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5"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Lst>
  <p:sldSz cy="5143500" cx="9144000"/>
  <p:notesSz cx="6858000" cy="9144000"/>
  <p:embeddedFontLst>
    <p:embeddedFont>
      <p:font typeface="Raleway"/>
      <p:regular r:id="rId58"/>
      <p:bold r:id="rId59"/>
      <p:italic r:id="rId60"/>
      <p:boldItalic r:id="rId61"/>
    </p:embeddedFont>
    <p:embeddedFont>
      <p:font typeface="Roboto"/>
      <p:regular r:id="rId62"/>
      <p:bold r:id="rId63"/>
      <p:italic r:id="rId64"/>
      <p:boldItalic r:id="rId65"/>
    </p:embeddedFont>
    <p:embeddedFont>
      <p:font typeface="Caveat Brush"/>
      <p:regular r:id="rId66"/>
    </p:embeddedFont>
    <p:embeddedFont>
      <p:font typeface="Itim"/>
      <p:regular r:id="rId67"/>
    </p:embeddedFont>
    <p:embeddedFont>
      <p:font typeface="Fira Sans Extra Condensed"/>
      <p:regular r:id="rId68"/>
      <p:bold r:id="rId69"/>
      <p:italic r:id="rId70"/>
      <p:boldItalic r:id="rId7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5B610710-141E-498F-9200-F7C213AF000E}">
  <a:tblStyle styleId="{5B610710-141E-498F-9200-F7C213AF000E}"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71" Type="http://schemas.openxmlformats.org/officeDocument/2006/relationships/font" Target="fonts/FiraSansExtraCondensed-boldItalic.fntdata"/><Relationship Id="rId70" Type="http://schemas.openxmlformats.org/officeDocument/2006/relationships/font" Target="fonts/FiraSansExtraCondensed-italic.fntdata"/><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Roboto-regular.fntdata"/><Relationship Id="rId61" Type="http://schemas.openxmlformats.org/officeDocument/2006/relationships/font" Target="fonts/Raleway-boldItalic.fntdata"/><Relationship Id="rId20" Type="http://schemas.openxmlformats.org/officeDocument/2006/relationships/slide" Target="slides/slide15.xml"/><Relationship Id="rId64" Type="http://schemas.openxmlformats.org/officeDocument/2006/relationships/font" Target="fonts/Roboto-italic.fntdata"/><Relationship Id="rId63" Type="http://schemas.openxmlformats.org/officeDocument/2006/relationships/font" Target="fonts/Roboto-bold.fntdata"/><Relationship Id="rId22" Type="http://schemas.openxmlformats.org/officeDocument/2006/relationships/slide" Target="slides/slide17.xml"/><Relationship Id="rId66" Type="http://schemas.openxmlformats.org/officeDocument/2006/relationships/font" Target="fonts/CaveatBrush-regular.fntdata"/><Relationship Id="rId21" Type="http://schemas.openxmlformats.org/officeDocument/2006/relationships/slide" Target="slides/slide16.xml"/><Relationship Id="rId65" Type="http://schemas.openxmlformats.org/officeDocument/2006/relationships/font" Target="fonts/Roboto-boldItalic.fntdata"/><Relationship Id="rId24" Type="http://schemas.openxmlformats.org/officeDocument/2006/relationships/slide" Target="slides/slide19.xml"/><Relationship Id="rId68" Type="http://schemas.openxmlformats.org/officeDocument/2006/relationships/font" Target="fonts/FiraSansExtraCondensed-regular.fntdata"/><Relationship Id="rId23" Type="http://schemas.openxmlformats.org/officeDocument/2006/relationships/slide" Target="slides/slide18.xml"/><Relationship Id="rId67" Type="http://schemas.openxmlformats.org/officeDocument/2006/relationships/font" Target="fonts/Itim-regular.fntdata"/><Relationship Id="rId60" Type="http://schemas.openxmlformats.org/officeDocument/2006/relationships/font" Target="fonts/Raleway-italic.fntdata"/><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font" Target="fonts/FiraSansExtraCondensed-bold.fntdata"/><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font" Target="fonts/Raleway-bold.fntdata"/><Relationship Id="rId14" Type="http://schemas.openxmlformats.org/officeDocument/2006/relationships/slide" Target="slides/slide9.xml"/><Relationship Id="rId58" Type="http://schemas.openxmlformats.org/officeDocument/2006/relationships/font" Target="fonts/Raleway-regular.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82" name="Shape 7182"/>
        <p:cNvGrpSpPr/>
        <p:nvPr/>
      </p:nvGrpSpPr>
      <p:grpSpPr>
        <a:xfrm>
          <a:off x="0" y="0"/>
          <a:ext cx="0" cy="0"/>
          <a:chOff x="0" y="0"/>
          <a:chExt cx="0" cy="0"/>
        </a:xfrm>
      </p:grpSpPr>
      <p:sp>
        <p:nvSpPr>
          <p:cNvPr id="7183" name="Google Shape;7183;g9eef0a043f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84" name="Google Shape;7184;g9eef0a043f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58" name="Shape 7458"/>
        <p:cNvGrpSpPr/>
        <p:nvPr/>
      </p:nvGrpSpPr>
      <p:grpSpPr>
        <a:xfrm>
          <a:off x="0" y="0"/>
          <a:ext cx="0" cy="0"/>
          <a:chOff x="0" y="0"/>
          <a:chExt cx="0" cy="0"/>
        </a:xfrm>
      </p:grpSpPr>
      <p:sp>
        <p:nvSpPr>
          <p:cNvPr id="7459" name="Google Shape;7459;gfb71842943_0_4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60" name="Google Shape;7460;gfb71842943_0_4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69" name="Shape 7469"/>
        <p:cNvGrpSpPr/>
        <p:nvPr/>
      </p:nvGrpSpPr>
      <p:grpSpPr>
        <a:xfrm>
          <a:off x="0" y="0"/>
          <a:ext cx="0" cy="0"/>
          <a:chOff x="0" y="0"/>
          <a:chExt cx="0" cy="0"/>
        </a:xfrm>
      </p:grpSpPr>
      <p:sp>
        <p:nvSpPr>
          <p:cNvPr id="7470" name="Google Shape;7470;gfb71842943_0_9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71" name="Google Shape;7471;gfb71842943_0_9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78" name="Shape 7478"/>
        <p:cNvGrpSpPr/>
        <p:nvPr/>
      </p:nvGrpSpPr>
      <p:grpSpPr>
        <a:xfrm>
          <a:off x="0" y="0"/>
          <a:ext cx="0" cy="0"/>
          <a:chOff x="0" y="0"/>
          <a:chExt cx="0" cy="0"/>
        </a:xfrm>
      </p:grpSpPr>
      <p:sp>
        <p:nvSpPr>
          <p:cNvPr id="7479" name="Google Shape;7479;gfb71842943_0_9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80" name="Google Shape;7480;gfb71842943_0_9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87" name="Shape 7487"/>
        <p:cNvGrpSpPr/>
        <p:nvPr/>
      </p:nvGrpSpPr>
      <p:grpSpPr>
        <a:xfrm>
          <a:off x="0" y="0"/>
          <a:ext cx="0" cy="0"/>
          <a:chOff x="0" y="0"/>
          <a:chExt cx="0" cy="0"/>
        </a:xfrm>
      </p:grpSpPr>
      <p:sp>
        <p:nvSpPr>
          <p:cNvPr id="7488" name="Google Shape;7488;gfb71842943_0_5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89" name="Google Shape;7489;gfb71842943_0_5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96" name="Shape 7496"/>
        <p:cNvGrpSpPr/>
        <p:nvPr/>
      </p:nvGrpSpPr>
      <p:grpSpPr>
        <a:xfrm>
          <a:off x="0" y="0"/>
          <a:ext cx="0" cy="0"/>
          <a:chOff x="0" y="0"/>
          <a:chExt cx="0" cy="0"/>
        </a:xfrm>
      </p:grpSpPr>
      <p:sp>
        <p:nvSpPr>
          <p:cNvPr id="7497" name="Google Shape;7497;g9eef0a043f_0_33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98" name="Google Shape;7498;g9eef0a043f_0_33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47" name="Shape 7547"/>
        <p:cNvGrpSpPr/>
        <p:nvPr/>
      </p:nvGrpSpPr>
      <p:grpSpPr>
        <a:xfrm>
          <a:off x="0" y="0"/>
          <a:ext cx="0" cy="0"/>
          <a:chOff x="0" y="0"/>
          <a:chExt cx="0" cy="0"/>
        </a:xfrm>
      </p:grpSpPr>
      <p:sp>
        <p:nvSpPr>
          <p:cNvPr id="7548" name="Google Shape;7548;g9eef0a043f_0_114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49" name="Google Shape;7549;g9eef0a043f_0_114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55" name="Shape 7655"/>
        <p:cNvGrpSpPr/>
        <p:nvPr/>
      </p:nvGrpSpPr>
      <p:grpSpPr>
        <a:xfrm>
          <a:off x="0" y="0"/>
          <a:ext cx="0" cy="0"/>
          <a:chOff x="0" y="0"/>
          <a:chExt cx="0" cy="0"/>
        </a:xfrm>
      </p:grpSpPr>
      <p:sp>
        <p:nvSpPr>
          <p:cNvPr id="7656" name="Google Shape;7656;gfb71842943_0_10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57" name="Google Shape;7657;gfb71842943_0_10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63" name="Shape 7763"/>
        <p:cNvGrpSpPr/>
        <p:nvPr/>
      </p:nvGrpSpPr>
      <p:grpSpPr>
        <a:xfrm>
          <a:off x="0" y="0"/>
          <a:ext cx="0" cy="0"/>
          <a:chOff x="0" y="0"/>
          <a:chExt cx="0" cy="0"/>
        </a:xfrm>
      </p:grpSpPr>
      <p:sp>
        <p:nvSpPr>
          <p:cNvPr id="7764" name="Google Shape;7764;gfb71842943_0_11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65" name="Google Shape;7765;gfb71842943_0_11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71" name="Shape 7871"/>
        <p:cNvGrpSpPr/>
        <p:nvPr/>
      </p:nvGrpSpPr>
      <p:grpSpPr>
        <a:xfrm>
          <a:off x="0" y="0"/>
          <a:ext cx="0" cy="0"/>
          <a:chOff x="0" y="0"/>
          <a:chExt cx="0" cy="0"/>
        </a:xfrm>
      </p:grpSpPr>
      <p:sp>
        <p:nvSpPr>
          <p:cNvPr id="7872" name="Google Shape;7872;gfb71842943_0_13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73" name="Google Shape;7873;gfb71842943_0_13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79" name="Shape 7979"/>
        <p:cNvGrpSpPr/>
        <p:nvPr/>
      </p:nvGrpSpPr>
      <p:grpSpPr>
        <a:xfrm>
          <a:off x="0" y="0"/>
          <a:ext cx="0" cy="0"/>
          <a:chOff x="0" y="0"/>
          <a:chExt cx="0" cy="0"/>
        </a:xfrm>
      </p:grpSpPr>
      <p:sp>
        <p:nvSpPr>
          <p:cNvPr id="7980" name="Google Shape;7980;gfb71842943_0_14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81" name="Google Shape;7981;gfb71842943_0_14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40" name="Shape 7240"/>
        <p:cNvGrpSpPr/>
        <p:nvPr/>
      </p:nvGrpSpPr>
      <p:grpSpPr>
        <a:xfrm>
          <a:off x="0" y="0"/>
          <a:ext cx="0" cy="0"/>
          <a:chOff x="0" y="0"/>
          <a:chExt cx="0" cy="0"/>
        </a:xfrm>
      </p:grpSpPr>
      <p:sp>
        <p:nvSpPr>
          <p:cNvPr id="7241" name="Google Shape;7241;gfb7184294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42" name="Google Shape;7242;gfb7184294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92" name="Shape 8092"/>
        <p:cNvGrpSpPr/>
        <p:nvPr/>
      </p:nvGrpSpPr>
      <p:grpSpPr>
        <a:xfrm>
          <a:off x="0" y="0"/>
          <a:ext cx="0" cy="0"/>
          <a:chOff x="0" y="0"/>
          <a:chExt cx="0" cy="0"/>
        </a:xfrm>
      </p:grpSpPr>
      <p:sp>
        <p:nvSpPr>
          <p:cNvPr id="8093" name="Google Shape;8093;gfb71842943_0_15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94" name="Google Shape;8094;gfb71842943_0_15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04" name="Shape 8204"/>
        <p:cNvGrpSpPr/>
        <p:nvPr/>
      </p:nvGrpSpPr>
      <p:grpSpPr>
        <a:xfrm>
          <a:off x="0" y="0"/>
          <a:ext cx="0" cy="0"/>
          <a:chOff x="0" y="0"/>
          <a:chExt cx="0" cy="0"/>
        </a:xfrm>
      </p:grpSpPr>
      <p:sp>
        <p:nvSpPr>
          <p:cNvPr id="8205" name="Google Shape;8205;gfb71842943_0_16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06" name="Google Shape;8206;gfb71842943_0_16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14" name="Shape 8314"/>
        <p:cNvGrpSpPr/>
        <p:nvPr/>
      </p:nvGrpSpPr>
      <p:grpSpPr>
        <a:xfrm>
          <a:off x="0" y="0"/>
          <a:ext cx="0" cy="0"/>
          <a:chOff x="0" y="0"/>
          <a:chExt cx="0" cy="0"/>
        </a:xfrm>
      </p:grpSpPr>
      <p:sp>
        <p:nvSpPr>
          <p:cNvPr id="8315" name="Google Shape;8315;gfb71842943_0_17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16" name="Google Shape;8316;gfb71842943_0_17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23" name="Shape 8423"/>
        <p:cNvGrpSpPr/>
        <p:nvPr/>
      </p:nvGrpSpPr>
      <p:grpSpPr>
        <a:xfrm>
          <a:off x="0" y="0"/>
          <a:ext cx="0" cy="0"/>
          <a:chOff x="0" y="0"/>
          <a:chExt cx="0" cy="0"/>
        </a:xfrm>
      </p:grpSpPr>
      <p:sp>
        <p:nvSpPr>
          <p:cNvPr id="8424" name="Google Shape;8424;gfce08a0e8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25" name="Google Shape;8425;gfce08a0e8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32" name="Shape 8432"/>
        <p:cNvGrpSpPr/>
        <p:nvPr/>
      </p:nvGrpSpPr>
      <p:grpSpPr>
        <a:xfrm>
          <a:off x="0" y="0"/>
          <a:ext cx="0" cy="0"/>
          <a:chOff x="0" y="0"/>
          <a:chExt cx="0" cy="0"/>
        </a:xfrm>
      </p:grpSpPr>
      <p:sp>
        <p:nvSpPr>
          <p:cNvPr id="8433" name="Google Shape;8433;gfb71842943_0_5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34" name="Google Shape;8434;gfb71842943_0_5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87" name="Shape 8487"/>
        <p:cNvGrpSpPr/>
        <p:nvPr/>
      </p:nvGrpSpPr>
      <p:grpSpPr>
        <a:xfrm>
          <a:off x="0" y="0"/>
          <a:ext cx="0" cy="0"/>
          <a:chOff x="0" y="0"/>
          <a:chExt cx="0" cy="0"/>
        </a:xfrm>
      </p:grpSpPr>
      <p:sp>
        <p:nvSpPr>
          <p:cNvPr id="8488" name="Google Shape;8488;gfcdbedb11c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89" name="Google Shape;8489;gfcdbedb11c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95" name="Shape 8495"/>
        <p:cNvGrpSpPr/>
        <p:nvPr/>
      </p:nvGrpSpPr>
      <p:grpSpPr>
        <a:xfrm>
          <a:off x="0" y="0"/>
          <a:ext cx="0" cy="0"/>
          <a:chOff x="0" y="0"/>
          <a:chExt cx="0" cy="0"/>
        </a:xfrm>
      </p:grpSpPr>
      <p:sp>
        <p:nvSpPr>
          <p:cNvPr id="8496" name="Google Shape;8496;gfb71842943_0_5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97" name="Google Shape;8497;gfb71842943_0_5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05" name="Shape 8505"/>
        <p:cNvGrpSpPr/>
        <p:nvPr/>
      </p:nvGrpSpPr>
      <p:grpSpPr>
        <a:xfrm>
          <a:off x="0" y="0"/>
          <a:ext cx="0" cy="0"/>
          <a:chOff x="0" y="0"/>
          <a:chExt cx="0" cy="0"/>
        </a:xfrm>
      </p:grpSpPr>
      <p:sp>
        <p:nvSpPr>
          <p:cNvPr id="8506" name="Google Shape;8506;gfce08a0e87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07" name="Google Shape;8507;gfce08a0e87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12" name="Shape 8512"/>
        <p:cNvGrpSpPr/>
        <p:nvPr/>
      </p:nvGrpSpPr>
      <p:grpSpPr>
        <a:xfrm>
          <a:off x="0" y="0"/>
          <a:ext cx="0" cy="0"/>
          <a:chOff x="0" y="0"/>
          <a:chExt cx="0" cy="0"/>
        </a:xfrm>
      </p:grpSpPr>
      <p:sp>
        <p:nvSpPr>
          <p:cNvPr id="8513" name="Google Shape;8513;gfb71842943_0_3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14" name="Google Shape;8514;gfb71842943_0_3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62" name="Shape 8562"/>
        <p:cNvGrpSpPr/>
        <p:nvPr/>
      </p:nvGrpSpPr>
      <p:grpSpPr>
        <a:xfrm>
          <a:off x="0" y="0"/>
          <a:ext cx="0" cy="0"/>
          <a:chOff x="0" y="0"/>
          <a:chExt cx="0" cy="0"/>
        </a:xfrm>
      </p:grpSpPr>
      <p:sp>
        <p:nvSpPr>
          <p:cNvPr id="8563" name="Google Shape;8563;gfb71842943_0_4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64" name="Google Shape;8564;gfb71842943_0_4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57" name="Shape 7357"/>
        <p:cNvGrpSpPr/>
        <p:nvPr/>
      </p:nvGrpSpPr>
      <p:grpSpPr>
        <a:xfrm>
          <a:off x="0" y="0"/>
          <a:ext cx="0" cy="0"/>
          <a:chOff x="0" y="0"/>
          <a:chExt cx="0" cy="0"/>
        </a:xfrm>
      </p:grpSpPr>
      <p:sp>
        <p:nvSpPr>
          <p:cNvPr id="7358" name="Google Shape;7358;gfb71842943_0_8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59" name="Google Shape;7359;gfb71842943_0_8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72" name="Shape 8572"/>
        <p:cNvGrpSpPr/>
        <p:nvPr/>
      </p:nvGrpSpPr>
      <p:grpSpPr>
        <a:xfrm>
          <a:off x="0" y="0"/>
          <a:ext cx="0" cy="0"/>
          <a:chOff x="0" y="0"/>
          <a:chExt cx="0" cy="0"/>
        </a:xfrm>
      </p:grpSpPr>
      <p:sp>
        <p:nvSpPr>
          <p:cNvPr id="8573" name="Google Shape;8573;gfce08a0e87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74" name="Google Shape;8574;gfce08a0e87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81" name="Shape 8581"/>
        <p:cNvGrpSpPr/>
        <p:nvPr/>
      </p:nvGrpSpPr>
      <p:grpSpPr>
        <a:xfrm>
          <a:off x="0" y="0"/>
          <a:ext cx="0" cy="0"/>
          <a:chOff x="0" y="0"/>
          <a:chExt cx="0" cy="0"/>
        </a:xfrm>
      </p:grpSpPr>
      <p:sp>
        <p:nvSpPr>
          <p:cNvPr id="8582" name="Google Shape;8582;gfb71842943_0_7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83" name="Google Shape;8583;gfb71842943_0_7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90" name="Shape 8590"/>
        <p:cNvGrpSpPr/>
        <p:nvPr/>
      </p:nvGrpSpPr>
      <p:grpSpPr>
        <a:xfrm>
          <a:off x="0" y="0"/>
          <a:ext cx="0" cy="0"/>
          <a:chOff x="0" y="0"/>
          <a:chExt cx="0" cy="0"/>
        </a:xfrm>
      </p:grpSpPr>
      <p:sp>
        <p:nvSpPr>
          <p:cNvPr id="8591" name="Google Shape;8591;gfb71842943_0_7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92" name="Google Shape;8592;gfb71842943_0_7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99" name="Shape 8599"/>
        <p:cNvGrpSpPr/>
        <p:nvPr/>
      </p:nvGrpSpPr>
      <p:grpSpPr>
        <a:xfrm>
          <a:off x="0" y="0"/>
          <a:ext cx="0" cy="0"/>
          <a:chOff x="0" y="0"/>
          <a:chExt cx="0" cy="0"/>
        </a:xfrm>
      </p:grpSpPr>
      <p:sp>
        <p:nvSpPr>
          <p:cNvPr id="8600" name="Google Shape;8600;gfb71842943_0_7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01" name="Google Shape;8601;gfb71842943_0_7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07" name="Shape 8607"/>
        <p:cNvGrpSpPr/>
        <p:nvPr/>
      </p:nvGrpSpPr>
      <p:grpSpPr>
        <a:xfrm>
          <a:off x="0" y="0"/>
          <a:ext cx="0" cy="0"/>
          <a:chOff x="0" y="0"/>
          <a:chExt cx="0" cy="0"/>
        </a:xfrm>
      </p:grpSpPr>
      <p:sp>
        <p:nvSpPr>
          <p:cNvPr id="8608" name="Google Shape;8608;gfb71842943_0_7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09" name="Google Shape;8609;gfb71842943_0_7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16" name="Shape 8616"/>
        <p:cNvGrpSpPr/>
        <p:nvPr/>
      </p:nvGrpSpPr>
      <p:grpSpPr>
        <a:xfrm>
          <a:off x="0" y="0"/>
          <a:ext cx="0" cy="0"/>
          <a:chOff x="0" y="0"/>
          <a:chExt cx="0" cy="0"/>
        </a:xfrm>
      </p:grpSpPr>
      <p:sp>
        <p:nvSpPr>
          <p:cNvPr id="8617" name="Google Shape;8617;gfb71842943_0_7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18" name="Google Shape;8618;gfb71842943_0_7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25" name="Shape 8625"/>
        <p:cNvGrpSpPr/>
        <p:nvPr/>
      </p:nvGrpSpPr>
      <p:grpSpPr>
        <a:xfrm>
          <a:off x="0" y="0"/>
          <a:ext cx="0" cy="0"/>
          <a:chOff x="0" y="0"/>
          <a:chExt cx="0" cy="0"/>
        </a:xfrm>
      </p:grpSpPr>
      <p:sp>
        <p:nvSpPr>
          <p:cNvPr id="8626" name="Google Shape;8626;gfb71842943_0_7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27" name="Google Shape;8627;gfb71842943_0_7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34" name="Shape 8634"/>
        <p:cNvGrpSpPr/>
        <p:nvPr/>
      </p:nvGrpSpPr>
      <p:grpSpPr>
        <a:xfrm>
          <a:off x="0" y="0"/>
          <a:ext cx="0" cy="0"/>
          <a:chOff x="0" y="0"/>
          <a:chExt cx="0" cy="0"/>
        </a:xfrm>
      </p:grpSpPr>
      <p:sp>
        <p:nvSpPr>
          <p:cNvPr id="8635" name="Google Shape;8635;gfb71842943_0_7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36" name="Google Shape;8636;gfb71842943_0_7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42" name="Shape 8642"/>
        <p:cNvGrpSpPr/>
        <p:nvPr/>
      </p:nvGrpSpPr>
      <p:grpSpPr>
        <a:xfrm>
          <a:off x="0" y="0"/>
          <a:ext cx="0" cy="0"/>
          <a:chOff x="0" y="0"/>
          <a:chExt cx="0" cy="0"/>
        </a:xfrm>
      </p:grpSpPr>
      <p:sp>
        <p:nvSpPr>
          <p:cNvPr id="8643" name="Google Shape;8643;gfb71842943_0_7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44" name="Google Shape;8644;gfb71842943_0_7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49" name="Shape 8649"/>
        <p:cNvGrpSpPr/>
        <p:nvPr/>
      </p:nvGrpSpPr>
      <p:grpSpPr>
        <a:xfrm>
          <a:off x="0" y="0"/>
          <a:ext cx="0" cy="0"/>
          <a:chOff x="0" y="0"/>
          <a:chExt cx="0" cy="0"/>
        </a:xfrm>
      </p:grpSpPr>
      <p:sp>
        <p:nvSpPr>
          <p:cNvPr id="8650" name="Google Shape;8650;g1008a79350c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51" name="Google Shape;8651;g1008a79350c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64" name="Shape 7364"/>
        <p:cNvGrpSpPr/>
        <p:nvPr/>
      </p:nvGrpSpPr>
      <p:grpSpPr>
        <a:xfrm>
          <a:off x="0" y="0"/>
          <a:ext cx="0" cy="0"/>
          <a:chOff x="0" y="0"/>
          <a:chExt cx="0" cy="0"/>
        </a:xfrm>
      </p:grpSpPr>
      <p:sp>
        <p:nvSpPr>
          <p:cNvPr id="7365" name="Google Shape;7365;gfb71842943_0_8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66" name="Google Shape;7366;gfb71842943_0_8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56" name="Shape 8656"/>
        <p:cNvGrpSpPr/>
        <p:nvPr/>
      </p:nvGrpSpPr>
      <p:grpSpPr>
        <a:xfrm>
          <a:off x="0" y="0"/>
          <a:ext cx="0" cy="0"/>
          <a:chOff x="0" y="0"/>
          <a:chExt cx="0" cy="0"/>
        </a:xfrm>
      </p:grpSpPr>
      <p:sp>
        <p:nvSpPr>
          <p:cNvPr id="8657" name="Google Shape;8657;gfb71842943_0_2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58" name="Google Shape;8658;gfb71842943_0_2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08" name="Shape 8708"/>
        <p:cNvGrpSpPr/>
        <p:nvPr/>
      </p:nvGrpSpPr>
      <p:grpSpPr>
        <a:xfrm>
          <a:off x="0" y="0"/>
          <a:ext cx="0" cy="0"/>
          <a:chOff x="0" y="0"/>
          <a:chExt cx="0" cy="0"/>
        </a:xfrm>
      </p:grpSpPr>
      <p:sp>
        <p:nvSpPr>
          <p:cNvPr id="8709" name="Google Shape;8709;g9eef0a043f_3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10" name="Google Shape;8710;g9eef0a043f_3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21" name="Shape 8721"/>
        <p:cNvGrpSpPr/>
        <p:nvPr/>
      </p:nvGrpSpPr>
      <p:grpSpPr>
        <a:xfrm>
          <a:off x="0" y="0"/>
          <a:ext cx="0" cy="0"/>
          <a:chOff x="0" y="0"/>
          <a:chExt cx="0" cy="0"/>
        </a:xfrm>
      </p:grpSpPr>
      <p:sp>
        <p:nvSpPr>
          <p:cNvPr id="8722" name="Google Shape;8722;gfb71842943_0_8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23" name="Google Shape;8723;gfb71842943_0_8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34" name="Shape 8734"/>
        <p:cNvGrpSpPr/>
        <p:nvPr/>
      </p:nvGrpSpPr>
      <p:grpSpPr>
        <a:xfrm>
          <a:off x="0" y="0"/>
          <a:ext cx="0" cy="0"/>
          <a:chOff x="0" y="0"/>
          <a:chExt cx="0" cy="0"/>
        </a:xfrm>
      </p:grpSpPr>
      <p:sp>
        <p:nvSpPr>
          <p:cNvPr id="8735" name="Google Shape;8735;gfb71842943_0_8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36" name="Google Shape;8736;gfb71842943_0_8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49" name="Shape 8749"/>
        <p:cNvGrpSpPr/>
        <p:nvPr/>
      </p:nvGrpSpPr>
      <p:grpSpPr>
        <a:xfrm>
          <a:off x="0" y="0"/>
          <a:ext cx="0" cy="0"/>
          <a:chOff x="0" y="0"/>
          <a:chExt cx="0" cy="0"/>
        </a:xfrm>
      </p:grpSpPr>
      <p:sp>
        <p:nvSpPr>
          <p:cNvPr id="8750" name="Google Shape;8750;gfb71842943_0_8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51" name="Google Shape;8751;gfb71842943_0_8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62" name="Shape 8762"/>
        <p:cNvGrpSpPr/>
        <p:nvPr/>
      </p:nvGrpSpPr>
      <p:grpSpPr>
        <a:xfrm>
          <a:off x="0" y="0"/>
          <a:ext cx="0" cy="0"/>
          <a:chOff x="0" y="0"/>
          <a:chExt cx="0" cy="0"/>
        </a:xfrm>
      </p:grpSpPr>
      <p:sp>
        <p:nvSpPr>
          <p:cNvPr id="8763" name="Google Shape;8763;gfb71842943_0_7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64" name="Google Shape;8764;gfb71842943_0_7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76" name="Shape 8776"/>
        <p:cNvGrpSpPr/>
        <p:nvPr/>
      </p:nvGrpSpPr>
      <p:grpSpPr>
        <a:xfrm>
          <a:off x="0" y="0"/>
          <a:ext cx="0" cy="0"/>
          <a:chOff x="0" y="0"/>
          <a:chExt cx="0" cy="0"/>
        </a:xfrm>
      </p:grpSpPr>
      <p:sp>
        <p:nvSpPr>
          <p:cNvPr id="8777" name="Google Shape;8777;gfcdbedb11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78" name="Google Shape;8778;gfcdbedb11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84" name="Shape 8784"/>
        <p:cNvGrpSpPr/>
        <p:nvPr/>
      </p:nvGrpSpPr>
      <p:grpSpPr>
        <a:xfrm>
          <a:off x="0" y="0"/>
          <a:ext cx="0" cy="0"/>
          <a:chOff x="0" y="0"/>
          <a:chExt cx="0" cy="0"/>
        </a:xfrm>
      </p:grpSpPr>
      <p:sp>
        <p:nvSpPr>
          <p:cNvPr id="8785" name="Google Shape;8785;gfcdbedb11c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86" name="Google Shape;8786;gfcdbedb11c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92" name="Shape 8792"/>
        <p:cNvGrpSpPr/>
        <p:nvPr/>
      </p:nvGrpSpPr>
      <p:grpSpPr>
        <a:xfrm>
          <a:off x="0" y="0"/>
          <a:ext cx="0" cy="0"/>
          <a:chOff x="0" y="0"/>
          <a:chExt cx="0" cy="0"/>
        </a:xfrm>
      </p:grpSpPr>
      <p:sp>
        <p:nvSpPr>
          <p:cNvPr id="8793" name="Google Shape;8793;gfb71842943_0_3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94" name="Google Shape;8794;gfb71842943_0_3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43" name="Shape 8843"/>
        <p:cNvGrpSpPr/>
        <p:nvPr/>
      </p:nvGrpSpPr>
      <p:grpSpPr>
        <a:xfrm>
          <a:off x="0" y="0"/>
          <a:ext cx="0" cy="0"/>
          <a:chOff x="0" y="0"/>
          <a:chExt cx="0" cy="0"/>
        </a:xfrm>
      </p:grpSpPr>
      <p:sp>
        <p:nvSpPr>
          <p:cNvPr id="8844" name="Google Shape;8844;gfb71842943_0_8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45" name="Google Shape;8845;gfb71842943_0_8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71" name="Shape 7371"/>
        <p:cNvGrpSpPr/>
        <p:nvPr/>
      </p:nvGrpSpPr>
      <p:grpSpPr>
        <a:xfrm>
          <a:off x="0" y="0"/>
          <a:ext cx="0" cy="0"/>
          <a:chOff x="0" y="0"/>
          <a:chExt cx="0" cy="0"/>
        </a:xfrm>
      </p:grpSpPr>
      <p:sp>
        <p:nvSpPr>
          <p:cNvPr id="7372" name="Google Shape;7372;g9eef0a043f_0_25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73" name="Google Shape;7373;g9eef0a043f_0_25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57" name="Shape 8857"/>
        <p:cNvGrpSpPr/>
        <p:nvPr/>
      </p:nvGrpSpPr>
      <p:grpSpPr>
        <a:xfrm>
          <a:off x="0" y="0"/>
          <a:ext cx="0" cy="0"/>
          <a:chOff x="0" y="0"/>
          <a:chExt cx="0" cy="0"/>
        </a:xfrm>
      </p:grpSpPr>
      <p:sp>
        <p:nvSpPr>
          <p:cNvPr id="8858" name="Google Shape;8858;gfb71842943_0_8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59" name="Google Shape;8859;gfb71842943_0_8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70" name="Shape 8870"/>
        <p:cNvGrpSpPr/>
        <p:nvPr/>
      </p:nvGrpSpPr>
      <p:grpSpPr>
        <a:xfrm>
          <a:off x="0" y="0"/>
          <a:ext cx="0" cy="0"/>
          <a:chOff x="0" y="0"/>
          <a:chExt cx="0" cy="0"/>
        </a:xfrm>
      </p:grpSpPr>
      <p:sp>
        <p:nvSpPr>
          <p:cNvPr id="8871" name="Google Shape;8871;gf779cdcea9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72" name="Google Shape;8872;gf779cdcea9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21" name="Shape 8921"/>
        <p:cNvGrpSpPr/>
        <p:nvPr/>
      </p:nvGrpSpPr>
      <p:grpSpPr>
        <a:xfrm>
          <a:off x="0" y="0"/>
          <a:ext cx="0" cy="0"/>
          <a:chOff x="0" y="0"/>
          <a:chExt cx="0" cy="0"/>
        </a:xfrm>
      </p:grpSpPr>
      <p:sp>
        <p:nvSpPr>
          <p:cNvPr id="8922" name="Google Shape;8922;g9eef0a043f_0_12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23" name="Google Shape;8923;g9eef0a043f_0_12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23" name="Shape 7423"/>
        <p:cNvGrpSpPr/>
        <p:nvPr/>
      </p:nvGrpSpPr>
      <p:grpSpPr>
        <a:xfrm>
          <a:off x="0" y="0"/>
          <a:ext cx="0" cy="0"/>
          <a:chOff x="0" y="0"/>
          <a:chExt cx="0" cy="0"/>
        </a:xfrm>
      </p:grpSpPr>
      <p:sp>
        <p:nvSpPr>
          <p:cNvPr id="7424" name="Google Shape;7424;gfb71842943_0_9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25" name="Google Shape;7425;gfb71842943_0_9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30" name="Shape 7430"/>
        <p:cNvGrpSpPr/>
        <p:nvPr/>
      </p:nvGrpSpPr>
      <p:grpSpPr>
        <a:xfrm>
          <a:off x="0" y="0"/>
          <a:ext cx="0" cy="0"/>
          <a:chOff x="0" y="0"/>
          <a:chExt cx="0" cy="0"/>
        </a:xfrm>
      </p:grpSpPr>
      <p:sp>
        <p:nvSpPr>
          <p:cNvPr id="7431" name="Google Shape;7431;gfb71842943_0_4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32" name="Google Shape;7432;gfb71842943_0_4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40" name="Shape 7440"/>
        <p:cNvGrpSpPr/>
        <p:nvPr/>
      </p:nvGrpSpPr>
      <p:grpSpPr>
        <a:xfrm>
          <a:off x="0" y="0"/>
          <a:ext cx="0" cy="0"/>
          <a:chOff x="0" y="0"/>
          <a:chExt cx="0" cy="0"/>
        </a:xfrm>
      </p:grpSpPr>
      <p:sp>
        <p:nvSpPr>
          <p:cNvPr id="7441" name="Google Shape;7441;g9eef0a043f_0_78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42" name="Google Shape;7442;g9eef0a043f_0_78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49" name="Shape 7449"/>
        <p:cNvGrpSpPr/>
        <p:nvPr/>
      </p:nvGrpSpPr>
      <p:grpSpPr>
        <a:xfrm>
          <a:off x="0" y="0"/>
          <a:ext cx="0" cy="0"/>
          <a:chOff x="0" y="0"/>
          <a:chExt cx="0" cy="0"/>
        </a:xfrm>
      </p:grpSpPr>
      <p:sp>
        <p:nvSpPr>
          <p:cNvPr id="7450" name="Google Shape;7450;gfb71842943_0_8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51" name="Google Shape;7451;gfb71842943_0_8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8.png"/><Relationship Id="rId4" Type="http://schemas.openxmlformats.org/officeDocument/2006/relationships/image" Target="../media/image9.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6.png"/><Relationship Id="rId4" Type="http://schemas.openxmlformats.org/officeDocument/2006/relationships/image" Target="../media/image5.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8.png"/><Relationship Id="rId4" Type="http://schemas.openxmlformats.org/officeDocument/2006/relationships/image" Target="../media/image10.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4.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png"/><Relationship Id="rId4"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8.png"/><Relationship Id="rId4" Type="http://schemas.openxmlformats.org/officeDocument/2006/relationships/image" Target="../media/image10.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png"/><Relationship Id="rId4"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4.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png"/><Relationship Id="rId4" Type="http://schemas.openxmlformats.org/officeDocument/2006/relationships/image" Target="../media/image2.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4.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11.png"/><Relationship Id="rId4" Type="http://schemas.openxmlformats.org/officeDocument/2006/relationships/image" Target="../media/image4.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11.png"/><Relationship Id="rId4" Type="http://schemas.openxmlformats.org/officeDocument/2006/relationships/image" Target="../media/image12.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8.png"/><Relationship Id="rId4" Type="http://schemas.openxmlformats.org/officeDocument/2006/relationships/image" Target="../media/image10.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4.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7.png"/><Relationship Id="rId4" Type="http://schemas.openxmlformats.org/officeDocument/2006/relationships/image" Target="../media/image13.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 Id="rId6" Type="http://schemas.openxmlformats.org/officeDocument/2006/relationships/image" Target="../media/image19.png"/><Relationship Id="rId7" Type="http://schemas.openxmlformats.org/officeDocument/2006/relationships/image" Target="../media/image21.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8.png"/><Relationship Id="rId4" Type="http://schemas.openxmlformats.org/officeDocument/2006/relationships/image" Target="../media/image7.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4.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4.png"/><Relationship Id="rId4" Type="http://schemas.openxmlformats.org/officeDocument/2006/relationships/image" Target="../media/image17.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png"/><Relationship Id="rId4" Type="http://schemas.openxmlformats.org/officeDocument/2006/relationships/image" Target="../media/image2.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17.png"/><Relationship Id="rId4" Type="http://schemas.openxmlformats.org/officeDocument/2006/relationships/image" Target="../media/image2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png"/><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png"/><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8.png"/><Relationship Id="rId4" Type="http://schemas.openxmlformats.org/officeDocument/2006/relationships/image" Target="../media/image7.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pic>
        <p:nvPicPr>
          <p:cNvPr id="10" name="Google Shape;10;p2"/>
          <p:cNvPicPr preferRelativeResize="0"/>
          <p:nvPr/>
        </p:nvPicPr>
        <p:blipFill>
          <a:blip r:embed="rId2">
            <a:alphaModFix/>
          </a:blip>
          <a:stretch>
            <a:fillRect/>
          </a:stretch>
        </p:blipFill>
        <p:spPr>
          <a:xfrm>
            <a:off x="0" y="0"/>
            <a:ext cx="9144000" cy="5143500"/>
          </a:xfrm>
          <a:prstGeom prst="rect">
            <a:avLst/>
          </a:prstGeom>
          <a:noFill/>
          <a:ln>
            <a:noFill/>
          </a:ln>
        </p:spPr>
      </p:pic>
      <p:pic>
        <p:nvPicPr>
          <p:cNvPr id="11" name="Google Shape;11;p2"/>
          <p:cNvPicPr preferRelativeResize="0"/>
          <p:nvPr/>
        </p:nvPicPr>
        <p:blipFill>
          <a:blip r:embed="rId2">
            <a:alphaModFix/>
          </a:blip>
          <a:stretch>
            <a:fillRect/>
          </a:stretch>
        </p:blipFill>
        <p:spPr>
          <a:xfrm>
            <a:off x="0" y="0"/>
            <a:ext cx="9144000" cy="5143500"/>
          </a:xfrm>
          <a:prstGeom prst="rect">
            <a:avLst/>
          </a:prstGeom>
          <a:noFill/>
          <a:ln>
            <a:noFill/>
          </a:ln>
        </p:spPr>
      </p:pic>
      <p:sp>
        <p:nvSpPr>
          <p:cNvPr id="12" name="Google Shape;12;p2"/>
          <p:cNvSpPr txBox="1"/>
          <p:nvPr>
            <p:ph type="title"/>
          </p:nvPr>
        </p:nvSpPr>
        <p:spPr>
          <a:xfrm>
            <a:off x="1625100" y="1153123"/>
            <a:ext cx="5893800" cy="2339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7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3" name="Google Shape;13;p2"/>
          <p:cNvSpPr txBox="1"/>
          <p:nvPr>
            <p:ph idx="1" type="body"/>
          </p:nvPr>
        </p:nvSpPr>
        <p:spPr>
          <a:xfrm>
            <a:off x="1925850" y="3369725"/>
            <a:ext cx="5292300" cy="849900"/>
          </a:xfrm>
          <a:prstGeom prst="rect">
            <a:avLst/>
          </a:prstGeom>
        </p:spPr>
        <p:txBody>
          <a:bodyPr anchorCtr="0" anchor="ctr" bIns="91425" lIns="91425" spcFirstLastPara="1" rIns="91425" wrap="square" tIns="91425">
            <a:noAutofit/>
          </a:bodyPr>
          <a:lstStyle>
            <a:lvl1pPr indent="-304800" lvl="0" marL="457200" rtl="0" algn="ctr">
              <a:lnSpc>
                <a:spcPct val="100000"/>
              </a:lnSpc>
              <a:spcBef>
                <a:spcPts val="0"/>
              </a:spcBef>
              <a:spcAft>
                <a:spcPts val="0"/>
              </a:spcAft>
              <a:buSzPts val="1200"/>
              <a:buChar char="●"/>
              <a:defRPr sz="1800"/>
            </a:lvl1pPr>
            <a:lvl2pPr indent="-304800" lvl="1" marL="914400" rtl="0">
              <a:spcBef>
                <a:spcPts val="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14" name="Google Shape;14;p2"/>
          <p:cNvSpPr/>
          <p:nvPr/>
        </p:nvSpPr>
        <p:spPr>
          <a:xfrm>
            <a:off x="-244596" y="-161512"/>
            <a:ext cx="1516028" cy="866745"/>
          </a:xfrm>
          <a:custGeom>
            <a:rect b="b" l="l" r="r" t="t"/>
            <a:pathLst>
              <a:path extrusionOk="0" h="9794" w="16599">
                <a:moveTo>
                  <a:pt x="1" y="5801"/>
                </a:moveTo>
                <a:lnTo>
                  <a:pt x="15086" y="1"/>
                </a:lnTo>
                <a:cubicBezTo>
                  <a:pt x="15086" y="1"/>
                  <a:pt x="14756" y="544"/>
                  <a:pt x="14874" y="828"/>
                </a:cubicBezTo>
                <a:cubicBezTo>
                  <a:pt x="14992" y="1123"/>
                  <a:pt x="15618" y="1288"/>
                  <a:pt x="15618" y="1288"/>
                </a:cubicBezTo>
                <a:cubicBezTo>
                  <a:pt x="15618" y="1288"/>
                  <a:pt x="15287" y="1891"/>
                  <a:pt x="15464" y="2174"/>
                </a:cubicBezTo>
                <a:cubicBezTo>
                  <a:pt x="15630" y="2375"/>
                  <a:pt x="15831" y="2564"/>
                  <a:pt x="16055" y="2706"/>
                </a:cubicBezTo>
                <a:cubicBezTo>
                  <a:pt x="16055" y="2706"/>
                  <a:pt x="15642" y="3698"/>
                  <a:pt x="16598" y="4029"/>
                </a:cubicBezTo>
                <a:lnTo>
                  <a:pt x="1643" y="9794"/>
                </a:lnTo>
                <a:cubicBezTo>
                  <a:pt x="1643" y="9794"/>
                  <a:pt x="1879" y="9144"/>
                  <a:pt x="1785" y="8908"/>
                </a:cubicBezTo>
                <a:cubicBezTo>
                  <a:pt x="1690" y="8660"/>
                  <a:pt x="1100" y="8459"/>
                  <a:pt x="1100" y="8459"/>
                </a:cubicBezTo>
                <a:cubicBezTo>
                  <a:pt x="1100" y="8459"/>
                  <a:pt x="1430" y="7821"/>
                  <a:pt x="1289" y="7478"/>
                </a:cubicBezTo>
                <a:cubicBezTo>
                  <a:pt x="1147" y="7124"/>
                  <a:pt x="592" y="6982"/>
                  <a:pt x="592" y="6982"/>
                </a:cubicBezTo>
                <a:cubicBezTo>
                  <a:pt x="592" y="6982"/>
                  <a:pt x="851" y="6604"/>
                  <a:pt x="722" y="6274"/>
                </a:cubicBezTo>
                <a:cubicBezTo>
                  <a:pt x="580" y="5943"/>
                  <a:pt x="1" y="5801"/>
                  <a:pt x="1" y="580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flipH="1">
            <a:off x="7887116" y="-161512"/>
            <a:ext cx="1516028" cy="866745"/>
          </a:xfrm>
          <a:custGeom>
            <a:rect b="b" l="l" r="r" t="t"/>
            <a:pathLst>
              <a:path extrusionOk="0" h="9794" w="16599">
                <a:moveTo>
                  <a:pt x="1" y="5801"/>
                </a:moveTo>
                <a:lnTo>
                  <a:pt x="15086" y="1"/>
                </a:lnTo>
                <a:cubicBezTo>
                  <a:pt x="15086" y="1"/>
                  <a:pt x="14756" y="544"/>
                  <a:pt x="14874" y="828"/>
                </a:cubicBezTo>
                <a:cubicBezTo>
                  <a:pt x="14992" y="1123"/>
                  <a:pt x="15618" y="1288"/>
                  <a:pt x="15618" y="1288"/>
                </a:cubicBezTo>
                <a:cubicBezTo>
                  <a:pt x="15618" y="1288"/>
                  <a:pt x="15287" y="1891"/>
                  <a:pt x="15464" y="2174"/>
                </a:cubicBezTo>
                <a:cubicBezTo>
                  <a:pt x="15630" y="2375"/>
                  <a:pt x="15831" y="2564"/>
                  <a:pt x="16055" y="2706"/>
                </a:cubicBezTo>
                <a:cubicBezTo>
                  <a:pt x="16055" y="2706"/>
                  <a:pt x="15642" y="3698"/>
                  <a:pt x="16598" y="4029"/>
                </a:cubicBezTo>
                <a:lnTo>
                  <a:pt x="1643" y="9794"/>
                </a:lnTo>
                <a:cubicBezTo>
                  <a:pt x="1643" y="9794"/>
                  <a:pt x="1879" y="9144"/>
                  <a:pt x="1785" y="8908"/>
                </a:cubicBezTo>
                <a:cubicBezTo>
                  <a:pt x="1690" y="8660"/>
                  <a:pt x="1100" y="8459"/>
                  <a:pt x="1100" y="8459"/>
                </a:cubicBezTo>
                <a:cubicBezTo>
                  <a:pt x="1100" y="8459"/>
                  <a:pt x="1430" y="7821"/>
                  <a:pt x="1289" y="7478"/>
                </a:cubicBezTo>
                <a:cubicBezTo>
                  <a:pt x="1147" y="7124"/>
                  <a:pt x="592" y="6982"/>
                  <a:pt x="592" y="6982"/>
                </a:cubicBezTo>
                <a:cubicBezTo>
                  <a:pt x="592" y="6982"/>
                  <a:pt x="851" y="6604"/>
                  <a:pt x="722" y="6274"/>
                </a:cubicBezTo>
                <a:cubicBezTo>
                  <a:pt x="580" y="5943"/>
                  <a:pt x="1" y="5801"/>
                  <a:pt x="1" y="580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 name="Google Shape;16;p2"/>
          <p:cNvGrpSpPr/>
          <p:nvPr/>
        </p:nvGrpSpPr>
        <p:grpSpPr>
          <a:xfrm>
            <a:off x="-346382" y="790541"/>
            <a:ext cx="2258379" cy="640553"/>
            <a:chOff x="-2810250" y="3572525"/>
            <a:chExt cx="2106500" cy="597475"/>
          </a:xfrm>
        </p:grpSpPr>
        <p:sp>
          <p:nvSpPr>
            <p:cNvPr id="17" name="Google Shape;17;p2"/>
            <p:cNvSpPr/>
            <p:nvPr/>
          </p:nvSpPr>
          <p:spPr>
            <a:xfrm>
              <a:off x="-2396250" y="4007475"/>
              <a:ext cx="133850" cy="123700"/>
            </a:xfrm>
            <a:custGeom>
              <a:rect b="b" l="l" r="r" t="t"/>
              <a:pathLst>
                <a:path extrusionOk="0" h="4948" w="5354">
                  <a:moveTo>
                    <a:pt x="3665" y="0"/>
                  </a:moveTo>
                  <a:cubicBezTo>
                    <a:pt x="3419" y="0"/>
                    <a:pt x="3177" y="89"/>
                    <a:pt x="2983" y="258"/>
                  </a:cubicBezTo>
                  <a:cubicBezTo>
                    <a:pt x="2771" y="1971"/>
                    <a:pt x="1" y="2521"/>
                    <a:pt x="339" y="4445"/>
                  </a:cubicBezTo>
                  <a:cubicBezTo>
                    <a:pt x="400" y="4488"/>
                    <a:pt x="452" y="4505"/>
                    <a:pt x="498" y="4505"/>
                  </a:cubicBezTo>
                  <a:cubicBezTo>
                    <a:pt x="693" y="4505"/>
                    <a:pt x="777" y="4189"/>
                    <a:pt x="1039" y="4189"/>
                  </a:cubicBezTo>
                  <a:cubicBezTo>
                    <a:pt x="1052" y="4189"/>
                    <a:pt x="1065" y="4190"/>
                    <a:pt x="1079" y="4192"/>
                  </a:cubicBezTo>
                  <a:cubicBezTo>
                    <a:pt x="1164" y="4466"/>
                    <a:pt x="614" y="4466"/>
                    <a:pt x="762" y="4763"/>
                  </a:cubicBezTo>
                  <a:cubicBezTo>
                    <a:pt x="893" y="4882"/>
                    <a:pt x="1072" y="4948"/>
                    <a:pt x="1226" y="4948"/>
                  </a:cubicBezTo>
                  <a:cubicBezTo>
                    <a:pt x="1344" y="4948"/>
                    <a:pt x="1447" y="4909"/>
                    <a:pt x="1502" y="4826"/>
                  </a:cubicBezTo>
                  <a:cubicBezTo>
                    <a:pt x="1946" y="4213"/>
                    <a:pt x="2750" y="3853"/>
                    <a:pt x="3004" y="3155"/>
                  </a:cubicBezTo>
                  <a:cubicBezTo>
                    <a:pt x="3110" y="2817"/>
                    <a:pt x="3363" y="2542"/>
                    <a:pt x="3659" y="2373"/>
                  </a:cubicBezTo>
                  <a:cubicBezTo>
                    <a:pt x="4558" y="1871"/>
                    <a:pt x="5354" y="109"/>
                    <a:pt x="4167" y="109"/>
                  </a:cubicBezTo>
                  <a:cubicBezTo>
                    <a:pt x="4153" y="109"/>
                    <a:pt x="4139" y="109"/>
                    <a:pt x="4125" y="110"/>
                  </a:cubicBezTo>
                  <a:cubicBezTo>
                    <a:pt x="3977" y="36"/>
                    <a:pt x="3820" y="0"/>
                    <a:pt x="3665"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p:nvPr/>
          </p:nvSpPr>
          <p:spPr>
            <a:xfrm>
              <a:off x="-1076525" y="3572525"/>
              <a:ext cx="126925" cy="104075"/>
            </a:xfrm>
            <a:custGeom>
              <a:rect b="b" l="l" r="r" t="t"/>
              <a:pathLst>
                <a:path extrusionOk="0" h="4163" w="5077">
                  <a:moveTo>
                    <a:pt x="3337" y="1"/>
                  </a:moveTo>
                  <a:cubicBezTo>
                    <a:pt x="3025" y="1"/>
                    <a:pt x="2736" y="55"/>
                    <a:pt x="2602" y="165"/>
                  </a:cubicBezTo>
                  <a:cubicBezTo>
                    <a:pt x="2665" y="715"/>
                    <a:pt x="1798" y="906"/>
                    <a:pt x="1841" y="1477"/>
                  </a:cubicBezTo>
                  <a:cubicBezTo>
                    <a:pt x="1819" y="1815"/>
                    <a:pt x="1544" y="1900"/>
                    <a:pt x="1248" y="1963"/>
                  </a:cubicBezTo>
                  <a:cubicBezTo>
                    <a:pt x="254" y="2513"/>
                    <a:pt x="1" y="4099"/>
                    <a:pt x="1502" y="4163"/>
                  </a:cubicBezTo>
                  <a:cubicBezTo>
                    <a:pt x="2412" y="3824"/>
                    <a:pt x="3173" y="3190"/>
                    <a:pt x="3659" y="2365"/>
                  </a:cubicBezTo>
                  <a:cubicBezTo>
                    <a:pt x="3793" y="1912"/>
                    <a:pt x="4060" y="1739"/>
                    <a:pt x="4460" y="1739"/>
                  </a:cubicBezTo>
                  <a:cubicBezTo>
                    <a:pt x="4565" y="1739"/>
                    <a:pt x="4678" y="1751"/>
                    <a:pt x="4801" y="1773"/>
                  </a:cubicBezTo>
                  <a:cubicBezTo>
                    <a:pt x="4738" y="1604"/>
                    <a:pt x="5076" y="1477"/>
                    <a:pt x="4865" y="1286"/>
                  </a:cubicBezTo>
                  <a:cubicBezTo>
                    <a:pt x="4670" y="1119"/>
                    <a:pt x="4486" y="1055"/>
                    <a:pt x="4305" y="1055"/>
                  </a:cubicBezTo>
                  <a:cubicBezTo>
                    <a:pt x="3779" y="1055"/>
                    <a:pt x="3290" y="1599"/>
                    <a:pt x="2708" y="1709"/>
                  </a:cubicBezTo>
                  <a:cubicBezTo>
                    <a:pt x="2792" y="1202"/>
                    <a:pt x="3215" y="948"/>
                    <a:pt x="3511" y="715"/>
                  </a:cubicBezTo>
                  <a:cubicBezTo>
                    <a:pt x="3571" y="673"/>
                    <a:pt x="3645" y="658"/>
                    <a:pt x="3726" y="658"/>
                  </a:cubicBezTo>
                  <a:cubicBezTo>
                    <a:pt x="3891" y="658"/>
                    <a:pt x="4083" y="718"/>
                    <a:pt x="4233" y="718"/>
                  </a:cubicBezTo>
                  <a:cubicBezTo>
                    <a:pt x="4373" y="718"/>
                    <a:pt x="4476" y="666"/>
                    <a:pt x="4484" y="461"/>
                  </a:cubicBezTo>
                  <a:cubicBezTo>
                    <a:pt x="4458" y="156"/>
                    <a:pt x="3864" y="1"/>
                    <a:pt x="3337"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a:off x="-2407875" y="4057575"/>
              <a:ext cx="141200" cy="94050"/>
            </a:xfrm>
            <a:custGeom>
              <a:rect b="b" l="l" r="r" t="t"/>
              <a:pathLst>
                <a:path extrusionOk="0" h="3762" w="5648">
                  <a:moveTo>
                    <a:pt x="4962" y="0"/>
                  </a:moveTo>
                  <a:cubicBezTo>
                    <a:pt x="4363" y="0"/>
                    <a:pt x="3743" y="352"/>
                    <a:pt x="3532" y="940"/>
                  </a:cubicBezTo>
                  <a:cubicBezTo>
                    <a:pt x="3405" y="1638"/>
                    <a:pt x="2665" y="1743"/>
                    <a:pt x="2369" y="2293"/>
                  </a:cubicBezTo>
                  <a:cubicBezTo>
                    <a:pt x="2144" y="2744"/>
                    <a:pt x="1958" y="2962"/>
                    <a:pt x="1704" y="2962"/>
                  </a:cubicBezTo>
                  <a:cubicBezTo>
                    <a:pt x="1506" y="2962"/>
                    <a:pt x="1265" y="2828"/>
                    <a:pt x="931" y="2568"/>
                  </a:cubicBezTo>
                  <a:cubicBezTo>
                    <a:pt x="656" y="2399"/>
                    <a:pt x="677" y="2188"/>
                    <a:pt x="740" y="1955"/>
                  </a:cubicBezTo>
                  <a:cubicBezTo>
                    <a:pt x="844" y="1728"/>
                    <a:pt x="715" y="1616"/>
                    <a:pt x="571" y="1616"/>
                  </a:cubicBezTo>
                  <a:cubicBezTo>
                    <a:pt x="420" y="1616"/>
                    <a:pt x="253" y="1738"/>
                    <a:pt x="317" y="1976"/>
                  </a:cubicBezTo>
                  <a:cubicBezTo>
                    <a:pt x="85" y="2293"/>
                    <a:pt x="0" y="2801"/>
                    <a:pt x="360" y="3076"/>
                  </a:cubicBezTo>
                  <a:cubicBezTo>
                    <a:pt x="1067" y="3522"/>
                    <a:pt x="1545" y="3761"/>
                    <a:pt x="1963" y="3761"/>
                  </a:cubicBezTo>
                  <a:cubicBezTo>
                    <a:pt x="2358" y="3761"/>
                    <a:pt x="2699" y="3549"/>
                    <a:pt x="3130" y="3097"/>
                  </a:cubicBezTo>
                  <a:cubicBezTo>
                    <a:pt x="3997" y="2166"/>
                    <a:pt x="5097" y="1342"/>
                    <a:pt x="5647" y="178"/>
                  </a:cubicBezTo>
                  <a:cubicBezTo>
                    <a:pt x="5441" y="57"/>
                    <a:pt x="5203" y="0"/>
                    <a:pt x="4962"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869800" y="3762375"/>
              <a:ext cx="147025" cy="84950"/>
            </a:xfrm>
            <a:custGeom>
              <a:rect b="b" l="l" r="r" t="t"/>
              <a:pathLst>
                <a:path extrusionOk="0" h="3398" w="5881">
                  <a:moveTo>
                    <a:pt x="3321" y="0"/>
                  </a:moveTo>
                  <a:cubicBezTo>
                    <a:pt x="2724" y="0"/>
                    <a:pt x="1587" y="1645"/>
                    <a:pt x="652" y="1645"/>
                  </a:cubicBezTo>
                  <a:cubicBezTo>
                    <a:pt x="646" y="1645"/>
                    <a:pt x="641" y="1645"/>
                    <a:pt x="635" y="1644"/>
                  </a:cubicBezTo>
                  <a:cubicBezTo>
                    <a:pt x="339" y="1666"/>
                    <a:pt x="530" y="2004"/>
                    <a:pt x="276" y="2067"/>
                  </a:cubicBezTo>
                  <a:cubicBezTo>
                    <a:pt x="1" y="2448"/>
                    <a:pt x="170" y="2829"/>
                    <a:pt x="276" y="3188"/>
                  </a:cubicBezTo>
                  <a:lnTo>
                    <a:pt x="445" y="3209"/>
                  </a:lnTo>
                  <a:cubicBezTo>
                    <a:pt x="481" y="3205"/>
                    <a:pt x="517" y="3203"/>
                    <a:pt x="553" y="3203"/>
                  </a:cubicBezTo>
                  <a:cubicBezTo>
                    <a:pt x="921" y="3203"/>
                    <a:pt x="1302" y="3397"/>
                    <a:pt x="1640" y="3397"/>
                  </a:cubicBezTo>
                  <a:cubicBezTo>
                    <a:pt x="1779" y="3397"/>
                    <a:pt x="1911" y="3365"/>
                    <a:pt x="2031" y="3273"/>
                  </a:cubicBezTo>
                  <a:cubicBezTo>
                    <a:pt x="2645" y="2850"/>
                    <a:pt x="3491" y="2554"/>
                    <a:pt x="3892" y="2089"/>
                  </a:cubicBezTo>
                  <a:cubicBezTo>
                    <a:pt x="4358" y="1306"/>
                    <a:pt x="5881" y="1243"/>
                    <a:pt x="5606" y="164"/>
                  </a:cubicBezTo>
                  <a:cubicBezTo>
                    <a:pt x="5575" y="156"/>
                    <a:pt x="5540" y="153"/>
                    <a:pt x="5503" y="153"/>
                  </a:cubicBezTo>
                  <a:cubicBezTo>
                    <a:pt x="4820" y="153"/>
                    <a:pt x="3102" y="1370"/>
                    <a:pt x="2581" y="1771"/>
                  </a:cubicBezTo>
                  <a:cubicBezTo>
                    <a:pt x="2877" y="1179"/>
                    <a:pt x="3533" y="756"/>
                    <a:pt x="3491" y="58"/>
                  </a:cubicBezTo>
                  <a:cubicBezTo>
                    <a:pt x="3441" y="18"/>
                    <a:pt x="3384" y="0"/>
                    <a:pt x="3321"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2475025" y="3887900"/>
              <a:ext cx="118975" cy="96950"/>
            </a:xfrm>
            <a:custGeom>
              <a:rect b="b" l="l" r="r" t="t"/>
              <a:pathLst>
                <a:path extrusionOk="0" h="3878" w="4759">
                  <a:moveTo>
                    <a:pt x="2337" y="1"/>
                  </a:moveTo>
                  <a:cubicBezTo>
                    <a:pt x="1329" y="1"/>
                    <a:pt x="678" y="1172"/>
                    <a:pt x="550" y="1995"/>
                  </a:cubicBezTo>
                  <a:cubicBezTo>
                    <a:pt x="0" y="3010"/>
                    <a:pt x="867" y="3751"/>
                    <a:pt x="1883" y="3878"/>
                  </a:cubicBezTo>
                  <a:cubicBezTo>
                    <a:pt x="2665" y="3095"/>
                    <a:pt x="4759" y="1953"/>
                    <a:pt x="3215" y="832"/>
                  </a:cubicBezTo>
                  <a:cubicBezTo>
                    <a:pt x="2898" y="621"/>
                    <a:pt x="2961" y="346"/>
                    <a:pt x="2834" y="92"/>
                  </a:cubicBezTo>
                  <a:cubicBezTo>
                    <a:pt x="2660" y="29"/>
                    <a:pt x="2494" y="1"/>
                    <a:pt x="2337"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1207650" y="3814575"/>
              <a:ext cx="107350" cy="83025"/>
            </a:xfrm>
            <a:custGeom>
              <a:rect b="b" l="l" r="r" t="t"/>
              <a:pathLst>
                <a:path extrusionOk="0" h="3321" w="4294">
                  <a:moveTo>
                    <a:pt x="2433" y="1"/>
                  </a:moveTo>
                  <a:lnTo>
                    <a:pt x="1883" y="275"/>
                  </a:lnTo>
                  <a:cubicBezTo>
                    <a:pt x="1967" y="1227"/>
                    <a:pt x="1037" y="1523"/>
                    <a:pt x="423" y="2031"/>
                  </a:cubicBezTo>
                  <a:cubicBezTo>
                    <a:pt x="0" y="2771"/>
                    <a:pt x="297" y="3194"/>
                    <a:pt x="1333" y="3321"/>
                  </a:cubicBezTo>
                  <a:cubicBezTo>
                    <a:pt x="3025" y="2665"/>
                    <a:pt x="2623" y="1227"/>
                    <a:pt x="4252" y="1121"/>
                  </a:cubicBezTo>
                  <a:lnTo>
                    <a:pt x="4294" y="783"/>
                  </a:lnTo>
                  <a:cubicBezTo>
                    <a:pt x="3955" y="22"/>
                    <a:pt x="3131" y="106"/>
                    <a:pt x="2433"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2"/>
            <p:cNvSpPr/>
            <p:nvPr/>
          </p:nvSpPr>
          <p:spPr>
            <a:xfrm>
              <a:off x="-1657600" y="3775075"/>
              <a:ext cx="115300" cy="89075"/>
            </a:xfrm>
            <a:custGeom>
              <a:rect b="b" l="l" r="r" t="t"/>
              <a:pathLst>
                <a:path extrusionOk="0" h="3563" w="4612">
                  <a:moveTo>
                    <a:pt x="3414" y="0"/>
                  </a:moveTo>
                  <a:cubicBezTo>
                    <a:pt x="2993" y="0"/>
                    <a:pt x="3192" y="1023"/>
                    <a:pt x="1840" y="1707"/>
                  </a:cubicBezTo>
                  <a:cubicBezTo>
                    <a:pt x="1883" y="2807"/>
                    <a:pt x="719" y="2575"/>
                    <a:pt x="0" y="2934"/>
                  </a:cubicBezTo>
                  <a:cubicBezTo>
                    <a:pt x="104" y="3374"/>
                    <a:pt x="451" y="3562"/>
                    <a:pt x="899" y="3562"/>
                  </a:cubicBezTo>
                  <a:cubicBezTo>
                    <a:pt x="2278" y="3562"/>
                    <a:pt x="4612" y="1777"/>
                    <a:pt x="3701" y="100"/>
                  </a:cubicBezTo>
                  <a:cubicBezTo>
                    <a:pt x="3579" y="31"/>
                    <a:pt x="3487" y="0"/>
                    <a:pt x="3414"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2430100" y="3892350"/>
              <a:ext cx="79875" cy="94825"/>
            </a:xfrm>
            <a:custGeom>
              <a:rect b="b" l="l" r="r" t="t"/>
              <a:pathLst>
                <a:path extrusionOk="0" h="3793" w="3195">
                  <a:moveTo>
                    <a:pt x="1251" y="0"/>
                  </a:moveTo>
                  <a:cubicBezTo>
                    <a:pt x="1175" y="0"/>
                    <a:pt x="1096" y="7"/>
                    <a:pt x="1016" y="20"/>
                  </a:cubicBezTo>
                  <a:cubicBezTo>
                    <a:pt x="720" y="316"/>
                    <a:pt x="382" y="548"/>
                    <a:pt x="1185" y="760"/>
                  </a:cubicBezTo>
                  <a:cubicBezTo>
                    <a:pt x="2475" y="1162"/>
                    <a:pt x="1376" y="2684"/>
                    <a:pt x="530" y="3002"/>
                  </a:cubicBezTo>
                  <a:cubicBezTo>
                    <a:pt x="212" y="3065"/>
                    <a:pt x="1" y="3382"/>
                    <a:pt x="86" y="3700"/>
                  </a:cubicBezTo>
                  <a:cubicBezTo>
                    <a:pt x="287" y="3764"/>
                    <a:pt x="455" y="3793"/>
                    <a:pt x="600" y="3793"/>
                  </a:cubicBezTo>
                  <a:cubicBezTo>
                    <a:pt x="1354" y="3793"/>
                    <a:pt x="1459" y="3019"/>
                    <a:pt x="2116" y="2558"/>
                  </a:cubicBezTo>
                  <a:cubicBezTo>
                    <a:pt x="3194" y="1779"/>
                    <a:pt x="2538" y="0"/>
                    <a:pt x="1251"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858675" y="3784450"/>
              <a:ext cx="124800" cy="72900"/>
            </a:xfrm>
            <a:custGeom>
              <a:rect b="b" l="l" r="r" t="t"/>
              <a:pathLst>
                <a:path extrusionOk="0" h="2916" w="4992">
                  <a:moveTo>
                    <a:pt x="4991" y="85"/>
                  </a:moveTo>
                  <a:lnTo>
                    <a:pt x="4991" y="85"/>
                  </a:lnTo>
                  <a:cubicBezTo>
                    <a:pt x="4590" y="233"/>
                    <a:pt x="3638" y="0"/>
                    <a:pt x="3553" y="529"/>
                  </a:cubicBezTo>
                  <a:cubicBezTo>
                    <a:pt x="3744" y="1523"/>
                    <a:pt x="2242" y="1142"/>
                    <a:pt x="1925" y="1840"/>
                  </a:cubicBezTo>
                  <a:cubicBezTo>
                    <a:pt x="1784" y="2210"/>
                    <a:pt x="1565" y="2322"/>
                    <a:pt x="1324" y="2322"/>
                  </a:cubicBezTo>
                  <a:cubicBezTo>
                    <a:pt x="952" y="2322"/>
                    <a:pt x="529" y="2056"/>
                    <a:pt x="260" y="2056"/>
                  </a:cubicBezTo>
                  <a:cubicBezTo>
                    <a:pt x="125" y="2056"/>
                    <a:pt x="30" y="2124"/>
                    <a:pt x="0" y="2326"/>
                  </a:cubicBezTo>
                  <a:cubicBezTo>
                    <a:pt x="340" y="2745"/>
                    <a:pt x="752" y="2916"/>
                    <a:pt x="1193" y="2916"/>
                  </a:cubicBezTo>
                  <a:cubicBezTo>
                    <a:pt x="2648" y="2916"/>
                    <a:pt x="4423" y="1058"/>
                    <a:pt x="4991" y="85"/>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1715775" y="4022375"/>
              <a:ext cx="82525" cy="97300"/>
            </a:xfrm>
            <a:custGeom>
              <a:rect b="b" l="l" r="r" t="t"/>
              <a:pathLst>
                <a:path extrusionOk="0" h="3892" w="3301">
                  <a:moveTo>
                    <a:pt x="2164" y="1"/>
                  </a:moveTo>
                  <a:cubicBezTo>
                    <a:pt x="2076" y="1"/>
                    <a:pt x="2004" y="47"/>
                    <a:pt x="1968" y="191"/>
                  </a:cubicBezTo>
                  <a:cubicBezTo>
                    <a:pt x="1714" y="381"/>
                    <a:pt x="1545" y="677"/>
                    <a:pt x="1545" y="994"/>
                  </a:cubicBezTo>
                  <a:cubicBezTo>
                    <a:pt x="1376" y="1925"/>
                    <a:pt x="1" y="2411"/>
                    <a:pt x="530" y="3469"/>
                  </a:cubicBezTo>
                  <a:cubicBezTo>
                    <a:pt x="675" y="3736"/>
                    <a:pt x="995" y="3891"/>
                    <a:pt x="1306" y="3891"/>
                  </a:cubicBezTo>
                  <a:cubicBezTo>
                    <a:pt x="1536" y="3891"/>
                    <a:pt x="1760" y="3806"/>
                    <a:pt x="1904" y="3617"/>
                  </a:cubicBezTo>
                  <a:cubicBezTo>
                    <a:pt x="2179" y="2432"/>
                    <a:pt x="3300" y="1502"/>
                    <a:pt x="3258" y="233"/>
                  </a:cubicBezTo>
                  <a:lnTo>
                    <a:pt x="2708" y="148"/>
                  </a:lnTo>
                  <a:cubicBezTo>
                    <a:pt x="2698" y="150"/>
                    <a:pt x="2687" y="151"/>
                    <a:pt x="2676" y="151"/>
                  </a:cubicBezTo>
                  <a:cubicBezTo>
                    <a:pt x="2534" y="151"/>
                    <a:pt x="2323" y="1"/>
                    <a:pt x="2164"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1209225" y="4031875"/>
              <a:ext cx="103650" cy="71425"/>
            </a:xfrm>
            <a:custGeom>
              <a:rect b="b" l="l" r="r" t="t"/>
              <a:pathLst>
                <a:path extrusionOk="0" h="2857" w="4146">
                  <a:moveTo>
                    <a:pt x="3786" y="1"/>
                  </a:moveTo>
                  <a:cubicBezTo>
                    <a:pt x="3046" y="85"/>
                    <a:pt x="2305" y="64"/>
                    <a:pt x="1586" y="128"/>
                  </a:cubicBezTo>
                  <a:lnTo>
                    <a:pt x="1015" y="593"/>
                  </a:lnTo>
                  <a:cubicBezTo>
                    <a:pt x="931" y="678"/>
                    <a:pt x="888" y="762"/>
                    <a:pt x="867" y="889"/>
                  </a:cubicBezTo>
                  <a:cubicBezTo>
                    <a:pt x="867" y="1460"/>
                    <a:pt x="0" y="1756"/>
                    <a:pt x="254" y="2412"/>
                  </a:cubicBezTo>
                  <a:cubicBezTo>
                    <a:pt x="536" y="2704"/>
                    <a:pt x="899" y="2857"/>
                    <a:pt x="1245" y="2857"/>
                  </a:cubicBezTo>
                  <a:cubicBezTo>
                    <a:pt x="1652" y="2857"/>
                    <a:pt x="2036" y="2646"/>
                    <a:pt x="2242" y="2200"/>
                  </a:cubicBezTo>
                  <a:cubicBezTo>
                    <a:pt x="2305" y="2031"/>
                    <a:pt x="2263" y="1862"/>
                    <a:pt x="2157" y="1756"/>
                  </a:cubicBezTo>
                  <a:cubicBezTo>
                    <a:pt x="2106" y="1735"/>
                    <a:pt x="2059" y="1725"/>
                    <a:pt x="2015" y="1725"/>
                  </a:cubicBezTo>
                  <a:cubicBezTo>
                    <a:pt x="1762" y="1725"/>
                    <a:pt x="1611" y="2027"/>
                    <a:pt x="1362" y="2027"/>
                  </a:cubicBezTo>
                  <a:cubicBezTo>
                    <a:pt x="1314" y="2027"/>
                    <a:pt x="1262" y="2016"/>
                    <a:pt x="1206" y="1989"/>
                  </a:cubicBezTo>
                  <a:cubicBezTo>
                    <a:pt x="1461" y="1559"/>
                    <a:pt x="1576" y="1366"/>
                    <a:pt x="1705" y="1366"/>
                  </a:cubicBezTo>
                  <a:cubicBezTo>
                    <a:pt x="1811" y="1366"/>
                    <a:pt x="1926" y="1497"/>
                    <a:pt x="2136" y="1735"/>
                  </a:cubicBezTo>
                  <a:cubicBezTo>
                    <a:pt x="2338" y="1823"/>
                    <a:pt x="2499" y="1859"/>
                    <a:pt x="2631" y="1859"/>
                  </a:cubicBezTo>
                  <a:cubicBezTo>
                    <a:pt x="3230" y="1859"/>
                    <a:pt x="3210" y="1093"/>
                    <a:pt x="3574" y="868"/>
                  </a:cubicBezTo>
                  <a:lnTo>
                    <a:pt x="3574" y="868"/>
                  </a:lnTo>
                  <a:cubicBezTo>
                    <a:pt x="3426" y="1079"/>
                    <a:pt x="3320" y="1291"/>
                    <a:pt x="3765" y="1418"/>
                  </a:cubicBezTo>
                  <a:cubicBezTo>
                    <a:pt x="3765" y="953"/>
                    <a:pt x="4145" y="487"/>
                    <a:pt x="3786"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2402600" y="4013900"/>
              <a:ext cx="103125" cy="108950"/>
            </a:xfrm>
            <a:custGeom>
              <a:rect b="b" l="l" r="r" t="t"/>
              <a:pathLst>
                <a:path extrusionOk="0" h="4358" w="4125">
                  <a:moveTo>
                    <a:pt x="3258" y="1"/>
                  </a:moveTo>
                  <a:cubicBezTo>
                    <a:pt x="1883" y="720"/>
                    <a:pt x="826" y="1925"/>
                    <a:pt x="276" y="3385"/>
                  </a:cubicBezTo>
                  <a:cubicBezTo>
                    <a:pt x="635" y="3638"/>
                    <a:pt x="1" y="4188"/>
                    <a:pt x="656" y="4358"/>
                  </a:cubicBezTo>
                  <a:cubicBezTo>
                    <a:pt x="720" y="4315"/>
                    <a:pt x="741" y="4231"/>
                    <a:pt x="656" y="4188"/>
                  </a:cubicBezTo>
                  <a:cubicBezTo>
                    <a:pt x="635" y="2285"/>
                    <a:pt x="4125" y="1206"/>
                    <a:pt x="3258"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2066325" y="3800825"/>
              <a:ext cx="83575" cy="106975"/>
            </a:xfrm>
            <a:custGeom>
              <a:rect b="b" l="l" r="r" t="t"/>
              <a:pathLst>
                <a:path extrusionOk="0" h="4279" w="3343">
                  <a:moveTo>
                    <a:pt x="1333" y="1"/>
                  </a:moveTo>
                  <a:lnTo>
                    <a:pt x="1333" y="22"/>
                  </a:lnTo>
                  <a:cubicBezTo>
                    <a:pt x="678" y="1333"/>
                    <a:pt x="1" y="2856"/>
                    <a:pt x="995" y="4188"/>
                  </a:cubicBezTo>
                  <a:cubicBezTo>
                    <a:pt x="1021" y="4179"/>
                    <a:pt x="1044" y="4174"/>
                    <a:pt x="1064" y="4174"/>
                  </a:cubicBezTo>
                  <a:cubicBezTo>
                    <a:pt x="1093" y="4174"/>
                    <a:pt x="1118" y="4185"/>
                    <a:pt x="1143" y="4209"/>
                  </a:cubicBezTo>
                  <a:cubicBezTo>
                    <a:pt x="1255" y="4257"/>
                    <a:pt x="1355" y="4278"/>
                    <a:pt x="1445" y="4278"/>
                  </a:cubicBezTo>
                  <a:cubicBezTo>
                    <a:pt x="2033" y="4278"/>
                    <a:pt x="2193" y="3371"/>
                    <a:pt x="2560" y="3004"/>
                  </a:cubicBezTo>
                  <a:cubicBezTo>
                    <a:pt x="2814" y="2581"/>
                    <a:pt x="3342" y="2200"/>
                    <a:pt x="3152" y="1650"/>
                  </a:cubicBezTo>
                  <a:cubicBezTo>
                    <a:pt x="2964" y="1253"/>
                    <a:pt x="3272" y="339"/>
                    <a:pt x="2645" y="339"/>
                  </a:cubicBezTo>
                  <a:cubicBezTo>
                    <a:pt x="2638" y="339"/>
                    <a:pt x="2631" y="339"/>
                    <a:pt x="2623" y="339"/>
                  </a:cubicBezTo>
                  <a:cubicBezTo>
                    <a:pt x="1777" y="1016"/>
                    <a:pt x="2285" y="2116"/>
                    <a:pt x="1629" y="2940"/>
                  </a:cubicBezTo>
                  <a:cubicBezTo>
                    <a:pt x="678" y="2010"/>
                    <a:pt x="3258" y="318"/>
                    <a:pt x="1333"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2"/>
            <p:cNvSpPr/>
            <p:nvPr/>
          </p:nvSpPr>
          <p:spPr>
            <a:xfrm>
              <a:off x="-2386200" y="4013900"/>
              <a:ext cx="131150" cy="123250"/>
            </a:xfrm>
            <a:custGeom>
              <a:rect b="b" l="l" r="r" t="t"/>
              <a:pathLst>
                <a:path extrusionOk="0" h="4930" w="5246">
                  <a:moveTo>
                    <a:pt x="4273" y="1"/>
                  </a:moveTo>
                  <a:cubicBezTo>
                    <a:pt x="4251" y="974"/>
                    <a:pt x="3702" y="1672"/>
                    <a:pt x="2708" y="2116"/>
                  </a:cubicBezTo>
                  <a:cubicBezTo>
                    <a:pt x="2517" y="2200"/>
                    <a:pt x="2390" y="2306"/>
                    <a:pt x="2433" y="2475"/>
                  </a:cubicBezTo>
                  <a:cubicBezTo>
                    <a:pt x="2644" y="3448"/>
                    <a:pt x="1142" y="3533"/>
                    <a:pt x="1079" y="4400"/>
                  </a:cubicBezTo>
                  <a:cubicBezTo>
                    <a:pt x="1079" y="4474"/>
                    <a:pt x="957" y="4521"/>
                    <a:pt x="809" y="4521"/>
                  </a:cubicBezTo>
                  <a:cubicBezTo>
                    <a:pt x="661" y="4521"/>
                    <a:pt x="487" y="4474"/>
                    <a:pt x="381" y="4358"/>
                  </a:cubicBezTo>
                  <a:cubicBezTo>
                    <a:pt x="430" y="4210"/>
                    <a:pt x="343" y="4184"/>
                    <a:pt x="233" y="4184"/>
                  </a:cubicBezTo>
                  <a:cubicBezTo>
                    <a:pt x="173" y="4184"/>
                    <a:pt x="107" y="4191"/>
                    <a:pt x="51" y="4191"/>
                  </a:cubicBezTo>
                  <a:cubicBezTo>
                    <a:pt x="33" y="4191"/>
                    <a:pt x="16" y="4191"/>
                    <a:pt x="0" y="4188"/>
                  </a:cubicBezTo>
                  <a:lnTo>
                    <a:pt x="0" y="4358"/>
                  </a:lnTo>
                  <a:cubicBezTo>
                    <a:pt x="211" y="4625"/>
                    <a:pt x="478" y="4929"/>
                    <a:pt x="770" y="4929"/>
                  </a:cubicBezTo>
                  <a:cubicBezTo>
                    <a:pt x="918" y="4929"/>
                    <a:pt x="1071" y="4852"/>
                    <a:pt x="1227" y="4654"/>
                  </a:cubicBezTo>
                  <a:cubicBezTo>
                    <a:pt x="1713" y="4061"/>
                    <a:pt x="2433" y="3638"/>
                    <a:pt x="2771" y="2983"/>
                  </a:cubicBezTo>
                  <a:cubicBezTo>
                    <a:pt x="3157" y="2175"/>
                    <a:pt x="3471" y="1892"/>
                    <a:pt x="4244" y="1892"/>
                  </a:cubicBezTo>
                  <a:cubicBezTo>
                    <a:pt x="4402" y="1892"/>
                    <a:pt x="4579" y="1904"/>
                    <a:pt x="4780" y="1925"/>
                  </a:cubicBezTo>
                  <a:cubicBezTo>
                    <a:pt x="5245" y="1164"/>
                    <a:pt x="4865" y="551"/>
                    <a:pt x="4273"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a:off x="-1054850" y="3608375"/>
              <a:ext cx="98375" cy="83775"/>
            </a:xfrm>
            <a:custGeom>
              <a:rect b="b" l="l" r="r" t="t"/>
              <a:pathLst>
                <a:path extrusionOk="0" h="3351" w="3935">
                  <a:moveTo>
                    <a:pt x="3286" y="0"/>
                  </a:moveTo>
                  <a:cubicBezTo>
                    <a:pt x="3065" y="0"/>
                    <a:pt x="2878" y="122"/>
                    <a:pt x="2814" y="360"/>
                  </a:cubicBezTo>
                  <a:cubicBezTo>
                    <a:pt x="2602" y="1121"/>
                    <a:pt x="1820" y="1460"/>
                    <a:pt x="1545" y="2115"/>
                  </a:cubicBezTo>
                  <a:cubicBezTo>
                    <a:pt x="1312" y="2284"/>
                    <a:pt x="1058" y="2454"/>
                    <a:pt x="804" y="2581"/>
                  </a:cubicBezTo>
                  <a:cubicBezTo>
                    <a:pt x="402" y="2729"/>
                    <a:pt x="1" y="2855"/>
                    <a:pt x="64" y="3342"/>
                  </a:cubicBezTo>
                  <a:cubicBezTo>
                    <a:pt x="126" y="3347"/>
                    <a:pt x="187" y="3350"/>
                    <a:pt x="248" y="3350"/>
                  </a:cubicBezTo>
                  <a:cubicBezTo>
                    <a:pt x="1839" y="3350"/>
                    <a:pt x="3181" y="1540"/>
                    <a:pt x="3934" y="339"/>
                  </a:cubicBezTo>
                  <a:cubicBezTo>
                    <a:pt x="3738" y="111"/>
                    <a:pt x="3496" y="0"/>
                    <a:pt x="3286"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2025025" y="3796425"/>
              <a:ext cx="88800" cy="110275"/>
            </a:xfrm>
            <a:custGeom>
              <a:rect b="b" l="l" r="r" t="t"/>
              <a:pathLst>
                <a:path extrusionOk="0" h="4411" w="3552">
                  <a:moveTo>
                    <a:pt x="889" y="1"/>
                  </a:moveTo>
                  <a:cubicBezTo>
                    <a:pt x="649" y="1"/>
                    <a:pt x="619" y="221"/>
                    <a:pt x="1162" y="663"/>
                  </a:cubicBezTo>
                  <a:cubicBezTo>
                    <a:pt x="1373" y="832"/>
                    <a:pt x="1310" y="1001"/>
                    <a:pt x="1141" y="1150"/>
                  </a:cubicBezTo>
                  <a:cubicBezTo>
                    <a:pt x="992" y="1678"/>
                    <a:pt x="1881" y="2186"/>
                    <a:pt x="1141" y="2588"/>
                  </a:cubicBezTo>
                  <a:cubicBezTo>
                    <a:pt x="770" y="2670"/>
                    <a:pt x="1" y="4411"/>
                    <a:pt x="696" y="4411"/>
                  </a:cubicBezTo>
                  <a:cubicBezTo>
                    <a:pt x="716" y="4411"/>
                    <a:pt x="737" y="4409"/>
                    <a:pt x="760" y="4406"/>
                  </a:cubicBezTo>
                  <a:cubicBezTo>
                    <a:pt x="3552" y="1477"/>
                    <a:pt x="1512" y="1"/>
                    <a:pt x="889"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2743625" y="4091025"/>
              <a:ext cx="81975" cy="78875"/>
            </a:xfrm>
            <a:custGeom>
              <a:rect b="b" l="l" r="r" t="t"/>
              <a:pathLst>
                <a:path extrusionOk="0" h="3155" w="3279">
                  <a:moveTo>
                    <a:pt x="2655" y="0"/>
                  </a:moveTo>
                  <a:cubicBezTo>
                    <a:pt x="2457" y="0"/>
                    <a:pt x="2305" y="192"/>
                    <a:pt x="1967" y="638"/>
                  </a:cubicBezTo>
                  <a:cubicBezTo>
                    <a:pt x="1269" y="1463"/>
                    <a:pt x="127" y="2034"/>
                    <a:pt x="0" y="3155"/>
                  </a:cubicBezTo>
                  <a:cubicBezTo>
                    <a:pt x="1756" y="2943"/>
                    <a:pt x="2411" y="2119"/>
                    <a:pt x="3279" y="300"/>
                  </a:cubicBezTo>
                  <a:cubicBezTo>
                    <a:pt x="2979" y="109"/>
                    <a:pt x="2804" y="0"/>
                    <a:pt x="2655"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a:off x="-1964275" y="3977375"/>
              <a:ext cx="102600" cy="85350"/>
            </a:xfrm>
            <a:custGeom>
              <a:rect b="b" l="l" r="r" t="t"/>
              <a:pathLst>
                <a:path extrusionOk="0" h="3414" w="4104">
                  <a:moveTo>
                    <a:pt x="3439" y="0"/>
                  </a:moveTo>
                  <a:cubicBezTo>
                    <a:pt x="3010" y="0"/>
                    <a:pt x="3012" y="466"/>
                    <a:pt x="2814" y="700"/>
                  </a:cubicBezTo>
                  <a:cubicBezTo>
                    <a:pt x="2665" y="1145"/>
                    <a:pt x="1946" y="1335"/>
                    <a:pt x="1925" y="1758"/>
                  </a:cubicBezTo>
                  <a:cubicBezTo>
                    <a:pt x="1862" y="2836"/>
                    <a:pt x="635" y="2562"/>
                    <a:pt x="1" y="3090"/>
                  </a:cubicBezTo>
                  <a:cubicBezTo>
                    <a:pt x="278" y="3316"/>
                    <a:pt x="585" y="3413"/>
                    <a:pt x="902" y="3413"/>
                  </a:cubicBezTo>
                  <a:cubicBezTo>
                    <a:pt x="2401" y="3413"/>
                    <a:pt x="4103" y="1232"/>
                    <a:pt x="3702" y="45"/>
                  </a:cubicBezTo>
                  <a:cubicBezTo>
                    <a:pt x="3599" y="14"/>
                    <a:pt x="3513" y="0"/>
                    <a:pt x="3439"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a:off x="-2311650" y="3692450"/>
              <a:ext cx="94325" cy="88925"/>
            </a:xfrm>
            <a:custGeom>
              <a:rect b="b" l="l" r="r" t="t"/>
              <a:pathLst>
                <a:path extrusionOk="0" h="3557" w="3773">
                  <a:moveTo>
                    <a:pt x="3321" y="0"/>
                  </a:moveTo>
                  <a:lnTo>
                    <a:pt x="3321" y="0"/>
                  </a:lnTo>
                  <a:cubicBezTo>
                    <a:pt x="1354" y="550"/>
                    <a:pt x="3109" y="2411"/>
                    <a:pt x="910" y="2749"/>
                  </a:cubicBezTo>
                  <a:cubicBezTo>
                    <a:pt x="635" y="2961"/>
                    <a:pt x="43" y="2686"/>
                    <a:pt x="0" y="3215"/>
                  </a:cubicBezTo>
                  <a:cubicBezTo>
                    <a:pt x="318" y="3453"/>
                    <a:pt x="646" y="3557"/>
                    <a:pt x="967" y="3557"/>
                  </a:cubicBezTo>
                  <a:cubicBezTo>
                    <a:pt x="2441" y="3557"/>
                    <a:pt x="3772" y="1372"/>
                    <a:pt x="3321"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2"/>
            <p:cNvSpPr/>
            <p:nvPr/>
          </p:nvSpPr>
          <p:spPr>
            <a:xfrm>
              <a:off x="-1678225" y="3763825"/>
              <a:ext cx="87800" cy="86200"/>
            </a:xfrm>
            <a:custGeom>
              <a:rect b="b" l="l" r="r" t="t"/>
              <a:pathLst>
                <a:path extrusionOk="0" h="3448" w="3512">
                  <a:moveTo>
                    <a:pt x="2538" y="0"/>
                  </a:moveTo>
                  <a:lnTo>
                    <a:pt x="2538" y="0"/>
                  </a:lnTo>
                  <a:cubicBezTo>
                    <a:pt x="2010" y="360"/>
                    <a:pt x="1777" y="1037"/>
                    <a:pt x="1016" y="1163"/>
                  </a:cubicBezTo>
                  <a:cubicBezTo>
                    <a:pt x="614" y="1375"/>
                    <a:pt x="550" y="1819"/>
                    <a:pt x="275" y="2136"/>
                  </a:cubicBezTo>
                  <a:cubicBezTo>
                    <a:pt x="0" y="2454"/>
                    <a:pt x="297" y="3448"/>
                    <a:pt x="783" y="3448"/>
                  </a:cubicBezTo>
                  <a:cubicBezTo>
                    <a:pt x="1756" y="3384"/>
                    <a:pt x="3088" y="3363"/>
                    <a:pt x="2708" y="2157"/>
                  </a:cubicBezTo>
                  <a:lnTo>
                    <a:pt x="2581" y="2115"/>
                  </a:lnTo>
                  <a:cubicBezTo>
                    <a:pt x="2242" y="2263"/>
                    <a:pt x="2306" y="2644"/>
                    <a:pt x="2010" y="2792"/>
                  </a:cubicBezTo>
                  <a:cubicBezTo>
                    <a:pt x="1919" y="2832"/>
                    <a:pt x="1780" y="2858"/>
                    <a:pt x="1669" y="2858"/>
                  </a:cubicBezTo>
                  <a:cubicBezTo>
                    <a:pt x="1547" y="2858"/>
                    <a:pt x="1458" y="2827"/>
                    <a:pt x="1502" y="2750"/>
                  </a:cubicBezTo>
                  <a:cubicBezTo>
                    <a:pt x="1735" y="2390"/>
                    <a:pt x="1291" y="1798"/>
                    <a:pt x="2010" y="1629"/>
                  </a:cubicBezTo>
                  <a:cubicBezTo>
                    <a:pt x="2581" y="1396"/>
                    <a:pt x="3511" y="296"/>
                    <a:pt x="2538"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2"/>
            <p:cNvSpPr/>
            <p:nvPr/>
          </p:nvSpPr>
          <p:spPr>
            <a:xfrm>
              <a:off x="-2786250" y="4057250"/>
              <a:ext cx="89275" cy="103275"/>
            </a:xfrm>
            <a:custGeom>
              <a:rect b="b" l="l" r="r" t="t"/>
              <a:pathLst>
                <a:path extrusionOk="0" h="4131" w="3571">
                  <a:moveTo>
                    <a:pt x="3320" y="1"/>
                  </a:moveTo>
                  <a:cubicBezTo>
                    <a:pt x="3281" y="1"/>
                    <a:pt x="3236" y="14"/>
                    <a:pt x="3186" y="43"/>
                  </a:cubicBezTo>
                  <a:cubicBezTo>
                    <a:pt x="1875" y="297"/>
                    <a:pt x="902" y="1799"/>
                    <a:pt x="500" y="2941"/>
                  </a:cubicBezTo>
                  <a:cubicBezTo>
                    <a:pt x="0" y="3367"/>
                    <a:pt x="808" y="4130"/>
                    <a:pt x="1326" y="4130"/>
                  </a:cubicBezTo>
                  <a:cubicBezTo>
                    <a:pt x="1553" y="4130"/>
                    <a:pt x="1725" y="3983"/>
                    <a:pt x="1705" y="3596"/>
                  </a:cubicBezTo>
                  <a:cubicBezTo>
                    <a:pt x="1748" y="3195"/>
                    <a:pt x="1134" y="2793"/>
                    <a:pt x="1473" y="2454"/>
                  </a:cubicBezTo>
                  <a:cubicBezTo>
                    <a:pt x="2107" y="1862"/>
                    <a:pt x="2424" y="1016"/>
                    <a:pt x="3334" y="614"/>
                  </a:cubicBezTo>
                  <a:cubicBezTo>
                    <a:pt x="3570" y="487"/>
                    <a:pt x="3557" y="1"/>
                    <a:pt x="3320"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2"/>
            <p:cNvSpPr/>
            <p:nvPr/>
          </p:nvSpPr>
          <p:spPr>
            <a:xfrm>
              <a:off x="-1699900" y="4050150"/>
              <a:ext cx="94675" cy="82875"/>
            </a:xfrm>
            <a:custGeom>
              <a:rect b="b" l="l" r="r" t="t"/>
              <a:pathLst>
                <a:path extrusionOk="0" h="3315" w="3787">
                  <a:moveTo>
                    <a:pt x="2841" y="0"/>
                  </a:moveTo>
                  <a:cubicBezTo>
                    <a:pt x="2127" y="0"/>
                    <a:pt x="1428" y="2279"/>
                    <a:pt x="952" y="2590"/>
                  </a:cubicBezTo>
                  <a:cubicBezTo>
                    <a:pt x="719" y="2759"/>
                    <a:pt x="0" y="2611"/>
                    <a:pt x="402" y="3225"/>
                  </a:cubicBezTo>
                  <a:cubicBezTo>
                    <a:pt x="528" y="3288"/>
                    <a:pt x="645" y="3315"/>
                    <a:pt x="756" y="3315"/>
                  </a:cubicBezTo>
                  <a:cubicBezTo>
                    <a:pt x="1391" y="3315"/>
                    <a:pt x="1814" y="2413"/>
                    <a:pt x="2390" y="2125"/>
                  </a:cubicBezTo>
                  <a:cubicBezTo>
                    <a:pt x="2919" y="1596"/>
                    <a:pt x="3786" y="1089"/>
                    <a:pt x="3173" y="179"/>
                  </a:cubicBezTo>
                  <a:cubicBezTo>
                    <a:pt x="3062" y="55"/>
                    <a:pt x="2952" y="0"/>
                    <a:pt x="2841"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a:off x="-2789625" y="3788150"/>
              <a:ext cx="65050" cy="96625"/>
            </a:xfrm>
            <a:custGeom>
              <a:rect b="b" l="l" r="r" t="t"/>
              <a:pathLst>
                <a:path extrusionOk="0" h="3865" w="2602">
                  <a:moveTo>
                    <a:pt x="1840" y="0"/>
                  </a:moveTo>
                  <a:lnTo>
                    <a:pt x="1840" y="0"/>
                  </a:lnTo>
                  <a:cubicBezTo>
                    <a:pt x="1312" y="1481"/>
                    <a:pt x="1502" y="2813"/>
                    <a:pt x="0" y="3849"/>
                  </a:cubicBezTo>
                  <a:cubicBezTo>
                    <a:pt x="99" y="3859"/>
                    <a:pt x="189" y="3864"/>
                    <a:pt x="273" y="3864"/>
                  </a:cubicBezTo>
                  <a:cubicBezTo>
                    <a:pt x="1228" y="3864"/>
                    <a:pt x="1253" y="3226"/>
                    <a:pt x="1798" y="2623"/>
                  </a:cubicBezTo>
                  <a:cubicBezTo>
                    <a:pt x="2602" y="2073"/>
                    <a:pt x="2559" y="719"/>
                    <a:pt x="1840"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2"/>
            <p:cNvSpPr/>
            <p:nvPr/>
          </p:nvSpPr>
          <p:spPr>
            <a:xfrm>
              <a:off x="-1955800" y="3959800"/>
              <a:ext cx="84075" cy="62725"/>
            </a:xfrm>
            <a:custGeom>
              <a:rect b="b" l="l" r="r" t="t"/>
              <a:pathLst>
                <a:path extrusionOk="0" h="2509" w="3363">
                  <a:moveTo>
                    <a:pt x="2039" y="1"/>
                  </a:moveTo>
                  <a:cubicBezTo>
                    <a:pt x="1810" y="1"/>
                    <a:pt x="1590" y="17"/>
                    <a:pt x="1417" y="29"/>
                  </a:cubicBezTo>
                  <a:cubicBezTo>
                    <a:pt x="1840" y="1361"/>
                    <a:pt x="0" y="1425"/>
                    <a:pt x="402" y="2228"/>
                  </a:cubicBezTo>
                  <a:cubicBezTo>
                    <a:pt x="582" y="2430"/>
                    <a:pt x="773" y="2509"/>
                    <a:pt x="968" y="2509"/>
                  </a:cubicBezTo>
                  <a:cubicBezTo>
                    <a:pt x="1551" y="2509"/>
                    <a:pt x="2173" y="1800"/>
                    <a:pt x="2665" y="1530"/>
                  </a:cubicBezTo>
                  <a:cubicBezTo>
                    <a:pt x="2897" y="1277"/>
                    <a:pt x="2771" y="748"/>
                    <a:pt x="3363" y="748"/>
                  </a:cubicBezTo>
                  <a:cubicBezTo>
                    <a:pt x="3332" y="117"/>
                    <a:pt x="2652" y="1"/>
                    <a:pt x="2039"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a:off x="-2043050" y="3795025"/>
              <a:ext cx="43900" cy="86200"/>
            </a:xfrm>
            <a:custGeom>
              <a:rect b="b" l="l" r="r" t="t"/>
              <a:pathLst>
                <a:path extrusionOk="0" h="3448" w="1756">
                  <a:moveTo>
                    <a:pt x="741" y="0"/>
                  </a:moveTo>
                  <a:cubicBezTo>
                    <a:pt x="587" y="0"/>
                    <a:pt x="455" y="42"/>
                    <a:pt x="402" y="233"/>
                  </a:cubicBezTo>
                  <a:cubicBezTo>
                    <a:pt x="1756" y="867"/>
                    <a:pt x="0" y="1840"/>
                    <a:pt x="212" y="2771"/>
                  </a:cubicBezTo>
                  <a:cubicBezTo>
                    <a:pt x="233" y="3045"/>
                    <a:pt x="64" y="3426"/>
                    <a:pt x="593" y="3447"/>
                  </a:cubicBezTo>
                  <a:cubicBezTo>
                    <a:pt x="1692" y="3405"/>
                    <a:pt x="1142" y="1375"/>
                    <a:pt x="1692" y="571"/>
                  </a:cubicBezTo>
                  <a:cubicBezTo>
                    <a:pt x="1354" y="486"/>
                    <a:pt x="1523" y="106"/>
                    <a:pt x="1206" y="21"/>
                  </a:cubicBezTo>
                  <a:cubicBezTo>
                    <a:pt x="1178" y="25"/>
                    <a:pt x="1149" y="27"/>
                    <a:pt x="1119" y="27"/>
                  </a:cubicBezTo>
                  <a:cubicBezTo>
                    <a:pt x="999" y="27"/>
                    <a:pt x="863" y="0"/>
                    <a:pt x="741"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1207125" y="3842325"/>
              <a:ext cx="99900" cy="81125"/>
            </a:xfrm>
            <a:custGeom>
              <a:rect b="b" l="l" r="r" t="t"/>
              <a:pathLst>
                <a:path extrusionOk="0" h="3245" w="3996">
                  <a:moveTo>
                    <a:pt x="3626" y="1"/>
                  </a:moveTo>
                  <a:cubicBezTo>
                    <a:pt x="3227" y="1"/>
                    <a:pt x="2608" y="447"/>
                    <a:pt x="2813" y="857"/>
                  </a:cubicBezTo>
                  <a:cubicBezTo>
                    <a:pt x="2708" y="1788"/>
                    <a:pt x="614" y="2253"/>
                    <a:pt x="1" y="3057"/>
                  </a:cubicBezTo>
                  <a:cubicBezTo>
                    <a:pt x="184" y="3187"/>
                    <a:pt x="386" y="3245"/>
                    <a:pt x="600" y="3245"/>
                  </a:cubicBezTo>
                  <a:cubicBezTo>
                    <a:pt x="1841" y="3245"/>
                    <a:pt x="3462" y="1307"/>
                    <a:pt x="3913" y="477"/>
                  </a:cubicBezTo>
                  <a:cubicBezTo>
                    <a:pt x="3995" y="133"/>
                    <a:pt x="3843" y="1"/>
                    <a:pt x="3626"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a:off x="-1440825" y="3903950"/>
              <a:ext cx="90450" cy="87775"/>
            </a:xfrm>
            <a:custGeom>
              <a:rect b="b" l="l" r="r" t="t"/>
              <a:pathLst>
                <a:path extrusionOk="0" h="3511" w="3618">
                  <a:moveTo>
                    <a:pt x="3045" y="1"/>
                  </a:moveTo>
                  <a:cubicBezTo>
                    <a:pt x="2929" y="1"/>
                    <a:pt x="2820" y="50"/>
                    <a:pt x="2750" y="169"/>
                  </a:cubicBezTo>
                  <a:cubicBezTo>
                    <a:pt x="2390" y="740"/>
                    <a:pt x="3152" y="1607"/>
                    <a:pt x="2221" y="1755"/>
                  </a:cubicBezTo>
                  <a:cubicBezTo>
                    <a:pt x="1735" y="2178"/>
                    <a:pt x="1" y="2728"/>
                    <a:pt x="1016" y="3511"/>
                  </a:cubicBezTo>
                  <a:cubicBezTo>
                    <a:pt x="1798" y="2876"/>
                    <a:pt x="3575" y="2601"/>
                    <a:pt x="3427" y="1396"/>
                  </a:cubicBezTo>
                  <a:cubicBezTo>
                    <a:pt x="3617" y="1078"/>
                    <a:pt x="3427" y="740"/>
                    <a:pt x="3554" y="444"/>
                  </a:cubicBezTo>
                  <a:cubicBezTo>
                    <a:pt x="3540" y="203"/>
                    <a:pt x="3279" y="1"/>
                    <a:pt x="3045"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2317450" y="3668875"/>
              <a:ext cx="96225" cy="98400"/>
            </a:xfrm>
            <a:custGeom>
              <a:rect b="b" l="l" r="r" t="t"/>
              <a:pathLst>
                <a:path extrusionOk="0" h="3936" w="3849">
                  <a:moveTo>
                    <a:pt x="1791" y="0"/>
                  </a:moveTo>
                  <a:cubicBezTo>
                    <a:pt x="1353" y="0"/>
                    <a:pt x="906" y="63"/>
                    <a:pt x="825" y="457"/>
                  </a:cubicBezTo>
                  <a:cubicBezTo>
                    <a:pt x="1163" y="1091"/>
                    <a:pt x="359" y="1683"/>
                    <a:pt x="867" y="2275"/>
                  </a:cubicBezTo>
                  <a:cubicBezTo>
                    <a:pt x="874" y="2276"/>
                    <a:pt x="881" y="2276"/>
                    <a:pt x="888" y="2276"/>
                  </a:cubicBezTo>
                  <a:cubicBezTo>
                    <a:pt x="1665" y="2276"/>
                    <a:pt x="1339" y="1130"/>
                    <a:pt x="2051" y="795"/>
                  </a:cubicBezTo>
                  <a:lnTo>
                    <a:pt x="2051" y="795"/>
                  </a:lnTo>
                  <a:cubicBezTo>
                    <a:pt x="2013" y="1637"/>
                    <a:pt x="1854" y="3241"/>
                    <a:pt x="805" y="3241"/>
                  </a:cubicBezTo>
                  <a:cubicBezTo>
                    <a:pt x="695" y="3241"/>
                    <a:pt x="575" y="3223"/>
                    <a:pt x="444" y="3185"/>
                  </a:cubicBezTo>
                  <a:lnTo>
                    <a:pt x="444" y="3185"/>
                  </a:lnTo>
                  <a:cubicBezTo>
                    <a:pt x="1" y="3642"/>
                    <a:pt x="446" y="3936"/>
                    <a:pt x="907" y="3936"/>
                  </a:cubicBezTo>
                  <a:cubicBezTo>
                    <a:pt x="1151" y="3936"/>
                    <a:pt x="1398" y="3854"/>
                    <a:pt x="1523" y="3671"/>
                  </a:cubicBezTo>
                  <a:cubicBezTo>
                    <a:pt x="2009" y="3523"/>
                    <a:pt x="2284" y="3121"/>
                    <a:pt x="2643" y="2868"/>
                  </a:cubicBezTo>
                  <a:lnTo>
                    <a:pt x="2643" y="2550"/>
                  </a:lnTo>
                  <a:cubicBezTo>
                    <a:pt x="1671" y="1958"/>
                    <a:pt x="3849" y="1556"/>
                    <a:pt x="2453" y="12"/>
                  </a:cubicBezTo>
                  <a:lnTo>
                    <a:pt x="2453" y="12"/>
                  </a:lnTo>
                  <a:cubicBezTo>
                    <a:pt x="2425" y="14"/>
                    <a:pt x="2395" y="14"/>
                    <a:pt x="2363" y="14"/>
                  </a:cubicBezTo>
                  <a:cubicBezTo>
                    <a:pt x="2200" y="14"/>
                    <a:pt x="1997" y="0"/>
                    <a:pt x="1791"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a:off x="-2754200" y="4058850"/>
              <a:ext cx="89900" cy="74375"/>
            </a:xfrm>
            <a:custGeom>
              <a:rect b="b" l="l" r="r" t="t"/>
              <a:pathLst>
                <a:path extrusionOk="0" h="2975" w="3596">
                  <a:moveTo>
                    <a:pt x="2052" y="0"/>
                  </a:moveTo>
                  <a:lnTo>
                    <a:pt x="2052" y="0"/>
                  </a:lnTo>
                  <a:cubicBezTo>
                    <a:pt x="2094" y="170"/>
                    <a:pt x="2115" y="339"/>
                    <a:pt x="1904" y="445"/>
                  </a:cubicBezTo>
                  <a:cubicBezTo>
                    <a:pt x="1333" y="762"/>
                    <a:pt x="0" y="2496"/>
                    <a:pt x="698" y="2919"/>
                  </a:cubicBezTo>
                  <a:cubicBezTo>
                    <a:pt x="785" y="2957"/>
                    <a:pt x="864" y="2974"/>
                    <a:pt x="936" y="2974"/>
                  </a:cubicBezTo>
                  <a:cubicBezTo>
                    <a:pt x="1184" y="2974"/>
                    <a:pt x="1360" y="2782"/>
                    <a:pt x="1523" y="2602"/>
                  </a:cubicBezTo>
                  <a:cubicBezTo>
                    <a:pt x="1988" y="1671"/>
                    <a:pt x="2919" y="1164"/>
                    <a:pt x="3596" y="445"/>
                  </a:cubicBezTo>
                  <a:cubicBezTo>
                    <a:pt x="3543" y="127"/>
                    <a:pt x="3268" y="80"/>
                    <a:pt x="2951" y="80"/>
                  </a:cubicBezTo>
                  <a:cubicBezTo>
                    <a:pt x="2815" y="80"/>
                    <a:pt x="2671" y="89"/>
                    <a:pt x="2534" y="89"/>
                  </a:cubicBezTo>
                  <a:cubicBezTo>
                    <a:pt x="2351" y="89"/>
                    <a:pt x="2179" y="73"/>
                    <a:pt x="2052"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2"/>
            <p:cNvSpPr/>
            <p:nvPr/>
          </p:nvSpPr>
          <p:spPr>
            <a:xfrm>
              <a:off x="-1445700" y="3896300"/>
              <a:ext cx="88975" cy="104875"/>
            </a:xfrm>
            <a:custGeom>
              <a:rect b="b" l="l" r="r" t="t"/>
              <a:pathLst>
                <a:path extrusionOk="0" h="4195" w="3559">
                  <a:moveTo>
                    <a:pt x="2453" y="1"/>
                  </a:moveTo>
                  <a:cubicBezTo>
                    <a:pt x="2421" y="1"/>
                    <a:pt x="2387" y="4"/>
                    <a:pt x="2353" y="10"/>
                  </a:cubicBezTo>
                  <a:cubicBezTo>
                    <a:pt x="2036" y="263"/>
                    <a:pt x="1697" y="454"/>
                    <a:pt x="1316" y="581"/>
                  </a:cubicBezTo>
                  <a:cubicBezTo>
                    <a:pt x="1278" y="1166"/>
                    <a:pt x="1545" y="1268"/>
                    <a:pt x="1822" y="1268"/>
                  </a:cubicBezTo>
                  <a:cubicBezTo>
                    <a:pt x="1970" y="1268"/>
                    <a:pt x="2120" y="1239"/>
                    <a:pt x="2229" y="1239"/>
                  </a:cubicBezTo>
                  <a:cubicBezTo>
                    <a:pt x="2366" y="1239"/>
                    <a:pt x="2436" y="1285"/>
                    <a:pt x="2353" y="1490"/>
                  </a:cubicBezTo>
                  <a:cubicBezTo>
                    <a:pt x="1972" y="2273"/>
                    <a:pt x="724" y="2357"/>
                    <a:pt x="534" y="3288"/>
                  </a:cubicBezTo>
                  <a:cubicBezTo>
                    <a:pt x="1" y="3751"/>
                    <a:pt x="212" y="4195"/>
                    <a:pt x="588" y="4195"/>
                  </a:cubicBezTo>
                  <a:cubicBezTo>
                    <a:pt x="778" y="4195"/>
                    <a:pt x="1011" y="4080"/>
                    <a:pt x="1211" y="3795"/>
                  </a:cubicBezTo>
                  <a:cubicBezTo>
                    <a:pt x="640" y="2865"/>
                    <a:pt x="2120" y="2759"/>
                    <a:pt x="2501" y="2167"/>
                  </a:cubicBezTo>
                  <a:cubicBezTo>
                    <a:pt x="3558" y="1977"/>
                    <a:pt x="2459" y="771"/>
                    <a:pt x="3241" y="285"/>
                  </a:cubicBezTo>
                  <a:cubicBezTo>
                    <a:pt x="2954" y="246"/>
                    <a:pt x="2754" y="1"/>
                    <a:pt x="2453"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2"/>
            <p:cNvSpPr/>
            <p:nvPr/>
          </p:nvSpPr>
          <p:spPr>
            <a:xfrm>
              <a:off x="-2068950" y="3801350"/>
              <a:ext cx="38075" cy="101025"/>
            </a:xfrm>
            <a:custGeom>
              <a:rect b="b" l="l" r="r" t="t"/>
              <a:pathLst>
                <a:path extrusionOk="0" h="4041" w="1523">
                  <a:moveTo>
                    <a:pt x="1438" y="1"/>
                  </a:moveTo>
                  <a:cubicBezTo>
                    <a:pt x="317" y="466"/>
                    <a:pt x="571" y="1629"/>
                    <a:pt x="148" y="2496"/>
                  </a:cubicBezTo>
                  <a:cubicBezTo>
                    <a:pt x="381" y="3025"/>
                    <a:pt x="0" y="3829"/>
                    <a:pt x="1015" y="4040"/>
                  </a:cubicBezTo>
                  <a:cubicBezTo>
                    <a:pt x="1332" y="3998"/>
                    <a:pt x="1311" y="3892"/>
                    <a:pt x="1184" y="3660"/>
                  </a:cubicBezTo>
                  <a:cubicBezTo>
                    <a:pt x="190" y="2412"/>
                    <a:pt x="1523" y="1270"/>
                    <a:pt x="1438"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2"/>
            <p:cNvSpPr/>
            <p:nvPr/>
          </p:nvSpPr>
          <p:spPr>
            <a:xfrm>
              <a:off x="-1966375" y="3961950"/>
              <a:ext cx="61350" cy="83775"/>
            </a:xfrm>
            <a:custGeom>
              <a:rect b="b" l="l" r="r" t="t"/>
              <a:pathLst>
                <a:path extrusionOk="0" h="3351" w="2454">
                  <a:moveTo>
                    <a:pt x="1687" y="0"/>
                  </a:moveTo>
                  <a:cubicBezTo>
                    <a:pt x="1476" y="0"/>
                    <a:pt x="1240" y="400"/>
                    <a:pt x="1036" y="493"/>
                  </a:cubicBezTo>
                  <a:cubicBezTo>
                    <a:pt x="1142" y="1064"/>
                    <a:pt x="656" y="1381"/>
                    <a:pt x="317" y="1762"/>
                  </a:cubicBezTo>
                  <a:cubicBezTo>
                    <a:pt x="0" y="2290"/>
                    <a:pt x="402" y="2734"/>
                    <a:pt x="571" y="3179"/>
                  </a:cubicBezTo>
                  <a:cubicBezTo>
                    <a:pt x="615" y="3310"/>
                    <a:pt x="743" y="3351"/>
                    <a:pt x="892" y="3351"/>
                  </a:cubicBezTo>
                  <a:cubicBezTo>
                    <a:pt x="1032" y="3351"/>
                    <a:pt x="1189" y="3315"/>
                    <a:pt x="1311" y="3284"/>
                  </a:cubicBezTo>
                  <a:cubicBezTo>
                    <a:pt x="1967" y="3136"/>
                    <a:pt x="1565" y="2586"/>
                    <a:pt x="1777" y="2269"/>
                  </a:cubicBezTo>
                  <a:lnTo>
                    <a:pt x="1777" y="2269"/>
                  </a:lnTo>
                  <a:cubicBezTo>
                    <a:pt x="1701" y="2283"/>
                    <a:pt x="1629" y="2289"/>
                    <a:pt x="1560" y="2289"/>
                  </a:cubicBezTo>
                  <a:cubicBezTo>
                    <a:pt x="901" y="2289"/>
                    <a:pt x="610" y="1691"/>
                    <a:pt x="1396" y="1423"/>
                  </a:cubicBezTo>
                  <a:cubicBezTo>
                    <a:pt x="2453" y="1127"/>
                    <a:pt x="2136" y="598"/>
                    <a:pt x="1777" y="27"/>
                  </a:cubicBezTo>
                  <a:cubicBezTo>
                    <a:pt x="1747" y="9"/>
                    <a:pt x="1717" y="0"/>
                    <a:pt x="1687"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2"/>
            <p:cNvSpPr/>
            <p:nvPr/>
          </p:nvSpPr>
          <p:spPr>
            <a:xfrm>
              <a:off x="-2808675" y="3778450"/>
              <a:ext cx="49750" cy="85475"/>
            </a:xfrm>
            <a:custGeom>
              <a:rect b="b" l="l" r="r" t="t"/>
              <a:pathLst>
                <a:path extrusionOk="0" h="3419" w="1990">
                  <a:moveTo>
                    <a:pt x="1208" y="0"/>
                  </a:moveTo>
                  <a:cubicBezTo>
                    <a:pt x="771" y="0"/>
                    <a:pt x="203" y="848"/>
                    <a:pt x="170" y="1213"/>
                  </a:cubicBezTo>
                  <a:cubicBezTo>
                    <a:pt x="149" y="1572"/>
                    <a:pt x="86" y="1932"/>
                    <a:pt x="276" y="2270"/>
                  </a:cubicBezTo>
                  <a:cubicBezTo>
                    <a:pt x="377" y="2317"/>
                    <a:pt x="456" y="2337"/>
                    <a:pt x="519" y="2337"/>
                  </a:cubicBezTo>
                  <a:cubicBezTo>
                    <a:pt x="852" y="2337"/>
                    <a:pt x="738" y="1784"/>
                    <a:pt x="1058" y="1784"/>
                  </a:cubicBezTo>
                  <a:cubicBezTo>
                    <a:pt x="1376" y="3412"/>
                    <a:pt x="191" y="2440"/>
                    <a:pt x="1" y="3137"/>
                  </a:cubicBezTo>
                  <a:cubicBezTo>
                    <a:pt x="170" y="3351"/>
                    <a:pt x="359" y="3419"/>
                    <a:pt x="551" y="3419"/>
                  </a:cubicBezTo>
                  <a:cubicBezTo>
                    <a:pt x="816" y="3419"/>
                    <a:pt x="1089" y="3292"/>
                    <a:pt x="1333" y="3243"/>
                  </a:cubicBezTo>
                  <a:cubicBezTo>
                    <a:pt x="1989" y="3095"/>
                    <a:pt x="1672" y="1551"/>
                    <a:pt x="1460" y="1086"/>
                  </a:cubicBezTo>
                  <a:cubicBezTo>
                    <a:pt x="1249" y="832"/>
                    <a:pt x="1270" y="452"/>
                    <a:pt x="1524" y="219"/>
                  </a:cubicBezTo>
                  <a:cubicBezTo>
                    <a:pt x="1437" y="64"/>
                    <a:pt x="1327" y="0"/>
                    <a:pt x="1208"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2"/>
            <p:cNvSpPr/>
            <p:nvPr/>
          </p:nvSpPr>
          <p:spPr>
            <a:xfrm>
              <a:off x="-1088675" y="3593575"/>
              <a:ext cx="68750" cy="87825"/>
            </a:xfrm>
            <a:custGeom>
              <a:rect b="b" l="l" r="r" t="t"/>
              <a:pathLst>
                <a:path extrusionOk="0" h="3513" w="2750">
                  <a:moveTo>
                    <a:pt x="2580" y="0"/>
                  </a:moveTo>
                  <a:lnTo>
                    <a:pt x="2580" y="0"/>
                  </a:lnTo>
                  <a:cubicBezTo>
                    <a:pt x="1544" y="64"/>
                    <a:pt x="635" y="1481"/>
                    <a:pt x="317" y="2369"/>
                  </a:cubicBezTo>
                  <a:cubicBezTo>
                    <a:pt x="0" y="2813"/>
                    <a:pt x="317" y="3194"/>
                    <a:pt x="677" y="3490"/>
                  </a:cubicBezTo>
                  <a:cubicBezTo>
                    <a:pt x="793" y="3505"/>
                    <a:pt x="890" y="3512"/>
                    <a:pt x="969" y="3512"/>
                  </a:cubicBezTo>
                  <a:cubicBezTo>
                    <a:pt x="1875" y="3512"/>
                    <a:pt x="589" y="2577"/>
                    <a:pt x="1036" y="2052"/>
                  </a:cubicBezTo>
                  <a:cubicBezTo>
                    <a:pt x="1269" y="1819"/>
                    <a:pt x="1354" y="1502"/>
                    <a:pt x="1607" y="1248"/>
                  </a:cubicBezTo>
                  <a:cubicBezTo>
                    <a:pt x="2750" y="1100"/>
                    <a:pt x="2305" y="825"/>
                    <a:pt x="2580"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2"/>
            <p:cNvSpPr/>
            <p:nvPr/>
          </p:nvSpPr>
          <p:spPr>
            <a:xfrm>
              <a:off x="-1974075" y="3998050"/>
              <a:ext cx="84900" cy="53525"/>
            </a:xfrm>
            <a:custGeom>
              <a:rect b="b" l="l" r="r" t="t"/>
              <a:pathLst>
                <a:path extrusionOk="0" h="2141" w="3396">
                  <a:moveTo>
                    <a:pt x="3396" y="0"/>
                  </a:moveTo>
                  <a:cubicBezTo>
                    <a:pt x="2846" y="64"/>
                    <a:pt x="2381" y="360"/>
                    <a:pt x="2085" y="804"/>
                  </a:cubicBezTo>
                  <a:cubicBezTo>
                    <a:pt x="2063" y="1058"/>
                    <a:pt x="1408" y="1100"/>
                    <a:pt x="1810" y="1502"/>
                  </a:cubicBezTo>
                  <a:cubicBezTo>
                    <a:pt x="1915" y="1629"/>
                    <a:pt x="1810" y="1756"/>
                    <a:pt x="1598" y="1777"/>
                  </a:cubicBezTo>
                  <a:cubicBezTo>
                    <a:pt x="1545" y="1777"/>
                    <a:pt x="1481" y="1778"/>
                    <a:pt x="1413" y="1778"/>
                  </a:cubicBezTo>
                  <a:cubicBezTo>
                    <a:pt x="1212" y="1778"/>
                    <a:pt x="990" y="1766"/>
                    <a:pt x="1006" y="1671"/>
                  </a:cubicBezTo>
                  <a:cubicBezTo>
                    <a:pt x="1091" y="1164"/>
                    <a:pt x="308" y="677"/>
                    <a:pt x="985" y="170"/>
                  </a:cubicBezTo>
                  <a:cubicBezTo>
                    <a:pt x="874" y="59"/>
                    <a:pt x="742" y="11"/>
                    <a:pt x="612" y="11"/>
                  </a:cubicBezTo>
                  <a:cubicBezTo>
                    <a:pt x="298" y="11"/>
                    <a:pt x="0" y="296"/>
                    <a:pt x="75" y="656"/>
                  </a:cubicBezTo>
                  <a:cubicBezTo>
                    <a:pt x="33" y="1015"/>
                    <a:pt x="329" y="1290"/>
                    <a:pt x="350" y="1650"/>
                  </a:cubicBezTo>
                  <a:cubicBezTo>
                    <a:pt x="366" y="1986"/>
                    <a:pt x="552" y="2141"/>
                    <a:pt x="844" y="2141"/>
                  </a:cubicBezTo>
                  <a:cubicBezTo>
                    <a:pt x="937" y="2141"/>
                    <a:pt x="1041" y="2125"/>
                    <a:pt x="1154" y="2094"/>
                  </a:cubicBezTo>
                  <a:cubicBezTo>
                    <a:pt x="1767" y="1904"/>
                    <a:pt x="2677" y="1967"/>
                    <a:pt x="2465" y="1015"/>
                  </a:cubicBezTo>
                  <a:cubicBezTo>
                    <a:pt x="2634" y="656"/>
                    <a:pt x="3311" y="444"/>
                    <a:pt x="3396"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2"/>
            <p:cNvSpPr/>
            <p:nvPr/>
          </p:nvSpPr>
          <p:spPr>
            <a:xfrm>
              <a:off x="-1722100" y="4027125"/>
              <a:ext cx="55525" cy="61375"/>
            </a:xfrm>
            <a:custGeom>
              <a:rect b="b" l="l" r="r" t="t"/>
              <a:pathLst>
                <a:path extrusionOk="0" h="2455" w="2221">
                  <a:moveTo>
                    <a:pt x="2221" y="1"/>
                  </a:moveTo>
                  <a:lnTo>
                    <a:pt x="2221" y="1"/>
                  </a:lnTo>
                  <a:cubicBezTo>
                    <a:pt x="804" y="318"/>
                    <a:pt x="360" y="1333"/>
                    <a:pt x="0" y="2390"/>
                  </a:cubicBezTo>
                  <a:cubicBezTo>
                    <a:pt x="108" y="2433"/>
                    <a:pt x="218" y="2455"/>
                    <a:pt x="327" y="2455"/>
                  </a:cubicBezTo>
                  <a:cubicBezTo>
                    <a:pt x="537" y="2455"/>
                    <a:pt x="742" y="2375"/>
                    <a:pt x="909" y="2221"/>
                  </a:cubicBezTo>
                  <a:cubicBezTo>
                    <a:pt x="1375" y="1862"/>
                    <a:pt x="1417" y="1227"/>
                    <a:pt x="2030" y="931"/>
                  </a:cubicBezTo>
                  <a:lnTo>
                    <a:pt x="2221" y="1"/>
                  </a:ln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2"/>
            <p:cNvSpPr/>
            <p:nvPr/>
          </p:nvSpPr>
          <p:spPr>
            <a:xfrm>
              <a:off x="-1677700" y="4028175"/>
              <a:ext cx="57125" cy="83050"/>
            </a:xfrm>
            <a:custGeom>
              <a:rect b="b" l="l" r="r" t="t"/>
              <a:pathLst>
                <a:path extrusionOk="0" h="3322" w="2285">
                  <a:moveTo>
                    <a:pt x="1735" y="1"/>
                  </a:moveTo>
                  <a:cubicBezTo>
                    <a:pt x="1396" y="149"/>
                    <a:pt x="677" y="128"/>
                    <a:pt x="1375" y="699"/>
                  </a:cubicBezTo>
                  <a:cubicBezTo>
                    <a:pt x="1841" y="1079"/>
                    <a:pt x="1" y="2327"/>
                    <a:pt x="254" y="3321"/>
                  </a:cubicBezTo>
                  <a:cubicBezTo>
                    <a:pt x="424" y="3300"/>
                    <a:pt x="614" y="3258"/>
                    <a:pt x="614" y="3131"/>
                  </a:cubicBezTo>
                  <a:cubicBezTo>
                    <a:pt x="572" y="2306"/>
                    <a:pt x="1545" y="1904"/>
                    <a:pt x="1714" y="1185"/>
                  </a:cubicBezTo>
                  <a:cubicBezTo>
                    <a:pt x="1746" y="1012"/>
                    <a:pt x="1834" y="955"/>
                    <a:pt x="1943" y="955"/>
                  </a:cubicBezTo>
                  <a:cubicBezTo>
                    <a:pt x="2048" y="955"/>
                    <a:pt x="2171" y="1007"/>
                    <a:pt x="2285" y="1058"/>
                  </a:cubicBezTo>
                  <a:cubicBezTo>
                    <a:pt x="2285" y="656"/>
                    <a:pt x="2242" y="233"/>
                    <a:pt x="1735"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2"/>
            <p:cNvSpPr/>
            <p:nvPr/>
          </p:nvSpPr>
          <p:spPr>
            <a:xfrm>
              <a:off x="-853400" y="3754725"/>
              <a:ext cx="70850" cy="55975"/>
            </a:xfrm>
            <a:custGeom>
              <a:rect b="b" l="l" r="r" t="t"/>
              <a:pathLst>
                <a:path extrusionOk="0" h="2239" w="2834">
                  <a:moveTo>
                    <a:pt x="2658" y="0"/>
                  </a:moveTo>
                  <a:cubicBezTo>
                    <a:pt x="2102" y="0"/>
                    <a:pt x="70" y="1639"/>
                    <a:pt x="1" y="1950"/>
                  </a:cubicBezTo>
                  <a:cubicBezTo>
                    <a:pt x="37" y="2133"/>
                    <a:pt x="200" y="2239"/>
                    <a:pt x="364" y="2239"/>
                  </a:cubicBezTo>
                  <a:cubicBezTo>
                    <a:pt x="485" y="2239"/>
                    <a:pt x="606" y="2182"/>
                    <a:pt x="677" y="2056"/>
                  </a:cubicBezTo>
                  <a:cubicBezTo>
                    <a:pt x="1248" y="1337"/>
                    <a:pt x="2285" y="1062"/>
                    <a:pt x="2771" y="280"/>
                  </a:cubicBezTo>
                  <a:cubicBezTo>
                    <a:pt x="2833" y="82"/>
                    <a:pt x="2783" y="0"/>
                    <a:pt x="2658"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2"/>
            <p:cNvSpPr/>
            <p:nvPr/>
          </p:nvSpPr>
          <p:spPr>
            <a:xfrm>
              <a:off x="-2343900" y="3700375"/>
              <a:ext cx="64525" cy="72450"/>
            </a:xfrm>
            <a:custGeom>
              <a:rect b="b" l="l" r="r" t="t"/>
              <a:pathLst>
                <a:path extrusionOk="0" h="2898" w="2581">
                  <a:moveTo>
                    <a:pt x="1333" y="0"/>
                  </a:moveTo>
                  <a:cubicBezTo>
                    <a:pt x="889" y="825"/>
                    <a:pt x="0" y="2454"/>
                    <a:pt x="1290" y="2898"/>
                  </a:cubicBezTo>
                  <a:cubicBezTo>
                    <a:pt x="1409" y="2752"/>
                    <a:pt x="1582" y="2736"/>
                    <a:pt x="1764" y="2736"/>
                  </a:cubicBezTo>
                  <a:cubicBezTo>
                    <a:pt x="1815" y="2736"/>
                    <a:pt x="1868" y="2737"/>
                    <a:pt x="1919" y="2737"/>
                  </a:cubicBezTo>
                  <a:cubicBezTo>
                    <a:pt x="2107" y="2737"/>
                    <a:pt x="2289" y="2720"/>
                    <a:pt x="2411" y="2559"/>
                  </a:cubicBezTo>
                  <a:cubicBezTo>
                    <a:pt x="2389" y="2558"/>
                    <a:pt x="2366" y="2557"/>
                    <a:pt x="2343" y="2557"/>
                  </a:cubicBezTo>
                  <a:cubicBezTo>
                    <a:pt x="2206" y="2557"/>
                    <a:pt x="2066" y="2580"/>
                    <a:pt x="1930" y="2580"/>
                  </a:cubicBezTo>
                  <a:cubicBezTo>
                    <a:pt x="1772" y="2580"/>
                    <a:pt x="1618" y="2549"/>
                    <a:pt x="1481" y="2411"/>
                  </a:cubicBezTo>
                  <a:cubicBezTo>
                    <a:pt x="1100" y="1629"/>
                    <a:pt x="2581" y="318"/>
                    <a:pt x="1333"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2"/>
            <p:cNvSpPr/>
            <p:nvPr/>
          </p:nvSpPr>
          <p:spPr>
            <a:xfrm>
              <a:off x="-1185450" y="4084450"/>
              <a:ext cx="52900" cy="46850"/>
            </a:xfrm>
            <a:custGeom>
              <a:rect b="b" l="l" r="r" t="t"/>
              <a:pathLst>
                <a:path extrusionOk="0" h="1874" w="2116">
                  <a:moveTo>
                    <a:pt x="1619" y="1"/>
                  </a:moveTo>
                  <a:cubicBezTo>
                    <a:pt x="1160" y="1"/>
                    <a:pt x="641" y="525"/>
                    <a:pt x="276" y="753"/>
                  </a:cubicBezTo>
                  <a:cubicBezTo>
                    <a:pt x="1" y="1049"/>
                    <a:pt x="170" y="1578"/>
                    <a:pt x="445" y="1874"/>
                  </a:cubicBezTo>
                  <a:cubicBezTo>
                    <a:pt x="1291" y="1578"/>
                    <a:pt x="1650" y="880"/>
                    <a:pt x="2116" y="288"/>
                  </a:cubicBezTo>
                  <a:cubicBezTo>
                    <a:pt x="1967" y="80"/>
                    <a:pt x="1798" y="1"/>
                    <a:pt x="1619"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2"/>
            <p:cNvSpPr/>
            <p:nvPr/>
          </p:nvSpPr>
          <p:spPr>
            <a:xfrm>
              <a:off x="-1229250" y="4107250"/>
              <a:ext cx="54925" cy="33150"/>
            </a:xfrm>
            <a:custGeom>
              <a:rect b="b" l="l" r="r" t="t"/>
              <a:pathLst>
                <a:path extrusionOk="0" h="1326" w="2197">
                  <a:moveTo>
                    <a:pt x="256" y="1"/>
                  </a:moveTo>
                  <a:cubicBezTo>
                    <a:pt x="0" y="1"/>
                    <a:pt x="44" y="176"/>
                    <a:pt x="167" y="666"/>
                  </a:cubicBezTo>
                  <a:cubicBezTo>
                    <a:pt x="615" y="1114"/>
                    <a:pt x="919" y="1326"/>
                    <a:pt x="1254" y="1326"/>
                  </a:cubicBezTo>
                  <a:cubicBezTo>
                    <a:pt x="1519" y="1326"/>
                    <a:pt x="1804" y="1193"/>
                    <a:pt x="2197" y="941"/>
                  </a:cubicBezTo>
                  <a:lnTo>
                    <a:pt x="2197" y="327"/>
                  </a:lnTo>
                  <a:cubicBezTo>
                    <a:pt x="1816" y="95"/>
                    <a:pt x="1372" y="264"/>
                    <a:pt x="991" y="137"/>
                  </a:cubicBezTo>
                  <a:cubicBezTo>
                    <a:pt x="630" y="54"/>
                    <a:pt x="397" y="1"/>
                    <a:pt x="256"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2"/>
            <p:cNvSpPr/>
            <p:nvPr/>
          </p:nvSpPr>
          <p:spPr>
            <a:xfrm>
              <a:off x="-1212950" y="3839725"/>
              <a:ext cx="111600" cy="76650"/>
            </a:xfrm>
            <a:custGeom>
              <a:rect b="b" l="l" r="r" t="t"/>
              <a:pathLst>
                <a:path extrusionOk="0" h="3066" w="4464">
                  <a:moveTo>
                    <a:pt x="3772" y="1"/>
                  </a:moveTo>
                  <a:cubicBezTo>
                    <a:pt x="2618" y="1"/>
                    <a:pt x="3318" y="1426"/>
                    <a:pt x="1947" y="1554"/>
                  </a:cubicBezTo>
                  <a:cubicBezTo>
                    <a:pt x="1926" y="2463"/>
                    <a:pt x="487" y="2146"/>
                    <a:pt x="1" y="2696"/>
                  </a:cubicBezTo>
                  <a:cubicBezTo>
                    <a:pt x="87" y="2953"/>
                    <a:pt x="240" y="3065"/>
                    <a:pt x="448" y="3065"/>
                  </a:cubicBezTo>
                  <a:cubicBezTo>
                    <a:pt x="548" y="3065"/>
                    <a:pt x="660" y="3040"/>
                    <a:pt x="784" y="2992"/>
                  </a:cubicBezTo>
                  <a:cubicBezTo>
                    <a:pt x="1439" y="2082"/>
                    <a:pt x="3279" y="2082"/>
                    <a:pt x="3173" y="729"/>
                  </a:cubicBezTo>
                  <a:cubicBezTo>
                    <a:pt x="3122" y="484"/>
                    <a:pt x="3487" y="270"/>
                    <a:pt x="3784" y="270"/>
                  </a:cubicBezTo>
                  <a:cubicBezTo>
                    <a:pt x="3975" y="270"/>
                    <a:pt x="4138" y="358"/>
                    <a:pt x="4146" y="581"/>
                  </a:cubicBezTo>
                  <a:cubicBezTo>
                    <a:pt x="4358" y="475"/>
                    <a:pt x="4379" y="263"/>
                    <a:pt x="4464" y="115"/>
                  </a:cubicBezTo>
                  <a:cubicBezTo>
                    <a:pt x="4178" y="35"/>
                    <a:pt x="3952" y="1"/>
                    <a:pt x="3772"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2"/>
            <p:cNvSpPr/>
            <p:nvPr/>
          </p:nvSpPr>
          <p:spPr>
            <a:xfrm>
              <a:off x="-1453300" y="3905525"/>
              <a:ext cx="62725" cy="53325"/>
            </a:xfrm>
            <a:custGeom>
              <a:rect b="b" l="l" r="r" t="t"/>
              <a:pathLst>
                <a:path extrusionOk="0" h="2133" w="2509">
                  <a:moveTo>
                    <a:pt x="1684" y="0"/>
                  </a:moveTo>
                  <a:cubicBezTo>
                    <a:pt x="1113" y="275"/>
                    <a:pt x="605" y="656"/>
                    <a:pt x="182" y="1142"/>
                  </a:cubicBezTo>
                  <a:cubicBezTo>
                    <a:pt x="0" y="1753"/>
                    <a:pt x="42" y="2133"/>
                    <a:pt x="273" y="2133"/>
                  </a:cubicBezTo>
                  <a:cubicBezTo>
                    <a:pt x="418" y="2133"/>
                    <a:pt x="637" y="1984"/>
                    <a:pt x="923" y="1650"/>
                  </a:cubicBezTo>
                  <a:cubicBezTo>
                    <a:pt x="1853" y="1290"/>
                    <a:pt x="2509" y="1311"/>
                    <a:pt x="1684" y="191"/>
                  </a:cubicBezTo>
                  <a:cubicBezTo>
                    <a:pt x="1747" y="169"/>
                    <a:pt x="1769" y="42"/>
                    <a:pt x="1684"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2"/>
            <p:cNvSpPr/>
            <p:nvPr/>
          </p:nvSpPr>
          <p:spPr>
            <a:xfrm>
              <a:off x="-1616375" y="3758075"/>
              <a:ext cx="48150" cy="53125"/>
            </a:xfrm>
            <a:custGeom>
              <a:rect b="b" l="l" r="r" t="t"/>
              <a:pathLst>
                <a:path extrusionOk="0" h="2125" w="1926">
                  <a:moveTo>
                    <a:pt x="769" y="0"/>
                  </a:moveTo>
                  <a:cubicBezTo>
                    <a:pt x="512" y="0"/>
                    <a:pt x="248" y="64"/>
                    <a:pt x="1" y="188"/>
                  </a:cubicBezTo>
                  <a:cubicBezTo>
                    <a:pt x="149" y="442"/>
                    <a:pt x="487" y="590"/>
                    <a:pt x="234" y="928"/>
                  </a:cubicBezTo>
                  <a:cubicBezTo>
                    <a:pt x="593" y="1288"/>
                    <a:pt x="276" y="1732"/>
                    <a:pt x="466" y="2112"/>
                  </a:cubicBezTo>
                  <a:cubicBezTo>
                    <a:pt x="516" y="2121"/>
                    <a:pt x="562" y="2125"/>
                    <a:pt x="605" y="2125"/>
                  </a:cubicBezTo>
                  <a:cubicBezTo>
                    <a:pt x="1453" y="2125"/>
                    <a:pt x="1000" y="611"/>
                    <a:pt x="1926" y="611"/>
                  </a:cubicBezTo>
                  <a:cubicBezTo>
                    <a:pt x="1644" y="195"/>
                    <a:pt x="1217" y="0"/>
                    <a:pt x="769"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2"/>
            <p:cNvSpPr/>
            <p:nvPr/>
          </p:nvSpPr>
          <p:spPr>
            <a:xfrm>
              <a:off x="-1733750" y="4083050"/>
              <a:ext cx="57675" cy="47200"/>
            </a:xfrm>
            <a:custGeom>
              <a:rect b="b" l="l" r="r" t="t"/>
              <a:pathLst>
                <a:path extrusionOk="0" h="1888" w="2307">
                  <a:moveTo>
                    <a:pt x="1083" y="0"/>
                  </a:moveTo>
                  <a:cubicBezTo>
                    <a:pt x="871" y="0"/>
                    <a:pt x="661" y="47"/>
                    <a:pt x="466" y="153"/>
                  </a:cubicBezTo>
                  <a:lnTo>
                    <a:pt x="445" y="153"/>
                  </a:lnTo>
                  <a:cubicBezTo>
                    <a:pt x="1" y="1549"/>
                    <a:pt x="530" y="1613"/>
                    <a:pt x="1756" y="1888"/>
                  </a:cubicBezTo>
                  <a:cubicBezTo>
                    <a:pt x="1650" y="1486"/>
                    <a:pt x="2116" y="1486"/>
                    <a:pt x="2306" y="1274"/>
                  </a:cubicBezTo>
                  <a:lnTo>
                    <a:pt x="2306" y="1274"/>
                  </a:lnTo>
                  <a:cubicBezTo>
                    <a:pt x="2229" y="1288"/>
                    <a:pt x="2154" y="1295"/>
                    <a:pt x="2084" y="1295"/>
                  </a:cubicBezTo>
                  <a:cubicBezTo>
                    <a:pt x="1400" y="1295"/>
                    <a:pt x="1034" y="676"/>
                    <a:pt x="1206" y="5"/>
                  </a:cubicBezTo>
                  <a:cubicBezTo>
                    <a:pt x="1165" y="2"/>
                    <a:pt x="1124" y="0"/>
                    <a:pt x="1083"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2"/>
            <p:cNvSpPr/>
            <p:nvPr/>
          </p:nvSpPr>
          <p:spPr>
            <a:xfrm>
              <a:off x="-1208000" y="3821450"/>
              <a:ext cx="62225" cy="45350"/>
            </a:xfrm>
            <a:custGeom>
              <a:rect b="b" l="l" r="r" t="t"/>
              <a:pathLst>
                <a:path extrusionOk="0" h="1814" w="2489">
                  <a:moveTo>
                    <a:pt x="1897" y="0"/>
                  </a:moveTo>
                  <a:lnTo>
                    <a:pt x="839" y="677"/>
                  </a:lnTo>
                  <a:cubicBezTo>
                    <a:pt x="879" y="933"/>
                    <a:pt x="1" y="1813"/>
                    <a:pt x="478" y="1813"/>
                  </a:cubicBezTo>
                  <a:cubicBezTo>
                    <a:pt x="513" y="1813"/>
                    <a:pt x="556" y="1808"/>
                    <a:pt x="607" y="1798"/>
                  </a:cubicBezTo>
                  <a:cubicBezTo>
                    <a:pt x="1262" y="1312"/>
                    <a:pt x="2489" y="1164"/>
                    <a:pt x="1897"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2"/>
            <p:cNvSpPr/>
            <p:nvPr/>
          </p:nvSpPr>
          <p:spPr>
            <a:xfrm>
              <a:off x="-2325400" y="3681825"/>
              <a:ext cx="40100" cy="78850"/>
            </a:xfrm>
            <a:custGeom>
              <a:rect b="b" l="l" r="r" t="t"/>
              <a:pathLst>
                <a:path extrusionOk="0" h="3154" w="1604">
                  <a:moveTo>
                    <a:pt x="1244" y="1"/>
                  </a:moveTo>
                  <a:cubicBezTo>
                    <a:pt x="939" y="1"/>
                    <a:pt x="529" y="310"/>
                    <a:pt x="593" y="742"/>
                  </a:cubicBezTo>
                  <a:cubicBezTo>
                    <a:pt x="1587" y="1313"/>
                    <a:pt x="1" y="2307"/>
                    <a:pt x="741" y="3153"/>
                  </a:cubicBezTo>
                  <a:cubicBezTo>
                    <a:pt x="698" y="2942"/>
                    <a:pt x="804" y="2709"/>
                    <a:pt x="1016" y="2603"/>
                  </a:cubicBezTo>
                  <a:cubicBezTo>
                    <a:pt x="1143" y="2328"/>
                    <a:pt x="1164" y="2011"/>
                    <a:pt x="1121" y="1715"/>
                  </a:cubicBezTo>
                  <a:cubicBezTo>
                    <a:pt x="1396" y="1334"/>
                    <a:pt x="1143" y="827"/>
                    <a:pt x="1544" y="467"/>
                  </a:cubicBezTo>
                  <a:cubicBezTo>
                    <a:pt x="1604" y="138"/>
                    <a:pt x="1447" y="1"/>
                    <a:pt x="1244"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2"/>
            <p:cNvSpPr/>
            <p:nvPr/>
          </p:nvSpPr>
          <p:spPr>
            <a:xfrm>
              <a:off x="-1236725" y="4088800"/>
              <a:ext cx="61875" cy="35100"/>
            </a:xfrm>
            <a:custGeom>
              <a:rect b="b" l="l" r="r" t="t"/>
              <a:pathLst>
                <a:path extrusionOk="0" h="1404" w="2475">
                  <a:moveTo>
                    <a:pt x="1116" y="0"/>
                  </a:moveTo>
                  <a:cubicBezTo>
                    <a:pt x="773" y="0"/>
                    <a:pt x="529" y="325"/>
                    <a:pt x="191" y="325"/>
                  </a:cubicBezTo>
                  <a:cubicBezTo>
                    <a:pt x="106" y="706"/>
                    <a:pt x="0" y="1171"/>
                    <a:pt x="444" y="1404"/>
                  </a:cubicBezTo>
                  <a:cubicBezTo>
                    <a:pt x="396" y="1017"/>
                    <a:pt x="483" y="906"/>
                    <a:pt x="623" y="906"/>
                  </a:cubicBezTo>
                  <a:cubicBezTo>
                    <a:pt x="809" y="906"/>
                    <a:pt x="1087" y="1099"/>
                    <a:pt x="1269" y="1099"/>
                  </a:cubicBezTo>
                  <a:cubicBezTo>
                    <a:pt x="1310" y="1099"/>
                    <a:pt x="1346" y="1090"/>
                    <a:pt x="1375" y="1065"/>
                  </a:cubicBezTo>
                  <a:cubicBezTo>
                    <a:pt x="1476" y="964"/>
                    <a:pt x="1364" y="747"/>
                    <a:pt x="1503" y="747"/>
                  </a:cubicBezTo>
                  <a:cubicBezTo>
                    <a:pt x="1509" y="747"/>
                    <a:pt x="1516" y="747"/>
                    <a:pt x="1523" y="748"/>
                  </a:cubicBezTo>
                  <a:cubicBezTo>
                    <a:pt x="1692" y="769"/>
                    <a:pt x="1523" y="960"/>
                    <a:pt x="1565" y="1065"/>
                  </a:cubicBezTo>
                  <a:cubicBezTo>
                    <a:pt x="1648" y="1148"/>
                    <a:pt x="1733" y="1176"/>
                    <a:pt x="1818" y="1176"/>
                  </a:cubicBezTo>
                  <a:cubicBezTo>
                    <a:pt x="2000" y="1176"/>
                    <a:pt x="2186" y="1047"/>
                    <a:pt x="2366" y="1047"/>
                  </a:cubicBezTo>
                  <a:cubicBezTo>
                    <a:pt x="2402" y="1047"/>
                    <a:pt x="2439" y="1053"/>
                    <a:pt x="2475" y="1065"/>
                  </a:cubicBezTo>
                  <a:cubicBezTo>
                    <a:pt x="2390" y="473"/>
                    <a:pt x="1967" y="177"/>
                    <a:pt x="1396" y="71"/>
                  </a:cubicBezTo>
                  <a:cubicBezTo>
                    <a:pt x="1295" y="21"/>
                    <a:pt x="1202" y="0"/>
                    <a:pt x="1116"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2"/>
            <p:cNvSpPr/>
            <p:nvPr/>
          </p:nvSpPr>
          <p:spPr>
            <a:xfrm>
              <a:off x="-1155825" y="4050400"/>
              <a:ext cx="40725" cy="41250"/>
            </a:xfrm>
            <a:custGeom>
              <a:rect b="b" l="l" r="r" t="t"/>
              <a:pathLst>
                <a:path extrusionOk="0" h="1650" w="1629">
                  <a:moveTo>
                    <a:pt x="1354" y="0"/>
                  </a:moveTo>
                  <a:lnTo>
                    <a:pt x="1354" y="0"/>
                  </a:lnTo>
                  <a:cubicBezTo>
                    <a:pt x="635" y="973"/>
                    <a:pt x="635" y="973"/>
                    <a:pt x="0" y="994"/>
                  </a:cubicBezTo>
                  <a:lnTo>
                    <a:pt x="0" y="1481"/>
                  </a:lnTo>
                  <a:cubicBezTo>
                    <a:pt x="88" y="1528"/>
                    <a:pt x="188" y="1539"/>
                    <a:pt x="291" y="1539"/>
                  </a:cubicBezTo>
                  <a:cubicBezTo>
                    <a:pt x="372" y="1539"/>
                    <a:pt x="455" y="1532"/>
                    <a:pt x="538" y="1532"/>
                  </a:cubicBezTo>
                  <a:cubicBezTo>
                    <a:pt x="677" y="1532"/>
                    <a:pt x="813" y="1551"/>
                    <a:pt x="931" y="1650"/>
                  </a:cubicBezTo>
                  <a:cubicBezTo>
                    <a:pt x="1375" y="1438"/>
                    <a:pt x="1438" y="1036"/>
                    <a:pt x="1607" y="677"/>
                  </a:cubicBezTo>
                  <a:cubicBezTo>
                    <a:pt x="1311" y="529"/>
                    <a:pt x="1629" y="169"/>
                    <a:pt x="1354"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2"/>
            <p:cNvSpPr/>
            <p:nvPr/>
          </p:nvSpPr>
          <p:spPr>
            <a:xfrm>
              <a:off x="-2706625" y="4069925"/>
              <a:ext cx="49725" cy="45725"/>
            </a:xfrm>
            <a:custGeom>
              <a:rect b="b" l="l" r="r" t="t"/>
              <a:pathLst>
                <a:path extrusionOk="0" h="1829" w="1989">
                  <a:moveTo>
                    <a:pt x="1658" y="1"/>
                  </a:moveTo>
                  <a:cubicBezTo>
                    <a:pt x="1179" y="1"/>
                    <a:pt x="1051" y="430"/>
                    <a:pt x="741" y="657"/>
                  </a:cubicBezTo>
                  <a:cubicBezTo>
                    <a:pt x="403" y="996"/>
                    <a:pt x="85" y="1355"/>
                    <a:pt x="1" y="1799"/>
                  </a:cubicBezTo>
                  <a:cubicBezTo>
                    <a:pt x="67" y="1819"/>
                    <a:pt x="128" y="1828"/>
                    <a:pt x="184" y="1828"/>
                  </a:cubicBezTo>
                  <a:cubicBezTo>
                    <a:pt x="724" y="1828"/>
                    <a:pt x="848" y="997"/>
                    <a:pt x="1372" y="997"/>
                  </a:cubicBezTo>
                  <a:cubicBezTo>
                    <a:pt x="1490" y="997"/>
                    <a:pt x="1629" y="1039"/>
                    <a:pt x="1799" y="1144"/>
                  </a:cubicBezTo>
                  <a:cubicBezTo>
                    <a:pt x="1735" y="763"/>
                    <a:pt x="1989" y="361"/>
                    <a:pt x="1693" y="2"/>
                  </a:cubicBezTo>
                  <a:cubicBezTo>
                    <a:pt x="1681" y="1"/>
                    <a:pt x="1670" y="1"/>
                    <a:pt x="1658"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2"/>
            <p:cNvSpPr/>
            <p:nvPr/>
          </p:nvSpPr>
          <p:spPr>
            <a:xfrm>
              <a:off x="-2283100" y="3669175"/>
              <a:ext cx="56600" cy="63475"/>
            </a:xfrm>
            <a:custGeom>
              <a:rect b="b" l="l" r="r" t="t"/>
              <a:pathLst>
                <a:path extrusionOk="0" h="2539" w="2264">
                  <a:moveTo>
                    <a:pt x="1079" y="0"/>
                  </a:moveTo>
                  <a:cubicBezTo>
                    <a:pt x="1037" y="127"/>
                    <a:pt x="931" y="318"/>
                    <a:pt x="973" y="360"/>
                  </a:cubicBezTo>
                  <a:cubicBezTo>
                    <a:pt x="2264" y="1185"/>
                    <a:pt x="1" y="2094"/>
                    <a:pt x="1269" y="2538"/>
                  </a:cubicBezTo>
                  <a:cubicBezTo>
                    <a:pt x="1058" y="1798"/>
                    <a:pt x="1735" y="1417"/>
                    <a:pt x="2179" y="931"/>
                  </a:cubicBezTo>
                  <a:cubicBezTo>
                    <a:pt x="1883" y="529"/>
                    <a:pt x="1523" y="212"/>
                    <a:pt x="1079"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2"/>
            <p:cNvSpPr/>
            <p:nvPr/>
          </p:nvSpPr>
          <p:spPr>
            <a:xfrm>
              <a:off x="-792475" y="3742675"/>
              <a:ext cx="64400" cy="38575"/>
            </a:xfrm>
            <a:custGeom>
              <a:rect b="b" l="l" r="r" t="t"/>
              <a:pathLst>
                <a:path extrusionOk="0" h="1543" w="2576">
                  <a:moveTo>
                    <a:pt x="1244" y="0"/>
                  </a:moveTo>
                  <a:lnTo>
                    <a:pt x="1032" y="43"/>
                  </a:lnTo>
                  <a:cubicBezTo>
                    <a:pt x="1" y="909"/>
                    <a:pt x="355" y="1543"/>
                    <a:pt x="1021" y="1543"/>
                  </a:cubicBezTo>
                  <a:cubicBezTo>
                    <a:pt x="1378" y="1543"/>
                    <a:pt x="1826" y="1360"/>
                    <a:pt x="2195" y="931"/>
                  </a:cubicBezTo>
                  <a:lnTo>
                    <a:pt x="2365" y="910"/>
                  </a:lnTo>
                  <a:cubicBezTo>
                    <a:pt x="2576" y="762"/>
                    <a:pt x="2428" y="529"/>
                    <a:pt x="2195" y="529"/>
                  </a:cubicBezTo>
                  <a:cubicBezTo>
                    <a:pt x="2117" y="550"/>
                    <a:pt x="2047" y="560"/>
                    <a:pt x="1984" y="560"/>
                  </a:cubicBezTo>
                  <a:cubicBezTo>
                    <a:pt x="1606" y="560"/>
                    <a:pt x="1479" y="218"/>
                    <a:pt x="1244"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2"/>
            <p:cNvSpPr/>
            <p:nvPr/>
          </p:nvSpPr>
          <p:spPr>
            <a:xfrm>
              <a:off x="-1240425" y="3873700"/>
              <a:ext cx="47600" cy="44775"/>
            </a:xfrm>
            <a:custGeom>
              <a:rect b="b" l="l" r="r" t="t"/>
              <a:pathLst>
                <a:path extrusionOk="0" h="1791" w="1904">
                  <a:moveTo>
                    <a:pt x="882" y="1"/>
                  </a:moveTo>
                  <a:cubicBezTo>
                    <a:pt x="710" y="1"/>
                    <a:pt x="531" y="143"/>
                    <a:pt x="402" y="512"/>
                  </a:cubicBezTo>
                  <a:cubicBezTo>
                    <a:pt x="0" y="1098"/>
                    <a:pt x="805" y="1790"/>
                    <a:pt x="1452" y="1790"/>
                  </a:cubicBezTo>
                  <a:cubicBezTo>
                    <a:pt x="1622" y="1790"/>
                    <a:pt x="1780" y="1743"/>
                    <a:pt x="1904" y="1633"/>
                  </a:cubicBezTo>
                  <a:cubicBezTo>
                    <a:pt x="1586" y="1633"/>
                    <a:pt x="1290" y="1612"/>
                    <a:pt x="1163" y="1294"/>
                  </a:cubicBezTo>
                  <a:cubicBezTo>
                    <a:pt x="1673" y="844"/>
                    <a:pt x="1301" y="1"/>
                    <a:pt x="882"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2"/>
            <p:cNvSpPr/>
            <p:nvPr/>
          </p:nvSpPr>
          <p:spPr>
            <a:xfrm>
              <a:off x="-1146850" y="3808550"/>
              <a:ext cx="59925" cy="25625"/>
            </a:xfrm>
            <a:custGeom>
              <a:rect b="b" l="l" r="r" t="t"/>
              <a:pathLst>
                <a:path extrusionOk="0" h="1025" w="2397">
                  <a:moveTo>
                    <a:pt x="1087" y="0"/>
                  </a:moveTo>
                  <a:cubicBezTo>
                    <a:pt x="682" y="0"/>
                    <a:pt x="250" y="94"/>
                    <a:pt x="1" y="242"/>
                  </a:cubicBezTo>
                  <a:cubicBezTo>
                    <a:pt x="593" y="538"/>
                    <a:pt x="1333" y="580"/>
                    <a:pt x="1862" y="1024"/>
                  </a:cubicBezTo>
                  <a:cubicBezTo>
                    <a:pt x="2396" y="276"/>
                    <a:pt x="1782" y="0"/>
                    <a:pt x="1087"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2"/>
            <p:cNvSpPr/>
            <p:nvPr/>
          </p:nvSpPr>
          <p:spPr>
            <a:xfrm>
              <a:off x="-1169575" y="4020525"/>
              <a:ext cx="55000" cy="23225"/>
            </a:xfrm>
            <a:custGeom>
              <a:rect b="b" l="l" r="r" t="t"/>
              <a:pathLst>
                <a:path extrusionOk="0" h="929" w="2200">
                  <a:moveTo>
                    <a:pt x="1519" y="0"/>
                  </a:moveTo>
                  <a:cubicBezTo>
                    <a:pt x="1011" y="0"/>
                    <a:pt x="375" y="354"/>
                    <a:pt x="0" y="582"/>
                  </a:cubicBezTo>
                  <a:cubicBezTo>
                    <a:pt x="71" y="565"/>
                    <a:pt x="137" y="558"/>
                    <a:pt x="200" y="558"/>
                  </a:cubicBezTo>
                  <a:cubicBezTo>
                    <a:pt x="652" y="558"/>
                    <a:pt x="921" y="928"/>
                    <a:pt x="1243" y="928"/>
                  </a:cubicBezTo>
                  <a:cubicBezTo>
                    <a:pt x="1399" y="928"/>
                    <a:pt x="1568" y="841"/>
                    <a:pt x="1777" y="582"/>
                  </a:cubicBezTo>
                  <a:cubicBezTo>
                    <a:pt x="1865" y="494"/>
                    <a:pt x="1997" y="450"/>
                    <a:pt x="2124" y="450"/>
                  </a:cubicBezTo>
                  <a:cubicBezTo>
                    <a:pt x="2150" y="450"/>
                    <a:pt x="2175" y="451"/>
                    <a:pt x="2200" y="455"/>
                  </a:cubicBezTo>
                  <a:cubicBezTo>
                    <a:pt x="2068" y="120"/>
                    <a:pt x="1815" y="0"/>
                    <a:pt x="1519"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2"/>
            <p:cNvSpPr/>
            <p:nvPr/>
          </p:nvSpPr>
          <p:spPr>
            <a:xfrm>
              <a:off x="-745525" y="3725025"/>
              <a:ext cx="41775" cy="41450"/>
            </a:xfrm>
            <a:custGeom>
              <a:rect b="b" l="l" r="r" t="t"/>
              <a:pathLst>
                <a:path extrusionOk="0" h="1658" w="1671">
                  <a:moveTo>
                    <a:pt x="624" y="1"/>
                  </a:moveTo>
                  <a:cubicBezTo>
                    <a:pt x="459" y="1"/>
                    <a:pt x="286" y="63"/>
                    <a:pt x="106" y="177"/>
                  </a:cubicBezTo>
                  <a:cubicBezTo>
                    <a:pt x="0" y="495"/>
                    <a:pt x="529" y="643"/>
                    <a:pt x="381" y="981"/>
                  </a:cubicBezTo>
                  <a:cubicBezTo>
                    <a:pt x="360" y="1087"/>
                    <a:pt x="402" y="1193"/>
                    <a:pt x="465" y="1277"/>
                  </a:cubicBezTo>
                  <a:lnTo>
                    <a:pt x="487" y="1616"/>
                  </a:lnTo>
                  <a:cubicBezTo>
                    <a:pt x="550" y="1637"/>
                    <a:pt x="592" y="1637"/>
                    <a:pt x="656" y="1658"/>
                  </a:cubicBezTo>
                  <a:cubicBezTo>
                    <a:pt x="952" y="1256"/>
                    <a:pt x="1671" y="854"/>
                    <a:pt x="1206" y="304"/>
                  </a:cubicBezTo>
                  <a:cubicBezTo>
                    <a:pt x="1019" y="95"/>
                    <a:pt x="827" y="1"/>
                    <a:pt x="624"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2"/>
            <p:cNvSpPr/>
            <p:nvPr/>
          </p:nvSpPr>
          <p:spPr>
            <a:xfrm>
              <a:off x="-2762125" y="4128650"/>
              <a:ext cx="51300" cy="41350"/>
            </a:xfrm>
            <a:custGeom>
              <a:rect b="b" l="l" r="r" t="t"/>
              <a:pathLst>
                <a:path extrusionOk="0" h="1654" w="2052">
                  <a:moveTo>
                    <a:pt x="1946" y="0"/>
                  </a:moveTo>
                  <a:cubicBezTo>
                    <a:pt x="1396" y="21"/>
                    <a:pt x="1015" y="381"/>
                    <a:pt x="550" y="550"/>
                  </a:cubicBezTo>
                  <a:cubicBezTo>
                    <a:pt x="570" y="862"/>
                    <a:pt x="589" y="1192"/>
                    <a:pt x="128" y="1192"/>
                  </a:cubicBezTo>
                  <a:cubicBezTo>
                    <a:pt x="89" y="1192"/>
                    <a:pt x="46" y="1189"/>
                    <a:pt x="0" y="1185"/>
                  </a:cubicBezTo>
                  <a:lnTo>
                    <a:pt x="0" y="1185"/>
                  </a:lnTo>
                  <a:cubicBezTo>
                    <a:pt x="218" y="1363"/>
                    <a:pt x="325" y="1654"/>
                    <a:pt x="670" y="1654"/>
                  </a:cubicBezTo>
                  <a:cubicBezTo>
                    <a:pt x="692" y="1654"/>
                    <a:pt x="716" y="1652"/>
                    <a:pt x="740" y="1650"/>
                  </a:cubicBezTo>
                  <a:cubicBezTo>
                    <a:pt x="1290" y="1185"/>
                    <a:pt x="1354" y="444"/>
                    <a:pt x="2052" y="64"/>
                  </a:cubicBezTo>
                  <a:lnTo>
                    <a:pt x="1946" y="0"/>
                  </a:ln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2"/>
            <p:cNvSpPr/>
            <p:nvPr/>
          </p:nvSpPr>
          <p:spPr>
            <a:xfrm>
              <a:off x="-1231025" y="4054625"/>
              <a:ext cx="54075" cy="42050"/>
            </a:xfrm>
            <a:custGeom>
              <a:rect b="b" l="l" r="r" t="t"/>
              <a:pathLst>
                <a:path extrusionOk="0" h="1682" w="2163">
                  <a:moveTo>
                    <a:pt x="1908" y="0"/>
                  </a:moveTo>
                  <a:cubicBezTo>
                    <a:pt x="1253" y="0"/>
                    <a:pt x="1232" y="804"/>
                    <a:pt x="576" y="804"/>
                  </a:cubicBezTo>
                  <a:cubicBezTo>
                    <a:pt x="407" y="1015"/>
                    <a:pt x="216" y="1248"/>
                    <a:pt x="26" y="1460"/>
                  </a:cubicBezTo>
                  <a:cubicBezTo>
                    <a:pt x="1" y="1625"/>
                    <a:pt x="71" y="1682"/>
                    <a:pt x="189" y="1682"/>
                  </a:cubicBezTo>
                  <a:cubicBezTo>
                    <a:pt x="438" y="1682"/>
                    <a:pt x="899" y="1431"/>
                    <a:pt x="1113" y="1431"/>
                  </a:cubicBezTo>
                  <a:cubicBezTo>
                    <a:pt x="1134" y="1431"/>
                    <a:pt x="1152" y="1433"/>
                    <a:pt x="1168" y="1438"/>
                  </a:cubicBezTo>
                  <a:cubicBezTo>
                    <a:pt x="1337" y="1100"/>
                    <a:pt x="1464" y="719"/>
                    <a:pt x="1845" y="444"/>
                  </a:cubicBezTo>
                  <a:cubicBezTo>
                    <a:pt x="2014" y="339"/>
                    <a:pt x="2162" y="191"/>
                    <a:pt x="1908"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2"/>
            <p:cNvSpPr/>
            <p:nvPr/>
          </p:nvSpPr>
          <p:spPr>
            <a:xfrm>
              <a:off x="-1988600" y="4013900"/>
              <a:ext cx="43400" cy="40750"/>
            </a:xfrm>
            <a:custGeom>
              <a:rect b="b" l="l" r="r" t="t"/>
              <a:pathLst>
                <a:path extrusionOk="0" h="1630" w="1736">
                  <a:moveTo>
                    <a:pt x="593" y="1"/>
                  </a:moveTo>
                  <a:cubicBezTo>
                    <a:pt x="1" y="593"/>
                    <a:pt x="276" y="1291"/>
                    <a:pt x="974" y="1629"/>
                  </a:cubicBezTo>
                  <a:cubicBezTo>
                    <a:pt x="1012" y="1626"/>
                    <a:pt x="1050" y="1625"/>
                    <a:pt x="1088" y="1625"/>
                  </a:cubicBezTo>
                  <a:cubicBezTo>
                    <a:pt x="1151" y="1625"/>
                    <a:pt x="1213" y="1628"/>
                    <a:pt x="1274" y="1628"/>
                  </a:cubicBezTo>
                  <a:cubicBezTo>
                    <a:pt x="1449" y="1628"/>
                    <a:pt x="1614" y="1609"/>
                    <a:pt x="1735" y="1460"/>
                  </a:cubicBezTo>
                  <a:cubicBezTo>
                    <a:pt x="614" y="1375"/>
                    <a:pt x="1629" y="804"/>
                    <a:pt x="656" y="43"/>
                  </a:cubicBezTo>
                  <a:lnTo>
                    <a:pt x="593" y="1"/>
                  </a:ln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2"/>
            <p:cNvSpPr/>
            <p:nvPr/>
          </p:nvSpPr>
          <p:spPr>
            <a:xfrm>
              <a:off x="-1652850" y="3761175"/>
              <a:ext cx="37575" cy="32625"/>
            </a:xfrm>
            <a:custGeom>
              <a:rect b="b" l="l" r="r" t="t"/>
              <a:pathLst>
                <a:path extrusionOk="0" h="1305" w="1503">
                  <a:moveTo>
                    <a:pt x="1502" y="0"/>
                  </a:moveTo>
                  <a:cubicBezTo>
                    <a:pt x="847" y="191"/>
                    <a:pt x="297" y="656"/>
                    <a:pt x="1" y="1269"/>
                  </a:cubicBezTo>
                  <a:cubicBezTo>
                    <a:pt x="124" y="1294"/>
                    <a:pt x="235" y="1305"/>
                    <a:pt x="334" y="1305"/>
                  </a:cubicBezTo>
                  <a:cubicBezTo>
                    <a:pt x="1098" y="1305"/>
                    <a:pt x="1184" y="638"/>
                    <a:pt x="1502" y="170"/>
                  </a:cubicBezTo>
                  <a:lnTo>
                    <a:pt x="1502" y="0"/>
                  </a:ln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2"/>
            <p:cNvSpPr/>
            <p:nvPr/>
          </p:nvSpPr>
          <p:spPr>
            <a:xfrm>
              <a:off x="-1086575" y="3644850"/>
              <a:ext cx="51850" cy="47625"/>
            </a:xfrm>
            <a:custGeom>
              <a:rect b="b" l="l" r="r" t="t"/>
              <a:pathLst>
                <a:path extrusionOk="0" h="1905" w="2074">
                  <a:moveTo>
                    <a:pt x="952" y="1"/>
                  </a:moveTo>
                  <a:lnTo>
                    <a:pt x="952" y="1"/>
                  </a:lnTo>
                  <a:cubicBezTo>
                    <a:pt x="1" y="825"/>
                    <a:pt x="1946" y="1164"/>
                    <a:pt x="593" y="1460"/>
                  </a:cubicBezTo>
                  <a:lnTo>
                    <a:pt x="1333" y="1904"/>
                  </a:lnTo>
                  <a:cubicBezTo>
                    <a:pt x="1587" y="1650"/>
                    <a:pt x="1820" y="1396"/>
                    <a:pt x="2073" y="1143"/>
                  </a:cubicBezTo>
                  <a:cubicBezTo>
                    <a:pt x="1249" y="1100"/>
                    <a:pt x="931" y="677"/>
                    <a:pt x="952"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2"/>
            <p:cNvSpPr/>
            <p:nvPr/>
          </p:nvSpPr>
          <p:spPr>
            <a:xfrm>
              <a:off x="-1963750" y="3974250"/>
              <a:ext cx="34400" cy="28075"/>
            </a:xfrm>
            <a:custGeom>
              <a:rect b="b" l="l" r="r" t="t"/>
              <a:pathLst>
                <a:path extrusionOk="0" h="1123" w="1376">
                  <a:moveTo>
                    <a:pt x="931" y="1"/>
                  </a:moveTo>
                  <a:lnTo>
                    <a:pt x="931" y="1"/>
                  </a:lnTo>
                  <a:cubicBezTo>
                    <a:pt x="530" y="191"/>
                    <a:pt x="191" y="529"/>
                    <a:pt x="1" y="952"/>
                  </a:cubicBezTo>
                  <a:cubicBezTo>
                    <a:pt x="122" y="1108"/>
                    <a:pt x="286" y="1122"/>
                    <a:pt x="457" y="1122"/>
                  </a:cubicBezTo>
                  <a:cubicBezTo>
                    <a:pt x="495" y="1122"/>
                    <a:pt x="533" y="1122"/>
                    <a:pt x="572" y="1122"/>
                  </a:cubicBezTo>
                  <a:cubicBezTo>
                    <a:pt x="1058" y="847"/>
                    <a:pt x="1375" y="508"/>
                    <a:pt x="931"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2"/>
            <p:cNvSpPr/>
            <p:nvPr/>
          </p:nvSpPr>
          <p:spPr>
            <a:xfrm>
              <a:off x="-1490600" y="3946225"/>
              <a:ext cx="70950" cy="49775"/>
            </a:xfrm>
            <a:custGeom>
              <a:rect b="b" l="l" r="r" t="t"/>
              <a:pathLst>
                <a:path extrusionOk="0" h="1991" w="2838">
                  <a:moveTo>
                    <a:pt x="2245" y="1"/>
                  </a:moveTo>
                  <a:lnTo>
                    <a:pt x="1695" y="487"/>
                  </a:lnTo>
                  <a:cubicBezTo>
                    <a:pt x="1666" y="486"/>
                    <a:pt x="1637" y="486"/>
                    <a:pt x="1608" y="486"/>
                  </a:cubicBezTo>
                  <a:cubicBezTo>
                    <a:pt x="1" y="486"/>
                    <a:pt x="150" y="1990"/>
                    <a:pt x="960" y="1990"/>
                  </a:cubicBezTo>
                  <a:cubicBezTo>
                    <a:pt x="1079" y="1990"/>
                    <a:pt x="1213" y="1958"/>
                    <a:pt x="1357" y="1883"/>
                  </a:cubicBezTo>
                  <a:cubicBezTo>
                    <a:pt x="701" y="974"/>
                    <a:pt x="2838" y="1016"/>
                    <a:pt x="2245"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2"/>
            <p:cNvSpPr/>
            <p:nvPr/>
          </p:nvSpPr>
          <p:spPr>
            <a:xfrm>
              <a:off x="-1472025" y="3987125"/>
              <a:ext cx="41800" cy="22275"/>
            </a:xfrm>
            <a:custGeom>
              <a:rect b="b" l="l" r="r" t="t"/>
              <a:pathLst>
                <a:path extrusionOk="0" h="891" w="1672">
                  <a:moveTo>
                    <a:pt x="993" y="1"/>
                  </a:moveTo>
                  <a:cubicBezTo>
                    <a:pt x="698" y="1"/>
                    <a:pt x="431" y="318"/>
                    <a:pt x="90" y="318"/>
                  </a:cubicBezTo>
                  <a:cubicBezTo>
                    <a:pt x="61" y="318"/>
                    <a:pt x="31" y="315"/>
                    <a:pt x="1" y="310"/>
                  </a:cubicBezTo>
                  <a:lnTo>
                    <a:pt x="1" y="310"/>
                  </a:lnTo>
                  <a:cubicBezTo>
                    <a:pt x="263" y="686"/>
                    <a:pt x="563" y="891"/>
                    <a:pt x="904" y="891"/>
                  </a:cubicBezTo>
                  <a:cubicBezTo>
                    <a:pt x="1140" y="891"/>
                    <a:pt x="1395" y="793"/>
                    <a:pt x="1672" y="585"/>
                  </a:cubicBezTo>
                  <a:cubicBezTo>
                    <a:pt x="1502" y="480"/>
                    <a:pt x="1375" y="332"/>
                    <a:pt x="1312" y="141"/>
                  </a:cubicBezTo>
                  <a:cubicBezTo>
                    <a:pt x="1200" y="39"/>
                    <a:pt x="1094" y="1"/>
                    <a:pt x="993"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2"/>
            <p:cNvSpPr/>
            <p:nvPr/>
          </p:nvSpPr>
          <p:spPr>
            <a:xfrm>
              <a:off x="-1596800" y="3771225"/>
              <a:ext cx="32275" cy="39750"/>
            </a:xfrm>
            <a:custGeom>
              <a:rect b="b" l="l" r="r" t="t"/>
              <a:pathLst>
                <a:path extrusionOk="0" h="1590" w="1291">
                  <a:moveTo>
                    <a:pt x="275" y="0"/>
                  </a:moveTo>
                  <a:cubicBezTo>
                    <a:pt x="381" y="529"/>
                    <a:pt x="275" y="1079"/>
                    <a:pt x="0" y="1523"/>
                  </a:cubicBezTo>
                  <a:cubicBezTo>
                    <a:pt x="23" y="1568"/>
                    <a:pt x="64" y="1589"/>
                    <a:pt x="107" y="1589"/>
                  </a:cubicBezTo>
                  <a:cubicBezTo>
                    <a:pt x="144" y="1589"/>
                    <a:pt x="183" y="1574"/>
                    <a:pt x="212" y="1544"/>
                  </a:cubicBezTo>
                  <a:cubicBezTo>
                    <a:pt x="466" y="1163"/>
                    <a:pt x="1143" y="994"/>
                    <a:pt x="910" y="360"/>
                  </a:cubicBezTo>
                  <a:cubicBezTo>
                    <a:pt x="868" y="254"/>
                    <a:pt x="1143" y="275"/>
                    <a:pt x="1291" y="254"/>
                  </a:cubicBezTo>
                  <a:cubicBezTo>
                    <a:pt x="1252" y="46"/>
                    <a:pt x="1004" y="38"/>
                    <a:pt x="741" y="38"/>
                  </a:cubicBezTo>
                  <a:cubicBezTo>
                    <a:pt x="719" y="38"/>
                    <a:pt x="697" y="38"/>
                    <a:pt x="675" y="38"/>
                  </a:cubicBezTo>
                  <a:cubicBezTo>
                    <a:pt x="532" y="38"/>
                    <a:pt x="388" y="36"/>
                    <a:pt x="275"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2"/>
            <p:cNvSpPr/>
            <p:nvPr/>
          </p:nvSpPr>
          <p:spPr>
            <a:xfrm>
              <a:off x="-1470950" y="3934075"/>
              <a:ext cx="33850" cy="32025"/>
            </a:xfrm>
            <a:custGeom>
              <a:rect b="b" l="l" r="r" t="t"/>
              <a:pathLst>
                <a:path extrusionOk="0" h="1281" w="1354">
                  <a:moveTo>
                    <a:pt x="888" y="0"/>
                  </a:moveTo>
                  <a:lnTo>
                    <a:pt x="888" y="0"/>
                  </a:lnTo>
                  <a:cubicBezTo>
                    <a:pt x="508" y="296"/>
                    <a:pt x="212" y="698"/>
                    <a:pt x="0" y="1121"/>
                  </a:cubicBezTo>
                  <a:cubicBezTo>
                    <a:pt x="167" y="1223"/>
                    <a:pt x="318" y="1281"/>
                    <a:pt x="454" y="1281"/>
                  </a:cubicBezTo>
                  <a:cubicBezTo>
                    <a:pt x="628" y="1281"/>
                    <a:pt x="779" y="1187"/>
                    <a:pt x="909" y="973"/>
                  </a:cubicBezTo>
                  <a:cubicBezTo>
                    <a:pt x="761" y="656"/>
                    <a:pt x="1354" y="317"/>
                    <a:pt x="888"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2"/>
            <p:cNvSpPr/>
            <p:nvPr/>
          </p:nvSpPr>
          <p:spPr>
            <a:xfrm>
              <a:off x="-1216100" y="4046700"/>
              <a:ext cx="32800" cy="31975"/>
            </a:xfrm>
            <a:custGeom>
              <a:rect b="b" l="l" r="r" t="t"/>
              <a:pathLst>
                <a:path extrusionOk="0" h="1279" w="1312">
                  <a:moveTo>
                    <a:pt x="1290" y="0"/>
                  </a:moveTo>
                  <a:cubicBezTo>
                    <a:pt x="783" y="275"/>
                    <a:pt x="317" y="656"/>
                    <a:pt x="0" y="1142"/>
                  </a:cubicBezTo>
                  <a:cubicBezTo>
                    <a:pt x="96" y="1238"/>
                    <a:pt x="189" y="1278"/>
                    <a:pt x="279" y="1278"/>
                  </a:cubicBezTo>
                  <a:cubicBezTo>
                    <a:pt x="666" y="1278"/>
                    <a:pt x="1003" y="544"/>
                    <a:pt x="1311" y="338"/>
                  </a:cubicBezTo>
                  <a:lnTo>
                    <a:pt x="1290" y="0"/>
                  </a:ln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2"/>
            <p:cNvSpPr/>
            <p:nvPr/>
          </p:nvSpPr>
          <p:spPr>
            <a:xfrm>
              <a:off x="-2706625" y="4053750"/>
              <a:ext cx="37575" cy="16975"/>
            </a:xfrm>
            <a:custGeom>
              <a:rect b="b" l="l" r="r" t="t"/>
              <a:pathLst>
                <a:path extrusionOk="0" h="679" w="1503">
                  <a:moveTo>
                    <a:pt x="819" y="0"/>
                  </a:moveTo>
                  <a:cubicBezTo>
                    <a:pt x="554" y="0"/>
                    <a:pt x="278" y="96"/>
                    <a:pt x="1" y="162"/>
                  </a:cubicBezTo>
                  <a:cubicBezTo>
                    <a:pt x="43" y="183"/>
                    <a:pt x="85" y="204"/>
                    <a:pt x="149" y="204"/>
                  </a:cubicBezTo>
                  <a:cubicBezTo>
                    <a:pt x="350" y="562"/>
                    <a:pt x="493" y="679"/>
                    <a:pt x="642" y="679"/>
                  </a:cubicBezTo>
                  <a:cubicBezTo>
                    <a:pt x="855" y="679"/>
                    <a:pt x="1080" y="443"/>
                    <a:pt x="1502" y="331"/>
                  </a:cubicBezTo>
                  <a:cubicBezTo>
                    <a:pt x="1291" y="79"/>
                    <a:pt x="1060" y="0"/>
                    <a:pt x="819"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2"/>
            <p:cNvSpPr/>
            <p:nvPr/>
          </p:nvSpPr>
          <p:spPr>
            <a:xfrm>
              <a:off x="-1211875" y="3838375"/>
              <a:ext cx="33850" cy="28500"/>
            </a:xfrm>
            <a:custGeom>
              <a:rect b="b" l="l" r="r" t="t"/>
              <a:pathLst>
                <a:path extrusionOk="0" h="1140" w="1354">
                  <a:moveTo>
                    <a:pt x="994" y="0"/>
                  </a:moveTo>
                  <a:cubicBezTo>
                    <a:pt x="592" y="254"/>
                    <a:pt x="148" y="466"/>
                    <a:pt x="0" y="931"/>
                  </a:cubicBezTo>
                  <a:cubicBezTo>
                    <a:pt x="76" y="1071"/>
                    <a:pt x="113" y="1140"/>
                    <a:pt x="187" y="1140"/>
                  </a:cubicBezTo>
                  <a:cubicBezTo>
                    <a:pt x="258" y="1140"/>
                    <a:pt x="364" y="1076"/>
                    <a:pt x="571" y="952"/>
                  </a:cubicBezTo>
                  <a:cubicBezTo>
                    <a:pt x="762" y="656"/>
                    <a:pt x="1354" y="487"/>
                    <a:pt x="994"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2"/>
            <p:cNvSpPr/>
            <p:nvPr/>
          </p:nvSpPr>
          <p:spPr>
            <a:xfrm>
              <a:off x="-771325" y="3734850"/>
              <a:ext cx="38500" cy="23000"/>
            </a:xfrm>
            <a:custGeom>
              <a:rect b="b" l="l" r="r" t="t"/>
              <a:pathLst>
                <a:path extrusionOk="0" h="920" w="1540">
                  <a:moveTo>
                    <a:pt x="1165" y="1"/>
                  </a:moveTo>
                  <a:cubicBezTo>
                    <a:pt x="675" y="1"/>
                    <a:pt x="1" y="919"/>
                    <a:pt x="1080" y="919"/>
                  </a:cubicBezTo>
                  <a:cubicBezTo>
                    <a:pt x="1197" y="919"/>
                    <a:pt x="1336" y="908"/>
                    <a:pt x="1497" y="884"/>
                  </a:cubicBezTo>
                  <a:lnTo>
                    <a:pt x="1540" y="609"/>
                  </a:lnTo>
                  <a:cubicBezTo>
                    <a:pt x="1540" y="159"/>
                    <a:pt x="1368" y="1"/>
                    <a:pt x="1165"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2"/>
            <p:cNvSpPr/>
            <p:nvPr/>
          </p:nvSpPr>
          <p:spPr>
            <a:xfrm>
              <a:off x="-1220875" y="3861625"/>
              <a:ext cx="25950" cy="29125"/>
            </a:xfrm>
            <a:custGeom>
              <a:rect b="b" l="l" r="r" t="t"/>
              <a:pathLst>
                <a:path extrusionOk="0" h="1165" w="1038">
                  <a:moveTo>
                    <a:pt x="360" y="1"/>
                  </a:moveTo>
                  <a:cubicBezTo>
                    <a:pt x="149" y="85"/>
                    <a:pt x="22" y="276"/>
                    <a:pt x="1" y="487"/>
                  </a:cubicBezTo>
                  <a:cubicBezTo>
                    <a:pt x="276" y="572"/>
                    <a:pt x="445" y="868"/>
                    <a:pt x="403" y="1164"/>
                  </a:cubicBezTo>
                  <a:cubicBezTo>
                    <a:pt x="1037" y="1016"/>
                    <a:pt x="487" y="381"/>
                    <a:pt x="931" y="170"/>
                  </a:cubicBezTo>
                  <a:lnTo>
                    <a:pt x="931" y="22"/>
                  </a:lnTo>
                  <a:cubicBezTo>
                    <a:pt x="909" y="15"/>
                    <a:pt x="887" y="11"/>
                    <a:pt x="865" y="11"/>
                  </a:cubicBezTo>
                  <a:cubicBezTo>
                    <a:pt x="755" y="11"/>
                    <a:pt x="645" y="87"/>
                    <a:pt x="535" y="87"/>
                  </a:cubicBezTo>
                  <a:cubicBezTo>
                    <a:pt x="477" y="87"/>
                    <a:pt x="419" y="66"/>
                    <a:pt x="360"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2"/>
            <p:cNvSpPr/>
            <p:nvPr/>
          </p:nvSpPr>
          <p:spPr>
            <a:xfrm>
              <a:off x="-1411225" y="3896275"/>
              <a:ext cx="23300" cy="15350"/>
            </a:xfrm>
            <a:custGeom>
              <a:rect b="b" l="l" r="r" t="t"/>
              <a:pathLst>
                <a:path extrusionOk="0" h="614" w="932">
                  <a:moveTo>
                    <a:pt x="649" y="0"/>
                  </a:moveTo>
                  <a:cubicBezTo>
                    <a:pt x="410" y="0"/>
                    <a:pt x="184" y="218"/>
                    <a:pt x="1" y="370"/>
                  </a:cubicBezTo>
                  <a:lnTo>
                    <a:pt x="1" y="561"/>
                  </a:lnTo>
                  <a:cubicBezTo>
                    <a:pt x="137" y="595"/>
                    <a:pt x="262" y="613"/>
                    <a:pt x="374" y="613"/>
                  </a:cubicBezTo>
                  <a:cubicBezTo>
                    <a:pt x="680" y="613"/>
                    <a:pt x="885" y="473"/>
                    <a:pt x="932" y="116"/>
                  </a:cubicBezTo>
                  <a:cubicBezTo>
                    <a:pt x="837" y="33"/>
                    <a:pt x="742" y="0"/>
                    <a:pt x="649"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2"/>
            <p:cNvSpPr/>
            <p:nvPr/>
          </p:nvSpPr>
          <p:spPr>
            <a:xfrm>
              <a:off x="-788900" y="3743725"/>
              <a:ext cx="26375" cy="19075"/>
            </a:xfrm>
            <a:custGeom>
              <a:rect b="b" l="l" r="r" t="t"/>
              <a:pathLst>
                <a:path extrusionOk="0" h="763" w="1055">
                  <a:moveTo>
                    <a:pt x="889" y="1"/>
                  </a:moveTo>
                  <a:lnTo>
                    <a:pt x="889" y="1"/>
                  </a:lnTo>
                  <a:cubicBezTo>
                    <a:pt x="572" y="64"/>
                    <a:pt x="255" y="191"/>
                    <a:pt x="1" y="402"/>
                  </a:cubicBezTo>
                  <a:cubicBezTo>
                    <a:pt x="170" y="466"/>
                    <a:pt x="170" y="614"/>
                    <a:pt x="191" y="762"/>
                  </a:cubicBezTo>
                  <a:cubicBezTo>
                    <a:pt x="196" y="762"/>
                    <a:pt x="201" y="763"/>
                    <a:pt x="206" y="763"/>
                  </a:cubicBezTo>
                  <a:cubicBezTo>
                    <a:pt x="450" y="763"/>
                    <a:pt x="1055" y="290"/>
                    <a:pt x="889"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2"/>
            <p:cNvSpPr/>
            <p:nvPr/>
          </p:nvSpPr>
          <p:spPr>
            <a:xfrm>
              <a:off x="-761400" y="3741600"/>
              <a:ext cx="23825" cy="20050"/>
            </a:xfrm>
            <a:custGeom>
              <a:rect b="b" l="l" r="r" t="t"/>
              <a:pathLst>
                <a:path extrusionOk="0" h="802" w="953">
                  <a:moveTo>
                    <a:pt x="212" y="1"/>
                  </a:moveTo>
                  <a:lnTo>
                    <a:pt x="1" y="43"/>
                  </a:lnTo>
                  <a:cubicBezTo>
                    <a:pt x="32" y="422"/>
                    <a:pt x="64" y="802"/>
                    <a:pt x="439" y="802"/>
                  </a:cubicBezTo>
                  <a:cubicBezTo>
                    <a:pt x="566" y="802"/>
                    <a:pt x="733" y="758"/>
                    <a:pt x="952" y="657"/>
                  </a:cubicBezTo>
                  <a:cubicBezTo>
                    <a:pt x="635" y="487"/>
                    <a:pt x="106" y="509"/>
                    <a:pt x="212"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2"/>
            <p:cNvSpPr/>
            <p:nvPr/>
          </p:nvSpPr>
          <p:spPr>
            <a:xfrm>
              <a:off x="-752400" y="3729450"/>
              <a:ext cx="32275" cy="20650"/>
            </a:xfrm>
            <a:custGeom>
              <a:rect b="b" l="l" r="r" t="t"/>
              <a:pathLst>
                <a:path extrusionOk="0" h="826" w="1291">
                  <a:moveTo>
                    <a:pt x="381" y="0"/>
                  </a:moveTo>
                  <a:cubicBezTo>
                    <a:pt x="190" y="0"/>
                    <a:pt x="21" y="149"/>
                    <a:pt x="0" y="339"/>
                  </a:cubicBezTo>
                  <a:cubicBezTo>
                    <a:pt x="39" y="337"/>
                    <a:pt x="76" y="336"/>
                    <a:pt x="113" y="336"/>
                  </a:cubicBezTo>
                  <a:cubicBezTo>
                    <a:pt x="479" y="336"/>
                    <a:pt x="744" y="441"/>
                    <a:pt x="783" y="825"/>
                  </a:cubicBezTo>
                  <a:cubicBezTo>
                    <a:pt x="1290" y="318"/>
                    <a:pt x="529" y="275"/>
                    <a:pt x="381"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2"/>
            <p:cNvSpPr/>
            <p:nvPr/>
          </p:nvSpPr>
          <p:spPr>
            <a:xfrm>
              <a:off x="-1687225" y="3817225"/>
              <a:ext cx="15900" cy="16400"/>
            </a:xfrm>
            <a:custGeom>
              <a:rect b="b" l="l" r="r" t="t"/>
              <a:pathLst>
                <a:path extrusionOk="0" h="656" w="636">
                  <a:moveTo>
                    <a:pt x="635" y="0"/>
                  </a:moveTo>
                  <a:cubicBezTo>
                    <a:pt x="1" y="212"/>
                    <a:pt x="297" y="444"/>
                    <a:pt x="635" y="656"/>
                  </a:cubicBezTo>
                  <a:lnTo>
                    <a:pt x="635" y="0"/>
                  </a:ln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2"/>
            <p:cNvSpPr/>
            <p:nvPr/>
          </p:nvSpPr>
          <p:spPr>
            <a:xfrm>
              <a:off x="-2011875" y="3793675"/>
              <a:ext cx="15900" cy="15650"/>
            </a:xfrm>
            <a:custGeom>
              <a:rect b="b" l="l" r="r" t="t"/>
              <a:pathLst>
                <a:path extrusionOk="0" h="626" w="636">
                  <a:moveTo>
                    <a:pt x="209" y="1"/>
                  </a:moveTo>
                  <a:cubicBezTo>
                    <a:pt x="86" y="1"/>
                    <a:pt x="1" y="38"/>
                    <a:pt x="65" y="139"/>
                  </a:cubicBezTo>
                  <a:cubicBezTo>
                    <a:pt x="86" y="350"/>
                    <a:pt x="65" y="604"/>
                    <a:pt x="445" y="625"/>
                  </a:cubicBezTo>
                  <a:cubicBezTo>
                    <a:pt x="340" y="414"/>
                    <a:pt x="149" y="181"/>
                    <a:pt x="636" y="139"/>
                  </a:cubicBezTo>
                  <a:cubicBezTo>
                    <a:pt x="600" y="66"/>
                    <a:pt x="371" y="1"/>
                    <a:pt x="209"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2"/>
            <p:cNvSpPr/>
            <p:nvPr/>
          </p:nvSpPr>
          <p:spPr>
            <a:xfrm>
              <a:off x="-1358350" y="3914500"/>
              <a:ext cx="10075" cy="24350"/>
            </a:xfrm>
            <a:custGeom>
              <a:rect b="b" l="l" r="r" t="t"/>
              <a:pathLst>
                <a:path extrusionOk="0" h="974" w="403">
                  <a:moveTo>
                    <a:pt x="255" y="1"/>
                  </a:moveTo>
                  <a:lnTo>
                    <a:pt x="255" y="1"/>
                  </a:lnTo>
                  <a:cubicBezTo>
                    <a:pt x="1" y="297"/>
                    <a:pt x="170" y="635"/>
                    <a:pt x="128" y="974"/>
                  </a:cubicBezTo>
                  <a:cubicBezTo>
                    <a:pt x="403" y="656"/>
                    <a:pt x="255" y="318"/>
                    <a:pt x="255"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2"/>
            <p:cNvSpPr/>
            <p:nvPr/>
          </p:nvSpPr>
          <p:spPr>
            <a:xfrm>
              <a:off x="-1730575" y="4086875"/>
              <a:ext cx="7950" cy="25400"/>
            </a:xfrm>
            <a:custGeom>
              <a:rect b="b" l="l" r="r" t="t"/>
              <a:pathLst>
                <a:path extrusionOk="0" h="1016" w="318">
                  <a:moveTo>
                    <a:pt x="318" y="0"/>
                  </a:moveTo>
                  <a:cubicBezTo>
                    <a:pt x="1" y="170"/>
                    <a:pt x="254" y="445"/>
                    <a:pt x="149" y="656"/>
                  </a:cubicBezTo>
                  <a:lnTo>
                    <a:pt x="297" y="1016"/>
                  </a:lnTo>
                  <a:cubicBezTo>
                    <a:pt x="318" y="677"/>
                    <a:pt x="318" y="339"/>
                    <a:pt x="318"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2"/>
            <p:cNvSpPr/>
            <p:nvPr/>
          </p:nvSpPr>
          <p:spPr>
            <a:xfrm>
              <a:off x="-2407350" y="4106975"/>
              <a:ext cx="7425" cy="21175"/>
            </a:xfrm>
            <a:custGeom>
              <a:rect b="b" l="l" r="r" t="t"/>
              <a:pathLst>
                <a:path extrusionOk="0" h="847" w="297">
                  <a:moveTo>
                    <a:pt x="296" y="0"/>
                  </a:moveTo>
                  <a:lnTo>
                    <a:pt x="106" y="148"/>
                  </a:lnTo>
                  <a:cubicBezTo>
                    <a:pt x="148" y="381"/>
                    <a:pt x="0" y="656"/>
                    <a:pt x="254" y="846"/>
                  </a:cubicBezTo>
                  <a:cubicBezTo>
                    <a:pt x="275" y="550"/>
                    <a:pt x="275" y="275"/>
                    <a:pt x="296"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2"/>
            <p:cNvSpPr/>
            <p:nvPr/>
          </p:nvSpPr>
          <p:spPr>
            <a:xfrm>
              <a:off x="-2381450" y="4102725"/>
              <a:ext cx="34000" cy="20125"/>
            </a:xfrm>
            <a:custGeom>
              <a:rect b="b" l="l" r="r" t="t"/>
              <a:pathLst>
                <a:path extrusionOk="0" h="805" w="1360">
                  <a:moveTo>
                    <a:pt x="402" y="1"/>
                  </a:moveTo>
                  <a:cubicBezTo>
                    <a:pt x="198" y="1"/>
                    <a:pt x="7" y="163"/>
                    <a:pt x="1" y="635"/>
                  </a:cubicBezTo>
                  <a:lnTo>
                    <a:pt x="170" y="805"/>
                  </a:lnTo>
                  <a:cubicBezTo>
                    <a:pt x="1359" y="776"/>
                    <a:pt x="848" y="1"/>
                    <a:pt x="402"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2"/>
            <p:cNvSpPr/>
            <p:nvPr/>
          </p:nvSpPr>
          <p:spPr>
            <a:xfrm>
              <a:off x="-1025775" y="3585100"/>
              <a:ext cx="56600" cy="38700"/>
            </a:xfrm>
            <a:custGeom>
              <a:rect b="b" l="l" r="r" t="t"/>
              <a:pathLst>
                <a:path extrusionOk="0" h="1548" w="2264">
                  <a:moveTo>
                    <a:pt x="1312" y="1"/>
                  </a:moveTo>
                  <a:cubicBezTo>
                    <a:pt x="995" y="403"/>
                    <a:pt x="1" y="931"/>
                    <a:pt x="508" y="1481"/>
                  </a:cubicBezTo>
                  <a:cubicBezTo>
                    <a:pt x="588" y="1527"/>
                    <a:pt x="664" y="1547"/>
                    <a:pt x="739" y="1547"/>
                  </a:cubicBezTo>
                  <a:cubicBezTo>
                    <a:pt x="1142" y="1547"/>
                    <a:pt x="1487" y="962"/>
                    <a:pt x="1862" y="783"/>
                  </a:cubicBezTo>
                  <a:cubicBezTo>
                    <a:pt x="2264" y="233"/>
                    <a:pt x="1672" y="170"/>
                    <a:pt x="1312"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2"/>
            <p:cNvSpPr/>
            <p:nvPr/>
          </p:nvSpPr>
          <p:spPr>
            <a:xfrm>
              <a:off x="-1048500" y="3593025"/>
              <a:ext cx="32275" cy="32750"/>
            </a:xfrm>
            <a:custGeom>
              <a:rect b="b" l="l" r="r" t="t"/>
              <a:pathLst>
                <a:path extrusionOk="0" h="1310" w="1291">
                  <a:moveTo>
                    <a:pt x="931" y="1"/>
                  </a:moveTo>
                  <a:cubicBezTo>
                    <a:pt x="656" y="445"/>
                    <a:pt x="868" y="1164"/>
                    <a:pt x="0" y="1291"/>
                  </a:cubicBezTo>
                  <a:cubicBezTo>
                    <a:pt x="113" y="1303"/>
                    <a:pt x="212" y="1309"/>
                    <a:pt x="297" y="1309"/>
                  </a:cubicBezTo>
                  <a:cubicBezTo>
                    <a:pt x="1237" y="1309"/>
                    <a:pt x="651" y="602"/>
                    <a:pt x="1291"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2"/>
            <p:cNvSpPr/>
            <p:nvPr/>
          </p:nvSpPr>
          <p:spPr>
            <a:xfrm>
              <a:off x="-1034750" y="3661250"/>
              <a:ext cx="18525" cy="11650"/>
            </a:xfrm>
            <a:custGeom>
              <a:rect b="b" l="l" r="r" t="t"/>
              <a:pathLst>
                <a:path extrusionOk="0" h="466" w="741">
                  <a:moveTo>
                    <a:pt x="741" y="0"/>
                  </a:moveTo>
                  <a:cubicBezTo>
                    <a:pt x="423" y="0"/>
                    <a:pt x="148" y="191"/>
                    <a:pt x="0" y="466"/>
                  </a:cubicBezTo>
                  <a:cubicBezTo>
                    <a:pt x="339" y="423"/>
                    <a:pt x="677" y="381"/>
                    <a:pt x="741"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2"/>
            <p:cNvSpPr/>
            <p:nvPr/>
          </p:nvSpPr>
          <p:spPr>
            <a:xfrm>
              <a:off x="-1062775" y="3625300"/>
              <a:ext cx="14300" cy="19575"/>
            </a:xfrm>
            <a:custGeom>
              <a:rect b="b" l="l" r="r" t="t"/>
              <a:pathLst>
                <a:path extrusionOk="0" h="783" w="572">
                  <a:moveTo>
                    <a:pt x="571" y="0"/>
                  </a:moveTo>
                  <a:lnTo>
                    <a:pt x="571" y="0"/>
                  </a:lnTo>
                  <a:cubicBezTo>
                    <a:pt x="254" y="148"/>
                    <a:pt x="43" y="444"/>
                    <a:pt x="0" y="783"/>
                  </a:cubicBezTo>
                  <a:cubicBezTo>
                    <a:pt x="318" y="635"/>
                    <a:pt x="529" y="338"/>
                    <a:pt x="571"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2"/>
            <p:cNvSpPr/>
            <p:nvPr/>
          </p:nvSpPr>
          <p:spPr>
            <a:xfrm>
              <a:off x="-822725" y="3762225"/>
              <a:ext cx="85150" cy="50825"/>
            </a:xfrm>
            <a:custGeom>
              <a:rect b="b" l="l" r="r" t="t"/>
              <a:pathLst>
                <a:path extrusionOk="0" h="2033" w="3406">
                  <a:moveTo>
                    <a:pt x="1735" y="1"/>
                  </a:moveTo>
                  <a:cubicBezTo>
                    <a:pt x="1671" y="1"/>
                    <a:pt x="1608" y="1"/>
                    <a:pt x="1544" y="22"/>
                  </a:cubicBezTo>
                  <a:cubicBezTo>
                    <a:pt x="1312" y="614"/>
                    <a:pt x="931" y="1143"/>
                    <a:pt x="466" y="1566"/>
                  </a:cubicBezTo>
                  <a:cubicBezTo>
                    <a:pt x="318" y="1693"/>
                    <a:pt x="0" y="1777"/>
                    <a:pt x="191" y="1989"/>
                  </a:cubicBezTo>
                  <a:cubicBezTo>
                    <a:pt x="289" y="2019"/>
                    <a:pt x="384" y="2032"/>
                    <a:pt x="474" y="2032"/>
                  </a:cubicBezTo>
                  <a:cubicBezTo>
                    <a:pt x="1371" y="2032"/>
                    <a:pt x="1894" y="692"/>
                    <a:pt x="2996" y="692"/>
                  </a:cubicBezTo>
                  <a:cubicBezTo>
                    <a:pt x="3040" y="692"/>
                    <a:pt x="3084" y="694"/>
                    <a:pt x="3130" y="699"/>
                  </a:cubicBezTo>
                  <a:cubicBezTo>
                    <a:pt x="3384" y="699"/>
                    <a:pt x="3384" y="360"/>
                    <a:pt x="3405" y="149"/>
                  </a:cubicBezTo>
                  <a:lnTo>
                    <a:pt x="3405" y="149"/>
                  </a:lnTo>
                  <a:cubicBezTo>
                    <a:pt x="3072" y="322"/>
                    <a:pt x="2514" y="632"/>
                    <a:pt x="2133" y="632"/>
                  </a:cubicBezTo>
                  <a:cubicBezTo>
                    <a:pt x="1863" y="632"/>
                    <a:pt x="1682" y="475"/>
                    <a:pt x="1735"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2"/>
            <p:cNvSpPr/>
            <p:nvPr/>
          </p:nvSpPr>
          <p:spPr>
            <a:xfrm>
              <a:off x="-2451200" y="3912425"/>
              <a:ext cx="70300" cy="49250"/>
            </a:xfrm>
            <a:custGeom>
              <a:rect b="b" l="l" r="r" t="t"/>
              <a:pathLst>
                <a:path extrusionOk="0" h="1970" w="2812">
                  <a:moveTo>
                    <a:pt x="668" y="0"/>
                  </a:moveTo>
                  <a:cubicBezTo>
                    <a:pt x="0" y="0"/>
                    <a:pt x="860" y="606"/>
                    <a:pt x="485" y="1247"/>
                  </a:cubicBezTo>
                  <a:cubicBezTo>
                    <a:pt x="633" y="1522"/>
                    <a:pt x="422" y="1881"/>
                    <a:pt x="845" y="1945"/>
                  </a:cubicBezTo>
                  <a:cubicBezTo>
                    <a:pt x="927" y="1960"/>
                    <a:pt x="1009" y="1969"/>
                    <a:pt x="1087" y="1969"/>
                  </a:cubicBezTo>
                  <a:cubicBezTo>
                    <a:pt x="1335" y="1969"/>
                    <a:pt x="1552" y="1879"/>
                    <a:pt x="1649" y="1606"/>
                  </a:cubicBezTo>
                  <a:cubicBezTo>
                    <a:pt x="2008" y="1099"/>
                    <a:pt x="2812" y="845"/>
                    <a:pt x="2072" y="253"/>
                  </a:cubicBezTo>
                  <a:cubicBezTo>
                    <a:pt x="1331" y="76"/>
                    <a:pt x="904" y="0"/>
                    <a:pt x="668"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2"/>
            <p:cNvSpPr/>
            <p:nvPr/>
          </p:nvSpPr>
          <p:spPr>
            <a:xfrm>
              <a:off x="-1211350" y="3866225"/>
              <a:ext cx="37025" cy="40175"/>
            </a:xfrm>
            <a:custGeom>
              <a:rect b="b" l="l" r="r" t="t"/>
              <a:pathLst>
                <a:path extrusionOk="0" h="1607" w="1481">
                  <a:moveTo>
                    <a:pt x="639" y="1"/>
                  </a:moveTo>
                  <a:cubicBezTo>
                    <a:pt x="52" y="1"/>
                    <a:pt x="322" y="719"/>
                    <a:pt x="0" y="980"/>
                  </a:cubicBezTo>
                  <a:cubicBezTo>
                    <a:pt x="0" y="1170"/>
                    <a:pt x="0" y="1382"/>
                    <a:pt x="0" y="1593"/>
                  </a:cubicBezTo>
                  <a:cubicBezTo>
                    <a:pt x="64" y="1602"/>
                    <a:pt x="126" y="1607"/>
                    <a:pt x="186" y="1607"/>
                  </a:cubicBezTo>
                  <a:cubicBezTo>
                    <a:pt x="684" y="1607"/>
                    <a:pt x="1066" y="1317"/>
                    <a:pt x="1481" y="1128"/>
                  </a:cubicBezTo>
                  <a:cubicBezTo>
                    <a:pt x="614" y="959"/>
                    <a:pt x="381" y="599"/>
                    <a:pt x="741" y="7"/>
                  </a:cubicBezTo>
                  <a:cubicBezTo>
                    <a:pt x="704" y="3"/>
                    <a:pt x="670" y="1"/>
                    <a:pt x="639"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2"/>
            <p:cNvSpPr/>
            <p:nvPr/>
          </p:nvSpPr>
          <p:spPr>
            <a:xfrm>
              <a:off x="-1616475" y="3809175"/>
              <a:ext cx="24450" cy="8600"/>
            </a:xfrm>
            <a:custGeom>
              <a:rect b="b" l="l" r="r" t="t"/>
              <a:pathLst>
                <a:path extrusionOk="0" h="344" w="978">
                  <a:moveTo>
                    <a:pt x="682" y="0"/>
                  </a:moveTo>
                  <a:cubicBezTo>
                    <a:pt x="426" y="0"/>
                    <a:pt x="0" y="69"/>
                    <a:pt x="238" y="343"/>
                  </a:cubicBezTo>
                  <a:cubicBezTo>
                    <a:pt x="555" y="343"/>
                    <a:pt x="830" y="301"/>
                    <a:pt x="978" y="5"/>
                  </a:cubicBezTo>
                  <a:lnTo>
                    <a:pt x="787" y="5"/>
                  </a:lnTo>
                  <a:cubicBezTo>
                    <a:pt x="759" y="2"/>
                    <a:pt x="723" y="0"/>
                    <a:pt x="682"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2"/>
            <p:cNvSpPr/>
            <p:nvPr/>
          </p:nvSpPr>
          <p:spPr>
            <a:xfrm>
              <a:off x="-1698850" y="4050400"/>
              <a:ext cx="28050" cy="32275"/>
            </a:xfrm>
            <a:custGeom>
              <a:rect b="b" l="l" r="r" t="t"/>
              <a:pathLst>
                <a:path extrusionOk="0" h="1291" w="1122">
                  <a:moveTo>
                    <a:pt x="1122" y="0"/>
                  </a:moveTo>
                  <a:lnTo>
                    <a:pt x="1122" y="0"/>
                  </a:lnTo>
                  <a:cubicBezTo>
                    <a:pt x="170" y="64"/>
                    <a:pt x="297" y="825"/>
                    <a:pt x="1" y="1290"/>
                  </a:cubicBezTo>
                  <a:cubicBezTo>
                    <a:pt x="614" y="1036"/>
                    <a:pt x="825" y="508"/>
                    <a:pt x="1122"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2"/>
            <p:cNvSpPr/>
            <p:nvPr/>
          </p:nvSpPr>
          <p:spPr>
            <a:xfrm>
              <a:off x="-1718400" y="4083175"/>
              <a:ext cx="19575" cy="23825"/>
            </a:xfrm>
            <a:custGeom>
              <a:rect b="b" l="l" r="r" t="t"/>
              <a:pathLst>
                <a:path extrusionOk="0" h="953" w="783">
                  <a:moveTo>
                    <a:pt x="613" y="0"/>
                  </a:moveTo>
                  <a:cubicBezTo>
                    <a:pt x="254" y="381"/>
                    <a:pt x="0" y="741"/>
                    <a:pt x="783" y="952"/>
                  </a:cubicBezTo>
                  <a:cubicBezTo>
                    <a:pt x="783" y="635"/>
                    <a:pt x="783" y="318"/>
                    <a:pt x="783"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2"/>
            <p:cNvSpPr/>
            <p:nvPr/>
          </p:nvSpPr>
          <p:spPr>
            <a:xfrm>
              <a:off x="-1196025" y="4057500"/>
              <a:ext cx="44975" cy="32750"/>
            </a:xfrm>
            <a:custGeom>
              <a:rect b="b" l="l" r="r" t="t"/>
              <a:pathLst>
                <a:path extrusionOk="0" h="1310" w="1799">
                  <a:moveTo>
                    <a:pt x="1125" y="0"/>
                  </a:moveTo>
                  <a:cubicBezTo>
                    <a:pt x="1086" y="0"/>
                    <a:pt x="1049" y="15"/>
                    <a:pt x="1016" y="54"/>
                  </a:cubicBezTo>
                  <a:cubicBezTo>
                    <a:pt x="868" y="393"/>
                    <a:pt x="1" y="1070"/>
                    <a:pt x="508" y="1302"/>
                  </a:cubicBezTo>
                  <a:cubicBezTo>
                    <a:pt x="550" y="1307"/>
                    <a:pt x="589" y="1309"/>
                    <a:pt x="627" y="1309"/>
                  </a:cubicBezTo>
                  <a:cubicBezTo>
                    <a:pt x="1094" y="1309"/>
                    <a:pt x="1315" y="964"/>
                    <a:pt x="1608" y="710"/>
                  </a:cubicBezTo>
                  <a:cubicBezTo>
                    <a:pt x="1608" y="499"/>
                    <a:pt x="1798" y="245"/>
                    <a:pt x="1397" y="118"/>
                  </a:cubicBezTo>
                  <a:cubicBezTo>
                    <a:pt x="1309" y="74"/>
                    <a:pt x="1211" y="0"/>
                    <a:pt x="1125"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2"/>
            <p:cNvSpPr/>
            <p:nvPr/>
          </p:nvSpPr>
          <p:spPr>
            <a:xfrm>
              <a:off x="-2024025" y="3873275"/>
              <a:ext cx="18525" cy="32275"/>
            </a:xfrm>
            <a:custGeom>
              <a:rect b="b" l="l" r="r" t="t"/>
              <a:pathLst>
                <a:path extrusionOk="0" h="1291" w="741">
                  <a:moveTo>
                    <a:pt x="741" y="0"/>
                  </a:moveTo>
                  <a:lnTo>
                    <a:pt x="741" y="0"/>
                  </a:lnTo>
                  <a:cubicBezTo>
                    <a:pt x="360" y="338"/>
                    <a:pt x="85" y="783"/>
                    <a:pt x="1" y="1290"/>
                  </a:cubicBezTo>
                  <a:lnTo>
                    <a:pt x="572" y="1290"/>
                  </a:lnTo>
                  <a:cubicBezTo>
                    <a:pt x="466" y="846"/>
                    <a:pt x="741" y="444"/>
                    <a:pt x="741"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2"/>
            <p:cNvSpPr/>
            <p:nvPr/>
          </p:nvSpPr>
          <p:spPr>
            <a:xfrm>
              <a:off x="-1996000" y="3841550"/>
              <a:ext cx="14300" cy="19575"/>
            </a:xfrm>
            <a:custGeom>
              <a:rect b="b" l="l" r="r" t="t"/>
              <a:pathLst>
                <a:path extrusionOk="0" h="783" w="572">
                  <a:moveTo>
                    <a:pt x="170" y="0"/>
                  </a:moveTo>
                  <a:cubicBezTo>
                    <a:pt x="212" y="275"/>
                    <a:pt x="149" y="550"/>
                    <a:pt x="1" y="783"/>
                  </a:cubicBezTo>
                  <a:cubicBezTo>
                    <a:pt x="572" y="613"/>
                    <a:pt x="445" y="317"/>
                    <a:pt x="170"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2"/>
            <p:cNvSpPr/>
            <p:nvPr/>
          </p:nvSpPr>
          <p:spPr>
            <a:xfrm>
              <a:off x="-1996000" y="3813000"/>
              <a:ext cx="14300" cy="12175"/>
            </a:xfrm>
            <a:custGeom>
              <a:rect b="b" l="l" r="r" t="t"/>
              <a:pathLst>
                <a:path extrusionOk="0" h="487" w="572">
                  <a:moveTo>
                    <a:pt x="1" y="0"/>
                  </a:moveTo>
                  <a:lnTo>
                    <a:pt x="1" y="487"/>
                  </a:lnTo>
                  <a:cubicBezTo>
                    <a:pt x="276" y="317"/>
                    <a:pt x="572" y="169"/>
                    <a:pt x="1"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2"/>
            <p:cNvSpPr/>
            <p:nvPr/>
          </p:nvSpPr>
          <p:spPr>
            <a:xfrm>
              <a:off x="-2718775" y="4110675"/>
              <a:ext cx="26450" cy="19575"/>
            </a:xfrm>
            <a:custGeom>
              <a:rect b="b" l="l" r="r" t="t"/>
              <a:pathLst>
                <a:path extrusionOk="0" h="783" w="1058">
                  <a:moveTo>
                    <a:pt x="1058" y="0"/>
                  </a:moveTo>
                  <a:lnTo>
                    <a:pt x="487" y="148"/>
                  </a:lnTo>
                  <a:cubicBezTo>
                    <a:pt x="0" y="254"/>
                    <a:pt x="127" y="550"/>
                    <a:pt x="296" y="783"/>
                  </a:cubicBezTo>
                  <a:cubicBezTo>
                    <a:pt x="508" y="487"/>
                    <a:pt x="952" y="360"/>
                    <a:pt x="1058"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2"/>
            <p:cNvSpPr/>
            <p:nvPr/>
          </p:nvSpPr>
          <p:spPr>
            <a:xfrm>
              <a:off x="-2279400" y="3740550"/>
              <a:ext cx="28050" cy="20800"/>
            </a:xfrm>
            <a:custGeom>
              <a:rect b="b" l="l" r="r" t="t"/>
              <a:pathLst>
                <a:path extrusionOk="0" h="832" w="1122">
                  <a:moveTo>
                    <a:pt x="1121" y="1"/>
                  </a:moveTo>
                  <a:lnTo>
                    <a:pt x="1121" y="1"/>
                  </a:lnTo>
                  <a:cubicBezTo>
                    <a:pt x="572" y="85"/>
                    <a:pt x="318" y="466"/>
                    <a:pt x="1" y="804"/>
                  </a:cubicBezTo>
                  <a:cubicBezTo>
                    <a:pt x="98" y="823"/>
                    <a:pt x="186" y="831"/>
                    <a:pt x="265" y="831"/>
                  </a:cubicBezTo>
                  <a:cubicBezTo>
                    <a:pt x="821" y="831"/>
                    <a:pt x="955" y="408"/>
                    <a:pt x="1121"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2"/>
            <p:cNvSpPr/>
            <p:nvPr/>
          </p:nvSpPr>
          <p:spPr>
            <a:xfrm>
              <a:off x="-1650200" y="3781800"/>
              <a:ext cx="57650" cy="58225"/>
            </a:xfrm>
            <a:custGeom>
              <a:rect b="b" l="l" r="r" t="t"/>
              <a:pathLst>
                <a:path extrusionOk="0" h="2329" w="2306">
                  <a:moveTo>
                    <a:pt x="1587" y="0"/>
                  </a:moveTo>
                  <a:cubicBezTo>
                    <a:pt x="1333" y="254"/>
                    <a:pt x="1227" y="614"/>
                    <a:pt x="846" y="783"/>
                  </a:cubicBezTo>
                  <a:cubicBezTo>
                    <a:pt x="593" y="1037"/>
                    <a:pt x="931" y="1460"/>
                    <a:pt x="466" y="1692"/>
                  </a:cubicBezTo>
                  <a:cubicBezTo>
                    <a:pt x="275" y="1777"/>
                    <a:pt x="0" y="2073"/>
                    <a:pt x="360" y="2263"/>
                  </a:cubicBezTo>
                  <a:cubicBezTo>
                    <a:pt x="440" y="2309"/>
                    <a:pt x="518" y="2328"/>
                    <a:pt x="594" y="2328"/>
                  </a:cubicBezTo>
                  <a:cubicBezTo>
                    <a:pt x="801" y="2328"/>
                    <a:pt x="994" y="2185"/>
                    <a:pt x="1164" y="2031"/>
                  </a:cubicBezTo>
                  <a:cubicBezTo>
                    <a:pt x="1375" y="1650"/>
                    <a:pt x="1269" y="1354"/>
                    <a:pt x="1777" y="1121"/>
                  </a:cubicBezTo>
                  <a:cubicBezTo>
                    <a:pt x="2136" y="677"/>
                    <a:pt x="2306" y="275"/>
                    <a:pt x="1587"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2"/>
            <p:cNvSpPr/>
            <p:nvPr/>
          </p:nvSpPr>
          <p:spPr>
            <a:xfrm>
              <a:off x="-1660175" y="3801025"/>
              <a:ext cx="49650" cy="40725"/>
            </a:xfrm>
            <a:custGeom>
              <a:rect b="b" l="l" r="r" t="t"/>
              <a:pathLst>
                <a:path extrusionOk="0" h="1629" w="1986">
                  <a:moveTo>
                    <a:pt x="1024" y="1"/>
                  </a:moveTo>
                  <a:cubicBezTo>
                    <a:pt x="1" y="1"/>
                    <a:pt x="1139" y="1040"/>
                    <a:pt x="463" y="1219"/>
                  </a:cubicBezTo>
                  <a:cubicBezTo>
                    <a:pt x="173" y="1432"/>
                    <a:pt x="554" y="1627"/>
                    <a:pt x="831" y="1627"/>
                  </a:cubicBezTo>
                  <a:cubicBezTo>
                    <a:pt x="858" y="1627"/>
                    <a:pt x="883" y="1625"/>
                    <a:pt x="907" y="1621"/>
                  </a:cubicBezTo>
                  <a:cubicBezTo>
                    <a:pt x="955" y="1626"/>
                    <a:pt x="1000" y="1629"/>
                    <a:pt x="1042" y="1629"/>
                  </a:cubicBezTo>
                  <a:cubicBezTo>
                    <a:pt x="1709" y="1629"/>
                    <a:pt x="1707" y="1027"/>
                    <a:pt x="1986" y="669"/>
                  </a:cubicBezTo>
                  <a:lnTo>
                    <a:pt x="1986" y="500"/>
                  </a:lnTo>
                  <a:cubicBezTo>
                    <a:pt x="1436" y="543"/>
                    <a:pt x="1711" y="1050"/>
                    <a:pt x="1415" y="1240"/>
                  </a:cubicBezTo>
                  <a:cubicBezTo>
                    <a:pt x="1285" y="1321"/>
                    <a:pt x="1156" y="1452"/>
                    <a:pt x="1007" y="1452"/>
                  </a:cubicBezTo>
                  <a:cubicBezTo>
                    <a:pt x="962" y="1452"/>
                    <a:pt x="914" y="1439"/>
                    <a:pt x="865" y="1410"/>
                  </a:cubicBezTo>
                  <a:cubicBezTo>
                    <a:pt x="421" y="1114"/>
                    <a:pt x="1563" y="775"/>
                    <a:pt x="1245" y="14"/>
                  </a:cubicBezTo>
                  <a:cubicBezTo>
                    <a:pt x="1162" y="5"/>
                    <a:pt x="1089" y="1"/>
                    <a:pt x="1024"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2"/>
            <p:cNvSpPr/>
            <p:nvPr/>
          </p:nvSpPr>
          <p:spPr>
            <a:xfrm>
              <a:off x="-2762675" y="4069950"/>
              <a:ext cx="75125" cy="74000"/>
            </a:xfrm>
            <a:custGeom>
              <a:rect b="b" l="l" r="r" t="t"/>
              <a:pathLst>
                <a:path extrusionOk="0" h="2960" w="3005">
                  <a:moveTo>
                    <a:pt x="2243" y="1"/>
                  </a:moveTo>
                  <a:cubicBezTo>
                    <a:pt x="1355" y="149"/>
                    <a:pt x="1355" y="1016"/>
                    <a:pt x="741" y="1375"/>
                  </a:cubicBezTo>
                  <a:cubicBezTo>
                    <a:pt x="1" y="1841"/>
                    <a:pt x="149" y="2348"/>
                    <a:pt x="572" y="2898"/>
                  </a:cubicBezTo>
                  <a:cubicBezTo>
                    <a:pt x="674" y="2941"/>
                    <a:pt x="765" y="2960"/>
                    <a:pt x="848" y="2960"/>
                  </a:cubicBezTo>
                  <a:cubicBezTo>
                    <a:pt x="1309" y="2960"/>
                    <a:pt x="1509" y="2387"/>
                    <a:pt x="1970" y="2387"/>
                  </a:cubicBezTo>
                  <a:cubicBezTo>
                    <a:pt x="1990" y="2387"/>
                    <a:pt x="2010" y="2388"/>
                    <a:pt x="2031" y="2390"/>
                  </a:cubicBezTo>
                  <a:cubicBezTo>
                    <a:pt x="2095" y="2179"/>
                    <a:pt x="1968" y="1925"/>
                    <a:pt x="2243" y="1777"/>
                  </a:cubicBezTo>
                  <a:cubicBezTo>
                    <a:pt x="2602" y="1460"/>
                    <a:pt x="2962" y="1143"/>
                    <a:pt x="3004" y="656"/>
                  </a:cubicBezTo>
                  <a:lnTo>
                    <a:pt x="3004" y="656"/>
                  </a:lnTo>
                  <a:cubicBezTo>
                    <a:pt x="2793" y="677"/>
                    <a:pt x="2518" y="614"/>
                    <a:pt x="2475" y="868"/>
                  </a:cubicBezTo>
                  <a:cubicBezTo>
                    <a:pt x="2370" y="1375"/>
                    <a:pt x="1799" y="1629"/>
                    <a:pt x="1672" y="2116"/>
                  </a:cubicBezTo>
                  <a:cubicBezTo>
                    <a:pt x="1619" y="2290"/>
                    <a:pt x="1466" y="2407"/>
                    <a:pt x="1296" y="2407"/>
                  </a:cubicBezTo>
                  <a:cubicBezTo>
                    <a:pt x="1259" y="2407"/>
                    <a:pt x="1222" y="2402"/>
                    <a:pt x="1185" y="2390"/>
                  </a:cubicBezTo>
                  <a:cubicBezTo>
                    <a:pt x="614" y="2094"/>
                    <a:pt x="1926" y="381"/>
                    <a:pt x="2243"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2"/>
            <p:cNvSpPr/>
            <p:nvPr/>
          </p:nvSpPr>
          <p:spPr>
            <a:xfrm>
              <a:off x="-1383200" y="3907100"/>
              <a:ext cx="28025" cy="43550"/>
            </a:xfrm>
            <a:custGeom>
              <a:rect b="b" l="l" r="r" t="t"/>
              <a:pathLst>
                <a:path extrusionOk="0" h="1742" w="1121">
                  <a:moveTo>
                    <a:pt x="572" y="1"/>
                  </a:moveTo>
                  <a:lnTo>
                    <a:pt x="572" y="1"/>
                  </a:lnTo>
                  <a:cubicBezTo>
                    <a:pt x="1" y="508"/>
                    <a:pt x="762" y="1312"/>
                    <a:pt x="1" y="1735"/>
                  </a:cubicBezTo>
                  <a:cubicBezTo>
                    <a:pt x="53" y="1739"/>
                    <a:pt x="101" y="1742"/>
                    <a:pt x="145" y="1742"/>
                  </a:cubicBezTo>
                  <a:cubicBezTo>
                    <a:pt x="1120" y="1742"/>
                    <a:pt x="430" y="668"/>
                    <a:pt x="572"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2"/>
            <p:cNvSpPr/>
            <p:nvPr/>
          </p:nvSpPr>
          <p:spPr>
            <a:xfrm>
              <a:off x="-2303725" y="3678675"/>
              <a:ext cx="51850" cy="80275"/>
            </a:xfrm>
            <a:custGeom>
              <a:rect b="b" l="l" r="r" t="t"/>
              <a:pathLst>
                <a:path extrusionOk="0" h="3211" w="2074">
                  <a:moveTo>
                    <a:pt x="1351" y="0"/>
                  </a:moveTo>
                  <a:cubicBezTo>
                    <a:pt x="747" y="0"/>
                    <a:pt x="985" y="1549"/>
                    <a:pt x="233" y="1841"/>
                  </a:cubicBezTo>
                  <a:cubicBezTo>
                    <a:pt x="1" y="2137"/>
                    <a:pt x="297" y="2497"/>
                    <a:pt x="64" y="2793"/>
                  </a:cubicBezTo>
                  <a:cubicBezTo>
                    <a:pt x="144" y="3105"/>
                    <a:pt x="251" y="3210"/>
                    <a:pt x="373" y="3210"/>
                  </a:cubicBezTo>
                  <a:cubicBezTo>
                    <a:pt x="540" y="3210"/>
                    <a:pt x="736" y="3012"/>
                    <a:pt x="931" y="2877"/>
                  </a:cubicBezTo>
                  <a:cubicBezTo>
                    <a:pt x="1777" y="2306"/>
                    <a:pt x="1354" y="1312"/>
                    <a:pt x="1946" y="636"/>
                  </a:cubicBezTo>
                  <a:cubicBezTo>
                    <a:pt x="2073" y="488"/>
                    <a:pt x="1650" y="65"/>
                    <a:pt x="1375" y="1"/>
                  </a:cubicBezTo>
                  <a:cubicBezTo>
                    <a:pt x="1367" y="1"/>
                    <a:pt x="1359" y="0"/>
                    <a:pt x="1351"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2"/>
            <p:cNvSpPr/>
            <p:nvPr/>
          </p:nvSpPr>
          <p:spPr>
            <a:xfrm>
              <a:off x="-1471500" y="3938150"/>
              <a:ext cx="71350" cy="53100"/>
            </a:xfrm>
            <a:custGeom>
              <a:rect b="b" l="l" r="r" t="t"/>
              <a:pathLst>
                <a:path extrusionOk="0" h="2124" w="2854">
                  <a:moveTo>
                    <a:pt x="2313" y="0"/>
                  </a:moveTo>
                  <a:cubicBezTo>
                    <a:pt x="2282" y="0"/>
                    <a:pt x="2252" y="2"/>
                    <a:pt x="2222" y="6"/>
                  </a:cubicBezTo>
                  <a:cubicBezTo>
                    <a:pt x="2010" y="154"/>
                    <a:pt x="1629" y="28"/>
                    <a:pt x="1481" y="345"/>
                  </a:cubicBezTo>
                  <a:cubicBezTo>
                    <a:pt x="1418" y="852"/>
                    <a:pt x="1016" y="1275"/>
                    <a:pt x="487" y="1360"/>
                  </a:cubicBezTo>
                  <a:cubicBezTo>
                    <a:pt x="234" y="1423"/>
                    <a:pt x="1" y="1614"/>
                    <a:pt x="43" y="1889"/>
                  </a:cubicBezTo>
                  <a:cubicBezTo>
                    <a:pt x="128" y="2078"/>
                    <a:pt x="315" y="2123"/>
                    <a:pt x="529" y="2123"/>
                  </a:cubicBezTo>
                  <a:cubicBezTo>
                    <a:pt x="727" y="2123"/>
                    <a:pt x="950" y="2084"/>
                    <a:pt x="1137" y="2084"/>
                  </a:cubicBezTo>
                  <a:cubicBezTo>
                    <a:pt x="1200" y="2084"/>
                    <a:pt x="1259" y="2088"/>
                    <a:pt x="1312" y="2100"/>
                  </a:cubicBezTo>
                  <a:lnTo>
                    <a:pt x="1672" y="1804"/>
                  </a:lnTo>
                  <a:cubicBezTo>
                    <a:pt x="1756" y="1149"/>
                    <a:pt x="2031" y="620"/>
                    <a:pt x="2835" y="429"/>
                  </a:cubicBezTo>
                  <a:cubicBezTo>
                    <a:pt x="2854" y="164"/>
                    <a:pt x="2583" y="0"/>
                    <a:pt x="2313"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2"/>
            <p:cNvSpPr/>
            <p:nvPr/>
          </p:nvSpPr>
          <p:spPr>
            <a:xfrm>
              <a:off x="-1433425" y="3921275"/>
              <a:ext cx="58625" cy="61450"/>
            </a:xfrm>
            <a:custGeom>
              <a:rect b="b" l="l" r="r" t="t"/>
              <a:pathLst>
                <a:path extrusionOk="0" h="2458" w="2345">
                  <a:moveTo>
                    <a:pt x="1700" y="0"/>
                  </a:moveTo>
                  <a:cubicBezTo>
                    <a:pt x="1581" y="0"/>
                    <a:pt x="1477" y="56"/>
                    <a:pt x="1439" y="195"/>
                  </a:cubicBezTo>
                  <a:cubicBezTo>
                    <a:pt x="1714" y="512"/>
                    <a:pt x="1312" y="745"/>
                    <a:pt x="1270" y="999"/>
                  </a:cubicBezTo>
                  <a:cubicBezTo>
                    <a:pt x="297" y="1147"/>
                    <a:pt x="1" y="1675"/>
                    <a:pt x="149" y="2458"/>
                  </a:cubicBezTo>
                  <a:cubicBezTo>
                    <a:pt x="614" y="1189"/>
                    <a:pt x="1460" y="1570"/>
                    <a:pt x="2137" y="576"/>
                  </a:cubicBezTo>
                  <a:cubicBezTo>
                    <a:pt x="2344" y="309"/>
                    <a:pt x="1980" y="0"/>
                    <a:pt x="1700"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2"/>
            <p:cNvSpPr/>
            <p:nvPr/>
          </p:nvSpPr>
          <p:spPr>
            <a:xfrm>
              <a:off x="-1411225" y="3926025"/>
              <a:ext cx="35250" cy="20225"/>
            </a:xfrm>
            <a:custGeom>
              <a:rect b="b" l="l" r="r" t="t"/>
              <a:pathLst>
                <a:path extrusionOk="0" h="809" w="1410">
                  <a:moveTo>
                    <a:pt x="661" y="1"/>
                  </a:moveTo>
                  <a:cubicBezTo>
                    <a:pt x="627" y="1"/>
                    <a:pt x="590" y="2"/>
                    <a:pt x="551" y="5"/>
                  </a:cubicBezTo>
                  <a:lnTo>
                    <a:pt x="382" y="5"/>
                  </a:lnTo>
                  <a:lnTo>
                    <a:pt x="1" y="491"/>
                  </a:lnTo>
                  <a:cubicBezTo>
                    <a:pt x="64" y="639"/>
                    <a:pt x="212" y="766"/>
                    <a:pt x="382" y="809"/>
                  </a:cubicBezTo>
                  <a:cubicBezTo>
                    <a:pt x="847" y="647"/>
                    <a:pt x="1409" y="1"/>
                    <a:pt x="661"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2"/>
            <p:cNvSpPr/>
            <p:nvPr/>
          </p:nvSpPr>
          <p:spPr>
            <a:xfrm>
              <a:off x="-2803900" y="3810875"/>
              <a:ext cx="39900" cy="45625"/>
            </a:xfrm>
            <a:custGeom>
              <a:rect b="b" l="l" r="r" t="t"/>
              <a:pathLst>
                <a:path extrusionOk="0" h="1825" w="1596">
                  <a:moveTo>
                    <a:pt x="741" y="0"/>
                  </a:moveTo>
                  <a:lnTo>
                    <a:pt x="191" y="1037"/>
                  </a:lnTo>
                  <a:cubicBezTo>
                    <a:pt x="64" y="1037"/>
                    <a:pt x="64" y="1143"/>
                    <a:pt x="0" y="1185"/>
                  </a:cubicBezTo>
                  <a:lnTo>
                    <a:pt x="0" y="1671"/>
                  </a:lnTo>
                  <a:cubicBezTo>
                    <a:pt x="157" y="1778"/>
                    <a:pt x="308" y="1824"/>
                    <a:pt x="447" y="1824"/>
                  </a:cubicBezTo>
                  <a:cubicBezTo>
                    <a:pt x="1190" y="1824"/>
                    <a:pt x="1596" y="499"/>
                    <a:pt x="741"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2"/>
            <p:cNvSpPr/>
            <p:nvPr/>
          </p:nvSpPr>
          <p:spPr>
            <a:xfrm>
              <a:off x="-2810250" y="3804525"/>
              <a:ext cx="11125" cy="36500"/>
            </a:xfrm>
            <a:custGeom>
              <a:rect b="b" l="l" r="r" t="t"/>
              <a:pathLst>
                <a:path extrusionOk="0" h="1460" w="445">
                  <a:moveTo>
                    <a:pt x="445" y="1"/>
                  </a:moveTo>
                  <a:cubicBezTo>
                    <a:pt x="1" y="445"/>
                    <a:pt x="297" y="974"/>
                    <a:pt x="254" y="1460"/>
                  </a:cubicBezTo>
                  <a:lnTo>
                    <a:pt x="445" y="1291"/>
                  </a:lnTo>
                  <a:cubicBezTo>
                    <a:pt x="445" y="868"/>
                    <a:pt x="445" y="424"/>
                    <a:pt x="445"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2"/>
            <p:cNvSpPr/>
            <p:nvPr/>
          </p:nvSpPr>
          <p:spPr>
            <a:xfrm>
              <a:off x="-1216100" y="4099100"/>
              <a:ext cx="34200" cy="16875"/>
            </a:xfrm>
            <a:custGeom>
              <a:rect b="b" l="l" r="r" t="t"/>
              <a:pathLst>
                <a:path extrusionOk="0" h="675" w="1368">
                  <a:moveTo>
                    <a:pt x="772" y="0"/>
                  </a:moveTo>
                  <a:cubicBezTo>
                    <a:pt x="660" y="0"/>
                    <a:pt x="532" y="37"/>
                    <a:pt x="402" y="125"/>
                  </a:cubicBezTo>
                  <a:cubicBezTo>
                    <a:pt x="0" y="379"/>
                    <a:pt x="465" y="484"/>
                    <a:pt x="550" y="653"/>
                  </a:cubicBezTo>
                  <a:lnTo>
                    <a:pt x="740" y="675"/>
                  </a:lnTo>
                  <a:cubicBezTo>
                    <a:pt x="1368" y="460"/>
                    <a:pt x="1170" y="0"/>
                    <a:pt x="772"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2"/>
            <p:cNvSpPr/>
            <p:nvPr/>
          </p:nvSpPr>
          <p:spPr>
            <a:xfrm>
              <a:off x="-1434475" y="3938375"/>
              <a:ext cx="18525" cy="7875"/>
            </a:xfrm>
            <a:custGeom>
              <a:rect b="b" l="l" r="r" t="t"/>
              <a:pathLst>
                <a:path extrusionOk="0" h="315" w="741">
                  <a:moveTo>
                    <a:pt x="402" y="1"/>
                  </a:moveTo>
                  <a:cubicBezTo>
                    <a:pt x="212" y="1"/>
                    <a:pt x="40" y="50"/>
                    <a:pt x="0" y="315"/>
                  </a:cubicBezTo>
                  <a:lnTo>
                    <a:pt x="741" y="19"/>
                  </a:lnTo>
                  <a:cubicBezTo>
                    <a:pt x="637" y="19"/>
                    <a:pt x="517" y="1"/>
                    <a:pt x="402"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2"/>
            <p:cNvSpPr/>
            <p:nvPr/>
          </p:nvSpPr>
          <p:spPr>
            <a:xfrm>
              <a:off x="-2306375" y="3724700"/>
              <a:ext cx="12200" cy="23800"/>
            </a:xfrm>
            <a:custGeom>
              <a:rect b="b" l="l" r="r" t="t"/>
              <a:pathLst>
                <a:path extrusionOk="0" h="952" w="488">
                  <a:moveTo>
                    <a:pt x="339" y="0"/>
                  </a:moveTo>
                  <a:cubicBezTo>
                    <a:pt x="1" y="275"/>
                    <a:pt x="212" y="635"/>
                    <a:pt x="170" y="952"/>
                  </a:cubicBezTo>
                  <a:cubicBezTo>
                    <a:pt x="487" y="677"/>
                    <a:pt x="276" y="317"/>
                    <a:pt x="339"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7" name="Google Shape;127;p2"/>
          <p:cNvGrpSpPr/>
          <p:nvPr/>
        </p:nvGrpSpPr>
        <p:grpSpPr>
          <a:xfrm>
            <a:off x="7629873" y="4385269"/>
            <a:ext cx="1773362" cy="564914"/>
            <a:chOff x="-4380075" y="3780200"/>
            <a:chExt cx="1637000" cy="521475"/>
          </a:xfrm>
        </p:grpSpPr>
        <p:sp>
          <p:nvSpPr>
            <p:cNvPr id="128" name="Google Shape;128;p2"/>
            <p:cNvSpPr/>
            <p:nvPr/>
          </p:nvSpPr>
          <p:spPr>
            <a:xfrm>
              <a:off x="-4365800" y="4000700"/>
              <a:ext cx="92575" cy="119000"/>
            </a:xfrm>
            <a:custGeom>
              <a:rect b="b" l="l" r="r" t="t"/>
              <a:pathLst>
                <a:path extrusionOk="0" h="4760" w="3703">
                  <a:moveTo>
                    <a:pt x="1947" y="0"/>
                  </a:moveTo>
                  <a:cubicBezTo>
                    <a:pt x="1850" y="76"/>
                    <a:pt x="1738" y="93"/>
                    <a:pt x="1622" y="93"/>
                  </a:cubicBezTo>
                  <a:cubicBezTo>
                    <a:pt x="1523" y="93"/>
                    <a:pt x="1421" y="81"/>
                    <a:pt x="1324" y="81"/>
                  </a:cubicBezTo>
                  <a:cubicBezTo>
                    <a:pt x="1184" y="81"/>
                    <a:pt x="1053" y="107"/>
                    <a:pt x="953" y="233"/>
                  </a:cubicBezTo>
                  <a:cubicBezTo>
                    <a:pt x="1185" y="867"/>
                    <a:pt x="1016" y="1481"/>
                    <a:pt x="805" y="2094"/>
                  </a:cubicBezTo>
                  <a:cubicBezTo>
                    <a:pt x="403" y="2411"/>
                    <a:pt x="1" y="2728"/>
                    <a:pt x="403" y="3278"/>
                  </a:cubicBezTo>
                  <a:cubicBezTo>
                    <a:pt x="614" y="3532"/>
                    <a:pt x="276" y="3765"/>
                    <a:pt x="255" y="4018"/>
                  </a:cubicBezTo>
                  <a:cubicBezTo>
                    <a:pt x="227" y="4566"/>
                    <a:pt x="637" y="4759"/>
                    <a:pt x="1089" y="4759"/>
                  </a:cubicBezTo>
                  <a:cubicBezTo>
                    <a:pt x="1318" y="4759"/>
                    <a:pt x="1557" y="4710"/>
                    <a:pt x="1756" y="4632"/>
                  </a:cubicBezTo>
                  <a:cubicBezTo>
                    <a:pt x="2095" y="4293"/>
                    <a:pt x="1947" y="3786"/>
                    <a:pt x="2243" y="3447"/>
                  </a:cubicBezTo>
                  <a:cubicBezTo>
                    <a:pt x="2306" y="3342"/>
                    <a:pt x="2391" y="3236"/>
                    <a:pt x="2391" y="3151"/>
                  </a:cubicBezTo>
                  <a:cubicBezTo>
                    <a:pt x="2285" y="2559"/>
                    <a:pt x="2941" y="2052"/>
                    <a:pt x="2475" y="1396"/>
                  </a:cubicBezTo>
                  <a:cubicBezTo>
                    <a:pt x="2391" y="677"/>
                    <a:pt x="3702" y="85"/>
                    <a:pt x="1947"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2"/>
            <p:cNvSpPr/>
            <p:nvPr/>
          </p:nvSpPr>
          <p:spPr>
            <a:xfrm>
              <a:off x="-3783125" y="3934375"/>
              <a:ext cx="107900" cy="114625"/>
            </a:xfrm>
            <a:custGeom>
              <a:rect b="b" l="l" r="r" t="t"/>
              <a:pathLst>
                <a:path extrusionOk="0" h="4585" w="4316">
                  <a:moveTo>
                    <a:pt x="2319" y="0"/>
                  </a:moveTo>
                  <a:cubicBezTo>
                    <a:pt x="1715" y="0"/>
                    <a:pt x="938" y="245"/>
                    <a:pt x="1862" y="602"/>
                  </a:cubicBezTo>
                  <a:cubicBezTo>
                    <a:pt x="2475" y="813"/>
                    <a:pt x="2475" y="1109"/>
                    <a:pt x="2094" y="1511"/>
                  </a:cubicBezTo>
                  <a:cubicBezTo>
                    <a:pt x="1396" y="2780"/>
                    <a:pt x="2158" y="2928"/>
                    <a:pt x="487" y="3668"/>
                  </a:cubicBezTo>
                  <a:cubicBezTo>
                    <a:pt x="1" y="3922"/>
                    <a:pt x="1" y="4176"/>
                    <a:pt x="529" y="4387"/>
                  </a:cubicBezTo>
                  <a:cubicBezTo>
                    <a:pt x="780" y="4516"/>
                    <a:pt x="1005" y="4584"/>
                    <a:pt x="1210" y="4584"/>
                  </a:cubicBezTo>
                  <a:cubicBezTo>
                    <a:pt x="1541" y="4584"/>
                    <a:pt x="1817" y="4407"/>
                    <a:pt x="2052" y="4028"/>
                  </a:cubicBezTo>
                  <a:cubicBezTo>
                    <a:pt x="2771" y="2865"/>
                    <a:pt x="4315" y="1257"/>
                    <a:pt x="2771" y="73"/>
                  </a:cubicBezTo>
                  <a:cubicBezTo>
                    <a:pt x="2672" y="23"/>
                    <a:pt x="2504" y="0"/>
                    <a:pt x="2319"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2"/>
            <p:cNvSpPr/>
            <p:nvPr/>
          </p:nvSpPr>
          <p:spPr>
            <a:xfrm>
              <a:off x="-3509775" y="3839900"/>
              <a:ext cx="120575" cy="104250"/>
            </a:xfrm>
            <a:custGeom>
              <a:rect b="b" l="l" r="r" t="t"/>
              <a:pathLst>
                <a:path extrusionOk="0" h="4170" w="4823">
                  <a:moveTo>
                    <a:pt x="2890" y="1"/>
                  </a:moveTo>
                  <a:cubicBezTo>
                    <a:pt x="1554" y="1"/>
                    <a:pt x="1306" y="1448"/>
                    <a:pt x="635" y="2435"/>
                  </a:cubicBezTo>
                  <a:cubicBezTo>
                    <a:pt x="1" y="3196"/>
                    <a:pt x="953" y="3958"/>
                    <a:pt x="1672" y="4169"/>
                  </a:cubicBezTo>
                  <a:cubicBezTo>
                    <a:pt x="2200" y="3915"/>
                    <a:pt x="3575" y="3640"/>
                    <a:pt x="3406" y="2921"/>
                  </a:cubicBezTo>
                  <a:cubicBezTo>
                    <a:pt x="3348" y="2889"/>
                    <a:pt x="3282" y="2875"/>
                    <a:pt x="3209" y="2875"/>
                  </a:cubicBezTo>
                  <a:cubicBezTo>
                    <a:pt x="2806" y="2875"/>
                    <a:pt x="2207" y="3295"/>
                    <a:pt x="1828" y="3295"/>
                  </a:cubicBezTo>
                  <a:cubicBezTo>
                    <a:pt x="1648" y="3295"/>
                    <a:pt x="1518" y="3200"/>
                    <a:pt x="1481" y="2921"/>
                  </a:cubicBezTo>
                  <a:cubicBezTo>
                    <a:pt x="1650" y="2245"/>
                    <a:pt x="1481" y="1441"/>
                    <a:pt x="2285" y="954"/>
                  </a:cubicBezTo>
                  <a:cubicBezTo>
                    <a:pt x="2446" y="849"/>
                    <a:pt x="2586" y="806"/>
                    <a:pt x="2712" y="806"/>
                  </a:cubicBezTo>
                  <a:cubicBezTo>
                    <a:pt x="3167" y="806"/>
                    <a:pt x="3445" y="1360"/>
                    <a:pt x="3892" y="1525"/>
                  </a:cubicBezTo>
                  <a:cubicBezTo>
                    <a:pt x="4823" y="1250"/>
                    <a:pt x="3850" y="130"/>
                    <a:pt x="3194" y="24"/>
                  </a:cubicBezTo>
                  <a:cubicBezTo>
                    <a:pt x="3087" y="8"/>
                    <a:pt x="2986" y="1"/>
                    <a:pt x="2890"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2"/>
            <p:cNvSpPr/>
            <p:nvPr/>
          </p:nvSpPr>
          <p:spPr>
            <a:xfrm>
              <a:off x="-3648600" y="4077075"/>
              <a:ext cx="133575" cy="103575"/>
            </a:xfrm>
            <a:custGeom>
              <a:rect b="b" l="l" r="r" t="t"/>
              <a:pathLst>
                <a:path extrusionOk="0" h="4143" w="5343">
                  <a:moveTo>
                    <a:pt x="4566" y="1"/>
                  </a:moveTo>
                  <a:cubicBezTo>
                    <a:pt x="4442" y="1"/>
                    <a:pt x="4323" y="80"/>
                    <a:pt x="4306" y="202"/>
                  </a:cubicBezTo>
                  <a:cubicBezTo>
                    <a:pt x="3714" y="1492"/>
                    <a:pt x="2403" y="3248"/>
                    <a:pt x="838" y="3374"/>
                  </a:cubicBezTo>
                  <a:cubicBezTo>
                    <a:pt x="784" y="3368"/>
                    <a:pt x="735" y="3365"/>
                    <a:pt x="691" y="3365"/>
                  </a:cubicBezTo>
                  <a:cubicBezTo>
                    <a:pt x="1" y="3365"/>
                    <a:pt x="482" y="4143"/>
                    <a:pt x="1017" y="4143"/>
                  </a:cubicBezTo>
                  <a:cubicBezTo>
                    <a:pt x="1091" y="4143"/>
                    <a:pt x="1166" y="4128"/>
                    <a:pt x="1239" y="4094"/>
                  </a:cubicBezTo>
                  <a:cubicBezTo>
                    <a:pt x="2995" y="3903"/>
                    <a:pt x="5342" y="1894"/>
                    <a:pt x="4644" y="12"/>
                  </a:cubicBezTo>
                  <a:cubicBezTo>
                    <a:pt x="4619" y="4"/>
                    <a:pt x="4592" y="1"/>
                    <a:pt x="4566"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2"/>
            <p:cNvSpPr/>
            <p:nvPr/>
          </p:nvSpPr>
          <p:spPr>
            <a:xfrm>
              <a:off x="-3325250" y="3973575"/>
              <a:ext cx="66125" cy="86300"/>
            </a:xfrm>
            <a:custGeom>
              <a:rect b="b" l="l" r="r" t="t"/>
              <a:pathLst>
                <a:path extrusionOk="0" h="3452" w="2645">
                  <a:moveTo>
                    <a:pt x="1914" y="1"/>
                  </a:moveTo>
                  <a:cubicBezTo>
                    <a:pt x="1883" y="1"/>
                    <a:pt x="1851" y="3"/>
                    <a:pt x="1820" y="6"/>
                  </a:cubicBezTo>
                  <a:cubicBezTo>
                    <a:pt x="1703" y="58"/>
                    <a:pt x="1578" y="68"/>
                    <a:pt x="1452" y="68"/>
                  </a:cubicBezTo>
                  <a:cubicBezTo>
                    <a:pt x="1361" y="68"/>
                    <a:pt x="1269" y="63"/>
                    <a:pt x="1179" y="63"/>
                  </a:cubicBezTo>
                  <a:cubicBezTo>
                    <a:pt x="1033" y="63"/>
                    <a:pt x="891" y="77"/>
                    <a:pt x="762" y="154"/>
                  </a:cubicBezTo>
                  <a:cubicBezTo>
                    <a:pt x="657" y="324"/>
                    <a:pt x="995" y="535"/>
                    <a:pt x="868" y="662"/>
                  </a:cubicBezTo>
                  <a:cubicBezTo>
                    <a:pt x="191" y="1170"/>
                    <a:pt x="339" y="1889"/>
                    <a:pt x="149" y="2523"/>
                  </a:cubicBezTo>
                  <a:cubicBezTo>
                    <a:pt x="1" y="2967"/>
                    <a:pt x="276" y="3327"/>
                    <a:pt x="805" y="3433"/>
                  </a:cubicBezTo>
                  <a:cubicBezTo>
                    <a:pt x="869" y="3445"/>
                    <a:pt x="927" y="3451"/>
                    <a:pt x="980" y="3451"/>
                  </a:cubicBezTo>
                  <a:cubicBezTo>
                    <a:pt x="1368" y="3451"/>
                    <a:pt x="1492" y="3135"/>
                    <a:pt x="1566" y="2819"/>
                  </a:cubicBezTo>
                  <a:cubicBezTo>
                    <a:pt x="1778" y="1973"/>
                    <a:pt x="2454" y="1297"/>
                    <a:pt x="2645" y="472"/>
                  </a:cubicBezTo>
                  <a:cubicBezTo>
                    <a:pt x="2510" y="184"/>
                    <a:pt x="2219" y="1"/>
                    <a:pt x="1914"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2"/>
            <p:cNvSpPr/>
            <p:nvPr/>
          </p:nvSpPr>
          <p:spPr>
            <a:xfrm>
              <a:off x="-3061350" y="3976625"/>
              <a:ext cx="100975" cy="93550"/>
            </a:xfrm>
            <a:custGeom>
              <a:rect b="b" l="l" r="r" t="t"/>
              <a:pathLst>
                <a:path extrusionOk="0" h="3742" w="4039">
                  <a:moveTo>
                    <a:pt x="2548" y="0"/>
                  </a:moveTo>
                  <a:cubicBezTo>
                    <a:pt x="1914" y="0"/>
                    <a:pt x="1" y="2513"/>
                    <a:pt x="802" y="2930"/>
                  </a:cubicBezTo>
                  <a:cubicBezTo>
                    <a:pt x="1529" y="3484"/>
                    <a:pt x="1916" y="3742"/>
                    <a:pt x="2296" y="3742"/>
                  </a:cubicBezTo>
                  <a:cubicBezTo>
                    <a:pt x="2613" y="3742"/>
                    <a:pt x="2925" y="3562"/>
                    <a:pt x="3425" y="3226"/>
                  </a:cubicBezTo>
                  <a:cubicBezTo>
                    <a:pt x="3425" y="2761"/>
                    <a:pt x="4038" y="2422"/>
                    <a:pt x="3742" y="1915"/>
                  </a:cubicBezTo>
                  <a:cubicBezTo>
                    <a:pt x="3648" y="1886"/>
                    <a:pt x="3552" y="1873"/>
                    <a:pt x="3456" y="1873"/>
                  </a:cubicBezTo>
                  <a:cubicBezTo>
                    <a:pt x="3057" y="1873"/>
                    <a:pt x="2669" y="2110"/>
                    <a:pt x="2515" y="2486"/>
                  </a:cubicBezTo>
                  <a:cubicBezTo>
                    <a:pt x="2428" y="2670"/>
                    <a:pt x="2234" y="2766"/>
                    <a:pt x="2055" y="2766"/>
                  </a:cubicBezTo>
                  <a:cubicBezTo>
                    <a:pt x="1845" y="2766"/>
                    <a:pt x="1656" y="2633"/>
                    <a:pt x="1691" y="2359"/>
                  </a:cubicBezTo>
                  <a:cubicBezTo>
                    <a:pt x="1310" y="1196"/>
                    <a:pt x="2346" y="1534"/>
                    <a:pt x="2706" y="625"/>
                  </a:cubicBezTo>
                  <a:cubicBezTo>
                    <a:pt x="2795" y="179"/>
                    <a:pt x="2717" y="0"/>
                    <a:pt x="2548"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2"/>
            <p:cNvSpPr/>
            <p:nvPr/>
          </p:nvSpPr>
          <p:spPr>
            <a:xfrm>
              <a:off x="-3336600" y="3982425"/>
              <a:ext cx="85950" cy="95000"/>
            </a:xfrm>
            <a:custGeom>
              <a:rect b="b" l="l" r="r" t="t"/>
              <a:pathLst>
                <a:path extrusionOk="0" h="3800" w="3438">
                  <a:moveTo>
                    <a:pt x="1470" y="1"/>
                  </a:moveTo>
                  <a:cubicBezTo>
                    <a:pt x="1415" y="1"/>
                    <a:pt x="1352" y="4"/>
                    <a:pt x="1280" y="12"/>
                  </a:cubicBezTo>
                  <a:cubicBezTo>
                    <a:pt x="117" y="752"/>
                    <a:pt x="582" y="1958"/>
                    <a:pt x="53" y="3015"/>
                  </a:cubicBezTo>
                  <a:cubicBezTo>
                    <a:pt x="1" y="3610"/>
                    <a:pt x="744" y="3799"/>
                    <a:pt x="1313" y="3799"/>
                  </a:cubicBezTo>
                  <a:cubicBezTo>
                    <a:pt x="1433" y="3799"/>
                    <a:pt x="1544" y="3791"/>
                    <a:pt x="1639" y="3777"/>
                  </a:cubicBezTo>
                  <a:cubicBezTo>
                    <a:pt x="2528" y="3036"/>
                    <a:pt x="2528" y="1894"/>
                    <a:pt x="3226" y="1048"/>
                  </a:cubicBezTo>
                  <a:cubicBezTo>
                    <a:pt x="3437" y="773"/>
                    <a:pt x="3268" y="414"/>
                    <a:pt x="3120" y="118"/>
                  </a:cubicBezTo>
                  <a:cubicBezTo>
                    <a:pt x="3069" y="114"/>
                    <a:pt x="3024" y="113"/>
                    <a:pt x="2984" y="113"/>
                  </a:cubicBezTo>
                  <a:cubicBezTo>
                    <a:pt x="2293" y="113"/>
                    <a:pt x="2968" y="606"/>
                    <a:pt x="2549" y="1006"/>
                  </a:cubicBezTo>
                  <a:cubicBezTo>
                    <a:pt x="1830" y="1450"/>
                    <a:pt x="2062" y="2888"/>
                    <a:pt x="1407" y="2952"/>
                  </a:cubicBezTo>
                  <a:cubicBezTo>
                    <a:pt x="1068" y="2931"/>
                    <a:pt x="688" y="2634"/>
                    <a:pt x="793" y="2444"/>
                  </a:cubicBezTo>
                  <a:cubicBezTo>
                    <a:pt x="1195" y="1831"/>
                    <a:pt x="624" y="985"/>
                    <a:pt x="1512" y="520"/>
                  </a:cubicBezTo>
                  <a:cubicBezTo>
                    <a:pt x="1782" y="365"/>
                    <a:pt x="2034" y="1"/>
                    <a:pt x="1470"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2"/>
            <p:cNvSpPr/>
            <p:nvPr/>
          </p:nvSpPr>
          <p:spPr>
            <a:xfrm>
              <a:off x="-3037600" y="3967375"/>
              <a:ext cx="96250" cy="85600"/>
            </a:xfrm>
            <a:custGeom>
              <a:rect b="b" l="l" r="r" t="t"/>
              <a:pathLst>
                <a:path extrusionOk="0" h="3424" w="3850">
                  <a:moveTo>
                    <a:pt x="3194" y="1"/>
                  </a:moveTo>
                  <a:lnTo>
                    <a:pt x="3194" y="1"/>
                  </a:lnTo>
                  <a:cubicBezTo>
                    <a:pt x="2158" y="22"/>
                    <a:pt x="2855" y="1925"/>
                    <a:pt x="1925" y="1989"/>
                  </a:cubicBezTo>
                  <a:cubicBezTo>
                    <a:pt x="1502" y="1777"/>
                    <a:pt x="1988" y="1206"/>
                    <a:pt x="1735" y="889"/>
                  </a:cubicBezTo>
                  <a:lnTo>
                    <a:pt x="1735" y="889"/>
                  </a:lnTo>
                  <a:cubicBezTo>
                    <a:pt x="1312" y="1143"/>
                    <a:pt x="1037" y="1523"/>
                    <a:pt x="508" y="1777"/>
                  </a:cubicBezTo>
                  <a:cubicBezTo>
                    <a:pt x="0" y="2031"/>
                    <a:pt x="592" y="2475"/>
                    <a:pt x="529" y="2750"/>
                  </a:cubicBezTo>
                  <a:cubicBezTo>
                    <a:pt x="466" y="3046"/>
                    <a:pt x="381" y="3342"/>
                    <a:pt x="783" y="3406"/>
                  </a:cubicBezTo>
                  <a:cubicBezTo>
                    <a:pt x="895" y="3418"/>
                    <a:pt x="994" y="3423"/>
                    <a:pt x="1081" y="3423"/>
                  </a:cubicBezTo>
                  <a:cubicBezTo>
                    <a:pt x="2238" y="3423"/>
                    <a:pt x="1320" y="2445"/>
                    <a:pt x="2834" y="2327"/>
                  </a:cubicBezTo>
                  <a:lnTo>
                    <a:pt x="2940" y="2242"/>
                  </a:lnTo>
                  <a:cubicBezTo>
                    <a:pt x="3088" y="1714"/>
                    <a:pt x="3849" y="254"/>
                    <a:pt x="3194"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2"/>
            <p:cNvSpPr/>
            <p:nvPr/>
          </p:nvSpPr>
          <p:spPr>
            <a:xfrm>
              <a:off x="-3977175" y="4201325"/>
              <a:ext cx="86750" cy="100225"/>
            </a:xfrm>
            <a:custGeom>
              <a:rect b="b" l="l" r="r" t="t"/>
              <a:pathLst>
                <a:path extrusionOk="0" h="4009" w="3470">
                  <a:moveTo>
                    <a:pt x="2998" y="1"/>
                  </a:moveTo>
                  <a:cubicBezTo>
                    <a:pt x="2651" y="1"/>
                    <a:pt x="2389" y="695"/>
                    <a:pt x="2264" y="963"/>
                  </a:cubicBezTo>
                  <a:cubicBezTo>
                    <a:pt x="1841" y="1704"/>
                    <a:pt x="1714" y="2634"/>
                    <a:pt x="635" y="2994"/>
                  </a:cubicBezTo>
                  <a:cubicBezTo>
                    <a:pt x="424" y="3269"/>
                    <a:pt x="1" y="3713"/>
                    <a:pt x="318" y="4009"/>
                  </a:cubicBezTo>
                  <a:cubicBezTo>
                    <a:pt x="2369" y="3375"/>
                    <a:pt x="3469" y="1894"/>
                    <a:pt x="3194" y="75"/>
                  </a:cubicBezTo>
                  <a:cubicBezTo>
                    <a:pt x="3126" y="24"/>
                    <a:pt x="3061" y="1"/>
                    <a:pt x="2998"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2"/>
            <p:cNvSpPr/>
            <p:nvPr/>
          </p:nvSpPr>
          <p:spPr>
            <a:xfrm>
              <a:off x="-3308325" y="3985875"/>
              <a:ext cx="71400" cy="92625"/>
            </a:xfrm>
            <a:custGeom>
              <a:rect b="b" l="l" r="r" t="t"/>
              <a:pathLst>
                <a:path extrusionOk="0" h="3705" w="2856">
                  <a:moveTo>
                    <a:pt x="1968" y="1"/>
                  </a:moveTo>
                  <a:cubicBezTo>
                    <a:pt x="1968" y="678"/>
                    <a:pt x="1862" y="1312"/>
                    <a:pt x="1185" y="1756"/>
                  </a:cubicBezTo>
                  <a:cubicBezTo>
                    <a:pt x="1101" y="1820"/>
                    <a:pt x="1058" y="1925"/>
                    <a:pt x="1079" y="2052"/>
                  </a:cubicBezTo>
                  <a:cubicBezTo>
                    <a:pt x="1566" y="2983"/>
                    <a:pt x="1" y="3046"/>
                    <a:pt x="487" y="3660"/>
                  </a:cubicBezTo>
                  <a:cubicBezTo>
                    <a:pt x="595" y="3691"/>
                    <a:pt x="692" y="3704"/>
                    <a:pt x="779" y="3704"/>
                  </a:cubicBezTo>
                  <a:cubicBezTo>
                    <a:pt x="1291" y="3704"/>
                    <a:pt x="1485" y="3233"/>
                    <a:pt x="1756" y="2962"/>
                  </a:cubicBezTo>
                  <a:cubicBezTo>
                    <a:pt x="2814" y="1862"/>
                    <a:pt x="2856" y="889"/>
                    <a:pt x="1968"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2"/>
            <p:cNvSpPr/>
            <p:nvPr/>
          </p:nvSpPr>
          <p:spPr>
            <a:xfrm>
              <a:off x="-2825050" y="3780200"/>
              <a:ext cx="81975" cy="104200"/>
            </a:xfrm>
            <a:custGeom>
              <a:rect b="b" l="l" r="r" t="t"/>
              <a:pathLst>
                <a:path extrusionOk="0" h="4168" w="3279">
                  <a:moveTo>
                    <a:pt x="2503" y="42"/>
                  </a:moveTo>
                  <a:cubicBezTo>
                    <a:pt x="1130" y="42"/>
                    <a:pt x="2220" y="1577"/>
                    <a:pt x="2115" y="2370"/>
                  </a:cubicBezTo>
                  <a:cubicBezTo>
                    <a:pt x="2221" y="3046"/>
                    <a:pt x="1481" y="2983"/>
                    <a:pt x="1142" y="3237"/>
                  </a:cubicBezTo>
                  <a:cubicBezTo>
                    <a:pt x="1135" y="3242"/>
                    <a:pt x="1128" y="3245"/>
                    <a:pt x="1120" y="3245"/>
                  </a:cubicBezTo>
                  <a:cubicBezTo>
                    <a:pt x="1038" y="3245"/>
                    <a:pt x="919" y="2982"/>
                    <a:pt x="719" y="2982"/>
                  </a:cubicBezTo>
                  <a:cubicBezTo>
                    <a:pt x="712" y="2982"/>
                    <a:pt x="705" y="2982"/>
                    <a:pt x="698" y="2983"/>
                  </a:cubicBezTo>
                  <a:cubicBezTo>
                    <a:pt x="0" y="3194"/>
                    <a:pt x="529" y="3554"/>
                    <a:pt x="529" y="3850"/>
                  </a:cubicBezTo>
                  <a:cubicBezTo>
                    <a:pt x="719" y="4167"/>
                    <a:pt x="1164" y="3956"/>
                    <a:pt x="1417" y="4167"/>
                  </a:cubicBezTo>
                  <a:cubicBezTo>
                    <a:pt x="3215" y="3300"/>
                    <a:pt x="3194" y="1799"/>
                    <a:pt x="3279" y="318"/>
                  </a:cubicBezTo>
                  <a:cubicBezTo>
                    <a:pt x="3173" y="1"/>
                    <a:pt x="2834" y="85"/>
                    <a:pt x="2559" y="43"/>
                  </a:cubicBezTo>
                  <a:cubicBezTo>
                    <a:pt x="2540" y="43"/>
                    <a:pt x="2521" y="42"/>
                    <a:pt x="2503" y="42"/>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2"/>
            <p:cNvSpPr/>
            <p:nvPr/>
          </p:nvSpPr>
          <p:spPr>
            <a:xfrm>
              <a:off x="-4075525" y="4015075"/>
              <a:ext cx="79525" cy="109500"/>
            </a:xfrm>
            <a:custGeom>
              <a:rect b="b" l="l" r="r" t="t"/>
              <a:pathLst>
                <a:path extrusionOk="0" h="4380" w="3181">
                  <a:moveTo>
                    <a:pt x="932" y="1"/>
                  </a:moveTo>
                  <a:cubicBezTo>
                    <a:pt x="832" y="1"/>
                    <a:pt x="730" y="52"/>
                    <a:pt x="678" y="144"/>
                  </a:cubicBezTo>
                  <a:cubicBezTo>
                    <a:pt x="847" y="631"/>
                    <a:pt x="1" y="990"/>
                    <a:pt x="762" y="1392"/>
                  </a:cubicBezTo>
                  <a:cubicBezTo>
                    <a:pt x="1101" y="1392"/>
                    <a:pt x="1143" y="990"/>
                    <a:pt x="1566" y="969"/>
                  </a:cubicBezTo>
                  <a:lnTo>
                    <a:pt x="1566" y="969"/>
                  </a:lnTo>
                  <a:cubicBezTo>
                    <a:pt x="974" y="1942"/>
                    <a:pt x="1926" y="3168"/>
                    <a:pt x="657" y="3866"/>
                  </a:cubicBezTo>
                  <a:cubicBezTo>
                    <a:pt x="635" y="3930"/>
                    <a:pt x="635" y="4014"/>
                    <a:pt x="657" y="4099"/>
                  </a:cubicBezTo>
                  <a:cubicBezTo>
                    <a:pt x="929" y="4297"/>
                    <a:pt x="1153" y="4380"/>
                    <a:pt x="1337" y="4380"/>
                  </a:cubicBezTo>
                  <a:cubicBezTo>
                    <a:pt x="1883" y="4380"/>
                    <a:pt x="2084" y="3653"/>
                    <a:pt x="2179" y="3020"/>
                  </a:cubicBezTo>
                  <a:cubicBezTo>
                    <a:pt x="2472" y="1809"/>
                    <a:pt x="3180" y="21"/>
                    <a:pt x="1554" y="21"/>
                  </a:cubicBezTo>
                  <a:cubicBezTo>
                    <a:pt x="1420" y="21"/>
                    <a:pt x="1269" y="34"/>
                    <a:pt x="1101" y="60"/>
                  </a:cubicBezTo>
                  <a:cubicBezTo>
                    <a:pt x="1053" y="20"/>
                    <a:pt x="993" y="1"/>
                    <a:pt x="932"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2"/>
            <p:cNvSpPr/>
            <p:nvPr/>
          </p:nvSpPr>
          <p:spPr>
            <a:xfrm>
              <a:off x="-3656075" y="4066250"/>
              <a:ext cx="123600" cy="94975"/>
            </a:xfrm>
            <a:custGeom>
              <a:rect b="b" l="l" r="r" t="t"/>
              <a:pathLst>
                <a:path extrusionOk="0" h="3799" w="4944">
                  <a:moveTo>
                    <a:pt x="4753" y="1"/>
                  </a:moveTo>
                  <a:lnTo>
                    <a:pt x="4626" y="43"/>
                  </a:lnTo>
                  <a:cubicBezTo>
                    <a:pt x="4245" y="466"/>
                    <a:pt x="4267" y="1100"/>
                    <a:pt x="3696" y="1439"/>
                  </a:cubicBezTo>
                  <a:cubicBezTo>
                    <a:pt x="3548" y="1650"/>
                    <a:pt x="3548" y="1967"/>
                    <a:pt x="3188" y="2031"/>
                  </a:cubicBezTo>
                  <a:cubicBezTo>
                    <a:pt x="2612" y="2142"/>
                    <a:pt x="2509" y="3151"/>
                    <a:pt x="1977" y="3151"/>
                  </a:cubicBezTo>
                  <a:cubicBezTo>
                    <a:pt x="1903" y="3151"/>
                    <a:pt x="1821" y="3132"/>
                    <a:pt x="1729" y="3088"/>
                  </a:cubicBezTo>
                  <a:cubicBezTo>
                    <a:pt x="1327" y="2771"/>
                    <a:pt x="2046" y="2708"/>
                    <a:pt x="2088" y="2433"/>
                  </a:cubicBezTo>
                  <a:cubicBezTo>
                    <a:pt x="2131" y="2073"/>
                    <a:pt x="2702" y="1756"/>
                    <a:pt x="2215" y="1375"/>
                  </a:cubicBezTo>
                  <a:lnTo>
                    <a:pt x="2215" y="1375"/>
                  </a:lnTo>
                  <a:cubicBezTo>
                    <a:pt x="0" y="2673"/>
                    <a:pt x="312" y="3799"/>
                    <a:pt x="1403" y="3799"/>
                  </a:cubicBezTo>
                  <a:cubicBezTo>
                    <a:pt x="2376" y="3799"/>
                    <a:pt x="3967" y="2906"/>
                    <a:pt x="4943" y="445"/>
                  </a:cubicBezTo>
                  <a:cubicBezTo>
                    <a:pt x="4859" y="297"/>
                    <a:pt x="4943" y="106"/>
                    <a:pt x="4753"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2"/>
            <p:cNvSpPr/>
            <p:nvPr/>
          </p:nvSpPr>
          <p:spPr>
            <a:xfrm>
              <a:off x="-3192525" y="3784975"/>
              <a:ext cx="77750" cy="81700"/>
            </a:xfrm>
            <a:custGeom>
              <a:rect b="b" l="l" r="r" t="t"/>
              <a:pathLst>
                <a:path extrusionOk="0" h="3268" w="3110">
                  <a:moveTo>
                    <a:pt x="2475" y="0"/>
                  </a:moveTo>
                  <a:cubicBezTo>
                    <a:pt x="1439" y="465"/>
                    <a:pt x="550" y="1058"/>
                    <a:pt x="191" y="2073"/>
                  </a:cubicBezTo>
                  <a:cubicBezTo>
                    <a:pt x="466" y="2390"/>
                    <a:pt x="149" y="2580"/>
                    <a:pt x="0" y="2813"/>
                  </a:cubicBezTo>
                  <a:cubicBezTo>
                    <a:pt x="88" y="3155"/>
                    <a:pt x="209" y="3268"/>
                    <a:pt x="345" y="3268"/>
                  </a:cubicBezTo>
                  <a:cubicBezTo>
                    <a:pt x="538" y="3268"/>
                    <a:pt x="763" y="3043"/>
                    <a:pt x="973" y="2919"/>
                  </a:cubicBezTo>
                  <a:cubicBezTo>
                    <a:pt x="1418" y="2136"/>
                    <a:pt x="1692" y="1269"/>
                    <a:pt x="2708" y="825"/>
                  </a:cubicBezTo>
                  <a:cubicBezTo>
                    <a:pt x="3109" y="635"/>
                    <a:pt x="2898" y="0"/>
                    <a:pt x="2475"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2"/>
            <p:cNvSpPr/>
            <p:nvPr/>
          </p:nvSpPr>
          <p:spPr>
            <a:xfrm>
              <a:off x="-4032675" y="4028700"/>
              <a:ext cx="35975" cy="92575"/>
            </a:xfrm>
            <a:custGeom>
              <a:rect b="b" l="l" r="r" t="t"/>
              <a:pathLst>
                <a:path extrusionOk="0" h="3703" w="1439">
                  <a:moveTo>
                    <a:pt x="846" y="1"/>
                  </a:moveTo>
                  <a:lnTo>
                    <a:pt x="613" y="86"/>
                  </a:lnTo>
                  <a:cubicBezTo>
                    <a:pt x="909" y="910"/>
                    <a:pt x="169" y="1629"/>
                    <a:pt x="296" y="2412"/>
                  </a:cubicBezTo>
                  <a:cubicBezTo>
                    <a:pt x="212" y="2877"/>
                    <a:pt x="0" y="3385"/>
                    <a:pt x="635" y="3702"/>
                  </a:cubicBezTo>
                  <a:cubicBezTo>
                    <a:pt x="656" y="3110"/>
                    <a:pt x="1396" y="2729"/>
                    <a:pt x="1248" y="2095"/>
                  </a:cubicBezTo>
                  <a:cubicBezTo>
                    <a:pt x="1417" y="1841"/>
                    <a:pt x="1206" y="1524"/>
                    <a:pt x="1417" y="1270"/>
                  </a:cubicBezTo>
                  <a:cubicBezTo>
                    <a:pt x="1438" y="783"/>
                    <a:pt x="1227" y="318"/>
                    <a:pt x="846"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2"/>
            <p:cNvSpPr/>
            <p:nvPr/>
          </p:nvSpPr>
          <p:spPr>
            <a:xfrm>
              <a:off x="-3468000" y="3868500"/>
              <a:ext cx="80850" cy="79200"/>
            </a:xfrm>
            <a:custGeom>
              <a:rect b="b" l="l" r="r" t="t"/>
              <a:pathLst>
                <a:path extrusionOk="0" h="3168" w="3234">
                  <a:moveTo>
                    <a:pt x="2623" y="1"/>
                  </a:moveTo>
                  <a:cubicBezTo>
                    <a:pt x="1079" y="1164"/>
                    <a:pt x="2221" y="2031"/>
                    <a:pt x="1037" y="2369"/>
                  </a:cubicBezTo>
                  <a:cubicBezTo>
                    <a:pt x="656" y="2539"/>
                    <a:pt x="233" y="2666"/>
                    <a:pt x="1" y="3025"/>
                  </a:cubicBezTo>
                  <a:cubicBezTo>
                    <a:pt x="192" y="3123"/>
                    <a:pt x="387" y="3168"/>
                    <a:pt x="581" y="3168"/>
                  </a:cubicBezTo>
                  <a:cubicBezTo>
                    <a:pt x="1935" y="3168"/>
                    <a:pt x="3234" y="1018"/>
                    <a:pt x="2623"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2"/>
            <p:cNvSpPr/>
            <p:nvPr/>
          </p:nvSpPr>
          <p:spPr>
            <a:xfrm>
              <a:off x="-2837750" y="3784450"/>
              <a:ext cx="50250" cy="92000"/>
            </a:xfrm>
            <a:custGeom>
              <a:rect b="b" l="l" r="r" t="t"/>
              <a:pathLst>
                <a:path extrusionOk="0" h="3680" w="2010">
                  <a:moveTo>
                    <a:pt x="1947" y="0"/>
                  </a:moveTo>
                  <a:cubicBezTo>
                    <a:pt x="995" y="360"/>
                    <a:pt x="1" y="2115"/>
                    <a:pt x="466" y="2876"/>
                  </a:cubicBezTo>
                  <a:cubicBezTo>
                    <a:pt x="508" y="3320"/>
                    <a:pt x="572" y="3468"/>
                    <a:pt x="1037" y="3680"/>
                  </a:cubicBezTo>
                  <a:cubicBezTo>
                    <a:pt x="1312" y="3299"/>
                    <a:pt x="678" y="3130"/>
                    <a:pt x="1375" y="2728"/>
                  </a:cubicBezTo>
                  <a:cubicBezTo>
                    <a:pt x="1820" y="2200"/>
                    <a:pt x="1143" y="1438"/>
                    <a:pt x="1545" y="804"/>
                  </a:cubicBezTo>
                  <a:cubicBezTo>
                    <a:pt x="1629" y="529"/>
                    <a:pt x="2010" y="338"/>
                    <a:pt x="1947"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2"/>
            <p:cNvSpPr/>
            <p:nvPr/>
          </p:nvSpPr>
          <p:spPr>
            <a:xfrm>
              <a:off x="-3664150" y="4085275"/>
              <a:ext cx="78800" cy="85150"/>
            </a:xfrm>
            <a:custGeom>
              <a:rect b="b" l="l" r="r" t="t"/>
              <a:pathLst>
                <a:path extrusionOk="0" h="3406" w="3152">
                  <a:moveTo>
                    <a:pt x="2623" y="1"/>
                  </a:moveTo>
                  <a:cubicBezTo>
                    <a:pt x="1861" y="403"/>
                    <a:pt x="1544" y="1185"/>
                    <a:pt x="825" y="1629"/>
                  </a:cubicBezTo>
                  <a:cubicBezTo>
                    <a:pt x="85" y="2264"/>
                    <a:pt x="317" y="2814"/>
                    <a:pt x="973" y="3406"/>
                  </a:cubicBezTo>
                  <a:cubicBezTo>
                    <a:pt x="1036" y="3229"/>
                    <a:pt x="1140" y="3174"/>
                    <a:pt x="1264" y="3174"/>
                  </a:cubicBezTo>
                  <a:cubicBezTo>
                    <a:pt x="1470" y="3174"/>
                    <a:pt x="1729" y="3325"/>
                    <a:pt x="1942" y="3325"/>
                  </a:cubicBezTo>
                  <a:cubicBezTo>
                    <a:pt x="2076" y="3325"/>
                    <a:pt x="2191" y="3265"/>
                    <a:pt x="2263" y="3068"/>
                  </a:cubicBezTo>
                  <a:cubicBezTo>
                    <a:pt x="0" y="2898"/>
                    <a:pt x="1650" y="1185"/>
                    <a:pt x="2644" y="657"/>
                  </a:cubicBezTo>
                  <a:lnTo>
                    <a:pt x="2750" y="572"/>
                  </a:lnTo>
                  <a:cubicBezTo>
                    <a:pt x="2834" y="360"/>
                    <a:pt x="3151" y="128"/>
                    <a:pt x="2623"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2"/>
            <p:cNvSpPr/>
            <p:nvPr/>
          </p:nvSpPr>
          <p:spPr>
            <a:xfrm>
              <a:off x="-4320725" y="4022125"/>
              <a:ext cx="49075" cy="80125"/>
            </a:xfrm>
            <a:custGeom>
              <a:rect b="b" l="l" r="r" t="t"/>
              <a:pathLst>
                <a:path extrusionOk="0" h="3205" w="1963">
                  <a:moveTo>
                    <a:pt x="1249" y="1"/>
                  </a:moveTo>
                  <a:cubicBezTo>
                    <a:pt x="1077" y="1"/>
                    <a:pt x="950" y="90"/>
                    <a:pt x="990" y="327"/>
                  </a:cubicBezTo>
                  <a:cubicBezTo>
                    <a:pt x="1095" y="1152"/>
                    <a:pt x="461" y="1766"/>
                    <a:pt x="419" y="2506"/>
                  </a:cubicBezTo>
                  <a:cubicBezTo>
                    <a:pt x="1" y="2952"/>
                    <a:pt x="271" y="3205"/>
                    <a:pt x="637" y="3205"/>
                  </a:cubicBezTo>
                  <a:cubicBezTo>
                    <a:pt x="827" y="3205"/>
                    <a:pt x="1042" y="3137"/>
                    <a:pt x="1201" y="2992"/>
                  </a:cubicBezTo>
                  <a:cubicBezTo>
                    <a:pt x="1074" y="2315"/>
                    <a:pt x="1962" y="1892"/>
                    <a:pt x="1814" y="1216"/>
                  </a:cubicBezTo>
                  <a:cubicBezTo>
                    <a:pt x="1920" y="920"/>
                    <a:pt x="1920" y="581"/>
                    <a:pt x="1836" y="264"/>
                  </a:cubicBezTo>
                  <a:cubicBezTo>
                    <a:pt x="1700" y="117"/>
                    <a:pt x="1445" y="1"/>
                    <a:pt x="1249"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2"/>
            <p:cNvSpPr/>
            <p:nvPr/>
          </p:nvSpPr>
          <p:spPr>
            <a:xfrm>
              <a:off x="-3802900" y="3939125"/>
              <a:ext cx="50475" cy="79625"/>
            </a:xfrm>
            <a:custGeom>
              <a:rect b="b" l="l" r="r" t="t"/>
              <a:pathLst>
                <a:path extrusionOk="0" h="3185" w="2019">
                  <a:moveTo>
                    <a:pt x="1673" y="0"/>
                  </a:moveTo>
                  <a:cubicBezTo>
                    <a:pt x="1055" y="0"/>
                    <a:pt x="0" y="2467"/>
                    <a:pt x="51" y="2928"/>
                  </a:cubicBezTo>
                  <a:cubicBezTo>
                    <a:pt x="142" y="3110"/>
                    <a:pt x="295" y="3184"/>
                    <a:pt x="464" y="3184"/>
                  </a:cubicBezTo>
                  <a:cubicBezTo>
                    <a:pt x="845" y="3184"/>
                    <a:pt x="1306" y="2808"/>
                    <a:pt x="1320" y="2442"/>
                  </a:cubicBezTo>
                  <a:cubicBezTo>
                    <a:pt x="1045" y="1279"/>
                    <a:pt x="1532" y="1363"/>
                    <a:pt x="2018" y="475"/>
                  </a:cubicBezTo>
                  <a:cubicBezTo>
                    <a:pt x="1941" y="139"/>
                    <a:pt x="1819" y="0"/>
                    <a:pt x="1673"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2"/>
            <p:cNvSpPr/>
            <p:nvPr/>
          </p:nvSpPr>
          <p:spPr>
            <a:xfrm>
              <a:off x="-3005000" y="3965800"/>
              <a:ext cx="47250" cy="59700"/>
            </a:xfrm>
            <a:custGeom>
              <a:rect b="b" l="l" r="r" t="t"/>
              <a:pathLst>
                <a:path extrusionOk="0" h="2388" w="1890">
                  <a:moveTo>
                    <a:pt x="1361" y="0"/>
                  </a:moveTo>
                  <a:cubicBezTo>
                    <a:pt x="1150" y="275"/>
                    <a:pt x="790" y="169"/>
                    <a:pt x="473" y="233"/>
                  </a:cubicBezTo>
                  <a:cubicBezTo>
                    <a:pt x="156" y="444"/>
                    <a:pt x="790" y="719"/>
                    <a:pt x="431" y="952"/>
                  </a:cubicBezTo>
                  <a:cubicBezTo>
                    <a:pt x="152" y="1524"/>
                    <a:pt x="1" y="2388"/>
                    <a:pt x="504" y="2388"/>
                  </a:cubicBezTo>
                  <a:cubicBezTo>
                    <a:pt x="652" y="2388"/>
                    <a:pt x="855" y="2314"/>
                    <a:pt x="1128" y="2136"/>
                  </a:cubicBezTo>
                  <a:cubicBezTo>
                    <a:pt x="1403" y="1988"/>
                    <a:pt x="1361" y="1713"/>
                    <a:pt x="1361" y="1481"/>
                  </a:cubicBezTo>
                  <a:cubicBezTo>
                    <a:pt x="1361" y="952"/>
                    <a:pt x="1551" y="465"/>
                    <a:pt x="1890" y="64"/>
                  </a:cubicBezTo>
                  <a:lnTo>
                    <a:pt x="1361" y="0"/>
                  </a:ln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2"/>
            <p:cNvSpPr/>
            <p:nvPr/>
          </p:nvSpPr>
          <p:spPr>
            <a:xfrm>
              <a:off x="-4008900" y="4184075"/>
              <a:ext cx="73525" cy="117600"/>
            </a:xfrm>
            <a:custGeom>
              <a:rect b="b" l="l" r="r" t="t"/>
              <a:pathLst>
                <a:path extrusionOk="0" h="4704" w="2941">
                  <a:moveTo>
                    <a:pt x="2423" y="1"/>
                  </a:moveTo>
                  <a:cubicBezTo>
                    <a:pt x="2379" y="1"/>
                    <a:pt x="2336" y="17"/>
                    <a:pt x="2306" y="46"/>
                  </a:cubicBezTo>
                  <a:cubicBezTo>
                    <a:pt x="952" y="892"/>
                    <a:pt x="1968" y="1780"/>
                    <a:pt x="678" y="2478"/>
                  </a:cubicBezTo>
                  <a:cubicBezTo>
                    <a:pt x="635" y="2880"/>
                    <a:pt x="1" y="3113"/>
                    <a:pt x="255" y="3599"/>
                  </a:cubicBezTo>
                  <a:cubicBezTo>
                    <a:pt x="476" y="4142"/>
                    <a:pt x="639" y="4704"/>
                    <a:pt x="1454" y="4704"/>
                  </a:cubicBezTo>
                  <a:cubicBezTo>
                    <a:pt x="1496" y="4704"/>
                    <a:pt x="1541" y="4702"/>
                    <a:pt x="1587" y="4699"/>
                  </a:cubicBezTo>
                  <a:lnTo>
                    <a:pt x="1587" y="4424"/>
                  </a:lnTo>
                  <a:cubicBezTo>
                    <a:pt x="64" y="3536"/>
                    <a:pt x="2941" y="1632"/>
                    <a:pt x="2560" y="67"/>
                  </a:cubicBezTo>
                  <a:cubicBezTo>
                    <a:pt x="2526" y="22"/>
                    <a:pt x="2474" y="1"/>
                    <a:pt x="2423"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2"/>
            <p:cNvSpPr/>
            <p:nvPr/>
          </p:nvSpPr>
          <p:spPr>
            <a:xfrm>
              <a:off x="-4380075" y="4023725"/>
              <a:ext cx="58200" cy="77450"/>
            </a:xfrm>
            <a:custGeom>
              <a:rect b="b" l="l" r="r" t="t"/>
              <a:pathLst>
                <a:path extrusionOk="0" h="3098" w="2328">
                  <a:moveTo>
                    <a:pt x="1071" y="0"/>
                  </a:moveTo>
                  <a:cubicBezTo>
                    <a:pt x="1016" y="0"/>
                    <a:pt x="956" y="16"/>
                    <a:pt x="889" y="52"/>
                  </a:cubicBezTo>
                  <a:cubicBezTo>
                    <a:pt x="656" y="1046"/>
                    <a:pt x="64" y="2103"/>
                    <a:pt x="826" y="3097"/>
                  </a:cubicBezTo>
                  <a:cubicBezTo>
                    <a:pt x="2327" y="2378"/>
                    <a:pt x="1" y="2040"/>
                    <a:pt x="1566" y="1321"/>
                  </a:cubicBezTo>
                  <a:cubicBezTo>
                    <a:pt x="1585" y="1002"/>
                    <a:pt x="1504" y="0"/>
                    <a:pt x="1071"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2"/>
            <p:cNvSpPr/>
            <p:nvPr/>
          </p:nvSpPr>
          <p:spPr>
            <a:xfrm>
              <a:off x="-3150750" y="3819575"/>
              <a:ext cx="66650" cy="57425"/>
            </a:xfrm>
            <a:custGeom>
              <a:rect b="b" l="l" r="r" t="t"/>
              <a:pathLst>
                <a:path extrusionOk="0" h="2297" w="2666">
                  <a:moveTo>
                    <a:pt x="2411" y="0"/>
                  </a:moveTo>
                  <a:cubicBezTo>
                    <a:pt x="2247" y="0"/>
                    <a:pt x="2130" y="129"/>
                    <a:pt x="1988" y="224"/>
                  </a:cubicBezTo>
                  <a:cubicBezTo>
                    <a:pt x="1100" y="668"/>
                    <a:pt x="0" y="1281"/>
                    <a:pt x="1058" y="2296"/>
                  </a:cubicBezTo>
                  <a:cubicBezTo>
                    <a:pt x="1692" y="1831"/>
                    <a:pt x="2284" y="1366"/>
                    <a:pt x="2581" y="668"/>
                  </a:cubicBezTo>
                  <a:cubicBezTo>
                    <a:pt x="2644" y="477"/>
                    <a:pt x="2665" y="266"/>
                    <a:pt x="2602" y="54"/>
                  </a:cubicBezTo>
                  <a:cubicBezTo>
                    <a:pt x="2531" y="16"/>
                    <a:pt x="2468" y="0"/>
                    <a:pt x="2411"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2"/>
            <p:cNvSpPr/>
            <p:nvPr/>
          </p:nvSpPr>
          <p:spPr>
            <a:xfrm>
              <a:off x="-2983675" y="3995975"/>
              <a:ext cx="51325" cy="61325"/>
            </a:xfrm>
            <a:custGeom>
              <a:rect b="b" l="l" r="r" t="t"/>
              <a:pathLst>
                <a:path extrusionOk="0" h="2453" w="2053">
                  <a:moveTo>
                    <a:pt x="1471" y="1"/>
                  </a:moveTo>
                  <a:cubicBezTo>
                    <a:pt x="950" y="1"/>
                    <a:pt x="923" y="745"/>
                    <a:pt x="677" y="1183"/>
                  </a:cubicBezTo>
                  <a:cubicBezTo>
                    <a:pt x="466" y="1585"/>
                    <a:pt x="1" y="1923"/>
                    <a:pt x="318" y="2452"/>
                  </a:cubicBezTo>
                  <a:cubicBezTo>
                    <a:pt x="1291" y="2050"/>
                    <a:pt x="2052" y="1120"/>
                    <a:pt x="1862" y="104"/>
                  </a:cubicBezTo>
                  <a:cubicBezTo>
                    <a:pt x="1706" y="32"/>
                    <a:pt x="1578" y="1"/>
                    <a:pt x="1471"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2"/>
            <p:cNvSpPr/>
            <p:nvPr/>
          </p:nvSpPr>
          <p:spPr>
            <a:xfrm>
              <a:off x="-3342675" y="3981125"/>
              <a:ext cx="38075" cy="76700"/>
            </a:xfrm>
            <a:custGeom>
              <a:rect b="b" l="l" r="r" t="t"/>
              <a:pathLst>
                <a:path extrusionOk="0" h="3068" w="1523">
                  <a:moveTo>
                    <a:pt x="1502" y="1"/>
                  </a:moveTo>
                  <a:lnTo>
                    <a:pt x="1502" y="1"/>
                  </a:lnTo>
                  <a:cubicBezTo>
                    <a:pt x="529" y="64"/>
                    <a:pt x="0" y="2031"/>
                    <a:pt x="169" y="2898"/>
                  </a:cubicBezTo>
                  <a:cubicBezTo>
                    <a:pt x="127" y="3025"/>
                    <a:pt x="190" y="3067"/>
                    <a:pt x="338" y="3067"/>
                  </a:cubicBezTo>
                  <a:cubicBezTo>
                    <a:pt x="1100" y="2285"/>
                    <a:pt x="677" y="910"/>
                    <a:pt x="1523" y="64"/>
                  </a:cubicBezTo>
                  <a:cubicBezTo>
                    <a:pt x="1481" y="43"/>
                    <a:pt x="1481" y="22"/>
                    <a:pt x="1502"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2"/>
            <p:cNvSpPr/>
            <p:nvPr/>
          </p:nvSpPr>
          <p:spPr>
            <a:xfrm>
              <a:off x="-3610225" y="4065725"/>
              <a:ext cx="50250" cy="71925"/>
            </a:xfrm>
            <a:custGeom>
              <a:rect b="b" l="l" r="r" t="t"/>
              <a:pathLst>
                <a:path extrusionOk="0" h="2877" w="2010">
                  <a:moveTo>
                    <a:pt x="1608" y="0"/>
                  </a:moveTo>
                  <a:cubicBezTo>
                    <a:pt x="1100" y="0"/>
                    <a:pt x="931" y="360"/>
                    <a:pt x="656" y="614"/>
                  </a:cubicBezTo>
                  <a:cubicBezTo>
                    <a:pt x="910" y="931"/>
                    <a:pt x="720" y="1185"/>
                    <a:pt x="487" y="1439"/>
                  </a:cubicBezTo>
                  <a:cubicBezTo>
                    <a:pt x="487" y="1777"/>
                    <a:pt x="0" y="2010"/>
                    <a:pt x="106" y="2390"/>
                  </a:cubicBezTo>
                  <a:cubicBezTo>
                    <a:pt x="402" y="2496"/>
                    <a:pt x="656" y="2644"/>
                    <a:pt x="868" y="2877"/>
                  </a:cubicBezTo>
                  <a:cubicBezTo>
                    <a:pt x="1164" y="2750"/>
                    <a:pt x="910" y="2263"/>
                    <a:pt x="1396" y="2242"/>
                  </a:cubicBezTo>
                  <a:cubicBezTo>
                    <a:pt x="2010" y="2200"/>
                    <a:pt x="1967" y="1798"/>
                    <a:pt x="1967" y="1417"/>
                  </a:cubicBezTo>
                  <a:cubicBezTo>
                    <a:pt x="1896" y="1376"/>
                    <a:pt x="1836" y="1359"/>
                    <a:pt x="1783" y="1359"/>
                  </a:cubicBezTo>
                  <a:cubicBezTo>
                    <a:pt x="1565" y="1359"/>
                    <a:pt x="1461" y="1641"/>
                    <a:pt x="1206" y="1692"/>
                  </a:cubicBezTo>
                  <a:cubicBezTo>
                    <a:pt x="1375" y="1142"/>
                    <a:pt x="1925" y="487"/>
                    <a:pt x="1608"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2"/>
            <p:cNvSpPr/>
            <p:nvPr/>
          </p:nvSpPr>
          <p:spPr>
            <a:xfrm>
              <a:off x="-4320850" y="4008100"/>
              <a:ext cx="48425" cy="76925"/>
            </a:xfrm>
            <a:custGeom>
              <a:rect b="b" l="l" r="r" t="t"/>
              <a:pathLst>
                <a:path extrusionOk="0" h="3077" w="1937">
                  <a:moveTo>
                    <a:pt x="1058" y="0"/>
                  </a:moveTo>
                  <a:cubicBezTo>
                    <a:pt x="720" y="423"/>
                    <a:pt x="1" y="804"/>
                    <a:pt x="783" y="1417"/>
                  </a:cubicBezTo>
                  <a:cubicBezTo>
                    <a:pt x="149" y="1861"/>
                    <a:pt x="635" y="2559"/>
                    <a:pt x="318" y="3067"/>
                  </a:cubicBezTo>
                  <a:cubicBezTo>
                    <a:pt x="356" y="3074"/>
                    <a:pt x="390" y="3077"/>
                    <a:pt x="420" y="3077"/>
                  </a:cubicBezTo>
                  <a:cubicBezTo>
                    <a:pt x="951" y="3077"/>
                    <a:pt x="415" y="2082"/>
                    <a:pt x="995" y="1882"/>
                  </a:cubicBezTo>
                  <a:cubicBezTo>
                    <a:pt x="1936" y="1555"/>
                    <a:pt x="540" y="653"/>
                    <a:pt x="1504" y="653"/>
                  </a:cubicBezTo>
                  <a:cubicBezTo>
                    <a:pt x="1536" y="653"/>
                    <a:pt x="1571" y="654"/>
                    <a:pt x="1608" y="656"/>
                  </a:cubicBezTo>
                  <a:cubicBezTo>
                    <a:pt x="1418" y="465"/>
                    <a:pt x="1439" y="106"/>
                    <a:pt x="1058"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2"/>
            <p:cNvSpPr/>
            <p:nvPr/>
          </p:nvSpPr>
          <p:spPr>
            <a:xfrm>
              <a:off x="-3157100" y="3824600"/>
              <a:ext cx="60825" cy="59675"/>
            </a:xfrm>
            <a:custGeom>
              <a:rect b="b" l="l" r="r" t="t"/>
              <a:pathLst>
                <a:path extrusionOk="0" h="2387" w="2433">
                  <a:moveTo>
                    <a:pt x="1943" y="0"/>
                  </a:moveTo>
                  <a:cubicBezTo>
                    <a:pt x="1068" y="0"/>
                    <a:pt x="54" y="1187"/>
                    <a:pt x="1" y="1841"/>
                  </a:cubicBezTo>
                  <a:cubicBezTo>
                    <a:pt x="167" y="2091"/>
                    <a:pt x="543" y="2387"/>
                    <a:pt x="872" y="2387"/>
                  </a:cubicBezTo>
                  <a:cubicBezTo>
                    <a:pt x="1044" y="2387"/>
                    <a:pt x="1203" y="2306"/>
                    <a:pt x="1312" y="2095"/>
                  </a:cubicBezTo>
                  <a:cubicBezTo>
                    <a:pt x="635" y="805"/>
                    <a:pt x="1523" y="868"/>
                    <a:pt x="2433" y="149"/>
                  </a:cubicBezTo>
                  <a:cubicBezTo>
                    <a:pt x="2280" y="46"/>
                    <a:pt x="2114" y="0"/>
                    <a:pt x="1943"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2"/>
            <p:cNvSpPr/>
            <p:nvPr/>
          </p:nvSpPr>
          <p:spPr>
            <a:xfrm>
              <a:off x="-3810725" y="4004925"/>
              <a:ext cx="59875" cy="39200"/>
            </a:xfrm>
            <a:custGeom>
              <a:rect b="b" l="l" r="r" t="t"/>
              <a:pathLst>
                <a:path extrusionOk="0" h="1568" w="2395">
                  <a:moveTo>
                    <a:pt x="1443" y="0"/>
                  </a:moveTo>
                  <a:cubicBezTo>
                    <a:pt x="1231" y="275"/>
                    <a:pt x="851" y="360"/>
                    <a:pt x="534" y="487"/>
                  </a:cubicBezTo>
                  <a:cubicBezTo>
                    <a:pt x="0" y="917"/>
                    <a:pt x="1218" y="1567"/>
                    <a:pt x="1600" y="1567"/>
                  </a:cubicBezTo>
                  <a:cubicBezTo>
                    <a:pt x="1612" y="1567"/>
                    <a:pt x="1623" y="1567"/>
                    <a:pt x="1633" y="1565"/>
                  </a:cubicBezTo>
                  <a:cubicBezTo>
                    <a:pt x="851" y="867"/>
                    <a:pt x="2183" y="1079"/>
                    <a:pt x="2395" y="487"/>
                  </a:cubicBezTo>
                  <a:cubicBezTo>
                    <a:pt x="2099" y="296"/>
                    <a:pt x="1781" y="127"/>
                    <a:pt x="1443"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2"/>
            <p:cNvSpPr/>
            <p:nvPr/>
          </p:nvSpPr>
          <p:spPr>
            <a:xfrm>
              <a:off x="-4078925" y="4088975"/>
              <a:ext cx="62125" cy="43925"/>
            </a:xfrm>
            <a:custGeom>
              <a:rect b="b" l="l" r="r" t="t"/>
              <a:pathLst>
                <a:path extrusionOk="0" h="1757" w="2485">
                  <a:moveTo>
                    <a:pt x="2146" y="1"/>
                  </a:moveTo>
                  <a:cubicBezTo>
                    <a:pt x="1828" y="479"/>
                    <a:pt x="1977" y="1268"/>
                    <a:pt x="1519" y="1268"/>
                  </a:cubicBezTo>
                  <a:cubicBezTo>
                    <a:pt x="1369" y="1268"/>
                    <a:pt x="1154" y="1183"/>
                    <a:pt x="835" y="974"/>
                  </a:cubicBezTo>
                  <a:cubicBezTo>
                    <a:pt x="766" y="945"/>
                    <a:pt x="699" y="932"/>
                    <a:pt x="635" y="932"/>
                  </a:cubicBezTo>
                  <a:cubicBezTo>
                    <a:pt x="235" y="932"/>
                    <a:pt x="0" y="1444"/>
                    <a:pt x="475" y="1608"/>
                  </a:cubicBezTo>
                  <a:cubicBezTo>
                    <a:pt x="604" y="1685"/>
                    <a:pt x="742" y="1700"/>
                    <a:pt x="883" y="1700"/>
                  </a:cubicBezTo>
                  <a:cubicBezTo>
                    <a:pt x="970" y="1700"/>
                    <a:pt x="1058" y="1694"/>
                    <a:pt x="1144" y="1694"/>
                  </a:cubicBezTo>
                  <a:cubicBezTo>
                    <a:pt x="1264" y="1694"/>
                    <a:pt x="1381" y="1705"/>
                    <a:pt x="1491" y="1756"/>
                  </a:cubicBezTo>
                  <a:cubicBezTo>
                    <a:pt x="1871" y="1672"/>
                    <a:pt x="2336" y="1735"/>
                    <a:pt x="2485" y="1291"/>
                  </a:cubicBezTo>
                  <a:cubicBezTo>
                    <a:pt x="2210" y="910"/>
                    <a:pt x="2104" y="466"/>
                    <a:pt x="2146"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2"/>
            <p:cNvSpPr/>
            <p:nvPr/>
          </p:nvSpPr>
          <p:spPr>
            <a:xfrm>
              <a:off x="-4088725" y="4028700"/>
              <a:ext cx="30150" cy="60850"/>
            </a:xfrm>
            <a:custGeom>
              <a:rect b="b" l="l" r="r" t="t"/>
              <a:pathLst>
                <a:path extrusionOk="0" h="2434" w="1206">
                  <a:moveTo>
                    <a:pt x="677" y="1"/>
                  </a:moveTo>
                  <a:cubicBezTo>
                    <a:pt x="360" y="339"/>
                    <a:pt x="85" y="678"/>
                    <a:pt x="85" y="1143"/>
                  </a:cubicBezTo>
                  <a:cubicBezTo>
                    <a:pt x="0" y="1566"/>
                    <a:pt x="0" y="2010"/>
                    <a:pt x="106" y="2433"/>
                  </a:cubicBezTo>
                  <a:cubicBezTo>
                    <a:pt x="825" y="2433"/>
                    <a:pt x="614" y="1820"/>
                    <a:pt x="931" y="1524"/>
                  </a:cubicBezTo>
                  <a:cubicBezTo>
                    <a:pt x="1142" y="1101"/>
                    <a:pt x="1206" y="318"/>
                    <a:pt x="677"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2"/>
            <p:cNvSpPr/>
            <p:nvPr/>
          </p:nvSpPr>
          <p:spPr>
            <a:xfrm>
              <a:off x="-3951800" y="4181950"/>
              <a:ext cx="52900" cy="22325"/>
            </a:xfrm>
            <a:custGeom>
              <a:rect b="b" l="l" r="r" t="t"/>
              <a:pathLst>
                <a:path extrusionOk="0" h="893" w="2116">
                  <a:moveTo>
                    <a:pt x="1023" y="1"/>
                  </a:moveTo>
                  <a:cubicBezTo>
                    <a:pt x="742" y="1"/>
                    <a:pt x="403" y="46"/>
                    <a:pt x="1" y="131"/>
                  </a:cubicBezTo>
                  <a:lnTo>
                    <a:pt x="191" y="173"/>
                  </a:lnTo>
                  <a:cubicBezTo>
                    <a:pt x="237" y="826"/>
                    <a:pt x="871" y="891"/>
                    <a:pt x="1467" y="891"/>
                  </a:cubicBezTo>
                  <a:cubicBezTo>
                    <a:pt x="1614" y="891"/>
                    <a:pt x="1758" y="887"/>
                    <a:pt x="1891" y="887"/>
                  </a:cubicBezTo>
                  <a:cubicBezTo>
                    <a:pt x="1971" y="887"/>
                    <a:pt x="2047" y="888"/>
                    <a:pt x="2116" y="893"/>
                  </a:cubicBezTo>
                  <a:cubicBezTo>
                    <a:pt x="2056" y="275"/>
                    <a:pt x="1717" y="1"/>
                    <a:pt x="1023"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2"/>
            <p:cNvSpPr/>
            <p:nvPr/>
          </p:nvSpPr>
          <p:spPr>
            <a:xfrm>
              <a:off x="-4357850" y="4008175"/>
              <a:ext cx="34300" cy="48575"/>
            </a:xfrm>
            <a:custGeom>
              <a:rect b="b" l="l" r="r" t="t"/>
              <a:pathLst>
                <a:path extrusionOk="0" h="1943" w="1372">
                  <a:moveTo>
                    <a:pt x="628" y="0"/>
                  </a:moveTo>
                  <a:cubicBezTo>
                    <a:pt x="542" y="0"/>
                    <a:pt x="440" y="19"/>
                    <a:pt x="317" y="61"/>
                  </a:cubicBezTo>
                  <a:cubicBezTo>
                    <a:pt x="381" y="336"/>
                    <a:pt x="0" y="420"/>
                    <a:pt x="0" y="674"/>
                  </a:cubicBezTo>
                  <a:cubicBezTo>
                    <a:pt x="529" y="970"/>
                    <a:pt x="360" y="1541"/>
                    <a:pt x="677" y="1943"/>
                  </a:cubicBezTo>
                  <a:cubicBezTo>
                    <a:pt x="829" y="1431"/>
                    <a:pt x="1372" y="0"/>
                    <a:pt x="628"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2"/>
            <p:cNvSpPr/>
            <p:nvPr/>
          </p:nvSpPr>
          <p:spPr>
            <a:xfrm>
              <a:off x="-2967275" y="3970025"/>
              <a:ext cx="35450" cy="55550"/>
            </a:xfrm>
            <a:custGeom>
              <a:rect b="b" l="l" r="r" t="t"/>
              <a:pathLst>
                <a:path extrusionOk="0" h="2222" w="1418">
                  <a:moveTo>
                    <a:pt x="571" y="0"/>
                  </a:moveTo>
                  <a:cubicBezTo>
                    <a:pt x="402" y="741"/>
                    <a:pt x="0" y="1439"/>
                    <a:pt x="21" y="2221"/>
                  </a:cubicBezTo>
                  <a:cubicBezTo>
                    <a:pt x="508" y="1925"/>
                    <a:pt x="296" y="1121"/>
                    <a:pt x="1142" y="1100"/>
                  </a:cubicBezTo>
                  <a:cubicBezTo>
                    <a:pt x="1417" y="741"/>
                    <a:pt x="719" y="339"/>
                    <a:pt x="571"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2"/>
            <p:cNvSpPr/>
            <p:nvPr/>
          </p:nvSpPr>
          <p:spPr>
            <a:xfrm>
              <a:off x="-4085025" y="4065200"/>
              <a:ext cx="28575" cy="56600"/>
            </a:xfrm>
            <a:custGeom>
              <a:rect b="b" l="l" r="r" t="t"/>
              <a:pathLst>
                <a:path extrusionOk="0" h="2264" w="1143">
                  <a:moveTo>
                    <a:pt x="550" y="0"/>
                  </a:moveTo>
                  <a:lnTo>
                    <a:pt x="550" y="0"/>
                  </a:lnTo>
                  <a:cubicBezTo>
                    <a:pt x="169" y="233"/>
                    <a:pt x="571" y="783"/>
                    <a:pt x="21" y="952"/>
                  </a:cubicBezTo>
                  <a:lnTo>
                    <a:pt x="0" y="1565"/>
                  </a:lnTo>
                  <a:cubicBezTo>
                    <a:pt x="169" y="1798"/>
                    <a:pt x="21" y="2221"/>
                    <a:pt x="529" y="2263"/>
                  </a:cubicBezTo>
                  <a:cubicBezTo>
                    <a:pt x="677" y="2094"/>
                    <a:pt x="867" y="1988"/>
                    <a:pt x="1079" y="1946"/>
                  </a:cubicBezTo>
                  <a:cubicBezTo>
                    <a:pt x="1142" y="1502"/>
                    <a:pt x="656" y="1227"/>
                    <a:pt x="846" y="762"/>
                  </a:cubicBezTo>
                  <a:cubicBezTo>
                    <a:pt x="952" y="466"/>
                    <a:pt x="825" y="148"/>
                    <a:pt x="550"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2"/>
            <p:cNvSpPr/>
            <p:nvPr/>
          </p:nvSpPr>
          <p:spPr>
            <a:xfrm>
              <a:off x="-4325075" y="4084750"/>
              <a:ext cx="34400" cy="32650"/>
            </a:xfrm>
            <a:custGeom>
              <a:rect b="b" l="l" r="r" t="t"/>
              <a:pathLst>
                <a:path extrusionOk="0" h="1306" w="1376">
                  <a:moveTo>
                    <a:pt x="487" y="1"/>
                  </a:moveTo>
                  <a:cubicBezTo>
                    <a:pt x="0" y="360"/>
                    <a:pt x="127" y="826"/>
                    <a:pt x="127" y="1270"/>
                  </a:cubicBezTo>
                  <a:cubicBezTo>
                    <a:pt x="236" y="1294"/>
                    <a:pt x="335" y="1305"/>
                    <a:pt x="425" y="1305"/>
                  </a:cubicBezTo>
                  <a:cubicBezTo>
                    <a:pt x="961" y="1305"/>
                    <a:pt x="1176" y="904"/>
                    <a:pt x="1375" y="487"/>
                  </a:cubicBezTo>
                  <a:cubicBezTo>
                    <a:pt x="1352" y="459"/>
                    <a:pt x="1314" y="448"/>
                    <a:pt x="1265" y="448"/>
                  </a:cubicBezTo>
                  <a:cubicBezTo>
                    <a:pt x="1107" y="448"/>
                    <a:pt x="845" y="561"/>
                    <a:pt x="681" y="561"/>
                  </a:cubicBezTo>
                  <a:cubicBezTo>
                    <a:pt x="516" y="561"/>
                    <a:pt x="449" y="449"/>
                    <a:pt x="677"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2"/>
            <p:cNvSpPr/>
            <p:nvPr/>
          </p:nvSpPr>
          <p:spPr>
            <a:xfrm>
              <a:off x="-3991975" y="4205300"/>
              <a:ext cx="34925" cy="43875"/>
            </a:xfrm>
            <a:custGeom>
              <a:rect b="b" l="l" r="r" t="t"/>
              <a:pathLst>
                <a:path extrusionOk="0" h="1755" w="1397">
                  <a:moveTo>
                    <a:pt x="889" y="1"/>
                  </a:moveTo>
                  <a:lnTo>
                    <a:pt x="889" y="1"/>
                  </a:lnTo>
                  <a:cubicBezTo>
                    <a:pt x="339" y="445"/>
                    <a:pt x="360" y="1101"/>
                    <a:pt x="1" y="1629"/>
                  </a:cubicBezTo>
                  <a:cubicBezTo>
                    <a:pt x="115" y="1680"/>
                    <a:pt x="276" y="1754"/>
                    <a:pt x="395" y="1754"/>
                  </a:cubicBezTo>
                  <a:cubicBezTo>
                    <a:pt x="473" y="1754"/>
                    <a:pt x="534" y="1722"/>
                    <a:pt x="550" y="1629"/>
                  </a:cubicBezTo>
                  <a:cubicBezTo>
                    <a:pt x="698" y="1101"/>
                    <a:pt x="1396" y="635"/>
                    <a:pt x="889"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2"/>
            <p:cNvSpPr/>
            <p:nvPr/>
          </p:nvSpPr>
          <p:spPr>
            <a:xfrm>
              <a:off x="-3204675" y="3844175"/>
              <a:ext cx="54875" cy="40375"/>
            </a:xfrm>
            <a:custGeom>
              <a:rect b="b" l="l" r="r" t="t"/>
              <a:pathLst>
                <a:path extrusionOk="0" h="1615" w="2195">
                  <a:moveTo>
                    <a:pt x="613" y="1"/>
                  </a:moveTo>
                  <a:cubicBezTo>
                    <a:pt x="0" y="487"/>
                    <a:pt x="402" y="1291"/>
                    <a:pt x="994" y="1608"/>
                  </a:cubicBezTo>
                  <a:cubicBezTo>
                    <a:pt x="1029" y="1612"/>
                    <a:pt x="1069" y="1614"/>
                    <a:pt x="1112" y="1614"/>
                  </a:cubicBezTo>
                  <a:cubicBezTo>
                    <a:pt x="1511" y="1614"/>
                    <a:pt x="2194" y="1432"/>
                    <a:pt x="1946" y="974"/>
                  </a:cubicBezTo>
                  <a:lnTo>
                    <a:pt x="1946" y="974"/>
                  </a:lnTo>
                  <a:cubicBezTo>
                    <a:pt x="1906" y="977"/>
                    <a:pt x="1870" y="979"/>
                    <a:pt x="1837" y="979"/>
                  </a:cubicBezTo>
                  <a:cubicBezTo>
                    <a:pt x="1486" y="979"/>
                    <a:pt x="1508" y="777"/>
                    <a:pt x="1354" y="487"/>
                  </a:cubicBezTo>
                  <a:cubicBezTo>
                    <a:pt x="1350" y="487"/>
                    <a:pt x="1346" y="487"/>
                    <a:pt x="1342" y="487"/>
                  </a:cubicBezTo>
                  <a:cubicBezTo>
                    <a:pt x="1184" y="487"/>
                    <a:pt x="944" y="747"/>
                    <a:pt x="793" y="747"/>
                  </a:cubicBezTo>
                  <a:cubicBezTo>
                    <a:pt x="699" y="747"/>
                    <a:pt x="640" y="646"/>
                    <a:pt x="656" y="318"/>
                  </a:cubicBezTo>
                  <a:cubicBezTo>
                    <a:pt x="740" y="212"/>
                    <a:pt x="719" y="64"/>
                    <a:pt x="613"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2"/>
            <p:cNvSpPr/>
            <p:nvPr/>
          </p:nvSpPr>
          <p:spPr>
            <a:xfrm>
              <a:off x="-3765150" y="3931925"/>
              <a:ext cx="57125" cy="40775"/>
            </a:xfrm>
            <a:custGeom>
              <a:rect b="b" l="l" r="r" t="t"/>
              <a:pathLst>
                <a:path extrusionOk="0" h="1631" w="2285">
                  <a:moveTo>
                    <a:pt x="816" y="1"/>
                  </a:moveTo>
                  <a:cubicBezTo>
                    <a:pt x="620" y="1"/>
                    <a:pt x="419" y="151"/>
                    <a:pt x="217" y="151"/>
                  </a:cubicBezTo>
                  <a:cubicBezTo>
                    <a:pt x="208" y="151"/>
                    <a:pt x="200" y="150"/>
                    <a:pt x="191" y="150"/>
                  </a:cubicBezTo>
                  <a:lnTo>
                    <a:pt x="1" y="340"/>
                  </a:lnTo>
                  <a:cubicBezTo>
                    <a:pt x="233" y="361"/>
                    <a:pt x="381" y="467"/>
                    <a:pt x="381" y="678"/>
                  </a:cubicBezTo>
                  <a:cubicBezTo>
                    <a:pt x="762" y="932"/>
                    <a:pt x="1460" y="932"/>
                    <a:pt x="1418" y="1567"/>
                  </a:cubicBezTo>
                  <a:lnTo>
                    <a:pt x="1502" y="1630"/>
                  </a:lnTo>
                  <a:cubicBezTo>
                    <a:pt x="2285" y="1398"/>
                    <a:pt x="1968" y="552"/>
                    <a:pt x="1227" y="509"/>
                  </a:cubicBezTo>
                  <a:cubicBezTo>
                    <a:pt x="1201" y="510"/>
                    <a:pt x="1176" y="511"/>
                    <a:pt x="1153" y="511"/>
                  </a:cubicBezTo>
                  <a:cubicBezTo>
                    <a:pt x="691" y="511"/>
                    <a:pt x="1041" y="312"/>
                    <a:pt x="1122" y="171"/>
                  </a:cubicBezTo>
                  <a:cubicBezTo>
                    <a:pt x="1022" y="43"/>
                    <a:pt x="920" y="1"/>
                    <a:pt x="816"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2"/>
            <p:cNvSpPr/>
            <p:nvPr/>
          </p:nvSpPr>
          <p:spPr>
            <a:xfrm>
              <a:off x="-3173325" y="3868500"/>
              <a:ext cx="35275" cy="26000"/>
            </a:xfrm>
            <a:custGeom>
              <a:rect b="b" l="l" r="r" t="t"/>
              <a:pathLst>
                <a:path extrusionOk="0" h="1040" w="1411">
                  <a:moveTo>
                    <a:pt x="692" y="1"/>
                  </a:moveTo>
                  <a:lnTo>
                    <a:pt x="480" y="339"/>
                  </a:lnTo>
                  <a:cubicBezTo>
                    <a:pt x="0" y="769"/>
                    <a:pt x="320" y="1040"/>
                    <a:pt x="718" y="1040"/>
                  </a:cubicBezTo>
                  <a:cubicBezTo>
                    <a:pt x="987" y="1040"/>
                    <a:pt x="1292" y="916"/>
                    <a:pt x="1411" y="635"/>
                  </a:cubicBezTo>
                  <a:cubicBezTo>
                    <a:pt x="1178" y="424"/>
                    <a:pt x="1094" y="64"/>
                    <a:pt x="692"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2"/>
            <p:cNvSpPr/>
            <p:nvPr/>
          </p:nvSpPr>
          <p:spPr>
            <a:xfrm>
              <a:off x="-4071825" y="4019150"/>
              <a:ext cx="32825" cy="43025"/>
            </a:xfrm>
            <a:custGeom>
              <a:rect b="b" l="l" r="r" t="t"/>
              <a:pathLst>
                <a:path extrusionOk="0" h="1721" w="1313">
                  <a:moveTo>
                    <a:pt x="404" y="0"/>
                  </a:moveTo>
                  <a:cubicBezTo>
                    <a:pt x="235" y="0"/>
                    <a:pt x="139" y="262"/>
                    <a:pt x="1" y="383"/>
                  </a:cubicBezTo>
                  <a:cubicBezTo>
                    <a:pt x="382" y="785"/>
                    <a:pt x="128" y="1250"/>
                    <a:pt x="191" y="1673"/>
                  </a:cubicBezTo>
                  <a:cubicBezTo>
                    <a:pt x="247" y="1706"/>
                    <a:pt x="302" y="1721"/>
                    <a:pt x="354" y="1721"/>
                  </a:cubicBezTo>
                  <a:cubicBezTo>
                    <a:pt x="602" y="1721"/>
                    <a:pt x="781" y="1396"/>
                    <a:pt x="572" y="1187"/>
                  </a:cubicBezTo>
                  <a:cubicBezTo>
                    <a:pt x="509" y="891"/>
                    <a:pt x="318" y="637"/>
                    <a:pt x="784" y="341"/>
                  </a:cubicBezTo>
                  <a:cubicBezTo>
                    <a:pt x="1312" y="2"/>
                    <a:pt x="635" y="150"/>
                    <a:pt x="530" y="45"/>
                  </a:cubicBezTo>
                  <a:cubicBezTo>
                    <a:pt x="483" y="14"/>
                    <a:pt x="442" y="0"/>
                    <a:pt x="404"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2"/>
            <p:cNvSpPr/>
            <p:nvPr/>
          </p:nvSpPr>
          <p:spPr>
            <a:xfrm>
              <a:off x="-3573650" y="4061225"/>
              <a:ext cx="36950" cy="23575"/>
            </a:xfrm>
            <a:custGeom>
              <a:rect b="b" l="l" r="r" t="t"/>
              <a:pathLst>
                <a:path extrusionOk="0" h="943" w="1478">
                  <a:moveTo>
                    <a:pt x="790" y="0"/>
                  </a:moveTo>
                  <a:cubicBezTo>
                    <a:pt x="570" y="0"/>
                    <a:pt x="347" y="59"/>
                    <a:pt x="145" y="180"/>
                  </a:cubicBezTo>
                  <a:lnTo>
                    <a:pt x="145" y="477"/>
                  </a:lnTo>
                  <a:cubicBezTo>
                    <a:pt x="1" y="791"/>
                    <a:pt x="262" y="943"/>
                    <a:pt x="547" y="943"/>
                  </a:cubicBezTo>
                  <a:cubicBezTo>
                    <a:pt x="723" y="943"/>
                    <a:pt x="907" y="885"/>
                    <a:pt x="1012" y="773"/>
                  </a:cubicBezTo>
                  <a:cubicBezTo>
                    <a:pt x="1181" y="603"/>
                    <a:pt x="1097" y="265"/>
                    <a:pt x="1477" y="265"/>
                  </a:cubicBezTo>
                  <a:lnTo>
                    <a:pt x="1477" y="202"/>
                  </a:lnTo>
                  <a:cubicBezTo>
                    <a:pt x="1268" y="69"/>
                    <a:pt x="1030" y="0"/>
                    <a:pt x="790"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2"/>
            <p:cNvSpPr/>
            <p:nvPr/>
          </p:nvSpPr>
          <p:spPr>
            <a:xfrm>
              <a:off x="-3119550" y="3796875"/>
              <a:ext cx="38625" cy="31475"/>
            </a:xfrm>
            <a:custGeom>
              <a:rect b="b" l="l" r="r" t="t"/>
              <a:pathLst>
                <a:path extrusionOk="0" h="1259" w="1545">
                  <a:moveTo>
                    <a:pt x="1054" y="1"/>
                  </a:moveTo>
                  <a:cubicBezTo>
                    <a:pt x="988" y="1"/>
                    <a:pt x="907" y="51"/>
                    <a:pt x="804" y="180"/>
                  </a:cubicBezTo>
                  <a:cubicBezTo>
                    <a:pt x="846" y="730"/>
                    <a:pt x="21" y="772"/>
                    <a:pt x="0" y="1258"/>
                  </a:cubicBezTo>
                  <a:lnTo>
                    <a:pt x="931" y="1258"/>
                  </a:lnTo>
                  <a:cubicBezTo>
                    <a:pt x="1163" y="1047"/>
                    <a:pt x="1544" y="814"/>
                    <a:pt x="1333" y="455"/>
                  </a:cubicBezTo>
                  <a:cubicBezTo>
                    <a:pt x="1274" y="264"/>
                    <a:pt x="1205" y="1"/>
                    <a:pt x="1054"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2"/>
            <p:cNvSpPr/>
            <p:nvPr/>
          </p:nvSpPr>
          <p:spPr>
            <a:xfrm>
              <a:off x="-3121150" y="3788200"/>
              <a:ext cx="29100" cy="17975"/>
            </a:xfrm>
            <a:custGeom>
              <a:rect b="b" l="l" r="r" t="t"/>
              <a:pathLst>
                <a:path extrusionOk="0" h="719" w="1164">
                  <a:moveTo>
                    <a:pt x="238" y="0"/>
                  </a:moveTo>
                  <a:cubicBezTo>
                    <a:pt x="161" y="0"/>
                    <a:pt x="83" y="11"/>
                    <a:pt x="1" y="40"/>
                  </a:cubicBezTo>
                  <a:cubicBezTo>
                    <a:pt x="24" y="523"/>
                    <a:pt x="190" y="718"/>
                    <a:pt x="432" y="718"/>
                  </a:cubicBezTo>
                  <a:cubicBezTo>
                    <a:pt x="636" y="718"/>
                    <a:pt x="893" y="580"/>
                    <a:pt x="1164" y="358"/>
                  </a:cubicBezTo>
                  <a:cubicBezTo>
                    <a:pt x="1122" y="294"/>
                    <a:pt x="1058" y="210"/>
                    <a:pt x="995" y="146"/>
                  </a:cubicBezTo>
                  <a:cubicBezTo>
                    <a:pt x="734" y="130"/>
                    <a:pt x="498" y="0"/>
                    <a:pt x="238"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2"/>
            <p:cNvSpPr/>
            <p:nvPr/>
          </p:nvSpPr>
          <p:spPr>
            <a:xfrm>
              <a:off x="-2999525" y="3965350"/>
              <a:ext cx="28575" cy="11425"/>
            </a:xfrm>
            <a:custGeom>
              <a:rect b="b" l="l" r="r" t="t"/>
              <a:pathLst>
                <a:path extrusionOk="0" h="457" w="1143">
                  <a:moveTo>
                    <a:pt x="911" y="0"/>
                  </a:moveTo>
                  <a:cubicBezTo>
                    <a:pt x="588" y="0"/>
                    <a:pt x="273" y="105"/>
                    <a:pt x="0" y="293"/>
                  </a:cubicBezTo>
                  <a:cubicBezTo>
                    <a:pt x="25" y="343"/>
                    <a:pt x="71" y="363"/>
                    <a:pt x="118" y="363"/>
                  </a:cubicBezTo>
                  <a:cubicBezTo>
                    <a:pt x="152" y="363"/>
                    <a:pt x="185" y="353"/>
                    <a:pt x="212" y="335"/>
                  </a:cubicBezTo>
                  <a:cubicBezTo>
                    <a:pt x="219" y="335"/>
                    <a:pt x="227" y="335"/>
                    <a:pt x="235" y="335"/>
                  </a:cubicBezTo>
                  <a:cubicBezTo>
                    <a:pt x="417" y="335"/>
                    <a:pt x="658" y="457"/>
                    <a:pt x="846" y="457"/>
                  </a:cubicBezTo>
                  <a:cubicBezTo>
                    <a:pt x="1009" y="457"/>
                    <a:pt x="1132" y="364"/>
                    <a:pt x="1142" y="18"/>
                  </a:cubicBezTo>
                  <a:cubicBezTo>
                    <a:pt x="1065" y="6"/>
                    <a:pt x="988" y="0"/>
                    <a:pt x="911"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2"/>
            <p:cNvSpPr/>
            <p:nvPr/>
          </p:nvSpPr>
          <p:spPr>
            <a:xfrm>
              <a:off x="-3600175" y="4081050"/>
              <a:ext cx="22225" cy="20650"/>
            </a:xfrm>
            <a:custGeom>
              <a:rect b="b" l="l" r="r" t="t"/>
              <a:pathLst>
                <a:path extrusionOk="0" h="826" w="889">
                  <a:moveTo>
                    <a:pt x="254" y="1"/>
                  </a:moveTo>
                  <a:lnTo>
                    <a:pt x="64" y="170"/>
                  </a:lnTo>
                  <a:cubicBezTo>
                    <a:pt x="296" y="381"/>
                    <a:pt x="0" y="614"/>
                    <a:pt x="85" y="826"/>
                  </a:cubicBezTo>
                  <a:cubicBezTo>
                    <a:pt x="592" y="614"/>
                    <a:pt x="889" y="381"/>
                    <a:pt x="254"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2"/>
            <p:cNvSpPr/>
            <p:nvPr/>
          </p:nvSpPr>
          <p:spPr>
            <a:xfrm>
              <a:off x="-3189350" y="3836775"/>
              <a:ext cx="16950" cy="15825"/>
            </a:xfrm>
            <a:custGeom>
              <a:rect b="b" l="l" r="r" t="t"/>
              <a:pathLst>
                <a:path extrusionOk="0" h="633" w="678">
                  <a:moveTo>
                    <a:pt x="64" y="1"/>
                  </a:moveTo>
                  <a:cubicBezTo>
                    <a:pt x="0" y="191"/>
                    <a:pt x="0" y="403"/>
                    <a:pt x="43" y="614"/>
                  </a:cubicBezTo>
                  <a:cubicBezTo>
                    <a:pt x="111" y="627"/>
                    <a:pt x="171" y="633"/>
                    <a:pt x="223" y="633"/>
                  </a:cubicBezTo>
                  <a:cubicBezTo>
                    <a:pt x="678" y="633"/>
                    <a:pt x="482" y="172"/>
                    <a:pt x="64"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2"/>
            <p:cNvSpPr/>
            <p:nvPr/>
          </p:nvSpPr>
          <p:spPr>
            <a:xfrm>
              <a:off x="-3179825" y="3876975"/>
              <a:ext cx="18525" cy="14300"/>
            </a:xfrm>
            <a:custGeom>
              <a:rect b="b" l="l" r="r" t="t"/>
              <a:pathLst>
                <a:path extrusionOk="0" h="572" w="741">
                  <a:moveTo>
                    <a:pt x="740" y="0"/>
                  </a:moveTo>
                  <a:lnTo>
                    <a:pt x="0" y="296"/>
                  </a:lnTo>
                  <a:lnTo>
                    <a:pt x="550" y="571"/>
                  </a:lnTo>
                  <a:lnTo>
                    <a:pt x="740" y="0"/>
                  </a:ln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2"/>
            <p:cNvSpPr/>
            <p:nvPr/>
          </p:nvSpPr>
          <p:spPr>
            <a:xfrm>
              <a:off x="-3004300" y="3973200"/>
              <a:ext cx="24350" cy="16400"/>
            </a:xfrm>
            <a:custGeom>
              <a:rect b="b" l="l" r="r" t="t"/>
              <a:pathLst>
                <a:path extrusionOk="0" h="656" w="974">
                  <a:moveTo>
                    <a:pt x="191" y="0"/>
                  </a:moveTo>
                  <a:lnTo>
                    <a:pt x="1" y="148"/>
                  </a:lnTo>
                  <a:cubicBezTo>
                    <a:pt x="233" y="212"/>
                    <a:pt x="403" y="423"/>
                    <a:pt x="403" y="656"/>
                  </a:cubicBezTo>
                  <a:cubicBezTo>
                    <a:pt x="974" y="444"/>
                    <a:pt x="487" y="233"/>
                    <a:pt x="403" y="21"/>
                  </a:cubicBezTo>
                  <a:lnTo>
                    <a:pt x="191" y="0"/>
                  </a:ln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2"/>
            <p:cNvSpPr/>
            <p:nvPr/>
          </p:nvSpPr>
          <p:spPr>
            <a:xfrm>
              <a:off x="-3762725" y="3972975"/>
              <a:ext cx="35150" cy="44200"/>
            </a:xfrm>
            <a:custGeom>
              <a:rect b="b" l="l" r="r" t="t"/>
              <a:pathLst>
                <a:path extrusionOk="0" h="1768" w="1406">
                  <a:moveTo>
                    <a:pt x="1321" y="1"/>
                  </a:moveTo>
                  <a:cubicBezTo>
                    <a:pt x="722" y="1"/>
                    <a:pt x="1" y="1240"/>
                    <a:pt x="263" y="1765"/>
                  </a:cubicBezTo>
                  <a:lnTo>
                    <a:pt x="475" y="1765"/>
                  </a:lnTo>
                  <a:cubicBezTo>
                    <a:pt x="513" y="1767"/>
                    <a:pt x="551" y="1768"/>
                    <a:pt x="588" y="1768"/>
                  </a:cubicBezTo>
                  <a:cubicBezTo>
                    <a:pt x="962" y="1768"/>
                    <a:pt x="1269" y="1661"/>
                    <a:pt x="1173" y="1257"/>
                  </a:cubicBezTo>
                  <a:cubicBezTo>
                    <a:pt x="1067" y="792"/>
                    <a:pt x="1321" y="411"/>
                    <a:pt x="1405" y="9"/>
                  </a:cubicBezTo>
                  <a:cubicBezTo>
                    <a:pt x="1378" y="4"/>
                    <a:pt x="1350" y="1"/>
                    <a:pt x="1321"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2"/>
            <p:cNvSpPr/>
            <p:nvPr/>
          </p:nvSpPr>
          <p:spPr>
            <a:xfrm>
              <a:off x="-3483325" y="3859600"/>
              <a:ext cx="74575" cy="68050"/>
            </a:xfrm>
            <a:custGeom>
              <a:rect b="b" l="l" r="r" t="t"/>
              <a:pathLst>
                <a:path extrusionOk="0" h="2722" w="2983">
                  <a:moveTo>
                    <a:pt x="1470" y="1"/>
                  </a:moveTo>
                  <a:cubicBezTo>
                    <a:pt x="1384" y="1"/>
                    <a:pt x="1289" y="13"/>
                    <a:pt x="1185" y="40"/>
                  </a:cubicBezTo>
                  <a:cubicBezTo>
                    <a:pt x="275" y="166"/>
                    <a:pt x="487" y="1287"/>
                    <a:pt x="233" y="1879"/>
                  </a:cubicBezTo>
                  <a:cubicBezTo>
                    <a:pt x="85" y="2133"/>
                    <a:pt x="0" y="2345"/>
                    <a:pt x="296" y="2514"/>
                  </a:cubicBezTo>
                  <a:cubicBezTo>
                    <a:pt x="460" y="2664"/>
                    <a:pt x="635" y="2722"/>
                    <a:pt x="814" y="2722"/>
                  </a:cubicBezTo>
                  <a:cubicBezTo>
                    <a:pt x="1189" y="2722"/>
                    <a:pt x="1581" y="2468"/>
                    <a:pt x="1925" y="2281"/>
                  </a:cubicBezTo>
                  <a:cubicBezTo>
                    <a:pt x="2115" y="1774"/>
                    <a:pt x="2982" y="1308"/>
                    <a:pt x="2496" y="759"/>
                  </a:cubicBezTo>
                  <a:cubicBezTo>
                    <a:pt x="2223" y="450"/>
                    <a:pt x="1998" y="1"/>
                    <a:pt x="1470"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2"/>
            <p:cNvSpPr/>
            <p:nvPr/>
          </p:nvSpPr>
          <p:spPr>
            <a:xfrm>
              <a:off x="-3453725" y="3856025"/>
              <a:ext cx="45500" cy="60625"/>
            </a:xfrm>
            <a:custGeom>
              <a:rect b="b" l="l" r="r" t="t"/>
              <a:pathLst>
                <a:path extrusionOk="0" h="2425" w="1820">
                  <a:moveTo>
                    <a:pt x="576" y="1"/>
                  </a:moveTo>
                  <a:cubicBezTo>
                    <a:pt x="396" y="1"/>
                    <a:pt x="203" y="55"/>
                    <a:pt x="1" y="183"/>
                  </a:cubicBezTo>
                  <a:cubicBezTo>
                    <a:pt x="1671" y="754"/>
                    <a:pt x="1037" y="1219"/>
                    <a:pt x="741" y="2424"/>
                  </a:cubicBezTo>
                  <a:lnTo>
                    <a:pt x="1100" y="2276"/>
                  </a:lnTo>
                  <a:cubicBezTo>
                    <a:pt x="1227" y="1769"/>
                    <a:pt x="1820" y="1409"/>
                    <a:pt x="1671" y="817"/>
                  </a:cubicBezTo>
                  <a:cubicBezTo>
                    <a:pt x="1441" y="387"/>
                    <a:pt x="1054" y="1"/>
                    <a:pt x="576"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2"/>
            <p:cNvSpPr/>
            <p:nvPr/>
          </p:nvSpPr>
          <p:spPr>
            <a:xfrm>
              <a:off x="-3974525" y="4186275"/>
              <a:ext cx="75625" cy="86200"/>
            </a:xfrm>
            <a:custGeom>
              <a:rect b="b" l="l" r="r" t="t"/>
              <a:pathLst>
                <a:path extrusionOk="0" h="3448" w="3025">
                  <a:moveTo>
                    <a:pt x="1100" y="0"/>
                  </a:moveTo>
                  <a:lnTo>
                    <a:pt x="0" y="2708"/>
                  </a:lnTo>
                  <a:cubicBezTo>
                    <a:pt x="297" y="2919"/>
                    <a:pt x="381" y="3427"/>
                    <a:pt x="762" y="3448"/>
                  </a:cubicBezTo>
                  <a:cubicBezTo>
                    <a:pt x="804" y="3440"/>
                    <a:pt x="850" y="3438"/>
                    <a:pt x="898" y="3438"/>
                  </a:cubicBezTo>
                  <a:cubicBezTo>
                    <a:pt x="961" y="3438"/>
                    <a:pt x="1028" y="3442"/>
                    <a:pt x="1090" y="3442"/>
                  </a:cubicBezTo>
                  <a:cubicBezTo>
                    <a:pt x="1248" y="3442"/>
                    <a:pt x="1384" y="3419"/>
                    <a:pt x="1396" y="3257"/>
                  </a:cubicBezTo>
                  <a:cubicBezTo>
                    <a:pt x="1460" y="2644"/>
                    <a:pt x="2031" y="2221"/>
                    <a:pt x="2115" y="1650"/>
                  </a:cubicBezTo>
                  <a:cubicBezTo>
                    <a:pt x="2158" y="1143"/>
                    <a:pt x="2560" y="868"/>
                    <a:pt x="3025" y="720"/>
                  </a:cubicBezTo>
                  <a:cubicBezTo>
                    <a:pt x="2475" y="297"/>
                    <a:pt x="1481" y="741"/>
                    <a:pt x="1100"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2"/>
            <p:cNvSpPr/>
            <p:nvPr/>
          </p:nvSpPr>
          <p:spPr>
            <a:xfrm>
              <a:off x="-3962900" y="4206375"/>
              <a:ext cx="58725" cy="72450"/>
            </a:xfrm>
            <a:custGeom>
              <a:rect b="b" l="l" r="r" t="t"/>
              <a:pathLst>
                <a:path extrusionOk="0" h="2898" w="2349">
                  <a:moveTo>
                    <a:pt x="2348" y="0"/>
                  </a:moveTo>
                  <a:cubicBezTo>
                    <a:pt x="1989" y="21"/>
                    <a:pt x="1524" y="127"/>
                    <a:pt x="1524" y="381"/>
                  </a:cubicBezTo>
                  <a:cubicBezTo>
                    <a:pt x="1502" y="1036"/>
                    <a:pt x="952" y="1502"/>
                    <a:pt x="868" y="2094"/>
                  </a:cubicBezTo>
                  <a:cubicBezTo>
                    <a:pt x="804" y="2559"/>
                    <a:pt x="487" y="2559"/>
                    <a:pt x="107" y="2559"/>
                  </a:cubicBezTo>
                  <a:cubicBezTo>
                    <a:pt x="1" y="2644"/>
                    <a:pt x="1" y="2813"/>
                    <a:pt x="107" y="2898"/>
                  </a:cubicBezTo>
                  <a:cubicBezTo>
                    <a:pt x="1545" y="2665"/>
                    <a:pt x="1460" y="931"/>
                    <a:pt x="2348"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2"/>
            <p:cNvSpPr/>
            <p:nvPr/>
          </p:nvSpPr>
          <p:spPr>
            <a:xfrm>
              <a:off x="-3991450" y="4269825"/>
              <a:ext cx="32800" cy="24875"/>
            </a:xfrm>
            <a:custGeom>
              <a:rect b="b" l="l" r="r" t="t"/>
              <a:pathLst>
                <a:path extrusionOk="0" h="995" w="1312">
                  <a:moveTo>
                    <a:pt x="318" y="0"/>
                  </a:moveTo>
                  <a:lnTo>
                    <a:pt x="318" y="0"/>
                  </a:lnTo>
                  <a:cubicBezTo>
                    <a:pt x="1" y="550"/>
                    <a:pt x="22" y="952"/>
                    <a:pt x="889" y="994"/>
                  </a:cubicBezTo>
                  <a:cubicBezTo>
                    <a:pt x="1164" y="761"/>
                    <a:pt x="1312" y="381"/>
                    <a:pt x="1249" y="21"/>
                  </a:cubicBezTo>
                  <a:cubicBezTo>
                    <a:pt x="1216" y="10"/>
                    <a:pt x="1184" y="4"/>
                    <a:pt x="1155" y="4"/>
                  </a:cubicBezTo>
                  <a:cubicBezTo>
                    <a:pt x="961" y="4"/>
                    <a:pt x="833" y="223"/>
                    <a:pt x="651" y="223"/>
                  </a:cubicBezTo>
                  <a:cubicBezTo>
                    <a:pt x="559" y="223"/>
                    <a:pt x="453" y="167"/>
                    <a:pt x="318"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2"/>
            <p:cNvSpPr/>
            <p:nvPr/>
          </p:nvSpPr>
          <p:spPr>
            <a:xfrm>
              <a:off x="-4071275" y="4031525"/>
              <a:ext cx="44950" cy="80100"/>
            </a:xfrm>
            <a:custGeom>
              <a:rect b="b" l="l" r="r" t="t"/>
              <a:pathLst>
                <a:path extrusionOk="0" h="3204" w="1798">
                  <a:moveTo>
                    <a:pt x="1334" y="0"/>
                  </a:moveTo>
                  <a:cubicBezTo>
                    <a:pt x="978" y="0"/>
                    <a:pt x="695" y="384"/>
                    <a:pt x="550" y="692"/>
                  </a:cubicBezTo>
                  <a:cubicBezTo>
                    <a:pt x="550" y="882"/>
                    <a:pt x="592" y="1072"/>
                    <a:pt x="360" y="1178"/>
                  </a:cubicBezTo>
                  <a:cubicBezTo>
                    <a:pt x="254" y="1834"/>
                    <a:pt x="0" y="2510"/>
                    <a:pt x="529" y="3103"/>
                  </a:cubicBezTo>
                  <a:cubicBezTo>
                    <a:pt x="686" y="3173"/>
                    <a:pt x="806" y="3204"/>
                    <a:pt x="900" y="3204"/>
                  </a:cubicBezTo>
                  <a:cubicBezTo>
                    <a:pt x="1148" y="3204"/>
                    <a:pt x="1214" y="2986"/>
                    <a:pt x="1290" y="2680"/>
                  </a:cubicBezTo>
                  <a:cubicBezTo>
                    <a:pt x="1459" y="1982"/>
                    <a:pt x="1227" y="1263"/>
                    <a:pt x="1523" y="586"/>
                  </a:cubicBezTo>
                  <a:cubicBezTo>
                    <a:pt x="1629" y="396"/>
                    <a:pt x="1798" y="142"/>
                    <a:pt x="1523" y="36"/>
                  </a:cubicBezTo>
                  <a:cubicBezTo>
                    <a:pt x="1458" y="11"/>
                    <a:pt x="1395" y="0"/>
                    <a:pt x="1334"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2"/>
            <p:cNvSpPr/>
            <p:nvPr/>
          </p:nvSpPr>
          <p:spPr>
            <a:xfrm>
              <a:off x="-3599125" y="4067300"/>
              <a:ext cx="62425" cy="50775"/>
            </a:xfrm>
            <a:custGeom>
              <a:rect b="b" l="l" r="r" t="t"/>
              <a:pathLst>
                <a:path extrusionOk="0" h="2031" w="2497">
                  <a:moveTo>
                    <a:pt x="2340" y="0"/>
                  </a:moveTo>
                  <a:cubicBezTo>
                    <a:pt x="2001" y="0"/>
                    <a:pt x="1837" y="600"/>
                    <a:pt x="1564" y="600"/>
                  </a:cubicBezTo>
                  <a:cubicBezTo>
                    <a:pt x="1454" y="600"/>
                    <a:pt x="1327" y="504"/>
                    <a:pt x="1164" y="234"/>
                  </a:cubicBezTo>
                  <a:cubicBezTo>
                    <a:pt x="931" y="403"/>
                    <a:pt x="804" y="656"/>
                    <a:pt x="825" y="931"/>
                  </a:cubicBezTo>
                  <a:cubicBezTo>
                    <a:pt x="931" y="1354"/>
                    <a:pt x="1" y="1608"/>
                    <a:pt x="529" y="1925"/>
                  </a:cubicBezTo>
                  <a:cubicBezTo>
                    <a:pt x="645" y="2000"/>
                    <a:pt x="734" y="2030"/>
                    <a:pt x="807" y="2030"/>
                  </a:cubicBezTo>
                  <a:cubicBezTo>
                    <a:pt x="1142" y="2030"/>
                    <a:pt x="1106" y="1375"/>
                    <a:pt x="1507" y="1375"/>
                  </a:cubicBezTo>
                  <a:cubicBezTo>
                    <a:pt x="1513" y="1375"/>
                    <a:pt x="1518" y="1375"/>
                    <a:pt x="1523" y="1376"/>
                  </a:cubicBezTo>
                  <a:cubicBezTo>
                    <a:pt x="2496" y="1249"/>
                    <a:pt x="2094" y="445"/>
                    <a:pt x="2454" y="22"/>
                  </a:cubicBezTo>
                  <a:cubicBezTo>
                    <a:pt x="2414" y="7"/>
                    <a:pt x="2376" y="0"/>
                    <a:pt x="2340"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2"/>
            <p:cNvSpPr/>
            <p:nvPr/>
          </p:nvSpPr>
          <p:spPr>
            <a:xfrm>
              <a:off x="-3631375" y="4122275"/>
              <a:ext cx="43625" cy="29450"/>
            </a:xfrm>
            <a:custGeom>
              <a:rect b="b" l="l" r="r" t="t"/>
              <a:pathLst>
                <a:path extrusionOk="0" h="1178" w="1745">
                  <a:moveTo>
                    <a:pt x="1407" y="1"/>
                  </a:moveTo>
                  <a:cubicBezTo>
                    <a:pt x="1295" y="1"/>
                    <a:pt x="1147" y="40"/>
                    <a:pt x="952" y="128"/>
                  </a:cubicBezTo>
                  <a:cubicBezTo>
                    <a:pt x="656" y="382"/>
                    <a:pt x="0" y="382"/>
                    <a:pt x="318" y="911"/>
                  </a:cubicBezTo>
                  <a:cubicBezTo>
                    <a:pt x="445" y="1102"/>
                    <a:pt x="608" y="1177"/>
                    <a:pt x="781" y="1177"/>
                  </a:cubicBezTo>
                  <a:cubicBezTo>
                    <a:pt x="1123" y="1177"/>
                    <a:pt x="1503" y="882"/>
                    <a:pt x="1714" y="615"/>
                  </a:cubicBezTo>
                  <a:cubicBezTo>
                    <a:pt x="1744" y="264"/>
                    <a:pt x="1698" y="1"/>
                    <a:pt x="1407"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2"/>
            <p:cNvSpPr/>
            <p:nvPr/>
          </p:nvSpPr>
          <p:spPr>
            <a:xfrm>
              <a:off x="-3177200" y="3788150"/>
              <a:ext cx="89400" cy="85675"/>
            </a:xfrm>
            <a:custGeom>
              <a:rect b="b" l="l" r="r" t="t"/>
              <a:pathLst>
                <a:path extrusionOk="0" h="3427" w="3576">
                  <a:moveTo>
                    <a:pt x="2116" y="0"/>
                  </a:moveTo>
                  <a:cubicBezTo>
                    <a:pt x="2264" y="1058"/>
                    <a:pt x="783" y="317"/>
                    <a:pt x="255" y="2728"/>
                  </a:cubicBezTo>
                  <a:cubicBezTo>
                    <a:pt x="318" y="2961"/>
                    <a:pt x="1" y="3151"/>
                    <a:pt x="149" y="3426"/>
                  </a:cubicBezTo>
                  <a:cubicBezTo>
                    <a:pt x="1143" y="3257"/>
                    <a:pt x="1608" y="2242"/>
                    <a:pt x="2306" y="1607"/>
                  </a:cubicBezTo>
                  <a:cubicBezTo>
                    <a:pt x="2623" y="1248"/>
                    <a:pt x="3575" y="1269"/>
                    <a:pt x="3237" y="486"/>
                  </a:cubicBezTo>
                  <a:lnTo>
                    <a:pt x="3237" y="486"/>
                  </a:lnTo>
                  <a:cubicBezTo>
                    <a:pt x="3059" y="555"/>
                    <a:pt x="2903" y="592"/>
                    <a:pt x="2772" y="592"/>
                  </a:cubicBezTo>
                  <a:cubicBezTo>
                    <a:pt x="2499" y="592"/>
                    <a:pt x="2335" y="429"/>
                    <a:pt x="2306" y="42"/>
                  </a:cubicBezTo>
                  <a:lnTo>
                    <a:pt x="2116" y="0"/>
                  </a:ln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2"/>
            <p:cNvSpPr/>
            <p:nvPr/>
          </p:nvSpPr>
          <p:spPr>
            <a:xfrm>
              <a:off x="-3774675" y="3952050"/>
              <a:ext cx="47100" cy="64750"/>
            </a:xfrm>
            <a:custGeom>
              <a:rect b="b" l="l" r="r" t="t"/>
              <a:pathLst>
                <a:path extrusionOk="0" h="2590" w="1884">
                  <a:moveTo>
                    <a:pt x="741" y="0"/>
                  </a:moveTo>
                  <a:cubicBezTo>
                    <a:pt x="339" y="529"/>
                    <a:pt x="403" y="1375"/>
                    <a:pt x="1" y="1946"/>
                  </a:cubicBezTo>
                  <a:cubicBezTo>
                    <a:pt x="22" y="2010"/>
                    <a:pt x="22" y="2052"/>
                    <a:pt x="1" y="2094"/>
                  </a:cubicBezTo>
                  <a:cubicBezTo>
                    <a:pt x="134" y="2342"/>
                    <a:pt x="268" y="2590"/>
                    <a:pt x="618" y="2590"/>
                  </a:cubicBezTo>
                  <a:cubicBezTo>
                    <a:pt x="656" y="2590"/>
                    <a:pt x="697" y="2587"/>
                    <a:pt x="741" y="2581"/>
                  </a:cubicBezTo>
                  <a:cubicBezTo>
                    <a:pt x="805" y="1988"/>
                    <a:pt x="1418" y="1587"/>
                    <a:pt x="1503" y="994"/>
                  </a:cubicBezTo>
                  <a:cubicBezTo>
                    <a:pt x="1883" y="191"/>
                    <a:pt x="1756" y="64"/>
                    <a:pt x="741"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2"/>
            <p:cNvSpPr/>
            <p:nvPr/>
          </p:nvSpPr>
          <p:spPr>
            <a:xfrm>
              <a:off x="-3756150" y="3948875"/>
              <a:ext cx="32800" cy="28050"/>
            </a:xfrm>
            <a:custGeom>
              <a:rect b="b" l="l" r="r" t="t"/>
              <a:pathLst>
                <a:path extrusionOk="0" h="1122" w="1312">
                  <a:moveTo>
                    <a:pt x="0" y="0"/>
                  </a:moveTo>
                  <a:lnTo>
                    <a:pt x="0" y="148"/>
                  </a:lnTo>
                  <a:cubicBezTo>
                    <a:pt x="698" y="212"/>
                    <a:pt x="973" y="529"/>
                    <a:pt x="762" y="1121"/>
                  </a:cubicBezTo>
                  <a:lnTo>
                    <a:pt x="1121" y="952"/>
                  </a:lnTo>
                  <a:cubicBezTo>
                    <a:pt x="1311" y="170"/>
                    <a:pt x="1185" y="64"/>
                    <a:pt x="0"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2"/>
            <p:cNvSpPr/>
            <p:nvPr/>
          </p:nvSpPr>
          <p:spPr>
            <a:xfrm>
              <a:off x="-3783125" y="3961025"/>
              <a:ext cx="25400" cy="40225"/>
            </a:xfrm>
            <a:custGeom>
              <a:rect b="b" l="l" r="r" t="t"/>
              <a:pathLst>
                <a:path extrusionOk="0" h="1609" w="1016">
                  <a:moveTo>
                    <a:pt x="741" y="1"/>
                  </a:moveTo>
                  <a:lnTo>
                    <a:pt x="741" y="1"/>
                  </a:lnTo>
                  <a:cubicBezTo>
                    <a:pt x="1" y="424"/>
                    <a:pt x="212" y="1016"/>
                    <a:pt x="360" y="1608"/>
                  </a:cubicBezTo>
                  <a:lnTo>
                    <a:pt x="529" y="1439"/>
                  </a:lnTo>
                  <a:cubicBezTo>
                    <a:pt x="593" y="953"/>
                    <a:pt x="1016" y="508"/>
                    <a:pt x="741"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2"/>
            <p:cNvSpPr/>
            <p:nvPr/>
          </p:nvSpPr>
          <p:spPr>
            <a:xfrm>
              <a:off x="-3772025" y="3961025"/>
              <a:ext cx="21175" cy="35975"/>
            </a:xfrm>
            <a:custGeom>
              <a:rect b="b" l="l" r="r" t="t"/>
              <a:pathLst>
                <a:path extrusionOk="0" h="1439" w="847">
                  <a:moveTo>
                    <a:pt x="297" y="1"/>
                  </a:moveTo>
                  <a:cubicBezTo>
                    <a:pt x="212" y="487"/>
                    <a:pt x="1" y="931"/>
                    <a:pt x="85" y="1439"/>
                  </a:cubicBezTo>
                  <a:cubicBezTo>
                    <a:pt x="339" y="974"/>
                    <a:pt x="847" y="572"/>
                    <a:pt x="466"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2"/>
            <p:cNvSpPr/>
            <p:nvPr/>
          </p:nvSpPr>
          <p:spPr>
            <a:xfrm>
              <a:off x="-3986150" y="4253950"/>
              <a:ext cx="14300" cy="15900"/>
            </a:xfrm>
            <a:custGeom>
              <a:rect b="b" l="l" r="r" t="t"/>
              <a:pathLst>
                <a:path extrusionOk="0" h="636" w="572">
                  <a:moveTo>
                    <a:pt x="465" y="1"/>
                  </a:moveTo>
                  <a:cubicBezTo>
                    <a:pt x="0" y="64"/>
                    <a:pt x="148" y="402"/>
                    <a:pt x="106" y="635"/>
                  </a:cubicBezTo>
                  <a:cubicBezTo>
                    <a:pt x="571" y="572"/>
                    <a:pt x="550" y="297"/>
                    <a:pt x="487"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2"/>
            <p:cNvSpPr/>
            <p:nvPr/>
          </p:nvSpPr>
          <p:spPr>
            <a:xfrm>
              <a:off x="-4083975" y="4060975"/>
              <a:ext cx="26475" cy="48125"/>
            </a:xfrm>
            <a:custGeom>
              <a:rect b="b" l="l" r="r" t="t"/>
              <a:pathLst>
                <a:path extrusionOk="0" h="1925" w="1059">
                  <a:moveTo>
                    <a:pt x="677" y="0"/>
                  </a:moveTo>
                  <a:lnTo>
                    <a:pt x="508" y="169"/>
                  </a:lnTo>
                  <a:cubicBezTo>
                    <a:pt x="910" y="994"/>
                    <a:pt x="1" y="1438"/>
                    <a:pt x="1058" y="1925"/>
                  </a:cubicBezTo>
                  <a:cubicBezTo>
                    <a:pt x="783" y="1311"/>
                    <a:pt x="995" y="635"/>
                    <a:pt x="868"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2"/>
            <p:cNvSpPr/>
            <p:nvPr/>
          </p:nvSpPr>
          <p:spPr>
            <a:xfrm>
              <a:off x="-3472075" y="3894425"/>
              <a:ext cx="32275" cy="25475"/>
            </a:xfrm>
            <a:custGeom>
              <a:rect b="b" l="l" r="r" t="t"/>
              <a:pathLst>
                <a:path extrusionOk="0" h="1019" w="1291">
                  <a:moveTo>
                    <a:pt x="777" y="0"/>
                  </a:moveTo>
                  <a:cubicBezTo>
                    <a:pt x="227" y="21"/>
                    <a:pt x="375" y="592"/>
                    <a:pt x="16" y="740"/>
                  </a:cubicBezTo>
                  <a:cubicBezTo>
                    <a:pt x="1" y="941"/>
                    <a:pt x="156" y="1019"/>
                    <a:pt x="362" y="1019"/>
                  </a:cubicBezTo>
                  <a:cubicBezTo>
                    <a:pt x="741" y="1019"/>
                    <a:pt x="1291" y="754"/>
                    <a:pt x="1263" y="508"/>
                  </a:cubicBezTo>
                  <a:cubicBezTo>
                    <a:pt x="1263" y="233"/>
                    <a:pt x="1052" y="0"/>
                    <a:pt x="777"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2"/>
            <p:cNvSpPr/>
            <p:nvPr/>
          </p:nvSpPr>
          <p:spPr>
            <a:xfrm>
              <a:off x="-3986675" y="4254300"/>
              <a:ext cx="27800" cy="31025"/>
            </a:xfrm>
            <a:custGeom>
              <a:rect b="b" l="l" r="r" t="t"/>
              <a:pathLst>
                <a:path extrusionOk="0" h="1241" w="1112">
                  <a:moveTo>
                    <a:pt x="639" y="0"/>
                  </a:moveTo>
                  <a:cubicBezTo>
                    <a:pt x="599" y="0"/>
                    <a:pt x="556" y="3"/>
                    <a:pt x="508" y="8"/>
                  </a:cubicBezTo>
                  <a:lnTo>
                    <a:pt x="127" y="642"/>
                  </a:lnTo>
                  <a:cubicBezTo>
                    <a:pt x="169" y="854"/>
                    <a:pt x="0" y="1150"/>
                    <a:pt x="360" y="1234"/>
                  </a:cubicBezTo>
                  <a:cubicBezTo>
                    <a:pt x="384" y="1238"/>
                    <a:pt x="407" y="1240"/>
                    <a:pt x="428" y="1240"/>
                  </a:cubicBezTo>
                  <a:cubicBezTo>
                    <a:pt x="763" y="1240"/>
                    <a:pt x="779" y="801"/>
                    <a:pt x="1058" y="642"/>
                  </a:cubicBezTo>
                  <a:cubicBezTo>
                    <a:pt x="1058" y="330"/>
                    <a:pt x="1111" y="0"/>
                    <a:pt x="639"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6" name="Google Shape;196;p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483" name="Shape 1483"/>
        <p:cNvGrpSpPr/>
        <p:nvPr/>
      </p:nvGrpSpPr>
      <p:grpSpPr>
        <a:xfrm>
          <a:off x="0" y="0"/>
          <a:ext cx="0" cy="0"/>
          <a:chOff x="0" y="0"/>
          <a:chExt cx="0" cy="0"/>
        </a:xfrm>
      </p:grpSpPr>
      <p:pic>
        <p:nvPicPr>
          <p:cNvPr id="1484" name="Google Shape;1484;p11"/>
          <p:cNvPicPr preferRelativeResize="0"/>
          <p:nvPr/>
        </p:nvPicPr>
        <p:blipFill>
          <a:blip r:embed="rId2">
            <a:alphaModFix/>
          </a:blip>
          <a:stretch>
            <a:fillRect/>
          </a:stretch>
        </p:blipFill>
        <p:spPr>
          <a:xfrm>
            <a:off x="0" y="0"/>
            <a:ext cx="9144000" cy="5143500"/>
          </a:xfrm>
          <a:prstGeom prst="rect">
            <a:avLst/>
          </a:prstGeom>
          <a:noFill/>
          <a:ln>
            <a:noFill/>
          </a:ln>
        </p:spPr>
      </p:pic>
      <p:sp>
        <p:nvSpPr>
          <p:cNvPr id="1485" name="Google Shape;1485;p11"/>
          <p:cNvSpPr txBox="1"/>
          <p:nvPr>
            <p:ph hasCustomPrompt="1" type="title"/>
          </p:nvPr>
        </p:nvSpPr>
        <p:spPr>
          <a:xfrm>
            <a:off x="980250" y="1629250"/>
            <a:ext cx="7183500" cy="13611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96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1486" name="Google Shape;1486;p11"/>
          <p:cNvSpPr txBox="1"/>
          <p:nvPr>
            <p:ph idx="1" type="body"/>
          </p:nvPr>
        </p:nvSpPr>
        <p:spPr>
          <a:xfrm>
            <a:off x="1876425" y="3336725"/>
            <a:ext cx="5391300" cy="787500"/>
          </a:xfrm>
          <a:prstGeom prst="rect">
            <a:avLst/>
          </a:prstGeom>
        </p:spPr>
        <p:txBody>
          <a:bodyPr anchorCtr="0" anchor="t" bIns="91425" lIns="91425" spcFirstLastPara="1" rIns="91425" wrap="square" tIns="91425">
            <a:noAutofit/>
          </a:bodyPr>
          <a:lstStyle>
            <a:lvl1pPr indent="-323850" lvl="0" marL="457200" algn="ctr">
              <a:lnSpc>
                <a:spcPct val="100000"/>
              </a:lnSpc>
              <a:spcBef>
                <a:spcPts val="0"/>
              </a:spcBef>
              <a:spcAft>
                <a:spcPts val="0"/>
              </a:spcAft>
              <a:buSzPts val="1500"/>
              <a:buChar char="●"/>
              <a:defRPr sz="1700"/>
            </a:lvl1pPr>
            <a:lvl2pPr indent="-323850" lvl="1" marL="914400" algn="ctr">
              <a:spcBef>
                <a:spcPts val="0"/>
              </a:spcBef>
              <a:spcAft>
                <a:spcPts val="0"/>
              </a:spcAft>
              <a:buSzPts val="1500"/>
              <a:buChar char="○"/>
              <a:defRPr/>
            </a:lvl2pPr>
            <a:lvl3pPr indent="-323850" lvl="2" marL="1371600" algn="ctr">
              <a:spcBef>
                <a:spcPts val="1600"/>
              </a:spcBef>
              <a:spcAft>
                <a:spcPts val="0"/>
              </a:spcAft>
              <a:buSzPts val="1500"/>
              <a:buChar char="■"/>
              <a:defRPr/>
            </a:lvl3pPr>
            <a:lvl4pPr indent="-323850" lvl="3" marL="1828800" algn="ctr">
              <a:spcBef>
                <a:spcPts val="1600"/>
              </a:spcBef>
              <a:spcAft>
                <a:spcPts val="0"/>
              </a:spcAft>
              <a:buSzPts val="1500"/>
              <a:buChar char="●"/>
              <a:defRPr/>
            </a:lvl4pPr>
            <a:lvl5pPr indent="-323850" lvl="4" marL="2286000" algn="ctr">
              <a:spcBef>
                <a:spcPts val="1600"/>
              </a:spcBef>
              <a:spcAft>
                <a:spcPts val="0"/>
              </a:spcAft>
              <a:buSzPts val="1500"/>
              <a:buChar char="○"/>
              <a:defRPr/>
            </a:lvl5pPr>
            <a:lvl6pPr indent="-323850" lvl="5" marL="2743200" algn="ctr">
              <a:spcBef>
                <a:spcPts val="1600"/>
              </a:spcBef>
              <a:spcAft>
                <a:spcPts val="0"/>
              </a:spcAft>
              <a:buSzPts val="1500"/>
              <a:buChar char="■"/>
              <a:defRPr/>
            </a:lvl6pPr>
            <a:lvl7pPr indent="-323850" lvl="6" marL="3200400" algn="ctr">
              <a:spcBef>
                <a:spcPts val="1600"/>
              </a:spcBef>
              <a:spcAft>
                <a:spcPts val="0"/>
              </a:spcAft>
              <a:buSzPts val="1500"/>
              <a:buChar char="●"/>
              <a:defRPr/>
            </a:lvl7pPr>
            <a:lvl8pPr indent="-323850" lvl="7" marL="3657600" algn="ctr">
              <a:spcBef>
                <a:spcPts val="1600"/>
              </a:spcBef>
              <a:spcAft>
                <a:spcPts val="0"/>
              </a:spcAft>
              <a:buSzPts val="1500"/>
              <a:buChar char="○"/>
              <a:defRPr/>
            </a:lvl8pPr>
            <a:lvl9pPr indent="-323850" lvl="8" marL="4114800" algn="ctr">
              <a:spcBef>
                <a:spcPts val="1600"/>
              </a:spcBef>
              <a:spcAft>
                <a:spcPts val="1600"/>
              </a:spcAft>
              <a:buSzPts val="1500"/>
              <a:buChar char="■"/>
              <a:defRPr/>
            </a:lvl9pPr>
          </a:lstStyle>
          <a:p/>
        </p:txBody>
      </p:sp>
      <p:grpSp>
        <p:nvGrpSpPr>
          <p:cNvPr id="1487" name="Google Shape;1487;p11"/>
          <p:cNvGrpSpPr/>
          <p:nvPr/>
        </p:nvGrpSpPr>
        <p:grpSpPr>
          <a:xfrm>
            <a:off x="7754788" y="3637875"/>
            <a:ext cx="2106500" cy="597475"/>
            <a:chOff x="-2810250" y="3572525"/>
            <a:chExt cx="2106500" cy="597475"/>
          </a:xfrm>
        </p:grpSpPr>
        <p:sp>
          <p:nvSpPr>
            <p:cNvPr id="1488" name="Google Shape;1488;p11"/>
            <p:cNvSpPr/>
            <p:nvPr/>
          </p:nvSpPr>
          <p:spPr>
            <a:xfrm>
              <a:off x="-2396250" y="4007475"/>
              <a:ext cx="133850" cy="123700"/>
            </a:xfrm>
            <a:custGeom>
              <a:rect b="b" l="l" r="r" t="t"/>
              <a:pathLst>
                <a:path extrusionOk="0" h="4948" w="5354">
                  <a:moveTo>
                    <a:pt x="3665" y="0"/>
                  </a:moveTo>
                  <a:cubicBezTo>
                    <a:pt x="3419" y="0"/>
                    <a:pt x="3177" y="89"/>
                    <a:pt x="2983" y="258"/>
                  </a:cubicBezTo>
                  <a:cubicBezTo>
                    <a:pt x="2771" y="1971"/>
                    <a:pt x="1" y="2521"/>
                    <a:pt x="339" y="4445"/>
                  </a:cubicBezTo>
                  <a:cubicBezTo>
                    <a:pt x="400" y="4488"/>
                    <a:pt x="452" y="4505"/>
                    <a:pt x="498" y="4505"/>
                  </a:cubicBezTo>
                  <a:cubicBezTo>
                    <a:pt x="693" y="4505"/>
                    <a:pt x="777" y="4189"/>
                    <a:pt x="1039" y="4189"/>
                  </a:cubicBezTo>
                  <a:cubicBezTo>
                    <a:pt x="1052" y="4189"/>
                    <a:pt x="1065" y="4190"/>
                    <a:pt x="1079" y="4192"/>
                  </a:cubicBezTo>
                  <a:cubicBezTo>
                    <a:pt x="1164" y="4466"/>
                    <a:pt x="614" y="4466"/>
                    <a:pt x="762" y="4763"/>
                  </a:cubicBezTo>
                  <a:cubicBezTo>
                    <a:pt x="893" y="4882"/>
                    <a:pt x="1072" y="4948"/>
                    <a:pt x="1226" y="4948"/>
                  </a:cubicBezTo>
                  <a:cubicBezTo>
                    <a:pt x="1344" y="4948"/>
                    <a:pt x="1447" y="4909"/>
                    <a:pt x="1502" y="4826"/>
                  </a:cubicBezTo>
                  <a:cubicBezTo>
                    <a:pt x="1946" y="4213"/>
                    <a:pt x="2750" y="3853"/>
                    <a:pt x="3004" y="3155"/>
                  </a:cubicBezTo>
                  <a:cubicBezTo>
                    <a:pt x="3110" y="2817"/>
                    <a:pt x="3363" y="2542"/>
                    <a:pt x="3659" y="2373"/>
                  </a:cubicBezTo>
                  <a:cubicBezTo>
                    <a:pt x="4558" y="1871"/>
                    <a:pt x="5354" y="109"/>
                    <a:pt x="4167" y="109"/>
                  </a:cubicBezTo>
                  <a:cubicBezTo>
                    <a:pt x="4153" y="109"/>
                    <a:pt x="4139" y="109"/>
                    <a:pt x="4125" y="110"/>
                  </a:cubicBezTo>
                  <a:cubicBezTo>
                    <a:pt x="3977" y="36"/>
                    <a:pt x="3820" y="0"/>
                    <a:pt x="3665" y="0"/>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11"/>
            <p:cNvSpPr/>
            <p:nvPr/>
          </p:nvSpPr>
          <p:spPr>
            <a:xfrm>
              <a:off x="-1076525" y="3572525"/>
              <a:ext cx="126925" cy="104075"/>
            </a:xfrm>
            <a:custGeom>
              <a:rect b="b" l="l" r="r" t="t"/>
              <a:pathLst>
                <a:path extrusionOk="0" h="4163" w="5077">
                  <a:moveTo>
                    <a:pt x="3337" y="1"/>
                  </a:moveTo>
                  <a:cubicBezTo>
                    <a:pt x="3025" y="1"/>
                    <a:pt x="2736" y="55"/>
                    <a:pt x="2602" y="165"/>
                  </a:cubicBezTo>
                  <a:cubicBezTo>
                    <a:pt x="2665" y="715"/>
                    <a:pt x="1798" y="906"/>
                    <a:pt x="1841" y="1477"/>
                  </a:cubicBezTo>
                  <a:cubicBezTo>
                    <a:pt x="1819" y="1815"/>
                    <a:pt x="1544" y="1900"/>
                    <a:pt x="1248" y="1963"/>
                  </a:cubicBezTo>
                  <a:cubicBezTo>
                    <a:pt x="254" y="2513"/>
                    <a:pt x="1" y="4099"/>
                    <a:pt x="1502" y="4163"/>
                  </a:cubicBezTo>
                  <a:cubicBezTo>
                    <a:pt x="2412" y="3824"/>
                    <a:pt x="3173" y="3190"/>
                    <a:pt x="3659" y="2365"/>
                  </a:cubicBezTo>
                  <a:cubicBezTo>
                    <a:pt x="3793" y="1912"/>
                    <a:pt x="4060" y="1739"/>
                    <a:pt x="4460" y="1739"/>
                  </a:cubicBezTo>
                  <a:cubicBezTo>
                    <a:pt x="4565" y="1739"/>
                    <a:pt x="4678" y="1751"/>
                    <a:pt x="4801" y="1773"/>
                  </a:cubicBezTo>
                  <a:cubicBezTo>
                    <a:pt x="4738" y="1604"/>
                    <a:pt x="5076" y="1477"/>
                    <a:pt x="4865" y="1286"/>
                  </a:cubicBezTo>
                  <a:cubicBezTo>
                    <a:pt x="4670" y="1119"/>
                    <a:pt x="4486" y="1055"/>
                    <a:pt x="4305" y="1055"/>
                  </a:cubicBezTo>
                  <a:cubicBezTo>
                    <a:pt x="3779" y="1055"/>
                    <a:pt x="3290" y="1599"/>
                    <a:pt x="2708" y="1709"/>
                  </a:cubicBezTo>
                  <a:cubicBezTo>
                    <a:pt x="2792" y="1202"/>
                    <a:pt x="3215" y="948"/>
                    <a:pt x="3511" y="715"/>
                  </a:cubicBezTo>
                  <a:cubicBezTo>
                    <a:pt x="3571" y="673"/>
                    <a:pt x="3645" y="658"/>
                    <a:pt x="3726" y="658"/>
                  </a:cubicBezTo>
                  <a:cubicBezTo>
                    <a:pt x="3891" y="658"/>
                    <a:pt x="4083" y="718"/>
                    <a:pt x="4233" y="718"/>
                  </a:cubicBezTo>
                  <a:cubicBezTo>
                    <a:pt x="4373" y="718"/>
                    <a:pt x="4476" y="666"/>
                    <a:pt x="4484" y="461"/>
                  </a:cubicBezTo>
                  <a:cubicBezTo>
                    <a:pt x="4458" y="156"/>
                    <a:pt x="3864" y="1"/>
                    <a:pt x="3337" y="1"/>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11"/>
            <p:cNvSpPr/>
            <p:nvPr/>
          </p:nvSpPr>
          <p:spPr>
            <a:xfrm>
              <a:off x="-2407875" y="4057575"/>
              <a:ext cx="141200" cy="94050"/>
            </a:xfrm>
            <a:custGeom>
              <a:rect b="b" l="l" r="r" t="t"/>
              <a:pathLst>
                <a:path extrusionOk="0" h="3762" w="5648">
                  <a:moveTo>
                    <a:pt x="4962" y="0"/>
                  </a:moveTo>
                  <a:cubicBezTo>
                    <a:pt x="4363" y="0"/>
                    <a:pt x="3743" y="352"/>
                    <a:pt x="3532" y="940"/>
                  </a:cubicBezTo>
                  <a:cubicBezTo>
                    <a:pt x="3405" y="1638"/>
                    <a:pt x="2665" y="1743"/>
                    <a:pt x="2369" y="2293"/>
                  </a:cubicBezTo>
                  <a:cubicBezTo>
                    <a:pt x="2144" y="2744"/>
                    <a:pt x="1958" y="2962"/>
                    <a:pt x="1704" y="2962"/>
                  </a:cubicBezTo>
                  <a:cubicBezTo>
                    <a:pt x="1506" y="2962"/>
                    <a:pt x="1265" y="2828"/>
                    <a:pt x="931" y="2568"/>
                  </a:cubicBezTo>
                  <a:cubicBezTo>
                    <a:pt x="656" y="2399"/>
                    <a:pt x="677" y="2188"/>
                    <a:pt x="740" y="1955"/>
                  </a:cubicBezTo>
                  <a:cubicBezTo>
                    <a:pt x="844" y="1728"/>
                    <a:pt x="715" y="1616"/>
                    <a:pt x="571" y="1616"/>
                  </a:cubicBezTo>
                  <a:cubicBezTo>
                    <a:pt x="420" y="1616"/>
                    <a:pt x="253" y="1738"/>
                    <a:pt x="317" y="1976"/>
                  </a:cubicBezTo>
                  <a:cubicBezTo>
                    <a:pt x="85" y="2293"/>
                    <a:pt x="0" y="2801"/>
                    <a:pt x="360" y="3076"/>
                  </a:cubicBezTo>
                  <a:cubicBezTo>
                    <a:pt x="1067" y="3522"/>
                    <a:pt x="1545" y="3761"/>
                    <a:pt x="1963" y="3761"/>
                  </a:cubicBezTo>
                  <a:cubicBezTo>
                    <a:pt x="2358" y="3761"/>
                    <a:pt x="2699" y="3549"/>
                    <a:pt x="3130" y="3097"/>
                  </a:cubicBezTo>
                  <a:cubicBezTo>
                    <a:pt x="3997" y="2166"/>
                    <a:pt x="5097" y="1342"/>
                    <a:pt x="5647" y="178"/>
                  </a:cubicBezTo>
                  <a:cubicBezTo>
                    <a:pt x="5441" y="57"/>
                    <a:pt x="5203" y="0"/>
                    <a:pt x="4962" y="0"/>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11"/>
            <p:cNvSpPr/>
            <p:nvPr/>
          </p:nvSpPr>
          <p:spPr>
            <a:xfrm>
              <a:off x="-869800" y="3762375"/>
              <a:ext cx="147025" cy="84950"/>
            </a:xfrm>
            <a:custGeom>
              <a:rect b="b" l="l" r="r" t="t"/>
              <a:pathLst>
                <a:path extrusionOk="0" h="3398" w="5881">
                  <a:moveTo>
                    <a:pt x="3321" y="0"/>
                  </a:moveTo>
                  <a:cubicBezTo>
                    <a:pt x="2724" y="0"/>
                    <a:pt x="1587" y="1645"/>
                    <a:pt x="652" y="1645"/>
                  </a:cubicBezTo>
                  <a:cubicBezTo>
                    <a:pt x="646" y="1645"/>
                    <a:pt x="641" y="1645"/>
                    <a:pt x="635" y="1644"/>
                  </a:cubicBezTo>
                  <a:cubicBezTo>
                    <a:pt x="339" y="1666"/>
                    <a:pt x="530" y="2004"/>
                    <a:pt x="276" y="2067"/>
                  </a:cubicBezTo>
                  <a:cubicBezTo>
                    <a:pt x="1" y="2448"/>
                    <a:pt x="170" y="2829"/>
                    <a:pt x="276" y="3188"/>
                  </a:cubicBezTo>
                  <a:lnTo>
                    <a:pt x="445" y="3209"/>
                  </a:lnTo>
                  <a:cubicBezTo>
                    <a:pt x="481" y="3205"/>
                    <a:pt x="517" y="3203"/>
                    <a:pt x="553" y="3203"/>
                  </a:cubicBezTo>
                  <a:cubicBezTo>
                    <a:pt x="921" y="3203"/>
                    <a:pt x="1302" y="3397"/>
                    <a:pt x="1640" y="3397"/>
                  </a:cubicBezTo>
                  <a:cubicBezTo>
                    <a:pt x="1779" y="3397"/>
                    <a:pt x="1911" y="3365"/>
                    <a:pt x="2031" y="3273"/>
                  </a:cubicBezTo>
                  <a:cubicBezTo>
                    <a:pt x="2645" y="2850"/>
                    <a:pt x="3491" y="2554"/>
                    <a:pt x="3892" y="2089"/>
                  </a:cubicBezTo>
                  <a:cubicBezTo>
                    <a:pt x="4358" y="1306"/>
                    <a:pt x="5881" y="1243"/>
                    <a:pt x="5606" y="164"/>
                  </a:cubicBezTo>
                  <a:cubicBezTo>
                    <a:pt x="5575" y="156"/>
                    <a:pt x="5540" y="153"/>
                    <a:pt x="5503" y="153"/>
                  </a:cubicBezTo>
                  <a:cubicBezTo>
                    <a:pt x="4820" y="153"/>
                    <a:pt x="3102" y="1370"/>
                    <a:pt x="2581" y="1771"/>
                  </a:cubicBezTo>
                  <a:cubicBezTo>
                    <a:pt x="2877" y="1179"/>
                    <a:pt x="3533" y="756"/>
                    <a:pt x="3491" y="58"/>
                  </a:cubicBezTo>
                  <a:cubicBezTo>
                    <a:pt x="3441" y="18"/>
                    <a:pt x="3384" y="0"/>
                    <a:pt x="3321" y="0"/>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11"/>
            <p:cNvSpPr/>
            <p:nvPr/>
          </p:nvSpPr>
          <p:spPr>
            <a:xfrm>
              <a:off x="-2475025" y="3887900"/>
              <a:ext cx="118975" cy="96950"/>
            </a:xfrm>
            <a:custGeom>
              <a:rect b="b" l="l" r="r" t="t"/>
              <a:pathLst>
                <a:path extrusionOk="0" h="3878" w="4759">
                  <a:moveTo>
                    <a:pt x="2337" y="1"/>
                  </a:moveTo>
                  <a:cubicBezTo>
                    <a:pt x="1329" y="1"/>
                    <a:pt x="678" y="1172"/>
                    <a:pt x="550" y="1995"/>
                  </a:cubicBezTo>
                  <a:cubicBezTo>
                    <a:pt x="0" y="3010"/>
                    <a:pt x="867" y="3751"/>
                    <a:pt x="1883" y="3878"/>
                  </a:cubicBezTo>
                  <a:cubicBezTo>
                    <a:pt x="2665" y="3095"/>
                    <a:pt x="4759" y="1953"/>
                    <a:pt x="3215" y="832"/>
                  </a:cubicBezTo>
                  <a:cubicBezTo>
                    <a:pt x="2898" y="621"/>
                    <a:pt x="2961" y="346"/>
                    <a:pt x="2834" y="92"/>
                  </a:cubicBezTo>
                  <a:cubicBezTo>
                    <a:pt x="2660" y="29"/>
                    <a:pt x="2494" y="1"/>
                    <a:pt x="2337" y="1"/>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11"/>
            <p:cNvSpPr/>
            <p:nvPr/>
          </p:nvSpPr>
          <p:spPr>
            <a:xfrm>
              <a:off x="-1207650" y="3814575"/>
              <a:ext cx="107350" cy="83025"/>
            </a:xfrm>
            <a:custGeom>
              <a:rect b="b" l="l" r="r" t="t"/>
              <a:pathLst>
                <a:path extrusionOk="0" h="3321" w="4294">
                  <a:moveTo>
                    <a:pt x="2433" y="1"/>
                  </a:moveTo>
                  <a:lnTo>
                    <a:pt x="1883" y="275"/>
                  </a:lnTo>
                  <a:cubicBezTo>
                    <a:pt x="1967" y="1227"/>
                    <a:pt x="1037" y="1523"/>
                    <a:pt x="423" y="2031"/>
                  </a:cubicBezTo>
                  <a:cubicBezTo>
                    <a:pt x="0" y="2771"/>
                    <a:pt x="297" y="3194"/>
                    <a:pt x="1333" y="3321"/>
                  </a:cubicBezTo>
                  <a:cubicBezTo>
                    <a:pt x="3025" y="2665"/>
                    <a:pt x="2623" y="1227"/>
                    <a:pt x="4252" y="1121"/>
                  </a:cubicBezTo>
                  <a:lnTo>
                    <a:pt x="4294" y="783"/>
                  </a:lnTo>
                  <a:cubicBezTo>
                    <a:pt x="3955" y="22"/>
                    <a:pt x="3131" y="106"/>
                    <a:pt x="2433" y="1"/>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11"/>
            <p:cNvSpPr/>
            <p:nvPr/>
          </p:nvSpPr>
          <p:spPr>
            <a:xfrm>
              <a:off x="-1657600" y="3775075"/>
              <a:ext cx="115300" cy="89075"/>
            </a:xfrm>
            <a:custGeom>
              <a:rect b="b" l="l" r="r" t="t"/>
              <a:pathLst>
                <a:path extrusionOk="0" h="3563" w="4612">
                  <a:moveTo>
                    <a:pt x="3414" y="0"/>
                  </a:moveTo>
                  <a:cubicBezTo>
                    <a:pt x="2993" y="0"/>
                    <a:pt x="3192" y="1023"/>
                    <a:pt x="1840" y="1707"/>
                  </a:cubicBezTo>
                  <a:cubicBezTo>
                    <a:pt x="1883" y="2807"/>
                    <a:pt x="719" y="2575"/>
                    <a:pt x="0" y="2934"/>
                  </a:cubicBezTo>
                  <a:cubicBezTo>
                    <a:pt x="104" y="3374"/>
                    <a:pt x="451" y="3562"/>
                    <a:pt x="899" y="3562"/>
                  </a:cubicBezTo>
                  <a:cubicBezTo>
                    <a:pt x="2278" y="3562"/>
                    <a:pt x="4612" y="1777"/>
                    <a:pt x="3701" y="100"/>
                  </a:cubicBezTo>
                  <a:cubicBezTo>
                    <a:pt x="3579" y="31"/>
                    <a:pt x="3487" y="0"/>
                    <a:pt x="3414" y="0"/>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11"/>
            <p:cNvSpPr/>
            <p:nvPr/>
          </p:nvSpPr>
          <p:spPr>
            <a:xfrm>
              <a:off x="-2430100" y="3892350"/>
              <a:ext cx="79875" cy="94825"/>
            </a:xfrm>
            <a:custGeom>
              <a:rect b="b" l="l" r="r" t="t"/>
              <a:pathLst>
                <a:path extrusionOk="0" h="3793" w="3195">
                  <a:moveTo>
                    <a:pt x="1251" y="0"/>
                  </a:moveTo>
                  <a:cubicBezTo>
                    <a:pt x="1175" y="0"/>
                    <a:pt x="1096" y="7"/>
                    <a:pt x="1016" y="20"/>
                  </a:cubicBezTo>
                  <a:cubicBezTo>
                    <a:pt x="720" y="316"/>
                    <a:pt x="382" y="548"/>
                    <a:pt x="1185" y="760"/>
                  </a:cubicBezTo>
                  <a:cubicBezTo>
                    <a:pt x="2475" y="1162"/>
                    <a:pt x="1376" y="2684"/>
                    <a:pt x="530" y="3002"/>
                  </a:cubicBezTo>
                  <a:cubicBezTo>
                    <a:pt x="212" y="3065"/>
                    <a:pt x="1" y="3382"/>
                    <a:pt x="86" y="3700"/>
                  </a:cubicBezTo>
                  <a:cubicBezTo>
                    <a:pt x="287" y="3764"/>
                    <a:pt x="455" y="3793"/>
                    <a:pt x="600" y="3793"/>
                  </a:cubicBezTo>
                  <a:cubicBezTo>
                    <a:pt x="1354" y="3793"/>
                    <a:pt x="1459" y="3019"/>
                    <a:pt x="2116" y="2558"/>
                  </a:cubicBezTo>
                  <a:cubicBezTo>
                    <a:pt x="3194" y="1779"/>
                    <a:pt x="2538" y="0"/>
                    <a:pt x="1251" y="0"/>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11"/>
            <p:cNvSpPr/>
            <p:nvPr/>
          </p:nvSpPr>
          <p:spPr>
            <a:xfrm>
              <a:off x="-858675" y="3784450"/>
              <a:ext cx="124800" cy="72900"/>
            </a:xfrm>
            <a:custGeom>
              <a:rect b="b" l="l" r="r" t="t"/>
              <a:pathLst>
                <a:path extrusionOk="0" h="2916" w="4992">
                  <a:moveTo>
                    <a:pt x="4991" y="85"/>
                  </a:moveTo>
                  <a:lnTo>
                    <a:pt x="4991" y="85"/>
                  </a:lnTo>
                  <a:cubicBezTo>
                    <a:pt x="4590" y="233"/>
                    <a:pt x="3638" y="0"/>
                    <a:pt x="3553" y="529"/>
                  </a:cubicBezTo>
                  <a:cubicBezTo>
                    <a:pt x="3744" y="1523"/>
                    <a:pt x="2242" y="1142"/>
                    <a:pt x="1925" y="1840"/>
                  </a:cubicBezTo>
                  <a:cubicBezTo>
                    <a:pt x="1784" y="2210"/>
                    <a:pt x="1565" y="2322"/>
                    <a:pt x="1324" y="2322"/>
                  </a:cubicBezTo>
                  <a:cubicBezTo>
                    <a:pt x="952" y="2322"/>
                    <a:pt x="529" y="2056"/>
                    <a:pt x="260" y="2056"/>
                  </a:cubicBezTo>
                  <a:cubicBezTo>
                    <a:pt x="125" y="2056"/>
                    <a:pt x="30" y="2124"/>
                    <a:pt x="0" y="2326"/>
                  </a:cubicBezTo>
                  <a:cubicBezTo>
                    <a:pt x="340" y="2745"/>
                    <a:pt x="752" y="2916"/>
                    <a:pt x="1193" y="2916"/>
                  </a:cubicBezTo>
                  <a:cubicBezTo>
                    <a:pt x="2648" y="2916"/>
                    <a:pt x="4423" y="1058"/>
                    <a:pt x="4991" y="85"/>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11"/>
            <p:cNvSpPr/>
            <p:nvPr/>
          </p:nvSpPr>
          <p:spPr>
            <a:xfrm>
              <a:off x="-1715775" y="4022375"/>
              <a:ext cx="82525" cy="97300"/>
            </a:xfrm>
            <a:custGeom>
              <a:rect b="b" l="l" r="r" t="t"/>
              <a:pathLst>
                <a:path extrusionOk="0" h="3892" w="3301">
                  <a:moveTo>
                    <a:pt x="2164" y="1"/>
                  </a:moveTo>
                  <a:cubicBezTo>
                    <a:pt x="2076" y="1"/>
                    <a:pt x="2004" y="47"/>
                    <a:pt x="1968" y="191"/>
                  </a:cubicBezTo>
                  <a:cubicBezTo>
                    <a:pt x="1714" y="381"/>
                    <a:pt x="1545" y="677"/>
                    <a:pt x="1545" y="994"/>
                  </a:cubicBezTo>
                  <a:cubicBezTo>
                    <a:pt x="1376" y="1925"/>
                    <a:pt x="1" y="2411"/>
                    <a:pt x="530" y="3469"/>
                  </a:cubicBezTo>
                  <a:cubicBezTo>
                    <a:pt x="675" y="3736"/>
                    <a:pt x="995" y="3891"/>
                    <a:pt x="1306" y="3891"/>
                  </a:cubicBezTo>
                  <a:cubicBezTo>
                    <a:pt x="1536" y="3891"/>
                    <a:pt x="1760" y="3806"/>
                    <a:pt x="1904" y="3617"/>
                  </a:cubicBezTo>
                  <a:cubicBezTo>
                    <a:pt x="2179" y="2432"/>
                    <a:pt x="3300" y="1502"/>
                    <a:pt x="3258" y="233"/>
                  </a:cubicBezTo>
                  <a:lnTo>
                    <a:pt x="2708" y="148"/>
                  </a:lnTo>
                  <a:cubicBezTo>
                    <a:pt x="2698" y="150"/>
                    <a:pt x="2687" y="151"/>
                    <a:pt x="2676" y="151"/>
                  </a:cubicBezTo>
                  <a:cubicBezTo>
                    <a:pt x="2534" y="151"/>
                    <a:pt x="2323" y="1"/>
                    <a:pt x="2164" y="1"/>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11"/>
            <p:cNvSpPr/>
            <p:nvPr/>
          </p:nvSpPr>
          <p:spPr>
            <a:xfrm>
              <a:off x="-1209225" y="4031875"/>
              <a:ext cx="103650" cy="71425"/>
            </a:xfrm>
            <a:custGeom>
              <a:rect b="b" l="l" r="r" t="t"/>
              <a:pathLst>
                <a:path extrusionOk="0" h="2857" w="4146">
                  <a:moveTo>
                    <a:pt x="3786" y="1"/>
                  </a:moveTo>
                  <a:cubicBezTo>
                    <a:pt x="3046" y="85"/>
                    <a:pt x="2305" y="64"/>
                    <a:pt x="1586" y="128"/>
                  </a:cubicBezTo>
                  <a:lnTo>
                    <a:pt x="1015" y="593"/>
                  </a:lnTo>
                  <a:cubicBezTo>
                    <a:pt x="931" y="678"/>
                    <a:pt x="888" y="762"/>
                    <a:pt x="867" y="889"/>
                  </a:cubicBezTo>
                  <a:cubicBezTo>
                    <a:pt x="867" y="1460"/>
                    <a:pt x="0" y="1756"/>
                    <a:pt x="254" y="2412"/>
                  </a:cubicBezTo>
                  <a:cubicBezTo>
                    <a:pt x="536" y="2704"/>
                    <a:pt x="899" y="2857"/>
                    <a:pt x="1245" y="2857"/>
                  </a:cubicBezTo>
                  <a:cubicBezTo>
                    <a:pt x="1652" y="2857"/>
                    <a:pt x="2036" y="2646"/>
                    <a:pt x="2242" y="2200"/>
                  </a:cubicBezTo>
                  <a:cubicBezTo>
                    <a:pt x="2305" y="2031"/>
                    <a:pt x="2263" y="1862"/>
                    <a:pt x="2157" y="1756"/>
                  </a:cubicBezTo>
                  <a:cubicBezTo>
                    <a:pt x="2106" y="1735"/>
                    <a:pt x="2059" y="1725"/>
                    <a:pt x="2015" y="1725"/>
                  </a:cubicBezTo>
                  <a:cubicBezTo>
                    <a:pt x="1762" y="1725"/>
                    <a:pt x="1611" y="2027"/>
                    <a:pt x="1362" y="2027"/>
                  </a:cubicBezTo>
                  <a:cubicBezTo>
                    <a:pt x="1314" y="2027"/>
                    <a:pt x="1262" y="2016"/>
                    <a:pt x="1206" y="1989"/>
                  </a:cubicBezTo>
                  <a:cubicBezTo>
                    <a:pt x="1461" y="1559"/>
                    <a:pt x="1576" y="1366"/>
                    <a:pt x="1705" y="1366"/>
                  </a:cubicBezTo>
                  <a:cubicBezTo>
                    <a:pt x="1811" y="1366"/>
                    <a:pt x="1926" y="1497"/>
                    <a:pt x="2136" y="1735"/>
                  </a:cubicBezTo>
                  <a:cubicBezTo>
                    <a:pt x="2338" y="1823"/>
                    <a:pt x="2499" y="1859"/>
                    <a:pt x="2631" y="1859"/>
                  </a:cubicBezTo>
                  <a:cubicBezTo>
                    <a:pt x="3230" y="1859"/>
                    <a:pt x="3210" y="1093"/>
                    <a:pt x="3574" y="868"/>
                  </a:cubicBezTo>
                  <a:lnTo>
                    <a:pt x="3574" y="868"/>
                  </a:lnTo>
                  <a:cubicBezTo>
                    <a:pt x="3426" y="1079"/>
                    <a:pt x="3320" y="1291"/>
                    <a:pt x="3765" y="1418"/>
                  </a:cubicBezTo>
                  <a:cubicBezTo>
                    <a:pt x="3765" y="953"/>
                    <a:pt x="4145" y="487"/>
                    <a:pt x="3786" y="1"/>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11"/>
            <p:cNvSpPr/>
            <p:nvPr/>
          </p:nvSpPr>
          <p:spPr>
            <a:xfrm>
              <a:off x="-2402600" y="4013900"/>
              <a:ext cx="103125" cy="108950"/>
            </a:xfrm>
            <a:custGeom>
              <a:rect b="b" l="l" r="r" t="t"/>
              <a:pathLst>
                <a:path extrusionOk="0" h="4358" w="4125">
                  <a:moveTo>
                    <a:pt x="3258" y="1"/>
                  </a:moveTo>
                  <a:cubicBezTo>
                    <a:pt x="1883" y="720"/>
                    <a:pt x="826" y="1925"/>
                    <a:pt x="276" y="3385"/>
                  </a:cubicBezTo>
                  <a:cubicBezTo>
                    <a:pt x="635" y="3638"/>
                    <a:pt x="1" y="4188"/>
                    <a:pt x="656" y="4358"/>
                  </a:cubicBezTo>
                  <a:cubicBezTo>
                    <a:pt x="720" y="4315"/>
                    <a:pt x="741" y="4231"/>
                    <a:pt x="656" y="4188"/>
                  </a:cubicBezTo>
                  <a:cubicBezTo>
                    <a:pt x="635" y="2285"/>
                    <a:pt x="4125" y="1206"/>
                    <a:pt x="3258" y="1"/>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11"/>
            <p:cNvSpPr/>
            <p:nvPr/>
          </p:nvSpPr>
          <p:spPr>
            <a:xfrm>
              <a:off x="-2066325" y="3800825"/>
              <a:ext cx="83575" cy="106975"/>
            </a:xfrm>
            <a:custGeom>
              <a:rect b="b" l="l" r="r" t="t"/>
              <a:pathLst>
                <a:path extrusionOk="0" h="4279" w="3343">
                  <a:moveTo>
                    <a:pt x="1333" y="1"/>
                  </a:moveTo>
                  <a:lnTo>
                    <a:pt x="1333" y="22"/>
                  </a:lnTo>
                  <a:cubicBezTo>
                    <a:pt x="678" y="1333"/>
                    <a:pt x="1" y="2856"/>
                    <a:pt x="995" y="4188"/>
                  </a:cubicBezTo>
                  <a:cubicBezTo>
                    <a:pt x="1021" y="4179"/>
                    <a:pt x="1044" y="4174"/>
                    <a:pt x="1064" y="4174"/>
                  </a:cubicBezTo>
                  <a:cubicBezTo>
                    <a:pt x="1093" y="4174"/>
                    <a:pt x="1118" y="4185"/>
                    <a:pt x="1143" y="4209"/>
                  </a:cubicBezTo>
                  <a:cubicBezTo>
                    <a:pt x="1255" y="4257"/>
                    <a:pt x="1355" y="4278"/>
                    <a:pt x="1445" y="4278"/>
                  </a:cubicBezTo>
                  <a:cubicBezTo>
                    <a:pt x="2033" y="4278"/>
                    <a:pt x="2193" y="3371"/>
                    <a:pt x="2560" y="3004"/>
                  </a:cubicBezTo>
                  <a:cubicBezTo>
                    <a:pt x="2814" y="2581"/>
                    <a:pt x="3342" y="2200"/>
                    <a:pt x="3152" y="1650"/>
                  </a:cubicBezTo>
                  <a:cubicBezTo>
                    <a:pt x="2964" y="1253"/>
                    <a:pt x="3272" y="339"/>
                    <a:pt x="2645" y="339"/>
                  </a:cubicBezTo>
                  <a:cubicBezTo>
                    <a:pt x="2638" y="339"/>
                    <a:pt x="2631" y="339"/>
                    <a:pt x="2623" y="339"/>
                  </a:cubicBezTo>
                  <a:cubicBezTo>
                    <a:pt x="1777" y="1016"/>
                    <a:pt x="2285" y="2116"/>
                    <a:pt x="1629" y="2940"/>
                  </a:cubicBezTo>
                  <a:cubicBezTo>
                    <a:pt x="678" y="2010"/>
                    <a:pt x="3258" y="318"/>
                    <a:pt x="1333" y="1"/>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11"/>
            <p:cNvSpPr/>
            <p:nvPr/>
          </p:nvSpPr>
          <p:spPr>
            <a:xfrm>
              <a:off x="-2386200" y="4013900"/>
              <a:ext cx="131150" cy="123250"/>
            </a:xfrm>
            <a:custGeom>
              <a:rect b="b" l="l" r="r" t="t"/>
              <a:pathLst>
                <a:path extrusionOk="0" h="4930" w="5246">
                  <a:moveTo>
                    <a:pt x="4273" y="1"/>
                  </a:moveTo>
                  <a:cubicBezTo>
                    <a:pt x="4251" y="974"/>
                    <a:pt x="3702" y="1672"/>
                    <a:pt x="2708" y="2116"/>
                  </a:cubicBezTo>
                  <a:cubicBezTo>
                    <a:pt x="2517" y="2200"/>
                    <a:pt x="2390" y="2306"/>
                    <a:pt x="2433" y="2475"/>
                  </a:cubicBezTo>
                  <a:cubicBezTo>
                    <a:pt x="2644" y="3448"/>
                    <a:pt x="1142" y="3533"/>
                    <a:pt x="1079" y="4400"/>
                  </a:cubicBezTo>
                  <a:cubicBezTo>
                    <a:pt x="1079" y="4474"/>
                    <a:pt x="957" y="4521"/>
                    <a:pt x="809" y="4521"/>
                  </a:cubicBezTo>
                  <a:cubicBezTo>
                    <a:pt x="661" y="4521"/>
                    <a:pt x="487" y="4474"/>
                    <a:pt x="381" y="4358"/>
                  </a:cubicBezTo>
                  <a:cubicBezTo>
                    <a:pt x="430" y="4210"/>
                    <a:pt x="343" y="4184"/>
                    <a:pt x="233" y="4184"/>
                  </a:cubicBezTo>
                  <a:cubicBezTo>
                    <a:pt x="173" y="4184"/>
                    <a:pt x="107" y="4191"/>
                    <a:pt x="51" y="4191"/>
                  </a:cubicBezTo>
                  <a:cubicBezTo>
                    <a:pt x="33" y="4191"/>
                    <a:pt x="16" y="4191"/>
                    <a:pt x="0" y="4188"/>
                  </a:cubicBezTo>
                  <a:lnTo>
                    <a:pt x="0" y="4358"/>
                  </a:lnTo>
                  <a:cubicBezTo>
                    <a:pt x="211" y="4625"/>
                    <a:pt x="478" y="4929"/>
                    <a:pt x="770" y="4929"/>
                  </a:cubicBezTo>
                  <a:cubicBezTo>
                    <a:pt x="918" y="4929"/>
                    <a:pt x="1071" y="4852"/>
                    <a:pt x="1227" y="4654"/>
                  </a:cubicBezTo>
                  <a:cubicBezTo>
                    <a:pt x="1713" y="4061"/>
                    <a:pt x="2433" y="3638"/>
                    <a:pt x="2771" y="2983"/>
                  </a:cubicBezTo>
                  <a:cubicBezTo>
                    <a:pt x="3157" y="2175"/>
                    <a:pt x="3471" y="1892"/>
                    <a:pt x="4244" y="1892"/>
                  </a:cubicBezTo>
                  <a:cubicBezTo>
                    <a:pt x="4402" y="1892"/>
                    <a:pt x="4579" y="1904"/>
                    <a:pt x="4780" y="1925"/>
                  </a:cubicBezTo>
                  <a:cubicBezTo>
                    <a:pt x="5245" y="1164"/>
                    <a:pt x="4865" y="551"/>
                    <a:pt x="4273" y="1"/>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11"/>
            <p:cNvSpPr/>
            <p:nvPr/>
          </p:nvSpPr>
          <p:spPr>
            <a:xfrm>
              <a:off x="-1054850" y="3608375"/>
              <a:ext cx="98375" cy="83775"/>
            </a:xfrm>
            <a:custGeom>
              <a:rect b="b" l="l" r="r" t="t"/>
              <a:pathLst>
                <a:path extrusionOk="0" h="3351" w="3935">
                  <a:moveTo>
                    <a:pt x="3286" y="0"/>
                  </a:moveTo>
                  <a:cubicBezTo>
                    <a:pt x="3065" y="0"/>
                    <a:pt x="2878" y="122"/>
                    <a:pt x="2814" y="360"/>
                  </a:cubicBezTo>
                  <a:cubicBezTo>
                    <a:pt x="2602" y="1121"/>
                    <a:pt x="1820" y="1460"/>
                    <a:pt x="1545" y="2115"/>
                  </a:cubicBezTo>
                  <a:cubicBezTo>
                    <a:pt x="1312" y="2284"/>
                    <a:pt x="1058" y="2454"/>
                    <a:pt x="804" y="2581"/>
                  </a:cubicBezTo>
                  <a:cubicBezTo>
                    <a:pt x="402" y="2729"/>
                    <a:pt x="1" y="2855"/>
                    <a:pt x="64" y="3342"/>
                  </a:cubicBezTo>
                  <a:cubicBezTo>
                    <a:pt x="126" y="3347"/>
                    <a:pt x="187" y="3350"/>
                    <a:pt x="248" y="3350"/>
                  </a:cubicBezTo>
                  <a:cubicBezTo>
                    <a:pt x="1839" y="3350"/>
                    <a:pt x="3181" y="1540"/>
                    <a:pt x="3934" y="339"/>
                  </a:cubicBezTo>
                  <a:cubicBezTo>
                    <a:pt x="3738" y="111"/>
                    <a:pt x="3496" y="0"/>
                    <a:pt x="3286" y="0"/>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11"/>
            <p:cNvSpPr/>
            <p:nvPr/>
          </p:nvSpPr>
          <p:spPr>
            <a:xfrm>
              <a:off x="-2025025" y="3796425"/>
              <a:ext cx="88800" cy="110275"/>
            </a:xfrm>
            <a:custGeom>
              <a:rect b="b" l="l" r="r" t="t"/>
              <a:pathLst>
                <a:path extrusionOk="0" h="4411" w="3552">
                  <a:moveTo>
                    <a:pt x="889" y="1"/>
                  </a:moveTo>
                  <a:cubicBezTo>
                    <a:pt x="649" y="1"/>
                    <a:pt x="619" y="221"/>
                    <a:pt x="1162" y="663"/>
                  </a:cubicBezTo>
                  <a:cubicBezTo>
                    <a:pt x="1373" y="832"/>
                    <a:pt x="1310" y="1001"/>
                    <a:pt x="1141" y="1150"/>
                  </a:cubicBezTo>
                  <a:cubicBezTo>
                    <a:pt x="992" y="1678"/>
                    <a:pt x="1881" y="2186"/>
                    <a:pt x="1141" y="2588"/>
                  </a:cubicBezTo>
                  <a:cubicBezTo>
                    <a:pt x="770" y="2670"/>
                    <a:pt x="1" y="4411"/>
                    <a:pt x="696" y="4411"/>
                  </a:cubicBezTo>
                  <a:cubicBezTo>
                    <a:pt x="716" y="4411"/>
                    <a:pt x="737" y="4409"/>
                    <a:pt x="760" y="4406"/>
                  </a:cubicBezTo>
                  <a:cubicBezTo>
                    <a:pt x="3552" y="1477"/>
                    <a:pt x="1512" y="1"/>
                    <a:pt x="889" y="1"/>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11"/>
            <p:cNvSpPr/>
            <p:nvPr/>
          </p:nvSpPr>
          <p:spPr>
            <a:xfrm>
              <a:off x="-2743625" y="4091025"/>
              <a:ext cx="81975" cy="78875"/>
            </a:xfrm>
            <a:custGeom>
              <a:rect b="b" l="l" r="r" t="t"/>
              <a:pathLst>
                <a:path extrusionOk="0" h="3155" w="3279">
                  <a:moveTo>
                    <a:pt x="2655" y="0"/>
                  </a:moveTo>
                  <a:cubicBezTo>
                    <a:pt x="2457" y="0"/>
                    <a:pt x="2305" y="192"/>
                    <a:pt x="1967" y="638"/>
                  </a:cubicBezTo>
                  <a:cubicBezTo>
                    <a:pt x="1269" y="1463"/>
                    <a:pt x="127" y="2034"/>
                    <a:pt x="0" y="3155"/>
                  </a:cubicBezTo>
                  <a:cubicBezTo>
                    <a:pt x="1756" y="2943"/>
                    <a:pt x="2411" y="2119"/>
                    <a:pt x="3279" y="300"/>
                  </a:cubicBezTo>
                  <a:cubicBezTo>
                    <a:pt x="2979" y="109"/>
                    <a:pt x="2804" y="0"/>
                    <a:pt x="2655" y="0"/>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11"/>
            <p:cNvSpPr/>
            <p:nvPr/>
          </p:nvSpPr>
          <p:spPr>
            <a:xfrm>
              <a:off x="-1964275" y="3977375"/>
              <a:ext cx="102600" cy="85350"/>
            </a:xfrm>
            <a:custGeom>
              <a:rect b="b" l="l" r="r" t="t"/>
              <a:pathLst>
                <a:path extrusionOk="0" h="3414" w="4104">
                  <a:moveTo>
                    <a:pt x="3439" y="0"/>
                  </a:moveTo>
                  <a:cubicBezTo>
                    <a:pt x="3010" y="0"/>
                    <a:pt x="3012" y="466"/>
                    <a:pt x="2814" y="700"/>
                  </a:cubicBezTo>
                  <a:cubicBezTo>
                    <a:pt x="2665" y="1145"/>
                    <a:pt x="1946" y="1335"/>
                    <a:pt x="1925" y="1758"/>
                  </a:cubicBezTo>
                  <a:cubicBezTo>
                    <a:pt x="1862" y="2836"/>
                    <a:pt x="635" y="2562"/>
                    <a:pt x="1" y="3090"/>
                  </a:cubicBezTo>
                  <a:cubicBezTo>
                    <a:pt x="278" y="3316"/>
                    <a:pt x="585" y="3413"/>
                    <a:pt x="902" y="3413"/>
                  </a:cubicBezTo>
                  <a:cubicBezTo>
                    <a:pt x="2401" y="3413"/>
                    <a:pt x="4103" y="1232"/>
                    <a:pt x="3702" y="45"/>
                  </a:cubicBezTo>
                  <a:cubicBezTo>
                    <a:pt x="3599" y="14"/>
                    <a:pt x="3513" y="0"/>
                    <a:pt x="3439" y="0"/>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11"/>
            <p:cNvSpPr/>
            <p:nvPr/>
          </p:nvSpPr>
          <p:spPr>
            <a:xfrm>
              <a:off x="-2311650" y="3692450"/>
              <a:ext cx="94325" cy="88925"/>
            </a:xfrm>
            <a:custGeom>
              <a:rect b="b" l="l" r="r" t="t"/>
              <a:pathLst>
                <a:path extrusionOk="0" h="3557" w="3773">
                  <a:moveTo>
                    <a:pt x="3321" y="0"/>
                  </a:moveTo>
                  <a:lnTo>
                    <a:pt x="3321" y="0"/>
                  </a:lnTo>
                  <a:cubicBezTo>
                    <a:pt x="1354" y="550"/>
                    <a:pt x="3109" y="2411"/>
                    <a:pt x="910" y="2749"/>
                  </a:cubicBezTo>
                  <a:cubicBezTo>
                    <a:pt x="635" y="2961"/>
                    <a:pt x="43" y="2686"/>
                    <a:pt x="0" y="3215"/>
                  </a:cubicBezTo>
                  <a:cubicBezTo>
                    <a:pt x="318" y="3453"/>
                    <a:pt x="646" y="3557"/>
                    <a:pt x="967" y="3557"/>
                  </a:cubicBezTo>
                  <a:cubicBezTo>
                    <a:pt x="2441" y="3557"/>
                    <a:pt x="3772" y="1372"/>
                    <a:pt x="3321" y="0"/>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11"/>
            <p:cNvSpPr/>
            <p:nvPr/>
          </p:nvSpPr>
          <p:spPr>
            <a:xfrm>
              <a:off x="-1678225" y="3763825"/>
              <a:ext cx="87800" cy="86200"/>
            </a:xfrm>
            <a:custGeom>
              <a:rect b="b" l="l" r="r" t="t"/>
              <a:pathLst>
                <a:path extrusionOk="0" h="3448" w="3512">
                  <a:moveTo>
                    <a:pt x="2538" y="0"/>
                  </a:moveTo>
                  <a:lnTo>
                    <a:pt x="2538" y="0"/>
                  </a:lnTo>
                  <a:cubicBezTo>
                    <a:pt x="2010" y="360"/>
                    <a:pt x="1777" y="1037"/>
                    <a:pt x="1016" y="1163"/>
                  </a:cubicBezTo>
                  <a:cubicBezTo>
                    <a:pt x="614" y="1375"/>
                    <a:pt x="550" y="1819"/>
                    <a:pt x="275" y="2136"/>
                  </a:cubicBezTo>
                  <a:cubicBezTo>
                    <a:pt x="0" y="2454"/>
                    <a:pt x="297" y="3448"/>
                    <a:pt x="783" y="3448"/>
                  </a:cubicBezTo>
                  <a:cubicBezTo>
                    <a:pt x="1756" y="3384"/>
                    <a:pt x="3088" y="3363"/>
                    <a:pt x="2708" y="2157"/>
                  </a:cubicBezTo>
                  <a:lnTo>
                    <a:pt x="2581" y="2115"/>
                  </a:lnTo>
                  <a:cubicBezTo>
                    <a:pt x="2242" y="2263"/>
                    <a:pt x="2306" y="2644"/>
                    <a:pt x="2010" y="2792"/>
                  </a:cubicBezTo>
                  <a:cubicBezTo>
                    <a:pt x="1919" y="2832"/>
                    <a:pt x="1780" y="2858"/>
                    <a:pt x="1669" y="2858"/>
                  </a:cubicBezTo>
                  <a:cubicBezTo>
                    <a:pt x="1547" y="2858"/>
                    <a:pt x="1458" y="2827"/>
                    <a:pt x="1502" y="2750"/>
                  </a:cubicBezTo>
                  <a:cubicBezTo>
                    <a:pt x="1735" y="2390"/>
                    <a:pt x="1291" y="1798"/>
                    <a:pt x="2010" y="1629"/>
                  </a:cubicBezTo>
                  <a:cubicBezTo>
                    <a:pt x="2581" y="1396"/>
                    <a:pt x="3511" y="296"/>
                    <a:pt x="2538" y="0"/>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11"/>
            <p:cNvSpPr/>
            <p:nvPr/>
          </p:nvSpPr>
          <p:spPr>
            <a:xfrm>
              <a:off x="-2786250" y="4057250"/>
              <a:ext cx="89275" cy="103275"/>
            </a:xfrm>
            <a:custGeom>
              <a:rect b="b" l="l" r="r" t="t"/>
              <a:pathLst>
                <a:path extrusionOk="0" h="4131" w="3571">
                  <a:moveTo>
                    <a:pt x="3320" y="1"/>
                  </a:moveTo>
                  <a:cubicBezTo>
                    <a:pt x="3281" y="1"/>
                    <a:pt x="3236" y="14"/>
                    <a:pt x="3186" y="43"/>
                  </a:cubicBezTo>
                  <a:cubicBezTo>
                    <a:pt x="1875" y="297"/>
                    <a:pt x="902" y="1799"/>
                    <a:pt x="500" y="2941"/>
                  </a:cubicBezTo>
                  <a:cubicBezTo>
                    <a:pt x="0" y="3367"/>
                    <a:pt x="808" y="4130"/>
                    <a:pt x="1326" y="4130"/>
                  </a:cubicBezTo>
                  <a:cubicBezTo>
                    <a:pt x="1553" y="4130"/>
                    <a:pt x="1725" y="3983"/>
                    <a:pt x="1705" y="3596"/>
                  </a:cubicBezTo>
                  <a:cubicBezTo>
                    <a:pt x="1748" y="3195"/>
                    <a:pt x="1134" y="2793"/>
                    <a:pt x="1473" y="2454"/>
                  </a:cubicBezTo>
                  <a:cubicBezTo>
                    <a:pt x="2107" y="1862"/>
                    <a:pt x="2424" y="1016"/>
                    <a:pt x="3334" y="614"/>
                  </a:cubicBezTo>
                  <a:cubicBezTo>
                    <a:pt x="3570" y="487"/>
                    <a:pt x="3557" y="1"/>
                    <a:pt x="3320" y="1"/>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11"/>
            <p:cNvSpPr/>
            <p:nvPr/>
          </p:nvSpPr>
          <p:spPr>
            <a:xfrm>
              <a:off x="-1699900" y="4050150"/>
              <a:ext cx="94675" cy="82875"/>
            </a:xfrm>
            <a:custGeom>
              <a:rect b="b" l="l" r="r" t="t"/>
              <a:pathLst>
                <a:path extrusionOk="0" h="3315" w="3787">
                  <a:moveTo>
                    <a:pt x="2841" y="0"/>
                  </a:moveTo>
                  <a:cubicBezTo>
                    <a:pt x="2127" y="0"/>
                    <a:pt x="1428" y="2279"/>
                    <a:pt x="952" y="2590"/>
                  </a:cubicBezTo>
                  <a:cubicBezTo>
                    <a:pt x="719" y="2759"/>
                    <a:pt x="0" y="2611"/>
                    <a:pt x="402" y="3225"/>
                  </a:cubicBezTo>
                  <a:cubicBezTo>
                    <a:pt x="528" y="3288"/>
                    <a:pt x="645" y="3315"/>
                    <a:pt x="756" y="3315"/>
                  </a:cubicBezTo>
                  <a:cubicBezTo>
                    <a:pt x="1391" y="3315"/>
                    <a:pt x="1814" y="2413"/>
                    <a:pt x="2390" y="2125"/>
                  </a:cubicBezTo>
                  <a:cubicBezTo>
                    <a:pt x="2919" y="1596"/>
                    <a:pt x="3786" y="1089"/>
                    <a:pt x="3173" y="179"/>
                  </a:cubicBezTo>
                  <a:cubicBezTo>
                    <a:pt x="3062" y="55"/>
                    <a:pt x="2952" y="0"/>
                    <a:pt x="2841" y="0"/>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11"/>
            <p:cNvSpPr/>
            <p:nvPr/>
          </p:nvSpPr>
          <p:spPr>
            <a:xfrm>
              <a:off x="-2789625" y="3788150"/>
              <a:ext cx="65050" cy="96625"/>
            </a:xfrm>
            <a:custGeom>
              <a:rect b="b" l="l" r="r" t="t"/>
              <a:pathLst>
                <a:path extrusionOk="0" h="3865" w="2602">
                  <a:moveTo>
                    <a:pt x="1840" y="0"/>
                  </a:moveTo>
                  <a:lnTo>
                    <a:pt x="1840" y="0"/>
                  </a:lnTo>
                  <a:cubicBezTo>
                    <a:pt x="1312" y="1481"/>
                    <a:pt x="1502" y="2813"/>
                    <a:pt x="0" y="3849"/>
                  </a:cubicBezTo>
                  <a:cubicBezTo>
                    <a:pt x="99" y="3859"/>
                    <a:pt x="189" y="3864"/>
                    <a:pt x="273" y="3864"/>
                  </a:cubicBezTo>
                  <a:cubicBezTo>
                    <a:pt x="1228" y="3864"/>
                    <a:pt x="1253" y="3226"/>
                    <a:pt x="1798" y="2623"/>
                  </a:cubicBezTo>
                  <a:cubicBezTo>
                    <a:pt x="2602" y="2073"/>
                    <a:pt x="2559" y="719"/>
                    <a:pt x="1840" y="0"/>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11"/>
            <p:cNvSpPr/>
            <p:nvPr/>
          </p:nvSpPr>
          <p:spPr>
            <a:xfrm>
              <a:off x="-1955800" y="3959800"/>
              <a:ext cx="84075" cy="62725"/>
            </a:xfrm>
            <a:custGeom>
              <a:rect b="b" l="l" r="r" t="t"/>
              <a:pathLst>
                <a:path extrusionOk="0" h="2509" w="3363">
                  <a:moveTo>
                    <a:pt x="2039" y="1"/>
                  </a:moveTo>
                  <a:cubicBezTo>
                    <a:pt x="1810" y="1"/>
                    <a:pt x="1590" y="17"/>
                    <a:pt x="1417" y="29"/>
                  </a:cubicBezTo>
                  <a:cubicBezTo>
                    <a:pt x="1840" y="1361"/>
                    <a:pt x="0" y="1425"/>
                    <a:pt x="402" y="2228"/>
                  </a:cubicBezTo>
                  <a:cubicBezTo>
                    <a:pt x="582" y="2430"/>
                    <a:pt x="773" y="2509"/>
                    <a:pt x="968" y="2509"/>
                  </a:cubicBezTo>
                  <a:cubicBezTo>
                    <a:pt x="1551" y="2509"/>
                    <a:pt x="2173" y="1800"/>
                    <a:pt x="2665" y="1530"/>
                  </a:cubicBezTo>
                  <a:cubicBezTo>
                    <a:pt x="2897" y="1277"/>
                    <a:pt x="2771" y="748"/>
                    <a:pt x="3363" y="748"/>
                  </a:cubicBezTo>
                  <a:cubicBezTo>
                    <a:pt x="3332" y="117"/>
                    <a:pt x="2652" y="1"/>
                    <a:pt x="2039" y="1"/>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11"/>
            <p:cNvSpPr/>
            <p:nvPr/>
          </p:nvSpPr>
          <p:spPr>
            <a:xfrm>
              <a:off x="-2043050" y="3795025"/>
              <a:ext cx="43900" cy="86200"/>
            </a:xfrm>
            <a:custGeom>
              <a:rect b="b" l="l" r="r" t="t"/>
              <a:pathLst>
                <a:path extrusionOk="0" h="3448" w="1756">
                  <a:moveTo>
                    <a:pt x="741" y="0"/>
                  </a:moveTo>
                  <a:cubicBezTo>
                    <a:pt x="587" y="0"/>
                    <a:pt x="455" y="42"/>
                    <a:pt x="402" y="233"/>
                  </a:cubicBezTo>
                  <a:cubicBezTo>
                    <a:pt x="1756" y="867"/>
                    <a:pt x="0" y="1840"/>
                    <a:pt x="212" y="2771"/>
                  </a:cubicBezTo>
                  <a:cubicBezTo>
                    <a:pt x="233" y="3045"/>
                    <a:pt x="64" y="3426"/>
                    <a:pt x="593" y="3447"/>
                  </a:cubicBezTo>
                  <a:cubicBezTo>
                    <a:pt x="1692" y="3405"/>
                    <a:pt x="1142" y="1375"/>
                    <a:pt x="1692" y="571"/>
                  </a:cubicBezTo>
                  <a:cubicBezTo>
                    <a:pt x="1354" y="486"/>
                    <a:pt x="1523" y="106"/>
                    <a:pt x="1206" y="21"/>
                  </a:cubicBezTo>
                  <a:cubicBezTo>
                    <a:pt x="1178" y="25"/>
                    <a:pt x="1149" y="27"/>
                    <a:pt x="1119" y="27"/>
                  </a:cubicBezTo>
                  <a:cubicBezTo>
                    <a:pt x="999" y="27"/>
                    <a:pt x="863" y="0"/>
                    <a:pt x="741" y="0"/>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11"/>
            <p:cNvSpPr/>
            <p:nvPr/>
          </p:nvSpPr>
          <p:spPr>
            <a:xfrm>
              <a:off x="-1207125" y="3842325"/>
              <a:ext cx="99900" cy="81125"/>
            </a:xfrm>
            <a:custGeom>
              <a:rect b="b" l="l" r="r" t="t"/>
              <a:pathLst>
                <a:path extrusionOk="0" h="3245" w="3996">
                  <a:moveTo>
                    <a:pt x="3626" y="1"/>
                  </a:moveTo>
                  <a:cubicBezTo>
                    <a:pt x="3227" y="1"/>
                    <a:pt x="2608" y="447"/>
                    <a:pt x="2813" y="857"/>
                  </a:cubicBezTo>
                  <a:cubicBezTo>
                    <a:pt x="2708" y="1788"/>
                    <a:pt x="614" y="2253"/>
                    <a:pt x="1" y="3057"/>
                  </a:cubicBezTo>
                  <a:cubicBezTo>
                    <a:pt x="184" y="3187"/>
                    <a:pt x="386" y="3245"/>
                    <a:pt x="600" y="3245"/>
                  </a:cubicBezTo>
                  <a:cubicBezTo>
                    <a:pt x="1841" y="3245"/>
                    <a:pt x="3462" y="1307"/>
                    <a:pt x="3913" y="477"/>
                  </a:cubicBezTo>
                  <a:cubicBezTo>
                    <a:pt x="3995" y="133"/>
                    <a:pt x="3843" y="1"/>
                    <a:pt x="3626" y="1"/>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11"/>
            <p:cNvSpPr/>
            <p:nvPr/>
          </p:nvSpPr>
          <p:spPr>
            <a:xfrm>
              <a:off x="-1440825" y="3903950"/>
              <a:ext cx="90450" cy="87775"/>
            </a:xfrm>
            <a:custGeom>
              <a:rect b="b" l="l" r="r" t="t"/>
              <a:pathLst>
                <a:path extrusionOk="0" h="3511" w="3618">
                  <a:moveTo>
                    <a:pt x="3045" y="1"/>
                  </a:moveTo>
                  <a:cubicBezTo>
                    <a:pt x="2929" y="1"/>
                    <a:pt x="2820" y="50"/>
                    <a:pt x="2750" y="169"/>
                  </a:cubicBezTo>
                  <a:cubicBezTo>
                    <a:pt x="2390" y="740"/>
                    <a:pt x="3152" y="1607"/>
                    <a:pt x="2221" y="1755"/>
                  </a:cubicBezTo>
                  <a:cubicBezTo>
                    <a:pt x="1735" y="2178"/>
                    <a:pt x="1" y="2728"/>
                    <a:pt x="1016" y="3511"/>
                  </a:cubicBezTo>
                  <a:cubicBezTo>
                    <a:pt x="1798" y="2876"/>
                    <a:pt x="3575" y="2601"/>
                    <a:pt x="3427" y="1396"/>
                  </a:cubicBezTo>
                  <a:cubicBezTo>
                    <a:pt x="3617" y="1078"/>
                    <a:pt x="3427" y="740"/>
                    <a:pt x="3554" y="444"/>
                  </a:cubicBezTo>
                  <a:cubicBezTo>
                    <a:pt x="3540" y="203"/>
                    <a:pt x="3279" y="1"/>
                    <a:pt x="3045" y="1"/>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11"/>
            <p:cNvSpPr/>
            <p:nvPr/>
          </p:nvSpPr>
          <p:spPr>
            <a:xfrm>
              <a:off x="-2317450" y="3668875"/>
              <a:ext cx="96225" cy="98400"/>
            </a:xfrm>
            <a:custGeom>
              <a:rect b="b" l="l" r="r" t="t"/>
              <a:pathLst>
                <a:path extrusionOk="0" h="3936" w="3849">
                  <a:moveTo>
                    <a:pt x="1791" y="0"/>
                  </a:moveTo>
                  <a:cubicBezTo>
                    <a:pt x="1353" y="0"/>
                    <a:pt x="906" y="63"/>
                    <a:pt x="825" y="457"/>
                  </a:cubicBezTo>
                  <a:cubicBezTo>
                    <a:pt x="1163" y="1091"/>
                    <a:pt x="359" y="1683"/>
                    <a:pt x="867" y="2275"/>
                  </a:cubicBezTo>
                  <a:cubicBezTo>
                    <a:pt x="874" y="2276"/>
                    <a:pt x="881" y="2276"/>
                    <a:pt x="888" y="2276"/>
                  </a:cubicBezTo>
                  <a:cubicBezTo>
                    <a:pt x="1665" y="2276"/>
                    <a:pt x="1339" y="1130"/>
                    <a:pt x="2051" y="795"/>
                  </a:cubicBezTo>
                  <a:lnTo>
                    <a:pt x="2051" y="795"/>
                  </a:lnTo>
                  <a:cubicBezTo>
                    <a:pt x="2013" y="1637"/>
                    <a:pt x="1854" y="3241"/>
                    <a:pt x="805" y="3241"/>
                  </a:cubicBezTo>
                  <a:cubicBezTo>
                    <a:pt x="695" y="3241"/>
                    <a:pt x="575" y="3223"/>
                    <a:pt x="444" y="3185"/>
                  </a:cubicBezTo>
                  <a:lnTo>
                    <a:pt x="444" y="3185"/>
                  </a:lnTo>
                  <a:cubicBezTo>
                    <a:pt x="1" y="3642"/>
                    <a:pt x="446" y="3936"/>
                    <a:pt x="907" y="3936"/>
                  </a:cubicBezTo>
                  <a:cubicBezTo>
                    <a:pt x="1151" y="3936"/>
                    <a:pt x="1398" y="3854"/>
                    <a:pt x="1523" y="3671"/>
                  </a:cubicBezTo>
                  <a:cubicBezTo>
                    <a:pt x="2009" y="3523"/>
                    <a:pt x="2284" y="3121"/>
                    <a:pt x="2643" y="2868"/>
                  </a:cubicBezTo>
                  <a:lnTo>
                    <a:pt x="2643" y="2550"/>
                  </a:lnTo>
                  <a:cubicBezTo>
                    <a:pt x="1671" y="1958"/>
                    <a:pt x="3849" y="1556"/>
                    <a:pt x="2453" y="12"/>
                  </a:cubicBezTo>
                  <a:lnTo>
                    <a:pt x="2453" y="12"/>
                  </a:lnTo>
                  <a:cubicBezTo>
                    <a:pt x="2425" y="14"/>
                    <a:pt x="2395" y="14"/>
                    <a:pt x="2363" y="14"/>
                  </a:cubicBezTo>
                  <a:cubicBezTo>
                    <a:pt x="2200" y="14"/>
                    <a:pt x="1997" y="0"/>
                    <a:pt x="1791" y="0"/>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11"/>
            <p:cNvSpPr/>
            <p:nvPr/>
          </p:nvSpPr>
          <p:spPr>
            <a:xfrm>
              <a:off x="-2754200" y="4058850"/>
              <a:ext cx="89900" cy="74375"/>
            </a:xfrm>
            <a:custGeom>
              <a:rect b="b" l="l" r="r" t="t"/>
              <a:pathLst>
                <a:path extrusionOk="0" h="2975" w="3596">
                  <a:moveTo>
                    <a:pt x="2052" y="0"/>
                  </a:moveTo>
                  <a:lnTo>
                    <a:pt x="2052" y="0"/>
                  </a:lnTo>
                  <a:cubicBezTo>
                    <a:pt x="2094" y="170"/>
                    <a:pt x="2115" y="339"/>
                    <a:pt x="1904" y="445"/>
                  </a:cubicBezTo>
                  <a:cubicBezTo>
                    <a:pt x="1333" y="762"/>
                    <a:pt x="0" y="2496"/>
                    <a:pt x="698" y="2919"/>
                  </a:cubicBezTo>
                  <a:cubicBezTo>
                    <a:pt x="785" y="2957"/>
                    <a:pt x="864" y="2974"/>
                    <a:pt x="936" y="2974"/>
                  </a:cubicBezTo>
                  <a:cubicBezTo>
                    <a:pt x="1184" y="2974"/>
                    <a:pt x="1360" y="2782"/>
                    <a:pt x="1523" y="2602"/>
                  </a:cubicBezTo>
                  <a:cubicBezTo>
                    <a:pt x="1988" y="1671"/>
                    <a:pt x="2919" y="1164"/>
                    <a:pt x="3596" y="445"/>
                  </a:cubicBezTo>
                  <a:cubicBezTo>
                    <a:pt x="3543" y="127"/>
                    <a:pt x="3268" y="80"/>
                    <a:pt x="2951" y="80"/>
                  </a:cubicBezTo>
                  <a:cubicBezTo>
                    <a:pt x="2815" y="80"/>
                    <a:pt x="2671" y="89"/>
                    <a:pt x="2534" y="89"/>
                  </a:cubicBezTo>
                  <a:cubicBezTo>
                    <a:pt x="2351" y="89"/>
                    <a:pt x="2179" y="73"/>
                    <a:pt x="2052" y="0"/>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11"/>
            <p:cNvSpPr/>
            <p:nvPr/>
          </p:nvSpPr>
          <p:spPr>
            <a:xfrm>
              <a:off x="-1445700" y="3896300"/>
              <a:ext cx="88975" cy="104875"/>
            </a:xfrm>
            <a:custGeom>
              <a:rect b="b" l="l" r="r" t="t"/>
              <a:pathLst>
                <a:path extrusionOk="0" h="4195" w="3559">
                  <a:moveTo>
                    <a:pt x="2453" y="1"/>
                  </a:moveTo>
                  <a:cubicBezTo>
                    <a:pt x="2421" y="1"/>
                    <a:pt x="2387" y="4"/>
                    <a:pt x="2353" y="10"/>
                  </a:cubicBezTo>
                  <a:cubicBezTo>
                    <a:pt x="2036" y="263"/>
                    <a:pt x="1697" y="454"/>
                    <a:pt x="1316" y="581"/>
                  </a:cubicBezTo>
                  <a:cubicBezTo>
                    <a:pt x="1278" y="1166"/>
                    <a:pt x="1545" y="1268"/>
                    <a:pt x="1822" y="1268"/>
                  </a:cubicBezTo>
                  <a:cubicBezTo>
                    <a:pt x="1970" y="1268"/>
                    <a:pt x="2120" y="1239"/>
                    <a:pt x="2229" y="1239"/>
                  </a:cubicBezTo>
                  <a:cubicBezTo>
                    <a:pt x="2366" y="1239"/>
                    <a:pt x="2436" y="1285"/>
                    <a:pt x="2353" y="1490"/>
                  </a:cubicBezTo>
                  <a:cubicBezTo>
                    <a:pt x="1972" y="2273"/>
                    <a:pt x="724" y="2357"/>
                    <a:pt x="534" y="3288"/>
                  </a:cubicBezTo>
                  <a:cubicBezTo>
                    <a:pt x="1" y="3751"/>
                    <a:pt x="212" y="4195"/>
                    <a:pt x="588" y="4195"/>
                  </a:cubicBezTo>
                  <a:cubicBezTo>
                    <a:pt x="778" y="4195"/>
                    <a:pt x="1011" y="4080"/>
                    <a:pt x="1211" y="3795"/>
                  </a:cubicBezTo>
                  <a:cubicBezTo>
                    <a:pt x="640" y="2865"/>
                    <a:pt x="2120" y="2759"/>
                    <a:pt x="2501" y="2167"/>
                  </a:cubicBezTo>
                  <a:cubicBezTo>
                    <a:pt x="3558" y="1977"/>
                    <a:pt x="2459" y="771"/>
                    <a:pt x="3241" y="285"/>
                  </a:cubicBezTo>
                  <a:cubicBezTo>
                    <a:pt x="2954" y="246"/>
                    <a:pt x="2754" y="1"/>
                    <a:pt x="2453" y="1"/>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11"/>
            <p:cNvSpPr/>
            <p:nvPr/>
          </p:nvSpPr>
          <p:spPr>
            <a:xfrm>
              <a:off x="-2068950" y="3801350"/>
              <a:ext cx="38075" cy="101025"/>
            </a:xfrm>
            <a:custGeom>
              <a:rect b="b" l="l" r="r" t="t"/>
              <a:pathLst>
                <a:path extrusionOk="0" h="4041" w="1523">
                  <a:moveTo>
                    <a:pt x="1438" y="1"/>
                  </a:moveTo>
                  <a:cubicBezTo>
                    <a:pt x="317" y="466"/>
                    <a:pt x="571" y="1629"/>
                    <a:pt x="148" y="2496"/>
                  </a:cubicBezTo>
                  <a:cubicBezTo>
                    <a:pt x="381" y="3025"/>
                    <a:pt x="0" y="3829"/>
                    <a:pt x="1015" y="4040"/>
                  </a:cubicBezTo>
                  <a:cubicBezTo>
                    <a:pt x="1332" y="3998"/>
                    <a:pt x="1311" y="3892"/>
                    <a:pt x="1184" y="3660"/>
                  </a:cubicBezTo>
                  <a:cubicBezTo>
                    <a:pt x="190" y="2412"/>
                    <a:pt x="1523" y="1270"/>
                    <a:pt x="1438" y="1"/>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11"/>
            <p:cNvSpPr/>
            <p:nvPr/>
          </p:nvSpPr>
          <p:spPr>
            <a:xfrm>
              <a:off x="-1966375" y="3961950"/>
              <a:ext cx="61350" cy="83775"/>
            </a:xfrm>
            <a:custGeom>
              <a:rect b="b" l="l" r="r" t="t"/>
              <a:pathLst>
                <a:path extrusionOk="0" h="3351" w="2454">
                  <a:moveTo>
                    <a:pt x="1687" y="0"/>
                  </a:moveTo>
                  <a:cubicBezTo>
                    <a:pt x="1476" y="0"/>
                    <a:pt x="1240" y="400"/>
                    <a:pt x="1036" y="493"/>
                  </a:cubicBezTo>
                  <a:cubicBezTo>
                    <a:pt x="1142" y="1064"/>
                    <a:pt x="656" y="1381"/>
                    <a:pt x="317" y="1762"/>
                  </a:cubicBezTo>
                  <a:cubicBezTo>
                    <a:pt x="0" y="2290"/>
                    <a:pt x="402" y="2734"/>
                    <a:pt x="571" y="3179"/>
                  </a:cubicBezTo>
                  <a:cubicBezTo>
                    <a:pt x="615" y="3310"/>
                    <a:pt x="743" y="3351"/>
                    <a:pt x="892" y="3351"/>
                  </a:cubicBezTo>
                  <a:cubicBezTo>
                    <a:pt x="1032" y="3351"/>
                    <a:pt x="1189" y="3315"/>
                    <a:pt x="1311" y="3284"/>
                  </a:cubicBezTo>
                  <a:cubicBezTo>
                    <a:pt x="1967" y="3136"/>
                    <a:pt x="1565" y="2586"/>
                    <a:pt x="1777" y="2269"/>
                  </a:cubicBezTo>
                  <a:lnTo>
                    <a:pt x="1777" y="2269"/>
                  </a:lnTo>
                  <a:cubicBezTo>
                    <a:pt x="1701" y="2283"/>
                    <a:pt x="1629" y="2289"/>
                    <a:pt x="1560" y="2289"/>
                  </a:cubicBezTo>
                  <a:cubicBezTo>
                    <a:pt x="901" y="2289"/>
                    <a:pt x="610" y="1691"/>
                    <a:pt x="1396" y="1423"/>
                  </a:cubicBezTo>
                  <a:cubicBezTo>
                    <a:pt x="2453" y="1127"/>
                    <a:pt x="2136" y="598"/>
                    <a:pt x="1777" y="27"/>
                  </a:cubicBezTo>
                  <a:cubicBezTo>
                    <a:pt x="1747" y="9"/>
                    <a:pt x="1717" y="0"/>
                    <a:pt x="1687" y="0"/>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11"/>
            <p:cNvSpPr/>
            <p:nvPr/>
          </p:nvSpPr>
          <p:spPr>
            <a:xfrm>
              <a:off x="-2808675" y="3778450"/>
              <a:ext cx="49750" cy="85475"/>
            </a:xfrm>
            <a:custGeom>
              <a:rect b="b" l="l" r="r" t="t"/>
              <a:pathLst>
                <a:path extrusionOk="0" h="3419" w="1990">
                  <a:moveTo>
                    <a:pt x="1208" y="0"/>
                  </a:moveTo>
                  <a:cubicBezTo>
                    <a:pt x="771" y="0"/>
                    <a:pt x="203" y="848"/>
                    <a:pt x="170" y="1213"/>
                  </a:cubicBezTo>
                  <a:cubicBezTo>
                    <a:pt x="149" y="1572"/>
                    <a:pt x="86" y="1932"/>
                    <a:pt x="276" y="2270"/>
                  </a:cubicBezTo>
                  <a:cubicBezTo>
                    <a:pt x="377" y="2317"/>
                    <a:pt x="456" y="2337"/>
                    <a:pt x="519" y="2337"/>
                  </a:cubicBezTo>
                  <a:cubicBezTo>
                    <a:pt x="852" y="2337"/>
                    <a:pt x="738" y="1784"/>
                    <a:pt x="1058" y="1784"/>
                  </a:cubicBezTo>
                  <a:cubicBezTo>
                    <a:pt x="1376" y="3412"/>
                    <a:pt x="191" y="2440"/>
                    <a:pt x="1" y="3137"/>
                  </a:cubicBezTo>
                  <a:cubicBezTo>
                    <a:pt x="170" y="3351"/>
                    <a:pt x="359" y="3419"/>
                    <a:pt x="551" y="3419"/>
                  </a:cubicBezTo>
                  <a:cubicBezTo>
                    <a:pt x="816" y="3419"/>
                    <a:pt x="1089" y="3292"/>
                    <a:pt x="1333" y="3243"/>
                  </a:cubicBezTo>
                  <a:cubicBezTo>
                    <a:pt x="1989" y="3095"/>
                    <a:pt x="1672" y="1551"/>
                    <a:pt x="1460" y="1086"/>
                  </a:cubicBezTo>
                  <a:cubicBezTo>
                    <a:pt x="1249" y="832"/>
                    <a:pt x="1270" y="452"/>
                    <a:pt x="1524" y="219"/>
                  </a:cubicBezTo>
                  <a:cubicBezTo>
                    <a:pt x="1437" y="64"/>
                    <a:pt x="1327" y="0"/>
                    <a:pt x="1208" y="0"/>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11"/>
            <p:cNvSpPr/>
            <p:nvPr/>
          </p:nvSpPr>
          <p:spPr>
            <a:xfrm>
              <a:off x="-1088675" y="3593575"/>
              <a:ext cx="68750" cy="87825"/>
            </a:xfrm>
            <a:custGeom>
              <a:rect b="b" l="l" r="r" t="t"/>
              <a:pathLst>
                <a:path extrusionOk="0" h="3513" w="2750">
                  <a:moveTo>
                    <a:pt x="2580" y="0"/>
                  </a:moveTo>
                  <a:lnTo>
                    <a:pt x="2580" y="0"/>
                  </a:lnTo>
                  <a:cubicBezTo>
                    <a:pt x="1544" y="64"/>
                    <a:pt x="635" y="1481"/>
                    <a:pt x="317" y="2369"/>
                  </a:cubicBezTo>
                  <a:cubicBezTo>
                    <a:pt x="0" y="2813"/>
                    <a:pt x="317" y="3194"/>
                    <a:pt x="677" y="3490"/>
                  </a:cubicBezTo>
                  <a:cubicBezTo>
                    <a:pt x="793" y="3505"/>
                    <a:pt x="890" y="3512"/>
                    <a:pt x="969" y="3512"/>
                  </a:cubicBezTo>
                  <a:cubicBezTo>
                    <a:pt x="1875" y="3512"/>
                    <a:pt x="589" y="2577"/>
                    <a:pt x="1036" y="2052"/>
                  </a:cubicBezTo>
                  <a:cubicBezTo>
                    <a:pt x="1269" y="1819"/>
                    <a:pt x="1354" y="1502"/>
                    <a:pt x="1607" y="1248"/>
                  </a:cubicBezTo>
                  <a:cubicBezTo>
                    <a:pt x="2750" y="1100"/>
                    <a:pt x="2305" y="825"/>
                    <a:pt x="2580" y="0"/>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11"/>
            <p:cNvSpPr/>
            <p:nvPr/>
          </p:nvSpPr>
          <p:spPr>
            <a:xfrm>
              <a:off x="-1974075" y="3998050"/>
              <a:ext cx="84900" cy="53525"/>
            </a:xfrm>
            <a:custGeom>
              <a:rect b="b" l="l" r="r" t="t"/>
              <a:pathLst>
                <a:path extrusionOk="0" h="2141" w="3396">
                  <a:moveTo>
                    <a:pt x="3396" y="0"/>
                  </a:moveTo>
                  <a:cubicBezTo>
                    <a:pt x="2846" y="64"/>
                    <a:pt x="2381" y="360"/>
                    <a:pt x="2085" y="804"/>
                  </a:cubicBezTo>
                  <a:cubicBezTo>
                    <a:pt x="2063" y="1058"/>
                    <a:pt x="1408" y="1100"/>
                    <a:pt x="1810" y="1502"/>
                  </a:cubicBezTo>
                  <a:cubicBezTo>
                    <a:pt x="1915" y="1629"/>
                    <a:pt x="1810" y="1756"/>
                    <a:pt x="1598" y="1777"/>
                  </a:cubicBezTo>
                  <a:cubicBezTo>
                    <a:pt x="1545" y="1777"/>
                    <a:pt x="1481" y="1778"/>
                    <a:pt x="1413" y="1778"/>
                  </a:cubicBezTo>
                  <a:cubicBezTo>
                    <a:pt x="1212" y="1778"/>
                    <a:pt x="990" y="1766"/>
                    <a:pt x="1006" y="1671"/>
                  </a:cubicBezTo>
                  <a:cubicBezTo>
                    <a:pt x="1091" y="1164"/>
                    <a:pt x="308" y="677"/>
                    <a:pt x="985" y="170"/>
                  </a:cubicBezTo>
                  <a:cubicBezTo>
                    <a:pt x="874" y="59"/>
                    <a:pt x="742" y="11"/>
                    <a:pt x="612" y="11"/>
                  </a:cubicBezTo>
                  <a:cubicBezTo>
                    <a:pt x="298" y="11"/>
                    <a:pt x="0" y="296"/>
                    <a:pt x="75" y="656"/>
                  </a:cubicBezTo>
                  <a:cubicBezTo>
                    <a:pt x="33" y="1015"/>
                    <a:pt x="329" y="1290"/>
                    <a:pt x="350" y="1650"/>
                  </a:cubicBezTo>
                  <a:cubicBezTo>
                    <a:pt x="366" y="1986"/>
                    <a:pt x="552" y="2141"/>
                    <a:pt x="844" y="2141"/>
                  </a:cubicBezTo>
                  <a:cubicBezTo>
                    <a:pt x="937" y="2141"/>
                    <a:pt x="1041" y="2125"/>
                    <a:pt x="1154" y="2094"/>
                  </a:cubicBezTo>
                  <a:cubicBezTo>
                    <a:pt x="1767" y="1904"/>
                    <a:pt x="2677" y="1967"/>
                    <a:pt x="2465" y="1015"/>
                  </a:cubicBezTo>
                  <a:cubicBezTo>
                    <a:pt x="2634" y="656"/>
                    <a:pt x="3311" y="444"/>
                    <a:pt x="3396" y="0"/>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11"/>
            <p:cNvSpPr/>
            <p:nvPr/>
          </p:nvSpPr>
          <p:spPr>
            <a:xfrm>
              <a:off x="-1722100" y="4027125"/>
              <a:ext cx="55525" cy="61375"/>
            </a:xfrm>
            <a:custGeom>
              <a:rect b="b" l="l" r="r" t="t"/>
              <a:pathLst>
                <a:path extrusionOk="0" h="2455" w="2221">
                  <a:moveTo>
                    <a:pt x="2221" y="1"/>
                  </a:moveTo>
                  <a:lnTo>
                    <a:pt x="2221" y="1"/>
                  </a:lnTo>
                  <a:cubicBezTo>
                    <a:pt x="804" y="318"/>
                    <a:pt x="360" y="1333"/>
                    <a:pt x="0" y="2390"/>
                  </a:cubicBezTo>
                  <a:cubicBezTo>
                    <a:pt x="108" y="2433"/>
                    <a:pt x="218" y="2455"/>
                    <a:pt x="327" y="2455"/>
                  </a:cubicBezTo>
                  <a:cubicBezTo>
                    <a:pt x="537" y="2455"/>
                    <a:pt x="742" y="2375"/>
                    <a:pt x="909" y="2221"/>
                  </a:cubicBezTo>
                  <a:cubicBezTo>
                    <a:pt x="1375" y="1862"/>
                    <a:pt x="1417" y="1227"/>
                    <a:pt x="2030" y="931"/>
                  </a:cubicBezTo>
                  <a:lnTo>
                    <a:pt x="2221" y="1"/>
                  </a:ln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11"/>
            <p:cNvSpPr/>
            <p:nvPr/>
          </p:nvSpPr>
          <p:spPr>
            <a:xfrm>
              <a:off x="-1677700" y="4028175"/>
              <a:ext cx="57125" cy="83050"/>
            </a:xfrm>
            <a:custGeom>
              <a:rect b="b" l="l" r="r" t="t"/>
              <a:pathLst>
                <a:path extrusionOk="0" h="3322" w="2285">
                  <a:moveTo>
                    <a:pt x="1735" y="1"/>
                  </a:moveTo>
                  <a:cubicBezTo>
                    <a:pt x="1396" y="149"/>
                    <a:pt x="677" y="128"/>
                    <a:pt x="1375" y="699"/>
                  </a:cubicBezTo>
                  <a:cubicBezTo>
                    <a:pt x="1841" y="1079"/>
                    <a:pt x="1" y="2327"/>
                    <a:pt x="254" y="3321"/>
                  </a:cubicBezTo>
                  <a:cubicBezTo>
                    <a:pt x="424" y="3300"/>
                    <a:pt x="614" y="3258"/>
                    <a:pt x="614" y="3131"/>
                  </a:cubicBezTo>
                  <a:cubicBezTo>
                    <a:pt x="572" y="2306"/>
                    <a:pt x="1545" y="1904"/>
                    <a:pt x="1714" y="1185"/>
                  </a:cubicBezTo>
                  <a:cubicBezTo>
                    <a:pt x="1746" y="1012"/>
                    <a:pt x="1834" y="955"/>
                    <a:pt x="1943" y="955"/>
                  </a:cubicBezTo>
                  <a:cubicBezTo>
                    <a:pt x="2048" y="955"/>
                    <a:pt x="2171" y="1007"/>
                    <a:pt x="2285" y="1058"/>
                  </a:cubicBezTo>
                  <a:cubicBezTo>
                    <a:pt x="2285" y="656"/>
                    <a:pt x="2242" y="233"/>
                    <a:pt x="1735" y="1"/>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11"/>
            <p:cNvSpPr/>
            <p:nvPr/>
          </p:nvSpPr>
          <p:spPr>
            <a:xfrm>
              <a:off x="-853400" y="3754725"/>
              <a:ext cx="70850" cy="55975"/>
            </a:xfrm>
            <a:custGeom>
              <a:rect b="b" l="l" r="r" t="t"/>
              <a:pathLst>
                <a:path extrusionOk="0" h="2239" w="2834">
                  <a:moveTo>
                    <a:pt x="2658" y="0"/>
                  </a:moveTo>
                  <a:cubicBezTo>
                    <a:pt x="2102" y="0"/>
                    <a:pt x="70" y="1639"/>
                    <a:pt x="1" y="1950"/>
                  </a:cubicBezTo>
                  <a:cubicBezTo>
                    <a:pt x="37" y="2133"/>
                    <a:pt x="200" y="2239"/>
                    <a:pt x="364" y="2239"/>
                  </a:cubicBezTo>
                  <a:cubicBezTo>
                    <a:pt x="485" y="2239"/>
                    <a:pt x="606" y="2182"/>
                    <a:pt x="677" y="2056"/>
                  </a:cubicBezTo>
                  <a:cubicBezTo>
                    <a:pt x="1248" y="1337"/>
                    <a:pt x="2285" y="1062"/>
                    <a:pt x="2771" y="280"/>
                  </a:cubicBezTo>
                  <a:cubicBezTo>
                    <a:pt x="2833" y="82"/>
                    <a:pt x="2783" y="0"/>
                    <a:pt x="2658" y="0"/>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11"/>
            <p:cNvSpPr/>
            <p:nvPr/>
          </p:nvSpPr>
          <p:spPr>
            <a:xfrm>
              <a:off x="-2343900" y="3700375"/>
              <a:ext cx="64525" cy="72450"/>
            </a:xfrm>
            <a:custGeom>
              <a:rect b="b" l="l" r="r" t="t"/>
              <a:pathLst>
                <a:path extrusionOk="0" h="2898" w="2581">
                  <a:moveTo>
                    <a:pt x="1333" y="0"/>
                  </a:moveTo>
                  <a:cubicBezTo>
                    <a:pt x="889" y="825"/>
                    <a:pt x="0" y="2454"/>
                    <a:pt x="1290" y="2898"/>
                  </a:cubicBezTo>
                  <a:cubicBezTo>
                    <a:pt x="1409" y="2752"/>
                    <a:pt x="1582" y="2736"/>
                    <a:pt x="1764" y="2736"/>
                  </a:cubicBezTo>
                  <a:cubicBezTo>
                    <a:pt x="1815" y="2736"/>
                    <a:pt x="1868" y="2737"/>
                    <a:pt x="1919" y="2737"/>
                  </a:cubicBezTo>
                  <a:cubicBezTo>
                    <a:pt x="2107" y="2737"/>
                    <a:pt x="2289" y="2720"/>
                    <a:pt x="2411" y="2559"/>
                  </a:cubicBezTo>
                  <a:cubicBezTo>
                    <a:pt x="2389" y="2558"/>
                    <a:pt x="2366" y="2557"/>
                    <a:pt x="2343" y="2557"/>
                  </a:cubicBezTo>
                  <a:cubicBezTo>
                    <a:pt x="2206" y="2557"/>
                    <a:pt x="2066" y="2580"/>
                    <a:pt x="1930" y="2580"/>
                  </a:cubicBezTo>
                  <a:cubicBezTo>
                    <a:pt x="1772" y="2580"/>
                    <a:pt x="1618" y="2549"/>
                    <a:pt x="1481" y="2411"/>
                  </a:cubicBezTo>
                  <a:cubicBezTo>
                    <a:pt x="1100" y="1629"/>
                    <a:pt x="2581" y="318"/>
                    <a:pt x="1333" y="0"/>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11"/>
            <p:cNvSpPr/>
            <p:nvPr/>
          </p:nvSpPr>
          <p:spPr>
            <a:xfrm>
              <a:off x="-1185450" y="4084450"/>
              <a:ext cx="52900" cy="46850"/>
            </a:xfrm>
            <a:custGeom>
              <a:rect b="b" l="l" r="r" t="t"/>
              <a:pathLst>
                <a:path extrusionOk="0" h="1874" w="2116">
                  <a:moveTo>
                    <a:pt x="1619" y="1"/>
                  </a:moveTo>
                  <a:cubicBezTo>
                    <a:pt x="1160" y="1"/>
                    <a:pt x="641" y="525"/>
                    <a:pt x="276" y="753"/>
                  </a:cubicBezTo>
                  <a:cubicBezTo>
                    <a:pt x="1" y="1049"/>
                    <a:pt x="170" y="1578"/>
                    <a:pt x="445" y="1874"/>
                  </a:cubicBezTo>
                  <a:cubicBezTo>
                    <a:pt x="1291" y="1578"/>
                    <a:pt x="1650" y="880"/>
                    <a:pt x="2116" y="288"/>
                  </a:cubicBezTo>
                  <a:cubicBezTo>
                    <a:pt x="1967" y="80"/>
                    <a:pt x="1798" y="1"/>
                    <a:pt x="1619" y="1"/>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11"/>
            <p:cNvSpPr/>
            <p:nvPr/>
          </p:nvSpPr>
          <p:spPr>
            <a:xfrm>
              <a:off x="-1229250" y="4107250"/>
              <a:ext cx="54925" cy="33150"/>
            </a:xfrm>
            <a:custGeom>
              <a:rect b="b" l="l" r="r" t="t"/>
              <a:pathLst>
                <a:path extrusionOk="0" h="1326" w="2197">
                  <a:moveTo>
                    <a:pt x="256" y="1"/>
                  </a:moveTo>
                  <a:cubicBezTo>
                    <a:pt x="0" y="1"/>
                    <a:pt x="44" y="176"/>
                    <a:pt x="167" y="666"/>
                  </a:cubicBezTo>
                  <a:cubicBezTo>
                    <a:pt x="615" y="1114"/>
                    <a:pt x="919" y="1326"/>
                    <a:pt x="1254" y="1326"/>
                  </a:cubicBezTo>
                  <a:cubicBezTo>
                    <a:pt x="1519" y="1326"/>
                    <a:pt x="1804" y="1193"/>
                    <a:pt x="2197" y="941"/>
                  </a:cubicBezTo>
                  <a:lnTo>
                    <a:pt x="2197" y="327"/>
                  </a:lnTo>
                  <a:cubicBezTo>
                    <a:pt x="1816" y="95"/>
                    <a:pt x="1372" y="264"/>
                    <a:pt x="991" y="137"/>
                  </a:cubicBezTo>
                  <a:cubicBezTo>
                    <a:pt x="630" y="54"/>
                    <a:pt x="397" y="1"/>
                    <a:pt x="256" y="1"/>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11"/>
            <p:cNvSpPr/>
            <p:nvPr/>
          </p:nvSpPr>
          <p:spPr>
            <a:xfrm>
              <a:off x="-1212950" y="3839725"/>
              <a:ext cx="111600" cy="76650"/>
            </a:xfrm>
            <a:custGeom>
              <a:rect b="b" l="l" r="r" t="t"/>
              <a:pathLst>
                <a:path extrusionOk="0" h="3066" w="4464">
                  <a:moveTo>
                    <a:pt x="3772" y="1"/>
                  </a:moveTo>
                  <a:cubicBezTo>
                    <a:pt x="2618" y="1"/>
                    <a:pt x="3318" y="1426"/>
                    <a:pt x="1947" y="1554"/>
                  </a:cubicBezTo>
                  <a:cubicBezTo>
                    <a:pt x="1926" y="2463"/>
                    <a:pt x="487" y="2146"/>
                    <a:pt x="1" y="2696"/>
                  </a:cubicBezTo>
                  <a:cubicBezTo>
                    <a:pt x="87" y="2953"/>
                    <a:pt x="240" y="3065"/>
                    <a:pt x="448" y="3065"/>
                  </a:cubicBezTo>
                  <a:cubicBezTo>
                    <a:pt x="548" y="3065"/>
                    <a:pt x="660" y="3040"/>
                    <a:pt x="784" y="2992"/>
                  </a:cubicBezTo>
                  <a:cubicBezTo>
                    <a:pt x="1439" y="2082"/>
                    <a:pt x="3279" y="2082"/>
                    <a:pt x="3173" y="729"/>
                  </a:cubicBezTo>
                  <a:cubicBezTo>
                    <a:pt x="3122" y="484"/>
                    <a:pt x="3487" y="270"/>
                    <a:pt x="3784" y="270"/>
                  </a:cubicBezTo>
                  <a:cubicBezTo>
                    <a:pt x="3975" y="270"/>
                    <a:pt x="4138" y="358"/>
                    <a:pt x="4146" y="581"/>
                  </a:cubicBezTo>
                  <a:cubicBezTo>
                    <a:pt x="4358" y="475"/>
                    <a:pt x="4379" y="263"/>
                    <a:pt x="4464" y="115"/>
                  </a:cubicBezTo>
                  <a:cubicBezTo>
                    <a:pt x="4178" y="35"/>
                    <a:pt x="3952" y="1"/>
                    <a:pt x="3772" y="1"/>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11"/>
            <p:cNvSpPr/>
            <p:nvPr/>
          </p:nvSpPr>
          <p:spPr>
            <a:xfrm>
              <a:off x="-1453300" y="3905525"/>
              <a:ext cx="62725" cy="53325"/>
            </a:xfrm>
            <a:custGeom>
              <a:rect b="b" l="l" r="r" t="t"/>
              <a:pathLst>
                <a:path extrusionOk="0" h="2133" w="2509">
                  <a:moveTo>
                    <a:pt x="1684" y="0"/>
                  </a:moveTo>
                  <a:cubicBezTo>
                    <a:pt x="1113" y="275"/>
                    <a:pt x="605" y="656"/>
                    <a:pt x="182" y="1142"/>
                  </a:cubicBezTo>
                  <a:cubicBezTo>
                    <a:pt x="0" y="1753"/>
                    <a:pt x="42" y="2133"/>
                    <a:pt x="273" y="2133"/>
                  </a:cubicBezTo>
                  <a:cubicBezTo>
                    <a:pt x="418" y="2133"/>
                    <a:pt x="637" y="1984"/>
                    <a:pt x="923" y="1650"/>
                  </a:cubicBezTo>
                  <a:cubicBezTo>
                    <a:pt x="1853" y="1290"/>
                    <a:pt x="2509" y="1311"/>
                    <a:pt x="1684" y="191"/>
                  </a:cubicBezTo>
                  <a:cubicBezTo>
                    <a:pt x="1747" y="169"/>
                    <a:pt x="1769" y="42"/>
                    <a:pt x="1684" y="0"/>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11"/>
            <p:cNvSpPr/>
            <p:nvPr/>
          </p:nvSpPr>
          <p:spPr>
            <a:xfrm>
              <a:off x="-1616375" y="3758075"/>
              <a:ext cx="48150" cy="53125"/>
            </a:xfrm>
            <a:custGeom>
              <a:rect b="b" l="l" r="r" t="t"/>
              <a:pathLst>
                <a:path extrusionOk="0" h="2125" w="1926">
                  <a:moveTo>
                    <a:pt x="769" y="0"/>
                  </a:moveTo>
                  <a:cubicBezTo>
                    <a:pt x="512" y="0"/>
                    <a:pt x="248" y="64"/>
                    <a:pt x="1" y="188"/>
                  </a:cubicBezTo>
                  <a:cubicBezTo>
                    <a:pt x="149" y="442"/>
                    <a:pt x="487" y="590"/>
                    <a:pt x="234" y="928"/>
                  </a:cubicBezTo>
                  <a:cubicBezTo>
                    <a:pt x="593" y="1288"/>
                    <a:pt x="276" y="1732"/>
                    <a:pt x="466" y="2112"/>
                  </a:cubicBezTo>
                  <a:cubicBezTo>
                    <a:pt x="516" y="2121"/>
                    <a:pt x="562" y="2125"/>
                    <a:pt x="605" y="2125"/>
                  </a:cubicBezTo>
                  <a:cubicBezTo>
                    <a:pt x="1453" y="2125"/>
                    <a:pt x="1000" y="611"/>
                    <a:pt x="1926" y="611"/>
                  </a:cubicBezTo>
                  <a:cubicBezTo>
                    <a:pt x="1644" y="195"/>
                    <a:pt x="1217" y="0"/>
                    <a:pt x="769" y="0"/>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11"/>
            <p:cNvSpPr/>
            <p:nvPr/>
          </p:nvSpPr>
          <p:spPr>
            <a:xfrm>
              <a:off x="-1733750" y="4083050"/>
              <a:ext cx="57675" cy="47200"/>
            </a:xfrm>
            <a:custGeom>
              <a:rect b="b" l="l" r="r" t="t"/>
              <a:pathLst>
                <a:path extrusionOk="0" h="1888" w="2307">
                  <a:moveTo>
                    <a:pt x="1083" y="0"/>
                  </a:moveTo>
                  <a:cubicBezTo>
                    <a:pt x="871" y="0"/>
                    <a:pt x="661" y="47"/>
                    <a:pt x="466" y="153"/>
                  </a:cubicBezTo>
                  <a:lnTo>
                    <a:pt x="445" y="153"/>
                  </a:lnTo>
                  <a:cubicBezTo>
                    <a:pt x="1" y="1549"/>
                    <a:pt x="530" y="1613"/>
                    <a:pt x="1756" y="1888"/>
                  </a:cubicBezTo>
                  <a:cubicBezTo>
                    <a:pt x="1650" y="1486"/>
                    <a:pt x="2116" y="1486"/>
                    <a:pt x="2306" y="1274"/>
                  </a:cubicBezTo>
                  <a:lnTo>
                    <a:pt x="2306" y="1274"/>
                  </a:lnTo>
                  <a:cubicBezTo>
                    <a:pt x="2229" y="1288"/>
                    <a:pt x="2154" y="1295"/>
                    <a:pt x="2084" y="1295"/>
                  </a:cubicBezTo>
                  <a:cubicBezTo>
                    <a:pt x="1400" y="1295"/>
                    <a:pt x="1034" y="676"/>
                    <a:pt x="1206" y="5"/>
                  </a:cubicBezTo>
                  <a:cubicBezTo>
                    <a:pt x="1165" y="2"/>
                    <a:pt x="1124" y="0"/>
                    <a:pt x="1083" y="0"/>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11"/>
            <p:cNvSpPr/>
            <p:nvPr/>
          </p:nvSpPr>
          <p:spPr>
            <a:xfrm>
              <a:off x="-1208000" y="3821450"/>
              <a:ext cx="62225" cy="45350"/>
            </a:xfrm>
            <a:custGeom>
              <a:rect b="b" l="l" r="r" t="t"/>
              <a:pathLst>
                <a:path extrusionOk="0" h="1814" w="2489">
                  <a:moveTo>
                    <a:pt x="1897" y="0"/>
                  </a:moveTo>
                  <a:lnTo>
                    <a:pt x="839" y="677"/>
                  </a:lnTo>
                  <a:cubicBezTo>
                    <a:pt x="879" y="933"/>
                    <a:pt x="1" y="1813"/>
                    <a:pt x="478" y="1813"/>
                  </a:cubicBezTo>
                  <a:cubicBezTo>
                    <a:pt x="513" y="1813"/>
                    <a:pt x="556" y="1808"/>
                    <a:pt x="607" y="1798"/>
                  </a:cubicBezTo>
                  <a:cubicBezTo>
                    <a:pt x="1262" y="1312"/>
                    <a:pt x="2489" y="1164"/>
                    <a:pt x="1897" y="0"/>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11"/>
            <p:cNvSpPr/>
            <p:nvPr/>
          </p:nvSpPr>
          <p:spPr>
            <a:xfrm>
              <a:off x="-2325400" y="3681825"/>
              <a:ext cx="40100" cy="78850"/>
            </a:xfrm>
            <a:custGeom>
              <a:rect b="b" l="l" r="r" t="t"/>
              <a:pathLst>
                <a:path extrusionOk="0" h="3154" w="1604">
                  <a:moveTo>
                    <a:pt x="1244" y="1"/>
                  </a:moveTo>
                  <a:cubicBezTo>
                    <a:pt x="939" y="1"/>
                    <a:pt x="529" y="310"/>
                    <a:pt x="593" y="742"/>
                  </a:cubicBezTo>
                  <a:cubicBezTo>
                    <a:pt x="1587" y="1313"/>
                    <a:pt x="1" y="2307"/>
                    <a:pt x="741" y="3153"/>
                  </a:cubicBezTo>
                  <a:cubicBezTo>
                    <a:pt x="698" y="2942"/>
                    <a:pt x="804" y="2709"/>
                    <a:pt x="1016" y="2603"/>
                  </a:cubicBezTo>
                  <a:cubicBezTo>
                    <a:pt x="1143" y="2328"/>
                    <a:pt x="1164" y="2011"/>
                    <a:pt x="1121" y="1715"/>
                  </a:cubicBezTo>
                  <a:cubicBezTo>
                    <a:pt x="1396" y="1334"/>
                    <a:pt x="1143" y="827"/>
                    <a:pt x="1544" y="467"/>
                  </a:cubicBezTo>
                  <a:cubicBezTo>
                    <a:pt x="1604" y="138"/>
                    <a:pt x="1447" y="1"/>
                    <a:pt x="1244" y="1"/>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11"/>
            <p:cNvSpPr/>
            <p:nvPr/>
          </p:nvSpPr>
          <p:spPr>
            <a:xfrm>
              <a:off x="-1236725" y="4088800"/>
              <a:ext cx="61875" cy="35100"/>
            </a:xfrm>
            <a:custGeom>
              <a:rect b="b" l="l" r="r" t="t"/>
              <a:pathLst>
                <a:path extrusionOk="0" h="1404" w="2475">
                  <a:moveTo>
                    <a:pt x="1116" y="0"/>
                  </a:moveTo>
                  <a:cubicBezTo>
                    <a:pt x="773" y="0"/>
                    <a:pt x="529" y="325"/>
                    <a:pt x="191" y="325"/>
                  </a:cubicBezTo>
                  <a:cubicBezTo>
                    <a:pt x="106" y="706"/>
                    <a:pt x="0" y="1171"/>
                    <a:pt x="444" y="1404"/>
                  </a:cubicBezTo>
                  <a:cubicBezTo>
                    <a:pt x="396" y="1017"/>
                    <a:pt x="483" y="906"/>
                    <a:pt x="623" y="906"/>
                  </a:cubicBezTo>
                  <a:cubicBezTo>
                    <a:pt x="809" y="906"/>
                    <a:pt x="1087" y="1099"/>
                    <a:pt x="1269" y="1099"/>
                  </a:cubicBezTo>
                  <a:cubicBezTo>
                    <a:pt x="1310" y="1099"/>
                    <a:pt x="1346" y="1090"/>
                    <a:pt x="1375" y="1065"/>
                  </a:cubicBezTo>
                  <a:cubicBezTo>
                    <a:pt x="1476" y="964"/>
                    <a:pt x="1364" y="747"/>
                    <a:pt x="1503" y="747"/>
                  </a:cubicBezTo>
                  <a:cubicBezTo>
                    <a:pt x="1509" y="747"/>
                    <a:pt x="1516" y="747"/>
                    <a:pt x="1523" y="748"/>
                  </a:cubicBezTo>
                  <a:cubicBezTo>
                    <a:pt x="1692" y="769"/>
                    <a:pt x="1523" y="960"/>
                    <a:pt x="1565" y="1065"/>
                  </a:cubicBezTo>
                  <a:cubicBezTo>
                    <a:pt x="1648" y="1148"/>
                    <a:pt x="1733" y="1176"/>
                    <a:pt x="1818" y="1176"/>
                  </a:cubicBezTo>
                  <a:cubicBezTo>
                    <a:pt x="2000" y="1176"/>
                    <a:pt x="2186" y="1047"/>
                    <a:pt x="2366" y="1047"/>
                  </a:cubicBezTo>
                  <a:cubicBezTo>
                    <a:pt x="2402" y="1047"/>
                    <a:pt x="2439" y="1053"/>
                    <a:pt x="2475" y="1065"/>
                  </a:cubicBezTo>
                  <a:cubicBezTo>
                    <a:pt x="2390" y="473"/>
                    <a:pt x="1967" y="177"/>
                    <a:pt x="1396" y="71"/>
                  </a:cubicBezTo>
                  <a:cubicBezTo>
                    <a:pt x="1295" y="21"/>
                    <a:pt x="1202" y="0"/>
                    <a:pt x="1116" y="0"/>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11"/>
            <p:cNvSpPr/>
            <p:nvPr/>
          </p:nvSpPr>
          <p:spPr>
            <a:xfrm>
              <a:off x="-1155825" y="4050400"/>
              <a:ext cx="40725" cy="41250"/>
            </a:xfrm>
            <a:custGeom>
              <a:rect b="b" l="l" r="r" t="t"/>
              <a:pathLst>
                <a:path extrusionOk="0" h="1650" w="1629">
                  <a:moveTo>
                    <a:pt x="1354" y="0"/>
                  </a:moveTo>
                  <a:lnTo>
                    <a:pt x="1354" y="0"/>
                  </a:lnTo>
                  <a:cubicBezTo>
                    <a:pt x="635" y="973"/>
                    <a:pt x="635" y="973"/>
                    <a:pt x="0" y="994"/>
                  </a:cubicBezTo>
                  <a:lnTo>
                    <a:pt x="0" y="1481"/>
                  </a:lnTo>
                  <a:cubicBezTo>
                    <a:pt x="88" y="1528"/>
                    <a:pt x="188" y="1539"/>
                    <a:pt x="291" y="1539"/>
                  </a:cubicBezTo>
                  <a:cubicBezTo>
                    <a:pt x="372" y="1539"/>
                    <a:pt x="455" y="1532"/>
                    <a:pt x="538" y="1532"/>
                  </a:cubicBezTo>
                  <a:cubicBezTo>
                    <a:pt x="677" y="1532"/>
                    <a:pt x="813" y="1551"/>
                    <a:pt x="931" y="1650"/>
                  </a:cubicBezTo>
                  <a:cubicBezTo>
                    <a:pt x="1375" y="1438"/>
                    <a:pt x="1438" y="1036"/>
                    <a:pt x="1607" y="677"/>
                  </a:cubicBezTo>
                  <a:cubicBezTo>
                    <a:pt x="1311" y="529"/>
                    <a:pt x="1629" y="169"/>
                    <a:pt x="1354" y="0"/>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11"/>
            <p:cNvSpPr/>
            <p:nvPr/>
          </p:nvSpPr>
          <p:spPr>
            <a:xfrm>
              <a:off x="-2706625" y="4069925"/>
              <a:ext cx="49725" cy="45725"/>
            </a:xfrm>
            <a:custGeom>
              <a:rect b="b" l="l" r="r" t="t"/>
              <a:pathLst>
                <a:path extrusionOk="0" h="1829" w="1989">
                  <a:moveTo>
                    <a:pt x="1658" y="1"/>
                  </a:moveTo>
                  <a:cubicBezTo>
                    <a:pt x="1179" y="1"/>
                    <a:pt x="1051" y="430"/>
                    <a:pt x="741" y="657"/>
                  </a:cubicBezTo>
                  <a:cubicBezTo>
                    <a:pt x="403" y="996"/>
                    <a:pt x="85" y="1355"/>
                    <a:pt x="1" y="1799"/>
                  </a:cubicBezTo>
                  <a:cubicBezTo>
                    <a:pt x="67" y="1819"/>
                    <a:pt x="128" y="1828"/>
                    <a:pt x="184" y="1828"/>
                  </a:cubicBezTo>
                  <a:cubicBezTo>
                    <a:pt x="724" y="1828"/>
                    <a:pt x="848" y="997"/>
                    <a:pt x="1372" y="997"/>
                  </a:cubicBezTo>
                  <a:cubicBezTo>
                    <a:pt x="1490" y="997"/>
                    <a:pt x="1629" y="1039"/>
                    <a:pt x="1799" y="1144"/>
                  </a:cubicBezTo>
                  <a:cubicBezTo>
                    <a:pt x="1735" y="763"/>
                    <a:pt x="1989" y="361"/>
                    <a:pt x="1693" y="2"/>
                  </a:cubicBezTo>
                  <a:cubicBezTo>
                    <a:pt x="1681" y="1"/>
                    <a:pt x="1670" y="1"/>
                    <a:pt x="1658" y="1"/>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11"/>
            <p:cNvSpPr/>
            <p:nvPr/>
          </p:nvSpPr>
          <p:spPr>
            <a:xfrm>
              <a:off x="-2283100" y="3669175"/>
              <a:ext cx="56600" cy="63475"/>
            </a:xfrm>
            <a:custGeom>
              <a:rect b="b" l="l" r="r" t="t"/>
              <a:pathLst>
                <a:path extrusionOk="0" h="2539" w="2264">
                  <a:moveTo>
                    <a:pt x="1079" y="0"/>
                  </a:moveTo>
                  <a:cubicBezTo>
                    <a:pt x="1037" y="127"/>
                    <a:pt x="931" y="318"/>
                    <a:pt x="973" y="360"/>
                  </a:cubicBezTo>
                  <a:cubicBezTo>
                    <a:pt x="2264" y="1185"/>
                    <a:pt x="1" y="2094"/>
                    <a:pt x="1269" y="2538"/>
                  </a:cubicBezTo>
                  <a:cubicBezTo>
                    <a:pt x="1058" y="1798"/>
                    <a:pt x="1735" y="1417"/>
                    <a:pt x="2179" y="931"/>
                  </a:cubicBezTo>
                  <a:cubicBezTo>
                    <a:pt x="1883" y="529"/>
                    <a:pt x="1523" y="212"/>
                    <a:pt x="1079" y="0"/>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11"/>
            <p:cNvSpPr/>
            <p:nvPr/>
          </p:nvSpPr>
          <p:spPr>
            <a:xfrm>
              <a:off x="-792475" y="3742675"/>
              <a:ext cx="64400" cy="38575"/>
            </a:xfrm>
            <a:custGeom>
              <a:rect b="b" l="l" r="r" t="t"/>
              <a:pathLst>
                <a:path extrusionOk="0" h="1543" w="2576">
                  <a:moveTo>
                    <a:pt x="1244" y="0"/>
                  </a:moveTo>
                  <a:lnTo>
                    <a:pt x="1032" y="43"/>
                  </a:lnTo>
                  <a:cubicBezTo>
                    <a:pt x="1" y="909"/>
                    <a:pt x="355" y="1543"/>
                    <a:pt x="1021" y="1543"/>
                  </a:cubicBezTo>
                  <a:cubicBezTo>
                    <a:pt x="1378" y="1543"/>
                    <a:pt x="1826" y="1360"/>
                    <a:pt x="2195" y="931"/>
                  </a:cubicBezTo>
                  <a:lnTo>
                    <a:pt x="2365" y="910"/>
                  </a:lnTo>
                  <a:cubicBezTo>
                    <a:pt x="2576" y="762"/>
                    <a:pt x="2428" y="529"/>
                    <a:pt x="2195" y="529"/>
                  </a:cubicBezTo>
                  <a:cubicBezTo>
                    <a:pt x="2117" y="550"/>
                    <a:pt x="2047" y="560"/>
                    <a:pt x="1984" y="560"/>
                  </a:cubicBezTo>
                  <a:cubicBezTo>
                    <a:pt x="1606" y="560"/>
                    <a:pt x="1479" y="218"/>
                    <a:pt x="1244" y="0"/>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11"/>
            <p:cNvSpPr/>
            <p:nvPr/>
          </p:nvSpPr>
          <p:spPr>
            <a:xfrm>
              <a:off x="-1240425" y="3873700"/>
              <a:ext cx="47600" cy="44775"/>
            </a:xfrm>
            <a:custGeom>
              <a:rect b="b" l="l" r="r" t="t"/>
              <a:pathLst>
                <a:path extrusionOk="0" h="1791" w="1904">
                  <a:moveTo>
                    <a:pt x="882" y="1"/>
                  </a:moveTo>
                  <a:cubicBezTo>
                    <a:pt x="710" y="1"/>
                    <a:pt x="531" y="143"/>
                    <a:pt x="402" y="512"/>
                  </a:cubicBezTo>
                  <a:cubicBezTo>
                    <a:pt x="0" y="1098"/>
                    <a:pt x="805" y="1790"/>
                    <a:pt x="1452" y="1790"/>
                  </a:cubicBezTo>
                  <a:cubicBezTo>
                    <a:pt x="1622" y="1790"/>
                    <a:pt x="1780" y="1743"/>
                    <a:pt x="1904" y="1633"/>
                  </a:cubicBezTo>
                  <a:cubicBezTo>
                    <a:pt x="1586" y="1633"/>
                    <a:pt x="1290" y="1612"/>
                    <a:pt x="1163" y="1294"/>
                  </a:cubicBezTo>
                  <a:cubicBezTo>
                    <a:pt x="1673" y="844"/>
                    <a:pt x="1301" y="1"/>
                    <a:pt x="882" y="1"/>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11"/>
            <p:cNvSpPr/>
            <p:nvPr/>
          </p:nvSpPr>
          <p:spPr>
            <a:xfrm>
              <a:off x="-1146850" y="3808550"/>
              <a:ext cx="59925" cy="25625"/>
            </a:xfrm>
            <a:custGeom>
              <a:rect b="b" l="l" r="r" t="t"/>
              <a:pathLst>
                <a:path extrusionOk="0" h="1025" w="2397">
                  <a:moveTo>
                    <a:pt x="1087" y="0"/>
                  </a:moveTo>
                  <a:cubicBezTo>
                    <a:pt x="682" y="0"/>
                    <a:pt x="250" y="94"/>
                    <a:pt x="1" y="242"/>
                  </a:cubicBezTo>
                  <a:cubicBezTo>
                    <a:pt x="593" y="538"/>
                    <a:pt x="1333" y="580"/>
                    <a:pt x="1862" y="1024"/>
                  </a:cubicBezTo>
                  <a:cubicBezTo>
                    <a:pt x="2396" y="276"/>
                    <a:pt x="1782" y="0"/>
                    <a:pt x="1087" y="0"/>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11"/>
            <p:cNvSpPr/>
            <p:nvPr/>
          </p:nvSpPr>
          <p:spPr>
            <a:xfrm>
              <a:off x="-1169575" y="4020525"/>
              <a:ext cx="55000" cy="23225"/>
            </a:xfrm>
            <a:custGeom>
              <a:rect b="b" l="l" r="r" t="t"/>
              <a:pathLst>
                <a:path extrusionOk="0" h="929" w="2200">
                  <a:moveTo>
                    <a:pt x="1519" y="0"/>
                  </a:moveTo>
                  <a:cubicBezTo>
                    <a:pt x="1011" y="0"/>
                    <a:pt x="375" y="354"/>
                    <a:pt x="0" y="582"/>
                  </a:cubicBezTo>
                  <a:cubicBezTo>
                    <a:pt x="71" y="565"/>
                    <a:pt x="137" y="558"/>
                    <a:pt x="200" y="558"/>
                  </a:cubicBezTo>
                  <a:cubicBezTo>
                    <a:pt x="652" y="558"/>
                    <a:pt x="921" y="928"/>
                    <a:pt x="1243" y="928"/>
                  </a:cubicBezTo>
                  <a:cubicBezTo>
                    <a:pt x="1399" y="928"/>
                    <a:pt x="1568" y="841"/>
                    <a:pt x="1777" y="582"/>
                  </a:cubicBezTo>
                  <a:cubicBezTo>
                    <a:pt x="1865" y="494"/>
                    <a:pt x="1997" y="450"/>
                    <a:pt x="2124" y="450"/>
                  </a:cubicBezTo>
                  <a:cubicBezTo>
                    <a:pt x="2150" y="450"/>
                    <a:pt x="2175" y="451"/>
                    <a:pt x="2200" y="455"/>
                  </a:cubicBezTo>
                  <a:cubicBezTo>
                    <a:pt x="2068" y="120"/>
                    <a:pt x="1815" y="0"/>
                    <a:pt x="1519" y="0"/>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11"/>
            <p:cNvSpPr/>
            <p:nvPr/>
          </p:nvSpPr>
          <p:spPr>
            <a:xfrm>
              <a:off x="-745525" y="3725025"/>
              <a:ext cx="41775" cy="41450"/>
            </a:xfrm>
            <a:custGeom>
              <a:rect b="b" l="l" r="r" t="t"/>
              <a:pathLst>
                <a:path extrusionOk="0" h="1658" w="1671">
                  <a:moveTo>
                    <a:pt x="624" y="1"/>
                  </a:moveTo>
                  <a:cubicBezTo>
                    <a:pt x="459" y="1"/>
                    <a:pt x="286" y="63"/>
                    <a:pt x="106" y="177"/>
                  </a:cubicBezTo>
                  <a:cubicBezTo>
                    <a:pt x="0" y="495"/>
                    <a:pt x="529" y="643"/>
                    <a:pt x="381" y="981"/>
                  </a:cubicBezTo>
                  <a:cubicBezTo>
                    <a:pt x="360" y="1087"/>
                    <a:pt x="402" y="1193"/>
                    <a:pt x="465" y="1277"/>
                  </a:cubicBezTo>
                  <a:lnTo>
                    <a:pt x="487" y="1616"/>
                  </a:lnTo>
                  <a:cubicBezTo>
                    <a:pt x="550" y="1637"/>
                    <a:pt x="592" y="1637"/>
                    <a:pt x="656" y="1658"/>
                  </a:cubicBezTo>
                  <a:cubicBezTo>
                    <a:pt x="952" y="1256"/>
                    <a:pt x="1671" y="854"/>
                    <a:pt x="1206" y="304"/>
                  </a:cubicBezTo>
                  <a:cubicBezTo>
                    <a:pt x="1019" y="95"/>
                    <a:pt x="827" y="1"/>
                    <a:pt x="624" y="1"/>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11"/>
            <p:cNvSpPr/>
            <p:nvPr/>
          </p:nvSpPr>
          <p:spPr>
            <a:xfrm>
              <a:off x="-2762125" y="4128650"/>
              <a:ext cx="51300" cy="41350"/>
            </a:xfrm>
            <a:custGeom>
              <a:rect b="b" l="l" r="r" t="t"/>
              <a:pathLst>
                <a:path extrusionOk="0" h="1654" w="2052">
                  <a:moveTo>
                    <a:pt x="1946" y="0"/>
                  </a:moveTo>
                  <a:cubicBezTo>
                    <a:pt x="1396" y="21"/>
                    <a:pt x="1015" y="381"/>
                    <a:pt x="550" y="550"/>
                  </a:cubicBezTo>
                  <a:cubicBezTo>
                    <a:pt x="570" y="862"/>
                    <a:pt x="589" y="1192"/>
                    <a:pt x="128" y="1192"/>
                  </a:cubicBezTo>
                  <a:cubicBezTo>
                    <a:pt x="89" y="1192"/>
                    <a:pt x="46" y="1189"/>
                    <a:pt x="0" y="1185"/>
                  </a:cubicBezTo>
                  <a:lnTo>
                    <a:pt x="0" y="1185"/>
                  </a:lnTo>
                  <a:cubicBezTo>
                    <a:pt x="218" y="1363"/>
                    <a:pt x="325" y="1654"/>
                    <a:pt x="670" y="1654"/>
                  </a:cubicBezTo>
                  <a:cubicBezTo>
                    <a:pt x="692" y="1654"/>
                    <a:pt x="716" y="1652"/>
                    <a:pt x="740" y="1650"/>
                  </a:cubicBezTo>
                  <a:cubicBezTo>
                    <a:pt x="1290" y="1185"/>
                    <a:pt x="1354" y="444"/>
                    <a:pt x="2052" y="64"/>
                  </a:cubicBezTo>
                  <a:lnTo>
                    <a:pt x="1946" y="0"/>
                  </a:ln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11"/>
            <p:cNvSpPr/>
            <p:nvPr/>
          </p:nvSpPr>
          <p:spPr>
            <a:xfrm>
              <a:off x="-1231025" y="4054625"/>
              <a:ext cx="54075" cy="42050"/>
            </a:xfrm>
            <a:custGeom>
              <a:rect b="b" l="l" r="r" t="t"/>
              <a:pathLst>
                <a:path extrusionOk="0" h="1682" w="2163">
                  <a:moveTo>
                    <a:pt x="1908" y="0"/>
                  </a:moveTo>
                  <a:cubicBezTo>
                    <a:pt x="1253" y="0"/>
                    <a:pt x="1232" y="804"/>
                    <a:pt x="576" y="804"/>
                  </a:cubicBezTo>
                  <a:cubicBezTo>
                    <a:pt x="407" y="1015"/>
                    <a:pt x="216" y="1248"/>
                    <a:pt x="26" y="1460"/>
                  </a:cubicBezTo>
                  <a:cubicBezTo>
                    <a:pt x="1" y="1625"/>
                    <a:pt x="71" y="1682"/>
                    <a:pt x="189" y="1682"/>
                  </a:cubicBezTo>
                  <a:cubicBezTo>
                    <a:pt x="438" y="1682"/>
                    <a:pt x="899" y="1431"/>
                    <a:pt x="1113" y="1431"/>
                  </a:cubicBezTo>
                  <a:cubicBezTo>
                    <a:pt x="1134" y="1431"/>
                    <a:pt x="1152" y="1433"/>
                    <a:pt x="1168" y="1438"/>
                  </a:cubicBezTo>
                  <a:cubicBezTo>
                    <a:pt x="1337" y="1100"/>
                    <a:pt x="1464" y="719"/>
                    <a:pt x="1845" y="444"/>
                  </a:cubicBezTo>
                  <a:cubicBezTo>
                    <a:pt x="2014" y="339"/>
                    <a:pt x="2162" y="191"/>
                    <a:pt x="1908" y="0"/>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11"/>
            <p:cNvSpPr/>
            <p:nvPr/>
          </p:nvSpPr>
          <p:spPr>
            <a:xfrm>
              <a:off x="-1988600" y="4013900"/>
              <a:ext cx="43400" cy="40750"/>
            </a:xfrm>
            <a:custGeom>
              <a:rect b="b" l="l" r="r" t="t"/>
              <a:pathLst>
                <a:path extrusionOk="0" h="1630" w="1736">
                  <a:moveTo>
                    <a:pt x="593" y="1"/>
                  </a:moveTo>
                  <a:cubicBezTo>
                    <a:pt x="1" y="593"/>
                    <a:pt x="276" y="1291"/>
                    <a:pt x="974" y="1629"/>
                  </a:cubicBezTo>
                  <a:cubicBezTo>
                    <a:pt x="1012" y="1626"/>
                    <a:pt x="1050" y="1625"/>
                    <a:pt x="1088" y="1625"/>
                  </a:cubicBezTo>
                  <a:cubicBezTo>
                    <a:pt x="1151" y="1625"/>
                    <a:pt x="1213" y="1628"/>
                    <a:pt x="1274" y="1628"/>
                  </a:cubicBezTo>
                  <a:cubicBezTo>
                    <a:pt x="1449" y="1628"/>
                    <a:pt x="1614" y="1609"/>
                    <a:pt x="1735" y="1460"/>
                  </a:cubicBezTo>
                  <a:cubicBezTo>
                    <a:pt x="614" y="1375"/>
                    <a:pt x="1629" y="804"/>
                    <a:pt x="656" y="43"/>
                  </a:cubicBezTo>
                  <a:lnTo>
                    <a:pt x="593" y="1"/>
                  </a:ln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11"/>
            <p:cNvSpPr/>
            <p:nvPr/>
          </p:nvSpPr>
          <p:spPr>
            <a:xfrm>
              <a:off x="-1652850" y="3761175"/>
              <a:ext cx="37575" cy="32625"/>
            </a:xfrm>
            <a:custGeom>
              <a:rect b="b" l="l" r="r" t="t"/>
              <a:pathLst>
                <a:path extrusionOk="0" h="1305" w="1503">
                  <a:moveTo>
                    <a:pt x="1502" y="0"/>
                  </a:moveTo>
                  <a:cubicBezTo>
                    <a:pt x="847" y="191"/>
                    <a:pt x="297" y="656"/>
                    <a:pt x="1" y="1269"/>
                  </a:cubicBezTo>
                  <a:cubicBezTo>
                    <a:pt x="124" y="1294"/>
                    <a:pt x="235" y="1305"/>
                    <a:pt x="334" y="1305"/>
                  </a:cubicBezTo>
                  <a:cubicBezTo>
                    <a:pt x="1098" y="1305"/>
                    <a:pt x="1184" y="638"/>
                    <a:pt x="1502" y="170"/>
                  </a:cubicBezTo>
                  <a:lnTo>
                    <a:pt x="1502" y="0"/>
                  </a:ln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11"/>
            <p:cNvSpPr/>
            <p:nvPr/>
          </p:nvSpPr>
          <p:spPr>
            <a:xfrm>
              <a:off x="-1086575" y="3644850"/>
              <a:ext cx="51850" cy="47625"/>
            </a:xfrm>
            <a:custGeom>
              <a:rect b="b" l="l" r="r" t="t"/>
              <a:pathLst>
                <a:path extrusionOk="0" h="1905" w="2074">
                  <a:moveTo>
                    <a:pt x="952" y="1"/>
                  </a:moveTo>
                  <a:lnTo>
                    <a:pt x="952" y="1"/>
                  </a:lnTo>
                  <a:cubicBezTo>
                    <a:pt x="1" y="825"/>
                    <a:pt x="1946" y="1164"/>
                    <a:pt x="593" y="1460"/>
                  </a:cubicBezTo>
                  <a:lnTo>
                    <a:pt x="1333" y="1904"/>
                  </a:lnTo>
                  <a:cubicBezTo>
                    <a:pt x="1587" y="1650"/>
                    <a:pt x="1820" y="1396"/>
                    <a:pt x="2073" y="1143"/>
                  </a:cubicBezTo>
                  <a:cubicBezTo>
                    <a:pt x="1249" y="1100"/>
                    <a:pt x="931" y="677"/>
                    <a:pt x="952" y="1"/>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11"/>
            <p:cNvSpPr/>
            <p:nvPr/>
          </p:nvSpPr>
          <p:spPr>
            <a:xfrm>
              <a:off x="-1963750" y="3974250"/>
              <a:ext cx="34400" cy="28075"/>
            </a:xfrm>
            <a:custGeom>
              <a:rect b="b" l="l" r="r" t="t"/>
              <a:pathLst>
                <a:path extrusionOk="0" h="1123" w="1376">
                  <a:moveTo>
                    <a:pt x="931" y="1"/>
                  </a:moveTo>
                  <a:lnTo>
                    <a:pt x="931" y="1"/>
                  </a:lnTo>
                  <a:cubicBezTo>
                    <a:pt x="530" y="191"/>
                    <a:pt x="191" y="529"/>
                    <a:pt x="1" y="952"/>
                  </a:cubicBezTo>
                  <a:cubicBezTo>
                    <a:pt x="122" y="1108"/>
                    <a:pt x="286" y="1122"/>
                    <a:pt x="457" y="1122"/>
                  </a:cubicBezTo>
                  <a:cubicBezTo>
                    <a:pt x="495" y="1122"/>
                    <a:pt x="533" y="1122"/>
                    <a:pt x="572" y="1122"/>
                  </a:cubicBezTo>
                  <a:cubicBezTo>
                    <a:pt x="1058" y="847"/>
                    <a:pt x="1375" y="508"/>
                    <a:pt x="931" y="1"/>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11"/>
            <p:cNvSpPr/>
            <p:nvPr/>
          </p:nvSpPr>
          <p:spPr>
            <a:xfrm>
              <a:off x="-1490600" y="3946225"/>
              <a:ext cx="70950" cy="49775"/>
            </a:xfrm>
            <a:custGeom>
              <a:rect b="b" l="l" r="r" t="t"/>
              <a:pathLst>
                <a:path extrusionOk="0" h="1991" w="2838">
                  <a:moveTo>
                    <a:pt x="2245" y="1"/>
                  </a:moveTo>
                  <a:lnTo>
                    <a:pt x="1695" y="487"/>
                  </a:lnTo>
                  <a:cubicBezTo>
                    <a:pt x="1666" y="486"/>
                    <a:pt x="1637" y="486"/>
                    <a:pt x="1608" y="486"/>
                  </a:cubicBezTo>
                  <a:cubicBezTo>
                    <a:pt x="1" y="486"/>
                    <a:pt x="150" y="1990"/>
                    <a:pt x="960" y="1990"/>
                  </a:cubicBezTo>
                  <a:cubicBezTo>
                    <a:pt x="1079" y="1990"/>
                    <a:pt x="1213" y="1958"/>
                    <a:pt x="1357" y="1883"/>
                  </a:cubicBezTo>
                  <a:cubicBezTo>
                    <a:pt x="701" y="974"/>
                    <a:pt x="2838" y="1016"/>
                    <a:pt x="2245" y="1"/>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11"/>
            <p:cNvSpPr/>
            <p:nvPr/>
          </p:nvSpPr>
          <p:spPr>
            <a:xfrm>
              <a:off x="-1472025" y="3987125"/>
              <a:ext cx="41800" cy="22275"/>
            </a:xfrm>
            <a:custGeom>
              <a:rect b="b" l="l" r="r" t="t"/>
              <a:pathLst>
                <a:path extrusionOk="0" h="891" w="1672">
                  <a:moveTo>
                    <a:pt x="993" y="1"/>
                  </a:moveTo>
                  <a:cubicBezTo>
                    <a:pt x="698" y="1"/>
                    <a:pt x="431" y="318"/>
                    <a:pt x="90" y="318"/>
                  </a:cubicBezTo>
                  <a:cubicBezTo>
                    <a:pt x="61" y="318"/>
                    <a:pt x="31" y="315"/>
                    <a:pt x="1" y="310"/>
                  </a:cubicBezTo>
                  <a:lnTo>
                    <a:pt x="1" y="310"/>
                  </a:lnTo>
                  <a:cubicBezTo>
                    <a:pt x="263" y="686"/>
                    <a:pt x="563" y="891"/>
                    <a:pt x="904" y="891"/>
                  </a:cubicBezTo>
                  <a:cubicBezTo>
                    <a:pt x="1140" y="891"/>
                    <a:pt x="1395" y="793"/>
                    <a:pt x="1672" y="585"/>
                  </a:cubicBezTo>
                  <a:cubicBezTo>
                    <a:pt x="1502" y="480"/>
                    <a:pt x="1375" y="332"/>
                    <a:pt x="1312" y="141"/>
                  </a:cubicBezTo>
                  <a:cubicBezTo>
                    <a:pt x="1200" y="39"/>
                    <a:pt x="1094" y="1"/>
                    <a:pt x="993" y="1"/>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11"/>
            <p:cNvSpPr/>
            <p:nvPr/>
          </p:nvSpPr>
          <p:spPr>
            <a:xfrm>
              <a:off x="-1596800" y="3771225"/>
              <a:ext cx="32275" cy="39750"/>
            </a:xfrm>
            <a:custGeom>
              <a:rect b="b" l="l" r="r" t="t"/>
              <a:pathLst>
                <a:path extrusionOk="0" h="1590" w="1291">
                  <a:moveTo>
                    <a:pt x="275" y="0"/>
                  </a:moveTo>
                  <a:cubicBezTo>
                    <a:pt x="381" y="529"/>
                    <a:pt x="275" y="1079"/>
                    <a:pt x="0" y="1523"/>
                  </a:cubicBezTo>
                  <a:cubicBezTo>
                    <a:pt x="23" y="1568"/>
                    <a:pt x="64" y="1589"/>
                    <a:pt x="107" y="1589"/>
                  </a:cubicBezTo>
                  <a:cubicBezTo>
                    <a:pt x="144" y="1589"/>
                    <a:pt x="183" y="1574"/>
                    <a:pt x="212" y="1544"/>
                  </a:cubicBezTo>
                  <a:cubicBezTo>
                    <a:pt x="466" y="1163"/>
                    <a:pt x="1143" y="994"/>
                    <a:pt x="910" y="360"/>
                  </a:cubicBezTo>
                  <a:cubicBezTo>
                    <a:pt x="868" y="254"/>
                    <a:pt x="1143" y="275"/>
                    <a:pt x="1291" y="254"/>
                  </a:cubicBezTo>
                  <a:cubicBezTo>
                    <a:pt x="1252" y="46"/>
                    <a:pt x="1004" y="38"/>
                    <a:pt x="741" y="38"/>
                  </a:cubicBezTo>
                  <a:cubicBezTo>
                    <a:pt x="719" y="38"/>
                    <a:pt x="697" y="38"/>
                    <a:pt x="675" y="38"/>
                  </a:cubicBezTo>
                  <a:cubicBezTo>
                    <a:pt x="532" y="38"/>
                    <a:pt x="388" y="36"/>
                    <a:pt x="275" y="0"/>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11"/>
            <p:cNvSpPr/>
            <p:nvPr/>
          </p:nvSpPr>
          <p:spPr>
            <a:xfrm>
              <a:off x="-1470950" y="3934075"/>
              <a:ext cx="33850" cy="32025"/>
            </a:xfrm>
            <a:custGeom>
              <a:rect b="b" l="l" r="r" t="t"/>
              <a:pathLst>
                <a:path extrusionOk="0" h="1281" w="1354">
                  <a:moveTo>
                    <a:pt x="888" y="0"/>
                  </a:moveTo>
                  <a:lnTo>
                    <a:pt x="888" y="0"/>
                  </a:lnTo>
                  <a:cubicBezTo>
                    <a:pt x="508" y="296"/>
                    <a:pt x="212" y="698"/>
                    <a:pt x="0" y="1121"/>
                  </a:cubicBezTo>
                  <a:cubicBezTo>
                    <a:pt x="167" y="1223"/>
                    <a:pt x="318" y="1281"/>
                    <a:pt x="454" y="1281"/>
                  </a:cubicBezTo>
                  <a:cubicBezTo>
                    <a:pt x="628" y="1281"/>
                    <a:pt x="779" y="1187"/>
                    <a:pt x="909" y="973"/>
                  </a:cubicBezTo>
                  <a:cubicBezTo>
                    <a:pt x="761" y="656"/>
                    <a:pt x="1354" y="317"/>
                    <a:pt x="888" y="0"/>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11"/>
            <p:cNvSpPr/>
            <p:nvPr/>
          </p:nvSpPr>
          <p:spPr>
            <a:xfrm>
              <a:off x="-1216100" y="4046700"/>
              <a:ext cx="32800" cy="31975"/>
            </a:xfrm>
            <a:custGeom>
              <a:rect b="b" l="l" r="r" t="t"/>
              <a:pathLst>
                <a:path extrusionOk="0" h="1279" w="1312">
                  <a:moveTo>
                    <a:pt x="1290" y="0"/>
                  </a:moveTo>
                  <a:cubicBezTo>
                    <a:pt x="783" y="275"/>
                    <a:pt x="317" y="656"/>
                    <a:pt x="0" y="1142"/>
                  </a:cubicBezTo>
                  <a:cubicBezTo>
                    <a:pt x="96" y="1238"/>
                    <a:pt x="189" y="1278"/>
                    <a:pt x="279" y="1278"/>
                  </a:cubicBezTo>
                  <a:cubicBezTo>
                    <a:pt x="666" y="1278"/>
                    <a:pt x="1003" y="544"/>
                    <a:pt x="1311" y="338"/>
                  </a:cubicBezTo>
                  <a:lnTo>
                    <a:pt x="1290" y="0"/>
                  </a:ln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11"/>
            <p:cNvSpPr/>
            <p:nvPr/>
          </p:nvSpPr>
          <p:spPr>
            <a:xfrm>
              <a:off x="-2706625" y="4053750"/>
              <a:ext cx="37575" cy="16975"/>
            </a:xfrm>
            <a:custGeom>
              <a:rect b="b" l="l" r="r" t="t"/>
              <a:pathLst>
                <a:path extrusionOk="0" h="679" w="1503">
                  <a:moveTo>
                    <a:pt x="819" y="0"/>
                  </a:moveTo>
                  <a:cubicBezTo>
                    <a:pt x="554" y="0"/>
                    <a:pt x="278" y="96"/>
                    <a:pt x="1" y="162"/>
                  </a:cubicBezTo>
                  <a:cubicBezTo>
                    <a:pt x="43" y="183"/>
                    <a:pt x="85" y="204"/>
                    <a:pt x="149" y="204"/>
                  </a:cubicBezTo>
                  <a:cubicBezTo>
                    <a:pt x="350" y="562"/>
                    <a:pt x="493" y="679"/>
                    <a:pt x="642" y="679"/>
                  </a:cubicBezTo>
                  <a:cubicBezTo>
                    <a:pt x="855" y="679"/>
                    <a:pt x="1080" y="443"/>
                    <a:pt x="1502" y="331"/>
                  </a:cubicBezTo>
                  <a:cubicBezTo>
                    <a:pt x="1291" y="79"/>
                    <a:pt x="1060" y="0"/>
                    <a:pt x="819" y="0"/>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11"/>
            <p:cNvSpPr/>
            <p:nvPr/>
          </p:nvSpPr>
          <p:spPr>
            <a:xfrm>
              <a:off x="-1211875" y="3838375"/>
              <a:ext cx="33850" cy="28500"/>
            </a:xfrm>
            <a:custGeom>
              <a:rect b="b" l="l" r="r" t="t"/>
              <a:pathLst>
                <a:path extrusionOk="0" h="1140" w="1354">
                  <a:moveTo>
                    <a:pt x="994" y="0"/>
                  </a:moveTo>
                  <a:cubicBezTo>
                    <a:pt x="592" y="254"/>
                    <a:pt x="148" y="466"/>
                    <a:pt x="0" y="931"/>
                  </a:cubicBezTo>
                  <a:cubicBezTo>
                    <a:pt x="76" y="1071"/>
                    <a:pt x="113" y="1140"/>
                    <a:pt x="187" y="1140"/>
                  </a:cubicBezTo>
                  <a:cubicBezTo>
                    <a:pt x="258" y="1140"/>
                    <a:pt x="364" y="1076"/>
                    <a:pt x="571" y="952"/>
                  </a:cubicBezTo>
                  <a:cubicBezTo>
                    <a:pt x="762" y="656"/>
                    <a:pt x="1354" y="487"/>
                    <a:pt x="994" y="0"/>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11"/>
            <p:cNvSpPr/>
            <p:nvPr/>
          </p:nvSpPr>
          <p:spPr>
            <a:xfrm>
              <a:off x="-771325" y="3734850"/>
              <a:ext cx="38500" cy="23000"/>
            </a:xfrm>
            <a:custGeom>
              <a:rect b="b" l="l" r="r" t="t"/>
              <a:pathLst>
                <a:path extrusionOk="0" h="920" w="1540">
                  <a:moveTo>
                    <a:pt x="1165" y="1"/>
                  </a:moveTo>
                  <a:cubicBezTo>
                    <a:pt x="675" y="1"/>
                    <a:pt x="1" y="919"/>
                    <a:pt x="1080" y="919"/>
                  </a:cubicBezTo>
                  <a:cubicBezTo>
                    <a:pt x="1197" y="919"/>
                    <a:pt x="1336" y="908"/>
                    <a:pt x="1497" y="884"/>
                  </a:cubicBezTo>
                  <a:lnTo>
                    <a:pt x="1540" y="609"/>
                  </a:lnTo>
                  <a:cubicBezTo>
                    <a:pt x="1540" y="159"/>
                    <a:pt x="1368" y="1"/>
                    <a:pt x="1165" y="1"/>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11"/>
            <p:cNvSpPr/>
            <p:nvPr/>
          </p:nvSpPr>
          <p:spPr>
            <a:xfrm>
              <a:off x="-1220875" y="3861625"/>
              <a:ext cx="25950" cy="29125"/>
            </a:xfrm>
            <a:custGeom>
              <a:rect b="b" l="l" r="r" t="t"/>
              <a:pathLst>
                <a:path extrusionOk="0" h="1165" w="1038">
                  <a:moveTo>
                    <a:pt x="360" y="1"/>
                  </a:moveTo>
                  <a:cubicBezTo>
                    <a:pt x="149" y="85"/>
                    <a:pt x="22" y="276"/>
                    <a:pt x="1" y="487"/>
                  </a:cubicBezTo>
                  <a:cubicBezTo>
                    <a:pt x="276" y="572"/>
                    <a:pt x="445" y="868"/>
                    <a:pt x="403" y="1164"/>
                  </a:cubicBezTo>
                  <a:cubicBezTo>
                    <a:pt x="1037" y="1016"/>
                    <a:pt x="487" y="381"/>
                    <a:pt x="931" y="170"/>
                  </a:cubicBezTo>
                  <a:lnTo>
                    <a:pt x="931" y="22"/>
                  </a:lnTo>
                  <a:cubicBezTo>
                    <a:pt x="909" y="15"/>
                    <a:pt x="887" y="11"/>
                    <a:pt x="865" y="11"/>
                  </a:cubicBezTo>
                  <a:cubicBezTo>
                    <a:pt x="755" y="11"/>
                    <a:pt x="645" y="87"/>
                    <a:pt x="535" y="87"/>
                  </a:cubicBezTo>
                  <a:cubicBezTo>
                    <a:pt x="477" y="87"/>
                    <a:pt x="419" y="66"/>
                    <a:pt x="360" y="1"/>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11"/>
            <p:cNvSpPr/>
            <p:nvPr/>
          </p:nvSpPr>
          <p:spPr>
            <a:xfrm>
              <a:off x="-1411225" y="3896275"/>
              <a:ext cx="23300" cy="15350"/>
            </a:xfrm>
            <a:custGeom>
              <a:rect b="b" l="l" r="r" t="t"/>
              <a:pathLst>
                <a:path extrusionOk="0" h="614" w="932">
                  <a:moveTo>
                    <a:pt x="649" y="0"/>
                  </a:moveTo>
                  <a:cubicBezTo>
                    <a:pt x="410" y="0"/>
                    <a:pt x="184" y="218"/>
                    <a:pt x="1" y="370"/>
                  </a:cubicBezTo>
                  <a:lnTo>
                    <a:pt x="1" y="561"/>
                  </a:lnTo>
                  <a:cubicBezTo>
                    <a:pt x="137" y="595"/>
                    <a:pt x="262" y="613"/>
                    <a:pt x="374" y="613"/>
                  </a:cubicBezTo>
                  <a:cubicBezTo>
                    <a:pt x="680" y="613"/>
                    <a:pt x="885" y="473"/>
                    <a:pt x="932" y="116"/>
                  </a:cubicBezTo>
                  <a:cubicBezTo>
                    <a:pt x="837" y="33"/>
                    <a:pt x="742" y="0"/>
                    <a:pt x="649" y="0"/>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11"/>
            <p:cNvSpPr/>
            <p:nvPr/>
          </p:nvSpPr>
          <p:spPr>
            <a:xfrm>
              <a:off x="-788900" y="3743725"/>
              <a:ext cx="26375" cy="19075"/>
            </a:xfrm>
            <a:custGeom>
              <a:rect b="b" l="l" r="r" t="t"/>
              <a:pathLst>
                <a:path extrusionOk="0" h="763" w="1055">
                  <a:moveTo>
                    <a:pt x="889" y="1"/>
                  </a:moveTo>
                  <a:lnTo>
                    <a:pt x="889" y="1"/>
                  </a:lnTo>
                  <a:cubicBezTo>
                    <a:pt x="572" y="64"/>
                    <a:pt x="255" y="191"/>
                    <a:pt x="1" y="402"/>
                  </a:cubicBezTo>
                  <a:cubicBezTo>
                    <a:pt x="170" y="466"/>
                    <a:pt x="170" y="614"/>
                    <a:pt x="191" y="762"/>
                  </a:cubicBezTo>
                  <a:cubicBezTo>
                    <a:pt x="196" y="762"/>
                    <a:pt x="201" y="763"/>
                    <a:pt x="206" y="763"/>
                  </a:cubicBezTo>
                  <a:cubicBezTo>
                    <a:pt x="450" y="763"/>
                    <a:pt x="1055" y="290"/>
                    <a:pt x="889" y="1"/>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11"/>
            <p:cNvSpPr/>
            <p:nvPr/>
          </p:nvSpPr>
          <p:spPr>
            <a:xfrm>
              <a:off x="-761400" y="3741600"/>
              <a:ext cx="23825" cy="20050"/>
            </a:xfrm>
            <a:custGeom>
              <a:rect b="b" l="l" r="r" t="t"/>
              <a:pathLst>
                <a:path extrusionOk="0" h="802" w="953">
                  <a:moveTo>
                    <a:pt x="212" y="1"/>
                  </a:moveTo>
                  <a:lnTo>
                    <a:pt x="1" y="43"/>
                  </a:lnTo>
                  <a:cubicBezTo>
                    <a:pt x="32" y="422"/>
                    <a:pt x="64" y="802"/>
                    <a:pt x="439" y="802"/>
                  </a:cubicBezTo>
                  <a:cubicBezTo>
                    <a:pt x="566" y="802"/>
                    <a:pt x="733" y="758"/>
                    <a:pt x="952" y="657"/>
                  </a:cubicBezTo>
                  <a:cubicBezTo>
                    <a:pt x="635" y="487"/>
                    <a:pt x="106" y="509"/>
                    <a:pt x="212" y="1"/>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11"/>
            <p:cNvSpPr/>
            <p:nvPr/>
          </p:nvSpPr>
          <p:spPr>
            <a:xfrm>
              <a:off x="-752400" y="3729450"/>
              <a:ext cx="32275" cy="20650"/>
            </a:xfrm>
            <a:custGeom>
              <a:rect b="b" l="l" r="r" t="t"/>
              <a:pathLst>
                <a:path extrusionOk="0" h="826" w="1291">
                  <a:moveTo>
                    <a:pt x="381" y="0"/>
                  </a:moveTo>
                  <a:cubicBezTo>
                    <a:pt x="190" y="0"/>
                    <a:pt x="21" y="149"/>
                    <a:pt x="0" y="339"/>
                  </a:cubicBezTo>
                  <a:cubicBezTo>
                    <a:pt x="39" y="337"/>
                    <a:pt x="76" y="336"/>
                    <a:pt x="113" y="336"/>
                  </a:cubicBezTo>
                  <a:cubicBezTo>
                    <a:pt x="479" y="336"/>
                    <a:pt x="744" y="441"/>
                    <a:pt x="783" y="825"/>
                  </a:cubicBezTo>
                  <a:cubicBezTo>
                    <a:pt x="1290" y="318"/>
                    <a:pt x="529" y="275"/>
                    <a:pt x="381" y="0"/>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11"/>
            <p:cNvSpPr/>
            <p:nvPr/>
          </p:nvSpPr>
          <p:spPr>
            <a:xfrm>
              <a:off x="-1687225" y="3817225"/>
              <a:ext cx="15900" cy="16400"/>
            </a:xfrm>
            <a:custGeom>
              <a:rect b="b" l="l" r="r" t="t"/>
              <a:pathLst>
                <a:path extrusionOk="0" h="656" w="636">
                  <a:moveTo>
                    <a:pt x="635" y="0"/>
                  </a:moveTo>
                  <a:cubicBezTo>
                    <a:pt x="1" y="212"/>
                    <a:pt x="297" y="444"/>
                    <a:pt x="635" y="656"/>
                  </a:cubicBezTo>
                  <a:lnTo>
                    <a:pt x="635" y="0"/>
                  </a:ln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11"/>
            <p:cNvSpPr/>
            <p:nvPr/>
          </p:nvSpPr>
          <p:spPr>
            <a:xfrm>
              <a:off x="-2011875" y="3793675"/>
              <a:ext cx="15900" cy="15650"/>
            </a:xfrm>
            <a:custGeom>
              <a:rect b="b" l="l" r="r" t="t"/>
              <a:pathLst>
                <a:path extrusionOk="0" h="626" w="636">
                  <a:moveTo>
                    <a:pt x="209" y="1"/>
                  </a:moveTo>
                  <a:cubicBezTo>
                    <a:pt x="86" y="1"/>
                    <a:pt x="1" y="38"/>
                    <a:pt x="65" y="139"/>
                  </a:cubicBezTo>
                  <a:cubicBezTo>
                    <a:pt x="86" y="350"/>
                    <a:pt x="65" y="604"/>
                    <a:pt x="445" y="625"/>
                  </a:cubicBezTo>
                  <a:cubicBezTo>
                    <a:pt x="340" y="414"/>
                    <a:pt x="149" y="181"/>
                    <a:pt x="636" y="139"/>
                  </a:cubicBezTo>
                  <a:cubicBezTo>
                    <a:pt x="600" y="66"/>
                    <a:pt x="371" y="1"/>
                    <a:pt x="209" y="1"/>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11"/>
            <p:cNvSpPr/>
            <p:nvPr/>
          </p:nvSpPr>
          <p:spPr>
            <a:xfrm>
              <a:off x="-1358350" y="3914500"/>
              <a:ext cx="10075" cy="24350"/>
            </a:xfrm>
            <a:custGeom>
              <a:rect b="b" l="l" r="r" t="t"/>
              <a:pathLst>
                <a:path extrusionOk="0" h="974" w="403">
                  <a:moveTo>
                    <a:pt x="255" y="1"/>
                  </a:moveTo>
                  <a:lnTo>
                    <a:pt x="255" y="1"/>
                  </a:lnTo>
                  <a:cubicBezTo>
                    <a:pt x="1" y="297"/>
                    <a:pt x="170" y="635"/>
                    <a:pt x="128" y="974"/>
                  </a:cubicBezTo>
                  <a:cubicBezTo>
                    <a:pt x="403" y="656"/>
                    <a:pt x="255" y="318"/>
                    <a:pt x="255" y="1"/>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11"/>
            <p:cNvSpPr/>
            <p:nvPr/>
          </p:nvSpPr>
          <p:spPr>
            <a:xfrm>
              <a:off x="-1730575" y="4086875"/>
              <a:ext cx="7950" cy="25400"/>
            </a:xfrm>
            <a:custGeom>
              <a:rect b="b" l="l" r="r" t="t"/>
              <a:pathLst>
                <a:path extrusionOk="0" h="1016" w="318">
                  <a:moveTo>
                    <a:pt x="318" y="0"/>
                  </a:moveTo>
                  <a:cubicBezTo>
                    <a:pt x="1" y="170"/>
                    <a:pt x="254" y="445"/>
                    <a:pt x="149" y="656"/>
                  </a:cubicBezTo>
                  <a:lnTo>
                    <a:pt x="297" y="1016"/>
                  </a:lnTo>
                  <a:cubicBezTo>
                    <a:pt x="318" y="677"/>
                    <a:pt x="318" y="339"/>
                    <a:pt x="318" y="0"/>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11"/>
            <p:cNvSpPr/>
            <p:nvPr/>
          </p:nvSpPr>
          <p:spPr>
            <a:xfrm>
              <a:off x="-2407350" y="4106975"/>
              <a:ext cx="7425" cy="21175"/>
            </a:xfrm>
            <a:custGeom>
              <a:rect b="b" l="l" r="r" t="t"/>
              <a:pathLst>
                <a:path extrusionOk="0" h="847" w="297">
                  <a:moveTo>
                    <a:pt x="296" y="0"/>
                  </a:moveTo>
                  <a:lnTo>
                    <a:pt x="106" y="148"/>
                  </a:lnTo>
                  <a:cubicBezTo>
                    <a:pt x="148" y="381"/>
                    <a:pt x="0" y="656"/>
                    <a:pt x="254" y="846"/>
                  </a:cubicBezTo>
                  <a:cubicBezTo>
                    <a:pt x="275" y="550"/>
                    <a:pt x="275" y="275"/>
                    <a:pt x="296" y="0"/>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11"/>
            <p:cNvSpPr/>
            <p:nvPr/>
          </p:nvSpPr>
          <p:spPr>
            <a:xfrm>
              <a:off x="-2381450" y="4102725"/>
              <a:ext cx="34000" cy="20125"/>
            </a:xfrm>
            <a:custGeom>
              <a:rect b="b" l="l" r="r" t="t"/>
              <a:pathLst>
                <a:path extrusionOk="0" h="805" w="1360">
                  <a:moveTo>
                    <a:pt x="402" y="1"/>
                  </a:moveTo>
                  <a:cubicBezTo>
                    <a:pt x="198" y="1"/>
                    <a:pt x="7" y="163"/>
                    <a:pt x="1" y="635"/>
                  </a:cubicBezTo>
                  <a:lnTo>
                    <a:pt x="170" y="805"/>
                  </a:lnTo>
                  <a:cubicBezTo>
                    <a:pt x="1359" y="776"/>
                    <a:pt x="848" y="1"/>
                    <a:pt x="402" y="1"/>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11"/>
            <p:cNvSpPr/>
            <p:nvPr/>
          </p:nvSpPr>
          <p:spPr>
            <a:xfrm>
              <a:off x="-1025775" y="3585100"/>
              <a:ext cx="56600" cy="38700"/>
            </a:xfrm>
            <a:custGeom>
              <a:rect b="b" l="l" r="r" t="t"/>
              <a:pathLst>
                <a:path extrusionOk="0" h="1548" w="2264">
                  <a:moveTo>
                    <a:pt x="1312" y="1"/>
                  </a:moveTo>
                  <a:cubicBezTo>
                    <a:pt x="995" y="403"/>
                    <a:pt x="1" y="931"/>
                    <a:pt x="508" y="1481"/>
                  </a:cubicBezTo>
                  <a:cubicBezTo>
                    <a:pt x="588" y="1527"/>
                    <a:pt x="664" y="1547"/>
                    <a:pt x="739" y="1547"/>
                  </a:cubicBezTo>
                  <a:cubicBezTo>
                    <a:pt x="1142" y="1547"/>
                    <a:pt x="1487" y="962"/>
                    <a:pt x="1862" y="783"/>
                  </a:cubicBezTo>
                  <a:cubicBezTo>
                    <a:pt x="2264" y="233"/>
                    <a:pt x="1672" y="170"/>
                    <a:pt x="1312" y="1"/>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11"/>
            <p:cNvSpPr/>
            <p:nvPr/>
          </p:nvSpPr>
          <p:spPr>
            <a:xfrm>
              <a:off x="-1048500" y="3593025"/>
              <a:ext cx="32275" cy="32750"/>
            </a:xfrm>
            <a:custGeom>
              <a:rect b="b" l="l" r="r" t="t"/>
              <a:pathLst>
                <a:path extrusionOk="0" h="1310" w="1291">
                  <a:moveTo>
                    <a:pt x="931" y="1"/>
                  </a:moveTo>
                  <a:cubicBezTo>
                    <a:pt x="656" y="445"/>
                    <a:pt x="868" y="1164"/>
                    <a:pt x="0" y="1291"/>
                  </a:cubicBezTo>
                  <a:cubicBezTo>
                    <a:pt x="113" y="1303"/>
                    <a:pt x="212" y="1309"/>
                    <a:pt x="297" y="1309"/>
                  </a:cubicBezTo>
                  <a:cubicBezTo>
                    <a:pt x="1237" y="1309"/>
                    <a:pt x="651" y="602"/>
                    <a:pt x="1291" y="1"/>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11"/>
            <p:cNvSpPr/>
            <p:nvPr/>
          </p:nvSpPr>
          <p:spPr>
            <a:xfrm>
              <a:off x="-1034750" y="3661250"/>
              <a:ext cx="18525" cy="11650"/>
            </a:xfrm>
            <a:custGeom>
              <a:rect b="b" l="l" r="r" t="t"/>
              <a:pathLst>
                <a:path extrusionOk="0" h="466" w="741">
                  <a:moveTo>
                    <a:pt x="741" y="0"/>
                  </a:moveTo>
                  <a:cubicBezTo>
                    <a:pt x="423" y="0"/>
                    <a:pt x="148" y="191"/>
                    <a:pt x="0" y="466"/>
                  </a:cubicBezTo>
                  <a:cubicBezTo>
                    <a:pt x="339" y="423"/>
                    <a:pt x="677" y="381"/>
                    <a:pt x="741" y="0"/>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11"/>
            <p:cNvSpPr/>
            <p:nvPr/>
          </p:nvSpPr>
          <p:spPr>
            <a:xfrm>
              <a:off x="-1062775" y="3625300"/>
              <a:ext cx="14300" cy="19575"/>
            </a:xfrm>
            <a:custGeom>
              <a:rect b="b" l="l" r="r" t="t"/>
              <a:pathLst>
                <a:path extrusionOk="0" h="783" w="572">
                  <a:moveTo>
                    <a:pt x="571" y="0"/>
                  </a:moveTo>
                  <a:lnTo>
                    <a:pt x="571" y="0"/>
                  </a:lnTo>
                  <a:cubicBezTo>
                    <a:pt x="254" y="148"/>
                    <a:pt x="43" y="444"/>
                    <a:pt x="0" y="783"/>
                  </a:cubicBezTo>
                  <a:cubicBezTo>
                    <a:pt x="318" y="635"/>
                    <a:pt x="529" y="338"/>
                    <a:pt x="571" y="0"/>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11"/>
            <p:cNvSpPr/>
            <p:nvPr/>
          </p:nvSpPr>
          <p:spPr>
            <a:xfrm>
              <a:off x="-822725" y="3762225"/>
              <a:ext cx="85150" cy="50825"/>
            </a:xfrm>
            <a:custGeom>
              <a:rect b="b" l="l" r="r" t="t"/>
              <a:pathLst>
                <a:path extrusionOk="0" h="2033" w="3406">
                  <a:moveTo>
                    <a:pt x="1735" y="1"/>
                  </a:moveTo>
                  <a:cubicBezTo>
                    <a:pt x="1671" y="1"/>
                    <a:pt x="1608" y="1"/>
                    <a:pt x="1544" y="22"/>
                  </a:cubicBezTo>
                  <a:cubicBezTo>
                    <a:pt x="1312" y="614"/>
                    <a:pt x="931" y="1143"/>
                    <a:pt x="466" y="1566"/>
                  </a:cubicBezTo>
                  <a:cubicBezTo>
                    <a:pt x="318" y="1693"/>
                    <a:pt x="0" y="1777"/>
                    <a:pt x="191" y="1989"/>
                  </a:cubicBezTo>
                  <a:cubicBezTo>
                    <a:pt x="289" y="2019"/>
                    <a:pt x="384" y="2032"/>
                    <a:pt x="474" y="2032"/>
                  </a:cubicBezTo>
                  <a:cubicBezTo>
                    <a:pt x="1371" y="2032"/>
                    <a:pt x="1894" y="692"/>
                    <a:pt x="2996" y="692"/>
                  </a:cubicBezTo>
                  <a:cubicBezTo>
                    <a:pt x="3040" y="692"/>
                    <a:pt x="3084" y="694"/>
                    <a:pt x="3130" y="699"/>
                  </a:cubicBezTo>
                  <a:cubicBezTo>
                    <a:pt x="3384" y="699"/>
                    <a:pt x="3384" y="360"/>
                    <a:pt x="3405" y="149"/>
                  </a:cubicBezTo>
                  <a:lnTo>
                    <a:pt x="3405" y="149"/>
                  </a:lnTo>
                  <a:cubicBezTo>
                    <a:pt x="3072" y="322"/>
                    <a:pt x="2514" y="632"/>
                    <a:pt x="2133" y="632"/>
                  </a:cubicBezTo>
                  <a:cubicBezTo>
                    <a:pt x="1863" y="632"/>
                    <a:pt x="1682" y="475"/>
                    <a:pt x="1735" y="1"/>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11"/>
            <p:cNvSpPr/>
            <p:nvPr/>
          </p:nvSpPr>
          <p:spPr>
            <a:xfrm>
              <a:off x="-2451200" y="3912425"/>
              <a:ext cx="70300" cy="49250"/>
            </a:xfrm>
            <a:custGeom>
              <a:rect b="b" l="l" r="r" t="t"/>
              <a:pathLst>
                <a:path extrusionOk="0" h="1970" w="2812">
                  <a:moveTo>
                    <a:pt x="668" y="0"/>
                  </a:moveTo>
                  <a:cubicBezTo>
                    <a:pt x="0" y="0"/>
                    <a:pt x="860" y="606"/>
                    <a:pt x="485" y="1247"/>
                  </a:cubicBezTo>
                  <a:cubicBezTo>
                    <a:pt x="633" y="1522"/>
                    <a:pt x="422" y="1881"/>
                    <a:pt x="845" y="1945"/>
                  </a:cubicBezTo>
                  <a:cubicBezTo>
                    <a:pt x="927" y="1960"/>
                    <a:pt x="1009" y="1969"/>
                    <a:pt x="1087" y="1969"/>
                  </a:cubicBezTo>
                  <a:cubicBezTo>
                    <a:pt x="1335" y="1969"/>
                    <a:pt x="1552" y="1879"/>
                    <a:pt x="1649" y="1606"/>
                  </a:cubicBezTo>
                  <a:cubicBezTo>
                    <a:pt x="2008" y="1099"/>
                    <a:pt x="2812" y="845"/>
                    <a:pt x="2072" y="253"/>
                  </a:cubicBezTo>
                  <a:cubicBezTo>
                    <a:pt x="1331" y="76"/>
                    <a:pt x="904" y="0"/>
                    <a:pt x="668" y="0"/>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11"/>
            <p:cNvSpPr/>
            <p:nvPr/>
          </p:nvSpPr>
          <p:spPr>
            <a:xfrm>
              <a:off x="-1211350" y="3866225"/>
              <a:ext cx="37025" cy="40175"/>
            </a:xfrm>
            <a:custGeom>
              <a:rect b="b" l="l" r="r" t="t"/>
              <a:pathLst>
                <a:path extrusionOk="0" h="1607" w="1481">
                  <a:moveTo>
                    <a:pt x="639" y="1"/>
                  </a:moveTo>
                  <a:cubicBezTo>
                    <a:pt x="52" y="1"/>
                    <a:pt x="322" y="719"/>
                    <a:pt x="0" y="980"/>
                  </a:cubicBezTo>
                  <a:cubicBezTo>
                    <a:pt x="0" y="1170"/>
                    <a:pt x="0" y="1382"/>
                    <a:pt x="0" y="1593"/>
                  </a:cubicBezTo>
                  <a:cubicBezTo>
                    <a:pt x="64" y="1602"/>
                    <a:pt x="126" y="1607"/>
                    <a:pt x="186" y="1607"/>
                  </a:cubicBezTo>
                  <a:cubicBezTo>
                    <a:pt x="684" y="1607"/>
                    <a:pt x="1066" y="1317"/>
                    <a:pt x="1481" y="1128"/>
                  </a:cubicBezTo>
                  <a:cubicBezTo>
                    <a:pt x="614" y="959"/>
                    <a:pt x="381" y="599"/>
                    <a:pt x="741" y="7"/>
                  </a:cubicBezTo>
                  <a:cubicBezTo>
                    <a:pt x="704" y="3"/>
                    <a:pt x="670" y="1"/>
                    <a:pt x="639" y="1"/>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11"/>
            <p:cNvSpPr/>
            <p:nvPr/>
          </p:nvSpPr>
          <p:spPr>
            <a:xfrm>
              <a:off x="-1616475" y="3809175"/>
              <a:ext cx="24450" cy="8600"/>
            </a:xfrm>
            <a:custGeom>
              <a:rect b="b" l="l" r="r" t="t"/>
              <a:pathLst>
                <a:path extrusionOk="0" h="344" w="978">
                  <a:moveTo>
                    <a:pt x="682" y="0"/>
                  </a:moveTo>
                  <a:cubicBezTo>
                    <a:pt x="426" y="0"/>
                    <a:pt x="0" y="69"/>
                    <a:pt x="238" y="343"/>
                  </a:cubicBezTo>
                  <a:cubicBezTo>
                    <a:pt x="555" y="343"/>
                    <a:pt x="830" y="301"/>
                    <a:pt x="978" y="5"/>
                  </a:cubicBezTo>
                  <a:lnTo>
                    <a:pt x="787" y="5"/>
                  </a:lnTo>
                  <a:cubicBezTo>
                    <a:pt x="759" y="2"/>
                    <a:pt x="723" y="0"/>
                    <a:pt x="682" y="0"/>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11"/>
            <p:cNvSpPr/>
            <p:nvPr/>
          </p:nvSpPr>
          <p:spPr>
            <a:xfrm>
              <a:off x="-1698850" y="4050400"/>
              <a:ext cx="28050" cy="32275"/>
            </a:xfrm>
            <a:custGeom>
              <a:rect b="b" l="l" r="r" t="t"/>
              <a:pathLst>
                <a:path extrusionOk="0" h="1291" w="1122">
                  <a:moveTo>
                    <a:pt x="1122" y="0"/>
                  </a:moveTo>
                  <a:lnTo>
                    <a:pt x="1122" y="0"/>
                  </a:lnTo>
                  <a:cubicBezTo>
                    <a:pt x="170" y="64"/>
                    <a:pt x="297" y="825"/>
                    <a:pt x="1" y="1290"/>
                  </a:cubicBezTo>
                  <a:cubicBezTo>
                    <a:pt x="614" y="1036"/>
                    <a:pt x="825" y="508"/>
                    <a:pt x="1122" y="0"/>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11"/>
            <p:cNvSpPr/>
            <p:nvPr/>
          </p:nvSpPr>
          <p:spPr>
            <a:xfrm>
              <a:off x="-1718400" y="4083175"/>
              <a:ext cx="19575" cy="23825"/>
            </a:xfrm>
            <a:custGeom>
              <a:rect b="b" l="l" r="r" t="t"/>
              <a:pathLst>
                <a:path extrusionOk="0" h="953" w="783">
                  <a:moveTo>
                    <a:pt x="613" y="0"/>
                  </a:moveTo>
                  <a:cubicBezTo>
                    <a:pt x="254" y="381"/>
                    <a:pt x="0" y="741"/>
                    <a:pt x="783" y="952"/>
                  </a:cubicBezTo>
                  <a:cubicBezTo>
                    <a:pt x="783" y="635"/>
                    <a:pt x="783" y="318"/>
                    <a:pt x="783" y="0"/>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11"/>
            <p:cNvSpPr/>
            <p:nvPr/>
          </p:nvSpPr>
          <p:spPr>
            <a:xfrm>
              <a:off x="-1196025" y="4057500"/>
              <a:ext cx="44975" cy="32750"/>
            </a:xfrm>
            <a:custGeom>
              <a:rect b="b" l="l" r="r" t="t"/>
              <a:pathLst>
                <a:path extrusionOk="0" h="1310" w="1799">
                  <a:moveTo>
                    <a:pt x="1125" y="0"/>
                  </a:moveTo>
                  <a:cubicBezTo>
                    <a:pt x="1086" y="0"/>
                    <a:pt x="1049" y="15"/>
                    <a:pt x="1016" y="54"/>
                  </a:cubicBezTo>
                  <a:cubicBezTo>
                    <a:pt x="868" y="393"/>
                    <a:pt x="1" y="1070"/>
                    <a:pt x="508" y="1302"/>
                  </a:cubicBezTo>
                  <a:cubicBezTo>
                    <a:pt x="550" y="1307"/>
                    <a:pt x="589" y="1309"/>
                    <a:pt x="627" y="1309"/>
                  </a:cubicBezTo>
                  <a:cubicBezTo>
                    <a:pt x="1094" y="1309"/>
                    <a:pt x="1315" y="964"/>
                    <a:pt x="1608" y="710"/>
                  </a:cubicBezTo>
                  <a:cubicBezTo>
                    <a:pt x="1608" y="499"/>
                    <a:pt x="1798" y="245"/>
                    <a:pt x="1397" y="118"/>
                  </a:cubicBezTo>
                  <a:cubicBezTo>
                    <a:pt x="1309" y="74"/>
                    <a:pt x="1211" y="0"/>
                    <a:pt x="1125" y="0"/>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11"/>
            <p:cNvSpPr/>
            <p:nvPr/>
          </p:nvSpPr>
          <p:spPr>
            <a:xfrm>
              <a:off x="-2024025" y="3873275"/>
              <a:ext cx="18525" cy="32275"/>
            </a:xfrm>
            <a:custGeom>
              <a:rect b="b" l="l" r="r" t="t"/>
              <a:pathLst>
                <a:path extrusionOk="0" h="1291" w="741">
                  <a:moveTo>
                    <a:pt x="741" y="0"/>
                  </a:moveTo>
                  <a:lnTo>
                    <a:pt x="741" y="0"/>
                  </a:lnTo>
                  <a:cubicBezTo>
                    <a:pt x="360" y="338"/>
                    <a:pt x="85" y="783"/>
                    <a:pt x="1" y="1290"/>
                  </a:cubicBezTo>
                  <a:lnTo>
                    <a:pt x="572" y="1290"/>
                  </a:lnTo>
                  <a:cubicBezTo>
                    <a:pt x="466" y="846"/>
                    <a:pt x="741" y="444"/>
                    <a:pt x="741" y="0"/>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11"/>
            <p:cNvSpPr/>
            <p:nvPr/>
          </p:nvSpPr>
          <p:spPr>
            <a:xfrm>
              <a:off x="-1996000" y="3841550"/>
              <a:ext cx="14300" cy="19575"/>
            </a:xfrm>
            <a:custGeom>
              <a:rect b="b" l="l" r="r" t="t"/>
              <a:pathLst>
                <a:path extrusionOk="0" h="783" w="572">
                  <a:moveTo>
                    <a:pt x="170" y="0"/>
                  </a:moveTo>
                  <a:cubicBezTo>
                    <a:pt x="212" y="275"/>
                    <a:pt x="149" y="550"/>
                    <a:pt x="1" y="783"/>
                  </a:cubicBezTo>
                  <a:cubicBezTo>
                    <a:pt x="572" y="613"/>
                    <a:pt x="445" y="317"/>
                    <a:pt x="170" y="0"/>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11"/>
            <p:cNvSpPr/>
            <p:nvPr/>
          </p:nvSpPr>
          <p:spPr>
            <a:xfrm>
              <a:off x="-1996000" y="3813000"/>
              <a:ext cx="14300" cy="12175"/>
            </a:xfrm>
            <a:custGeom>
              <a:rect b="b" l="l" r="r" t="t"/>
              <a:pathLst>
                <a:path extrusionOk="0" h="487" w="572">
                  <a:moveTo>
                    <a:pt x="1" y="0"/>
                  </a:moveTo>
                  <a:lnTo>
                    <a:pt x="1" y="487"/>
                  </a:lnTo>
                  <a:cubicBezTo>
                    <a:pt x="276" y="317"/>
                    <a:pt x="572" y="169"/>
                    <a:pt x="1" y="0"/>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11"/>
            <p:cNvSpPr/>
            <p:nvPr/>
          </p:nvSpPr>
          <p:spPr>
            <a:xfrm>
              <a:off x="-2718775" y="4110675"/>
              <a:ext cx="26450" cy="19575"/>
            </a:xfrm>
            <a:custGeom>
              <a:rect b="b" l="l" r="r" t="t"/>
              <a:pathLst>
                <a:path extrusionOk="0" h="783" w="1058">
                  <a:moveTo>
                    <a:pt x="1058" y="0"/>
                  </a:moveTo>
                  <a:lnTo>
                    <a:pt x="487" y="148"/>
                  </a:lnTo>
                  <a:cubicBezTo>
                    <a:pt x="0" y="254"/>
                    <a:pt x="127" y="550"/>
                    <a:pt x="296" y="783"/>
                  </a:cubicBezTo>
                  <a:cubicBezTo>
                    <a:pt x="508" y="487"/>
                    <a:pt x="952" y="360"/>
                    <a:pt x="1058" y="0"/>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11"/>
            <p:cNvSpPr/>
            <p:nvPr/>
          </p:nvSpPr>
          <p:spPr>
            <a:xfrm>
              <a:off x="-2279400" y="3740550"/>
              <a:ext cx="28050" cy="20800"/>
            </a:xfrm>
            <a:custGeom>
              <a:rect b="b" l="l" r="r" t="t"/>
              <a:pathLst>
                <a:path extrusionOk="0" h="832" w="1122">
                  <a:moveTo>
                    <a:pt x="1121" y="1"/>
                  </a:moveTo>
                  <a:lnTo>
                    <a:pt x="1121" y="1"/>
                  </a:lnTo>
                  <a:cubicBezTo>
                    <a:pt x="572" y="85"/>
                    <a:pt x="318" y="466"/>
                    <a:pt x="1" y="804"/>
                  </a:cubicBezTo>
                  <a:cubicBezTo>
                    <a:pt x="98" y="823"/>
                    <a:pt x="186" y="831"/>
                    <a:pt x="265" y="831"/>
                  </a:cubicBezTo>
                  <a:cubicBezTo>
                    <a:pt x="821" y="831"/>
                    <a:pt x="955" y="408"/>
                    <a:pt x="1121" y="1"/>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11"/>
            <p:cNvSpPr/>
            <p:nvPr/>
          </p:nvSpPr>
          <p:spPr>
            <a:xfrm>
              <a:off x="-1650200" y="3781800"/>
              <a:ext cx="57650" cy="58225"/>
            </a:xfrm>
            <a:custGeom>
              <a:rect b="b" l="l" r="r" t="t"/>
              <a:pathLst>
                <a:path extrusionOk="0" h="2329" w="2306">
                  <a:moveTo>
                    <a:pt x="1587" y="0"/>
                  </a:moveTo>
                  <a:cubicBezTo>
                    <a:pt x="1333" y="254"/>
                    <a:pt x="1227" y="614"/>
                    <a:pt x="846" y="783"/>
                  </a:cubicBezTo>
                  <a:cubicBezTo>
                    <a:pt x="593" y="1037"/>
                    <a:pt x="931" y="1460"/>
                    <a:pt x="466" y="1692"/>
                  </a:cubicBezTo>
                  <a:cubicBezTo>
                    <a:pt x="275" y="1777"/>
                    <a:pt x="0" y="2073"/>
                    <a:pt x="360" y="2263"/>
                  </a:cubicBezTo>
                  <a:cubicBezTo>
                    <a:pt x="440" y="2309"/>
                    <a:pt x="518" y="2328"/>
                    <a:pt x="594" y="2328"/>
                  </a:cubicBezTo>
                  <a:cubicBezTo>
                    <a:pt x="801" y="2328"/>
                    <a:pt x="994" y="2185"/>
                    <a:pt x="1164" y="2031"/>
                  </a:cubicBezTo>
                  <a:cubicBezTo>
                    <a:pt x="1375" y="1650"/>
                    <a:pt x="1269" y="1354"/>
                    <a:pt x="1777" y="1121"/>
                  </a:cubicBezTo>
                  <a:cubicBezTo>
                    <a:pt x="2136" y="677"/>
                    <a:pt x="2306" y="275"/>
                    <a:pt x="1587" y="0"/>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11"/>
            <p:cNvSpPr/>
            <p:nvPr/>
          </p:nvSpPr>
          <p:spPr>
            <a:xfrm>
              <a:off x="-1660175" y="3801025"/>
              <a:ext cx="49650" cy="40725"/>
            </a:xfrm>
            <a:custGeom>
              <a:rect b="b" l="l" r="r" t="t"/>
              <a:pathLst>
                <a:path extrusionOk="0" h="1629" w="1986">
                  <a:moveTo>
                    <a:pt x="1024" y="1"/>
                  </a:moveTo>
                  <a:cubicBezTo>
                    <a:pt x="1" y="1"/>
                    <a:pt x="1139" y="1040"/>
                    <a:pt x="463" y="1219"/>
                  </a:cubicBezTo>
                  <a:cubicBezTo>
                    <a:pt x="173" y="1432"/>
                    <a:pt x="554" y="1627"/>
                    <a:pt x="831" y="1627"/>
                  </a:cubicBezTo>
                  <a:cubicBezTo>
                    <a:pt x="858" y="1627"/>
                    <a:pt x="883" y="1625"/>
                    <a:pt x="907" y="1621"/>
                  </a:cubicBezTo>
                  <a:cubicBezTo>
                    <a:pt x="955" y="1626"/>
                    <a:pt x="1000" y="1629"/>
                    <a:pt x="1042" y="1629"/>
                  </a:cubicBezTo>
                  <a:cubicBezTo>
                    <a:pt x="1709" y="1629"/>
                    <a:pt x="1707" y="1027"/>
                    <a:pt x="1986" y="669"/>
                  </a:cubicBezTo>
                  <a:lnTo>
                    <a:pt x="1986" y="500"/>
                  </a:lnTo>
                  <a:cubicBezTo>
                    <a:pt x="1436" y="543"/>
                    <a:pt x="1711" y="1050"/>
                    <a:pt x="1415" y="1240"/>
                  </a:cubicBezTo>
                  <a:cubicBezTo>
                    <a:pt x="1285" y="1321"/>
                    <a:pt x="1156" y="1452"/>
                    <a:pt x="1007" y="1452"/>
                  </a:cubicBezTo>
                  <a:cubicBezTo>
                    <a:pt x="962" y="1452"/>
                    <a:pt x="914" y="1439"/>
                    <a:pt x="865" y="1410"/>
                  </a:cubicBezTo>
                  <a:cubicBezTo>
                    <a:pt x="421" y="1114"/>
                    <a:pt x="1563" y="775"/>
                    <a:pt x="1245" y="14"/>
                  </a:cubicBezTo>
                  <a:cubicBezTo>
                    <a:pt x="1162" y="5"/>
                    <a:pt x="1089" y="1"/>
                    <a:pt x="1024" y="1"/>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11"/>
            <p:cNvSpPr/>
            <p:nvPr/>
          </p:nvSpPr>
          <p:spPr>
            <a:xfrm>
              <a:off x="-2762675" y="4069950"/>
              <a:ext cx="75125" cy="74000"/>
            </a:xfrm>
            <a:custGeom>
              <a:rect b="b" l="l" r="r" t="t"/>
              <a:pathLst>
                <a:path extrusionOk="0" h="2960" w="3005">
                  <a:moveTo>
                    <a:pt x="2243" y="1"/>
                  </a:moveTo>
                  <a:cubicBezTo>
                    <a:pt x="1355" y="149"/>
                    <a:pt x="1355" y="1016"/>
                    <a:pt x="741" y="1375"/>
                  </a:cubicBezTo>
                  <a:cubicBezTo>
                    <a:pt x="1" y="1841"/>
                    <a:pt x="149" y="2348"/>
                    <a:pt x="572" y="2898"/>
                  </a:cubicBezTo>
                  <a:cubicBezTo>
                    <a:pt x="674" y="2941"/>
                    <a:pt x="765" y="2960"/>
                    <a:pt x="848" y="2960"/>
                  </a:cubicBezTo>
                  <a:cubicBezTo>
                    <a:pt x="1309" y="2960"/>
                    <a:pt x="1509" y="2387"/>
                    <a:pt x="1970" y="2387"/>
                  </a:cubicBezTo>
                  <a:cubicBezTo>
                    <a:pt x="1990" y="2387"/>
                    <a:pt x="2010" y="2388"/>
                    <a:pt x="2031" y="2390"/>
                  </a:cubicBezTo>
                  <a:cubicBezTo>
                    <a:pt x="2095" y="2179"/>
                    <a:pt x="1968" y="1925"/>
                    <a:pt x="2243" y="1777"/>
                  </a:cubicBezTo>
                  <a:cubicBezTo>
                    <a:pt x="2602" y="1460"/>
                    <a:pt x="2962" y="1143"/>
                    <a:pt x="3004" y="656"/>
                  </a:cubicBezTo>
                  <a:lnTo>
                    <a:pt x="3004" y="656"/>
                  </a:lnTo>
                  <a:cubicBezTo>
                    <a:pt x="2793" y="677"/>
                    <a:pt x="2518" y="614"/>
                    <a:pt x="2475" y="868"/>
                  </a:cubicBezTo>
                  <a:cubicBezTo>
                    <a:pt x="2370" y="1375"/>
                    <a:pt x="1799" y="1629"/>
                    <a:pt x="1672" y="2116"/>
                  </a:cubicBezTo>
                  <a:cubicBezTo>
                    <a:pt x="1619" y="2290"/>
                    <a:pt x="1466" y="2407"/>
                    <a:pt x="1296" y="2407"/>
                  </a:cubicBezTo>
                  <a:cubicBezTo>
                    <a:pt x="1259" y="2407"/>
                    <a:pt x="1222" y="2402"/>
                    <a:pt x="1185" y="2390"/>
                  </a:cubicBezTo>
                  <a:cubicBezTo>
                    <a:pt x="614" y="2094"/>
                    <a:pt x="1926" y="381"/>
                    <a:pt x="2243" y="1"/>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11"/>
            <p:cNvSpPr/>
            <p:nvPr/>
          </p:nvSpPr>
          <p:spPr>
            <a:xfrm>
              <a:off x="-1383200" y="3907100"/>
              <a:ext cx="28025" cy="43550"/>
            </a:xfrm>
            <a:custGeom>
              <a:rect b="b" l="l" r="r" t="t"/>
              <a:pathLst>
                <a:path extrusionOk="0" h="1742" w="1121">
                  <a:moveTo>
                    <a:pt x="572" y="1"/>
                  </a:moveTo>
                  <a:lnTo>
                    <a:pt x="572" y="1"/>
                  </a:lnTo>
                  <a:cubicBezTo>
                    <a:pt x="1" y="508"/>
                    <a:pt x="762" y="1312"/>
                    <a:pt x="1" y="1735"/>
                  </a:cubicBezTo>
                  <a:cubicBezTo>
                    <a:pt x="53" y="1739"/>
                    <a:pt x="101" y="1742"/>
                    <a:pt x="145" y="1742"/>
                  </a:cubicBezTo>
                  <a:cubicBezTo>
                    <a:pt x="1120" y="1742"/>
                    <a:pt x="430" y="668"/>
                    <a:pt x="572" y="1"/>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11"/>
            <p:cNvSpPr/>
            <p:nvPr/>
          </p:nvSpPr>
          <p:spPr>
            <a:xfrm>
              <a:off x="-2303725" y="3678675"/>
              <a:ext cx="51850" cy="80275"/>
            </a:xfrm>
            <a:custGeom>
              <a:rect b="b" l="l" r="r" t="t"/>
              <a:pathLst>
                <a:path extrusionOk="0" h="3211" w="2074">
                  <a:moveTo>
                    <a:pt x="1351" y="0"/>
                  </a:moveTo>
                  <a:cubicBezTo>
                    <a:pt x="747" y="0"/>
                    <a:pt x="985" y="1549"/>
                    <a:pt x="233" y="1841"/>
                  </a:cubicBezTo>
                  <a:cubicBezTo>
                    <a:pt x="1" y="2137"/>
                    <a:pt x="297" y="2497"/>
                    <a:pt x="64" y="2793"/>
                  </a:cubicBezTo>
                  <a:cubicBezTo>
                    <a:pt x="144" y="3105"/>
                    <a:pt x="251" y="3210"/>
                    <a:pt x="373" y="3210"/>
                  </a:cubicBezTo>
                  <a:cubicBezTo>
                    <a:pt x="540" y="3210"/>
                    <a:pt x="736" y="3012"/>
                    <a:pt x="931" y="2877"/>
                  </a:cubicBezTo>
                  <a:cubicBezTo>
                    <a:pt x="1777" y="2306"/>
                    <a:pt x="1354" y="1312"/>
                    <a:pt x="1946" y="636"/>
                  </a:cubicBezTo>
                  <a:cubicBezTo>
                    <a:pt x="2073" y="488"/>
                    <a:pt x="1650" y="65"/>
                    <a:pt x="1375" y="1"/>
                  </a:cubicBezTo>
                  <a:cubicBezTo>
                    <a:pt x="1367" y="1"/>
                    <a:pt x="1359" y="0"/>
                    <a:pt x="1351" y="0"/>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11"/>
            <p:cNvSpPr/>
            <p:nvPr/>
          </p:nvSpPr>
          <p:spPr>
            <a:xfrm>
              <a:off x="-1471500" y="3938150"/>
              <a:ext cx="71350" cy="53100"/>
            </a:xfrm>
            <a:custGeom>
              <a:rect b="b" l="l" r="r" t="t"/>
              <a:pathLst>
                <a:path extrusionOk="0" h="2124" w="2854">
                  <a:moveTo>
                    <a:pt x="2313" y="0"/>
                  </a:moveTo>
                  <a:cubicBezTo>
                    <a:pt x="2282" y="0"/>
                    <a:pt x="2252" y="2"/>
                    <a:pt x="2222" y="6"/>
                  </a:cubicBezTo>
                  <a:cubicBezTo>
                    <a:pt x="2010" y="154"/>
                    <a:pt x="1629" y="28"/>
                    <a:pt x="1481" y="345"/>
                  </a:cubicBezTo>
                  <a:cubicBezTo>
                    <a:pt x="1418" y="852"/>
                    <a:pt x="1016" y="1275"/>
                    <a:pt x="487" y="1360"/>
                  </a:cubicBezTo>
                  <a:cubicBezTo>
                    <a:pt x="234" y="1423"/>
                    <a:pt x="1" y="1614"/>
                    <a:pt x="43" y="1889"/>
                  </a:cubicBezTo>
                  <a:cubicBezTo>
                    <a:pt x="128" y="2078"/>
                    <a:pt x="315" y="2123"/>
                    <a:pt x="529" y="2123"/>
                  </a:cubicBezTo>
                  <a:cubicBezTo>
                    <a:pt x="727" y="2123"/>
                    <a:pt x="950" y="2084"/>
                    <a:pt x="1137" y="2084"/>
                  </a:cubicBezTo>
                  <a:cubicBezTo>
                    <a:pt x="1200" y="2084"/>
                    <a:pt x="1259" y="2088"/>
                    <a:pt x="1312" y="2100"/>
                  </a:cubicBezTo>
                  <a:lnTo>
                    <a:pt x="1672" y="1804"/>
                  </a:lnTo>
                  <a:cubicBezTo>
                    <a:pt x="1756" y="1149"/>
                    <a:pt x="2031" y="620"/>
                    <a:pt x="2835" y="429"/>
                  </a:cubicBezTo>
                  <a:cubicBezTo>
                    <a:pt x="2854" y="164"/>
                    <a:pt x="2583" y="0"/>
                    <a:pt x="2313" y="0"/>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11"/>
            <p:cNvSpPr/>
            <p:nvPr/>
          </p:nvSpPr>
          <p:spPr>
            <a:xfrm>
              <a:off x="-1433425" y="3921275"/>
              <a:ext cx="58625" cy="61450"/>
            </a:xfrm>
            <a:custGeom>
              <a:rect b="b" l="l" r="r" t="t"/>
              <a:pathLst>
                <a:path extrusionOk="0" h="2458" w="2345">
                  <a:moveTo>
                    <a:pt x="1700" y="0"/>
                  </a:moveTo>
                  <a:cubicBezTo>
                    <a:pt x="1581" y="0"/>
                    <a:pt x="1477" y="56"/>
                    <a:pt x="1439" y="195"/>
                  </a:cubicBezTo>
                  <a:cubicBezTo>
                    <a:pt x="1714" y="512"/>
                    <a:pt x="1312" y="745"/>
                    <a:pt x="1270" y="999"/>
                  </a:cubicBezTo>
                  <a:cubicBezTo>
                    <a:pt x="297" y="1147"/>
                    <a:pt x="1" y="1675"/>
                    <a:pt x="149" y="2458"/>
                  </a:cubicBezTo>
                  <a:cubicBezTo>
                    <a:pt x="614" y="1189"/>
                    <a:pt x="1460" y="1570"/>
                    <a:pt x="2137" y="576"/>
                  </a:cubicBezTo>
                  <a:cubicBezTo>
                    <a:pt x="2344" y="309"/>
                    <a:pt x="1980" y="0"/>
                    <a:pt x="1700" y="0"/>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11"/>
            <p:cNvSpPr/>
            <p:nvPr/>
          </p:nvSpPr>
          <p:spPr>
            <a:xfrm>
              <a:off x="-1411225" y="3926025"/>
              <a:ext cx="35250" cy="20225"/>
            </a:xfrm>
            <a:custGeom>
              <a:rect b="b" l="l" r="r" t="t"/>
              <a:pathLst>
                <a:path extrusionOk="0" h="809" w="1410">
                  <a:moveTo>
                    <a:pt x="661" y="1"/>
                  </a:moveTo>
                  <a:cubicBezTo>
                    <a:pt x="627" y="1"/>
                    <a:pt x="590" y="2"/>
                    <a:pt x="551" y="5"/>
                  </a:cubicBezTo>
                  <a:lnTo>
                    <a:pt x="382" y="5"/>
                  </a:lnTo>
                  <a:lnTo>
                    <a:pt x="1" y="491"/>
                  </a:lnTo>
                  <a:cubicBezTo>
                    <a:pt x="64" y="639"/>
                    <a:pt x="212" y="766"/>
                    <a:pt x="382" y="809"/>
                  </a:cubicBezTo>
                  <a:cubicBezTo>
                    <a:pt x="847" y="647"/>
                    <a:pt x="1409" y="1"/>
                    <a:pt x="661" y="1"/>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11"/>
            <p:cNvSpPr/>
            <p:nvPr/>
          </p:nvSpPr>
          <p:spPr>
            <a:xfrm>
              <a:off x="-2803900" y="3810875"/>
              <a:ext cx="39900" cy="45625"/>
            </a:xfrm>
            <a:custGeom>
              <a:rect b="b" l="l" r="r" t="t"/>
              <a:pathLst>
                <a:path extrusionOk="0" h="1825" w="1596">
                  <a:moveTo>
                    <a:pt x="741" y="0"/>
                  </a:moveTo>
                  <a:lnTo>
                    <a:pt x="191" y="1037"/>
                  </a:lnTo>
                  <a:cubicBezTo>
                    <a:pt x="64" y="1037"/>
                    <a:pt x="64" y="1143"/>
                    <a:pt x="0" y="1185"/>
                  </a:cubicBezTo>
                  <a:lnTo>
                    <a:pt x="0" y="1671"/>
                  </a:lnTo>
                  <a:cubicBezTo>
                    <a:pt x="157" y="1778"/>
                    <a:pt x="308" y="1824"/>
                    <a:pt x="447" y="1824"/>
                  </a:cubicBezTo>
                  <a:cubicBezTo>
                    <a:pt x="1190" y="1824"/>
                    <a:pt x="1596" y="499"/>
                    <a:pt x="741" y="0"/>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11"/>
            <p:cNvSpPr/>
            <p:nvPr/>
          </p:nvSpPr>
          <p:spPr>
            <a:xfrm>
              <a:off x="-2810250" y="3804525"/>
              <a:ext cx="11125" cy="36500"/>
            </a:xfrm>
            <a:custGeom>
              <a:rect b="b" l="l" r="r" t="t"/>
              <a:pathLst>
                <a:path extrusionOk="0" h="1460" w="445">
                  <a:moveTo>
                    <a:pt x="445" y="1"/>
                  </a:moveTo>
                  <a:cubicBezTo>
                    <a:pt x="1" y="445"/>
                    <a:pt x="297" y="974"/>
                    <a:pt x="254" y="1460"/>
                  </a:cubicBezTo>
                  <a:lnTo>
                    <a:pt x="445" y="1291"/>
                  </a:lnTo>
                  <a:cubicBezTo>
                    <a:pt x="445" y="868"/>
                    <a:pt x="445" y="424"/>
                    <a:pt x="445" y="1"/>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11"/>
            <p:cNvSpPr/>
            <p:nvPr/>
          </p:nvSpPr>
          <p:spPr>
            <a:xfrm>
              <a:off x="-1216100" y="4099100"/>
              <a:ext cx="34200" cy="16875"/>
            </a:xfrm>
            <a:custGeom>
              <a:rect b="b" l="l" r="r" t="t"/>
              <a:pathLst>
                <a:path extrusionOk="0" h="675" w="1368">
                  <a:moveTo>
                    <a:pt x="772" y="0"/>
                  </a:moveTo>
                  <a:cubicBezTo>
                    <a:pt x="660" y="0"/>
                    <a:pt x="532" y="37"/>
                    <a:pt x="402" y="125"/>
                  </a:cubicBezTo>
                  <a:cubicBezTo>
                    <a:pt x="0" y="379"/>
                    <a:pt x="465" y="484"/>
                    <a:pt x="550" y="653"/>
                  </a:cubicBezTo>
                  <a:lnTo>
                    <a:pt x="740" y="675"/>
                  </a:lnTo>
                  <a:cubicBezTo>
                    <a:pt x="1368" y="460"/>
                    <a:pt x="1170" y="0"/>
                    <a:pt x="772" y="0"/>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11"/>
            <p:cNvSpPr/>
            <p:nvPr/>
          </p:nvSpPr>
          <p:spPr>
            <a:xfrm>
              <a:off x="-1434475" y="3938375"/>
              <a:ext cx="18525" cy="7875"/>
            </a:xfrm>
            <a:custGeom>
              <a:rect b="b" l="l" r="r" t="t"/>
              <a:pathLst>
                <a:path extrusionOk="0" h="315" w="741">
                  <a:moveTo>
                    <a:pt x="402" y="1"/>
                  </a:moveTo>
                  <a:cubicBezTo>
                    <a:pt x="212" y="1"/>
                    <a:pt x="40" y="50"/>
                    <a:pt x="0" y="315"/>
                  </a:cubicBezTo>
                  <a:lnTo>
                    <a:pt x="741" y="19"/>
                  </a:lnTo>
                  <a:cubicBezTo>
                    <a:pt x="637" y="19"/>
                    <a:pt x="517" y="1"/>
                    <a:pt x="402" y="1"/>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11"/>
            <p:cNvSpPr/>
            <p:nvPr/>
          </p:nvSpPr>
          <p:spPr>
            <a:xfrm>
              <a:off x="-2306375" y="3724700"/>
              <a:ext cx="12200" cy="23800"/>
            </a:xfrm>
            <a:custGeom>
              <a:rect b="b" l="l" r="r" t="t"/>
              <a:pathLst>
                <a:path extrusionOk="0" h="952" w="488">
                  <a:moveTo>
                    <a:pt x="339" y="0"/>
                  </a:moveTo>
                  <a:cubicBezTo>
                    <a:pt x="1" y="275"/>
                    <a:pt x="212" y="635"/>
                    <a:pt x="170" y="952"/>
                  </a:cubicBezTo>
                  <a:cubicBezTo>
                    <a:pt x="487" y="677"/>
                    <a:pt x="276" y="317"/>
                    <a:pt x="339" y="0"/>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8" name="Google Shape;1598;p11"/>
          <p:cNvGrpSpPr/>
          <p:nvPr/>
        </p:nvGrpSpPr>
        <p:grpSpPr>
          <a:xfrm flipH="1">
            <a:off x="-12" y="609509"/>
            <a:ext cx="2106500" cy="597475"/>
            <a:chOff x="-2810250" y="3572525"/>
            <a:chExt cx="2106500" cy="597475"/>
          </a:xfrm>
        </p:grpSpPr>
        <p:sp>
          <p:nvSpPr>
            <p:cNvPr id="1599" name="Google Shape;1599;p11"/>
            <p:cNvSpPr/>
            <p:nvPr/>
          </p:nvSpPr>
          <p:spPr>
            <a:xfrm>
              <a:off x="-2396250" y="4007475"/>
              <a:ext cx="133850" cy="123700"/>
            </a:xfrm>
            <a:custGeom>
              <a:rect b="b" l="l" r="r" t="t"/>
              <a:pathLst>
                <a:path extrusionOk="0" h="4948" w="5354">
                  <a:moveTo>
                    <a:pt x="3665" y="0"/>
                  </a:moveTo>
                  <a:cubicBezTo>
                    <a:pt x="3419" y="0"/>
                    <a:pt x="3177" y="89"/>
                    <a:pt x="2983" y="258"/>
                  </a:cubicBezTo>
                  <a:cubicBezTo>
                    <a:pt x="2771" y="1971"/>
                    <a:pt x="1" y="2521"/>
                    <a:pt x="339" y="4445"/>
                  </a:cubicBezTo>
                  <a:cubicBezTo>
                    <a:pt x="400" y="4488"/>
                    <a:pt x="452" y="4505"/>
                    <a:pt x="498" y="4505"/>
                  </a:cubicBezTo>
                  <a:cubicBezTo>
                    <a:pt x="693" y="4505"/>
                    <a:pt x="777" y="4189"/>
                    <a:pt x="1039" y="4189"/>
                  </a:cubicBezTo>
                  <a:cubicBezTo>
                    <a:pt x="1052" y="4189"/>
                    <a:pt x="1065" y="4190"/>
                    <a:pt x="1079" y="4192"/>
                  </a:cubicBezTo>
                  <a:cubicBezTo>
                    <a:pt x="1164" y="4466"/>
                    <a:pt x="614" y="4466"/>
                    <a:pt x="762" y="4763"/>
                  </a:cubicBezTo>
                  <a:cubicBezTo>
                    <a:pt x="893" y="4882"/>
                    <a:pt x="1072" y="4948"/>
                    <a:pt x="1226" y="4948"/>
                  </a:cubicBezTo>
                  <a:cubicBezTo>
                    <a:pt x="1344" y="4948"/>
                    <a:pt x="1447" y="4909"/>
                    <a:pt x="1502" y="4826"/>
                  </a:cubicBezTo>
                  <a:cubicBezTo>
                    <a:pt x="1946" y="4213"/>
                    <a:pt x="2750" y="3853"/>
                    <a:pt x="3004" y="3155"/>
                  </a:cubicBezTo>
                  <a:cubicBezTo>
                    <a:pt x="3110" y="2817"/>
                    <a:pt x="3363" y="2542"/>
                    <a:pt x="3659" y="2373"/>
                  </a:cubicBezTo>
                  <a:cubicBezTo>
                    <a:pt x="4558" y="1871"/>
                    <a:pt x="5354" y="109"/>
                    <a:pt x="4167" y="109"/>
                  </a:cubicBezTo>
                  <a:cubicBezTo>
                    <a:pt x="4153" y="109"/>
                    <a:pt x="4139" y="109"/>
                    <a:pt x="4125" y="110"/>
                  </a:cubicBezTo>
                  <a:cubicBezTo>
                    <a:pt x="3977" y="36"/>
                    <a:pt x="3820" y="0"/>
                    <a:pt x="3665"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11"/>
            <p:cNvSpPr/>
            <p:nvPr/>
          </p:nvSpPr>
          <p:spPr>
            <a:xfrm>
              <a:off x="-1076525" y="3572525"/>
              <a:ext cx="126925" cy="104075"/>
            </a:xfrm>
            <a:custGeom>
              <a:rect b="b" l="l" r="r" t="t"/>
              <a:pathLst>
                <a:path extrusionOk="0" h="4163" w="5077">
                  <a:moveTo>
                    <a:pt x="3337" y="1"/>
                  </a:moveTo>
                  <a:cubicBezTo>
                    <a:pt x="3025" y="1"/>
                    <a:pt x="2736" y="55"/>
                    <a:pt x="2602" y="165"/>
                  </a:cubicBezTo>
                  <a:cubicBezTo>
                    <a:pt x="2665" y="715"/>
                    <a:pt x="1798" y="906"/>
                    <a:pt x="1841" y="1477"/>
                  </a:cubicBezTo>
                  <a:cubicBezTo>
                    <a:pt x="1819" y="1815"/>
                    <a:pt x="1544" y="1900"/>
                    <a:pt x="1248" y="1963"/>
                  </a:cubicBezTo>
                  <a:cubicBezTo>
                    <a:pt x="254" y="2513"/>
                    <a:pt x="1" y="4099"/>
                    <a:pt x="1502" y="4163"/>
                  </a:cubicBezTo>
                  <a:cubicBezTo>
                    <a:pt x="2412" y="3824"/>
                    <a:pt x="3173" y="3190"/>
                    <a:pt x="3659" y="2365"/>
                  </a:cubicBezTo>
                  <a:cubicBezTo>
                    <a:pt x="3793" y="1912"/>
                    <a:pt x="4060" y="1739"/>
                    <a:pt x="4460" y="1739"/>
                  </a:cubicBezTo>
                  <a:cubicBezTo>
                    <a:pt x="4565" y="1739"/>
                    <a:pt x="4678" y="1751"/>
                    <a:pt x="4801" y="1773"/>
                  </a:cubicBezTo>
                  <a:cubicBezTo>
                    <a:pt x="4738" y="1604"/>
                    <a:pt x="5076" y="1477"/>
                    <a:pt x="4865" y="1286"/>
                  </a:cubicBezTo>
                  <a:cubicBezTo>
                    <a:pt x="4670" y="1119"/>
                    <a:pt x="4486" y="1055"/>
                    <a:pt x="4305" y="1055"/>
                  </a:cubicBezTo>
                  <a:cubicBezTo>
                    <a:pt x="3779" y="1055"/>
                    <a:pt x="3290" y="1599"/>
                    <a:pt x="2708" y="1709"/>
                  </a:cubicBezTo>
                  <a:cubicBezTo>
                    <a:pt x="2792" y="1202"/>
                    <a:pt x="3215" y="948"/>
                    <a:pt x="3511" y="715"/>
                  </a:cubicBezTo>
                  <a:cubicBezTo>
                    <a:pt x="3571" y="673"/>
                    <a:pt x="3645" y="658"/>
                    <a:pt x="3726" y="658"/>
                  </a:cubicBezTo>
                  <a:cubicBezTo>
                    <a:pt x="3891" y="658"/>
                    <a:pt x="4083" y="718"/>
                    <a:pt x="4233" y="718"/>
                  </a:cubicBezTo>
                  <a:cubicBezTo>
                    <a:pt x="4373" y="718"/>
                    <a:pt x="4476" y="666"/>
                    <a:pt x="4484" y="461"/>
                  </a:cubicBezTo>
                  <a:cubicBezTo>
                    <a:pt x="4458" y="156"/>
                    <a:pt x="3864" y="1"/>
                    <a:pt x="3337"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11"/>
            <p:cNvSpPr/>
            <p:nvPr/>
          </p:nvSpPr>
          <p:spPr>
            <a:xfrm>
              <a:off x="-2407875" y="4057575"/>
              <a:ext cx="141200" cy="94050"/>
            </a:xfrm>
            <a:custGeom>
              <a:rect b="b" l="l" r="r" t="t"/>
              <a:pathLst>
                <a:path extrusionOk="0" h="3762" w="5648">
                  <a:moveTo>
                    <a:pt x="4962" y="0"/>
                  </a:moveTo>
                  <a:cubicBezTo>
                    <a:pt x="4363" y="0"/>
                    <a:pt x="3743" y="352"/>
                    <a:pt x="3532" y="940"/>
                  </a:cubicBezTo>
                  <a:cubicBezTo>
                    <a:pt x="3405" y="1638"/>
                    <a:pt x="2665" y="1743"/>
                    <a:pt x="2369" y="2293"/>
                  </a:cubicBezTo>
                  <a:cubicBezTo>
                    <a:pt x="2144" y="2744"/>
                    <a:pt x="1958" y="2962"/>
                    <a:pt x="1704" y="2962"/>
                  </a:cubicBezTo>
                  <a:cubicBezTo>
                    <a:pt x="1506" y="2962"/>
                    <a:pt x="1265" y="2828"/>
                    <a:pt x="931" y="2568"/>
                  </a:cubicBezTo>
                  <a:cubicBezTo>
                    <a:pt x="656" y="2399"/>
                    <a:pt x="677" y="2188"/>
                    <a:pt x="740" y="1955"/>
                  </a:cubicBezTo>
                  <a:cubicBezTo>
                    <a:pt x="844" y="1728"/>
                    <a:pt x="715" y="1616"/>
                    <a:pt x="571" y="1616"/>
                  </a:cubicBezTo>
                  <a:cubicBezTo>
                    <a:pt x="420" y="1616"/>
                    <a:pt x="253" y="1738"/>
                    <a:pt x="317" y="1976"/>
                  </a:cubicBezTo>
                  <a:cubicBezTo>
                    <a:pt x="85" y="2293"/>
                    <a:pt x="0" y="2801"/>
                    <a:pt x="360" y="3076"/>
                  </a:cubicBezTo>
                  <a:cubicBezTo>
                    <a:pt x="1067" y="3522"/>
                    <a:pt x="1545" y="3761"/>
                    <a:pt x="1963" y="3761"/>
                  </a:cubicBezTo>
                  <a:cubicBezTo>
                    <a:pt x="2358" y="3761"/>
                    <a:pt x="2699" y="3549"/>
                    <a:pt x="3130" y="3097"/>
                  </a:cubicBezTo>
                  <a:cubicBezTo>
                    <a:pt x="3997" y="2166"/>
                    <a:pt x="5097" y="1342"/>
                    <a:pt x="5647" y="178"/>
                  </a:cubicBezTo>
                  <a:cubicBezTo>
                    <a:pt x="5441" y="57"/>
                    <a:pt x="5203" y="0"/>
                    <a:pt x="4962"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11"/>
            <p:cNvSpPr/>
            <p:nvPr/>
          </p:nvSpPr>
          <p:spPr>
            <a:xfrm>
              <a:off x="-869800" y="3762375"/>
              <a:ext cx="147025" cy="84950"/>
            </a:xfrm>
            <a:custGeom>
              <a:rect b="b" l="l" r="r" t="t"/>
              <a:pathLst>
                <a:path extrusionOk="0" h="3398" w="5881">
                  <a:moveTo>
                    <a:pt x="3321" y="0"/>
                  </a:moveTo>
                  <a:cubicBezTo>
                    <a:pt x="2724" y="0"/>
                    <a:pt x="1587" y="1645"/>
                    <a:pt x="652" y="1645"/>
                  </a:cubicBezTo>
                  <a:cubicBezTo>
                    <a:pt x="646" y="1645"/>
                    <a:pt x="641" y="1645"/>
                    <a:pt x="635" y="1644"/>
                  </a:cubicBezTo>
                  <a:cubicBezTo>
                    <a:pt x="339" y="1666"/>
                    <a:pt x="530" y="2004"/>
                    <a:pt x="276" y="2067"/>
                  </a:cubicBezTo>
                  <a:cubicBezTo>
                    <a:pt x="1" y="2448"/>
                    <a:pt x="170" y="2829"/>
                    <a:pt x="276" y="3188"/>
                  </a:cubicBezTo>
                  <a:lnTo>
                    <a:pt x="445" y="3209"/>
                  </a:lnTo>
                  <a:cubicBezTo>
                    <a:pt x="481" y="3205"/>
                    <a:pt x="517" y="3203"/>
                    <a:pt x="553" y="3203"/>
                  </a:cubicBezTo>
                  <a:cubicBezTo>
                    <a:pt x="921" y="3203"/>
                    <a:pt x="1302" y="3397"/>
                    <a:pt x="1640" y="3397"/>
                  </a:cubicBezTo>
                  <a:cubicBezTo>
                    <a:pt x="1779" y="3397"/>
                    <a:pt x="1911" y="3365"/>
                    <a:pt x="2031" y="3273"/>
                  </a:cubicBezTo>
                  <a:cubicBezTo>
                    <a:pt x="2645" y="2850"/>
                    <a:pt x="3491" y="2554"/>
                    <a:pt x="3892" y="2089"/>
                  </a:cubicBezTo>
                  <a:cubicBezTo>
                    <a:pt x="4358" y="1306"/>
                    <a:pt x="5881" y="1243"/>
                    <a:pt x="5606" y="164"/>
                  </a:cubicBezTo>
                  <a:cubicBezTo>
                    <a:pt x="5575" y="156"/>
                    <a:pt x="5540" y="153"/>
                    <a:pt x="5503" y="153"/>
                  </a:cubicBezTo>
                  <a:cubicBezTo>
                    <a:pt x="4820" y="153"/>
                    <a:pt x="3102" y="1370"/>
                    <a:pt x="2581" y="1771"/>
                  </a:cubicBezTo>
                  <a:cubicBezTo>
                    <a:pt x="2877" y="1179"/>
                    <a:pt x="3533" y="756"/>
                    <a:pt x="3491" y="58"/>
                  </a:cubicBezTo>
                  <a:cubicBezTo>
                    <a:pt x="3441" y="18"/>
                    <a:pt x="3384" y="0"/>
                    <a:pt x="3321"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11"/>
            <p:cNvSpPr/>
            <p:nvPr/>
          </p:nvSpPr>
          <p:spPr>
            <a:xfrm>
              <a:off x="-2475025" y="3887900"/>
              <a:ext cx="118975" cy="96950"/>
            </a:xfrm>
            <a:custGeom>
              <a:rect b="b" l="l" r="r" t="t"/>
              <a:pathLst>
                <a:path extrusionOk="0" h="3878" w="4759">
                  <a:moveTo>
                    <a:pt x="2337" y="1"/>
                  </a:moveTo>
                  <a:cubicBezTo>
                    <a:pt x="1329" y="1"/>
                    <a:pt x="678" y="1172"/>
                    <a:pt x="550" y="1995"/>
                  </a:cubicBezTo>
                  <a:cubicBezTo>
                    <a:pt x="0" y="3010"/>
                    <a:pt x="867" y="3751"/>
                    <a:pt x="1883" y="3878"/>
                  </a:cubicBezTo>
                  <a:cubicBezTo>
                    <a:pt x="2665" y="3095"/>
                    <a:pt x="4759" y="1953"/>
                    <a:pt x="3215" y="832"/>
                  </a:cubicBezTo>
                  <a:cubicBezTo>
                    <a:pt x="2898" y="621"/>
                    <a:pt x="2961" y="346"/>
                    <a:pt x="2834" y="92"/>
                  </a:cubicBezTo>
                  <a:cubicBezTo>
                    <a:pt x="2660" y="29"/>
                    <a:pt x="2494" y="1"/>
                    <a:pt x="2337"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11"/>
            <p:cNvSpPr/>
            <p:nvPr/>
          </p:nvSpPr>
          <p:spPr>
            <a:xfrm>
              <a:off x="-1207650" y="3814575"/>
              <a:ext cx="107350" cy="83025"/>
            </a:xfrm>
            <a:custGeom>
              <a:rect b="b" l="l" r="r" t="t"/>
              <a:pathLst>
                <a:path extrusionOk="0" h="3321" w="4294">
                  <a:moveTo>
                    <a:pt x="2433" y="1"/>
                  </a:moveTo>
                  <a:lnTo>
                    <a:pt x="1883" y="275"/>
                  </a:lnTo>
                  <a:cubicBezTo>
                    <a:pt x="1967" y="1227"/>
                    <a:pt x="1037" y="1523"/>
                    <a:pt x="423" y="2031"/>
                  </a:cubicBezTo>
                  <a:cubicBezTo>
                    <a:pt x="0" y="2771"/>
                    <a:pt x="297" y="3194"/>
                    <a:pt x="1333" y="3321"/>
                  </a:cubicBezTo>
                  <a:cubicBezTo>
                    <a:pt x="3025" y="2665"/>
                    <a:pt x="2623" y="1227"/>
                    <a:pt x="4252" y="1121"/>
                  </a:cubicBezTo>
                  <a:lnTo>
                    <a:pt x="4294" y="783"/>
                  </a:lnTo>
                  <a:cubicBezTo>
                    <a:pt x="3955" y="22"/>
                    <a:pt x="3131" y="106"/>
                    <a:pt x="2433"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11"/>
            <p:cNvSpPr/>
            <p:nvPr/>
          </p:nvSpPr>
          <p:spPr>
            <a:xfrm>
              <a:off x="-1657600" y="3775075"/>
              <a:ext cx="115300" cy="89075"/>
            </a:xfrm>
            <a:custGeom>
              <a:rect b="b" l="l" r="r" t="t"/>
              <a:pathLst>
                <a:path extrusionOk="0" h="3563" w="4612">
                  <a:moveTo>
                    <a:pt x="3414" y="0"/>
                  </a:moveTo>
                  <a:cubicBezTo>
                    <a:pt x="2993" y="0"/>
                    <a:pt x="3192" y="1023"/>
                    <a:pt x="1840" y="1707"/>
                  </a:cubicBezTo>
                  <a:cubicBezTo>
                    <a:pt x="1883" y="2807"/>
                    <a:pt x="719" y="2575"/>
                    <a:pt x="0" y="2934"/>
                  </a:cubicBezTo>
                  <a:cubicBezTo>
                    <a:pt x="104" y="3374"/>
                    <a:pt x="451" y="3562"/>
                    <a:pt x="899" y="3562"/>
                  </a:cubicBezTo>
                  <a:cubicBezTo>
                    <a:pt x="2278" y="3562"/>
                    <a:pt x="4612" y="1777"/>
                    <a:pt x="3701" y="100"/>
                  </a:cubicBezTo>
                  <a:cubicBezTo>
                    <a:pt x="3579" y="31"/>
                    <a:pt x="3487" y="0"/>
                    <a:pt x="3414"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11"/>
            <p:cNvSpPr/>
            <p:nvPr/>
          </p:nvSpPr>
          <p:spPr>
            <a:xfrm>
              <a:off x="-2430100" y="3892350"/>
              <a:ext cx="79875" cy="94825"/>
            </a:xfrm>
            <a:custGeom>
              <a:rect b="b" l="l" r="r" t="t"/>
              <a:pathLst>
                <a:path extrusionOk="0" h="3793" w="3195">
                  <a:moveTo>
                    <a:pt x="1251" y="0"/>
                  </a:moveTo>
                  <a:cubicBezTo>
                    <a:pt x="1175" y="0"/>
                    <a:pt x="1096" y="7"/>
                    <a:pt x="1016" y="20"/>
                  </a:cubicBezTo>
                  <a:cubicBezTo>
                    <a:pt x="720" y="316"/>
                    <a:pt x="382" y="548"/>
                    <a:pt x="1185" y="760"/>
                  </a:cubicBezTo>
                  <a:cubicBezTo>
                    <a:pt x="2475" y="1162"/>
                    <a:pt x="1376" y="2684"/>
                    <a:pt x="530" y="3002"/>
                  </a:cubicBezTo>
                  <a:cubicBezTo>
                    <a:pt x="212" y="3065"/>
                    <a:pt x="1" y="3382"/>
                    <a:pt x="86" y="3700"/>
                  </a:cubicBezTo>
                  <a:cubicBezTo>
                    <a:pt x="287" y="3764"/>
                    <a:pt x="455" y="3793"/>
                    <a:pt x="600" y="3793"/>
                  </a:cubicBezTo>
                  <a:cubicBezTo>
                    <a:pt x="1354" y="3793"/>
                    <a:pt x="1459" y="3019"/>
                    <a:pt x="2116" y="2558"/>
                  </a:cubicBezTo>
                  <a:cubicBezTo>
                    <a:pt x="3194" y="1779"/>
                    <a:pt x="2538" y="0"/>
                    <a:pt x="1251"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11"/>
            <p:cNvSpPr/>
            <p:nvPr/>
          </p:nvSpPr>
          <p:spPr>
            <a:xfrm>
              <a:off x="-858675" y="3784450"/>
              <a:ext cx="124800" cy="72900"/>
            </a:xfrm>
            <a:custGeom>
              <a:rect b="b" l="l" r="r" t="t"/>
              <a:pathLst>
                <a:path extrusionOk="0" h="2916" w="4992">
                  <a:moveTo>
                    <a:pt x="4991" y="85"/>
                  </a:moveTo>
                  <a:lnTo>
                    <a:pt x="4991" y="85"/>
                  </a:lnTo>
                  <a:cubicBezTo>
                    <a:pt x="4590" y="233"/>
                    <a:pt x="3638" y="0"/>
                    <a:pt x="3553" y="529"/>
                  </a:cubicBezTo>
                  <a:cubicBezTo>
                    <a:pt x="3744" y="1523"/>
                    <a:pt x="2242" y="1142"/>
                    <a:pt x="1925" y="1840"/>
                  </a:cubicBezTo>
                  <a:cubicBezTo>
                    <a:pt x="1784" y="2210"/>
                    <a:pt x="1565" y="2322"/>
                    <a:pt x="1324" y="2322"/>
                  </a:cubicBezTo>
                  <a:cubicBezTo>
                    <a:pt x="952" y="2322"/>
                    <a:pt x="529" y="2056"/>
                    <a:pt x="260" y="2056"/>
                  </a:cubicBezTo>
                  <a:cubicBezTo>
                    <a:pt x="125" y="2056"/>
                    <a:pt x="30" y="2124"/>
                    <a:pt x="0" y="2326"/>
                  </a:cubicBezTo>
                  <a:cubicBezTo>
                    <a:pt x="340" y="2745"/>
                    <a:pt x="752" y="2916"/>
                    <a:pt x="1193" y="2916"/>
                  </a:cubicBezTo>
                  <a:cubicBezTo>
                    <a:pt x="2648" y="2916"/>
                    <a:pt x="4423" y="1058"/>
                    <a:pt x="4991" y="85"/>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11"/>
            <p:cNvSpPr/>
            <p:nvPr/>
          </p:nvSpPr>
          <p:spPr>
            <a:xfrm>
              <a:off x="-1715775" y="4022375"/>
              <a:ext cx="82525" cy="97300"/>
            </a:xfrm>
            <a:custGeom>
              <a:rect b="b" l="l" r="r" t="t"/>
              <a:pathLst>
                <a:path extrusionOk="0" h="3892" w="3301">
                  <a:moveTo>
                    <a:pt x="2164" y="1"/>
                  </a:moveTo>
                  <a:cubicBezTo>
                    <a:pt x="2076" y="1"/>
                    <a:pt x="2004" y="47"/>
                    <a:pt x="1968" y="191"/>
                  </a:cubicBezTo>
                  <a:cubicBezTo>
                    <a:pt x="1714" y="381"/>
                    <a:pt x="1545" y="677"/>
                    <a:pt x="1545" y="994"/>
                  </a:cubicBezTo>
                  <a:cubicBezTo>
                    <a:pt x="1376" y="1925"/>
                    <a:pt x="1" y="2411"/>
                    <a:pt x="530" y="3469"/>
                  </a:cubicBezTo>
                  <a:cubicBezTo>
                    <a:pt x="675" y="3736"/>
                    <a:pt x="995" y="3891"/>
                    <a:pt x="1306" y="3891"/>
                  </a:cubicBezTo>
                  <a:cubicBezTo>
                    <a:pt x="1536" y="3891"/>
                    <a:pt x="1760" y="3806"/>
                    <a:pt x="1904" y="3617"/>
                  </a:cubicBezTo>
                  <a:cubicBezTo>
                    <a:pt x="2179" y="2432"/>
                    <a:pt x="3300" y="1502"/>
                    <a:pt x="3258" y="233"/>
                  </a:cubicBezTo>
                  <a:lnTo>
                    <a:pt x="2708" y="148"/>
                  </a:lnTo>
                  <a:cubicBezTo>
                    <a:pt x="2698" y="150"/>
                    <a:pt x="2687" y="151"/>
                    <a:pt x="2676" y="151"/>
                  </a:cubicBezTo>
                  <a:cubicBezTo>
                    <a:pt x="2534" y="151"/>
                    <a:pt x="2323" y="1"/>
                    <a:pt x="2164"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11"/>
            <p:cNvSpPr/>
            <p:nvPr/>
          </p:nvSpPr>
          <p:spPr>
            <a:xfrm>
              <a:off x="-1209225" y="4031875"/>
              <a:ext cx="103650" cy="71425"/>
            </a:xfrm>
            <a:custGeom>
              <a:rect b="b" l="l" r="r" t="t"/>
              <a:pathLst>
                <a:path extrusionOk="0" h="2857" w="4146">
                  <a:moveTo>
                    <a:pt x="3786" y="1"/>
                  </a:moveTo>
                  <a:cubicBezTo>
                    <a:pt x="3046" y="85"/>
                    <a:pt x="2305" y="64"/>
                    <a:pt x="1586" y="128"/>
                  </a:cubicBezTo>
                  <a:lnTo>
                    <a:pt x="1015" y="593"/>
                  </a:lnTo>
                  <a:cubicBezTo>
                    <a:pt x="931" y="678"/>
                    <a:pt x="888" y="762"/>
                    <a:pt x="867" y="889"/>
                  </a:cubicBezTo>
                  <a:cubicBezTo>
                    <a:pt x="867" y="1460"/>
                    <a:pt x="0" y="1756"/>
                    <a:pt x="254" y="2412"/>
                  </a:cubicBezTo>
                  <a:cubicBezTo>
                    <a:pt x="536" y="2704"/>
                    <a:pt x="899" y="2857"/>
                    <a:pt x="1245" y="2857"/>
                  </a:cubicBezTo>
                  <a:cubicBezTo>
                    <a:pt x="1652" y="2857"/>
                    <a:pt x="2036" y="2646"/>
                    <a:pt x="2242" y="2200"/>
                  </a:cubicBezTo>
                  <a:cubicBezTo>
                    <a:pt x="2305" y="2031"/>
                    <a:pt x="2263" y="1862"/>
                    <a:pt x="2157" y="1756"/>
                  </a:cubicBezTo>
                  <a:cubicBezTo>
                    <a:pt x="2106" y="1735"/>
                    <a:pt x="2059" y="1725"/>
                    <a:pt x="2015" y="1725"/>
                  </a:cubicBezTo>
                  <a:cubicBezTo>
                    <a:pt x="1762" y="1725"/>
                    <a:pt x="1611" y="2027"/>
                    <a:pt x="1362" y="2027"/>
                  </a:cubicBezTo>
                  <a:cubicBezTo>
                    <a:pt x="1314" y="2027"/>
                    <a:pt x="1262" y="2016"/>
                    <a:pt x="1206" y="1989"/>
                  </a:cubicBezTo>
                  <a:cubicBezTo>
                    <a:pt x="1461" y="1559"/>
                    <a:pt x="1576" y="1366"/>
                    <a:pt x="1705" y="1366"/>
                  </a:cubicBezTo>
                  <a:cubicBezTo>
                    <a:pt x="1811" y="1366"/>
                    <a:pt x="1926" y="1497"/>
                    <a:pt x="2136" y="1735"/>
                  </a:cubicBezTo>
                  <a:cubicBezTo>
                    <a:pt x="2338" y="1823"/>
                    <a:pt x="2499" y="1859"/>
                    <a:pt x="2631" y="1859"/>
                  </a:cubicBezTo>
                  <a:cubicBezTo>
                    <a:pt x="3230" y="1859"/>
                    <a:pt x="3210" y="1093"/>
                    <a:pt x="3574" y="868"/>
                  </a:cubicBezTo>
                  <a:lnTo>
                    <a:pt x="3574" y="868"/>
                  </a:lnTo>
                  <a:cubicBezTo>
                    <a:pt x="3426" y="1079"/>
                    <a:pt x="3320" y="1291"/>
                    <a:pt x="3765" y="1418"/>
                  </a:cubicBezTo>
                  <a:cubicBezTo>
                    <a:pt x="3765" y="953"/>
                    <a:pt x="4145" y="487"/>
                    <a:pt x="3786"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11"/>
            <p:cNvSpPr/>
            <p:nvPr/>
          </p:nvSpPr>
          <p:spPr>
            <a:xfrm>
              <a:off x="-2402600" y="4013900"/>
              <a:ext cx="103125" cy="108950"/>
            </a:xfrm>
            <a:custGeom>
              <a:rect b="b" l="l" r="r" t="t"/>
              <a:pathLst>
                <a:path extrusionOk="0" h="4358" w="4125">
                  <a:moveTo>
                    <a:pt x="3258" y="1"/>
                  </a:moveTo>
                  <a:cubicBezTo>
                    <a:pt x="1883" y="720"/>
                    <a:pt x="826" y="1925"/>
                    <a:pt x="276" y="3385"/>
                  </a:cubicBezTo>
                  <a:cubicBezTo>
                    <a:pt x="635" y="3638"/>
                    <a:pt x="1" y="4188"/>
                    <a:pt x="656" y="4358"/>
                  </a:cubicBezTo>
                  <a:cubicBezTo>
                    <a:pt x="720" y="4315"/>
                    <a:pt x="741" y="4231"/>
                    <a:pt x="656" y="4188"/>
                  </a:cubicBezTo>
                  <a:cubicBezTo>
                    <a:pt x="635" y="2285"/>
                    <a:pt x="4125" y="1206"/>
                    <a:pt x="3258"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11"/>
            <p:cNvSpPr/>
            <p:nvPr/>
          </p:nvSpPr>
          <p:spPr>
            <a:xfrm>
              <a:off x="-2066325" y="3800825"/>
              <a:ext cx="83575" cy="106975"/>
            </a:xfrm>
            <a:custGeom>
              <a:rect b="b" l="l" r="r" t="t"/>
              <a:pathLst>
                <a:path extrusionOk="0" h="4279" w="3343">
                  <a:moveTo>
                    <a:pt x="1333" y="1"/>
                  </a:moveTo>
                  <a:lnTo>
                    <a:pt x="1333" y="22"/>
                  </a:lnTo>
                  <a:cubicBezTo>
                    <a:pt x="678" y="1333"/>
                    <a:pt x="1" y="2856"/>
                    <a:pt x="995" y="4188"/>
                  </a:cubicBezTo>
                  <a:cubicBezTo>
                    <a:pt x="1021" y="4179"/>
                    <a:pt x="1044" y="4174"/>
                    <a:pt x="1064" y="4174"/>
                  </a:cubicBezTo>
                  <a:cubicBezTo>
                    <a:pt x="1093" y="4174"/>
                    <a:pt x="1118" y="4185"/>
                    <a:pt x="1143" y="4209"/>
                  </a:cubicBezTo>
                  <a:cubicBezTo>
                    <a:pt x="1255" y="4257"/>
                    <a:pt x="1355" y="4278"/>
                    <a:pt x="1445" y="4278"/>
                  </a:cubicBezTo>
                  <a:cubicBezTo>
                    <a:pt x="2033" y="4278"/>
                    <a:pt x="2193" y="3371"/>
                    <a:pt x="2560" y="3004"/>
                  </a:cubicBezTo>
                  <a:cubicBezTo>
                    <a:pt x="2814" y="2581"/>
                    <a:pt x="3342" y="2200"/>
                    <a:pt x="3152" y="1650"/>
                  </a:cubicBezTo>
                  <a:cubicBezTo>
                    <a:pt x="2964" y="1253"/>
                    <a:pt x="3272" y="339"/>
                    <a:pt x="2645" y="339"/>
                  </a:cubicBezTo>
                  <a:cubicBezTo>
                    <a:pt x="2638" y="339"/>
                    <a:pt x="2631" y="339"/>
                    <a:pt x="2623" y="339"/>
                  </a:cubicBezTo>
                  <a:cubicBezTo>
                    <a:pt x="1777" y="1016"/>
                    <a:pt x="2285" y="2116"/>
                    <a:pt x="1629" y="2940"/>
                  </a:cubicBezTo>
                  <a:cubicBezTo>
                    <a:pt x="678" y="2010"/>
                    <a:pt x="3258" y="318"/>
                    <a:pt x="1333"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11"/>
            <p:cNvSpPr/>
            <p:nvPr/>
          </p:nvSpPr>
          <p:spPr>
            <a:xfrm>
              <a:off x="-2386200" y="4013900"/>
              <a:ext cx="131150" cy="123250"/>
            </a:xfrm>
            <a:custGeom>
              <a:rect b="b" l="l" r="r" t="t"/>
              <a:pathLst>
                <a:path extrusionOk="0" h="4930" w="5246">
                  <a:moveTo>
                    <a:pt x="4273" y="1"/>
                  </a:moveTo>
                  <a:cubicBezTo>
                    <a:pt x="4251" y="974"/>
                    <a:pt x="3702" y="1672"/>
                    <a:pt x="2708" y="2116"/>
                  </a:cubicBezTo>
                  <a:cubicBezTo>
                    <a:pt x="2517" y="2200"/>
                    <a:pt x="2390" y="2306"/>
                    <a:pt x="2433" y="2475"/>
                  </a:cubicBezTo>
                  <a:cubicBezTo>
                    <a:pt x="2644" y="3448"/>
                    <a:pt x="1142" y="3533"/>
                    <a:pt x="1079" y="4400"/>
                  </a:cubicBezTo>
                  <a:cubicBezTo>
                    <a:pt x="1079" y="4474"/>
                    <a:pt x="957" y="4521"/>
                    <a:pt x="809" y="4521"/>
                  </a:cubicBezTo>
                  <a:cubicBezTo>
                    <a:pt x="661" y="4521"/>
                    <a:pt x="487" y="4474"/>
                    <a:pt x="381" y="4358"/>
                  </a:cubicBezTo>
                  <a:cubicBezTo>
                    <a:pt x="430" y="4210"/>
                    <a:pt x="343" y="4184"/>
                    <a:pt x="233" y="4184"/>
                  </a:cubicBezTo>
                  <a:cubicBezTo>
                    <a:pt x="173" y="4184"/>
                    <a:pt x="107" y="4191"/>
                    <a:pt x="51" y="4191"/>
                  </a:cubicBezTo>
                  <a:cubicBezTo>
                    <a:pt x="33" y="4191"/>
                    <a:pt x="16" y="4191"/>
                    <a:pt x="0" y="4188"/>
                  </a:cubicBezTo>
                  <a:lnTo>
                    <a:pt x="0" y="4358"/>
                  </a:lnTo>
                  <a:cubicBezTo>
                    <a:pt x="211" y="4625"/>
                    <a:pt x="478" y="4929"/>
                    <a:pt x="770" y="4929"/>
                  </a:cubicBezTo>
                  <a:cubicBezTo>
                    <a:pt x="918" y="4929"/>
                    <a:pt x="1071" y="4852"/>
                    <a:pt x="1227" y="4654"/>
                  </a:cubicBezTo>
                  <a:cubicBezTo>
                    <a:pt x="1713" y="4061"/>
                    <a:pt x="2433" y="3638"/>
                    <a:pt x="2771" y="2983"/>
                  </a:cubicBezTo>
                  <a:cubicBezTo>
                    <a:pt x="3157" y="2175"/>
                    <a:pt x="3471" y="1892"/>
                    <a:pt x="4244" y="1892"/>
                  </a:cubicBezTo>
                  <a:cubicBezTo>
                    <a:pt x="4402" y="1892"/>
                    <a:pt x="4579" y="1904"/>
                    <a:pt x="4780" y="1925"/>
                  </a:cubicBezTo>
                  <a:cubicBezTo>
                    <a:pt x="5245" y="1164"/>
                    <a:pt x="4865" y="551"/>
                    <a:pt x="4273"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11"/>
            <p:cNvSpPr/>
            <p:nvPr/>
          </p:nvSpPr>
          <p:spPr>
            <a:xfrm>
              <a:off x="-1054850" y="3608375"/>
              <a:ext cx="98375" cy="83775"/>
            </a:xfrm>
            <a:custGeom>
              <a:rect b="b" l="l" r="r" t="t"/>
              <a:pathLst>
                <a:path extrusionOk="0" h="3351" w="3935">
                  <a:moveTo>
                    <a:pt x="3286" y="0"/>
                  </a:moveTo>
                  <a:cubicBezTo>
                    <a:pt x="3065" y="0"/>
                    <a:pt x="2878" y="122"/>
                    <a:pt x="2814" y="360"/>
                  </a:cubicBezTo>
                  <a:cubicBezTo>
                    <a:pt x="2602" y="1121"/>
                    <a:pt x="1820" y="1460"/>
                    <a:pt x="1545" y="2115"/>
                  </a:cubicBezTo>
                  <a:cubicBezTo>
                    <a:pt x="1312" y="2284"/>
                    <a:pt x="1058" y="2454"/>
                    <a:pt x="804" y="2581"/>
                  </a:cubicBezTo>
                  <a:cubicBezTo>
                    <a:pt x="402" y="2729"/>
                    <a:pt x="1" y="2855"/>
                    <a:pt x="64" y="3342"/>
                  </a:cubicBezTo>
                  <a:cubicBezTo>
                    <a:pt x="126" y="3347"/>
                    <a:pt x="187" y="3350"/>
                    <a:pt x="248" y="3350"/>
                  </a:cubicBezTo>
                  <a:cubicBezTo>
                    <a:pt x="1839" y="3350"/>
                    <a:pt x="3181" y="1540"/>
                    <a:pt x="3934" y="339"/>
                  </a:cubicBezTo>
                  <a:cubicBezTo>
                    <a:pt x="3738" y="111"/>
                    <a:pt x="3496" y="0"/>
                    <a:pt x="3286"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11"/>
            <p:cNvSpPr/>
            <p:nvPr/>
          </p:nvSpPr>
          <p:spPr>
            <a:xfrm>
              <a:off x="-2025025" y="3796425"/>
              <a:ext cx="88800" cy="110275"/>
            </a:xfrm>
            <a:custGeom>
              <a:rect b="b" l="l" r="r" t="t"/>
              <a:pathLst>
                <a:path extrusionOk="0" h="4411" w="3552">
                  <a:moveTo>
                    <a:pt x="889" y="1"/>
                  </a:moveTo>
                  <a:cubicBezTo>
                    <a:pt x="649" y="1"/>
                    <a:pt x="619" y="221"/>
                    <a:pt x="1162" y="663"/>
                  </a:cubicBezTo>
                  <a:cubicBezTo>
                    <a:pt x="1373" y="832"/>
                    <a:pt x="1310" y="1001"/>
                    <a:pt x="1141" y="1150"/>
                  </a:cubicBezTo>
                  <a:cubicBezTo>
                    <a:pt x="992" y="1678"/>
                    <a:pt x="1881" y="2186"/>
                    <a:pt x="1141" y="2588"/>
                  </a:cubicBezTo>
                  <a:cubicBezTo>
                    <a:pt x="770" y="2670"/>
                    <a:pt x="1" y="4411"/>
                    <a:pt x="696" y="4411"/>
                  </a:cubicBezTo>
                  <a:cubicBezTo>
                    <a:pt x="716" y="4411"/>
                    <a:pt x="737" y="4409"/>
                    <a:pt x="760" y="4406"/>
                  </a:cubicBezTo>
                  <a:cubicBezTo>
                    <a:pt x="3552" y="1477"/>
                    <a:pt x="1512" y="1"/>
                    <a:pt x="889"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11"/>
            <p:cNvSpPr/>
            <p:nvPr/>
          </p:nvSpPr>
          <p:spPr>
            <a:xfrm>
              <a:off x="-2743625" y="4091025"/>
              <a:ext cx="81975" cy="78875"/>
            </a:xfrm>
            <a:custGeom>
              <a:rect b="b" l="l" r="r" t="t"/>
              <a:pathLst>
                <a:path extrusionOk="0" h="3155" w="3279">
                  <a:moveTo>
                    <a:pt x="2655" y="0"/>
                  </a:moveTo>
                  <a:cubicBezTo>
                    <a:pt x="2457" y="0"/>
                    <a:pt x="2305" y="192"/>
                    <a:pt x="1967" y="638"/>
                  </a:cubicBezTo>
                  <a:cubicBezTo>
                    <a:pt x="1269" y="1463"/>
                    <a:pt x="127" y="2034"/>
                    <a:pt x="0" y="3155"/>
                  </a:cubicBezTo>
                  <a:cubicBezTo>
                    <a:pt x="1756" y="2943"/>
                    <a:pt x="2411" y="2119"/>
                    <a:pt x="3279" y="300"/>
                  </a:cubicBezTo>
                  <a:cubicBezTo>
                    <a:pt x="2979" y="109"/>
                    <a:pt x="2804" y="0"/>
                    <a:pt x="2655"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11"/>
            <p:cNvSpPr/>
            <p:nvPr/>
          </p:nvSpPr>
          <p:spPr>
            <a:xfrm>
              <a:off x="-1964275" y="3977375"/>
              <a:ext cx="102600" cy="85350"/>
            </a:xfrm>
            <a:custGeom>
              <a:rect b="b" l="l" r="r" t="t"/>
              <a:pathLst>
                <a:path extrusionOk="0" h="3414" w="4104">
                  <a:moveTo>
                    <a:pt x="3439" y="0"/>
                  </a:moveTo>
                  <a:cubicBezTo>
                    <a:pt x="3010" y="0"/>
                    <a:pt x="3012" y="466"/>
                    <a:pt x="2814" y="700"/>
                  </a:cubicBezTo>
                  <a:cubicBezTo>
                    <a:pt x="2665" y="1145"/>
                    <a:pt x="1946" y="1335"/>
                    <a:pt x="1925" y="1758"/>
                  </a:cubicBezTo>
                  <a:cubicBezTo>
                    <a:pt x="1862" y="2836"/>
                    <a:pt x="635" y="2562"/>
                    <a:pt x="1" y="3090"/>
                  </a:cubicBezTo>
                  <a:cubicBezTo>
                    <a:pt x="278" y="3316"/>
                    <a:pt x="585" y="3413"/>
                    <a:pt x="902" y="3413"/>
                  </a:cubicBezTo>
                  <a:cubicBezTo>
                    <a:pt x="2401" y="3413"/>
                    <a:pt x="4103" y="1232"/>
                    <a:pt x="3702" y="45"/>
                  </a:cubicBezTo>
                  <a:cubicBezTo>
                    <a:pt x="3599" y="14"/>
                    <a:pt x="3513" y="0"/>
                    <a:pt x="3439"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11"/>
            <p:cNvSpPr/>
            <p:nvPr/>
          </p:nvSpPr>
          <p:spPr>
            <a:xfrm>
              <a:off x="-2311650" y="3692450"/>
              <a:ext cx="94325" cy="88925"/>
            </a:xfrm>
            <a:custGeom>
              <a:rect b="b" l="l" r="r" t="t"/>
              <a:pathLst>
                <a:path extrusionOk="0" h="3557" w="3773">
                  <a:moveTo>
                    <a:pt x="3321" y="0"/>
                  </a:moveTo>
                  <a:lnTo>
                    <a:pt x="3321" y="0"/>
                  </a:lnTo>
                  <a:cubicBezTo>
                    <a:pt x="1354" y="550"/>
                    <a:pt x="3109" y="2411"/>
                    <a:pt x="910" y="2749"/>
                  </a:cubicBezTo>
                  <a:cubicBezTo>
                    <a:pt x="635" y="2961"/>
                    <a:pt x="43" y="2686"/>
                    <a:pt x="0" y="3215"/>
                  </a:cubicBezTo>
                  <a:cubicBezTo>
                    <a:pt x="318" y="3453"/>
                    <a:pt x="646" y="3557"/>
                    <a:pt x="967" y="3557"/>
                  </a:cubicBezTo>
                  <a:cubicBezTo>
                    <a:pt x="2441" y="3557"/>
                    <a:pt x="3772" y="1372"/>
                    <a:pt x="3321"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11"/>
            <p:cNvSpPr/>
            <p:nvPr/>
          </p:nvSpPr>
          <p:spPr>
            <a:xfrm>
              <a:off x="-1678225" y="3763825"/>
              <a:ext cx="87800" cy="86200"/>
            </a:xfrm>
            <a:custGeom>
              <a:rect b="b" l="l" r="r" t="t"/>
              <a:pathLst>
                <a:path extrusionOk="0" h="3448" w="3512">
                  <a:moveTo>
                    <a:pt x="2538" y="0"/>
                  </a:moveTo>
                  <a:lnTo>
                    <a:pt x="2538" y="0"/>
                  </a:lnTo>
                  <a:cubicBezTo>
                    <a:pt x="2010" y="360"/>
                    <a:pt x="1777" y="1037"/>
                    <a:pt x="1016" y="1163"/>
                  </a:cubicBezTo>
                  <a:cubicBezTo>
                    <a:pt x="614" y="1375"/>
                    <a:pt x="550" y="1819"/>
                    <a:pt x="275" y="2136"/>
                  </a:cubicBezTo>
                  <a:cubicBezTo>
                    <a:pt x="0" y="2454"/>
                    <a:pt x="297" y="3448"/>
                    <a:pt x="783" y="3448"/>
                  </a:cubicBezTo>
                  <a:cubicBezTo>
                    <a:pt x="1756" y="3384"/>
                    <a:pt x="3088" y="3363"/>
                    <a:pt x="2708" y="2157"/>
                  </a:cubicBezTo>
                  <a:lnTo>
                    <a:pt x="2581" y="2115"/>
                  </a:lnTo>
                  <a:cubicBezTo>
                    <a:pt x="2242" y="2263"/>
                    <a:pt x="2306" y="2644"/>
                    <a:pt x="2010" y="2792"/>
                  </a:cubicBezTo>
                  <a:cubicBezTo>
                    <a:pt x="1919" y="2832"/>
                    <a:pt x="1780" y="2858"/>
                    <a:pt x="1669" y="2858"/>
                  </a:cubicBezTo>
                  <a:cubicBezTo>
                    <a:pt x="1547" y="2858"/>
                    <a:pt x="1458" y="2827"/>
                    <a:pt x="1502" y="2750"/>
                  </a:cubicBezTo>
                  <a:cubicBezTo>
                    <a:pt x="1735" y="2390"/>
                    <a:pt x="1291" y="1798"/>
                    <a:pt x="2010" y="1629"/>
                  </a:cubicBezTo>
                  <a:cubicBezTo>
                    <a:pt x="2581" y="1396"/>
                    <a:pt x="3511" y="296"/>
                    <a:pt x="2538"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11"/>
            <p:cNvSpPr/>
            <p:nvPr/>
          </p:nvSpPr>
          <p:spPr>
            <a:xfrm>
              <a:off x="-2786250" y="4057250"/>
              <a:ext cx="89275" cy="103275"/>
            </a:xfrm>
            <a:custGeom>
              <a:rect b="b" l="l" r="r" t="t"/>
              <a:pathLst>
                <a:path extrusionOk="0" h="4131" w="3571">
                  <a:moveTo>
                    <a:pt x="3320" y="1"/>
                  </a:moveTo>
                  <a:cubicBezTo>
                    <a:pt x="3281" y="1"/>
                    <a:pt x="3236" y="14"/>
                    <a:pt x="3186" y="43"/>
                  </a:cubicBezTo>
                  <a:cubicBezTo>
                    <a:pt x="1875" y="297"/>
                    <a:pt x="902" y="1799"/>
                    <a:pt x="500" y="2941"/>
                  </a:cubicBezTo>
                  <a:cubicBezTo>
                    <a:pt x="0" y="3367"/>
                    <a:pt x="808" y="4130"/>
                    <a:pt x="1326" y="4130"/>
                  </a:cubicBezTo>
                  <a:cubicBezTo>
                    <a:pt x="1553" y="4130"/>
                    <a:pt x="1725" y="3983"/>
                    <a:pt x="1705" y="3596"/>
                  </a:cubicBezTo>
                  <a:cubicBezTo>
                    <a:pt x="1748" y="3195"/>
                    <a:pt x="1134" y="2793"/>
                    <a:pt x="1473" y="2454"/>
                  </a:cubicBezTo>
                  <a:cubicBezTo>
                    <a:pt x="2107" y="1862"/>
                    <a:pt x="2424" y="1016"/>
                    <a:pt x="3334" y="614"/>
                  </a:cubicBezTo>
                  <a:cubicBezTo>
                    <a:pt x="3570" y="487"/>
                    <a:pt x="3557" y="1"/>
                    <a:pt x="3320"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11"/>
            <p:cNvSpPr/>
            <p:nvPr/>
          </p:nvSpPr>
          <p:spPr>
            <a:xfrm>
              <a:off x="-1699900" y="4050150"/>
              <a:ext cx="94675" cy="82875"/>
            </a:xfrm>
            <a:custGeom>
              <a:rect b="b" l="l" r="r" t="t"/>
              <a:pathLst>
                <a:path extrusionOk="0" h="3315" w="3787">
                  <a:moveTo>
                    <a:pt x="2841" y="0"/>
                  </a:moveTo>
                  <a:cubicBezTo>
                    <a:pt x="2127" y="0"/>
                    <a:pt x="1428" y="2279"/>
                    <a:pt x="952" y="2590"/>
                  </a:cubicBezTo>
                  <a:cubicBezTo>
                    <a:pt x="719" y="2759"/>
                    <a:pt x="0" y="2611"/>
                    <a:pt x="402" y="3225"/>
                  </a:cubicBezTo>
                  <a:cubicBezTo>
                    <a:pt x="528" y="3288"/>
                    <a:pt x="645" y="3315"/>
                    <a:pt x="756" y="3315"/>
                  </a:cubicBezTo>
                  <a:cubicBezTo>
                    <a:pt x="1391" y="3315"/>
                    <a:pt x="1814" y="2413"/>
                    <a:pt x="2390" y="2125"/>
                  </a:cubicBezTo>
                  <a:cubicBezTo>
                    <a:pt x="2919" y="1596"/>
                    <a:pt x="3786" y="1089"/>
                    <a:pt x="3173" y="179"/>
                  </a:cubicBezTo>
                  <a:cubicBezTo>
                    <a:pt x="3062" y="55"/>
                    <a:pt x="2952" y="0"/>
                    <a:pt x="2841"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11"/>
            <p:cNvSpPr/>
            <p:nvPr/>
          </p:nvSpPr>
          <p:spPr>
            <a:xfrm>
              <a:off x="-2789625" y="3788150"/>
              <a:ext cx="65050" cy="96625"/>
            </a:xfrm>
            <a:custGeom>
              <a:rect b="b" l="l" r="r" t="t"/>
              <a:pathLst>
                <a:path extrusionOk="0" h="3865" w="2602">
                  <a:moveTo>
                    <a:pt x="1840" y="0"/>
                  </a:moveTo>
                  <a:lnTo>
                    <a:pt x="1840" y="0"/>
                  </a:lnTo>
                  <a:cubicBezTo>
                    <a:pt x="1312" y="1481"/>
                    <a:pt x="1502" y="2813"/>
                    <a:pt x="0" y="3849"/>
                  </a:cubicBezTo>
                  <a:cubicBezTo>
                    <a:pt x="99" y="3859"/>
                    <a:pt x="189" y="3864"/>
                    <a:pt x="273" y="3864"/>
                  </a:cubicBezTo>
                  <a:cubicBezTo>
                    <a:pt x="1228" y="3864"/>
                    <a:pt x="1253" y="3226"/>
                    <a:pt x="1798" y="2623"/>
                  </a:cubicBezTo>
                  <a:cubicBezTo>
                    <a:pt x="2602" y="2073"/>
                    <a:pt x="2559" y="719"/>
                    <a:pt x="1840"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11"/>
            <p:cNvSpPr/>
            <p:nvPr/>
          </p:nvSpPr>
          <p:spPr>
            <a:xfrm>
              <a:off x="-1955800" y="3959800"/>
              <a:ext cx="84075" cy="62725"/>
            </a:xfrm>
            <a:custGeom>
              <a:rect b="b" l="l" r="r" t="t"/>
              <a:pathLst>
                <a:path extrusionOk="0" h="2509" w="3363">
                  <a:moveTo>
                    <a:pt x="2039" y="1"/>
                  </a:moveTo>
                  <a:cubicBezTo>
                    <a:pt x="1810" y="1"/>
                    <a:pt x="1590" y="17"/>
                    <a:pt x="1417" y="29"/>
                  </a:cubicBezTo>
                  <a:cubicBezTo>
                    <a:pt x="1840" y="1361"/>
                    <a:pt x="0" y="1425"/>
                    <a:pt x="402" y="2228"/>
                  </a:cubicBezTo>
                  <a:cubicBezTo>
                    <a:pt x="582" y="2430"/>
                    <a:pt x="773" y="2509"/>
                    <a:pt x="968" y="2509"/>
                  </a:cubicBezTo>
                  <a:cubicBezTo>
                    <a:pt x="1551" y="2509"/>
                    <a:pt x="2173" y="1800"/>
                    <a:pt x="2665" y="1530"/>
                  </a:cubicBezTo>
                  <a:cubicBezTo>
                    <a:pt x="2897" y="1277"/>
                    <a:pt x="2771" y="748"/>
                    <a:pt x="3363" y="748"/>
                  </a:cubicBezTo>
                  <a:cubicBezTo>
                    <a:pt x="3332" y="117"/>
                    <a:pt x="2652" y="1"/>
                    <a:pt x="2039"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11"/>
            <p:cNvSpPr/>
            <p:nvPr/>
          </p:nvSpPr>
          <p:spPr>
            <a:xfrm>
              <a:off x="-2043050" y="3795025"/>
              <a:ext cx="43900" cy="86200"/>
            </a:xfrm>
            <a:custGeom>
              <a:rect b="b" l="l" r="r" t="t"/>
              <a:pathLst>
                <a:path extrusionOk="0" h="3448" w="1756">
                  <a:moveTo>
                    <a:pt x="741" y="0"/>
                  </a:moveTo>
                  <a:cubicBezTo>
                    <a:pt x="587" y="0"/>
                    <a:pt x="455" y="42"/>
                    <a:pt x="402" y="233"/>
                  </a:cubicBezTo>
                  <a:cubicBezTo>
                    <a:pt x="1756" y="867"/>
                    <a:pt x="0" y="1840"/>
                    <a:pt x="212" y="2771"/>
                  </a:cubicBezTo>
                  <a:cubicBezTo>
                    <a:pt x="233" y="3045"/>
                    <a:pt x="64" y="3426"/>
                    <a:pt x="593" y="3447"/>
                  </a:cubicBezTo>
                  <a:cubicBezTo>
                    <a:pt x="1692" y="3405"/>
                    <a:pt x="1142" y="1375"/>
                    <a:pt x="1692" y="571"/>
                  </a:cubicBezTo>
                  <a:cubicBezTo>
                    <a:pt x="1354" y="486"/>
                    <a:pt x="1523" y="106"/>
                    <a:pt x="1206" y="21"/>
                  </a:cubicBezTo>
                  <a:cubicBezTo>
                    <a:pt x="1178" y="25"/>
                    <a:pt x="1149" y="27"/>
                    <a:pt x="1119" y="27"/>
                  </a:cubicBezTo>
                  <a:cubicBezTo>
                    <a:pt x="999" y="27"/>
                    <a:pt x="863" y="0"/>
                    <a:pt x="741"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11"/>
            <p:cNvSpPr/>
            <p:nvPr/>
          </p:nvSpPr>
          <p:spPr>
            <a:xfrm>
              <a:off x="-1207125" y="3842325"/>
              <a:ext cx="99900" cy="81125"/>
            </a:xfrm>
            <a:custGeom>
              <a:rect b="b" l="l" r="r" t="t"/>
              <a:pathLst>
                <a:path extrusionOk="0" h="3245" w="3996">
                  <a:moveTo>
                    <a:pt x="3626" y="1"/>
                  </a:moveTo>
                  <a:cubicBezTo>
                    <a:pt x="3227" y="1"/>
                    <a:pt x="2608" y="447"/>
                    <a:pt x="2813" y="857"/>
                  </a:cubicBezTo>
                  <a:cubicBezTo>
                    <a:pt x="2708" y="1788"/>
                    <a:pt x="614" y="2253"/>
                    <a:pt x="1" y="3057"/>
                  </a:cubicBezTo>
                  <a:cubicBezTo>
                    <a:pt x="184" y="3187"/>
                    <a:pt x="386" y="3245"/>
                    <a:pt x="600" y="3245"/>
                  </a:cubicBezTo>
                  <a:cubicBezTo>
                    <a:pt x="1841" y="3245"/>
                    <a:pt x="3462" y="1307"/>
                    <a:pt x="3913" y="477"/>
                  </a:cubicBezTo>
                  <a:cubicBezTo>
                    <a:pt x="3995" y="133"/>
                    <a:pt x="3843" y="1"/>
                    <a:pt x="3626"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11"/>
            <p:cNvSpPr/>
            <p:nvPr/>
          </p:nvSpPr>
          <p:spPr>
            <a:xfrm>
              <a:off x="-1440825" y="3903950"/>
              <a:ext cx="90450" cy="87775"/>
            </a:xfrm>
            <a:custGeom>
              <a:rect b="b" l="l" r="r" t="t"/>
              <a:pathLst>
                <a:path extrusionOk="0" h="3511" w="3618">
                  <a:moveTo>
                    <a:pt x="3045" y="1"/>
                  </a:moveTo>
                  <a:cubicBezTo>
                    <a:pt x="2929" y="1"/>
                    <a:pt x="2820" y="50"/>
                    <a:pt x="2750" y="169"/>
                  </a:cubicBezTo>
                  <a:cubicBezTo>
                    <a:pt x="2390" y="740"/>
                    <a:pt x="3152" y="1607"/>
                    <a:pt x="2221" y="1755"/>
                  </a:cubicBezTo>
                  <a:cubicBezTo>
                    <a:pt x="1735" y="2178"/>
                    <a:pt x="1" y="2728"/>
                    <a:pt x="1016" y="3511"/>
                  </a:cubicBezTo>
                  <a:cubicBezTo>
                    <a:pt x="1798" y="2876"/>
                    <a:pt x="3575" y="2601"/>
                    <a:pt x="3427" y="1396"/>
                  </a:cubicBezTo>
                  <a:cubicBezTo>
                    <a:pt x="3617" y="1078"/>
                    <a:pt x="3427" y="740"/>
                    <a:pt x="3554" y="444"/>
                  </a:cubicBezTo>
                  <a:cubicBezTo>
                    <a:pt x="3540" y="203"/>
                    <a:pt x="3279" y="1"/>
                    <a:pt x="3045"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11"/>
            <p:cNvSpPr/>
            <p:nvPr/>
          </p:nvSpPr>
          <p:spPr>
            <a:xfrm>
              <a:off x="-2317450" y="3668875"/>
              <a:ext cx="96225" cy="98400"/>
            </a:xfrm>
            <a:custGeom>
              <a:rect b="b" l="l" r="r" t="t"/>
              <a:pathLst>
                <a:path extrusionOk="0" h="3936" w="3849">
                  <a:moveTo>
                    <a:pt x="1791" y="0"/>
                  </a:moveTo>
                  <a:cubicBezTo>
                    <a:pt x="1353" y="0"/>
                    <a:pt x="906" y="63"/>
                    <a:pt x="825" y="457"/>
                  </a:cubicBezTo>
                  <a:cubicBezTo>
                    <a:pt x="1163" y="1091"/>
                    <a:pt x="359" y="1683"/>
                    <a:pt x="867" y="2275"/>
                  </a:cubicBezTo>
                  <a:cubicBezTo>
                    <a:pt x="874" y="2276"/>
                    <a:pt x="881" y="2276"/>
                    <a:pt x="888" y="2276"/>
                  </a:cubicBezTo>
                  <a:cubicBezTo>
                    <a:pt x="1665" y="2276"/>
                    <a:pt x="1339" y="1130"/>
                    <a:pt x="2051" y="795"/>
                  </a:cubicBezTo>
                  <a:lnTo>
                    <a:pt x="2051" y="795"/>
                  </a:lnTo>
                  <a:cubicBezTo>
                    <a:pt x="2013" y="1637"/>
                    <a:pt x="1854" y="3241"/>
                    <a:pt x="805" y="3241"/>
                  </a:cubicBezTo>
                  <a:cubicBezTo>
                    <a:pt x="695" y="3241"/>
                    <a:pt x="575" y="3223"/>
                    <a:pt x="444" y="3185"/>
                  </a:cubicBezTo>
                  <a:lnTo>
                    <a:pt x="444" y="3185"/>
                  </a:lnTo>
                  <a:cubicBezTo>
                    <a:pt x="1" y="3642"/>
                    <a:pt x="446" y="3936"/>
                    <a:pt x="907" y="3936"/>
                  </a:cubicBezTo>
                  <a:cubicBezTo>
                    <a:pt x="1151" y="3936"/>
                    <a:pt x="1398" y="3854"/>
                    <a:pt x="1523" y="3671"/>
                  </a:cubicBezTo>
                  <a:cubicBezTo>
                    <a:pt x="2009" y="3523"/>
                    <a:pt x="2284" y="3121"/>
                    <a:pt x="2643" y="2868"/>
                  </a:cubicBezTo>
                  <a:lnTo>
                    <a:pt x="2643" y="2550"/>
                  </a:lnTo>
                  <a:cubicBezTo>
                    <a:pt x="1671" y="1958"/>
                    <a:pt x="3849" y="1556"/>
                    <a:pt x="2453" y="12"/>
                  </a:cubicBezTo>
                  <a:lnTo>
                    <a:pt x="2453" y="12"/>
                  </a:lnTo>
                  <a:cubicBezTo>
                    <a:pt x="2425" y="14"/>
                    <a:pt x="2395" y="14"/>
                    <a:pt x="2363" y="14"/>
                  </a:cubicBezTo>
                  <a:cubicBezTo>
                    <a:pt x="2200" y="14"/>
                    <a:pt x="1997" y="0"/>
                    <a:pt x="1791"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11"/>
            <p:cNvSpPr/>
            <p:nvPr/>
          </p:nvSpPr>
          <p:spPr>
            <a:xfrm>
              <a:off x="-2754200" y="4058850"/>
              <a:ext cx="89900" cy="74375"/>
            </a:xfrm>
            <a:custGeom>
              <a:rect b="b" l="l" r="r" t="t"/>
              <a:pathLst>
                <a:path extrusionOk="0" h="2975" w="3596">
                  <a:moveTo>
                    <a:pt x="2052" y="0"/>
                  </a:moveTo>
                  <a:lnTo>
                    <a:pt x="2052" y="0"/>
                  </a:lnTo>
                  <a:cubicBezTo>
                    <a:pt x="2094" y="170"/>
                    <a:pt x="2115" y="339"/>
                    <a:pt x="1904" y="445"/>
                  </a:cubicBezTo>
                  <a:cubicBezTo>
                    <a:pt x="1333" y="762"/>
                    <a:pt x="0" y="2496"/>
                    <a:pt x="698" y="2919"/>
                  </a:cubicBezTo>
                  <a:cubicBezTo>
                    <a:pt x="785" y="2957"/>
                    <a:pt x="864" y="2974"/>
                    <a:pt x="936" y="2974"/>
                  </a:cubicBezTo>
                  <a:cubicBezTo>
                    <a:pt x="1184" y="2974"/>
                    <a:pt x="1360" y="2782"/>
                    <a:pt x="1523" y="2602"/>
                  </a:cubicBezTo>
                  <a:cubicBezTo>
                    <a:pt x="1988" y="1671"/>
                    <a:pt x="2919" y="1164"/>
                    <a:pt x="3596" y="445"/>
                  </a:cubicBezTo>
                  <a:cubicBezTo>
                    <a:pt x="3543" y="127"/>
                    <a:pt x="3268" y="80"/>
                    <a:pt x="2951" y="80"/>
                  </a:cubicBezTo>
                  <a:cubicBezTo>
                    <a:pt x="2815" y="80"/>
                    <a:pt x="2671" y="89"/>
                    <a:pt x="2534" y="89"/>
                  </a:cubicBezTo>
                  <a:cubicBezTo>
                    <a:pt x="2351" y="89"/>
                    <a:pt x="2179" y="73"/>
                    <a:pt x="2052"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11"/>
            <p:cNvSpPr/>
            <p:nvPr/>
          </p:nvSpPr>
          <p:spPr>
            <a:xfrm>
              <a:off x="-1445700" y="3896300"/>
              <a:ext cx="88975" cy="104875"/>
            </a:xfrm>
            <a:custGeom>
              <a:rect b="b" l="l" r="r" t="t"/>
              <a:pathLst>
                <a:path extrusionOk="0" h="4195" w="3559">
                  <a:moveTo>
                    <a:pt x="2453" y="1"/>
                  </a:moveTo>
                  <a:cubicBezTo>
                    <a:pt x="2421" y="1"/>
                    <a:pt x="2387" y="4"/>
                    <a:pt x="2353" y="10"/>
                  </a:cubicBezTo>
                  <a:cubicBezTo>
                    <a:pt x="2036" y="263"/>
                    <a:pt x="1697" y="454"/>
                    <a:pt x="1316" y="581"/>
                  </a:cubicBezTo>
                  <a:cubicBezTo>
                    <a:pt x="1278" y="1166"/>
                    <a:pt x="1545" y="1268"/>
                    <a:pt x="1822" y="1268"/>
                  </a:cubicBezTo>
                  <a:cubicBezTo>
                    <a:pt x="1970" y="1268"/>
                    <a:pt x="2120" y="1239"/>
                    <a:pt x="2229" y="1239"/>
                  </a:cubicBezTo>
                  <a:cubicBezTo>
                    <a:pt x="2366" y="1239"/>
                    <a:pt x="2436" y="1285"/>
                    <a:pt x="2353" y="1490"/>
                  </a:cubicBezTo>
                  <a:cubicBezTo>
                    <a:pt x="1972" y="2273"/>
                    <a:pt x="724" y="2357"/>
                    <a:pt x="534" y="3288"/>
                  </a:cubicBezTo>
                  <a:cubicBezTo>
                    <a:pt x="1" y="3751"/>
                    <a:pt x="212" y="4195"/>
                    <a:pt x="588" y="4195"/>
                  </a:cubicBezTo>
                  <a:cubicBezTo>
                    <a:pt x="778" y="4195"/>
                    <a:pt x="1011" y="4080"/>
                    <a:pt x="1211" y="3795"/>
                  </a:cubicBezTo>
                  <a:cubicBezTo>
                    <a:pt x="640" y="2865"/>
                    <a:pt x="2120" y="2759"/>
                    <a:pt x="2501" y="2167"/>
                  </a:cubicBezTo>
                  <a:cubicBezTo>
                    <a:pt x="3558" y="1977"/>
                    <a:pt x="2459" y="771"/>
                    <a:pt x="3241" y="285"/>
                  </a:cubicBezTo>
                  <a:cubicBezTo>
                    <a:pt x="2954" y="246"/>
                    <a:pt x="2754" y="1"/>
                    <a:pt x="2453"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11"/>
            <p:cNvSpPr/>
            <p:nvPr/>
          </p:nvSpPr>
          <p:spPr>
            <a:xfrm>
              <a:off x="-2068950" y="3801350"/>
              <a:ext cx="38075" cy="101025"/>
            </a:xfrm>
            <a:custGeom>
              <a:rect b="b" l="l" r="r" t="t"/>
              <a:pathLst>
                <a:path extrusionOk="0" h="4041" w="1523">
                  <a:moveTo>
                    <a:pt x="1438" y="1"/>
                  </a:moveTo>
                  <a:cubicBezTo>
                    <a:pt x="317" y="466"/>
                    <a:pt x="571" y="1629"/>
                    <a:pt x="148" y="2496"/>
                  </a:cubicBezTo>
                  <a:cubicBezTo>
                    <a:pt x="381" y="3025"/>
                    <a:pt x="0" y="3829"/>
                    <a:pt x="1015" y="4040"/>
                  </a:cubicBezTo>
                  <a:cubicBezTo>
                    <a:pt x="1332" y="3998"/>
                    <a:pt x="1311" y="3892"/>
                    <a:pt x="1184" y="3660"/>
                  </a:cubicBezTo>
                  <a:cubicBezTo>
                    <a:pt x="190" y="2412"/>
                    <a:pt x="1523" y="1270"/>
                    <a:pt x="1438"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11"/>
            <p:cNvSpPr/>
            <p:nvPr/>
          </p:nvSpPr>
          <p:spPr>
            <a:xfrm>
              <a:off x="-1966375" y="3961950"/>
              <a:ext cx="61350" cy="83775"/>
            </a:xfrm>
            <a:custGeom>
              <a:rect b="b" l="l" r="r" t="t"/>
              <a:pathLst>
                <a:path extrusionOk="0" h="3351" w="2454">
                  <a:moveTo>
                    <a:pt x="1687" y="0"/>
                  </a:moveTo>
                  <a:cubicBezTo>
                    <a:pt x="1476" y="0"/>
                    <a:pt x="1240" y="400"/>
                    <a:pt x="1036" y="493"/>
                  </a:cubicBezTo>
                  <a:cubicBezTo>
                    <a:pt x="1142" y="1064"/>
                    <a:pt x="656" y="1381"/>
                    <a:pt x="317" y="1762"/>
                  </a:cubicBezTo>
                  <a:cubicBezTo>
                    <a:pt x="0" y="2290"/>
                    <a:pt x="402" y="2734"/>
                    <a:pt x="571" y="3179"/>
                  </a:cubicBezTo>
                  <a:cubicBezTo>
                    <a:pt x="615" y="3310"/>
                    <a:pt x="743" y="3351"/>
                    <a:pt x="892" y="3351"/>
                  </a:cubicBezTo>
                  <a:cubicBezTo>
                    <a:pt x="1032" y="3351"/>
                    <a:pt x="1189" y="3315"/>
                    <a:pt x="1311" y="3284"/>
                  </a:cubicBezTo>
                  <a:cubicBezTo>
                    <a:pt x="1967" y="3136"/>
                    <a:pt x="1565" y="2586"/>
                    <a:pt x="1777" y="2269"/>
                  </a:cubicBezTo>
                  <a:lnTo>
                    <a:pt x="1777" y="2269"/>
                  </a:lnTo>
                  <a:cubicBezTo>
                    <a:pt x="1701" y="2283"/>
                    <a:pt x="1629" y="2289"/>
                    <a:pt x="1560" y="2289"/>
                  </a:cubicBezTo>
                  <a:cubicBezTo>
                    <a:pt x="901" y="2289"/>
                    <a:pt x="610" y="1691"/>
                    <a:pt x="1396" y="1423"/>
                  </a:cubicBezTo>
                  <a:cubicBezTo>
                    <a:pt x="2453" y="1127"/>
                    <a:pt x="2136" y="598"/>
                    <a:pt x="1777" y="27"/>
                  </a:cubicBezTo>
                  <a:cubicBezTo>
                    <a:pt x="1747" y="9"/>
                    <a:pt x="1717" y="0"/>
                    <a:pt x="1687"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11"/>
            <p:cNvSpPr/>
            <p:nvPr/>
          </p:nvSpPr>
          <p:spPr>
            <a:xfrm>
              <a:off x="-2808675" y="3778450"/>
              <a:ext cx="49750" cy="85475"/>
            </a:xfrm>
            <a:custGeom>
              <a:rect b="b" l="l" r="r" t="t"/>
              <a:pathLst>
                <a:path extrusionOk="0" h="3419" w="1990">
                  <a:moveTo>
                    <a:pt x="1208" y="0"/>
                  </a:moveTo>
                  <a:cubicBezTo>
                    <a:pt x="771" y="0"/>
                    <a:pt x="203" y="848"/>
                    <a:pt x="170" y="1213"/>
                  </a:cubicBezTo>
                  <a:cubicBezTo>
                    <a:pt x="149" y="1572"/>
                    <a:pt x="86" y="1932"/>
                    <a:pt x="276" y="2270"/>
                  </a:cubicBezTo>
                  <a:cubicBezTo>
                    <a:pt x="377" y="2317"/>
                    <a:pt x="456" y="2337"/>
                    <a:pt x="519" y="2337"/>
                  </a:cubicBezTo>
                  <a:cubicBezTo>
                    <a:pt x="852" y="2337"/>
                    <a:pt x="738" y="1784"/>
                    <a:pt x="1058" y="1784"/>
                  </a:cubicBezTo>
                  <a:cubicBezTo>
                    <a:pt x="1376" y="3412"/>
                    <a:pt x="191" y="2440"/>
                    <a:pt x="1" y="3137"/>
                  </a:cubicBezTo>
                  <a:cubicBezTo>
                    <a:pt x="170" y="3351"/>
                    <a:pt x="359" y="3419"/>
                    <a:pt x="551" y="3419"/>
                  </a:cubicBezTo>
                  <a:cubicBezTo>
                    <a:pt x="816" y="3419"/>
                    <a:pt x="1089" y="3292"/>
                    <a:pt x="1333" y="3243"/>
                  </a:cubicBezTo>
                  <a:cubicBezTo>
                    <a:pt x="1989" y="3095"/>
                    <a:pt x="1672" y="1551"/>
                    <a:pt x="1460" y="1086"/>
                  </a:cubicBezTo>
                  <a:cubicBezTo>
                    <a:pt x="1249" y="832"/>
                    <a:pt x="1270" y="452"/>
                    <a:pt x="1524" y="219"/>
                  </a:cubicBezTo>
                  <a:cubicBezTo>
                    <a:pt x="1437" y="64"/>
                    <a:pt x="1327" y="0"/>
                    <a:pt x="1208"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11"/>
            <p:cNvSpPr/>
            <p:nvPr/>
          </p:nvSpPr>
          <p:spPr>
            <a:xfrm>
              <a:off x="-1088675" y="3593575"/>
              <a:ext cx="68750" cy="87825"/>
            </a:xfrm>
            <a:custGeom>
              <a:rect b="b" l="l" r="r" t="t"/>
              <a:pathLst>
                <a:path extrusionOk="0" h="3513" w="2750">
                  <a:moveTo>
                    <a:pt x="2580" y="0"/>
                  </a:moveTo>
                  <a:lnTo>
                    <a:pt x="2580" y="0"/>
                  </a:lnTo>
                  <a:cubicBezTo>
                    <a:pt x="1544" y="64"/>
                    <a:pt x="635" y="1481"/>
                    <a:pt x="317" y="2369"/>
                  </a:cubicBezTo>
                  <a:cubicBezTo>
                    <a:pt x="0" y="2813"/>
                    <a:pt x="317" y="3194"/>
                    <a:pt x="677" y="3490"/>
                  </a:cubicBezTo>
                  <a:cubicBezTo>
                    <a:pt x="793" y="3505"/>
                    <a:pt x="890" y="3512"/>
                    <a:pt x="969" y="3512"/>
                  </a:cubicBezTo>
                  <a:cubicBezTo>
                    <a:pt x="1875" y="3512"/>
                    <a:pt x="589" y="2577"/>
                    <a:pt x="1036" y="2052"/>
                  </a:cubicBezTo>
                  <a:cubicBezTo>
                    <a:pt x="1269" y="1819"/>
                    <a:pt x="1354" y="1502"/>
                    <a:pt x="1607" y="1248"/>
                  </a:cubicBezTo>
                  <a:cubicBezTo>
                    <a:pt x="2750" y="1100"/>
                    <a:pt x="2305" y="825"/>
                    <a:pt x="2580"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11"/>
            <p:cNvSpPr/>
            <p:nvPr/>
          </p:nvSpPr>
          <p:spPr>
            <a:xfrm>
              <a:off x="-1974075" y="3998050"/>
              <a:ext cx="84900" cy="53525"/>
            </a:xfrm>
            <a:custGeom>
              <a:rect b="b" l="l" r="r" t="t"/>
              <a:pathLst>
                <a:path extrusionOk="0" h="2141" w="3396">
                  <a:moveTo>
                    <a:pt x="3396" y="0"/>
                  </a:moveTo>
                  <a:cubicBezTo>
                    <a:pt x="2846" y="64"/>
                    <a:pt x="2381" y="360"/>
                    <a:pt x="2085" y="804"/>
                  </a:cubicBezTo>
                  <a:cubicBezTo>
                    <a:pt x="2063" y="1058"/>
                    <a:pt x="1408" y="1100"/>
                    <a:pt x="1810" y="1502"/>
                  </a:cubicBezTo>
                  <a:cubicBezTo>
                    <a:pt x="1915" y="1629"/>
                    <a:pt x="1810" y="1756"/>
                    <a:pt x="1598" y="1777"/>
                  </a:cubicBezTo>
                  <a:cubicBezTo>
                    <a:pt x="1545" y="1777"/>
                    <a:pt x="1481" y="1778"/>
                    <a:pt x="1413" y="1778"/>
                  </a:cubicBezTo>
                  <a:cubicBezTo>
                    <a:pt x="1212" y="1778"/>
                    <a:pt x="990" y="1766"/>
                    <a:pt x="1006" y="1671"/>
                  </a:cubicBezTo>
                  <a:cubicBezTo>
                    <a:pt x="1091" y="1164"/>
                    <a:pt x="308" y="677"/>
                    <a:pt x="985" y="170"/>
                  </a:cubicBezTo>
                  <a:cubicBezTo>
                    <a:pt x="874" y="59"/>
                    <a:pt x="742" y="11"/>
                    <a:pt x="612" y="11"/>
                  </a:cubicBezTo>
                  <a:cubicBezTo>
                    <a:pt x="298" y="11"/>
                    <a:pt x="0" y="296"/>
                    <a:pt x="75" y="656"/>
                  </a:cubicBezTo>
                  <a:cubicBezTo>
                    <a:pt x="33" y="1015"/>
                    <a:pt x="329" y="1290"/>
                    <a:pt x="350" y="1650"/>
                  </a:cubicBezTo>
                  <a:cubicBezTo>
                    <a:pt x="366" y="1986"/>
                    <a:pt x="552" y="2141"/>
                    <a:pt x="844" y="2141"/>
                  </a:cubicBezTo>
                  <a:cubicBezTo>
                    <a:pt x="937" y="2141"/>
                    <a:pt x="1041" y="2125"/>
                    <a:pt x="1154" y="2094"/>
                  </a:cubicBezTo>
                  <a:cubicBezTo>
                    <a:pt x="1767" y="1904"/>
                    <a:pt x="2677" y="1967"/>
                    <a:pt x="2465" y="1015"/>
                  </a:cubicBezTo>
                  <a:cubicBezTo>
                    <a:pt x="2634" y="656"/>
                    <a:pt x="3311" y="444"/>
                    <a:pt x="3396"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11"/>
            <p:cNvSpPr/>
            <p:nvPr/>
          </p:nvSpPr>
          <p:spPr>
            <a:xfrm>
              <a:off x="-1722100" y="4027125"/>
              <a:ext cx="55525" cy="61375"/>
            </a:xfrm>
            <a:custGeom>
              <a:rect b="b" l="l" r="r" t="t"/>
              <a:pathLst>
                <a:path extrusionOk="0" h="2455" w="2221">
                  <a:moveTo>
                    <a:pt x="2221" y="1"/>
                  </a:moveTo>
                  <a:lnTo>
                    <a:pt x="2221" y="1"/>
                  </a:lnTo>
                  <a:cubicBezTo>
                    <a:pt x="804" y="318"/>
                    <a:pt x="360" y="1333"/>
                    <a:pt x="0" y="2390"/>
                  </a:cubicBezTo>
                  <a:cubicBezTo>
                    <a:pt x="108" y="2433"/>
                    <a:pt x="218" y="2455"/>
                    <a:pt x="327" y="2455"/>
                  </a:cubicBezTo>
                  <a:cubicBezTo>
                    <a:pt x="537" y="2455"/>
                    <a:pt x="742" y="2375"/>
                    <a:pt x="909" y="2221"/>
                  </a:cubicBezTo>
                  <a:cubicBezTo>
                    <a:pt x="1375" y="1862"/>
                    <a:pt x="1417" y="1227"/>
                    <a:pt x="2030" y="931"/>
                  </a:cubicBezTo>
                  <a:lnTo>
                    <a:pt x="2221" y="1"/>
                  </a:ln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11"/>
            <p:cNvSpPr/>
            <p:nvPr/>
          </p:nvSpPr>
          <p:spPr>
            <a:xfrm>
              <a:off x="-1677700" y="4028175"/>
              <a:ext cx="57125" cy="83050"/>
            </a:xfrm>
            <a:custGeom>
              <a:rect b="b" l="l" r="r" t="t"/>
              <a:pathLst>
                <a:path extrusionOk="0" h="3322" w="2285">
                  <a:moveTo>
                    <a:pt x="1735" y="1"/>
                  </a:moveTo>
                  <a:cubicBezTo>
                    <a:pt x="1396" y="149"/>
                    <a:pt x="677" y="128"/>
                    <a:pt x="1375" y="699"/>
                  </a:cubicBezTo>
                  <a:cubicBezTo>
                    <a:pt x="1841" y="1079"/>
                    <a:pt x="1" y="2327"/>
                    <a:pt x="254" y="3321"/>
                  </a:cubicBezTo>
                  <a:cubicBezTo>
                    <a:pt x="424" y="3300"/>
                    <a:pt x="614" y="3258"/>
                    <a:pt x="614" y="3131"/>
                  </a:cubicBezTo>
                  <a:cubicBezTo>
                    <a:pt x="572" y="2306"/>
                    <a:pt x="1545" y="1904"/>
                    <a:pt x="1714" y="1185"/>
                  </a:cubicBezTo>
                  <a:cubicBezTo>
                    <a:pt x="1746" y="1012"/>
                    <a:pt x="1834" y="955"/>
                    <a:pt x="1943" y="955"/>
                  </a:cubicBezTo>
                  <a:cubicBezTo>
                    <a:pt x="2048" y="955"/>
                    <a:pt x="2171" y="1007"/>
                    <a:pt x="2285" y="1058"/>
                  </a:cubicBezTo>
                  <a:cubicBezTo>
                    <a:pt x="2285" y="656"/>
                    <a:pt x="2242" y="233"/>
                    <a:pt x="1735"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11"/>
            <p:cNvSpPr/>
            <p:nvPr/>
          </p:nvSpPr>
          <p:spPr>
            <a:xfrm>
              <a:off x="-853400" y="3754725"/>
              <a:ext cx="70850" cy="55975"/>
            </a:xfrm>
            <a:custGeom>
              <a:rect b="b" l="l" r="r" t="t"/>
              <a:pathLst>
                <a:path extrusionOk="0" h="2239" w="2834">
                  <a:moveTo>
                    <a:pt x="2658" y="0"/>
                  </a:moveTo>
                  <a:cubicBezTo>
                    <a:pt x="2102" y="0"/>
                    <a:pt x="70" y="1639"/>
                    <a:pt x="1" y="1950"/>
                  </a:cubicBezTo>
                  <a:cubicBezTo>
                    <a:pt x="37" y="2133"/>
                    <a:pt x="200" y="2239"/>
                    <a:pt x="364" y="2239"/>
                  </a:cubicBezTo>
                  <a:cubicBezTo>
                    <a:pt x="485" y="2239"/>
                    <a:pt x="606" y="2182"/>
                    <a:pt x="677" y="2056"/>
                  </a:cubicBezTo>
                  <a:cubicBezTo>
                    <a:pt x="1248" y="1337"/>
                    <a:pt x="2285" y="1062"/>
                    <a:pt x="2771" y="280"/>
                  </a:cubicBezTo>
                  <a:cubicBezTo>
                    <a:pt x="2833" y="82"/>
                    <a:pt x="2783" y="0"/>
                    <a:pt x="2658"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11"/>
            <p:cNvSpPr/>
            <p:nvPr/>
          </p:nvSpPr>
          <p:spPr>
            <a:xfrm>
              <a:off x="-2343900" y="3700375"/>
              <a:ext cx="64525" cy="72450"/>
            </a:xfrm>
            <a:custGeom>
              <a:rect b="b" l="l" r="r" t="t"/>
              <a:pathLst>
                <a:path extrusionOk="0" h="2898" w="2581">
                  <a:moveTo>
                    <a:pt x="1333" y="0"/>
                  </a:moveTo>
                  <a:cubicBezTo>
                    <a:pt x="889" y="825"/>
                    <a:pt x="0" y="2454"/>
                    <a:pt x="1290" y="2898"/>
                  </a:cubicBezTo>
                  <a:cubicBezTo>
                    <a:pt x="1409" y="2752"/>
                    <a:pt x="1582" y="2736"/>
                    <a:pt x="1764" y="2736"/>
                  </a:cubicBezTo>
                  <a:cubicBezTo>
                    <a:pt x="1815" y="2736"/>
                    <a:pt x="1868" y="2737"/>
                    <a:pt x="1919" y="2737"/>
                  </a:cubicBezTo>
                  <a:cubicBezTo>
                    <a:pt x="2107" y="2737"/>
                    <a:pt x="2289" y="2720"/>
                    <a:pt x="2411" y="2559"/>
                  </a:cubicBezTo>
                  <a:cubicBezTo>
                    <a:pt x="2389" y="2558"/>
                    <a:pt x="2366" y="2557"/>
                    <a:pt x="2343" y="2557"/>
                  </a:cubicBezTo>
                  <a:cubicBezTo>
                    <a:pt x="2206" y="2557"/>
                    <a:pt x="2066" y="2580"/>
                    <a:pt x="1930" y="2580"/>
                  </a:cubicBezTo>
                  <a:cubicBezTo>
                    <a:pt x="1772" y="2580"/>
                    <a:pt x="1618" y="2549"/>
                    <a:pt x="1481" y="2411"/>
                  </a:cubicBezTo>
                  <a:cubicBezTo>
                    <a:pt x="1100" y="1629"/>
                    <a:pt x="2581" y="318"/>
                    <a:pt x="1333"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11"/>
            <p:cNvSpPr/>
            <p:nvPr/>
          </p:nvSpPr>
          <p:spPr>
            <a:xfrm>
              <a:off x="-1185450" y="4084450"/>
              <a:ext cx="52900" cy="46850"/>
            </a:xfrm>
            <a:custGeom>
              <a:rect b="b" l="l" r="r" t="t"/>
              <a:pathLst>
                <a:path extrusionOk="0" h="1874" w="2116">
                  <a:moveTo>
                    <a:pt x="1619" y="1"/>
                  </a:moveTo>
                  <a:cubicBezTo>
                    <a:pt x="1160" y="1"/>
                    <a:pt x="641" y="525"/>
                    <a:pt x="276" y="753"/>
                  </a:cubicBezTo>
                  <a:cubicBezTo>
                    <a:pt x="1" y="1049"/>
                    <a:pt x="170" y="1578"/>
                    <a:pt x="445" y="1874"/>
                  </a:cubicBezTo>
                  <a:cubicBezTo>
                    <a:pt x="1291" y="1578"/>
                    <a:pt x="1650" y="880"/>
                    <a:pt x="2116" y="288"/>
                  </a:cubicBezTo>
                  <a:cubicBezTo>
                    <a:pt x="1967" y="80"/>
                    <a:pt x="1798" y="1"/>
                    <a:pt x="1619"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11"/>
            <p:cNvSpPr/>
            <p:nvPr/>
          </p:nvSpPr>
          <p:spPr>
            <a:xfrm>
              <a:off x="-1229250" y="4107250"/>
              <a:ext cx="54925" cy="33150"/>
            </a:xfrm>
            <a:custGeom>
              <a:rect b="b" l="l" r="r" t="t"/>
              <a:pathLst>
                <a:path extrusionOk="0" h="1326" w="2197">
                  <a:moveTo>
                    <a:pt x="256" y="1"/>
                  </a:moveTo>
                  <a:cubicBezTo>
                    <a:pt x="0" y="1"/>
                    <a:pt x="44" y="176"/>
                    <a:pt x="167" y="666"/>
                  </a:cubicBezTo>
                  <a:cubicBezTo>
                    <a:pt x="615" y="1114"/>
                    <a:pt x="919" y="1326"/>
                    <a:pt x="1254" y="1326"/>
                  </a:cubicBezTo>
                  <a:cubicBezTo>
                    <a:pt x="1519" y="1326"/>
                    <a:pt x="1804" y="1193"/>
                    <a:pt x="2197" y="941"/>
                  </a:cubicBezTo>
                  <a:lnTo>
                    <a:pt x="2197" y="327"/>
                  </a:lnTo>
                  <a:cubicBezTo>
                    <a:pt x="1816" y="95"/>
                    <a:pt x="1372" y="264"/>
                    <a:pt x="991" y="137"/>
                  </a:cubicBezTo>
                  <a:cubicBezTo>
                    <a:pt x="630" y="54"/>
                    <a:pt x="397" y="1"/>
                    <a:pt x="256"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11"/>
            <p:cNvSpPr/>
            <p:nvPr/>
          </p:nvSpPr>
          <p:spPr>
            <a:xfrm>
              <a:off x="-1212950" y="3839725"/>
              <a:ext cx="111600" cy="76650"/>
            </a:xfrm>
            <a:custGeom>
              <a:rect b="b" l="l" r="r" t="t"/>
              <a:pathLst>
                <a:path extrusionOk="0" h="3066" w="4464">
                  <a:moveTo>
                    <a:pt x="3772" y="1"/>
                  </a:moveTo>
                  <a:cubicBezTo>
                    <a:pt x="2618" y="1"/>
                    <a:pt x="3318" y="1426"/>
                    <a:pt x="1947" y="1554"/>
                  </a:cubicBezTo>
                  <a:cubicBezTo>
                    <a:pt x="1926" y="2463"/>
                    <a:pt x="487" y="2146"/>
                    <a:pt x="1" y="2696"/>
                  </a:cubicBezTo>
                  <a:cubicBezTo>
                    <a:pt x="87" y="2953"/>
                    <a:pt x="240" y="3065"/>
                    <a:pt x="448" y="3065"/>
                  </a:cubicBezTo>
                  <a:cubicBezTo>
                    <a:pt x="548" y="3065"/>
                    <a:pt x="660" y="3040"/>
                    <a:pt x="784" y="2992"/>
                  </a:cubicBezTo>
                  <a:cubicBezTo>
                    <a:pt x="1439" y="2082"/>
                    <a:pt x="3279" y="2082"/>
                    <a:pt x="3173" y="729"/>
                  </a:cubicBezTo>
                  <a:cubicBezTo>
                    <a:pt x="3122" y="484"/>
                    <a:pt x="3487" y="270"/>
                    <a:pt x="3784" y="270"/>
                  </a:cubicBezTo>
                  <a:cubicBezTo>
                    <a:pt x="3975" y="270"/>
                    <a:pt x="4138" y="358"/>
                    <a:pt x="4146" y="581"/>
                  </a:cubicBezTo>
                  <a:cubicBezTo>
                    <a:pt x="4358" y="475"/>
                    <a:pt x="4379" y="263"/>
                    <a:pt x="4464" y="115"/>
                  </a:cubicBezTo>
                  <a:cubicBezTo>
                    <a:pt x="4178" y="35"/>
                    <a:pt x="3952" y="1"/>
                    <a:pt x="3772"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11"/>
            <p:cNvSpPr/>
            <p:nvPr/>
          </p:nvSpPr>
          <p:spPr>
            <a:xfrm>
              <a:off x="-1453300" y="3905525"/>
              <a:ext cx="62725" cy="53325"/>
            </a:xfrm>
            <a:custGeom>
              <a:rect b="b" l="l" r="r" t="t"/>
              <a:pathLst>
                <a:path extrusionOk="0" h="2133" w="2509">
                  <a:moveTo>
                    <a:pt x="1684" y="0"/>
                  </a:moveTo>
                  <a:cubicBezTo>
                    <a:pt x="1113" y="275"/>
                    <a:pt x="605" y="656"/>
                    <a:pt x="182" y="1142"/>
                  </a:cubicBezTo>
                  <a:cubicBezTo>
                    <a:pt x="0" y="1753"/>
                    <a:pt x="42" y="2133"/>
                    <a:pt x="273" y="2133"/>
                  </a:cubicBezTo>
                  <a:cubicBezTo>
                    <a:pt x="418" y="2133"/>
                    <a:pt x="637" y="1984"/>
                    <a:pt x="923" y="1650"/>
                  </a:cubicBezTo>
                  <a:cubicBezTo>
                    <a:pt x="1853" y="1290"/>
                    <a:pt x="2509" y="1311"/>
                    <a:pt x="1684" y="191"/>
                  </a:cubicBezTo>
                  <a:cubicBezTo>
                    <a:pt x="1747" y="169"/>
                    <a:pt x="1769" y="42"/>
                    <a:pt x="1684"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11"/>
            <p:cNvSpPr/>
            <p:nvPr/>
          </p:nvSpPr>
          <p:spPr>
            <a:xfrm>
              <a:off x="-1616375" y="3758075"/>
              <a:ext cx="48150" cy="53125"/>
            </a:xfrm>
            <a:custGeom>
              <a:rect b="b" l="l" r="r" t="t"/>
              <a:pathLst>
                <a:path extrusionOk="0" h="2125" w="1926">
                  <a:moveTo>
                    <a:pt x="769" y="0"/>
                  </a:moveTo>
                  <a:cubicBezTo>
                    <a:pt x="512" y="0"/>
                    <a:pt x="248" y="64"/>
                    <a:pt x="1" y="188"/>
                  </a:cubicBezTo>
                  <a:cubicBezTo>
                    <a:pt x="149" y="442"/>
                    <a:pt x="487" y="590"/>
                    <a:pt x="234" y="928"/>
                  </a:cubicBezTo>
                  <a:cubicBezTo>
                    <a:pt x="593" y="1288"/>
                    <a:pt x="276" y="1732"/>
                    <a:pt x="466" y="2112"/>
                  </a:cubicBezTo>
                  <a:cubicBezTo>
                    <a:pt x="516" y="2121"/>
                    <a:pt x="562" y="2125"/>
                    <a:pt x="605" y="2125"/>
                  </a:cubicBezTo>
                  <a:cubicBezTo>
                    <a:pt x="1453" y="2125"/>
                    <a:pt x="1000" y="611"/>
                    <a:pt x="1926" y="611"/>
                  </a:cubicBezTo>
                  <a:cubicBezTo>
                    <a:pt x="1644" y="195"/>
                    <a:pt x="1217" y="0"/>
                    <a:pt x="769"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11"/>
            <p:cNvSpPr/>
            <p:nvPr/>
          </p:nvSpPr>
          <p:spPr>
            <a:xfrm>
              <a:off x="-1733750" y="4083050"/>
              <a:ext cx="57675" cy="47200"/>
            </a:xfrm>
            <a:custGeom>
              <a:rect b="b" l="l" r="r" t="t"/>
              <a:pathLst>
                <a:path extrusionOk="0" h="1888" w="2307">
                  <a:moveTo>
                    <a:pt x="1083" y="0"/>
                  </a:moveTo>
                  <a:cubicBezTo>
                    <a:pt x="871" y="0"/>
                    <a:pt x="661" y="47"/>
                    <a:pt x="466" y="153"/>
                  </a:cubicBezTo>
                  <a:lnTo>
                    <a:pt x="445" y="153"/>
                  </a:lnTo>
                  <a:cubicBezTo>
                    <a:pt x="1" y="1549"/>
                    <a:pt x="530" y="1613"/>
                    <a:pt x="1756" y="1888"/>
                  </a:cubicBezTo>
                  <a:cubicBezTo>
                    <a:pt x="1650" y="1486"/>
                    <a:pt x="2116" y="1486"/>
                    <a:pt x="2306" y="1274"/>
                  </a:cubicBezTo>
                  <a:lnTo>
                    <a:pt x="2306" y="1274"/>
                  </a:lnTo>
                  <a:cubicBezTo>
                    <a:pt x="2229" y="1288"/>
                    <a:pt x="2154" y="1295"/>
                    <a:pt x="2084" y="1295"/>
                  </a:cubicBezTo>
                  <a:cubicBezTo>
                    <a:pt x="1400" y="1295"/>
                    <a:pt x="1034" y="676"/>
                    <a:pt x="1206" y="5"/>
                  </a:cubicBezTo>
                  <a:cubicBezTo>
                    <a:pt x="1165" y="2"/>
                    <a:pt x="1124" y="0"/>
                    <a:pt x="1083"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11"/>
            <p:cNvSpPr/>
            <p:nvPr/>
          </p:nvSpPr>
          <p:spPr>
            <a:xfrm>
              <a:off x="-1208000" y="3821450"/>
              <a:ext cx="62225" cy="45350"/>
            </a:xfrm>
            <a:custGeom>
              <a:rect b="b" l="l" r="r" t="t"/>
              <a:pathLst>
                <a:path extrusionOk="0" h="1814" w="2489">
                  <a:moveTo>
                    <a:pt x="1897" y="0"/>
                  </a:moveTo>
                  <a:lnTo>
                    <a:pt x="839" y="677"/>
                  </a:lnTo>
                  <a:cubicBezTo>
                    <a:pt x="879" y="933"/>
                    <a:pt x="1" y="1813"/>
                    <a:pt x="478" y="1813"/>
                  </a:cubicBezTo>
                  <a:cubicBezTo>
                    <a:pt x="513" y="1813"/>
                    <a:pt x="556" y="1808"/>
                    <a:pt x="607" y="1798"/>
                  </a:cubicBezTo>
                  <a:cubicBezTo>
                    <a:pt x="1262" y="1312"/>
                    <a:pt x="2489" y="1164"/>
                    <a:pt x="1897"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11"/>
            <p:cNvSpPr/>
            <p:nvPr/>
          </p:nvSpPr>
          <p:spPr>
            <a:xfrm>
              <a:off x="-2325400" y="3681825"/>
              <a:ext cx="40100" cy="78850"/>
            </a:xfrm>
            <a:custGeom>
              <a:rect b="b" l="l" r="r" t="t"/>
              <a:pathLst>
                <a:path extrusionOk="0" h="3154" w="1604">
                  <a:moveTo>
                    <a:pt x="1244" y="1"/>
                  </a:moveTo>
                  <a:cubicBezTo>
                    <a:pt x="939" y="1"/>
                    <a:pt x="529" y="310"/>
                    <a:pt x="593" y="742"/>
                  </a:cubicBezTo>
                  <a:cubicBezTo>
                    <a:pt x="1587" y="1313"/>
                    <a:pt x="1" y="2307"/>
                    <a:pt x="741" y="3153"/>
                  </a:cubicBezTo>
                  <a:cubicBezTo>
                    <a:pt x="698" y="2942"/>
                    <a:pt x="804" y="2709"/>
                    <a:pt x="1016" y="2603"/>
                  </a:cubicBezTo>
                  <a:cubicBezTo>
                    <a:pt x="1143" y="2328"/>
                    <a:pt x="1164" y="2011"/>
                    <a:pt x="1121" y="1715"/>
                  </a:cubicBezTo>
                  <a:cubicBezTo>
                    <a:pt x="1396" y="1334"/>
                    <a:pt x="1143" y="827"/>
                    <a:pt x="1544" y="467"/>
                  </a:cubicBezTo>
                  <a:cubicBezTo>
                    <a:pt x="1604" y="138"/>
                    <a:pt x="1447" y="1"/>
                    <a:pt x="1244"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11"/>
            <p:cNvSpPr/>
            <p:nvPr/>
          </p:nvSpPr>
          <p:spPr>
            <a:xfrm>
              <a:off x="-1236725" y="4088800"/>
              <a:ext cx="61875" cy="35100"/>
            </a:xfrm>
            <a:custGeom>
              <a:rect b="b" l="l" r="r" t="t"/>
              <a:pathLst>
                <a:path extrusionOk="0" h="1404" w="2475">
                  <a:moveTo>
                    <a:pt x="1116" y="0"/>
                  </a:moveTo>
                  <a:cubicBezTo>
                    <a:pt x="773" y="0"/>
                    <a:pt x="529" y="325"/>
                    <a:pt x="191" y="325"/>
                  </a:cubicBezTo>
                  <a:cubicBezTo>
                    <a:pt x="106" y="706"/>
                    <a:pt x="0" y="1171"/>
                    <a:pt x="444" y="1404"/>
                  </a:cubicBezTo>
                  <a:cubicBezTo>
                    <a:pt x="396" y="1017"/>
                    <a:pt x="483" y="906"/>
                    <a:pt x="623" y="906"/>
                  </a:cubicBezTo>
                  <a:cubicBezTo>
                    <a:pt x="809" y="906"/>
                    <a:pt x="1087" y="1099"/>
                    <a:pt x="1269" y="1099"/>
                  </a:cubicBezTo>
                  <a:cubicBezTo>
                    <a:pt x="1310" y="1099"/>
                    <a:pt x="1346" y="1090"/>
                    <a:pt x="1375" y="1065"/>
                  </a:cubicBezTo>
                  <a:cubicBezTo>
                    <a:pt x="1476" y="964"/>
                    <a:pt x="1364" y="747"/>
                    <a:pt x="1503" y="747"/>
                  </a:cubicBezTo>
                  <a:cubicBezTo>
                    <a:pt x="1509" y="747"/>
                    <a:pt x="1516" y="747"/>
                    <a:pt x="1523" y="748"/>
                  </a:cubicBezTo>
                  <a:cubicBezTo>
                    <a:pt x="1692" y="769"/>
                    <a:pt x="1523" y="960"/>
                    <a:pt x="1565" y="1065"/>
                  </a:cubicBezTo>
                  <a:cubicBezTo>
                    <a:pt x="1648" y="1148"/>
                    <a:pt x="1733" y="1176"/>
                    <a:pt x="1818" y="1176"/>
                  </a:cubicBezTo>
                  <a:cubicBezTo>
                    <a:pt x="2000" y="1176"/>
                    <a:pt x="2186" y="1047"/>
                    <a:pt x="2366" y="1047"/>
                  </a:cubicBezTo>
                  <a:cubicBezTo>
                    <a:pt x="2402" y="1047"/>
                    <a:pt x="2439" y="1053"/>
                    <a:pt x="2475" y="1065"/>
                  </a:cubicBezTo>
                  <a:cubicBezTo>
                    <a:pt x="2390" y="473"/>
                    <a:pt x="1967" y="177"/>
                    <a:pt x="1396" y="71"/>
                  </a:cubicBezTo>
                  <a:cubicBezTo>
                    <a:pt x="1295" y="21"/>
                    <a:pt x="1202" y="0"/>
                    <a:pt x="1116"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11"/>
            <p:cNvSpPr/>
            <p:nvPr/>
          </p:nvSpPr>
          <p:spPr>
            <a:xfrm>
              <a:off x="-1155825" y="4050400"/>
              <a:ext cx="40725" cy="41250"/>
            </a:xfrm>
            <a:custGeom>
              <a:rect b="b" l="l" r="r" t="t"/>
              <a:pathLst>
                <a:path extrusionOk="0" h="1650" w="1629">
                  <a:moveTo>
                    <a:pt x="1354" y="0"/>
                  </a:moveTo>
                  <a:lnTo>
                    <a:pt x="1354" y="0"/>
                  </a:lnTo>
                  <a:cubicBezTo>
                    <a:pt x="635" y="973"/>
                    <a:pt x="635" y="973"/>
                    <a:pt x="0" y="994"/>
                  </a:cubicBezTo>
                  <a:lnTo>
                    <a:pt x="0" y="1481"/>
                  </a:lnTo>
                  <a:cubicBezTo>
                    <a:pt x="88" y="1528"/>
                    <a:pt x="188" y="1539"/>
                    <a:pt x="291" y="1539"/>
                  </a:cubicBezTo>
                  <a:cubicBezTo>
                    <a:pt x="372" y="1539"/>
                    <a:pt x="455" y="1532"/>
                    <a:pt x="538" y="1532"/>
                  </a:cubicBezTo>
                  <a:cubicBezTo>
                    <a:pt x="677" y="1532"/>
                    <a:pt x="813" y="1551"/>
                    <a:pt x="931" y="1650"/>
                  </a:cubicBezTo>
                  <a:cubicBezTo>
                    <a:pt x="1375" y="1438"/>
                    <a:pt x="1438" y="1036"/>
                    <a:pt x="1607" y="677"/>
                  </a:cubicBezTo>
                  <a:cubicBezTo>
                    <a:pt x="1311" y="529"/>
                    <a:pt x="1629" y="169"/>
                    <a:pt x="1354"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11"/>
            <p:cNvSpPr/>
            <p:nvPr/>
          </p:nvSpPr>
          <p:spPr>
            <a:xfrm>
              <a:off x="-2706625" y="4069925"/>
              <a:ext cx="49725" cy="45725"/>
            </a:xfrm>
            <a:custGeom>
              <a:rect b="b" l="l" r="r" t="t"/>
              <a:pathLst>
                <a:path extrusionOk="0" h="1829" w="1989">
                  <a:moveTo>
                    <a:pt x="1658" y="1"/>
                  </a:moveTo>
                  <a:cubicBezTo>
                    <a:pt x="1179" y="1"/>
                    <a:pt x="1051" y="430"/>
                    <a:pt x="741" y="657"/>
                  </a:cubicBezTo>
                  <a:cubicBezTo>
                    <a:pt x="403" y="996"/>
                    <a:pt x="85" y="1355"/>
                    <a:pt x="1" y="1799"/>
                  </a:cubicBezTo>
                  <a:cubicBezTo>
                    <a:pt x="67" y="1819"/>
                    <a:pt x="128" y="1828"/>
                    <a:pt x="184" y="1828"/>
                  </a:cubicBezTo>
                  <a:cubicBezTo>
                    <a:pt x="724" y="1828"/>
                    <a:pt x="848" y="997"/>
                    <a:pt x="1372" y="997"/>
                  </a:cubicBezTo>
                  <a:cubicBezTo>
                    <a:pt x="1490" y="997"/>
                    <a:pt x="1629" y="1039"/>
                    <a:pt x="1799" y="1144"/>
                  </a:cubicBezTo>
                  <a:cubicBezTo>
                    <a:pt x="1735" y="763"/>
                    <a:pt x="1989" y="361"/>
                    <a:pt x="1693" y="2"/>
                  </a:cubicBezTo>
                  <a:cubicBezTo>
                    <a:pt x="1681" y="1"/>
                    <a:pt x="1670" y="1"/>
                    <a:pt x="1658"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11"/>
            <p:cNvSpPr/>
            <p:nvPr/>
          </p:nvSpPr>
          <p:spPr>
            <a:xfrm>
              <a:off x="-2283100" y="3669175"/>
              <a:ext cx="56600" cy="63475"/>
            </a:xfrm>
            <a:custGeom>
              <a:rect b="b" l="l" r="r" t="t"/>
              <a:pathLst>
                <a:path extrusionOk="0" h="2539" w="2264">
                  <a:moveTo>
                    <a:pt x="1079" y="0"/>
                  </a:moveTo>
                  <a:cubicBezTo>
                    <a:pt x="1037" y="127"/>
                    <a:pt x="931" y="318"/>
                    <a:pt x="973" y="360"/>
                  </a:cubicBezTo>
                  <a:cubicBezTo>
                    <a:pt x="2264" y="1185"/>
                    <a:pt x="1" y="2094"/>
                    <a:pt x="1269" y="2538"/>
                  </a:cubicBezTo>
                  <a:cubicBezTo>
                    <a:pt x="1058" y="1798"/>
                    <a:pt x="1735" y="1417"/>
                    <a:pt x="2179" y="931"/>
                  </a:cubicBezTo>
                  <a:cubicBezTo>
                    <a:pt x="1883" y="529"/>
                    <a:pt x="1523" y="212"/>
                    <a:pt x="1079"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11"/>
            <p:cNvSpPr/>
            <p:nvPr/>
          </p:nvSpPr>
          <p:spPr>
            <a:xfrm>
              <a:off x="-792475" y="3742675"/>
              <a:ext cx="64400" cy="38575"/>
            </a:xfrm>
            <a:custGeom>
              <a:rect b="b" l="l" r="r" t="t"/>
              <a:pathLst>
                <a:path extrusionOk="0" h="1543" w="2576">
                  <a:moveTo>
                    <a:pt x="1244" y="0"/>
                  </a:moveTo>
                  <a:lnTo>
                    <a:pt x="1032" y="43"/>
                  </a:lnTo>
                  <a:cubicBezTo>
                    <a:pt x="1" y="909"/>
                    <a:pt x="355" y="1543"/>
                    <a:pt x="1021" y="1543"/>
                  </a:cubicBezTo>
                  <a:cubicBezTo>
                    <a:pt x="1378" y="1543"/>
                    <a:pt x="1826" y="1360"/>
                    <a:pt x="2195" y="931"/>
                  </a:cubicBezTo>
                  <a:lnTo>
                    <a:pt x="2365" y="910"/>
                  </a:lnTo>
                  <a:cubicBezTo>
                    <a:pt x="2576" y="762"/>
                    <a:pt x="2428" y="529"/>
                    <a:pt x="2195" y="529"/>
                  </a:cubicBezTo>
                  <a:cubicBezTo>
                    <a:pt x="2117" y="550"/>
                    <a:pt x="2047" y="560"/>
                    <a:pt x="1984" y="560"/>
                  </a:cubicBezTo>
                  <a:cubicBezTo>
                    <a:pt x="1606" y="560"/>
                    <a:pt x="1479" y="218"/>
                    <a:pt x="1244"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11"/>
            <p:cNvSpPr/>
            <p:nvPr/>
          </p:nvSpPr>
          <p:spPr>
            <a:xfrm>
              <a:off x="-1240425" y="3873700"/>
              <a:ext cx="47600" cy="44775"/>
            </a:xfrm>
            <a:custGeom>
              <a:rect b="b" l="l" r="r" t="t"/>
              <a:pathLst>
                <a:path extrusionOk="0" h="1791" w="1904">
                  <a:moveTo>
                    <a:pt x="882" y="1"/>
                  </a:moveTo>
                  <a:cubicBezTo>
                    <a:pt x="710" y="1"/>
                    <a:pt x="531" y="143"/>
                    <a:pt x="402" y="512"/>
                  </a:cubicBezTo>
                  <a:cubicBezTo>
                    <a:pt x="0" y="1098"/>
                    <a:pt x="805" y="1790"/>
                    <a:pt x="1452" y="1790"/>
                  </a:cubicBezTo>
                  <a:cubicBezTo>
                    <a:pt x="1622" y="1790"/>
                    <a:pt x="1780" y="1743"/>
                    <a:pt x="1904" y="1633"/>
                  </a:cubicBezTo>
                  <a:cubicBezTo>
                    <a:pt x="1586" y="1633"/>
                    <a:pt x="1290" y="1612"/>
                    <a:pt x="1163" y="1294"/>
                  </a:cubicBezTo>
                  <a:cubicBezTo>
                    <a:pt x="1673" y="844"/>
                    <a:pt x="1301" y="1"/>
                    <a:pt x="882"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11"/>
            <p:cNvSpPr/>
            <p:nvPr/>
          </p:nvSpPr>
          <p:spPr>
            <a:xfrm>
              <a:off x="-1146850" y="3808550"/>
              <a:ext cx="59925" cy="25625"/>
            </a:xfrm>
            <a:custGeom>
              <a:rect b="b" l="l" r="r" t="t"/>
              <a:pathLst>
                <a:path extrusionOk="0" h="1025" w="2397">
                  <a:moveTo>
                    <a:pt x="1087" y="0"/>
                  </a:moveTo>
                  <a:cubicBezTo>
                    <a:pt x="682" y="0"/>
                    <a:pt x="250" y="94"/>
                    <a:pt x="1" y="242"/>
                  </a:cubicBezTo>
                  <a:cubicBezTo>
                    <a:pt x="593" y="538"/>
                    <a:pt x="1333" y="580"/>
                    <a:pt x="1862" y="1024"/>
                  </a:cubicBezTo>
                  <a:cubicBezTo>
                    <a:pt x="2396" y="276"/>
                    <a:pt x="1782" y="0"/>
                    <a:pt x="1087"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11"/>
            <p:cNvSpPr/>
            <p:nvPr/>
          </p:nvSpPr>
          <p:spPr>
            <a:xfrm>
              <a:off x="-1169575" y="4020525"/>
              <a:ext cx="55000" cy="23225"/>
            </a:xfrm>
            <a:custGeom>
              <a:rect b="b" l="l" r="r" t="t"/>
              <a:pathLst>
                <a:path extrusionOk="0" h="929" w="2200">
                  <a:moveTo>
                    <a:pt x="1519" y="0"/>
                  </a:moveTo>
                  <a:cubicBezTo>
                    <a:pt x="1011" y="0"/>
                    <a:pt x="375" y="354"/>
                    <a:pt x="0" y="582"/>
                  </a:cubicBezTo>
                  <a:cubicBezTo>
                    <a:pt x="71" y="565"/>
                    <a:pt x="137" y="558"/>
                    <a:pt x="200" y="558"/>
                  </a:cubicBezTo>
                  <a:cubicBezTo>
                    <a:pt x="652" y="558"/>
                    <a:pt x="921" y="928"/>
                    <a:pt x="1243" y="928"/>
                  </a:cubicBezTo>
                  <a:cubicBezTo>
                    <a:pt x="1399" y="928"/>
                    <a:pt x="1568" y="841"/>
                    <a:pt x="1777" y="582"/>
                  </a:cubicBezTo>
                  <a:cubicBezTo>
                    <a:pt x="1865" y="494"/>
                    <a:pt x="1997" y="450"/>
                    <a:pt x="2124" y="450"/>
                  </a:cubicBezTo>
                  <a:cubicBezTo>
                    <a:pt x="2150" y="450"/>
                    <a:pt x="2175" y="451"/>
                    <a:pt x="2200" y="455"/>
                  </a:cubicBezTo>
                  <a:cubicBezTo>
                    <a:pt x="2068" y="120"/>
                    <a:pt x="1815" y="0"/>
                    <a:pt x="1519"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11"/>
            <p:cNvSpPr/>
            <p:nvPr/>
          </p:nvSpPr>
          <p:spPr>
            <a:xfrm>
              <a:off x="-745525" y="3725025"/>
              <a:ext cx="41775" cy="41450"/>
            </a:xfrm>
            <a:custGeom>
              <a:rect b="b" l="l" r="r" t="t"/>
              <a:pathLst>
                <a:path extrusionOk="0" h="1658" w="1671">
                  <a:moveTo>
                    <a:pt x="624" y="1"/>
                  </a:moveTo>
                  <a:cubicBezTo>
                    <a:pt x="459" y="1"/>
                    <a:pt x="286" y="63"/>
                    <a:pt x="106" y="177"/>
                  </a:cubicBezTo>
                  <a:cubicBezTo>
                    <a:pt x="0" y="495"/>
                    <a:pt x="529" y="643"/>
                    <a:pt x="381" y="981"/>
                  </a:cubicBezTo>
                  <a:cubicBezTo>
                    <a:pt x="360" y="1087"/>
                    <a:pt x="402" y="1193"/>
                    <a:pt x="465" y="1277"/>
                  </a:cubicBezTo>
                  <a:lnTo>
                    <a:pt x="487" y="1616"/>
                  </a:lnTo>
                  <a:cubicBezTo>
                    <a:pt x="550" y="1637"/>
                    <a:pt x="592" y="1637"/>
                    <a:pt x="656" y="1658"/>
                  </a:cubicBezTo>
                  <a:cubicBezTo>
                    <a:pt x="952" y="1256"/>
                    <a:pt x="1671" y="854"/>
                    <a:pt x="1206" y="304"/>
                  </a:cubicBezTo>
                  <a:cubicBezTo>
                    <a:pt x="1019" y="95"/>
                    <a:pt x="827" y="1"/>
                    <a:pt x="624"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11"/>
            <p:cNvSpPr/>
            <p:nvPr/>
          </p:nvSpPr>
          <p:spPr>
            <a:xfrm>
              <a:off x="-2762125" y="4128650"/>
              <a:ext cx="51300" cy="41350"/>
            </a:xfrm>
            <a:custGeom>
              <a:rect b="b" l="l" r="r" t="t"/>
              <a:pathLst>
                <a:path extrusionOk="0" h="1654" w="2052">
                  <a:moveTo>
                    <a:pt x="1946" y="0"/>
                  </a:moveTo>
                  <a:cubicBezTo>
                    <a:pt x="1396" y="21"/>
                    <a:pt x="1015" y="381"/>
                    <a:pt x="550" y="550"/>
                  </a:cubicBezTo>
                  <a:cubicBezTo>
                    <a:pt x="570" y="862"/>
                    <a:pt x="589" y="1192"/>
                    <a:pt x="128" y="1192"/>
                  </a:cubicBezTo>
                  <a:cubicBezTo>
                    <a:pt x="89" y="1192"/>
                    <a:pt x="46" y="1189"/>
                    <a:pt x="0" y="1185"/>
                  </a:cubicBezTo>
                  <a:lnTo>
                    <a:pt x="0" y="1185"/>
                  </a:lnTo>
                  <a:cubicBezTo>
                    <a:pt x="218" y="1363"/>
                    <a:pt x="325" y="1654"/>
                    <a:pt x="670" y="1654"/>
                  </a:cubicBezTo>
                  <a:cubicBezTo>
                    <a:pt x="692" y="1654"/>
                    <a:pt x="716" y="1652"/>
                    <a:pt x="740" y="1650"/>
                  </a:cubicBezTo>
                  <a:cubicBezTo>
                    <a:pt x="1290" y="1185"/>
                    <a:pt x="1354" y="444"/>
                    <a:pt x="2052" y="64"/>
                  </a:cubicBezTo>
                  <a:lnTo>
                    <a:pt x="1946" y="0"/>
                  </a:ln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11"/>
            <p:cNvSpPr/>
            <p:nvPr/>
          </p:nvSpPr>
          <p:spPr>
            <a:xfrm>
              <a:off x="-1231025" y="4054625"/>
              <a:ext cx="54075" cy="42050"/>
            </a:xfrm>
            <a:custGeom>
              <a:rect b="b" l="l" r="r" t="t"/>
              <a:pathLst>
                <a:path extrusionOk="0" h="1682" w="2163">
                  <a:moveTo>
                    <a:pt x="1908" y="0"/>
                  </a:moveTo>
                  <a:cubicBezTo>
                    <a:pt x="1253" y="0"/>
                    <a:pt x="1232" y="804"/>
                    <a:pt x="576" y="804"/>
                  </a:cubicBezTo>
                  <a:cubicBezTo>
                    <a:pt x="407" y="1015"/>
                    <a:pt x="216" y="1248"/>
                    <a:pt x="26" y="1460"/>
                  </a:cubicBezTo>
                  <a:cubicBezTo>
                    <a:pt x="1" y="1625"/>
                    <a:pt x="71" y="1682"/>
                    <a:pt x="189" y="1682"/>
                  </a:cubicBezTo>
                  <a:cubicBezTo>
                    <a:pt x="438" y="1682"/>
                    <a:pt x="899" y="1431"/>
                    <a:pt x="1113" y="1431"/>
                  </a:cubicBezTo>
                  <a:cubicBezTo>
                    <a:pt x="1134" y="1431"/>
                    <a:pt x="1152" y="1433"/>
                    <a:pt x="1168" y="1438"/>
                  </a:cubicBezTo>
                  <a:cubicBezTo>
                    <a:pt x="1337" y="1100"/>
                    <a:pt x="1464" y="719"/>
                    <a:pt x="1845" y="444"/>
                  </a:cubicBezTo>
                  <a:cubicBezTo>
                    <a:pt x="2014" y="339"/>
                    <a:pt x="2162" y="191"/>
                    <a:pt x="1908"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11"/>
            <p:cNvSpPr/>
            <p:nvPr/>
          </p:nvSpPr>
          <p:spPr>
            <a:xfrm>
              <a:off x="-1988600" y="4013900"/>
              <a:ext cx="43400" cy="40750"/>
            </a:xfrm>
            <a:custGeom>
              <a:rect b="b" l="l" r="r" t="t"/>
              <a:pathLst>
                <a:path extrusionOk="0" h="1630" w="1736">
                  <a:moveTo>
                    <a:pt x="593" y="1"/>
                  </a:moveTo>
                  <a:cubicBezTo>
                    <a:pt x="1" y="593"/>
                    <a:pt x="276" y="1291"/>
                    <a:pt x="974" y="1629"/>
                  </a:cubicBezTo>
                  <a:cubicBezTo>
                    <a:pt x="1012" y="1626"/>
                    <a:pt x="1050" y="1625"/>
                    <a:pt x="1088" y="1625"/>
                  </a:cubicBezTo>
                  <a:cubicBezTo>
                    <a:pt x="1151" y="1625"/>
                    <a:pt x="1213" y="1628"/>
                    <a:pt x="1274" y="1628"/>
                  </a:cubicBezTo>
                  <a:cubicBezTo>
                    <a:pt x="1449" y="1628"/>
                    <a:pt x="1614" y="1609"/>
                    <a:pt x="1735" y="1460"/>
                  </a:cubicBezTo>
                  <a:cubicBezTo>
                    <a:pt x="614" y="1375"/>
                    <a:pt x="1629" y="804"/>
                    <a:pt x="656" y="43"/>
                  </a:cubicBezTo>
                  <a:lnTo>
                    <a:pt x="593" y="1"/>
                  </a:ln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11"/>
            <p:cNvSpPr/>
            <p:nvPr/>
          </p:nvSpPr>
          <p:spPr>
            <a:xfrm>
              <a:off x="-1652850" y="3761175"/>
              <a:ext cx="37575" cy="32625"/>
            </a:xfrm>
            <a:custGeom>
              <a:rect b="b" l="l" r="r" t="t"/>
              <a:pathLst>
                <a:path extrusionOk="0" h="1305" w="1503">
                  <a:moveTo>
                    <a:pt x="1502" y="0"/>
                  </a:moveTo>
                  <a:cubicBezTo>
                    <a:pt x="847" y="191"/>
                    <a:pt x="297" y="656"/>
                    <a:pt x="1" y="1269"/>
                  </a:cubicBezTo>
                  <a:cubicBezTo>
                    <a:pt x="124" y="1294"/>
                    <a:pt x="235" y="1305"/>
                    <a:pt x="334" y="1305"/>
                  </a:cubicBezTo>
                  <a:cubicBezTo>
                    <a:pt x="1098" y="1305"/>
                    <a:pt x="1184" y="638"/>
                    <a:pt x="1502" y="170"/>
                  </a:cubicBezTo>
                  <a:lnTo>
                    <a:pt x="1502" y="0"/>
                  </a:ln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11"/>
            <p:cNvSpPr/>
            <p:nvPr/>
          </p:nvSpPr>
          <p:spPr>
            <a:xfrm>
              <a:off x="-1086575" y="3644850"/>
              <a:ext cx="51850" cy="47625"/>
            </a:xfrm>
            <a:custGeom>
              <a:rect b="b" l="l" r="r" t="t"/>
              <a:pathLst>
                <a:path extrusionOk="0" h="1905" w="2074">
                  <a:moveTo>
                    <a:pt x="952" y="1"/>
                  </a:moveTo>
                  <a:lnTo>
                    <a:pt x="952" y="1"/>
                  </a:lnTo>
                  <a:cubicBezTo>
                    <a:pt x="1" y="825"/>
                    <a:pt x="1946" y="1164"/>
                    <a:pt x="593" y="1460"/>
                  </a:cubicBezTo>
                  <a:lnTo>
                    <a:pt x="1333" y="1904"/>
                  </a:lnTo>
                  <a:cubicBezTo>
                    <a:pt x="1587" y="1650"/>
                    <a:pt x="1820" y="1396"/>
                    <a:pt x="2073" y="1143"/>
                  </a:cubicBezTo>
                  <a:cubicBezTo>
                    <a:pt x="1249" y="1100"/>
                    <a:pt x="931" y="677"/>
                    <a:pt x="952"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11"/>
            <p:cNvSpPr/>
            <p:nvPr/>
          </p:nvSpPr>
          <p:spPr>
            <a:xfrm>
              <a:off x="-1963750" y="3974250"/>
              <a:ext cx="34400" cy="28075"/>
            </a:xfrm>
            <a:custGeom>
              <a:rect b="b" l="l" r="r" t="t"/>
              <a:pathLst>
                <a:path extrusionOk="0" h="1123" w="1376">
                  <a:moveTo>
                    <a:pt x="931" y="1"/>
                  </a:moveTo>
                  <a:lnTo>
                    <a:pt x="931" y="1"/>
                  </a:lnTo>
                  <a:cubicBezTo>
                    <a:pt x="530" y="191"/>
                    <a:pt x="191" y="529"/>
                    <a:pt x="1" y="952"/>
                  </a:cubicBezTo>
                  <a:cubicBezTo>
                    <a:pt x="122" y="1108"/>
                    <a:pt x="286" y="1122"/>
                    <a:pt x="457" y="1122"/>
                  </a:cubicBezTo>
                  <a:cubicBezTo>
                    <a:pt x="495" y="1122"/>
                    <a:pt x="533" y="1122"/>
                    <a:pt x="572" y="1122"/>
                  </a:cubicBezTo>
                  <a:cubicBezTo>
                    <a:pt x="1058" y="847"/>
                    <a:pt x="1375" y="508"/>
                    <a:pt x="931"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11"/>
            <p:cNvSpPr/>
            <p:nvPr/>
          </p:nvSpPr>
          <p:spPr>
            <a:xfrm>
              <a:off x="-1490600" y="3946225"/>
              <a:ext cx="70950" cy="49775"/>
            </a:xfrm>
            <a:custGeom>
              <a:rect b="b" l="l" r="r" t="t"/>
              <a:pathLst>
                <a:path extrusionOk="0" h="1991" w="2838">
                  <a:moveTo>
                    <a:pt x="2245" y="1"/>
                  </a:moveTo>
                  <a:lnTo>
                    <a:pt x="1695" y="487"/>
                  </a:lnTo>
                  <a:cubicBezTo>
                    <a:pt x="1666" y="486"/>
                    <a:pt x="1637" y="486"/>
                    <a:pt x="1608" y="486"/>
                  </a:cubicBezTo>
                  <a:cubicBezTo>
                    <a:pt x="1" y="486"/>
                    <a:pt x="150" y="1990"/>
                    <a:pt x="960" y="1990"/>
                  </a:cubicBezTo>
                  <a:cubicBezTo>
                    <a:pt x="1079" y="1990"/>
                    <a:pt x="1213" y="1958"/>
                    <a:pt x="1357" y="1883"/>
                  </a:cubicBezTo>
                  <a:cubicBezTo>
                    <a:pt x="701" y="974"/>
                    <a:pt x="2838" y="1016"/>
                    <a:pt x="2245"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11"/>
            <p:cNvSpPr/>
            <p:nvPr/>
          </p:nvSpPr>
          <p:spPr>
            <a:xfrm>
              <a:off x="-1472025" y="3987125"/>
              <a:ext cx="41800" cy="22275"/>
            </a:xfrm>
            <a:custGeom>
              <a:rect b="b" l="l" r="r" t="t"/>
              <a:pathLst>
                <a:path extrusionOk="0" h="891" w="1672">
                  <a:moveTo>
                    <a:pt x="993" y="1"/>
                  </a:moveTo>
                  <a:cubicBezTo>
                    <a:pt x="698" y="1"/>
                    <a:pt x="431" y="318"/>
                    <a:pt x="90" y="318"/>
                  </a:cubicBezTo>
                  <a:cubicBezTo>
                    <a:pt x="61" y="318"/>
                    <a:pt x="31" y="315"/>
                    <a:pt x="1" y="310"/>
                  </a:cubicBezTo>
                  <a:lnTo>
                    <a:pt x="1" y="310"/>
                  </a:lnTo>
                  <a:cubicBezTo>
                    <a:pt x="263" y="686"/>
                    <a:pt x="563" y="891"/>
                    <a:pt x="904" y="891"/>
                  </a:cubicBezTo>
                  <a:cubicBezTo>
                    <a:pt x="1140" y="891"/>
                    <a:pt x="1395" y="793"/>
                    <a:pt x="1672" y="585"/>
                  </a:cubicBezTo>
                  <a:cubicBezTo>
                    <a:pt x="1502" y="480"/>
                    <a:pt x="1375" y="332"/>
                    <a:pt x="1312" y="141"/>
                  </a:cubicBezTo>
                  <a:cubicBezTo>
                    <a:pt x="1200" y="39"/>
                    <a:pt x="1094" y="1"/>
                    <a:pt x="993"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11"/>
            <p:cNvSpPr/>
            <p:nvPr/>
          </p:nvSpPr>
          <p:spPr>
            <a:xfrm>
              <a:off x="-1596800" y="3771225"/>
              <a:ext cx="32275" cy="39750"/>
            </a:xfrm>
            <a:custGeom>
              <a:rect b="b" l="l" r="r" t="t"/>
              <a:pathLst>
                <a:path extrusionOk="0" h="1590" w="1291">
                  <a:moveTo>
                    <a:pt x="275" y="0"/>
                  </a:moveTo>
                  <a:cubicBezTo>
                    <a:pt x="381" y="529"/>
                    <a:pt x="275" y="1079"/>
                    <a:pt x="0" y="1523"/>
                  </a:cubicBezTo>
                  <a:cubicBezTo>
                    <a:pt x="23" y="1568"/>
                    <a:pt x="64" y="1589"/>
                    <a:pt x="107" y="1589"/>
                  </a:cubicBezTo>
                  <a:cubicBezTo>
                    <a:pt x="144" y="1589"/>
                    <a:pt x="183" y="1574"/>
                    <a:pt x="212" y="1544"/>
                  </a:cubicBezTo>
                  <a:cubicBezTo>
                    <a:pt x="466" y="1163"/>
                    <a:pt x="1143" y="994"/>
                    <a:pt x="910" y="360"/>
                  </a:cubicBezTo>
                  <a:cubicBezTo>
                    <a:pt x="868" y="254"/>
                    <a:pt x="1143" y="275"/>
                    <a:pt x="1291" y="254"/>
                  </a:cubicBezTo>
                  <a:cubicBezTo>
                    <a:pt x="1252" y="46"/>
                    <a:pt x="1004" y="38"/>
                    <a:pt x="741" y="38"/>
                  </a:cubicBezTo>
                  <a:cubicBezTo>
                    <a:pt x="719" y="38"/>
                    <a:pt x="697" y="38"/>
                    <a:pt x="675" y="38"/>
                  </a:cubicBezTo>
                  <a:cubicBezTo>
                    <a:pt x="532" y="38"/>
                    <a:pt x="388" y="36"/>
                    <a:pt x="275"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11"/>
            <p:cNvSpPr/>
            <p:nvPr/>
          </p:nvSpPr>
          <p:spPr>
            <a:xfrm>
              <a:off x="-1470950" y="3934075"/>
              <a:ext cx="33850" cy="32025"/>
            </a:xfrm>
            <a:custGeom>
              <a:rect b="b" l="l" r="r" t="t"/>
              <a:pathLst>
                <a:path extrusionOk="0" h="1281" w="1354">
                  <a:moveTo>
                    <a:pt x="888" y="0"/>
                  </a:moveTo>
                  <a:lnTo>
                    <a:pt x="888" y="0"/>
                  </a:lnTo>
                  <a:cubicBezTo>
                    <a:pt x="508" y="296"/>
                    <a:pt x="212" y="698"/>
                    <a:pt x="0" y="1121"/>
                  </a:cubicBezTo>
                  <a:cubicBezTo>
                    <a:pt x="167" y="1223"/>
                    <a:pt x="318" y="1281"/>
                    <a:pt x="454" y="1281"/>
                  </a:cubicBezTo>
                  <a:cubicBezTo>
                    <a:pt x="628" y="1281"/>
                    <a:pt x="779" y="1187"/>
                    <a:pt x="909" y="973"/>
                  </a:cubicBezTo>
                  <a:cubicBezTo>
                    <a:pt x="761" y="656"/>
                    <a:pt x="1354" y="317"/>
                    <a:pt x="888"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11"/>
            <p:cNvSpPr/>
            <p:nvPr/>
          </p:nvSpPr>
          <p:spPr>
            <a:xfrm>
              <a:off x="-1216100" y="4046700"/>
              <a:ext cx="32800" cy="31975"/>
            </a:xfrm>
            <a:custGeom>
              <a:rect b="b" l="l" r="r" t="t"/>
              <a:pathLst>
                <a:path extrusionOk="0" h="1279" w="1312">
                  <a:moveTo>
                    <a:pt x="1290" y="0"/>
                  </a:moveTo>
                  <a:cubicBezTo>
                    <a:pt x="783" y="275"/>
                    <a:pt x="317" y="656"/>
                    <a:pt x="0" y="1142"/>
                  </a:cubicBezTo>
                  <a:cubicBezTo>
                    <a:pt x="96" y="1238"/>
                    <a:pt x="189" y="1278"/>
                    <a:pt x="279" y="1278"/>
                  </a:cubicBezTo>
                  <a:cubicBezTo>
                    <a:pt x="666" y="1278"/>
                    <a:pt x="1003" y="544"/>
                    <a:pt x="1311" y="338"/>
                  </a:cubicBezTo>
                  <a:lnTo>
                    <a:pt x="1290" y="0"/>
                  </a:ln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11"/>
            <p:cNvSpPr/>
            <p:nvPr/>
          </p:nvSpPr>
          <p:spPr>
            <a:xfrm>
              <a:off x="-2706625" y="4053750"/>
              <a:ext cx="37575" cy="16975"/>
            </a:xfrm>
            <a:custGeom>
              <a:rect b="b" l="l" r="r" t="t"/>
              <a:pathLst>
                <a:path extrusionOk="0" h="679" w="1503">
                  <a:moveTo>
                    <a:pt x="819" y="0"/>
                  </a:moveTo>
                  <a:cubicBezTo>
                    <a:pt x="554" y="0"/>
                    <a:pt x="278" y="96"/>
                    <a:pt x="1" y="162"/>
                  </a:cubicBezTo>
                  <a:cubicBezTo>
                    <a:pt x="43" y="183"/>
                    <a:pt x="85" y="204"/>
                    <a:pt x="149" y="204"/>
                  </a:cubicBezTo>
                  <a:cubicBezTo>
                    <a:pt x="350" y="562"/>
                    <a:pt x="493" y="679"/>
                    <a:pt x="642" y="679"/>
                  </a:cubicBezTo>
                  <a:cubicBezTo>
                    <a:pt x="855" y="679"/>
                    <a:pt x="1080" y="443"/>
                    <a:pt x="1502" y="331"/>
                  </a:cubicBezTo>
                  <a:cubicBezTo>
                    <a:pt x="1291" y="79"/>
                    <a:pt x="1060" y="0"/>
                    <a:pt x="819"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11"/>
            <p:cNvSpPr/>
            <p:nvPr/>
          </p:nvSpPr>
          <p:spPr>
            <a:xfrm>
              <a:off x="-1211875" y="3838375"/>
              <a:ext cx="33850" cy="28500"/>
            </a:xfrm>
            <a:custGeom>
              <a:rect b="b" l="l" r="r" t="t"/>
              <a:pathLst>
                <a:path extrusionOk="0" h="1140" w="1354">
                  <a:moveTo>
                    <a:pt x="994" y="0"/>
                  </a:moveTo>
                  <a:cubicBezTo>
                    <a:pt x="592" y="254"/>
                    <a:pt x="148" y="466"/>
                    <a:pt x="0" y="931"/>
                  </a:cubicBezTo>
                  <a:cubicBezTo>
                    <a:pt x="76" y="1071"/>
                    <a:pt x="113" y="1140"/>
                    <a:pt x="187" y="1140"/>
                  </a:cubicBezTo>
                  <a:cubicBezTo>
                    <a:pt x="258" y="1140"/>
                    <a:pt x="364" y="1076"/>
                    <a:pt x="571" y="952"/>
                  </a:cubicBezTo>
                  <a:cubicBezTo>
                    <a:pt x="762" y="656"/>
                    <a:pt x="1354" y="487"/>
                    <a:pt x="994"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11"/>
            <p:cNvSpPr/>
            <p:nvPr/>
          </p:nvSpPr>
          <p:spPr>
            <a:xfrm>
              <a:off x="-771325" y="3734850"/>
              <a:ext cx="38500" cy="23000"/>
            </a:xfrm>
            <a:custGeom>
              <a:rect b="b" l="l" r="r" t="t"/>
              <a:pathLst>
                <a:path extrusionOk="0" h="920" w="1540">
                  <a:moveTo>
                    <a:pt x="1165" y="1"/>
                  </a:moveTo>
                  <a:cubicBezTo>
                    <a:pt x="675" y="1"/>
                    <a:pt x="1" y="919"/>
                    <a:pt x="1080" y="919"/>
                  </a:cubicBezTo>
                  <a:cubicBezTo>
                    <a:pt x="1197" y="919"/>
                    <a:pt x="1336" y="908"/>
                    <a:pt x="1497" y="884"/>
                  </a:cubicBezTo>
                  <a:lnTo>
                    <a:pt x="1540" y="609"/>
                  </a:lnTo>
                  <a:cubicBezTo>
                    <a:pt x="1540" y="159"/>
                    <a:pt x="1368" y="1"/>
                    <a:pt x="1165"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11"/>
            <p:cNvSpPr/>
            <p:nvPr/>
          </p:nvSpPr>
          <p:spPr>
            <a:xfrm>
              <a:off x="-1220875" y="3861625"/>
              <a:ext cx="25950" cy="29125"/>
            </a:xfrm>
            <a:custGeom>
              <a:rect b="b" l="l" r="r" t="t"/>
              <a:pathLst>
                <a:path extrusionOk="0" h="1165" w="1038">
                  <a:moveTo>
                    <a:pt x="360" y="1"/>
                  </a:moveTo>
                  <a:cubicBezTo>
                    <a:pt x="149" y="85"/>
                    <a:pt x="22" y="276"/>
                    <a:pt x="1" y="487"/>
                  </a:cubicBezTo>
                  <a:cubicBezTo>
                    <a:pt x="276" y="572"/>
                    <a:pt x="445" y="868"/>
                    <a:pt x="403" y="1164"/>
                  </a:cubicBezTo>
                  <a:cubicBezTo>
                    <a:pt x="1037" y="1016"/>
                    <a:pt x="487" y="381"/>
                    <a:pt x="931" y="170"/>
                  </a:cubicBezTo>
                  <a:lnTo>
                    <a:pt x="931" y="22"/>
                  </a:lnTo>
                  <a:cubicBezTo>
                    <a:pt x="909" y="15"/>
                    <a:pt x="887" y="11"/>
                    <a:pt x="865" y="11"/>
                  </a:cubicBezTo>
                  <a:cubicBezTo>
                    <a:pt x="755" y="11"/>
                    <a:pt x="645" y="87"/>
                    <a:pt x="535" y="87"/>
                  </a:cubicBezTo>
                  <a:cubicBezTo>
                    <a:pt x="477" y="87"/>
                    <a:pt x="419" y="66"/>
                    <a:pt x="360"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11"/>
            <p:cNvSpPr/>
            <p:nvPr/>
          </p:nvSpPr>
          <p:spPr>
            <a:xfrm>
              <a:off x="-1411225" y="3896275"/>
              <a:ext cx="23300" cy="15350"/>
            </a:xfrm>
            <a:custGeom>
              <a:rect b="b" l="l" r="r" t="t"/>
              <a:pathLst>
                <a:path extrusionOk="0" h="614" w="932">
                  <a:moveTo>
                    <a:pt x="649" y="0"/>
                  </a:moveTo>
                  <a:cubicBezTo>
                    <a:pt x="410" y="0"/>
                    <a:pt x="184" y="218"/>
                    <a:pt x="1" y="370"/>
                  </a:cubicBezTo>
                  <a:lnTo>
                    <a:pt x="1" y="561"/>
                  </a:lnTo>
                  <a:cubicBezTo>
                    <a:pt x="137" y="595"/>
                    <a:pt x="262" y="613"/>
                    <a:pt x="374" y="613"/>
                  </a:cubicBezTo>
                  <a:cubicBezTo>
                    <a:pt x="680" y="613"/>
                    <a:pt x="885" y="473"/>
                    <a:pt x="932" y="116"/>
                  </a:cubicBezTo>
                  <a:cubicBezTo>
                    <a:pt x="837" y="33"/>
                    <a:pt x="742" y="0"/>
                    <a:pt x="649"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11"/>
            <p:cNvSpPr/>
            <p:nvPr/>
          </p:nvSpPr>
          <p:spPr>
            <a:xfrm>
              <a:off x="-788900" y="3743725"/>
              <a:ext cx="26375" cy="19075"/>
            </a:xfrm>
            <a:custGeom>
              <a:rect b="b" l="l" r="r" t="t"/>
              <a:pathLst>
                <a:path extrusionOk="0" h="763" w="1055">
                  <a:moveTo>
                    <a:pt x="889" y="1"/>
                  </a:moveTo>
                  <a:lnTo>
                    <a:pt x="889" y="1"/>
                  </a:lnTo>
                  <a:cubicBezTo>
                    <a:pt x="572" y="64"/>
                    <a:pt x="255" y="191"/>
                    <a:pt x="1" y="402"/>
                  </a:cubicBezTo>
                  <a:cubicBezTo>
                    <a:pt x="170" y="466"/>
                    <a:pt x="170" y="614"/>
                    <a:pt x="191" y="762"/>
                  </a:cubicBezTo>
                  <a:cubicBezTo>
                    <a:pt x="196" y="762"/>
                    <a:pt x="201" y="763"/>
                    <a:pt x="206" y="763"/>
                  </a:cubicBezTo>
                  <a:cubicBezTo>
                    <a:pt x="450" y="763"/>
                    <a:pt x="1055" y="290"/>
                    <a:pt x="889"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11"/>
            <p:cNvSpPr/>
            <p:nvPr/>
          </p:nvSpPr>
          <p:spPr>
            <a:xfrm>
              <a:off x="-761400" y="3741600"/>
              <a:ext cx="23825" cy="20050"/>
            </a:xfrm>
            <a:custGeom>
              <a:rect b="b" l="l" r="r" t="t"/>
              <a:pathLst>
                <a:path extrusionOk="0" h="802" w="953">
                  <a:moveTo>
                    <a:pt x="212" y="1"/>
                  </a:moveTo>
                  <a:lnTo>
                    <a:pt x="1" y="43"/>
                  </a:lnTo>
                  <a:cubicBezTo>
                    <a:pt x="32" y="422"/>
                    <a:pt x="64" y="802"/>
                    <a:pt x="439" y="802"/>
                  </a:cubicBezTo>
                  <a:cubicBezTo>
                    <a:pt x="566" y="802"/>
                    <a:pt x="733" y="758"/>
                    <a:pt x="952" y="657"/>
                  </a:cubicBezTo>
                  <a:cubicBezTo>
                    <a:pt x="635" y="487"/>
                    <a:pt x="106" y="509"/>
                    <a:pt x="212"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11"/>
            <p:cNvSpPr/>
            <p:nvPr/>
          </p:nvSpPr>
          <p:spPr>
            <a:xfrm>
              <a:off x="-752400" y="3729450"/>
              <a:ext cx="32275" cy="20650"/>
            </a:xfrm>
            <a:custGeom>
              <a:rect b="b" l="l" r="r" t="t"/>
              <a:pathLst>
                <a:path extrusionOk="0" h="826" w="1291">
                  <a:moveTo>
                    <a:pt x="381" y="0"/>
                  </a:moveTo>
                  <a:cubicBezTo>
                    <a:pt x="190" y="0"/>
                    <a:pt x="21" y="149"/>
                    <a:pt x="0" y="339"/>
                  </a:cubicBezTo>
                  <a:cubicBezTo>
                    <a:pt x="39" y="337"/>
                    <a:pt x="76" y="336"/>
                    <a:pt x="113" y="336"/>
                  </a:cubicBezTo>
                  <a:cubicBezTo>
                    <a:pt x="479" y="336"/>
                    <a:pt x="744" y="441"/>
                    <a:pt x="783" y="825"/>
                  </a:cubicBezTo>
                  <a:cubicBezTo>
                    <a:pt x="1290" y="318"/>
                    <a:pt x="529" y="275"/>
                    <a:pt x="381"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11"/>
            <p:cNvSpPr/>
            <p:nvPr/>
          </p:nvSpPr>
          <p:spPr>
            <a:xfrm>
              <a:off x="-1687225" y="3817225"/>
              <a:ext cx="15900" cy="16400"/>
            </a:xfrm>
            <a:custGeom>
              <a:rect b="b" l="l" r="r" t="t"/>
              <a:pathLst>
                <a:path extrusionOk="0" h="656" w="636">
                  <a:moveTo>
                    <a:pt x="635" y="0"/>
                  </a:moveTo>
                  <a:cubicBezTo>
                    <a:pt x="1" y="212"/>
                    <a:pt x="297" y="444"/>
                    <a:pt x="635" y="656"/>
                  </a:cubicBezTo>
                  <a:lnTo>
                    <a:pt x="635" y="0"/>
                  </a:ln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11"/>
            <p:cNvSpPr/>
            <p:nvPr/>
          </p:nvSpPr>
          <p:spPr>
            <a:xfrm>
              <a:off x="-2011875" y="3793675"/>
              <a:ext cx="15900" cy="15650"/>
            </a:xfrm>
            <a:custGeom>
              <a:rect b="b" l="l" r="r" t="t"/>
              <a:pathLst>
                <a:path extrusionOk="0" h="626" w="636">
                  <a:moveTo>
                    <a:pt x="209" y="1"/>
                  </a:moveTo>
                  <a:cubicBezTo>
                    <a:pt x="86" y="1"/>
                    <a:pt x="1" y="38"/>
                    <a:pt x="65" y="139"/>
                  </a:cubicBezTo>
                  <a:cubicBezTo>
                    <a:pt x="86" y="350"/>
                    <a:pt x="65" y="604"/>
                    <a:pt x="445" y="625"/>
                  </a:cubicBezTo>
                  <a:cubicBezTo>
                    <a:pt x="340" y="414"/>
                    <a:pt x="149" y="181"/>
                    <a:pt x="636" y="139"/>
                  </a:cubicBezTo>
                  <a:cubicBezTo>
                    <a:pt x="600" y="66"/>
                    <a:pt x="371" y="1"/>
                    <a:pt x="209"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11"/>
            <p:cNvSpPr/>
            <p:nvPr/>
          </p:nvSpPr>
          <p:spPr>
            <a:xfrm>
              <a:off x="-1358350" y="3914500"/>
              <a:ext cx="10075" cy="24350"/>
            </a:xfrm>
            <a:custGeom>
              <a:rect b="b" l="l" r="r" t="t"/>
              <a:pathLst>
                <a:path extrusionOk="0" h="974" w="403">
                  <a:moveTo>
                    <a:pt x="255" y="1"/>
                  </a:moveTo>
                  <a:lnTo>
                    <a:pt x="255" y="1"/>
                  </a:lnTo>
                  <a:cubicBezTo>
                    <a:pt x="1" y="297"/>
                    <a:pt x="170" y="635"/>
                    <a:pt x="128" y="974"/>
                  </a:cubicBezTo>
                  <a:cubicBezTo>
                    <a:pt x="403" y="656"/>
                    <a:pt x="255" y="318"/>
                    <a:pt x="255"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11"/>
            <p:cNvSpPr/>
            <p:nvPr/>
          </p:nvSpPr>
          <p:spPr>
            <a:xfrm>
              <a:off x="-1730575" y="4086875"/>
              <a:ext cx="7950" cy="25400"/>
            </a:xfrm>
            <a:custGeom>
              <a:rect b="b" l="l" r="r" t="t"/>
              <a:pathLst>
                <a:path extrusionOk="0" h="1016" w="318">
                  <a:moveTo>
                    <a:pt x="318" y="0"/>
                  </a:moveTo>
                  <a:cubicBezTo>
                    <a:pt x="1" y="170"/>
                    <a:pt x="254" y="445"/>
                    <a:pt x="149" y="656"/>
                  </a:cubicBezTo>
                  <a:lnTo>
                    <a:pt x="297" y="1016"/>
                  </a:lnTo>
                  <a:cubicBezTo>
                    <a:pt x="318" y="677"/>
                    <a:pt x="318" y="339"/>
                    <a:pt x="318"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11"/>
            <p:cNvSpPr/>
            <p:nvPr/>
          </p:nvSpPr>
          <p:spPr>
            <a:xfrm>
              <a:off x="-2407350" y="4106975"/>
              <a:ext cx="7425" cy="21175"/>
            </a:xfrm>
            <a:custGeom>
              <a:rect b="b" l="l" r="r" t="t"/>
              <a:pathLst>
                <a:path extrusionOk="0" h="847" w="297">
                  <a:moveTo>
                    <a:pt x="296" y="0"/>
                  </a:moveTo>
                  <a:lnTo>
                    <a:pt x="106" y="148"/>
                  </a:lnTo>
                  <a:cubicBezTo>
                    <a:pt x="148" y="381"/>
                    <a:pt x="0" y="656"/>
                    <a:pt x="254" y="846"/>
                  </a:cubicBezTo>
                  <a:cubicBezTo>
                    <a:pt x="275" y="550"/>
                    <a:pt x="275" y="275"/>
                    <a:pt x="296"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11"/>
            <p:cNvSpPr/>
            <p:nvPr/>
          </p:nvSpPr>
          <p:spPr>
            <a:xfrm>
              <a:off x="-2381450" y="4102725"/>
              <a:ext cx="34000" cy="20125"/>
            </a:xfrm>
            <a:custGeom>
              <a:rect b="b" l="l" r="r" t="t"/>
              <a:pathLst>
                <a:path extrusionOk="0" h="805" w="1360">
                  <a:moveTo>
                    <a:pt x="402" y="1"/>
                  </a:moveTo>
                  <a:cubicBezTo>
                    <a:pt x="198" y="1"/>
                    <a:pt x="7" y="163"/>
                    <a:pt x="1" y="635"/>
                  </a:cubicBezTo>
                  <a:lnTo>
                    <a:pt x="170" y="805"/>
                  </a:lnTo>
                  <a:cubicBezTo>
                    <a:pt x="1359" y="776"/>
                    <a:pt x="848" y="1"/>
                    <a:pt x="402"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11"/>
            <p:cNvSpPr/>
            <p:nvPr/>
          </p:nvSpPr>
          <p:spPr>
            <a:xfrm>
              <a:off x="-1025775" y="3585100"/>
              <a:ext cx="56600" cy="38700"/>
            </a:xfrm>
            <a:custGeom>
              <a:rect b="b" l="l" r="r" t="t"/>
              <a:pathLst>
                <a:path extrusionOk="0" h="1548" w="2264">
                  <a:moveTo>
                    <a:pt x="1312" y="1"/>
                  </a:moveTo>
                  <a:cubicBezTo>
                    <a:pt x="995" y="403"/>
                    <a:pt x="1" y="931"/>
                    <a:pt x="508" y="1481"/>
                  </a:cubicBezTo>
                  <a:cubicBezTo>
                    <a:pt x="588" y="1527"/>
                    <a:pt x="664" y="1547"/>
                    <a:pt x="739" y="1547"/>
                  </a:cubicBezTo>
                  <a:cubicBezTo>
                    <a:pt x="1142" y="1547"/>
                    <a:pt x="1487" y="962"/>
                    <a:pt x="1862" y="783"/>
                  </a:cubicBezTo>
                  <a:cubicBezTo>
                    <a:pt x="2264" y="233"/>
                    <a:pt x="1672" y="170"/>
                    <a:pt x="1312"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11"/>
            <p:cNvSpPr/>
            <p:nvPr/>
          </p:nvSpPr>
          <p:spPr>
            <a:xfrm>
              <a:off x="-1048500" y="3593025"/>
              <a:ext cx="32275" cy="32750"/>
            </a:xfrm>
            <a:custGeom>
              <a:rect b="b" l="l" r="r" t="t"/>
              <a:pathLst>
                <a:path extrusionOk="0" h="1310" w="1291">
                  <a:moveTo>
                    <a:pt x="931" y="1"/>
                  </a:moveTo>
                  <a:cubicBezTo>
                    <a:pt x="656" y="445"/>
                    <a:pt x="868" y="1164"/>
                    <a:pt x="0" y="1291"/>
                  </a:cubicBezTo>
                  <a:cubicBezTo>
                    <a:pt x="113" y="1303"/>
                    <a:pt x="212" y="1309"/>
                    <a:pt x="297" y="1309"/>
                  </a:cubicBezTo>
                  <a:cubicBezTo>
                    <a:pt x="1237" y="1309"/>
                    <a:pt x="651" y="602"/>
                    <a:pt x="1291"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11"/>
            <p:cNvSpPr/>
            <p:nvPr/>
          </p:nvSpPr>
          <p:spPr>
            <a:xfrm>
              <a:off x="-1034750" y="3661250"/>
              <a:ext cx="18525" cy="11650"/>
            </a:xfrm>
            <a:custGeom>
              <a:rect b="b" l="l" r="r" t="t"/>
              <a:pathLst>
                <a:path extrusionOk="0" h="466" w="741">
                  <a:moveTo>
                    <a:pt x="741" y="0"/>
                  </a:moveTo>
                  <a:cubicBezTo>
                    <a:pt x="423" y="0"/>
                    <a:pt x="148" y="191"/>
                    <a:pt x="0" y="466"/>
                  </a:cubicBezTo>
                  <a:cubicBezTo>
                    <a:pt x="339" y="423"/>
                    <a:pt x="677" y="381"/>
                    <a:pt x="741"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11"/>
            <p:cNvSpPr/>
            <p:nvPr/>
          </p:nvSpPr>
          <p:spPr>
            <a:xfrm>
              <a:off x="-1062775" y="3625300"/>
              <a:ext cx="14300" cy="19575"/>
            </a:xfrm>
            <a:custGeom>
              <a:rect b="b" l="l" r="r" t="t"/>
              <a:pathLst>
                <a:path extrusionOk="0" h="783" w="572">
                  <a:moveTo>
                    <a:pt x="571" y="0"/>
                  </a:moveTo>
                  <a:lnTo>
                    <a:pt x="571" y="0"/>
                  </a:lnTo>
                  <a:cubicBezTo>
                    <a:pt x="254" y="148"/>
                    <a:pt x="43" y="444"/>
                    <a:pt x="0" y="783"/>
                  </a:cubicBezTo>
                  <a:cubicBezTo>
                    <a:pt x="318" y="635"/>
                    <a:pt x="529" y="338"/>
                    <a:pt x="571"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11"/>
            <p:cNvSpPr/>
            <p:nvPr/>
          </p:nvSpPr>
          <p:spPr>
            <a:xfrm>
              <a:off x="-822725" y="3762225"/>
              <a:ext cx="85150" cy="50825"/>
            </a:xfrm>
            <a:custGeom>
              <a:rect b="b" l="l" r="r" t="t"/>
              <a:pathLst>
                <a:path extrusionOk="0" h="2033" w="3406">
                  <a:moveTo>
                    <a:pt x="1735" y="1"/>
                  </a:moveTo>
                  <a:cubicBezTo>
                    <a:pt x="1671" y="1"/>
                    <a:pt x="1608" y="1"/>
                    <a:pt x="1544" y="22"/>
                  </a:cubicBezTo>
                  <a:cubicBezTo>
                    <a:pt x="1312" y="614"/>
                    <a:pt x="931" y="1143"/>
                    <a:pt x="466" y="1566"/>
                  </a:cubicBezTo>
                  <a:cubicBezTo>
                    <a:pt x="318" y="1693"/>
                    <a:pt x="0" y="1777"/>
                    <a:pt x="191" y="1989"/>
                  </a:cubicBezTo>
                  <a:cubicBezTo>
                    <a:pt x="289" y="2019"/>
                    <a:pt x="384" y="2032"/>
                    <a:pt x="474" y="2032"/>
                  </a:cubicBezTo>
                  <a:cubicBezTo>
                    <a:pt x="1371" y="2032"/>
                    <a:pt x="1894" y="692"/>
                    <a:pt x="2996" y="692"/>
                  </a:cubicBezTo>
                  <a:cubicBezTo>
                    <a:pt x="3040" y="692"/>
                    <a:pt x="3084" y="694"/>
                    <a:pt x="3130" y="699"/>
                  </a:cubicBezTo>
                  <a:cubicBezTo>
                    <a:pt x="3384" y="699"/>
                    <a:pt x="3384" y="360"/>
                    <a:pt x="3405" y="149"/>
                  </a:cubicBezTo>
                  <a:lnTo>
                    <a:pt x="3405" y="149"/>
                  </a:lnTo>
                  <a:cubicBezTo>
                    <a:pt x="3072" y="322"/>
                    <a:pt x="2514" y="632"/>
                    <a:pt x="2133" y="632"/>
                  </a:cubicBezTo>
                  <a:cubicBezTo>
                    <a:pt x="1863" y="632"/>
                    <a:pt x="1682" y="475"/>
                    <a:pt x="1735"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11"/>
            <p:cNvSpPr/>
            <p:nvPr/>
          </p:nvSpPr>
          <p:spPr>
            <a:xfrm>
              <a:off x="-2451200" y="3912425"/>
              <a:ext cx="70300" cy="49250"/>
            </a:xfrm>
            <a:custGeom>
              <a:rect b="b" l="l" r="r" t="t"/>
              <a:pathLst>
                <a:path extrusionOk="0" h="1970" w="2812">
                  <a:moveTo>
                    <a:pt x="668" y="0"/>
                  </a:moveTo>
                  <a:cubicBezTo>
                    <a:pt x="0" y="0"/>
                    <a:pt x="860" y="606"/>
                    <a:pt x="485" y="1247"/>
                  </a:cubicBezTo>
                  <a:cubicBezTo>
                    <a:pt x="633" y="1522"/>
                    <a:pt x="422" y="1881"/>
                    <a:pt x="845" y="1945"/>
                  </a:cubicBezTo>
                  <a:cubicBezTo>
                    <a:pt x="927" y="1960"/>
                    <a:pt x="1009" y="1969"/>
                    <a:pt x="1087" y="1969"/>
                  </a:cubicBezTo>
                  <a:cubicBezTo>
                    <a:pt x="1335" y="1969"/>
                    <a:pt x="1552" y="1879"/>
                    <a:pt x="1649" y="1606"/>
                  </a:cubicBezTo>
                  <a:cubicBezTo>
                    <a:pt x="2008" y="1099"/>
                    <a:pt x="2812" y="845"/>
                    <a:pt x="2072" y="253"/>
                  </a:cubicBezTo>
                  <a:cubicBezTo>
                    <a:pt x="1331" y="76"/>
                    <a:pt x="904" y="0"/>
                    <a:pt x="668"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11"/>
            <p:cNvSpPr/>
            <p:nvPr/>
          </p:nvSpPr>
          <p:spPr>
            <a:xfrm>
              <a:off x="-1211350" y="3866225"/>
              <a:ext cx="37025" cy="40175"/>
            </a:xfrm>
            <a:custGeom>
              <a:rect b="b" l="l" r="r" t="t"/>
              <a:pathLst>
                <a:path extrusionOk="0" h="1607" w="1481">
                  <a:moveTo>
                    <a:pt x="639" y="1"/>
                  </a:moveTo>
                  <a:cubicBezTo>
                    <a:pt x="52" y="1"/>
                    <a:pt x="322" y="719"/>
                    <a:pt x="0" y="980"/>
                  </a:cubicBezTo>
                  <a:cubicBezTo>
                    <a:pt x="0" y="1170"/>
                    <a:pt x="0" y="1382"/>
                    <a:pt x="0" y="1593"/>
                  </a:cubicBezTo>
                  <a:cubicBezTo>
                    <a:pt x="64" y="1602"/>
                    <a:pt x="126" y="1607"/>
                    <a:pt x="186" y="1607"/>
                  </a:cubicBezTo>
                  <a:cubicBezTo>
                    <a:pt x="684" y="1607"/>
                    <a:pt x="1066" y="1317"/>
                    <a:pt x="1481" y="1128"/>
                  </a:cubicBezTo>
                  <a:cubicBezTo>
                    <a:pt x="614" y="959"/>
                    <a:pt x="381" y="599"/>
                    <a:pt x="741" y="7"/>
                  </a:cubicBezTo>
                  <a:cubicBezTo>
                    <a:pt x="704" y="3"/>
                    <a:pt x="670" y="1"/>
                    <a:pt x="639"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11"/>
            <p:cNvSpPr/>
            <p:nvPr/>
          </p:nvSpPr>
          <p:spPr>
            <a:xfrm>
              <a:off x="-1616475" y="3809175"/>
              <a:ext cx="24450" cy="8600"/>
            </a:xfrm>
            <a:custGeom>
              <a:rect b="b" l="l" r="r" t="t"/>
              <a:pathLst>
                <a:path extrusionOk="0" h="344" w="978">
                  <a:moveTo>
                    <a:pt x="682" y="0"/>
                  </a:moveTo>
                  <a:cubicBezTo>
                    <a:pt x="426" y="0"/>
                    <a:pt x="0" y="69"/>
                    <a:pt x="238" y="343"/>
                  </a:cubicBezTo>
                  <a:cubicBezTo>
                    <a:pt x="555" y="343"/>
                    <a:pt x="830" y="301"/>
                    <a:pt x="978" y="5"/>
                  </a:cubicBezTo>
                  <a:lnTo>
                    <a:pt x="787" y="5"/>
                  </a:lnTo>
                  <a:cubicBezTo>
                    <a:pt x="759" y="2"/>
                    <a:pt x="723" y="0"/>
                    <a:pt x="682"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11"/>
            <p:cNvSpPr/>
            <p:nvPr/>
          </p:nvSpPr>
          <p:spPr>
            <a:xfrm>
              <a:off x="-1698850" y="4050400"/>
              <a:ext cx="28050" cy="32275"/>
            </a:xfrm>
            <a:custGeom>
              <a:rect b="b" l="l" r="r" t="t"/>
              <a:pathLst>
                <a:path extrusionOk="0" h="1291" w="1122">
                  <a:moveTo>
                    <a:pt x="1122" y="0"/>
                  </a:moveTo>
                  <a:lnTo>
                    <a:pt x="1122" y="0"/>
                  </a:lnTo>
                  <a:cubicBezTo>
                    <a:pt x="170" y="64"/>
                    <a:pt x="297" y="825"/>
                    <a:pt x="1" y="1290"/>
                  </a:cubicBezTo>
                  <a:cubicBezTo>
                    <a:pt x="614" y="1036"/>
                    <a:pt x="825" y="508"/>
                    <a:pt x="1122"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11"/>
            <p:cNvSpPr/>
            <p:nvPr/>
          </p:nvSpPr>
          <p:spPr>
            <a:xfrm>
              <a:off x="-1718400" y="4083175"/>
              <a:ext cx="19575" cy="23825"/>
            </a:xfrm>
            <a:custGeom>
              <a:rect b="b" l="l" r="r" t="t"/>
              <a:pathLst>
                <a:path extrusionOk="0" h="953" w="783">
                  <a:moveTo>
                    <a:pt x="613" y="0"/>
                  </a:moveTo>
                  <a:cubicBezTo>
                    <a:pt x="254" y="381"/>
                    <a:pt x="0" y="741"/>
                    <a:pt x="783" y="952"/>
                  </a:cubicBezTo>
                  <a:cubicBezTo>
                    <a:pt x="783" y="635"/>
                    <a:pt x="783" y="318"/>
                    <a:pt x="783"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11"/>
            <p:cNvSpPr/>
            <p:nvPr/>
          </p:nvSpPr>
          <p:spPr>
            <a:xfrm>
              <a:off x="-1196025" y="4057500"/>
              <a:ext cx="44975" cy="32750"/>
            </a:xfrm>
            <a:custGeom>
              <a:rect b="b" l="l" r="r" t="t"/>
              <a:pathLst>
                <a:path extrusionOk="0" h="1310" w="1799">
                  <a:moveTo>
                    <a:pt x="1125" y="0"/>
                  </a:moveTo>
                  <a:cubicBezTo>
                    <a:pt x="1086" y="0"/>
                    <a:pt x="1049" y="15"/>
                    <a:pt x="1016" y="54"/>
                  </a:cubicBezTo>
                  <a:cubicBezTo>
                    <a:pt x="868" y="393"/>
                    <a:pt x="1" y="1070"/>
                    <a:pt x="508" y="1302"/>
                  </a:cubicBezTo>
                  <a:cubicBezTo>
                    <a:pt x="550" y="1307"/>
                    <a:pt x="589" y="1309"/>
                    <a:pt x="627" y="1309"/>
                  </a:cubicBezTo>
                  <a:cubicBezTo>
                    <a:pt x="1094" y="1309"/>
                    <a:pt x="1315" y="964"/>
                    <a:pt x="1608" y="710"/>
                  </a:cubicBezTo>
                  <a:cubicBezTo>
                    <a:pt x="1608" y="499"/>
                    <a:pt x="1798" y="245"/>
                    <a:pt x="1397" y="118"/>
                  </a:cubicBezTo>
                  <a:cubicBezTo>
                    <a:pt x="1309" y="74"/>
                    <a:pt x="1211" y="0"/>
                    <a:pt x="1125"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11"/>
            <p:cNvSpPr/>
            <p:nvPr/>
          </p:nvSpPr>
          <p:spPr>
            <a:xfrm>
              <a:off x="-2024025" y="3873275"/>
              <a:ext cx="18525" cy="32275"/>
            </a:xfrm>
            <a:custGeom>
              <a:rect b="b" l="l" r="r" t="t"/>
              <a:pathLst>
                <a:path extrusionOk="0" h="1291" w="741">
                  <a:moveTo>
                    <a:pt x="741" y="0"/>
                  </a:moveTo>
                  <a:lnTo>
                    <a:pt x="741" y="0"/>
                  </a:lnTo>
                  <a:cubicBezTo>
                    <a:pt x="360" y="338"/>
                    <a:pt x="85" y="783"/>
                    <a:pt x="1" y="1290"/>
                  </a:cubicBezTo>
                  <a:lnTo>
                    <a:pt x="572" y="1290"/>
                  </a:lnTo>
                  <a:cubicBezTo>
                    <a:pt x="466" y="846"/>
                    <a:pt x="741" y="444"/>
                    <a:pt x="741"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11"/>
            <p:cNvSpPr/>
            <p:nvPr/>
          </p:nvSpPr>
          <p:spPr>
            <a:xfrm>
              <a:off x="-1996000" y="3841550"/>
              <a:ext cx="14300" cy="19575"/>
            </a:xfrm>
            <a:custGeom>
              <a:rect b="b" l="l" r="r" t="t"/>
              <a:pathLst>
                <a:path extrusionOk="0" h="783" w="572">
                  <a:moveTo>
                    <a:pt x="170" y="0"/>
                  </a:moveTo>
                  <a:cubicBezTo>
                    <a:pt x="212" y="275"/>
                    <a:pt x="149" y="550"/>
                    <a:pt x="1" y="783"/>
                  </a:cubicBezTo>
                  <a:cubicBezTo>
                    <a:pt x="572" y="613"/>
                    <a:pt x="445" y="317"/>
                    <a:pt x="170"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11"/>
            <p:cNvSpPr/>
            <p:nvPr/>
          </p:nvSpPr>
          <p:spPr>
            <a:xfrm>
              <a:off x="-1996000" y="3813000"/>
              <a:ext cx="14300" cy="12175"/>
            </a:xfrm>
            <a:custGeom>
              <a:rect b="b" l="l" r="r" t="t"/>
              <a:pathLst>
                <a:path extrusionOk="0" h="487" w="572">
                  <a:moveTo>
                    <a:pt x="1" y="0"/>
                  </a:moveTo>
                  <a:lnTo>
                    <a:pt x="1" y="487"/>
                  </a:lnTo>
                  <a:cubicBezTo>
                    <a:pt x="276" y="317"/>
                    <a:pt x="572" y="169"/>
                    <a:pt x="1"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11"/>
            <p:cNvSpPr/>
            <p:nvPr/>
          </p:nvSpPr>
          <p:spPr>
            <a:xfrm>
              <a:off x="-2718775" y="4110675"/>
              <a:ext cx="26450" cy="19575"/>
            </a:xfrm>
            <a:custGeom>
              <a:rect b="b" l="l" r="r" t="t"/>
              <a:pathLst>
                <a:path extrusionOk="0" h="783" w="1058">
                  <a:moveTo>
                    <a:pt x="1058" y="0"/>
                  </a:moveTo>
                  <a:lnTo>
                    <a:pt x="487" y="148"/>
                  </a:lnTo>
                  <a:cubicBezTo>
                    <a:pt x="0" y="254"/>
                    <a:pt x="127" y="550"/>
                    <a:pt x="296" y="783"/>
                  </a:cubicBezTo>
                  <a:cubicBezTo>
                    <a:pt x="508" y="487"/>
                    <a:pt x="952" y="360"/>
                    <a:pt x="1058"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11"/>
            <p:cNvSpPr/>
            <p:nvPr/>
          </p:nvSpPr>
          <p:spPr>
            <a:xfrm>
              <a:off x="-2279400" y="3740550"/>
              <a:ext cx="28050" cy="20800"/>
            </a:xfrm>
            <a:custGeom>
              <a:rect b="b" l="l" r="r" t="t"/>
              <a:pathLst>
                <a:path extrusionOk="0" h="832" w="1122">
                  <a:moveTo>
                    <a:pt x="1121" y="1"/>
                  </a:moveTo>
                  <a:lnTo>
                    <a:pt x="1121" y="1"/>
                  </a:lnTo>
                  <a:cubicBezTo>
                    <a:pt x="572" y="85"/>
                    <a:pt x="318" y="466"/>
                    <a:pt x="1" y="804"/>
                  </a:cubicBezTo>
                  <a:cubicBezTo>
                    <a:pt x="98" y="823"/>
                    <a:pt x="186" y="831"/>
                    <a:pt x="265" y="831"/>
                  </a:cubicBezTo>
                  <a:cubicBezTo>
                    <a:pt x="821" y="831"/>
                    <a:pt x="955" y="408"/>
                    <a:pt x="1121"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11"/>
            <p:cNvSpPr/>
            <p:nvPr/>
          </p:nvSpPr>
          <p:spPr>
            <a:xfrm>
              <a:off x="-1650200" y="3781800"/>
              <a:ext cx="57650" cy="58225"/>
            </a:xfrm>
            <a:custGeom>
              <a:rect b="b" l="l" r="r" t="t"/>
              <a:pathLst>
                <a:path extrusionOk="0" h="2329" w="2306">
                  <a:moveTo>
                    <a:pt x="1587" y="0"/>
                  </a:moveTo>
                  <a:cubicBezTo>
                    <a:pt x="1333" y="254"/>
                    <a:pt x="1227" y="614"/>
                    <a:pt x="846" y="783"/>
                  </a:cubicBezTo>
                  <a:cubicBezTo>
                    <a:pt x="593" y="1037"/>
                    <a:pt x="931" y="1460"/>
                    <a:pt x="466" y="1692"/>
                  </a:cubicBezTo>
                  <a:cubicBezTo>
                    <a:pt x="275" y="1777"/>
                    <a:pt x="0" y="2073"/>
                    <a:pt x="360" y="2263"/>
                  </a:cubicBezTo>
                  <a:cubicBezTo>
                    <a:pt x="440" y="2309"/>
                    <a:pt x="518" y="2328"/>
                    <a:pt x="594" y="2328"/>
                  </a:cubicBezTo>
                  <a:cubicBezTo>
                    <a:pt x="801" y="2328"/>
                    <a:pt x="994" y="2185"/>
                    <a:pt x="1164" y="2031"/>
                  </a:cubicBezTo>
                  <a:cubicBezTo>
                    <a:pt x="1375" y="1650"/>
                    <a:pt x="1269" y="1354"/>
                    <a:pt x="1777" y="1121"/>
                  </a:cubicBezTo>
                  <a:cubicBezTo>
                    <a:pt x="2136" y="677"/>
                    <a:pt x="2306" y="275"/>
                    <a:pt x="1587"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11"/>
            <p:cNvSpPr/>
            <p:nvPr/>
          </p:nvSpPr>
          <p:spPr>
            <a:xfrm>
              <a:off x="-1660175" y="3801025"/>
              <a:ext cx="49650" cy="40725"/>
            </a:xfrm>
            <a:custGeom>
              <a:rect b="b" l="l" r="r" t="t"/>
              <a:pathLst>
                <a:path extrusionOk="0" h="1629" w="1986">
                  <a:moveTo>
                    <a:pt x="1024" y="1"/>
                  </a:moveTo>
                  <a:cubicBezTo>
                    <a:pt x="1" y="1"/>
                    <a:pt x="1139" y="1040"/>
                    <a:pt x="463" y="1219"/>
                  </a:cubicBezTo>
                  <a:cubicBezTo>
                    <a:pt x="173" y="1432"/>
                    <a:pt x="554" y="1627"/>
                    <a:pt x="831" y="1627"/>
                  </a:cubicBezTo>
                  <a:cubicBezTo>
                    <a:pt x="858" y="1627"/>
                    <a:pt x="883" y="1625"/>
                    <a:pt x="907" y="1621"/>
                  </a:cubicBezTo>
                  <a:cubicBezTo>
                    <a:pt x="955" y="1626"/>
                    <a:pt x="1000" y="1629"/>
                    <a:pt x="1042" y="1629"/>
                  </a:cubicBezTo>
                  <a:cubicBezTo>
                    <a:pt x="1709" y="1629"/>
                    <a:pt x="1707" y="1027"/>
                    <a:pt x="1986" y="669"/>
                  </a:cubicBezTo>
                  <a:lnTo>
                    <a:pt x="1986" y="500"/>
                  </a:lnTo>
                  <a:cubicBezTo>
                    <a:pt x="1436" y="543"/>
                    <a:pt x="1711" y="1050"/>
                    <a:pt x="1415" y="1240"/>
                  </a:cubicBezTo>
                  <a:cubicBezTo>
                    <a:pt x="1285" y="1321"/>
                    <a:pt x="1156" y="1452"/>
                    <a:pt x="1007" y="1452"/>
                  </a:cubicBezTo>
                  <a:cubicBezTo>
                    <a:pt x="962" y="1452"/>
                    <a:pt x="914" y="1439"/>
                    <a:pt x="865" y="1410"/>
                  </a:cubicBezTo>
                  <a:cubicBezTo>
                    <a:pt x="421" y="1114"/>
                    <a:pt x="1563" y="775"/>
                    <a:pt x="1245" y="14"/>
                  </a:cubicBezTo>
                  <a:cubicBezTo>
                    <a:pt x="1162" y="5"/>
                    <a:pt x="1089" y="1"/>
                    <a:pt x="1024"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11"/>
            <p:cNvSpPr/>
            <p:nvPr/>
          </p:nvSpPr>
          <p:spPr>
            <a:xfrm>
              <a:off x="-2762675" y="4069950"/>
              <a:ext cx="75125" cy="74000"/>
            </a:xfrm>
            <a:custGeom>
              <a:rect b="b" l="l" r="r" t="t"/>
              <a:pathLst>
                <a:path extrusionOk="0" h="2960" w="3005">
                  <a:moveTo>
                    <a:pt x="2243" y="1"/>
                  </a:moveTo>
                  <a:cubicBezTo>
                    <a:pt x="1355" y="149"/>
                    <a:pt x="1355" y="1016"/>
                    <a:pt x="741" y="1375"/>
                  </a:cubicBezTo>
                  <a:cubicBezTo>
                    <a:pt x="1" y="1841"/>
                    <a:pt x="149" y="2348"/>
                    <a:pt x="572" y="2898"/>
                  </a:cubicBezTo>
                  <a:cubicBezTo>
                    <a:pt x="674" y="2941"/>
                    <a:pt x="765" y="2960"/>
                    <a:pt x="848" y="2960"/>
                  </a:cubicBezTo>
                  <a:cubicBezTo>
                    <a:pt x="1309" y="2960"/>
                    <a:pt x="1509" y="2387"/>
                    <a:pt x="1970" y="2387"/>
                  </a:cubicBezTo>
                  <a:cubicBezTo>
                    <a:pt x="1990" y="2387"/>
                    <a:pt x="2010" y="2388"/>
                    <a:pt x="2031" y="2390"/>
                  </a:cubicBezTo>
                  <a:cubicBezTo>
                    <a:pt x="2095" y="2179"/>
                    <a:pt x="1968" y="1925"/>
                    <a:pt x="2243" y="1777"/>
                  </a:cubicBezTo>
                  <a:cubicBezTo>
                    <a:pt x="2602" y="1460"/>
                    <a:pt x="2962" y="1143"/>
                    <a:pt x="3004" y="656"/>
                  </a:cubicBezTo>
                  <a:lnTo>
                    <a:pt x="3004" y="656"/>
                  </a:lnTo>
                  <a:cubicBezTo>
                    <a:pt x="2793" y="677"/>
                    <a:pt x="2518" y="614"/>
                    <a:pt x="2475" y="868"/>
                  </a:cubicBezTo>
                  <a:cubicBezTo>
                    <a:pt x="2370" y="1375"/>
                    <a:pt x="1799" y="1629"/>
                    <a:pt x="1672" y="2116"/>
                  </a:cubicBezTo>
                  <a:cubicBezTo>
                    <a:pt x="1619" y="2290"/>
                    <a:pt x="1466" y="2407"/>
                    <a:pt x="1296" y="2407"/>
                  </a:cubicBezTo>
                  <a:cubicBezTo>
                    <a:pt x="1259" y="2407"/>
                    <a:pt x="1222" y="2402"/>
                    <a:pt x="1185" y="2390"/>
                  </a:cubicBezTo>
                  <a:cubicBezTo>
                    <a:pt x="614" y="2094"/>
                    <a:pt x="1926" y="381"/>
                    <a:pt x="2243"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11"/>
            <p:cNvSpPr/>
            <p:nvPr/>
          </p:nvSpPr>
          <p:spPr>
            <a:xfrm>
              <a:off x="-1383200" y="3907100"/>
              <a:ext cx="28025" cy="43550"/>
            </a:xfrm>
            <a:custGeom>
              <a:rect b="b" l="l" r="r" t="t"/>
              <a:pathLst>
                <a:path extrusionOk="0" h="1742" w="1121">
                  <a:moveTo>
                    <a:pt x="572" y="1"/>
                  </a:moveTo>
                  <a:lnTo>
                    <a:pt x="572" y="1"/>
                  </a:lnTo>
                  <a:cubicBezTo>
                    <a:pt x="1" y="508"/>
                    <a:pt x="762" y="1312"/>
                    <a:pt x="1" y="1735"/>
                  </a:cubicBezTo>
                  <a:cubicBezTo>
                    <a:pt x="53" y="1739"/>
                    <a:pt x="101" y="1742"/>
                    <a:pt x="145" y="1742"/>
                  </a:cubicBezTo>
                  <a:cubicBezTo>
                    <a:pt x="1120" y="1742"/>
                    <a:pt x="430" y="668"/>
                    <a:pt x="572"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11"/>
            <p:cNvSpPr/>
            <p:nvPr/>
          </p:nvSpPr>
          <p:spPr>
            <a:xfrm>
              <a:off x="-2303725" y="3678675"/>
              <a:ext cx="51850" cy="80275"/>
            </a:xfrm>
            <a:custGeom>
              <a:rect b="b" l="l" r="r" t="t"/>
              <a:pathLst>
                <a:path extrusionOk="0" h="3211" w="2074">
                  <a:moveTo>
                    <a:pt x="1351" y="0"/>
                  </a:moveTo>
                  <a:cubicBezTo>
                    <a:pt x="747" y="0"/>
                    <a:pt x="985" y="1549"/>
                    <a:pt x="233" y="1841"/>
                  </a:cubicBezTo>
                  <a:cubicBezTo>
                    <a:pt x="1" y="2137"/>
                    <a:pt x="297" y="2497"/>
                    <a:pt x="64" y="2793"/>
                  </a:cubicBezTo>
                  <a:cubicBezTo>
                    <a:pt x="144" y="3105"/>
                    <a:pt x="251" y="3210"/>
                    <a:pt x="373" y="3210"/>
                  </a:cubicBezTo>
                  <a:cubicBezTo>
                    <a:pt x="540" y="3210"/>
                    <a:pt x="736" y="3012"/>
                    <a:pt x="931" y="2877"/>
                  </a:cubicBezTo>
                  <a:cubicBezTo>
                    <a:pt x="1777" y="2306"/>
                    <a:pt x="1354" y="1312"/>
                    <a:pt x="1946" y="636"/>
                  </a:cubicBezTo>
                  <a:cubicBezTo>
                    <a:pt x="2073" y="488"/>
                    <a:pt x="1650" y="65"/>
                    <a:pt x="1375" y="1"/>
                  </a:cubicBezTo>
                  <a:cubicBezTo>
                    <a:pt x="1367" y="1"/>
                    <a:pt x="1359" y="0"/>
                    <a:pt x="1351"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11"/>
            <p:cNvSpPr/>
            <p:nvPr/>
          </p:nvSpPr>
          <p:spPr>
            <a:xfrm>
              <a:off x="-1471500" y="3938150"/>
              <a:ext cx="71350" cy="53100"/>
            </a:xfrm>
            <a:custGeom>
              <a:rect b="b" l="l" r="r" t="t"/>
              <a:pathLst>
                <a:path extrusionOk="0" h="2124" w="2854">
                  <a:moveTo>
                    <a:pt x="2313" y="0"/>
                  </a:moveTo>
                  <a:cubicBezTo>
                    <a:pt x="2282" y="0"/>
                    <a:pt x="2252" y="2"/>
                    <a:pt x="2222" y="6"/>
                  </a:cubicBezTo>
                  <a:cubicBezTo>
                    <a:pt x="2010" y="154"/>
                    <a:pt x="1629" y="28"/>
                    <a:pt x="1481" y="345"/>
                  </a:cubicBezTo>
                  <a:cubicBezTo>
                    <a:pt x="1418" y="852"/>
                    <a:pt x="1016" y="1275"/>
                    <a:pt x="487" y="1360"/>
                  </a:cubicBezTo>
                  <a:cubicBezTo>
                    <a:pt x="234" y="1423"/>
                    <a:pt x="1" y="1614"/>
                    <a:pt x="43" y="1889"/>
                  </a:cubicBezTo>
                  <a:cubicBezTo>
                    <a:pt x="128" y="2078"/>
                    <a:pt x="315" y="2123"/>
                    <a:pt x="529" y="2123"/>
                  </a:cubicBezTo>
                  <a:cubicBezTo>
                    <a:pt x="727" y="2123"/>
                    <a:pt x="950" y="2084"/>
                    <a:pt x="1137" y="2084"/>
                  </a:cubicBezTo>
                  <a:cubicBezTo>
                    <a:pt x="1200" y="2084"/>
                    <a:pt x="1259" y="2088"/>
                    <a:pt x="1312" y="2100"/>
                  </a:cubicBezTo>
                  <a:lnTo>
                    <a:pt x="1672" y="1804"/>
                  </a:lnTo>
                  <a:cubicBezTo>
                    <a:pt x="1756" y="1149"/>
                    <a:pt x="2031" y="620"/>
                    <a:pt x="2835" y="429"/>
                  </a:cubicBezTo>
                  <a:cubicBezTo>
                    <a:pt x="2854" y="164"/>
                    <a:pt x="2583" y="0"/>
                    <a:pt x="2313"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11"/>
            <p:cNvSpPr/>
            <p:nvPr/>
          </p:nvSpPr>
          <p:spPr>
            <a:xfrm>
              <a:off x="-1433425" y="3921275"/>
              <a:ext cx="58625" cy="61450"/>
            </a:xfrm>
            <a:custGeom>
              <a:rect b="b" l="l" r="r" t="t"/>
              <a:pathLst>
                <a:path extrusionOk="0" h="2458" w="2345">
                  <a:moveTo>
                    <a:pt x="1700" y="0"/>
                  </a:moveTo>
                  <a:cubicBezTo>
                    <a:pt x="1581" y="0"/>
                    <a:pt x="1477" y="56"/>
                    <a:pt x="1439" y="195"/>
                  </a:cubicBezTo>
                  <a:cubicBezTo>
                    <a:pt x="1714" y="512"/>
                    <a:pt x="1312" y="745"/>
                    <a:pt x="1270" y="999"/>
                  </a:cubicBezTo>
                  <a:cubicBezTo>
                    <a:pt x="297" y="1147"/>
                    <a:pt x="1" y="1675"/>
                    <a:pt x="149" y="2458"/>
                  </a:cubicBezTo>
                  <a:cubicBezTo>
                    <a:pt x="614" y="1189"/>
                    <a:pt x="1460" y="1570"/>
                    <a:pt x="2137" y="576"/>
                  </a:cubicBezTo>
                  <a:cubicBezTo>
                    <a:pt x="2344" y="309"/>
                    <a:pt x="1980" y="0"/>
                    <a:pt x="1700"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11"/>
            <p:cNvSpPr/>
            <p:nvPr/>
          </p:nvSpPr>
          <p:spPr>
            <a:xfrm>
              <a:off x="-1411225" y="3926025"/>
              <a:ext cx="35250" cy="20225"/>
            </a:xfrm>
            <a:custGeom>
              <a:rect b="b" l="l" r="r" t="t"/>
              <a:pathLst>
                <a:path extrusionOk="0" h="809" w="1410">
                  <a:moveTo>
                    <a:pt x="661" y="1"/>
                  </a:moveTo>
                  <a:cubicBezTo>
                    <a:pt x="627" y="1"/>
                    <a:pt x="590" y="2"/>
                    <a:pt x="551" y="5"/>
                  </a:cubicBezTo>
                  <a:lnTo>
                    <a:pt x="382" y="5"/>
                  </a:lnTo>
                  <a:lnTo>
                    <a:pt x="1" y="491"/>
                  </a:lnTo>
                  <a:cubicBezTo>
                    <a:pt x="64" y="639"/>
                    <a:pt x="212" y="766"/>
                    <a:pt x="382" y="809"/>
                  </a:cubicBezTo>
                  <a:cubicBezTo>
                    <a:pt x="847" y="647"/>
                    <a:pt x="1409" y="1"/>
                    <a:pt x="661"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11"/>
            <p:cNvSpPr/>
            <p:nvPr/>
          </p:nvSpPr>
          <p:spPr>
            <a:xfrm>
              <a:off x="-2803900" y="3810875"/>
              <a:ext cx="39900" cy="45625"/>
            </a:xfrm>
            <a:custGeom>
              <a:rect b="b" l="l" r="r" t="t"/>
              <a:pathLst>
                <a:path extrusionOk="0" h="1825" w="1596">
                  <a:moveTo>
                    <a:pt x="741" y="0"/>
                  </a:moveTo>
                  <a:lnTo>
                    <a:pt x="191" y="1037"/>
                  </a:lnTo>
                  <a:cubicBezTo>
                    <a:pt x="64" y="1037"/>
                    <a:pt x="64" y="1143"/>
                    <a:pt x="0" y="1185"/>
                  </a:cubicBezTo>
                  <a:lnTo>
                    <a:pt x="0" y="1671"/>
                  </a:lnTo>
                  <a:cubicBezTo>
                    <a:pt x="157" y="1778"/>
                    <a:pt x="308" y="1824"/>
                    <a:pt x="447" y="1824"/>
                  </a:cubicBezTo>
                  <a:cubicBezTo>
                    <a:pt x="1190" y="1824"/>
                    <a:pt x="1596" y="499"/>
                    <a:pt x="741"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11"/>
            <p:cNvSpPr/>
            <p:nvPr/>
          </p:nvSpPr>
          <p:spPr>
            <a:xfrm>
              <a:off x="-2810250" y="3804525"/>
              <a:ext cx="11125" cy="36500"/>
            </a:xfrm>
            <a:custGeom>
              <a:rect b="b" l="l" r="r" t="t"/>
              <a:pathLst>
                <a:path extrusionOk="0" h="1460" w="445">
                  <a:moveTo>
                    <a:pt x="445" y="1"/>
                  </a:moveTo>
                  <a:cubicBezTo>
                    <a:pt x="1" y="445"/>
                    <a:pt x="297" y="974"/>
                    <a:pt x="254" y="1460"/>
                  </a:cubicBezTo>
                  <a:lnTo>
                    <a:pt x="445" y="1291"/>
                  </a:lnTo>
                  <a:cubicBezTo>
                    <a:pt x="445" y="868"/>
                    <a:pt x="445" y="424"/>
                    <a:pt x="445"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11"/>
            <p:cNvSpPr/>
            <p:nvPr/>
          </p:nvSpPr>
          <p:spPr>
            <a:xfrm>
              <a:off x="-1216100" y="4099100"/>
              <a:ext cx="34200" cy="16875"/>
            </a:xfrm>
            <a:custGeom>
              <a:rect b="b" l="l" r="r" t="t"/>
              <a:pathLst>
                <a:path extrusionOk="0" h="675" w="1368">
                  <a:moveTo>
                    <a:pt x="772" y="0"/>
                  </a:moveTo>
                  <a:cubicBezTo>
                    <a:pt x="660" y="0"/>
                    <a:pt x="532" y="37"/>
                    <a:pt x="402" y="125"/>
                  </a:cubicBezTo>
                  <a:cubicBezTo>
                    <a:pt x="0" y="379"/>
                    <a:pt x="465" y="484"/>
                    <a:pt x="550" y="653"/>
                  </a:cubicBezTo>
                  <a:lnTo>
                    <a:pt x="740" y="675"/>
                  </a:lnTo>
                  <a:cubicBezTo>
                    <a:pt x="1368" y="460"/>
                    <a:pt x="1170" y="0"/>
                    <a:pt x="772"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11"/>
            <p:cNvSpPr/>
            <p:nvPr/>
          </p:nvSpPr>
          <p:spPr>
            <a:xfrm>
              <a:off x="-1434475" y="3938375"/>
              <a:ext cx="18525" cy="7875"/>
            </a:xfrm>
            <a:custGeom>
              <a:rect b="b" l="l" r="r" t="t"/>
              <a:pathLst>
                <a:path extrusionOk="0" h="315" w="741">
                  <a:moveTo>
                    <a:pt x="402" y="1"/>
                  </a:moveTo>
                  <a:cubicBezTo>
                    <a:pt x="212" y="1"/>
                    <a:pt x="40" y="50"/>
                    <a:pt x="0" y="315"/>
                  </a:cubicBezTo>
                  <a:lnTo>
                    <a:pt x="741" y="19"/>
                  </a:lnTo>
                  <a:cubicBezTo>
                    <a:pt x="637" y="19"/>
                    <a:pt x="517" y="1"/>
                    <a:pt x="402"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11"/>
            <p:cNvSpPr/>
            <p:nvPr/>
          </p:nvSpPr>
          <p:spPr>
            <a:xfrm>
              <a:off x="-2306375" y="3724700"/>
              <a:ext cx="12200" cy="23800"/>
            </a:xfrm>
            <a:custGeom>
              <a:rect b="b" l="l" r="r" t="t"/>
              <a:pathLst>
                <a:path extrusionOk="0" h="952" w="488">
                  <a:moveTo>
                    <a:pt x="339" y="0"/>
                  </a:moveTo>
                  <a:cubicBezTo>
                    <a:pt x="1" y="275"/>
                    <a:pt x="212" y="635"/>
                    <a:pt x="170" y="952"/>
                  </a:cubicBezTo>
                  <a:cubicBezTo>
                    <a:pt x="487" y="677"/>
                    <a:pt x="276" y="317"/>
                    <a:pt x="339"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709" name="Google Shape;1709;p11"/>
          <p:cNvPicPr preferRelativeResize="0"/>
          <p:nvPr/>
        </p:nvPicPr>
        <p:blipFill>
          <a:blip r:embed="rId3">
            <a:alphaModFix amt="85000"/>
          </a:blip>
          <a:stretch>
            <a:fillRect/>
          </a:stretch>
        </p:blipFill>
        <p:spPr>
          <a:xfrm rot="7768424">
            <a:off x="7749713" y="-1133594"/>
            <a:ext cx="2763901" cy="2215487"/>
          </a:xfrm>
          <a:prstGeom prst="rect">
            <a:avLst/>
          </a:prstGeom>
          <a:noFill/>
          <a:ln>
            <a:noFill/>
          </a:ln>
        </p:spPr>
      </p:pic>
      <p:pic>
        <p:nvPicPr>
          <p:cNvPr id="1710" name="Google Shape;1710;p11"/>
          <p:cNvPicPr preferRelativeResize="0"/>
          <p:nvPr/>
        </p:nvPicPr>
        <p:blipFill>
          <a:blip r:embed="rId4">
            <a:alphaModFix amt="72000"/>
          </a:blip>
          <a:stretch>
            <a:fillRect/>
          </a:stretch>
        </p:blipFill>
        <p:spPr>
          <a:xfrm rot="8100024">
            <a:off x="-1646575" y="3704182"/>
            <a:ext cx="2763901" cy="2215487"/>
          </a:xfrm>
          <a:prstGeom prst="rect">
            <a:avLst/>
          </a:prstGeom>
          <a:noFill/>
          <a:ln>
            <a:noFill/>
          </a:ln>
        </p:spPr>
      </p:pic>
      <p:sp>
        <p:nvSpPr>
          <p:cNvPr id="1711" name="Google Shape;1711;p1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1712" name="Shape 1712"/>
        <p:cNvGrpSpPr/>
        <p:nvPr/>
      </p:nvGrpSpPr>
      <p:grpSpPr>
        <a:xfrm>
          <a:off x="0" y="0"/>
          <a:ext cx="0" cy="0"/>
          <a:chOff x="0" y="0"/>
          <a:chExt cx="0" cy="0"/>
        </a:xfrm>
      </p:grpSpPr>
      <p:sp>
        <p:nvSpPr>
          <p:cNvPr id="1713" name="Google Shape;1713;p1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spTree>
      <p:nvGrpSpPr>
        <p:cNvPr id="1714" name="Shape 1714"/>
        <p:cNvGrpSpPr/>
        <p:nvPr/>
      </p:nvGrpSpPr>
      <p:grpSpPr>
        <a:xfrm>
          <a:off x="0" y="0"/>
          <a:ext cx="0" cy="0"/>
          <a:chOff x="0" y="0"/>
          <a:chExt cx="0" cy="0"/>
        </a:xfrm>
      </p:grpSpPr>
      <p:pic>
        <p:nvPicPr>
          <p:cNvPr id="1715" name="Google Shape;1715;p13"/>
          <p:cNvPicPr preferRelativeResize="0"/>
          <p:nvPr/>
        </p:nvPicPr>
        <p:blipFill>
          <a:blip r:embed="rId2">
            <a:alphaModFix/>
          </a:blip>
          <a:stretch>
            <a:fillRect/>
          </a:stretch>
        </p:blipFill>
        <p:spPr>
          <a:xfrm>
            <a:off x="0" y="0"/>
            <a:ext cx="9144000" cy="5143500"/>
          </a:xfrm>
          <a:prstGeom prst="rect">
            <a:avLst/>
          </a:prstGeom>
          <a:noFill/>
          <a:ln>
            <a:noFill/>
          </a:ln>
        </p:spPr>
      </p:pic>
      <p:sp>
        <p:nvSpPr>
          <p:cNvPr id="1716" name="Google Shape;1716;p13"/>
          <p:cNvSpPr txBox="1"/>
          <p:nvPr>
            <p:ph idx="1" type="subTitle"/>
          </p:nvPr>
        </p:nvSpPr>
        <p:spPr>
          <a:xfrm>
            <a:off x="3140316" y="3410225"/>
            <a:ext cx="2864100" cy="682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1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717" name="Google Shape;1717;p13"/>
          <p:cNvSpPr txBox="1"/>
          <p:nvPr>
            <p:ph type="title"/>
          </p:nvPr>
        </p:nvSpPr>
        <p:spPr>
          <a:xfrm>
            <a:off x="2643450" y="2197025"/>
            <a:ext cx="3857100" cy="1482300"/>
          </a:xfrm>
          <a:prstGeom prst="rect">
            <a:avLst/>
          </a:prstGeom>
        </p:spPr>
        <p:txBody>
          <a:bodyPr anchorCtr="0" anchor="ctr" bIns="91425" lIns="91425" spcFirstLastPara="1" rIns="91425" wrap="square" tIns="91425">
            <a:noAutofit/>
          </a:bodyPr>
          <a:lstStyle>
            <a:lvl1pPr lvl="0" rtl="0" algn="ctr">
              <a:lnSpc>
                <a:spcPct val="90000"/>
              </a:lnSpc>
              <a:spcBef>
                <a:spcPts val="0"/>
              </a:spcBef>
              <a:spcAft>
                <a:spcPts val="0"/>
              </a:spcAft>
              <a:buSzPts val="4200"/>
              <a:buNone/>
              <a:defRPr sz="54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1718" name="Google Shape;1718;p13"/>
          <p:cNvSpPr txBox="1"/>
          <p:nvPr>
            <p:ph hasCustomPrompt="1" idx="2" type="title"/>
          </p:nvPr>
        </p:nvSpPr>
        <p:spPr>
          <a:xfrm>
            <a:off x="3844116" y="1425648"/>
            <a:ext cx="1456500" cy="1030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96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grpSp>
        <p:nvGrpSpPr>
          <p:cNvPr id="1719" name="Google Shape;1719;p13"/>
          <p:cNvGrpSpPr/>
          <p:nvPr/>
        </p:nvGrpSpPr>
        <p:grpSpPr>
          <a:xfrm>
            <a:off x="-442137" y="686788"/>
            <a:ext cx="2106500" cy="597475"/>
            <a:chOff x="-2810250" y="3572525"/>
            <a:chExt cx="2106500" cy="597475"/>
          </a:xfrm>
        </p:grpSpPr>
        <p:sp>
          <p:nvSpPr>
            <p:cNvPr id="1720" name="Google Shape;1720;p13"/>
            <p:cNvSpPr/>
            <p:nvPr/>
          </p:nvSpPr>
          <p:spPr>
            <a:xfrm>
              <a:off x="-2396250" y="4007475"/>
              <a:ext cx="133850" cy="123700"/>
            </a:xfrm>
            <a:custGeom>
              <a:rect b="b" l="l" r="r" t="t"/>
              <a:pathLst>
                <a:path extrusionOk="0" h="4948" w="5354">
                  <a:moveTo>
                    <a:pt x="3665" y="0"/>
                  </a:moveTo>
                  <a:cubicBezTo>
                    <a:pt x="3419" y="0"/>
                    <a:pt x="3177" y="89"/>
                    <a:pt x="2983" y="258"/>
                  </a:cubicBezTo>
                  <a:cubicBezTo>
                    <a:pt x="2771" y="1971"/>
                    <a:pt x="1" y="2521"/>
                    <a:pt x="339" y="4445"/>
                  </a:cubicBezTo>
                  <a:cubicBezTo>
                    <a:pt x="400" y="4488"/>
                    <a:pt x="452" y="4505"/>
                    <a:pt x="498" y="4505"/>
                  </a:cubicBezTo>
                  <a:cubicBezTo>
                    <a:pt x="693" y="4505"/>
                    <a:pt x="777" y="4189"/>
                    <a:pt x="1039" y="4189"/>
                  </a:cubicBezTo>
                  <a:cubicBezTo>
                    <a:pt x="1052" y="4189"/>
                    <a:pt x="1065" y="4190"/>
                    <a:pt x="1079" y="4192"/>
                  </a:cubicBezTo>
                  <a:cubicBezTo>
                    <a:pt x="1164" y="4466"/>
                    <a:pt x="614" y="4466"/>
                    <a:pt x="762" y="4763"/>
                  </a:cubicBezTo>
                  <a:cubicBezTo>
                    <a:pt x="893" y="4882"/>
                    <a:pt x="1072" y="4948"/>
                    <a:pt x="1226" y="4948"/>
                  </a:cubicBezTo>
                  <a:cubicBezTo>
                    <a:pt x="1344" y="4948"/>
                    <a:pt x="1447" y="4909"/>
                    <a:pt x="1502" y="4826"/>
                  </a:cubicBezTo>
                  <a:cubicBezTo>
                    <a:pt x="1946" y="4213"/>
                    <a:pt x="2750" y="3853"/>
                    <a:pt x="3004" y="3155"/>
                  </a:cubicBezTo>
                  <a:cubicBezTo>
                    <a:pt x="3110" y="2817"/>
                    <a:pt x="3363" y="2542"/>
                    <a:pt x="3659" y="2373"/>
                  </a:cubicBezTo>
                  <a:cubicBezTo>
                    <a:pt x="4558" y="1871"/>
                    <a:pt x="5354" y="109"/>
                    <a:pt x="4167" y="109"/>
                  </a:cubicBezTo>
                  <a:cubicBezTo>
                    <a:pt x="4153" y="109"/>
                    <a:pt x="4139" y="109"/>
                    <a:pt x="4125" y="110"/>
                  </a:cubicBezTo>
                  <a:cubicBezTo>
                    <a:pt x="3977" y="36"/>
                    <a:pt x="3820" y="0"/>
                    <a:pt x="3665"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13"/>
            <p:cNvSpPr/>
            <p:nvPr/>
          </p:nvSpPr>
          <p:spPr>
            <a:xfrm>
              <a:off x="-1076525" y="3572525"/>
              <a:ext cx="126925" cy="104075"/>
            </a:xfrm>
            <a:custGeom>
              <a:rect b="b" l="l" r="r" t="t"/>
              <a:pathLst>
                <a:path extrusionOk="0" h="4163" w="5077">
                  <a:moveTo>
                    <a:pt x="3337" y="1"/>
                  </a:moveTo>
                  <a:cubicBezTo>
                    <a:pt x="3025" y="1"/>
                    <a:pt x="2736" y="55"/>
                    <a:pt x="2602" y="165"/>
                  </a:cubicBezTo>
                  <a:cubicBezTo>
                    <a:pt x="2665" y="715"/>
                    <a:pt x="1798" y="906"/>
                    <a:pt x="1841" y="1477"/>
                  </a:cubicBezTo>
                  <a:cubicBezTo>
                    <a:pt x="1819" y="1815"/>
                    <a:pt x="1544" y="1900"/>
                    <a:pt x="1248" y="1963"/>
                  </a:cubicBezTo>
                  <a:cubicBezTo>
                    <a:pt x="254" y="2513"/>
                    <a:pt x="1" y="4099"/>
                    <a:pt x="1502" y="4163"/>
                  </a:cubicBezTo>
                  <a:cubicBezTo>
                    <a:pt x="2412" y="3824"/>
                    <a:pt x="3173" y="3190"/>
                    <a:pt x="3659" y="2365"/>
                  </a:cubicBezTo>
                  <a:cubicBezTo>
                    <a:pt x="3793" y="1912"/>
                    <a:pt x="4060" y="1739"/>
                    <a:pt x="4460" y="1739"/>
                  </a:cubicBezTo>
                  <a:cubicBezTo>
                    <a:pt x="4565" y="1739"/>
                    <a:pt x="4678" y="1751"/>
                    <a:pt x="4801" y="1773"/>
                  </a:cubicBezTo>
                  <a:cubicBezTo>
                    <a:pt x="4738" y="1604"/>
                    <a:pt x="5076" y="1477"/>
                    <a:pt x="4865" y="1286"/>
                  </a:cubicBezTo>
                  <a:cubicBezTo>
                    <a:pt x="4670" y="1119"/>
                    <a:pt x="4486" y="1055"/>
                    <a:pt x="4305" y="1055"/>
                  </a:cubicBezTo>
                  <a:cubicBezTo>
                    <a:pt x="3779" y="1055"/>
                    <a:pt x="3290" y="1599"/>
                    <a:pt x="2708" y="1709"/>
                  </a:cubicBezTo>
                  <a:cubicBezTo>
                    <a:pt x="2792" y="1202"/>
                    <a:pt x="3215" y="948"/>
                    <a:pt x="3511" y="715"/>
                  </a:cubicBezTo>
                  <a:cubicBezTo>
                    <a:pt x="3571" y="673"/>
                    <a:pt x="3645" y="658"/>
                    <a:pt x="3726" y="658"/>
                  </a:cubicBezTo>
                  <a:cubicBezTo>
                    <a:pt x="3891" y="658"/>
                    <a:pt x="4083" y="718"/>
                    <a:pt x="4233" y="718"/>
                  </a:cubicBezTo>
                  <a:cubicBezTo>
                    <a:pt x="4373" y="718"/>
                    <a:pt x="4476" y="666"/>
                    <a:pt x="4484" y="461"/>
                  </a:cubicBezTo>
                  <a:cubicBezTo>
                    <a:pt x="4458" y="156"/>
                    <a:pt x="3864" y="1"/>
                    <a:pt x="3337"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13"/>
            <p:cNvSpPr/>
            <p:nvPr/>
          </p:nvSpPr>
          <p:spPr>
            <a:xfrm>
              <a:off x="-2407875" y="4057575"/>
              <a:ext cx="141200" cy="94050"/>
            </a:xfrm>
            <a:custGeom>
              <a:rect b="b" l="l" r="r" t="t"/>
              <a:pathLst>
                <a:path extrusionOk="0" h="3762" w="5648">
                  <a:moveTo>
                    <a:pt x="4962" y="0"/>
                  </a:moveTo>
                  <a:cubicBezTo>
                    <a:pt x="4363" y="0"/>
                    <a:pt x="3743" y="352"/>
                    <a:pt x="3532" y="940"/>
                  </a:cubicBezTo>
                  <a:cubicBezTo>
                    <a:pt x="3405" y="1638"/>
                    <a:pt x="2665" y="1743"/>
                    <a:pt x="2369" y="2293"/>
                  </a:cubicBezTo>
                  <a:cubicBezTo>
                    <a:pt x="2144" y="2744"/>
                    <a:pt x="1958" y="2962"/>
                    <a:pt x="1704" y="2962"/>
                  </a:cubicBezTo>
                  <a:cubicBezTo>
                    <a:pt x="1506" y="2962"/>
                    <a:pt x="1265" y="2828"/>
                    <a:pt x="931" y="2568"/>
                  </a:cubicBezTo>
                  <a:cubicBezTo>
                    <a:pt x="656" y="2399"/>
                    <a:pt x="677" y="2188"/>
                    <a:pt x="740" y="1955"/>
                  </a:cubicBezTo>
                  <a:cubicBezTo>
                    <a:pt x="844" y="1728"/>
                    <a:pt x="715" y="1616"/>
                    <a:pt x="571" y="1616"/>
                  </a:cubicBezTo>
                  <a:cubicBezTo>
                    <a:pt x="420" y="1616"/>
                    <a:pt x="253" y="1738"/>
                    <a:pt x="317" y="1976"/>
                  </a:cubicBezTo>
                  <a:cubicBezTo>
                    <a:pt x="85" y="2293"/>
                    <a:pt x="0" y="2801"/>
                    <a:pt x="360" y="3076"/>
                  </a:cubicBezTo>
                  <a:cubicBezTo>
                    <a:pt x="1067" y="3522"/>
                    <a:pt x="1545" y="3761"/>
                    <a:pt x="1963" y="3761"/>
                  </a:cubicBezTo>
                  <a:cubicBezTo>
                    <a:pt x="2358" y="3761"/>
                    <a:pt x="2699" y="3549"/>
                    <a:pt x="3130" y="3097"/>
                  </a:cubicBezTo>
                  <a:cubicBezTo>
                    <a:pt x="3997" y="2166"/>
                    <a:pt x="5097" y="1342"/>
                    <a:pt x="5647" y="178"/>
                  </a:cubicBezTo>
                  <a:cubicBezTo>
                    <a:pt x="5441" y="57"/>
                    <a:pt x="5203" y="0"/>
                    <a:pt x="4962"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13"/>
            <p:cNvSpPr/>
            <p:nvPr/>
          </p:nvSpPr>
          <p:spPr>
            <a:xfrm>
              <a:off x="-869800" y="3762375"/>
              <a:ext cx="147025" cy="84950"/>
            </a:xfrm>
            <a:custGeom>
              <a:rect b="b" l="l" r="r" t="t"/>
              <a:pathLst>
                <a:path extrusionOk="0" h="3398" w="5881">
                  <a:moveTo>
                    <a:pt x="3321" y="0"/>
                  </a:moveTo>
                  <a:cubicBezTo>
                    <a:pt x="2724" y="0"/>
                    <a:pt x="1587" y="1645"/>
                    <a:pt x="652" y="1645"/>
                  </a:cubicBezTo>
                  <a:cubicBezTo>
                    <a:pt x="646" y="1645"/>
                    <a:pt x="641" y="1645"/>
                    <a:pt x="635" y="1644"/>
                  </a:cubicBezTo>
                  <a:cubicBezTo>
                    <a:pt x="339" y="1666"/>
                    <a:pt x="530" y="2004"/>
                    <a:pt x="276" y="2067"/>
                  </a:cubicBezTo>
                  <a:cubicBezTo>
                    <a:pt x="1" y="2448"/>
                    <a:pt x="170" y="2829"/>
                    <a:pt x="276" y="3188"/>
                  </a:cubicBezTo>
                  <a:lnTo>
                    <a:pt x="445" y="3209"/>
                  </a:lnTo>
                  <a:cubicBezTo>
                    <a:pt x="481" y="3205"/>
                    <a:pt x="517" y="3203"/>
                    <a:pt x="553" y="3203"/>
                  </a:cubicBezTo>
                  <a:cubicBezTo>
                    <a:pt x="921" y="3203"/>
                    <a:pt x="1302" y="3397"/>
                    <a:pt x="1640" y="3397"/>
                  </a:cubicBezTo>
                  <a:cubicBezTo>
                    <a:pt x="1779" y="3397"/>
                    <a:pt x="1911" y="3365"/>
                    <a:pt x="2031" y="3273"/>
                  </a:cubicBezTo>
                  <a:cubicBezTo>
                    <a:pt x="2645" y="2850"/>
                    <a:pt x="3491" y="2554"/>
                    <a:pt x="3892" y="2089"/>
                  </a:cubicBezTo>
                  <a:cubicBezTo>
                    <a:pt x="4358" y="1306"/>
                    <a:pt x="5881" y="1243"/>
                    <a:pt x="5606" y="164"/>
                  </a:cubicBezTo>
                  <a:cubicBezTo>
                    <a:pt x="5575" y="156"/>
                    <a:pt x="5540" y="153"/>
                    <a:pt x="5503" y="153"/>
                  </a:cubicBezTo>
                  <a:cubicBezTo>
                    <a:pt x="4820" y="153"/>
                    <a:pt x="3102" y="1370"/>
                    <a:pt x="2581" y="1771"/>
                  </a:cubicBezTo>
                  <a:cubicBezTo>
                    <a:pt x="2877" y="1179"/>
                    <a:pt x="3533" y="756"/>
                    <a:pt x="3491" y="58"/>
                  </a:cubicBezTo>
                  <a:cubicBezTo>
                    <a:pt x="3441" y="18"/>
                    <a:pt x="3384" y="0"/>
                    <a:pt x="3321"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13"/>
            <p:cNvSpPr/>
            <p:nvPr/>
          </p:nvSpPr>
          <p:spPr>
            <a:xfrm>
              <a:off x="-2475025" y="3887900"/>
              <a:ext cx="118975" cy="96950"/>
            </a:xfrm>
            <a:custGeom>
              <a:rect b="b" l="l" r="r" t="t"/>
              <a:pathLst>
                <a:path extrusionOk="0" h="3878" w="4759">
                  <a:moveTo>
                    <a:pt x="2337" y="1"/>
                  </a:moveTo>
                  <a:cubicBezTo>
                    <a:pt x="1329" y="1"/>
                    <a:pt x="678" y="1172"/>
                    <a:pt x="550" y="1995"/>
                  </a:cubicBezTo>
                  <a:cubicBezTo>
                    <a:pt x="0" y="3010"/>
                    <a:pt x="867" y="3751"/>
                    <a:pt x="1883" y="3878"/>
                  </a:cubicBezTo>
                  <a:cubicBezTo>
                    <a:pt x="2665" y="3095"/>
                    <a:pt x="4759" y="1953"/>
                    <a:pt x="3215" y="832"/>
                  </a:cubicBezTo>
                  <a:cubicBezTo>
                    <a:pt x="2898" y="621"/>
                    <a:pt x="2961" y="346"/>
                    <a:pt x="2834" y="92"/>
                  </a:cubicBezTo>
                  <a:cubicBezTo>
                    <a:pt x="2660" y="29"/>
                    <a:pt x="2494" y="1"/>
                    <a:pt x="2337"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13"/>
            <p:cNvSpPr/>
            <p:nvPr/>
          </p:nvSpPr>
          <p:spPr>
            <a:xfrm>
              <a:off x="-1207650" y="3814575"/>
              <a:ext cx="107350" cy="83025"/>
            </a:xfrm>
            <a:custGeom>
              <a:rect b="b" l="l" r="r" t="t"/>
              <a:pathLst>
                <a:path extrusionOk="0" h="3321" w="4294">
                  <a:moveTo>
                    <a:pt x="2433" y="1"/>
                  </a:moveTo>
                  <a:lnTo>
                    <a:pt x="1883" y="275"/>
                  </a:lnTo>
                  <a:cubicBezTo>
                    <a:pt x="1967" y="1227"/>
                    <a:pt x="1037" y="1523"/>
                    <a:pt x="423" y="2031"/>
                  </a:cubicBezTo>
                  <a:cubicBezTo>
                    <a:pt x="0" y="2771"/>
                    <a:pt x="297" y="3194"/>
                    <a:pt x="1333" y="3321"/>
                  </a:cubicBezTo>
                  <a:cubicBezTo>
                    <a:pt x="3025" y="2665"/>
                    <a:pt x="2623" y="1227"/>
                    <a:pt x="4252" y="1121"/>
                  </a:cubicBezTo>
                  <a:lnTo>
                    <a:pt x="4294" y="783"/>
                  </a:lnTo>
                  <a:cubicBezTo>
                    <a:pt x="3955" y="22"/>
                    <a:pt x="3131" y="106"/>
                    <a:pt x="2433"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13"/>
            <p:cNvSpPr/>
            <p:nvPr/>
          </p:nvSpPr>
          <p:spPr>
            <a:xfrm>
              <a:off x="-1657600" y="3775075"/>
              <a:ext cx="115300" cy="89075"/>
            </a:xfrm>
            <a:custGeom>
              <a:rect b="b" l="l" r="r" t="t"/>
              <a:pathLst>
                <a:path extrusionOk="0" h="3563" w="4612">
                  <a:moveTo>
                    <a:pt x="3414" y="0"/>
                  </a:moveTo>
                  <a:cubicBezTo>
                    <a:pt x="2993" y="0"/>
                    <a:pt x="3192" y="1023"/>
                    <a:pt x="1840" y="1707"/>
                  </a:cubicBezTo>
                  <a:cubicBezTo>
                    <a:pt x="1883" y="2807"/>
                    <a:pt x="719" y="2575"/>
                    <a:pt x="0" y="2934"/>
                  </a:cubicBezTo>
                  <a:cubicBezTo>
                    <a:pt x="104" y="3374"/>
                    <a:pt x="451" y="3562"/>
                    <a:pt x="899" y="3562"/>
                  </a:cubicBezTo>
                  <a:cubicBezTo>
                    <a:pt x="2278" y="3562"/>
                    <a:pt x="4612" y="1777"/>
                    <a:pt x="3701" y="100"/>
                  </a:cubicBezTo>
                  <a:cubicBezTo>
                    <a:pt x="3579" y="31"/>
                    <a:pt x="3487" y="0"/>
                    <a:pt x="3414"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13"/>
            <p:cNvSpPr/>
            <p:nvPr/>
          </p:nvSpPr>
          <p:spPr>
            <a:xfrm>
              <a:off x="-2430100" y="3892350"/>
              <a:ext cx="79875" cy="94825"/>
            </a:xfrm>
            <a:custGeom>
              <a:rect b="b" l="l" r="r" t="t"/>
              <a:pathLst>
                <a:path extrusionOk="0" h="3793" w="3195">
                  <a:moveTo>
                    <a:pt x="1251" y="0"/>
                  </a:moveTo>
                  <a:cubicBezTo>
                    <a:pt x="1175" y="0"/>
                    <a:pt x="1096" y="7"/>
                    <a:pt x="1016" y="20"/>
                  </a:cubicBezTo>
                  <a:cubicBezTo>
                    <a:pt x="720" y="316"/>
                    <a:pt x="382" y="548"/>
                    <a:pt x="1185" y="760"/>
                  </a:cubicBezTo>
                  <a:cubicBezTo>
                    <a:pt x="2475" y="1162"/>
                    <a:pt x="1376" y="2684"/>
                    <a:pt x="530" y="3002"/>
                  </a:cubicBezTo>
                  <a:cubicBezTo>
                    <a:pt x="212" y="3065"/>
                    <a:pt x="1" y="3382"/>
                    <a:pt x="86" y="3700"/>
                  </a:cubicBezTo>
                  <a:cubicBezTo>
                    <a:pt x="287" y="3764"/>
                    <a:pt x="455" y="3793"/>
                    <a:pt x="600" y="3793"/>
                  </a:cubicBezTo>
                  <a:cubicBezTo>
                    <a:pt x="1354" y="3793"/>
                    <a:pt x="1459" y="3019"/>
                    <a:pt x="2116" y="2558"/>
                  </a:cubicBezTo>
                  <a:cubicBezTo>
                    <a:pt x="3194" y="1779"/>
                    <a:pt x="2538" y="0"/>
                    <a:pt x="1251"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13"/>
            <p:cNvSpPr/>
            <p:nvPr/>
          </p:nvSpPr>
          <p:spPr>
            <a:xfrm>
              <a:off x="-858675" y="3784450"/>
              <a:ext cx="124800" cy="72900"/>
            </a:xfrm>
            <a:custGeom>
              <a:rect b="b" l="l" r="r" t="t"/>
              <a:pathLst>
                <a:path extrusionOk="0" h="2916" w="4992">
                  <a:moveTo>
                    <a:pt x="4991" y="85"/>
                  </a:moveTo>
                  <a:lnTo>
                    <a:pt x="4991" y="85"/>
                  </a:lnTo>
                  <a:cubicBezTo>
                    <a:pt x="4590" y="233"/>
                    <a:pt x="3638" y="0"/>
                    <a:pt x="3553" y="529"/>
                  </a:cubicBezTo>
                  <a:cubicBezTo>
                    <a:pt x="3744" y="1523"/>
                    <a:pt x="2242" y="1142"/>
                    <a:pt x="1925" y="1840"/>
                  </a:cubicBezTo>
                  <a:cubicBezTo>
                    <a:pt x="1784" y="2210"/>
                    <a:pt x="1565" y="2322"/>
                    <a:pt x="1324" y="2322"/>
                  </a:cubicBezTo>
                  <a:cubicBezTo>
                    <a:pt x="952" y="2322"/>
                    <a:pt x="529" y="2056"/>
                    <a:pt x="260" y="2056"/>
                  </a:cubicBezTo>
                  <a:cubicBezTo>
                    <a:pt x="125" y="2056"/>
                    <a:pt x="30" y="2124"/>
                    <a:pt x="0" y="2326"/>
                  </a:cubicBezTo>
                  <a:cubicBezTo>
                    <a:pt x="340" y="2745"/>
                    <a:pt x="752" y="2916"/>
                    <a:pt x="1193" y="2916"/>
                  </a:cubicBezTo>
                  <a:cubicBezTo>
                    <a:pt x="2648" y="2916"/>
                    <a:pt x="4423" y="1058"/>
                    <a:pt x="4991" y="85"/>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13"/>
            <p:cNvSpPr/>
            <p:nvPr/>
          </p:nvSpPr>
          <p:spPr>
            <a:xfrm>
              <a:off x="-1715775" y="4022375"/>
              <a:ext cx="82525" cy="97300"/>
            </a:xfrm>
            <a:custGeom>
              <a:rect b="b" l="l" r="r" t="t"/>
              <a:pathLst>
                <a:path extrusionOk="0" h="3892" w="3301">
                  <a:moveTo>
                    <a:pt x="2164" y="1"/>
                  </a:moveTo>
                  <a:cubicBezTo>
                    <a:pt x="2076" y="1"/>
                    <a:pt x="2004" y="47"/>
                    <a:pt x="1968" y="191"/>
                  </a:cubicBezTo>
                  <a:cubicBezTo>
                    <a:pt x="1714" y="381"/>
                    <a:pt x="1545" y="677"/>
                    <a:pt x="1545" y="994"/>
                  </a:cubicBezTo>
                  <a:cubicBezTo>
                    <a:pt x="1376" y="1925"/>
                    <a:pt x="1" y="2411"/>
                    <a:pt x="530" y="3469"/>
                  </a:cubicBezTo>
                  <a:cubicBezTo>
                    <a:pt x="675" y="3736"/>
                    <a:pt x="995" y="3891"/>
                    <a:pt x="1306" y="3891"/>
                  </a:cubicBezTo>
                  <a:cubicBezTo>
                    <a:pt x="1536" y="3891"/>
                    <a:pt x="1760" y="3806"/>
                    <a:pt x="1904" y="3617"/>
                  </a:cubicBezTo>
                  <a:cubicBezTo>
                    <a:pt x="2179" y="2432"/>
                    <a:pt x="3300" y="1502"/>
                    <a:pt x="3258" y="233"/>
                  </a:cubicBezTo>
                  <a:lnTo>
                    <a:pt x="2708" y="148"/>
                  </a:lnTo>
                  <a:cubicBezTo>
                    <a:pt x="2698" y="150"/>
                    <a:pt x="2687" y="151"/>
                    <a:pt x="2676" y="151"/>
                  </a:cubicBezTo>
                  <a:cubicBezTo>
                    <a:pt x="2534" y="151"/>
                    <a:pt x="2323" y="1"/>
                    <a:pt x="2164"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13"/>
            <p:cNvSpPr/>
            <p:nvPr/>
          </p:nvSpPr>
          <p:spPr>
            <a:xfrm>
              <a:off x="-1209225" y="4031875"/>
              <a:ext cx="103650" cy="71425"/>
            </a:xfrm>
            <a:custGeom>
              <a:rect b="b" l="l" r="r" t="t"/>
              <a:pathLst>
                <a:path extrusionOk="0" h="2857" w="4146">
                  <a:moveTo>
                    <a:pt x="3786" y="1"/>
                  </a:moveTo>
                  <a:cubicBezTo>
                    <a:pt x="3046" y="85"/>
                    <a:pt x="2305" y="64"/>
                    <a:pt x="1586" y="128"/>
                  </a:cubicBezTo>
                  <a:lnTo>
                    <a:pt x="1015" y="593"/>
                  </a:lnTo>
                  <a:cubicBezTo>
                    <a:pt x="931" y="678"/>
                    <a:pt x="888" y="762"/>
                    <a:pt x="867" y="889"/>
                  </a:cubicBezTo>
                  <a:cubicBezTo>
                    <a:pt x="867" y="1460"/>
                    <a:pt x="0" y="1756"/>
                    <a:pt x="254" y="2412"/>
                  </a:cubicBezTo>
                  <a:cubicBezTo>
                    <a:pt x="536" y="2704"/>
                    <a:pt x="899" y="2857"/>
                    <a:pt x="1245" y="2857"/>
                  </a:cubicBezTo>
                  <a:cubicBezTo>
                    <a:pt x="1652" y="2857"/>
                    <a:pt x="2036" y="2646"/>
                    <a:pt x="2242" y="2200"/>
                  </a:cubicBezTo>
                  <a:cubicBezTo>
                    <a:pt x="2305" y="2031"/>
                    <a:pt x="2263" y="1862"/>
                    <a:pt x="2157" y="1756"/>
                  </a:cubicBezTo>
                  <a:cubicBezTo>
                    <a:pt x="2106" y="1735"/>
                    <a:pt x="2059" y="1725"/>
                    <a:pt x="2015" y="1725"/>
                  </a:cubicBezTo>
                  <a:cubicBezTo>
                    <a:pt x="1762" y="1725"/>
                    <a:pt x="1611" y="2027"/>
                    <a:pt x="1362" y="2027"/>
                  </a:cubicBezTo>
                  <a:cubicBezTo>
                    <a:pt x="1314" y="2027"/>
                    <a:pt x="1262" y="2016"/>
                    <a:pt x="1206" y="1989"/>
                  </a:cubicBezTo>
                  <a:cubicBezTo>
                    <a:pt x="1461" y="1559"/>
                    <a:pt x="1576" y="1366"/>
                    <a:pt x="1705" y="1366"/>
                  </a:cubicBezTo>
                  <a:cubicBezTo>
                    <a:pt x="1811" y="1366"/>
                    <a:pt x="1926" y="1497"/>
                    <a:pt x="2136" y="1735"/>
                  </a:cubicBezTo>
                  <a:cubicBezTo>
                    <a:pt x="2338" y="1823"/>
                    <a:pt x="2499" y="1859"/>
                    <a:pt x="2631" y="1859"/>
                  </a:cubicBezTo>
                  <a:cubicBezTo>
                    <a:pt x="3230" y="1859"/>
                    <a:pt x="3210" y="1093"/>
                    <a:pt x="3574" y="868"/>
                  </a:cubicBezTo>
                  <a:lnTo>
                    <a:pt x="3574" y="868"/>
                  </a:lnTo>
                  <a:cubicBezTo>
                    <a:pt x="3426" y="1079"/>
                    <a:pt x="3320" y="1291"/>
                    <a:pt x="3765" y="1418"/>
                  </a:cubicBezTo>
                  <a:cubicBezTo>
                    <a:pt x="3765" y="953"/>
                    <a:pt x="4145" y="487"/>
                    <a:pt x="3786"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13"/>
            <p:cNvSpPr/>
            <p:nvPr/>
          </p:nvSpPr>
          <p:spPr>
            <a:xfrm>
              <a:off x="-2402600" y="4013900"/>
              <a:ext cx="103125" cy="108950"/>
            </a:xfrm>
            <a:custGeom>
              <a:rect b="b" l="l" r="r" t="t"/>
              <a:pathLst>
                <a:path extrusionOk="0" h="4358" w="4125">
                  <a:moveTo>
                    <a:pt x="3258" y="1"/>
                  </a:moveTo>
                  <a:cubicBezTo>
                    <a:pt x="1883" y="720"/>
                    <a:pt x="826" y="1925"/>
                    <a:pt x="276" y="3385"/>
                  </a:cubicBezTo>
                  <a:cubicBezTo>
                    <a:pt x="635" y="3638"/>
                    <a:pt x="1" y="4188"/>
                    <a:pt x="656" y="4358"/>
                  </a:cubicBezTo>
                  <a:cubicBezTo>
                    <a:pt x="720" y="4315"/>
                    <a:pt x="741" y="4231"/>
                    <a:pt x="656" y="4188"/>
                  </a:cubicBezTo>
                  <a:cubicBezTo>
                    <a:pt x="635" y="2285"/>
                    <a:pt x="4125" y="1206"/>
                    <a:pt x="3258"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13"/>
            <p:cNvSpPr/>
            <p:nvPr/>
          </p:nvSpPr>
          <p:spPr>
            <a:xfrm>
              <a:off x="-2066325" y="3800825"/>
              <a:ext cx="83575" cy="106975"/>
            </a:xfrm>
            <a:custGeom>
              <a:rect b="b" l="l" r="r" t="t"/>
              <a:pathLst>
                <a:path extrusionOk="0" h="4279" w="3343">
                  <a:moveTo>
                    <a:pt x="1333" y="1"/>
                  </a:moveTo>
                  <a:lnTo>
                    <a:pt x="1333" y="22"/>
                  </a:lnTo>
                  <a:cubicBezTo>
                    <a:pt x="678" y="1333"/>
                    <a:pt x="1" y="2856"/>
                    <a:pt x="995" y="4188"/>
                  </a:cubicBezTo>
                  <a:cubicBezTo>
                    <a:pt x="1021" y="4179"/>
                    <a:pt x="1044" y="4174"/>
                    <a:pt x="1064" y="4174"/>
                  </a:cubicBezTo>
                  <a:cubicBezTo>
                    <a:pt x="1093" y="4174"/>
                    <a:pt x="1118" y="4185"/>
                    <a:pt x="1143" y="4209"/>
                  </a:cubicBezTo>
                  <a:cubicBezTo>
                    <a:pt x="1255" y="4257"/>
                    <a:pt x="1355" y="4278"/>
                    <a:pt x="1445" y="4278"/>
                  </a:cubicBezTo>
                  <a:cubicBezTo>
                    <a:pt x="2033" y="4278"/>
                    <a:pt x="2193" y="3371"/>
                    <a:pt x="2560" y="3004"/>
                  </a:cubicBezTo>
                  <a:cubicBezTo>
                    <a:pt x="2814" y="2581"/>
                    <a:pt x="3342" y="2200"/>
                    <a:pt x="3152" y="1650"/>
                  </a:cubicBezTo>
                  <a:cubicBezTo>
                    <a:pt x="2964" y="1253"/>
                    <a:pt x="3272" y="339"/>
                    <a:pt x="2645" y="339"/>
                  </a:cubicBezTo>
                  <a:cubicBezTo>
                    <a:pt x="2638" y="339"/>
                    <a:pt x="2631" y="339"/>
                    <a:pt x="2623" y="339"/>
                  </a:cubicBezTo>
                  <a:cubicBezTo>
                    <a:pt x="1777" y="1016"/>
                    <a:pt x="2285" y="2116"/>
                    <a:pt x="1629" y="2940"/>
                  </a:cubicBezTo>
                  <a:cubicBezTo>
                    <a:pt x="678" y="2010"/>
                    <a:pt x="3258" y="318"/>
                    <a:pt x="1333"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13"/>
            <p:cNvSpPr/>
            <p:nvPr/>
          </p:nvSpPr>
          <p:spPr>
            <a:xfrm>
              <a:off x="-2386200" y="4013900"/>
              <a:ext cx="131150" cy="123250"/>
            </a:xfrm>
            <a:custGeom>
              <a:rect b="b" l="l" r="r" t="t"/>
              <a:pathLst>
                <a:path extrusionOk="0" h="4930" w="5246">
                  <a:moveTo>
                    <a:pt x="4273" y="1"/>
                  </a:moveTo>
                  <a:cubicBezTo>
                    <a:pt x="4251" y="974"/>
                    <a:pt x="3702" y="1672"/>
                    <a:pt x="2708" y="2116"/>
                  </a:cubicBezTo>
                  <a:cubicBezTo>
                    <a:pt x="2517" y="2200"/>
                    <a:pt x="2390" y="2306"/>
                    <a:pt x="2433" y="2475"/>
                  </a:cubicBezTo>
                  <a:cubicBezTo>
                    <a:pt x="2644" y="3448"/>
                    <a:pt x="1142" y="3533"/>
                    <a:pt x="1079" y="4400"/>
                  </a:cubicBezTo>
                  <a:cubicBezTo>
                    <a:pt x="1079" y="4474"/>
                    <a:pt x="957" y="4521"/>
                    <a:pt x="809" y="4521"/>
                  </a:cubicBezTo>
                  <a:cubicBezTo>
                    <a:pt x="661" y="4521"/>
                    <a:pt x="487" y="4474"/>
                    <a:pt x="381" y="4358"/>
                  </a:cubicBezTo>
                  <a:cubicBezTo>
                    <a:pt x="430" y="4210"/>
                    <a:pt x="343" y="4184"/>
                    <a:pt x="233" y="4184"/>
                  </a:cubicBezTo>
                  <a:cubicBezTo>
                    <a:pt x="173" y="4184"/>
                    <a:pt x="107" y="4191"/>
                    <a:pt x="51" y="4191"/>
                  </a:cubicBezTo>
                  <a:cubicBezTo>
                    <a:pt x="33" y="4191"/>
                    <a:pt x="16" y="4191"/>
                    <a:pt x="0" y="4188"/>
                  </a:cubicBezTo>
                  <a:lnTo>
                    <a:pt x="0" y="4358"/>
                  </a:lnTo>
                  <a:cubicBezTo>
                    <a:pt x="211" y="4625"/>
                    <a:pt x="478" y="4929"/>
                    <a:pt x="770" y="4929"/>
                  </a:cubicBezTo>
                  <a:cubicBezTo>
                    <a:pt x="918" y="4929"/>
                    <a:pt x="1071" y="4852"/>
                    <a:pt x="1227" y="4654"/>
                  </a:cubicBezTo>
                  <a:cubicBezTo>
                    <a:pt x="1713" y="4061"/>
                    <a:pt x="2433" y="3638"/>
                    <a:pt x="2771" y="2983"/>
                  </a:cubicBezTo>
                  <a:cubicBezTo>
                    <a:pt x="3157" y="2175"/>
                    <a:pt x="3471" y="1892"/>
                    <a:pt x="4244" y="1892"/>
                  </a:cubicBezTo>
                  <a:cubicBezTo>
                    <a:pt x="4402" y="1892"/>
                    <a:pt x="4579" y="1904"/>
                    <a:pt x="4780" y="1925"/>
                  </a:cubicBezTo>
                  <a:cubicBezTo>
                    <a:pt x="5245" y="1164"/>
                    <a:pt x="4865" y="551"/>
                    <a:pt x="4273"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13"/>
            <p:cNvSpPr/>
            <p:nvPr/>
          </p:nvSpPr>
          <p:spPr>
            <a:xfrm>
              <a:off x="-1054850" y="3608375"/>
              <a:ext cx="98375" cy="83775"/>
            </a:xfrm>
            <a:custGeom>
              <a:rect b="b" l="l" r="r" t="t"/>
              <a:pathLst>
                <a:path extrusionOk="0" h="3351" w="3935">
                  <a:moveTo>
                    <a:pt x="3286" y="0"/>
                  </a:moveTo>
                  <a:cubicBezTo>
                    <a:pt x="3065" y="0"/>
                    <a:pt x="2878" y="122"/>
                    <a:pt x="2814" y="360"/>
                  </a:cubicBezTo>
                  <a:cubicBezTo>
                    <a:pt x="2602" y="1121"/>
                    <a:pt x="1820" y="1460"/>
                    <a:pt x="1545" y="2115"/>
                  </a:cubicBezTo>
                  <a:cubicBezTo>
                    <a:pt x="1312" y="2284"/>
                    <a:pt x="1058" y="2454"/>
                    <a:pt x="804" y="2581"/>
                  </a:cubicBezTo>
                  <a:cubicBezTo>
                    <a:pt x="402" y="2729"/>
                    <a:pt x="1" y="2855"/>
                    <a:pt x="64" y="3342"/>
                  </a:cubicBezTo>
                  <a:cubicBezTo>
                    <a:pt x="126" y="3347"/>
                    <a:pt x="187" y="3350"/>
                    <a:pt x="248" y="3350"/>
                  </a:cubicBezTo>
                  <a:cubicBezTo>
                    <a:pt x="1839" y="3350"/>
                    <a:pt x="3181" y="1540"/>
                    <a:pt x="3934" y="339"/>
                  </a:cubicBezTo>
                  <a:cubicBezTo>
                    <a:pt x="3738" y="111"/>
                    <a:pt x="3496" y="0"/>
                    <a:pt x="3286"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13"/>
            <p:cNvSpPr/>
            <p:nvPr/>
          </p:nvSpPr>
          <p:spPr>
            <a:xfrm>
              <a:off x="-2025025" y="3796425"/>
              <a:ext cx="88800" cy="110275"/>
            </a:xfrm>
            <a:custGeom>
              <a:rect b="b" l="l" r="r" t="t"/>
              <a:pathLst>
                <a:path extrusionOk="0" h="4411" w="3552">
                  <a:moveTo>
                    <a:pt x="889" y="1"/>
                  </a:moveTo>
                  <a:cubicBezTo>
                    <a:pt x="649" y="1"/>
                    <a:pt x="619" y="221"/>
                    <a:pt x="1162" y="663"/>
                  </a:cubicBezTo>
                  <a:cubicBezTo>
                    <a:pt x="1373" y="832"/>
                    <a:pt x="1310" y="1001"/>
                    <a:pt x="1141" y="1150"/>
                  </a:cubicBezTo>
                  <a:cubicBezTo>
                    <a:pt x="992" y="1678"/>
                    <a:pt x="1881" y="2186"/>
                    <a:pt x="1141" y="2588"/>
                  </a:cubicBezTo>
                  <a:cubicBezTo>
                    <a:pt x="770" y="2670"/>
                    <a:pt x="1" y="4411"/>
                    <a:pt x="696" y="4411"/>
                  </a:cubicBezTo>
                  <a:cubicBezTo>
                    <a:pt x="716" y="4411"/>
                    <a:pt x="737" y="4409"/>
                    <a:pt x="760" y="4406"/>
                  </a:cubicBezTo>
                  <a:cubicBezTo>
                    <a:pt x="3552" y="1477"/>
                    <a:pt x="1512" y="1"/>
                    <a:pt x="889"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13"/>
            <p:cNvSpPr/>
            <p:nvPr/>
          </p:nvSpPr>
          <p:spPr>
            <a:xfrm>
              <a:off x="-2743625" y="4091025"/>
              <a:ext cx="81975" cy="78875"/>
            </a:xfrm>
            <a:custGeom>
              <a:rect b="b" l="l" r="r" t="t"/>
              <a:pathLst>
                <a:path extrusionOk="0" h="3155" w="3279">
                  <a:moveTo>
                    <a:pt x="2655" y="0"/>
                  </a:moveTo>
                  <a:cubicBezTo>
                    <a:pt x="2457" y="0"/>
                    <a:pt x="2305" y="192"/>
                    <a:pt x="1967" y="638"/>
                  </a:cubicBezTo>
                  <a:cubicBezTo>
                    <a:pt x="1269" y="1463"/>
                    <a:pt x="127" y="2034"/>
                    <a:pt x="0" y="3155"/>
                  </a:cubicBezTo>
                  <a:cubicBezTo>
                    <a:pt x="1756" y="2943"/>
                    <a:pt x="2411" y="2119"/>
                    <a:pt x="3279" y="300"/>
                  </a:cubicBezTo>
                  <a:cubicBezTo>
                    <a:pt x="2979" y="109"/>
                    <a:pt x="2804" y="0"/>
                    <a:pt x="2655"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13"/>
            <p:cNvSpPr/>
            <p:nvPr/>
          </p:nvSpPr>
          <p:spPr>
            <a:xfrm>
              <a:off x="-1964275" y="3977375"/>
              <a:ext cx="102600" cy="85350"/>
            </a:xfrm>
            <a:custGeom>
              <a:rect b="b" l="l" r="r" t="t"/>
              <a:pathLst>
                <a:path extrusionOk="0" h="3414" w="4104">
                  <a:moveTo>
                    <a:pt x="3439" y="0"/>
                  </a:moveTo>
                  <a:cubicBezTo>
                    <a:pt x="3010" y="0"/>
                    <a:pt x="3012" y="466"/>
                    <a:pt x="2814" y="700"/>
                  </a:cubicBezTo>
                  <a:cubicBezTo>
                    <a:pt x="2665" y="1145"/>
                    <a:pt x="1946" y="1335"/>
                    <a:pt x="1925" y="1758"/>
                  </a:cubicBezTo>
                  <a:cubicBezTo>
                    <a:pt x="1862" y="2836"/>
                    <a:pt x="635" y="2562"/>
                    <a:pt x="1" y="3090"/>
                  </a:cubicBezTo>
                  <a:cubicBezTo>
                    <a:pt x="278" y="3316"/>
                    <a:pt x="585" y="3413"/>
                    <a:pt x="902" y="3413"/>
                  </a:cubicBezTo>
                  <a:cubicBezTo>
                    <a:pt x="2401" y="3413"/>
                    <a:pt x="4103" y="1232"/>
                    <a:pt x="3702" y="45"/>
                  </a:cubicBezTo>
                  <a:cubicBezTo>
                    <a:pt x="3599" y="14"/>
                    <a:pt x="3513" y="0"/>
                    <a:pt x="3439"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13"/>
            <p:cNvSpPr/>
            <p:nvPr/>
          </p:nvSpPr>
          <p:spPr>
            <a:xfrm>
              <a:off x="-2311650" y="3692450"/>
              <a:ext cx="94325" cy="88925"/>
            </a:xfrm>
            <a:custGeom>
              <a:rect b="b" l="l" r="r" t="t"/>
              <a:pathLst>
                <a:path extrusionOk="0" h="3557" w="3773">
                  <a:moveTo>
                    <a:pt x="3321" y="0"/>
                  </a:moveTo>
                  <a:lnTo>
                    <a:pt x="3321" y="0"/>
                  </a:lnTo>
                  <a:cubicBezTo>
                    <a:pt x="1354" y="550"/>
                    <a:pt x="3109" y="2411"/>
                    <a:pt x="910" y="2749"/>
                  </a:cubicBezTo>
                  <a:cubicBezTo>
                    <a:pt x="635" y="2961"/>
                    <a:pt x="43" y="2686"/>
                    <a:pt x="0" y="3215"/>
                  </a:cubicBezTo>
                  <a:cubicBezTo>
                    <a:pt x="318" y="3453"/>
                    <a:pt x="646" y="3557"/>
                    <a:pt x="967" y="3557"/>
                  </a:cubicBezTo>
                  <a:cubicBezTo>
                    <a:pt x="2441" y="3557"/>
                    <a:pt x="3772" y="1372"/>
                    <a:pt x="3321"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13"/>
            <p:cNvSpPr/>
            <p:nvPr/>
          </p:nvSpPr>
          <p:spPr>
            <a:xfrm>
              <a:off x="-1678225" y="3763825"/>
              <a:ext cx="87800" cy="86200"/>
            </a:xfrm>
            <a:custGeom>
              <a:rect b="b" l="l" r="r" t="t"/>
              <a:pathLst>
                <a:path extrusionOk="0" h="3448" w="3512">
                  <a:moveTo>
                    <a:pt x="2538" y="0"/>
                  </a:moveTo>
                  <a:lnTo>
                    <a:pt x="2538" y="0"/>
                  </a:lnTo>
                  <a:cubicBezTo>
                    <a:pt x="2010" y="360"/>
                    <a:pt x="1777" y="1037"/>
                    <a:pt x="1016" y="1163"/>
                  </a:cubicBezTo>
                  <a:cubicBezTo>
                    <a:pt x="614" y="1375"/>
                    <a:pt x="550" y="1819"/>
                    <a:pt x="275" y="2136"/>
                  </a:cubicBezTo>
                  <a:cubicBezTo>
                    <a:pt x="0" y="2454"/>
                    <a:pt x="297" y="3448"/>
                    <a:pt x="783" y="3448"/>
                  </a:cubicBezTo>
                  <a:cubicBezTo>
                    <a:pt x="1756" y="3384"/>
                    <a:pt x="3088" y="3363"/>
                    <a:pt x="2708" y="2157"/>
                  </a:cubicBezTo>
                  <a:lnTo>
                    <a:pt x="2581" y="2115"/>
                  </a:lnTo>
                  <a:cubicBezTo>
                    <a:pt x="2242" y="2263"/>
                    <a:pt x="2306" y="2644"/>
                    <a:pt x="2010" y="2792"/>
                  </a:cubicBezTo>
                  <a:cubicBezTo>
                    <a:pt x="1919" y="2832"/>
                    <a:pt x="1780" y="2858"/>
                    <a:pt x="1669" y="2858"/>
                  </a:cubicBezTo>
                  <a:cubicBezTo>
                    <a:pt x="1547" y="2858"/>
                    <a:pt x="1458" y="2827"/>
                    <a:pt x="1502" y="2750"/>
                  </a:cubicBezTo>
                  <a:cubicBezTo>
                    <a:pt x="1735" y="2390"/>
                    <a:pt x="1291" y="1798"/>
                    <a:pt x="2010" y="1629"/>
                  </a:cubicBezTo>
                  <a:cubicBezTo>
                    <a:pt x="2581" y="1396"/>
                    <a:pt x="3511" y="296"/>
                    <a:pt x="2538"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13"/>
            <p:cNvSpPr/>
            <p:nvPr/>
          </p:nvSpPr>
          <p:spPr>
            <a:xfrm>
              <a:off x="-2786250" y="4057250"/>
              <a:ext cx="89275" cy="103275"/>
            </a:xfrm>
            <a:custGeom>
              <a:rect b="b" l="l" r="r" t="t"/>
              <a:pathLst>
                <a:path extrusionOk="0" h="4131" w="3571">
                  <a:moveTo>
                    <a:pt x="3320" y="1"/>
                  </a:moveTo>
                  <a:cubicBezTo>
                    <a:pt x="3281" y="1"/>
                    <a:pt x="3236" y="14"/>
                    <a:pt x="3186" y="43"/>
                  </a:cubicBezTo>
                  <a:cubicBezTo>
                    <a:pt x="1875" y="297"/>
                    <a:pt x="902" y="1799"/>
                    <a:pt x="500" y="2941"/>
                  </a:cubicBezTo>
                  <a:cubicBezTo>
                    <a:pt x="0" y="3367"/>
                    <a:pt x="808" y="4130"/>
                    <a:pt x="1326" y="4130"/>
                  </a:cubicBezTo>
                  <a:cubicBezTo>
                    <a:pt x="1553" y="4130"/>
                    <a:pt x="1725" y="3983"/>
                    <a:pt x="1705" y="3596"/>
                  </a:cubicBezTo>
                  <a:cubicBezTo>
                    <a:pt x="1748" y="3195"/>
                    <a:pt x="1134" y="2793"/>
                    <a:pt x="1473" y="2454"/>
                  </a:cubicBezTo>
                  <a:cubicBezTo>
                    <a:pt x="2107" y="1862"/>
                    <a:pt x="2424" y="1016"/>
                    <a:pt x="3334" y="614"/>
                  </a:cubicBezTo>
                  <a:cubicBezTo>
                    <a:pt x="3570" y="487"/>
                    <a:pt x="3557" y="1"/>
                    <a:pt x="3320"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13"/>
            <p:cNvSpPr/>
            <p:nvPr/>
          </p:nvSpPr>
          <p:spPr>
            <a:xfrm>
              <a:off x="-1699900" y="4050150"/>
              <a:ext cx="94675" cy="82875"/>
            </a:xfrm>
            <a:custGeom>
              <a:rect b="b" l="l" r="r" t="t"/>
              <a:pathLst>
                <a:path extrusionOk="0" h="3315" w="3787">
                  <a:moveTo>
                    <a:pt x="2841" y="0"/>
                  </a:moveTo>
                  <a:cubicBezTo>
                    <a:pt x="2127" y="0"/>
                    <a:pt x="1428" y="2279"/>
                    <a:pt x="952" y="2590"/>
                  </a:cubicBezTo>
                  <a:cubicBezTo>
                    <a:pt x="719" y="2759"/>
                    <a:pt x="0" y="2611"/>
                    <a:pt x="402" y="3225"/>
                  </a:cubicBezTo>
                  <a:cubicBezTo>
                    <a:pt x="528" y="3288"/>
                    <a:pt x="645" y="3315"/>
                    <a:pt x="756" y="3315"/>
                  </a:cubicBezTo>
                  <a:cubicBezTo>
                    <a:pt x="1391" y="3315"/>
                    <a:pt x="1814" y="2413"/>
                    <a:pt x="2390" y="2125"/>
                  </a:cubicBezTo>
                  <a:cubicBezTo>
                    <a:pt x="2919" y="1596"/>
                    <a:pt x="3786" y="1089"/>
                    <a:pt x="3173" y="179"/>
                  </a:cubicBezTo>
                  <a:cubicBezTo>
                    <a:pt x="3062" y="55"/>
                    <a:pt x="2952" y="0"/>
                    <a:pt x="2841"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13"/>
            <p:cNvSpPr/>
            <p:nvPr/>
          </p:nvSpPr>
          <p:spPr>
            <a:xfrm>
              <a:off x="-2789625" y="3788150"/>
              <a:ext cx="65050" cy="96625"/>
            </a:xfrm>
            <a:custGeom>
              <a:rect b="b" l="l" r="r" t="t"/>
              <a:pathLst>
                <a:path extrusionOk="0" h="3865" w="2602">
                  <a:moveTo>
                    <a:pt x="1840" y="0"/>
                  </a:moveTo>
                  <a:lnTo>
                    <a:pt x="1840" y="0"/>
                  </a:lnTo>
                  <a:cubicBezTo>
                    <a:pt x="1312" y="1481"/>
                    <a:pt x="1502" y="2813"/>
                    <a:pt x="0" y="3849"/>
                  </a:cubicBezTo>
                  <a:cubicBezTo>
                    <a:pt x="99" y="3859"/>
                    <a:pt x="189" y="3864"/>
                    <a:pt x="273" y="3864"/>
                  </a:cubicBezTo>
                  <a:cubicBezTo>
                    <a:pt x="1228" y="3864"/>
                    <a:pt x="1253" y="3226"/>
                    <a:pt x="1798" y="2623"/>
                  </a:cubicBezTo>
                  <a:cubicBezTo>
                    <a:pt x="2602" y="2073"/>
                    <a:pt x="2559" y="719"/>
                    <a:pt x="1840"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13"/>
            <p:cNvSpPr/>
            <p:nvPr/>
          </p:nvSpPr>
          <p:spPr>
            <a:xfrm>
              <a:off x="-1955800" y="3959800"/>
              <a:ext cx="84075" cy="62725"/>
            </a:xfrm>
            <a:custGeom>
              <a:rect b="b" l="l" r="r" t="t"/>
              <a:pathLst>
                <a:path extrusionOk="0" h="2509" w="3363">
                  <a:moveTo>
                    <a:pt x="2039" y="1"/>
                  </a:moveTo>
                  <a:cubicBezTo>
                    <a:pt x="1810" y="1"/>
                    <a:pt x="1590" y="17"/>
                    <a:pt x="1417" y="29"/>
                  </a:cubicBezTo>
                  <a:cubicBezTo>
                    <a:pt x="1840" y="1361"/>
                    <a:pt x="0" y="1425"/>
                    <a:pt x="402" y="2228"/>
                  </a:cubicBezTo>
                  <a:cubicBezTo>
                    <a:pt x="582" y="2430"/>
                    <a:pt x="773" y="2509"/>
                    <a:pt x="968" y="2509"/>
                  </a:cubicBezTo>
                  <a:cubicBezTo>
                    <a:pt x="1551" y="2509"/>
                    <a:pt x="2173" y="1800"/>
                    <a:pt x="2665" y="1530"/>
                  </a:cubicBezTo>
                  <a:cubicBezTo>
                    <a:pt x="2897" y="1277"/>
                    <a:pt x="2771" y="748"/>
                    <a:pt x="3363" y="748"/>
                  </a:cubicBezTo>
                  <a:cubicBezTo>
                    <a:pt x="3332" y="117"/>
                    <a:pt x="2652" y="1"/>
                    <a:pt x="2039"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13"/>
            <p:cNvSpPr/>
            <p:nvPr/>
          </p:nvSpPr>
          <p:spPr>
            <a:xfrm>
              <a:off x="-2043050" y="3795025"/>
              <a:ext cx="43900" cy="86200"/>
            </a:xfrm>
            <a:custGeom>
              <a:rect b="b" l="l" r="r" t="t"/>
              <a:pathLst>
                <a:path extrusionOk="0" h="3448" w="1756">
                  <a:moveTo>
                    <a:pt x="741" y="0"/>
                  </a:moveTo>
                  <a:cubicBezTo>
                    <a:pt x="587" y="0"/>
                    <a:pt x="455" y="42"/>
                    <a:pt x="402" y="233"/>
                  </a:cubicBezTo>
                  <a:cubicBezTo>
                    <a:pt x="1756" y="867"/>
                    <a:pt x="0" y="1840"/>
                    <a:pt x="212" y="2771"/>
                  </a:cubicBezTo>
                  <a:cubicBezTo>
                    <a:pt x="233" y="3045"/>
                    <a:pt x="64" y="3426"/>
                    <a:pt x="593" y="3447"/>
                  </a:cubicBezTo>
                  <a:cubicBezTo>
                    <a:pt x="1692" y="3405"/>
                    <a:pt x="1142" y="1375"/>
                    <a:pt x="1692" y="571"/>
                  </a:cubicBezTo>
                  <a:cubicBezTo>
                    <a:pt x="1354" y="486"/>
                    <a:pt x="1523" y="106"/>
                    <a:pt x="1206" y="21"/>
                  </a:cubicBezTo>
                  <a:cubicBezTo>
                    <a:pt x="1178" y="25"/>
                    <a:pt x="1149" y="27"/>
                    <a:pt x="1119" y="27"/>
                  </a:cubicBezTo>
                  <a:cubicBezTo>
                    <a:pt x="999" y="27"/>
                    <a:pt x="863" y="0"/>
                    <a:pt x="741"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13"/>
            <p:cNvSpPr/>
            <p:nvPr/>
          </p:nvSpPr>
          <p:spPr>
            <a:xfrm>
              <a:off x="-1207125" y="3842325"/>
              <a:ext cx="99900" cy="81125"/>
            </a:xfrm>
            <a:custGeom>
              <a:rect b="b" l="l" r="r" t="t"/>
              <a:pathLst>
                <a:path extrusionOk="0" h="3245" w="3996">
                  <a:moveTo>
                    <a:pt x="3626" y="1"/>
                  </a:moveTo>
                  <a:cubicBezTo>
                    <a:pt x="3227" y="1"/>
                    <a:pt x="2608" y="447"/>
                    <a:pt x="2813" y="857"/>
                  </a:cubicBezTo>
                  <a:cubicBezTo>
                    <a:pt x="2708" y="1788"/>
                    <a:pt x="614" y="2253"/>
                    <a:pt x="1" y="3057"/>
                  </a:cubicBezTo>
                  <a:cubicBezTo>
                    <a:pt x="184" y="3187"/>
                    <a:pt x="386" y="3245"/>
                    <a:pt x="600" y="3245"/>
                  </a:cubicBezTo>
                  <a:cubicBezTo>
                    <a:pt x="1841" y="3245"/>
                    <a:pt x="3462" y="1307"/>
                    <a:pt x="3913" y="477"/>
                  </a:cubicBezTo>
                  <a:cubicBezTo>
                    <a:pt x="3995" y="133"/>
                    <a:pt x="3843" y="1"/>
                    <a:pt x="3626"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13"/>
            <p:cNvSpPr/>
            <p:nvPr/>
          </p:nvSpPr>
          <p:spPr>
            <a:xfrm>
              <a:off x="-1440825" y="3903950"/>
              <a:ext cx="90450" cy="87775"/>
            </a:xfrm>
            <a:custGeom>
              <a:rect b="b" l="l" r="r" t="t"/>
              <a:pathLst>
                <a:path extrusionOk="0" h="3511" w="3618">
                  <a:moveTo>
                    <a:pt x="3045" y="1"/>
                  </a:moveTo>
                  <a:cubicBezTo>
                    <a:pt x="2929" y="1"/>
                    <a:pt x="2820" y="50"/>
                    <a:pt x="2750" y="169"/>
                  </a:cubicBezTo>
                  <a:cubicBezTo>
                    <a:pt x="2390" y="740"/>
                    <a:pt x="3152" y="1607"/>
                    <a:pt x="2221" y="1755"/>
                  </a:cubicBezTo>
                  <a:cubicBezTo>
                    <a:pt x="1735" y="2178"/>
                    <a:pt x="1" y="2728"/>
                    <a:pt x="1016" y="3511"/>
                  </a:cubicBezTo>
                  <a:cubicBezTo>
                    <a:pt x="1798" y="2876"/>
                    <a:pt x="3575" y="2601"/>
                    <a:pt x="3427" y="1396"/>
                  </a:cubicBezTo>
                  <a:cubicBezTo>
                    <a:pt x="3617" y="1078"/>
                    <a:pt x="3427" y="740"/>
                    <a:pt x="3554" y="444"/>
                  </a:cubicBezTo>
                  <a:cubicBezTo>
                    <a:pt x="3540" y="203"/>
                    <a:pt x="3279" y="1"/>
                    <a:pt x="3045"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13"/>
            <p:cNvSpPr/>
            <p:nvPr/>
          </p:nvSpPr>
          <p:spPr>
            <a:xfrm>
              <a:off x="-2317450" y="3668875"/>
              <a:ext cx="96225" cy="98400"/>
            </a:xfrm>
            <a:custGeom>
              <a:rect b="b" l="l" r="r" t="t"/>
              <a:pathLst>
                <a:path extrusionOk="0" h="3936" w="3849">
                  <a:moveTo>
                    <a:pt x="1791" y="0"/>
                  </a:moveTo>
                  <a:cubicBezTo>
                    <a:pt x="1353" y="0"/>
                    <a:pt x="906" y="63"/>
                    <a:pt x="825" y="457"/>
                  </a:cubicBezTo>
                  <a:cubicBezTo>
                    <a:pt x="1163" y="1091"/>
                    <a:pt x="359" y="1683"/>
                    <a:pt x="867" y="2275"/>
                  </a:cubicBezTo>
                  <a:cubicBezTo>
                    <a:pt x="874" y="2276"/>
                    <a:pt x="881" y="2276"/>
                    <a:pt x="888" y="2276"/>
                  </a:cubicBezTo>
                  <a:cubicBezTo>
                    <a:pt x="1665" y="2276"/>
                    <a:pt x="1339" y="1130"/>
                    <a:pt x="2051" y="795"/>
                  </a:cubicBezTo>
                  <a:lnTo>
                    <a:pt x="2051" y="795"/>
                  </a:lnTo>
                  <a:cubicBezTo>
                    <a:pt x="2013" y="1637"/>
                    <a:pt x="1854" y="3241"/>
                    <a:pt x="805" y="3241"/>
                  </a:cubicBezTo>
                  <a:cubicBezTo>
                    <a:pt x="695" y="3241"/>
                    <a:pt x="575" y="3223"/>
                    <a:pt x="444" y="3185"/>
                  </a:cubicBezTo>
                  <a:lnTo>
                    <a:pt x="444" y="3185"/>
                  </a:lnTo>
                  <a:cubicBezTo>
                    <a:pt x="1" y="3642"/>
                    <a:pt x="446" y="3936"/>
                    <a:pt x="907" y="3936"/>
                  </a:cubicBezTo>
                  <a:cubicBezTo>
                    <a:pt x="1151" y="3936"/>
                    <a:pt x="1398" y="3854"/>
                    <a:pt x="1523" y="3671"/>
                  </a:cubicBezTo>
                  <a:cubicBezTo>
                    <a:pt x="2009" y="3523"/>
                    <a:pt x="2284" y="3121"/>
                    <a:pt x="2643" y="2868"/>
                  </a:cubicBezTo>
                  <a:lnTo>
                    <a:pt x="2643" y="2550"/>
                  </a:lnTo>
                  <a:cubicBezTo>
                    <a:pt x="1671" y="1958"/>
                    <a:pt x="3849" y="1556"/>
                    <a:pt x="2453" y="12"/>
                  </a:cubicBezTo>
                  <a:lnTo>
                    <a:pt x="2453" y="12"/>
                  </a:lnTo>
                  <a:cubicBezTo>
                    <a:pt x="2425" y="14"/>
                    <a:pt x="2395" y="14"/>
                    <a:pt x="2363" y="14"/>
                  </a:cubicBezTo>
                  <a:cubicBezTo>
                    <a:pt x="2200" y="14"/>
                    <a:pt x="1997" y="0"/>
                    <a:pt x="1791"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13"/>
            <p:cNvSpPr/>
            <p:nvPr/>
          </p:nvSpPr>
          <p:spPr>
            <a:xfrm>
              <a:off x="-2754200" y="4058850"/>
              <a:ext cx="89900" cy="74375"/>
            </a:xfrm>
            <a:custGeom>
              <a:rect b="b" l="l" r="r" t="t"/>
              <a:pathLst>
                <a:path extrusionOk="0" h="2975" w="3596">
                  <a:moveTo>
                    <a:pt x="2052" y="0"/>
                  </a:moveTo>
                  <a:lnTo>
                    <a:pt x="2052" y="0"/>
                  </a:lnTo>
                  <a:cubicBezTo>
                    <a:pt x="2094" y="170"/>
                    <a:pt x="2115" y="339"/>
                    <a:pt x="1904" y="445"/>
                  </a:cubicBezTo>
                  <a:cubicBezTo>
                    <a:pt x="1333" y="762"/>
                    <a:pt x="0" y="2496"/>
                    <a:pt x="698" y="2919"/>
                  </a:cubicBezTo>
                  <a:cubicBezTo>
                    <a:pt x="785" y="2957"/>
                    <a:pt x="864" y="2974"/>
                    <a:pt x="936" y="2974"/>
                  </a:cubicBezTo>
                  <a:cubicBezTo>
                    <a:pt x="1184" y="2974"/>
                    <a:pt x="1360" y="2782"/>
                    <a:pt x="1523" y="2602"/>
                  </a:cubicBezTo>
                  <a:cubicBezTo>
                    <a:pt x="1988" y="1671"/>
                    <a:pt x="2919" y="1164"/>
                    <a:pt x="3596" y="445"/>
                  </a:cubicBezTo>
                  <a:cubicBezTo>
                    <a:pt x="3543" y="127"/>
                    <a:pt x="3268" y="80"/>
                    <a:pt x="2951" y="80"/>
                  </a:cubicBezTo>
                  <a:cubicBezTo>
                    <a:pt x="2815" y="80"/>
                    <a:pt x="2671" y="89"/>
                    <a:pt x="2534" y="89"/>
                  </a:cubicBezTo>
                  <a:cubicBezTo>
                    <a:pt x="2351" y="89"/>
                    <a:pt x="2179" y="73"/>
                    <a:pt x="2052"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13"/>
            <p:cNvSpPr/>
            <p:nvPr/>
          </p:nvSpPr>
          <p:spPr>
            <a:xfrm>
              <a:off x="-1445700" y="3896300"/>
              <a:ext cx="88975" cy="104875"/>
            </a:xfrm>
            <a:custGeom>
              <a:rect b="b" l="l" r="r" t="t"/>
              <a:pathLst>
                <a:path extrusionOk="0" h="4195" w="3559">
                  <a:moveTo>
                    <a:pt x="2453" y="1"/>
                  </a:moveTo>
                  <a:cubicBezTo>
                    <a:pt x="2421" y="1"/>
                    <a:pt x="2387" y="4"/>
                    <a:pt x="2353" y="10"/>
                  </a:cubicBezTo>
                  <a:cubicBezTo>
                    <a:pt x="2036" y="263"/>
                    <a:pt x="1697" y="454"/>
                    <a:pt x="1316" y="581"/>
                  </a:cubicBezTo>
                  <a:cubicBezTo>
                    <a:pt x="1278" y="1166"/>
                    <a:pt x="1545" y="1268"/>
                    <a:pt x="1822" y="1268"/>
                  </a:cubicBezTo>
                  <a:cubicBezTo>
                    <a:pt x="1970" y="1268"/>
                    <a:pt x="2120" y="1239"/>
                    <a:pt x="2229" y="1239"/>
                  </a:cubicBezTo>
                  <a:cubicBezTo>
                    <a:pt x="2366" y="1239"/>
                    <a:pt x="2436" y="1285"/>
                    <a:pt x="2353" y="1490"/>
                  </a:cubicBezTo>
                  <a:cubicBezTo>
                    <a:pt x="1972" y="2273"/>
                    <a:pt x="724" y="2357"/>
                    <a:pt x="534" y="3288"/>
                  </a:cubicBezTo>
                  <a:cubicBezTo>
                    <a:pt x="1" y="3751"/>
                    <a:pt x="212" y="4195"/>
                    <a:pt x="588" y="4195"/>
                  </a:cubicBezTo>
                  <a:cubicBezTo>
                    <a:pt x="778" y="4195"/>
                    <a:pt x="1011" y="4080"/>
                    <a:pt x="1211" y="3795"/>
                  </a:cubicBezTo>
                  <a:cubicBezTo>
                    <a:pt x="640" y="2865"/>
                    <a:pt x="2120" y="2759"/>
                    <a:pt x="2501" y="2167"/>
                  </a:cubicBezTo>
                  <a:cubicBezTo>
                    <a:pt x="3558" y="1977"/>
                    <a:pt x="2459" y="771"/>
                    <a:pt x="3241" y="285"/>
                  </a:cubicBezTo>
                  <a:cubicBezTo>
                    <a:pt x="2954" y="246"/>
                    <a:pt x="2754" y="1"/>
                    <a:pt x="2453"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13"/>
            <p:cNvSpPr/>
            <p:nvPr/>
          </p:nvSpPr>
          <p:spPr>
            <a:xfrm>
              <a:off x="-2068950" y="3801350"/>
              <a:ext cx="38075" cy="101025"/>
            </a:xfrm>
            <a:custGeom>
              <a:rect b="b" l="l" r="r" t="t"/>
              <a:pathLst>
                <a:path extrusionOk="0" h="4041" w="1523">
                  <a:moveTo>
                    <a:pt x="1438" y="1"/>
                  </a:moveTo>
                  <a:cubicBezTo>
                    <a:pt x="317" y="466"/>
                    <a:pt x="571" y="1629"/>
                    <a:pt x="148" y="2496"/>
                  </a:cubicBezTo>
                  <a:cubicBezTo>
                    <a:pt x="381" y="3025"/>
                    <a:pt x="0" y="3829"/>
                    <a:pt x="1015" y="4040"/>
                  </a:cubicBezTo>
                  <a:cubicBezTo>
                    <a:pt x="1332" y="3998"/>
                    <a:pt x="1311" y="3892"/>
                    <a:pt x="1184" y="3660"/>
                  </a:cubicBezTo>
                  <a:cubicBezTo>
                    <a:pt x="190" y="2412"/>
                    <a:pt x="1523" y="1270"/>
                    <a:pt x="1438"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13"/>
            <p:cNvSpPr/>
            <p:nvPr/>
          </p:nvSpPr>
          <p:spPr>
            <a:xfrm>
              <a:off x="-1966375" y="3961950"/>
              <a:ext cx="61350" cy="83775"/>
            </a:xfrm>
            <a:custGeom>
              <a:rect b="b" l="l" r="r" t="t"/>
              <a:pathLst>
                <a:path extrusionOk="0" h="3351" w="2454">
                  <a:moveTo>
                    <a:pt x="1687" y="0"/>
                  </a:moveTo>
                  <a:cubicBezTo>
                    <a:pt x="1476" y="0"/>
                    <a:pt x="1240" y="400"/>
                    <a:pt x="1036" y="493"/>
                  </a:cubicBezTo>
                  <a:cubicBezTo>
                    <a:pt x="1142" y="1064"/>
                    <a:pt x="656" y="1381"/>
                    <a:pt x="317" y="1762"/>
                  </a:cubicBezTo>
                  <a:cubicBezTo>
                    <a:pt x="0" y="2290"/>
                    <a:pt x="402" y="2734"/>
                    <a:pt x="571" y="3179"/>
                  </a:cubicBezTo>
                  <a:cubicBezTo>
                    <a:pt x="615" y="3310"/>
                    <a:pt x="743" y="3351"/>
                    <a:pt x="892" y="3351"/>
                  </a:cubicBezTo>
                  <a:cubicBezTo>
                    <a:pt x="1032" y="3351"/>
                    <a:pt x="1189" y="3315"/>
                    <a:pt x="1311" y="3284"/>
                  </a:cubicBezTo>
                  <a:cubicBezTo>
                    <a:pt x="1967" y="3136"/>
                    <a:pt x="1565" y="2586"/>
                    <a:pt x="1777" y="2269"/>
                  </a:cubicBezTo>
                  <a:lnTo>
                    <a:pt x="1777" y="2269"/>
                  </a:lnTo>
                  <a:cubicBezTo>
                    <a:pt x="1701" y="2283"/>
                    <a:pt x="1629" y="2289"/>
                    <a:pt x="1560" y="2289"/>
                  </a:cubicBezTo>
                  <a:cubicBezTo>
                    <a:pt x="901" y="2289"/>
                    <a:pt x="610" y="1691"/>
                    <a:pt x="1396" y="1423"/>
                  </a:cubicBezTo>
                  <a:cubicBezTo>
                    <a:pt x="2453" y="1127"/>
                    <a:pt x="2136" y="598"/>
                    <a:pt x="1777" y="27"/>
                  </a:cubicBezTo>
                  <a:cubicBezTo>
                    <a:pt x="1747" y="9"/>
                    <a:pt x="1717" y="0"/>
                    <a:pt x="1687"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13"/>
            <p:cNvSpPr/>
            <p:nvPr/>
          </p:nvSpPr>
          <p:spPr>
            <a:xfrm>
              <a:off x="-2808675" y="3778450"/>
              <a:ext cx="49750" cy="85475"/>
            </a:xfrm>
            <a:custGeom>
              <a:rect b="b" l="l" r="r" t="t"/>
              <a:pathLst>
                <a:path extrusionOk="0" h="3419" w="1990">
                  <a:moveTo>
                    <a:pt x="1208" y="0"/>
                  </a:moveTo>
                  <a:cubicBezTo>
                    <a:pt x="771" y="0"/>
                    <a:pt x="203" y="848"/>
                    <a:pt x="170" y="1213"/>
                  </a:cubicBezTo>
                  <a:cubicBezTo>
                    <a:pt x="149" y="1572"/>
                    <a:pt x="86" y="1932"/>
                    <a:pt x="276" y="2270"/>
                  </a:cubicBezTo>
                  <a:cubicBezTo>
                    <a:pt x="377" y="2317"/>
                    <a:pt x="456" y="2337"/>
                    <a:pt x="519" y="2337"/>
                  </a:cubicBezTo>
                  <a:cubicBezTo>
                    <a:pt x="852" y="2337"/>
                    <a:pt x="738" y="1784"/>
                    <a:pt x="1058" y="1784"/>
                  </a:cubicBezTo>
                  <a:cubicBezTo>
                    <a:pt x="1376" y="3412"/>
                    <a:pt x="191" y="2440"/>
                    <a:pt x="1" y="3137"/>
                  </a:cubicBezTo>
                  <a:cubicBezTo>
                    <a:pt x="170" y="3351"/>
                    <a:pt x="359" y="3419"/>
                    <a:pt x="551" y="3419"/>
                  </a:cubicBezTo>
                  <a:cubicBezTo>
                    <a:pt x="816" y="3419"/>
                    <a:pt x="1089" y="3292"/>
                    <a:pt x="1333" y="3243"/>
                  </a:cubicBezTo>
                  <a:cubicBezTo>
                    <a:pt x="1989" y="3095"/>
                    <a:pt x="1672" y="1551"/>
                    <a:pt x="1460" y="1086"/>
                  </a:cubicBezTo>
                  <a:cubicBezTo>
                    <a:pt x="1249" y="832"/>
                    <a:pt x="1270" y="452"/>
                    <a:pt x="1524" y="219"/>
                  </a:cubicBezTo>
                  <a:cubicBezTo>
                    <a:pt x="1437" y="64"/>
                    <a:pt x="1327" y="0"/>
                    <a:pt x="1208"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13"/>
            <p:cNvSpPr/>
            <p:nvPr/>
          </p:nvSpPr>
          <p:spPr>
            <a:xfrm>
              <a:off x="-1088675" y="3593575"/>
              <a:ext cx="68750" cy="87825"/>
            </a:xfrm>
            <a:custGeom>
              <a:rect b="b" l="l" r="r" t="t"/>
              <a:pathLst>
                <a:path extrusionOk="0" h="3513" w="2750">
                  <a:moveTo>
                    <a:pt x="2580" y="0"/>
                  </a:moveTo>
                  <a:lnTo>
                    <a:pt x="2580" y="0"/>
                  </a:lnTo>
                  <a:cubicBezTo>
                    <a:pt x="1544" y="64"/>
                    <a:pt x="635" y="1481"/>
                    <a:pt x="317" y="2369"/>
                  </a:cubicBezTo>
                  <a:cubicBezTo>
                    <a:pt x="0" y="2813"/>
                    <a:pt x="317" y="3194"/>
                    <a:pt x="677" y="3490"/>
                  </a:cubicBezTo>
                  <a:cubicBezTo>
                    <a:pt x="793" y="3505"/>
                    <a:pt x="890" y="3512"/>
                    <a:pt x="969" y="3512"/>
                  </a:cubicBezTo>
                  <a:cubicBezTo>
                    <a:pt x="1875" y="3512"/>
                    <a:pt x="589" y="2577"/>
                    <a:pt x="1036" y="2052"/>
                  </a:cubicBezTo>
                  <a:cubicBezTo>
                    <a:pt x="1269" y="1819"/>
                    <a:pt x="1354" y="1502"/>
                    <a:pt x="1607" y="1248"/>
                  </a:cubicBezTo>
                  <a:cubicBezTo>
                    <a:pt x="2750" y="1100"/>
                    <a:pt x="2305" y="825"/>
                    <a:pt x="2580"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13"/>
            <p:cNvSpPr/>
            <p:nvPr/>
          </p:nvSpPr>
          <p:spPr>
            <a:xfrm>
              <a:off x="-1974075" y="3998050"/>
              <a:ext cx="84900" cy="53525"/>
            </a:xfrm>
            <a:custGeom>
              <a:rect b="b" l="l" r="r" t="t"/>
              <a:pathLst>
                <a:path extrusionOk="0" h="2141" w="3396">
                  <a:moveTo>
                    <a:pt x="3396" y="0"/>
                  </a:moveTo>
                  <a:cubicBezTo>
                    <a:pt x="2846" y="64"/>
                    <a:pt x="2381" y="360"/>
                    <a:pt x="2085" y="804"/>
                  </a:cubicBezTo>
                  <a:cubicBezTo>
                    <a:pt x="2063" y="1058"/>
                    <a:pt x="1408" y="1100"/>
                    <a:pt x="1810" y="1502"/>
                  </a:cubicBezTo>
                  <a:cubicBezTo>
                    <a:pt x="1915" y="1629"/>
                    <a:pt x="1810" y="1756"/>
                    <a:pt x="1598" y="1777"/>
                  </a:cubicBezTo>
                  <a:cubicBezTo>
                    <a:pt x="1545" y="1777"/>
                    <a:pt x="1481" y="1778"/>
                    <a:pt x="1413" y="1778"/>
                  </a:cubicBezTo>
                  <a:cubicBezTo>
                    <a:pt x="1212" y="1778"/>
                    <a:pt x="990" y="1766"/>
                    <a:pt x="1006" y="1671"/>
                  </a:cubicBezTo>
                  <a:cubicBezTo>
                    <a:pt x="1091" y="1164"/>
                    <a:pt x="308" y="677"/>
                    <a:pt x="985" y="170"/>
                  </a:cubicBezTo>
                  <a:cubicBezTo>
                    <a:pt x="874" y="59"/>
                    <a:pt x="742" y="11"/>
                    <a:pt x="612" y="11"/>
                  </a:cubicBezTo>
                  <a:cubicBezTo>
                    <a:pt x="298" y="11"/>
                    <a:pt x="0" y="296"/>
                    <a:pt x="75" y="656"/>
                  </a:cubicBezTo>
                  <a:cubicBezTo>
                    <a:pt x="33" y="1015"/>
                    <a:pt x="329" y="1290"/>
                    <a:pt x="350" y="1650"/>
                  </a:cubicBezTo>
                  <a:cubicBezTo>
                    <a:pt x="366" y="1986"/>
                    <a:pt x="552" y="2141"/>
                    <a:pt x="844" y="2141"/>
                  </a:cubicBezTo>
                  <a:cubicBezTo>
                    <a:pt x="937" y="2141"/>
                    <a:pt x="1041" y="2125"/>
                    <a:pt x="1154" y="2094"/>
                  </a:cubicBezTo>
                  <a:cubicBezTo>
                    <a:pt x="1767" y="1904"/>
                    <a:pt x="2677" y="1967"/>
                    <a:pt x="2465" y="1015"/>
                  </a:cubicBezTo>
                  <a:cubicBezTo>
                    <a:pt x="2634" y="656"/>
                    <a:pt x="3311" y="444"/>
                    <a:pt x="3396"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13"/>
            <p:cNvSpPr/>
            <p:nvPr/>
          </p:nvSpPr>
          <p:spPr>
            <a:xfrm>
              <a:off x="-1722100" y="4027125"/>
              <a:ext cx="55525" cy="61375"/>
            </a:xfrm>
            <a:custGeom>
              <a:rect b="b" l="l" r="r" t="t"/>
              <a:pathLst>
                <a:path extrusionOk="0" h="2455" w="2221">
                  <a:moveTo>
                    <a:pt x="2221" y="1"/>
                  </a:moveTo>
                  <a:lnTo>
                    <a:pt x="2221" y="1"/>
                  </a:lnTo>
                  <a:cubicBezTo>
                    <a:pt x="804" y="318"/>
                    <a:pt x="360" y="1333"/>
                    <a:pt x="0" y="2390"/>
                  </a:cubicBezTo>
                  <a:cubicBezTo>
                    <a:pt x="108" y="2433"/>
                    <a:pt x="218" y="2455"/>
                    <a:pt x="327" y="2455"/>
                  </a:cubicBezTo>
                  <a:cubicBezTo>
                    <a:pt x="537" y="2455"/>
                    <a:pt x="742" y="2375"/>
                    <a:pt x="909" y="2221"/>
                  </a:cubicBezTo>
                  <a:cubicBezTo>
                    <a:pt x="1375" y="1862"/>
                    <a:pt x="1417" y="1227"/>
                    <a:pt x="2030" y="931"/>
                  </a:cubicBezTo>
                  <a:lnTo>
                    <a:pt x="2221" y="1"/>
                  </a:ln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13"/>
            <p:cNvSpPr/>
            <p:nvPr/>
          </p:nvSpPr>
          <p:spPr>
            <a:xfrm>
              <a:off x="-1677700" y="4028175"/>
              <a:ext cx="57125" cy="83050"/>
            </a:xfrm>
            <a:custGeom>
              <a:rect b="b" l="l" r="r" t="t"/>
              <a:pathLst>
                <a:path extrusionOk="0" h="3322" w="2285">
                  <a:moveTo>
                    <a:pt x="1735" y="1"/>
                  </a:moveTo>
                  <a:cubicBezTo>
                    <a:pt x="1396" y="149"/>
                    <a:pt x="677" y="128"/>
                    <a:pt x="1375" y="699"/>
                  </a:cubicBezTo>
                  <a:cubicBezTo>
                    <a:pt x="1841" y="1079"/>
                    <a:pt x="1" y="2327"/>
                    <a:pt x="254" y="3321"/>
                  </a:cubicBezTo>
                  <a:cubicBezTo>
                    <a:pt x="424" y="3300"/>
                    <a:pt x="614" y="3258"/>
                    <a:pt x="614" y="3131"/>
                  </a:cubicBezTo>
                  <a:cubicBezTo>
                    <a:pt x="572" y="2306"/>
                    <a:pt x="1545" y="1904"/>
                    <a:pt x="1714" y="1185"/>
                  </a:cubicBezTo>
                  <a:cubicBezTo>
                    <a:pt x="1746" y="1012"/>
                    <a:pt x="1834" y="955"/>
                    <a:pt x="1943" y="955"/>
                  </a:cubicBezTo>
                  <a:cubicBezTo>
                    <a:pt x="2048" y="955"/>
                    <a:pt x="2171" y="1007"/>
                    <a:pt x="2285" y="1058"/>
                  </a:cubicBezTo>
                  <a:cubicBezTo>
                    <a:pt x="2285" y="656"/>
                    <a:pt x="2242" y="233"/>
                    <a:pt x="1735"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13"/>
            <p:cNvSpPr/>
            <p:nvPr/>
          </p:nvSpPr>
          <p:spPr>
            <a:xfrm>
              <a:off x="-853400" y="3754725"/>
              <a:ext cx="70850" cy="55975"/>
            </a:xfrm>
            <a:custGeom>
              <a:rect b="b" l="l" r="r" t="t"/>
              <a:pathLst>
                <a:path extrusionOk="0" h="2239" w="2834">
                  <a:moveTo>
                    <a:pt x="2658" y="0"/>
                  </a:moveTo>
                  <a:cubicBezTo>
                    <a:pt x="2102" y="0"/>
                    <a:pt x="70" y="1639"/>
                    <a:pt x="1" y="1950"/>
                  </a:cubicBezTo>
                  <a:cubicBezTo>
                    <a:pt x="37" y="2133"/>
                    <a:pt x="200" y="2239"/>
                    <a:pt x="364" y="2239"/>
                  </a:cubicBezTo>
                  <a:cubicBezTo>
                    <a:pt x="485" y="2239"/>
                    <a:pt x="606" y="2182"/>
                    <a:pt x="677" y="2056"/>
                  </a:cubicBezTo>
                  <a:cubicBezTo>
                    <a:pt x="1248" y="1337"/>
                    <a:pt x="2285" y="1062"/>
                    <a:pt x="2771" y="280"/>
                  </a:cubicBezTo>
                  <a:cubicBezTo>
                    <a:pt x="2833" y="82"/>
                    <a:pt x="2783" y="0"/>
                    <a:pt x="2658"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13"/>
            <p:cNvSpPr/>
            <p:nvPr/>
          </p:nvSpPr>
          <p:spPr>
            <a:xfrm>
              <a:off x="-2343900" y="3700375"/>
              <a:ext cx="64525" cy="72450"/>
            </a:xfrm>
            <a:custGeom>
              <a:rect b="b" l="l" r="r" t="t"/>
              <a:pathLst>
                <a:path extrusionOk="0" h="2898" w="2581">
                  <a:moveTo>
                    <a:pt x="1333" y="0"/>
                  </a:moveTo>
                  <a:cubicBezTo>
                    <a:pt x="889" y="825"/>
                    <a:pt x="0" y="2454"/>
                    <a:pt x="1290" y="2898"/>
                  </a:cubicBezTo>
                  <a:cubicBezTo>
                    <a:pt x="1409" y="2752"/>
                    <a:pt x="1582" y="2736"/>
                    <a:pt x="1764" y="2736"/>
                  </a:cubicBezTo>
                  <a:cubicBezTo>
                    <a:pt x="1815" y="2736"/>
                    <a:pt x="1868" y="2737"/>
                    <a:pt x="1919" y="2737"/>
                  </a:cubicBezTo>
                  <a:cubicBezTo>
                    <a:pt x="2107" y="2737"/>
                    <a:pt x="2289" y="2720"/>
                    <a:pt x="2411" y="2559"/>
                  </a:cubicBezTo>
                  <a:cubicBezTo>
                    <a:pt x="2389" y="2558"/>
                    <a:pt x="2366" y="2557"/>
                    <a:pt x="2343" y="2557"/>
                  </a:cubicBezTo>
                  <a:cubicBezTo>
                    <a:pt x="2206" y="2557"/>
                    <a:pt x="2066" y="2580"/>
                    <a:pt x="1930" y="2580"/>
                  </a:cubicBezTo>
                  <a:cubicBezTo>
                    <a:pt x="1772" y="2580"/>
                    <a:pt x="1618" y="2549"/>
                    <a:pt x="1481" y="2411"/>
                  </a:cubicBezTo>
                  <a:cubicBezTo>
                    <a:pt x="1100" y="1629"/>
                    <a:pt x="2581" y="318"/>
                    <a:pt x="1333"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13"/>
            <p:cNvSpPr/>
            <p:nvPr/>
          </p:nvSpPr>
          <p:spPr>
            <a:xfrm>
              <a:off x="-1185450" y="4084450"/>
              <a:ext cx="52900" cy="46850"/>
            </a:xfrm>
            <a:custGeom>
              <a:rect b="b" l="l" r="r" t="t"/>
              <a:pathLst>
                <a:path extrusionOk="0" h="1874" w="2116">
                  <a:moveTo>
                    <a:pt x="1619" y="1"/>
                  </a:moveTo>
                  <a:cubicBezTo>
                    <a:pt x="1160" y="1"/>
                    <a:pt x="641" y="525"/>
                    <a:pt x="276" y="753"/>
                  </a:cubicBezTo>
                  <a:cubicBezTo>
                    <a:pt x="1" y="1049"/>
                    <a:pt x="170" y="1578"/>
                    <a:pt x="445" y="1874"/>
                  </a:cubicBezTo>
                  <a:cubicBezTo>
                    <a:pt x="1291" y="1578"/>
                    <a:pt x="1650" y="880"/>
                    <a:pt x="2116" y="288"/>
                  </a:cubicBezTo>
                  <a:cubicBezTo>
                    <a:pt x="1967" y="80"/>
                    <a:pt x="1798" y="1"/>
                    <a:pt x="1619"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13"/>
            <p:cNvSpPr/>
            <p:nvPr/>
          </p:nvSpPr>
          <p:spPr>
            <a:xfrm>
              <a:off x="-1229250" y="4107250"/>
              <a:ext cx="54925" cy="33150"/>
            </a:xfrm>
            <a:custGeom>
              <a:rect b="b" l="l" r="r" t="t"/>
              <a:pathLst>
                <a:path extrusionOk="0" h="1326" w="2197">
                  <a:moveTo>
                    <a:pt x="256" y="1"/>
                  </a:moveTo>
                  <a:cubicBezTo>
                    <a:pt x="0" y="1"/>
                    <a:pt x="44" y="176"/>
                    <a:pt x="167" y="666"/>
                  </a:cubicBezTo>
                  <a:cubicBezTo>
                    <a:pt x="615" y="1114"/>
                    <a:pt x="919" y="1326"/>
                    <a:pt x="1254" y="1326"/>
                  </a:cubicBezTo>
                  <a:cubicBezTo>
                    <a:pt x="1519" y="1326"/>
                    <a:pt x="1804" y="1193"/>
                    <a:pt x="2197" y="941"/>
                  </a:cubicBezTo>
                  <a:lnTo>
                    <a:pt x="2197" y="327"/>
                  </a:lnTo>
                  <a:cubicBezTo>
                    <a:pt x="1816" y="95"/>
                    <a:pt x="1372" y="264"/>
                    <a:pt x="991" y="137"/>
                  </a:cubicBezTo>
                  <a:cubicBezTo>
                    <a:pt x="630" y="54"/>
                    <a:pt x="397" y="1"/>
                    <a:pt x="256"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13"/>
            <p:cNvSpPr/>
            <p:nvPr/>
          </p:nvSpPr>
          <p:spPr>
            <a:xfrm>
              <a:off x="-1212950" y="3839725"/>
              <a:ext cx="111600" cy="76650"/>
            </a:xfrm>
            <a:custGeom>
              <a:rect b="b" l="l" r="r" t="t"/>
              <a:pathLst>
                <a:path extrusionOk="0" h="3066" w="4464">
                  <a:moveTo>
                    <a:pt x="3772" y="1"/>
                  </a:moveTo>
                  <a:cubicBezTo>
                    <a:pt x="2618" y="1"/>
                    <a:pt x="3318" y="1426"/>
                    <a:pt x="1947" y="1554"/>
                  </a:cubicBezTo>
                  <a:cubicBezTo>
                    <a:pt x="1926" y="2463"/>
                    <a:pt x="487" y="2146"/>
                    <a:pt x="1" y="2696"/>
                  </a:cubicBezTo>
                  <a:cubicBezTo>
                    <a:pt x="87" y="2953"/>
                    <a:pt x="240" y="3065"/>
                    <a:pt x="448" y="3065"/>
                  </a:cubicBezTo>
                  <a:cubicBezTo>
                    <a:pt x="548" y="3065"/>
                    <a:pt x="660" y="3040"/>
                    <a:pt x="784" y="2992"/>
                  </a:cubicBezTo>
                  <a:cubicBezTo>
                    <a:pt x="1439" y="2082"/>
                    <a:pt x="3279" y="2082"/>
                    <a:pt x="3173" y="729"/>
                  </a:cubicBezTo>
                  <a:cubicBezTo>
                    <a:pt x="3122" y="484"/>
                    <a:pt x="3487" y="270"/>
                    <a:pt x="3784" y="270"/>
                  </a:cubicBezTo>
                  <a:cubicBezTo>
                    <a:pt x="3975" y="270"/>
                    <a:pt x="4138" y="358"/>
                    <a:pt x="4146" y="581"/>
                  </a:cubicBezTo>
                  <a:cubicBezTo>
                    <a:pt x="4358" y="475"/>
                    <a:pt x="4379" y="263"/>
                    <a:pt x="4464" y="115"/>
                  </a:cubicBezTo>
                  <a:cubicBezTo>
                    <a:pt x="4178" y="35"/>
                    <a:pt x="3952" y="1"/>
                    <a:pt x="3772"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13"/>
            <p:cNvSpPr/>
            <p:nvPr/>
          </p:nvSpPr>
          <p:spPr>
            <a:xfrm>
              <a:off x="-1453300" y="3905525"/>
              <a:ext cx="62725" cy="53325"/>
            </a:xfrm>
            <a:custGeom>
              <a:rect b="b" l="l" r="r" t="t"/>
              <a:pathLst>
                <a:path extrusionOk="0" h="2133" w="2509">
                  <a:moveTo>
                    <a:pt x="1684" y="0"/>
                  </a:moveTo>
                  <a:cubicBezTo>
                    <a:pt x="1113" y="275"/>
                    <a:pt x="605" y="656"/>
                    <a:pt x="182" y="1142"/>
                  </a:cubicBezTo>
                  <a:cubicBezTo>
                    <a:pt x="0" y="1753"/>
                    <a:pt x="42" y="2133"/>
                    <a:pt x="273" y="2133"/>
                  </a:cubicBezTo>
                  <a:cubicBezTo>
                    <a:pt x="418" y="2133"/>
                    <a:pt x="637" y="1984"/>
                    <a:pt x="923" y="1650"/>
                  </a:cubicBezTo>
                  <a:cubicBezTo>
                    <a:pt x="1853" y="1290"/>
                    <a:pt x="2509" y="1311"/>
                    <a:pt x="1684" y="191"/>
                  </a:cubicBezTo>
                  <a:cubicBezTo>
                    <a:pt x="1747" y="169"/>
                    <a:pt x="1769" y="42"/>
                    <a:pt x="1684"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13"/>
            <p:cNvSpPr/>
            <p:nvPr/>
          </p:nvSpPr>
          <p:spPr>
            <a:xfrm>
              <a:off x="-1616375" y="3758075"/>
              <a:ext cx="48150" cy="53125"/>
            </a:xfrm>
            <a:custGeom>
              <a:rect b="b" l="l" r="r" t="t"/>
              <a:pathLst>
                <a:path extrusionOk="0" h="2125" w="1926">
                  <a:moveTo>
                    <a:pt x="769" y="0"/>
                  </a:moveTo>
                  <a:cubicBezTo>
                    <a:pt x="512" y="0"/>
                    <a:pt x="248" y="64"/>
                    <a:pt x="1" y="188"/>
                  </a:cubicBezTo>
                  <a:cubicBezTo>
                    <a:pt x="149" y="442"/>
                    <a:pt x="487" y="590"/>
                    <a:pt x="234" y="928"/>
                  </a:cubicBezTo>
                  <a:cubicBezTo>
                    <a:pt x="593" y="1288"/>
                    <a:pt x="276" y="1732"/>
                    <a:pt x="466" y="2112"/>
                  </a:cubicBezTo>
                  <a:cubicBezTo>
                    <a:pt x="516" y="2121"/>
                    <a:pt x="562" y="2125"/>
                    <a:pt x="605" y="2125"/>
                  </a:cubicBezTo>
                  <a:cubicBezTo>
                    <a:pt x="1453" y="2125"/>
                    <a:pt x="1000" y="611"/>
                    <a:pt x="1926" y="611"/>
                  </a:cubicBezTo>
                  <a:cubicBezTo>
                    <a:pt x="1644" y="195"/>
                    <a:pt x="1217" y="0"/>
                    <a:pt x="769"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13"/>
            <p:cNvSpPr/>
            <p:nvPr/>
          </p:nvSpPr>
          <p:spPr>
            <a:xfrm>
              <a:off x="-1733750" y="4083050"/>
              <a:ext cx="57675" cy="47200"/>
            </a:xfrm>
            <a:custGeom>
              <a:rect b="b" l="l" r="r" t="t"/>
              <a:pathLst>
                <a:path extrusionOk="0" h="1888" w="2307">
                  <a:moveTo>
                    <a:pt x="1083" y="0"/>
                  </a:moveTo>
                  <a:cubicBezTo>
                    <a:pt x="871" y="0"/>
                    <a:pt x="661" y="47"/>
                    <a:pt x="466" y="153"/>
                  </a:cubicBezTo>
                  <a:lnTo>
                    <a:pt x="445" y="153"/>
                  </a:lnTo>
                  <a:cubicBezTo>
                    <a:pt x="1" y="1549"/>
                    <a:pt x="530" y="1613"/>
                    <a:pt x="1756" y="1888"/>
                  </a:cubicBezTo>
                  <a:cubicBezTo>
                    <a:pt x="1650" y="1486"/>
                    <a:pt x="2116" y="1486"/>
                    <a:pt x="2306" y="1274"/>
                  </a:cubicBezTo>
                  <a:lnTo>
                    <a:pt x="2306" y="1274"/>
                  </a:lnTo>
                  <a:cubicBezTo>
                    <a:pt x="2229" y="1288"/>
                    <a:pt x="2154" y="1295"/>
                    <a:pt x="2084" y="1295"/>
                  </a:cubicBezTo>
                  <a:cubicBezTo>
                    <a:pt x="1400" y="1295"/>
                    <a:pt x="1034" y="676"/>
                    <a:pt x="1206" y="5"/>
                  </a:cubicBezTo>
                  <a:cubicBezTo>
                    <a:pt x="1165" y="2"/>
                    <a:pt x="1124" y="0"/>
                    <a:pt x="1083"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13"/>
            <p:cNvSpPr/>
            <p:nvPr/>
          </p:nvSpPr>
          <p:spPr>
            <a:xfrm>
              <a:off x="-1208000" y="3821450"/>
              <a:ext cx="62225" cy="45350"/>
            </a:xfrm>
            <a:custGeom>
              <a:rect b="b" l="l" r="r" t="t"/>
              <a:pathLst>
                <a:path extrusionOk="0" h="1814" w="2489">
                  <a:moveTo>
                    <a:pt x="1897" y="0"/>
                  </a:moveTo>
                  <a:lnTo>
                    <a:pt x="839" y="677"/>
                  </a:lnTo>
                  <a:cubicBezTo>
                    <a:pt x="879" y="933"/>
                    <a:pt x="1" y="1813"/>
                    <a:pt x="478" y="1813"/>
                  </a:cubicBezTo>
                  <a:cubicBezTo>
                    <a:pt x="513" y="1813"/>
                    <a:pt x="556" y="1808"/>
                    <a:pt x="607" y="1798"/>
                  </a:cubicBezTo>
                  <a:cubicBezTo>
                    <a:pt x="1262" y="1312"/>
                    <a:pt x="2489" y="1164"/>
                    <a:pt x="1897"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13"/>
            <p:cNvSpPr/>
            <p:nvPr/>
          </p:nvSpPr>
          <p:spPr>
            <a:xfrm>
              <a:off x="-2325400" y="3681825"/>
              <a:ext cx="40100" cy="78850"/>
            </a:xfrm>
            <a:custGeom>
              <a:rect b="b" l="l" r="r" t="t"/>
              <a:pathLst>
                <a:path extrusionOk="0" h="3154" w="1604">
                  <a:moveTo>
                    <a:pt x="1244" y="1"/>
                  </a:moveTo>
                  <a:cubicBezTo>
                    <a:pt x="939" y="1"/>
                    <a:pt x="529" y="310"/>
                    <a:pt x="593" y="742"/>
                  </a:cubicBezTo>
                  <a:cubicBezTo>
                    <a:pt x="1587" y="1313"/>
                    <a:pt x="1" y="2307"/>
                    <a:pt x="741" y="3153"/>
                  </a:cubicBezTo>
                  <a:cubicBezTo>
                    <a:pt x="698" y="2942"/>
                    <a:pt x="804" y="2709"/>
                    <a:pt x="1016" y="2603"/>
                  </a:cubicBezTo>
                  <a:cubicBezTo>
                    <a:pt x="1143" y="2328"/>
                    <a:pt x="1164" y="2011"/>
                    <a:pt x="1121" y="1715"/>
                  </a:cubicBezTo>
                  <a:cubicBezTo>
                    <a:pt x="1396" y="1334"/>
                    <a:pt x="1143" y="827"/>
                    <a:pt x="1544" y="467"/>
                  </a:cubicBezTo>
                  <a:cubicBezTo>
                    <a:pt x="1604" y="138"/>
                    <a:pt x="1447" y="1"/>
                    <a:pt x="1244"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13"/>
            <p:cNvSpPr/>
            <p:nvPr/>
          </p:nvSpPr>
          <p:spPr>
            <a:xfrm>
              <a:off x="-1236725" y="4088800"/>
              <a:ext cx="61875" cy="35100"/>
            </a:xfrm>
            <a:custGeom>
              <a:rect b="b" l="l" r="r" t="t"/>
              <a:pathLst>
                <a:path extrusionOk="0" h="1404" w="2475">
                  <a:moveTo>
                    <a:pt x="1116" y="0"/>
                  </a:moveTo>
                  <a:cubicBezTo>
                    <a:pt x="773" y="0"/>
                    <a:pt x="529" y="325"/>
                    <a:pt x="191" y="325"/>
                  </a:cubicBezTo>
                  <a:cubicBezTo>
                    <a:pt x="106" y="706"/>
                    <a:pt x="0" y="1171"/>
                    <a:pt x="444" y="1404"/>
                  </a:cubicBezTo>
                  <a:cubicBezTo>
                    <a:pt x="396" y="1017"/>
                    <a:pt x="483" y="906"/>
                    <a:pt x="623" y="906"/>
                  </a:cubicBezTo>
                  <a:cubicBezTo>
                    <a:pt x="809" y="906"/>
                    <a:pt x="1087" y="1099"/>
                    <a:pt x="1269" y="1099"/>
                  </a:cubicBezTo>
                  <a:cubicBezTo>
                    <a:pt x="1310" y="1099"/>
                    <a:pt x="1346" y="1090"/>
                    <a:pt x="1375" y="1065"/>
                  </a:cubicBezTo>
                  <a:cubicBezTo>
                    <a:pt x="1476" y="964"/>
                    <a:pt x="1364" y="747"/>
                    <a:pt x="1503" y="747"/>
                  </a:cubicBezTo>
                  <a:cubicBezTo>
                    <a:pt x="1509" y="747"/>
                    <a:pt x="1516" y="747"/>
                    <a:pt x="1523" y="748"/>
                  </a:cubicBezTo>
                  <a:cubicBezTo>
                    <a:pt x="1692" y="769"/>
                    <a:pt x="1523" y="960"/>
                    <a:pt x="1565" y="1065"/>
                  </a:cubicBezTo>
                  <a:cubicBezTo>
                    <a:pt x="1648" y="1148"/>
                    <a:pt x="1733" y="1176"/>
                    <a:pt x="1818" y="1176"/>
                  </a:cubicBezTo>
                  <a:cubicBezTo>
                    <a:pt x="2000" y="1176"/>
                    <a:pt x="2186" y="1047"/>
                    <a:pt x="2366" y="1047"/>
                  </a:cubicBezTo>
                  <a:cubicBezTo>
                    <a:pt x="2402" y="1047"/>
                    <a:pt x="2439" y="1053"/>
                    <a:pt x="2475" y="1065"/>
                  </a:cubicBezTo>
                  <a:cubicBezTo>
                    <a:pt x="2390" y="473"/>
                    <a:pt x="1967" y="177"/>
                    <a:pt x="1396" y="71"/>
                  </a:cubicBezTo>
                  <a:cubicBezTo>
                    <a:pt x="1295" y="21"/>
                    <a:pt x="1202" y="0"/>
                    <a:pt x="1116"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13"/>
            <p:cNvSpPr/>
            <p:nvPr/>
          </p:nvSpPr>
          <p:spPr>
            <a:xfrm>
              <a:off x="-1155825" y="4050400"/>
              <a:ext cx="40725" cy="41250"/>
            </a:xfrm>
            <a:custGeom>
              <a:rect b="b" l="l" r="r" t="t"/>
              <a:pathLst>
                <a:path extrusionOk="0" h="1650" w="1629">
                  <a:moveTo>
                    <a:pt x="1354" y="0"/>
                  </a:moveTo>
                  <a:lnTo>
                    <a:pt x="1354" y="0"/>
                  </a:lnTo>
                  <a:cubicBezTo>
                    <a:pt x="635" y="973"/>
                    <a:pt x="635" y="973"/>
                    <a:pt x="0" y="994"/>
                  </a:cubicBezTo>
                  <a:lnTo>
                    <a:pt x="0" y="1481"/>
                  </a:lnTo>
                  <a:cubicBezTo>
                    <a:pt x="88" y="1528"/>
                    <a:pt x="188" y="1539"/>
                    <a:pt x="291" y="1539"/>
                  </a:cubicBezTo>
                  <a:cubicBezTo>
                    <a:pt x="372" y="1539"/>
                    <a:pt x="455" y="1532"/>
                    <a:pt x="538" y="1532"/>
                  </a:cubicBezTo>
                  <a:cubicBezTo>
                    <a:pt x="677" y="1532"/>
                    <a:pt x="813" y="1551"/>
                    <a:pt x="931" y="1650"/>
                  </a:cubicBezTo>
                  <a:cubicBezTo>
                    <a:pt x="1375" y="1438"/>
                    <a:pt x="1438" y="1036"/>
                    <a:pt x="1607" y="677"/>
                  </a:cubicBezTo>
                  <a:cubicBezTo>
                    <a:pt x="1311" y="529"/>
                    <a:pt x="1629" y="169"/>
                    <a:pt x="1354"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13"/>
            <p:cNvSpPr/>
            <p:nvPr/>
          </p:nvSpPr>
          <p:spPr>
            <a:xfrm>
              <a:off x="-2706625" y="4069925"/>
              <a:ext cx="49725" cy="45725"/>
            </a:xfrm>
            <a:custGeom>
              <a:rect b="b" l="l" r="r" t="t"/>
              <a:pathLst>
                <a:path extrusionOk="0" h="1829" w="1989">
                  <a:moveTo>
                    <a:pt x="1658" y="1"/>
                  </a:moveTo>
                  <a:cubicBezTo>
                    <a:pt x="1179" y="1"/>
                    <a:pt x="1051" y="430"/>
                    <a:pt x="741" y="657"/>
                  </a:cubicBezTo>
                  <a:cubicBezTo>
                    <a:pt x="403" y="996"/>
                    <a:pt x="85" y="1355"/>
                    <a:pt x="1" y="1799"/>
                  </a:cubicBezTo>
                  <a:cubicBezTo>
                    <a:pt x="67" y="1819"/>
                    <a:pt x="128" y="1828"/>
                    <a:pt x="184" y="1828"/>
                  </a:cubicBezTo>
                  <a:cubicBezTo>
                    <a:pt x="724" y="1828"/>
                    <a:pt x="848" y="997"/>
                    <a:pt x="1372" y="997"/>
                  </a:cubicBezTo>
                  <a:cubicBezTo>
                    <a:pt x="1490" y="997"/>
                    <a:pt x="1629" y="1039"/>
                    <a:pt x="1799" y="1144"/>
                  </a:cubicBezTo>
                  <a:cubicBezTo>
                    <a:pt x="1735" y="763"/>
                    <a:pt x="1989" y="361"/>
                    <a:pt x="1693" y="2"/>
                  </a:cubicBezTo>
                  <a:cubicBezTo>
                    <a:pt x="1681" y="1"/>
                    <a:pt x="1670" y="1"/>
                    <a:pt x="1658"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13"/>
            <p:cNvSpPr/>
            <p:nvPr/>
          </p:nvSpPr>
          <p:spPr>
            <a:xfrm>
              <a:off x="-2283100" y="3669175"/>
              <a:ext cx="56600" cy="63475"/>
            </a:xfrm>
            <a:custGeom>
              <a:rect b="b" l="l" r="r" t="t"/>
              <a:pathLst>
                <a:path extrusionOk="0" h="2539" w="2264">
                  <a:moveTo>
                    <a:pt x="1079" y="0"/>
                  </a:moveTo>
                  <a:cubicBezTo>
                    <a:pt x="1037" y="127"/>
                    <a:pt x="931" y="318"/>
                    <a:pt x="973" y="360"/>
                  </a:cubicBezTo>
                  <a:cubicBezTo>
                    <a:pt x="2264" y="1185"/>
                    <a:pt x="1" y="2094"/>
                    <a:pt x="1269" y="2538"/>
                  </a:cubicBezTo>
                  <a:cubicBezTo>
                    <a:pt x="1058" y="1798"/>
                    <a:pt x="1735" y="1417"/>
                    <a:pt x="2179" y="931"/>
                  </a:cubicBezTo>
                  <a:cubicBezTo>
                    <a:pt x="1883" y="529"/>
                    <a:pt x="1523" y="212"/>
                    <a:pt x="1079"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13"/>
            <p:cNvSpPr/>
            <p:nvPr/>
          </p:nvSpPr>
          <p:spPr>
            <a:xfrm>
              <a:off x="-792475" y="3742675"/>
              <a:ext cx="64400" cy="38575"/>
            </a:xfrm>
            <a:custGeom>
              <a:rect b="b" l="l" r="r" t="t"/>
              <a:pathLst>
                <a:path extrusionOk="0" h="1543" w="2576">
                  <a:moveTo>
                    <a:pt x="1244" y="0"/>
                  </a:moveTo>
                  <a:lnTo>
                    <a:pt x="1032" y="43"/>
                  </a:lnTo>
                  <a:cubicBezTo>
                    <a:pt x="1" y="909"/>
                    <a:pt x="355" y="1543"/>
                    <a:pt x="1021" y="1543"/>
                  </a:cubicBezTo>
                  <a:cubicBezTo>
                    <a:pt x="1378" y="1543"/>
                    <a:pt x="1826" y="1360"/>
                    <a:pt x="2195" y="931"/>
                  </a:cubicBezTo>
                  <a:lnTo>
                    <a:pt x="2365" y="910"/>
                  </a:lnTo>
                  <a:cubicBezTo>
                    <a:pt x="2576" y="762"/>
                    <a:pt x="2428" y="529"/>
                    <a:pt x="2195" y="529"/>
                  </a:cubicBezTo>
                  <a:cubicBezTo>
                    <a:pt x="2117" y="550"/>
                    <a:pt x="2047" y="560"/>
                    <a:pt x="1984" y="560"/>
                  </a:cubicBezTo>
                  <a:cubicBezTo>
                    <a:pt x="1606" y="560"/>
                    <a:pt x="1479" y="218"/>
                    <a:pt x="1244"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13"/>
            <p:cNvSpPr/>
            <p:nvPr/>
          </p:nvSpPr>
          <p:spPr>
            <a:xfrm>
              <a:off x="-1240425" y="3873700"/>
              <a:ext cx="47600" cy="44775"/>
            </a:xfrm>
            <a:custGeom>
              <a:rect b="b" l="l" r="r" t="t"/>
              <a:pathLst>
                <a:path extrusionOk="0" h="1791" w="1904">
                  <a:moveTo>
                    <a:pt x="882" y="1"/>
                  </a:moveTo>
                  <a:cubicBezTo>
                    <a:pt x="710" y="1"/>
                    <a:pt x="531" y="143"/>
                    <a:pt x="402" y="512"/>
                  </a:cubicBezTo>
                  <a:cubicBezTo>
                    <a:pt x="0" y="1098"/>
                    <a:pt x="805" y="1790"/>
                    <a:pt x="1452" y="1790"/>
                  </a:cubicBezTo>
                  <a:cubicBezTo>
                    <a:pt x="1622" y="1790"/>
                    <a:pt x="1780" y="1743"/>
                    <a:pt x="1904" y="1633"/>
                  </a:cubicBezTo>
                  <a:cubicBezTo>
                    <a:pt x="1586" y="1633"/>
                    <a:pt x="1290" y="1612"/>
                    <a:pt x="1163" y="1294"/>
                  </a:cubicBezTo>
                  <a:cubicBezTo>
                    <a:pt x="1673" y="844"/>
                    <a:pt x="1301" y="1"/>
                    <a:pt x="882"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13"/>
            <p:cNvSpPr/>
            <p:nvPr/>
          </p:nvSpPr>
          <p:spPr>
            <a:xfrm>
              <a:off x="-1146850" y="3808550"/>
              <a:ext cx="59925" cy="25625"/>
            </a:xfrm>
            <a:custGeom>
              <a:rect b="b" l="l" r="r" t="t"/>
              <a:pathLst>
                <a:path extrusionOk="0" h="1025" w="2397">
                  <a:moveTo>
                    <a:pt x="1087" y="0"/>
                  </a:moveTo>
                  <a:cubicBezTo>
                    <a:pt x="682" y="0"/>
                    <a:pt x="250" y="94"/>
                    <a:pt x="1" y="242"/>
                  </a:cubicBezTo>
                  <a:cubicBezTo>
                    <a:pt x="593" y="538"/>
                    <a:pt x="1333" y="580"/>
                    <a:pt x="1862" y="1024"/>
                  </a:cubicBezTo>
                  <a:cubicBezTo>
                    <a:pt x="2396" y="276"/>
                    <a:pt x="1782" y="0"/>
                    <a:pt x="1087"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13"/>
            <p:cNvSpPr/>
            <p:nvPr/>
          </p:nvSpPr>
          <p:spPr>
            <a:xfrm>
              <a:off x="-1169575" y="4020525"/>
              <a:ext cx="55000" cy="23225"/>
            </a:xfrm>
            <a:custGeom>
              <a:rect b="b" l="l" r="r" t="t"/>
              <a:pathLst>
                <a:path extrusionOk="0" h="929" w="2200">
                  <a:moveTo>
                    <a:pt x="1519" y="0"/>
                  </a:moveTo>
                  <a:cubicBezTo>
                    <a:pt x="1011" y="0"/>
                    <a:pt x="375" y="354"/>
                    <a:pt x="0" y="582"/>
                  </a:cubicBezTo>
                  <a:cubicBezTo>
                    <a:pt x="71" y="565"/>
                    <a:pt x="137" y="558"/>
                    <a:pt x="200" y="558"/>
                  </a:cubicBezTo>
                  <a:cubicBezTo>
                    <a:pt x="652" y="558"/>
                    <a:pt x="921" y="928"/>
                    <a:pt x="1243" y="928"/>
                  </a:cubicBezTo>
                  <a:cubicBezTo>
                    <a:pt x="1399" y="928"/>
                    <a:pt x="1568" y="841"/>
                    <a:pt x="1777" y="582"/>
                  </a:cubicBezTo>
                  <a:cubicBezTo>
                    <a:pt x="1865" y="494"/>
                    <a:pt x="1997" y="450"/>
                    <a:pt x="2124" y="450"/>
                  </a:cubicBezTo>
                  <a:cubicBezTo>
                    <a:pt x="2150" y="450"/>
                    <a:pt x="2175" y="451"/>
                    <a:pt x="2200" y="455"/>
                  </a:cubicBezTo>
                  <a:cubicBezTo>
                    <a:pt x="2068" y="120"/>
                    <a:pt x="1815" y="0"/>
                    <a:pt x="1519"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13"/>
            <p:cNvSpPr/>
            <p:nvPr/>
          </p:nvSpPr>
          <p:spPr>
            <a:xfrm>
              <a:off x="-745525" y="3725025"/>
              <a:ext cx="41775" cy="41450"/>
            </a:xfrm>
            <a:custGeom>
              <a:rect b="b" l="l" r="r" t="t"/>
              <a:pathLst>
                <a:path extrusionOk="0" h="1658" w="1671">
                  <a:moveTo>
                    <a:pt x="624" y="1"/>
                  </a:moveTo>
                  <a:cubicBezTo>
                    <a:pt x="459" y="1"/>
                    <a:pt x="286" y="63"/>
                    <a:pt x="106" y="177"/>
                  </a:cubicBezTo>
                  <a:cubicBezTo>
                    <a:pt x="0" y="495"/>
                    <a:pt x="529" y="643"/>
                    <a:pt x="381" y="981"/>
                  </a:cubicBezTo>
                  <a:cubicBezTo>
                    <a:pt x="360" y="1087"/>
                    <a:pt x="402" y="1193"/>
                    <a:pt x="465" y="1277"/>
                  </a:cubicBezTo>
                  <a:lnTo>
                    <a:pt x="487" y="1616"/>
                  </a:lnTo>
                  <a:cubicBezTo>
                    <a:pt x="550" y="1637"/>
                    <a:pt x="592" y="1637"/>
                    <a:pt x="656" y="1658"/>
                  </a:cubicBezTo>
                  <a:cubicBezTo>
                    <a:pt x="952" y="1256"/>
                    <a:pt x="1671" y="854"/>
                    <a:pt x="1206" y="304"/>
                  </a:cubicBezTo>
                  <a:cubicBezTo>
                    <a:pt x="1019" y="95"/>
                    <a:pt x="827" y="1"/>
                    <a:pt x="624"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13"/>
            <p:cNvSpPr/>
            <p:nvPr/>
          </p:nvSpPr>
          <p:spPr>
            <a:xfrm>
              <a:off x="-2762125" y="4128650"/>
              <a:ext cx="51300" cy="41350"/>
            </a:xfrm>
            <a:custGeom>
              <a:rect b="b" l="l" r="r" t="t"/>
              <a:pathLst>
                <a:path extrusionOk="0" h="1654" w="2052">
                  <a:moveTo>
                    <a:pt x="1946" y="0"/>
                  </a:moveTo>
                  <a:cubicBezTo>
                    <a:pt x="1396" y="21"/>
                    <a:pt x="1015" y="381"/>
                    <a:pt x="550" y="550"/>
                  </a:cubicBezTo>
                  <a:cubicBezTo>
                    <a:pt x="570" y="862"/>
                    <a:pt x="589" y="1192"/>
                    <a:pt x="128" y="1192"/>
                  </a:cubicBezTo>
                  <a:cubicBezTo>
                    <a:pt x="89" y="1192"/>
                    <a:pt x="46" y="1189"/>
                    <a:pt x="0" y="1185"/>
                  </a:cubicBezTo>
                  <a:lnTo>
                    <a:pt x="0" y="1185"/>
                  </a:lnTo>
                  <a:cubicBezTo>
                    <a:pt x="218" y="1363"/>
                    <a:pt x="325" y="1654"/>
                    <a:pt x="670" y="1654"/>
                  </a:cubicBezTo>
                  <a:cubicBezTo>
                    <a:pt x="692" y="1654"/>
                    <a:pt x="716" y="1652"/>
                    <a:pt x="740" y="1650"/>
                  </a:cubicBezTo>
                  <a:cubicBezTo>
                    <a:pt x="1290" y="1185"/>
                    <a:pt x="1354" y="444"/>
                    <a:pt x="2052" y="64"/>
                  </a:cubicBezTo>
                  <a:lnTo>
                    <a:pt x="1946" y="0"/>
                  </a:ln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13"/>
            <p:cNvSpPr/>
            <p:nvPr/>
          </p:nvSpPr>
          <p:spPr>
            <a:xfrm>
              <a:off x="-1231025" y="4054625"/>
              <a:ext cx="54075" cy="42050"/>
            </a:xfrm>
            <a:custGeom>
              <a:rect b="b" l="l" r="r" t="t"/>
              <a:pathLst>
                <a:path extrusionOk="0" h="1682" w="2163">
                  <a:moveTo>
                    <a:pt x="1908" y="0"/>
                  </a:moveTo>
                  <a:cubicBezTo>
                    <a:pt x="1253" y="0"/>
                    <a:pt x="1232" y="804"/>
                    <a:pt x="576" y="804"/>
                  </a:cubicBezTo>
                  <a:cubicBezTo>
                    <a:pt x="407" y="1015"/>
                    <a:pt x="216" y="1248"/>
                    <a:pt x="26" y="1460"/>
                  </a:cubicBezTo>
                  <a:cubicBezTo>
                    <a:pt x="1" y="1625"/>
                    <a:pt x="71" y="1682"/>
                    <a:pt x="189" y="1682"/>
                  </a:cubicBezTo>
                  <a:cubicBezTo>
                    <a:pt x="438" y="1682"/>
                    <a:pt x="899" y="1431"/>
                    <a:pt x="1113" y="1431"/>
                  </a:cubicBezTo>
                  <a:cubicBezTo>
                    <a:pt x="1134" y="1431"/>
                    <a:pt x="1152" y="1433"/>
                    <a:pt x="1168" y="1438"/>
                  </a:cubicBezTo>
                  <a:cubicBezTo>
                    <a:pt x="1337" y="1100"/>
                    <a:pt x="1464" y="719"/>
                    <a:pt x="1845" y="444"/>
                  </a:cubicBezTo>
                  <a:cubicBezTo>
                    <a:pt x="2014" y="339"/>
                    <a:pt x="2162" y="191"/>
                    <a:pt x="1908"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13"/>
            <p:cNvSpPr/>
            <p:nvPr/>
          </p:nvSpPr>
          <p:spPr>
            <a:xfrm>
              <a:off x="-1988600" y="4013900"/>
              <a:ext cx="43400" cy="40750"/>
            </a:xfrm>
            <a:custGeom>
              <a:rect b="b" l="l" r="r" t="t"/>
              <a:pathLst>
                <a:path extrusionOk="0" h="1630" w="1736">
                  <a:moveTo>
                    <a:pt x="593" y="1"/>
                  </a:moveTo>
                  <a:cubicBezTo>
                    <a:pt x="1" y="593"/>
                    <a:pt x="276" y="1291"/>
                    <a:pt x="974" y="1629"/>
                  </a:cubicBezTo>
                  <a:cubicBezTo>
                    <a:pt x="1012" y="1626"/>
                    <a:pt x="1050" y="1625"/>
                    <a:pt x="1088" y="1625"/>
                  </a:cubicBezTo>
                  <a:cubicBezTo>
                    <a:pt x="1151" y="1625"/>
                    <a:pt x="1213" y="1628"/>
                    <a:pt x="1274" y="1628"/>
                  </a:cubicBezTo>
                  <a:cubicBezTo>
                    <a:pt x="1449" y="1628"/>
                    <a:pt x="1614" y="1609"/>
                    <a:pt x="1735" y="1460"/>
                  </a:cubicBezTo>
                  <a:cubicBezTo>
                    <a:pt x="614" y="1375"/>
                    <a:pt x="1629" y="804"/>
                    <a:pt x="656" y="43"/>
                  </a:cubicBezTo>
                  <a:lnTo>
                    <a:pt x="593" y="1"/>
                  </a:ln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13"/>
            <p:cNvSpPr/>
            <p:nvPr/>
          </p:nvSpPr>
          <p:spPr>
            <a:xfrm>
              <a:off x="-1652850" y="3761175"/>
              <a:ext cx="37575" cy="32625"/>
            </a:xfrm>
            <a:custGeom>
              <a:rect b="b" l="l" r="r" t="t"/>
              <a:pathLst>
                <a:path extrusionOk="0" h="1305" w="1503">
                  <a:moveTo>
                    <a:pt x="1502" y="0"/>
                  </a:moveTo>
                  <a:cubicBezTo>
                    <a:pt x="847" y="191"/>
                    <a:pt x="297" y="656"/>
                    <a:pt x="1" y="1269"/>
                  </a:cubicBezTo>
                  <a:cubicBezTo>
                    <a:pt x="124" y="1294"/>
                    <a:pt x="235" y="1305"/>
                    <a:pt x="334" y="1305"/>
                  </a:cubicBezTo>
                  <a:cubicBezTo>
                    <a:pt x="1098" y="1305"/>
                    <a:pt x="1184" y="638"/>
                    <a:pt x="1502" y="170"/>
                  </a:cubicBezTo>
                  <a:lnTo>
                    <a:pt x="1502" y="0"/>
                  </a:ln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13"/>
            <p:cNvSpPr/>
            <p:nvPr/>
          </p:nvSpPr>
          <p:spPr>
            <a:xfrm>
              <a:off x="-1086575" y="3644850"/>
              <a:ext cx="51850" cy="47625"/>
            </a:xfrm>
            <a:custGeom>
              <a:rect b="b" l="l" r="r" t="t"/>
              <a:pathLst>
                <a:path extrusionOk="0" h="1905" w="2074">
                  <a:moveTo>
                    <a:pt x="952" y="1"/>
                  </a:moveTo>
                  <a:lnTo>
                    <a:pt x="952" y="1"/>
                  </a:lnTo>
                  <a:cubicBezTo>
                    <a:pt x="1" y="825"/>
                    <a:pt x="1946" y="1164"/>
                    <a:pt x="593" y="1460"/>
                  </a:cubicBezTo>
                  <a:lnTo>
                    <a:pt x="1333" y="1904"/>
                  </a:lnTo>
                  <a:cubicBezTo>
                    <a:pt x="1587" y="1650"/>
                    <a:pt x="1820" y="1396"/>
                    <a:pt x="2073" y="1143"/>
                  </a:cubicBezTo>
                  <a:cubicBezTo>
                    <a:pt x="1249" y="1100"/>
                    <a:pt x="931" y="677"/>
                    <a:pt x="952"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13"/>
            <p:cNvSpPr/>
            <p:nvPr/>
          </p:nvSpPr>
          <p:spPr>
            <a:xfrm>
              <a:off x="-1963750" y="3974250"/>
              <a:ext cx="34400" cy="28075"/>
            </a:xfrm>
            <a:custGeom>
              <a:rect b="b" l="l" r="r" t="t"/>
              <a:pathLst>
                <a:path extrusionOk="0" h="1123" w="1376">
                  <a:moveTo>
                    <a:pt x="931" y="1"/>
                  </a:moveTo>
                  <a:lnTo>
                    <a:pt x="931" y="1"/>
                  </a:lnTo>
                  <a:cubicBezTo>
                    <a:pt x="530" y="191"/>
                    <a:pt x="191" y="529"/>
                    <a:pt x="1" y="952"/>
                  </a:cubicBezTo>
                  <a:cubicBezTo>
                    <a:pt x="122" y="1108"/>
                    <a:pt x="286" y="1122"/>
                    <a:pt x="457" y="1122"/>
                  </a:cubicBezTo>
                  <a:cubicBezTo>
                    <a:pt x="495" y="1122"/>
                    <a:pt x="533" y="1122"/>
                    <a:pt x="572" y="1122"/>
                  </a:cubicBezTo>
                  <a:cubicBezTo>
                    <a:pt x="1058" y="847"/>
                    <a:pt x="1375" y="508"/>
                    <a:pt x="931"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13"/>
            <p:cNvSpPr/>
            <p:nvPr/>
          </p:nvSpPr>
          <p:spPr>
            <a:xfrm>
              <a:off x="-1490600" y="3946225"/>
              <a:ext cx="70950" cy="49775"/>
            </a:xfrm>
            <a:custGeom>
              <a:rect b="b" l="l" r="r" t="t"/>
              <a:pathLst>
                <a:path extrusionOk="0" h="1991" w="2838">
                  <a:moveTo>
                    <a:pt x="2245" y="1"/>
                  </a:moveTo>
                  <a:lnTo>
                    <a:pt x="1695" y="487"/>
                  </a:lnTo>
                  <a:cubicBezTo>
                    <a:pt x="1666" y="486"/>
                    <a:pt x="1637" y="486"/>
                    <a:pt x="1608" y="486"/>
                  </a:cubicBezTo>
                  <a:cubicBezTo>
                    <a:pt x="1" y="486"/>
                    <a:pt x="150" y="1990"/>
                    <a:pt x="960" y="1990"/>
                  </a:cubicBezTo>
                  <a:cubicBezTo>
                    <a:pt x="1079" y="1990"/>
                    <a:pt x="1213" y="1958"/>
                    <a:pt x="1357" y="1883"/>
                  </a:cubicBezTo>
                  <a:cubicBezTo>
                    <a:pt x="701" y="974"/>
                    <a:pt x="2838" y="1016"/>
                    <a:pt x="2245"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13"/>
            <p:cNvSpPr/>
            <p:nvPr/>
          </p:nvSpPr>
          <p:spPr>
            <a:xfrm>
              <a:off x="-1472025" y="3987125"/>
              <a:ext cx="41800" cy="22275"/>
            </a:xfrm>
            <a:custGeom>
              <a:rect b="b" l="l" r="r" t="t"/>
              <a:pathLst>
                <a:path extrusionOk="0" h="891" w="1672">
                  <a:moveTo>
                    <a:pt x="993" y="1"/>
                  </a:moveTo>
                  <a:cubicBezTo>
                    <a:pt x="698" y="1"/>
                    <a:pt x="431" y="318"/>
                    <a:pt x="90" y="318"/>
                  </a:cubicBezTo>
                  <a:cubicBezTo>
                    <a:pt x="61" y="318"/>
                    <a:pt x="31" y="315"/>
                    <a:pt x="1" y="310"/>
                  </a:cubicBezTo>
                  <a:lnTo>
                    <a:pt x="1" y="310"/>
                  </a:lnTo>
                  <a:cubicBezTo>
                    <a:pt x="263" y="686"/>
                    <a:pt x="563" y="891"/>
                    <a:pt x="904" y="891"/>
                  </a:cubicBezTo>
                  <a:cubicBezTo>
                    <a:pt x="1140" y="891"/>
                    <a:pt x="1395" y="793"/>
                    <a:pt x="1672" y="585"/>
                  </a:cubicBezTo>
                  <a:cubicBezTo>
                    <a:pt x="1502" y="480"/>
                    <a:pt x="1375" y="332"/>
                    <a:pt x="1312" y="141"/>
                  </a:cubicBezTo>
                  <a:cubicBezTo>
                    <a:pt x="1200" y="39"/>
                    <a:pt x="1094" y="1"/>
                    <a:pt x="993"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13"/>
            <p:cNvSpPr/>
            <p:nvPr/>
          </p:nvSpPr>
          <p:spPr>
            <a:xfrm>
              <a:off x="-1596800" y="3771225"/>
              <a:ext cx="32275" cy="39750"/>
            </a:xfrm>
            <a:custGeom>
              <a:rect b="b" l="l" r="r" t="t"/>
              <a:pathLst>
                <a:path extrusionOk="0" h="1590" w="1291">
                  <a:moveTo>
                    <a:pt x="275" y="0"/>
                  </a:moveTo>
                  <a:cubicBezTo>
                    <a:pt x="381" y="529"/>
                    <a:pt x="275" y="1079"/>
                    <a:pt x="0" y="1523"/>
                  </a:cubicBezTo>
                  <a:cubicBezTo>
                    <a:pt x="23" y="1568"/>
                    <a:pt x="64" y="1589"/>
                    <a:pt x="107" y="1589"/>
                  </a:cubicBezTo>
                  <a:cubicBezTo>
                    <a:pt x="144" y="1589"/>
                    <a:pt x="183" y="1574"/>
                    <a:pt x="212" y="1544"/>
                  </a:cubicBezTo>
                  <a:cubicBezTo>
                    <a:pt x="466" y="1163"/>
                    <a:pt x="1143" y="994"/>
                    <a:pt x="910" y="360"/>
                  </a:cubicBezTo>
                  <a:cubicBezTo>
                    <a:pt x="868" y="254"/>
                    <a:pt x="1143" y="275"/>
                    <a:pt x="1291" y="254"/>
                  </a:cubicBezTo>
                  <a:cubicBezTo>
                    <a:pt x="1252" y="46"/>
                    <a:pt x="1004" y="38"/>
                    <a:pt x="741" y="38"/>
                  </a:cubicBezTo>
                  <a:cubicBezTo>
                    <a:pt x="719" y="38"/>
                    <a:pt x="697" y="38"/>
                    <a:pt x="675" y="38"/>
                  </a:cubicBezTo>
                  <a:cubicBezTo>
                    <a:pt x="532" y="38"/>
                    <a:pt x="388" y="36"/>
                    <a:pt x="275"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13"/>
            <p:cNvSpPr/>
            <p:nvPr/>
          </p:nvSpPr>
          <p:spPr>
            <a:xfrm>
              <a:off x="-1470950" y="3934075"/>
              <a:ext cx="33850" cy="32025"/>
            </a:xfrm>
            <a:custGeom>
              <a:rect b="b" l="l" r="r" t="t"/>
              <a:pathLst>
                <a:path extrusionOk="0" h="1281" w="1354">
                  <a:moveTo>
                    <a:pt x="888" y="0"/>
                  </a:moveTo>
                  <a:lnTo>
                    <a:pt x="888" y="0"/>
                  </a:lnTo>
                  <a:cubicBezTo>
                    <a:pt x="508" y="296"/>
                    <a:pt x="212" y="698"/>
                    <a:pt x="0" y="1121"/>
                  </a:cubicBezTo>
                  <a:cubicBezTo>
                    <a:pt x="167" y="1223"/>
                    <a:pt x="318" y="1281"/>
                    <a:pt x="454" y="1281"/>
                  </a:cubicBezTo>
                  <a:cubicBezTo>
                    <a:pt x="628" y="1281"/>
                    <a:pt x="779" y="1187"/>
                    <a:pt x="909" y="973"/>
                  </a:cubicBezTo>
                  <a:cubicBezTo>
                    <a:pt x="761" y="656"/>
                    <a:pt x="1354" y="317"/>
                    <a:pt x="888"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13"/>
            <p:cNvSpPr/>
            <p:nvPr/>
          </p:nvSpPr>
          <p:spPr>
            <a:xfrm>
              <a:off x="-1216100" y="4046700"/>
              <a:ext cx="32800" cy="31975"/>
            </a:xfrm>
            <a:custGeom>
              <a:rect b="b" l="l" r="r" t="t"/>
              <a:pathLst>
                <a:path extrusionOk="0" h="1279" w="1312">
                  <a:moveTo>
                    <a:pt x="1290" y="0"/>
                  </a:moveTo>
                  <a:cubicBezTo>
                    <a:pt x="783" y="275"/>
                    <a:pt x="317" y="656"/>
                    <a:pt x="0" y="1142"/>
                  </a:cubicBezTo>
                  <a:cubicBezTo>
                    <a:pt x="96" y="1238"/>
                    <a:pt x="189" y="1278"/>
                    <a:pt x="279" y="1278"/>
                  </a:cubicBezTo>
                  <a:cubicBezTo>
                    <a:pt x="666" y="1278"/>
                    <a:pt x="1003" y="544"/>
                    <a:pt x="1311" y="338"/>
                  </a:cubicBezTo>
                  <a:lnTo>
                    <a:pt x="1290" y="0"/>
                  </a:ln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13"/>
            <p:cNvSpPr/>
            <p:nvPr/>
          </p:nvSpPr>
          <p:spPr>
            <a:xfrm>
              <a:off x="-2706625" y="4053750"/>
              <a:ext cx="37575" cy="16975"/>
            </a:xfrm>
            <a:custGeom>
              <a:rect b="b" l="l" r="r" t="t"/>
              <a:pathLst>
                <a:path extrusionOk="0" h="679" w="1503">
                  <a:moveTo>
                    <a:pt x="819" y="0"/>
                  </a:moveTo>
                  <a:cubicBezTo>
                    <a:pt x="554" y="0"/>
                    <a:pt x="278" y="96"/>
                    <a:pt x="1" y="162"/>
                  </a:cubicBezTo>
                  <a:cubicBezTo>
                    <a:pt x="43" y="183"/>
                    <a:pt x="85" y="204"/>
                    <a:pt x="149" y="204"/>
                  </a:cubicBezTo>
                  <a:cubicBezTo>
                    <a:pt x="350" y="562"/>
                    <a:pt x="493" y="679"/>
                    <a:pt x="642" y="679"/>
                  </a:cubicBezTo>
                  <a:cubicBezTo>
                    <a:pt x="855" y="679"/>
                    <a:pt x="1080" y="443"/>
                    <a:pt x="1502" y="331"/>
                  </a:cubicBezTo>
                  <a:cubicBezTo>
                    <a:pt x="1291" y="79"/>
                    <a:pt x="1060" y="0"/>
                    <a:pt x="819"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13"/>
            <p:cNvSpPr/>
            <p:nvPr/>
          </p:nvSpPr>
          <p:spPr>
            <a:xfrm>
              <a:off x="-1211875" y="3838375"/>
              <a:ext cx="33850" cy="28500"/>
            </a:xfrm>
            <a:custGeom>
              <a:rect b="b" l="l" r="r" t="t"/>
              <a:pathLst>
                <a:path extrusionOk="0" h="1140" w="1354">
                  <a:moveTo>
                    <a:pt x="994" y="0"/>
                  </a:moveTo>
                  <a:cubicBezTo>
                    <a:pt x="592" y="254"/>
                    <a:pt x="148" y="466"/>
                    <a:pt x="0" y="931"/>
                  </a:cubicBezTo>
                  <a:cubicBezTo>
                    <a:pt x="76" y="1071"/>
                    <a:pt x="113" y="1140"/>
                    <a:pt x="187" y="1140"/>
                  </a:cubicBezTo>
                  <a:cubicBezTo>
                    <a:pt x="258" y="1140"/>
                    <a:pt x="364" y="1076"/>
                    <a:pt x="571" y="952"/>
                  </a:cubicBezTo>
                  <a:cubicBezTo>
                    <a:pt x="762" y="656"/>
                    <a:pt x="1354" y="487"/>
                    <a:pt x="994"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13"/>
            <p:cNvSpPr/>
            <p:nvPr/>
          </p:nvSpPr>
          <p:spPr>
            <a:xfrm>
              <a:off x="-771325" y="3734850"/>
              <a:ext cx="38500" cy="23000"/>
            </a:xfrm>
            <a:custGeom>
              <a:rect b="b" l="l" r="r" t="t"/>
              <a:pathLst>
                <a:path extrusionOk="0" h="920" w="1540">
                  <a:moveTo>
                    <a:pt x="1165" y="1"/>
                  </a:moveTo>
                  <a:cubicBezTo>
                    <a:pt x="675" y="1"/>
                    <a:pt x="1" y="919"/>
                    <a:pt x="1080" y="919"/>
                  </a:cubicBezTo>
                  <a:cubicBezTo>
                    <a:pt x="1197" y="919"/>
                    <a:pt x="1336" y="908"/>
                    <a:pt x="1497" y="884"/>
                  </a:cubicBezTo>
                  <a:lnTo>
                    <a:pt x="1540" y="609"/>
                  </a:lnTo>
                  <a:cubicBezTo>
                    <a:pt x="1540" y="159"/>
                    <a:pt x="1368" y="1"/>
                    <a:pt x="1165"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13"/>
            <p:cNvSpPr/>
            <p:nvPr/>
          </p:nvSpPr>
          <p:spPr>
            <a:xfrm>
              <a:off x="-1220875" y="3861625"/>
              <a:ext cx="25950" cy="29125"/>
            </a:xfrm>
            <a:custGeom>
              <a:rect b="b" l="l" r="r" t="t"/>
              <a:pathLst>
                <a:path extrusionOk="0" h="1165" w="1038">
                  <a:moveTo>
                    <a:pt x="360" y="1"/>
                  </a:moveTo>
                  <a:cubicBezTo>
                    <a:pt x="149" y="85"/>
                    <a:pt x="22" y="276"/>
                    <a:pt x="1" y="487"/>
                  </a:cubicBezTo>
                  <a:cubicBezTo>
                    <a:pt x="276" y="572"/>
                    <a:pt x="445" y="868"/>
                    <a:pt x="403" y="1164"/>
                  </a:cubicBezTo>
                  <a:cubicBezTo>
                    <a:pt x="1037" y="1016"/>
                    <a:pt x="487" y="381"/>
                    <a:pt x="931" y="170"/>
                  </a:cubicBezTo>
                  <a:lnTo>
                    <a:pt x="931" y="22"/>
                  </a:lnTo>
                  <a:cubicBezTo>
                    <a:pt x="909" y="15"/>
                    <a:pt x="887" y="11"/>
                    <a:pt x="865" y="11"/>
                  </a:cubicBezTo>
                  <a:cubicBezTo>
                    <a:pt x="755" y="11"/>
                    <a:pt x="645" y="87"/>
                    <a:pt x="535" y="87"/>
                  </a:cubicBezTo>
                  <a:cubicBezTo>
                    <a:pt x="477" y="87"/>
                    <a:pt x="419" y="66"/>
                    <a:pt x="360"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13"/>
            <p:cNvSpPr/>
            <p:nvPr/>
          </p:nvSpPr>
          <p:spPr>
            <a:xfrm>
              <a:off x="-1411225" y="3896275"/>
              <a:ext cx="23300" cy="15350"/>
            </a:xfrm>
            <a:custGeom>
              <a:rect b="b" l="l" r="r" t="t"/>
              <a:pathLst>
                <a:path extrusionOk="0" h="614" w="932">
                  <a:moveTo>
                    <a:pt x="649" y="0"/>
                  </a:moveTo>
                  <a:cubicBezTo>
                    <a:pt x="410" y="0"/>
                    <a:pt x="184" y="218"/>
                    <a:pt x="1" y="370"/>
                  </a:cubicBezTo>
                  <a:lnTo>
                    <a:pt x="1" y="561"/>
                  </a:lnTo>
                  <a:cubicBezTo>
                    <a:pt x="137" y="595"/>
                    <a:pt x="262" y="613"/>
                    <a:pt x="374" y="613"/>
                  </a:cubicBezTo>
                  <a:cubicBezTo>
                    <a:pt x="680" y="613"/>
                    <a:pt x="885" y="473"/>
                    <a:pt x="932" y="116"/>
                  </a:cubicBezTo>
                  <a:cubicBezTo>
                    <a:pt x="837" y="33"/>
                    <a:pt x="742" y="0"/>
                    <a:pt x="649"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13"/>
            <p:cNvSpPr/>
            <p:nvPr/>
          </p:nvSpPr>
          <p:spPr>
            <a:xfrm>
              <a:off x="-788900" y="3743725"/>
              <a:ext cx="26375" cy="19075"/>
            </a:xfrm>
            <a:custGeom>
              <a:rect b="b" l="l" r="r" t="t"/>
              <a:pathLst>
                <a:path extrusionOk="0" h="763" w="1055">
                  <a:moveTo>
                    <a:pt x="889" y="1"/>
                  </a:moveTo>
                  <a:lnTo>
                    <a:pt x="889" y="1"/>
                  </a:lnTo>
                  <a:cubicBezTo>
                    <a:pt x="572" y="64"/>
                    <a:pt x="255" y="191"/>
                    <a:pt x="1" y="402"/>
                  </a:cubicBezTo>
                  <a:cubicBezTo>
                    <a:pt x="170" y="466"/>
                    <a:pt x="170" y="614"/>
                    <a:pt x="191" y="762"/>
                  </a:cubicBezTo>
                  <a:cubicBezTo>
                    <a:pt x="196" y="762"/>
                    <a:pt x="201" y="763"/>
                    <a:pt x="206" y="763"/>
                  </a:cubicBezTo>
                  <a:cubicBezTo>
                    <a:pt x="450" y="763"/>
                    <a:pt x="1055" y="290"/>
                    <a:pt x="889"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13"/>
            <p:cNvSpPr/>
            <p:nvPr/>
          </p:nvSpPr>
          <p:spPr>
            <a:xfrm>
              <a:off x="-761400" y="3741600"/>
              <a:ext cx="23825" cy="20050"/>
            </a:xfrm>
            <a:custGeom>
              <a:rect b="b" l="l" r="r" t="t"/>
              <a:pathLst>
                <a:path extrusionOk="0" h="802" w="953">
                  <a:moveTo>
                    <a:pt x="212" y="1"/>
                  </a:moveTo>
                  <a:lnTo>
                    <a:pt x="1" y="43"/>
                  </a:lnTo>
                  <a:cubicBezTo>
                    <a:pt x="32" y="422"/>
                    <a:pt x="64" y="802"/>
                    <a:pt x="439" y="802"/>
                  </a:cubicBezTo>
                  <a:cubicBezTo>
                    <a:pt x="566" y="802"/>
                    <a:pt x="733" y="758"/>
                    <a:pt x="952" y="657"/>
                  </a:cubicBezTo>
                  <a:cubicBezTo>
                    <a:pt x="635" y="487"/>
                    <a:pt x="106" y="509"/>
                    <a:pt x="212"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13"/>
            <p:cNvSpPr/>
            <p:nvPr/>
          </p:nvSpPr>
          <p:spPr>
            <a:xfrm>
              <a:off x="-752400" y="3729450"/>
              <a:ext cx="32275" cy="20650"/>
            </a:xfrm>
            <a:custGeom>
              <a:rect b="b" l="l" r="r" t="t"/>
              <a:pathLst>
                <a:path extrusionOk="0" h="826" w="1291">
                  <a:moveTo>
                    <a:pt x="381" y="0"/>
                  </a:moveTo>
                  <a:cubicBezTo>
                    <a:pt x="190" y="0"/>
                    <a:pt x="21" y="149"/>
                    <a:pt x="0" y="339"/>
                  </a:cubicBezTo>
                  <a:cubicBezTo>
                    <a:pt x="39" y="337"/>
                    <a:pt x="76" y="336"/>
                    <a:pt x="113" y="336"/>
                  </a:cubicBezTo>
                  <a:cubicBezTo>
                    <a:pt x="479" y="336"/>
                    <a:pt x="744" y="441"/>
                    <a:pt x="783" y="825"/>
                  </a:cubicBezTo>
                  <a:cubicBezTo>
                    <a:pt x="1290" y="318"/>
                    <a:pt x="529" y="275"/>
                    <a:pt x="381"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13"/>
            <p:cNvSpPr/>
            <p:nvPr/>
          </p:nvSpPr>
          <p:spPr>
            <a:xfrm>
              <a:off x="-1687225" y="3817225"/>
              <a:ext cx="15900" cy="16400"/>
            </a:xfrm>
            <a:custGeom>
              <a:rect b="b" l="l" r="r" t="t"/>
              <a:pathLst>
                <a:path extrusionOk="0" h="656" w="636">
                  <a:moveTo>
                    <a:pt x="635" y="0"/>
                  </a:moveTo>
                  <a:cubicBezTo>
                    <a:pt x="1" y="212"/>
                    <a:pt x="297" y="444"/>
                    <a:pt x="635" y="656"/>
                  </a:cubicBezTo>
                  <a:lnTo>
                    <a:pt x="635" y="0"/>
                  </a:ln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13"/>
            <p:cNvSpPr/>
            <p:nvPr/>
          </p:nvSpPr>
          <p:spPr>
            <a:xfrm>
              <a:off x="-2011875" y="3793675"/>
              <a:ext cx="15900" cy="15650"/>
            </a:xfrm>
            <a:custGeom>
              <a:rect b="b" l="l" r="r" t="t"/>
              <a:pathLst>
                <a:path extrusionOk="0" h="626" w="636">
                  <a:moveTo>
                    <a:pt x="209" y="1"/>
                  </a:moveTo>
                  <a:cubicBezTo>
                    <a:pt x="86" y="1"/>
                    <a:pt x="1" y="38"/>
                    <a:pt x="65" y="139"/>
                  </a:cubicBezTo>
                  <a:cubicBezTo>
                    <a:pt x="86" y="350"/>
                    <a:pt x="65" y="604"/>
                    <a:pt x="445" y="625"/>
                  </a:cubicBezTo>
                  <a:cubicBezTo>
                    <a:pt x="340" y="414"/>
                    <a:pt x="149" y="181"/>
                    <a:pt x="636" y="139"/>
                  </a:cubicBezTo>
                  <a:cubicBezTo>
                    <a:pt x="600" y="66"/>
                    <a:pt x="371" y="1"/>
                    <a:pt x="209"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13"/>
            <p:cNvSpPr/>
            <p:nvPr/>
          </p:nvSpPr>
          <p:spPr>
            <a:xfrm>
              <a:off x="-1358350" y="3914500"/>
              <a:ext cx="10075" cy="24350"/>
            </a:xfrm>
            <a:custGeom>
              <a:rect b="b" l="l" r="r" t="t"/>
              <a:pathLst>
                <a:path extrusionOk="0" h="974" w="403">
                  <a:moveTo>
                    <a:pt x="255" y="1"/>
                  </a:moveTo>
                  <a:lnTo>
                    <a:pt x="255" y="1"/>
                  </a:lnTo>
                  <a:cubicBezTo>
                    <a:pt x="1" y="297"/>
                    <a:pt x="170" y="635"/>
                    <a:pt x="128" y="974"/>
                  </a:cubicBezTo>
                  <a:cubicBezTo>
                    <a:pt x="403" y="656"/>
                    <a:pt x="255" y="318"/>
                    <a:pt x="255"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13"/>
            <p:cNvSpPr/>
            <p:nvPr/>
          </p:nvSpPr>
          <p:spPr>
            <a:xfrm>
              <a:off x="-1730575" y="4086875"/>
              <a:ext cx="7950" cy="25400"/>
            </a:xfrm>
            <a:custGeom>
              <a:rect b="b" l="l" r="r" t="t"/>
              <a:pathLst>
                <a:path extrusionOk="0" h="1016" w="318">
                  <a:moveTo>
                    <a:pt x="318" y="0"/>
                  </a:moveTo>
                  <a:cubicBezTo>
                    <a:pt x="1" y="170"/>
                    <a:pt x="254" y="445"/>
                    <a:pt x="149" y="656"/>
                  </a:cubicBezTo>
                  <a:lnTo>
                    <a:pt x="297" y="1016"/>
                  </a:lnTo>
                  <a:cubicBezTo>
                    <a:pt x="318" y="677"/>
                    <a:pt x="318" y="339"/>
                    <a:pt x="318"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13"/>
            <p:cNvSpPr/>
            <p:nvPr/>
          </p:nvSpPr>
          <p:spPr>
            <a:xfrm>
              <a:off x="-2407350" y="4106975"/>
              <a:ext cx="7425" cy="21175"/>
            </a:xfrm>
            <a:custGeom>
              <a:rect b="b" l="l" r="r" t="t"/>
              <a:pathLst>
                <a:path extrusionOk="0" h="847" w="297">
                  <a:moveTo>
                    <a:pt x="296" y="0"/>
                  </a:moveTo>
                  <a:lnTo>
                    <a:pt x="106" y="148"/>
                  </a:lnTo>
                  <a:cubicBezTo>
                    <a:pt x="148" y="381"/>
                    <a:pt x="0" y="656"/>
                    <a:pt x="254" y="846"/>
                  </a:cubicBezTo>
                  <a:cubicBezTo>
                    <a:pt x="275" y="550"/>
                    <a:pt x="275" y="275"/>
                    <a:pt x="296"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13"/>
            <p:cNvSpPr/>
            <p:nvPr/>
          </p:nvSpPr>
          <p:spPr>
            <a:xfrm>
              <a:off x="-2381450" y="4102725"/>
              <a:ext cx="34000" cy="20125"/>
            </a:xfrm>
            <a:custGeom>
              <a:rect b="b" l="l" r="r" t="t"/>
              <a:pathLst>
                <a:path extrusionOk="0" h="805" w="1360">
                  <a:moveTo>
                    <a:pt x="402" y="1"/>
                  </a:moveTo>
                  <a:cubicBezTo>
                    <a:pt x="198" y="1"/>
                    <a:pt x="7" y="163"/>
                    <a:pt x="1" y="635"/>
                  </a:cubicBezTo>
                  <a:lnTo>
                    <a:pt x="170" y="805"/>
                  </a:lnTo>
                  <a:cubicBezTo>
                    <a:pt x="1359" y="776"/>
                    <a:pt x="848" y="1"/>
                    <a:pt x="402"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13"/>
            <p:cNvSpPr/>
            <p:nvPr/>
          </p:nvSpPr>
          <p:spPr>
            <a:xfrm>
              <a:off x="-1025775" y="3585100"/>
              <a:ext cx="56600" cy="38700"/>
            </a:xfrm>
            <a:custGeom>
              <a:rect b="b" l="l" r="r" t="t"/>
              <a:pathLst>
                <a:path extrusionOk="0" h="1548" w="2264">
                  <a:moveTo>
                    <a:pt x="1312" y="1"/>
                  </a:moveTo>
                  <a:cubicBezTo>
                    <a:pt x="995" y="403"/>
                    <a:pt x="1" y="931"/>
                    <a:pt x="508" y="1481"/>
                  </a:cubicBezTo>
                  <a:cubicBezTo>
                    <a:pt x="588" y="1527"/>
                    <a:pt x="664" y="1547"/>
                    <a:pt x="739" y="1547"/>
                  </a:cubicBezTo>
                  <a:cubicBezTo>
                    <a:pt x="1142" y="1547"/>
                    <a:pt x="1487" y="962"/>
                    <a:pt x="1862" y="783"/>
                  </a:cubicBezTo>
                  <a:cubicBezTo>
                    <a:pt x="2264" y="233"/>
                    <a:pt x="1672" y="170"/>
                    <a:pt x="1312"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13"/>
            <p:cNvSpPr/>
            <p:nvPr/>
          </p:nvSpPr>
          <p:spPr>
            <a:xfrm>
              <a:off x="-1048500" y="3593025"/>
              <a:ext cx="32275" cy="32750"/>
            </a:xfrm>
            <a:custGeom>
              <a:rect b="b" l="l" r="r" t="t"/>
              <a:pathLst>
                <a:path extrusionOk="0" h="1310" w="1291">
                  <a:moveTo>
                    <a:pt x="931" y="1"/>
                  </a:moveTo>
                  <a:cubicBezTo>
                    <a:pt x="656" y="445"/>
                    <a:pt x="868" y="1164"/>
                    <a:pt x="0" y="1291"/>
                  </a:cubicBezTo>
                  <a:cubicBezTo>
                    <a:pt x="113" y="1303"/>
                    <a:pt x="212" y="1309"/>
                    <a:pt x="297" y="1309"/>
                  </a:cubicBezTo>
                  <a:cubicBezTo>
                    <a:pt x="1237" y="1309"/>
                    <a:pt x="651" y="602"/>
                    <a:pt x="1291"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13"/>
            <p:cNvSpPr/>
            <p:nvPr/>
          </p:nvSpPr>
          <p:spPr>
            <a:xfrm>
              <a:off x="-1034750" y="3661250"/>
              <a:ext cx="18525" cy="11650"/>
            </a:xfrm>
            <a:custGeom>
              <a:rect b="b" l="l" r="r" t="t"/>
              <a:pathLst>
                <a:path extrusionOk="0" h="466" w="741">
                  <a:moveTo>
                    <a:pt x="741" y="0"/>
                  </a:moveTo>
                  <a:cubicBezTo>
                    <a:pt x="423" y="0"/>
                    <a:pt x="148" y="191"/>
                    <a:pt x="0" y="466"/>
                  </a:cubicBezTo>
                  <a:cubicBezTo>
                    <a:pt x="339" y="423"/>
                    <a:pt x="677" y="381"/>
                    <a:pt x="741"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13"/>
            <p:cNvSpPr/>
            <p:nvPr/>
          </p:nvSpPr>
          <p:spPr>
            <a:xfrm>
              <a:off x="-1062775" y="3625300"/>
              <a:ext cx="14300" cy="19575"/>
            </a:xfrm>
            <a:custGeom>
              <a:rect b="b" l="l" r="r" t="t"/>
              <a:pathLst>
                <a:path extrusionOk="0" h="783" w="572">
                  <a:moveTo>
                    <a:pt x="571" y="0"/>
                  </a:moveTo>
                  <a:lnTo>
                    <a:pt x="571" y="0"/>
                  </a:lnTo>
                  <a:cubicBezTo>
                    <a:pt x="254" y="148"/>
                    <a:pt x="43" y="444"/>
                    <a:pt x="0" y="783"/>
                  </a:cubicBezTo>
                  <a:cubicBezTo>
                    <a:pt x="318" y="635"/>
                    <a:pt x="529" y="338"/>
                    <a:pt x="571"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13"/>
            <p:cNvSpPr/>
            <p:nvPr/>
          </p:nvSpPr>
          <p:spPr>
            <a:xfrm>
              <a:off x="-822725" y="3762225"/>
              <a:ext cx="85150" cy="50825"/>
            </a:xfrm>
            <a:custGeom>
              <a:rect b="b" l="l" r="r" t="t"/>
              <a:pathLst>
                <a:path extrusionOk="0" h="2033" w="3406">
                  <a:moveTo>
                    <a:pt x="1735" y="1"/>
                  </a:moveTo>
                  <a:cubicBezTo>
                    <a:pt x="1671" y="1"/>
                    <a:pt x="1608" y="1"/>
                    <a:pt x="1544" y="22"/>
                  </a:cubicBezTo>
                  <a:cubicBezTo>
                    <a:pt x="1312" y="614"/>
                    <a:pt x="931" y="1143"/>
                    <a:pt x="466" y="1566"/>
                  </a:cubicBezTo>
                  <a:cubicBezTo>
                    <a:pt x="318" y="1693"/>
                    <a:pt x="0" y="1777"/>
                    <a:pt x="191" y="1989"/>
                  </a:cubicBezTo>
                  <a:cubicBezTo>
                    <a:pt x="289" y="2019"/>
                    <a:pt x="384" y="2032"/>
                    <a:pt x="474" y="2032"/>
                  </a:cubicBezTo>
                  <a:cubicBezTo>
                    <a:pt x="1371" y="2032"/>
                    <a:pt x="1894" y="692"/>
                    <a:pt x="2996" y="692"/>
                  </a:cubicBezTo>
                  <a:cubicBezTo>
                    <a:pt x="3040" y="692"/>
                    <a:pt x="3084" y="694"/>
                    <a:pt x="3130" y="699"/>
                  </a:cubicBezTo>
                  <a:cubicBezTo>
                    <a:pt x="3384" y="699"/>
                    <a:pt x="3384" y="360"/>
                    <a:pt x="3405" y="149"/>
                  </a:cubicBezTo>
                  <a:lnTo>
                    <a:pt x="3405" y="149"/>
                  </a:lnTo>
                  <a:cubicBezTo>
                    <a:pt x="3072" y="322"/>
                    <a:pt x="2514" y="632"/>
                    <a:pt x="2133" y="632"/>
                  </a:cubicBezTo>
                  <a:cubicBezTo>
                    <a:pt x="1863" y="632"/>
                    <a:pt x="1682" y="475"/>
                    <a:pt x="1735"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13"/>
            <p:cNvSpPr/>
            <p:nvPr/>
          </p:nvSpPr>
          <p:spPr>
            <a:xfrm>
              <a:off x="-2451200" y="3912425"/>
              <a:ext cx="70300" cy="49250"/>
            </a:xfrm>
            <a:custGeom>
              <a:rect b="b" l="l" r="r" t="t"/>
              <a:pathLst>
                <a:path extrusionOk="0" h="1970" w="2812">
                  <a:moveTo>
                    <a:pt x="668" y="0"/>
                  </a:moveTo>
                  <a:cubicBezTo>
                    <a:pt x="0" y="0"/>
                    <a:pt x="860" y="606"/>
                    <a:pt x="485" y="1247"/>
                  </a:cubicBezTo>
                  <a:cubicBezTo>
                    <a:pt x="633" y="1522"/>
                    <a:pt x="422" y="1881"/>
                    <a:pt x="845" y="1945"/>
                  </a:cubicBezTo>
                  <a:cubicBezTo>
                    <a:pt x="927" y="1960"/>
                    <a:pt x="1009" y="1969"/>
                    <a:pt x="1087" y="1969"/>
                  </a:cubicBezTo>
                  <a:cubicBezTo>
                    <a:pt x="1335" y="1969"/>
                    <a:pt x="1552" y="1879"/>
                    <a:pt x="1649" y="1606"/>
                  </a:cubicBezTo>
                  <a:cubicBezTo>
                    <a:pt x="2008" y="1099"/>
                    <a:pt x="2812" y="845"/>
                    <a:pt x="2072" y="253"/>
                  </a:cubicBezTo>
                  <a:cubicBezTo>
                    <a:pt x="1331" y="76"/>
                    <a:pt x="904" y="0"/>
                    <a:pt x="668"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13"/>
            <p:cNvSpPr/>
            <p:nvPr/>
          </p:nvSpPr>
          <p:spPr>
            <a:xfrm>
              <a:off x="-1211350" y="3866225"/>
              <a:ext cx="37025" cy="40175"/>
            </a:xfrm>
            <a:custGeom>
              <a:rect b="b" l="l" r="r" t="t"/>
              <a:pathLst>
                <a:path extrusionOk="0" h="1607" w="1481">
                  <a:moveTo>
                    <a:pt x="639" y="1"/>
                  </a:moveTo>
                  <a:cubicBezTo>
                    <a:pt x="52" y="1"/>
                    <a:pt x="322" y="719"/>
                    <a:pt x="0" y="980"/>
                  </a:cubicBezTo>
                  <a:cubicBezTo>
                    <a:pt x="0" y="1170"/>
                    <a:pt x="0" y="1382"/>
                    <a:pt x="0" y="1593"/>
                  </a:cubicBezTo>
                  <a:cubicBezTo>
                    <a:pt x="64" y="1602"/>
                    <a:pt x="126" y="1607"/>
                    <a:pt x="186" y="1607"/>
                  </a:cubicBezTo>
                  <a:cubicBezTo>
                    <a:pt x="684" y="1607"/>
                    <a:pt x="1066" y="1317"/>
                    <a:pt x="1481" y="1128"/>
                  </a:cubicBezTo>
                  <a:cubicBezTo>
                    <a:pt x="614" y="959"/>
                    <a:pt x="381" y="599"/>
                    <a:pt x="741" y="7"/>
                  </a:cubicBezTo>
                  <a:cubicBezTo>
                    <a:pt x="704" y="3"/>
                    <a:pt x="670" y="1"/>
                    <a:pt x="639"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13"/>
            <p:cNvSpPr/>
            <p:nvPr/>
          </p:nvSpPr>
          <p:spPr>
            <a:xfrm>
              <a:off x="-1616475" y="3809175"/>
              <a:ext cx="24450" cy="8600"/>
            </a:xfrm>
            <a:custGeom>
              <a:rect b="b" l="l" r="r" t="t"/>
              <a:pathLst>
                <a:path extrusionOk="0" h="344" w="978">
                  <a:moveTo>
                    <a:pt x="682" y="0"/>
                  </a:moveTo>
                  <a:cubicBezTo>
                    <a:pt x="426" y="0"/>
                    <a:pt x="0" y="69"/>
                    <a:pt x="238" y="343"/>
                  </a:cubicBezTo>
                  <a:cubicBezTo>
                    <a:pt x="555" y="343"/>
                    <a:pt x="830" y="301"/>
                    <a:pt x="978" y="5"/>
                  </a:cubicBezTo>
                  <a:lnTo>
                    <a:pt x="787" y="5"/>
                  </a:lnTo>
                  <a:cubicBezTo>
                    <a:pt x="759" y="2"/>
                    <a:pt x="723" y="0"/>
                    <a:pt x="682"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13"/>
            <p:cNvSpPr/>
            <p:nvPr/>
          </p:nvSpPr>
          <p:spPr>
            <a:xfrm>
              <a:off x="-1698850" y="4050400"/>
              <a:ext cx="28050" cy="32275"/>
            </a:xfrm>
            <a:custGeom>
              <a:rect b="b" l="l" r="r" t="t"/>
              <a:pathLst>
                <a:path extrusionOk="0" h="1291" w="1122">
                  <a:moveTo>
                    <a:pt x="1122" y="0"/>
                  </a:moveTo>
                  <a:lnTo>
                    <a:pt x="1122" y="0"/>
                  </a:lnTo>
                  <a:cubicBezTo>
                    <a:pt x="170" y="64"/>
                    <a:pt x="297" y="825"/>
                    <a:pt x="1" y="1290"/>
                  </a:cubicBezTo>
                  <a:cubicBezTo>
                    <a:pt x="614" y="1036"/>
                    <a:pt x="825" y="508"/>
                    <a:pt x="1122"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13"/>
            <p:cNvSpPr/>
            <p:nvPr/>
          </p:nvSpPr>
          <p:spPr>
            <a:xfrm>
              <a:off x="-1718400" y="4083175"/>
              <a:ext cx="19575" cy="23825"/>
            </a:xfrm>
            <a:custGeom>
              <a:rect b="b" l="l" r="r" t="t"/>
              <a:pathLst>
                <a:path extrusionOk="0" h="953" w="783">
                  <a:moveTo>
                    <a:pt x="613" y="0"/>
                  </a:moveTo>
                  <a:cubicBezTo>
                    <a:pt x="254" y="381"/>
                    <a:pt x="0" y="741"/>
                    <a:pt x="783" y="952"/>
                  </a:cubicBezTo>
                  <a:cubicBezTo>
                    <a:pt x="783" y="635"/>
                    <a:pt x="783" y="318"/>
                    <a:pt x="783"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13"/>
            <p:cNvSpPr/>
            <p:nvPr/>
          </p:nvSpPr>
          <p:spPr>
            <a:xfrm>
              <a:off x="-1196025" y="4057500"/>
              <a:ext cx="44975" cy="32750"/>
            </a:xfrm>
            <a:custGeom>
              <a:rect b="b" l="l" r="r" t="t"/>
              <a:pathLst>
                <a:path extrusionOk="0" h="1310" w="1799">
                  <a:moveTo>
                    <a:pt x="1125" y="0"/>
                  </a:moveTo>
                  <a:cubicBezTo>
                    <a:pt x="1086" y="0"/>
                    <a:pt x="1049" y="15"/>
                    <a:pt x="1016" y="54"/>
                  </a:cubicBezTo>
                  <a:cubicBezTo>
                    <a:pt x="868" y="393"/>
                    <a:pt x="1" y="1070"/>
                    <a:pt x="508" y="1302"/>
                  </a:cubicBezTo>
                  <a:cubicBezTo>
                    <a:pt x="550" y="1307"/>
                    <a:pt x="589" y="1309"/>
                    <a:pt x="627" y="1309"/>
                  </a:cubicBezTo>
                  <a:cubicBezTo>
                    <a:pt x="1094" y="1309"/>
                    <a:pt x="1315" y="964"/>
                    <a:pt x="1608" y="710"/>
                  </a:cubicBezTo>
                  <a:cubicBezTo>
                    <a:pt x="1608" y="499"/>
                    <a:pt x="1798" y="245"/>
                    <a:pt x="1397" y="118"/>
                  </a:cubicBezTo>
                  <a:cubicBezTo>
                    <a:pt x="1309" y="74"/>
                    <a:pt x="1211" y="0"/>
                    <a:pt x="1125"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13"/>
            <p:cNvSpPr/>
            <p:nvPr/>
          </p:nvSpPr>
          <p:spPr>
            <a:xfrm>
              <a:off x="-2024025" y="3873275"/>
              <a:ext cx="18525" cy="32275"/>
            </a:xfrm>
            <a:custGeom>
              <a:rect b="b" l="l" r="r" t="t"/>
              <a:pathLst>
                <a:path extrusionOk="0" h="1291" w="741">
                  <a:moveTo>
                    <a:pt x="741" y="0"/>
                  </a:moveTo>
                  <a:lnTo>
                    <a:pt x="741" y="0"/>
                  </a:lnTo>
                  <a:cubicBezTo>
                    <a:pt x="360" y="338"/>
                    <a:pt x="85" y="783"/>
                    <a:pt x="1" y="1290"/>
                  </a:cubicBezTo>
                  <a:lnTo>
                    <a:pt x="572" y="1290"/>
                  </a:lnTo>
                  <a:cubicBezTo>
                    <a:pt x="466" y="846"/>
                    <a:pt x="741" y="444"/>
                    <a:pt x="741"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13"/>
            <p:cNvSpPr/>
            <p:nvPr/>
          </p:nvSpPr>
          <p:spPr>
            <a:xfrm>
              <a:off x="-1996000" y="3841550"/>
              <a:ext cx="14300" cy="19575"/>
            </a:xfrm>
            <a:custGeom>
              <a:rect b="b" l="l" r="r" t="t"/>
              <a:pathLst>
                <a:path extrusionOk="0" h="783" w="572">
                  <a:moveTo>
                    <a:pt x="170" y="0"/>
                  </a:moveTo>
                  <a:cubicBezTo>
                    <a:pt x="212" y="275"/>
                    <a:pt x="149" y="550"/>
                    <a:pt x="1" y="783"/>
                  </a:cubicBezTo>
                  <a:cubicBezTo>
                    <a:pt x="572" y="613"/>
                    <a:pt x="445" y="317"/>
                    <a:pt x="170"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13"/>
            <p:cNvSpPr/>
            <p:nvPr/>
          </p:nvSpPr>
          <p:spPr>
            <a:xfrm>
              <a:off x="-1996000" y="3813000"/>
              <a:ext cx="14300" cy="12175"/>
            </a:xfrm>
            <a:custGeom>
              <a:rect b="b" l="l" r="r" t="t"/>
              <a:pathLst>
                <a:path extrusionOk="0" h="487" w="572">
                  <a:moveTo>
                    <a:pt x="1" y="0"/>
                  </a:moveTo>
                  <a:lnTo>
                    <a:pt x="1" y="487"/>
                  </a:lnTo>
                  <a:cubicBezTo>
                    <a:pt x="276" y="317"/>
                    <a:pt x="572" y="169"/>
                    <a:pt x="1"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13"/>
            <p:cNvSpPr/>
            <p:nvPr/>
          </p:nvSpPr>
          <p:spPr>
            <a:xfrm>
              <a:off x="-2718775" y="4110675"/>
              <a:ext cx="26450" cy="19575"/>
            </a:xfrm>
            <a:custGeom>
              <a:rect b="b" l="l" r="r" t="t"/>
              <a:pathLst>
                <a:path extrusionOk="0" h="783" w="1058">
                  <a:moveTo>
                    <a:pt x="1058" y="0"/>
                  </a:moveTo>
                  <a:lnTo>
                    <a:pt x="487" y="148"/>
                  </a:lnTo>
                  <a:cubicBezTo>
                    <a:pt x="0" y="254"/>
                    <a:pt x="127" y="550"/>
                    <a:pt x="296" y="783"/>
                  </a:cubicBezTo>
                  <a:cubicBezTo>
                    <a:pt x="508" y="487"/>
                    <a:pt x="952" y="360"/>
                    <a:pt x="1058"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13"/>
            <p:cNvSpPr/>
            <p:nvPr/>
          </p:nvSpPr>
          <p:spPr>
            <a:xfrm>
              <a:off x="-2279400" y="3740550"/>
              <a:ext cx="28050" cy="20800"/>
            </a:xfrm>
            <a:custGeom>
              <a:rect b="b" l="l" r="r" t="t"/>
              <a:pathLst>
                <a:path extrusionOk="0" h="832" w="1122">
                  <a:moveTo>
                    <a:pt x="1121" y="1"/>
                  </a:moveTo>
                  <a:lnTo>
                    <a:pt x="1121" y="1"/>
                  </a:lnTo>
                  <a:cubicBezTo>
                    <a:pt x="572" y="85"/>
                    <a:pt x="318" y="466"/>
                    <a:pt x="1" y="804"/>
                  </a:cubicBezTo>
                  <a:cubicBezTo>
                    <a:pt x="98" y="823"/>
                    <a:pt x="186" y="831"/>
                    <a:pt x="265" y="831"/>
                  </a:cubicBezTo>
                  <a:cubicBezTo>
                    <a:pt x="821" y="831"/>
                    <a:pt x="955" y="408"/>
                    <a:pt x="1121"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13"/>
            <p:cNvSpPr/>
            <p:nvPr/>
          </p:nvSpPr>
          <p:spPr>
            <a:xfrm>
              <a:off x="-1650200" y="3781800"/>
              <a:ext cx="57650" cy="58225"/>
            </a:xfrm>
            <a:custGeom>
              <a:rect b="b" l="l" r="r" t="t"/>
              <a:pathLst>
                <a:path extrusionOk="0" h="2329" w="2306">
                  <a:moveTo>
                    <a:pt x="1587" y="0"/>
                  </a:moveTo>
                  <a:cubicBezTo>
                    <a:pt x="1333" y="254"/>
                    <a:pt x="1227" y="614"/>
                    <a:pt x="846" y="783"/>
                  </a:cubicBezTo>
                  <a:cubicBezTo>
                    <a:pt x="593" y="1037"/>
                    <a:pt x="931" y="1460"/>
                    <a:pt x="466" y="1692"/>
                  </a:cubicBezTo>
                  <a:cubicBezTo>
                    <a:pt x="275" y="1777"/>
                    <a:pt x="0" y="2073"/>
                    <a:pt x="360" y="2263"/>
                  </a:cubicBezTo>
                  <a:cubicBezTo>
                    <a:pt x="440" y="2309"/>
                    <a:pt x="518" y="2328"/>
                    <a:pt x="594" y="2328"/>
                  </a:cubicBezTo>
                  <a:cubicBezTo>
                    <a:pt x="801" y="2328"/>
                    <a:pt x="994" y="2185"/>
                    <a:pt x="1164" y="2031"/>
                  </a:cubicBezTo>
                  <a:cubicBezTo>
                    <a:pt x="1375" y="1650"/>
                    <a:pt x="1269" y="1354"/>
                    <a:pt x="1777" y="1121"/>
                  </a:cubicBezTo>
                  <a:cubicBezTo>
                    <a:pt x="2136" y="677"/>
                    <a:pt x="2306" y="275"/>
                    <a:pt x="1587"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13"/>
            <p:cNvSpPr/>
            <p:nvPr/>
          </p:nvSpPr>
          <p:spPr>
            <a:xfrm>
              <a:off x="-1660175" y="3801025"/>
              <a:ext cx="49650" cy="40725"/>
            </a:xfrm>
            <a:custGeom>
              <a:rect b="b" l="l" r="r" t="t"/>
              <a:pathLst>
                <a:path extrusionOk="0" h="1629" w="1986">
                  <a:moveTo>
                    <a:pt x="1024" y="1"/>
                  </a:moveTo>
                  <a:cubicBezTo>
                    <a:pt x="1" y="1"/>
                    <a:pt x="1139" y="1040"/>
                    <a:pt x="463" y="1219"/>
                  </a:cubicBezTo>
                  <a:cubicBezTo>
                    <a:pt x="173" y="1432"/>
                    <a:pt x="554" y="1627"/>
                    <a:pt x="831" y="1627"/>
                  </a:cubicBezTo>
                  <a:cubicBezTo>
                    <a:pt x="858" y="1627"/>
                    <a:pt x="883" y="1625"/>
                    <a:pt x="907" y="1621"/>
                  </a:cubicBezTo>
                  <a:cubicBezTo>
                    <a:pt x="955" y="1626"/>
                    <a:pt x="1000" y="1629"/>
                    <a:pt x="1042" y="1629"/>
                  </a:cubicBezTo>
                  <a:cubicBezTo>
                    <a:pt x="1709" y="1629"/>
                    <a:pt x="1707" y="1027"/>
                    <a:pt x="1986" y="669"/>
                  </a:cubicBezTo>
                  <a:lnTo>
                    <a:pt x="1986" y="500"/>
                  </a:lnTo>
                  <a:cubicBezTo>
                    <a:pt x="1436" y="543"/>
                    <a:pt x="1711" y="1050"/>
                    <a:pt x="1415" y="1240"/>
                  </a:cubicBezTo>
                  <a:cubicBezTo>
                    <a:pt x="1285" y="1321"/>
                    <a:pt x="1156" y="1452"/>
                    <a:pt x="1007" y="1452"/>
                  </a:cubicBezTo>
                  <a:cubicBezTo>
                    <a:pt x="962" y="1452"/>
                    <a:pt x="914" y="1439"/>
                    <a:pt x="865" y="1410"/>
                  </a:cubicBezTo>
                  <a:cubicBezTo>
                    <a:pt x="421" y="1114"/>
                    <a:pt x="1563" y="775"/>
                    <a:pt x="1245" y="14"/>
                  </a:cubicBezTo>
                  <a:cubicBezTo>
                    <a:pt x="1162" y="5"/>
                    <a:pt x="1089" y="1"/>
                    <a:pt x="1024"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13"/>
            <p:cNvSpPr/>
            <p:nvPr/>
          </p:nvSpPr>
          <p:spPr>
            <a:xfrm>
              <a:off x="-2762675" y="4069950"/>
              <a:ext cx="75125" cy="74000"/>
            </a:xfrm>
            <a:custGeom>
              <a:rect b="b" l="l" r="r" t="t"/>
              <a:pathLst>
                <a:path extrusionOk="0" h="2960" w="3005">
                  <a:moveTo>
                    <a:pt x="2243" y="1"/>
                  </a:moveTo>
                  <a:cubicBezTo>
                    <a:pt x="1355" y="149"/>
                    <a:pt x="1355" y="1016"/>
                    <a:pt x="741" y="1375"/>
                  </a:cubicBezTo>
                  <a:cubicBezTo>
                    <a:pt x="1" y="1841"/>
                    <a:pt x="149" y="2348"/>
                    <a:pt x="572" y="2898"/>
                  </a:cubicBezTo>
                  <a:cubicBezTo>
                    <a:pt x="674" y="2941"/>
                    <a:pt x="765" y="2960"/>
                    <a:pt x="848" y="2960"/>
                  </a:cubicBezTo>
                  <a:cubicBezTo>
                    <a:pt x="1309" y="2960"/>
                    <a:pt x="1509" y="2387"/>
                    <a:pt x="1970" y="2387"/>
                  </a:cubicBezTo>
                  <a:cubicBezTo>
                    <a:pt x="1990" y="2387"/>
                    <a:pt x="2010" y="2388"/>
                    <a:pt x="2031" y="2390"/>
                  </a:cubicBezTo>
                  <a:cubicBezTo>
                    <a:pt x="2095" y="2179"/>
                    <a:pt x="1968" y="1925"/>
                    <a:pt x="2243" y="1777"/>
                  </a:cubicBezTo>
                  <a:cubicBezTo>
                    <a:pt x="2602" y="1460"/>
                    <a:pt x="2962" y="1143"/>
                    <a:pt x="3004" y="656"/>
                  </a:cubicBezTo>
                  <a:lnTo>
                    <a:pt x="3004" y="656"/>
                  </a:lnTo>
                  <a:cubicBezTo>
                    <a:pt x="2793" y="677"/>
                    <a:pt x="2518" y="614"/>
                    <a:pt x="2475" y="868"/>
                  </a:cubicBezTo>
                  <a:cubicBezTo>
                    <a:pt x="2370" y="1375"/>
                    <a:pt x="1799" y="1629"/>
                    <a:pt x="1672" y="2116"/>
                  </a:cubicBezTo>
                  <a:cubicBezTo>
                    <a:pt x="1619" y="2290"/>
                    <a:pt x="1466" y="2407"/>
                    <a:pt x="1296" y="2407"/>
                  </a:cubicBezTo>
                  <a:cubicBezTo>
                    <a:pt x="1259" y="2407"/>
                    <a:pt x="1222" y="2402"/>
                    <a:pt x="1185" y="2390"/>
                  </a:cubicBezTo>
                  <a:cubicBezTo>
                    <a:pt x="614" y="2094"/>
                    <a:pt x="1926" y="381"/>
                    <a:pt x="2243"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13"/>
            <p:cNvSpPr/>
            <p:nvPr/>
          </p:nvSpPr>
          <p:spPr>
            <a:xfrm>
              <a:off x="-1383200" y="3907100"/>
              <a:ext cx="28025" cy="43550"/>
            </a:xfrm>
            <a:custGeom>
              <a:rect b="b" l="l" r="r" t="t"/>
              <a:pathLst>
                <a:path extrusionOk="0" h="1742" w="1121">
                  <a:moveTo>
                    <a:pt x="572" y="1"/>
                  </a:moveTo>
                  <a:lnTo>
                    <a:pt x="572" y="1"/>
                  </a:lnTo>
                  <a:cubicBezTo>
                    <a:pt x="1" y="508"/>
                    <a:pt x="762" y="1312"/>
                    <a:pt x="1" y="1735"/>
                  </a:cubicBezTo>
                  <a:cubicBezTo>
                    <a:pt x="53" y="1739"/>
                    <a:pt x="101" y="1742"/>
                    <a:pt x="145" y="1742"/>
                  </a:cubicBezTo>
                  <a:cubicBezTo>
                    <a:pt x="1120" y="1742"/>
                    <a:pt x="430" y="668"/>
                    <a:pt x="572"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13"/>
            <p:cNvSpPr/>
            <p:nvPr/>
          </p:nvSpPr>
          <p:spPr>
            <a:xfrm>
              <a:off x="-2303725" y="3678675"/>
              <a:ext cx="51850" cy="80275"/>
            </a:xfrm>
            <a:custGeom>
              <a:rect b="b" l="l" r="r" t="t"/>
              <a:pathLst>
                <a:path extrusionOk="0" h="3211" w="2074">
                  <a:moveTo>
                    <a:pt x="1351" y="0"/>
                  </a:moveTo>
                  <a:cubicBezTo>
                    <a:pt x="747" y="0"/>
                    <a:pt x="985" y="1549"/>
                    <a:pt x="233" y="1841"/>
                  </a:cubicBezTo>
                  <a:cubicBezTo>
                    <a:pt x="1" y="2137"/>
                    <a:pt x="297" y="2497"/>
                    <a:pt x="64" y="2793"/>
                  </a:cubicBezTo>
                  <a:cubicBezTo>
                    <a:pt x="144" y="3105"/>
                    <a:pt x="251" y="3210"/>
                    <a:pt x="373" y="3210"/>
                  </a:cubicBezTo>
                  <a:cubicBezTo>
                    <a:pt x="540" y="3210"/>
                    <a:pt x="736" y="3012"/>
                    <a:pt x="931" y="2877"/>
                  </a:cubicBezTo>
                  <a:cubicBezTo>
                    <a:pt x="1777" y="2306"/>
                    <a:pt x="1354" y="1312"/>
                    <a:pt x="1946" y="636"/>
                  </a:cubicBezTo>
                  <a:cubicBezTo>
                    <a:pt x="2073" y="488"/>
                    <a:pt x="1650" y="65"/>
                    <a:pt x="1375" y="1"/>
                  </a:cubicBezTo>
                  <a:cubicBezTo>
                    <a:pt x="1367" y="1"/>
                    <a:pt x="1359" y="0"/>
                    <a:pt x="1351"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13"/>
            <p:cNvSpPr/>
            <p:nvPr/>
          </p:nvSpPr>
          <p:spPr>
            <a:xfrm>
              <a:off x="-1471500" y="3938150"/>
              <a:ext cx="71350" cy="53100"/>
            </a:xfrm>
            <a:custGeom>
              <a:rect b="b" l="l" r="r" t="t"/>
              <a:pathLst>
                <a:path extrusionOk="0" h="2124" w="2854">
                  <a:moveTo>
                    <a:pt x="2313" y="0"/>
                  </a:moveTo>
                  <a:cubicBezTo>
                    <a:pt x="2282" y="0"/>
                    <a:pt x="2252" y="2"/>
                    <a:pt x="2222" y="6"/>
                  </a:cubicBezTo>
                  <a:cubicBezTo>
                    <a:pt x="2010" y="154"/>
                    <a:pt x="1629" y="28"/>
                    <a:pt x="1481" y="345"/>
                  </a:cubicBezTo>
                  <a:cubicBezTo>
                    <a:pt x="1418" y="852"/>
                    <a:pt x="1016" y="1275"/>
                    <a:pt x="487" y="1360"/>
                  </a:cubicBezTo>
                  <a:cubicBezTo>
                    <a:pt x="234" y="1423"/>
                    <a:pt x="1" y="1614"/>
                    <a:pt x="43" y="1889"/>
                  </a:cubicBezTo>
                  <a:cubicBezTo>
                    <a:pt x="128" y="2078"/>
                    <a:pt x="315" y="2123"/>
                    <a:pt x="529" y="2123"/>
                  </a:cubicBezTo>
                  <a:cubicBezTo>
                    <a:pt x="727" y="2123"/>
                    <a:pt x="950" y="2084"/>
                    <a:pt x="1137" y="2084"/>
                  </a:cubicBezTo>
                  <a:cubicBezTo>
                    <a:pt x="1200" y="2084"/>
                    <a:pt x="1259" y="2088"/>
                    <a:pt x="1312" y="2100"/>
                  </a:cubicBezTo>
                  <a:lnTo>
                    <a:pt x="1672" y="1804"/>
                  </a:lnTo>
                  <a:cubicBezTo>
                    <a:pt x="1756" y="1149"/>
                    <a:pt x="2031" y="620"/>
                    <a:pt x="2835" y="429"/>
                  </a:cubicBezTo>
                  <a:cubicBezTo>
                    <a:pt x="2854" y="164"/>
                    <a:pt x="2583" y="0"/>
                    <a:pt x="2313"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13"/>
            <p:cNvSpPr/>
            <p:nvPr/>
          </p:nvSpPr>
          <p:spPr>
            <a:xfrm>
              <a:off x="-1433425" y="3921275"/>
              <a:ext cx="58625" cy="61450"/>
            </a:xfrm>
            <a:custGeom>
              <a:rect b="b" l="l" r="r" t="t"/>
              <a:pathLst>
                <a:path extrusionOk="0" h="2458" w="2345">
                  <a:moveTo>
                    <a:pt x="1700" y="0"/>
                  </a:moveTo>
                  <a:cubicBezTo>
                    <a:pt x="1581" y="0"/>
                    <a:pt x="1477" y="56"/>
                    <a:pt x="1439" y="195"/>
                  </a:cubicBezTo>
                  <a:cubicBezTo>
                    <a:pt x="1714" y="512"/>
                    <a:pt x="1312" y="745"/>
                    <a:pt x="1270" y="999"/>
                  </a:cubicBezTo>
                  <a:cubicBezTo>
                    <a:pt x="297" y="1147"/>
                    <a:pt x="1" y="1675"/>
                    <a:pt x="149" y="2458"/>
                  </a:cubicBezTo>
                  <a:cubicBezTo>
                    <a:pt x="614" y="1189"/>
                    <a:pt x="1460" y="1570"/>
                    <a:pt x="2137" y="576"/>
                  </a:cubicBezTo>
                  <a:cubicBezTo>
                    <a:pt x="2344" y="309"/>
                    <a:pt x="1980" y="0"/>
                    <a:pt x="1700"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13"/>
            <p:cNvSpPr/>
            <p:nvPr/>
          </p:nvSpPr>
          <p:spPr>
            <a:xfrm>
              <a:off x="-1411225" y="3926025"/>
              <a:ext cx="35250" cy="20225"/>
            </a:xfrm>
            <a:custGeom>
              <a:rect b="b" l="l" r="r" t="t"/>
              <a:pathLst>
                <a:path extrusionOk="0" h="809" w="1410">
                  <a:moveTo>
                    <a:pt x="661" y="1"/>
                  </a:moveTo>
                  <a:cubicBezTo>
                    <a:pt x="627" y="1"/>
                    <a:pt x="590" y="2"/>
                    <a:pt x="551" y="5"/>
                  </a:cubicBezTo>
                  <a:lnTo>
                    <a:pt x="382" y="5"/>
                  </a:lnTo>
                  <a:lnTo>
                    <a:pt x="1" y="491"/>
                  </a:lnTo>
                  <a:cubicBezTo>
                    <a:pt x="64" y="639"/>
                    <a:pt x="212" y="766"/>
                    <a:pt x="382" y="809"/>
                  </a:cubicBezTo>
                  <a:cubicBezTo>
                    <a:pt x="847" y="647"/>
                    <a:pt x="1409" y="1"/>
                    <a:pt x="661"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13"/>
            <p:cNvSpPr/>
            <p:nvPr/>
          </p:nvSpPr>
          <p:spPr>
            <a:xfrm>
              <a:off x="-2803900" y="3810875"/>
              <a:ext cx="39900" cy="45625"/>
            </a:xfrm>
            <a:custGeom>
              <a:rect b="b" l="l" r="r" t="t"/>
              <a:pathLst>
                <a:path extrusionOk="0" h="1825" w="1596">
                  <a:moveTo>
                    <a:pt x="741" y="0"/>
                  </a:moveTo>
                  <a:lnTo>
                    <a:pt x="191" y="1037"/>
                  </a:lnTo>
                  <a:cubicBezTo>
                    <a:pt x="64" y="1037"/>
                    <a:pt x="64" y="1143"/>
                    <a:pt x="0" y="1185"/>
                  </a:cubicBezTo>
                  <a:lnTo>
                    <a:pt x="0" y="1671"/>
                  </a:lnTo>
                  <a:cubicBezTo>
                    <a:pt x="157" y="1778"/>
                    <a:pt x="308" y="1824"/>
                    <a:pt x="447" y="1824"/>
                  </a:cubicBezTo>
                  <a:cubicBezTo>
                    <a:pt x="1190" y="1824"/>
                    <a:pt x="1596" y="499"/>
                    <a:pt x="741"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13"/>
            <p:cNvSpPr/>
            <p:nvPr/>
          </p:nvSpPr>
          <p:spPr>
            <a:xfrm>
              <a:off x="-2810250" y="3804525"/>
              <a:ext cx="11125" cy="36500"/>
            </a:xfrm>
            <a:custGeom>
              <a:rect b="b" l="l" r="r" t="t"/>
              <a:pathLst>
                <a:path extrusionOk="0" h="1460" w="445">
                  <a:moveTo>
                    <a:pt x="445" y="1"/>
                  </a:moveTo>
                  <a:cubicBezTo>
                    <a:pt x="1" y="445"/>
                    <a:pt x="297" y="974"/>
                    <a:pt x="254" y="1460"/>
                  </a:cubicBezTo>
                  <a:lnTo>
                    <a:pt x="445" y="1291"/>
                  </a:lnTo>
                  <a:cubicBezTo>
                    <a:pt x="445" y="868"/>
                    <a:pt x="445" y="424"/>
                    <a:pt x="445"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13"/>
            <p:cNvSpPr/>
            <p:nvPr/>
          </p:nvSpPr>
          <p:spPr>
            <a:xfrm>
              <a:off x="-1216100" y="4099100"/>
              <a:ext cx="34200" cy="16875"/>
            </a:xfrm>
            <a:custGeom>
              <a:rect b="b" l="l" r="r" t="t"/>
              <a:pathLst>
                <a:path extrusionOk="0" h="675" w="1368">
                  <a:moveTo>
                    <a:pt x="772" y="0"/>
                  </a:moveTo>
                  <a:cubicBezTo>
                    <a:pt x="660" y="0"/>
                    <a:pt x="532" y="37"/>
                    <a:pt x="402" y="125"/>
                  </a:cubicBezTo>
                  <a:cubicBezTo>
                    <a:pt x="0" y="379"/>
                    <a:pt x="465" y="484"/>
                    <a:pt x="550" y="653"/>
                  </a:cubicBezTo>
                  <a:lnTo>
                    <a:pt x="740" y="675"/>
                  </a:lnTo>
                  <a:cubicBezTo>
                    <a:pt x="1368" y="460"/>
                    <a:pt x="1170" y="0"/>
                    <a:pt x="772"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13"/>
            <p:cNvSpPr/>
            <p:nvPr/>
          </p:nvSpPr>
          <p:spPr>
            <a:xfrm>
              <a:off x="-1434475" y="3938375"/>
              <a:ext cx="18525" cy="7875"/>
            </a:xfrm>
            <a:custGeom>
              <a:rect b="b" l="l" r="r" t="t"/>
              <a:pathLst>
                <a:path extrusionOk="0" h="315" w="741">
                  <a:moveTo>
                    <a:pt x="402" y="1"/>
                  </a:moveTo>
                  <a:cubicBezTo>
                    <a:pt x="212" y="1"/>
                    <a:pt x="40" y="50"/>
                    <a:pt x="0" y="315"/>
                  </a:cubicBezTo>
                  <a:lnTo>
                    <a:pt x="741" y="19"/>
                  </a:lnTo>
                  <a:cubicBezTo>
                    <a:pt x="637" y="19"/>
                    <a:pt x="517" y="1"/>
                    <a:pt x="402"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13"/>
            <p:cNvSpPr/>
            <p:nvPr/>
          </p:nvSpPr>
          <p:spPr>
            <a:xfrm>
              <a:off x="-2306375" y="3724700"/>
              <a:ext cx="12200" cy="23800"/>
            </a:xfrm>
            <a:custGeom>
              <a:rect b="b" l="l" r="r" t="t"/>
              <a:pathLst>
                <a:path extrusionOk="0" h="952" w="488">
                  <a:moveTo>
                    <a:pt x="339" y="0"/>
                  </a:moveTo>
                  <a:cubicBezTo>
                    <a:pt x="1" y="275"/>
                    <a:pt x="212" y="635"/>
                    <a:pt x="170" y="952"/>
                  </a:cubicBezTo>
                  <a:cubicBezTo>
                    <a:pt x="487" y="677"/>
                    <a:pt x="276" y="317"/>
                    <a:pt x="339"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830" name="Google Shape;1830;p13"/>
          <p:cNvPicPr preferRelativeResize="0"/>
          <p:nvPr/>
        </p:nvPicPr>
        <p:blipFill>
          <a:blip r:embed="rId3">
            <a:alphaModFix amt="57000"/>
          </a:blip>
          <a:stretch>
            <a:fillRect/>
          </a:stretch>
        </p:blipFill>
        <p:spPr>
          <a:xfrm>
            <a:off x="-405738" y="-88850"/>
            <a:ext cx="3793026" cy="673800"/>
          </a:xfrm>
          <a:prstGeom prst="rect">
            <a:avLst/>
          </a:prstGeom>
          <a:noFill/>
          <a:ln>
            <a:noFill/>
          </a:ln>
        </p:spPr>
      </p:pic>
      <p:pic>
        <p:nvPicPr>
          <p:cNvPr id="1831" name="Google Shape;1831;p13"/>
          <p:cNvPicPr preferRelativeResize="0"/>
          <p:nvPr/>
        </p:nvPicPr>
        <p:blipFill>
          <a:blip r:embed="rId4">
            <a:alphaModFix amt="55000"/>
          </a:blip>
          <a:stretch>
            <a:fillRect/>
          </a:stretch>
        </p:blipFill>
        <p:spPr>
          <a:xfrm>
            <a:off x="5886125" y="4625975"/>
            <a:ext cx="3793026" cy="673800"/>
          </a:xfrm>
          <a:prstGeom prst="rect">
            <a:avLst/>
          </a:prstGeom>
          <a:noFill/>
          <a:ln>
            <a:noFill/>
          </a:ln>
        </p:spPr>
      </p:pic>
      <p:grpSp>
        <p:nvGrpSpPr>
          <p:cNvPr id="1832" name="Google Shape;1832;p13"/>
          <p:cNvGrpSpPr/>
          <p:nvPr/>
        </p:nvGrpSpPr>
        <p:grpSpPr>
          <a:xfrm>
            <a:off x="7432698" y="4092426"/>
            <a:ext cx="2115168" cy="673798"/>
            <a:chOff x="-4380075" y="3780200"/>
            <a:chExt cx="1637000" cy="521475"/>
          </a:xfrm>
        </p:grpSpPr>
        <p:sp>
          <p:nvSpPr>
            <p:cNvPr id="1833" name="Google Shape;1833;p13"/>
            <p:cNvSpPr/>
            <p:nvPr/>
          </p:nvSpPr>
          <p:spPr>
            <a:xfrm>
              <a:off x="-4365800" y="4000700"/>
              <a:ext cx="92575" cy="119000"/>
            </a:xfrm>
            <a:custGeom>
              <a:rect b="b" l="l" r="r" t="t"/>
              <a:pathLst>
                <a:path extrusionOk="0" h="4760" w="3703">
                  <a:moveTo>
                    <a:pt x="1947" y="0"/>
                  </a:moveTo>
                  <a:cubicBezTo>
                    <a:pt x="1850" y="76"/>
                    <a:pt x="1738" y="93"/>
                    <a:pt x="1622" y="93"/>
                  </a:cubicBezTo>
                  <a:cubicBezTo>
                    <a:pt x="1523" y="93"/>
                    <a:pt x="1421" y="81"/>
                    <a:pt x="1324" y="81"/>
                  </a:cubicBezTo>
                  <a:cubicBezTo>
                    <a:pt x="1184" y="81"/>
                    <a:pt x="1053" y="107"/>
                    <a:pt x="953" y="233"/>
                  </a:cubicBezTo>
                  <a:cubicBezTo>
                    <a:pt x="1185" y="867"/>
                    <a:pt x="1016" y="1481"/>
                    <a:pt x="805" y="2094"/>
                  </a:cubicBezTo>
                  <a:cubicBezTo>
                    <a:pt x="403" y="2411"/>
                    <a:pt x="1" y="2728"/>
                    <a:pt x="403" y="3278"/>
                  </a:cubicBezTo>
                  <a:cubicBezTo>
                    <a:pt x="614" y="3532"/>
                    <a:pt x="276" y="3765"/>
                    <a:pt x="255" y="4018"/>
                  </a:cubicBezTo>
                  <a:cubicBezTo>
                    <a:pt x="227" y="4566"/>
                    <a:pt x="637" y="4759"/>
                    <a:pt x="1089" y="4759"/>
                  </a:cubicBezTo>
                  <a:cubicBezTo>
                    <a:pt x="1318" y="4759"/>
                    <a:pt x="1557" y="4710"/>
                    <a:pt x="1756" y="4632"/>
                  </a:cubicBezTo>
                  <a:cubicBezTo>
                    <a:pt x="2095" y="4293"/>
                    <a:pt x="1947" y="3786"/>
                    <a:pt x="2243" y="3447"/>
                  </a:cubicBezTo>
                  <a:cubicBezTo>
                    <a:pt x="2306" y="3342"/>
                    <a:pt x="2391" y="3236"/>
                    <a:pt x="2391" y="3151"/>
                  </a:cubicBezTo>
                  <a:cubicBezTo>
                    <a:pt x="2285" y="2559"/>
                    <a:pt x="2941" y="2052"/>
                    <a:pt x="2475" y="1396"/>
                  </a:cubicBezTo>
                  <a:cubicBezTo>
                    <a:pt x="2391" y="677"/>
                    <a:pt x="3702" y="85"/>
                    <a:pt x="1947"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13"/>
            <p:cNvSpPr/>
            <p:nvPr/>
          </p:nvSpPr>
          <p:spPr>
            <a:xfrm>
              <a:off x="-3783125" y="3934375"/>
              <a:ext cx="107900" cy="114625"/>
            </a:xfrm>
            <a:custGeom>
              <a:rect b="b" l="l" r="r" t="t"/>
              <a:pathLst>
                <a:path extrusionOk="0" h="4585" w="4316">
                  <a:moveTo>
                    <a:pt x="2319" y="0"/>
                  </a:moveTo>
                  <a:cubicBezTo>
                    <a:pt x="1715" y="0"/>
                    <a:pt x="938" y="245"/>
                    <a:pt x="1862" y="602"/>
                  </a:cubicBezTo>
                  <a:cubicBezTo>
                    <a:pt x="2475" y="813"/>
                    <a:pt x="2475" y="1109"/>
                    <a:pt x="2094" y="1511"/>
                  </a:cubicBezTo>
                  <a:cubicBezTo>
                    <a:pt x="1396" y="2780"/>
                    <a:pt x="2158" y="2928"/>
                    <a:pt x="487" y="3668"/>
                  </a:cubicBezTo>
                  <a:cubicBezTo>
                    <a:pt x="1" y="3922"/>
                    <a:pt x="1" y="4176"/>
                    <a:pt x="529" y="4387"/>
                  </a:cubicBezTo>
                  <a:cubicBezTo>
                    <a:pt x="780" y="4516"/>
                    <a:pt x="1005" y="4584"/>
                    <a:pt x="1210" y="4584"/>
                  </a:cubicBezTo>
                  <a:cubicBezTo>
                    <a:pt x="1541" y="4584"/>
                    <a:pt x="1817" y="4407"/>
                    <a:pt x="2052" y="4028"/>
                  </a:cubicBezTo>
                  <a:cubicBezTo>
                    <a:pt x="2771" y="2865"/>
                    <a:pt x="4315" y="1257"/>
                    <a:pt x="2771" y="73"/>
                  </a:cubicBezTo>
                  <a:cubicBezTo>
                    <a:pt x="2672" y="23"/>
                    <a:pt x="2504" y="0"/>
                    <a:pt x="2319"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13"/>
            <p:cNvSpPr/>
            <p:nvPr/>
          </p:nvSpPr>
          <p:spPr>
            <a:xfrm>
              <a:off x="-3509775" y="3839900"/>
              <a:ext cx="120575" cy="104250"/>
            </a:xfrm>
            <a:custGeom>
              <a:rect b="b" l="l" r="r" t="t"/>
              <a:pathLst>
                <a:path extrusionOk="0" h="4170" w="4823">
                  <a:moveTo>
                    <a:pt x="2890" y="1"/>
                  </a:moveTo>
                  <a:cubicBezTo>
                    <a:pt x="1554" y="1"/>
                    <a:pt x="1306" y="1448"/>
                    <a:pt x="635" y="2435"/>
                  </a:cubicBezTo>
                  <a:cubicBezTo>
                    <a:pt x="1" y="3196"/>
                    <a:pt x="953" y="3958"/>
                    <a:pt x="1672" y="4169"/>
                  </a:cubicBezTo>
                  <a:cubicBezTo>
                    <a:pt x="2200" y="3915"/>
                    <a:pt x="3575" y="3640"/>
                    <a:pt x="3406" y="2921"/>
                  </a:cubicBezTo>
                  <a:cubicBezTo>
                    <a:pt x="3348" y="2889"/>
                    <a:pt x="3282" y="2875"/>
                    <a:pt x="3209" y="2875"/>
                  </a:cubicBezTo>
                  <a:cubicBezTo>
                    <a:pt x="2806" y="2875"/>
                    <a:pt x="2207" y="3295"/>
                    <a:pt x="1828" y="3295"/>
                  </a:cubicBezTo>
                  <a:cubicBezTo>
                    <a:pt x="1648" y="3295"/>
                    <a:pt x="1518" y="3200"/>
                    <a:pt x="1481" y="2921"/>
                  </a:cubicBezTo>
                  <a:cubicBezTo>
                    <a:pt x="1650" y="2245"/>
                    <a:pt x="1481" y="1441"/>
                    <a:pt x="2285" y="954"/>
                  </a:cubicBezTo>
                  <a:cubicBezTo>
                    <a:pt x="2446" y="849"/>
                    <a:pt x="2586" y="806"/>
                    <a:pt x="2712" y="806"/>
                  </a:cubicBezTo>
                  <a:cubicBezTo>
                    <a:pt x="3167" y="806"/>
                    <a:pt x="3445" y="1360"/>
                    <a:pt x="3892" y="1525"/>
                  </a:cubicBezTo>
                  <a:cubicBezTo>
                    <a:pt x="4823" y="1250"/>
                    <a:pt x="3850" y="130"/>
                    <a:pt x="3194" y="24"/>
                  </a:cubicBezTo>
                  <a:cubicBezTo>
                    <a:pt x="3087" y="8"/>
                    <a:pt x="2986" y="1"/>
                    <a:pt x="2890"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13"/>
            <p:cNvSpPr/>
            <p:nvPr/>
          </p:nvSpPr>
          <p:spPr>
            <a:xfrm>
              <a:off x="-3648600" y="4077075"/>
              <a:ext cx="133575" cy="103575"/>
            </a:xfrm>
            <a:custGeom>
              <a:rect b="b" l="l" r="r" t="t"/>
              <a:pathLst>
                <a:path extrusionOk="0" h="4143" w="5343">
                  <a:moveTo>
                    <a:pt x="4566" y="1"/>
                  </a:moveTo>
                  <a:cubicBezTo>
                    <a:pt x="4442" y="1"/>
                    <a:pt x="4323" y="80"/>
                    <a:pt x="4306" y="202"/>
                  </a:cubicBezTo>
                  <a:cubicBezTo>
                    <a:pt x="3714" y="1492"/>
                    <a:pt x="2403" y="3248"/>
                    <a:pt x="838" y="3374"/>
                  </a:cubicBezTo>
                  <a:cubicBezTo>
                    <a:pt x="784" y="3368"/>
                    <a:pt x="735" y="3365"/>
                    <a:pt x="691" y="3365"/>
                  </a:cubicBezTo>
                  <a:cubicBezTo>
                    <a:pt x="1" y="3365"/>
                    <a:pt x="482" y="4143"/>
                    <a:pt x="1017" y="4143"/>
                  </a:cubicBezTo>
                  <a:cubicBezTo>
                    <a:pt x="1091" y="4143"/>
                    <a:pt x="1166" y="4128"/>
                    <a:pt x="1239" y="4094"/>
                  </a:cubicBezTo>
                  <a:cubicBezTo>
                    <a:pt x="2995" y="3903"/>
                    <a:pt x="5342" y="1894"/>
                    <a:pt x="4644" y="12"/>
                  </a:cubicBezTo>
                  <a:cubicBezTo>
                    <a:pt x="4619" y="4"/>
                    <a:pt x="4592" y="1"/>
                    <a:pt x="4566"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13"/>
            <p:cNvSpPr/>
            <p:nvPr/>
          </p:nvSpPr>
          <p:spPr>
            <a:xfrm>
              <a:off x="-3325250" y="3973575"/>
              <a:ext cx="66125" cy="86300"/>
            </a:xfrm>
            <a:custGeom>
              <a:rect b="b" l="l" r="r" t="t"/>
              <a:pathLst>
                <a:path extrusionOk="0" h="3452" w="2645">
                  <a:moveTo>
                    <a:pt x="1914" y="1"/>
                  </a:moveTo>
                  <a:cubicBezTo>
                    <a:pt x="1883" y="1"/>
                    <a:pt x="1851" y="3"/>
                    <a:pt x="1820" y="6"/>
                  </a:cubicBezTo>
                  <a:cubicBezTo>
                    <a:pt x="1703" y="58"/>
                    <a:pt x="1578" y="68"/>
                    <a:pt x="1452" y="68"/>
                  </a:cubicBezTo>
                  <a:cubicBezTo>
                    <a:pt x="1361" y="68"/>
                    <a:pt x="1269" y="63"/>
                    <a:pt x="1179" y="63"/>
                  </a:cubicBezTo>
                  <a:cubicBezTo>
                    <a:pt x="1033" y="63"/>
                    <a:pt x="891" y="77"/>
                    <a:pt x="762" y="154"/>
                  </a:cubicBezTo>
                  <a:cubicBezTo>
                    <a:pt x="657" y="324"/>
                    <a:pt x="995" y="535"/>
                    <a:pt x="868" y="662"/>
                  </a:cubicBezTo>
                  <a:cubicBezTo>
                    <a:pt x="191" y="1170"/>
                    <a:pt x="339" y="1889"/>
                    <a:pt x="149" y="2523"/>
                  </a:cubicBezTo>
                  <a:cubicBezTo>
                    <a:pt x="1" y="2967"/>
                    <a:pt x="276" y="3327"/>
                    <a:pt x="805" y="3433"/>
                  </a:cubicBezTo>
                  <a:cubicBezTo>
                    <a:pt x="869" y="3445"/>
                    <a:pt x="927" y="3451"/>
                    <a:pt x="980" y="3451"/>
                  </a:cubicBezTo>
                  <a:cubicBezTo>
                    <a:pt x="1368" y="3451"/>
                    <a:pt x="1492" y="3135"/>
                    <a:pt x="1566" y="2819"/>
                  </a:cubicBezTo>
                  <a:cubicBezTo>
                    <a:pt x="1778" y="1973"/>
                    <a:pt x="2454" y="1297"/>
                    <a:pt x="2645" y="472"/>
                  </a:cubicBezTo>
                  <a:cubicBezTo>
                    <a:pt x="2510" y="184"/>
                    <a:pt x="2219" y="1"/>
                    <a:pt x="1914"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13"/>
            <p:cNvSpPr/>
            <p:nvPr/>
          </p:nvSpPr>
          <p:spPr>
            <a:xfrm>
              <a:off x="-3061350" y="3976625"/>
              <a:ext cx="100975" cy="93550"/>
            </a:xfrm>
            <a:custGeom>
              <a:rect b="b" l="l" r="r" t="t"/>
              <a:pathLst>
                <a:path extrusionOk="0" h="3742" w="4039">
                  <a:moveTo>
                    <a:pt x="2548" y="0"/>
                  </a:moveTo>
                  <a:cubicBezTo>
                    <a:pt x="1914" y="0"/>
                    <a:pt x="1" y="2513"/>
                    <a:pt x="802" y="2930"/>
                  </a:cubicBezTo>
                  <a:cubicBezTo>
                    <a:pt x="1529" y="3484"/>
                    <a:pt x="1916" y="3742"/>
                    <a:pt x="2296" y="3742"/>
                  </a:cubicBezTo>
                  <a:cubicBezTo>
                    <a:pt x="2613" y="3742"/>
                    <a:pt x="2925" y="3562"/>
                    <a:pt x="3425" y="3226"/>
                  </a:cubicBezTo>
                  <a:cubicBezTo>
                    <a:pt x="3425" y="2761"/>
                    <a:pt x="4038" y="2422"/>
                    <a:pt x="3742" y="1915"/>
                  </a:cubicBezTo>
                  <a:cubicBezTo>
                    <a:pt x="3648" y="1886"/>
                    <a:pt x="3552" y="1873"/>
                    <a:pt x="3456" y="1873"/>
                  </a:cubicBezTo>
                  <a:cubicBezTo>
                    <a:pt x="3057" y="1873"/>
                    <a:pt x="2669" y="2110"/>
                    <a:pt x="2515" y="2486"/>
                  </a:cubicBezTo>
                  <a:cubicBezTo>
                    <a:pt x="2428" y="2670"/>
                    <a:pt x="2234" y="2766"/>
                    <a:pt x="2055" y="2766"/>
                  </a:cubicBezTo>
                  <a:cubicBezTo>
                    <a:pt x="1845" y="2766"/>
                    <a:pt x="1656" y="2633"/>
                    <a:pt x="1691" y="2359"/>
                  </a:cubicBezTo>
                  <a:cubicBezTo>
                    <a:pt x="1310" y="1196"/>
                    <a:pt x="2346" y="1534"/>
                    <a:pt x="2706" y="625"/>
                  </a:cubicBezTo>
                  <a:cubicBezTo>
                    <a:pt x="2795" y="179"/>
                    <a:pt x="2717" y="0"/>
                    <a:pt x="2548"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13"/>
            <p:cNvSpPr/>
            <p:nvPr/>
          </p:nvSpPr>
          <p:spPr>
            <a:xfrm>
              <a:off x="-3336600" y="3982425"/>
              <a:ext cx="85950" cy="95000"/>
            </a:xfrm>
            <a:custGeom>
              <a:rect b="b" l="l" r="r" t="t"/>
              <a:pathLst>
                <a:path extrusionOk="0" h="3800" w="3438">
                  <a:moveTo>
                    <a:pt x="1470" y="1"/>
                  </a:moveTo>
                  <a:cubicBezTo>
                    <a:pt x="1415" y="1"/>
                    <a:pt x="1352" y="4"/>
                    <a:pt x="1280" y="12"/>
                  </a:cubicBezTo>
                  <a:cubicBezTo>
                    <a:pt x="117" y="752"/>
                    <a:pt x="582" y="1958"/>
                    <a:pt x="53" y="3015"/>
                  </a:cubicBezTo>
                  <a:cubicBezTo>
                    <a:pt x="1" y="3610"/>
                    <a:pt x="744" y="3799"/>
                    <a:pt x="1313" y="3799"/>
                  </a:cubicBezTo>
                  <a:cubicBezTo>
                    <a:pt x="1433" y="3799"/>
                    <a:pt x="1544" y="3791"/>
                    <a:pt x="1639" y="3777"/>
                  </a:cubicBezTo>
                  <a:cubicBezTo>
                    <a:pt x="2528" y="3036"/>
                    <a:pt x="2528" y="1894"/>
                    <a:pt x="3226" y="1048"/>
                  </a:cubicBezTo>
                  <a:cubicBezTo>
                    <a:pt x="3437" y="773"/>
                    <a:pt x="3268" y="414"/>
                    <a:pt x="3120" y="118"/>
                  </a:cubicBezTo>
                  <a:cubicBezTo>
                    <a:pt x="3069" y="114"/>
                    <a:pt x="3024" y="113"/>
                    <a:pt x="2984" y="113"/>
                  </a:cubicBezTo>
                  <a:cubicBezTo>
                    <a:pt x="2293" y="113"/>
                    <a:pt x="2968" y="606"/>
                    <a:pt x="2549" y="1006"/>
                  </a:cubicBezTo>
                  <a:cubicBezTo>
                    <a:pt x="1830" y="1450"/>
                    <a:pt x="2062" y="2888"/>
                    <a:pt x="1407" y="2952"/>
                  </a:cubicBezTo>
                  <a:cubicBezTo>
                    <a:pt x="1068" y="2931"/>
                    <a:pt x="688" y="2634"/>
                    <a:pt x="793" y="2444"/>
                  </a:cubicBezTo>
                  <a:cubicBezTo>
                    <a:pt x="1195" y="1831"/>
                    <a:pt x="624" y="985"/>
                    <a:pt x="1512" y="520"/>
                  </a:cubicBezTo>
                  <a:cubicBezTo>
                    <a:pt x="1782" y="365"/>
                    <a:pt x="2034" y="1"/>
                    <a:pt x="1470"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13"/>
            <p:cNvSpPr/>
            <p:nvPr/>
          </p:nvSpPr>
          <p:spPr>
            <a:xfrm>
              <a:off x="-3037600" y="3967375"/>
              <a:ext cx="96250" cy="85600"/>
            </a:xfrm>
            <a:custGeom>
              <a:rect b="b" l="l" r="r" t="t"/>
              <a:pathLst>
                <a:path extrusionOk="0" h="3424" w="3850">
                  <a:moveTo>
                    <a:pt x="3194" y="1"/>
                  </a:moveTo>
                  <a:lnTo>
                    <a:pt x="3194" y="1"/>
                  </a:lnTo>
                  <a:cubicBezTo>
                    <a:pt x="2158" y="22"/>
                    <a:pt x="2855" y="1925"/>
                    <a:pt x="1925" y="1989"/>
                  </a:cubicBezTo>
                  <a:cubicBezTo>
                    <a:pt x="1502" y="1777"/>
                    <a:pt x="1988" y="1206"/>
                    <a:pt x="1735" y="889"/>
                  </a:cubicBezTo>
                  <a:lnTo>
                    <a:pt x="1735" y="889"/>
                  </a:lnTo>
                  <a:cubicBezTo>
                    <a:pt x="1312" y="1143"/>
                    <a:pt x="1037" y="1523"/>
                    <a:pt x="508" y="1777"/>
                  </a:cubicBezTo>
                  <a:cubicBezTo>
                    <a:pt x="0" y="2031"/>
                    <a:pt x="592" y="2475"/>
                    <a:pt x="529" y="2750"/>
                  </a:cubicBezTo>
                  <a:cubicBezTo>
                    <a:pt x="466" y="3046"/>
                    <a:pt x="381" y="3342"/>
                    <a:pt x="783" y="3406"/>
                  </a:cubicBezTo>
                  <a:cubicBezTo>
                    <a:pt x="895" y="3418"/>
                    <a:pt x="994" y="3423"/>
                    <a:pt x="1081" y="3423"/>
                  </a:cubicBezTo>
                  <a:cubicBezTo>
                    <a:pt x="2238" y="3423"/>
                    <a:pt x="1320" y="2445"/>
                    <a:pt x="2834" y="2327"/>
                  </a:cubicBezTo>
                  <a:lnTo>
                    <a:pt x="2940" y="2242"/>
                  </a:lnTo>
                  <a:cubicBezTo>
                    <a:pt x="3088" y="1714"/>
                    <a:pt x="3849" y="254"/>
                    <a:pt x="3194"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13"/>
            <p:cNvSpPr/>
            <p:nvPr/>
          </p:nvSpPr>
          <p:spPr>
            <a:xfrm>
              <a:off x="-3977175" y="4201325"/>
              <a:ext cx="86750" cy="100225"/>
            </a:xfrm>
            <a:custGeom>
              <a:rect b="b" l="l" r="r" t="t"/>
              <a:pathLst>
                <a:path extrusionOk="0" h="4009" w="3470">
                  <a:moveTo>
                    <a:pt x="2998" y="1"/>
                  </a:moveTo>
                  <a:cubicBezTo>
                    <a:pt x="2651" y="1"/>
                    <a:pt x="2389" y="695"/>
                    <a:pt x="2264" y="963"/>
                  </a:cubicBezTo>
                  <a:cubicBezTo>
                    <a:pt x="1841" y="1704"/>
                    <a:pt x="1714" y="2634"/>
                    <a:pt x="635" y="2994"/>
                  </a:cubicBezTo>
                  <a:cubicBezTo>
                    <a:pt x="424" y="3269"/>
                    <a:pt x="1" y="3713"/>
                    <a:pt x="318" y="4009"/>
                  </a:cubicBezTo>
                  <a:cubicBezTo>
                    <a:pt x="2369" y="3375"/>
                    <a:pt x="3469" y="1894"/>
                    <a:pt x="3194" y="75"/>
                  </a:cubicBezTo>
                  <a:cubicBezTo>
                    <a:pt x="3126" y="24"/>
                    <a:pt x="3061" y="1"/>
                    <a:pt x="2998"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13"/>
            <p:cNvSpPr/>
            <p:nvPr/>
          </p:nvSpPr>
          <p:spPr>
            <a:xfrm>
              <a:off x="-3308325" y="3985875"/>
              <a:ext cx="71400" cy="92625"/>
            </a:xfrm>
            <a:custGeom>
              <a:rect b="b" l="l" r="r" t="t"/>
              <a:pathLst>
                <a:path extrusionOk="0" h="3705" w="2856">
                  <a:moveTo>
                    <a:pt x="1968" y="1"/>
                  </a:moveTo>
                  <a:cubicBezTo>
                    <a:pt x="1968" y="678"/>
                    <a:pt x="1862" y="1312"/>
                    <a:pt x="1185" y="1756"/>
                  </a:cubicBezTo>
                  <a:cubicBezTo>
                    <a:pt x="1101" y="1820"/>
                    <a:pt x="1058" y="1925"/>
                    <a:pt x="1079" y="2052"/>
                  </a:cubicBezTo>
                  <a:cubicBezTo>
                    <a:pt x="1566" y="2983"/>
                    <a:pt x="1" y="3046"/>
                    <a:pt x="487" y="3660"/>
                  </a:cubicBezTo>
                  <a:cubicBezTo>
                    <a:pt x="595" y="3691"/>
                    <a:pt x="692" y="3704"/>
                    <a:pt x="779" y="3704"/>
                  </a:cubicBezTo>
                  <a:cubicBezTo>
                    <a:pt x="1291" y="3704"/>
                    <a:pt x="1485" y="3233"/>
                    <a:pt x="1756" y="2962"/>
                  </a:cubicBezTo>
                  <a:cubicBezTo>
                    <a:pt x="2814" y="1862"/>
                    <a:pt x="2856" y="889"/>
                    <a:pt x="1968"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13"/>
            <p:cNvSpPr/>
            <p:nvPr/>
          </p:nvSpPr>
          <p:spPr>
            <a:xfrm>
              <a:off x="-2825050" y="3780200"/>
              <a:ext cx="81975" cy="104200"/>
            </a:xfrm>
            <a:custGeom>
              <a:rect b="b" l="l" r="r" t="t"/>
              <a:pathLst>
                <a:path extrusionOk="0" h="4168" w="3279">
                  <a:moveTo>
                    <a:pt x="2503" y="42"/>
                  </a:moveTo>
                  <a:cubicBezTo>
                    <a:pt x="1130" y="42"/>
                    <a:pt x="2220" y="1577"/>
                    <a:pt x="2115" y="2370"/>
                  </a:cubicBezTo>
                  <a:cubicBezTo>
                    <a:pt x="2221" y="3046"/>
                    <a:pt x="1481" y="2983"/>
                    <a:pt x="1142" y="3237"/>
                  </a:cubicBezTo>
                  <a:cubicBezTo>
                    <a:pt x="1135" y="3242"/>
                    <a:pt x="1128" y="3245"/>
                    <a:pt x="1120" y="3245"/>
                  </a:cubicBezTo>
                  <a:cubicBezTo>
                    <a:pt x="1038" y="3245"/>
                    <a:pt x="919" y="2982"/>
                    <a:pt x="719" y="2982"/>
                  </a:cubicBezTo>
                  <a:cubicBezTo>
                    <a:pt x="712" y="2982"/>
                    <a:pt x="705" y="2982"/>
                    <a:pt x="698" y="2983"/>
                  </a:cubicBezTo>
                  <a:cubicBezTo>
                    <a:pt x="0" y="3194"/>
                    <a:pt x="529" y="3554"/>
                    <a:pt x="529" y="3850"/>
                  </a:cubicBezTo>
                  <a:cubicBezTo>
                    <a:pt x="719" y="4167"/>
                    <a:pt x="1164" y="3956"/>
                    <a:pt x="1417" y="4167"/>
                  </a:cubicBezTo>
                  <a:cubicBezTo>
                    <a:pt x="3215" y="3300"/>
                    <a:pt x="3194" y="1799"/>
                    <a:pt x="3279" y="318"/>
                  </a:cubicBezTo>
                  <a:cubicBezTo>
                    <a:pt x="3173" y="1"/>
                    <a:pt x="2834" y="85"/>
                    <a:pt x="2559" y="43"/>
                  </a:cubicBezTo>
                  <a:cubicBezTo>
                    <a:pt x="2540" y="43"/>
                    <a:pt x="2521" y="42"/>
                    <a:pt x="2503" y="42"/>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13"/>
            <p:cNvSpPr/>
            <p:nvPr/>
          </p:nvSpPr>
          <p:spPr>
            <a:xfrm>
              <a:off x="-4075525" y="4015075"/>
              <a:ext cx="79525" cy="109500"/>
            </a:xfrm>
            <a:custGeom>
              <a:rect b="b" l="l" r="r" t="t"/>
              <a:pathLst>
                <a:path extrusionOk="0" h="4380" w="3181">
                  <a:moveTo>
                    <a:pt x="932" y="1"/>
                  </a:moveTo>
                  <a:cubicBezTo>
                    <a:pt x="832" y="1"/>
                    <a:pt x="730" y="52"/>
                    <a:pt x="678" y="144"/>
                  </a:cubicBezTo>
                  <a:cubicBezTo>
                    <a:pt x="847" y="631"/>
                    <a:pt x="1" y="990"/>
                    <a:pt x="762" y="1392"/>
                  </a:cubicBezTo>
                  <a:cubicBezTo>
                    <a:pt x="1101" y="1392"/>
                    <a:pt x="1143" y="990"/>
                    <a:pt x="1566" y="969"/>
                  </a:cubicBezTo>
                  <a:lnTo>
                    <a:pt x="1566" y="969"/>
                  </a:lnTo>
                  <a:cubicBezTo>
                    <a:pt x="974" y="1942"/>
                    <a:pt x="1926" y="3168"/>
                    <a:pt x="657" y="3866"/>
                  </a:cubicBezTo>
                  <a:cubicBezTo>
                    <a:pt x="635" y="3930"/>
                    <a:pt x="635" y="4014"/>
                    <a:pt x="657" y="4099"/>
                  </a:cubicBezTo>
                  <a:cubicBezTo>
                    <a:pt x="929" y="4297"/>
                    <a:pt x="1153" y="4380"/>
                    <a:pt x="1337" y="4380"/>
                  </a:cubicBezTo>
                  <a:cubicBezTo>
                    <a:pt x="1883" y="4380"/>
                    <a:pt x="2084" y="3653"/>
                    <a:pt x="2179" y="3020"/>
                  </a:cubicBezTo>
                  <a:cubicBezTo>
                    <a:pt x="2472" y="1809"/>
                    <a:pt x="3180" y="21"/>
                    <a:pt x="1554" y="21"/>
                  </a:cubicBezTo>
                  <a:cubicBezTo>
                    <a:pt x="1420" y="21"/>
                    <a:pt x="1269" y="34"/>
                    <a:pt x="1101" y="60"/>
                  </a:cubicBezTo>
                  <a:cubicBezTo>
                    <a:pt x="1053" y="20"/>
                    <a:pt x="993" y="1"/>
                    <a:pt x="932"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13"/>
            <p:cNvSpPr/>
            <p:nvPr/>
          </p:nvSpPr>
          <p:spPr>
            <a:xfrm>
              <a:off x="-3656075" y="4066250"/>
              <a:ext cx="123600" cy="94975"/>
            </a:xfrm>
            <a:custGeom>
              <a:rect b="b" l="l" r="r" t="t"/>
              <a:pathLst>
                <a:path extrusionOk="0" h="3799" w="4944">
                  <a:moveTo>
                    <a:pt x="4753" y="1"/>
                  </a:moveTo>
                  <a:lnTo>
                    <a:pt x="4626" y="43"/>
                  </a:lnTo>
                  <a:cubicBezTo>
                    <a:pt x="4245" y="466"/>
                    <a:pt x="4267" y="1100"/>
                    <a:pt x="3696" y="1439"/>
                  </a:cubicBezTo>
                  <a:cubicBezTo>
                    <a:pt x="3548" y="1650"/>
                    <a:pt x="3548" y="1967"/>
                    <a:pt x="3188" y="2031"/>
                  </a:cubicBezTo>
                  <a:cubicBezTo>
                    <a:pt x="2612" y="2142"/>
                    <a:pt x="2509" y="3151"/>
                    <a:pt x="1977" y="3151"/>
                  </a:cubicBezTo>
                  <a:cubicBezTo>
                    <a:pt x="1903" y="3151"/>
                    <a:pt x="1821" y="3132"/>
                    <a:pt x="1729" y="3088"/>
                  </a:cubicBezTo>
                  <a:cubicBezTo>
                    <a:pt x="1327" y="2771"/>
                    <a:pt x="2046" y="2708"/>
                    <a:pt x="2088" y="2433"/>
                  </a:cubicBezTo>
                  <a:cubicBezTo>
                    <a:pt x="2131" y="2073"/>
                    <a:pt x="2702" y="1756"/>
                    <a:pt x="2215" y="1375"/>
                  </a:cubicBezTo>
                  <a:lnTo>
                    <a:pt x="2215" y="1375"/>
                  </a:lnTo>
                  <a:cubicBezTo>
                    <a:pt x="0" y="2673"/>
                    <a:pt x="312" y="3799"/>
                    <a:pt x="1403" y="3799"/>
                  </a:cubicBezTo>
                  <a:cubicBezTo>
                    <a:pt x="2376" y="3799"/>
                    <a:pt x="3967" y="2906"/>
                    <a:pt x="4943" y="445"/>
                  </a:cubicBezTo>
                  <a:cubicBezTo>
                    <a:pt x="4859" y="297"/>
                    <a:pt x="4943" y="106"/>
                    <a:pt x="4753"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13"/>
            <p:cNvSpPr/>
            <p:nvPr/>
          </p:nvSpPr>
          <p:spPr>
            <a:xfrm>
              <a:off x="-3192525" y="3784975"/>
              <a:ext cx="77750" cy="81700"/>
            </a:xfrm>
            <a:custGeom>
              <a:rect b="b" l="l" r="r" t="t"/>
              <a:pathLst>
                <a:path extrusionOk="0" h="3268" w="3110">
                  <a:moveTo>
                    <a:pt x="2475" y="0"/>
                  </a:moveTo>
                  <a:cubicBezTo>
                    <a:pt x="1439" y="465"/>
                    <a:pt x="550" y="1058"/>
                    <a:pt x="191" y="2073"/>
                  </a:cubicBezTo>
                  <a:cubicBezTo>
                    <a:pt x="466" y="2390"/>
                    <a:pt x="149" y="2580"/>
                    <a:pt x="0" y="2813"/>
                  </a:cubicBezTo>
                  <a:cubicBezTo>
                    <a:pt x="88" y="3155"/>
                    <a:pt x="209" y="3268"/>
                    <a:pt x="345" y="3268"/>
                  </a:cubicBezTo>
                  <a:cubicBezTo>
                    <a:pt x="538" y="3268"/>
                    <a:pt x="763" y="3043"/>
                    <a:pt x="973" y="2919"/>
                  </a:cubicBezTo>
                  <a:cubicBezTo>
                    <a:pt x="1418" y="2136"/>
                    <a:pt x="1692" y="1269"/>
                    <a:pt x="2708" y="825"/>
                  </a:cubicBezTo>
                  <a:cubicBezTo>
                    <a:pt x="3109" y="635"/>
                    <a:pt x="2898" y="0"/>
                    <a:pt x="2475"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13"/>
            <p:cNvSpPr/>
            <p:nvPr/>
          </p:nvSpPr>
          <p:spPr>
            <a:xfrm>
              <a:off x="-4032675" y="4028700"/>
              <a:ext cx="35975" cy="92575"/>
            </a:xfrm>
            <a:custGeom>
              <a:rect b="b" l="l" r="r" t="t"/>
              <a:pathLst>
                <a:path extrusionOk="0" h="3703" w="1439">
                  <a:moveTo>
                    <a:pt x="846" y="1"/>
                  </a:moveTo>
                  <a:lnTo>
                    <a:pt x="613" y="86"/>
                  </a:lnTo>
                  <a:cubicBezTo>
                    <a:pt x="909" y="910"/>
                    <a:pt x="169" y="1629"/>
                    <a:pt x="296" y="2412"/>
                  </a:cubicBezTo>
                  <a:cubicBezTo>
                    <a:pt x="212" y="2877"/>
                    <a:pt x="0" y="3385"/>
                    <a:pt x="635" y="3702"/>
                  </a:cubicBezTo>
                  <a:cubicBezTo>
                    <a:pt x="656" y="3110"/>
                    <a:pt x="1396" y="2729"/>
                    <a:pt x="1248" y="2095"/>
                  </a:cubicBezTo>
                  <a:cubicBezTo>
                    <a:pt x="1417" y="1841"/>
                    <a:pt x="1206" y="1524"/>
                    <a:pt x="1417" y="1270"/>
                  </a:cubicBezTo>
                  <a:cubicBezTo>
                    <a:pt x="1438" y="783"/>
                    <a:pt x="1227" y="318"/>
                    <a:pt x="846"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13"/>
            <p:cNvSpPr/>
            <p:nvPr/>
          </p:nvSpPr>
          <p:spPr>
            <a:xfrm>
              <a:off x="-3468000" y="3868500"/>
              <a:ext cx="80850" cy="79200"/>
            </a:xfrm>
            <a:custGeom>
              <a:rect b="b" l="l" r="r" t="t"/>
              <a:pathLst>
                <a:path extrusionOk="0" h="3168" w="3234">
                  <a:moveTo>
                    <a:pt x="2623" y="1"/>
                  </a:moveTo>
                  <a:cubicBezTo>
                    <a:pt x="1079" y="1164"/>
                    <a:pt x="2221" y="2031"/>
                    <a:pt x="1037" y="2369"/>
                  </a:cubicBezTo>
                  <a:cubicBezTo>
                    <a:pt x="656" y="2539"/>
                    <a:pt x="233" y="2666"/>
                    <a:pt x="1" y="3025"/>
                  </a:cubicBezTo>
                  <a:cubicBezTo>
                    <a:pt x="192" y="3123"/>
                    <a:pt x="387" y="3168"/>
                    <a:pt x="581" y="3168"/>
                  </a:cubicBezTo>
                  <a:cubicBezTo>
                    <a:pt x="1935" y="3168"/>
                    <a:pt x="3234" y="1018"/>
                    <a:pt x="2623"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13"/>
            <p:cNvSpPr/>
            <p:nvPr/>
          </p:nvSpPr>
          <p:spPr>
            <a:xfrm>
              <a:off x="-2837750" y="3784450"/>
              <a:ext cx="50250" cy="92000"/>
            </a:xfrm>
            <a:custGeom>
              <a:rect b="b" l="l" r="r" t="t"/>
              <a:pathLst>
                <a:path extrusionOk="0" h="3680" w="2010">
                  <a:moveTo>
                    <a:pt x="1947" y="0"/>
                  </a:moveTo>
                  <a:cubicBezTo>
                    <a:pt x="995" y="360"/>
                    <a:pt x="1" y="2115"/>
                    <a:pt x="466" y="2876"/>
                  </a:cubicBezTo>
                  <a:cubicBezTo>
                    <a:pt x="508" y="3320"/>
                    <a:pt x="572" y="3468"/>
                    <a:pt x="1037" y="3680"/>
                  </a:cubicBezTo>
                  <a:cubicBezTo>
                    <a:pt x="1312" y="3299"/>
                    <a:pt x="678" y="3130"/>
                    <a:pt x="1375" y="2728"/>
                  </a:cubicBezTo>
                  <a:cubicBezTo>
                    <a:pt x="1820" y="2200"/>
                    <a:pt x="1143" y="1438"/>
                    <a:pt x="1545" y="804"/>
                  </a:cubicBezTo>
                  <a:cubicBezTo>
                    <a:pt x="1629" y="529"/>
                    <a:pt x="2010" y="338"/>
                    <a:pt x="1947"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13"/>
            <p:cNvSpPr/>
            <p:nvPr/>
          </p:nvSpPr>
          <p:spPr>
            <a:xfrm>
              <a:off x="-3664150" y="4085275"/>
              <a:ext cx="78800" cy="85150"/>
            </a:xfrm>
            <a:custGeom>
              <a:rect b="b" l="l" r="r" t="t"/>
              <a:pathLst>
                <a:path extrusionOk="0" h="3406" w="3152">
                  <a:moveTo>
                    <a:pt x="2623" y="1"/>
                  </a:moveTo>
                  <a:cubicBezTo>
                    <a:pt x="1861" y="403"/>
                    <a:pt x="1544" y="1185"/>
                    <a:pt x="825" y="1629"/>
                  </a:cubicBezTo>
                  <a:cubicBezTo>
                    <a:pt x="85" y="2264"/>
                    <a:pt x="317" y="2814"/>
                    <a:pt x="973" y="3406"/>
                  </a:cubicBezTo>
                  <a:cubicBezTo>
                    <a:pt x="1036" y="3229"/>
                    <a:pt x="1140" y="3174"/>
                    <a:pt x="1264" y="3174"/>
                  </a:cubicBezTo>
                  <a:cubicBezTo>
                    <a:pt x="1470" y="3174"/>
                    <a:pt x="1729" y="3325"/>
                    <a:pt x="1942" y="3325"/>
                  </a:cubicBezTo>
                  <a:cubicBezTo>
                    <a:pt x="2076" y="3325"/>
                    <a:pt x="2191" y="3265"/>
                    <a:pt x="2263" y="3068"/>
                  </a:cubicBezTo>
                  <a:cubicBezTo>
                    <a:pt x="0" y="2898"/>
                    <a:pt x="1650" y="1185"/>
                    <a:pt x="2644" y="657"/>
                  </a:cubicBezTo>
                  <a:lnTo>
                    <a:pt x="2750" y="572"/>
                  </a:lnTo>
                  <a:cubicBezTo>
                    <a:pt x="2834" y="360"/>
                    <a:pt x="3151" y="128"/>
                    <a:pt x="2623"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13"/>
            <p:cNvSpPr/>
            <p:nvPr/>
          </p:nvSpPr>
          <p:spPr>
            <a:xfrm>
              <a:off x="-4320725" y="4022125"/>
              <a:ext cx="49075" cy="80125"/>
            </a:xfrm>
            <a:custGeom>
              <a:rect b="b" l="l" r="r" t="t"/>
              <a:pathLst>
                <a:path extrusionOk="0" h="3205" w="1963">
                  <a:moveTo>
                    <a:pt x="1249" y="1"/>
                  </a:moveTo>
                  <a:cubicBezTo>
                    <a:pt x="1077" y="1"/>
                    <a:pt x="950" y="90"/>
                    <a:pt x="990" y="327"/>
                  </a:cubicBezTo>
                  <a:cubicBezTo>
                    <a:pt x="1095" y="1152"/>
                    <a:pt x="461" y="1766"/>
                    <a:pt x="419" y="2506"/>
                  </a:cubicBezTo>
                  <a:cubicBezTo>
                    <a:pt x="1" y="2952"/>
                    <a:pt x="271" y="3205"/>
                    <a:pt x="637" y="3205"/>
                  </a:cubicBezTo>
                  <a:cubicBezTo>
                    <a:pt x="827" y="3205"/>
                    <a:pt x="1042" y="3137"/>
                    <a:pt x="1201" y="2992"/>
                  </a:cubicBezTo>
                  <a:cubicBezTo>
                    <a:pt x="1074" y="2315"/>
                    <a:pt x="1962" y="1892"/>
                    <a:pt x="1814" y="1216"/>
                  </a:cubicBezTo>
                  <a:cubicBezTo>
                    <a:pt x="1920" y="920"/>
                    <a:pt x="1920" y="581"/>
                    <a:pt x="1836" y="264"/>
                  </a:cubicBezTo>
                  <a:cubicBezTo>
                    <a:pt x="1700" y="117"/>
                    <a:pt x="1445" y="1"/>
                    <a:pt x="1249"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13"/>
            <p:cNvSpPr/>
            <p:nvPr/>
          </p:nvSpPr>
          <p:spPr>
            <a:xfrm>
              <a:off x="-3802900" y="3939125"/>
              <a:ext cx="50475" cy="79625"/>
            </a:xfrm>
            <a:custGeom>
              <a:rect b="b" l="l" r="r" t="t"/>
              <a:pathLst>
                <a:path extrusionOk="0" h="3185" w="2019">
                  <a:moveTo>
                    <a:pt x="1673" y="0"/>
                  </a:moveTo>
                  <a:cubicBezTo>
                    <a:pt x="1055" y="0"/>
                    <a:pt x="0" y="2467"/>
                    <a:pt x="51" y="2928"/>
                  </a:cubicBezTo>
                  <a:cubicBezTo>
                    <a:pt x="142" y="3110"/>
                    <a:pt x="295" y="3184"/>
                    <a:pt x="464" y="3184"/>
                  </a:cubicBezTo>
                  <a:cubicBezTo>
                    <a:pt x="845" y="3184"/>
                    <a:pt x="1306" y="2808"/>
                    <a:pt x="1320" y="2442"/>
                  </a:cubicBezTo>
                  <a:cubicBezTo>
                    <a:pt x="1045" y="1279"/>
                    <a:pt x="1532" y="1363"/>
                    <a:pt x="2018" y="475"/>
                  </a:cubicBezTo>
                  <a:cubicBezTo>
                    <a:pt x="1941" y="139"/>
                    <a:pt x="1819" y="0"/>
                    <a:pt x="1673"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13"/>
            <p:cNvSpPr/>
            <p:nvPr/>
          </p:nvSpPr>
          <p:spPr>
            <a:xfrm>
              <a:off x="-3005000" y="3965800"/>
              <a:ext cx="47250" cy="59700"/>
            </a:xfrm>
            <a:custGeom>
              <a:rect b="b" l="l" r="r" t="t"/>
              <a:pathLst>
                <a:path extrusionOk="0" h="2388" w="1890">
                  <a:moveTo>
                    <a:pt x="1361" y="0"/>
                  </a:moveTo>
                  <a:cubicBezTo>
                    <a:pt x="1150" y="275"/>
                    <a:pt x="790" y="169"/>
                    <a:pt x="473" y="233"/>
                  </a:cubicBezTo>
                  <a:cubicBezTo>
                    <a:pt x="156" y="444"/>
                    <a:pt x="790" y="719"/>
                    <a:pt x="431" y="952"/>
                  </a:cubicBezTo>
                  <a:cubicBezTo>
                    <a:pt x="152" y="1524"/>
                    <a:pt x="1" y="2388"/>
                    <a:pt x="504" y="2388"/>
                  </a:cubicBezTo>
                  <a:cubicBezTo>
                    <a:pt x="652" y="2388"/>
                    <a:pt x="855" y="2314"/>
                    <a:pt x="1128" y="2136"/>
                  </a:cubicBezTo>
                  <a:cubicBezTo>
                    <a:pt x="1403" y="1988"/>
                    <a:pt x="1361" y="1713"/>
                    <a:pt x="1361" y="1481"/>
                  </a:cubicBezTo>
                  <a:cubicBezTo>
                    <a:pt x="1361" y="952"/>
                    <a:pt x="1551" y="465"/>
                    <a:pt x="1890" y="64"/>
                  </a:cubicBezTo>
                  <a:lnTo>
                    <a:pt x="1361" y="0"/>
                  </a:ln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13"/>
            <p:cNvSpPr/>
            <p:nvPr/>
          </p:nvSpPr>
          <p:spPr>
            <a:xfrm>
              <a:off x="-4008900" y="4184075"/>
              <a:ext cx="73525" cy="117600"/>
            </a:xfrm>
            <a:custGeom>
              <a:rect b="b" l="l" r="r" t="t"/>
              <a:pathLst>
                <a:path extrusionOk="0" h="4704" w="2941">
                  <a:moveTo>
                    <a:pt x="2423" y="1"/>
                  </a:moveTo>
                  <a:cubicBezTo>
                    <a:pt x="2379" y="1"/>
                    <a:pt x="2336" y="17"/>
                    <a:pt x="2306" y="46"/>
                  </a:cubicBezTo>
                  <a:cubicBezTo>
                    <a:pt x="952" y="892"/>
                    <a:pt x="1968" y="1780"/>
                    <a:pt x="678" y="2478"/>
                  </a:cubicBezTo>
                  <a:cubicBezTo>
                    <a:pt x="635" y="2880"/>
                    <a:pt x="1" y="3113"/>
                    <a:pt x="255" y="3599"/>
                  </a:cubicBezTo>
                  <a:cubicBezTo>
                    <a:pt x="476" y="4142"/>
                    <a:pt x="639" y="4704"/>
                    <a:pt x="1454" y="4704"/>
                  </a:cubicBezTo>
                  <a:cubicBezTo>
                    <a:pt x="1496" y="4704"/>
                    <a:pt x="1541" y="4702"/>
                    <a:pt x="1587" y="4699"/>
                  </a:cubicBezTo>
                  <a:lnTo>
                    <a:pt x="1587" y="4424"/>
                  </a:lnTo>
                  <a:cubicBezTo>
                    <a:pt x="64" y="3536"/>
                    <a:pt x="2941" y="1632"/>
                    <a:pt x="2560" y="67"/>
                  </a:cubicBezTo>
                  <a:cubicBezTo>
                    <a:pt x="2526" y="22"/>
                    <a:pt x="2474" y="1"/>
                    <a:pt x="2423"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13"/>
            <p:cNvSpPr/>
            <p:nvPr/>
          </p:nvSpPr>
          <p:spPr>
            <a:xfrm>
              <a:off x="-4380075" y="4023725"/>
              <a:ext cx="58200" cy="77450"/>
            </a:xfrm>
            <a:custGeom>
              <a:rect b="b" l="l" r="r" t="t"/>
              <a:pathLst>
                <a:path extrusionOk="0" h="3098" w="2328">
                  <a:moveTo>
                    <a:pt x="1071" y="0"/>
                  </a:moveTo>
                  <a:cubicBezTo>
                    <a:pt x="1016" y="0"/>
                    <a:pt x="956" y="16"/>
                    <a:pt x="889" y="52"/>
                  </a:cubicBezTo>
                  <a:cubicBezTo>
                    <a:pt x="656" y="1046"/>
                    <a:pt x="64" y="2103"/>
                    <a:pt x="826" y="3097"/>
                  </a:cubicBezTo>
                  <a:cubicBezTo>
                    <a:pt x="2327" y="2378"/>
                    <a:pt x="1" y="2040"/>
                    <a:pt x="1566" y="1321"/>
                  </a:cubicBezTo>
                  <a:cubicBezTo>
                    <a:pt x="1585" y="1002"/>
                    <a:pt x="1504" y="0"/>
                    <a:pt x="1071"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13"/>
            <p:cNvSpPr/>
            <p:nvPr/>
          </p:nvSpPr>
          <p:spPr>
            <a:xfrm>
              <a:off x="-3150750" y="3819575"/>
              <a:ext cx="66650" cy="57425"/>
            </a:xfrm>
            <a:custGeom>
              <a:rect b="b" l="l" r="r" t="t"/>
              <a:pathLst>
                <a:path extrusionOk="0" h="2297" w="2666">
                  <a:moveTo>
                    <a:pt x="2411" y="0"/>
                  </a:moveTo>
                  <a:cubicBezTo>
                    <a:pt x="2247" y="0"/>
                    <a:pt x="2130" y="129"/>
                    <a:pt x="1988" y="224"/>
                  </a:cubicBezTo>
                  <a:cubicBezTo>
                    <a:pt x="1100" y="668"/>
                    <a:pt x="0" y="1281"/>
                    <a:pt x="1058" y="2296"/>
                  </a:cubicBezTo>
                  <a:cubicBezTo>
                    <a:pt x="1692" y="1831"/>
                    <a:pt x="2284" y="1366"/>
                    <a:pt x="2581" y="668"/>
                  </a:cubicBezTo>
                  <a:cubicBezTo>
                    <a:pt x="2644" y="477"/>
                    <a:pt x="2665" y="266"/>
                    <a:pt x="2602" y="54"/>
                  </a:cubicBezTo>
                  <a:cubicBezTo>
                    <a:pt x="2531" y="16"/>
                    <a:pt x="2468" y="0"/>
                    <a:pt x="2411"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13"/>
            <p:cNvSpPr/>
            <p:nvPr/>
          </p:nvSpPr>
          <p:spPr>
            <a:xfrm>
              <a:off x="-2983675" y="3995975"/>
              <a:ext cx="51325" cy="61325"/>
            </a:xfrm>
            <a:custGeom>
              <a:rect b="b" l="l" r="r" t="t"/>
              <a:pathLst>
                <a:path extrusionOk="0" h="2453" w="2053">
                  <a:moveTo>
                    <a:pt x="1471" y="1"/>
                  </a:moveTo>
                  <a:cubicBezTo>
                    <a:pt x="950" y="1"/>
                    <a:pt x="923" y="745"/>
                    <a:pt x="677" y="1183"/>
                  </a:cubicBezTo>
                  <a:cubicBezTo>
                    <a:pt x="466" y="1585"/>
                    <a:pt x="1" y="1923"/>
                    <a:pt x="318" y="2452"/>
                  </a:cubicBezTo>
                  <a:cubicBezTo>
                    <a:pt x="1291" y="2050"/>
                    <a:pt x="2052" y="1120"/>
                    <a:pt x="1862" y="104"/>
                  </a:cubicBezTo>
                  <a:cubicBezTo>
                    <a:pt x="1706" y="32"/>
                    <a:pt x="1578" y="1"/>
                    <a:pt x="1471"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13"/>
            <p:cNvSpPr/>
            <p:nvPr/>
          </p:nvSpPr>
          <p:spPr>
            <a:xfrm>
              <a:off x="-3342675" y="3981125"/>
              <a:ext cx="38075" cy="76700"/>
            </a:xfrm>
            <a:custGeom>
              <a:rect b="b" l="l" r="r" t="t"/>
              <a:pathLst>
                <a:path extrusionOk="0" h="3068" w="1523">
                  <a:moveTo>
                    <a:pt x="1502" y="1"/>
                  </a:moveTo>
                  <a:lnTo>
                    <a:pt x="1502" y="1"/>
                  </a:lnTo>
                  <a:cubicBezTo>
                    <a:pt x="529" y="64"/>
                    <a:pt x="0" y="2031"/>
                    <a:pt x="169" y="2898"/>
                  </a:cubicBezTo>
                  <a:cubicBezTo>
                    <a:pt x="127" y="3025"/>
                    <a:pt x="190" y="3067"/>
                    <a:pt x="338" y="3067"/>
                  </a:cubicBezTo>
                  <a:cubicBezTo>
                    <a:pt x="1100" y="2285"/>
                    <a:pt x="677" y="910"/>
                    <a:pt x="1523" y="64"/>
                  </a:cubicBezTo>
                  <a:cubicBezTo>
                    <a:pt x="1481" y="43"/>
                    <a:pt x="1481" y="22"/>
                    <a:pt x="1502"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13"/>
            <p:cNvSpPr/>
            <p:nvPr/>
          </p:nvSpPr>
          <p:spPr>
            <a:xfrm>
              <a:off x="-3610225" y="4065725"/>
              <a:ext cx="50250" cy="71925"/>
            </a:xfrm>
            <a:custGeom>
              <a:rect b="b" l="l" r="r" t="t"/>
              <a:pathLst>
                <a:path extrusionOk="0" h="2877" w="2010">
                  <a:moveTo>
                    <a:pt x="1608" y="0"/>
                  </a:moveTo>
                  <a:cubicBezTo>
                    <a:pt x="1100" y="0"/>
                    <a:pt x="931" y="360"/>
                    <a:pt x="656" y="614"/>
                  </a:cubicBezTo>
                  <a:cubicBezTo>
                    <a:pt x="910" y="931"/>
                    <a:pt x="720" y="1185"/>
                    <a:pt x="487" y="1439"/>
                  </a:cubicBezTo>
                  <a:cubicBezTo>
                    <a:pt x="487" y="1777"/>
                    <a:pt x="0" y="2010"/>
                    <a:pt x="106" y="2390"/>
                  </a:cubicBezTo>
                  <a:cubicBezTo>
                    <a:pt x="402" y="2496"/>
                    <a:pt x="656" y="2644"/>
                    <a:pt x="868" y="2877"/>
                  </a:cubicBezTo>
                  <a:cubicBezTo>
                    <a:pt x="1164" y="2750"/>
                    <a:pt x="910" y="2263"/>
                    <a:pt x="1396" y="2242"/>
                  </a:cubicBezTo>
                  <a:cubicBezTo>
                    <a:pt x="2010" y="2200"/>
                    <a:pt x="1967" y="1798"/>
                    <a:pt x="1967" y="1417"/>
                  </a:cubicBezTo>
                  <a:cubicBezTo>
                    <a:pt x="1896" y="1376"/>
                    <a:pt x="1836" y="1359"/>
                    <a:pt x="1783" y="1359"/>
                  </a:cubicBezTo>
                  <a:cubicBezTo>
                    <a:pt x="1565" y="1359"/>
                    <a:pt x="1461" y="1641"/>
                    <a:pt x="1206" y="1692"/>
                  </a:cubicBezTo>
                  <a:cubicBezTo>
                    <a:pt x="1375" y="1142"/>
                    <a:pt x="1925" y="487"/>
                    <a:pt x="1608"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13"/>
            <p:cNvSpPr/>
            <p:nvPr/>
          </p:nvSpPr>
          <p:spPr>
            <a:xfrm>
              <a:off x="-4320850" y="4008100"/>
              <a:ext cx="48425" cy="76925"/>
            </a:xfrm>
            <a:custGeom>
              <a:rect b="b" l="l" r="r" t="t"/>
              <a:pathLst>
                <a:path extrusionOk="0" h="3077" w="1937">
                  <a:moveTo>
                    <a:pt x="1058" y="0"/>
                  </a:moveTo>
                  <a:cubicBezTo>
                    <a:pt x="720" y="423"/>
                    <a:pt x="1" y="804"/>
                    <a:pt x="783" y="1417"/>
                  </a:cubicBezTo>
                  <a:cubicBezTo>
                    <a:pt x="149" y="1861"/>
                    <a:pt x="635" y="2559"/>
                    <a:pt x="318" y="3067"/>
                  </a:cubicBezTo>
                  <a:cubicBezTo>
                    <a:pt x="356" y="3074"/>
                    <a:pt x="390" y="3077"/>
                    <a:pt x="420" y="3077"/>
                  </a:cubicBezTo>
                  <a:cubicBezTo>
                    <a:pt x="951" y="3077"/>
                    <a:pt x="415" y="2082"/>
                    <a:pt x="995" y="1882"/>
                  </a:cubicBezTo>
                  <a:cubicBezTo>
                    <a:pt x="1936" y="1555"/>
                    <a:pt x="540" y="653"/>
                    <a:pt x="1504" y="653"/>
                  </a:cubicBezTo>
                  <a:cubicBezTo>
                    <a:pt x="1536" y="653"/>
                    <a:pt x="1571" y="654"/>
                    <a:pt x="1608" y="656"/>
                  </a:cubicBezTo>
                  <a:cubicBezTo>
                    <a:pt x="1418" y="465"/>
                    <a:pt x="1439" y="106"/>
                    <a:pt x="1058"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13"/>
            <p:cNvSpPr/>
            <p:nvPr/>
          </p:nvSpPr>
          <p:spPr>
            <a:xfrm>
              <a:off x="-3157100" y="3824600"/>
              <a:ext cx="60825" cy="59675"/>
            </a:xfrm>
            <a:custGeom>
              <a:rect b="b" l="l" r="r" t="t"/>
              <a:pathLst>
                <a:path extrusionOk="0" h="2387" w="2433">
                  <a:moveTo>
                    <a:pt x="1943" y="0"/>
                  </a:moveTo>
                  <a:cubicBezTo>
                    <a:pt x="1068" y="0"/>
                    <a:pt x="54" y="1187"/>
                    <a:pt x="1" y="1841"/>
                  </a:cubicBezTo>
                  <a:cubicBezTo>
                    <a:pt x="167" y="2091"/>
                    <a:pt x="543" y="2387"/>
                    <a:pt x="872" y="2387"/>
                  </a:cubicBezTo>
                  <a:cubicBezTo>
                    <a:pt x="1044" y="2387"/>
                    <a:pt x="1203" y="2306"/>
                    <a:pt x="1312" y="2095"/>
                  </a:cubicBezTo>
                  <a:cubicBezTo>
                    <a:pt x="635" y="805"/>
                    <a:pt x="1523" y="868"/>
                    <a:pt x="2433" y="149"/>
                  </a:cubicBezTo>
                  <a:cubicBezTo>
                    <a:pt x="2280" y="46"/>
                    <a:pt x="2114" y="0"/>
                    <a:pt x="1943"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13"/>
            <p:cNvSpPr/>
            <p:nvPr/>
          </p:nvSpPr>
          <p:spPr>
            <a:xfrm>
              <a:off x="-3810725" y="4004925"/>
              <a:ext cx="59875" cy="39200"/>
            </a:xfrm>
            <a:custGeom>
              <a:rect b="b" l="l" r="r" t="t"/>
              <a:pathLst>
                <a:path extrusionOk="0" h="1568" w="2395">
                  <a:moveTo>
                    <a:pt x="1443" y="0"/>
                  </a:moveTo>
                  <a:cubicBezTo>
                    <a:pt x="1231" y="275"/>
                    <a:pt x="851" y="360"/>
                    <a:pt x="534" y="487"/>
                  </a:cubicBezTo>
                  <a:cubicBezTo>
                    <a:pt x="0" y="917"/>
                    <a:pt x="1218" y="1567"/>
                    <a:pt x="1600" y="1567"/>
                  </a:cubicBezTo>
                  <a:cubicBezTo>
                    <a:pt x="1612" y="1567"/>
                    <a:pt x="1623" y="1567"/>
                    <a:pt x="1633" y="1565"/>
                  </a:cubicBezTo>
                  <a:cubicBezTo>
                    <a:pt x="851" y="867"/>
                    <a:pt x="2183" y="1079"/>
                    <a:pt x="2395" y="487"/>
                  </a:cubicBezTo>
                  <a:cubicBezTo>
                    <a:pt x="2099" y="296"/>
                    <a:pt x="1781" y="127"/>
                    <a:pt x="1443"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13"/>
            <p:cNvSpPr/>
            <p:nvPr/>
          </p:nvSpPr>
          <p:spPr>
            <a:xfrm>
              <a:off x="-4078925" y="4088975"/>
              <a:ext cx="62125" cy="43925"/>
            </a:xfrm>
            <a:custGeom>
              <a:rect b="b" l="l" r="r" t="t"/>
              <a:pathLst>
                <a:path extrusionOk="0" h="1757" w="2485">
                  <a:moveTo>
                    <a:pt x="2146" y="1"/>
                  </a:moveTo>
                  <a:cubicBezTo>
                    <a:pt x="1828" y="479"/>
                    <a:pt x="1977" y="1268"/>
                    <a:pt x="1519" y="1268"/>
                  </a:cubicBezTo>
                  <a:cubicBezTo>
                    <a:pt x="1369" y="1268"/>
                    <a:pt x="1154" y="1183"/>
                    <a:pt x="835" y="974"/>
                  </a:cubicBezTo>
                  <a:cubicBezTo>
                    <a:pt x="766" y="945"/>
                    <a:pt x="699" y="932"/>
                    <a:pt x="635" y="932"/>
                  </a:cubicBezTo>
                  <a:cubicBezTo>
                    <a:pt x="235" y="932"/>
                    <a:pt x="0" y="1444"/>
                    <a:pt x="475" y="1608"/>
                  </a:cubicBezTo>
                  <a:cubicBezTo>
                    <a:pt x="604" y="1685"/>
                    <a:pt x="742" y="1700"/>
                    <a:pt x="883" y="1700"/>
                  </a:cubicBezTo>
                  <a:cubicBezTo>
                    <a:pt x="970" y="1700"/>
                    <a:pt x="1058" y="1694"/>
                    <a:pt x="1144" y="1694"/>
                  </a:cubicBezTo>
                  <a:cubicBezTo>
                    <a:pt x="1264" y="1694"/>
                    <a:pt x="1381" y="1705"/>
                    <a:pt x="1491" y="1756"/>
                  </a:cubicBezTo>
                  <a:cubicBezTo>
                    <a:pt x="1871" y="1672"/>
                    <a:pt x="2336" y="1735"/>
                    <a:pt x="2485" y="1291"/>
                  </a:cubicBezTo>
                  <a:cubicBezTo>
                    <a:pt x="2210" y="910"/>
                    <a:pt x="2104" y="466"/>
                    <a:pt x="2146"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13"/>
            <p:cNvSpPr/>
            <p:nvPr/>
          </p:nvSpPr>
          <p:spPr>
            <a:xfrm>
              <a:off x="-4088725" y="4028700"/>
              <a:ext cx="30150" cy="60850"/>
            </a:xfrm>
            <a:custGeom>
              <a:rect b="b" l="l" r="r" t="t"/>
              <a:pathLst>
                <a:path extrusionOk="0" h="2434" w="1206">
                  <a:moveTo>
                    <a:pt x="677" y="1"/>
                  </a:moveTo>
                  <a:cubicBezTo>
                    <a:pt x="360" y="339"/>
                    <a:pt x="85" y="678"/>
                    <a:pt x="85" y="1143"/>
                  </a:cubicBezTo>
                  <a:cubicBezTo>
                    <a:pt x="0" y="1566"/>
                    <a:pt x="0" y="2010"/>
                    <a:pt x="106" y="2433"/>
                  </a:cubicBezTo>
                  <a:cubicBezTo>
                    <a:pt x="825" y="2433"/>
                    <a:pt x="614" y="1820"/>
                    <a:pt x="931" y="1524"/>
                  </a:cubicBezTo>
                  <a:cubicBezTo>
                    <a:pt x="1142" y="1101"/>
                    <a:pt x="1206" y="318"/>
                    <a:pt x="677"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13"/>
            <p:cNvSpPr/>
            <p:nvPr/>
          </p:nvSpPr>
          <p:spPr>
            <a:xfrm>
              <a:off x="-3951800" y="4181950"/>
              <a:ext cx="52900" cy="22325"/>
            </a:xfrm>
            <a:custGeom>
              <a:rect b="b" l="l" r="r" t="t"/>
              <a:pathLst>
                <a:path extrusionOk="0" h="893" w="2116">
                  <a:moveTo>
                    <a:pt x="1023" y="1"/>
                  </a:moveTo>
                  <a:cubicBezTo>
                    <a:pt x="742" y="1"/>
                    <a:pt x="403" y="46"/>
                    <a:pt x="1" y="131"/>
                  </a:cubicBezTo>
                  <a:lnTo>
                    <a:pt x="191" y="173"/>
                  </a:lnTo>
                  <a:cubicBezTo>
                    <a:pt x="237" y="826"/>
                    <a:pt x="871" y="891"/>
                    <a:pt x="1467" y="891"/>
                  </a:cubicBezTo>
                  <a:cubicBezTo>
                    <a:pt x="1614" y="891"/>
                    <a:pt x="1758" y="887"/>
                    <a:pt x="1891" y="887"/>
                  </a:cubicBezTo>
                  <a:cubicBezTo>
                    <a:pt x="1971" y="887"/>
                    <a:pt x="2047" y="888"/>
                    <a:pt x="2116" y="893"/>
                  </a:cubicBezTo>
                  <a:cubicBezTo>
                    <a:pt x="2056" y="275"/>
                    <a:pt x="1717" y="1"/>
                    <a:pt x="1023"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13"/>
            <p:cNvSpPr/>
            <p:nvPr/>
          </p:nvSpPr>
          <p:spPr>
            <a:xfrm>
              <a:off x="-4357850" y="4008175"/>
              <a:ext cx="34300" cy="48575"/>
            </a:xfrm>
            <a:custGeom>
              <a:rect b="b" l="l" r="r" t="t"/>
              <a:pathLst>
                <a:path extrusionOk="0" h="1943" w="1372">
                  <a:moveTo>
                    <a:pt x="628" y="0"/>
                  </a:moveTo>
                  <a:cubicBezTo>
                    <a:pt x="542" y="0"/>
                    <a:pt x="440" y="19"/>
                    <a:pt x="317" y="61"/>
                  </a:cubicBezTo>
                  <a:cubicBezTo>
                    <a:pt x="381" y="336"/>
                    <a:pt x="0" y="420"/>
                    <a:pt x="0" y="674"/>
                  </a:cubicBezTo>
                  <a:cubicBezTo>
                    <a:pt x="529" y="970"/>
                    <a:pt x="360" y="1541"/>
                    <a:pt x="677" y="1943"/>
                  </a:cubicBezTo>
                  <a:cubicBezTo>
                    <a:pt x="829" y="1431"/>
                    <a:pt x="1372" y="0"/>
                    <a:pt x="628"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13"/>
            <p:cNvSpPr/>
            <p:nvPr/>
          </p:nvSpPr>
          <p:spPr>
            <a:xfrm>
              <a:off x="-2967275" y="3970025"/>
              <a:ext cx="35450" cy="55550"/>
            </a:xfrm>
            <a:custGeom>
              <a:rect b="b" l="l" r="r" t="t"/>
              <a:pathLst>
                <a:path extrusionOk="0" h="2222" w="1418">
                  <a:moveTo>
                    <a:pt x="571" y="0"/>
                  </a:moveTo>
                  <a:cubicBezTo>
                    <a:pt x="402" y="741"/>
                    <a:pt x="0" y="1439"/>
                    <a:pt x="21" y="2221"/>
                  </a:cubicBezTo>
                  <a:cubicBezTo>
                    <a:pt x="508" y="1925"/>
                    <a:pt x="296" y="1121"/>
                    <a:pt x="1142" y="1100"/>
                  </a:cubicBezTo>
                  <a:cubicBezTo>
                    <a:pt x="1417" y="741"/>
                    <a:pt x="719" y="339"/>
                    <a:pt x="571"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13"/>
            <p:cNvSpPr/>
            <p:nvPr/>
          </p:nvSpPr>
          <p:spPr>
            <a:xfrm>
              <a:off x="-4085025" y="4065200"/>
              <a:ext cx="28575" cy="56600"/>
            </a:xfrm>
            <a:custGeom>
              <a:rect b="b" l="l" r="r" t="t"/>
              <a:pathLst>
                <a:path extrusionOk="0" h="2264" w="1143">
                  <a:moveTo>
                    <a:pt x="550" y="0"/>
                  </a:moveTo>
                  <a:lnTo>
                    <a:pt x="550" y="0"/>
                  </a:lnTo>
                  <a:cubicBezTo>
                    <a:pt x="169" y="233"/>
                    <a:pt x="571" y="783"/>
                    <a:pt x="21" y="952"/>
                  </a:cubicBezTo>
                  <a:lnTo>
                    <a:pt x="0" y="1565"/>
                  </a:lnTo>
                  <a:cubicBezTo>
                    <a:pt x="169" y="1798"/>
                    <a:pt x="21" y="2221"/>
                    <a:pt x="529" y="2263"/>
                  </a:cubicBezTo>
                  <a:cubicBezTo>
                    <a:pt x="677" y="2094"/>
                    <a:pt x="867" y="1988"/>
                    <a:pt x="1079" y="1946"/>
                  </a:cubicBezTo>
                  <a:cubicBezTo>
                    <a:pt x="1142" y="1502"/>
                    <a:pt x="656" y="1227"/>
                    <a:pt x="846" y="762"/>
                  </a:cubicBezTo>
                  <a:cubicBezTo>
                    <a:pt x="952" y="466"/>
                    <a:pt x="825" y="148"/>
                    <a:pt x="550"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13"/>
            <p:cNvSpPr/>
            <p:nvPr/>
          </p:nvSpPr>
          <p:spPr>
            <a:xfrm>
              <a:off x="-4325075" y="4084750"/>
              <a:ext cx="34400" cy="32650"/>
            </a:xfrm>
            <a:custGeom>
              <a:rect b="b" l="l" r="r" t="t"/>
              <a:pathLst>
                <a:path extrusionOk="0" h="1306" w="1376">
                  <a:moveTo>
                    <a:pt x="487" y="1"/>
                  </a:moveTo>
                  <a:cubicBezTo>
                    <a:pt x="0" y="360"/>
                    <a:pt x="127" y="826"/>
                    <a:pt x="127" y="1270"/>
                  </a:cubicBezTo>
                  <a:cubicBezTo>
                    <a:pt x="236" y="1294"/>
                    <a:pt x="335" y="1305"/>
                    <a:pt x="425" y="1305"/>
                  </a:cubicBezTo>
                  <a:cubicBezTo>
                    <a:pt x="961" y="1305"/>
                    <a:pt x="1176" y="904"/>
                    <a:pt x="1375" y="487"/>
                  </a:cubicBezTo>
                  <a:cubicBezTo>
                    <a:pt x="1352" y="459"/>
                    <a:pt x="1314" y="448"/>
                    <a:pt x="1265" y="448"/>
                  </a:cubicBezTo>
                  <a:cubicBezTo>
                    <a:pt x="1107" y="448"/>
                    <a:pt x="845" y="561"/>
                    <a:pt x="681" y="561"/>
                  </a:cubicBezTo>
                  <a:cubicBezTo>
                    <a:pt x="516" y="561"/>
                    <a:pt x="449" y="449"/>
                    <a:pt x="677"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13"/>
            <p:cNvSpPr/>
            <p:nvPr/>
          </p:nvSpPr>
          <p:spPr>
            <a:xfrm>
              <a:off x="-3991975" y="4205300"/>
              <a:ext cx="34925" cy="43875"/>
            </a:xfrm>
            <a:custGeom>
              <a:rect b="b" l="l" r="r" t="t"/>
              <a:pathLst>
                <a:path extrusionOk="0" h="1755" w="1397">
                  <a:moveTo>
                    <a:pt x="889" y="1"/>
                  </a:moveTo>
                  <a:lnTo>
                    <a:pt x="889" y="1"/>
                  </a:lnTo>
                  <a:cubicBezTo>
                    <a:pt x="339" y="445"/>
                    <a:pt x="360" y="1101"/>
                    <a:pt x="1" y="1629"/>
                  </a:cubicBezTo>
                  <a:cubicBezTo>
                    <a:pt x="115" y="1680"/>
                    <a:pt x="276" y="1754"/>
                    <a:pt x="395" y="1754"/>
                  </a:cubicBezTo>
                  <a:cubicBezTo>
                    <a:pt x="473" y="1754"/>
                    <a:pt x="534" y="1722"/>
                    <a:pt x="550" y="1629"/>
                  </a:cubicBezTo>
                  <a:cubicBezTo>
                    <a:pt x="698" y="1101"/>
                    <a:pt x="1396" y="635"/>
                    <a:pt x="889"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13"/>
            <p:cNvSpPr/>
            <p:nvPr/>
          </p:nvSpPr>
          <p:spPr>
            <a:xfrm>
              <a:off x="-3204675" y="3844175"/>
              <a:ext cx="54875" cy="40375"/>
            </a:xfrm>
            <a:custGeom>
              <a:rect b="b" l="l" r="r" t="t"/>
              <a:pathLst>
                <a:path extrusionOk="0" h="1615" w="2195">
                  <a:moveTo>
                    <a:pt x="613" y="1"/>
                  </a:moveTo>
                  <a:cubicBezTo>
                    <a:pt x="0" y="487"/>
                    <a:pt x="402" y="1291"/>
                    <a:pt x="994" y="1608"/>
                  </a:cubicBezTo>
                  <a:cubicBezTo>
                    <a:pt x="1029" y="1612"/>
                    <a:pt x="1069" y="1614"/>
                    <a:pt x="1112" y="1614"/>
                  </a:cubicBezTo>
                  <a:cubicBezTo>
                    <a:pt x="1511" y="1614"/>
                    <a:pt x="2194" y="1432"/>
                    <a:pt x="1946" y="974"/>
                  </a:cubicBezTo>
                  <a:lnTo>
                    <a:pt x="1946" y="974"/>
                  </a:lnTo>
                  <a:cubicBezTo>
                    <a:pt x="1906" y="977"/>
                    <a:pt x="1870" y="979"/>
                    <a:pt x="1837" y="979"/>
                  </a:cubicBezTo>
                  <a:cubicBezTo>
                    <a:pt x="1486" y="979"/>
                    <a:pt x="1508" y="777"/>
                    <a:pt x="1354" y="487"/>
                  </a:cubicBezTo>
                  <a:cubicBezTo>
                    <a:pt x="1350" y="487"/>
                    <a:pt x="1346" y="487"/>
                    <a:pt x="1342" y="487"/>
                  </a:cubicBezTo>
                  <a:cubicBezTo>
                    <a:pt x="1184" y="487"/>
                    <a:pt x="944" y="747"/>
                    <a:pt x="793" y="747"/>
                  </a:cubicBezTo>
                  <a:cubicBezTo>
                    <a:pt x="699" y="747"/>
                    <a:pt x="640" y="646"/>
                    <a:pt x="656" y="318"/>
                  </a:cubicBezTo>
                  <a:cubicBezTo>
                    <a:pt x="740" y="212"/>
                    <a:pt x="719" y="64"/>
                    <a:pt x="613"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p13"/>
            <p:cNvSpPr/>
            <p:nvPr/>
          </p:nvSpPr>
          <p:spPr>
            <a:xfrm>
              <a:off x="-3765150" y="3931925"/>
              <a:ext cx="57125" cy="40775"/>
            </a:xfrm>
            <a:custGeom>
              <a:rect b="b" l="l" r="r" t="t"/>
              <a:pathLst>
                <a:path extrusionOk="0" h="1631" w="2285">
                  <a:moveTo>
                    <a:pt x="816" y="1"/>
                  </a:moveTo>
                  <a:cubicBezTo>
                    <a:pt x="620" y="1"/>
                    <a:pt x="419" y="151"/>
                    <a:pt x="217" y="151"/>
                  </a:cubicBezTo>
                  <a:cubicBezTo>
                    <a:pt x="208" y="151"/>
                    <a:pt x="200" y="150"/>
                    <a:pt x="191" y="150"/>
                  </a:cubicBezTo>
                  <a:lnTo>
                    <a:pt x="1" y="340"/>
                  </a:lnTo>
                  <a:cubicBezTo>
                    <a:pt x="233" y="361"/>
                    <a:pt x="381" y="467"/>
                    <a:pt x="381" y="678"/>
                  </a:cubicBezTo>
                  <a:cubicBezTo>
                    <a:pt x="762" y="932"/>
                    <a:pt x="1460" y="932"/>
                    <a:pt x="1418" y="1567"/>
                  </a:cubicBezTo>
                  <a:lnTo>
                    <a:pt x="1502" y="1630"/>
                  </a:lnTo>
                  <a:cubicBezTo>
                    <a:pt x="2285" y="1398"/>
                    <a:pt x="1968" y="552"/>
                    <a:pt x="1227" y="509"/>
                  </a:cubicBezTo>
                  <a:cubicBezTo>
                    <a:pt x="1201" y="510"/>
                    <a:pt x="1176" y="511"/>
                    <a:pt x="1153" y="511"/>
                  </a:cubicBezTo>
                  <a:cubicBezTo>
                    <a:pt x="691" y="511"/>
                    <a:pt x="1041" y="312"/>
                    <a:pt x="1122" y="171"/>
                  </a:cubicBezTo>
                  <a:cubicBezTo>
                    <a:pt x="1022" y="43"/>
                    <a:pt x="920" y="1"/>
                    <a:pt x="816"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13"/>
            <p:cNvSpPr/>
            <p:nvPr/>
          </p:nvSpPr>
          <p:spPr>
            <a:xfrm>
              <a:off x="-3173325" y="3868500"/>
              <a:ext cx="35275" cy="26000"/>
            </a:xfrm>
            <a:custGeom>
              <a:rect b="b" l="l" r="r" t="t"/>
              <a:pathLst>
                <a:path extrusionOk="0" h="1040" w="1411">
                  <a:moveTo>
                    <a:pt x="692" y="1"/>
                  </a:moveTo>
                  <a:lnTo>
                    <a:pt x="480" y="339"/>
                  </a:lnTo>
                  <a:cubicBezTo>
                    <a:pt x="0" y="769"/>
                    <a:pt x="320" y="1040"/>
                    <a:pt x="718" y="1040"/>
                  </a:cubicBezTo>
                  <a:cubicBezTo>
                    <a:pt x="987" y="1040"/>
                    <a:pt x="1292" y="916"/>
                    <a:pt x="1411" y="635"/>
                  </a:cubicBezTo>
                  <a:cubicBezTo>
                    <a:pt x="1178" y="424"/>
                    <a:pt x="1094" y="64"/>
                    <a:pt x="692"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13"/>
            <p:cNvSpPr/>
            <p:nvPr/>
          </p:nvSpPr>
          <p:spPr>
            <a:xfrm>
              <a:off x="-4071825" y="4019150"/>
              <a:ext cx="32825" cy="43025"/>
            </a:xfrm>
            <a:custGeom>
              <a:rect b="b" l="l" r="r" t="t"/>
              <a:pathLst>
                <a:path extrusionOk="0" h="1721" w="1313">
                  <a:moveTo>
                    <a:pt x="404" y="0"/>
                  </a:moveTo>
                  <a:cubicBezTo>
                    <a:pt x="235" y="0"/>
                    <a:pt x="139" y="262"/>
                    <a:pt x="1" y="383"/>
                  </a:cubicBezTo>
                  <a:cubicBezTo>
                    <a:pt x="382" y="785"/>
                    <a:pt x="128" y="1250"/>
                    <a:pt x="191" y="1673"/>
                  </a:cubicBezTo>
                  <a:cubicBezTo>
                    <a:pt x="247" y="1706"/>
                    <a:pt x="302" y="1721"/>
                    <a:pt x="354" y="1721"/>
                  </a:cubicBezTo>
                  <a:cubicBezTo>
                    <a:pt x="602" y="1721"/>
                    <a:pt x="781" y="1396"/>
                    <a:pt x="572" y="1187"/>
                  </a:cubicBezTo>
                  <a:cubicBezTo>
                    <a:pt x="509" y="891"/>
                    <a:pt x="318" y="637"/>
                    <a:pt x="784" y="341"/>
                  </a:cubicBezTo>
                  <a:cubicBezTo>
                    <a:pt x="1312" y="2"/>
                    <a:pt x="635" y="150"/>
                    <a:pt x="530" y="45"/>
                  </a:cubicBezTo>
                  <a:cubicBezTo>
                    <a:pt x="483" y="14"/>
                    <a:pt x="442" y="0"/>
                    <a:pt x="404"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13"/>
            <p:cNvSpPr/>
            <p:nvPr/>
          </p:nvSpPr>
          <p:spPr>
            <a:xfrm>
              <a:off x="-3573650" y="4061225"/>
              <a:ext cx="36950" cy="23575"/>
            </a:xfrm>
            <a:custGeom>
              <a:rect b="b" l="l" r="r" t="t"/>
              <a:pathLst>
                <a:path extrusionOk="0" h="943" w="1478">
                  <a:moveTo>
                    <a:pt x="790" y="0"/>
                  </a:moveTo>
                  <a:cubicBezTo>
                    <a:pt x="570" y="0"/>
                    <a:pt x="347" y="59"/>
                    <a:pt x="145" y="180"/>
                  </a:cubicBezTo>
                  <a:lnTo>
                    <a:pt x="145" y="477"/>
                  </a:lnTo>
                  <a:cubicBezTo>
                    <a:pt x="1" y="791"/>
                    <a:pt x="262" y="943"/>
                    <a:pt x="547" y="943"/>
                  </a:cubicBezTo>
                  <a:cubicBezTo>
                    <a:pt x="723" y="943"/>
                    <a:pt x="907" y="885"/>
                    <a:pt x="1012" y="773"/>
                  </a:cubicBezTo>
                  <a:cubicBezTo>
                    <a:pt x="1181" y="603"/>
                    <a:pt x="1097" y="265"/>
                    <a:pt x="1477" y="265"/>
                  </a:cubicBezTo>
                  <a:lnTo>
                    <a:pt x="1477" y="202"/>
                  </a:lnTo>
                  <a:cubicBezTo>
                    <a:pt x="1268" y="69"/>
                    <a:pt x="1030" y="0"/>
                    <a:pt x="790"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13"/>
            <p:cNvSpPr/>
            <p:nvPr/>
          </p:nvSpPr>
          <p:spPr>
            <a:xfrm>
              <a:off x="-3119550" y="3796875"/>
              <a:ext cx="38625" cy="31475"/>
            </a:xfrm>
            <a:custGeom>
              <a:rect b="b" l="l" r="r" t="t"/>
              <a:pathLst>
                <a:path extrusionOk="0" h="1259" w="1545">
                  <a:moveTo>
                    <a:pt x="1054" y="1"/>
                  </a:moveTo>
                  <a:cubicBezTo>
                    <a:pt x="988" y="1"/>
                    <a:pt x="907" y="51"/>
                    <a:pt x="804" y="180"/>
                  </a:cubicBezTo>
                  <a:cubicBezTo>
                    <a:pt x="846" y="730"/>
                    <a:pt x="21" y="772"/>
                    <a:pt x="0" y="1258"/>
                  </a:cubicBezTo>
                  <a:lnTo>
                    <a:pt x="931" y="1258"/>
                  </a:lnTo>
                  <a:cubicBezTo>
                    <a:pt x="1163" y="1047"/>
                    <a:pt x="1544" y="814"/>
                    <a:pt x="1333" y="455"/>
                  </a:cubicBezTo>
                  <a:cubicBezTo>
                    <a:pt x="1274" y="264"/>
                    <a:pt x="1205" y="1"/>
                    <a:pt x="1054"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13"/>
            <p:cNvSpPr/>
            <p:nvPr/>
          </p:nvSpPr>
          <p:spPr>
            <a:xfrm>
              <a:off x="-3121150" y="3788200"/>
              <a:ext cx="29100" cy="17975"/>
            </a:xfrm>
            <a:custGeom>
              <a:rect b="b" l="l" r="r" t="t"/>
              <a:pathLst>
                <a:path extrusionOk="0" h="719" w="1164">
                  <a:moveTo>
                    <a:pt x="238" y="0"/>
                  </a:moveTo>
                  <a:cubicBezTo>
                    <a:pt x="161" y="0"/>
                    <a:pt x="83" y="11"/>
                    <a:pt x="1" y="40"/>
                  </a:cubicBezTo>
                  <a:cubicBezTo>
                    <a:pt x="24" y="523"/>
                    <a:pt x="190" y="718"/>
                    <a:pt x="432" y="718"/>
                  </a:cubicBezTo>
                  <a:cubicBezTo>
                    <a:pt x="636" y="718"/>
                    <a:pt x="893" y="580"/>
                    <a:pt x="1164" y="358"/>
                  </a:cubicBezTo>
                  <a:cubicBezTo>
                    <a:pt x="1122" y="294"/>
                    <a:pt x="1058" y="210"/>
                    <a:pt x="995" y="146"/>
                  </a:cubicBezTo>
                  <a:cubicBezTo>
                    <a:pt x="734" y="130"/>
                    <a:pt x="498" y="0"/>
                    <a:pt x="238"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13"/>
            <p:cNvSpPr/>
            <p:nvPr/>
          </p:nvSpPr>
          <p:spPr>
            <a:xfrm>
              <a:off x="-2999525" y="3965350"/>
              <a:ext cx="28575" cy="11425"/>
            </a:xfrm>
            <a:custGeom>
              <a:rect b="b" l="l" r="r" t="t"/>
              <a:pathLst>
                <a:path extrusionOk="0" h="457" w="1143">
                  <a:moveTo>
                    <a:pt x="911" y="0"/>
                  </a:moveTo>
                  <a:cubicBezTo>
                    <a:pt x="588" y="0"/>
                    <a:pt x="273" y="105"/>
                    <a:pt x="0" y="293"/>
                  </a:cubicBezTo>
                  <a:cubicBezTo>
                    <a:pt x="25" y="343"/>
                    <a:pt x="71" y="363"/>
                    <a:pt x="118" y="363"/>
                  </a:cubicBezTo>
                  <a:cubicBezTo>
                    <a:pt x="152" y="363"/>
                    <a:pt x="185" y="353"/>
                    <a:pt x="212" y="335"/>
                  </a:cubicBezTo>
                  <a:cubicBezTo>
                    <a:pt x="219" y="335"/>
                    <a:pt x="227" y="335"/>
                    <a:pt x="235" y="335"/>
                  </a:cubicBezTo>
                  <a:cubicBezTo>
                    <a:pt x="417" y="335"/>
                    <a:pt x="658" y="457"/>
                    <a:pt x="846" y="457"/>
                  </a:cubicBezTo>
                  <a:cubicBezTo>
                    <a:pt x="1009" y="457"/>
                    <a:pt x="1132" y="364"/>
                    <a:pt x="1142" y="18"/>
                  </a:cubicBezTo>
                  <a:cubicBezTo>
                    <a:pt x="1065" y="6"/>
                    <a:pt x="988" y="0"/>
                    <a:pt x="911"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13"/>
            <p:cNvSpPr/>
            <p:nvPr/>
          </p:nvSpPr>
          <p:spPr>
            <a:xfrm>
              <a:off x="-3600175" y="4081050"/>
              <a:ext cx="22225" cy="20650"/>
            </a:xfrm>
            <a:custGeom>
              <a:rect b="b" l="l" r="r" t="t"/>
              <a:pathLst>
                <a:path extrusionOk="0" h="826" w="889">
                  <a:moveTo>
                    <a:pt x="254" y="1"/>
                  </a:moveTo>
                  <a:lnTo>
                    <a:pt x="64" y="170"/>
                  </a:lnTo>
                  <a:cubicBezTo>
                    <a:pt x="296" y="381"/>
                    <a:pt x="0" y="614"/>
                    <a:pt x="85" y="826"/>
                  </a:cubicBezTo>
                  <a:cubicBezTo>
                    <a:pt x="592" y="614"/>
                    <a:pt x="889" y="381"/>
                    <a:pt x="254"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13"/>
            <p:cNvSpPr/>
            <p:nvPr/>
          </p:nvSpPr>
          <p:spPr>
            <a:xfrm>
              <a:off x="-3189350" y="3836775"/>
              <a:ext cx="16950" cy="15825"/>
            </a:xfrm>
            <a:custGeom>
              <a:rect b="b" l="l" r="r" t="t"/>
              <a:pathLst>
                <a:path extrusionOk="0" h="633" w="678">
                  <a:moveTo>
                    <a:pt x="64" y="1"/>
                  </a:moveTo>
                  <a:cubicBezTo>
                    <a:pt x="0" y="191"/>
                    <a:pt x="0" y="403"/>
                    <a:pt x="43" y="614"/>
                  </a:cubicBezTo>
                  <a:cubicBezTo>
                    <a:pt x="111" y="627"/>
                    <a:pt x="171" y="633"/>
                    <a:pt x="223" y="633"/>
                  </a:cubicBezTo>
                  <a:cubicBezTo>
                    <a:pt x="678" y="633"/>
                    <a:pt x="482" y="172"/>
                    <a:pt x="64"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13"/>
            <p:cNvSpPr/>
            <p:nvPr/>
          </p:nvSpPr>
          <p:spPr>
            <a:xfrm>
              <a:off x="-3179825" y="3876975"/>
              <a:ext cx="18525" cy="14300"/>
            </a:xfrm>
            <a:custGeom>
              <a:rect b="b" l="l" r="r" t="t"/>
              <a:pathLst>
                <a:path extrusionOk="0" h="572" w="741">
                  <a:moveTo>
                    <a:pt x="740" y="0"/>
                  </a:moveTo>
                  <a:lnTo>
                    <a:pt x="0" y="296"/>
                  </a:lnTo>
                  <a:lnTo>
                    <a:pt x="550" y="571"/>
                  </a:lnTo>
                  <a:lnTo>
                    <a:pt x="740" y="0"/>
                  </a:ln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13"/>
            <p:cNvSpPr/>
            <p:nvPr/>
          </p:nvSpPr>
          <p:spPr>
            <a:xfrm>
              <a:off x="-3004300" y="3973200"/>
              <a:ext cx="24350" cy="16400"/>
            </a:xfrm>
            <a:custGeom>
              <a:rect b="b" l="l" r="r" t="t"/>
              <a:pathLst>
                <a:path extrusionOk="0" h="656" w="974">
                  <a:moveTo>
                    <a:pt x="191" y="0"/>
                  </a:moveTo>
                  <a:lnTo>
                    <a:pt x="1" y="148"/>
                  </a:lnTo>
                  <a:cubicBezTo>
                    <a:pt x="233" y="212"/>
                    <a:pt x="403" y="423"/>
                    <a:pt x="403" y="656"/>
                  </a:cubicBezTo>
                  <a:cubicBezTo>
                    <a:pt x="974" y="444"/>
                    <a:pt x="487" y="233"/>
                    <a:pt x="403" y="21"/>
                  </a:cubicBezTo>
                  <a:lnTo>
                    <a:pt x="191" y="0"/>
                  </a:ln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13"/>
            <p:cNvSpPr/>
            <p:nvPr/>
          </p:nvSpPr>
          <p:spPr>
            <a:xfrm>
              <a:off x="-3762725" y="3972975"/>
              <a:ext cx="35150" cy="44200"/>
            </a:xfrm>
            <a:custGeom>
              <a:rect b="b" l="l" r="r" t="t"/>
              <a:pathLst>
                <a:path extrusionOk="0" h="1768" w="1406">
                  <a:moveTo>
                    <a:pt x="1321" y="1"/>
                  </a:moveTo>
                  <a:cubicBezTo>
                    <a:pt x="722" y="1"/>
                    <a:pt x="1" y="1240"/>
                    <a:pt x="263" y="1765"/>
                  </a:cubicBezTo>
                  <a:lnTo>
                    <a:pt x="475" y="1765"/>
                  </a:lnTo>
                  <a:cubicBezTo>
                    <a:pt x="513" y="1767"/>
                    <a:pt x="551" y="1768"/>
                    <a:pt x="588" y="1768"/>
                  </a:cubicBezTo>
                  <a:cubicBezTo>
                    <a:pt x="962" y="1768"/>
                    <a:pt x="1269" y="1661"/>
                    <a:pt x="1173" y="1257"/>
                  </a:cubicBezTo>
                  <a:cubicBezTo>
                    <a:pt x="1067" y="792"/>
                    <a:pt x="1321" y="411"/>
                    <a:pt x="1405" y="9"/>
                  </a:cubicBezTo>
                  <a:cubicBezTo>
                    <a:pt x="1378" y="4"/>
                    <a:pt x="1350" y="1"/>
                    <a:pt x="1321"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13"/>
            <p:cNvSpPr/>
            <p:nvPr/>
          </p:nvSpPr>
          <p:spPr>
            <a:xfrm>
              <a:off x="-3483325" y="3859600"/>
              <a:ext cx="74575" cy="68050"/>
            </a:xfrm>
            <a:custGeom>
              <a:rect b="b" l="l" r="r" t="t"/>
              <a:pathLst>
                <a:path extrusionOk="0" h="2722" w="2983">
                  <a:moveTo>
                    <a:pt x="1470" y="1"/>
                  </a:moveTo>
                  <a:cubicBezTo>
                    <a:pt x="1384" y="1"/>
                    <a:pt x="1289" y="13"/>
                    <a:pt x="1185" y="40"/>
                  </a:cubicBezTo>
                  <a:cubicBezTo>
                    <a:pt x="275" y="166"/>
                    <a:pt x="487" y="1287"/>
                    <a:pt x="233" y="1879"/>
                  </a:cubicBezTo>
                  <a:cubicBezTo>
                    <a:pt x="85" y="2133"/>
                    <a:pt x="0" y="2345"/>
                    <a:pt x="296" y="2514"/>
                  </a:cubicBezTo>
                  <a:cubicBezTo>
                    <a:pt x="460" y="2664"/>
                    <a:pt x="635" y="2722"/>
                    <a:pt x="814" y="2722"/>
                  </a:cubicBezTo>
                  <a:cubicBezTo>
                    <a:pt x="1189" y="2722"/>
                    <a:pt x="1581" y="2468"/>
                    <a:pt x="1925" y="2281"/>
                  </a:cubicBezTo>
                  <a:cubicBezTo>
                    <a:pt x="2115" y="1774"/>
                    <a:pt x="2982" y="1308"/>
                    <a:pt x="2496" y="759"/>
                  </a:cubicBezTo>
                  <a:cubicBezTo>
                    <a:pt x="2223" y="450"/>
                    <a:pt x="1998" y="1"/>
                    <a:pt x="1470"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13"/>
            <p:cNvSpPr/>
            <p:nvPr/>
          </p:nvSpPr>
          <p:spPr>
            <a:xfrm>
              <a:off x="-3453725" y="3856025"/>
              <a:ext cx="45500" cy="60625"/>
            </a:xfrm>
            <a:custGeom>
              <a:rect b="b" l="l" r="r" t="t"/>
              <a:pathLst>
                <a:path extrusionOk="0" h="2425" w="1820">
                  <a:moveTo>
                    <a:pt x="576" y="1"/>
                  </a:moveTo>
                  <a:cubicBezTo>
                    <a:pt x="396" y="1"/>
                    <a:pt x="203" y="55"/>
                    <a:pt x="1" y="183"/>
                  </a:cubicBezTo>
                  <a:cubicBezTo>
                    <a:pt x="1671" y="754"/>
                    <a:pt x="1037" y="1219"/>
                    <a:pt x="741" y="2424"/>
                  </a:cubicBezTo>
                  <a:lnTo>
                    <a:pt x="1100" y="2276"/>
                  </a:lnTo>
                  <a:cubicBezTo>
                    <a:pt x="1227" y="1769"/>
                    <a:pt x="1820" y="1409"/>
                    <a:pt x="1671" y="817"/>
                  </a:cubicBezTo>
                  <a:cubicBezTo>
                    <a:pt x="1441" y="387"/>
                    <a:pt x="1054" y="1"/>
                    <a:pt x="576"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13"/>
            <p:cNvSpPr/>
            <p:nvPr/>
          </p:nvSpPr>
          <p:spPr>
            <a:xfrm>
              <a:off x="-3974525" y="4186275"/>
              <a:ext cx="75625" cy="86200"/>
            </a:xfrm>
            <a:custGeom>
              <a:rect b="b" l="l" r="r" t="t"/>
              <a:pathLst>
                <a:path extrusionOk="0" h="3448" w="3025">
                  <a:moveTo>
                    <a:pt x="1100" y="0"/>
                  </a:moveTo>
                  <a:lnTo>
                    <a:pt x="0" y="2708"/>
                  </a:lnTo>
                  <a:cubicBezTo>
                    <a:pt x="297" y="2919"/>
                    <a:pt x="381" y="3427"/>
                    <a:pt x="762" y="3448"/>
                  </a:cubicBezTo>
                  <a:cubicBezTo>
                    <a:pt x="804" y="3440"/>
                    <a:pt x="850" y="3438"/>
                    <a:pt x="898" y="3438"/>
                  </a:cubicBezTo>
                  <a:cubicBezTo>
                    <a:pt x="961" y="3438"/>
                    <a:pt x="1028" y="3442"/>
                    <a:pt x="1090" y="3442"/>
                  </a:cubicBezTo>
                  <a:cubicBezTo>
                    <a:pt x="1248" y="3442"/>
                    <a:pt x="1384" y="3419"/>
                    <a:pt x="1396" y="3257"/>
                  </a:cubicBezTo>
                  <a:cubicBezTo>
                    <a:pt x="1460" y="2644"/>
                    <a:pt x="2031" y="2221"/>
                    <a:pt x="2115" y="1650"/>
                  </a:cubicBezTo>
                  <a:cubicBezTo>
                    <a:pt x="2158" y="1143"/>
                    <a:pt x="2560" y="868"/>
                    <a:pt x="3025" y="720"/>
                  </a:cubicBezTo>
                  <a:cubicBezTo>
                    <a:pt x="2475" y="297"/>
                    <a:pt x="1481" y="741"/>
                    <a:pt x="1100"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13"/>
            <p:cNvSpPr/>
            <p:nvPr/>
          </p:nvSpPr>
          <p:spPr>
            <a:xfrm>
              <a:off x="-3962900" y="4206375"/>
              <a:ext cx="58725" cy="72450"/>
            </a:xfrm>
            <a:custGeom>
              <a:rect b="b" l="l" r="r" t="t"/>
              <a:pathLst>
                <a:path extrusionOk="0" h="2898" w="2349">
                  <a:moveTo>
                    <a:pt x="2348" y="0"/>
                  </a:moveTo>
                  <a:cubicBezTo>
                    <a:pt x="1989" y="21"/>
                    <a:pt x="1524" y="127"/>
                    <a:pt x="1524" y="381"/>
                  </a:cubicBezTo>
                  <a:cubicBezTo>
                    <a:pt x="1502" y="1036"/>
                    <a:pt x="952" y="1502"/>
                    <a:pt x="868" y="2094"/>
                  </a:cubicBezTo>
                  <a:cubicBezTo>
                    <a:pt x="804" y="2559"/>
                    <a:pt x="487" y="2559"/>
                    <a:pt x="107" y="2559"/>
                  </a:cubicBezTo>
                  <a:cubicBezTo>
                    <a:pt x="1" y="2644"/>
                    <a:pt x="1" y="2813"/>
                    <a:pt x="107" y="2898"/>
                  </a:cubicBezTo>
                  <a:cubicBezTo>
                    <a:pt x="1545" y="2665"/>
                    <a:pt x="1460" y="931"/>
                    <a:pt x="2348"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13"/>
            <p:cNvSpPr/>
            <p:nvPr/>
          </p:nvSpPr>
          <p:spPr>
            <a:xfrm>
              <a:off x="-3991450" y="4269825"/>
              <a:ext cx="32800" cy="24875"/>
            </a:xfrm>
            <a:custGeom>
              <a:rect b="b" l="l" r="r" t="t"/>
              <a:pathLst>
                <a:path extrusionOk="0" h="995" w="1312">
                  <a:moveTo>
                    <a:pt x="318" y="0"/>
                  </a:moveTo>
                  <a:lnTo>
                    <a:pt x="318" y="0"/>
                  </a:lnTo>
                  <a:cubicBezTo>
                    <a:pt x="1" y="550"/>
                    <a:pt x="22" y="952"/>
                    <a:pt x="889" y="994"/>
                  </a:cubicBezTo>
                  <a:cubicBezTo>
                    <a:pt x="1164" y="761"/>
                    <a:pt x="1312" y="381"/>
                    <a:pt x="1249" y="21"/>
                  </a:cubicBezTo>
                  <a:cubicBezTo>
                    <a:pt x="1216" y="10"/>
                    <a:pt x="1184" y="4"/>
                    <a:pt x="1155" y="4"/>
                  </a:cubicBezTo>
                  <a:cubicBezTo>
                    <a:pt x="961" y="4"/>
                    <a:pt x="833" y="223"/>
                    <a:pt x="651" y="223"/>
                  </a:cubicBezTo>
                  <a:cubicBezTo>
                    <a:pt x="559" y="223"/>
                    <a:pt x="453" y="167"/>
                    <a:pt x="318"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13"/>
            <p:cNvSpPr/>
            <p:nvPr/>
          </p:nvSpPr>
          <p:spPr>
            <a:xfrm>
              <a:off x="-4071275" y="4031525"/>
              <a:ext cx="44950" cy="80100"/>
            </a:xfrm>
            <a:custGeom>
              <a:rect b="b" l="l" r="r" t="t"/>
              <a:pathLst>
                <a:path extrusionOk="0" h="3204" w="1798">
                  <a:moveTo>
                    <a:pt x="1334" y="0"/>
                  </a:moveTo>
                  <a:cubicBezTo>
                    <a:pt x="978" y="0"/>
                    <a:pt x="695" y="384"/>
                    <a:pt x="550" y="692"/>
                  </a:cubicBezTo>
                  <a:cubicBezTo>
                    <a:pt x="550" y="882"/>
                    <a:pt x="592" y="1072"/>
                    <a:pt x="360" y="1178"/>
                  </a:cubicBezTo>
                  <a:cubicBezTo>
                    <a:pt x="254" y="1834"/>
                    <a:pt x="0" y="2510"/>
                    <a:pt x="529" y="3103"/>
                  </a:cubicBezTo>
                  <a:cubicBezTo>
                    <a:pt x="686" y="3173"/>
                    <a:pt x="806" y="3204"/>
                    <a:pt x="900" y="3204"/>
                  </a:cubicBezTo>
                  <a:cubicBezTo>
                    <a:pt x="1148" y="3204"/>
                    <a:pt x="1214" y="2986"/>
                    <a:pt x="1290" y="2680"/>
                  </a:cubicBezTo>
                  <a:cubicBezTo>
                    <a:pt x="1459" y="1982"/>
                    <a:pt x="1227" y="1263"/>
                    <a:pt x="1523" y="586"/>
                  </a:cubicBezTo>
                  <a:cubicBezTo>
                    <a:pt x="1629" y="396"/>
                    <a:pt x="1798" y="142"/>
                    <a:pt x="1523" y="36"/>
                  </a:cubicBezTo>
                  <a:cubicBezTo>
                    <a:pt x="1458" y="11"/>
                    <a:pt x="1395" y="0"/>
                    <a:pt x="1334"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13"/>
            <p:cNvSpPr/>
            <p:nvPr/>
          </p:nvSpPr>
          <p:spPr>
            <a:xfrm>
              <a:off x="-3599125" y="4067300"/>
              <a:ext cx="62425" cy="50775"/>
            </a:xfrm>
            <a:custGeom>
              <a:rect b="b" l="l" r="r" t="t"/>
              <a:pathLst>
                <a:path extrusionOk="0" h="2031" w="2497">
                  <a:moveTo>
                    <a:pt x="2340" y="0"/>
                  </a:moveTo>
                  <a:cubicBezTo>
                    <a:pt x="2001" y="0"/>
                    <a:pt x="1837" y="600"/>
                    <a:pt x="1564" y="600"/>
                  </a:cubicBezTo>
                  <a:cubicBezTo>
                    <a:pt x="1454" y="600"/>
                    <a:pt x="1327" y="504"/>
                    <a:pt x="1164" y="234"/>
                  </a:cubicBezTo>
                  <a:cubicBezTo>
                    <a:pt x="931" y="403"/>
                    <a:pt x="804" y="656"/>
                    <a:pt x="825" y="931"/>
                  </a:cubicBezTo>
                  <a:cubicBezTo>
                    <a:pt x="931" y="1354"/>
                    <a:pt x="1" y="1608"/>
                    <a:pt x="529" y="1925"/>
                  </a:cubicBezTo>
                  <a:cubicBezTo>
                    <a:pt x="645" y="2000"/>
                    <a:pt x="734" y="2030"/>
                    <a:pt x="807" y="2030"/>
                  </a:cubicBezTo>
                  <a:cubicBezTo>
                    <a:pt x="1142" y="2030"/>
                    <a:pt x="1106" y="1375"/>
                    <a:pt x="1507" y="1375"/>
                  </a:cubicBezTo>
                  <a:cubicBezTo>
                    <a:pt x="1513" y="1375"/>
                    <a:pt x="1518" y="1375"/>
                    <a:pt x="1523" y="1376"/>
                  </a:cubicBezTo>
                  <a:cubicBezTo>
                    <a:pt x="2496" y="1249"/>
                    <a:pt x="2094" y="445"/>
                    <a:pt x="2454" y="22"/>
                  </a:cubicBezTo>
                  <a:cubicBezTo>
                    <a:pt x="2414" y="7"/>
                    <a:pt x="2376" y="0"/>
                    <a:pt x="2340"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13"/>
            <p:cNvSpPr/>
            <p:nvPr/>
          </p:nvSpPr>
          <p:spPr>
            <a:xfrm>
              <a:off x="-3631375" y="4122275"/>
              <a:ext cx="43625" cy="29450"/>
            </a:xfrm>
            <a:custGeom>
              <a:rect b="b" l="l" r="r" t="t"/>
              <a:pathLst>
                <a:path extrusionOk="0" h="1178" w="1745">
                  <a:moveTo>
                    <a:pt x="1407" y="1"/>
                  </a:moveTo>
                  <a:cubicBezTo>
                    <a:pt x="1295" y="1"/>
                    <a:pt x="1147" y="40"/>
                    <a:pt x="952" y="128"/>
                  </a:cubicBezTo>
                  <a:cubicBezTo>
                    <a:pt x="656" y="382"/>
                    <a:pt x="0" y="382"/>
                    <a:pt x="318" y="911"/>
                  </a:cubicBezTo>
                  <a:cubicBezTo>
                    <a:pt x="445" y="1102"/>
                    <a:pt x="608" y="1177"/>
                    <a:pt x="781" y="1177"/>
                  </a:cubicBezTo>
                  <a:cubicBezTo>
                    <a:pt x="1123" y="1177"/>
                    <a:pt x="1503" y="882"/>
                    <a:pt x="1714" y="615"/>
                  </a:cubicBezTo>
                  <a:cubicBezTo>
                    <a:pt x="1744" y="264"/>
                    <a:pt x="1698" y="1"/>
                    <a:pt x="1407"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 name="Google Shape;1892;p13"/>
            <p:cNvSpPr/>
            <p:nvPr/>
          </p:nvSpPr>
          <p:spPr>
            <a:xfrm>
              <a:off x="-3177200" y="3788150"/>
              <a:ext cx="89400" cy="85675"/>
            </a:xfrm>
            <a:custGeom>
              <a:rect b="b" l="l" r="r" t="t"/>
              <a:pathLst>
                <a:path extrusionOk="0" h="3427" w="3576">
                  <a:moveTo>
                    <a:pt x="2116" y="0"/>
                  </a:moveTo>
                  <a:cubicBezTo>
                    <a:pt x="2264" y="1058"/>
                    <a:pt x="783" y="317"/>
                    <a:pt x="255" y="2728"/>
                  </a:cubicBezTo>
                  <a:cubicBezTo>
                    <a:pt x="318" y="2961"/>
                    <a:pt x="1" y="3151"/>
                    <a:pt x="149" y="3426"/>
                  </a:cubicBezTo>
                  <a:cubicBezTo>
                    <a:pt x="1143" y="3257"/>
                    <a:pt x="1608" y="2242"/>
                    <a:pt x="2306" y="1607"/>
                  </a:cubicBezTo>
                  <a:cubicBezTo>
                    <a:pt x="2623" y="1248"/>
                    <a:pt x="3575" y="1269"/>
                    <a:pt x="3237" y="486"/>
                  </a:cubicBezTo>
                  <a:lnTo>
                    <a:pt x="3237" y="486"/>
                  </a:lnTo>
                  <a:cubicBezTo>
                    <a:pt x="3059" y="555"/>
                    <a:pt x="2903" y="592"/>
                    <a:pt x="2772" y="592"/>
                  </a:cubicBezTo>
                  <a:cubicBezTo>
                    <a:pt x="2499" y="592"/>
                    <a:pt x="2335" y="429"/>
                    <a:pt x="2306" y="42"/>
                  </a:cubicBezTo>
                  <a:lnTo>
                    <a:pt x="2116" y="0"/>
                  </a:ln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13"/>
            <p:cNvSpPr/>
            <p:nvPr/>
          </p:nvSpPr>
          <p:spPr>
            <a:xfrm>
              <a:off x="-3774675" y="3952050"/>
              <a:ext cx="47100" cy="64750"/>
            </a:xfrm>
            <a:custGeom>
              <a:rect b="b" l="l" r="r" t="t"/>
              <a:pathLst>
                <a:path extrusionOk="0" h="2590" w="1884">
                  <a:moveTo>
                    <a:pt x="741" y="0"/>
                  </a:moveTo>
                  <a:cubicBezTo>
                    <a:pt x="339" y="529"/>
                    <a:pt x="403" y="1375"/>
                    <a:pt x="1" y="1946"/>
                  </a:cubicBezTo>
                  <a:cubicBezTo>
                    <a:pt x="22" y="2010"/>
                    <a:pt x="22" y="2052"/>
                    <a:pt x="1" y="2094"/>
                  </a:cubicBezTo>
                  <a:cubicBezTo>
                    <a:pt x="134" y="2342"/>
                    <a:pt x="268" y="2590"/>
                    <a:pt x="618" y="2590"/>
                  </a:cubicBezTo>
                  <a:cubicBezTo>
                    <a:pt x="656" y="2590"/>
                    <a:pt x="697" y="2587"/>
                    <a:pt x="741" y="2581"/>
                  </a:cubicBezTo>
                  <a:cubicBezTo>
                    <a:pt x="805" y="1988"/>
                    <a:pt x="1418" y="1587"/>
                    <a:pt x="1503" y="994"/>
                  </a:cubicBezTo>
                  <a:cubicBezTo>
                    <a:pt x="1883" y="191"/>
                    <a:pt x="1756" y="64"/>
                    <a:pt x="741"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 name="Google Shape;1894;p13"/>
            <p:cNvSpPr/>
            <p:nvPr/>
          </p:nvSpPr>
          <p:spPr>
            <a:xfrm>
              <a:off x="-3756150" y="3948875"/>
              <a:ext cx="32800" cy="28050"/>
            </a:xfrm>
            <a:custGeom>
              <a:rect b="b" l="l" r="r" t="t"/>
              <a:pathLst>
                <a:path extrusionOk="0" h="1122" w="1312">
                  <a:moveTo>
                    <a:pt x="0" y="0"/>
                  </a:moveTo>
                  <a:lnTo>
                    <a:pt x="0" y="148"/>
                  </a:lnTo>
                  <a:cubicBezTo>
                    <a:pt x="698" y="212"/>
                    <a:pt x="973" y="529"/>
                    <a:pt x="762" y="1121"/>
                  </a:cubicBezTo>
                  <a:lnTo>
                    <a:pt x="1121" y="952"/>
                  </a:lnTo>
                  <a:cubicBezTo>
                    <a:pt x="1311" y="170"/>
                    <a:pt x="1185" y="64"/>
                    <a:pt x="0"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13"/>
            <p:cNvSpPr/>
            <p:nvPr/>
          </p:nvSpPr>
          <p:spPr>
            <a:xfrm>
              <a:off x="-3783125" y="3961025"/>
              <a:ext cx="25400" cy="40225"/>
            </a:xfrm>
            <a:custGeom>
              <a:rect b="b" l="l" r="r" t="t"/>
              <a:pathLst>
                <a:path extrusionOk="0" h="1609" w="1016">
                  <a:moveTo>
                    <a:pt x="741" y="1"/>
                  </a:moveTo>
                  <a:lnTo>
                    <a:pt x="741" y="1"/>
                  </a:lnTo>
                  <a:cubicBezTo>
                    <a:pt x="1" y="424"/>
                    <a:pt x="212" y="1016"/>
                    <a:pt x="360" y="1608"/>
                  </a:cubicBezTo>
                  <a:lnTo>
                    <a:pt x="529" y="1439"/>
                  </a:lnTo>
                  <a:cubicBezTo>
                    <a:pt x="593" y="953"/>
                    <a:pt x="1016" y="508"/>
                    <a:pt x="741"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13"/>
            <p:cNvSpPr/>
            <p:nvPr/>
          </p:nvSpPr>
          <p:spPr>
            <a:xfrm>
              <a:off x="-3772025" y="3961025"/>
              <a:ext cx="21175" cy="35975"/>
            </a:xfrm>
            <a:custGeom>
              <a:rect b="b" l="l" r="r" t="t"/>
              <a:pathLst>
                <a:path extrusionOk="0" h="1439" w="847">
                  <a:moveTo>
                    <a:pt x="297" y="1"/>
                  </a:moveTo>
                  <a:cubicBezTo>
                    <a:pt x="212" y="487"/>
                    <a:pt x="1" y="931"/>
                    <a:pt x="85" y="1439"/>
                  </a:cubicBezTo>
                  <a:cubicBezTo>
                    <a:pt x="339" y="974"/>
                    <a:pt x="847" y="572"/>
                    <a:pt x="466"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13"/>
            <p:cNvSpPr/>
            <p:nvPr/>
          </p:nvSpPr>
          <p:spPr>
            <a:xfrm>
              <a:off x="-3986150" y="4253950"/>
              <a:ext cx="14300" cy="15900"/>
            </a:xfrm>
            <a:custGeom>
              <a:rect b="b" l="l" r="r" t="t"/>
              <a:pathLst>
                <a:path extrusionOk="0" h="636" w="572">
                  <a:moveTo>
                    <a:pt x="465" y="1"/>
                  </a:moveTo>
                  <a:cubicBezTo>
                    <a:pt x="0" y="64"/>
                    <a:pt x="148" y="402"/>
                    <a:pt x="106" y="635"/>
                  </a:cubicBezTo>
                  <a:cubicBezTo>
                    <a:pt x="571" y="572"/>
                    <a:pt x="550" y="297"/>
                    <a:pt x="487"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13"/>
            <p:cNvSpPr/>
            <p:nvPr/>
          </p:nvSpPr>
          <p:spPr>
            <a:xfrm>
              <a:off x="-4083975" y="4060975"/>
              <a:ext cx="26475" cy="48125"/>
            </a:xfrm>
            <a:custGeom>
              <a:rect b="b" l="l" r="r" t="t"/>
              <a:pathLst>
                <a:path extrusionOk="0" h="1925" w="1059">
                  <a:moveTo>
                    <a:pt x="677" y="0"/>
                  </a:moveTo>
                  <a:lnTo>
                    <a:pt x="508" y="169"/>
                  </a:lnTo>
                  <a:cubicBezTo>
                    <a:pt x="910" y="994"/>
                    <a:pt x="1" y="1438"/>
                    <a:pt x="1058" y="1925"/>
                  </a:cubicBezTo>
                  <a:cubicBezTo>
                    <a:pt x="783" y="1311"/>
                    <a:pt x="995" y="635"/>
                    <a:pt x="868"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13"/>
            <p:cNvSpPr/>
            <p:nvPr/>
          </p:nvSpPr>
          <p:spPr>
            <a:xfrm>
              <a:off x="-3472075" y="3894425"/>
              <a:ext cx="32275" cy="25475"/>
            </a:xfrm>
            <a:custGeom>
              <a:rect b="b" l="l" r="r" t="t"/>
              <a:pathLst>
                <a:path extrusionOk="0" h="1019" w="1291">
                  <a:moveTo>
                    <a:pt x="777" y="0"/>
                  </a:moveTo>
                  <a:cubicBezTo>
                    <a:pt x="227" y="21"/>
                    <a:pt x="375" y="592"/>
                    <a:pt x="16" y="740"/>
                  </a:cubicBezTo>
                  <a:cubicBezTo>
                    <a:pt x="1" y="941"/>
                    <a:pt x="156" y="1019"/>
                    <a:pt x="362" y="1019"/>
                  </a:cubicBezTo>
                  <a:cubicBezTo>
                    <a:pt x="741" y="1019"/>
                    <a:pt x="1291" y="754"/>
                    <a:pt x="1263" y="508"/>
                  </a:cubicBezTo>
                  <a:cubicBezTo>
                    <a:pt x="1263" y="233"/>
                    <a:pt x="1052" y="0"/>
                    <a:pt x="777"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13"/>
            <p:cNvSpPr/>
            <p:nvPr/>
          </p:nvSpPr>
          <p:spPr>
            <a:xfrm>
              <a:off x="-3986675" y="4254300"/>
              <a:ext cx="27800" cy="31025"/>
            </a:xfrm>
            <a:custGeom>
              <a:rect b="b" l="l" r="r" t="t"/>
              <a:pathLst>
                <a:path extrusionOk="0" h="1241" w="1112">
                  <a:moveTo>
                    <a:pt x="639" y="0"/>
                  </a:moveTo>
                  <a:cubicBezTo>
                    <a:pt x="599" y="0"/>
                    <a:pt x="556" y="3"/>
                    <a:pt x="508" y="8"/>
                  </a:cubicBezTo>
                  <a:lnTo>
                    <a:pt x="127" y="642"/>
                  </a:lnTo>
                  <a:cubicBezTo>
                    <a:pt x="169" y="854"/>
                    <a:pt x="0" y="1150"/>
                    <a:pt x="360" y="1234"/>
                  </a:cubicBezTo>
                  <a:cubicBezTo>
                    <a:pt x="384" y="1238"/>
                    <a:pt x="407" y="1240"/>
                    <a:pt x="428" y="1240"/>
                  </a:cubicBezTo>
                  <a:cubicBezTo>
                    <a:pt x="763" y="1240"/>
                    <a:pt x="779" y="801"/>
                    <a:pt x="1058" y="642"/>
                  </a:cubicBezTo>
                  <a:cubicBezTo>
                    <a:pt x="1058" y="330"/>
                    <a:pt x="1111" y="0"/>
                    <a:pt x="639"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01" name="Google Shape;1901;p1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15">
    <p:spTree>
      <p:nvGrpSpPr>
        <p:cNvPr id="1902" name="Shape 1902"/>
        <p:cNvGrpSpPr/>
        <p:nvPr/>
      </p:nvGrpSpPr>
      <p:grpSpPr>
        <a:xfrm>
          <a:off x="0" y="0"/>
          <a:ext cx="0" cy="0"/>
          <a:chOff x="0" y="0"/>
          <a:chExt cx="0" cy="0"/>
        </a:xfrm>
      </p:grpSpPr>
      <p:pic>
        <p:nvPicPr>
          <p:cNvPr id="1903" name="Google Shape;1903;p14"/>
          <p:cNvPicPr preferRelativeResize="0"/>
          <p:nvPr/>
        </p:nvPicPr>
        <p:blipFill>
          <a:blip r:embed="rId2">
            <a:alphaModFix/>
          </a:blip>
          <a:stretch>
            <a:fillRect/>
          </a:stretch>
        </p:blipFill>
        <p:spPr>
          <a:xfrm>
            <a:off x="0" y="0"/>
            <a:ext cx="9144000" cy="5143500"/>
          </a:xfrm>
          <a:prstGeom prst="rect">
            <a:avLst/>
          </a:prstGeom>
          <a:noFill/>
          <a:ln>
            <a:noFill/>
          </a:ln>
        </p:spPr>
      </p:pic>
      <p:sp>
        <p:nvSpPr>
          <p:cNvPr id="1904" name="Google Shape;1904;p14"/>
          <p:cNvSpPr txBox="1"/>
          <p:nvPr>
            <p:ph idx="1" type="subTitle"/>
          </p:nvPr>
        </p:nvSpPr>
        <p:spPr>
          <a:xfrm>
            <a:off x="1839913" y="3429700"/>
            <a:ext cx="2272500" cy="406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600"/>
              <a:buNone/>
              <a:defRPr b="1" sz="2500">
                <a:solidFill>
                  <a:schemeClr val="accent3"/>
                </a:solidFill>
                <a:latin typeface="Caveat Brush"/>
                <a:ea typeface="Caveat Brush"/>
                <a:cs typeface="Caveat Brush"/>
                <a:sym typeface="Caveat Brush"/>
              </a:defRPr>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1905" name="Google Shape;1905;p14"/>
          <p:cNvSpPr txBox="1"/>
          <p:nvPr>
            <p:ph idx="2" type="subTitle"/>
          </p:nvPr>
        </p:nvSpPr>
        <p:spPr>
          <a:xfrm>
            <a:off x="5562876" y="3462723"/>
            <a:ext cx="2244600" cy="340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600"/>
              <a:buNone/>
              <a:defRPr b="1" sz="2500">
                <a:solidFill>
                  <a:schemeClr val="accent3"/>
                </a:solidFill>
                <a:latin typeface="Caveat Brush"/>
                <a:ea typeface="Caveat Brush"/>
                <a:cs typeface="Caveat Brush"/>
                <a:sym typeface="Caveat Brush"/>
              </a:defRPr>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1906" name="Google Shape;1906;p14"/>
          <p:cNvSpPr txBox="1"/>
          <p:nvPr>
            <p:ph idx="3" type="subTitle"/>
          </p:nvPr>
        </p:nvSpPr>
        <p:spPr>
          <a:xfrm>
            <a:off x="1839901" y="2041273"/>
            <a:ext cx="2272500" cy="406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600"/>
              <a:buNone/>
              <a:defRPr b="1" sz="2500">
                <a:solidFill>
                  <a:schemeClr val="accent3"/>
                </a:solidFill>
                <a:latin typeface="Caveat Brush"/>
                <a:ea typeface="Caveat Brush"/>
                <a:cs typeface="Caveat Brush"/>
                <a:sym typeface="Caveat Brush"/>
              </a:defRPr>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1907" name="Google Shape;1907;p14"/>
          <p:cNvSpPr txBox="1"/>
          <p:nvPr>
            <p:ph idx="4" type="subTitle"/>
          </p:nvPr>
        </p:nvSpPr>
        <p:spPr>
          <a:xfrm>
            <a:off x="5562876" y="2041273"/>
            <a:ext cx="2244600" cy="406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600"/>
              <a:buNone/>
              <a:defRPr b="1" sz="2500">
                <a:solidFill>
                  <a:schemeClr val="accent3"/>
                </a:solidFill>
                <a:latin typeface="Caveat Brush"/>
                <a:ea typeface="Caveat Brush"/>
                <a:cs typeface="Caveat Brush"/>
                <a:sym typeface="Caveat Brush"/>
              </a:defRPr>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1908" name="Google Shape;1908;p14"/>
          <p:cNvSpPr txBox="1"/>
          <p:nvPr>
            <p:ph idx="5" type="subTitle"/>
          </p:nvPr>
        </p:nvSpPr>
        <p:spPr>
          <a:xfrm>
            <a:off x="1839901" y="2606177"/>
            <a:ext cx="2506200" cy="5727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SzPts val="1600"/>
              <a:buNone/>
              <a:defRPr sz="1500">
                <a:solidFill>
                  <a:schemeClr val="accent3"/>
                </a:solidFill>
              </a:defRPr>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1909" name="Google Shape;1909;p14"/>
          <p:cNvSpPr txBox="1"/>
          <p:nvPr>
            <p:ph idx="6" type="subTitle"/>
          </p:nvPr>
        </p:nvSpPr>
        <p:spPr>
          <a:xfrm>
            <a:off x="5562876" y="2606717"/>
            <a:ext cx="2506200" cy="5727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SzPts val="1600"/>
              <a:buNone/>
              <a:defRPr sz="1500">
                <a:solidFill>
                  <a:schemeClr val="accent3"/>
                </a:solidFill>
              </a:defRPr>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1910" name="Google Shape;1910;p14"/>
          <p:cNvSpPr txBox="1"/>
          <p:nvPr>
            <p:ph idx="7" type="subTitle"/>
          </p:nvPr>
        </p:nvSpPr>
        <p:spPr>
          <a:xfrm>
            <a:off x="1839901" y="3993854"/>
            <a:ext cx="2506200" cy="5727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SzPts val="1600"/>
              <a:buNone/>
              <a:defRPr sz="1500">
                <a:solidFill>
                  <a:schemeClr val="accent3"/>
                </a:solidFill>
              </a:defRPr>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1911" name="Google Shape;1911;p14"/>
          <p:cNvSpPr txBox="1"/>
          <p:nvPr>
            <p:ph idx="8" type="subTitle"/>
          </p:nvPr>
        </p:nvSpPr>
        <p:spPr>
          <a:xfrm>
            <a:off x="5562876" y="3993854"/>
            <a:ext cx="2506200" cy="5727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SzPts val="1600"/>
              <a:buNone/>
              <a:defRPr sz="1500">
                <a:solidFill>
                  <a:schemeClr val="accent3"/>
                </a:solidFill>
              </a:defRPr>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1912" name="Google Shape;1912;p14"/>
          <p:cNvSpPr txBox="1"/>
          <p:nvPr>
            <p:ph hasCustomPrompt="1" type="title"/>
          </p:nvPr>
        </p:nvSpPr>
        <p:spPr>
          <a:xfrm>
            <a:off x="4787600" y="3429712"/>
            <a:ext cx="742500" cy="406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25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a:r>
              <a:t>xx%</a:t>
            </a:r>
          </a:p>
        </p:txBody>
      </p:sp>
      <p:sp>
        <p:nvSpPr>
          <p:cNvPr id="1913" name="Google Shape;1913;p14"/>
          <p:cNvSpPr txBox="1"/>
          <p:nvPr>
            <p:ph hasCustomPrompt="1" idx="9" type="title"/>
          </p:nvPr>
        </p:nvSpPr>
        <p:spPr>
          <a:xfrm>
            <a:off x="4787600" y="2041273"/>
            <a:ext cx="742500" cy="406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25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a:r>
              <a:t>xx%</a:t>
            </a:r>
          </a:p>
        </p:txBody>
      </p:sp>
      <p:sp>
        <p:nvSpPr>
          <p:cNvPr id="1914" name="Google Shape;1914;p14"/>
          <p:cNvSpPr txBox="1"/>
          <p:nvPr>
            <p:ph hasCustomPrompt="1" idx="13" type="title"/>
          </p:nvPr>
        </p:nvSpPr>
        <p:spPr>
          <a:xfrm>
            <a:off x="1074924" y="3429712"/>
            <a:ext cx="742500" cy="406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25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a:r>
              <a:t>xx%</a:t>
            </a:r>
          </a:p>
        </p:txBody>
      </p:sp>
      <p:sp>
        <p:nvSpPr>
          <p:cNvPr id="1915" name="Google Shape;1915;p14"/>
          <p:cNvSpPr txBox="1"/>
          <p:nvPr>
            <p:ph hasCustomPrompt="1" idx="14" type="title"/>
          </p:nvPr>
        </p:nvSpPr>
        <p:spPr>
          <a:xfrm>
            <a:off x="1074924" y="2041273"/>
            <a:ext cx="742500" cy="406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25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a:r>
              <a:t>xx%</a:t>
            </a:r>
          </a:p>
        </p:txBody>
      </p:sp>
      <p:sp>
        <p:nvSpPr>
          <p:cNvPr id="1916" name="Google Shape;1916;p14"/>
          <p:cNvSpPr txBox="1"/>
          <p:nvPr>
            <p:ph idx="15" type="title"/>
          </p:nvPr>
        </p:nvSpPr>
        <p:spPr>
          <a:xfrm>
            <a:off x="720000" y="540000"/>
            <a:ext cx="77109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35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grpSp>
        <p:nvGrpSpPr>
          <p:cNvPr id="1917" name="Google Shape;1917;p14"/>
          <p:cNvGrpSpPr/>
          <p:nvPr/>
        </p:nvGrpSpPr>
        <p:grpSpPr>
          <a:xfrm>
            <a:off x="7037488" y="540000"/>
            <a:ext cx="2106500" cy="597475"/>
            <a:chOff x="-2810250" y="3572525"/>
            <a:chExt cx="2106500" cy="597475"/>
          </a:xfrm>
        </p:grpSpPr>
        <p:sp>
          <p:nvSpPr>
            <p:cNvPr id="1918" name="Google Shape;1918;p14"/>
            <p:cNvSpPr/>
            <p:nvPr/>
          </p:nvSpPr>
          <p:spPr>
            <a:xfrm>
              <a:off x="-2396250" y="4007475"/>
              <a:ext cx="133850" cy="123700"/>
            </a:xfrm>
            <a:custGeom>
              <a:rect b="b" l="l" r="r" t="t"/>
              <a:pathLst>
                <a:path extrusionOk="0" h="4948" w="5354">
                  <a:moveTo>
                    <a:pt x="3665" y="0"/>
                  </a:moveTo>
                  <a:cubicBezTo>
                    <a:pt x="3419" y="0"/>
                    <a:pt x="3177" y="89"/>
                    <a:pt x="2983" y="258"/>
                  </a:cubicBezTo>
                  <a:cubicBezTo>
                    <a:pt x="2771" y="1971"/>
                    <a:pt x="1" y="2521"/>
                    <a:pt x="339" y="4445"/>
                  </a:cubicBezTo>
                  <a:cubicBezTo>
                    <a:pt x="400" y="4488"/>
                    <a:pt x="452" y="4505"/>
                    <a:pt x="498" y="4505"/>
                  </a:cubicBezTo>
                  <a:cubicBezTo>
                    <a:pt x="693" y="4505"/>
                    <a:pt x="777" y="4189"/>
                    <a:pt x="1039" y="4189"/>
                  </a:cubicBezTo>
                  <a:cubicBezTo>
                    <a:pt x="1052" y="4189"/>
                    <a:pt x="1065" y="4190"/>
                    <a:pt x="1079" y="4192"/>
                  </a:cubicBezTo>
                  <a:cubicBezTo>
                    <a:pt x="1164" y="4466"/>
                    <a:pt x="614" y="4466"/>
                    <a:pt x="762" y="4763"/>
                  </a:cubicBezTo>
                  <a:cubicBezTo>
                    <a:pt x="893" y="4882"/>
                    <a:pt x="1072" y="4948"/>
                    <a:pt x="1226" y="4948"/>
                  </a:cubicBezTo>
                  <a:cubicBezTo>
                    <a:pt x="1344" y="4948"/>
                    <a:pt x="1447" y="4909"/>
                    <a:pt x="1502" y="4826"/>
                  </a:cubicBezTo>
                  <a:cubicBezTo>
                    <a:pt x="1946" y="4213"/>
                    <a:pt x="2750" y="3853"/>
                    <a:pt x="3004" y="3155"/>
                  </a:cubicBezTo>
                  <a:cubicBezTo>
                    <a:pt x="3110" y="2817"/>
                    <a:pt x="3363" y="2542"/>
                    <a:pt x="3659" y="2373"/>
                  </a:cubicBezTo>
                  <a:cubicBezTo>
                    <a:pt x="4558" y="1871"/>
                    <a:pt x="5354" y="109"/>
                    <a:pt x="4167" y="109"/>
                  </a:cubicBezTo>
                  <a:cubicBezTo>
                    <a:pt x="4153" y="109"/>
                    <a:pt x="4139" y="109"/>
                    <a:pt x="4125" y="110"/>
                  </a:cubicBezTo>
                  <a:cubicBezTo>
                    <a:pt x="3977" y="36"/>
                    <a:pt x="3820" y="0"/>
                    <a:pt x="3665" y="0"/>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 name="Google Shape;1919;p14"/>
            <p:cNvSpPr/>
            <p:nvPr/>
          </p:nvSpPr>
          <p:spPr>
            <a:xfrm>
              <a:off x="-1076525" y="3572525"/>
              <a:ext cx="126925" cy="104075"/>
            </a:xfrm>
            <a:custGeom>
              <a:rect b="b" l="l" r="r" t="t"/>
              <a:pathLst>
                <a:path extrusionOk="0" h="4163" w="5077">
                  <a:moveTo>
                    <a:pt x="3337" y="1"/>
                  </a:moveTo>
                  <a:cubicBezTo>
                    <a:pt x="3025" y="1"/>
                    <a:pt x="2736" y="55"/>
                    <a:pt x="2602" y="165"/>
                  </a:cubicBezTo>
                  <a:cubicBezTo>
                    <a:pt x="2665" y="715"/>
                    <a:pt x="1798" y="906"/>
                    <a:pt x="1841" y="1477"/>
                  </a:cubicBezTo>
                  <a:cubicBezTo>
                    <a:pt x="1819" y="1815"/>
                    <a:pt x="1544" y="1900"/>
                    <a:pt x="1248" y="1963"/>
                  </a:cubicBezTo>
                  <a:cubicBezTo>
                    <a:pt x="254" y="2513"/>
                    <a:pt x="1" y="4099"/>
                    <a:pt x="1502" y="4163"/>
                  </a:cubicBezTo>
                  <a:cubicBezTo>
                    <a:pt x="2412" y="3824"/>
                    <a:pt x="3173" y="3190"/>
                    <a:pt x="3659" y="2365"/>
                  </a:cubicBezTo>
                  <a:cubicBezTo>
                    <a:pt x="3793" y="1912"/>
                    <a:pt x="4060" y="1739"/>
                    <a:pt x="4460" y="1739"/>
                  </a:cubicBezTo>
                  <a:cubicBezTo>
                    <a:pt x="4565" y="1739"/>
                    <a:pt x="4678" y="1751"/>
                    <a:pt x="4801" y="1773"/>
                  </a:cubicBezTo>
                  <a:cubicBezTo>
                    <a:pt x="4738" y="1604"/>
                    <a:pt x="5076" y="1477"/>
                    <a:pt x="4865" y="1286"/>
                  </a:cubicBezTo>
                  <a:cubicBezTo>
                    <a:pt x="4670" y="1119"/>
                    <a:pt x="4486" y="1055"/>
                    <a:pt x="4305" y="1055"/>
                  </a:cubicBezTo>
                  <a:cubicBezTo>
                    <a:pt x="3779" y="1055"/>
                    <a:pt x="3290" y="1599"/>
                    <a:pt x="2708" y="1709"/>
                  </a:cubicBezTo>
                  <a:cubicBezTo>
                    <a:pt x="2792" y="1202"/>
                    <a:pt x="3215" y="948"/>
                    <a:pt x="3511" y="715"/>
                  </a:cubicBezTo>
                  <a:cubicBezTo>
                    <a:pt x="3571" y="673"/>
                    <a:pt x="3645" y="658"/>
                    <a:pt x="3726" y="658"/>
                  </a:cubicBezTo>
                  <a:cubicBezTo>
                    <a:pt x="3891" y="658"/>
                    <a:pt x="4083" y="718"/>
                    <a:pt x="4233" y="718"/>
                  </a:cubicBezTo>
                  <a:cubicBezTo>
                    <a:pt x="4373" y="718"/>
                    <a:pt x="4476" y="666"/>
                    <a:pt x="4484" y="461"/>
                  </a:cubicBezTo>
                  <a:cubicBezTo>
                    <a:pt x="4458" y="156"/>
                    <a:pt x="3864" y="1"/>
                    <a:pt x="3337" y="1"/>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14"/>
            <p:cNvSpPr/>
            <p:nvPr/>
          </p:nvSpPr>
          <p:spPr>
            <a:xfrm>
              <a:off x="-2407875" y="4057575"/>
              <a:ext cx="141200" cy="94050"/>
            </a:xfrm>
            <a:custGeom>
              <a:rect b="b" l="l" r="r" t="t"/>
              <a:pathLst>
                <a:path extrusionOk="0" h="3762" w="5648">
                  <a:moveTo>
                    <a:pt x="4962" y="0"/>
                  </a:moveTo>
                  <a:cubicBezTo>
                    <a:pt x="4363" y="0"/>
                    <a:pt x="3743" y="352"/>
                    <a:pt x="3532" y="940"/>
                  </a:cubicBezTo>
                  <a:cubicBezTo>
                    <a:pt x="3405" y="1638"/>
                    <a:pt x="2665" y="1743"/>
                    <a:pt x="2369" y="2293"/>
                  </a:cubicBezTo>
                  <a:cubicBezTo>
                    <a:pt x="2144" y="2744"/>
                    <a:pt x="1958" y="2962"/>
                    <a:pt x="1704" y="2962"/>
                  </a:cubicBezTo>
                  <a:cubicBezTo>
                    <a:pt x="1506" y="2962"/>
                    <a:pt x="1265" y="2828"/>
                    <a:pt x="931" y="2568"/>
                  </a:cubicBezTo>
                  <a:cubicBezTo>
                    <a:pt x="656" y="2399"/>
                    <a:pt x="677" y="2188"/>
                    <a:pt x="740" y="1955"/>
                  </a:cubicBezTo>
                  <a:cubicBezTo>
                    <a:pt x="844" y="1728"/>
                    <a:pt x="715" y="1616"/>
                    <a:pt x="571" y="1616"/>
                  </a:cubicBezTo>
                  <a:cubicBezTo>
                    <a:pt x="420" y="1616"/>
                    <a:pt x="253" y="1738"/>
                    <a:pt x="317" y="1976"/>
                  </a:cubicBezTo>
                  <a:cubicBezTo>
                    <a:pt x="85" y="2293"/>
                    <a:pt x="0" y="2801"/>
                    <a:pt x="360" y="3076"/>
                  </a:cubicBezTo>
                  <a:cubicBezTo>
                    <a:pt x="1067" y="3522"/>
                    <a:pt x="1545" y="3761"/>
                    <a:pt x="1963" y="3761"/>
                  </a:cubicBezTo>
                  <a:cubicBezTo>
                    <a:pt x="2358" y="3761"/>
                    <a:pt x="2699" y="3549"/>
                    <a:pt x="3130" y="3097"/>
                  </a:cubicBezTo>
                  <a:cubicBezTo>
                    <a:pt x="3997" y="2166"/>
                    <a:pt x="5097" y="1342"/>
                    <a:pt x="5647" y="178"/>
                  </a:cubicBezTo>
                  <a:cubicBezTo>
                    <a:pt x="5441" y="57"/>
                    <a:pt x="5203" y="0"/>
                    <a:pt x="4962" y="0"/>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14"/>
            <p:cNvSpPr/>
            <p:nvPr/>
          </p:nvSpPr>
          <p:spPr>
            <a:xfrm>
              <a:off x="-869800" y="3762375"/>
              <a:ext cx="147025" cy="84950"/>
            </a:xfrm>
            <a:custGeom>
              <a:rect b="b" l="l" r="r" t="t"/>
              <a:pathLst>
                <a:path extrusionOk="0" h="3398" w="5881">
                  <a:moveTo>
                    <a:pt x="3321" y="0"/>
                  </a:moveTo>
                  <a:cubicBezTo>
                    <a:pt x="2724" y="0"/>
                    <a:pt x="1587" y="1645"/>
                    <a:pt x="652" y="1645"/>
                  </a:cubicBezTo>
                  <a:cubicBezTo>
                    <a:pt x="646" y="1645"/>
                    <a:pt x="641" y="1645"/>
                    <a:pt x="635" y="1644"/>
                  </a:cubicBezTo>
                  <a:cubicBezTo>
                    <a:pt x="339" y="1666"/>
                    <a:pt x="530" y="2004"/>
                    <a:pt x="276" y="2067"/>
                  </a:cubicBezTo>
                  <a:cubicBezTo>
                    <a:pt x="1" y="2448"/>
                    <a:pt x="170" y="2829"/>
                    <a:pt x="276" y="3188"/>
                  </a:cubicBezTo>
                  <a:lnTo>
                    <a:pt x="445" y="3209"/>
                  </a:lnTo>
                  <a:cubicBezTo>
                    <a:pt x="481" y="3205"/>
                    <a:pt x="517" y="3203"/>
                    <a:pt x="553" y="3203"/>
                  </a:cubicBezTo>
                  <a:cubicBezTo>
                    <a:pt x="921" y="3203"/>
                    <a:pt x="1302" y="3397"/>
                    <a:pt x="1640" y="3397"/>
                  </a:cubicBezTo>
                  <a:cubicBezTo>
                    <a:pt x="1779" y="3397"/>
                    <a:pt x="1911" y="3365"/>
                    <a:pt x="2031" y="3273"/>
                  </a:cubicBezTo>
                  <a:cubicBezTo>
                    <a:pt x="2645" y="2850"/>
                    <a:pt x="3491" y="2554"/>
                    <a:pt x="3892" y="2089"/>
                  </a:cubicBezTo>
                  <a:cubicBezTo>
                    <a:pt x="4358" y="1306"/>
                    <a:pt x="5881" y="1243"/>
                    <a:pt x="5606" y="164"/>
                  </a:cubicBezTo>
                  <a:cubicBezTo>
                    <a:pt x="5575" y="156"/>
                    <a:pt x="5540" y="153"/>
                    <a:pt x="5503" y="153"/>
                  </a:cubicBezTo>
                  <a:cubicBezTo>
                    <a:pt x="4820" y="153"/>
                    <a:pt x="3102" y="1370"/>
                    <a:pt x="2581" y="1771"/>
                  </a:cubicBezTo>
                  <a:cubicBezTo>
                    <a:pt x="2877" y="1179"/>
                    <a:pt x="3533" y="756"/>
                    <a:pt x="3491" y="58"/>
                  </a:cubicBezTo>
                  <a:cubicBezTo>
                    <a:pt x="3441" y="18"/>
                    <a:pt x="3384" y="0"/>
                    <a:pt x="3321" y="0"/>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14"/>
            <p:cNvSpPr/>
            <p:nvPr/>
          </p:nvSpPr>
          <p:spPr>
            <a:xfrm>
              <a:off x="-2475025" y="3887900"/>
              <a:ext cx="118975" cy="96950"/>
            </a:xfrm>
            <a:custGeom>
              <a:rect b="b" l="l" r="r" t="t"/>
              <a:pathLst>
                <a:path extrusionOk="0" h="3878" w="4759">
                  <a:moveTo>
                    <a:pt x="2337" y="1"/>
                  </a:moveTo>
                  <a:cubicBezTo>
                    <a:pt x="1329" y="1"/>
                    <a:pt x="678" y="1172"/>
                    <a:pt x="550" y="1995"/>
                  </a:cubicBezTo>
                  <a:cubicBezTo>
                    <a:pt x="0" y="3010"/>
                    <a:pt x="867" y="3751"/>
                    <a:pt x="1883" y="3878"/>
                  </a:cubicBezTo>
                  <a:cubicBezTo>
                    <a:pt x="2665" y="3095"/>
                    <a:pt x="4759" y="1953"/>
                    <a:pt x="3215" y="832"/>
                  </a:cubicBezTo>
                  <a:cubicBezTo>
                    <a:pt x="2898" y="621"/>
                    <a:pt x="2961" y="346"/>
                    <a:pt x="2834" y="92"/>
                  </a:cubicBezTo>
                  <a:cubicBezTo>
                    <a:pt x="2660" y="29"/>
                    <a:pt x="2494" y="1"/>
                    <a:pt x="2337" y="1"/>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14"/>
            <p:cNvSpPr/>
            <p:nvPr/>
          </p:nvSpPr>
          <p:spPr>
            <a:xfrm>
              <a:off x="-1207650" y="3814575"/>
              <a:ext cx="107350" cy="83025"/>
            </a:xfrm>
            <a:custGeom>
              <a:rect b="b" l="l" r="r" t="t"/>
              <a:pathLst>
                <a:path extrusionOk="0" h="3321" w="4294">
                  <a:moveTo>
                    <a:pt x="2433" y="1"/>
                  </a:moveTo>
                  <a:lnTo>
                    <a:pt x="1883" y="275"/>
                  </a:lnTo>
                  <a:cubicBezTo>
                    <a:pt x="1967" y="1227"/>
                    <a:pt x="1037" y="1523"/>
                    <a:pt x="423" y="2031"/>
                  </a:cubicBezTo>
                  <a:cubicBezTo>
                    <a:pt x="0" y="2771"/>
                    <a:pt x="297" y="3194"/>
                    <a:pt x="1333" y="3321"/>
                  </a:cubicBezTo>
                  <a:cubicBezTo>
                    <a:pt x="3025" y="2665"/>
                    <a:pt x="2623" y="1227"/>
                    <a:pt x="4252" y="1121"/>
                  </a:cubicBezTo>
                  <a:lnTo>
                    <a:pt x="4294" y="783"/>
                  </a:lnTo>
                  <a:cubicBezTo>
                    <a:pt x="3955" y="22"/>
                    <a:pt x="3131" y="106"/>
                    <a:pt x="2433" y="1"/>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14"/>
            <p:cNvSpPr/>
            <p:nvPr/>
          </p:nvSpPr>
          <p:spPr>
            <a:xfrm>
              <a:off x="-1657600" y="3775075"/>
              <a:ext cx="115300" cy="89075"/>
            </a:xfrm>
            <a:custGeom>
              <a:rect b="b" l="l" r="r" t="t"/>
              <a:pathLst>
                <a:path extrusionOk="0" h="3563" w="4612">
                  <a:moveTo>
                    <a:pt x="3414" y="0"/>
                  </a:moveTo>
                  <a:cubicBezTo>
                    <a:pt x="2993" y="0"/>
                    <a:pt x="3192" y="1023"/>
                    <a:pt x="1840" y="1707"/>
                  </a:cubicBezTo>
                  <a:cubicBezTo>
                    <a:pt x="1883" y="2807"/>
                    <a:pt x="719" y="2575"/>
                    <a:pt x="0" y="2934"/>
                  </a:cubicBezTo>
                  <a:cubicBezTo>
                    <a:pt x="104" y="3374"/>
                    <a:pt x="451" y="3562"/>
                    <a:pt x="899" y="3562"/>
                  </a:cubicBezTo>
                  <a:cubicBezTo>
                    <a:pt x="2278" y="3562"/>
                    <a:pt x="4612" y="1777"/>
                    <a:pt x="3701" y="100"/>
                  </a:cubicBezTo>
                  <a:cubicBezTo>
                    <a:pt x="3579" y="31"/>
                    <a:pt x="3487" y="0"/>
                    <a:pt x="3414" y="0"/>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14"/>
            <p:cNvSpPr/>
            <p:nvPr/>
          </p:nvSpPr>
          <p:spPr>
            <a:xfrm>
              <a:off x="-2430100" y="3892350"/>
              <a:ext cx="79875" cy="94825"/>
            </a:xfrm>
            <a:custGeom>
              <a:rect b="b" l="l" r="r" t="t"/>
              <a:pathLst>
                <a:path extrusionOk="0" h="3793" w="3195">
                  <a:moveTo>
                    <a:pt x="1251" y="0"/>
                  </a:moveTo>
                  <a:cubicBezTo>
                    <a:pt x="1175" y="0"/>
                    <a:pt x="1096" y="7"/>
                    <a:pt x="1016" y="20"/>
                  </a:cubicBezTo>
                  <a:cubicBezTo>
                    <a:pt x="720" y="316"/>
                    <a:pt x="382" y="548"/>
                    <a:pt x="1185" y="760"/>
                  </a:cubicBezTo>
                  <a:cubicBezTo>
                    <a:pt x="2475" y="1162"/>
                    <a:pt x="1376" y="2684"/>
                    <a:pt x="530" y="3002"/>
                  </a:cubicBezTo>
                  <a:cubicBezTo>
                    <a:pt x="212" y="3065"/>
                    <a:pt x="1" y="3382"/>
                    <a:pt x="86" y="3700"/>
                  </a:cubicBezTo>
                  <a:cubicBezTo>
                    <a:pt x="287" y="3764"/>
                    <a:pt x="455" y="3793"/>
                    <a:pt x="600" y="3793"/>
                  </a:cubicBezTo>
                  <a:cubicBezTo>
                    <a:pt x="1354" y="3793"/>
                    <a:pt x="1459" y="3019"/>
                    <a:pt x="2116" y="2558"/>
                  </a:cubicBezTo>
                  <a:cubicBezTo>
                    <a:pt x="3194" y="1779"/>
                    <a:pt x="2538" y="0"/>
                    <a:pt x="1251" y="0"/>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14"/>
            <p:cNvSpPr/>
            <p:nvPr/>
          </p:nvSpPr>
          <p:spPr>
            <a:xfrm>
              <a:off x="-858675" y="3784450"/>
              <a:ext cx="124800" cy="72900"/>
            </a:xfrm>
            <a:custGeom>
              <a:rect b="b" l="l" r="r" t="t"/>
              <a:pathLst>
                <a:path extrusionOk="0" h="2916" w="4992">
                  <a:moveTo>
                    <a:pt x="4991" y="85"/>
                  </a:moveTo>
                  <a:lnTo>
                    <a:pt x="4991" y="85"/>
                  </a:lnTo>
                  <a:cubicBezTo>
                    <a:pt x="4590" y="233"/>
                    <a:pt x="3638" y="0"/>
                    <a:pt x="3553" y="529"/>
                  </a:cubicBezTo>
                  <a:cubicBezTo>
                    <a:pt x="3744" y="1523"/>
                    <a:pt x="2242" y="1142"/>
                    <a:pt x="1925" y="1840"/>
                  </a:cubicBezTo>
                  <a:cubicBezTo>
                    <a:pt x="1784" y="2210"/>
                    <a:pt x="1565" y="2322"/>
                    <a:pt x="1324" y="2322"/>
                  </a:cubicBezTo>
                  <a:cubicBezTo>
                    <a:pt x="952" y="2322"/>
                    <a:pt x="529" y="2056"/>
                    <a:pt x="260" y="2056"/>
                  </a:cubicBezTo>
                  <a:cubicBezTo>
                    <a:pt x="125" y="2056"/>
                    <a:pt x="30" y="2124"/>
                    <a:pt x="0" y="2326"/>
                  </a:cubicBezTo>
                  <a:cubicBezTo>
                    <a:pt x="340" y="2745"/>
                    <a:pt x="752" y="2916"/>
                    <a:pt x="1193" y="2916"/>
                  </a:cubicBezTo>
                  <a:cubicBezTo>
                    <a:pt x="2648" y="2916"/>
                    <a:pt x="4423" y="1058"/>
                    <a:pt x="4991" y="85"/>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p14"/>
            <p:cNvSpPr/>
            <p:nvPr/>
          </p:nvSpPr>
          <p:spPr>
            <a:xfrm>
              <a:off x="-1715775" y="4022375"/>
              <a:ext cx="82525" cy="97300"/>
            </a:xfrm>
            <a:custGeom>
              <a:rect b="b" l="l" r="r" t="t"/>
              <a:pathLst>
                <a:path extrusionOk="0" h="3892" w="3301">
                  <a:moveTo>
                    <a:pt x="2164" y="1"/>
                  </a:moveTo>
                  <a:cubicBezTo>
                    <a:pt x="2076" y="1"/>
                    <a:pt x="2004" y="47"/>
                    <a:pt x="1968" y="191"/>
                  </a:cubicBezTo>
                  <a:cubicBezTo>
                    <a:pt x="1714" y="381"/>
                    <a:pt x="1545" y="677"/>
                    <a:pt x="1545" y="994"/>
                  </a:cubicBezTo>
                  <a:cubicBezTo>
                    <a:pt x="1376" y="1925"/>
                    <a:pt x="1" y="2411"/>
                    <a:pt x="530" y="3469"/>
                  </a:cubicBezTo>
                  <a:cubicBezTo>
                    <a:pt x="675" y="3736"/>
                    <a:pt x="995" y="3891"/>
                    <a:pt x="1306" y="3891"/>
                  </a:cubicBezTo>
                  <a:cubicBezTo>
                    <a:pt x="1536" y="3891"/>
                    <a:pt x="1760" y="3806"/>
                    <a:pt x="1904" y="3617"/>
                  </a:cubicBezTo>
                  <a:cubicBezTo>
                    <a:pt x="2179" y="2432"/>
                    <a:pt x="3300" y="1502"/>
                    <a:pt x="3258" y="233"/>
                  </a:cubicBezTo>
                  <a:lnTo>
                    <a:pt x="2708" y="148"/>
                  </a:lnTo>
                  <a:cubicBezTo>
                    <a:pt x="2698" y="150"/>
                    <a:pt x="2687" y="151"/>
                    <a:pt x="2676" y="151"/>
                  </a:cubicBezTo>
                  <a:cubicBezTo>
                    <a:pt x="2534" y="151"/>
                    <a:pt x="2323" y="1"/>
                    <a:pt x="2164" y="1"/>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14"/>
            <p:cNvSpPr/>
            <p:nvPr/>
          </p:nvSpPr>
          <p:spPr>
            <a:xfrm>
              <a:off x="-1209225" y="4031875"/>
              <a:ext cx="103650" cy="71425"/>
            </a:xfrm>
            <a:custGeom>
              <a:rect b="b" l="l" r="r" t="t"/>
              <a:pathLst>
                <a:path extrusionOk="0" h="2857" w="4146">
                  <a:moveTo>
                    <a:pt x="3786" y="1"/>
                  </a:moveTo>
                  <a:cubicBezTo>
                    <a:pt x="3046" y="85"/>
                    <a:pt x="2305" y="64"/>
                    <a:pt x="1586" y="128"/>
                  </a:cubicBezTo>
                  <a:lnTo>
                    <a:pt x="1015" y="593"/>
                  </a:lnTo>
                  <a:cubicBezTo>
                    <a:pt x="931" y="678"/>
                    <a:pt x="888" y="762"/>
                    <a:pt x="867" y="889"/>
                  </a:cubicBezTo>
                  <a:cubicBezTo>
                    <a:pt x="867" y="1460"/>
                    <a:pt x="0" y="1756"/>
                    <a:pt x="254" y="2412"/>
                  </a:cubicBezTo>
                  <a:cubicBezTo>
                    <a:pt x="536" y="2704"/>
                    <a:pt x="899" y="2857"/>
                    <a:pt x="1245" y="2857"/>
                  </a:cubicBezTo>
                  <a:cubicBezTo>
                    <a:pt x="1652" y="2857"/>
                    <a:pt x="2036" y="2646"/>
                    <a:pt x="2242" y="2200"/>
                  </a:cubicBezTo>
                  <a:cubicBezTo>
                    <a:pt x="2305" y="2031"/>
                    <a:pt x="2263" y="1862"/>
                    <a:pt x="2157" y="1756"/>
                  </a:cubicBezTo>
                  <a:cubicBezTo>
                    <a:pt x="2106" y="1735"/>
                    <a:pt x="2059" y="1725"/>
                    <a:pt x="2015" y="1725"/>
                  </a:cubicBezTo>
                  <a:cubicBezTo>
                    <a:pt x="1762" y="1725"/>
                    <a:pt x="1611" y="2027"/>
                    <a:pt x="1362" y="2027"/>
                  </a:cubicBezTo>
                  <a:cubicBezTo>
                    <a:pt x="1314" y="2027"/>
                    <a:pt x="1262" y="2016"/>
                    <a:pt x="1206" y="1989"/>
                  </a:cubicBezTo>
                  <a:cubicBezTo>
                    <a:pt x="1461" y="1559"/>
                    <a:pt x="1576" y="1366"/>
                    <a:pt x="1705" y="1366"/>
                  </a:cubicBezTo>
                  <a:cubicBezTo>
                    <a:pt x="1811" y="1366"/>
                    <a:pt x="1926" y="1497"/>
                    <a:pt x="2136" y="1735"/>
                  </a:cubicBezTo>
                  <a:cubicBezTo>
                    <a:pt x="2338" y="1823"/>
                    <a:pt x="2499" y="1859"/>
                    <a:pt x="2631" y="1859"/>
                  </a:cubicBezTo>
                  <a:cubicBezTo>
                    <a:pt x="3230" y="1859"/>
                    <a:pt x="3210" y="1093"/>
                    <a:pt x="3574" y="868"/>
                  </a:cubicBezTo>
                  <a:lnTo>
                    <a:pt x="3574" y="868"/>
                  </a:lnTo>
                  <a:cubicBezTo>
                    <a:pt x="3426" y="1079"/>
                    <a:pt x="3320" y="1291"/>
                    <a:pt x="3765" y="1418"/>
                  </a:cubicBezTo>
                  <a:cubicBezTo>
                    <a:pt x="3765" y="953"/>
                    <a:pt x="4145" y="487"/>
                    <a:pt x="3786" y="1"/>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14"/>
            <p:cNvSpPr/>
            <p:nvPr/>
          </p:nvSpPr>
          <p:spPr>
            <a:xfrm>
              <a:off x="-2402600" y="4013900"/>
              <a:ext cx="103125" cy="108950"/>
            </a:xfrm>
            <a:custGeom>
              <a:rect b="b" l="l" r="r" t="t"/>
              <a:pathLst>
                <a:path extrusionOk="0" h="4358" w="4125">
                  <a:moveTo>
                    <a:pt x="3258" y="1"/>
                  </a:moveTo>
                  <a:cubicBezTo>
                    <a:pt x="1883" y="720"/>
                    <a:pt x="826" y="1925"/>
                    <a:pt x="276" y="3385"/>
                  </a:cubicBezTo>
                  <a:cubicBezTo>
                    <a:pt x="635" y="3638"/>
                    <a:pt x="1" y="4188"/>
                    <a:pt x="656" y="4358"/>
                  </a:cubicBezTo>
                  <a:cubicBezTo>
                    <a:pt x="720" y="4315"/>
                    <a:pt x="741" y="4231"/>
                    <a:pt x="656" y="4188"/>
                  </a:cubicBezTo>
                  <a:cubicBezTo>
                    <a:pt x="635" y="2285"/>
                    <a:pt x="4125" y="1206"/>
                    <a:pt x="3258" y="1"/>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14"/>
            <p:cNvSpPr/>
            <p:nvPr/>
          </p:nvSpPr>
          <p:spPr>
            <a:xfrm>
              <a:off x="-2066325" y="3800825"/>
              <a:ext cx="83575" cy="106975"/>
            </a:xfrm>
            <a:custGeom>
              <a:rect b="b" l="l" r="r" t="t"/>
              <a:pathLst>
                <a:path extrusionOk="0" h="4279" w="3343">
                  <a:moveTo>
                    <a:pt x="1333" y="1"/>
                  </a:moveTo>
                  <a:lnTo>
                    <a:pt x="1333" y="22"/>
                  </a:lnTo>
                  <a:cubicBezTo>
                    <a:pt x="678" y="1333"/>
                    <a:pt x="1" y="2856"/>
                    <a:pt x="995" y="4188"/>
                  </a:cubicBezTo>
                  <a:cubicBezTo>
                    <a:pt x="1021" y="4179"/>
                    <a:pt x="1044" y="4174"/>
                    <a:pt x="1064" y="4174"/>
                  </a:cubicBezTo>
                  <a:cubicBezTo>
                    <a:pt x="1093" y="4174"/>
                    <a:pt x="1118" y="4185"/>
                    <a:pt x="1143" y="4209"/>
                  </a:cubicBezTo>
                  <a:cubicBezTo>
                    <a:pt x="1255" y="4257"/>
                    <a:pt x="1355" y="4278"/>
                    <a:pt x="1445" y="4278"/>
                  </a:cubicBezTo>
                  <a:cubicBezTo>
                    <a:pt x="2033" y="4278"/>
                    <a:pt x="2193" y="3371"/>
                    <a:pt x="2560" y="3004"/>
                  </a:cubicBezTo>
                  <a:cubicBezTo>
                    <a:pt x="2814" y="2581"/>
                    <a:pt x="3342" y="2200"/>
                    <a:pt x="3152" y="1650"/>
                  </a:cubicBezTo>
                  <a:cubicBezTo>
                    <a:pt x="2964" y="1253"/>
                    <a:pt x="3272" y="339"/>
                    <a:pt x="2645" y="339"/>
                  </a:cubicBezTo>
                  <a:cubicBezTo>
                    <a:pt x="2638" y="339"/>
                    <a:pt x="2631" y="339"/>
                    <a:pt x="2623" y="339"/>
                  </a:cubicBezTo>
                  <a:cubicBezTo>
                    <a:pt x="1777" y="1016"/>
                    <a:pt x="2285" y="2116"/>
                    <a:pt x="1629" y="2940"/>
                  </a:cubicBezTo>
                  <a:cubicBezTo>
                    <a:pt x="678" y="2010"/>
                    <a:pt x="3258" y="318"/>
                    <a:pt x="1333" y="1"/>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14"/>
            <p:cNvSpPr/>
            <p:nvPr/>
          </p:nvSpPr>
          <p:spPr>
            <a:xfrm>
              <a:off x="-2386200" y="4013900"/>
              <a:ext cx="131150" cy="123250"/>
            </a:xfrm>
            <a:custGeom>
              <a:rect b="b" l="l" r="r" t="t"/>
              <a:pathLst>
                <a:path extrusionOk="0" h="4930" w="5246">
                  <a:moveTo>
                    <a:pt x="4273" y="1"/>
                  </a:moveTo>
                  <a:cubicBezTo>
                    <a:pt x="4251" y="974"/>
                    <a:pt x="3702" y="1672"/>
                    <a:pt x="2708" y="2116"/>
                  </a:cubicBezTo>
                  <a:cubicBezTo>
                    <a:pt x="2517" y="2200"/>
                    <a:pt x="2390" y="2306"/>
                    <a:pt x="2433" y="2475"/>
                  </a:cubicBezTo>
                  <a:cubicBezTo>
                    <a:pt x="2644" y="3448"/>
                    <a:pt x="1142" y="3533"/>
                    <a:pt x="1079" y="4400"/>
                  </a:cubicBezTo>
                  <a:cubicBezTo>
                    <a:pt x="1079" y="4474"/>
                    <a:pt x="957" y="4521"/>
                    <a:pt x="809" y="4521"/>
                  </a:cubicBezTo>
                  <a:cubicBezTo>
                    <a:pt x="661" y="4521"/>
                    <a:pt x="487" y="4474"/>
                    <a:pt x="381" y="4358"/>
                  </a:cubicBezTo>
                  <a:cubicBezTo>
                    <a:pt x="430" y="4210"/>
                    <a:pt x="343" y="4184"/>
                    <a:pt x="233" y="4184"/>
                  </a:cubicBezTo>
                  <a:cubicBezTo>
                    <a:pt x="173" y="4184"/>
                    <a:pt x="107" y="4191"/>
                    <a:pt x="51" y="4191"/>
                  </a:cubicBezTo>
                  <a:cubicBezTo>
                    <a:pt x="33" y="4191"/>
                    <a:pt x="16" y="4191"/>
                    <a:pt x="0" y="4188"/>
                  </a:cubicBezTo>
                  <a:lnTo>
                    <a:pt x="0" y="4358"/>
                  </a:lnTo>
                  <a:cubicBezTo>
                    <a:pt x="211" y="4625"/>
                    <a:pt x="478" y="4929"/>
                    <a:pt x="770" y="4929"/>
                  </a:cubicBezTo>
                  <a:cubicBezTo>
                    <a:pt x="918" y="4929"/>
                    <a:pt x="1071" y="4852"/>
                    <a:pt x="1227" y="4654"/>
                  </a:cubicBezTo>
                  <a:cubicBezTo>
                    <a:pt x="1713" y="4061"/>
                    <a:pt x="2433" y="3638"/>
                    <a:pt x="2771" y="2983"/>
                  </a:cubicBezTo>
                  <a:cubicBezTo>
                    <a:pt x="3157" y="2175"/>
                    <a:pt x="3471" y="1892"/>
                    <a:pt x="4244" y="1892"/>
                  </a:cubicBezTo>
                  <a:cubicBezTo>
                    <a:pt x="4402" y="1892"/>
                    <a:pt x="4579" y="1904"/>
                    <a:pt x="4780" y="1925"/>
                  </a:cubicBezTo>
                  <a:cubicBezTo>
                    <a:pt x="5245" y="1164"/>
                    <a:pt x="4865" y="551"/>
                    <a:pt x="4273" y="1"/>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14"/>
            <p:cNvSpPr/>
            <p:nvPr/>
          </p:nvSpPr>
          <p:spPr>
            <a:xfrm>
              <a:off x="-1054850" y="3608375"/>
              <a:ext cx="98375" cy="83775"/>
            </a:xfrm>
            <a:custGeom>
              <a:rect b="b" l="l" r="r" t="t"/>
              <a:pathLst>
                <a:path extrusionOk="0" h="3351" w="3935">
                  <a:moveTo>
                    <a:pt x="3286" y="0"/>
                  </a:moveTo>
                  <a:cubicBezTo>
                    <a:pt x="3065" y="0"/>
                    <a:pt x="2878" y="122"/>
                    <a:pt x="2814" y="360"/>
                  </a:cubicBezTo>
                  <a:cubicBezTo>
                    <a:pt x="2602" y="1121"/>
                    <a:pt x="1820" y="1460"/>
                    <a:pt x="1545" y="2115"/>
                  </a:cubicBezTo>
                  <a:cubicBezTo>
                    <a:pt x="1312" y="2284"/>
                    <a:pt x="1058" y="2454"/>
                    <a:pt x="804" y="2581"/>
                  </a:cubicBezTo>
                  <a:cubicBezTo>
                    <a:pt x="402" y="2729"/>
                    <a:pt x="1" y="2855"/>
                    <a:pt x="64" y="3342"/>
                  </a:cubicBezTo>
                  <a:cubicBezTo>
                    <a:pt x="126" y="3347"/>
                    <a:pt x="187" y="3350"/>
                    <a:pt x="248" y="3350"/>
                  </a:cubicBezTo>
                  <a:cubicBezTo>
                    <a:pt x="1839" y="3350"/>
                    <a:pt x="3181" y="1540"/>
                    <a:pt x="3934" y="339"/>
                  </a:cubicBezTo>
                  <a:cubicBezTo>
                    <a:pt x="3738" y="111"/>
                    <a:pt x="3496" y="0"/>
                    <a:pt x="3286" y="0"/>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14"/>
            <p:cNvSpPr/>
            <p:nvPr/>
          </p:nvSpPr>
          <p:spPr>
            <a:xfrm>
              <a:off x="-2025025" y="3796425"/>
              <a:ext cx="88800" cy="110275"/>
            </a:xfrm>
            <a:custGeom>
              <a:rect b="b" l="l" r="r" t="t"/>
              <a:pathLst>
                <a:path extrusionOk="0" h="4411" w="3552">
                  <a:moveTo>
                    <a:pt x="889" y="1"/>
                  </a:moveTo>
                  <a:cubicBezTo>
                    <a:pt x="649" y="1"/>
                    <a:pt x="619" y="221"/>
                    <a:pt x="1162" y="663"/>
                  </a:cubicBezTo>
                  <a:cubicBezTo>
                    <a:pt x="1373" y="832"/>
                    <a:pt x="1310" y="1001"/>
                    <a:pt x="1141" y="1150"/>
                  </a:cubicBezTo>
                  <a:cubicBezTo>
                    <a:pt x="992" y="1678"/>
                    <a:pt x="1881" y="2186"/>
                    <a:pt x="1141" y="2588"/>
                  </a:cubicBezTo>
                  <a:cubicBezTo>
                    <a:pt x="770" y="2670"/>
                    <a:pt x="1" y="4411"/>
                    <a:pt x="696" y="4411"/>
                  </a:cubicBezTo>
                  <a:cubicBezTo>
                    <a:pt x="716" y="4411"/>
                    <a:pt x="737" y="4409"/>
                    <a:pt x="760" y="4406"/>
                  </a:cubicBezTo>
                  <a:cubicBezTo>
                    <a:pt x="3552" y="1477"/>
                    <a:pt x="1512" y="1"/>
                    <a:pt x="889" y="1"/>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14"/>
            <p:cNvSpPr/>
            <p:nvPr/>
          </p:nvSpPr>
          <p:spPr>
            <a:xfrm>
              <a:off x="-2743625" y="4091025"/>
              <a:ext cx="81975" cy="78875"/>
            </a:xfrm>
            <a:custGeom>
              <a:rect b="b" l="l" r="r" t="t"/>
              <a:pathLst>
                <a:path extrusionOk="0" h="3155" w="3279">
                  <a:moveTo>
                    <a:pt x="2655" y="0"/>
                  </a:moveTo>
                  <a:cubicBezTo>
                    <a:pt x="2457" y="0"/>
                    <a:pt x="2305" y="192"/>
                    <a:pt x="1967" y="638"/>
                  </a:cubicBezTo>
                  <a:cubicBezTo>
                    <a:pt x="1269" y="1463"/>
                    <a:pt x="127" y="2034"/>
                    <a:pt x="0" y="3155"/>
                  </a:cubicBezTo>
                  <a:cubicBezTo>
                    <a:pt x="1756" y="2943"/>
                    <a:pt x="2411" y="2119"/>
                    <a:pt x="3279" y="300"/>
                  </a:cubicBezTo>
                  <a:cubicBezTo>
                    <a:pt x="2979" y="109"/>
                    <a:pt x="2804" y="0"/>
                    <a:pt x="2655" y="0"/>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14"/>
            <p:cNvSpPr/>
            <p:nvPr/>
          </p:nvSpPr>
          <p:spPr>
            <a:xfrm>
              <a:off x="-1964275" y="3977375"/>
              <a:ext cx="102600" cy="85350"/>
            </a:xfrm>
            <a:custGeom>
              <a:rect b="b" l="l" r="r" t="t"/>
              <a:pathLst>
                <a:path extrusionOk="0" h="3414" w="4104">
                  <a:moveTo>
                    <a:pt x="3439" y="0"/>
                  </a:moveTo>
                  <a:cubicBezTo>
                    <a:pt x="3010" y="0"/>
                    <a:pt x="3012" y="466"/>
                    <a:pt x="2814" y="700"/>
                  </a:cubicBezTo>
                  <a:cubicBezTo>
                    <a:pt x="2665" y="1145"/>
                    <a:pt x="1946" y="1335"/>
                    <a:pt x="1925" y="1758"/>
                  </a:cubicBezTo>
                  <a:cubicBezTo>
                    <a:pt x="1862" y="2836"/>
                    <a:pt x="635" y="2562"/>
                    <a:pt x="1" y="3090"/>
                  </a:cubicBezTo>
                  <a:cubicBezTo>
                    <a:pt x="278" y="3316"/>
                    <a:pt x="585" y="3413"/>
                    <a:pt x="902" y="3413"/>
                  </a:cubicBezTo>
                  <a:cubicBezTo>
                    <a:pt x="2401" y="3413"/>
                    <a:pt x="4103" y="1232"/>
                    <a:pt x="3702" y="45"/>
                  </a:cubicBezTo>
                  <a:cubicBezTo>
                    <a:pt x="3599" y="14"/>
                    <a:pt x="3513" y="0"/>
                    <a:pt x="3439" y="0"/>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14"/>
            <p:cNvSpPr/>
            <p:nvPr/>
          </p:nvSpPr>
          <p:spPr>
            <a:xfrm>
              <a:off x="-2311650" y="3692450"/>
              <a:ext cx="94325" cy="88925"/>
            </a:xfrm>
            <a:custGeom>
              <a:rect b="b" l="l" r="r" t="t"/>
              <a:pathLst>
                <a:path extrusionOk="0" h="3557" w="3773">
                  <a:moveTo>
                    <a:pt x="3321" y="0"/>
                  </a:moveTo>
                  <a:lnTo>
                    <a:pt x="3321" y="0"/>
                  </a:lnTo>
                  <a:cubicBezTo>
                    <a:pt x="1354" y="550"/>
                    <a:pt x="3109" y="2411"/>
                    <a:pt x="910" y="2749"/>
                  </a:cubicBezTo>
                  <a:cubicBezTo>
                    <a:pt x="635" y="2961"/>
                    <a:pt x="43" y="2686"/>
                    <a:pt x="0" y="3215"/>
                  </a:cubicBezTo>
                  <a:cubicBezTo>
                    <a:pt x="318" y="3453"/>
                    <a:pt x="646" y="3557"/>
                    <a:pt x="967" y="3557"/>
                  </a:cubicBezTo>
                  <a:cubicBezTo>
                    <a:pt x="2441" y="3557"/>
                    <a:pt x="3772" y="1372"/>
                    <a:pt x="3321" y="0"/>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14"/>
            <p:cNvSpPr/>
            <p:nvPr/>
          </p:nvSpPr>
          <p:spPr>
            <a:xfrm>
              <a:off x="-1678225" y="3763825"/>
              <a:ext cx="87800" cy="86200"/>
            </a:xfrm>
            <a:custGeom>
              <a:rect b="b" l="l" r="r" t="t"/>
              <a:pathLst>
                <a:path extrusionOk="0" h="3448" w="3512">
                  <a:moveTo>
                    <a:pt x="2538" y="0"/>
                  </a:moveTo>
                  <a:lnTo>
                    <a:pt x="2538" y="0"/>
                  </a:lnTo>
                  <a:cubicBezTo>
                    <a:pt x="2010" y="360"/>
                    <a:pt x="1777" y="1037"/>
                    <a:pt x="1016" y="1163"/>
                  </a:cubicBezTo>
                  <a:cubicBezTo>
                    <a:pt x="614" y="1375"/>
                    <a:pt x="550" y="1819"/>
                    <a:pt x="275" y="2136"/>
                  </a:cubicBezTo>
                  <a:cubicBezTo>
                    <a:pt x="0" y="2454"/>
                    <a:pt x="297" y="3448"/>
                    <a:pt x="783" y="3448"/>
                  </a:cubicBezTo>
                  <a:cubicBezTo>
                    <a:pt x="1756" y="3384"/>
                    <a:pt x="3088" y="3363"/>
                    <a:pt x="2708" y="2157"/>
                  </a:cubicBezTo>
                  <a:lnTo>
                    <a:pt x="2581" y="2115"/>
                  </a:lnTo>
                  <a:cubicBezTo>
                    <a:pt x="2242" y="2263"/>
                    <a:pt x="2306" y="2644"/>
                    <a:pt x="2010" y="2792"/>
                  </a:cubicBezTo>
                  <a:cubicBezTo>
                    <a:pt x="1919" y="2832"/>
                    <a:pt x="1780" y="2858"/>
                    <a:pt x="1669" y="2858"/>
                  </a:cubicBezTo>
                  <a:cubicBezTo>
                    <a:pt x="1547" y="2858"/>
                    <a:pt x="1458" y="2827"/>
                    <a:pt x="1502" y="2750"/>
                  </a:cubicBezTo>
                  <a:cubicBezTo>
                    <a:pt x="1735" y="2390"/>
                    <a:pt x="1291" y="1798"/>
                    <a:pt x="2010" y="1629"/>
                  </a:cubicBezTo>
                  <a:cubicBezTo>
                    <a:pt x="2581" y="1396"/>
                    <a:pt x="3511" y="296"/>
                    <a:pt x="2538" y="0"/>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14"/>
            <p:cNvSpPr/>
            <p:nvPr/>
          </p:nvSpPr>
          <p:spPr>
            <a:xfrm>
              <a:off x="-2786250" y="4057250"/>
              <a:ext cx="89275" cy="103275"/>
            </a:xfrm>
            <a:custGeom>
              <a:rect b="b" l="l" r="r" t="t"/>
              <a:pathLst>
                <a:path extrusionOk="0" h="4131" w="3571">
                  <a:moveTo>
                    <a:pt x="3320" y="1"/>
                  </a:moveTo>
                  <a:cubicBezTo>
                    <a:pt x="3281" y="1"/>
                    <a:pt x="3236" y="14"/>
                    <a:pt x="3186" y="43"/>
                  </a:cubicBezTo>
                  <a:cubicBezTo>
                    <a:pt x="1875" y="297"/>
                    <a:pt x="902" y="1799"/>
                    <a:pt x="500" y="2941"/>
                  </a:cubicBezTo>
                  <a:cubicBezTo>
                    <a:pt x="0" y="3367"/>
                    <a:pt x="808" y="4130"/>
                    <a:pt x="1326" y="4130"/>
                  </a:cubicBezTo>
                  <a:cubicBezTo>
                    <a:pt x="1553" y="4130"/>
                    <a:pt x="1725" y="3983"/>
                    <a:pt x="1705" y="3596"/>
                  </a:cubicBezTo>
                  <a:cubicBezTo>
                    <a:pt x="1748" y="3195"/>
                    <a:pt x="1134" y="2793"/>
                    <a:pt x="1473" y="2454"/>
                  </a:cubicBezTo>
                  <a:cubicBezTo>
                    <a:pt x="2107" y="1862"/>
                    <a:pt x="2424" y="1016"/>
                    <a:pt x="3334" y="614"/>
                  </a:cubicBezTo>
                  <a:cubicBezTo>
                    <a:pt x="3570" y="487"/>
                    <a:pt x="3557" y="1"/>
                    <a:pt x="3320" y="1"/>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14"/>
            <p:cNvSpPr/>
            <p:nvPr/>
          </p:nvSpPr>
          <p:spPr>
            <a:xfrm>
              <a:off x="-1699900" y="4050150"/>
              <a:ext cx="94675" cy="82875"/>
            </a:xfrm>
            <a:custGeom>
              <a:rect b="b" l="l" r="r" t="t"/>
              <a:pathLst>
                <a:path extrusionOk="0" h="3315" w="3787">
                  <a:moveTo>
                    <a:pt x="2841" y="0"/>
                  </a:moveTo>
                  <a:cubicBezTo>
                    <a:pt x="2127" y="0"/>
                    <a:pt x="1428" y="2279"/>
                    <a:pt x="952" y="2590"/>
                  </a:cubicBezTo>
                  <a:cubicBezTo>
                    <a:pt x="719" y="2759"/>
                    <a:pt x="0" y="2611"/>
                    <a:pt x="402" y="3225"/>
                  </a:cubicBezTo>
                  <a:cubicBezTo>
                    <a:pt x="528" y="3288"/>
                    <a:pt x="645" y="3315"/>
                    <a:pt x="756" y="3315"/>
                  </a:cubicBezTo>
                  <a:cubicBezTo>
                    <a:pt x="1391" y="3315"/>
                    <a:pt x="1814" y="2413"/>
                    <a:pt x="2390" y="2125"/>
                  </a:cubicBezTo>
                  <a:cubicBezTo>
                    <a:pt x="2919" y="1596"/>
                    <a:pt x="3786" y="1089"/>
                    <a:pt x="3173" y="179"/>
                  </a:cubicBezTo>
                  <a:cubicBezTo>
                    <a:pt x="3062" y="55"/>
                    <a:pt x="2952" y="0"/>
                    <a:pt x="2841" y="0"/>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 name="Google Shape;1940;p14"/>
            <p:cNvSpPr/>
            <p:nvPr/>
          </p:nvSpPr>
          <p:spPr>
            <a:xfrm>
              <a:off x="-2789625" y="3788150"/>
              <a:ext cx="65050" cy="96625"/>
            </a:xfrm>
            <a:custGeom>
              <a:rect b="b" l="l" r="r" t="t"/>
              <a:pathLst>
                <a:path extrusionOk="0" h="3865" w="2602">
                  <a:moveTo>
                    <a:pt x="1840" y="0"/>
                  </a:moveTo>
                  <a:lnTo>
                    <a:pt x="1840" y="0"/>
                  </a:lnTo>
                  <a:cubicBezTo>
                    <a:pt x="1312" y="1481"/>
                    <a:pt x="1502" y="2813"/>
                    <a:pt x="0" y="3849"/>
                  </a:cubicBezTo>
                  <a:cubicBezTo>
                    <a:pt x="99" y="3859"/>
                    <a:pt x="189" y="3864"/>
                    <a:pt x="273" y="3864"/>
                  </a:cubicBezTo>
                  <a:cubicBezTo>
                    <a:pt x="1228" y="3864"/>
                    <a:pt x="1253" y="3226"/>
                    <a:pt x="1798" y="2623"/>
                  </a:cubicBezTo>
                  <a:cubicBezTo>
                    <a:pt x="2602" y="2073"/>
                    <a:pt x="2559" y="719"/>
                    <a:pt x="1840" y="0"/>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14"/>
            <p:cNvSpPr/>
            <p:nvPr/>
          </p:nvSpPr>
          <p:spPr>
            <a:xfrm>
              <a:off x="-1955800" y="3959800"/>
              <a:ext cx="84075" cy="62725"/>
            </a:xfrm>
            <a:custGeom>
              <a:rect b="b" l="l" r="r" t="t"/>
              <a:pathLst>
                <a:path extrusionOk="0" h="2509" w="3363">
                  <a:moveTo>
                    <a:pt x="2039" y="1"/>
                  </a:moveTo>
                  <a:cubicBezTo>
                    <a:pt x="1810" y="1"/>
                    <a:pt x="1590" y="17"/>
                    <a:pt x="1417" y="29"/>
                  </a:cubicBezTo>
                  <a:cubicBezTo>
                    <a:pt x="1840" y="1361"/>
                    <a:pt x="0" y="1425"/>
                    <a:pt x="402" y="2228"/>
                  </a:cubicBezTo>
                  <a:cubicBezTo>
                    <a:pt x="582" y="2430"/>
                    <a:pt x="773" y="2509"/>
                    <a:pt x="968" y="2509"/>
                  </a:cubicBezTo>
                  <a:cubicBezTo>
                    <a:pt x="1551" y="2509"/>
                    <a:pt x="2173" y="1800"/>
                    <a:pt x="2665" y="1530"/>
                  </a:cubicBezTo>
                  <a:cubicBezTo>
                    <a:pt x="2897" y="1277"/>
                    <a:pt x="2771" y="748"/>
                    <a:pt x="3363" y="748"/>
                  </a:cubicBezTo>
                  <a:cubicBezTo>
                    <a:pt x="3332" y="117"/>
                    <a:pt x="2652" y="1"/>
                    <a:pt x="2039" y="1"/>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14"/>
            <p:cNvSpPr/>
            <p:nvPr/>
          </p:nvSpPr>
          <p:spPr>
            <a:xfrm>
              <a:off x="-2043050" y="3795025"/>
              <a:ext cx="43900" cy="86200"/>
            </a:xfrm>
            <a:custGeom>
              <a:rect b="b" l="l" r="r" t="t"/>
              <a:pathLst>
                <a:path extrusionOk="0" h="3448" w="1756">
                  <a:moveTo>
                    <a:pt x="741" y="0"/>
                  </a:moveTo>
                  <a:cubicBezTo>
                    <a:pt x="587" y="0"/>
                    <a:pt x="455" y="42"/>
                    <a:pt x="402" y="233"/>
                  </a:cubicBezTo>
                  <a:cubicBezTo>
                    <a:pt x="1756" y="867"/>
                    <a:pt x="0" y="1840"/>
                    <a:pt x="212" y="2771"/>
                  </a:cubicBezTo>
                  <a:cubicBezTo>
                    <a:pt x="233" y="3045"/>
                    <a:pt x="64" y="3426"/>
                    <a:pt x="593" y="3447"/>
                  </a:cubicBezTo>
                  <a:cubicBezTo>
                    <a:pt x="1692" y="3405"/>
                    <a:pt x="1142" y="1375"/>
                    <a:pt x="1692" y="571"/>
                  </a:cubicBezTo>
                  <a:cubicBezTo>
                    <a:pt x="1354" y="486"/>
                    <a:pt x="1523" y="106"/>
                    <a:pt x="1206" y="21"/>
                  </a:cubicBezTo>
                  <a:cubicBezTo>
                    <a:pt x="1178" y="25"/>
                    <a:pt x="1149" y="27"/>
                    <a:pt x="1119" y="27"/>
                  </a:cubicBezTo>
                  <a:cubicBezTo>
                    <a:pt x="999" y="27"/>
                    <a:pt x="863" y="0"/>
                    <a:pt x="741" y="0"/>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14"/>
            <p:cNvSpPr/>
            <p:nvPr/>
          </p:nvSpPr>
          <p:spPr>
            <a:xfrm>
              <a:off x="-1207125" y="3842325"/>
              <a:ext cx="99900" cy="81125"/>
            </a:xfrm>
            <a:custGeom>
              <a:rect b="b" l="l" r="r" t="t"/>
              <a:pathLst>
                <a:path extrusionOk="0" h="3245" w="3996">
                  <a:moveTo>
                    <a:pt x="3626" y="1"/>
                  </a:moveTo>
                  <a:cubicBezTo>
                    <a:pt x="3227" y="1"/>
                    <a:pt x="2608" y="447"/>
                    <a:pt x="2813" y="857"/>
                  </a:cubicBezTo>
                  <a:cubicBezTo>
                    <a:pt x="2708" y="1788"/>
                    <a:pt x="614" y="2253"/>
                    <a:pt x="1" y="3057"/>
                  </a:cubicBezTo>
                  <a:cubicBezTo>
                    <a:pt x="184" y="3187"/>
                    <a:pt x="386" y="3245"/>
                    <a:pt x="600" y="3245"/>
                  </a:cubicBezTo>
                  <a:cubicBezTo>
                    <a:pt x="1841" y="3245"/>
                    <a:pt x="3462" y="1307"/>
                    <a:pt x="3913" y="477"/>
                  </a:cubicBezTo>
                  <a:cubicBezTo>
                    <a:pt x="3995" y="133"/>
                    <a:pt x="3843" y="1"/>
                    <a:pt x="3626" y="1"/>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14"/>
            <p:cNvSpPr/>
            <p:nvPr/>
          </p:nvSpPr>
          <p:spPr>
            <a:xfrm>
              <a:off x="-1440825" y="3903950"/>
              <a:ext cx="90450" cy="87775"/>
            </a:xfrm>
            <a:custGeom>
              <a:rect b="b" l="l" r="r" t="t"/>
              <a:pathLst>
                <a:path extrusionOk="0" h="3511" w="3618">
                  <a:moveTo>
                    <a:pt x="3045" y="1"/>
                  </a:moveTo>
                  <a:cubicBezTo>
                    <a:pt x="2929" y="1"/>
                    <a:pt x="2820" y="50"/>
                    <a:pt x="2750" y="169"/>
                  </a:cubicBezTo>
                  <a:cubicBezTo>
                    <a:pt x="2390" y="740"/>
                    <a:pt x="3152" y="1607"/>
                    <a:pt x="2221" y="1755"/>
                  </a:cubicBezTo>
                  <a:cubicBezTo>
                    <a:pt x="1735" y="2178"/>
                    <a:pt x="1" y="2728"/>
                    <a:pt x="1016" y="3511"/>
                  </a:cubicBezTo>
                  <a:cubicBezTo>
                    <a:pt x="1798" y="2876"/>
                    <a:pt x="3575" y="2601"/>
                    <a:pt x="3427" y="1396"/>
                  </a:cubicBezTo>
                  <a:cubicBezTo>
                    <a:pt x="3617" y="1078"/>
                    <a:pt x="3427" y="740"/>
                    <a:pt x="3554" y="444"/>
                  </a:cubicBezTo>
                  <a:cubicBezTo>
                    <a:pt x="3540" y="203"/>
                    <a:pt x="3279" y="1"/>
                    <a:pt x="3045" y="1"/>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14"/>
            <p:cNvSpPr/>
            <p:nvPr/>
          </p:nvSpPr>
          <p:spPr>
            <a:xfrm>
              <a:off x="-2317450" y="3668875"/>
              <a:ext cx="96225" cy="98400"/>
            </a:xfrm>
            <a:custGeom>
              <a:rect b="b" l="l" r="r" t="t"/>
              <a:pathLst>
                <a:path extrusionOk="0" h="3936" w="3849">
                  <a:moveTo>
                    <a:pt x="1791" y="0"/>
                  </a:moveTo>
                  <a:cubicBezTo>
                    <a:pt x="1353" y="0"/>
                    <a:pt x="906" y="63"/>
                    <a:pt x="825" y="457"/>
                  </a:cubicBezTo>
                  <a:cubicBezTo>
                    <a:pt x="1163" y="1091"/>
                    <a:pt x="359" y="1683"/>
                    <a:pt x="867" y="2275"/>
                  </a:cubicBezTo>
                  <a:cubicBezTo>
                    <a:pt x="874" y="2276"/>
                    <a:pt x="881" y="2276"/>
                    <a:pt x="888" y="2276"/>
                  </a:cubicBezTo>
                  <a:cubicBezTo>
                    <a:pt x="1665" y="2276"/>
                    <a:pt x="1339" y="1130"/>
                    <a:pt x="2051" y="795"/>
                  </a:cubicBezTo>
                  <a:lnTo>
                    <a:pt x="2051" y="795"/>
                  </a:lnTo>
                  <a:cubicBezTo>
                    <a:pt x="2013" y="1637"/>
                    <a:pt x="1854" y="3241"/>
                    <a:pt x="805" y="3241"/>
                  </a:cubicBezTo>
                  <a:cubicBezTo>
                    <a:pt x="695" y="3241"/>
                    <a:pt x="575" y="3223"/>
                    <a:pt x="444" y="3185"/>
                  </a:cubicBezTo>
                  <a:lnTo>
                    <a:pt x="444" y="3185"/>
                  </a:lnTo>
                  <a:cubicBezTo>
                    <a:pt x="1" y="3642"/>
                    <a:pt x="446" y="3936"/>
                    <a:pt x="907" y="3936"/>
                  </a:cubicBezTo>
                  <a:cubicBezTo>
                    <a:pt x="1151" y="3936"/>
                    <a:pt x="1398" y="3854"/>
                    <a:pt x="1523" y="3671"/>
                  </a:cubicBezTo>
                  <a:cubicBezTo>
                    <a:pt x="2009" y="3523"/>
                    <a:pt x="2284" y="3121"/>
                    <a:pt x="2643" y="2868"/>
                  </a:cubicBezTo>
                  <a:lnTo>
                    <a:pt x="2643" y="2550"/>
                  </a:lnTo>
                  <a:cubicBezTo>
                    <a:pt x="1671" y="1958"/>
                    <a:pt x="3849" y="1556"/>
                    <a:pt x="2453" y="12"/>
                  </a:cubicBezTo>
                  <a:lnTo>
                    <a:pt x="2453" y="12"/>
                  </a:lnTo>
                  <a:cubicBezTo>
                    <a:pt x="2425" y="14"/>
                    <a:pt x="2395" y="14"/>
                    <a:pt x="2363" y="14"/>
                  </a:cubicBezTo>
                  <a:cubicBezTo>
                    <a:pt x="2200" y="14"/>
                    <a:pt x="1997" y="0"/>
                    <a:pt x="1791" y="0"/>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 name="Google Shape;1946;p14"/>
            <p:cNvSpPr/>
            <p:nvPr/>
          </p:nvSpPr>
          <p:spPr>
            <a:xfrm>
              <a:off x="-2754200" y="4058850"/>
              <a:ext cx="89900" cy="74375"/>
            </a:xfrm>
            <a:custGeom>
              <a:rect b="b" l="l" r="r" t="t"/>
              <a:pathLst>
                <a:path extrusionOk="0" h="2975" w="3596">
                  <a:moveTo>
                    <a:pt x="2052" y="0"/>
                  </a:moveTo>
                  <a:lnTo>
                    <a:pt x="2052" y="0"/>
                  </a:lnTo>
                  <a:cubicBezTo>
                    <a:pt x="2094" y="170"/>
                    <a:pt x="2115" y="339"/>
                    <a:pt x="1904" y="445"/>
                  </a:cubicBezTo>
                  <a:cubicBezTo>
                    <a:pt x="1333" y="762"/>
                    <a:pt x="0" y="2496"/>
                    <a:pt x="698" y="2919"/>
                  </a:cubicBezTo>
                  <a:cubicBezTo>
                    <a:pt x="785" y="2957"/>
                    <a:pt x="864" y="2974"/>
                    <a:pt x="936" y="2974"/>
                  </a:cubicBezTo>
                  <a:cubicBezTo>
                    <a:pt x="1184" y="2974"/>
                    <a:pt x="1360" y="2782"/>
                    <a:pt x="1523" y="2602"/>
                  </a:cubicBezTo>
                  <a:cubicBezTo>
                    <a:pt x="1988" y="1671"/>
                    <a:pt x="2919" y="1164"/>
                    <a:pt x="3596" y="445"/>
                  </a:cubicBezTo>
                  <a:cubicBezTo>
                    <a:pt x="3543" y="127"/>
                    <a:pt x="3268" y="80"/>
                    <a:pt x="2951" y="80"/>
                  </a:cubicBezTo>
                  <a:cubicBezTo>
                    <a:pt x="2815" y="80"/>
                    <a:pt x="2671" y="89"/>
                    <a:pt x="2534" y="89"/>
                  </a:cubicBezTo>
                  <a:cubicBezTo>
                    <a:pt x="2351" y="89"/>
                    <a:pt x="2179" y="73"/>
                    <a:pt x="2052" y="0"/>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14"/>
            <p:cNvSpPr/>
            <p:nvPr/>
          </p:nvSpPr>
          <p:spPr>
            <a:xfrm>
              <a:off x="-1445700" y="3896300"/>
              <a:ext cx="88975" cy="104875"/>
            </a:xfrm>
            <a:custGeom>
              <a:rect b="b" l="l" r="r" t="t"/>
              <a:pathLst>
                <a:path extrusionOk="0" h="4195" w="3559">
                  <a:moveTo>
                    <a:pt x="2453" y="1"/>
                  </a:moveTo>
                  <a:cubicBezTo>
                    <a:pt x="2421" y="1"/>
                    <a:pt x="2387" y="4"/>
                    <a:pt x="2353" y="10"/>
                  </a:cubicBezTo>
                  <a:cubicBezTo>
                    <a:pt x="2036" y="263"/>
                    <a:pt x="1697" y="454"/>
                    <a:pt x="1316" y="581"/>
                  </a:cubicBezTo>
                  <a:cubicBezTo>
                    <a:pt x="1278" y="1166"/>
                    <a:pt x="1545" y="1268"/>
                    <a:pt x="1822" y="1268"/>
                  </a:cubicBezTo>
                  <a:cubicBezTo>
                    <a:pt x="1970" y="1268"/>
                    <a:pt x="2120" y="1239"/>
                    <a:pt x="2229" y="1239"/>
                  </a:cubicBezTo>
                  <a:cubicBezTo>
                    <a:pt x="2366" y="1239"/>
                    <a:pt x="2436" y="1285"/>
                    <a:pt x="2353" y="1490"/>
                  </a:cubicBezTo>
                  <a:cubicBezTo>
                    <a:pt x="1972" y="2273"/>
                    <a:pt x="724" y="2357"/>
                    <a:pt x="534" y="3288"/>
                  </a:cubicBezTo>
                  <a:cubicBezTo>
                    <a:pt x="1" y="3751"/>
                    <a:pt x="212" y="4195"/>
                    <a:pt x="588" y="4195"/>
                  </a:cubicBezTo>
                  <a:cubicBezTo>
                    <a:pt x="778" y="4195"/>
                    <a:pt x="1011" y="4080"/>
                    <a:pt x="1211" y="3795"/>
                  </a:cubicBezTo>
                  <a:cubicBezTo>
                    <a:pt x="640" y="2865"/>
                    <a:pt x="2120" y="2759"/>
                    <a:pt x="2501" y="2167"/>
                  </a:cubicBezTo>
                  <a:cubicBezTo>
                    <a:pt x="3558" y="1977"/>
                    <a:pt x="2459" y="771"/>
                    <a:pt x="3241" y="285"/>
                  </a:cubicBezTo>
                  <a:cubicBezTo>
                    <a:pt x="2954" y="246"/>
                    <a:pt x="2754" y="1"/>
                    <a:pt x="2453" y="1"/>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14"/>
            <p:cNvSpPr/>
            <p:nvPr/>
          </p:nvSpPr>
          <p:spPr>
            <a:xfrm>
              <a:off x="-2068950" y="3801350"/>
              <a:ext cx="38075" cy="101025"/>
            </a:xfrm>
            <a:custGeom>
              <a:rect b="b" l="l" r="r" t="t"/>
              <a:pathLst>
                <a:path extrusionOk="0" h="4041" w="1523">
                  <a:moveTo>
                    <a:pt x="1438" y="1"/>
                  </a:moveTo>
                  <a:cubicBezTo>
                    <a:pt x="317" y="466"/>
                    <a:pt x="571" y="1629"/>
                    <a:pt x="148" y="2496"/>
                  </a:cubicBezTo>
                  <a:cubicBezTo>
                    <a:pt x="381" y="3025"/>
                    <a:pt x="0" y="3829"/>
                    <a:pt x="1015" y="4040"/>
                  </a:cubicBezTo>
                  <a:cubicBezTo>
                    <a:pt x="1332" y="3998"/>
                    <a:pt x="1311" y="3892"/>
                    <a:pt x="1184" y="3660"/>
                  </a:cubicBezTo>
                  <a:cubicBezTo>
                    <a:pt x="190" y="2412"/>
                    <a:pt x="1523" y="1270"/>
                    <a:pt x="1438" y="1"/>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14"/>
            <p:cNvSpPr/>
            <p:nvPr/>
          </p:nvSpPr>
          <p:spPr>
            <a:xfrm>
              <a:off x="-1966375" y="3961950"/>
              <a:ext cx="61350" cy="83775"/>
            </a:xfrm>
            <a:custGeom>
              <a:rect b="b" l="l" r="r" t="t"/>
              <a:pathLst>
                <a:path extrusionOk="0" h="3351" w="2454">
                  <a:moveTo>
                    <a:pt x="1687" y="0"/>
                  </a:moveTo>
                  <a:cubicBezTo>
                    <a:pt x="1476" y="0"/>
                    <a:pt x="1240" y="400"/>
                    <a:pt x="1036" y="493"/>
                  </a:cubicBezTo>
                  <a:cubicBezTo>
                    <a:pt x="1142" y="1064"/>
                    <a:pt x="656" y="1381"/>
                    <a:pt x="317" y="1762"/>
                  </a:cubicBezTo>
                  <a:cubicBezTo>
                    <a:pt x="0" y="2290"/>
                    <a:pt x="402" y="2734"/>
                    <a:pt x="571" y="3179"/>
                  </a:cubicBezTo>
                  <a:cubicBezTo>
                    <a:pt x="615" y="3310"/>
                    <a:pt x="743" y="3351"/>
                    <a:pt x="892" y="3351"/>
                  </a:cubicBezTo>
                  <a:cubicBezTo>
                    <a:pt x="1032" y="3351"/>
                    <a:pt x="1189" y="3315"/>
                    <a:pt x="1311" y="3284"/>
                  </a:cubicBezTo>
                  <a:cubicBezTo>
                    <a:pt x="1967" y="3136"/>
                    <a:pt x="1565" y="2586"/>
                    <a:pt x="1777" y="2269"/>
                  </a:cubicBezTo>
                  <a:lnTo>
                    <a:pt x="1777" y="2269"/>
                  </a:lnTo>
                  <a:cubicBezTo>
                    <a:pt x="1701" y="2283"/>
                    <a:pt x="1629" y="2289"/>
                    <a:pt x="1560" y="2289"/>
                  </a:cubicBezTo>
                  <a:cubicBezTo>
                    <a:pt x="901" y="2289"/>
                    <a:pt x="610" y="1691"/>
                    <a:pt x="1396" y="1423"/>
                  </a:cubicBezTo>
                  <a:cubicBezTo>
                    <a:pt x="2453" y="1127"/>
                    <a:pt x="2136" y="598"/>
                    <a:pt x="1777" y="27"/>
                  </a:cubicBezTo>
                  <a:cubicBezTo>
                    <a:pt x="1747" y="9"/>
                    <a:pt x="1717" y="0"/>
                    <a:pt x="1687" y="0"/>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14"/>
            <p:cNvSpPr/>
            <p:nvPr/>
          </p:nvSpPr>
          <p:spPr>
            <a:xfrm>
              <a:off x="-2808675" y="3778450"/>
              <a:ext cx="49750" cy="85475"/>
            </a:xfrm>
            <a:custGeom>
              <a:rect b="b" l="l" r="r" t="t"/>
              <a:pathLst>
                <a:path extrusionOk="0" h="3419" w="1990">
                  <a:moveTo>
                    <a:pt x="1208" y="0"/>
                  </a:moveTo>
                  <a:cubicBezTo>
                    <a:pt x="771" y="0"/>
                    <a:pt x="203" y="848"/>
                    <a:pt x="170" y="1213"/>
                  </a:cubicBezTo>
                  <a:cubicBezTo>
                    <a:pt x="149" y="1572"/>
                    <a:pt x="86" y="1932"/>
                    <a:pt x="276" y="2270"/>
                  </a:cubicBezTo>
                  <a:cubicBezTo>
                    <a:pt x="377" y="2317"/>
                    <a:pt x="456" y="2337"/>
                    <a:pt x="519" y="2337"/>
                  </a:cubicBezTo>
                  <a:cubicBezTo>
                    <a:pt x="852" y="2337"/>
                    <a:pt x="738" y="1784"/>
                    <a:pt x="1058" y="1784"/>
                  </a:cubicBezTo>
                  <a:cubicBezTo>
                    <a:pt x="1376" y="3412"/>
                    <a:pt x="191" y="2440"/>
                    <a:pt x="1" y="3137"/>
                  </a:cubicBezTo>
                  <a:cubicBezTo>
                    <a:pt x="170" y="3351"/>
                    <a:pt x="359" y="3419"/>
                    <a:pt x="551" y="3419"/>
                  </a:cubicBezTo>
                  <a:cubicBezTo>
                    <a:pt x="816" y="3419"/>
                    <a:pt x="1089" y="3292"/>
                    <a:pt x="1333" y="3243"/>
                  </a:cubicBezTo>
                  <a:cubicBezTo>
                    <a:pt x="1989" y="3095"/>
                    <a:pt x="1672" y="1551"/>
                    <a:pt x="1460" y="1086"/>
                  </a:cubicBezTo>
                  <a:cubicBezTo>
                    <a:pt x="1249" y="832"/>
                    <a:pt x="1270" y="452"/>
                    <a:pt x="1524" y="219"/>
                  </a:cubicBezTo>
                  <a:cubicBezTo>
                    <a:pt x="1437" y="64"/>
                    <a:pt x="1327" y="0"/>
                    <a:pt x="1208" y="0"/>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14"/>
            <p:cNvSpPr/>
            <p:nvPr/>
          </p:nvSpPr>
          <p:spPr>
            <a:xfrm>
              <a:off x="-1088675" y="3593575"/>
              <a:ext cx="68750" cy="87825"/>
            </a:xfrm>
            <a:custGeom>
              <a:rect b="b" l="l" r="r" t="t"/>
              <a:pathLst>
                <a:path extrusionOk="0" h="3513" w="2750">
                  <a:moveTo>
                    <a:pt x="2580" y="0"/>
                  </a:moveTo>
                  <a:lnTo>
                    <a:pt x="2580" y="0"/>
                  </a:lnTo>
                  <a:cubicBezTo>
                    <a:pt x="1544" y="64"/>
                    <a:pt x="635" y="1481"/>
                    <a:pt x="317" y="2369"/>
                  </a:cubicBezTo>
                  <a:cubicBezTo>
                    <a:pt x="0" y="2813"/>
                    <a:pt x="317" y="3194"/>
                    <a:pt x="677" y="3490"/>
                  </a:cubicBezTo>
                  <a:cubicBezTo>
                    <a:pt x="793" y="3505"/>
                    <a:pt x="890" y="3512"/>
                    <a:pt x="969" y="3512"/>
                  </a:cubicBezTo>
                  <a:cubicBezTo>
                    <a:pt x="1875" y="3512"/>
                    <a:pt x="589" y="2577"/>
                    <a:pt x="1036" y="2052"/>
                  </a:cubicBezTo>
                  <a:cubicBezTo>
                    <a:pt x="1269" y="1819"/>
                    <a:pt x="1354" y="1502"/>
                    <a:pt x="1607" y="1248"/>
                  </a:cubicBezTo>
                  <a:cubicBezTo>
                    <a:pt x="2750" y="1100"/>
                    <a:pt x="2305" y="825"/>
                    <a:pt x="2580" y="0"/>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14"/>
            <p:cNvSpPr/>
            <p:nvPr/>
          </p:nvSpPr>
          <p:spPr>
            <a:xfrm>
              <a:off x="-1974075" y="3998050"/>
              <a:ext cx="84900" cy="53525"/>
            </a:xfrm>
            <a:custGeom>
              <a:rect b="b" l="l" r="r" t="t"/>
              <a:pathLst>
                <a:path extrusionOk="0" h="2141" w="3396">
                  <a:moveTo>
                    <a:pt x="3396" y="0"/>
                  </a:moveTo>
                  <a:cubicBezTo>
                    <a:pt x="2846" y="64"/>
                    <a:pt x="2381" y="360"/>
                    <a:pt x="2085" y="804"/>
                  </a:cubicBezTo>
                  <a:cubicBezTo>
                    <a:pt x="2063" y="1058"/>
                    <a:pt x="1408" y="1100"/>
                    <a:pt x="1810" y="1502"/>
                  </a:cubicBezTo>
                  <a:cubicBezTo>
                    <a:pt x="1915" y="1629"/>
                    <a:pt x="1810" y="1756"/>
                    <a:pt x="1598" y="1777"/>
                  </a:cubicBezTo>
                  <a:cubicBezTo>
                    <a:pt x="1545" y="1777"/>
                    <a:pt x="1481" y="1778"/>
                    <a:pt x="1413" y="1778"/>
                  </a:cubicBezTo>
                  <a:cubicBezTo>
                    <a:pt x="1212" y="1778"/>
                    <a:pt x="990" y="1766"/>
                    <a:pt x="1006" y="1671"/>
                  </a:cubicBezTo>
                  <a:cubicBezTo>
                    <a:pt x="1091" y="1164"/>
                    <a:pt x="308" y="677"/>
                    <a:pt x="985" y="170"/>
                  </a:cubicBezTo>
                  <a:cubicBezTo>
                    <a:pt x="874" y="59"/>
                    <a:pt x="742" y="11"/>
                    <a:pt x="612" y="11"/>
                  </a:cubicBezTo>
                  <a:cubicBezTo>
                    <a:pt x="298" y="11"/>
                    <a:pt x="0" y="296"/>
                    <a:pt x="75" y="656"/>
                  </a:cubicBezTo>
                  <a:cubicBezTo>
                    <a:pt x="33" y="1015"/>
                    <a:pt x="329" y="1290"/>
                    <a:pt x="350" y="1650"/>
                  </a:cubicBezTo>
                  <a:cubicBezTo>
                    <a:pt x="366" y="1986"/>
                    <a:pt x="552" y="2141"/>
                    <a:pt x="844" y="2141"/>
                  </a:cubicBezTo>
                  <a:cubicBezTo>
                    <a:pt x="937" y="2141"/>
                    <a:pt x="1041" y="2125"/>
                    <a:pt x="1154" y="2094"/>
                  </a:cubicBezTo>
                  <a:cubicBezTo>
                    <a:pt x="1767" y="1904"/>
                    <a:pt x="2677" y="1967"/>
                    <a:pt x="2465" y="1015"/>
                  </a:cubicBezTo>
                  <a:cubicBezTo>
                    <a:pt x="2634" y="656"/>
                    <a:pt x="3311" y="444"/>
                    <a:pt x="3396" y="0"/>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14"/>
            <p:cNvSpPr/>
            <p:nvPr/>
          </p:nvSpPr>
          <p:spPr>
            <a:xfrm>
              <a:off x="-1722100" y="4027125"/>
              <a:ext cx="55525" cy="61375"/>
            </a:xfrm>
            <a:custGeom>
              <a:rect b="b" l="l" r="r" t="t"/>
              <a:pathLst>
                <a:path extrusionOk="0" h="2455" w="2221">
                  <a:moveTo>
                    <a:pt x="2221" y="1"/>
                  </a:moveTo>
                  <a:lnTo>
                    <a:pt x="2221" y="1"/>
                  </a:lnTo>
                  <a:cubicBezTo>
                    <a:pt x="804" y="318"/>
                    <a:pt x="360" y="1333"/>
                    <a:pt x="0" y="2390"/>
                  </a:cubicBezTo>
                  <a:cubicBezTo>
                    <a:pt x="108" y="2433"/>
                    <a:pt x="218" y="2455"/>
                    <a:pt x="327" y="2455"/>
                  </a:cubicBezTo>
                  <a:cubicBezTo>
                    <a:pt x="537" y="2455"/>
                    <a:pt x="742" y="2375"/>
                    <a:pt x="909" y="2221"/>
                  </a:cubicBezTo>
                  <a:cubicBezTo>
                    <a:pt x="1375" y="1862"/>
                    <a:pt x="1417" y="1227"/>
                    <a:pt x="2030" y="931"/>
                  </a:cubicBezTo>
                  <a:lnTo>
                    <a:pt x="2221" y="1"/>
                  </a:ln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14"/>
            <p:cNvSpPr/>
            <p:nvPr/>
          </p:nvSpPr>
          <p:spPr>
            <a:xfrm>
              <a:off x="-1677700" y="4028175"/>
              <a:ext cx="57125" cy="83050"/>
            </a:xfrm>
            <a:custGeom>
              <a:rect b="b" l="l" r="r" t="t"/>
              <a:pathLst>
                <a:path extrusionOk="0" h="3322" w="2285">
                  <a:moveTo>
                    <a:pt x="1735" y="1"/>
                  </a:moveTo>
                  <a:cubicBezTo>
                    <a:pt x="1396" y="149"/>
                    <a:pt x="677" y="128"/>
                    <a:pt x="1375" y="699"/>
                  </a:cubicBezTo>
                  <a:cubicBezTo>
                    <a:pt x="1841" y="1079"/>
                    <a:pt x="1" y="2327"/>
                    <a:pt x="254" y="3321"/>
                  </a:cubicBezTo>
                  <a:cubicBezTo>
                    <a:pt x="424" y="3300"/>
                    <a:pt x="614" y="3258"/>
                    <a:pt x="614" y="3131"/>
                  </a:cubicBezTo>
                  <a:cubicBezTo>
                    <a:pt x="572" y="2306"/>
                    <a:pt x="1545" y="1904"/>
                    <a:pt x="1714" y="1185"/>
                  </a:cubicBezTo>
                  <a:cubicBezTo>
                    <a:pt x="1746" y="1012"/>
                    <a:pt x="1834" y="955"/>
                    <a:pt x="1943" y="955"/>
                  </a:cubicBezTo>
                  <a:cubicBezTo>
                    <a:pt x="2048" y="955"/>
                    <a:pt x="2171" y="1007"/>
                    <a:pt x="2285" y="1058"/>
                  </a:cubicBezTo>
                  <a:cubicBezTo>
                    <a:pt x="2285" y="656"/>
                    <a:pt x="2242" y="233"/>
                    <a:pt x="1735" y="1"/>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14"/>
            <p:cNvSpPr/>
            <p:nvPr/>
          </p:nvSpPr>
          <p:spPr>
            <a:xfrm>
              <a:off x="-853400" y="3754725"/>
              <a:ext cx="70850" cy="55975"/>
            </a:xfrm>
            <a:custGeom>
              <a:rect b="b" l="l" r="r" t="t"/>
              <a:pathLst>
                <a:path extrusionOk="0" h="2239" w="2834">
                  <a:moveTo>
                    <a:pt x="2658" y="0"/>
                  </a:moveTo>
                  <a:cubicBezTo>
                    <a:pt x="2102" y="0"/>
                    <a:pt x="70" y="1639"/>
                    <a:pt x="1" y="1950"/>
                  </a:cubicBezTo>
                  <a:cubicBezTo>
                    <a:pt x="37" y="2133"/>
                    <a:pt x="200" y="2239"/>
                    <a:pt x="364" y="2239"/>
                  </a:cubicBezTo>
                  <a:cubicBezTo>
                    <a:pt x="485" y="2239"/>
                    <a:pt x="606" y="2182"/>
                    <a:pt x="677" y="2056"/>
                  </a:cubicBezTo>
                  <a:cubicBezTo>
                    <a:pt x="1248" y="1337"/>
                    <a:pt x="2285" y="1062"/>
                    <a:pt x="2771" y="280"/>
                  </a:cubicBezTo>
                  <a:cubicBezTo>
                    <a:pt x="2833" y="82"/>
                    <a:pt x="2783" y="0"/>
                    <a:pt x="2658" y="0"/>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14"/>
            <p:cNvSpPr/>
            <p:nvPr/>
          </p:nvSpPr>
          <p:spPr>
            <a:xfrm>
              <a:off x="-2343900" y="3700375"/>
              <a:ext cx="64525" cy="72450"/>
            </a:xfrm>
            <a:custGeom>
              <a:rect b="b" l="l" r="r" t="t"/>
              <a:pathLst>
                <a:path extrusionOk="0" h="2898" w="2581">
                  <a:moveTo>
                    <a:pt x="1333" y="0"/>
                  </a:moveTo>
                  <a:cubicBezTo>
                    <a:pt x="889" y="825"/>
                    <a:pt x="0" y="2454"/>
                    <a:pt x="1290" y="2898"/>
                  </a:cubicBezTo>
                  <a:cubicBezTo>
                    <a:pt x="1409" y="2752"/>
                    <a:pt x="1582" y="2736"/>
                    <a:pt x="1764" y="2736"/>
                  </a:cubicBezTo>
                  <a:cubicBezTo>
                    <a:pt x="1815" y="2736"/>
                    <a:pt x="1868" y="2737"/>
                    <a:pt x="1919" y="2737"/>
                  </a:cubicBezTo>
                  <a:cubicBezTo>
                    <a:pt x="2107" y="2737"/>
                    <a:pt x="2289" y="2720"/>
                    <a:pt x="2411" y="2559"/>
                  </a:cubicBezTo>
                  <a:cubicBezTo>
                    <a:pt x="2389" y="2558"/>
                    <a:pt x="2366" y="2557"/>
                    <a:pt x="2343" y="2557"/>
                  </a:cubicBezTo>
                  <a:cubicBezTo>
                    <a:pt x="2206" y="2557"/>
                    <a:pt x="2066" y="2580"/>
                    <a:pt x="1930" y="2580"/>
                  </a:cubicBezTo>
                  <a:cubicBezTo>
                    <a:pt x="1772" y="2580"/>
                    <a:pt x="1618" y="2549"/>
                    <a:pt x="1481" y="2411"/>
                  </a:cubicBezTo>
                  <a:cubicBezTo>
                    <a:pt x="1100" y="1629"/>
                    <a:pt x="2581" y="318"/>
                    <a:pt x="1333" y="0"/>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14"/>
            <p:cNvSpPr/>
            <p:nvPr/>
          </p:nvSpPr>
          <p:spPr>
            <a:xfrm>
              <a:off x="-1185450" y="4084450"/>
              <a:ext cx="52900" cy="46850"/>
            </a:xfrm>
            <a:custGeom>
              <a:rect b="b" l="l" r="r" t="t"/>
              <a:pathLst>
                <a:path extrusionOk="0" h="1874" w="2116">
                  <a:moveTo>
                    <a:pt x="1619" y="1"/>
                  </a:moveTo>
                  <a:cubicBezTo>
                    <a:pt x="1160" y="1"/>
                    <a:pt x="641" y="525"/>
                    <a:pt x="276" y="753"/>
                  </a:cubicBezTo>
                  <a:cubicBezTo>
                    <a:pt x="1" y="1049"/>
                    <a:pt x="170" y="1578"/>
                    <a:pt x="445" y="1874"/>
                  </a:cubicBezTo>
                  <a:cubicBezTo>
                    <a:pt x="1291" y="1578"/>
                    <a:pt x="1650" y="880"/>
                    <a:pt x="2116" y="288"/>
                  </a:cubicBezTo>
                  <a:cubicBezTo>
                    <a:pt x="1967" y="80"/>
                    <a:pt x="1798" y="1"/>
                    <a:pt x="1619" y="1"/>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14"/>
            <p:cNvSpPr/>
            <p:nvPr/>
          </p:nvSpPr>
          <p:spPr>
            <a:xfrm>
              <a:off x="-1229250" y="4107250"/>
              <a:ext cx="54925" cy="33150"/>
            </a:xfrm>
            <a:custGeom>
              <a:rect b="b" l="l" r="r" t="t"/>
              <a:pathLst>
                <a:path extrusionOk="0" h="1326" w="2197">
                  <a:moveTo>
                    <a:pt x="256" y="1"/>
                  </a:moveTo>
                  <a:cubicBezTo>
                    <a:pt x="0" y="1"/>
                    <a:pt x="44" y="176"/>
                    <a:pt x="167" y="666"/>
                  </a:cubicBezTo>
                  <a:cubicBezTo>
                    <a:pt x="615" y="1114"/>
                    <a:pt x="919" y="1326"/>
                    <a:pt x="1254" y="1326"/>
                  </a:cubicBezTo>
                  <a:cubicBezTo>
                    <a:pt x="1519" y="1326"/>
                    <a:pt x="1804" y="1193"/>
                    <a:pt x="2197" y="941"/>
                  </a:cubicBezTo>
                  <a:lnTo>
                    <a:pt x="2197" y="327"/>
                  </a:lnTo>
                  <a:cubicBezTo>
                    <a:pt x="1816" y="95"/>
                    <a:pt x="1372" y="264"/>
                    <a:pt x="991" y="137"/>
                  </a:cubicBezTo>
                  <a:cubicBezTo>
                    <a:pt x="630" y="54"/>
                    <a:pt x="397" y="1"/>
                    <a:pt x="256" y="1"/>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14"/>
            <p:cNvSpPr/>
            <p:nvPr/>
          </p:nvSpPr>
          <p:spPr>
            <a:xfrm>
              <a:off x="-1212950" y="3839725"/>
              <a:ext cx="111600" cy="76650"/>
            </a:xfrm>
            <a:custGeom>
              <a:rect b="b" l="l" r="r" t="t"/>
              <a:pathLst>
                <a:path extrusionOk="0" h="3066" w="4464">
                  <a:moveTo>
                    <a:pt x="3772" y="1"/>
                  </a:moveTo>
                  <a:cubicBezTo>
                    <a:pt x="2618" y="1"/>
                    <a:pt x="3318" y="1426"/>
                    <a:pt x="1947" y="1554"/>
                  </a:cubicBezTo>
                  <a:cubicBezTo>
                    <a:pt x="1926" y="2463"/>
                    <a:pt x="487" y="2146"/>
                    <a:pt x="1" y="2696"/>
                  </a:cubicBezTo>
                  <a:cubicBezTo>
                    <a:pt x="87" y="2953"/>
                    <a:pt x="240" y="3065"/>
                    <a:pt x="448" y="3065"/>
                  </a:cubicBezTo>
                  <a:cubicBezTo>
                    <a:pt x="548" y="3065"/>
                    <a:pt x="660" y="3040"/>
                    <a:pt x="784" y="2992"/>
                  </a:cubicBezTo>
                  <a:cubicBezTo>
                    <a:pt x="1439" y="2082"/>
                    <a:pt x="3279" y="2082"/>
                    <a:pt x="3173" y="729"/>
                  </a:cubicBezTo>
                  <a:cubicBezTo>
                    <a:pt x="3122" y="484"/>
                    <a:pt x="3487" y="270"/>
                    <a:pt x="3784" y="270"/>
                  </a:cubicBezTo>
                  <a:cubicBezTo>
                    <a:pt x="3975" y="270"/>
                    <a:pt x="4138" y="358"/>
                    <a:pt x="4146" y="581"/>
                  </a:cubicBezTo>
                  <a:cubicBezTo>
                    <a:pt x="4358" y="475"/>
                    <a:pt x="4379" y="263"/>
                    <a:pt x="4464" y="115"/>
                  </a:cubicBezTo>
                  <a:cubicBezTo>
                    <a:pt x="4178" y="35"/>
                    <a:pt x="3952" y="1"/>
                    <a:pt x="3772" y="1"/>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14"/>
            <p:cNvSpPr/>
            <p:nvPr/>
          </p:nvSpPr>
          <p:spPr>
            <a:xfrm>
              <a:off x="-1453300" y="3905525"/>
              <a:ext cx="62725" cy="53325"/>
            </a:xfrm>
            <a:custGeom>
              <a:rect b="b" l="l" r="r" t="t"/>
              <a:pathLst>
                <a:path extrusionOk="0" h="2133" w="2509">
                  <a:moveTo>
                    <a:pt x="1684" y="0"/>
                  </a:moveTo>
                  <a:cubicBezTo>
                    <a:pt x="1113" y="275"/>
                    <a:pt x="605" y="656"/>
                    <a:pt x="182" y="1142"/>
                  </a:cubicBezTo>
                  <a:cubicBezTo>
                    <a:pt x="0" y="1753"/>
                    <a:pt x="42" y="2133"/>
                    <a:pt x="273" y="2133"/>
                  </a:cubicBezTo>
                  <a:cubicBezTo>
                    <a:pt x="418" y="2133"/>
                    <a:pt x="637" y="1984"/>
                    <a:pt x="923" y="1650"/>
                  </a:cubicBezTo>
                  <a:cubicBezTo>
                    <a:pt x="1853" y="1290"/>
                    <a:pt x="2509" y="1311"/>
                    <a:pt x="1684" y="191"/>
                  </a:cubicBezTo>
                  <a:cubicBezTo>
                    <a:pt x="1747" y="169"/>
                    <a:pt x="1769" y="42"/>
                    <a:pt x="1684" y="0"/>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14"/>
            <p:cNvSpPr/>
            <p:nvPr/>
          </p:nvSpPr>
          <p:spPr>
            <a:xfrm>
              <a:off x="-1616375" y="3758075"/>
              <a:ext cx="48150" cy="53125"/>
            </a:xfrm>
            <a:custGeom>
              <a:rect b="b" l="l" r="r" t="t"/>
              <a:pathLst>
                <a:path extrusionOk="0" h="2125" w="1926">
                  <a:moveTo>
                    <a:pt x="769" y="0"/>
                  </a:moveTo>
                  <a:cubicBezTo>
                    <a:pt x="512" y="0"/>
                    <a:pt x="248" y="64"/>
                    <a:pt x="1" y="188"/>
                  </a:cubicBezTo>
                  <a:cubicBezTo>
                    <a:pt x="149" y="442"/>
                    <a:pt x="487" y="590"/>
                    <a:pt x="234" y="928"/>
                  </a:cubicBezTo>
                  <a:cubicBezTo>
                    <a:pt x="593" y="1288"/>
                    <a:pt x="276" y="1732"/>
                    <a:pt x="466" y="2112"/>
                  </a:cubicBezTo>
                  <a:cubicBezTo>
                    <a:pt x="516" y="2121"/>
                    <a:pt x="562" y="2125"/>
                    <a:pt x="605" y="2125"/>
                  </a:cubicBezTo>
                  <a:cubicBezTo>
                    <a:pt x="1453" y="2125"/>
                    <a:pt x="1000" y="611"/>
                    <a:pt x="1926" y="611"/>
                  </a:cubicBezTo>
                  <a:cubicBezTo>
                    <a:pt x="1644" y="195"/>
                    <a:pt x="1217" y="0"/>
                    <a:pt x="769" y="0"/>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14"/>
            <p:cNvSpPr/>
            <p:nvPr/>
          </p:nvSpPr>
          <p:spPr>
            <a:xfrm>
              <a:off x="-1733750" y="4083050"/>
              <a:ext cx="57675" cy="47200"/>
            </a:xfrm>
            <a:custGeom>
              <a:rect b="b" l="l" r="r" t="t"/>
              <a:pathLst>
                <a:path extrusionOk="0" h="1888" w="2307">
                  <a:moveTo>
                    <a:pt x="1083" y="0"/>
                  </a:moveTo>
                  <a:cubicBezTo>
                    <a:pt x="871" y="0"/>
                    <a:pt x="661" y="47"/>
                    <a:pt x="466" y="153"/>
                  </a:cubicBezTo>
                  <a:lnTo>
                    <a:pt x="445" y="153"/>
                  </a:lnTo>
                  <a:cubicBezTo>
                    <a:pt x="1" y="1549"/>
                    <a:pt x="530" y="1613"/>
                    <a:pt x="1756" y="1888"/>
                  </a:cubicBezTo>
                  <a:cubicBezTo>
                    <a:pt x="1650" y="1486"/>
                    <a:pt x="2116" y="1486"/>
                    <a:pt x="2306" y="1274"/>
                  </a:cubicBezTo>
                  <a:lnTo>
                    <a:pt x="2306" y="1274"/>
                  </a:lnTo>
                  <a:cubicBezTo>
                    <a:pt x="2229" y="1288"/>
                    <a:pt x="2154" y="1295"/>
                    <a:pt x="2084" y="1295"/>
                  </a:cubicBezTo>
                  <a:cubicBezTo>
                    <a:pt x="1400" y="1295"/>
                    <a:pt x="1034" y="676"/>
                    <a:pt x="1206" y="5"/>
                  </a:cubicBezTo>
                  <a:cubicBezTo>
                    <a:pt x="1165" y="2"/>
                    <a:pt x="1124" y="0"/>
                    <a:pt x="1083" y="0"/>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14"/>
            <p:cNvSpPr/>
            <p:nvPr/>
          </p:nvSpPr>
          <p:spPr>
            <a:xfrm>
              <a:off x="-1208000" y="3821450"/>
              <a:ext cx="62225" cy="45350"/>
            </a:xfrm>
            <a:custGeom>
              <a:rect b="b" l="l" r="r" t="t"/>
              <a:pathLst>
                <a:path extrusionOk="0" h="1814" w="2489">
                  <a:moveTo>
                    <a:pt x="1897" y="0"/>
                  </a:moveTo>
                  <a:lnTo>
                    <a:pt x="839" y="677"/>
                  </a:lnTo>
                  <a:cubicBezTo>
                    <a:pt x="879" y="933"/>
                    <a:pt x="1" y="1813"/>
                    <a:pt x="478" y="1813"/>
                  </a:cubicBezTo>
                  <a:cubicBezTo>
                    <a:pt x="513" y="1813"/>
                    <a:pt x="556" y="1808"/>
                    <a:pt x="607" y="1798"/>
                  </a:cubicBezTo>
                  <a:cubicBezTo>
                    <a:pt x="1262" y="1312"/>
                    <a:pt x="2489" y="1164"/>
                    <a:pt x="1897" y="0"/>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14"/>
            <p:cNvSpPr/>
            <p:nvPr/>
          </p:nvSpPr>
          <p:spPr>
            <a:xfrm>
              <a:off x="-2325400" y="3681825"/>
              <a:ext cx="40100" cy="78850"/>
            </a:xfrm>
            <a:custGeom>
              <a:rect b="b" l="l" r="r" t="t"/>
              <a:pathLst>
                <a:path extrusionOk="0" h="3154" w="1604">
                  <a:moveTo>
                    <a:pt x="1244" y="1"/>
                  </a:moveTo>
                  <a:cubicBezTo>
                    <a:pt x="939" y="1"/>
                    <a:pt x="529" y="310"/>
                    <a:pt x="593" y="742"/>
                  </a:cubicBezTo>
                  <a:cubicBezTo>
                    <a:pt x="1587" y="1313"/>
                    <a:pt x="1" y="2307"/>
                    <a:pt x="741" y="3153"/>
                  </a:cubicBezTo>
                  <a:cubicBezTo>
                    <a:pt x="698" y="2942"/>
                    <a:pt x="804" y="2709"/>
                    <a:pt x="1016" y="2603"/>
                  </a:cubicBezTo>
                  <a:cubicBezTo>
                    <a:pt x="1143" y="2328"/>
                    <a:pt x="1164" y="2011"/>
                    <a:pt x="1121" y="1715"/>
                  </a:cubicBezTo>
                  <a:cubicBezTo>
                    <a:pt x="1396" y="1334"/>
                    <a:pt x="1143" y="827"/>
                    <a:pt x="1544" y="467"/>
                  </a:cubicBezTo>
                  <a:cubicBezTo>
                    <a:pt x="1604" y="138"/>
                    <a:pt x="1447" y="1"/>
                    <a:pt x="1244" y="1"/>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14"/>
            <p:cNvSpPr/>
            <p:nvPr/>
          </p:nvSpPr>
          <p:spPr>
            <a:xfrm>
              <a:off x="-1236725" y="4088800"/>
              <a:ext cx="61875" cy="35100"/>
            </a:xfrm>
            <a:custGeom>
              <a:rect b="b" l="l" r="r" t="t"/>
              <a:pathLst>
                <a:path extrusionOk="0" h="1404" w="2475">
                  <a:moveTo>
                    <a:pt x="1116" y="0"/>
                  </a:moveTo>
                  <a:cubicBezTo>
                    <a:pt x="773" y="0"/>
                    <a:pt x="529" y="325"/>
                    <a:pt x="191" y="325"/>
                  </a:cubicBezTo>
                  <a:cubicBezTo>
                    <a:pt x="106" y="706"/>
                    <a:pt x="0" y="1171"/>
                    <a:pt x="444" y="1404"/>
                  </a:cubicBezTo>
                  <a:cubicBezTo>
                    <a:pt x="396" y="1017"/>
                    <a:pt x="483" y="906"/>
                    <a:pt x="623" y="906"/>
                  </a:cubicBezTo>
                  <a:cubicBezTo>
                    <a:pt x="809" y="906"/>
                    <a:pt x="1087" y="1099"/>
                    <a:pt x="1269" y="1099"/>
                  </a:cubicBezTo>
                  <a:cubicBezTo>
                    <a:pt x="1310" y="1099"/>
                    <a:pt x="1346" y="1090"/>
                    <a:pt x="1375" y="1065"/>
                  </a:cubicBezTo>
                  <a:cubicBezTo>
                    <a:pt x="1476" y="964"/>
                    <a:pt x="1364" y="747"/>
                    <a:pt x="1503" y="747"/>
                  </a:cubicBezTo>
                  <a:cubicBezTo>
                    <a:pt x="1509" y="747"/>
                    <a:pt x="1516" y="747"/>
                    <a:pt x="1523" y="748"/>
                  </a:cubicBezTo>
                  <a:cubicBezTo>
                    <a:pt x="1692" y="769"/>
                    <a:pt x="1523" y="960"/>
                    <a:pt x="1565" y="1065"/>
                  </a:cubicBezTo>
                  <a:cubicBezTo>
                    <a:pt x="1648" y="1148"/>
                    <a:pt x="1733" y="1176"/>
                    <a:pt x="1818" y="1176"/>
                  </a:cubicBezTo>
                  <a:cubicBezTo>
                    <a:pt x="2000" y="1176"/>
                    <a:pt x="2186" y="1047"/>
                    <a:pt x="2366" y="1047"/>
                  </a:cubicBezTo>
                  <a:cubicBezTo>
                    <a:pt x="2402" y="1047"/>
                    <a:pt x="2439" y="1053"/>
                    <a:pt x="2475" y="1065"/>
                  </a:cubicBezTo>
                  <a:cubicBezTo>
                    <a:pt x="2390" y="473"/>
                    <a:pt x="1967" y="177"/>
                    <a:pt x="1396" y="71"/>
                  </a:cubicBezTo>
                  <a:cubicBezTo>
                    <a:pt x="1295" y="21"/>
                    <a:pt x="1202" y="0"/>
                    <a:pt x="1116" y="0"/>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14"/>
            <p:cNvSpPr/>
            <p:nvPr/>
          </p:nvSpPr>
          <p:spPr>
            <a:xfrm>
              <a:off x="-1155825" y="4050400"/>
              <a:ext cx="40725" cy="41250"/>
            </a:xfrm>
            <a:custGeom>
              <a:rect b="b" l="l" r="r" t="t"/>
              <a:pathLst>
                <a:path extrusionOk="0" h="1650" w="1629">
                  <a:moveTo>
                    <a:pt x="1354" y="0"/>
                  </a:moveTo>
                  <a:lnTo>
                    <a:pt x="1354" y="0"/>
                  </a:lnTo>
                  <a:cubicBezTo>
                    <a:pt x="635" y="973"/>
                    <a:pt x="635" y="973"/>
                    <a:pt x="0" y="994"/>
                  </a:cubicBezTo>
                  <a:lnTo>
                    <a:pt x="0" y="1481"/>
                  </a:lnTo>
                  <a:cubicBezTo>
                    <a:pt x="88" y="1528"/>
                    <a:pt x="188" y="1539"/>
                    <a:pt x="291" y="1539"/>
                  </a:cubicBezTo>
                  <a:cubicBezTo>
                    <a:pt x="372" y="1539"/>
                    <a:pt x="455" y="1532"/>
                    <a:pt x="538" y="1532"/>
                  </a:cubicBezTo>
                  <a:cubicBezTo>
                    <a:pt x="677" y="1532"/>
                    <a:pt x="813" y="1551"/>
                    <a:pt x="931" y="1650"/>
                  </a:cubicBezTo>
                  <a:cubicBezTo>
                    <a:pt x="1375" y="1438"/>
                    <a:pt x="1438" y="1036"/>
                    <a:pt x="1607" y="677"/>
                  </a:cubicBezTo>
                  <a:cubicBezTo>
                    <a:pt x="1311" y="529"/>
                    <a:pt x="1629" y="169"/>
                    <a:pt x="1354" y="0"/>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14"/>
            <p:cNvSpPr/>
            <p:nvPr/>
          </p:nvSpPr>
          <p:spPr>
            <a:xfrm>
              <a:off x="-2706625" y="4069925"/>
              <a:ext cx="49725" cy="45725"/>
            </a:xfrm>
            <a:custGeom>
              <a:rect b="b" l="l" r="r" t="t"/>
              <a:pathLst>
                <a:path extrusionOk="0" h="1829" w="1989">
                  <a:moveTo>
                    <a:pt x="1658" y="1"/>
                  </a:moveTo>
                  <a:cubicBezTo>
                    <a:pt x="1179" y="1"/>
                    <a:pt x="1051" y="430"/>
                    <a:pt x="741" y="657"/>
                  </a:cubicBezTo>
                  <a:cubicBezTo>
                    <a:pt x="403" y="996"/>
                    <a:pt x="85" y="1355"/>
                    <a:pt x="1" y="1799"/>
                  </a:cubicBezTo>
                  <a:cubicBezTo>
                    <a:pt x="67" y="1819"/>
                    <a:pt x="128" y="1828"/>
                    <a:pt x="184" y="1828"/>
                  </a:cubicBezTo>
                  <a:cubicBezTo>
                    <a:pt x="724" y="1828"/>
                    <a:pt x="848" y="997"/>
                    <a:pt x="1372" y="997"/>
                  </a:cubicBezTo>
                  <a:cubicBezTo>
                    <a:pt x="1490" y="997"/>
                    <a:pt x="1629" y="1039"/>
                    <a:pt x="1799" y="1144"/>
                  </a:cubicBezTo>
                  <a:cubicBezTo>
                    <a:pt x="1735" y="763"/>
                    <a:pt x="1989" y="361"/>
                    <a:pt x="1693" y="2"/>
                  </a:cubicBezTo>
                  <a:cubicBezTo>
                    <a:pt x="1681" y="1"/>
                    <a:pt x="1670" y="1"/>
                    <a:pt x="1658" y="1"/>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14"/>
            <p:cNvSpPr/>
            <p:nvPr/>
          </p:nvSpPr>
          <p:spPr>
            <a:xfrm>
              <a:off x="-2283100" y="3669175"/>
              <a:ext cx="56600" cy="63475"/>
            </a:xfrm>
            <a:custGeom>
              <a:rect b="b" l="l" r="r" t="t"/>
              <a:pathLst>
                <a:path extrusionOk="0" h="2539" w="2264">
                  <a:moveTo>
                    <a:pt x="1079" y="0"/>
                  </a:moveTo>
                  <a:cubicBezTo>
                    <a:pt x="1037" y="127"/>
                    <a:pt x="931" y="318"/>
                    <a:pt x="973" y="360"/>
                  </a:cubicBezTo>
                  <a:cubicBezTo>
                    <a:pt x="2264" y="1185"/>
                    <a:pt x="1" y="2094"/>
                    <a:pt x="1269" y="2538"/>
                  </a:cubicBezTo>
                  <a:cubicBezTo>
                    <a:pt x="1058" y="1798"/>
                    <a:pt x="1735" y="1417"/>
                    <a:pt x="2179" y="931"/>
                  </a:cubicBezTo>
                  <a:cubicBezTo>
                    <a:pt x="1883" y="529"/>
                    <a:pt x="1523" y="212"/>
                    <a:pt x="1079" y="0"/>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14"/>
            <p:cNvSpPr/>
            <p:nvPr/>
          </p:nvSpPr>
          <p:spPr>
            <a:xfrm>
              <a:off x="-792475" y="3742675"/>
              <a:ext cx="64400" cy="38575"/>
            </a:xfrm>
            <a:custGeom>
              <a:rect b="b" l="l" r="r" t="t"/>
              <a:pathLst>
                <a:path extrusionOk="0" h="1543" w="2576">
                  <a:moveTo>
                    <a:pt x="1244" y="0"/>
                  </a:moveTo>
                  <a:lnTo>
                    <a:pt x="1032" y="43"/>
                  </a:lnTo>
                  <a:cubicBezTo>
                    <a:pt x="1" y="909"/>
                    <a:pt x="355" y="1543"/>
                    <a:pt x="1021" y="1543"/>
                  </a:cubicBezTo>
                  <a:cubicBezTo>
                    <a:pt x="1378" y="1543"/>
                    <a:pt x="1826" y="1360"/>
                    <a:pt x="2195" y="931"/>
                  </a:cubicBezTo>
                  <a:lnTo>
                    <a:pt x="2365" y="910"/>
                  </a:lnTo>
                  <a:cubicBezTo>
                    <a:pt x="2576" y="762"/>
                    <a:pt x="2428" y="529"/>
                    <a:pt x="2195" y="529"/>
                  </a:cubicBezTo>
                  <a:cubicBezTo>
                    <a:pt x="2117" y="550"/>
                    <a:pt x="2047" y="560"/>
                    <a:pt x="1984" y="560"/>
                  </a:cubicBezTo>
                  <a:cubicBezTo>
                    <a:pt x="1606" y="560"/>
                    <a:pt x="1479" y="218"/>
                    <a:pt x="1244" y="0"/>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14"/>
            <p:cNvSpPr/>
            <p:nvPr/>
          </p:nvSpPr>
          <p:spPr>
            <a:xfrm>
              <a:off x="-1240425" y="3873700"/>
              <a:ext cx="47600" cy="44775"/>
            </a:xfrm>
            <a:custGeom>
              <a:rect b="b" l="l" r="r" t="t"/>
              <a:pathLst>
                <a:path extrusionOk="0" h="1791" w="1904">
                  <a:moveTo>
                    <a:pt x="882" y="1"/>
                  </a:moveTo>
                  <a:cubicBezTo>
                    <a:pt x="710" y="1"/>
                    <a:pt x="531" y="143"/>
                    <a:pt x="402" y="512"/>
                  </a:cubicBezTo>
                  <a:cubicBezTo>
                    <a:pt x="0" y="1098"/>
                    <a:pt x="805" y="1790"/>
                    <a:pt x="1452" y="1790"/>
                  </a:cubicBezTo>
                  <a:cubicBezTo>
                    <a:pt x="1622" y="1790"/>
                    <a:pt x="1780" y="1743"/>
                    <a:pt x="1904" y="1633"/>
                  </a:cubicBezTo>
                  <a:cubicBezTo>
                    <a:pt x="1586" y="1633"/>
                    <a:pt x="1290" y="1612"/>
                    <a:pt x="1163" y="1294"/>
                  </a:cubicBezTo>
                  <a:cubicBezTo>
                    <a:pt x="1673" y="844"/>
                    <a:pt x="1301" y="1"/>
                    <a:pt x="882" y="1"/>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14"/>
            <p:cNvSpPr/>
            <p:nvPr/>
          </p:nvSpPr>
          <p:spPr>
            <a:xfrm>
              <a:off x="-1146850" y="3808550"/>
              <a:ext cx="59925" cy="25625"/>
            </a:xfrm>
            <a:custGeom>
              <a:rect b="b" l="l" r="r" t="t"/>
              <a:pathLst>
                <a:path extrusionOk="0" h="1025" w="2397">
                  <a:moveTo>
                    <a:pt x="1087" y="0"/>
                  </a:moveTo>
                  <a:cubicBezTo>
                    <a:pt x="682" y="0"/>
                    <a:pt x="250" y="94"/>
                    <a:pt x="1" y="242"/>
                  </a:cubicBezTo>
                  <a:cubicBezTo>
                    <a:pt x="593" y="538"/>
                    <a:pt x="1333" y="580"/>
                    <a:pt x="1862" y="1024"/>
                  </a:cubicBezTo>
                  <a:cubicBezTo>
                    <a:pt x="2396" y="276"/>
                    <a:pt x="1782" y="0"/>
                    <a:pt x="1087" y="0"/>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14"/>
            <p:cNvSpPr/>
            <p:nvPr/>
          </p:nvSpPr>
          <p:spPr>
            <a:xfrm>
              <a:off x="-1169575" y="4020525"/>
              <a:ext cx="55000" cy="23225"/>
            </a:xfrm>
            <a:custGeom>
              <a:rect b="b" l="l" r="r" t="t"/>
              <a:pathLst>
                <a:path extrusionOk="0" h="929" w="2200">
                  <a:moveTo>
                    <a:pt x="1519" y="0"/>
                  </a:moveTo>
                  <a:cubicBezTo>
                    <a:pt x="1011" y="0"/>
                    <a:pt x="375" y="354"/>
                    <a:pt x="0" y="582"/>
                  </a:cubicBezTo>
                  <a:cubicBezTo>
                    <a:pt x="71" y="565"/>
                    <a:pt x="137" y="558"/>
                    <a:pt x="200" y="558"/>
                  </a:cubicBezTo>
                  <a:cubicBezTo>
                    <a:pt x="652" y="558"/>
                    <a:pt x="921" y="928"/>
                    <a:pt x="1243" y="928"/>
                  </a:cubicBezTo>
                  <a:cubicBezTo>
                    <a:pt x="1399" y="928"/>
                    <a:pt x="1568" y="841"/>
                    <a:pt x="1777" y="582"/>
                  </a:cubicBezTo>
                  <a:cubicBezTo>
                    <a:pt x="1865" y="494"/>
                    <a:pt x="1997" y="450"/>
                    <a:pt x="2124" y="450"/>
                  </a:cubicBezTo>
                  <a:cubicBezTo>
                    <a:pt x="2150" y="450"/>
                    <a:pt x="2175" y="451"/>
                    <a:pt x="2200" y="455"/>
                  </a:cubicBezTo>
                  <a:cubicBezTo>
                    <a:pt x="2068" y="120"/>
                    <a:pt x="1815" y="0"/>
                    <a:pt x="1519" y="0"/>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14"/>
            <p:cNvSpPr/>
            <p:nvPr/>
          </p:nvSpPr>
          <p:spPr>
            <a:xfrm>
              <a:off x="-745525" y="3725025"/>
              <a:ext cx="41775" cy="41450"/>
            </a:xfrm>
            <a:custGeom>
              <a:rect b="b" l="l" r="r" t="t"/>
              <a:pathLst>
                <a:path extrusionOk="0" h="1658" w="1671">
                  <a:moveTo>
                    <a:pt x="624" y="1"/>
                  </a:moveTo>
                  <a:cubicBezTo>
                    <a:pt x="459" y="1"/>
                    <a:pt x="286" y="63"/>
                    <a:pt x="106" y="177"/>
                  </a:cubicBezTo>
                  <a:cubicBezTo>
                    <a:pt x="0" y="495"/>
                    <a:pt x="529" y="643"/>
                    <a:pt x="381" y="981"/>
                  </a:cubicBezTo>
                  <a:cubicBezTo>
                    <a:pt x="360" y="1087"/>
                    <a:pt x="402" y="1193"/>
                    <a:pt x="465" y="1277"/>
                  </a:cubicBezTo>
                  <a:lnTo>
                    <a:pt x="487" y="1616"/>
                  </a:lnTo>
                  <a:cubicBezTo>
                    <a:pt x="550" y="1637"/>
                    <a:pt x="592" y="1637"/>
                    <a:pt x="656" y="1658"/>
                  </a:cubicBezTo>
                  <a:cubicBezTo>
                    <a:pt x="952" y="1256"/>
                    <a:pt x="1671" y="854"/>
                    <a:pt x="1206" y="304"/>
                  </a:cubicBezTo>
                  <a:cubicBezTo>
                    <a:pt x="1019" y="95"/>
                    <a:pt x="827" y="1"/>
                    <a:pt x="624" y="1"/>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14"/>
            <p:cNvSpPr/>
            <p:nvPr/>
          </p:nvSpPr>
          <p:spPr>
            <a:xfrm>
              <a:off x="-2762125" y="4128650"/>
              <a:ext cx="51300" cy="41350"/>
            </a:xfrm>
            <a:custGeom>
              <a:rect b="b" l="l" r="r" t="t"/>
              <a:pathLst>
                <a:path extrusionOk="0" h="1654" w="2052">
                  <a:moveTo>
                    <a:pt x="1946" y="0"/>
                  </a:moveTo>
                  <a:cubicBezTo>
                    <a:pt x="1396" y="21"/>
                    <a:pt x="1015" y="381"/>
                    <a:pt x="550" y="550"/>
                  </a:cubicBezTo>
                  <a:cubicBezTo>
                    <a:pt x="570" y="862"/>
                    <a:pt x="589" y="1192"/>
                    <a:pt x="128" y="1192"/>
                  </a:cubicBezTo>
                  <a:cubicBezTo>
                    <a:pt x="89" y="1192"/>
                    <a:pt x="46" y="1189"/>
                    <a:pt x="0" y="1185"/>
                  </a:cubicBezTo>
                  <a:lnTo>
                    <a:pt x="0" y="1185"/>
                  </a:lnTo>
                  <a:cubicBezTo>
                    <a:pt x="218" y="1363"/>
                    <a:pt x="325" y="1654"/>
                    <a:pt x="670" y="1654"/>
                  </a:cubicBezTo>
                  <a:cubicBezTo>
                    <a:pt x="692" y="1654"/>
                    <a:pt x="716" y="1652"/>
                    <a:pt x="740" y="1650"/>
                  </a:cubicBezTo>
                  <a:cubicBezTo>
                    <a:pt x="1290" y="1185"/>
                    <a:pt x="1354" y="444"/>
                    <a:pt x="2052" y="64"/>
                  </a:cubicBezTo>
                  <a:lnTo>
                    <a:pt x="1946" y="0"/>
                  </a:ln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14"/>
            <p:cNvSpPr/>
            <p:nvPr/>
          </p:nvSpPr>
          <p:spPr>
            <a:xfrm>
              <a:off x="-1231025" y="4054625"/>
              <a:ext cx="54075" cy="42050"/>
            </a:xfrm>
            <a:custGeom>
              <a:rect b="b" l="l" r="r" t="t"/>
              <a:pathLst>
                <a:path extrusionOk="0" h="1682" w="2163">
                  <a:moveTo>
                    <a:pt x="1908" y="0"/>
                  </a:moveTo>
                  <a:cubicBezTo>
                    <a:pt x="1253" y="0"/>
                    <a:pt x="1232" y="804"/>
                    <a:pt x="576" y="804"/>
                  </a:cubicBezTo>
                  <a:cubicBezTo>
                    <a:pt x="407" y="1015"/>
                    <a:pt x="216" y="1248"/>
                    <a:pt x="26" y="1460"/>
                  </a:cubicBezTo>
                  <a:cubicBezTo>
                    <a:pt x="1" y="1625"/>
                    <a:pt x="71" y="1682"/>
                    <a:pt x="189" y="1682"/>
                  </a:cubicBezTo>
                  <a:cubicBezTo>
                    <a:pt x="438" y="1682"/>
                    <a:pt x="899" y="1431"/>
                    <a:pt x="1113" y="1431"/>
                  </a:cubicBezTo>
                  <a:cubicBezTo>
                    <a:pt x="1134" y="1431"/>
                    <a:pt x="1152" y="1433"/>
                    <a:pt x="1168" y="1438"/>
                  </a:cubicBezTo>
                  <a:cubicBezTo>
                    <a:pt x="1337" y="1100"/>
                    <a:pt x="1464" y="719"/>
                    <a:pt x="1845" y="444"/>
                  </a:cubicBezTo>
                  <a:cubicBezTo>
                    <a:pt x="2014" y="339"/>
                    <a:pt x="2162" y="191"/>
                    <a:pt x="1908" y="0"/>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14"/>
            <p:cNvSpPr/>
            <p:nvPr/>
          </p:nvSpPr>
          <p:spPr>
            <a:xfrm>
              <a:off x="-1988600" y="4013900"/>
              <a:ext cx="43400" cy="40750"/>
            </a:xfrm>
            <a:custGeom>
              <a:rect b="b" l="l" r="r" t="t"/>
              <a:pathLst>
                <a:path extrusionOk="0" h="1630" w="1736">
                  <a:moveTo>
                    <a:pt x="593" y="1"/>
                  </a:moveTo>
                  <a:cubicBezTo>
                    <a:pt x="1" y="593"/>
                    <a:pt x="276" y="1291"/>
                    <a:pt x="974" y="1629"/>
                  </a:cubicBezTo>
                  <a:cubicBezTo>
                    <a:pt x="1012" y="1626"/>
                    <a:pt x="1050" y="1625"/>
                    <a:pt x="1088" y="1625"/>
                  </a:cubicBezTo>
                  <a:cubicBezTo>
                    <a:pt x="1151" y="1625"/>
                    <a:pt x="1213" y="1628"/>
                    <a:pt x="1274" y="1628"/>
                  </a:cubicBezTo>
                  <a:cubicBezTo>
                    <a:pt x="1449" y="1628"/>
                    <a:pt x="1614" y="1609"/>
                    <a:pt x="1735" y="1460"/>
                  </a:cubicBezTo>
                  <a:cubicBezTo>
                    <a:pt x="614" y="1375"/>
                    <a:pt x="1629" y="804"/>
                    <a:pt x="656" y="43"/>
                  </a:cubicBezTo>
                  <a:lnTo>
                    <a:pt x="593" y="1"/>
                  </a:ln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14"/>
            <p:cNvSpPr/>
            <p:nvPr/>
          </p:nvSpPr>
          <p:spPr>
            <a:xfrm>
              <a:off x="-1652850" y="3761175"/>
              <a:ext cx="37575" cy="32625"/>
            </a:xfrm>
            <a:custGeom>
              <a:rect b="b" l="l" r="r" t="t"/>
              <a:pathLst>
                <a:path extrusionOk="0" h="1305" w="1503">
                  <a:moveTo>
                    <a:pt x="1502" y="0"/>
                  </a:moveTo>
                  <a:cubicBezTo>
                    <a:pt x="847" y="191"/>
                    <a:pt x="297" y="656"/>
                    <a:pt x="1" y="1269"/>
                  </a:cubicBezTo>
                  <a:cubicBezTo>
                    <a:pt x="124" y="1294"/>
                    <a:pt x="235" y="1305"/>
                    <a:pt x="334" y="1305"/>
                  </a:cubicBezTo>
                  <a:cubicBezTo>
                    <a:pt x="1098" y="1305"/>
                    <a:pt x="1184" y="638"/>
                    <a:pt x="1502" y="170"/>
                  </a:cubicBezTo>
                  <a:lnTo>
                    <a:pt x="1502" y="0"/>
                  </a:ln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14"/>
            <p:cNvSpPr/>
            <p:nvPr/>
          </p:nvSpPr>
          <p:spPr>
            <a:xfrm>
              <a:off x="-1086575" y="3644850"/>
              <a:ext cx="51850" cy="47625"/>
            </a:xfrm>
            <a:custGeom>
              <a:rect b="b" l="l" r="r" t="t"/>
              <a:pathLst>
                <a:path extrusionOk="0" h="1905" w="2074">
                  <a:moveTo>
                    <a:pt x="952" y="1"/>
                  </a:moveTo>
                  <a:lnTo>
                    <a:pt x="952" y="1"/>
                  </a:lnTo>
                  <a:cubicBezTo>
                    <a:pt x="1" y="825"/>
                    <a:pt x="1946" y="1164"/>
                    <a:pt x="593" y="1460"/>
                  </a:cubicBezTo>
                  <a:lnTo>
                    <a:pt x="1333" y="1904"/>
                  </a:lnTo>
                  <a:cubicBezTo>
                    <a:pt x="1587" y="1650"/>
                    <a:pt x="1820" y="1396"/>
                    <a:pt x="2073" y="1143"/>
                  </a:cubicBezTo>
                  <a:cubicBezTo>
                    <a:pt x="1249" y="1100"/>
                    <a:pt x="931" y="677"/>
                    <a:pt x="952" y="1"/>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14"/>
            <p:cNvSpPr/>
            <p:nvPr/>
          </p:nvSpPr>
          <p:spPr>
            <a:xfrm>
              <a:off x="-1963750" y="3974250"/>
              <a:ext cx="34400" cy="28075"/>
            </a:xfrm>
            <a:custGeom>
              <a:rect b="b" l="l" r="r" t="t"/>
              <a:pathLst>
                <a:path extrusionOk="0" h="1123" w="1376">
                  <a:moveTo>
                    <a:pt x="931" y="1"/>
                  </a:moveTo>
                  <a:lnTo>
                    <a:pt x="931" y="1"/>
                  </a:lnTo>
                  <a:cubicBezTo>
                    <a:pt x="530" y="191"/>
                    <a:pt x="191" y="529"/>
                    <a:pt x="1" y="952"/>
                  </a:cubicBezTo>
                  <a:cubicBezTo>
                    <a:pt x="122" y="1108"/>
                    <a:pt x="286" y="1122"/>
                    <a:pt x="457" y="1122"/>
                  </a:cubicBezTo>
                  <a:cubicBezTo>
                    <a:pt x="495" y="1122"/>
                    <a:pt x="533" y="1122"/>
                    <a:pt x="572" y="1122"/>
                  </a:cubicBezTo>
                  <a:cubicBezTo>
                    <a:pt x="1058" y="847"/>
                    <a:pt x="1375" y="508"/>
                    <a:pt x="931" y="1"/>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14"/>
            <p:cNvSpPr/>
            <p:nvPr/>
          </p:nvSpPr>
          <p:spPr>
            <a:xfrm>
              <a:off x="-1490600" y="3946225"/>
              <a:ext cx="70950" cy="49775"/>
            </a:xfrm>
            <a:custGeom>
              <a:rect b="b" l="l" r="r" t="t"/>
              <a:pathLst>
                <a:path extrusionOk="0" h="1991" w="2838">
                  <a:moveTo>
                    <a:pt x="2245" y="1"/>
                  </a:moveTo>
                  <a:lnTo>
                    <a:pt x="1695" y="487"/>
                  </a:lnTo>
                  <a:cubicBezTo>
                    <a:pt x="1666" y="486"/>
                    <a:pt x="1637" y="486"/>
                    <a:pt x="1608" y="486"/>
                  </a:cubicBezTo>
                  <a:cubicBezTo>
                    <a:pt x="1" y="486"/>
                    <a:pt x="150" y="1990"/>
                    <a:pt x="960" y="1990"/>
                  </a:cubicBezTo>
                  <a:cubicBezTo>
                    <a:pt x="1079" y="1990"/>
                    <a:pt x="1213" y="1958"/>
                    <a:pt x="1357" y="1883"/>
                  </a:cubicBezTo>
                  <a:cubicBezTo>
                    <a:pt x="701" y="974"/>
                    <a:pt x="2838" y="1016"/>
                    <a:pt x="2245" y="1"/>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14"/>
            <p:cNvSpPr/>
            <p:nvPr/>
          </p:nvSpPr>
          <p:spPr>
            <a:xfrm>
              <a:off x="-1472025" y="3987125"/>
              <a:ext cx="41800" cy="22275"/>
            </a:xfrm>
            <a:custGeom>
              <a:rect b="b" l="l" r="r" t="t"/>
              <a:pathLst>
                <a:path extrusionOk="0" h="891" w="1672">
                  <a:moveTo>
                    <a:pt x="993" y="1"/>
                  </a:moveTo>
                  <a:cubicBezTo>
                    <a:pt x="698" y="1"/>
                    <a:pt x="431" y="318"/>
                    <a:pt x="90" y="318"/>
                  </a:cubicBezTo>
                  <a:cubicBezTo>
                    <a:pt x="61" y="318"/>
                    <a:pt x="31" y="315"/>
                    <a:pt x="1" y="310"/>
                  </a:cubicBezTo>
                  <a:lnTo>
                    <a:pt x="1" y="310"/>
                  </a:lnTo>
                  <a:cubicBezTo>
                    <a:pt x="263" y="686"/>
                    <a:pt x="563" y="891"/>
                    <a:pt x="904" y="891"/>
                  </a:cubicBezTo>
                  <a:cubicBezTo>
                    <a:pt x="1140" y="891"/>
                    <a:pt x="1395" y="793"/>
                    <a:pt x="1672" y="585"/>
                  </a:cubicBezTo>
                  <a:cubicBezTo>
                    <a:pt x="1502" y="480"/>
                    <a:pt x="1375" y="332"/>
                    <a:pt x="1312" y="141"/>
                  </a:cubicBezTo>
                  <a:cubicBezTo>
                    <a:pt x="1200" y="39"/>
                    <a:pt x="1094" y="1"/>
                    <a:pt x="993" y="1"/>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14"/>
            <p:cNvSpPr/>
            <p:nvPr/>
          </p:nvSpPr>
          <p:spPr>
            <a:xfrm>
              <a:off x="-1596800" y="3771225"/>
              <a:ext cx="32275" cy="39750"/>
            </a:xfrm>
            <a:custGeom>
              <a:rect b="b" l="l" r="r" t="t"/>
              <a:pathLst>
                <a:path extrusionOk="0" h="1590" w="1291">
                  <a:moveTo>
                    <a:pt x="275" y="0"/>
                  </a:moveTo>
                  <a:cubicBezTo>
                    <a:pt x="381" y="529"/>
                    <a:pt x="275" y="1079"/>
                    <a:pt x="0" y="1523"/>
                  </a:cubicBezTo>
                  <a:cubicBezTo>
                    <a:pt x="23" y="1568"/>
                    <a:pt x="64" y="1589"/>
                    <a:pt x="107" y="1589"/>
                  </a:cubicBezTo>
                  <a:cubicBezTo>
                    <a:pt x="144" y="1589"/>
                    <a:pt x="183" y="1574"/>
                    <a:pt x="212" y="1544"/>
                  </a:cubicBezTo>
                  <a:cubicBezTo>
                    <a:pt x="466" y="1163"/>
                    <a:pt x="1143" y="994"/>
                    <a:pt x="910" y="360"/>
                  </a:cubicBezTo>
                  <a:cubicBezTo>
                    <a:pt x="868" y="254"/>
                    <a:pt x="1143" y="275"/>
                    <a:pt x="1291" y="254"/>
                  </a:cubicBezTo>
                  <a:cubicBezTo>
                    <a:pt x="1252" y="46"/>
                    <a:pt x="1004" y="38"/>
                    <a:pt x="741" y="38"/>
                  </a:cubicBezTo>
                  <a:cubicBezTo>
                    <a:pt x="719" y="38"/>
                    <a:pt x="697" y="38"/>
                    <a:pt x="675" y="38"/>
                  </a:cubicBezTo>
                  <a:cubicBezTo>
                    <a:pt x="532" y="38"/>
                    <a:pt x="388" y="36"/>
                    <a:pt x="275" y="0"/>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14"/>
            <p:cNvSpPr/>
            <p:nvPr/>
          </p:nvSpPr>
          <p:spPr>
            <a:xfrm>
              <a:off x="-1470950" y="3934075"/>
              <a:ext cx="33850" cy="32025"/>
            </a:xfrm>
            <a:custGeom>
              <a:rect b="b" l="l" r="r" t="t"/>
              <a:pathLst>
                <a:path extrusionOk="0" h="1281" w="1354">
                  <a:moveTo>
                    <a:pt x="888" y="0"/>
                  </a:moveTo>
                  <a:lnTo>
                    <a:pt x="888" y="0"/>
                  </a:lnTo>
                  <a:cubicBezTo>
                    <a:pt x="508" y="296"/>
                    <a:pt x="212" y="698"/>
                    <a:pt x="0" y="1121"/>
                  </a:cubicBezTo>
                  <a:cubicBezTo>
                    <a:pt x="167" y="1223"/>
                    <a:pt x="318" y="1281"/>
                    <a:pt x="454" y="1281"/>
                  </a:cubicBezTo>
                  <a:cubicBezTo>
                    <a:pt x="628" y="1281"/>
                    <a:pt x="779" y="1187"/>
                    <a:pt x="909" y="973"/>
                  </a:cubicBezTo>
                  <a:cubicBezTo>
                    <a:pt x="761" y="656"/>
                    <a:pt x="1354" y="317"/>
                    <a:pt x="888" y="0"/>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14"/>
            <p:cNvSpPr/>
            <p:nvPr/>
          </p:nvSpPr>
          <p:spPr>
            <a:xfrm>
              <a:off x="-1216100" y="4046700"/>
              <a:ext cx="32800" cy="31975"/>
            </a:xfrm>
            <a:custGeom>
              <a:rect b="b" l="l" r="r" t="t"/>
              <a:pathLst>
                <a:path extrusionOk="0" h="1279" w="1312">
                  <a:moveTo>
                    <a:pt x="1290" y="0"/>
                  </a:moveTo>
                  <a:cubicBezTo>
                    <a:pt x="783" y="275"/>
                    <a:pt x="317" y="656"/>
                    <a:pt x="0" y="1142"/>
                  </a:cubicBezTo>
                  <a:cubicBezTo>
                    <a:pt x="96" y="1238"/>
                    <a:pt x="189" y="1278"/>
                    <a:pt x="279" y="1278"/>
                  </a:cubicBezTo>
                  <a:cubicBezTo>
                    <a:pt x="666" y="1278"/>
                    <a:pt x="1003" y="544"/>
                    <a:pt x="1311" y="338"/>
                  </a:cubicBezTo>
                  <a:lnTo>
                    <a:pt x="1290" y="0"/>
                  </a:ln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14"/>
            <p:cNvSpPr/>
            <p:nvPr/>
          </p:nvSpPr>
          <p:spPr>
            <a:xfrm>
              <a:off x="-2706625" y="4053750"/>
              <a:ext cx="37575" cy="16975"/>
            </a:xfrm>
            <a:custGeom>
              <a:rect b="b" l="l" r="r" t="t"/>
              <a:pathLst>
                <a:path extrusionOk="0" h="679" w="1503">
                  <a:moveTo>
                    <a:pt x="819" y="0"/>
                  </a:moveTo>
                  <a:cubicBezTo>
                    <a:pt x="554" y="0"/>
                    <a:pt x="278" y="96"/>
                    <a:pt x="1" y="162"/>
                  </a:cubicBezTo>
                  <a:cubicBezTo>
                    <a:pt x="43" y="183"/>
                    <a:pt x="85" y="204"/>
                    <a:pt x="149" y="204"/>
                  </a:cubicBezTo>
                  <a:cubicBezTo>
                    <a:pt x="350" y="562"/>
                    <a:pt x="493" y="679"/>
                    <a:pt x="642" y="679"/>
                  </a:cubicBezTo>
                  <a:cubicBezTo>
                    <a:pt x="855" y="679"/>
                    <a:pt x="1080" y="443"/>
                    <a:pt x="1502" y="331"/>
                  </a:cubicBezTo>
                  <a:cubicBezTo>
                    <a:pt x="1291" y="79"/>
                    <a:pt x="1060" y="0"/>
                    <a:pt x="819" y="0"/>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14"/>
            <p:cNvSpPr/>
            <p:nvPr/>
          </p:nvSpPr>
          <p:spPr>
            <a:xfrm>
              <a:off x="-1211875" y="3838375"/>
              <a:ext cx="33850" cy="28500"/>
            </a:xfrm>
            <a:custGeom>
              <a:rect b="b" l="l" r="r" t="t"/>
              <a:pathLst>
                <a:path extrusionOk="0" h="1140" w="1354">
                  <a:moveTo>
                    <a:pt x="994" y="0"/>
                  </a:moveTo>
                  <a:cubicBezTo>
                    <a:pt x="592" y="254"/>
                    <a:pt x="148" y="466"/>
                    <a:pt x="0" y="931"/>
                  </a:cubicBezTo>
                  <a:cubicBezTo>
                    <a:pt x="76" y="1071"/>
                    <a:pt x="113" y="1140"/>
                    <a:pt x="187" y="1140"/>
                  </a:cubicBezTo>
                  <a:cubicBezTo>
                    <a:pt x="258" y="1140"/>
                    <a:pt x="364" y="1076"/>
                    <a:pt x="571" y="952"/>
                  </a:cubicBezTo>
                  <a:cubicBezTo>
                    <a:pt x="762" y="656"/>
                    <a:pt x="1354" y="487"/>
                    <a:pt x="994" y="0"/>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14"/>
            <p:cNvSpPr/>
            <p:nvPr/>
          </p:nvSpPr>
          <p:spPr>
            <a:xfrm>
              <a:off x="-771325" y="3734850"/>
              <a:ext cx="38500" cy="23000"/>
            </a:xfrm>
            <a:custGeom>
              <a:rect b="b" l="l" r="r" t="t"/>
              <a:pathLst>
                <a:path extrusionOk="0" h="920" w="1540">
                  <a:moveTo>
                    <a:pt x="1165" y="1"/>
                  </a:moveTo>
                  <a:cubicBezTo>
                    <a:pt x="675" y="1"/>
                    <a:pt x="1" y="919"/>
                    <a:pt x="1080" y="919"/>
                  </a:cubicBezTo>
                  <a:cubicBezTo>
                    <a:pt x="1197" y="919"/>
                    <a:pt x="1336" y="908"/>
                    <a:pt x="1497" y="884"/>
                  </a:cubicBezTo>
                  <a:lnTo>
                    <a:pt x="1540" y="609"/>
                  </a:lnTo>
                  <a:cubicBezTo>
                    <a:pt x="1540" y="159"/>
                    <a:pt x="1368" y="1"/>
                    <a:pt x="1165" y="1"/>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14"/>
            <p:cNvSpPr/>
            <p:nvPr/>
          </p:nvSpPr>
          <p:spPr>
            <a:xfrm>
              <a:off x="-1220875" y="3861625"/>
              <a:ext cx="25950" cy="29125"/>
            </a:xfrm>
            <a:custGeom>
              <a:rect b="b" l="l" r="r" t="t"/>
              <a:pathLst>
                <a:path extrusionOk="0" h="1165" w="1038">
                  <a:moveTo>
                    <a:pt x="360" y="1"/>
                  </a:moveTo>
                  <a:cubicBezTo>
                    <a:pt x="149" y="85"/>
                    <a:pt x="22" y="276"/>
                    <a:pt x="1" y="487"/>
                  </a:cubicBezTo>
                  <a:cubicBezTo>
                    <a:pt x="276" y="572"/>
                    <a:pt x="445" y="868"/>
                    <a:pt x="403" y="1164"/>
                  </a:cubicBezTo>
                  <a:cubicBezTo>
                    <a:pt x="1037" y="1016"/>
                    <a:pt x="487" y="381"/>
                    <a:pt x="931" y="170"/>
                  </a:cubicBezTo>
                  <a:lnTo>
                    <a:pt x="931" y="22"/>
                  </a:lnTo>
                  <a:cubicBezTo>
                    <a:pt x="909" y="15"/>
                    <a:pt x="887" y="11"/>
                    <a:pt x="865" y="11"/>
                  </a:cubicBezTo>
                  <a:cubicBezTo>
                    <a:pt x="755" y="11"/>
                    <a:pt x="645" y="87"/>
                    <a:pt x="535" y="87"/>
                  </a:cubicBezTo>
                  <a:cubicBezTo>
                    <a:pt x="477" y="87"/>
                    <a:pt x="419" y="66"/>
                    <a:pt x="360" y="1"/>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14"/>
            <p:cNvSpPr/>
            <p:nvPr/>
          </p:nvSpPr>
          <p:spPr>
            <a:xfrm>
              <a:off x="-1411225" y="3896275"/>
              <a:ext cx="23300" cy="15350"/>
            </a:xfrm>
            <a:custGeom>
              <a:rect b="b" l="l" r="r" t="t"/>
              <a:pathLst>
                <a:path extrusionOk="0" h="614" w="932">
                  <a:moveTo>
                    <a:pt x="649" y="0"/>
                  </a:moveTo>
                  <a:cubicBezTo>
                    <a:pt x="410" y="0"/>
                    <a:pt x="184" y="218"/>
                    <a:pt x="1" y="370"/>
                  </a:cubicBezTo>
                  <a:lnTo>
                    <a:pt x="1" y="561"/>
                  </a:lnTo>
                  <a:cubicBezTo>
                    <a:pt x="137" y="595"/>
                    <a:pt x="262" y="613"/>
                    <a:pt x="374" y="613"/>
                  </a:cubicBezTo>
                  <a:cubicBezTo>
                    <a:pt x="680" y="613"/>
                    <a:pt x="885" y="473"/>
                    <a:pt x="932" y="116"/>
                  </a:cubicBezTo>
                  <a:cubicBezTo>
                    <a:pt x="837" y="33"/>
                    <a:pt x="742" y="0"/>
                    <a:pt x="649" y="0"/>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14"/>
            <p:cNvSpPr/>
            <p:nvPr/>
          </p:nvSpPr>
          <p:spPr>
            <a:xfrm>
              <a:off x="-788900" y="3743725"/>
              <a:ext cx="26375" cy="19075"/>
            </a:xfrm>
            <a:custGeom>
              <a:rect b="b" l="l" r="r" t="t"/>
              <a:pathLst>
                <a:path extrusionOk="0" h="763" w="1055">
                  <a:moveTo>
                    <a:pt x="889" y="1"/>
                  </a:moveTo>
                  <a:lnTo>
                    <a:pt x="889" y="1"/>
                  </a:lnTo>
                  <a:cubicBezTo>
                    <a:pt x="572" y="64"/>
                    <a:pt x="255" y="191"/>
                    <a:pt x="1" y="402"/>
                  </a:cubicBezTo>
                  <a:cubicBezTo>
                    <a:pt x="170" y="466"/>
                    <a:pt x="170" y="614"/>
                    <a:pt x="191" y="762"/>
                  </a:cubicBezTo>
                  <a:cubicBezTo>
                    <a:pt x="196" y="762"/>
                    <a:pt x="201" y="763"/>
                    <a:pt x="206" y="763"/>
                  </a:cubicBezTo>
                  <a:cubicBezTo>
                    <a:pt x="450" y="763"/>
                    <a:pt x="1055" y="290"/>
                    <a:pt x="889" y="1"/>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p14"/>
            <p:cNvSpPr/>
            <p:nvPr/>
          </p:nvSpPr>
          <p:spPr>
            <a:xfrm>
              <a:off x="-761400" y="3741600"/>
              <a:ext cx="23825" cy="20050"/>
            </a:xfrm>
            <a:custGeom>
              <a:rect b="b" l="l" r="r" t="t"/>
              <a:pathLst>
                <a:path extrusionOk="0" h="802" w="953">
                  <a:moveTo>
                    <a:pt x="212" y="1"/>
                  </a:moveTo>
                  <a:lnTo>
                    <a:pt x="1" y="43"/>
                  </a:lnTo>
                  <a:cubicBezTo>
                    <a:pt x="32" y="422"/>
                    <a:pt x="64" y="802"/>
                    <a:pt x="439" y="802"/>
                  </a:cubicBezTo>
                  <a:cubicBezTo>
                    <a:pt x="566" y="802"/>
                    <a:pt x="733" y="758"/>
                    <a:pt x="952" y="657"/>
                  </a:cubicBezTo>
                  <a:cubicBezTo>
                    <a:pt x="635" y="487"/>
                    <a:pt x="106" y="509"/>
                    <a:pt x="212" y="1"/>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14"/>
            <p:cNvSpPr/>
            <p:nvPr/>
          </p:nvSpPr>
          <p:spPr>
            <a:xfrm>
              <a:off x="-752400" y="3729450"/>
              <a:ext cx="32275" cy="20650"/>
            </a:xfrm>
            <a:custGeom>
              <a:rect b="b" l="l" r="r" t="t"/>
              <a:pathLst>
                <a:path extrusionOk="0" h="826" w="1291">
                  <a:moveTo>
                    <a:pt x="381" y="0"/>
                  </a:moveTo>
                  <a:cubicBezTo>
                    <a:pt x="190" y="0"/>
                    <a:pt x="21" y="149"/>
                    <a:pt x="0" y="339"/>
                  </a:cubicBezTo>
                  <a:cubicBezTo>
                    <a:pt x="39" y="337"/>
                    <a:pt x="76" y="336"/>
                    <a:pt x="113" y="336"/>
                  </a:cubicBezTo>
                  <a:cubicBezTo>
                    <a:pt x="479" y="336"/>
                    <a:pt x="744" y="441"/>
                    <a:pt x="783" y="825"/>
                  </a:cubicBezTo>
                  <a:cubicBezTo>
                    <a:pt x="1290" y="318"/>
                    <a:pt x="529" y="275"/>
                    <a:pt x="381" y="0"/>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14"/>
            <p:cNvSpPr/>
            <p:nvPr/>
          </p:nvSpPr>
          <p:spPr>
            <a:xfrm>
              <a:off x="-1687225" y="3817225"/>
              <a:ext cx="15900" cy="16400"/>
            </a:xfrm>
            <a:custGeom>
              <a:rect b="b" l="l" r="r" t="t"/>
              <a:pathLst>
                <a:path extrusionOk="0" h="656" w="636">
                  <a:moveTo>
                    <a:pt x="635" y="0"/>
                  </a:moveTo>
                  <a:cubicBezTo>
                    <a:pt x="1" y="212"/>
                    <a:pt x="297" y="444"/>
                    <a:pt x="635" y="656"/>
                  </a:cubicBezTo>
                  <a:lnTo>
                    <a:pt x="635" y="0"/>
                  </a:ln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14"/>
            <p:cNvSpPr/>
            <p:nvPr/>
          </p:nvSpPr>
          <p:spPr>
            <a:xfrm>
              <a:off x="-2011875" y="3793675"/>
              <a:ext cx="15900" cy="15650"/>
            </a:xfrm>
            <a:custGeom>
              <a:rect b="b" l="l" r="r" t="t"/>
              <a:pathLst>
                <a:path extrusionOk="0" h="626" w="636">
                  <a:moveTo>
                    <a:pt x="209" y="1"/>
                  </a:moveTo>
                  <a:cubicBezTo>
                    <a:pt x="86" y="1"/>
                    <a:pt x="1" y="38"/>
                    <a:pt x="65" y="139"/>
                  </a:cubicBezTo>
                  <a:cubicBezTo>
                    <a:pt x="86" y="350"/>
                    <a:pt x="65" y="604"/>
                    <a:pt x="445" y="625"/>
                  </a:cubicBezTo>
                  <a:cubicBezTo>
                    <a:pt x="340" y="414"/>
                    <a:pt x="149" y="181"/>
                    <a:pt x="636" y="139"/>
                  </a:cubicBezTo>
                  <a:cubicBezTo>
                    <a:pt x="600" y="66"/>
                    <a:pt x="371" y="1"/>
                    <a:pt x="209" y="1"/>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14"/>
            <p:cNvSpPr/>
            <p:nvPr/>
          </p:nvSpPr>
          <p:spPr>
            <a:xfrm>
              <a:off x="-1358350" y="3914500"/>
              <a:ext cx="10075" cy="24350"/>
            </a:xfrm>
            <a:custGeom>
              <a:rect b="b" l="l" r="r" t="t"/>
              <a:pathLst>
                <a:path extrusionOk="0" h="974" w="403">
                  <a:moveTo>
                    <a:pt x="255" y="1"/>
                  </a:moveTo>
                  <a:lnTo>
                    <a:pt x="255" y="1"/>
                  </a:lnTo>
                  <a:cubicBezTo>
                    <a:pt x="1" y="297"/>
                    <a:pt x="170" y="635"/>
                    <a:pt x="128" y="974"/>
                  </a:cubicBezTo>
                  <a:cubicBezTo>
                    <a:pt x="403" y="656"/>
                    <a:pt x="255" y="318"/>
                    <a:pt x="255" y="1"/>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14"/>
            <p:cNvSpPr/>
            <p:nvPr/>
          </p:nvSpPr>
          <p:spPr>
            <a:xfrm>
              <a:off x="-1730575" y="4086875"/>
              <a:ext cx="7950" cy="25400"/>
            </a:xfrm>
            <a:custGeom>
              <a:rect b="b" l="l" r="r" t="t"/>
              <a:pathLst>
                <a:path extrusionOk="0" h="1016" w="318">
                  <a:moveTo>
                    <a:pt x="318" y="0"/>
                  </a:moveTo>
                  <a:cubicBezTo>
                    <a:pt x="1" y="170"/>
                    <a:pt x="254" y="445"/>
                    <a:pt x="149" y="656"/>
                  </a:cubicBezTo>
                  <a:lnTo>
                    <a:pt x="297" y="1016"/>
                  </a:lnTo>
                  <a:cubicBezTo>
                    <a:pt x="318" y="677"/>
                    <a:pt x="318" y="339"/>
                    <a:pt x="318" y="0"/>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7" name="Google Shape;1997;p14"/>
            <p:cNvSpPr/>
            <p:nvPr/>
          </p:nvSpPr>
          <p:spPr>
            <a:xfrm>
              <a:off x="-2407350" y="4106975"/>
              <a:ext cx="7425" cy="21175"/>
            </a:xfrm>
            <a:custGeom>
              <a:rect b="b" l="l" r="r" t="t"/>
              <a:pathLst>
                <a:path extrusionOk="0" h="847" w="297">
                  <a:moveTo>
                    <a:pt x="296" y="0"/>
                  </a:moveTo>
                  <a:lnTo>
                    <a:pt x="106" y="148"/>
                  </a:lnTo>
                  <a:cubicBezTo>
                    <a:pt x="148" y="381"/>
                    <a:pt x="0" y="656"/>
                    <a:pt x="254" y="846"/>
                  </a:cubicBezTo>
                  <a:cubicBezTo>
                    <a:pt x="275" y="550"/>
                    <a:pt x="275" y="275"/>
                    <a:pt x="296" y="0"/>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8" name="Google Shape;1998;p14"/>
            <p:cNvSpPr/>
            <p:nvPr/>
          </p:nvSpPr>
          <p:spPr>
            <a:xfrm>
              <a:off x="-2381450" y="4102725"/>
              <a:ext cx="34000" cy="20125"/>
            </a:xfrm>
            <a:custGeom>
              <a:rect b="b" l="l" r="r" t="t"/>
              <a:pathLst>
                <a:path extrusionOk="0" h="805" w="1360">
                  <a:moveTo>
                    <a:pt x="402" y="1"/>
                  </a:moveTo>
                  <a:cubicBezTo>
                    <a:pt x="198" y="1"/>
                    <a:pt x="7" y="163"/>
                    <a:pt x="1" y="635"/>
                  </a:cubicBezTo>
                  <a:lnTo>
                    <a:pt x="170" y="805"/>
                  </a:lnTo>
                  <a:cubicBezTo>
                    <a:pt x="1359" y="776"/>
                    <a:pt x="848" y="1"/>
                    <a:pt x="402" y="1"/>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14"/>
            <p:cNvSpPr/>
            <p:nvPr/>
          </p:nvSpPr>
          <p:spPr>
            <a:xfrm>
              <a:off x="-1025775" y="3585100"/>
              <a:ext cx="56600" cy="38700"/>
            </a:xfrm>
            <a:custGeom>
              <a:rect b="b" l="l" r="r" t="t"/>
              <a:pathLst>
                <a:path extrusionOk="0" h="1548" w="2264">
                  <a:moveTo>
                    <a:pt x="1312" y="1"/>
                  </a:moveTo>
                  <a:cubicBezTo>
                    <a:pt x="995" y="403"/>
                    <a:pt x="1" y="931"/>
                    <a:pt x="508" y="1481"/>
                  </a:cubicBezTo>
                  <a:cubicBezTo>
                    <a:pt x="588" y="1527"/>
                    <a:pt x="664" y="1547"/>
                    <a:pt x="739" y="1547"/>
                  </a:cubicBezTo>
                  <a:cubicBezTo>
                    <a:pt x="1142" y="1547"/>
                    <a:pt x="1487" y="962"/>
                    <a:pt x="1862" y="783"/>
                  </a:cubicBezTo>
                  <a:cubicBezTo>
                    <a:pt x="2264" y="233"/>
                    <a:pt x="1672" y="170"/>
                    <a:pt x="1312" y="1"/>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14"/>
            <p:cNvSpPr/>
            <p:nvPr/>
          </p:nvSpPr>
          <p:spPr>
            <a:xfrm>
              <a:off x="-1048500" y="3593025"/>
              <a:ext cx="32275" cy="32750"/>
            </a:xfrm>
            <a:custGeom>
              <a:rect b="b" l="l" r="r" t="t"/>
              <a:pathLst>
                <a:path extrusionOk="0" h="1310" w="1291">
                  <a:moveTo>
                    <a:pt x="931" y="1"/>
                  </a:moveTo>
                  <a:cubicBezTo>
                    <a:pt x="656" y="445"/>
                    <a:pt x="868" y="1164"/>
                    <a:pt x="0" y="1291"/>
                  </a:cubicBezTo>
                  <a:cubicBezTo>
                    <a:pt x="113" y="1303"/>
                    <a:pt x="212" y="1309"/>
                    <a:pt x="297" y="1309"/>
                  </a:cubicBezTo>
                  <a:cubicBezTo>
                    <a:pt x="1237" y="1309"/>
                    <a:pt x="651" y="602"/>
                    <a:pt x="1291" y="1"/>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14"/>
            <p:cNvSpPr/>
            <p:nvPr/>
          </p:nvSpPr>
          <p:spPr>
            <a:xfrm>
              <a:off x="-1034750" y="3661250"/>
              <a:ext cx="18525" cy="11650"/>
            </a:xfrm>
            <a:custGeom>
              <a:rect b="b" l="l" r="r" t="t"/>
              <a:pathLst>
                <a:path extrusionOk="0" h="466" w="741">
                  <a:moveTo>
                    <a:pt x="741" y="0"/>
                  </a:moveTo>
                  <a:cubicBezTo>
                    <a:pt x="423" y="0"/>
                    <a:pt x="148" y="191"/>
                    <a:pt x="0" y="466"/>
                  </a:cubicBezTo>
                  <a:cubicBezTo>
                    <a:pt x="339" y="423"/>
                    <a:pt x="677" y="381"/>
                    <a:pt x="741" y="0"/>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14"/>
            <p:cNvSpPr/>
            <p:nvPr/>
          </p:nvSpPr>
          <p:spPr>
            <a:xfrm>
              <a:off x="-1062775" y="3625300"/>
              <a:ext cx="14300" cy="19575"/>
            </a:xfrm>
            <a:custGeom>
              <a:rect b="b" l="l" r="r" t="t"/>
              <a:pathLst>
                <a:path extrusionOk="0" h="783" w="572">
                  <a:moveTo>
                    <a:pt x="571" y="0"/>
                  </a:moveTo>
                  <a:lnTo>
                    <a:pt x="571" y="0"/>
                  </a:lnTo>
                  <a:cubicBezTo>
                    <a:pt x="254" y="148"/>
                    <a:pt x="43" y="444"/>
                    <a:pt x="0" y="783"/>
                  </a:cubicBezTo>
                  <a:cubicBezTo>
                    <a:pt x="318" y="635"/>
                    <a:pt x="529" y="338"/>
                    <a:pt x="571" y="0"/>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14"/>
            <p:cNvSpPr/>
            <p:nvPr/>
          </p:nvSpPr>
          <p:spPr>
            <a:xfrm>
              <a:off x="-822725" y="3762225"/>
              <a:ext cx="85150" cy="50825"/>
            </a:xfrm>
            <a:custGeom>
              <a:rect b="b" l="l" r="r" t="t"/>
              <a:pathLst>
                <a:path extrusionOk="0" h="2033" w="3406">
                  <a:moveTo>
                    <a:pt x="1735" y="1"/>
                  </a:moveTo>
                  <a:cubicBezTo>
                    <a:pt x="1671" y="1"/>
                    <a:pt x="1608" y="1"/>
                    <a:pt x="1544" y="22"/>
                  </a:cubicBezTo>
                  <a:cubicBezTo>
                    <a:pt x="1312" y="614"/>
                    <a:pt x="931" y="1143"/>
                    <a:pt x="466" y="1566"/>
                  </a:cubicBezTo>
                  <a:cubicBezTo>
                    <a:pt x="318" y="1693"/>
                    <a:pt x="0" y="1777"/>
                    <a:pt x="191" y="1989"/>
                  </a:cubicBezTo>
                  <a:cubicBezTo>
                    <a:pt x="289" y="2019"/>
                    <a:pt x="384" y="2032"/>
                    <a:pt x="474" y="2032"/>
                  </a:cubicBezTo>
                  <a:cubicBezTo>
                    <a:pt x="1371" y="2032"/>
                    <a:pt x="1894" y="692"/>
                    <a:pt x="2996" y="692"/>
                  </a:cubicBezTo>
                  <a:cubicBezTo>
                    <a:pt x="3040" y="692"/>
                    <a:pt x="3084" y="694"/>
                    <a:pt x="3130" y="699"/>
                  </a:cubicBezTo>
                  <a:cubicBezTo>
                    <a:pt x="3384" y="699"/>
                    <a:pt x="3384" y="360"/>
                    <a:pt x="3405" y="149"/>
                  </a:cubicBezTo>
                  <a:lnTo>
                    <a:pt x="3405" y="149"/>
                  </a:lnTo>
                  <a:cubicBezTo>
                    <a:pt x="3072" y="322"/>
                    <a:pt x="2514" y="632"/>
                    <a:pt x="2133" y="632"/>
                  </a:cubicBezTo>
                  <a:cubicBezTo>
                    <a:pt x="1863" y="632"/>
                    <a:pt x="1682" y="475"/>
                    <a:pt x="1735" y="1"/>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14"/>
            <p:cNvSpPr/>
            <p:nvPr/>
          </p:nvSpPr>
          <p:spPr>
            <a:xfrm>
              <a:off x="-2451200" y="3912425"/>
              <a:ext cx="70300" cy="49250"/>
            </a:xfrm>
            <a:custGeom>
              <a:rect b="b" l="l" r="r" t="t"/>
              <a:pathLst>
                <a:path extrusionOk="0" h="1970" w="2812">
                  <a:moveTo>
                    <a:pt x="668" y="0"/>
                  </a:moveTo>
                  <a:cubicBezTo>
                    <a:pt x="0" y="0"/>
                    <a:pt x="860" y="606"/>
                    <a:pt x="485" y="1247"/>
                  </a:cubicBezTo>
                  <a:cubicBezTo>
                    <a:pt x="633" y="1522"/>
                    <a:pt x="422" y="1881"/>
                    <a:pt x="845" y="1945"/>
                  </a:cubicBezTo>
                  <a:cubicBezTo>
                    <a:pt x="927" y="1960"/>
                    <a:pt x="1009" y="1969"/>
                    <a:pt x="1087" y="1969"/>
                  </a:cubicBezTo>
                  <a:cubicBezTo>
                    <a:pt x="1335" y="1969"/>
                    <a:pt x="1552" y="1879"/>
                    <a:pt x="1649" y="1606"/>
                  </a:cubicBezTo>
                  <a:cubicBezTo>
                    <a:pt x="2008" y="1099"/>
                    <a:pt x="2812" y="845"/>
                    <a:pt x="2072" y="253"/>
                  </a:cubicBezTo>
                  <a:cubicBezTo>
                    <a:pt x="1331" y="76"/>
                    <a:pt x="904" y="0"/>
                    <a:pt x="668" y="0"/>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14"/>
            <p:cNvSpPr/>
            <p:nvPr/>
          </p:nvSpPr>
          <p:spPr>
            <a:xfrm>
              <a:off x="-1211350" y="3866225"/>
              <a:ext cx="37025" cy="40175"/>
            </a:xfrm>
            <a:custGeom>
              <a:rect b="b" l="l" r="r" t="t"/>
              <a:pathLst>
                <a:path extrusionOk="0" h="1607" w="1481">
                  <a:moveTo>
                    <a:pt x="639" y="1"/>
                  </a:moveTo>
                  <a:cubicBezTo>
                    <a:pt x="52" y="1"/>
                    <a:pt x="322" y="719"/>
                    <a:pt x="0" y="980"/>
                  </a:cubicBezTo>
                  <a:cubicBezTo>
                    <a:pt x="0" y="1170"/>
                    <a:pt x="0" y="1382"/>
                    <a:pt x="0" y="1593"/>
                  </a:cubicBezTo>
                  <a:cubicBezTo>
                    <a:pt x="64" y="1602"/>
                    <a:pt x="126" y="1607"/>
                    <a:pt x="186" y="1607"/>
                  </a:cubicBezTo>
                  <a:cubicBezTo>
                    <a:pt x="684" y="1607"/>
                    <a:pt x="1066" y="1317"/>
                    <a:pt x="1481" y="1128"/>
                  </a:cubicBezTo>
                  <a:cubicBezTo>
                    <a:pt x="614" y="959"/>
                    <a:pt x="381" y="599"/>
                    <a:pt x="741" y="7"/>
                  </a:cubicBezTo>
                  <a:cubicBezTo>
                    <a:pt x="704" y="3"/>
                    <a:pt x="670" y="1"/>
                    <a:pt x="639" y="1"/>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14"/>
            <p:cNvSpPr/>
            <p:nvPr/>
          </p:nvSpPr>
          <p:spPr>
            <a:xfrm>
              <a:off x="-1616475" y="3809175"/>
              <a:ext cx="24450" cy="8600"/>
            </a:xfrm>
            <a:custGeom>
              <a:rect b="b" l="l" r="r" t="t"/>
              <a:pathLst>
                <a:path extrusionOk="0" h="344" w="978">
                  <a:moveTo>
                    <a:pt x="682" y="0"/>
                  </a:moveTo>
                  <a:cubicBezTo>
                    <a:pt x="426" y="0"/>
                    <a:pt x="0" y="69"/>
                    <a:pt x="238" y="343"/>
                  </a:cubicBezTo>
                  <a:cubicBezTo>
                    <a:pt x="555" y="343"/>
                    <a:pt x="830" y="301"/>
                    <a:pt x="978" y="5"/>
                  </a:cubicBezTo>
                  <a:lnTo>
                    <a:pt x="787" y="5"/>
                  </a:lnTo>
                  <a:cubicBezTo>
                    <a:pt x="759" y="2"/>
                    <a:pt x="723" y="0"/>
                    <a:pt x="682" y="0"/>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14"/>
            <p:cNvSpPr/>
            <p:nvPr/>
          </p:nvSpPr>
          <p:spPr>
            <a:xfrm>
              <a:off x="-1698850" y="4050400"/>
              <a:ext cx="28050" cy="32275"/>
            </a:xfrm>
            <a:custGeom>
              <a:rect b="b" l="l" r="r" t="t"/>
              <a:pathLst>
                <a:path extrusionOk="0" h="1291" w="1122">
                  <a:moveTo>
                    <a:pt x="1122" y="0"/>
                  </a:moveTo>
                  <a:lnTo>
                    <a:pt x="1122" y="0"/>
                  </a:lnTo>
                  <a:cubicBezTo>
                    <a:pt x="170" y="64"/>
                    <a:pt x="297" y="825"/>
                    <a:pt x="1" y="1290"/>
                  </a:cubicBezTo>
                  <a:cubicBezTo>
                    <a:pt x="614" y="1036"/>
                    <a:pt x="825" y="508"/>
                    <a:pt x="1122" y="0"/>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p14"/>
            <p:cNvSpPr/>
            <p:nvPr/>
          </p:nvSpPr>
          <p:spPr>
            <a:xfrm>
              <a:off x="-1718400" y="4083175"/>
              <a:ext cx="19575" cy="23825"/>
            </a:xfrm>
            <a:custGeom>
              <a:rect b="b" l="l" r="r" t="t"/>
              <a:pathLst>
                <a:path extrusionOk="0" h="953" w="783">
                  <a:moveTo>
                    <a:pt x="613" y="0"/>
                  </a:moveTo>
                  <a:cubicBezTo>
                    <a:pt x="254" y="381"/>
                    <a:pt x="0" y="741"/>
                    <a:pt x="783" y="952"/>
                  </a:cubicBezTo>
                  <a:cubicBezTo>
                    <a:pt x="783" y="635"/>
                    <a:pt x="783" y="318"/>
                    <a:pt x="783" y="0"/>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14"/>
            <p:cNvSpPr/>
            <p:nvPr/>
          </p:nvSpPr>
          <p:spPr>
            <a:xfrm>
              <a:off x="-1196025" y="4057500"/>
              <a:ext cx="44975" cy="32750"/>
            </a:xfrm>
            <a:custGeom>
              <a:rect b="b" l="l" r="r" t="t"/>
              <a:pathLst>
                <a:path extrusionOk="0" h="1310" w="1799">
                  <a:moveTo>
                    <a:pt x="1125" y="0"/>
                  </a:moveTo>
                  <a:cubicBezTo>
                    <a:pt x="1086" y="0"/>
                    <a:pt x="1049" y="15"/>
                    <a:pt x="1016" y="54"/>
                  </a:cubicBezTo>
                  <a:cubicBezTo>
                    <a:pt x="868" y="393"/>
                    <a:pt x="1" y="1070"/>
                    <a:pt x="508" y="1302"/>
                  </a:cubicBezTo>
                  <a:cubicBezTo>
                    <a:pt x="550" y="1307"/>
                    <a:pt x="589" y="1309"/>
                    <a:pt x="627" y="1309"/>
                  </a:cubicBezTo>
                  <a:cubicBezTo>
                    <a:pt x="1094" y="1309"/>
                    <a:pt x="1315" y="964"/>
                    <a:pt x="1608" y="710"/>
                  </a:cubicBezTo>
                  <a:cubicBezTo>
                    <a:pt x="1608" y="499"/>
                    <a:pt x="1798" y="245"/>
                    <a:pt x="1397" y="118"/>
                  </a:cubicBezTo>
                  <a:cubicBezTo>
                    <a:pt x="1309" y="74"/>
                    <a:pt x="1211" y="0"/>
                    <a:pt x="1125" y="0"/>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14"/>
            <p:cNvSpPr/>
            <p:nvPr/>
          </p:nvSpPr>
          <p:spPr>
            <a:xfrm>
              <a:off x="-2024025" y="3873275"/>
              <a:ext cx="18525" cy="32275"/>
            </a:xfrm>
            <a:custGeom>
              <a:rect b="b" l="l" r="r" t="t"/>
              <a:pathLst>
                <a:path extrusionOk="0" h="1291" w="741">
                  <a:moveTo>
                    <a:pt x="741" y="0"/>
                  </a:moveTo>
                  <a:lnTo>
                    <a:pt x="741" y="0"/>
                  </a:lnTo>
                  <a:cubicBezTo>
                    <a:pt x="360" y="338"/>
                    <a:pt x="85" y="783"/>
                    <a:pt x="1" y="1290"/>
                  </a:cubicBezTo>
                  <a:lnTo>
                    <a:pt x="572" y="1290"/>
                  </a:lnTo>
                  <a:cubicBezTo>
                    <a:pt x="466" y="846"/>
                    <a:pt x="741" y="444"/>
                    <a:pt x="741" y="0"/>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14"/>
            <p:cNvSpPr/>
            <p:nvPr/>
          </p:nvSpPr>
          <p:spPr>
            <a:xfrm>
              <a:off x="-1996000" y="3841550"/>
              <a:ext cx="14300" cy="19575"/>
            </a:xfrm>
            <a:custGeom>
              <a:rect b="b" l="l" r="r" t="t"/>
              <a:pathLst>
                <a:path extrusionOk="0" h="783" w="572">
                  <a:moveTo>
                    <a:pt x="170" y="0"/>
                  </a:moveTo>
                  <a:cubicBezTo>
                    <a:pt x="212" y="275"/>
                    <a:pt x="149" y="550"/>
                    <a:pt x="1" y="783"/>
                  </a:cubicBezTo>
                  <a:cubicBezTo>
                    <a:pt x="572" y="613"/>
                    <a:pt x="445" y="317"/>
                    <a:pt x="170" y="0"/>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14"/>
            <p:cNvSpPr/>
            <p:nvPr/>
          </p:nvSpPr>
          <p:spPr>
            <a:xfrm>
              <a:off x="-1996000" y="3813000"/>
              <a:ext cx="14300" cy="12175"/>
            </a:xfrm>
            <a:custGeom>
              <a:rect b="b" l="l" r="r" t="t"/>
              <a:pathLst>
                <a:path extrusionOk="0" h="487" w="572">
                  <a:moveTo>
                    <a:pt x="1" y="0"/>
                  </a:moveTo>
                  <a:lnTo>
                    <a:pt x="1" y="487"/>
                  </a:lnTo>
                  <a:cubicBezTo>
                    <a:pt x="276" y="317"/>
                    <a:pt x="572" y="169"/>
                    <a:pt x="1" y="0"/>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14"/>
            <p:cNvSpPr/>
            <p:nvPr/>
          </p:nvSpPr>
          <p:spPr>
            <a:xfrm>
              <a:off x="-2718775" y="4110675"/>
              <a:ext cx="26450" cy="19575"/>
            </a:xfrm>
            <a:custGeom>
              <a:rect b="b" l="l" r="r" t="t"/>
              <a:pathLst>
                <a:path extrusionOk="0" h="783" w="1058">
                  <a:moveTo>
                    <a:pt x="1058" y="0"/>
                  </a:moveTo>
                  <a:lnTo>
                    <a:pt x="487" y="148"/>
                  </a:lnTo>
                  <a:cubicBezTo>
                    <a:pt x="0" y="254"/>
                    <a:pt x="127" y="550"/>
                    <a:pt x="296" y="783"/>
                  </a:cubicBezTo>
                  <a:cubicBezTo>
                    <a:pt x="508" y="487"/>
                    <a:pt x="952" y="360"/>
                    <a:pt x="1058" y="0"/>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14"/>
            <p:cNvSpPr/>
            <p:nvPr/>
          </p:nvSpPr>
          <p:spPr>
            <a:xfrm>
              <a:off x="-2279400" y="3740550"/>
              <a:ext cx="28050" cy="20800"/>
            </a:xfrm>
            <a:custGeom>
              <a:rect b="b" l="l" r="r" t="t"/>
              <a:pathLst>
                <a:path extrusionOk="0" h="832" w="1122">
                  <a:moveTo>
                    <a:pt x="1121" y="1"/>
                  </a:moveTo>
                  <a:lnTo>
                    <a:pt x="1121" y="1"/>
                  </a:lnTo>
                  <a:cubicBezTo>
                    <a:pt x="572" y="85"/>
                    <a:pt x="318" y="466"/>
                    <a:pt x="1" y="804"/>
                  </a:cubicBezTo>
                  <a:cubicBezTo>
                    <a:pt x="98" y="823"/>
                    <a:pt x="186" y="831"/>
                    <a:pt x="265" y="831"/>
                  </a:cubicBezTo>
                  <a:cubicBezTo>
                    <a:pt x="821" y="831"/>
                    <a:pt x="955" y="408"/>
                    <a:pt x="1121" y="1"/>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14"/>
            <p:cNvSpPr/>
            <p:nvPr/>
          </p:nvSpPr>
          <p:spPr>
            <a:xfrm>
              <a:off x="-1650200" y="3781800"/>
              <a:ext cx="57650" cy="58225"/>
            </a:xfrm>
            <a:custGeom>
              <a:rect b="b" l="l" r="r" t="t"/>
              <a:pathLst>
                <a:path extrusionOk="0" h="2329" w="2306">
                  <a:moveTo>
                    <a:pt x="1587" y="0"/>
                  </a:moveTo>
                  <a:cubicBezTo>
                    <a:pt x="1333" y="254"/>
                    <a:pt x="1227" y="614"/>
                    <a:pt x="846" y="783"/>
                  </a:cubicBezTo>
                  <a:cubicBezTo>
                    <a:pt x="593" y="1037"/>
                    <a:pt x="931" y="1460"/>
                    <a:pt x="466" y="1692"/>
                  </a:cubicBezTo>
                  <a:cubicBezTo>
                    <a:pt x="275" y="1777"/>
                    <a:pt x="0" y="2073"/>
                    <a:pt x="360" y="2263"/>
                  </a:cubicBezTo>
                  <a:cubicBezTo>
                    <a:pt x="440" y="2309"/>
                    <a:pt x="518" y="2328"/>
                    <a:pt x="594" y="2328"/>
                  </a:cubicBezTo>
                  <a:cubicBezTo>
                    <a:pt x="801" y="2328"/>
                    <a:pt x="994" y="2185"/>
                    <a:pt x="1164" y="2031"/>
                  </a:cubicBezTo>
                  <a:cubicBezTo>
                    <a:pt x="1375" y="1650"/>
                    <a:pt x="1269" y="1354"/>
                    <a:pt x="1777" y="1121"/>
                  </a:cubicBezTo>
                  <a:cubicBezTo>
                    <a:pt x="2136" y="677"/>
                    <a:pt x="2306" y="275"/>
                    <a:pt x="1587" y="0"/>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14"/>
            <p:cNvSpPr/>
            <p:nvPr/>
          </p:nvSpPr>
          <p:spPr>
            <a:xfrm>
              <a:off x="-1660175" y="3801025"/>
              <a:ext cx="49650" cy="40725"/>
            </a:xfrm>
            <a:custGeom>
              <a:rect b="b" l="l" r="r" t="t"/>
              <a:pathLst>
                <a:path extrusionOk="0" h="1629" w="1986">
                  <a:moveTo>
                    <a:pt x="1024" y="1"/>
                  </a:moveTo>
                  <a:cubicBezTo>
                    <a:pt x="1" y="1"/>
                    <a:pt x="1139" y="1040"/>
                    <a:pt x="463" y="1219"/>
                  </a:cubicBezTo>
                  <a:cubicBezTo>
                    <a:pt x="173" y="1432"/>
                    <a:pt x="554" y="1627"/>
                    <a:pt x="831" y="1627"/>
                  </a:cubicBezTo>
                  <a:cubicBezTo>
                    <a:pt x="858" y="1627"/>
                    <a:pt x="883" y="1625"/>
                    <a:pt x="907" y="1621"/>
                  </a:cubicBezTo>
                  <a:cubicBezTo>
                    <a:pt x="955" y="1626"/>
                    <a:pt x="1000" y="1629"/>
                    <a:pt x="1042" y="1629"/>
                  </a:cubicBezTo>
                  <a:cubicBezTo>
                    <a:pt x="1709" y="1629"/>
                    <a:pt x="1707" y="1027"/>
                    <a:pt x="1986" y="669"/>
                  </a:cubicBezTo>
                  <a:lnTo>
                    <a:pt x="1986" y="500"/>
                  </a:lnTo>
                  <a:cubicBezTo>
                    <a:pt x="1436" y="543"/>
                    <a:pt x="1711" y="1050"/>
                    <a:pt x="1415" y="1240"/>
                  </a:cubicBezTo>
                  <a:cubicBezTo>
                    <a:pt x="1285" y="1321"/>
                    <a:pt x="1156" y="1452"/>
                    <a:pt x="1007" y="1452"/>
                  </a:cubicBezTo>
                  <a:cubicBezTo>
                    <a:pt x="962" y="1452"/>
                    <a:pt x="914" y="1439"/>
                    <a:pt x="865" y="1410"/>
                  </a:cubicBezTo>
                  <a:cubicBezTo>
                    <a:pt x="421" y="1114"/>
                    <a:pt x="1563" y="775"/>
                    <a:pt x="1245" y="14"/>
                  </a:cubicBezTo>
                  <a:cubicBezTo>
                    <a:pt x="1162" y="5"/>
                    <a:pt x="1089" y="1"/>
                    <a:pt x="1024" y="1"/>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14"/>
            <p:cNvSpPr/>
            <p:nvPr/>
          </p:nvSpPr>
          <p:spPr>
            <a:xfrm>
              <a:off x="-2762675" y="4069950"/>
              <a:ext cx="75125" cy="74000"/>
            </a:xfrm>
            <a:custGeom>
              <a:rect b="b" l="l" r="r" t="t"/>
              <a:pathLst>
                <a:path extrusionOk="0" h="2960" w="3005">
                  <a:moveTo>
                    <a:pt x="2243" y="1"/>
                  </a:moveTo>
                  <a:cubicBezTo>
                    <a:pt x="1355" y="149"/>
                    <a:pt x="1355" y="1016"/>
                    <a:pt x="741" y="1375"/>
                  </a:cubicBezTo>
                  <a:cubicBezTo>
                    <a:pt x="1" y="1841"/>
                    <a:pt x="149" y="2348"/>
                    <a:pt x="572" y="2898"/>
                  </a:cubicBezTo>
                  <a:cubicBezTo>
                    <a:pt x="674" y="2941"/>
                    <a:pt x="765" y="2960"/>
                    <a:pt x="848" y="2960"/>
                  </a:cubicBezTo>
                  <a:cubicBezTo>
                    <a:pt x="1309" y="2960"/>
                    <a:pt x="1509" y="2387"/>
                    <a:pt x="1970" y="2387"/>
                  </a:cubicBezTo>
                  <a:cubicBezTo>
                    <a:pt x="1990" y="2387"/>
                    <a:pt x="2010" y="2388"/>
                    <a:pt x="2031" y="2390"/>
                  </a:cubicBezTo>
                  <a:cubicBezTo>
                    <a:pt x="2095" y="2179"/>
                    <a:pt x="1968" y="1925"/>
                    <a:pt x="2243" y="1777"/>
                  </a:cubicBezTo>
                  <a:cubicBezTo>
                    <a:pt x="2602" y="1460"/>
                    <a:pt x="2962" y="1143"/>
                    <a:pt x="3004" y="656"/>
                  </a:cubicBezTo>
                  <a:lnTo>
                    <a:pt x="3004" y="656"/>
                  </a:lnTo>
                  <a:cubicBezTo>
                    <a:pt x="2793" y="677"/>
                    <a:pt x="2518" y="614"/>
                    <a:pt x="2475" y="868"/>
                  </a:cubicBezTo>
                  <a:cubicBezTo>
                    <a:pt x="2370" y="1375"/>
                    <a:pt x="1799" y="1629"/>
                    <a:pt x="1672" y="2116"/>
                  </a:cubicBezTo>
                  <a:cubicBezTo>
                    <a:pt x="1619" y="2290"/>
                    <a:pt x="1466" y="2407"/>
                    <a:pt x="1296" y="2407"/>
                  </a:cubicBezTo>
                  <a:cubicBezTo>
                    <a:pt x="1259" y="2407"/>
                    <a:pt x="1222" y="2402"/>
                    <a:pt x="1185" y="2390"/>
                  </a:cubicBezTo>
                  <a:cubicBezTo>
                    <a:pt x="614" y="2094"/>
                    <a:pt x="1926" y="381"/>
                    <a:pt x="2243" y="1"/>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14"/>
            <p:cNvSpPr/>
            <p:nvPr/>
          </p:nvSpPr>
          <p:spPr>
            <a:xfrm>
              <a:off x="-1383200" y="3907100"/>
              <a:ext cx="28025" cy="43550"/>
            </a:xfrm>
            <a:custGeom>
              <a:rect b="b" l="l" r="r" t="t"/>
              <a:pathLst>
                <a:path extrusionOk="0" h="1742" w="1121">
                  <a:moveTo>
                    <a:pt x="572" y="1"/>
                  </a:moveTo>
                  <a:lnTo>
                    <a:pt x="572" y="1"/>
                  </a:lnTo>
                  <a:cubicBezTo>
                    <a:pt x="1" y="508"/>
                    <a:pt x="762" y="1312"/>
                    <a:pt x="1" y="1735"/>
                  </a:cubicBezTo>
                  <a:cubicBezTo>
                    <a:pt x="53" y="1739"/>
                    <a:pt x="101" y="1742"/>
                    <a:pt x="145" y="1742"/>
                  </a:cubicBezTo>
                  <a:cubicBezTo>
                    <a:pt x="1120" y="1742"/>
                    <a:pt x="430" y="668"/>
                    <a:pt x="572" y="1"/>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14"/>
            <p:cNvSpPr/>
            <p:nvPr/>
          </p:nvSpPr>
          <p:spPr>
            <a:xfrm>
              <a:off x="-2303725" y="3678675"/>
              <a:ext cx="51850" cy="80275"/>
            </a:xfrm>
            <a:custGeom>
              <a:rect b="b" l="l" r="r" t="t"/>
              <a:pathLst>
                <a:path extrusionOk="0" h="3211" w="2074">
                  <a:moveTo>
                    <a:pt x="1351" y="0"/>
                  </a:moveTo>
                  <a:cubicBezTo>
                    <a:pt x="747" y="0"/>
                    <a:pt x="985" y="1549"/>
                    <a:pt x="233" y="1841"/>
                  </a:cubicBezTo>
                  <a:cubicBezTo>
                    <a:pt x="1" y="2137"/>
                    <a:pt x="297" y="2497"/>
                    <a:pt x="64" y="2793"/>
                  </a:cubicBezTo>
                  <a:cubicBezTo>
                    <a:pt x="144" y="3105"/>
                    <a:pt x="251" y="3210"/>
                    <a:pt x="373" y="3210"/>
                  </a:cubicBezTo>
                  <a:cubicBezTo>
                    <a:pt x="540" y="3210"/>
                    <a:pt x="736" y="3012"/>
                    <a:pt x="931" y="2877"/>
                  </a:cubicBezTo>
                  <a:cubicBezTo>
                    <a:pt x="1777" y="2306"/>
                    <a:pt x="1354" y="1312"/>
                    <a:pt x="1946" y="636"/>
                  </a:cubicBezTo>
                  <a:cubicBezTo>
                    <a:pt x="2073" y="488"/>
                    <a:pt x="1650" y="65"/>
                    <a:pt x="1375" y="1"/>
                  </a:cubicBezTo>
                  <a:cubicBezTo>
                    <a:pt x="1367" y="1"/>
                    <a:pt x="1359" y="0"/>
                    <a:pt x="1351" y="0"/>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14"/>
            <p:cNvSpPr/>
            <p:nvPr/>
          </p:nvSpPr>
          <p:spPr>
            <a:xfrm>
              <a:off x="-1471500" y="3938150"/>
              <a:ext cx="71350" cy="53100"/>
            </a:xfrm>
            <a:custGeom>
              <a:rect b="b" l="l" r="r" t="t"/>
              <a:pathLst>
                <a:path extrusionOk="0" h="2124" w="2854">
                  <a:moveTo>
                    <a:pt x="2313" y="0"/>
                  </a:moveTo>
                  <a:cubicBezTo>
                    <a:pt x="2282" y="0"/>
                    <a:pt x="2252" y="2"/>
                    <a:pt x="2222" y="6"/>
                  </a:cubicBezTo>
                  <a:cubicBezTo>
                    <a:pt x="2010" y="154"/>
                    <a:pt x="1629" y="28"/>
                    <a:pt x="1481" y="345"/>
                  </a:cubicBezTo>
                  <a:cubicBezTo>
                    <a:pt x="1418" y="852"/>
                    <a:pt x="1016" y="1275"/>
                    <a:pt x="487" y="1360"/>
                  </a:cubicBezTo>
                  <a:cubicBezTo>
                    <a:pt x="234" y="1423"/>
                    <a:pt x="1" y="1614"/>
                    <a:pt x="43" y="1889"/>
                  </a:cubicBezTo>
                  <a:cubicBezTo>
                    <a:pt x="128" y="2078"/>
                    <a:pt x="315" y="2123"/>
                    <a:pt x="529" y="2123"/>
                  </a:cubicBezTo>
                  <a:cubicBezTo>
                    <a:pt x="727" y="2123"/>
                    <a:pt x="950" y="2084"/>
                    <a:pt x="1137" y="2084"/>
                  </a:cubicBezTo>
                  <a:cubicBezTo>
                    <a:pt x="1200" y="2084"/>
                    <a:pt x="1259" y="2088"/>
                    <a:pt x="1312" y="2100"/>
                  </a:cubicBezTo>
                  <a:lnTo>
                    <a:pt x="1672" y="1804"/>
                  </a:lnTo>
                  <a:cubicBezTo>
                    <a:pt x="1756" y="1149"/>
                    <a:pt x="2031" y="620"/>
                    <a:pt x="2835" y="429"/>
                  </a:cubicBezTo>
                  <a:cubicBezTo>
                    <a:pt x="2854" y="164"/>
                    <a:pt x="2583" y="0"/>
                    <a:pt x="2313" y="0"/>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14"/>
            <p:cNvSpPr/>
            <p:nvPr/>
          </p:nvSpPr>
          <p:spPr>
            <a:xfrm>
              <a:off x="-1433425" y="3921275"/>
              <a:ext cx="58625" cy="61450"/>
            </a:xfrm>
            <a:custGeom>
              <a:rect b="b" l="l" r="r" t="t"/>
              <a:pathLst>
                <a:path extrusionOk="0" h="2458" w="2345">
                  <a:moveTo>
                    <a:pt x="1700" y="0"/>
                  </a:moveTo>
                  <a:cubicBezTo>
                    <a:pt x="1581" y="0"/>
                    <a:pt x="1477" y="56"/>
                    <a:pt x="1439" y="195"/>
                  </a:cubicBezTo>
                  <a:cubicBezTo>
                    <a:pt x="1714" y="512"/>
                    <a:pt x="1312" y="745"/>
                    <a:pt x="1270" y="999"/>
                  </a:cubicBezTo>
                  <a:cubicBezTo>
                    <a:pt x="297" y="1147"/>
                    <a:pt x="1" y="1675"/>
                    <a:pt x="149" y="2458"/>
                  </a:cubicBezTo>
                  <a:cubicBezTo>
                    <a:pt x="614" y="1189"/>
                    <a:pt x="1460" y="1570"/>
                    <a:pt x="2137" y="576"/>
                  </a:cubicBezTo>
                  <a:cubicBezTo>
                    <a:pt x="2344" y="309"/>
                    <a:pt x="1980" y="0"/>
                    <a:pt x="1700" y="0"/>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14"/>
            <p:cNvSpPr/>
            <p:nvPr/>
          </p:nvSpPr>
          <p:spPr>
            <a:xfrm>
              <a:off x="-1411225" y="3926025"/>
              <a:ext cx="35250" cy="20225"/>
            </a:xfrm>
            <a:custGeom>
              <a:rect b="b" l="l" r="r" t="t"/>
              <a:pathLst>
                <a:path extrusionOk="0" h="809" w="1410">
                  <a:moveTo>
                    <a:pt x="661" y="1"/>
                  </a:moveTo>
                  <a:cubicBezTo>
                    <a:pt x="627" y="1"/>
                    <a:pt x="590" y="2"/>
                    <a:pt x="551" y="5"/>
                  </a:cubicBezTo>
                  <a:lnTo>
                    <a:pt x="382" y="5"/>
                  </a:lnTo>
                  <a:lnTo>
                    <a:pt x="1" y="491"/>
                  </a:lnTo>
                  <a:cubicBezTo>
                    <a:pt x="64" y="639"/>
                    <a:pt x="212" y="766"/>
                    <a:pt x="382" y="809"/>
                  </a:cubicBezTo>
                  <a:cubicBezTo>
                    <a:pt x="847" y="647"/>
                    <a:pt x="1409" y="1"/>
                    <a:pt x="661" y="1"/>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14"/>
            <p:cNvSpPr/>
            <p:nvPr/>
          </p:nvSpPr>
          <p:spPr>
            <a:xfrm>
              <a:off x="-2803900" y="3810875"/>
              <a:ext cx="39900" cy="45625"/>
            </a:xfrm>
            <a:custGeom>
              <a:rect b="b" l="l" r="r" t="t"/>
              <a:pathLst>
                <a:path extrusionOk="0" h="1825" w="1596">
                  <a:moveTo>
                    <a:pt x="741" y="0"/>
                  </a:moveTo>
                  <a:lnTo>
                    <a:pt x="191" y="1037"/>
                  </a:lnTo>
                  <a:cubicBezTo>
                    <a:pt x="64" y="1037"/>
                    <a:pt x="64" y="1143"/>
                    <a:pt x="0" y="1185"/>
                  </a:cubicBezTo>
                  <a:lnTo>
                    <a:pt x="0" y="1671"/>
                  </a:lnTo>
                  <a:cubicBezTo>
                    <a:pt x="157" y="1778"/>
                    <a:pt x="308" y="1824"/>
                    <a:pt x="447" y="1824"/>
                  </a:cubicBezTo>
                  <a:cubicBezTo>
                    <a:pt x="1190" y="1824"/>
                    <a:pt x="1596" y="499"/>
                    <a:pt x="741" y="0"/>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14"/>
            <p:cNvSpPr/>
            <p:nvPr/>
          </p:nvSpPr>
          <p:spPr>
            <a:xfrm>
              <a:off x="-2810250" y="3804525"/>
              <a:ext cx="11125" cy="36500"/>
            </a:xfrm>
            <a:custGeom>
              <a:rect b="b" l="l" r="r" t="t"/>
              <a:pathLst>
                <a:path extrusionOk="0" h="1460" w="445">
                  <a:moveTo>
                    <a:pt x="445" y="1"/>
                  </a:moveTo>
                  <a:cubicBezTo>
                    <a:pt x="1" y="445"/>
                    <a:pt x="297" y="974"/>
                    <a:pt x="254" y="1460"/>
                  </a:cubicBezTo>
                  <a:lnTo>
                    <a:pt x="445" y="1291"/>
                  </a:lnTo>
                  <a:cubicBezTo>
                    <a:pt x="445" y="868"/>
                    <a:pt x="445" y="424"/>
                    <a:pt x="445" y="1"/>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 name="Google Shape;2025;p14"/>
            <p:cNvSpPr/>
            <p:nvPr/>
          </p:nvSpPr>
          <p:spPr>
            <a:xfrm>
              <a:off x="-1216100" y="4099100"/>
              <a:ext cx="34200" cy="16875"/>
            </a:xfrm>
            <a:custGeom>
              <a:rect b="b" l="l" r="r" t="t"/>
              <a:pathLst>
                <a:path extrusionOk="0" h="675" w="1368">
                  <a:moveTo>
                    <a:pt x="772" y="0"/>
                  </a:moveTo>
                  <a:cubicBezTo>
                    <a:pt x="660" y="0"/>
                    <a:pt x="532" y="37"/>
                    <a:pt x="402" y="125"/>
                  </a:cubicBezTo>
                  <a:cubicBezTo>
                    <a:pt x="0" y="379"/>
                    <a:pt x="465" y="484"/>
                    <a:pt x="550" y="653"/>
                  </a:cubicBezTo>
                  <a:lnTo>
                    <a:pt x="740" y="675"/>
                  </a:lnTo>
                  <a:cubicBezTo>
                    <a:pt x="1368" y="460"/>
                    <a:pt x="1170" y="0"/>
                    <a:pt x="772" y="0"/>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14"/>
            <p:cNvSpPr/>
            <p:nvPr/>
          </p:nvSpPr>
          <p:spPr>
            <a:xfrm>
              <a:off x="-1434475" y="3938375"/>
              <a:ext cx="18525" cy="7875"/>
            </a:xfrm>
            <a:custGeom>
              <a:rect b="b" l="l" r="r" t="t"/>
              <a:pathLst>
                <a:path extrusionOk="0" h="315" w="741">
                  <a:moveTo>
                    <a:pt x="402" y="1"/>
                  </a:moveTo>
                  <a:cubicBezTo>
                    <a:pt x="212" y="1"/>
                    <a:pt x="40" y="50"/>
                    <a:pt x="0" y="315"/>
                  </a:cubicBezTo>
                  <a:lnTo>
                    <a:pt x="741" y="19"/>
                  </a:lnTo>
                  <a:cubicBezTo>
                    <a:pt x="637" y="19"/>
                    <a:pt x="517" y="1"/>
                    <a:pt x="402" y="1"/>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14"/>
            <p:cNvSpPr/>
            <p:nvPr/>
          </p:nvSpPr>
          <p:spPr>
            <a:xfrm>
              <a:off x="-2306375" y="3724700"/>
              <a:ext cx="12200" cy="23800"/>
            </a:xfrm>
            <a:custGeom>
              <a:rect b="b" l="l" r="r" t="t"/>
              <a:pathLst>
                <a:path extrusionOk="0" h="952" w="488">
                  <a:moveTo>
                    <a:pt x="339" y="0"/>
                  </a:moveTo>
                  <a:cubicBezTo>
                    <a:pt x="1" y="275"/>
                    <a:pt x="212" y="635"/>
                    <a:pt x="170" y="952"/>
                  </a:cubicBezTo>
                  <a:cubicBezTo>
                    <a:pt x="487" y="677"/>
                    <a:pt x="276" y="317"/>
                    <a:pt x="339" y="0"/>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28" name="Google Shape;2028;p14"/>
          <p:cNvGrpSpPr/>
          <p:nvPr/>
        </p:nvGrpSpPr>
        <p:grpSpPr>
          <a:xfrm flipH="1">
            <a:off x="-430712" y="4537184"/>
            <a:ext cx="2106500" cy="597475"/>
            <a:chOff x="-2810250" y="3572525"/>
            <a:chExt cx="2106500" cy="597475"/>
          </a:xfrm>
        </p:grpSpPr>
        <p:sp>
          <p:nvSpPr>
            <p:cNvPr id="2029" name="Google Shape;2029;p14"/>
            <p:cNvSpPr/>
            <p:nvPr/>
          </p:nvSpPr>
          <p:spPr>
            <a:xfrm>
              <a:off x="-2396250" y="4007475"/>
              <a:ext cx="133850" cy="123700"/>
            </a:xfrm>
            <a:custGeom>
              <a:rect b="b" l="l" r="r" t="t"/>
              <a:pathLst>
                <a:path extrusionOk="0" h="4948" w="5354">
                  <a:moveTo>
                    <a:pt x="3665" y="0"/>
                  </a:moveTo>
                  <a:cubicBezTo>
                    <a:pt x="3419" y="0"/>
                    <a:pt x="3177" y="89"/>
                    <a:pt x="2983" y="258"/>
                  </a:cubicBezTo>
                  <a:cubicBezTo>
                    <a:pt x="2771" y="1971"/>
                    <a:pt x="1" y="2521"/>
                    <a:pt x="339" y="4445"/>
                  </a:cubicBezTo>
                  <a:cubicBezTo>
                    <a:pt x="400" y="4488"/>
                    <a:pt x="452" y="4505"/>
                    <a:pt x="498" y="4505"/>
                  </a:cubicBezTo>
                  <a:cubicBezTo>
                    <a:pt x="693" y="4505"/>
                    <a:pt x="777" y="4189"/>
                    <a:pt x="1039" y="4189"/>
                  </a:cubicBezTo>
                  <a:cubicBezTo>
                    <a:pt x="1052" y="4189"/>
                    <a:pt x="1065" y="4190"/>
                    <a:pt x="1079" y="4192"/>
                  </a:cubicBezTo>
                  <a:cubicBezTo>
                    <a:pt x="1164" y="4466"/>
                    <a:pt x="614" y="4466"/>
                    <a:pt x="762" y="4763"/>
                  </a:cubicBezTo>
                  <a:cubicBezTo>
                    <a:pt x="893" y="4882"/>
                    <a:pt x="1072" y="4948"/>
                    <a:pt x="1226" y="4948"/>
                  </a:cubicBezTo>
                  <a:cubicBezTo>
                    <a:pt x="1344" y="4948"/>
                    <a:pt x="1447" y="4909"/>
                    <a:pt x="1502" y="4826"/>
                  </a:cubicBezTo>
                  <a:cubicBezTo>
                    <a:pt x="1946" y="4213"/>
                    <a:pt x="2750" y="3853"/>
                    <a:pt x="3004" y="3155"/>
                  </a:cubicBezTo>
                  <a:cubicBezTo>
                    <a:pt x="3110" y="2817"/>
                    <a:pt x="3363" y="2542"/>
                    <a:pt x="3659" y="2373"/>
                  </a:cubicBezTo>
                  <a:cubicBezTo>
                    <a:pt x="4558" y="1871"/>
                    <a:pt x="5354" y="109"/>
                    <a:pt x="4167" y="109"/>
                  </a:cubicBezTo>
                  <a:cubicBezTo>
                    <a:pt x="4153" y="109"/>
                    <a:pt x="4139" y="109"/>
                    <a:pt x="4125" y="110"/>
                  </a:cubicBezTo>
                  <a:cubicBezTo>
                    <a:pt x="3977" y="36"/>
                    <a:pt x="3820" y="0"/>
                    <a:pt x="366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 name="Google Shape;2030;p14"/>
            <p:cNvSpPr/>
            <p:nvPr/>
          </p:nvSpPr>
          <p:spPr>
            <a:xfrm>
              <a:off x="-1076525" y="3572525"/>
              <a:ext cx="126925" cy="104075"/>
            </a:xfrm>
            <a:custGeom>
              <a:rect b="b" l="l" r="r" t="t"/>
              <a:pathLst>
                <a:path extrusionOk="0" h="4163" w="5077">
                  <a:moveTo>
                    <a:pt x="3337" y="1"/>
                  </a:moveTo>
                  <a:cubicBezTo>
                    <a:pt x="3025" y="1"/>
                    <a:pt x="2736" y="55"/>
                    <a:pt x="2602" y="165"/>
                  </a:cubicBezTo>
                  <a:cubicBezTo>
                    <a:pt x="2665" y="715"/>
                    <a:pt x="1798" y="906"/>
                    <a:pt x="1841" y="1477"/>
                  </a:cubicBezTo>
                  <a:cubicBezTo>
                    <a:pt x="1819" y="1815"/>
                    <a:pt x="1544" y="1900"/>
                    <a:pt x="1248" y="1963"/>
                  </a:cubicBezTo>
                  <a:cubicBezTo>
                    <a:pt x="254" y="2513"/>
                    <a:pt x="1" y="4099"/>
                    <a:pt x="1502" y="4163"/>
                  </a:cubicBezTo>
                  <a:cubicBezTo>
                    <a:pt x="2412" y="3824"/>
                    <a:pt x="3173" y="3190"/>
                    <a:pt x="3659" y="2365"/>
                  </a:cubicBezTo>
                  <a:cubicBezTo>
                    <a:pt x="3793" y="1912"/>
                    <a:pt x="4060" y="1739"/>
                    <a:pt x="4460" y="1739"/>
                  </a:cubicBezTo>
                  <a:cubicBezTo>
                    <a:pt x="4565" y="1739"/>
                    <a:pt x="4678" y="1751"/>
                    <a:pt x="4801" y="1773"/>
                  </a:cubicBezTo>
                  <a:cubicBezTo>
                    <a:pt x="4738" y="1604"/>
                    <a:pt x="5076" y="1477"/>
                    <a:pt x="4865" y="1286"/>
                  </a:cubicBezTo>
                  <a:cubicBezTo>
                    <a:pt x="4670" y="1119"/>
                    <a:pt x="4486" y="1055"/>
                    <a:pt x="4305" y="1055"/>
                  </a:cubicBezTo>
                  <a:cubicBezTo>
                    <a:pt x="3779" y="1055"/>
                    <a:pt x="3290" y="1599"/>
                    <a:pt x="2708" y="1709"/>
                  </a:cubicBezTo>
                  <a:cubicBezTo>
                    <a:pt x="2792" y="1202"/>
                    <a:pt x="3215" y="948"/>
                    <a:pt x="3511" y="715"/>
                  </a:cubicBezTo>
                  <a:cubicBezTo>
                    <a:pt x="3571" y="673"/>
                    <a:pt x="3645" y="658"/>
                    <a:pt x="3726" y="658"/>
                  </a:cubicBezTo>
                  <a:cubicBezTo>
                    <a:pt x="3891" y="658"/>
                    <a:pt x="4083" y="718"/>
                    <a:pt x="4233" y="718"/>
                  </a:cubicBezTo>
                  <a:cubicBezTo>
                    <a:pt x="4373" y="718"/>
                    <a:pt x="4476" y="666"/>
                    <a:pt x="4484" y="461"/>
                  </a:cubicBezTo>
                  <a:cubicBezTo>
                    <a:pt x="4458" y="156"/>
                    <a:pt x="3864" y="1"/>
                    <a:pt x="333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p14"/>
            <p:cNvSpPr/>
            <p:nvPr/>
          </p:nvSpPr>
          <p:spPr>
            <a:xfrm>
              <a:off x="-2407875" y="4057575"/>
              <a:ext cx="141200" cy="94050"/>
            </a:xfrm>
            <a:custGeom>
              <a:rect b="b" l="l" r="r" t="t"/>
              <a:pathLst>
                <a:path extrusionOk="0" h="3762" w="5648">
                  <a:moveTo>
                    <a:pt x="4962" y="0"/>
                  </a:moveTo>
                  <a:cubicBezTo>
                    <a:pt x="4363" y="0"/>
                    <a:pt x="3743" y="352"/>
                    <a:pt x="3532" y="940"/>
                  </a:cubicBezTo>
                  <a:cubicBezTo>
                    <a:pt x="3405" y="1638"/>
                    <a:pt x="2665" y="1743"/>
                    <a:pt x="2369" y="2293"/>
                  </a:cubicBezTo>
                  <a:cubicBezTo>
                    <a:pt x="2144" y="2744"/>
                    <a:pt x="1958" y="2962"/>
                    <a:pt x="1704" y="2962"/>
                  </a:cubicBezTo>
                  <a:cubicBezTo>
                    <a:pt x="1506" y="2962"/>
                    <a:pt x="1265" y="2828"/>
                    <a:pt x="931" y="2568"/>
                  </a:cubicBezTo>
                  <a:cubicBezTo>
                    <a:pt x="656" y="2399"/>
                    <a:pt x="677" y="2188"/>
                    <a:pt x="740" y="1955"/>
                  </a:cubicBezTo>
                  <a:cubicBezTo>
                    <a:pt x="844" y="1728"/>
                    <a:pt x="715" y="1616"/>
                    <a:pt x="571" y="1616"/>
                  </a:cubicBezTo>
                  <a:cubicBezTo>
                    <a:pt x="420" y="1616"/>
                    <a:pt x="253" y="1738"/>
                    <a:pt x="317" y="1976"/>
                  </a:cubicBezTo>
                  <a:cubicBezTo>
                    <a:pt x="85" y="2293"/>
                    <a:pt x="0" y="2801"/>
                    <a:pt x="360" y="3076"/>
                  </a:cubicBezTo>
                  <a:cubicBezTo>
                    <a:pt x="1067" y="3522"/>
                    <a:pt x="1545" y="3761"/>
                    <a:pt x="1963" y="3761"/>
                  </a:cubicBezTo>
                  <a:cubicBezTo>
                    <a:pt x="2358" y="3761"/>
                    <a:pt x="2699" y="3549"/>
                    <a:pt x="3130" y="3097"/>
                  </a:cubicBezTo>
                  <a:cubicBezTo>
                    <a:pt x="3997" y="2166"/>
                    <a:pt x="5097" y="1342"/>
                    <a:pt x="5647" y="178"/>
                  </a:cubicBezTo>
                  <a:cubicBezTo>
                    <a:pt x="5441" y="57"/>
                    <a:pt x="5203" y="0"/>
                    <a:pt x="49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14"/>
            <p:cNvSpPr/>
            <p:nvPr/>
          </p:nvSpPr>
          <p:spPr>
            <a:xfrm>
              <a:off x="-869800" y="3762375"/>
              <a:ext cx="147025" cy="84950"/>
            </a:xfrm>
            <a:custGeom>
              <a:rect b="b" l="l" r="r" t="t"/>
              <a:pathLst>
                <a:path extrusionOk="0" h="3398" w="5881">
                  <a:moveTo>
                    <a:pt x="3321" y="0"/>
                  </a:moveTo>
                  <a:cubicBezTo>
                    <a:pt x="2724" y="0"/>
                    <a:pt x="1587" y="1645"/>
                    <a:pt x="652" y="1645"/>
                  </a:cubicBezTo>
                  <a:cubicBezTo>
                    <a:pt x="646" y="1645"/>
                    <a:pt x="641" y="1645"/>
                    <a:pt x="635" y="1644"/>
                  </a:cubicBezTo>
                  <a:cubicBezTo>
                    <a:pt x="339" y="1666"/>
                    <a:pt x="530" y="2004"/>
                    <a:pt x="276" y="2067"/>
                  </a:cubicBezTo>
                  <a:cubicBezTo>
                    <a:pt x="1" y="2448"/>
                    <a:pt x="170" y="2829"/>
                    <a:pt x="276" y="3188"/>
                  </a:cubicBezTo>
                  <a:lnTo>
                    <a:pt x="445" y="3209"/>
                  </a:lnTo>
                  <a:cubicBezTo>
                    <a:pt x="481" y="3205"/>
                    <a:pt x="517" y="3203"/>
                    <a:pt x="553" y="3203"/>
                  </a:cubicBezTo>
                  <a:cubicBezTo>
                    <a:pt x="921" y="3203"/>
                    <a:pt x="1302" y="3397"/>
                    <a:pt x="1640" y="3397"/>
                  </a:cubicBezTo>
                  <a:cubicBezTo>
                    <a:pt x="1779" y="3397"/>
                    <a:pt x="1911" y="3365"/>
                    <a:pt x="2031" y="3273"/>
                  </a:cubicBezTo>
                  <a:cubicBezTo>
                    <a:pt x="2645" y="2850"/>
                    <a:pt x="3491" y="2554"/>
                    <a:pt x="3892" y="2089"/>
                  </a:cubicBezTo>
                  <a:cubicBezTo>
                    <a:pt x="4358" y="1306"/>
                    <a:pt x="5881" y="1243"/>
                    <a:pt x="5606" y="164"/>
                  </a:cubicBezTo>
                  <a:cubicBezTo>
                    <a:pt x="5575" y="156"/>
                    <a:pt x="5540" y="153"/>
                    <a:pt x="5503" y="153"/>
                  </a:cubicBezTo>
                  <a:cubicBezTo>
                    <a:pt x="4820" y="153"/>
                    <a:pt x="3102" y="1370"/>
                    <a:pt x="2581" y="1771"/>
                  </a:cubicBezTo>
                  <a:cubicBezTo>
                    <a:pt x="2877" y="1179"/>
                    <a:pt x="3533" y="756"/>
                    <a:pt x="3491" y="58"/>
                  </a:cubicBezTo>
                  <a:cubicBezTo>
                    <a:pt x="3441" y="18"/>
                    <a:pt x="3384" y="0"/>
                    <a:pt x="332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14"/>
            <p:cNvSpPr/>
            <p:nvPr/>
          </p:nvSpPr>
          <p:spPr>
            <a:xfrm>
              <a:off x="-2475025" y="3887900"/>
              <a:ext cx="118975" cy="96950"/>
            </a:xfrm>
            <a:custGeom>
              <a:rect b="b" l="l" r="r" t="t"/>
              <a:pathLst>
                <a:path extrusionOk="0" h="3878" w="4759">
                  <a:moveTo>
                    <a:pt x="2337" y="1"/>
                  </a:moveTo>
                  <a:cubicBezTo>
                    <a:pt x="1329" y="1"/>
                    <a:pt x="678" y="1172"/>
                    <a:pt x="550" y="1995"/>
                  </a:cubicBezTo>
                  <a:cubicBezTo>
                    <a:pt x="0" y="3010"/>
                    <a:pt x="867" y="3751"/>
                    <a:pt x="1883" y="3878"/>
                  </a:cubicBezTo>
                  <a:cubicBezTo>
                    <a:pt x="2665" y="3095"/>
                    <a:pt x="4759" y="1953"/>
                    <a:pt x="3215" y="832"/>
                  </a:cubicBezTo>
                  <a:cubicBezTo>
                    <a:pt x="2898" y="621"/>
                    <a:pt x="2961" y="346"/>
                    <a:pt x="2834" y="92"/>
                  </a:cubicBezTo>
                  <a:cubicBezTo>
                    <a:pt x="2660" y="29"/>
                    <a:pt x="2494" y="1"/>
                    <a:pt x="233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14"/>
            <p:cNvSpPr/>
            <p:nvPr/>
          </p:nvSpPr>
          <p:spPr>
            <a:xfrm>
              <a:off x="-1207650" y="3814575"/>
              <a:ext cx="107350" cy="83025"/>
            </a:xfrm>
            <a:custGeom>
              <a:rect b="b" l="l" r="r" t="t"/>
              <a:pathLst>
                <a:path extrusionOk="0" h="3321" w="4294">
                  <a:moveTo>
                    <a:pt x="2433" y="1"/>
                  </a:moveTo>
                  <a:lnTo>
                    <a:pt x="1883" y="275"/>
                  </a:lnTo>
                  <a:cubicBezTo>
                    <a:pt x="1967" y="1227"/>
                    <a:pt x="1037" y="1523"/>
                    <a:pt x="423" y="2031"/>
                  </a:cubicBezTo>
                  <a:cubicBezTo>
                    <a:pt x="0" y="2771"/>
                    <a:pt x="297" y="3194"/>
                    <a:pt x="1333" y="3321"/>
                  </a:cubicBezTo>
                  <a:cubicBezTo>
                    <a:pt x="3025" y="2665"/>
                    <a:pt x="2623" y="1227"/>
                    <a:pt x="4252" y="1121"/>
                  </a:cubicBezTo>
                  <a:lnTo>
                    <a:pt x="4294" y="783"/>
                  </a:lnTo>
                  <a:cubicBezTo>
                    <a:pt x="3955" y="22"/>
                    <a:pt x="3131" y="106"/>
                    <a:pt x="243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14"/>
            <p:cNvSpPr/>
            <p:nvPr/>
          </p:nvSpPr>
          <p:spPr>
            <a:xfrm>
              <a:off x="-1657600" y="3775075"/>
              <a:ext cx="115300" cy="89075"/>
            </a:xfrm>
            <a:custGeom>
              <a:rect b="b" l="l" r="r" t="t"/>
              <a:pathLst>
                <a:path extrusionOk="0" h="3563" w="4612">
                  <a:moveTo>
                    <a:pt x="3414" y="0"/>
                  </a:moveTo>
                  <a:cubicBezTo>
                    <a:pt x="2993" y="0"/>
                    <a:pt x="3192" y="1023"/>
                    <a:pt x="1840" y="1707"/>
                  </a:cubicBezTo>
                  <a:cubicBezTo>
                    <a:pt x="1883" y="2807"/>
                    <a:pt x="719" y="2575"/>
                    <a:pt x="0" y="2934"/>
                  </a:cubicBezTo>
                  <a:cubicBezTo>
                    <a:pt x="104" y="3374"/>
                    <a:pt x="451" y="3562"/>
                    <a:pt x="899" y="3562"/>
                  </a:cubicBezTo>
                  <a:cubicBezTo>
                    <a:pt x="2278" y="3562"/>
                    <a:pt x="4612" y="1777"/>
                    <a:pt x="3701" y="100"/>
                  </a:cubicBezTo>
                  <a:cubicBezTo>
                    <a:pt x="3579" y="31"/>
                    <a:pt x="3487" y="0"/>
                    <a:pt x="341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p14"/>
            <p:cNvSpPr/>
            <p:nvPr/>
          </p:nvSpPr>
          <p:spPr>
            <a:xfrm>
              <a:off x="-2430100" y="3892350"/>
              <a:ext cx="79875" cy="94825"/>
            </a:xfrm>
            <a:custGeom>
              <a:rect b="b" l="l" r="r" t="t"/>
              <a:pathLst>
                <a:path extrusionOk="0" h="3793" w="3195">
                  <a:moveTo>
                    <a:pt x="1251" y="0"/>
                  </a:moveTo>
                  <a:cubicBezTo>
                    <a:pt x="1175" y="0"/>
                    <a:pt x="1096" y="7"/>
                    <a:pt x="1016" y="20"/>
                  </a:cubicBezTo>
                  <a:cubicBezTo>
                    <a:pt x="720" y="316"/>
                    <a:pt x="382" y="548"/>
                    <a:pt x="1185" y="760"/>
                  </a:cubicBezTo>
                  <a:cubicBezTo>
                    <a:pt x="2475" y="1162"/>
                    <a:pt x="1376" y="2684"/>
                    <a:pt x="530" y="3002"/>
                  </a:cubicBezTo>
                  <a:cubicBezTo>
                    <a:pt x="212" y="3065"/>
                    <a:pt x="1" y="3382"/>
                    <a:pt x="86" y="3700"/>
                  </a:cubicBezTo>
                  <a:cubicBezTo>
                    <a:pt x="287" y="3764"/>
                    <a:pt x="455" y="3793"/>
                    <a:pt x="600" y="3793"/>
                  </a:cubicBezTo>
                  <a:cubicBezTo>
                    <a:pt x="1354" y="3793"/>
                    <a:pt x="1459" y="3019"/>
                    <a:pt x="2116" y="2558"/>
                  </a:cubicBezTo>
                  <a:cubicBezTo>
                    <a:pt x="3194" y="1779"/>
                    <a:pt x="2538" y="0"/>
                    <a:pt x="125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 name="Google Shape;2037;p14"/>
            <p:cNvSpPr/>
            <p:nvPr/>
          </p:nvSpPr>
          <p:spPr>
            <a:xfrm>
              <a:off x="-858675" y="3784450"/>
              <a:ext cx="124800" cy="72900"/>
            </a:xfrm>
            <a:custGeom>
              <a:rect b="b" l="l" r="r" t="t"/>
              <a:pathLst>
                <a:path extrusionOk="0" h="2916" w="4992">
                  <a:moveTo>
                    <a:pt x="4991" y="85"/>
                  </a:moveTo>
                  <a:lnTo>
                    <a:pt x="4991" y="85"/>
                  </a:lnTo>
                  <a:cubicBezTo>
                    <a:pt x="4590" y="233"/>
                    <a:pt x="3638" y="0"/>
                    <a:pt x="3553" y="529"/>
                  </a:cubicBezTo>
                  <a:cubicBezTo>
                    <a:pt x="3744" y="1523"/>
                    <a:pt x="2242" y="1142"/>
                    <a:pt x="1925" y="1840"/>
                  </a:cubicBezTo>
                  <a:cubicBezTo>
                    <a:pt x="1784" y="2210"/>
                    <a:pt x="1565" y="2322"/>
                    <a:pt x="1324" y="2322"/>
                  </a:cubicBezTo>
                  <a:cubicBezTo>
                    <a:pt x="952" y="2322"/>
                    <a:pt x="529" y="2056"/>
                    <a:pt x="260" y="2056"/>
                  </a:cubicBezTo>
                  <a:cubicBezTo>
                    <a:pt x="125" y="2056"/>
                    <a:pt x="30" y="2124"/>
                    <a:pt x="0" y="2326"/>
                  </a:cubicBezTo>
                  <a:cubicBezTo>
                    <a:pt x="340" y="2745"/>
                    <a:pt x="752" y="2916"/>
                    <a:pt x="1193" y="2916"/>
                  </a:cubicBezTo>
                  <a:cubicBezTo>
                    <a:pt x="2648" y="2916"/>
                    <a:pt x="4423" y="1058"/>
                    <a:pt x="4991" y="85"/>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8" name="Google Shape;2038;p14"/>
            <p:cNvSpPr/>
            <p:nvPr/>
          </p:nvSpPr>
          <p:spPr>
            <a:xfrm>
              <a:off x="-1715775" y="4022375"/>
              <a:ext cx="82525" cy="97300"/>
            </a:xfrm>
            <a:custGeom>
              <a:rect b="b" l="l" r="r" t="t"/>
              <a:pathLst>
                <a:path extrusionOk="0" h="3892" w="3301">
                  <a:moveTo>
                    <a:pt x="2164" y="1"/>
                  </a:moveTo>
                  <a:cubicBezTo>
                    <a:pt x="2076" y="1"/>
                    <a:pt x="2004" y="47"/>
                    <a:pt x="1968" y="191"/>
                  </a:cubicBezTo>
                  <a:cubicBezTo>
                    <a:pt x="1714" y="381"/>
                    <a:pt x="1545" y="677"/>
                    <a:pt x="1545" y="994"/>
                  </a:cubicBezTo>
                  <a:cubicBezTo>
                    <a:pt x="1376" y="1925"/>
                    <a:pt x="1" y="2411"/>
                    <a:pt x="530" y="3469"/>
                  </a:cubicBezTo>
                  <a:cubicBezTo>
                    <a:pt x="675" y="3736"/>
                    <a:pt x="995" y="3891"/>
                    <a:pt x="1306" y="3891"/>
                  </a:cubicBezTo>
                  <a:cubicBezTo>
                    <a:pt x="1536" y="3891"/>
                    <a:pt x="1760" y="3806"/>
                    <a:pt x="1904" y="3617"/>
                  </a:cubicBezTo>
                  <a:cubicBezTo>
                    <a:pt x="2179" y="2432"/>
                    <a:pt x="3300" y="1502"/>
                    <a:pt x="3258" y="233"/>
                  </a:cubicBezTo>
                  <a:lnTo>
                    <a:pt x="2708" y="148"/>
                  </a:lnTo>
                  <a:cubicBezTo>
                    <a:pt x="2698" y="150"/>
                    <a:pt x="2687" y="151"/>
                    <a:pt x="2676" y="151"/>
                  </a:cubicBezTo>
                  <a:cubicBezTo>
                    <a:pt x="2534" y="151"/>
                    <a:pt x="2323" y="1"/>
                    <a:pt x="216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14"/>
            <p:cNvSpPr/>
            <p:nvPr/>
          </p:nvSpPr>
          <p:spPr>
            <a:xfrm>
              <a:off x="-1209225" y="4031875"/>
              <a:ext cx="103650" cy="71425"/>
            </a:xfrm>
            <a:custGeom>
              <a:rect b="b" l="l" r="r" t="t"/>
              <a:pathLst>
                <a:path extrusionOk="0" h="2857" w="4146">
                  <a:moveTo>
                    <a:pt x="3786" y="1"/>
                  </a:moveTo>
                  <a:cubicBezTo>
                    <a:pt x="3046" y="85"/>
                    <a:pt x="2305" y="64"/>
                    <a:pt x="1586" y="128"/>
                  </a:cubicBezTo>
                  <a:lnTo>
                    <a:pt x="1015" y="593"/>
                  </a:lnTo>
                  <a:cubicBezTo>
                    <a:pt x="931" y="678"/>
                    <a:pt x="888" y="762"/>
                    <a:pt x="867" y="889"/>
                  </a:cubicBezTo>
                  <a:cubicBezTo>
                    <a:pt x="867" y="1460"/>
                    <a:pt x="0" y="1756"/>
                    <a:pt x="254" y="2412"/>
                  </a:cubicBezTo>
                  <a:cubicBezTo>
                    <a:pt x="536" y="2704"/>
                    <a:pt x="899" y="2857"/>
                    <a:pt x="1245" y="2857"/>
                  </a:cubicBezTo>
                  <a:cubicBezTo>
                    <a:pt x="1652" y="2857"/>
                    <a:pt x="2036" y="2646"/>
                    <a:pt x="2242" y="2200"/>
                  </a:cubicBezTo>
                  <a:cubicBezTo>
                    <a:pt x="2305" y="2031"/>
                    <a:pt x="2263" y="1862"/>
                    <a:pt x="2157" y="1756"/>
                  </a:cubicBezTo>
                  <a:cubicBezTo>
                    <a:pt x="2106" y="1735"/>
                    <a:pt x="2059" y="1725"/>
                    <a:pt x="2015" y="1725"/>
                  </a:cubicBezTo>
                  <a:cubicBezTo>
                    <a:pt x="1762" y="1725"/>
                    <a:pt x="1611" y="2027"/>
                    <a:pt x="1362" y="2027"/>
                  </a:cubicBezTo>
                  <a:cubicBezTo>
                    <a:pt x="1314" y="2027"/>
                    <a:pt x="1262" y="2016"/>
                    <a:pt x="1206" y="1989"/>
                  </a:cubicBezTo>
                  <a:cubicBezTo>
                    <a:pt x="1461" y="1559"/>
                    <a:pt x="1576" y="1366"/>
                    <a:pt x="1705" y="1366"/>
                  </a:cubicBezTo>
                  <a:cubicBezTo>
                    <a:pt x="1811" y="1366"/>
                    <a:pt x="1926" y="1497"/>
                    <a:pt x="2136" y="1735"/>
                  </a:cubicBezTo>
                  <a:cubicBezTo>
                    <a:pt x="2338" y="1823"/>
                    <a:pt x="2499" y="1859"/>
                    <a:pt x="2631" y="1859"/>
                  </a:cubicBezTo>
                  <a:cubicBezTo>
                    <a:pt x="3230" y="1859"/>
                    <a:pt x="3210" y="1093"/>
                    <a:pt x="3574" y="868"/>
                  </a:cubicBezTo>
                  <a:lnTo>
                    <a:pt x="3574" y="868"/>
                  </a:lnTo>
                  <a:cubicBezTo>
                    <a:pt x="3426" y="1079"/>
                    <a:pt x="3320" y="1291"/>
                    <a:pt x="3765" y="1418"/>
                  </a:cubicBezTo>
                  <a:cubicBezTo>
                    <a:pt x="3765" y="953"/>
                    <a:pt x="4145" y="487"/>
                    <a:pt x="378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14"/>
            <p:cNvSpPr/>
            <p:nvPr/>
          </p:nvSpPr>
          <p:spPr>
            <a:xfrm>
              <a:off x="-2402600" y="4013900"/>
              <a:ext cx="103125" cy="108950"/>
            </a:xfrm>
            <a:custGeom>
              <a:rect b="b" l="l" r="r" t="t"/>
              <a:pathLst>
                <a:path extrusionOk="0" h="4358" w="4125">
                  <a:moveTo>
                    <a:pt x="3258" y="1"/>
                  </a:moveTo>
                  <a:cubicBezTo>
                    <a:pt x="1883" y="720"/>
                    <a:pt x="826" y="1925"/>
                    <a:pt x="276" y="3385"/>
                  </a:cubicBezTo>
                  <a:cubicBezTo>
                    <a:pt x="635" y="3638"/>
                    <a:pt x="1" y="4188"/>
                    <a:pt x="656" y="4358"/>
                  </a:cubicBezTo>
                  <a:cubicBezTo>
                    <a:pt x="720" y="4315"/>
                    <a:pt x="741" y="4231"/>
                    <a:pt x="656" y="4188"/>
                  </a:cubicBezTo>
                  <a:cubicBezTo>
                    <a:pt x="635" y="2285"/>
                    <a:pt x="4125" y="1206"/>
                    <a:pt x="325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14"/>
            <p:cNvSpPr/>
            <p:nvPr/>
          </p:nvSpPr>
          <p:spPr>
            <a:xfrm>
              <a:off x="-2066325" y="3800825"/>
              <a:ext cx="83575" cy="106975"/>
            </a:xfrm>
            <a:custGeom>
              <a:rect b="b" l="l" r="r" t="t"/>
              <a:pathLst>
                <a:path extrusionOk="0" h="4279" w="3343">
                  <a:moveTo>
                    <a:pt x="1333" y="1"/>
                  </a:moveTo>
                  <a:lnTo>
                    <a:pt x="1333" y="22"/>
                  </a:lnTo>
                  <a:cubicBezTo>
                    <a:pt x="678" y="1333"/>
                    <a:pt x="1" y="2856"/>
                    <a:pt x="995" y="4188"/>
                  </a:cubicBezTo>
                  <a:cubicBezTo>
                    <a:pt x="1021" y="4179"/>
                    <a:pt x="1044" y="4174"/>
                    <a:pt x="1064" y="4174"/>
                  </a:cubicBezTo>
                  <a:cubicBezTo>
                    <a:pt x="1093" y="4174"/>
                    <a:pt x="1118" y="4185"/>
                    <a:pt x="1143" y="4209"/>
                  </a:cubicBezTo>
                  <a:cubicBezTo>
                    <a:pt x="1255" y="4257"/>
                    <a:pt x="1355" y="4278"/>
                    <a:pt x="1445" y="4278"/>
                  </a:cubicBezTo>
                  <a:cubicBezTo>
                    <a:pt x="2033" y="4278"/>
                    <a:pt x="2193" y="3371"/>
                    <a:pt x="2560" y="3004"/>
                  </a:cubicBezTo>
                  <a:cubicBezTo>
                    <a:pt x="2814" y="2581"/>
                    <a:pt x="3342" y="2200"/>
                    <a:pt x="3152" y="1650"/>
                  </a:cubicBezTo>
                  <a:cubicBezTo>
                    <a:pt x="2964" y="1253"/>
                    <a:pt x="3272" y="339"/>
                    <a:pt x="2645" y="339"/>
                  </a:cubicBezTo>
                  <a:cubicBezTo>
                    <a:pt x="2638" y="339"/>
                    <a:pt x="2631" y="339"/>
                    <a:pt x="2623" y="339"/>
                  </a:cubicBezTo>
                  <a:cubicBezTo>
                    <a:pt x="1777" y="1016"/>
                    <a:pt x="2285" y="2116"/>
                    <a:pt x="1629" y="2940"/>
                  </a:cubicBezTo>
                  <a:cubicBezTo>
                    <a:pt x="678" y="2010"/>
                    <a:pt x="3258" y="318"/>
                    <a:pt x="133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p14"/>
            <p:cNvSpPr/>
            <p:nvPr/>
          </p:nvSpPr>
          <p:spPr>
            <a:xfrm>
              <a:off x="-2386200" y="4013900"/>
              <a:ext cx="131150" cy="123250"/>
            </a:xfrm>
            <a:custGeom>
              <a:rect b="b" l="l" r="r" t="t"/>
              <a:pathLst>
                <a:path extrusionOk="0" h="4930" w="5246">
                  <a:moveTo>
                    <a:pt x="4273" y="1"/>
                  </a:moveTo>
                  <a:cubicBezTo>
                    <a:pt x="4251" y="974"/>
                    <a:pt x="3702" y="1672"/>
                    <a:pt x="2708" y="2116"/>
                  </a:cubicBezTo>
                  <a:cubicBezTo>
                    <a:pt x="2517" y="2200"/>
                    <a:pt x="2390" y="2306"/>
                    <a:pt x="2433" y="2475"/>
                  </a:cubicBezTo>
                  <a:cubicBezTo>
                    <a:pt x="2644" y="3448"/>
                    <a:pt x="1142" y="3533"/>
                    <a:pt x="1079" y="4400"/>
                  </a:cubicBezTo>
                  <a:cubicBezTo>
                    <a:pt x="1079" y="4474"/>
                    <a:pt x="957" y="4521"/>
                    <a:pt x="809" y="4521"/>
                  </a:cubicBezTo>
                  <a:cubicBezTo>
                    <a:pt x="661" y="4521"/>
                    <a:pt x="487" y="4474"/>
                    <a:pt x="381" y="4358"/>
                  </a:cubicBezTo>
                  <a:cubicBezTo>
                    <a:pt x="430" y="4210"/>
                    <a:pt x="343" y="4184"/>
                    <a:pt x="233" y="4184"/>
                  </a:cubicBezTo>
                  <a:cubicBezTo>
                    <a:pt x="173" y="4184"/>
                    <a:pt x="107" y="4191"/>
                    <a:pt x="51" y="4191"/>
                  </a:cubicBezTo>
                  <a:cubicBezTo>
                    <a:pt x="33" y="4191"/>
                    <a:pt x="16" y="4191"/>
                    <a:pt x="0" y="4188"/>
                  </a:cubicBezTo>
                  <a:lnTo>
                    <a:pt x="0" y="4358"/>
                  </a:lnTo>
                  <a:cubicBezTo>
                    <a:pt x="211" y="4625"/>
                    <a:pt x="478" y="4929"/>
                    <a:pt x="770" y="4929"/>
                  </a:cubicBezTo>
                  <a:cubicBezTo>
                    <a:pt x="918" y="4929"/>
                    <a:pt x="1071" y="4852"/>
                    <a:pt x="1227" y="4654"/>
                  </a:cubicBezTo>
                  <a:cubicBezTo>
                    <a:pt x="1713" y="4061"/>
                    <a:pt x="2433" y="3638"/>
                    <a:pt x="2771" y="2983"/>
                  </a:cubicBezTo>
                  <a:cubicBezTo>
                    <a:pt x="3157" y="2175"/>
                    <a:pt x="3471" y="1892"/>
                    <a:pt x="4244" y="1892"/>
                  </a:cubicBezTo>
                  <a:cubicBezTo>
                    <a:pt x="4402" y="1892"/>
                    <a:pt x="4579" y="1904"/>
                    <a:pt x="4780" y="1925"/>
                  </a:cubicBezTo>
                  <a:cubicBezTo>
                    <a:pt x="5245" y="1164"/>
                    <a:pt x="4865" y="551"/>
                    <a:pt x="427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14"/>
            <p:cNvSpPr/>
            <p:nvPr/>
          </p:nvSpPr>
          <p:spPr>
            <a:xfrm>
              <a:off x="-1054850" y="3608375"/>
              <a:ext cx="98375" cy="83775"/>
            </a:xfrm>
            <a:custGeom>
              <a:rect b="b" l="l" r="r" t="t"/>
              <a:pathLst>
                <a:path extrusionOk="0" h="3351" w="3935">
                  <a:moveTo>
                    <a:pt x="3286" y="0"/>
                  </a:moveTo>
                  <a:cubicBezTo>
                    <a:pt x="3065" y="0"/>
                    <a:pt x="2878" y="122"/>
                    <a:pt x="2814" y="360"/>
                  </a:cubicBezTo>
                  <a:cubicBezTo>
                    <a:pt x="2602" y="1121"/>
                    <a:pt x="1820" y="1460"/>
                    <a:pt x="1545" y="2115"/>
                  </a:cubicBezTo>
                  <a:cubicBezTo>
                    <a:pt x="1312" y="2284"/>
                    <a:pt x="1058" y="2454"/>
                    <a:pt x="804" y="2581"/>
                  </a:cubicBezTo>
                  <a:cubicBezTo>
                    <a:pt x="402" y="2729"/>
                    <a:pt x="1" y="2855"/>
                    <a:pt x="64" y="3342"/>
                  </a:cubicBezTo>
                  <a:cubicBezTo>
                    <a:pt x="126" y="3347"/>
                    <a:pt x="187" y="3350"/>
                    <a:pt x="248" y="3350"/>
                  </a:cubicBezTo>
                  <a:cubicBezTo>
                    <a:pt x="1839" y="3350"/>
                    <a:pt x="3181" y="1540"/>
                    <a:pt x="3934" y="339"/>
                  </a:cubicBezTo>
                  <a:cubicBezTo>
                    <a:pt x="3738" y="111"/>
                    <a:pt x="3496" y="0"/>
                    <a:pt x="328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14"/>
            <p:cNvSpPr/>
            <p:nvPr/>
          </p:nvSpPr>
          <p:spPr>
            <a:xfrm>
              <a:off x="-2025025" y="3796425"/>
              <a:ext cx="88800" cy="110275"/>
            </a:xfrm>
            <a:custGeom>
              <a:rect b="b" l="l" r="r" t="t"/>
              <a:pathLst>
                <a:path extrusionOk="0" h="4411" w="3552">
                  <a:moveTo>
                    <a:pt x="889" y="1"/>
                  </a:moveTo>
                  <a:cubicBezTo>
                    <a:pt x="649" y="1"/>
                    <a:pt x="619" y="221"/>
                    <a:pt x="1162" y="663"/>
                  </a:cubicBezTo>
                  <a:cubicBezTo>
                    <a:pt x="1373" y="832"/>
                    <a:pt x="1310" y="1001"/>
                    <a:pt x="1141" y="1150"/>
                  </a:cubicBezTo>
                  <a:cubicBezTo>
                    <a:pt x="992" y="1678"/>
                    <a:pt x="1881" y="2186"/>
                    <a:pt x="1141" y="2588"/>
                  </a:cubicBezTo>
                  <a:cubicBezTo>
                    <a:pt x="770" y="2670"/>
                    <a:pt x="1" y="4411"/>
                    <a:pt x="696" y="4411"/>
                  </a:cubicBezTo>
                  <a:cubicBezTo>
                    <a:pt x="716" y="4411"/>
                    <a:pt x="737" y="4409"/>
                    <a:pt x="760" y="4406"/>
                  </a:cubicBezTo>
                  <a:cubicBezTo>
                    <a:pt x="3552" y="1477"/>
                    <a:pt x="1512" y="1"/>
                    <a:pt x="88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14"/>
            <p:cNvSpPr/>
            <p:nvPr/>
          </p:nvSpPr>
          <p:spPr>
            <a:xfrm>
              <a:off x="-2743625" y="4091025"/>
              <a:ext cx="81975" cy="78875"/>
            </a:xfrm>
            <a:custGeom>
              <a:rect b="b" l="l" r="r" t="t"/>
              <a:pathLst>
                <a:path extrusionOk="0" h="3155" w="3279">
                  <a:moveTo>
                    <a:pt x="2655" y="0"/>
                  </a:moveTo>
                  <a:cubicBezTo>
                    <a:pt x="2457" y="0"/>
                    <a:pt x="2305" y="192"/>
                    <a:pt x="1967" y="638"/>
                  </a:cubicBezTo>
                  <a:cubicBezTo>
                    <a:pt x="1269" y="1463"/>
                    <a:pt x="127" y="2034"/>
                    <a:pt x="0" y="3155"/>
                  </a:cubicBezTo>
                  <a:cubicBezTo>
                    <a:pt x="1756" y="2943"/>
                    <a:pt x="2411" y="2119"/>
                    <a:pt x="3279" y="300"/>
                  </a:cubicBezTo>
                  <a:cubicBezTo>
                    <a:pt x="2979" y="109"/>
                    <a:pt x="2804" y="0"/>
                    <a:pt x="265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14"/>
            <p:cNvSpPr/>
            <p:nvPr/>
          </p:nvSpPr>
          <p:spPr>
            <a:xfrm>
              <a:off x="-1964275" y="3977375"/>
              <a:ext cx="102600" cy="85350"/>
            </a:xfrm>
            <a:custGeom>
              <a:rect b="b" l="l" r="r" t="t"/>
              <a:pathLst>
                <a:path extrusionOk="0" h="3414" w="4104">
                  <a:moveTo>
                    <a:pt x="3439" y="0"/>
                  </a:moveTo>
                  <a:cubicBezTo>
                    <a:pt x="3010" y="0"/>
                    <a:pt x="3012" y="466"/>
                    <a:pt x="2814" y="700"/>
                  </a:cubicBezTo>
                  <a:cubicBezTo>
                    <a:pt x="2665" y="1145"/>
                    <a:pt x="1946" y="1335"/>
                    <a:pt x="1925" y="1758"/>
                  </a:cubicBezTo>
                  <a:cubicBezTo>
                    <a:pt x="1862" y="2836"/>
                    <a:pt x="635" y="2562"/>
                    <a:pt x="1" y="3090"/>
                  </a:cubicBezTo>
                  <a:cubicBezTo>
                    <a:pt x="278" y="3316"/>
                    <a:pt x="585" y="3413"/>
                    <a:pt x="902" y="3413"/>
                  </a:cubicBezTo>
                  <a:cubicBezTo>
                    <a:pt x="2401" y="3413"/>
                    <a:pt x="4103" y="1232"/>
                    <a:pt x="3702" y="45"/>
                  </a:cubicBezTo>
                  <a:cubicBezTo>
                    <a:pt x="3599" y="14"/>
                    <a:pt x="3513" y="0"/>
                    <a:pt x="343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14"/>
            <p:cNvSpPr/>
            <p:nvPr/>
          </p:nvSpPr>
          <p:spPr>
            <a:xfrm>
              <a:off x="-2311650" y="3692450"/>
              <a:ext cx="94325" cy="88925"/>
            </a:xfrm>
            <a:custGeom>
              <a:rect b="b" l="l" r="r" t="t"/>
              <a:pathLst>
                <a:path extrusionOk="0" h="3557" w="3773">
                  <a:moveTo>
                    <a:pt x="3321" y="0"/>
                  </a:moveTo>
                  <a:lnTo>
                    <a:pt x="3321" y="0"/>
                  </a:lnTo>
                  <a:cubicBezTo>
                    <a:pt x="1354" y="550"/>
                    <a:pt x="3109" y="2411"/>
                    <a:pt x="910" y="2749"/>
                  </a:cubicBezTo>
                  <a:cubicBezTo>
                    <a:pt x="635" y="2961"/>
                    <a:pt x="43" y="2686"/>
                    <a:pt x="0" y="3215"/>
                  </a:cubicBezTo>
                  <a:cubicBezTo>
                    <a:pt x="318" y="3453"/>
                    <a:pt x="646" y="3557"/>
                    <a:pt x="967" y="3557"/>
                  </a:cubicBezTo>
                  <a:cubicBezTo>
                    <a:pt x="2441" y="3557"/>
                    <a:pt x="3772" y="1372"/>
                    <a:pt x="332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14"/>
            <p:cNvSpPr/>
            <p:nvPr/>
          </p:nvSpPr>
          <p:spPr>
            <a:xfrm>
              <a:off x="-1678225" y="3763825"/>
              <a:ext cx="87800" cy="86200"/>
            </a:xfrm>
            <a:custGeom>
              <a:rect b="b" l="l" r="r" t="t"/>
              <a:pathLst>
                <a:path extrusionOk="0" h="3448" w="3512">
                  <a:moveTo>
                    <a:pt x="2538" y="0"/>
                  </a:moveTo>
                  <a:lnTo>
                    <a:pt x="2538" y="0"/>
                  </a:lnTo>
                  <a:cubicBezTo>
                    <a:pt x="2010" y="360"/>
                    <a:pt x="1777" y="1037"/>
                    <a:pt x="1016" y="1163"/>
                  </a:cubicBezTo>
                  <a:cubicBezTo>
                    <a:pt x="614" y="1375"/>
                    <a:pt x="550" y="1819"/>
                    <a:pt x="275" y="2136"/>
                  </a:cubicBezTo>
                  <a:cubicBezTo>
                    <a:pt x="0" y="2454"/>
                    <a:pt x="297" y="3448"/>
                    <a:pt x="783" y="3448"/>
                  </a:cubicBezTo>
                  <a:cubicBezTo>
                    <a:pt x="1756" y="3384"/>
                    <a:pt x="3088" y="3363"/>
                    <a:pt x="2708" y="2157"/>
                  </a:cubicBezTo>
                  <a:lnTo>
                    <a:pt x="2581" y="2115"/>
                  </a:lnTo>
                  <a:cubicBezTo>
                    <a:pt x="2242" y="2263"/>
                    <a:pt x="2306" y="2644"/>
                    <a:pt x="2010" y="2792"/>
                  </a:cubicBezTo>
                  <a:cubicBezTo>
                    <a:pt x="1919" y="2832"/>
                    <a:pt x="1780" y="2858"/>
                    <a:pt x="1669" y="2858"/>
                  </a:cubicBezTo>
                  <a:cubicBezTo>
                    <a:pt x="1547" y="2858"/>
                    <a:pt x="1458" y="2827"/>
                    <a:pt x="1502" y="2750"/>
                  </a:cubicBezTo>
                  <a:cubicBezTo>
                    <a:pt x="1735" y="2390"/>
                    <a:pt x="1291" y="1798"/>
                    <a:pt x="2010" y="1629"/>
                  </a:cubicBezTo>
                  <a:cubicBezTo>
                    <a:pt x="2581" y="1396"/>
                    <a:pt x="3511" y="296"/>
                    <a:pt x="253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14"/>
            <p:cNvSpPr/>
            <p:nvPr/>
          </p:nvSpPr>
          <p:spPr>
            <a:xfrm>
              <a:off x="-2786250" y="4057250"/>
              <a:ext cx="89275" cy="103275"/>
            </a:xfrm>
            <a:custGeom>
              <a:rect b="b" l="l" r="r" t="t"/>
              <a:pathLst>
                <a:path extrusionOk="0" h="4131" w="3571">
                  <a:moveTo>
                    <a:pt x="3320" y="1"/>
                  </a:moveTo>
                  <a:cubicBezTo>
                    <a:pt x="3281" y="1"/>
                    <a:pt x="3236" y="14"/>
                    <a:pt x="3186" y="43"/>
                  </a:cubicBezTo>
                  <a:cubicBezTo>
                    <a:pt x="1875" y="297"/>
                    <a:pt x="902" y="1799"/>
                    <a:pt x="500" y="2941"/>
                  </a:cubicBezTo>
                  <a:cubicBezTo>
                    <a:pt x="0" y="3367"/>
                    <a:pt x="808" y="4130"/>
                    <a:pt x="1326" y="4130"/>
                  </a:cubicBezTo>
                  <a:cubicBezTo>
                    <a:pt x="1553" y="4130"/>
                    <a:pt x="1725" y="3983"/>
                    <a:pt x="1705" y="3596"/>
                  </a:cubicBezTo>
                  <a:cubicBezTo>
                    <a:pt x="1748" y="3195"/>
                    <a:pt x="1134" y="2793"/>
                    <a:pt x="1473" y="2454"/>
                  </a:cubicBezTo>
                  <a:cubicBezTo>
                    <a:pt x="2107" y="1862"/>
                    <a:pt x="2424" y="1016"/>
                    <a:pt x="3334" y="614"/>
                  </a:cubicBezTo>
                  <a:cubicBezTo>
                    <a:pt x="3570" y="487"/>
                    <a:pt x="3557" y="1"/>
                    <a:pt x="332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14"/>
            <p:cNvSpPr/>
            <p:nvPr/>
          </p:nvSpPr>
          <p:spPr>
            <a:xfrm>
              <a:off x="-1699900" y="4050150"/>
              <a:ext cx="94675" cy="82875"/>
            </a:xfrm>
            <a:custGeom>
              <a:rect b="b" l="l" r="r" t="t"/>
              <a:pathLst>
                <a:path extrusionOk="0" h="3315" w="3787">
                  <a:moveTo>
                    <a:pt x="2841" y="0"/>
                  </a:moveTo>
                  <a:cubicBezTo>
                    <a:pt x="2127" y="0"/>
                    <a:pt x="1428" y="2279"/>
                    <a:pt x="952" y="2590"/>
                  </a:cubicBezTo>
                  <a:cubicBezTo>
                    <a:pt x="719" y="2759"/>
                    <a:pt x="0" y="2611"/>
                    <a:pt x="402" y="3225"/>
                  </a:cubicBezTo>
                  <a:cubicBezTo>
                    <a:pt x="528" y="3288"/>
                    <a:pt x="645" y="3315"/>
                    <a:pt x="756" y="3315"/>
                  </a:cubicBezTo>
                  <a:cubicBezTo>
                    <a:pt x="1391" y="3315"/>
                    <a:pt x="1814" y="2413"/>
                    <a:pt x="2390" y="2125"/>
                  </a:cubicBezTo>
                  <a:cubicBezTo>
                    <a:pt x="2919" y="1596"/>
                    <a:pt x="3786" y="1089"/>
                    <a:pt x="3173" y="179"/>
                  </a:cubicBezTo>
                  <a:cubicBezTo>
                    <a:pt x="3062" y="55"/>
                    <a:pt x="2952" y="0"/>
                    <a:pt x="284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p14"/>
            <p:cNvSpPr/>
            <p:nvPr/>
          </p:nvSpPr>
          <p:spPr>
            <a:xfrm>
              <a:off x="-2789625" y="3788150"/>
              <a:ext cx="65050" cy="96625"/>
            </a:xfrm>
            <a:custGeom>
              <a:rect b="b" l="l" r="r" t="t"/>
              <a:pathLst>
                <a:path extrusionOk="0" h="3865" w="2602">
                  <a:moveTo>
                    <a:pt x="1840" y="0"/>
                  </a:moveTo>
                  <a:lnTo>
                    <a:pt x="1840" y="0"/>
                  </a:lnTo>
                  <a:cubicBezTo>
                    <a:pt x="1312" y="1481"/>
                    <a:pt x="1502" y="2813"/>
                    <a:pt x="0" y="3849"/>
                  </a:cubicBezTo>
                  <a:cubicBezTo>
                    <a:pt x="99" y="3859"/>
                    <a:pt x="189" y="3864"/>
                    <a:pt x="273" y="3864"/>
                  </a:cubicBezTo>
                  <a:cubicBezTo>
                    <a:pt x="1228" y="3864"/>
                    <a:pt x="1253" y="3226"/>
                    <a:pt x="1798" y="2623"/>
                  </a:cubicBezTo>
                  <a:cubicBezTo>
                    <a:pt x="2602" y="2073"/>
                    <a:pt x="2559" y="719"/>
                    <a:pt x="184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14"/>
            <p:cNvSpPr/>
            <p:nvPr/>
          </p:nvSpPr>
          <p:spPr>
            <a:xfrm>
              <a:off x="-1955800" y="3959800"/>
              <a:ext cx="84075" cy="62725"/>
            </a:xfrm>
            <a:custGeom>
              <a:rect b="b" l="l" r="r" t="t"/>
              <a:pathLst>
                <a:path extrusionOk="0" h="2509" w="3363">
                  <a:moveTo>
                    <a:pt x="2039" y="1"/>
                  </a:moveTo>
                  <a:cubicBezTo>
                    <a:pt x="1810" y="1"/>
                    <a:pt x="1590" y="17"/>
                    <a:pt x="1417" y="29"/>
                  </a:cubicBezTo>
                  <a:cubicBezTo>
                    <a:pt x="1840" y="1361"/>
                    <a:pt x="0" y="1425"/>
                    <a:pt x="402" y="2228"/>
                  </a:cubicBezTo>
                  <a:cubicBezTo>
                    <a:pt x="582" y="2430"/>
                    <a:pt x="773" y="2509"/>
                    <a:pt x="968" y="2509"/>
                  </a:cubicBezTo>
                  <a:cubicBezTo>
                    <a:pt x="1551" y="2509"/>
                    <a:pt x="2173" y="1800"/>
                    <a:pt x="2665" y="1530"/>
                  </a:cubicBezTo>
                  <a:cubicBezTo>
                    <a:pt x="2897" y="1277"/>
                    <a:pt x="2771" y="748"/>
                    <a:pt x="3363" y="748"/>
                  </a:cubicBezTo>
                  <a:cubicBezTo>
                    <a:pt x="3332" y="117"/>
                    <a:pt x="2652" y="1"/>
                    <a:pt x="203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14"/>
            <p:cNvSpPr/>
            <p:nvPr/>
          </p:nvSpPr>
          <p:spPr>
            <a:xfrm>
              <a:off x="-2043050" y="3795025"/>
              <a:ext cx="43900" cy="86200"/>
            </a:xfrm>
            <a:custGeom>
              <a:rect b="b" l="l" r="r" t="t"/>
              <a:pathLst>
                <a:path extrusionOk="0" h="3448" w="1756">
                  <a:moveTo>
                    <a:pt x="741" y="0"/>
                  </a:moveTo>
                  <a:cubicBezTo>
                    <a:pt x="587" y="0"/>
                    <a:pt x="455" y="42"/>
                    <a:pt x="402" y="233"/>
                  </a:cubicBezTo>
                  <a:cubicBezTo>
                    <a:pt x="1756" y="867"/>
                    <a:pt x="0" y="1840"/>
                    <a:pt x="212" y="2771"/>
                  </a:cubicBezTo>
                  <a:cubicBezTo>
                    <a:pt x="233" y="3045"/>
                    <a:pt x="64" y="3426"/>
                    <a:pt x="593" y="3447"/>
                  </a:cubicBezTo>
                  <a:cubicBezTo>
                    <a:pt x="1692" y="3405"/>
                    <a:pt x="1142" y="1375"/>
                    <a:pt x="1692" y="571"/>
                  </a:cubicBezTo>
                  <a:cubicBezTo>
                    <a:pt x="1354" y="486"/>
                    <a:pt x="1523" y="106"/>
                    <a:pt x="1206" y="21"/>
                  </a:cubicBezTo>
                  <a:cubicBezTo>
                    <a:pt x="1178" y="25"/>
                    <a:pt x="1149" y="27"/>
                    <a:pt x="1119" y="27"/>
                  </a:cubicBezTo>
                  <a:cubicBezTo>
                    <a:pt x="999" y="27"/>
                    <a:pt x="863" y="0"/>
                    <a:pt x="74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14"/>
            <p:cNvSpPr/>
            <p:nvPr/>
          </p:nvSpPr>
          <p:spPr>
            <a:xfrm>
              <a:off x="-1207125" y="3842325"/>
              <a:ext cx="99900" cy="81125"/>
            </a:xfrm>
            <a:custGeom>
              <a:rect b="b" l="l" r="r" t="t"/>
              <a:pathLst>
                <a:path extrusionOk="0" h="3245" w="3996">
                  <a:moveTo>
                    <a:pt x="3626" y="1"/>
                  </a:moveTo>
                  <a:cubicBezTo>
                    <a:pt x="3227" y="1"/>
                    <a:pt x="2608" y="447"/>
                    <a:pt x="2813" y="857"/>
                  </a:cubicBezTo>
                  <a:cubicBezTo>
                    <a:pt x="2708" y="1788"/>
                    <a:pt x="614" y="2253"/>
                    <a:pt x="1" y="3057"/>
                  </a:cubicBezTo>
                  <a:cubicBezTo>
                    <a:pt x="184" y="3187"/>
                    <a:pt x="386" y="3245"/>
                    <a:pt x="600" y="3245"/>
                  </a:cubicBezTo>
                  <a:cubicBezTo>
                    <a:pt x="1841" y="3245"/>
                    <a:pt x="3462" y="1307"/>
                    <a:pt x="3913" y="477"/>
                  </a:cubicBezTo>
                  <a:cubicBezTo>
                    <a:pt x="3995" y="133"/>
                    <a:pt x="3843" y="1"/>
                    <a:pt x="362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14"/>
            <p:cNvSpPr/>
            <p:nvPr/>
          </p:nvSpPr>
          <p:spPr>
            <a:xfrm>
              <a:off x="-1440825" y="3903950"/>
              <a:ext cx="90450" cy="87775"/>
            </a:xfrm>
            <a:custGeom>
              <a:rect b="b" l="l" r="r" t="t"/>
              <a:pathLst>
                <a:path extrusionOk="0" h="3511" w="3618">
                  <a:moveTo>
                    <a:pt x="3045" y="1"/>
                  </a:moveTo>
                  <a:cubicBezTo>
                    <a:pt x="2929" y="1"/>
                    <a:pt x="2820" y="50"/>
                    <a:pt x="2750" y="169"/>
                  </a:cubicBezTo>
                  <a:cubicBezTo>
                    <a:pt x="2390" y="740"/>
                    <a:pt x="3152" y="1607"/>
                    <a:pt x="2221" y="1755"/>
                  </a:cubicBezTo>
                  <a:cubicBezTo>
                    <a:pt x="1735" y="2178"/>
                    <a:pt x="1" y="2728"/>
                    <a:pt x="1016" y="3511"/>
                  </a:cubicBezTo>
                  <a:cubicBezTo>
                    <a:pt x="1798" y="2876"/>
                    <a:pt x="3575" y="2601"/>
                    <a:pt x="3427" y="1396"/>
                  </a:cubicBezTo>
                  <a:cubicBezTo>
                    <a:pt x="3617" y="1078"/>
                    <a:pt x="3427" y="740"/>
                    <a:pt x="3554" y="444"/>
                  </a:cubicBezTo>
                  <a:cubicBezTo>
                    <a:pt x="3540" y="203"/>
                    <a:pt x="3279" y="1"/>
                    <a:pt x="304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14"/>
            <p:cNvSpPr/>
            <p:nvPr/>
          </p:nvSpPr>
          <p:spPr>
            <a:xfrm>
              <a:off x="-2317450" y="3668875"/>
              <a:ext cx="96225" cy="98400"/>
            </a:xfrm>
            <a:custGeom>
              <a:rect b="b" l="l" r="r" t="t"/>
              <a:pathLst>
                <a:path extrusionOk="0" h="3936" w="3849">
                  <a:moveTo>
                    <a:pt x="1791" y="0"/>
                  </a:moveTo>
                  <a:cubicBezTo>
                    <a:pt x="1353" y="0"/>
                    <a:pt x="906" y="63"/>
                    <a:pt x="825" y="457"/>
                  </a:cubicBezTo>
                  <a:cubicBezTo>
                    <a:pt x="1163" y="1091"/>
                    <a:pt x="359" y="1683"/>
                    <a:pt x="867" y="2275"/>
                  </a:cubicBezTo>
                  <a:cubicBezTo>
                    <a:pt x="874" y="2276"/>
                    <a:pt x="881" y="2276"/>
                    <a:pt x="888" y="2276"/>
                  </a:cubicBezTo>
                  <a:cubicBezTo>
                    <a:pt x="1665" y="2276"/>
                    <a:pt x="1339" y="1130"/>
                    <a:pt x="2051" y="795"/>
                  </a:cubicBezTo>
                  <a:lnTo>
                    <a:pt x="2051" y="795"/>
                  </a:lnTo>
                  <a:cubicBezTo>
                    <a:pt x="2013" y="1637"/>
                    <a:pt x="1854" y="3241"/>
                    <a:pt x="805" y="3241"/>
                  </a:cubicBezTo>
                  <a:cubicBezTo>
                    <a:pt x="695" y="3241"/>
                    <a:pt x="575" y="3223"/>
                    <a:pt x="444" y="3185"/>
                  </a:cubicBezTo>
                  <a:lnTo>
                    <a:pt x="444" y="3185"/>
                  </a:lnTo>
                  <a:cubicBezTo>
                    <a:pt x="1" y="3642"/>
                    <a:pt x="446" y="3936"/>
                    <a:pt x="907" y="3936"/>
                  </a:cubicBezTo>
                  <a:cubicBezTo>
                    <a:pt x="1151" y="3936"/>
                    <a:pt x="1398" y="3854"/>
                    <a:pt x="1523" y="3671"/>
                  </a:cubicBezTo>
                  <a:cubicBezTo>
                    <a:pt x="2009" y="3523"/>
                    <a:pt x="2284" y="3121"/>
                    <a:pt x="2643" y="2868"/>
                  </a:cubicBezTo>
                  <a:lnTo>
                    <a:pt x="2643" y="2550"/>
                  </a:lnTo>
                  <a:cubicBezTo>
                    <a:pt x="1671" y="1958"/>
                    <a:pt x="3849" y="1556"/>
                    <a:pt x="2453" y="12"/>
                  </a:cubicBezTo>
                  <a:lnTo>
                    <a:pt x="2453" y="12"/>
                  </a:lnTo>
                  <a:cubicBezTo>
                    <a:pt x="2425" y="14"/>
                    <a:pt x="2395" y="14"/>
                    <a:pt x="2363" y="14"/>
                  </a:cubicBezTo>
                  <a:cubicBezTo>
                    <a:pt x="2200" y="14"/>
                    <a:pt x="1997" y="0"/>
                    <a:pt x="179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14"/>
            <p:cNvSpPr/>
            <p:nvPr/>
          </p:nvSpPr>
          <p:spPr>
            <a:xfrm>
              <a:off x="-2754200" y="4058850"/>
              <a:ext cx="89900" cy="74375"/>
            </a:xfrm>
            <a:custGeom>
              <a:rect b="b" l="l" r="r" t="t"/>
              <a:pathLst>
                <a:path extrusionOk="0" h="2975" w="3596">
                  <a:moveTo>
                    <a:pt x="2052" y="0"/>
                  </a:moveTo>
                  <a:lnTo>
                    <a:pt x="2052" y="0"/>
                  </a:lnTo>
                  <a:cubicBezTo>
                    <a:pt x="2094" y="170"/>
                    <a:pt x="2115" y="339"/>
                    <a:pt x="1904" y="445"/>
                  </a:cubicBezTo>
                  <a:cubicBezTo>
                    <a:pt x="1333" y="762"/>
                    <a:pt x="0" y="2496"/>
                    <a:pt x="698" y="2919"/>
                  </a:cubicBezTo>
                  <a:cubicBezTo>
                    <a:pt x="785" y="2957"/>
                    <a:pt x="864" y="2974"/>
                    <a:pt x="936" y="2974"/>
                  </a:cubicBezTo>
                  <a:cubicBezTo>
                    <a:pt x="1184" y="2974"/>
                    <a:pt x="1360" y="2782"/>
                    <a:pt x="1523" y="2602"/>
                  </a:cubicBezTo>
                  <a:cubicBezTo>
                    <a:pt x="1988" y="1671"/>
                    <a:pt x="2919" y="1164"/>
                    <a:pt x="3596" y="445"/>
                  </a:cubicBezTo>
                  <a:cubicBezTo>
                    <a:pt x="3543" y="127"/>
                    <a:pt x="3268" y="80"/>
                    <a:pt x="2951" y="80"/>
                  </a:cubicBezTo>
                  <a:cubicBezTo>
                    <a:pt x="2815" y="80"/>
                    <a:pt x="2671" y="89"/>
                    <a:pt x="2534" y="89"/>
                  </a:cubicBezTo>
                  <a:cubicBezTo>
                    <a:pt x="2351" y="89"/>
                    <a:pt x="2179" y="73"/>
                    <a:pt x="205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14"/>
            <p:cNvSpPr/>
            <p:nvPr/>
          </p:nvSpPr>
          <p:spPr>
            <a:xfrm>
              <a:off x="-1445700" y="3896300"/>
              <a:ext cx="88975" cy="104875"/>
            </a:xfrm>
            <a:custGeom>
              <a:rect b="b" l="l" r="r" t="t"/>
              <a:pathLst>
                <a:path extrusionOk="0" h="4195" w="3559">
                  <a:moveTo>
                    <a:pt x="2453" y="1"/>
                  </a:moveTo>
                  <a:cubicBezTo>
                    <a:pt x="2421" y="1"/>
                    <a:pt x="2387" y="4"/>
                    <a:pt x="2353" y="10"/>
                  </a:cubicBezTo>
                  <a:cubicBezTo>
                    <a:pt x="2036" y="263"/>
                    <a:pt x="1697" y="454"/>
                    <a:pt x="1316" y="581"/>
                  </a:cubicBezTo>
                  <a:cubicBezTo>
                    <a:pt x="1278" y="1166"/>
                    <a:pt x="1545" y="1268"/>
                    <a:pt x="1822" y="1268"/>
                  </a:cubicBezTo>
                  <a:cubicBezTo>
                    <a:pt x="1970" y="1268"/>
                    <a:pt x="2120" y="1239"/>
                    <a:pt x="2229" y="1239"/>
                  </a:cubicBezTo>
                  <a:cubicBezTo>
                    <a:pt x="2366" y="1239"/>
                    <a:pt x="2436" y="1285"/>
                    <a:pt x="2353" y="1490"/>
                  </a:cubicBezTo>
                  <a:cubicBezTo>
                    <a:pt x="1972" y="2273"/>
                    <a:pt x="724" y="2357"/>
                    <a:pt x="534" y="3288"/>
                  </a:cubicBezTo>
                  <a:cubicBezTo>
                    <a:pt x="1" y="3751"/>
                    <a:pt x="212" y="4195"/>
                    <a:pt x="588" y="4195"/>
                  </a:cubicBezTo>
                  <a:cubicBezTo>
                    <a:pt x="778" y="4195"/>
                    <a:pt x="1011" y="4080"/>
                    <a:pt x="1211" y="3795"/>
                  </a:cubicBezTo>
                  <a:cubicBezTo>
                    <a:pt x="640" y="2865"/>
                    <a:pt x="2120" y="2759"/>
                    <a:pt x="2501" y="2167"/>
                  </a:cubicBezTo>
                  <a:cubicBezTo>
                    <a:pt x="3558" y="1977"/>
                    <a:pt x="2459" y="771"/>
                    <a:pt x="3241" y="285"/>
                  </a:cubicBezTo>
                  <a:cubicBezTo>
                    <a:pt x="2954" y="246"/>
                    <a:pt x="2754" y="1"/>
                    <a:pt x="245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p14"/>
            <p:cNvSpPr/>
            <p:nvPr/>
          </p:nvSpPr>
          <p:spPr>
            <a:xfrm>
              <a:off x="-2068950" y="3801350"/>
              <a:ext cx="38075" cy="101025"/>
            </a:xfrm>
            <a:custGeom>
              <a:rect b="b" l="l" r="r" t="t"/>
              <a:pathLst>
                <a:path extrusionOk="0" h="4041" w="1523">
                  <a:moveTo>
                    <a:pt x="1438" y="1"/>
                  </a:moveTo>
                  <a:cubicBezTo>
                    <a:pt x="317" y="466"/>
                    <a:pt x="571" y="1629"/>
                    <a:pt x="148" y="2496"/>
                  </a:cubicBezTo>
                  <a:cubicBezTo>
                    <a:pt x="381" y="3025"/>
                    <a:pt x="0" y="3829"/>
                    <a:pt x="1015" y="4040"/>
                  </a:cubicBezTo>
                  <a:cubicBezTo>
                    <a:pt x="1332" y="3998"/>
                    <a:pt x="1311" y="3892"/>
                    <a:pt x="1184" y="3660"/>
                  </a:cubicBezTo>
                  <a:cubicBezTo>
                    <a:pt x="190" y="2412"/>
                    <a:pt x="1523" y="1270"/>
                    <a:pt x="143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14"/>
            <p:cNvSpPr/>
            <p:nvPr/>
          </p:nvSpPr>
          <p:spPr>
            <a:xfrm>
              <a:off x="-1966375" y="3961950"/>
              <a:ext cx="61350" cy="83775"/>
            </a:xfrm>
            <a:custGeom>
              <a:rect b="b" l="l" r="r" t="t"/>
              <a:pathLst>
                <a:path extrusionOk="0" h="3351" w="2454">
                  <a:moveTo>
                    <a:pt x="1687" y="0"/>
                  </a:moveTo>
                  <a:cubicBezTo>
                    <a:pt x="1476" y="0"/>
                    <a:pt x="1240" y="400"/>
                    <a:pt x="1036" y="493"/>
                  </a:cubicBezTo>
                  <a:cubicBezTo>
                    <a:pt x="1142" y="1064"/>
                    <a:pt x="656" y="1381"/>
                    <a:pt x="317" y="1762"/>
                  </a:cubicBezTo>
                  <a:cubicBezTo>
                    <a:pt x="0" y="2290"/>
                    <a:pt x="402" y="2734"/>
                    <a:pt x="571" y="3179"/>
                  </a:cubicBezTo>
                  <a:cubicBezTo>
                    <a:pt x="615" y="3310"/>
                    <a:pt x="743" y="3351"/>
                    <a:pt x="892" y="3351"/>
                  </a:cubicBezTo>
                  <a:cubicBezTo>
                    <a:pt x="1032" y="3351"/>
                    <a:pt x="1189" y="3315"/>
                    <a:pt x="1311" y="3284"/>
                  </a:cubicBezTo>
                  <a:cubicBezTo>
                    <a:pt x="1967" y="3136"/>
                    <a:pt x="1565" y="2586"/>
                    <a:pt x="1777" y="2269"/>
                  </a:cubicBezTo>
                  <a:lnTo>
                    <a:pt x="1777" y="2269"/>
                  </a:lnTo>
                  <a:cubicBezTo>
                    <a:pt x="1701" y="2283"/>
                    <a:pt x="1629" y="2289"/>
                    <a:pt x="1560" y="2289"/>
                  </a:cubicBezTo>
                  <a:cubicBezTo>
                    <a:pt x="901" y="2289"/>
                    <a:pt x="610" y="1691"/>
                    <a:pt x="1396" y="1423"/>
                  </a:cubicBezTo>
                  <a:cubicBezTo>
                    <a:pt x="2453" y="1127"/>
                    <a:pt x="2136" y="598"/>
                    <a:pt x="1777" y="27"/>
                  </a:cubicBezTo>
                  <a:cubicBezTo>
                    <a:pt x="1747" y="9"/>
                    <a:pt x="1717" y="0"/>
                    <a:pt x="168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p14"/>
            <p:cNvSpPr/>
            <p:nvPr/>
          </p:nvSpPr>
          <p:spPr>
            <a:xfrm>
              <a:off x="-2808675" y="3778450"/>
              <a:ext cx="49750" cy="85475"/>
            </a:xfrm>
            <a:custGeom>
              <a:rect b="b" l="l" r="r" t="t"/>
              <a:pathLst>
                <a:path extrusionOk="0" h="3419" w="1990">
                  <a:moveTo>
                    <a:pt x="1208" y="0"/>
                  </a:moveTo>
                  <a:cubicBezTo>
                    <a:pt x="771" y="0"/>
                    <a:pt x="203" y="848"/>
                    <a:pt x="170" y="1213"/>
                  </a:cubicBezTo>
                  <a:cubicBezTo>
                    <a:pt x="149" y="1572"/>
                    <a:pt x="86" y="1932"/>
                    <a:pt x="276" y="2270"/>
                  </a:cubicBezTo>
                  <a:cubicBezTo>
                    <a:pt x="377" y="2317"/>
                    <a:pt x="456" y="2337"/>
                    <a:pt x="519" y="2337"/>
                  </a:cubicBezTo>
                  <a:cubicBezTo>
                    <a:pt x="852" y="2337"/>
                    <a:pt x="738" y="1784"/>
                    <a:pt x="1058" y="1784"/>
                  </a:cubicBezTo>
                  <a:cubicBezTo>
                    <a:pt x="1376" y="3412"/>
                    <a:pt x="191" y="2440"/>
                    <a:pt x="1" y="3137"/>
                  </a:cubicBezTo>
                  <a:cubicBezTo>
                    <a:pt x="170" y="3351"/>
                    <a:pt x="359" y="3419"/>
                    <a:pt x="551" y="3419"/>
                  </a:cubicBezTo>
                  <a:cubicBezTo>
                    <a:pt x="816" y="3419"/>
                    <a:pt x="1089" y="3292"/>
                    <a:pt x="1333" y="3243"/>
                  </a:cubicBezTo>
                  <a:cubicBezTo>
                    <a:pt x="1989" y="3095"/>
                    <a:pt x="1672" y="1551"/>
                    <a:pt x="1460" y="1086"/>
                  </a:cubicBezTo>
                  <a:cubicBezTo>
                    <a:pt x="1249" y="832"/>
                    <a:pt x="1270" y="452"/>
                    <a:pt x="1524" y="219"/>
                  </a:cubicBezTo>
                  <a:cubicBezTo>
                    <a:pt x="1437" y="64"/>
                    <a:pt x="1327" y="0"/>
                    <a:pt x="120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2" name="Google Shape;2062;p14"/>
            <p:cNvSpPr/>
            <p:nvPr/>
          </p:nvSpPr>
          <p:spPr>
            <a:xfrm>
              <a:off x="-1088675" y="3593575"/>
              <a:ext cx="68750" cy="87825"/>
            </a:xfrm>
            <a:custGeom>
              <a:rect b="b" l="l" r="r" t="t"/>
              <a:pathLst>
                <a:path extrusionOk="0" h="3513" w="2750">
                  <a:moveTo>
                    <a:pt x="2580" y="0"/>
                  </a:moveTo>
                  <a:lnTo>
                    <a:pt x="2580" y="0"/>
                  </a:lnTo>
                  <a:cubicBezTo>
                    <a:pt x="1544" y="64"/>
                    <a:pt x="635" y="1481"/>
                    <a:pt x="317" y="2369"/>
                  </a:cubicBezTo>
                  <a:cubicBezTo>
                    <a:pt x="0" y="2813"/>
                    <a:pt x="317" y="3194"/>
                    <a:pt x="677" y="3490"/>
                  </a:cubicBezTo>
                  <a:cubicBezTo>
                    <a:pt x="793" y="3505"/>
                    <a:pt x="890" y="3512"/>
                    <a:pt x="969" y="3512"/>
                  </a:cubicBezTo>
                  <a:cubicBezTo>
                    <a:pt x="1875" y="3512"/>
                    <a:pt x="589" y="2577"/>
                    <a:pt x="1036" y="2052"/>
                  </a:cubicBezTo>
                  <a:cubicBezTo>
                    <a:pt x="1269" y="1819"/>
                    <a:pt x="1354" y="1502"/>
                    <a:pt x="1607" y="1248"/>
                  </a:cubicBezTo>
                  <a:cubicBezTo>
                    <a:pt x="2750" y="1100"/>
                    <a:pt x="2305" y="825"/>
                    <a:pt x="258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14"/>
            <p:cNvSpPr/>
            <p:nvPr/>
          </p:nvSpPr>
          <p:spPr>
            <a:xfrm>
              <a:off x="-1974075" y="3998050"/>
              <a:ext cx="84900" cy="53525"/>
            </a:xfrm>
            <a:custGeom>
              <a:rect b="b" l="l" r="r" t="t"/>
              <a:pathLst>
                <a:path extrusionOk="0" h="2141" w="3396">
                  <a:moveTo>
                    <a:pt x="3396" y="0"/>
                  </a:moveTo>
                  <a:cubicBezTo>
                    <a:pt x="2846" y="64"/>
                    <a:pt x="2381" y="360"/>
                    <a:pt x="2085" y="804"/>
                  </a:cubicBezTo>
                  <a:cubicBezTo>
                    <a:pt x="2063" y="1058"/>
                    <a:pt x="1408" y="1100"/>
                    <a:pt x="1810" y="1502"/>
                  </a:cubicBezTo>
                  <a:cubicBezTo>
                    <a:pt x="1915" y="1629"/>
                    <a:pt x="1810" y="1756"/>
                    <a:pt x="1598" y="1777"/>
                  </a:cubicBezTo>
                  <a:cubicBezTo>
                    <a:pt x="1545" y="1777"/>
                    <a:pt x="1481" y="1778"/>
                    <a:pt x="1413" y="1778"/>
                  </a:cubicBezTo>
                  <a:cubicBezTo>
                    <a:pt x="1212" y="1778"/>
                    <a:pt x="990" y="1766"/>
                    <a:pt x="1006" y="1671"/>
                  </a:cubicBezTo>
                  <a:cubicBezTo>
                    <a:pt x="1091" y="1164"/>
                    <a:pt x="308" y="677"/>
                    <a:pt x="985" y="170"/>
                  </a:cubicBezTo>
                  <a:cubicBezTo>
                    <a:pt x="874" y="59"/>
                    <a:pt x="742" y="11"/>
                    <a:pt x="612" y="11"/>
                  </a:cubicBezTo>
                  <a:cubicBezTo>
                    <a:pt x="298" y="11"/>
                    <a:pt x="0" y="296"/>
                    <a:pt x="75" y="656"/>
                  </a:cubicBezTo>
                  <a:cubicBezTo>
                    <a:pt x="33" y="1015"/>
                    <a:pt x="329" y="1290"/>
                    <a:pt x="350" y="1650"/>
                  </a:cubicBezTo>
                  <a:cubicBezTo>
                    <a:pt x="366" y="1986"/>
                    <a:pt x="552" y="2141"/>
                    <a:pt x="844" y="2141"/>
                  </a:cubicBezTo>
                  <a:cubicBezTo>
                    <a:pt x="937" y="2141"/>
                    <a:pt x="1041" y="2125"/>
                    <a:pt x="1154" y="2094"/>
                  </a:cubicBezTo>
                  <a:cubicBezTo>
                    <a:pt x="1767" y="1904"/>
                    <a:pt x="2677" y="1967"/>
                    <a:pt x="2465" y="1015"/>
                  </a:cubicBezTo>
                  <a:cubicBezTo>
                    <a:pt x="2634" y="656"/>
                    <a:pt x="3311" y="444"/>
                    <a:pt x="33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 name="Google Shape;2064;p14"/>
            <p:cNvSpPr/>
            <p:nvPr/>
          </p:nvSpPr>
          <p:spPr>
            <a:xfrm>
              <a:off x="-1722100" y="4027125"/>
              <a:ext cx="55525" cy="61375"/>
            </a:xfrm>
            <a:custGeom>
              <a:rect b="b" l="l" r="r" t="t"/>
              <a:pathLst>
                <a:path extrusionOk="0" h="2455" w="2221">
                  <a:moveTo>
                    <a:pt x="2221" y="1"/>
                  </a:moveTo>
                  <a:lnTo>
                    <a:pt x="2221" y="1"/>
                  </a:lnTo>
                  <a:cubicBezTo>
                    <a:pt x="804" y="318"/>
                    <a:pt x="360" y="1333"/>
                    <a:pt x="0" y="2390"/>
                  </a:cubicBezTo>
                  <a:cubicBezTo>
                    <a:pt x="108" y="2433"/>
                    <a:pt x="218" y="2455"/>
                    <a:pt x="327" y="2455"/>
                  </a:cubicBezTo>
                  <a:cubicBezTo>
                    <a:pt x="537" y="2455"/>
                    <a:pt x="742" y="2375"/>
                    <a:pt x="909" y="2221"/>
                  </a:cubicBezTo>
                  <a:cubicBezTo>
                    <a:pt x="1375" y="1862"/>
                    <a:pt x="1417" y="1227"/>
                    <a:pt x="2030" y="931"/>
                  </a:cubicBezTo>
                  <a:lnTo>
                    <a:pt x="222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5" name="Google Shape;2065;p14"/>
            <p:cNvSpPr/>
            <p:nvPr/>
          </p:nvSpPr>
          <p:spPr>
            <a:xfrm>
              <a:off x="-1677700" y="4028175"/>
              <a:ext cx="57125" cy="83050"/>
            </a:xfrm>
            <a:custGeom>
              <a:rect b="b" l="l" r="r" t="t"/>
              <a:pathLst>
                <a:path extrusionOk="0" h="3322" w="2285">
                  <a:moveTo>
                    <a:pt x="1735" y="1"/>
                  </a:moveTo>
                  <a:cubicBezTo>
                    <a:pt x="1396" y="149"/>
                    <a:pt x="677" y="128"/>
                    <a:pt x="1375" y="699"/>
                  </a:cubicBezTo>
                  <a:cubicBezTo>
                    <a:pt x="1841" y="1079"/>
                    <a:pt x="1" y="2327"/>
                    <a:pt x="254" y="3321"/>
                  </a:cubicBezTo>
                  <a:cubicBezTo>
                    <a:pt x="424" y="3300"/>
                    <a:pt x="614" y="3258"/>
                    <a:pt x="614" y="3131"/>
                  </a:cubicBezTo>
                  <a:cubicBezTo>
                    <a:pt x="572" y="2306"/>
                    <a:pt x="1545" y="1904"/>
                    <a:pt x="1714" y="1185"/>
                  </a:cubicBezTo>
                  <a:cubicBezTo>
                    <a:pt x="1746" y="1012"/>
                    <a:pt x="1834" y="955"/>
                    <a:pt x="1943" y="955"/>
                  </a:cubicBezTo>
                  <a:cubicBezTo>
                    <a:pt x="2048" y="955"/>
                    <a:pt x="2171" y="1007"/>
                    <a:pt x="2285" y="1058"/>
                  </a:cubicBezTo>
                  <a:cubicBezTo>
                    <a:pt x="2285" y="656"/>
                    <a:pt x="2242" y="233"/>
                    <a:pt x="173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6" name="Google Shape;2066;p14"/>
            <p:cNvSpPr/>
            <p:nvPr/>
          </p:nvSpPr>
          <p:spPr>
            <a:xfrm>
              <a:off x="-853400" y="3754725"/>
              <a:ext cx="70850" cy="55975"/>
            </a:xfrm>
            <a:custGeom>
              <a:rect b="b" l="l" r="r" t="t"/>
              <a:pathLst>
                <a:path extrusionOk="0" h="2239" w="2834">
                  <a:moveTo>
                    <a:pt x="2658" y="0"/>
                  </a:moveTo>
                  <a:cubicBezTo>
                    <a:pt x="2102" y="0"/>
                    <a:pt x="70" y="1639"/>
                    <a:pt x="1" y="1950"/>
                  </a:cubicBezTo>
                  <a:cubicBezTo>
                    <a:pt x="37" y="2133"/>
                    <a:pt x="200" y="2239"/>
                    <a:pt x="364" y="2239"/>
                  </a:cubicBezTo>
                  <a:cubicBezTo>
                    <a:pt x="485" y="2239"/>
                    <a:pt x="606" y="2182"/>
                    <a:pt x="677" y="2056"/>
                  </a:cubicBezTo>
                  <a:cubicBezTo>
                    <a:pt x="1248" y="1337"/>
                    <a:pt x="2285" y="1062"/>
                    <a:pt x="2771" y="280"/>
                  </a:cubicBezTo>
                  <a:cubicBezTo>
                    <a:pt x="2833" y="82"/>
                    <a:pt x="2783" y="0"/>
                    <a:pt x="265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7" name="Google Shape;2067;p14"/>
            <p:cNvSpPr/>
            <p:nvPr/>
          </p:nvSpPr>
          <p:spPr>
            <a:xfrm>
              <a:off x="-2343900" y="3700375"/>
              <a:ext cx="64525" cy="72450"/>
            </a:xfrm>
            <a:custGeom>
              <a:rect b="b" l="l" r="r" t="t"/>
              <a:pathLst>
                <a:path extrusionOk="0" h="2898" w="2581">
                  <a:moveTo>
                    <a:pt x="1333" y="0"/>
                  </a:moveTo>
                  <a:cubicBezTo>
                    <a:pt x="889" y="825"/>
                    <a:pt x="0" y="2454"/>
                    <a:pt x="1290" y="2898"/>
                  </a:cubicBezTo>
                  <a:cubicBezTo>
                    <a:pt x="1409" y="2752"/>
                    <a:pt x="1582" y="2736"/>
                    <a:pt x="1764" y="2736"/>
                  </a:cubicBezTo>
                  <a:cubicBezTo>
                    <a:pt x="1815" y="2736"/>
                    <a:pt x="1868" y="2737"/>
                    <a:pt x="1919" y="2737"/>
                  </a:cubicBezTo>
                  <a:cubicBezTo>
                    <a:pt x="2107" y="2737"/>
                    <a:pt x="2289" y="2720"/>
                    <a:pt x="2411" y="2559"/>
                  </a:cubicBezTo>
                  <a:cubicBezTo>
                    <a:pt x="2389" y="2558"/>
                    <a:pt x="2366" y="2557"/>
                    <a:pt x="2343" y="2557"/>
                  </a:cubicBezTo>
                  <a:cubicBezTo>
                    <a:pt x="2206" y="2557"/>
                    <a:pt x="2066" y="2580"/>
                    <a:pt x="1930" y="2580"/>
                  </a:cubicBezTo>
                  <a:cubicBezTo>
                    <a:pt x="1772" y="2580"/>
                    <a:pt x="1618" y="2549"/>
                    <a:pt x="1481" y="2411"/>
                  </a:cubicBezTo>
                  <a:cubicBezTo>
                    <a:pt x="1100" y="1629"/>
                    <a:pt x="2581" y="318"/>
                    <a:pt x="13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 name="Google Shape;2068;p14"/>
            <p:cNvSpPr/>
            <p:nvPr/>
          </p:nvSpPr>
          <p:spPr>
            <a:xfrm>
              <a:off x="-1185450" y="4084450"/>
              <a:ext cx="52900" cy="46850"/>
            </a:xfrm>
            <a:custGeom>
              <a:rect b="b" l="l" r="r" t="t"/>
              <a:pathLst>
                <a:path extrusionOk="0" h="1874" w="2116">
                  <a:moveTo>
                    <a:pt x="1619" y="1"/>
                  </a:moveTo>
                  <a:cubicBezTo>
                    <a:pt x="1160" y="1"/>
                    <a:pt x="641" y="525"/>
                    <a:pt x="276" y="753"/>
                  </a:cubicBezTo>
                  <a:cubicBezTo>
                    <a:pt x="1" y="1049"/>
                    <a:pt x="170" y="1578"/>
                    <a:pt x="445" y="1874"/>
                  </a:cubicBezTo>
                  <a:cubicBezTo>
                    <a:pt x="1291" y="1578"/>
                    <a:pt x="1650" y="880"/>
                    <a:pt x="2116" y="288"/>
                  </a:cubicBezTo>
                  <a:cubicBezTo>
                    <a:pt x="1967" y="80"/>
                    <a:pt x="1798" y="1"/>
                    <a:pt x="161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 name="Google Shape;2069;p14"/>
            <p:cNvSpPr/>
            <p:nvPr/>
          </p:nvSpPr>
          <p:spPr>
            <a:xfrm>
              <a:off x="-1229250" y="4107250"/>
              <a:ext cx="54925" cy="33150"/>
            </a:xfrm>
            <a:custGeom>
              <a:rect b="b" l="l" r="r" t="t"/>
              <a:pathLst>
                <a:path extrusionOk="0" h="1326" w="2197">
                  <a:moveTo>
                    <a:pt x="256" y="1"/>
                  </a:moveTo>
                  <a:cubicBezTo>
                    <a:pt x="0" y="1"/>
                    <a:pt x="44" y="176"/>
                    <a:pt x="167" y="666"/>
                  </a:cubicBezTo>
                  <a:cubicBezTo>
                    <a:pt x="615" y="1114"/>
                    <a:pt x="919" y="1326"/>
                    <a:pt x="1254" y="1326"/>
                  </a:cubicBezTo>
                  <a:cubicBezTo>
                    <a:pt x="1519" y="1326"/>
                    <a:pt x="1804" y="1193"/>
                    <a:pt x="2197" y="941"/>
                  </a:cubicBezTo>
                  <a:lnTo>
                    <a:pt x="2197" y="327"/>
                  </a:lnTo>
                  <a:cubicBezTo>
                    <a:pt x="1816" y="95"/>
                    <a:pt x="1372" y="264"/>
                    <a:pt x="991" y="137"/>
                  </a:cubicBezTo>
                  <a:cubicBezTo>
                    <a:pt x="630" y="54"/>
                    <a:pt x="397" y="1"/>
                    <a:pt x="25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p14"/>
            <p:cNvSpPr/>
            <p:nvPr/>
          </p:nvSpPr>
          <p:spPr>
            <a:xfrm>
              <a:off x="-1212950" y="3839725"/>
              <a:ext cx="111600" cy="76650"/>
            </a:xfrm>
            <a:custGeom>
              <a:rect b="b" l="l" r="r" t="t"/>
              <a:pathLst>
                <a:path extrusionOk="0" h="3066" w="4464">
                  <a:moveTo>
                    <a:pt x="3772" y="1"/>
                  </a:moveTo>
                  <a:cubicBezTo>
                    <a:pt x="2618" y="1"/>
                    <a:pt x="3318" y="1426"/>
                    <a:pt x="1947" y="1554"/>
                  </a:cubicBezTo>
                  <a:cubicBezTo>
                    <a:pt x="1926" y="2463"/>
                    <a:pt x="487" y="2146"/>
                    <a:pt x="1" y="2696"/>
                  </a:cubicBezTo>
                  <a:cubicBezTo>
                    <a:pt x="87" y="2953"/>
                    <a:pt x="240" y="3065"/>
                    <a:pt x="448" y="3065"/>
                  </a:cubicBezTo>
                  <a:cubicBezTo>
                    <a:pt x="548" y="3065"/>
                    <a:pt x="660" y="3040"/>
                    <a:pt x="784" y="2992"/>
                  </a:cubicBezTo>
                  <a:cubicBezTo>
                    <a:pt x="1439" y="2082"/>
                    <a:pt x="3279" y="2082"/>
                    <a:pt x="3173" y="729"/>
                  </a:cubicBezTo>
                  <a:cubicBezTo>
                    <a:pt x="3122" y="484"/>
                    <a:pt x="3487" y="270"/>
                    <a:pt x="3784" y="270"/>
                  </a:cubicBezTo>
                  <a:cubicBezTo>
                    <a:pt x="3975" y="270"/>
                    <a:pt x="4138" y="358"/>
                    <a:pt x="4146" y="581"/>
                  </a:cubicBezTo>
                  <a:cubicBezTo>
                    <a:pt x="4358" y="475"/>
                    <a:pt x="4379" y="263"/>
                    <a:pt x="4464" y="115"/>
                  </a:cubicBezTo>
                  <a:cubicBezTo>
                    <a:pt x="4178" y="35"/>
                    <a:pt x="3952" y="1"/>
                    <a:pt x="377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p14"/>
            <p:cNvSpPr/>
            <p:nvPr/>
          </p:nvSpPr>
          <p:spPr>
            <a:xfrm>
              <a:off x="-1453300" y="3905525"/>
              <a:ext cx="62725" cy="53325"/>
            </a:xfrm>
            <a:custGeom>
              <a:rect b="b" l="l" r="r" t="t"/>
              <a:pathLst>
                <a:path extrusionOk="0" h="2133" w="2509">
                  <a:moveTo>
                    <a:pt x="1684" y="0"/>
                  </a:moveTo>
                  <a:cubicBezTo>
                    <a:pt x="1113" y="275"/>
                    <a:pt x="605" y="656"/>
                    <a:pt x="182" y="1142"/>
                  </a:cubicBezTo>
                  <a:cubicBezTo>
                    <a:pt x="0" y="1753"/>
                    <a:pt x="42" y="2133"/>
                    <a:pt x="273" y="2133"/>
                  </a:cubicBezTo>
                  <a:cubicBezTo>
                    <a:pt x="418" y="2133"/>
                    <a:pt x="637" y="1984"/>
                    <a:pt x="923" y="1650"/>
                  </a:cubicBezTo>
                  <a:cubicBezTo>
                    <a:pt x="1853" y="1290"/>
                    <a:pt x="2509" y="1311"/>
                    <a:pt x="1684" y="191"/>
                  </a:cubicBezTo>
                  <a:cubicBezTo>
                    <a:pt x="1747" y="169"/>
                    <a:pt x="1769" y="42"/>
                    <a:pt x="168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14"/>
            <p:cNvSpPr/>
            <p:nvPr/>
          </p:nvSpPr>
          <p:spPr>
            <a:xfrm>
              <a:off x="-1616375" y="3758075"/>
              <a:ext cx="48150" cy="53125"/>
            </a:xfrm>
            <a:custGeom>
              <a:rect b="b" l="l" r="r" t="t"/>
              <a:pathLst>
                <a:path extrusionOk="0" h="2125" w="1926">
                  <a:moveTo>
                    <a:pt x="769" y="0"/>
                  </a:moveTo>
                  <a:cubicBezTo>
                    <a:pt x="512" y="0"/>
                    <a:pt x="248" y="64"/>
                    <a:pt x="1" y="188"/>
                  </a:cubicBezTo>
                  <a:cubicBezTo>
                    <a:pt x="149" y="442"/>
                    <a:pt x="487" y="590"/>
                    <a:pt x="234" y="928"/>
                  </a:cubicBezTo>
                  <a:cubicBezTo>
                    <a:pt x="593" y="1288"/>
                    <a:pt x="276" y="1732"/>
                    <a:pt x="466" y="2112"/>
                  </a:cubicBezTo>
                  <a:cubicBezTo>
                    <a:pt x="516" y="2121"/>
                    <a:pt x="562" y="2125"/>
                    <a:pt x="605" y="2125"/>
                  </a:cubicBezTo>
                  <a:cubicBezTo>
                    <a:pt x="1453" y="2125"/>
                    <a:pt x="1000" y="611"/>
                    <a:pt x="1926" y="611"/>
                  </a:cubicBezTo>
                  <a:cubicBezTo>
                    <a:pt x="1644" y="195"/>
                    <a:pt x="1217" y="0"/>
                    <a:pt x="76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 name="Google Shape;2073;p14"/>
            <p:cNvSpPr/>
            <p:nvPr/>
          </p:nvSpPr>
          <p:spPr>
            <a:xfrm>
              <a:off x="-1733750" y="4083050"/>
              <a:ext cx="57675" cy="47200"/>
            </a:xfrm>
            <a:custGeom>
              <a:rect b="b" l="l" r="r" t="t"/>
              <a:pathLst>
                <a:path extrusionOk="0" h="1888" w="2307">
                  <a:moveTo>
                    <a:pt x="1083" y="0"/>
                  </a:moveTo>
                  <a:cubicBezTo>
                    <a:pt x="871" y="0"/>
                    <a:pt x="661" y="47"/>
                    <a:pt x="466" y="153"/>
                  </a:cubicBezTo>
                  <a:lnTo>
                    <a:pt x="445" y="153"/>
                  </a:lnTo>
                  <a:cubicBezTo>
                    <a:pt x="1" y="1549"/>
                    <a:pt x="530" y="1613"/>
                    <a:pt x="1756" y="1888"/>
                  </a:cubicBezTo>
                  <a:cubicBezTo>
                    <a:pt x="1650" y="1486"/>
                    <a:pt x="2116" y="1486"/>
                    <a:pt x="2306" y="1274"/>
                  </a:cubicBezTo>
                  <a:lnTo>
                    <a:pt x="2306" y="1274"/>
                  </a:lnTo>
                  <a:cubicBezTo>
                    <a:pt x="2229" y="1288"/>
                    <a:pt x="2154" y="1295"/>
                    <a:pt x="2084" y="1295"/>
                  </a:cubicBezTo>
                  <a:cubicBezTo>
                    <a:pt x="1400" y="1295"/>
                    <a:pt x="1034" y="676"/>
                    <a:pt x="1206" y="5"/>
                  </a:cubicBezTo>
                  <a:cubicBezTo>
                    <a:pt x="1165" y="2"/>
                    <a:pt x="1124" y="0"/>
                    <a:pt x="108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4" name="Google Shape;2074;p14"/>
            <p:cNvSpPr/>
            <p:nvPr/>
          </p:nvSpPr>
          <p:spPr>
            <a:xfrm>
              <a:off x="-1208000" y="3821450"/>
              <a:ext cx="62225" cy="45350"/>
            </a:xfrm>
            <a:custGeom>
              <a:rect b="b" l="l" r="r" t="t"/>
              <a:pathLst>
                <a:path extrusionOk="0" h="1814" w="2489">
                  <a:moveTo>
                    <a:pt x="1897" y="0"/>
                  </a:moveTo>
                  <a:lnTo>
                    <a:pt x="839" y="677"/>
                  </a:lnTo>
                  <a:cubicBezTo>
                    <a:pt x="879" y="933"/>
                    <a:pt x="1" y="1813"/>
                    <a:pt x="478" y="1813"/>
                  </a:cubicBezTo>
                  <a:cubicBezTo>
                    <a:pt x="513" y="1813"/>
                    <a:pt x="556" y="1808"/>
                    <a:pt x="607" y="1798"/>
                  </a:cubicBezTo>
                  <a:cubicBezTo>
                    <a:pt x="1262" y="1312"/>
                    <a:pt x="2489" y="1164"/>
                    <a:pt x="189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5" name="Google Shape;2075;p14"/>
            <p:cNvSpPr/>
            <p:nvPr/>
          </p:nvSpPr>
          <p:spPr>
            <a:xfrm>
              <a:off x="-2325400" y="3681825"/>
              <a:ext cx="40100" cy="78850"/>
            </a:xfrm>
            <a:custGeom>
              <a:rect b="b" l="l" r="r" t="t"/>
              <a:pathLst>
                <a:path extrusionOk="0" h="3154" w="1604">
                  <a:moveTo>
                    <a:pt x="1244" y="1"/>
                  </a:moveTo>
                  <a:cubicBezTo>
                    <a:pt x="939" y="1"/>
                    <a:pt x="529" y="310"/>
                    <a:pt x="593" y="742"/>
                  </a:cubicBezTo>
                  <a:cubicBezTo>
                    <a:pt x="1587" y="1313"/>
                    <a:pt x="1" y="2307"/>
                    <a:pt x="741" y="3153"/>
                  </a:cubicBezTo>
                  <a:cubicBezTo>
                    <a:pt x="698" y="2942"/>
                    <a:pt x="804" y="2709"/>
                    <a:pt x="1016" y="2603"/>
                  </a:cubicBezTo>
                  <a:cubicBezTo>
                    <a:pt x="1143" y="2328"/>
                    <a:pt x="1164" y="2011"/>
                    <a:pt x="1121" y="1715"/>
                  </a:cubicBezTo>
                  <a:cubicBezTo>
                    <a:pt x="1396" y="1334"/>
                    <a:pt x="1143" y="827"/>
                    <a:pt x="1544" y="467"/>
                  </a:cubicBezTo>
                  <a:cubicBezTo>
                    <a:pt x="1604" y="138"/>
                    <a:pt x="1447" y="1"/>
                    <a:pt x="124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6" name="Google Shape;2076;p14"/>
            <p:cNvSpPr/>
            <p:nvPr/>
          </p:nvSpPr>
          <p:spPr>
            <a:xfrm>
              <a:off x="-1236725" y="4088800"/>
              <a:ext cx="61875" cy="35100"/>
            </a:xfrm>
            <a:custGeom>
              <a:rect b="b" l="l" r="r" t="t"/>
              <a:pathLst>
                <a:path extrusionOk="0" h="1404" w="2475">
                  <a:moveTo>
                    <a:pt x="1116" y="0"/>
                  </a:moveTo>
                  <a:cubicBezTo>
                    <a:pt x="773" y="0"/>
                    <a:pt x="529" y="325"/>
                    <a:pt x="191" y="325"/>
                  </a:cubicBezTo>
                  <a:cubicBezTo>
                    <a:pt x="106" y="706"/>
                    <a:pt x="0" y="1171"/>
                    <a:pt x="444" y="1404"/>
                  </a:cubicBezTo>
                  <a:cubicBezTo>
                    <a:pt x="396" y="1017"/>
                    <a:pt x="483" y="906"/>
                    <a:pt x="623" y="906"/>
                  </a:cubicBezTo>
                  <a:cubicBezTo>
                    <a:pt x="809" y="906"/>
                    <a:pt x="1087" y="1099"/>
                    <a:pt x="1269" y="1099"/>
                  </a:cubicBezTo>
                  <a:cubicBezTo>
                    <a:pt x="1310" y="1099"/>
                    <a:pt x="1346" y="1090"/>
                    <a:pt x="1375" y="1065"/>
                  </a:cubicBezTo>
                  <a:cubicBezTo>
                    <a:pt x="1476" y="964"/>
                    <a:pt x="1364" y="747"/>
                    <a:pt x="1503" y="747"/>
                  </a:cubicBezTo>
                  <a:cubicBezTo>
                    <a:pt x="1509" y="747"/>
                    <a:pt x="1516" y="747"/>
                    <a:pt x="1523" y="748"/>
                  </a:cubicBezTo>
                  <a:cubicBezTo>
                    <a:pt x="1692" y="769"/>
                    <a:pt x="1523" y="960"/>
                    <a:pt x="1565" y="1065"/>
                  </a:cubicBezTo>
                  <a:cubicBezTo>
                    <a:pt x="1648" y="1148"/>
                    <a:pt x="1733" y="1176"/>
                    <a:pt x="1818" y="1176"/>
                  </a:cubicBezTo>
                  <a:cubicBezTo>
                    <a:pt x="2000" y="1176"/>
                    <a:pt x="2186" y="1047"/>
                    <a:pt x="2366" y="1047"/>
                  </a:cubicBezTo>
                  <a:cubicBezTo>
                    <a:pt x="2402" y="1047"/>
                    <a:pt x="2439" y="1053"/>
                    <a:pt x="2475" y="1065"/>
                  </a:cubicBezTo>
                  <a:cubicBezTo>
                    <a:pt x="2390" y="473"/>
                    <a:pt x="1967" y="177"/>
                    <a:pt x="1396" y="71"/>
                  </a:cubicBezTo>
                  <a:cubicBezTo>
                    <a:pt x="1295" y="21"/>
                    <a:pt x="1202" y="0"/>
                    <a:pt x="111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7" name="Google Shape;2077;p14"/>
            <p:cNvSpPr/>
            <p:nvPr/>
          </p:nvSpPr>
          <p:spPr>
            <a:xfrm>
              <a:off x="-1155825" y="4050400"/>
              <a:ext cx="40725" cy="41250"/>
            </a:xfrm>
            <a:custGeom>
              <a:rect b="b" l="l" r="r" t="t"/>
              <a:pathLst>
                <a:path extrusionOk="0" h="1650" w="1629">
                  <a:moveTo>
                    <a:pt x="1354" y="0"/>
                  </a:moveTo>
                  <a:lnTo>
                    <a:pt x="1354" y="0"/>
                  </a:lnTo>
                  <a:cubicBezTo>
                    <a:pt x="635" y="973"/>
                    <a:pt x="635" y="973"/>
                    <a:pt x="0" y="994"/>
                  </a:cubicBezTo>
                  <a:lnTo>
                    <a:pt x="0" y="1481"/>
                  </a:lnTo>
                  <a:cubicBezTo>
                    <a:pt x="88" y="1528"/>
                    <a:pt x="188" y="1539"/>
                    <a:pt x="291" y="1539"/>
                  </a:cubicBezTo>
                  <a:cubicBezTo>
                    <a:pt x="372" y="1539"/>
                    <a:pt x="455" y="1532"/>
                    <a:pt x="538" y="1532"/>
                  </a:cubicBezTo>
                  <a:cubicBezTo>
                    <a:pt x="677" y="1532"/>
                    <a:pt x="813" y="1551"/>
                    <a:pt x="931" y="1650"/>
                  </a:cubicBezTo>
                  <a:cubicBezTo>
                    <a:pt x="1375" y="1438"/>
                    <a:pt x="1438" y="1036"/>
                    <a:pt x="1607" y="677"/>
                  </a:cubicBezTo>
                  <a:cubicBezTo>
                    <a:pt x="1311" y="529"/>
                    <a:pt x="1629" y="169"/>
                    <a:pt x="135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 name="Google Shape;2078;p14"/>
            <p:cNvSpPr/>
            <p:nvPr/>
          </p:nvSpPr>
          <p:spPr>
            <a:xfrm>
              <a:off x="-2706625" y="4069925"/>
              <a:ext cx="49725" cy="45725"/>
            </a:xfrm>
            <a:custGeom>
              <a:rect b="b" l="l" r="r" t="t"/>
              <a:pathLst>
                <a:path extrusionOk="0" h="1829" w="1989">
                  <a:moveTo>
                    <a:pt x="1658" y="1"/>
                  </a:moveTo>
                  <a:cubicBezTo>
                    <a:pt x="1179" y="1"/>
                    <a:pt x="1051" y="430"/>
                    <a:pt x="741" y="657"/>
                  </a:cubicBezTo>
                  <a:cubicBezTo>
                    <a:pt x="403" y="996"/>
                    <a:pt x="85" y="1355"/>
                    <a:pt x="1" y="1799"/>
                  </a:cubicBezTo>
                  <a:cubicBezTo>
                    <a:pt x="67" y="1819"/>
                    <a:pt x="128" y="1828"/>
                    <a:pt x="184" y="1828"/>
                  </a:cubicBezTo>
                  <a:cubicBezTo>
                    <a:pt x="724" y="1828"/>
                    <a:pt x="848" y="997"/>
                    <a:pt x="1372" y="997"/>
                  </a:cubicBezTo>
                  <a:cubicBezTo>
                    <a:pt x="1490" y="997"/>
                    <a:pt x="1629" y="1039"/>
                    <a:pt x="1799" y="1144"/>
                  </a:cubicBezTo>
                  <a:cubicBezTo>
                    <a:pt x="1735" y="763"/>
                    <a:pt x="1989" y="361"/>
                    <a:pt x="1693" y="2"/>
                  </a:cubicBezTo>
                  <a:cubicBezTo>
                    <a:pt x="1681" y="1"/>
                    <a:pt x="1670" y="1"/>
                    <a:pt x="165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9" name="Google Shape;2079;p14"/>
            <p:cNvSpPr/>
            <p:nvPr/>
          </p:nvSpPr>
          <p:spPr>
            <a:xfrm>
              <a:off x="-2283100" y="3669175"/>
              <a:ext cx="56600" cy="63475"/>
            </a:xfrm>
            <a:custGeom>
              <a:rect b="b" l="l" r="r" t="t"/>
              <a:pathLst>
                <a:path extrusionOk="0" h="2539" w="2264">
                  <a:moveTo>
                    <a:pt x="1079" y="0"/>
                  </a:moveTo>
                  <a:cubicBezTo>
                    <a:pt x="1037" y="127"/>
                    <a:pt x="931" y="318"/>
                    <a:pt x="973" y="360"/>
                  </a:cubicBezTo>
                  <a:cubicBezTo>
                    <a:pt x="2264" y="1185"/>
                    <a:pt x="1" y="2094"/>
                    <a:pt x="1269" y="2538"/>
                  </a:cubicBezTo>
                  <a:cubicBezTo>
                    <a:pt x="1058" y="1798"/>
                    <a:pt x="1735" y="1417"/>
                    <a:pt x="2179" y="931"/>
                  </a:cubicBezTo>
                  <a:cubicBezTo>
                    <a:pt x="1883" y="529"/>
                    <a:pt x="1523" y="212"/>
                    <a:pt x="107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0" name="Google Shape;2080;p14"/>
            <p:cNvSpPr/>
            <p:nvPr/>
          </p:nvSpPr>
          <p:spPr>
            <a:xfrm>
              <a:off x="-792475" y="3742675"/>
              <a:ext cx="64400" cy="38575"/>
            </a:xfrm>
            <a:custGeom>
              <a:rect b="b" l="l" r="r" t="t"/>
              <a:pathLst>
                <a:path extrusionOk="0" h="1543" w="2576">
                  <a:moveTo>
                    <a:pt x="1244" y="0"/>
                  </a:moveTo>
                  <a:lnTo>
                    <a:pt x="1032" y="43"/>
                  </a:lnTo>
                  <a:cubicBezTo>
                    <a:pt x="1" y="909"/>
                    <a:pt x="355" y="1543"/>
                    <a:pt x="1021" y="1543"/>
                  </a:cubicBezTo>
                  <a:cubicBezTo>
                    <a:pt x="1378" y="1543"/>
                    <a:pt x="1826" y="1360"/>
                    <a:pt x="2195" y="931"/>
                  </a:cubicBezTo>
                  <a:lnTo>
                    <a:pt x="2365" y="910"/>
                  </a:lnTo>
                  <a:cubicBezTo>
                    <a:pt x="2576" y="762"/>
                    <a:pt x="2428" y="529"/>
                    <a:pt x="2195" y="529"/>
                  </a:cubicBezTo>
                  <a:cubicBezTo>
                    <a:pt x="2117" y="550"/>
                    <a:pt x="2047" y="560"/>
                    <a:pt x="1984" y="560"/>
                  </a:cubicBezTo>
                  <a:cubicBezTo>
                    <a:pt x="1606" y="560"/>
                    <a:pt x="1479" y="218"/>
                    <a:pt x="124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1" name="Google Shape;2081;p14"/>
            <p:cNvSpPr/>
            <p:nvPr/>
          </p:nvSpPr>
          <p:spPr>
            <a:xfrm>
              <a:off x="-1240425" y="3873700"/>
              <a:ext cx="47600" cy="44775"/>
            </a:xfrm>
            <a:custGeom>
              <a:rect b="b" l="l" r="r" t="t"/>
              <a:pathLst>
                <a:path extrusionOk="0" h="1791" w="1904">
                  <a:moveTo>
                    <a:pt x="882" y="1"/>
                  </a:moveTo>
                  <a:cubicBezTo>
                    <a:pt x="710" y="1"/>
                    <a:pt x="531" y="143"/>
                    <a:pt x="402" y="512"/>
                  </a:cubicBezTo>
                  <a:cubicBezTo>
                    <a:pt x="0" y="1098"/>
                    <a:pt x="805" y="1790"/>
                    <a:pt x="1452" y="1790"/>
                  </a:cubicBezTo>
                  <a:cubicBezTo>
                    <a:pt x="1622" y="1790"/>
                    <a:pt x="1780" y="1743"/>
                    <a:pt x="1904" y="1633"/>
                  </a:cubicBezTo>
                  <a:cubicBezTo>
                    <a:pt x="1586" y="1633"/>
                    <a:pt x="1290" y="1612"/>
                    <a:pt x="1163" y="1294"/>
                  </a:cubicBezTo>
                  <a:cubicBezTo>
                    <a:pt x="1673" y="844"/>
                    <a:pt x="1301" y="1"/>
                    <a:pt x="88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2" name="Google Shape;2082;p14"/>
            <p:cNvSpPr/>
            <p:nvPr/>
          </p:nvSpPr>
          <p:spPr>
            <a:xfrm>
              <a:off x="-1146850" y="3808550"/>
              <a:ext cx="59925" cy="25625"/>
            </a:xfrm>
            <a:custGeom>
              <a:rect b="b" l="l" r="r" t="t"/>
              <a:pathLst>
                <a:path extrusionOk="0" h="1025" w="2397">
                  <a:moveTo>
                    <a:pt x="1087" y="0"/>
                  </a:moveTo>
                  <a:cubicBezTo>
                    <a:pt x="682" y="0"/>
                    <a:pt x="250" y="94"/>
                    <a:pt x="1" y="242"/>
                  </a:cubicBezTo>
                  <a:cubicBezTo>
                    <a:pt x="593" y="538"/>
                    <a:pt x="1333" y="580"/>
                    <a:pt x="1862" y="1024"/>
                  </a:cubicBezTo>
                  <a:cubicBezTo>
                    <a:pt x="2396" y="276"/>
                    <a:pt x="1782" y="0"/>
                    <a:pt x="108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3" name="Google Shape;2083;p14"/>
            <p:cNvSpPr/>
            <p:nvPr/>
          </p:nvSpPr>
          <p:spPr>
            <a:xfrm>
              <a:off x="-1169575" y="4020525"/>
              <a:ext cx="55000" cy="23225"/>
            </a:xfrm>
            <a:custGeom>
              <a:rect b="b" l="l" r="r" t="t"/>
              <a:pathLst>
                <a:path extrusionOk="0" h="929" w="2200">
                  <a:moveTo>
                    <a:pt x="1519" y="0"/>
                  </a:moveTo>
                  <a:cubicBezTo>
                    <a:pt x="1011" y="0"/>
                    <a:pt x="375" y="354"/>
                    <a:pt x="0" y="582"/>
                  </a:cubicBezTo>
                  <a:cubicBezTo>
                    <a:pt x="71" y="565"/>
                    <a:pt x="137" y="558"/>
                    <a:pt x="200" y="558"/>
                  </a:cubicBezTo>
                  <a:cubicBezTo>
                    <a:pt x="652" y="558"/>
                    <a:pt x="921" y="928"/>
                    <a:pt x="1243" y="928"/>
                  </a:cubicBezTo>
                  <a:cubicBezTo>
                    <a:pt x="1399" y="928"/>
                    <a:pt x="1568" y="841"/>
                    <a:pt x="1777" y="582"/>
                  </a:cubicBezTo>
                  <a:cubicBezTo>
                    <a:pt x="1865" y="494"/>
                    <a:pt x="1997" y="450"/>
                    <a:pt x="2124" y="450"/>
                  </a:cubicBezTo>
                  <a:cubicBezTo>
                    <a:pt x="2150" y="450"/>
                    <a:pt x="2175" y="451"/>
                    <a:pt x="2200" y="455"/>
                  </a:cubicBezTo>
                  <a:cubicBezTo>
                    <a:pt x="2068" y="120"/>
                    <a:pt x="1815" y="0"/>
                    <a:pt x="151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4" name="Google Shape;2084;p14"/>
            <p:cNvSpPr/>
            <p:nvPr/>
          </p:nvSpPr>
          <p:spPr>
            <a:xfrm>
              <a:off x="-745525" y="3725025"/>
              <a:ext cx="41775" cy="41450"/>
            </a:xfrm>
            <a:custGeom>
              <a:rect b="b" l="l" r="r" t="t"/>
              <a:pathLst>
                <a:path extrusionOk="0" h="1658" w="1671">
                  <a:moveTo>
                    <a:pt x="624" y="1"/>
                  </a:moveTo>
                  <a:cubicBezTo>
                    <a:pt x="459" y="1"/>
                    <a:pt x="286" y="63"/>
                    <a:pt x="106" y="177"/>
                  </a:cubicBezTo>
                  <a:cubicBezTo>
                    <a:pt x="0" y="495"/>
                    <a:pt x="529" y="643"/>
                    <a:pt x="381" y="981"/>
                  </a:cubicBezTo>
                  <a:cubicBezTo>
                    <a:pt x="360" y="1087"/>
                    <a:pt x="402" y="1193"/>
                    <a:pt x="465" y="1277"/>
                  </a:cubicBezTo>
                  <a:lnTo>
                    <a:pt x="487" y="1616"/>
                  </a:lnTo>
                  <a:cubicBezTo>
                    <a:pt x="550" y="1637"/>
                    <a:pt x="592" y="1637"/>
                    <a:pt x="656" y="1658"/>
                  </a:cubicBezTo>
                  <a:cubicBezTo>
                    <a:pt x="952" y="1256"/>
                    <a:pt x="1671" y="854"/>
                    <a:pt x="1206" y="304"/>
                  </a:cubicBezTo>
                  <a:cubicBezTo>
                    <a:pt x="1019" y="95"/>
                    <a:pt x="827" y="1"/>
                    <a:pt x="62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14"/>
            <p:cNvSpPr/>
            <p:nvPr/>
          </p:nvSpPr>
          <p:spPr>
            <a:xfrm>
              <a:off x="-2762125" y="4128650"/>
              <a:ext cx="51300" cy="41350"/>
            </a:xfrm>
            <a:custGeom>
              <a:rect b="b" l="l" r="r" t="t"/>
              <a:pathLst>
                <a:path extrusionOk="0" h="1654" w="2052">
                  <a:moveTo>
                    <a:pt x="1946" y="0"/>
                  </a:moveTo>
                  <a:cubicBezTo>
                    <a:pt x="1396" y="21"/>
                    <a:pt x="1015" y="381"/>
                    <a:pt x="550" y="550"/>
                  </a:cubicBezTo>
                  <a:cubicBezTo>
                    <a:pt x="570" y="862"/>
                    <a:pt x="589" y="1192"/>
                    <a:pt x="128" y="1192"/>
                  </a:cubicBezTo>
                  <a:cubicBezTo>
                    <a:pt x="89" y="1192"/>
                    <a:pt x="46" y="1189"/>
                    <a:pt x="0" y="1185"/>
                  </a:cubicBezTo>
                  <a:lnTo>
                    <a:pt x="0" y="1185"/>
                  </a:lnTo>
                  <a:cubicBezTo>
                    <a:pt x="218" y="1363"/>
                    <a:pt x="325" y="1654"/>
                    <a:pt x="670" y="1654"/>
                  </a:cubicBezTo>
                  <a:cubicBezTo>
                    <a:pt x="692" y="1654"/>
                    <a:pt x="716" y="1652"/>
                    <a:pt x="740" y="1650"/>
                  </a:cubicBezTo>
                  <a:cubicBezTo>
                    <a:pt x="1290" y="1185"/>
                    <a:pt x="1354" y="444"/>
                    <a:pt x="2052" y="64"/>
                  </a:cubicBezTo>
                  <a:lnTo>
                    <a:pt x="194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 name="Google Shape;2086;p14"/>
            <p:cNvSpPr/>
            <p:nvPr/>
          </p:nvSpPr>
          <p:spPr>
            <a:xfrm>
              <a:off x="-1231025" y="4054625"/>
              <a:ext cx="54075" cy="42050"/>
            </a:xfrm>
            <a:custGeom>
              <a:rect b="b" l="l" r="r" t="t"/>
              <a:pathLst>
                <a:path extrusionOk="0" h="1682" w="2163">
                  <a:moveTo>
                    <a:pt x="1908" y="0"/>
                  </a:moveTo>
                  <a:cubicBezTo>
                    <a:pt x="1253" y="0"/>
                    <a:pt x="1232" y="804"/>
                    <a:pt x="576" y="804"/>
                  </a:cubicBezTo>
                  <a:cubicBezTo>
                    <a:pt x="407" y="1015"/>
                    <a:pt x="216" y="1248"/>
                    <a:pt x="26" y="1460"/>
                  </a:cubicBezTo>
                  <a:cubicBezTo>
                    <a:pt x="1" y="1625"/>
                    <a:pt x="71" y="1682"/>
                    <a:pt x="189" y="1682"/>
                  </a:cubicBezTo>
                  <a:cubicBezTo>
                    <a:pt x="438" y="1682"/>
                    <a:pt x="899" y="1431"/>
                    <a:pt x="1113" y="1431"/>
                  </a:cubicBezTo>
                  <a:cubicBezTo>
                    <a:pt x="1134" y="1431"/>
                    <a:pt x="1152" y="1433"/>
                    <a:pt x="1168" y="1438"/>
                  </a:cubicBezTo>
                  <a:cubicBezTo>
                    <a:pt x="1337" y="1100"/>
                    <a:pt x="1464" y="719"/>
                    <a:pt x="1845" y="444"/>
                  </a:cubicBezTo>
                  <a:cubicBezTo>
                    <a:pt x="2014" y="339"/>
                    <a:pt x="2162" y="191"/>
                    <a:pt x="190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 name="Google Shape;2087;p14"/>
            <p:cNvSpPr/>
            <p:nvPr/>
          </p:nvSpPr>
          <p:spPr>
            <a:xfrm>
              <a:off x="-1988600" y="4013900"/>
              <a:ext cx="43400" cy="40750"/>
            </a:xfrm>
            <a:custGeom>
              <a:rect b="b" l="l" r="r" t="t"/>
              <a:pathLst>
                <a:path extrusionOk="0" h="1630" w="1736">
                  <a:moveTo>
                    <a:pt x="593" y="1"/>
                  </a:moveTo>
                  <a:cubicBezTo>
                    <a:pt x="1" y="593"/>
                    <a:pt x="276" y="1291"/>
                    <a:pt x="974" y="1629"/>
                  </a:cubicBezTo>
                  <a:cubicBezTo>
                    <a:pt x="1012" y="1626"/>
                    <a:pt x="1050" y="1625"/>
                    <a:pt x="1088" y="1625"/>
                  </a:cubicBezTo>
                  <a:cubicBezTo>
                    <a:pt x="1151" y="1625"/>
                    <a:pt x="1213" y="1628"/>
                    <a:pt x="1274" y="1628"/>
                  </a:cubicBezTo>
                  <a:cubicBezTo>
                    <a:pt x="1449" y="1628"/>
                    <a:pt x="1614" y="1609"/>
                    <a:pt x="1735" y="1460"/>
                  </a:cubicBezTo>
                  <a:cubicBezTo>
                    <a:pt x="614" y="1375"/>
                    <a:pt x="1629" y="804"/>
                    <a:pt x="656" y="43"/>
                  </a:cubicBezTo>
                  <a:lnTo>
                    <a:pt x="59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14"/>
            <p:cNvSpPr/>
            <p:nvPr/>
          </p:nvSpPr>
          <p:spPr>
            <a:xfrm>
              <a:off x="-1652850" y="3761175"/>
              <a:ext cx="37575" cy="32625"/>
            </a:xfrm>
            <a:custGeom>
              <a:rect b="b" l="l" r="r" t="t"/>
              <a:pathLst>
                <a:path extrusionOk="0" h="1305" w="1503">
                  <a:moveTo>
                    <a:pt x="1502" y="0"/>
                  </a:moveTo>
                  <a:cubicBezTo>
                    <a:pt x="847" y="191"/>
                    <a:pt x="297" y="656"/>
                    <a:pt x="1" y="1269"/>
                  </a:cubicBezTo>
                  <a:cubicBezTo>
                    <a:pt x="124" y="1294"/>
                    <a:pt x="235" y="1305"/>
                    <a:pt x="334" y="1305"/>
                  </a:cubicBezTo>
                  <a:cubicBezTo>
                    <a:pt x="1098" y="1305"/>
                    <a:pt x="1184" y="638"/>
                    <a:pt x="1502" y="170"/>
                  </a:cubicBezTo>
                  <a:lnTo>
                    <a:pt x="150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14"/>
            <p:cNvSpPr/>
            <p:nvPr/>
          </p:nvSpPr>
          <p:spPr>
            <a:xfrm>
              <a:off x="-1086575" y="3644850"/>
              <a:ext cx="51850" cy="47625"/>
            </a:xfrm>
            <a:custGeom>
              <a:rect b="b" l="l" r="r" t="t"/>
              <a:pathLst>
                <a:path extrusionOk="0" h="1905" w="2074">
                  <a:moveTo>
                    <a:pt x="952" y="1"/>
                  </a:moveTo>
                  <a:lnTo>
                    <a:pt x="952" y="1"/>
                  </a:lnTo>
                  <a:cubicBezTo>
                    <a:pt x="1" y="825"/>
                    <a:pt x="1946" y="1164"/>
                    <a:pt x="593" y="1460"/>
                  </a:cubicBezTo>
                  <a:lnTo>
                    <a:pt x="1333" y="1904"/>
                  </a:lnTo>
                  <a:cubicBezTo>
                    <a:pt x="1587" y="1650"/>
                    <a:pt x="1820" y="1396"/>
                    <a:pt x="2073" y="1143"/>
                  </a:cubicBezTo>
                  <a:cubicBezTo>
                    <a:pt x="1249" y="1100"/>
                    <a:pt x="931" y="677"/>
                    <a:pt x="95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14"/>
            <p:cNvSpPr/>
            <p:nvPr/>
          </p:nvSpPr>
          <p:spPr>
            <a:xfrm>
              <a:off x="-1963750" y="3974250"/>
              <a:ext cx="34400" cy="28075"/>
            </a:xfrm>
            <a:custGeom>
              <a:rect b="b" l="l" r="r" t="t"/>
              <a:pathLst>
                <a:path extrusionOk="0" h="1123" w="1376">
                  <a:moveTo>
                    <a:pt x="931" y="1"/>
                  </a:moveTo>
                  <a:lnTo>
                    <a:pt x="931" y="1"/>
                  </a:lnTo>
                  <a:cubicBezTo>
                    <a:pt x="530" y="191"/>
                    <a:pt x="191" y="529"/>
                    <a:pt x="1" y="952"/>
                  </a:cubicBezTo>
                  <a:cubicBezTo>
                    <a:pt x="122" y="1108"/>
                    <a:pt x="286" y="1122"/>
                    <a:pt x="457" y="1122"/>
                  </a:cubicBezTo>
                  <a:cubicBezTo>
                    <a:pt x="495" y="1122"/>
                    <a:pt x="533" y="1122"/>
                    <a:pt x="572" y="1122"/>
                  </a:cubicBezTo>
                  <a:cubicBezTo>
                    <a:pt x="1058" y="847"/>
                    <a:pt x="1375" y="508"/>
                    <a:pt x="93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p14"/>
            <p:cNvSpPr/>
            <p:nvPr/>
          </p:nvSpPr>
          <p:spPr>
            <a:xfrm>
              <a:off x="-1490600" y="3946225"/>
              <a:ext cx="70950" cy="49775"/>
            </a:xfrm>
            <a:custGeom>
              <a:rect b="b" l="l" r="r" t="t"/>
              <a:pathLst>
                <a:path extrusionOk="0" h="1991" w="2838">
                  <a:moveTo>
                    <a:pt x="2245" y="1"/>
                  </a:moveTo>
                  <a:lnTo>
                    <a:pt x="1695" y="487"/>
                  </a:lnTo>
                  <a:cubicBezTo>
                    <a:pt x="1666" y="486"/>
                    <a:pt x="1637" y="486"/>
                    <a:pt x="1608" y="486"/>
                  </a:cubicBezTo>
                  <a:cubicBezTo>
                    <a:pt x="1" y="486"/>
                    <a:pt x="150" y="1990"/>
                    <a:pt x="960" y="1990"/>
                  </a:cubicBezTo>
                  <a:cubicBezTo>
                    <a:pt x="1079" y="1990"/>
                    <a:pt x="1213" y="1958"/>
                    <a:pt x="1357" y="1883"/>
                  </a:cubicBezTo>
                  <a:cubicBezTo>
                    <a:pt x="701" y="974"/>
                    <a:pt x="2838" y="1016"/>
                    <a:pt x="224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14"/>
            <p:cNvSpPr/>
            <p:nvPr/>
          </p:nvSpPr>
          <p:spPr>
            <a:xfrm>
              <a:off x="-1472025" y="3987125"/>
              <a:ext cx="41800" cy="22275"/>
            </a:xfrm>
            <a:custGeom>
              <a:rect b="b" l="l" r="r" t="t"/>
              <a:pathLst>
                <a:path extrusionOk="0" h="891" w="1672">
                  <a:moveTo>
                    <a:pt x="993" y="1"/>
                  </a:moveTo>
                  <a:cubicBezTo>
                    <a:pt x="698" y="1"/>
                    <a:pt x="431" y="318"/>
                    <a:pt x="90" y="318"/>
                  </a:cubicBezTo>
                  <a:cubicBezTo>
                    <a:pt x="61" y="318"/>
                    <a:pt x="31" y="315"/>
                    <a:pt x="1" y="310"/>
                  </a:cubicBezTo>
                  <a:lnTo>
                    <a:pt x="1" y="310"/>
                  </a:lnTo>
                  <a:cubicBezTo>
                    <a:pt x="263" y="686"/>
                    <a:pt x="563" y="891"/>
                    <a:pt x="904" y="891"/>
                  </a:cubicBezTo>
                  <a:cubicBezTo>
                    <a:pt x="1140" y="891"/>
                    <a:pt x="1395" y="793"/>
                    <a:pt x="1672" y="585"/>
                  </a:cubicBezTo>
                  <a:cubicBezTo>
                    <a:pt x="1502" y="480"/>
                    <a:pt x="1375" y="332"/>
                    <a:pt x="1312" y="141"/>
                  </a:cubicBezTo>
                  <a:cubicBezTo>
                    <a:pt x="1200" y="39"/>
                    <a:pt x="1094" y="1"/>
                    <a:pt x="9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14"/>
            <p:cNvSpPr/>
            <p:nvPr/>
          </p:nvSpPr>
          <p:spPr>
            <a:xfrm>
              <a:off x="-1596800" y="3771225"/>
              <a:ext cx="32275" cy="39750"/>
            </a:xfrm>
            <a:custGeom>
              <a:rect b="b" l="l" r="r" t="t"/>
              <a:pathLst>
                <a:path extrusionOk="0" h="1590" w="1291">
                  <a:moveTo>
                    <a:pt x="275" y="0"/>
                  </a:moveTo>
                  <a:cubicBezTo>
                    <a:pt x="381" y="529"/>
                    <a:pt x="275" y="1079"/>
                    <a:pt x="0" y="1523"/>
                  </a:cubicBezTo>
                  <a:cubicBezTo>
                    <a:pt x="23" y="1568"/>
                    <a:pt x="64" y="1589"/>
                    <a:pt x="107" y="1589"/>
                  </a:cubicBezTo>
                  <a:cubicBezTo>
                    <a:pt x="144" y="1589"/>
                    <a:pt x="183" y="1574"/>
                    <a:pt x="212" y="1544"/>
                  </a:cubicBezTo>
                  <a:cubicBezTo>
                    <a:pt x="466" y="1163"/>
                    <a:pt x="1143" y="994"/>
                    <a:pt x="910" y="360"/>
                  </a:cubicBezTo>
                  <a:cubicBezTo>
                    <a:pt x="868" y="254"/>
                    <a:pt x="1143" y="275"/>
                    <a:pt x="1291" y="254"/>
                  </a:cubicBezTo>
                  <a:cubicBezTo>
                    <a:pt x="1252" y="46"/>
                    <a:pt x="1004" y="38"/>
                    <a:pt x="741" y="38"/>
                  </a:cubicBezTo>
                  <a:cubicBezTo>
                    <a:pt x="719" y="38"/>
                    <a:pt x="697" y="38"/>
                    <a:pt x="675" y="38"/>
                  </a:cubicBezTo>
                  <a:cubicBezTo>
                    <a:pt x="532" y="38"/>
                    <a:pt x="388" y="36"/>
                    <a:pt x="27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14"/>
            <p:cNvSpPr/>
            <p:nvPr/>
          </p:nvSpPr>
          <p:spPr>
            <a:xfrm>
              <a:off x="-1470950" y="3934075"/>
              <a:ext cx="33850" cy="32025"/>
            </a:xfrm>
            <a:custGeom>
              <a:rect b="b" l="l" r="r" t="t"/>
              <a:pathLst>
                <a:path extrusionOk="0" h="1281" w="1354">
                  <a:moveTo>
                    <a:pt x="888" y="0"/>
                  </a:moveTo>
                  <a:lnTo>
                    <a:pt x="888" y="0"/>
                  </a:lnTo>
                  <a:cubicBezTo>
                    <a:pt x="508" y="296"/>
                    <a:pt x="212" y="698"/>
                    <a:pt x="0" y="1121"/>
                  </a:cubicBezTo>
                  <a:cubicBezTo>
                    <a:pt x="167" y="1223"/>
                    <a:pt x="318" y="1281"/>
                    <a:pt x="454" y="1281"/>
                  </a:cubicBezTo>
                  <a:cubicBezTo>
                    <a:pt x="628" y="1281"/>
                    <a:pt x="779" y="1187"/>
                    <a:pt x="909" y="973"/>
                  </a:cubicBezTo>
                  <a:cubicBezTo>
                    <a:pt x="761" y="656"/>
                    <a:pt x="1354" y="317"/>
                    <a:pt x="88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 name="Google Shape;2095;p14"/>
            <p:cNvSpPr/>
            <p:nvPr/>
          </p:nvSpPr>
          <p:spPr>
            <a:xfrm>
              <a:off x="-1216100" y="4046700"/>
              <a:ext cx="32800" cy="31975"/>
            </a:xfrm>
            <a:custGeom>
              <a:rect b="b" l="l" r="r" t="t"/>
              <a:pathLst>
                <a:path extrusionOk="0" h="1279" w="1312">
                  <a:moveTo>
                    <a:pt x="1290" y="0"/>
                  </a:moveTo>
                  <a:cubicBezTo>
                    <a:pt x="783" y="275"/>
                    <a:pt x="317" y="656"/>
                    <a:pt x="0" y="1142"/>
                  </a:cubicBezTo>
                  <a:cubicBezTo>
                    <a:pt x="96" y="1238"/>
                    <a:pt x="189" y="1278"/>
                    <a:pt x="279" y="1278"/>
                  </a:cubicBezTo>
                  <a:cubicBezTo>
                    <a:pt x="666" y="1278"/>
                    <a:pt x="1003" y="544"/>
                    <a:pt x="1311" y="338"/>
                  </a:cubicBezTo>
                  <a:lnTo>
                    <a:pt x="129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6" name="Google Shape;2096;p14"/>
            <p:cNvSpPr/>
            <p:nvPr/>
          </p:nvSpPr>
          <p:spPr>
            <a:xfrm>
              <a:off x="-2706625" y="4053750"/>
              <a:ext cx="37575" cy="16975"/>
            </a:xfrm>
            <a:custGeom>
              <a:rect b="b" l="l" r="r" t="t"/>
              <a:pathLst>
                <a:path extrusionOk="0" h="679" w="1503">
                  <a:moveTo>
                    <a:pt x="819" y="0"/>
                  </a:moveTo>
                  <a:cubicBezTo>
                    <a:pt x="554" y="0"/>
                    <a:pt x="278" y="96"/>
                    <a:pt x="1" y="162"/>
                  </a:cubicBezTo>
                  <a:cubicBezTo>
                    <a:pt x="43" y="183"/>
                    <a:pt x="85" y="204"/>
                    <a:pt x="149" y="204"/>
                  </a:cubicBezTo>
                  <a:cubicBezTo>
                    <a:pt x="350" y="562"/>
                    <a:pt x="493" y="679"/>
                    <a:pt x="642" y="679"/>
                  </a:cubicBezTo>
                  <a:cubicBezTo>
                    <a:pt x="855" y="679"/>
                    <a:pt x="1080" y="443"/>
                    <a:pt x="1502" y="331"/>
                  </a:cubicBezTo>
                  <a:cubicBezTo>
                    <a:pt x="1291" y="79"/>
                    <a:pt x="1060" y="0"/>
                    <a:pt x="81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14"/>
            <p:cNvSpPr/>
            <p:nvPr/>
          </p:nvSpPr>
          <p:spPr>
            <a:xfrm>
              <a:off x="-1211875" y="3838375"/>
              <a:ext cx="33850" cy="28500"/>
            </a:xfrm>
            <a:custGeom>
              <a:rect b="b" l="l" r="r" t="t"/>
              <a:pathLst>
                <a:path extrusionOk="0" h="1140" w="1354">
                  <a:moveTo>
                    <a:pt x="994" y="0"/>
                  </a:moveTo>
                  <a:cubicBezTo>
                    <a:pt x="592" y="254"/>
                    <a:pt x="148" y="466"/>
                    <a:pt x="0" y="931"/>
                  </a:cubicBezTo>
                  <a:cubicBezTo>
                    <a:pt x="76" y="1071"/>
                    <a:pt x="113" y="1140"/>
                    <a:pt x="187" y="1140"/>
                  </a:cubicBezTo>
                  <a:cubicBezTo>
                    <a:pt x="258" y="1140"/>
                    <a:pt x="364" y="1076"/>
                    <a:pt x="571" y="952"/>
                  </a:cubicBezTo>
                  <a:cubicBezTo>
                    <a:pt x="762" y="656"/>
                    <a:pt x="1354" y="487"/>
                    <a:pt x="9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 name="Google Shape;2098;p14"/>
            <p:cNvSpPr/>
            <p:nvPr/>
          </p:nvSpPr>
          <p:spPr>
            <a:xfrm>
              <a:off x="-771325" y="3734850"/>
              <a:ext cx="38500" cy="23000"/>
            </a:xfrm>
            <a:custGeom>
              <a:rect b="b" l="l" r="r" t="t"/>
              <a:pathLst>
                <a:path extrusionOk="0" h="920" w="1540">
                  <a:moveTo>
                    <a:pt x="1165" y="1"/>
                  </a:moveTo>
                  <a:cubicBezTo>
                    <a:pt x="675" y="1"/>
                    <a:pt x="1" y="919"/>
                    <a:pt x="1080" y="919"/>
                  </a:cubicBezTo>
                  <a:cubicBezTo>
                    <a:pt x="1197" y="919"/>
                    <a:pt x="1336" y="908"/>
                    <a:pt x="1497" y="884"/>
                  </a:cubicBezTo>
                  <a:lnTo>
                    <a:pt x="1540" y="609"/>
                  </a:lnTo>
                  <a:cubicBezTo>
                    <a:pt x="1540" y="159"/>
                    <a:pt x="1368" y="1"/>
                    <a:pt x="116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 name="Google Shape;2099;p14"/>
            <p:cNvSpPr/>
            <p:nvPr/>
          </p:nvSpPr>
          <p:spPr>
            <a:xfrm>
              <a:off x="-1220875" y="3861625"/>
              <a:ext cx="25950" cy="29125"/>
            </a:xfrm>
            <a:custGeom>
              <a:rect b="b" l="l" r="r" t="t"/>
              <a:pathLst>
                <a:path extrusionOk="0" h="1165" w="1038">
                  <a:moveTo>
                    <a:pt x="360" y="1"/>
                  </a:moveTo>
                  <a:cubicBezTo>
                    <a:pt x="149" y="85"/>
                    <a:pt x="22" y="276"/>
                    <a:pt x="1" y="487"/>
                  </a:cubicBezTo>
                  <a:cubicBezTo>
                    <a:pt x="276" y="572"/>
                    <a:pt x="445" y="868"/>
                    <a:pt x="403" y="1164"/>
                  </a:cubicBezTo>
                  <a:cubicBezTo>
                    <a:pt x="1037" y="1016"/>
                    <a:pt x="487" y="381"/>
                    <a:pt x="931" y="170"/>
                  </a:cubicBezTo>
                  <a:lnTo>
                    <a:pt x="931" y="22"/>
                  </a:lnTo>
                  <a:cubicBezTo>
                    <a:pt x="909" y="15"/>
                    <a:pt x="887" y="11"/>
                    <a:pt x="865" y="11"/>
                  </a:cubicBezTo>
                  <a:cubicBezTo>
                    <a:pt x="755" y="11"/>
                    <a:pt x="645" y="87"/>
                    <a:pt x="535" y="87"/>
                  </a:cubicBezTo>
                  <a:cubicBezTo>
                    <a:pt x="477" y="87"/>
                    <a:pt x="419" y="66"/>
                    <a:pt x="3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14"/>
            <p:cNvSpPr/>
            <p:nvPr/>
          </p:nvSpPr>
          <p:spPr>
            <a:xfrm>
              <a:off x="-1411225" y="3896275"/>
              <a:ext cx="23300" cy="15350"/>
            </a:xfrm>
            <a:custGeom>
              <a:rect b="b" l="l" r="r" t="t"/>
              <a:pathLst>
                <a:path extrusionOk="0" h="614" w="932">
                  <a:moveTo>
                    <a:pt x="649" y="0"/>
                  </a:moveTo>
                  <a:cubicBezTo>
                    <a:pt x="410" y="0"/>
                    <a:pt x="184" y="218"/>
                    <a:pt x="1" y="370"/>
                  </a:cubicBezTo>
                  <a:lnTo>
                    <a:pt x="1" y="561"/>
                  </a:lnTo>
                  <a:cubicBezTo>
                    <a:pt x="137" y="595"/>
                    <a:pt x="262" y="613"/>
                    <a:pt x="374" y="613"/>
                  </a:cubicBezTo>
                  <a:cubicBezTo>
                    <a:pt x="680" y="613"/>
                    <a:pt x="885" y="473"/>
                    <a:pt x="932" y="116"/>
                  </a:cubicBezTo>
                  <a:cubicBezTo>
                    <a:pt x="837" y="33"/>
                    <a:pt x="742" y="0"/>
                    <a:pt x="64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14"/>
            <p:cNvSpPr/>
            <p:nvPr/>
          </p:nvSpPr>
          <p:spPr>
            <a:xfrm>
              <a:off x="-788900" y="3743725"/>
              <a:ext cx="26375" cy="19075"/>
            </a:xfrm>
            <a:custGeom>
              <a:rect b="b" l="l" r="r" t="t"/>
              <a:pathLst>
                <a:path extrusionOk="0" h="763" w="1055">
                  <a:moveTo>
                    <a:pt x="889" y="1"/>
                  </a:moveTo>
                  <a:lnTo>
                    <a:pt x="889" y="1"/>
                  </a:lnTo>
                  <a:cubicBezTo>
                    <a:pt x="572" y="64"/>
                    <a:pt x="255" y="191"/>
                    <a:pt x="1" y="402"/>
                  </a:cubicBezTo>
                  <a:cubicBezTo>
                    <a:pt x="170" y="466"/>
                    <a:pt x="170" y="614"/>
                    <a:pt x="191" y="762"/>
                  </a:cubicBezTo>
                  <a:cubicBezTo>
                    <a:pt x="196" y="762"/>
                    <a:pt x="201" y="763"/>
                    <a:pt x="206" y="763"/>
                  </a:cubicBezTo>
                  <a:cubicBezTo>
                    <a:pt x="450" y="763"/>
                    <a:pt x="1055" y="290"/>
                    <a:pt x="88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14"/>
            <p:cNvSpPr/>
            <p:nvPr/>
          </p:nvSpPr>
          <p:spPr>
            <a:xfrm>
              <a:off x="-761400" y="3741600"/>
              <a:ext cx="23825" cy="20050"/>
            </a:xfrm>
            <a:custGeom>
              <a:rect b="b" l="l" r="r" t="t"/>
              <a:pathLst>
                <a:path extrusionOk="0" h="802" w="953">
                  <a:moveTo>
                    <a:pt x="212" y="1"/>
                  </a:moveTo>
                  <a:lnTo>
                    <a:pt x="1" y="43"/>
                  </a:lnTo>
                  <a:cubicBezTo>
                    <a:pt x="32" y="422"/>
                    <a:pt x="64" y="802"/>
                    <a:pt x="439" y="802"/>
                  </a:cubicBezTo>
                  <a:cubicBezTo>
                    <a:pt x="566" y="802"/>
                    <a:pt x="733" y="758"/>
                    <a:pt x="952" y="657"/>
                  </a:cubicBezTo>
                  <a:cubicBezTo>
                    <a:pt x="635" y="487"/>
                    <a:pt x="106" y="509"/>
                    <a:pt x="21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14"/>
            <p:cNvSpPr/>
            <p:nvPr/>
          </p:nvSpPr>
          <p:spPr>
            <a:xfrm>
              <a:off x="-752400" y="3729450"/>
              <a:ext cx="32275" cy="20650"/>
            </a:xfrm>
            <a:custGeom>
              <a:rect b="b" l="l" r="r" t="t"/>
              <a:pathLst>
                <a:path extrusionOk="0" h="826" w="1291">
                  <a:moveTo>
                    <a:pt x="381" y="0"/>
                  </a:moveTo>
                  <a:cubicBezTo>
                    <a:pt x="190" y="0"/>
                    <a:pt x="21" y="149"/>
                    <a:pt x="0" y="339"/>
                  </a:cubicBezTo>
                  <a:cubicBezTo>
                    <a:pt x="39" y="337"/>
                    <a:pt x="76" y="336"/>
                    <a:pt x="113" y="336"/>
                  </a:cubicBezTo>
                  <a:cubicBezTo>
                    <a:pt x="479" y="336"/>
                    <a:pt x="744" y="441"/>
                    <a:pt x="783" y="825"/>
                  </a:cubicBezTo>
                  <a:cubicBezTo>
                    <a:pt x="1290" y="318"/>
                    <a:pt x="529" y="275"/>
                    <a:pt x="38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p14"/>
            <p:cNvSpPr/>
            <p:nvPr/>
          </p:nvSpPr>
          <p:spPr>
            <a:xfrm>
              <a:off x="-1687225" y="3817225"/>
              <a:ext cx="15900" cy="16400"/>
            </a:xfrm>
            <a:custGeom>
              <a:rect b="b" l="l" r="r" t="t"/>
              <a:pathLst>
                <a:path extrusionOk="0" h="656" w="636">
                  <a:moveTo>
                    <a:pt x="635" y="0"/>
                  </a:moveTo>
                  <a:cubicBezTo>
                    <a:pt x="1" y="212"/>
                    <a:pt x="297" y="444"/>
                    <a:pt x="635" y="656"/>
                  </a:cubicBezTo>
                  <a:lnTo>
                    <a:pt x="63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 name="Google Shape;2105;p14"/>
            <p:cNvSpPr/>
            <p:nvPr/>
          </p:nvSpPr>
          <p:spPr>
            <a:xfrm>
              <a:off x="-2011875" y="3793675"/>
              <a:ext cx="15900" cy="15650"/>
            </a:xfrm>
            <a:custGeom>
              <a:rect b="b" l="l" r="r" t="t"/>
              <a:pathLst>
                <a:path extrusionOk="0" h="626" w="636">
                  <a:moveTo>
                    <a:pt x="209" y="1"/>
                  </a:moveTo>
                  <a:cubicBezTo>
                    <a:pt x="86" y="1"/>
                    <a:pt x="1" y="38"/>
                    <a:pt x="65" y="139"/>
                  </a:cubicBezTo>
                  <a:cubicBezTo>
                    <a:pt x="86" y="350"/>
                    <a:pt x="65" y="604"/>
                    <a:pt x="445" y="625"/>
                  </a:cubicBezTo>
                  <a:cubicBezTo>
                    <a:pt x="340" y="414"/>
                    <a:pt x="149" y="181"/>
                    <a:pt x="636" y="139"/>
                  </a:cubicBezTo>
                  <a:cubicBezTo>
                    <a:pt x="600" y="66"/>
                    <a:pt x="371" y="1"/>
                    <a:pt x="20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14"/>
            <p:cNvSpPr/>
            <p:nvPr/>
          </p:nvSpPr>
          <p:spPr>
            <a:xfrm>
              <a:off x="-1358350" y="3914500"/>
              <a:ext cx="10075" cy="24350"/>
            </a:xfrm>
            <a:custGeom>
              <a:rect b="b" l="l" r="r" t="t"/>
              <a:pathLst>
                <a:path extrusionOk="0" h="974" w="403">
                  <a:moveTo>
                    <a:pt x="255" y="1"/>
                  </a:moveTo>
                  <a:lnTo>
                    <a:pt x="255" y="1"/>
                  </a:lnTo>
                  <a:cubicBezTo>
                    <a:pt x="1" y="297"/>
                    <a:pt x="170" y="635"/>
                    <a:pt x="128" y="974"/>
                  </a:cubicBezTo>
                  <a:cubicBezTo>
                    <a:pt x="403" y="656"/>
                    <a:pt x="255" y="318"/>
                    <a:pt x="25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14"/>
            <p:cNvSpPr/>
            <p:nvPr/>
          </p:nvSpPr>
          <p:spPr>
            <a:xfrm>
              <a:off x="-1730575" y="4086875"/>
              <a:ext cx="7950" cy="25400"/>
            </a:xfrm>
            <a:custGeom>
              <a:rect b="b" l="l" r="r" t="t"/>
              <a:pathLst>
                <a:path extrusionOk="0" h="1016" w="318">
                  <a:moveTo>
                    <a:pt x="318" y="0"/>
                  </a:moveTo>
                  <a:cubicBezTo>
                    <a:pt x="1" y="170"/>
                    <a:pt x="254" y="445"/>
                    <a:pt x="149" y="656"/>
                  </a:cubicBezTo>
                  <a:lnTo>
                    <a:pt x="297" y="1016"/>
                  </a:lnTo>
                  <a:cubicBezTo>
                    <a:pt x="318" y="677"/>
                    <a:pt x="318" y="339"/>
                    <a:pt x="31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14"/>
            <p:cNvSpPr/>
            <p:nvPr/>
          </p:nvSpPr>
          <p:spPr>
            <a:xfrm>
              <a:off x="-2407350" y="4106975"/>
              <a:ext cx="7425" cy="21175"/>
            </a:xfrm>
            <a:custGeom>
              <a:rect b="b" l="l" r="r" t="t"/>
              <a:pathLst>
                <a:path extrusionOk="0" h="847" w="297">
                  <a:moveTo>
                    <a:pt x="296" y="0"/>
                  </a:moveTo>
                  <a:lnTo>
                    <a:pt x="106" y="148"/>
                  </a:lnTo>
                  <a:cubicBezTo>
                    <a:pt x="148" y="381"/>
                    <a:pt x="0" y="656"/>
                    <a:pt x="254" y="846"/>
                  </a:cubicBezTo>
                  <a:cubicBezTo>
                    <a:pt x="275" y="550"/>
                    <a:pt x="275" y="275"/>
                    <a:pt x="2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p14"/>
            <p:cNvSpPr/>
            <p:nvPr/>
          </p:nvSpPr>
          <p:spPr>
            <a:xfrm>
              <a:off x="-2381450" y="4102725"/>
              <a:ext cx="34000" cy="20125"/>
            </a:xfrm>
            <a:custGeom>
              <a:rect b="b" l="l" r="r" t="t"/>
              <a:pathLst>
                <a:path extrusionOk="0" h="805" w="1360">
                  <a:moveTo>
                    <a:pt x="402" y="1"/>
                  </a:moveTo>
                  <a:cubicBezTo>
                    <a:pt x="198" y="1"/>
                    <a:pt x="7" y="163"/>
                    <a:pt x="1" y="635"/>
                  </a:cubicBezTo>
                  <a:lnTo>
                    <a:pt x="170" y="805"/>
                  </a:lnTo>
                  <a:cubicBezTo>
                    <a:pt x="1359" y="776"/>
                    <a:pt x="848" y="1"/>
                    <a:pt x="40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 name="Google Shape;2110;p14"/>
            <p:cNvSpPr/>
            <p:nvPr/>
          </p:nvSpPr>
          <p:spPr>
            <a:xfrm>
              <a:off x="-1025775" y="3585100"/>
              <a:ext cx="56600" cy="38700"/>
            </a:xfrm>
            <a:custGeom>
              <a:rect b="b" l="l" r="r" t="t"/>
              <a:pathLst>
                <a:path extrusionOk="0" h="1548" w="2264">
                  <a:moveTo>
                    <a:pt x="1312" y="1"/>
                  </a:moveTo>
                  <a:cubicBezTo>
                    <a:pt x="995" y="403"/>
                    <a:pt x="1" y="931"/>
                    <a:pt x="508" y="1481"/>
                  </a:cubicBezTo>
                  <a:cubicBezTo>
                    <a:pt x="588" y="1527"/>
                    <a:pt x="664" y="1547"/>
                    <a:pt x="739" y="1547"/>
                  </a:cubicBezTo>
                  <a:cubicBezTo>
                    <a:pt x="1142" y="1547"/>
                    <a:pt x="1487" y="962"/>
                    <a:pt x="1862" y="783"/>
                  </a:cubicBezTo>
                  <a:cubicBezTo>
                    <a:pt x="2264" y="233"/>
                    <a:pt x="1672" y="170"/>
                    <a:pt x="131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1" name="Google Shape;2111;p14"/>
            <p:cNvSpPr/>
            <p:nvPr/>
          </p:nvSpPr>
          <p:spPr>
            <a:xfrm>
              <a:off x="-1048500" y="3593025"/>
              <a:ext cx="32275" cy="32750"/>
            </a:xfrm>
            <a:custGeom>
              <a:rect b="b" l="l" r="r" t="t"/>
              <a:pathLst>
                <a:path extrusionOk="0" h="1310" w="1291">
                  <a:moveTo>
                    <a:pt x="931" y="1"/>
                  </a:moveTo>
                  <a:cubicBezTo>
                    <a:pt x="656" y="445"/>
                    <a:pt x="868" y="1164"/>
                    <a:pt x="0" y="1291"/>
                  </a:cubicBezTo>
                  <a:cubicBezTo>
                    <a:pt x="113" y="1303"/>
                    <a:pt x="212" y="1309"/>
                    <a:pt x="297" y="1309"/>
                  </a:cubicBezTo>
                  <a:cubicBezTo>
                    <a:pt x="1237" y="1309"/>
                    <a:pt x="651" y="602"/>
                    <a:pt x="129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2" name="Google Shape;2112;p14"/>
            <p:cNvSpPr/>
            <p:nvPr/>
          </p:nvSpPr>
          <p:spPr>
            <a:xfrm>
              <a:off x="-1034750" y="3661250"/>
              <a:ext cx="18525" cy="11650"/>
            </a:xfrm>
            <a:custGeom>
              <a:rect b="b" l="l" r="r" t="t"/>
              <a:pathLst>
                <a:path extrusionOk="0" h="466" w="741">
                  <a:moveTo>
                    <a:pt x="741" y="0"/>
                  </a:moveTo>
                  <a:cubicBezTo>
                    <a:pt x="423" y="0"/>
                    <a:pt x="148" y="191"/>
                    <a:pt x="0" y="466"/>
                  </a:cubicBezTo>
                  <a:cubicBezTo>
                    <a:pt x="339" y="423"/>
                    <a:pt x="677" y="381"/>
                    <a:pt x="74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 name="Google Shape;2113;p14"/>
            <p:cNvSpPr/>
            <p:nvPr/>
          </p:nvSpPr>
          <p:spPr>
            <a:xfrm>
              <a:off x="-1062775" y="3625300"/>
              <a:ext cx="14300" cy="19575"/>
            </a:xfrm>
            <a:custGeom>
              <a:rect b="b" l="l" r="r" t="t"/>
              <a:pathLst>
                <a:path extrusionOk="0" h="783" w="572">
                  <a:moveTo>
                    <a:pt x="571" y="0"/>
                  </a:moveTo>
                  <a:lnTo>
                    <a:pt x="571" y="0"/>
                  </a:lnTo>
                  <a:cubicBezTo>
                    <a:pt x="254" y="148"/>
                    <a:pt x="43" y="444"/>
                    <a:pt x="0" y="783"/>
                  </a:cubicBezTo>
                  <a:cubicBezTo>
                    <a:pt x="318" y="635"/>
                    <a:pt x="529" y="338"/>
                    <a:pt x="57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4" name="Google Shape;2114;p14"/>
            <p:cNvSpPr/>
            <p:nvPr/>
          </p:nvSpPr>
          <p:spPr>
            <a:xfrm>
              <a:off x="-822725" y="3762225"/>
              <a:ext cx="85150" cy="50825"/>
            </a:xfrm>
            <a:custGeom>
              <a:rect b="b" l="l" r="r" t="t"/>
              <a:pathLst>
                <a:path extrusionOk="0" h="2033" w="3406">
                  <a:moveTo>
                    <a:pt x="1735" y="1"/>
                  </a:moveTo>
                  <a:cubicBezTo>
                    <a:pt x="1671" y="1"/>
                    <a:pt x="1608" y="1"/>
                    <a:pt x="1544" y="22"/>
                  </a:cubicBezTo>
                  <a:cubicBezTo>
                    <a:pt x="1312" y="614"/>
                    <a:pt x="931" y="1143"/>
                    <a:pt x="466" y="1566"/>
                  </a:cubicBezTo>
                  <a:cubicBezTo>
                    <a:pt x="318" y="1693"/>
                    <a:pt x="0" y="1777"/>
                    <a:pt x="191" y="1989"/>
                  </a:cubicBezTo>
                  <a:cubicBezTo>
                    <a:pt x="289" y="2019"/>
                    <a:pt x="384" y="2032"/>
                    <a:pt x="474" y="2032"/>
                  </a:cubicBezTo>
                  <a:cubicBezTo>
                    <a:pt x="1371" y="2032"/>
                    <a:pt x="1894" y="692"/>
                    <a:pt x="2996" y="692"/>
                  </a:cubicBezTo>
                  <a:cubicBezTo>
                    <a:pt x="3040" y="692"/>
                    <a:pt x="3084" y="694"/>
                    <a:pt x="3130" y="699"/>
                  </a:cubicBezTo>
                  <a:cubicBezTo>
                    <a:pt x="3384" y="699"/>
                    <a:pt x="3384" y="360"/>
                    <a:pt x="3405" y="149"/>
                  </a:cubicBezTo>
                  <a:lnTo>
                    <a:pt x="3405" y="149"/>
                  </a:lnTo>
                  <a:cubicBezTo>
                    <a:pt x="3072" y="322"/>
                    <a:pt x="2514" y="632"/>
                    <a:pt x="2133" y="632"/>
                  </a:cubicBezTo>
                  <a:cubicBezTo>
                    <a:pt x="1863" y="632"/>
                    <a:pt x="1682" y="475"/>
                    <a:pt x="173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5" name="Google Shape;2115;p14"/>
            <p:cNvSpPr/>
            <p:nvPr/>
          </p:nvSpPr>
          <p:spPr>
            <a:xfrm>
              <a:off x="-2451200" y="3912425"/>
              <a:ext cx="70300" cy="49250"/>
            </a:xfrm>
            <a:custGeom>
              <a:rect b="b" l="l" r="r" t="t"/>
              <a:pathLst>
                <a:path extrusionOk="0" h="1970" w="2812">
                  <a:moveTo>
                    <a:pt x="668" y="0"/>
                  </a:moveTo>
                  <a:cubicBezTo>
                    <a:pt x="0" y="0"/>
                    <a:pt x="860" y="606"/>
                    <a:pt x="485" y="1247"/>
                  </a:cubicBezTo>
                  <a:cubicBezTo>
                    <a:pt x="633" y="1522"/>
                    <a:pt x="422" y="1881"/>
                    <a:pt x="845" y="1945"/>
                  </a:cubicBezTo>
                  <a:cubicBezTo>
                    <a:pt x="927" y="1960"/>
                    <a:pt x="1009" y="1969"/>
                    <a:pt x="1087" y="1969"/>
                  </a:cubicBezTo>
                  <a:cubicBezTo>
                    <a:pt x="1335" y="1969"/>
                    <a:pt x="1552" y="1879"/>
                    <a:pt x="1649" y="1606"/>
                  </a:cubicBezTo>
                  <a:cubicBezTo>
                    <a:pt x="2008" y="1099"/>
                    <a:pt x="2812" y="845"/>
                    <a:pt x="2072" y="253"/>
                  </a:cubicBezTo>
                  <a:cubicBezTo>
                    <a:pt x="1331" y="76"/>
                    <a:pt x="904" y="0"/>
                    <a:pt x="66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6" name="Google Shape;2116;p14"/>
            <p:cNvSpPr/>
            <p:nvPr/>
          </p:nvSpPr>
          <p:spPr>
            <a:xfrm>
              <a:off x="-1211350" y="3866225"/>
              <a:ext cx="37025" cy="40175"/>
            </a:xfrm>
            <a:custGeom>
              <a:rect b="b" l="l" r="r" t="t"/>
              <a:pathLst>
                <a:path extrusionOk="0" h="1607" w="1481">
                  <a:moveTo>
                    <a:pt x="639" y="1"/>
                  </a:moveTo>
                  <a:cubicBezTo>
                    <a:pt x="52" y="1"/>
                    <a:pt x="322" y="719"/>
                    <a:pt x="0" y="980"/>
                  </a:cubicBezTo>
                  <a:cubicBezTo>
                    <a:pt x="0" y="1170"/>
                    <a:pt x="0" y="1382"/>
                    <a:pt x="0" y="1593"/>
                  </a:cubicBezTo>
                  <a:cubicBezTo>
                    <a:pt x="64" y="1602"/>
                    <a:pt x="126" y="1607"/>
                    <a:pt x="186" y="1607"/>
                  </a:cubicBezTo>
                  <a:cubicBezTo>
                    <a:pt x="684" y="1607"/>
                    <a:pt x="1066" y="1317"/>
                    <a:pt x="1481" y="1128"/>
                  </a:cubicBezTo>
                  <a:cubicBezTo>
                    <a:pt x="614" y="959"/>
                    <a:pt x="381" y="599"/>
                    <a:pt x="741" y="7"/>
                  </a:cubicBezTo>
                  <a:cubicBezTo>
                    <a:pt x="704" y="3"/>
                    <a:pt x="670" y="1"/>
                    <a:pt x="63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7" name="Google Shape;2117;p14"/>
            <p:cNvSpPr/>
            <p:nvPr/>
          </p:nvSpPr>
          <p:spPr>
            <a:xfrm>
              <a:off x="-1616475" y="3809175"/>
              <a:ext cx="24450" cy="8600"/>
            </a:xfrm>
            <a:custGeom>
              <a:rect b="b" l="l" r="r" t="t"/>
              <a:pathLst>
                <a:path extrusionOk="0" h="344" w="978">
                  <a:moveTo>
                    <a:pt x="682" y="0"/>
                  </a:moveTo>
                  <a:cubicBezTo>
                    <a:pt x="426" y="0"/>
                    <a:pt x="0" y="69"/>
                    <a:pt x="238" y="343"/>
                  </a:cubicBezTo>
                  <a:cubicBezTo>
                    <a:pt x="555" y="343"/>
                    <a:pt x="830" y="301"/>
                    <a:pt x="978" y="5"/>
                  </a:cubicBezTo>
                  <a:lnTo>
                    <a:pt x="787" y="5"/>
                  </a:lnTo>
                  <a:cubicBezTo>
                    <a:pt x="759" y="2"/>
                    <a:pt x="723" y="0"/>
                    <a:pt x="68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 name="Google Shape;2118;p14"/>
            <p:cNvSpPr/>
            <p:nvPr/>
          </p:nvSpPr>
          <p:spPr>
            <a:xfrm>
              <a:off x="-1698850" y="4050400"/>
              <a:ext cx="28050" cy="32275"/>
            </a:xfrm>
            <a:custGeom>
              <a:rect b="b" l="l" r="r" t="t"/>
              <a:pathLst>
                <a:path extrusionOk="0" h="1291" w="1122">
                  <a:moveTo>
                    <a:pt x="1122" y="0"/>
                  </a:moveTo>
                  <a:lnTo>
                    <a:pt x="1122" y="0"/>
                  </a:lnTo>
                  <a:cubicBezTo>
                    <a:pt x="170" y="64"/>
                    <a:pt x="297" y="825"/>
                    <a:pt x="1" y="1290"/>
                  </a:cubicBezTo>
                  <a:cubicBezTo>
                    <a:pt x="614" y="1036"/>
                    <a:pt x="825" y="508"/>
                    <a:pt x="112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9" name="Google Shape;2119;p14"/>
            <p:cNvSpPr/>
            <p:nvPr/>
          </p:nvSpPr>
          <p:spPr>
            <a:xfrm>
              <a:off x="-1718400" y="4083175"/>
              <a:ext cx="19575" cy="23825"/>
            </a:xfrm>
            <a:custGeom>
              <a:rect b="b" l="l" r="r" t="t"/>
              <a:pathLst>
                <a:path extrusionOk="0" h="953" w="783">
                  <a:moveTo>
                    <a:pt x="613" y="0"/>
                  </a:moveTo>
                  <a:cubicBezTo>
                    <a:pt x="254" y="381"/>
                    <a:pt x="0" y="741"/>
                    <a:pt x="783" y="952"/>
                  </a:cubicBezTo>
                  <a:cubicBezTo>
                    <a:pt x="783" y="635"/>
                    <a:pt x="783" y="318"/>
                    <a:pt x="78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0" name="Google Shape;2120;p14"/>
            <p:cNvSpPr/>
            <p:nvPr/>
          </p:nvSpPr>
          <p:spPr>
            <a:xfrm>
              <a:off x="-1196025" y="4057500"/>
              <a:ext cx="44975" cy="32750"/>
            </a:xfrm>
            <a:custGeom>
              <a:rect b="b" l="l" r="r" t="t"/>
              <a:pathLst>
                <a:path extrusionOk="0" h="1310" w="1799">
                  <a:moveTo>
                    <a:pt x="1125" y="0"/>
                  </a:moveTo>
                  <a:cubicBezTo>
                    <a:pt x="1086" y="0"/>
                    <a:pt x="1049" y="15"/>
                    <a:pt x="1016" y="54"/>
                  </a:cubicBezTo>
                  <a:cubicBezTo>
                    <a:pt x="868" y="393"/>
                    <a:pt x="1" y="1070"/>
                    <a:pt x="508" y="1302"/>
                  </a:cubicBezTo>
                  <a:cubicBezTo>
                    <a:pt x="550" y="1307"/>
                    <a:pt x="589" y="1309"/>
                    <a:pt x="627" y="1309"/>
                  </a:cubicBezTo>
                  <a:cubicBezTo>
                    <a:pt x="1094" y="1309"/>
                    <a:pt x="1315" y="964"/>
                    <a:pt x="1608" y="710"/>
                  </a:cubicBezTo>
                  <a:cubicBezTo>
                    <a:pt x="1608" y="499"/>
                    <a:pt x="1798" y="245"/>
                    <a:pt x="1397" y="118"/>
                  </a:cubicBezTo>
                  <a:cubicBezTo>
                    <a:pt x="1309" y="74"/>
                    <a:pt x="1211" y="0"/>
                    <a:pt x="112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1" name="Google Shape;2121;p14"/>
            <p:cNvSpPr/>
            <p:nvPr/>
          </p:nvSpPr>
          <p:spPr>
            <a:xfrm>
              <a:off x="-2024025" y="3873275"/>
              <a:ext cx="18525" cy="32275"/>
            </a:xfrm>
            <a:custGeom>
              <a:rect b="b" l="l" r="r" t="t"/>
              <a:pathLst>
                <a:path extrusionOk="0" h="1291" w="741">
                  <a:moveTo>
                    <a:pt x="741" y="0"/>
                  </a:moveTo>
                  <a:lnTo>
                    <a:pt x="741" y="0"/>
                  </a:lnTo>
                  <a:cubicBezTo>
                    <a:pt x="360" y="338"/>
                    <a:pt x="85" y="783"/>
                    <a:pt x="1" y="1290"/>
                  </a:cubicBezTo>
                  <a:lnTo>
                    <a:pt x="572" y="1290"/>
                  </a:lnTo>
                  <a:cubicBezTo>
                    <a:pt x="466" y="846"/>
                    <a:pt x="741" y="444"/>
                    <a:pt x="74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2" name="Google Shape;2122;p14"/>
            <p:cNvSpPr/>
            <p:nvPr/>
          </p:nvSpPr>
          <p:spPr>
            <a:xfrm>
              <a:off x="-1996000" y="3841550"/>
              <a:ext cx="14300" cy="19575"/>
            </a:xfrm>
            <a:custGeom>
              <a:rect b="b" l="l" r="r" t="t"/>
              <a:pathLst>
                <a:path extrusionOk="0" h="783" w="572">
                  <a:moveTo>
                    <a:pt x="170" y="0"/>
                  </a:moveTo>
                  <a:cubicBezTo>
                    <a:pt x="212" y="275"/>
                    <a:pt x="149" y="550"/>
                    <a:pt x="1" y="783"/>
                  </a:cubicBezTo>
                  <a:cubicBezTo>
                    <a:pt x="572" y="613"/>
                    <a:pt x="445" y="317"/>
                    <a:pt x="17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3" name="Google Shape;2123;p14"/>
            <p:cNvSpPr/>
            <p:nvPr/>
          </p:nvSpPr>
          <p:spPr>
            <a:xfrm>
              <a:off x="-1996000" y="3813000"/>
              <a:ext cx="14300" cy="12175"/>
            </a:xfrm>
            <a:custGeom>
              <a:rect b="b" l="l" r="r" t="t"/>
              <a:pathLst>
                <a:path extrusionOk="0" h="487" w="572">
                  <a:moveTo>
                    <a:pt x="1" y="0"/>
                  </a:moveTo>
                  <a:lnTo>
                    <a:pt x="1" y="487"/>
                  </a:lnTo>
                  <a:cubicBezTo>
                    <a:pt x="276" y="317"/>
                    <a:pt x="572" y="169"/>
                    <a:pt x="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 name="Google Shape;2124;p14"/>
            <p:cNvSpPr/>
            <p:nvPr/>
          </p:nvSpPr>
          <p:spPr>
            <a:xfrm>
              <a:off x="-2718775" y="4110675"/>
              <a:ext cx="26450" cy="19575"/>
            </a:xfrm>
            <a:custGeom>
              <a:rect b="b" l="l" r="r" t="t"/>
              <a:pathLst>
                <a:path extrusionOk="0" h="783" w="1058">
                  <a:moveTo>
                    <a:pt x="1058" y="0"/>
                  </a:moveTo>
                  <a:lnTo>
                    <a:pt x="487" y="148"/>
                  </a:lnTo>
                  <a:cubicBezTo>
                    <a:pt x="0" y="254"/>
                    <a:pt x="127" y="550"/>
                    <a:pt x="296" y="783"/>
                  </a:cubicBezTo>
                  <a:cubicBezTo>
                    <a:pt x="508" y="487"/>
                    <a:pt x="952" y="360"/>
                    <a:pt x="105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 name="Google Shape;2125;p14"/>
            <p:cNvSpPr/>
            <p:nvPr/>
          </p:nvSpPr>
          <p:spPr>
            <a:xfrm>
              <a:off x="-2279400" y="3740550"/>
              <a:ext cx="28050" cy="20800"/>
            </a:xfrm>
            <a:custGeom>
              <a:rect b="b" l="l" r="r" t="t"/>
              <a:pathLst>
                <a:path extrusionOk="0" h="832" w="1122">
                  <a:moveTo>
                    <a:pt x="1121" y="1"/>
                  </a:moveTo>
                  <a:lnTo>
                    <a:pt x="1121" y="1"/>
                  </a:lnTo>
                  <a:cubicBezTo>
                    <a:pt x="572" y="85"/>
                    <a:pt x="318" y="466"/>
                    <a:pt x="1" y="804"/>
                  </a:cubicBezTo>
                  <a:cubicBezTo>
                    <a:pt x="98" y="823"/>
                    <a:pt x="186" y="831"/>
                    <a:pt x="265" y="831"/>
                  </a:cubicBezTo>
                  <a:cubicBezTo>
                    <a:pt x="821" y="831"/>
                    <a:pt x="955" y="408"/>
                    <a:pt x="112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14"/>
            <p:cNvSpPr/>
            <p:nvPr/>
          </p:nvSpPr>
          <p:spPr>
            <a:xfrm>
              <a:off x="-1650200" y="3781800"/>
              <a:ext cx="57650" cy="58225"/>
            </a:xfrm>
            <a:custGeom>
              <a:rect b="b" l="l" r="r" t="t"/>
              <a:pathLst>
                <a:path extrusionOk="0" h="2329" w="2306">
                  <a:moveTo>
                    <a:pt x="1587" y="0"/>
                  </a:moveTo>
                  <a:cubicBezTo>
                    <a:pt x="1333" y="254"/>
                    <a:pt x="1227" y="614"/>
                    <a:pt x="846" y="783"/>
                  </a:cubicBezTo>
                  <a:cubicBezTo>
                    <a:pt x="593" y="1037"/>
                    <a:pt x="931" y="1460"/>
                    <a:pt x="466" y="1692"/>
                  </a:cubicBezTo>
                  <a:cubicBezTo>
                    <a:pt x="275" y="1777"/>
                    <a:pt x="0" y="2073"/>
                    <a:pt x="360" y="2263"/>
                  </a:cubicBezTo>
                  <a:cubicBezTo>
                    <a:pt x="440" y="2309"/>
                    <a:pt x="518" y="2328"/>
                    <a:pt x="594" y="2328"/>
                  </a:cubicBezTo>
                  <a:cubicBezTo>
                    <a:pt x="801" y="2328"/>
                    <a:pt x="994" y="2185"/>
                    <a:pt x="1164" y="2031"/>
                  </a:cubicBezTo>
                  <a:cubicBezTo>
                    <a:pt x="1375" y="1650"/>
                    <a:pt x="1269" y="1354"/>
                    <a:pt x="1777" y="1121"/>
                  </a:cubicBezTo>
                  <a:cubicBezTo>
                    <a:pt x="2136" y="677"/>
                    <a:pt x="2306" y="275"/>
                    <a:pt x="158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14"/>
            <p:cNvSpPr/>
            <p:nvPr/>
          </p:nvSpPr>
          <p:spPr>
            <a:xfrm>
              <a:off x="-1660175" y="3801025"/>
              <a:ext cx="49650" cy="40725"/>
            </a:xfrm>
            <a:custGeom>
              <a:rect b="b" l="l" r="r" t="t"/>
              <a:pathLst>
                <a:path extrusionOk="0" h="1629" w="1986">
                  <a:moveTo>
                    <a:pt x="1024" y="1"/>
                  </a:moveTo>
                  <a:cubicBezTo>
                    <a:pt x="1" y="1"/>
                    <a:pt x="1139" y="1040"/>
                    <a:pt x="463" y="1219"/>
                  </a:cubicBezTo>
                  <a:cubicBezTo>
                    <a:pt x="173" y="1432"/>
                    <a:pt x="554" y="1627"/>
                    <a:pt x="831" y="1627"/>
                  </a:cubicBezTo>
                  <a:cubicBezTo>
                    <a:pt x="858" y="1627"/>
                    <a:pt x="883" y="1625"/>
                    <a:pt x="907" y="1621"/>
                  </a:cubicBezTo>
                  <a:cubicBezTo>
                    <a:pt x="955" y="1626"/>
                    <a:pt x="1000" y="1629"/>
                    <a:pt x="1042" y="1629"/>
                  </a:cubicBezTo>
                  <a:cubicBezTo>
                    <a:pt x="1709" y="1629"/>
                    <a:pt x="1707" y="1027"/>
                    <a:pt x="1986" y="669"/>
                  </a:cubicBezTo>
                  <a:lnTo>
                    <a:pt x="1986" y="500"/>
                  </a:lnTo>
                  <a:cubicBezTo>
                    <a:pt x="1436" y="543"/>
                    <a:pt x="1711" y="1050"/>
                    <a:pt x="1415" y="1240"/>
                  </a:cubicBezTo>
                  <a:cubicBezTo>
                    <a:pt x="1285" y="1321"/>
                    <a:pt x="1156" y="1452"/>
                    <a:pt x="1007" y="1452"/>
                  </a:cubicBezTo>
                  <a:cubicBezTo>
                    <a:pt x="962" y="1452"/>
                    <a:pt x="914" y="1439"/>
                    <a:pt x="865" y="1410"/>
                  </a:cubicBezTo>
                  <a:cubicBezTo>
                    <a:pt x="421" y="1114"/>
                    <a:pt x="1563" y="775"/>
                    <a:pt x="1245" y="14"/>
                  </a:cubicBezTo>
                  <a:cubicBezTo>
                    <a:pt x="1162" y="5"/>
                    <a:pt x="1089" y="1"/>
                    <a:pt x="102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14"/>
            <p:cNvSpPr/>
            <p:nvPr/>
          </p:nvSpPr>
          <p:spPr>
            <a:xfrm>
              <a:off x="-2762675" y="4069950"/>
              <a:ext cx="75125" cy="74000"/>
            </a:xfrm>
            <a:custGeom>
              <a:rect b="b" l="l" r="r" t="t"/>
              <a:pathLst>
                <a:path extrusionOk="0" h="2960" w="3005">
                  <a:moveTo>
                    <a:pt x="2243" y="1"/>
                  </a:moveTo>
                  <a:cubicBezTo>
                    <a:pt x="1355" y="149"/>
                    <a:pt x="1355" y="1016"/>
                    <a:pt x="741" y="1375"/>
                  </a:cubicBezTo>
                  <a:cubicBezTo>
                    <a:pt x="1" y="1841"/>
                    <a:pt x="149" y="2348"/>
                    <a:pt x="572" y="2898"/>
                  </a:cubicBezTo>
                  <a:cubicBezTo>
                    <a:pt x="674" y="2941"/>
                    <a:pt x="765" y="2960"/>
                    <a:pt x="848" y="2960"/>
                  </a:cubicBezTo>
                  <a:cubicBezTo>
                    <a:pt x="1309" y="2960"/>
                    <a:pt x="1509" y="2387"/>
                    <a:pt x="1970" y="2387"/>
                  </a:cubicBezTo>
                  <a:cubicBezTo>
                    <a:pt x="1990" y="2387"/>
                    <a:pt x="2010" y="2388"/>
                    <a:pt x="2031" y="2390"/>
                  </a:cubicBezTo>
                  <a:cubicBezTo>
                    <a:pt x="2095" y="2179"/>
                    <a:pt x="1968" y="1925"/>
                    <a:pt x="2243" y="1777"/>
                  </a:cubicBezTo>
                  <a:cubicBezTo>
                    <a:pt x="2602" y="1460"/>
                    <a:pt x="2962" y="1143"/>
                    <a:pt x="3004" y="656"/>
                  </a:cubicBezTo>
                  <a:lnTo>
                    <a:pt x="3004" y="656"/>
                  </a:lnTo>
                  <a:cubicBezTo>
                    <a:pt x="2793" y="677"/>
                    <a:pt x="2518" y="614"/>
                    <a:pt x="2475" y="868"/>
                  </a:cubicBezTo>
                  <a:cubicBezTo>
                    <a:pt x="2370" y="1375"/>
                    <a:pt x="1799" y="1629"/>
                    <a:pt x="1672" y="2116"/>
                  </a:cubicBezTo>
                  <a:cubicBezTo>
                    <a:pt x="1619" y="2290"/>
                    <a:pt x="1466" y="2407"/>
                    <a:pt x="1296" y="2407"/>
                  </a:cubicBezTo>
                  <a:cubicBezTo>
                    <a:pt x="1259" y="2407"/>
                    <a:pt x="1222" y="2402"/>
                    <a:pt x="1185" y="2390"/>
                  </a:cubicBezTo>
                  <a:cubicBezTo>
                    <a:pt x="614" y="2094"/>
                    <a:pt x="1926" y="381"/>
                    <a:pt x="224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14"/>
            <p:cNvSpPr/>
            <p:nvPr/>
          </p:nvSpPr>
          <p:spPr>
            <a:xfrm>
              <a:off x="-1383200" y="3907100"/>
              <a:ext cx="28025" cy="43550"/>
            </a:xfrm>
            <a:custGeom>
              <a:rect b="b" l="l" r="r" t="t"/>
              <a:pathLst>
                <a:path extrusionOk="0" h="1742" w="1121">
                  <a:moveTo>
                    <a:pt x="572" y="1"/>
                  </a:moveTo>
                  <a:lnTo>
                    <a:pt x="572" y="1"/>
                  </a:lnTo>
                  <a:cubicBezTo>
                    <a:pt x="1" y="508"/>
                    <a:pt x="762" y="1312"/>
                    <a:pt x="1" y="1735"/>
                  </a:cubicBezTo>
                  <a:cubicBezTo>
                    <a:pt x="53" y="1739"/>
                    <a:pt x="101" y="1742"/>
                    <a:pt x="145" y="1742"/>
                  </a:cubicBezTo>
                  <a:cubicBezTo>
                    <a:pt x="1120" y="1742"/>
                    <a:pt x="430" y="668"/>
                    <a:pt x="57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14"/>
            <p:cNvSpPr/>
            <p:nvPr/>
          </p:nvSpPr>
          <p:spPr>
            <a:xfrm>
              <a:off x="-2303725" y="3678675"/>
              <a:ext cx="51850" cy="80275"/>
            </a:xfrm>
            <a:custGeom>
              <a:rect b="b" l="l" r="r" t="t"/>
              <a:pathLst>
                <a:path extrusionOk="0" h="3211" w="2074">
                  <a:moveTo>
                    <a:pt x="1351" y="0"/>
                  </a:moveTo>
                  <a:cubicBezTo>
                    <a:pt x="747" y="0"/>
                    <a:pt x="985" y="1549"/>
                    <a:pt x="233" y="1841"/>
                  </a:cubicBezTo>
                  <a:cubicBezTo>
                    <a:pt x="1" y="2137"/>
                    <a:pt x="297" y="2497"/>
                    <a:pt x="64" y="2793"/>
                  </a:cubicBezTo>
                  <a:cubicBezTo>
                    <a:pt x="144" y="3105"/>
                    <a:pt x="251" y="3210"/>
                    <a:pt x="373" y="3210"/>
                  </a:cubicBezTo>
                  <a:cubicBezTo>
                    <a:pt x="540" y="3210"/>
                    <a:pt x="736" y="3012"/>
                    <a:pt x="931" y="2877"/>
                  </a:cubicBezTo>
                  <a:cubicBezTo>
                    <a:pt x="1777" y="2306"/>
                    <a:pt x="1354" y="1312"/>
                    <a:pt x="1946" y="636"/>
                  </a:cubicBezTo>
                  <a:cubicBezTo>
                    <a:pt x="2073" y="488"/>
                    <a:pt x="1650" y="65"/>
                    <a:pt x="1375" y="1"/>
                  </a:cubicBezTo>
                  <a:cubicBezTo>
                    <a:pt x="1367" y="1"/>
                    <a:pt x="1359" y="0"/>
                    <a:pt x="135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14"/>
            <p:cNvSpPr/>
            <p:nvPr/>
          </p:nvSpPr>
          <p:spPr>
            <a:xfrm>
              <a:off x="-1471500" y="3938150"/>
              <a:ext cx="71350" cy="53100"/>
            </a:xfrm>
            <a:custGeom>
              <a:rect b="b" l="l" r="r" t="t"/>
              <a:pathLst>
                <a:path extrusionOk="0" h="2124" w="2854">
                  <a:moveTo>
                    <a:pt x="2313" y="0"/>
                  </a:moveTo>
                  <a:cubicBezTo>
                    <a:pt x="2282" y="0"/>
                    <a:pt x="2252" y="2"/>
                    <a:pt x="2222" y="6"/>
                  </a:cubicBezTo>
                  <a:cubicBezTo>
                    <a:pt x="2010" y="154"/>
                    <a:pt x="1629" y="28"/>
                    <a:pt x="1481" y="345"/>
                  </a:cubicBezTo>
                  <a:cubicBezTo>
                    <a:pt x="1418" y="852"/>
                    <a:pt x="1016" y="1275"/>
                    <a:pt x="487" y="1360"/>
                  </a:cubicBezTo>
                  <a:cubicBezTo>
                    <a:pt x="234" y="1423"/>
                    <a:pt x="1" y="1614"/>
                    <a:pt x="43" y="1889"/>
                  </a:cubicBezTo>
                  <a:cubicBezTo>
                    <a:pt x="128" y="2078"/>
                    <a:pt x="315" y="2123"/>
                    <a:pt x="529" y="2123"/>
                  </a:cubicBezTo>
                  <a:cubicBezTo>
                    <a:pt x="727" y="2123"/>
                    <a:pt x="950" y="2084"/>
                    <a:pt x="1137" y="2084"/>
                  </a:cubicBezTo>
                  <a:cubicBezTo>
                    <a:pt x="1200" y="2084"/>
                    <a:pt x="1259" y="2088"/>
                    <a:pt x="1312" y="2100"/>
                  </a:cubicBezTo>
                  <a:lnTo>
                    <a:pt x="1672" y="1804"/>
                  </a:lnTo>
                  <a:cubicBezTo>
                    <a:pt x="1756" y="1149"/>
                    <a:pt x="2031" y="620"/>
                    <a:pt x="2835" y="429"/>
                  </a:cubicBezTo>
                  <a:cubicBezTo>
                    <a:pt x="2854" y="164"/>
                    <a:pt x="2583" y="0"/>
                    <a:pt x="231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14"/>
            <p:cNvSpPr/>
            <p:nvPr/>
          </p:nvSpPr>
          <p:spPr>
            <a:xfrm>
              <a:off x="-1433425" y="3921275"/>
              <a:ext cx="58625" cy="61450"/>
            </a:xfrm>
            <a:custGeom>
              <a:rect b="b" l="l" r="r" t="t"/>
              <a:pathLst>
                <a:path extrusionOk="0" h="2458" w="2345">
                  <a:moveTo>
                    <a:pt x="1700" y="0"/>
                  </a:moveTo>
                  <a:cubicBezTo>
                    <a:pt x="1581" y="0"/>
                    <a:pt x="1477" y="56"/>
                    <a:pt x="1439" y="195"/>
                  </a:cubicBezTo>
                  <a:cubicBezTo>
                    <a:pt x="1714" y="512"/>
                    <a:pt x="1312" y="745"/>
                    <a:pt x="1270" y="999"/>
                  </a:cubicBezTo>
                  <a:cubicBezTo>
                    <a:pt x="297" y="1147"/>
                    <a:pt x="1" y="1675"/>
                    <a:pt x="149" y="2458"/>
                  </a:cubicBezTo>
                  <a:cubicBezTo>
                    <a:pt x="614" y="1189"/>
                    <a:pt x="1460" y="1570"/>
                    <a:pt x="2137" y="576"/>
                  </a:cubicBezTo>
                  <a:cubicBezTo>
                    <a:pt x="2344" y="309"/>
                    <a:pt x="1980" y="0"/>
                    <a:pt x="170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 name="Google Shape;2133;p14"/>
            <p:cNvSpPr/>
            <p:nvPr/>
          </p:nvSpPr>
          <p:spPr>
            <a:xfrm>
              <a:off x="-1411225" y="3926025"/>
              <a:ext cx="35250" cy="20225"/>
            </a:xfrm>
            <a:custGeom>
              <a:rect b="b" l="l" r="r" t="t"/>
              <a:pathLst>
                <a:path extrusionOk="0" h="809" w="1410">
                  <a:moveTo>
                    <a:pt x="661" y="1"/>
                  </a:moveTo>
                  <a:cubicBezTo>
                    <a:pt x="627" y="1"/>
                    <a:pt x="590" y="2"/>
                    <a:pt x="551" y="5"/>
                  </a:cubicBezTo>
                  <a:lnTo>
                    <a:pt x="382" y="5"/>
                  </a:lnTo>
                  <a:lnTo>
                    <a:pt x="1" y="491"/>
                  </a:lnTo>
                  <a:cubicBezTo>
                    <a:pt x="64" y="639"/>
                    <a:pt x="212" y="766"/>
                    <a:pt x="382" y="809"/>
                  </a:cubicBezTo>
                  <a:cubicBezTo>
                    <a:pt x="847" y="647"/>
                    <a:pt x="1409" y="1"/>
                    <a:pt x="6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4" name="Google Shape;2134;p14"/>
            <p:cNvSpPr/>
            <p:nvPr/>
          </p:nvSpPr>
          <p:spPr>
            <a:xfrm>
              <a:off x="-2803900" y="3810875"/>
              <a:ext cx="39900" cy="45625"/>
            </a:xfrm>
            <a:custGeom>
              <a:rect b="b" l="l" r="r" t="t"/>
              <a:pathLst>
                <a:path extrusionOk="0" h="1825" w="1596">
                  <a:moveTo>
                    <a:pt x="741" y="0"/>
                  </a:moveTo>
                  <a:lnTo>
                    <a:pt x="191" y="1037"/>
                  </a:lnTo>
                  <a:cubicBezTo>
                    <a:pt x="64" y="1037"/>
                    <a:pt x="64" y="1143"/>
                    <a:pt x="0" y="1185"/>
                  </a:cubicBezTo>
                  <a:lnTo>
                    <a:pt x="0" y="1671"/>
                  </a:lnTo>
                  <a:cubicBezTo>
                    <a:pt x="157" y="1778"/>
                    <a:pt x="308" y="1824"/>
                    <a:pt x="447" y="1824"/>
                  </a:cubicBezTo>
                  <a:cubicBezTo>
                    <a:pt x="1190" y="1824"/>
                    <a:pt x="1596" y="499"/>
                    <a:pt x="74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5" name="Google Shape;2135;p14"/>
            <p:cNvSpPr/>
            <p:nvPr/>
          </p:nvSpPr>
          <p:spPr>
            <a:xfrm>
              <a:off x="-2810250" y="3804525"/>
              <a:ext cx="11125" cy="36500"/>
            </a:xfrm>
            <a:custGeom>
              <a:rect b="b" l="l" r="r" t="t"/>
              <a:pathLst>
                <a:path extrusionOk="0" h="1460" w="445">
                  <a:moveTo>
                    <a:pt x="445" y="1"/>
                  </a:moveTo>
                  <a:cubicBezTo>
                    <a:pt x="1" y="445"/>
                    <a:pt x="297" y="974"/>
                    <a:pt x="254" y="1460"/>
                  </a:cubicBezTo>
                  <a:lnTo>
                    <a:pt x="445" y="1291"/>
                  </a:lnTo>
                  <a:cubicBezTo>
                    <a:pt x="445" y="868"/>
                    <a:pt x="445" y="424"/>
                    <a:pt x="44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 name="Google Shape;2136;p14"/>
            <p:cNvSpPr/>
            <p:nvPr/>
          </p:nvSpPr>
          <p:spPr>
            <a:xfrm>
              <a:off x="-1216100" y="4099100"/>
              <a:ext cx="34200" cy="16875"/>
            </a:xfrm>
            <a:custGeom>
              <a:rect b="b" l="l" r="r" t="t"/>
              <a:pathLst>
                <a:path extrusionOk="0" h="675" w="1368">
                  <a:moveTo>
                    <a:pt x="772" y="0"/>
                  </a:moveTo>
                  <a:cubicBezTo>
                    <a:pt x="660" y="0"/>
                    <a:pt x="532" y="37"/>
                    <a:pt x="402" y="125"/>
                  </a:cubicBezTo>
                  <a:cubicBezTo>
                    <a:pt x="0" y="379"/>
                    <a:pt x="465" y="484"/>
                    <a:pt x="550" y="653"/>
                  </a:cubicBezTo>
                  <a:lnTo>
                    <a:pt x="740" y="675"/>
                  </a:lnTo>
                  <a:cubicBezTo>
                    <a:pt x="1368" y="460"/>
                    <a:pt x="1170" y="0"/>
                    <a:pt x="77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7" name="Google Shape;2137;p14"/>
            <p:cNvSpPr/>
            <p:nvPr/>
          </p:nvSpPr>
          <p:spPr>
            <a:xfrm>
              <a:off x="-1434475" y="3938375"/>
              <a:ext cx="18525" cy="7875"/>
            </a:xfrm>
            <a:custGeom>
              <a:rect b="b" l="l" r="r" t="t"/>
              <a:pathLst>
                <a:path extrusionOk="0" h="315" w="741">
                  <a:moveTo>
                    <a:pt x="402" y="1"/>
                  </a:moveTo>
                  <a:cubicBezTo>
                    <a:pt x="212" y="1"/>
                    <a:pt x="40" y="50"/>
                    <a:pt x="0" y="315"/>
                  </a:cubicBezTo>
                  <a:lnTo>
                    <a:pt x="741" y="19"/>
                  </a:lnTo>
                  <a:cubicBezTo>
                    <a:pt x="637" y="19"/>
                    <a:pt x="517" y="1"/>
                    <a:pt x="40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8" name="Google Shape;2138;p14"/>
            <p:cNvSpPr/>
            <p:nvPr/>
          </p:nvSpPr>
          <p:spPr>
            <a:xfrm>
              <a:off x="-2306375" y="3724700"/>
              <a:ext cx="12200" cy="23800"/>
            </a:xfrm>
            <a:custGeom>
              <a:rect b="b" l="l" r="r" t="t"/>
              <a:pathLst>
                <a:path extrusionOk="0" h="952" w="488">
                  <a:moveTo>
                    <a:pt x="339" y="0"/>
                  </a:moveTo>
                  <a:cubicBezTo>
                    <a:pt x="1" y="275"/>
                    <a:pt x="212" y="635"/>
                    <a:pt x="170" y="952"/>
                  </a:cubicBezTo>
                  <a:cubicBezTo>
                    <a:pt x="487" y="677"/>
                    <a:pt x="276" y="317"/>
                    <a:pt x="33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39" name="Google Shape;2139;p1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1">
  <p:cSld name="ONE_COLUMN_TEXT_1_1">
    <p:spTree>
      <p:nvGrpSpPr>
        <p:cNvPr id="2140" name="Shape 2140"/>
        <p:cNvGrpSpPr/>
        <p:nvPr/>
      </p:nvGrpSpPr>
      <p:grpSpPr>
        <a:xfrm>
          <a:off x="0" y="0"/>
          <a:ext cx="0" cy="0"/>
          <a:chOff x="0" y="0"/>
          <a:chExt cx="0" cy="0"/>
        </a:xfrm>
      </p:grpSpPr>
      <p:pic>
        <p:nvPicPr>
          <p:cNvPr id="2141" name="Google Shape;2141;p15"/>
          <p:cNvPicPr preferRelativeResize="0"/>
          <p:nvPr/>
        </p:nvPicPr>
        <p:blipFill>
          <a:blip r:embed="rId2">
            <a:alphaModFix/>
          </a:blip>
          <a:stretch>
            <a:fillRect/>
          </a:stretch>
        </p:blipFill>
        <p:spPr>
          <a:xfrm>
            <a:off x="0" y="0"/>
            <a:ext cx="9144000" cy="5143500"/>
          </a:xfrm>
          <a:prstGeom prst="rect">
            <a:avLst/>
          </a:prstGeom>
          <a:noFill/>
          <a:ln>
            <a:noFill/>
          </a:ln>
        </p:spPr>
      </p:pic>
      <p:sp>
        <p:nvSpPr>
          <p:cNvPr id="2142" name="Google Shape;2142;p15"/>
          <p:cNvSpPr txBox="1"/>
          <p:nvPr>
            <p:ph type="title"/>
          </p:nvPr>
        </p:nvSpPr>
        <p:spPr>
          <a:xfrm>
            <a:off x="580914" y="1255513"/>
            <a:ext cx="4398300" cy="1735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1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143" name="Google Shape;2143;p15"/>
          <p:cNvSpPr txBox="1"/>
          <p:nvPr>
            <p:ph idx="1" type="body"/>
          </p:nvPr>
        </p:nvSpPr>
        <p:spPr>
          <a:xfrm>
            <a:off x="929664" y="3198588"/>
            <a:ext cx="3700800" cy="907500"/>
          </a:xfrm>
          <a:prstGeom prst="rect">
            <a:avLst/>
          </a:prstGeom>
        </p:spPr>
        <p:txBody>
          <a:bodyPr anchorCtr="0" anchor="t" bIns="91425" lIns="91425" spcFirstLastPara="1" rIns="91425" wrap="square" tIns="91425">
            <a:noAutofit/>
          </a:bodyPr>
          <a:lstStyle>
            <a:lvl1pPr indent="-304800" lvl="0" marL="457200" rtl="0" algn="ctr">
              <a:lnSpc>
                <a:spcPct val="100000"/>
              </a:lnSpc>
              <a:spcBef>
                <a:spcPts val="0"/>
              </a:spcBef>
              <a:spcAft>
                <a:spcPts val="0"/>
              </a:spcAft>
              <a:buSzPts val="1200"/>
              <a:buChar char="●"/>
              <a:defRPr sz="16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grpSp>
        <p:nvGrpSpPr>
          <p:cNvPr id="2144" name="Google Shape;2144;p15"/>
          <p:cNvGrpSpPr/>
          <p:nvPr/>
        </p:nvGrpSpPr>
        <p:grpSpPr>
          <a:xfrm>
            <a:off x="-778350" y="601575"/>
            <a:ext cx="2106500" cy="597475"/>
            <a:chOff x="-2810250" y="3572525"/>
            <a:chExt cx="2106500" cy="597475"/>
          </a:xfrm>
        </p:grpSpPr>
        <p:sp>
          <p:nvSpPr>
            <p:cNvPr id="2145" name="Google Shape;2145;p15"/>
            <p:cNvSpPr/>
            <p:nvPr/>
          </p:nvSpPr>
          <p:spPr>
            <a:xfrm>
              <a:off x="-2396250" y="4007475"/>
              <a:ext cx="133850" cy="123700"/>
            </a:xfrm>
            <a:custGeom>
              <a:rect b="b" l="l" r="r" t="t"/>
              <a:pathLst>
                <a:path extrusionOk="0" h="4948" w="5354">
                  <a:moveTo>
                    <a:pt x="3665" y="0"/>
                  </a:moveTo>
                  <a:cubicBezTo>
                    <a:pt x="3419" y="0"/>
                    <a:pt x="3177" y="89"/>
                    <a:pt x="2983" y="258"/>
                  </a:cubicBezTo>
                  <a:cubicBezTo>
                    <a:pt x="2771" y="1971"/>
                    <a:pt x="1" y="2521"/>
                    <a:pt x="339" y="4445"/>
                  </a:cubicBezTo>
                  <a:cubicBezTo>
                    <a:pt x="400" y="4488"/>
                    <a:pt x="452" y="4505"/>
                    <a:pt x="498" y="4505"/>
                  </a:cubicBezTo>
                  <a:cubicBezTo>
                    <a:pt x="693" y="4505"/>
                    <a:pt x="777" y="4189"/>
                    <a:pt x="1039" y="4189"/>
                  </a:cubicBezTo>
                  <a:cubicBezTo>
                    <a:pt x="1052" y="4189"/>
                    <a:pt x="1065" y="4190"/>
                    <a:pt x="1079" y="4192"/>
                  </a:cubicBezTo>
                  <a:cubicBezTo>
                    <a:pt x="1164" y="4466"/>
                    <a:pt x="614" y="4466"/>
                    <a:pt x="762" y="4763"/>
                  </a:cubicBezTo>
                  <a:cubicBezTo>
                    <a:pt x="893" y="4882"/>
                    <a:pt x="1072" y="4948"/>
                    <a:pt x="1226" y="4948"/>
                  </a:cubicBezTo>
                  <a:cubicBezTo>
                    <a:pt x="1344" y="4948"/>
                    <a:pt x="1447" y="4909"/>
                    <a:pt x="1502" y="4826"/>
                  </a:cubicBezTo>
                  <a:cubicBezTo>
                    <a:pt x="1946" y="4213"/>
                    <a:pt x="2750" y="3853"/>
                    <a:pt x="3004" y="3155"/>
                  </a:cubicBezTo>
                  <a:cubicBezTo>
                    <a:pt x="3110" y="2817"/>
                    <a:pt x="3363" y="2542"/>
                    <a:pt x="3659" y="2373"/>
                  </a:cubicBezTo>
                  <a:cubicBezTo>
                    <a:pt x="4558" y="1871"/>
                    <a:pt x="5354" y="109"/>
                    <a:pt x="4167" y="109"/>
                  </a:cubicBezTo>
                  <a:cubicBezTo>
                    <a:pt x="4153" y="109"/>
                    <a:pt x="4139" y="109"/>
                    <a:pt x="4125" y="110"/>
                  </a:cubicBezTo>
                  <a:cubicBezTo>
                    <a:pt x="3977" y="36"/>
                    <a:pt x="3820" y="0"/>
                    <a:pt x="3665"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6" name="Google Shape;2146;p15"/>
            <p:cNvSpPr/>
            <p:nvPr/>
          </p:nvSpPr>
          <p:spPr>
            <a:xfrm>
              <a:off x="-1076525" y="3572525"/>
              <a:ext cx="126925" cy="104075"/>
            </a:xfrm>
            <a:custGeom>
              <a:rect b="b" l="l" r="r" t="t"/>
              <a:pathLst>
                <a:path extrusionOk="0" h="4163" w="5077">
                  <a:moveTo>
                    <a:pt x="3337" y="1"/>
                  </a:moveTo>
                  <a:cubicBezTo>
                    <a:pt x="3025" y="1"/>
                    <a:pt x="2736" y="55"/>
                    <a:pt x="2602" y="165"/>
                  </a:cubicBezTo>
                  <a:cubicBezTo>
                    <a:pt x="2665" y="715"/>
                    <a:pt x="1798" y="906"/>
                    <a:pt x="1841" y="1477"/>
                  </a:cubicBezTo>
                  <a:cubicBezTo>
                    <a:pt x="1819" y="1815"/>
                    <a:pt x="1544" y="1900"/>
                    <a:pt x="1248" y="1963"/>
                  </a:cubicBezTo>
                  <a:cubicBezTo>
                    <a:pt x="254" y="2513"/>
                    <a:pt x="1" y="4099"/>
                    <a:pt x="1502" y="4163"/>
                  </a:cubicBezTo>
                  <a:cubicBezTo>
                    <a:pt x="2412" y="3824"/>
                    <a:pt x="3173" y="3190"/>
                    <a:pt x="3659" y="2365"/>
                  </a:cubicBezTo>
                  <a:cubicBezTo>
                    <a:pt x="3793" y="1912"/>
                    <a:pt x="4060" y="1739"/>
                    <a:pt x="4460" y="1739"/>
                  </a:cubicBezTo>
                  <a:cubicBezTo>
                    <a:pt x="4565" y="1739"/>
                    <a:pt x="4678" y="1751"/>
                    <a:pt x="4801" y="1773"/>
                  </a:cubicBezTo>
                  <a:cubicBezTo>
                    <a:pt x="4738" y="1604"/>
                    <a:pt x="5076" y="1477"/>
                    <a:pt x="4865" y="1286"/>
                  </a:cubicBezTo>
                  <a:cubicBezTo>
                    <a:pt x="4670" y="1119"/>
                    <a:pt x="4486" y="1055"/>
                    <a:pt x="4305" y="1055"/>
                  </a:cubicBezTo>
                  <a:cubicBezTo>
                    <a:pt x="3779" y="1055"/>
                    <a:pt x="3290" y="1599"/>
                    <a:pt x="2708" y="1709"/>
                  </a:cubicBezTo>
                  <a:cubicBezTo>
                    <a:pt x="2792" y="1202"/>
                    <a:pt x="3215" y="948"/>
                    <a:pt x="3511" y="715"/>
                  </a:cubicBezTo>
                  <a:cubicBezTo>
                    <a:pt x="3571" y="673"/>
                    <a:pt x="3645" y="658"/>
                    <a:pt x="3726" y="658"/>
                  </a:cubicBezTo>
                  <a:cubicBezTo>
                    <a:pt x="3891" y="658"/>
                    <a:pt x="4083" y="718"/>
                    <a:pt x="4233" y="718"/>
                  </a:cubicBezTo>
                  <a:cubicBezTo>
                    <a:pt x="4373" y="718"/>
                    <a:pt x="4476" y="666"/>
                    <a:pt x="4484" y="461"/>
                  </a:cubicBezTo>
                  <a:cubicBezTo>
                    <a:pt x="4458" y="156"/>
                    <a:pt x="3864" y="1"/>
                    <a:pt x="3337"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7" name="Google Shape;2147;p15"/>
            <p:cNvSpPr/>
            <p:nvPr/>
          </p:nvSpPr>
          <p:spPr>
            <a:xfrm>
              <a:off x="-2407875" y="4057575"/>
              <a:ext cx="141200" cy="94050"/>
            </a:xfrm>
            <a:custGeom>
              <a:rect b="b" l="l" r="r" t="t"/>
              <a:pathLst>
                <a:path extrusionOk="0" h="3762" w="5648">
                  <a:moveTo>
                    <a:pt x="4962" y="0"/>
                  </a:moveTo>
                  <a:cubicBezTo>
                    <a:pt x="4363" y="0"/>
                    <a:pt x="3743" y="352"/>
                    <a:pt x="3532" y="940"/>
                  </a:cubicBezTo>
                  <a:cubicBezTo>
                    <a:pt x="3405" y="1638"/>
                    <a:pt x="2665" y="1743"/>
                    <a:pt x="2369" y="2293"/>
                  </a:cubicBezTo>
                  <a:cubicBezTo>
                    <a:pt x="2144" y="2744"/>
                    <a:pt x="1958" y="2962"/>
                    <a:pt x="1704" y="2962"/>
                  </a:cubicBezTo>
                  <a:cubicBezTo>
                    <a:pt x="1506" y="2962"/>
                    <a:pt x="1265" y="2828"/>
                    <a:pt x="931" y="2568"/>
                  </a:cubicBezTo>
                  <a:cubicBezTo>
                    <a:pt x="656" y="2399"/>
                    <a:pt x="677" y="2188"/>
                    <a:pt x="740" y="1955"/>
                  </a:cubicBezTo>
                  <a:cubicBezTo>
                    <a:pt x="844" y="1728"/>
                    <a:pt x="715" y="1616"/>
                    <a:pt x="571" y="1616"/>
                  </a:cubicBezTo>
                  <a:cubicBezTo>
                    <a:pt x="420" y="1616"/>
                    <a:pt x="253" y="1738"/>
                    <a:pt x="317" y="1976"/>
                  </a:cubicBezTo>
                  <a:cubicBezTo>
                    <a:pt x="85" y="2293"/>
                    <a:pt x="0" y="2801"/>
                    <a:pt x="360" y="3076"/>
                  </a:cubicBezTo>
                  <a:cubicBezTo>
                    <a:pt x="1067" y="3522"/>
                    <a:pt x="1545" y="3761"/>
                    <a:pt x="1963" y="3761"/>
                  </a:cubicBezTo>
                  <a:cubicBezTo>
                    <a:pt x="2358" y="3761"/>
                    <a:pt x="2699" y="3549"/>
                    <a:pt x="3130" y="3097"/>
                  </a:cubicBezTo>
                  <a:cubicBezTo>
                    <a:pt x="3997" y="2166"/>
                    <a:pt x="5097" y="1342"/>
                    <a:pt x="5647" y="178"/>
                  </a:cubicBezTo>
                  <a:cubicBezTo>
                    <a:pt x="5441" y="57"/>
                    <a:pt x="5203" y="0"/>
                    <a:pt x="4962"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 name="Google Shape;2148;p15"/>
            <p:cNvSpPr/>
            <p:nvPr/>
          </p:nvSpPr>
          <p:spPr>
            <a:xfrm>
              <a:off x="-869800" y="3762375"/>
              <a:ext cx="147025" cy="84950"/>
            </a:xfrm>
            <a:custGeom>
              <a:rect b="b" l="l" r="r" t="t"/>
              <a:pathLst>
                <a:path extrusionOk="0" h="3398" w="5881">
                  <a:moveTo>
                    <a:pt x="3321" y="0"/>
                  </a:moveTo>
                  <a:cubicBezTo>
                    <a:pt x="2724" y="0"/>
                    <a:pt x="1587" y="1645"/>
                    <a:pt x="652" y="1645"/>
                  </a:cubicBezTo>
                  <a:cubicBezTo>
                    <a:pt x="646" y="1645"/>
                    <a:pt x="641" y="1645"/>
                    <a:pt x="635" y="1644"/>
                  </a:cubicBezTo>
                  <a:cubicBezTo>
                    <a:pt x="339" y="1666"/>
                    <a:pt x="530" y="2004"/>
                    <a:pt x="276" y="2067"/>
                  </a:cubicBezTo>
                  <a:cubicBezTo>
                    <a:pt x="1" y="2448"/>
                    <a:pt x="170" y="2829"/>
                    <a:pt x="276" y="3188"/>
                  </a:cubicBezTo>
                  <a:lnTo>
                    <a:pt x="445" y="3209"/>
                  </a:lnTo>
                  <a:cubicBezTo>
                    <a:pt x="481" y="3205"/>
                    <a:pt x="517" y="3203"/>
                    <a:pt x="553" y="3203"/>
                  </a:cubicBezTo>
                  <a:cubicBezTo>
                    <a:pt x="921" y="3203"/>
                    <a:pt x="1302" y="3397"/>
                    <a:pt x="1640" y="3397"/>
                  </a:cubicBezTo>
                  <a:cubicBezTo>
                    <a:pt x="1779" y="3397"/>
                    <a:pt x="1911" y="3365"/>
                    <a:pt x="2031" y="3273"/>
                  </a:cubicBezTo>
                  <a:cubicBezTo>
                    <a:pt x="2645" y="2850"/>
                    <a:pt x="3491" y="2554"/>
                    <a:pt x="3892" y="2089"/>
                  </a:cubicBezTo>
                  <a:cubicBezTo>
                    <a:pt x="4358" y="1306"/>
                    <a:pt x="5881" y="1243"/>
                    <a:pt x="5606" y="164"/>
                  </a:cubicBezTo>
                  <a:cubicBezTo>
                    <a:pt x="5575" y="156"/>
                    <a:pt x="5540" y="153"/>
                    <a:pt x="5503" y="153"/>
                  </a:cubicBezTo>
                  <a:cubicBezTo>
                    <a:pt x="4820" y="153"/>
                    <a:pt x="3102" y="1370"/>
                    <a:pt x="2581" y="1771"/>
                  </a:cubicBezTo>
                  <a:cubicBezTo>
                    <a:pt x="2877" y="1179"/>
                    <a:pt x="3533" y="756"/>
                    <a:pt x="3491" y="58"/>
                  </a:cubicBezTo>
                  <a:cubicBezTo>
                    <a:pt x="3441" y="18"/>
                    <a:pt x="3384" y="0"/>
                    <a:pt x="3321"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15"/>
            <p:cNvSpPr/>
            <p:nvPr/>
          </p:nvSpPr>
          <p:spPr>
            <a:xfrm>
              <a:off x="-2475025" y="3887900"/>
              <a:ext cx="118975" cy="96950"/>
            </a:xfrm>
            <a:custGeom>
              <a:rect b="b" l="l" r="r" t="t"/>
              <a:pathLst>
                <a:path extrusionOk="0" h="3878" w="4759">
                  <a:moveTo>
                    <a:pt x="2337" y="1"/>
                  </a:moveTo>
                  <a:cubicBezTo>
                    <a:pt x="1329" y="1"/>
                    <a:pt x="678" y="1172"/>
                    <a:pt x="550" y="1995"/>
                  </a:cubicBezTo>
                  <a:cubicBezTo>
                    <a:pt x="0" y="3010"/>
                    <a:pt x="867" y="3751"/>
                    <a:pt x="1883" y="3878"/>
                  </a:cubicBezTo>
                  <a:cubicBezTo>
                    <a:pt x="2665" y="3095"/>
                    <a:pt x="4759" y="1953"/>
                    <a:pt x="3215" y="832"/>
                  </a:cubicBezTo>
                  <a:cubicBezTo>
                    <a:pt x="2898" y="621"/>
                    <a:pt x="2961" y="346"/>
                    <a:pt x="2834" y="92"/>
                  </a:cubicBezTo>
                  <a:cubicBezTo>
                    <a:pt x="2660" y="29"/>
                    <a:pt x="2494" y="1"/>
                    <a:pt x="2337"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15"/>
            <p:cNvSpPr/>
            <p:nvPr/>
          </p:nvSpPr>
          <p:spPr>
            <a:xfrm>
              <a:off x="-1207650" y="3814575"/>
              <a:ext cx="107350" cy="83025"/>
            </a:xfrm>
            <a:custGeom>
              <a:rect b="b" l="l" r="r" t="t"/>
              <a:pathLst>
                <a:path extrusionOk="0" h="3321" w="4294">
                  <a:moveTo>
                    <a:pt x="2433" y="1"/>
                  </a:moveTo>
                  <a:lnTo>
                    <a:pt x="1883" y="275"/>
                  </a:lnTo>
                  <a:cubicBezTo>
                    <a:pt x="1967" y="1227"/>
                    <a:pt x="1037" y="1523"/>
                    <a:pt x="423" y="2031"/>
                  </a:cubicBezTo>
                  <a:cubicBezTo>
                    <a:pt x="0" y="2771"/>
                    <a:pt x="297" y="3194"/>
                    <a:pt x="1333" y="3321"/>
                  </a:cubicBezTo>
                  <a:cubicBezTo>
                    <a:pt x="3025" y="2665"/>
                    <a:pt x="2623" y="1227"/>
                    <a:pt x="4252" y="1121"/>
                  </a:cubicBezTo>
                  <a:lnTo>
                    <a:pt x="4294" y="783"/>
                  </a:lnTo>
                  <a:cubicBezTo>
                    <a:pt x="3955" y="22"/>
                    <a:pt x="3131" y="106"/>
                    <a:pt x="2433"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 name="Google Shape;2151;p15"/>
            <p:cNvSpPr/>
            <p:nvPr/>
          </p:nvSpPr>
          <p:spPr>
            <a:xfrm>
              <a:off x="-1657600" y="3775075"/>
              <a:ext cx="115300" cy="89075"/>
            </a:xfrm>
            <a:custGeom>
              <a:rect b="b" l="l" r="r" t="t"/>
              <a:pathLst>
                <a:path extrusionOk="0" h="3563" w="4612">
                  <a:moveTo>
                    <a:pt x="3414" y="0"/>
                  </a:moveTo>
                  <a:cubicBezTo>
                    <a:pt x="2993" y="0"/>
                    <a:pt x="3192" y="1023"/>
                    <a:pt x="1840" y="1707"/>
                  </a:cubicBezTo>
                  <a:cubicBezTo>
                    <a:pt x="1883" y="2807"/>
                    <a:pt x="719" y="2575"/>
                    <a:pt x="0" y="2934"/>
                  </a:cubicBezTo>
                  <a:cubicBezTo>
                    <a:pt x="104" y="3374"/>
                    <a:pt x="451" y="3562"/>
                    <a:pt x="899" y="3562"/>
                  </a:cubicBezTo>
                  <a:cubicBezTo>
                    <a:pt x="2278" y="3562"/>
                    <a:pt x="4612" y="1777"/>
                    <a:pt x="3701" y="100"/>
                  </a:cubicBezTo>
                  <a:cubicBezTo>
                    <a:pt x="3579" y="31"/>
                    <a:pt x="3487" y="0"/>
                    <a:pt x="3414"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2" name="Google Shape;2152;p15"/>
            <p:cNvSpPr/>
            <p:nvPr/>
          </p:nvSpPr>
          <p:spPr>
            <a:xfrm>
              <a:off x="-2430100" y="3892350"/>
              <a:ext cx="79875" cy="94825"/>
            </a:xfrm>
            <a:custGeom>
              <a:rect b="b" l="l" r="r" t="t"/>
              <a:pathLst>
                <a:path extrusionOk="0" h="3793" w="3195">
                  <a:moveTo>
                    <a:pt x="1251" y="0"/>
                  </a:moveTo>
                  <a:cubicBezTo>
                    <a:pt x="1175" y="0"/>
                    <a:pt x="1096" y="7"/>
                    <a:pt x="1016" y="20"/>
                  </a:cubicBezTo>
                  <a:cubicBezTo>
                    <a:pt x="720" y="316"/>
                    <a:pt x="382" y="548"/>
                    <a:pt x="1185" y="760"/>
                  </a:cubicBezTo>
                  <a:cubicBezTo>
                    <a:pt x="2475" y="1162"/>
                    <a:pt x="1376" y="2684"/>
                    <a:pt x="530" y="3002"/>
                  </a:cubicBezTo>
                  <a:cubicBezTo>
                    <a:pt x="212" y="3065"/>
                    <a:pt x="1" y="3382"/>
                    <a:pt x="86" y="3700"/>
                  </a:cubicBezTo>
                  <a:cubicBezTo>
                    <a:pt x="287" y="3764"/>
                    <a:pt x="455" y="3793"/>
                    <a:pt x="600" y="3793"/>
                  </a:cubicBezTo>
                  <a:cubicBezTo>
                    <a:pt x="1354" y="3793"/>
                    <a:pt x="1459" y="3019"/>
                    <a:pt x="2116" y="2558"/>
                  </a:cubicBezTo>
                  <a:cubicBezTo>
                    <a:pt x="3194" y="1779"/>
                    <a:pt x="2538" y="0"/>
                    <a:pt x="1251"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3" name="Google Shape;2153;p15"/>
            <p:cNvSpPr/>
            <p:nvPr/>
          </p:nvSpPr>
          <p:spPr>
            <a:xfrm>
              <a:off x="-858675" y="3784450"/>
              <a:ext cx="124800" cy="72900"/>
            </a:xfrm>
            <a:custGeom>
              <a:rect b="b" l="l" r="r" t="t"/>
              <a:pathLst>
                <a:path extrusionOk="0" h="2916" w="4992">
                  <a:moveTo>
                    <a:pt x="4991" y="85"/>
                  </a:moveTo>
                  <a:lnTo>
                    <a:pt x="4991" y="85"/>
                  </a:lnTo>
                  <a:cubicBezTo>
                    <a:pt x="4590" y="233"/>
                    <a:pt x="3638" y="0"/>
                    <a:pt x="3553" y="529"/>
                  </a:cubicBezTo>
                  <a:cubicBezTo>
                    <a:pt x="3744" y="1523"/>
                    <a:pt x="2242" y="1142"/>
                    <a:pt x="1925" y="1840"/>
                  </a:cubicBezTo>
                  <a:cubicBezTo>
                    <a:pt x="1784" y="2210"/>
                    <a:pt x="1565" y="2322"/>
                    <a:pt x="1324" y="2322"/>
                  </a:cubicBezTo>
                  <a:cubicBezTo>
                    <a:pt x="952" y="2322"/>
                    <a:pt x="529" y="2056"/>
                    <a:pt x="260" y="2056"/>
                  </a:cubicBezTo>
                  <a:cubicBezTo>
                    <a:pt x="125" y="2056"/>
                    <a:pt x="30" y="2124"/>
                    <a:pt x="0" y="2326"/>
                  </a:cubicBezTo>
                  <a:cubicBezTo>
                    <a:pt x="340" y="2745"/>
                    <a:pt x="752" y="2916"/>
                    <a:pt x="1193" y="2916"/>
                  </a:cubicBezTo>
                  <a:cubicBezTo>
                    <a:pt x="2648" y="2916"/>
                    <a:pt x="4423" y="1058"/>
                    <a:pt x="4991" y="85"/>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4" name="Google Shape;2154;p15"/>
            <p:cNvSpPr/>
            <p:nvPr/>
          </p:nvSpPr>
          <p:spPr>
            <a:xfrm>
              <a:off x="-1715775" y="4022375"/>
              <a:ext cx="82525" cy="97300"/>
            </a:xfrm>
            <a:custGeom>
              <a:rect b="b" l="l" r="r" t="t"/>
              <a:pathLst>
                <a:path extrusionOk="0" h="3892" w="3301">
                  <a:moveTo>
                    <a:pt x="2164" y="1"/>
                  </a:moveTo>
                  <a:cubicBezTo>
                    <a:pt x="2076" y="1"/>
                    <a:pt x="2004" y="47"/>
                    <a:pt x="1968" y="191"/>
                  </a:cubicBezTo>
                  <a:cubicBezTo>
                    <a:pt x="1714" y="381"/>
                    <a:pt x="1545" y="677"/>
                    <a:pt x="1545" y="994"/>
                  </a:cubicBezTo>
                  <a:cubicBezTo>
                    <a:pt x="1376" y="1925"/>
                    <a:pt x="1" y="2411"/>
                    <a:pt x="530" y="3469"/>
                  </a:cubicBezTo>
                  <a:cubicBezTo>
                    <a:pt x="675" y="3736"/>
                    <a:pt x="995" y="3891"/>
                    <a:pt x="1306" y="3891"/>
                  </a:cubicBezTo>
                  <a:cubicBezTo>
                    <a:pt x="1536" y="3891"/>
                    <a:pt x="1760" y="3806"/>
                    <a:pt x="1904" y="3617"/>
                  </a:cubicBezTo>
                  <a:cubicBezTo>
                    <a:pt x="2179" y="2432"/>
                    <a:pt x="3300" y="1502"/>
                    <a:pt x="3258" y="233"/>
                  </a:cubicBezTo>
                  <a:lnTo>
                    <a:pt x="2708" y="148"/>
                  </a:lnTo>
                  <a:cubicBezTo>
                    <a:pt x="2698" y="150"/>
                    <a:pt x="2687" y="151"/>
                    <a:pt x="2676" y="151"/>
                  </a:cubicBezTo>
                  <a:cubicBezTo>
                    <a:pt x="2534" y="151"/>
                    <a:pt x="2323" y="1"/>
                    <a:pt x="2164"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 name="Google Shape;2155;p15"/>
            <p:cNvSpPr/>
            <p:nvPr/>
          </p:nvSpPr>
          <p:spPr>
            <a:xfrm>
              <a:off x="-1209225" y="4031875"/>
              <a:ext cx="103650" cy="71425"/>
            </a:xfrm>
            <a:custGeom>
              <a:rect b="b" l="l" r="r" t="t"/>
              <a:pathLst>
                <a:path extrusionOk="0" h="2857" w="4146">
                  <a:moveTo>
                    <a:pt x="3786" y="1"/>
                  </a:moveTo>
                  <a:cubicBezTo>
                    <a:pt x="3046" y="85"/>
                    <a:pt x="2305" y="64"/>
                    <a:pt x="1586" y="128"/>
                  </a:cubicBezTo>
                  <a:lnTo>
                    <a:pt x="1015" y="593"/>
                  </a:lnTo>
                  <a:cubicBezTo>
                    <a:pt x="931" y="678"/>
                    <a:pt x="888" y="762"/>
                    <a:pt x="867" y="889"/>
                  </a:cubicBezTo>
                  <a:cubicBezTo>
                    <a:pt x="867" y="1460"/>
                    <a:pt x="0" y="1756"/>
                    <a:pt x="254" y="2412"/>
                  </a:cubicBezTo>
                  <a:cubicBezTo>
                    <a:pt x="536" y="2704"/>
                    <a:pt x="899" y="2857"/>
                    <a:pt x="1245" y="2857"/>
                  </a:cubicBezTo>
                  <a:cubicBezTo>
                    <a:pt x="1652" y="2857"/>
                    <a:pt x="2036" y="2646"/>
                    <a:pt x="2242" y="2200"/>
                  </a:cubicBezTo>
                  <a:cubicBezTo>
                    <a:pt x="2305" y="2031"/>
                    <a:pt x="2263" y="1862"/>
                    <a:pt x="2157" y="1756"/>
                  </a:cubicBezTo>
                  <a:cubicBezTo>
                    <a:pt x="2106" y="1735"/>
                    <a:pt x="2059" y="1725"/>
                    <a:pt x="2015" y="1725"/>
                  </a:cubicBezTo>
                  <a:cubicBezTo>
                    <a:pt x="1762" y="1725"/>
                    <a:pt x="1611" y="2027"/>
                    <a:pt x="1362" y="2027"/>
                  </a:cubicBezTo>
                  <a:cubicBezTo>
                    <a:pt x="1314" y="2027"/>
                    <a:pt x="1262" y="2016"/>
                    <a:pt x="1206" y="1989"/>
                  </a:cubicBezTo>
                  <a:cubicBezTo>
                    <a:pt x="1461" y="1559"/>
                    <a:pt x="1576" y="1366"/>
                    <a:pt x="1705" y="1366"/>
                  </a:cubicBezTo>
                  <a:cubicBezTo>
                    <a:pt x="1811" y="1366"/>
                    <a:pt x="1926" y="1497"/>
                    <a:pt x="2136" y="1735"/>
                  </a:cubicBezTo>
                  <a:cubicBezTo>
                    <a:pt x="2338" y="1823"/>
                    <a:pt x="2499" y="1859"/>
                    <a:pt x="2631" y="1859"/>
                  </a:cubicBezTo>
                  <a:cubicBezTo>
                    <a:pt x="3230" y="1859"/>
                    <a:pt x="3210" y="1093"/>
                    <a:pt x="3574" y="868"/>
                  </a:cubicBezTo>
                  <a:lnTo>
                    <a:pt x="3574" y="868"/>
                  </a:lnTo>
                  <a:cubicBezTo>
                    <a:pt x="3426" y="1079"/>
                    <a:pt x="3320" y="1291"/>
                    <a:pt x="3765" y="1418"/>
                  </a:cubicBezTo>
                  <a:cubicBezTo>
                    <a:pt x="3765" y="953"/>
                    <a:pt x="4145" y="487"/>
                    <a:pt x="3786"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 name="Google Shape;2156;p15"/>
            <p:cNvSpPr/>
            <p:nvPr/>
          </p:nvSpPr>
          <p:spPr>
            <a:xfrm>
              <a:off x="-2402600" y="4013900"/>
              <a:ext cx="103125" cy="108950"/>
            </a:xfrm>
            <a:custGeom>
              <a:rect b="b" l="l" r="r" t="t"/>
              <a:pathLst>
                <a:path extrusionOk="0" h="4358" w="4125">
                  <a:moveTo>
                    <a:pt x="3258" y="1"/>
                  </a:moveTo>
                  <a:cubicBezTo>
                    <a:pt x="1883" y="720"/>
                    <a:pt x="826" y="1925"/>
                    <a:pt x="276" y="3385"/>
                  </a:cubicBezTo>
                  <a:cubicBezTo>
                    <a:pt x="635" y="3638"/>
                    <a:pt x="1" y="4188"/>
                    <a:pt x="656" y="4358"/>
                  </a:cubicBezTo>
                  <a:cubicBezTo>
                    <a:pt x="720" y="4315"/>
                    <a:pt x="741" y="4231"/>
                    <a:pt x="656" y="4188"/>
                  </a:cubicBezTo>
                  <a:cubicBezTo>
                    <a:pt x="635" y="2285"/>
                    <a:pt x="4125" y="1206"/>
                    <a:pt x="3258"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15"/>
            <p:cNvSpPr/>
            <p:nvPr/>
          </p:nvSpPr>
          <p:spPr>
            <a:xfrm>
              <a:off x="-2066325" y="3800825"/>
              <a:ext cx="83575" cy="106975"/>
            </a:xfrm>
            <a:custGeom>
              <a:rect b="b" l="l" r="r" t="t"/>
              <a:pathLst>
                <a:path extrusionOk="0" h="4279" w="3343">
                  <a:moveTo>
                    <a:pt x="1333" y="1"/>
                  </a:moveTo>
                  <a:lnTo>
                    <a:pt x="1333" y="22"/>
                  </a:lnTo>
                  <a:cubicBezTo>
                    <a:pt x="678" y="1333"/>
                    <a:pt x="1" y="2856"/>
                    <a:pt x="995" y="4188"/>
                  </a:cubicBezTo>
                  <a:cubicBezTo>
                    <a:pt x="1021" y="4179"/>
                    <a:pt x="1044" y="4174"/>
                    <a:pt x="1064" y="4174"/>
                  </a:cubicBezTo>
                  <a:cubicBezTo>
                    <a:pt x="1093" y="4174"/>
                    <a:pt x="1118" y="4185"/>
                    <a:pt x="1143" y="4209"/>
                  </a:cubicBezTo>
                  <a:cubicBezTo>
                    <a:pt x="1255" y="4257"/>
                    <a:pt x="1355" y="4278"/>
                    <a:pt x="1445" y="4278"/>
                  </a:cubicBezTo>
                  <a:cubicBezTo>
                    <a:pt x="2033" y="4278"/>
                    <a:pt x="2193" y="3371"/>
                    <a:pt x="2560" y="3004"/>
                  </a:cubicBezTo>
                  <a:cubicBezTo>
                    <a:pt x="2814" y="2581"/>
                    <a:pt x="3342" y="2200"/>
                    <a:pt x="3152" y="1650"/>
                  </a:cubicBezTo>
                  <a:cubicBezTo>
                    <a:pt x="2964" y="1253"/>
                    <a:pt x="3272" y="339"/>
                    <a:pt x="2645" y="339"/>
                  </a:cubicBezTo>
                  <a:cubicBezTo>
                    <a:pt x="2638" y="339"/>
                    <a:pt x="2631" y="339"/>
                    <a:pt x="2623" y="339"/>
                  </a:cubicBezTo>
                  <a:cubicBezTo>
                    <a:pt x="1777" y="1016"/>
                    <a:pt x="2285" y="2116"/>
                    <a:pt x="1629" y="2940"/>
                  </a:cubicBezTo>
                  <a:cubicBezTo>
                    <a:pt x="678" y="2010"/>
                    <a:pt x="3258" y="318"/>
                    <a:pt x="1333"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15"/>
            <p:cNvSpPr/>
            <p:nvPr/>
          </p:nvSpPr>
          <p:spPr>
            <a:xfrm>
              <a:off x="-2386200" y="4013900"/>
              <a:ext cx="131150" cy="123250"/>
            </a:xfrm>
            <a:custGeom>
              <a:rect b="b" l="l" r="r" t="t"/>
              <a:pathLst>
                <a:path extrusionOk="0" h="4930" w="5246">
                  <a:moveTo>
                    <a:pt x="4273" y="1"/>
                  </a:moveTo>
                  <a:cubicBezTo>
                    <a:pt x="4251" y="974"/>
                    <a:pt x="3702" y="1672"/>
                    <a:pt x="2708" y="2116"/>
                  </a:cubicBezTo>
                  <a:cubicBezTo>
                    <a:pt x="2517" y="2200"/>
                    <a:pt x="2390" y="2306"/>
                    <a:pt x="2433" y="2475"/>
                  </a:cubicBezTo>
                  <a:cubicBezTo>
                    <a:pt x="2644" y="3448"/>
                    <a:pt x="1142" y="3533"/>
                    <a:pt x="1079" y="4400"/>
                  </a:cubicBezTo>
                  <a:cubicBezTo>
                    <a:pt x="1079" y="4474"/>
                    <a:pt x="957" y="4521"/>
                    <a:pt x="809" y="4521"/>
                  </a:cubicBezTo>
                  <a:cubicBezTo>
                    <a:pt x="661" y="4521"/>
                    <a:pt x="487" y="4474"/>
                    <a:pt x="381" y="4358"/>
                  </a:cubicBezTo>
                  <a:cubicBezTo>
                    <a:pt x="430" y="4210"/>
                    <a:pt x="343" y="4184"/>
                    <a:pt x="233" y="4184"/>
                  </a:cubicBezTo>
                  <a:cubicBezTo>
                    <a:pt x="173" y="4184"/>
                    <a:pt x="107" y="4191"/>
                    <a:pt x="51" y="4191"/>
                  </a:cubicBezTo>
                  <a:cubicBezTo>
                    <a:pt x="33" y="4191"/>
                    <a:pt x="16" y="4191"/>
                    <a:pt x="0" y="4188"/>
                  </a:cubicBezTo>
                  <a:lnTo>
                    <a:pt x="0" y="4358"/>
                  </a:lnTo>
                  <a:cubicBezTo>
                    <a:pt x="211" y="4625"/>
                    <a:pt x="478" y="4929"/>
                    <a:pt x="770" y="4929"/>
                  </a:cubicBezTo>
                  <a:cubicBezTo>
                    <a:pt x="918" y="4929"/>
                    <a:pt x="1071" y="4852"/>
                    <a:pt x="1227" y="4654"/>
                  </a:cubicBezTo>
                  <a:cubicBezTo>
                    <a:pt x="1713" y="4061"/>
                    <a:pt x="2433" y="3638"/>
                    <a:pt x="2771" y="2983"/>
                  </a:cubicBezTo>
                  <a:cubicBezTo>
                    <a:pt x="3157" y="2175"/>
                    <a:pt x="3471" y="1892"/>
                    <a:pt x="4244" y="1892"/>
                  </a:cubicBezTo>
                  <a:cubicBezTo>
                    <a:pt x="4402" y="1892"/>
                    <a:pt x="4579" y="1904"/>
                    <a:pt x="4780" y="1925"/>
                  </a:cubicBezTo>
                  <a:cubicBezTo>
                    <a:pt x="5245" y="1164"/>
                    <a:pt x="4865" y="551"/>
                    <a:pt x="4273"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p15"/>
            <p:cNvSpPr/>
            <p:nvPr/>
          </p:nvSpPr>
          <p:spPr>
            <a:xfrm>
              <a:off x="-1054850" y="3608375"/>
              <a:ext cx="98375" cy="83775"/>
            </a:xfrm>
            <a:custGeom>
              <a:rect b="b" l="l" r="r" t="t"/>
              <a:pathLst>
                <a:path extrusionOk="0" h="3351" w="3935">
                  <a:moveTo>
                    <a:pt x="3286" y="0"/>
                  </a:moveTo>
                  <a:cubicBezTo>
                    <a:pt x="3065" y="0"/>
                    <a:pt x="2878" y="122"/>
                    <a:pt x="2814" y="360"/>
                  </a:cubicBezTo>
                  <a:cubicBezTo>
                    <a:pt x="2602" y="1121"/>
                    <a:pt x="1820" y="1460"/>
                    <a:pt x="1545" y="2115"/>
                  </a:cubicBezTo>
                  <a:cubicBezTo>
                    <a:pt x="1312" y="2284"/>
                    <a:pt x="1058" y="2454"/>
                    <a:pt x="804" y="2581"/>
                  </a:cubicBezTo>
                  <a:cubicBezTo>
                    <a:pt x="402" y="2729"/>
                    <a:pt x="1" y="2855"/>
                    <a:pt x="64" y="3342"/>
                  </a:cubicBezTo>
                  <a:cubicBezTo>
                    <a:pt x="126" y="3347"/>
                    <a:pt x="187" y="3350"/>
                    <a:pt x="248" y="3350"/>
                  </a:cubicBezTo>
                  <a:cubicBezTo>
                    <a:pt x="1839" y="3350"/>
                    <a:pt x="3181" y="1540"/>
                    <a:pt x="3934" y="339"/>
                  </a:cubicBezTo>
                  <a:cubicBezTo>
                    <a:pt x="3738" y="111"/>
                    <a:pt x="3496" y="0"/>
                    <a:pt x="3286"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 name="Google Shape;2160;p15"/>
            <p:cNvSpPr/>
            <p:nvPr/>
          </p:nvSpPr>
          <p:spPr>
            <a:xfrm>
              <a:off x="-2025025" y="3796425"/>
              <a:ext cx="88800" cy="110275"/>
            </a:xfrm>
            <a:custGeom>
              <a:rect b="b" l="l" r="r" t="t"/>
              <a:pathLst>
                <a:path extrusionOk="0" h="4411" w="3552">
                  <a:moveTo>
                    <a:pt x="889" y="1"/>
                  </a:moveTo>
                  <a:cubicBezTo>
                    <a:pt x="649" y="1"/>
                    <a:pt x="619" y="221"/>
                    <a:pt x="1162" y="663"/>
                  </a:cubicBezTo>
                  <a:cubicBezTo>
                    <a:pt x="1373" y="832"/>
                    <a:pt x="1310" y="1001"/>
                    <a:pt x="1141" y="1150"/>
                  </a:cubicBezTo>
                  <a:cubicBezTo>
                    <a:pt x="992" y="1678"/>
                    <a:pt x="1881" y="2186"/>
                    <a:pt x="1141" y="2588"/>
                  </a:cubicBezTo>
                  <a:cubicBezTo>
                    <a:pt x="770" y="2670"/>
                    <a:pt x="1" y="4411"/>
                    <a:pt x="696" y="4411"/>
                  </a:cubicBezTo>
                  <a:cubicBezTo>
                    <a:pt x="716" y="4411"/>
                    <a:pt x="737" y="4409"/>
                    <a:pt x="760" y="4406"/>
                  </a:cubicBezTo>
                  <a:cubicBezTo>
                    <a:pt x="3552" y="1477"/>
                    <a:pt x="1512" y="1"/>
                    <a:pt x="889"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15"/>
            <p:cNvSpPr/>
            <p:nvPr/>
          </p:nvSpPr>
          <p:spPr>
            <a:xfrm>
              <a:off x="-2743625" y="4091025"/>
              <a:ext cx="81975" cy="78875"/>
            </a:xfrm>
            <a:custGeom>
              <a:rect b="b" l="l" r="r" t="t"/>
              <a:pathLst>
                <a:path extrusionOk="0" h="3155" w="3279">
                  <a:moveTo>
                    <a:pt x="2655" y="0"/>
                  </a:moveTo>
                  <a:cubicBezTo>
                    <a:pt x="2457" y="0"/>
                    <a:pt x="2305" y="192"/>
                    <a:pt x="1967" y="638"/>
                  </a:cubicBezTo>
                  <a:cubicBezTo>
                    <a:pt x="1269" y="1463"/>
                    <a:pt x="127" y="2034"/>
                    <a:pt x="0" y="3155"/>
                  </a:cubicBezTo>
                  <a:cubicBezTo>
                    <a:pt x="1756" y="2943"/>
                    <a:pt x="2411" y="2119"/>
                    <a:pt x="3279" y="300"/>
                  </a:cubicBezTo>
                  <a:cubicBezTo>
                    <a:pt x="2979" y="109"/>
                    <a:pt x="2804" y="0"/>
                    <a:pt x="2655"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15"/>
            <p:cNvSpPr/>
            <p:nvPr/>
          </p:nvSpPr>
          <p:spPr>
            <a:xfrm>
              <a:off x="-1964275" y="3977375"/>
              <a:ext cx="102600" cy="85350"/>
            </a:xfrm>
            <a:custGeom>
              <a:rect b="b" l="l" r="r" t="t"/>
              <a:pathLst>
                <a:path extrusionOk="0" h="3414" w="4104">
                  <a:moveTo>
                    <a:pt x="3439" y="0"/>
                  </a:moveTo>
                  <a:cubicBezTo>
                    <a:pt x="3010" y="0"/>
                    <a:pt x="3012" y="466"/>
                    <a:pt x="2814" y="700"/>
                  </a:cubicBezTo>
                  <a:cubicBezTo>
                    <a:pt x="2665" y="1145"/>
                    <a:pt x="1946" y="1335"/>
                    <a:pt x="1925" y="1758"/>
                  </a:cubicBezTo>
                  <a:cubicBezTo>
                    <a:pt x="1862" y="2836"/>
                    <a:pt x="635" y="2562"/>
                    <a:pt x="1" y="3090"/>
                  </a:cubicBezTo>
                  <a:cubicBezTo>
                    <a:pt x="278" y="3316"/>
                    <a:pt x="585" y="3413"/>
                    <a:pt x="902" y="3413"/>
                  </a:cubicBezTo>
                  <a:cubicBezTo>
                    <a:pt x="2401" y="3413"/>
                    <a:pt x="4103" y="1232"/>
                    <a:pt x="3702" y="45"/>
                  </a:cubicBezTo>
                  <a:cubicBezTo>
                    <a:pt x="3599" y="14"/>
                    <a:pt x="3513" y="0"/>
                    <a:pt x="3439"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 name="Google Shape;2163;p15"/>
            <p:cNvSpPr/>
            <p:nvPr/>
          </p:nvSpPr>
          <p:spPr>
            <a:xfrm>
              <a:off x="-2311650" y="3692450"/>
              <a:ext cx="94325" cy="88925"/>
            </a:xfrm>
            <a:custGeom>
              <a:rect b="b" l="l" r="r" t="t"/>
              <a:pathLst>
                <a:path extrusionOk="0" h="3557" w="3773">
                  <a:moveTo>
                    <a:pt x="3321" y="0"/>
                  </a:moveTo>
                  <a:lnTo>
                    <a:pt x="3321" y="0"/>
                  </a:lnTo>
                  <a:cubicBezTo>
                    <a:pt x="1354" y="550"/>
                    <a:pt x="3109" y="2411"/>
                    <a:pt x="910" y="2749"/>
                  </a:cubicBezTo>
                  <a:cubicBezTo>
                    <a:pt x="635" y="2961"/>
                    <a:pt x="43" y="2686"/>
                    <a:pt x="0" y="3215"/>
                  </a:cubicBezTo>
                  <a:cubicBezTo>
                    <a:pt x="318" y="3453"/>
                    <a:pt x="646" y="3557"/>
                    <a:pt x="967" y="3557"/>
                  </a:cubicBezTo>
                  <a:cubicBezTo>
                    <a:pt x="2441" y="3557"/>
                    <a:pt x="3772" y="1372"/>
                    <a:pt x="3321"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p15"/>
            <p:cNvSpPr/>
            <p:nvPr/>
          </p:nvSpPr>
          <p:spPr>
            <a:xfrm>
              <a:off x="-1678225" y="3763825"/>
              <a:ext cx="87800" cy="86200"/>
            </a:xfrm>
            <a:custGeom>
              <a:rect b="b" l="l" r="r" t="t"/>
              <a:pathLst>
                <a:path extrusionOk="0" h="3448" w="3512">
                  <a:moveTo>
                    <a:pt x="2538" y="0"/>
                  </a:moveTo>
                  <a:lnTo>
                    <a:pt x="2538" y="0"/>
                  </a:lnTo>
                  <a:cubicBezTo>
                    <a:pt x="2010" y="360"/>
                    <a:pt x="1777" y="1037"/>
                    <a:pt x="1016" y="1163"/>
                  </a:cubicBezTo>
                  <a:cubicBezTo>
                    <a:pt x="614" y="1375"/>
                    <a:pt x="550" y="1819"/>
                    <a:pt x="275" y="2136"/>
                  </a:cubicBezTo>
                  <a:cubicBezTo>
                    <a:pt x="0" y="2454"/>
                    <a:pt x="297" y="3448"/>
                    <a:pt x="783" y="3448"/>
                  </a:cubicBezTo>
                  <a:cubicBezTo>
                    <a:pt x="1756" y="3384"/>
                    <a:pt x="3088" y="3363"/>
                    <a:pt x="2708" y="2157"/>
                  </a:cubicBezTo>
                  <a:lnTo>
                    <a:pt x="2581" y="2115"/>
                  </a:lnTo>
                  <a:cubicBezTo>
                    <a:pt x="2242" y="2263"/>
                    <a:pt x="2306" y="2644"/>
                    <a:pt x="2010" y="2792"/>
                  </a:cubicBezTo>
                  <a:cubicBezTo>
                    <a:pt x="1919" y="2832"/>
                    <a:pt x="1780" y="2858"/>
                    <a:pt x="1669" y="2858"/>
                  </a:cubicBezTo>
                  <a:cubicBezTo>
                    <a:pt x="1547" y="2858"/>
                    <a:pt x="1458" y="2827"/>
                    <a:pt x="1502" y="2750"/>
                  </a:cubicBezTo>
                  <a:cubicBezTo>
                    <a:pt x="1735" y="2390"/>
                    <a:pt x="1291" y="1798"/>
                    <a:pt x="2010" y="1629"/>
                  </a:cubicBezTo>
                  <a:cubicBezTo>
                    <a:pt x="2581" y="1396"/>
                    <a:pt x="3511" y="296"/>
                    <a:pt x="2538"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5" name="Google Shape;2165;p15"/>
            <p:cNvSpPr/>
            <p:nvPr/>
          </p:nvSpPr>
          <p:spPr>
            <a:xfrm>
              <a:off x="-2786250" y="4057250"/>
              <a:ext cx="89275" cy="103275"/>
            </a:xfrm>
            <a:custGeom>
              <a:rect b="b" l="l" r="r" t="t"/>
              <a:pathLst>
                <a:path extrusionOk="0" h="4131" w="3571">
                  <a:moveTo>
                    <a:pt x="3320" y="1"/>
                  </a:moveTo>
                  <a:cubicBezTo>
                    <a:pt x="3281" y="1"/>
                    <a:pt x="3236" y="14"/>
                    <a:pt x="3186" y="43"/>
                  </a:cubicBezTo>
                  <a:cubicBezTo>
                    <a:pt x="1875" y="297"/>
                    <a:pt x="902" y="1799"/>
                    <a:pt x="500" y="2941"/>
                  </a:cubicBezTo>
                  <a:cubicBezTo>
                    <a:pt x="0" y="3367"/>
                    <a:pt x="808" y="4130"/>
                    <a:pt x="1326" y="4130"/>
                  </a:cubicBezTo>
                  <a:cubicBezTo>
                    <a:pt x="1553" y="4130"/>
                    <a:pt x="1725" y="3983"/>
                    <a:pt x="1705" y="3596"/>
                  </a:cubicBezTo>
                  <a:cubicBezTo>
                    <a:pt x="1748" y="3195"/>
                    <a:pt x="1134" y="2793"/>
                    <a:pt x="1473" y="2454"/>
                  </a:cubicBezTo>
                  <a:cubicBezTo>
                    <a:pt x="2107" y="1862"/>
                    <a:pt x="2424" y="1016"/>
                    <a:pt x="3334" y="614"/>
                  </a:cubicBezTo>
                  <a:cubicBezTo>
                    <a:pt x="3570" y="487"/>
                    <a:pt x="3557" y="1"/>
                    <a:pt x="3320"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 name="Google Shape;2166;p15"/>
            <p:cNvSpPr/>
            <p:nvPr/>
          </p:nvSpPr>
          <p:spPr>
            <a:xfrm>
              <a:off x="-1699900" y="4050150"/>
              <a:ext cx="94675" cy="82875"/>
            </a:xfrm>
            <a:custGeom>
              <a:rect b="b" l="l" r="r" t="t"/>
              <a:pathLst>
                <a:path extrusionOk="0" h="3315" w="3787">
                  <a:moveTo>
                    <a:pt x="2841" y="0"/>
                  </a:moveTo>
                  <a:cubicBezTo>
                    <a:pt x="2127" y="0"/>
                    <a:pt x="1428" y="2279"/>
                    <a:pt x="952" y="2590"/>
                  </a:cubicBezTo>
                  <a:cubicBezTo>
                    <a:pt x="719" y="2759"/>
                    <a:pt x="0" y="2611"/>
                    <a:pt x="402" y="3225"/>
                  </a:cubicBezTo>
                  <a:cubicBezTo>
                    <a:pt x="528" y="3288"/>
                    <a:pt x="645" y="3315"/>
                    <a:pt x="756" y="3315"/>
                  </a:cubicBezTo>
                  <a:cubicBezTo>
                    <a:pt x="1391" y="3315"/>
                    <a:pt x="1814" y="2413"/>
                    <a:pt x="2390" y="2125"/>
                  </a:cubicBezTo>
                  <a:cubicBezTo>
                    <a:pt x="2919" y="1596"/>
                    <a:pt x="3786" y="1089"/>
                    <a:pt x="3173" y="179"/>
                  </a:cubicBezTo>
                  <a:cubicBezTo>
                    <a:pt x="3062" y="55"/>
                    <a:pt x="2952" y="0"/>
                    <a:pt x="2841"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 name="Google Shape;2167;p15"/>
            <p:cNvSpPr/>
            <p:nvPr/>
          </p:nvSpPr>
          <p:spPr>
            <a:xfrm>
              <a:off x="-2789625" y="3788150"/>
              <a:ext cx="65050" cy="96625"/>
            </a:xfrm>
            <a:custGeom>
              <a:rect b="b" l="l" r="r" t="t"/>
              <a:pathLst>
                <a:path extrusionOk="0" h="3865" w="2602">
                  <a:moveTo>
                    <a:pt x="1840" y="0"/>
                  </a:moveTo>
                  <a:lnTo>
                    <a:pt x="1840" y="0"/>
                  </a:lnTo>
                  <a:cubicBezTo>
                    <a:pt x="1312" y="1481"/>
                    <a:pt x="1502" y="2813"/>
                    <a:pt x="0" y="3849"/>
                  </a:cubicBezTo>
                  <a:cubicBezTo>
                    <a:pt x="99" y="3859"/>
                    <a:pt x="189" y="3864"/>
                    <a:pt x="273" y="3864"/>
                  </a:cubicBezTo>
                  <a:cubicBezTo>
                    <a:pt x="1228" y="3864"/>
                    <a:pt x="1253" y="3226"/>
                    <a:pt x="1798" y="2623"/>
                  </a:cubicBezTo>
                  <a:cubicBezTo>
                    <a:pt x="2602" y="2073"/>
                    <a:pt x="2559" y="719"/>
                    <a:pt x="1840"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8" name="Google Shape;2168;p15"/>
            <p:cNvSpPr/>
            <p:nvPr/>
          </p:nvSpPr>
          <p:spPr>
            <a:xfrm>
              <a:off x="-1955800" y="3959800"/>
              <a:ext cx="84075" cy="62725"/>
            </a:xfrm>
            <a:custGeom>
              <a:rect b="b" l="l" r="r" t="t"/>
              <a:pathLst>
                <a:path extrusionOk="0" h="2509" w="3363">
                  <a:moveTo>
                    <a:pt x="2039" y="1"/>
                  </a:moveTo>
                  <a:cubicBezTo>
                    <a:pt x="1810" y="1"/>
                    <a:pt x="1590" y="17"/>
                    <a:pt x="1417" y="29"/>
                  </a:cubicBezTo>
                  <a:cubicBezTo>
                    <a:pt x="1840" y="1361"/>
                    <a:pt x="0" y="1425"/>
                    <a:pt x="402" y="2228"/>
                  </a:cubicBezTo>
                  <a:cubicBezTo>
                    <a:pt x="582" y="2430"/>
                    <a:pt x="773" y="2509"/>
                    <a:pt x="968" y="2509"/>
                  </a:cubicBezTo>
                  <a:cubicBezTo>
                    <a:pt x="1551" y="2509"/>
                    <a:pt x="2173" y="1800"/>
                    <a:pt x="2665" y="1530"/>
                  </a:cubicBezTo>
                  <a:cubicBezTo>
                    <a:pt x="2897" y="1277"/>
                    <a:pt x="2771" y="748"/>
                    <a:pt x="3363" y="748"/>
                  </a:cubicBezTo>
                  <a:cubicBezTo>
                    <a:pt x="3332" y="117"/>
                    <a:pt x="2652" y="1"/>
                    <a:pt x="2039"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p15"/>
            <p:cNvSpPr/>
            <p:nvPr/>
          </p:nvSpPr>
          <p:spPr>
            <a:xfrm>
              <a:off x="-2043050" y="3795025"/>
              <a:ext cx="43900" cy="86200"/>
            </a:xfrm>
            <a:custGeom>
              <a:rect b="b" l="l" r="r" t="t"/>
              <a:pathLst>
                <a:path extrusionOk="0" h="3448" w="1756">
                  <a:moveTo>
                    <a:pt x="741" y="0"/>
                  </a:moveTo>
                  <a:cubicBezTo>
                    <a:pt x="587" y="0"/>
                    <a:pt x="455" y="42"/>
                    <a:pt x="402" y="233"/>
                  </a:cubicBezTo>
                  <a:cubicBezTo>
                    <a:pt x="1756" y="867"/>
                    <a:pt x="0" y="1840"/>
                    <a:pt x="212" y="2771"/>
                  </a:cubicBezTo>
                  <a:cubicBezTo>
                    <a:pt x="233" y="3045"/>
                    <a:pt x="64" y="3426"/>
                    <a:pt x="593" y="3447"/>
                  </a:cubicBezTo>
                  <a:cubicBezTo>
                    <a:pt x="1692" y="3405"/>
                    <a:pt x="1142" y="1375"/>
                    <a:pt x="1692" y="571"/>
                  </a:cubicBezTo>
                  <a:cubicBezTo>
                    <a:pt x="1354" y="486"/>
                    <a:pt x="1523" y="106"/>
                    <a:pt x="1206" y="21"/>
                  </a:cubicBezTo>
                  <a:cubicBezTo>
                    <a:pt x="1178" y="25"/>
                    <a:pt x="1149" y="27"/>
                    <a:pt x="1119" y="27"/>
                  </a:cubicBezTo>
                  <a:cubicBezTo>
                    <a:pt x="999" y="27"/>
                    <a:pt x="863" y="0"/>
                    <a:pt x="741"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0" name="Google Shape;2170;p15"/>
            <p:cNvSpPr/>
            <p:nvPr/>
          </p:nvSpPr>
          <p:spPr>
            <a:xfrm>
              <a:off x="-1207125" y="3842325"/>
              <a:ext cx="99900" cy="81125"/>
            </a:xfrm>
            <a:custGeom>
              <a:rect b="b" l="l" r="r" t="t"/>
              <a:pathLst>
                <a:path extrusionOk="0" h="3245" w="3996">
                  <a:moveTo>
                    <a:pt x="3626" y="1"/>
                  </a:moveTo>
                  <a:cubicBezTo>
                    <a:pt x="3227" y="1"/>
                    <a:pt x="2608" y="447"/>
                    <a:pt x="2813" y="857"/>
                  </a:cubicBezTo>
                  <a:cubicBezTo>
                    <a:pt x="2708" y="1788"/>
                    <a:pt x="614" y="2253"/>
                    <a:pt x="1" y="3057"/>
                  </a:cubicBezTo>
                  <a:cubicBezTo>
                    <a:pt x="184" y="3187"/>
                    <a:pt x="386" y="3245"/>
                    <a:pt x="600" y="3245"/>
                  </a:cubicBezTo>
                  <a:cubicBezTo>
                    <a:pt x="1841" y="3245"/>
                    <a:pt x="3462" y="1307"/>
                    <a:pt x="3913" y="477"/>
                  </a:cubicBezTo>
                  <a:cubicBezTo>
                    <a:pt x="3995" y="133"/>
                    <a:pt x="3843" y="1"/>
                    <a:pt x="3626"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1" name="Google Shape;2171;p15"/>
            <p:cNvSpPr/>
            <p:nvPr/>
          </p:nvSpPr>
          <p:spPr>
            <a:xfrm>
              <a:off x="-1440825" y="3903950"/>
              <a:ext cx="90450" cy="87775"/>
            </a:xfrm>
            <a:custGeom>
              <a:rect b="b" l="l" r="r" t="t"/>
              <a:pathLst>
                <a:path extrusionOk="0" h="3511" w="3618">
                  <a:moveTo>
                    <a:pt x="3045" y="1"/>
                  </a:moveTo>
                  <a:cubicBezTo>
                    <a:pt x="2929" y="1"/>
                    <a:pt x="2820" y="50"/>
                    <a:pt x="2750" y="169"/>
                  </a:cubicBezTo>
                  <a:cubicBezTo>
                    <a:pt x="2390" y="740"/>
                    <a:pt x="3152" y="1607"/>
                    <a:pt x="2221" y="1755"/>
                  </a:cubicBezTo>
                  <a:cubicBezTo>
                    <a:pt x="1735" y="2178"/>
                    <a:pt x="1" y="2728"/>
                    <a:pt x="1016" y="3511"/>
                  </a:cubicBezTo>
                  <a:cubicBezTo>
                    <a:pt x="1798" y="2876"/>
                    <a:pt x="3575" y="2601"/>
                    <a:pt x="3427" y="1396"/>
                  </a:cubicBezTo>
                  <a:cubicBezTo>
                    <a:pt x="3617" y="1078"/>
                    <a:pt x="3427" y="740"/>
                    <a:pt x="3554" y="444"/>
                  </a:cubicBezTo>
                  <a:cubicBezTo>
                    <a:pt x="3540" y="203"/>
                    <a:pt x="3279" y="1"/>
                    <a:pt x="3045"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2" name="Google Shape;2172;p15"/>
            <p:cNvSpPr/>
            <p:nvPr/>
          </p:nvSpPr>
          <p:spPr>
            <a:xfrm>
              <a:off x="-2317450" y="3668875"/>
              <a:ext cx="96225" cy="98400"/>
            </a:xfrm>
            <a:custGeom>
              <a:rect b="b" l="l" r="r" t="t"/>
              <a:pathLst>
                <a:path extrusionOk="0" h="3936" w="3849">
                  <a:moveTo>
                    <a:pt x="1791" y="0"/>
                  </a:moveTo>
                  <a:cubicBezTo>
                    <a:pt x="1353" y="0"/>
                    <a:pt x="906" y="63"/>
                    <a:pt x="825" y="457"/>
                  </a:cubicBezTo>
                  <a:cubicBezTo>
                    <a:pt x="1163" y="1091"/>
                    <a:pt x="359" y="1683"/>
                    <a:pt x="867" y="2275"/>
                  </a:cubicBezTo>
                  <a:cubicBezTo>
                    <a:pt x="874" y="2276"/>
                    <a:pt x="881" y="2276"/>
                    <a:pt x="888" y="2276"/>
                  </a:cubicBezTo>
                  <a:cubicBezTo>
                    <a:pt x="1665" y="2276"/>
                    <a:pt x="1339" y="1130"/>
                    <a:pt x="2051" y="795"/>
                  </a:cubicBezTo>
                  <a:lnTo>
                    <a:pt x="2051" y="795"/>
                  </a:lnTo>
                  <a:cubicBezTo>
                    <a:pt x="2013" y="1637"/>
                    <a:pt x="1854" y="3241"/>
                    <a:pt x="805" y="3241"/>
                  </a:cubicBezTo>
                  <a:cubicBezTo>
                    <a:pt x="695" y="3241"/>
                    <a:pt x="575" y="3223"/>
                    <a:pt x="444" y="3185"/>
                  </a:cubicBezTo>
                  <a:lnTo>
                    <a:pt x="444" y="3185"/>
                  </a:lnTo>
                  <a:cubicBezTo>
                    <a:pt x="1" y="3642"/>
                    <a:pt x="446" y="3936"/>
                    <a:pt x="907" y="3936"/>
                  </a:cubicBezTo>
                  <a:cubicBezTo>
                    <a:pt x="1151" y="3936"/>
                    <a:pt x="1398" y="3854"/>
                    <a:pt x="1523" y="3671"/>
                  </a:cubicBezTo>
                  <a:cubicBezTo>
                    <a:pt x="2009" y="3523"/>
                    <a:pt x="2284" y="3121"/>
                    <a:pt x="2643" y="2868"/>
                  </a:cubicBezTo>
                  <a:lnTo>
                    <a:pt x="2643" y="2550"/>
                  </a:lnTo>
                  <a:cubicBezTo>
                    <a:pt x="1671" y="1958"/>
                    <a:pt x="3849" y="1556"/>
                    <a:pt x="2453" y="12"/>
                  </a:cubicBezTo>
                  <a:lnTo>
                    <a:pt x="2453" y="12"/>
                  </a:lnTo>
                  <a:cubicBezTo>
                    <a:pt x="2425" y="14"/>
                    <a:pt x="2395" y="14"/>
                    <a:pt x="2363" y="14"/>
                  </a:cubicBezTo>
                  <a:cubicBezTo>
                    <a:pt x="2200" y="14"/>
                    <a:pt x="1997" y="0"/>
                    <a:pt x="1791"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3" name="Google Shape;2173;p15"/>
            <p:cNvSpPr/>
            <p:nvPr/>
          </p:nvSpPr>
          <p:spPr>
            <a:xfrm>
              <a:off x="-2754200" y="4058850"/>
              <a:ext cx="89900" cy="74375"/>
            </a:xfrm>
            <a:custGeom>
              <a:rect b="b" l="l" r="r" t="t"/>
              <a:pathLst>
                <a:path extrusionOk="0" h="2975" w="3596">
                  <a:moveTo>
                    <a:pt x="2052" y="0"/>
                  </a:moveTo>
                  <a:lnTo>
                    <a:pt x="2052" y="0"/>
                  </a:lnTo>
                  <a:cubicBezTo>
                    <a:pt x="2094" y="170"/>
                    <a:pt x="2115" y="339"/>
                    <a:pt x="1904" y="445"/>
                  </a:cubicBezTo>
                  <a:cubicBezTo>
                    <a:pt x="1333" y="762"/>
                    <a:pt x="0" y="2496"/>
                    <a:pt x="698" y="2919"/>
                  </a:cubicBezTo>
                  <a:cubicBezTo>
                    <a:pt x="785" y="2957"/>
                    <a:pt x="864" y="2974"/>
                    <a:pt x="936" y="2974"/>
                  </a:cubicBezTo>
                  <a:cubicBezTo>
                    <a:pt x="1184" y="2974"/>
                    <a:pt x="1360" y="2782"/>
                    <a:pt x="1523" y="2602"/>
                  </a:cubicBezTo>
                  <a:cubicBezTo>
                    <a:pt x="1988" y="1671"/>
                    <a:pt x="2919" y="1164"/>
                    <a:pt x="3596" y="445"/>
                  </a:cubicBezTo>
                  <a:cubicBezTo>
                    <a:pt x="3543" y="127"/>
                    <a:pt x="3268" y="80"/>
                    <a:pt x="2951" y="80"/>
                  </a:cubicBezTo>
                  <a:cubicBezTo>
                    <a:pt x="2815" y="80"/>
                    <a:pt x="2671" y="89"/>
                    <a:pt x="2534" y="89"/>
                  </a:cubicBezTo>
                  <a:cubicBezTo>
                    <a:pt x="2351" y="89"/>
                    <a:pt x="2179" y="73"/>
                    <a:pt x="2052"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4" name="Google Shape;2174;p15"/>
            <p:cNvSpPr/>
            <p:nvPr/>
          </p:nvSpPr>
          <p:spPr>
            <a:xfrm>
              <a:off x="-1445700" y="3896300"/>
              <a:ext cx="88975" cy="104875"/>
            </a:xfrm>
            <a:custGeom>
              <a:rect b="b" l="l" r="r" t="t"/>
              <a:pathLst>
                <a:path extrusionOk="0" h="4195" w="3559">
                  <a:moveTo>
                    <a:pt x="2453" y="1"/>
                  </a:moveTo>
                  <a:cubicBezTo>
                    <a:pt x="2421" y="1"/>
                    <a:pt x="2387" y="4"/>
                    <a:pt x="2353" y="10"/>
                  </a:cubicBezTo>
                  <a:cubicBezTo>
                    <a:pt x="2036" y="263"/>
                    <a:pt x="1697" y="454"/>
                    <a:pt x="1316" y="581"/>
                  </a:cubicBezTo>
                  <a:cubicBezTo>
                    <a:pt x="1278" y="1166"/>
                    <a:pt x="1545" y="1268"/>
                    <a:pt x="1822" y="1268"/>
                  </a:cubicBezTo>
                  <a:cubicBezTo>
                    <a:pt x="1970" y="1268"/>
                    <a:pt x="2120" y="1239"/>
                    <a:pt x="2229" y="1239"/>
                  </a:cubicBezTo>
                  <a:cubicBezTo>
                    <a:pt x="2366" y="1239"/>
                    <a:pt x="2436" y="1285"/>
                    <a:pt x="2353" y="1490"/>
                  </a:cubicBezTo>
                  <a:cubicBezTo>
                    <a:pt x="1972" y="2273"/>
                    <a:pt x="724" y="2357"/>
                    <a:pt x="534" y="3288"/>
                  </a:cubicBezTo>
                  <a:cubicBezTo>
                    <a:pt x="1" y="3751"/>
                    <a:pt x="212" y="4195"/>
                    <a:pt x="588" y="4195"/>
                  </a:cubicBezTo>
                  <a:cubicBezTo>
                    <a:pt x="778" y="4195"/>
                    <a:pt x="1011" y="4080"/>
                    <a:pt x="1211" y="3795"/>
                  </a:cubicBezTo>
                  <a:cubicBezTo>
                    <a:pt x="640" y="2865"/>
                    <a:pt x="2120" y="2759"/>
                    <a:pt x="2501" y="2167"/>
                  </a:cubicBezTo>
                  <a:cubicBezTo>
                    <a:pt x="3558" y="1977"/>
                    <a:pt x="2459" y="771"/>
                    <a:pt x="3241" y="285"/>
                  </a:cubicBezTo>
                  <a:cubicBezTo>
                    <a:pt x="2954" y="246"/>
                    <a:pt x="2754" y="1"/>
                    <a:pt x="2453"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5" name="Google Shape;2175;p15"/>
            <p:cNvSpPr/>
            <p:nvPr/>
          </p:nvSpPr>
          <p:spPr>
            <a:xfrm>
              <a:off x="-2068950" y="3801350"/>
              <a:ext cx="38075" cy="101025"/>
            </a:xfrm>
            <a:custGeom>
              <a:rect b="b" l="l" r="r" t="t"/>
              <a:pathLst>
                <a:path extrusionOk="0" h="4041" w="1523">
                  <a:moveTo>
                    <a:pt x="1438" y="1"/>
                  </a:moveTo>
                  <a:cubicBezTo>
                    <a:pt x="317" y="466"/>
                    <a:pt x="571" y="1629"/>
                    <a:pt x="148" y="2496"/>
                  </a:cubicBezTo>
                  <a:cubicBezTo>
                    <a:pt x="381" y="3025"/>
                    <a:pt x="0" y="3829"/>
                    <a:pt x="1015" y="4040"/>
                  </a:cubicBezTo>
                  <a:cubicBezTo>
                    <a:pt x="1332" y="3998"/>
                    <a:pt x="1311" y="3892"/>
                    <a:pt x="1184" y="3660"/>
                  </a:cubicBezTo>
                  <a:cubicBezTo>
                    <a:pt x="190" y="2412"/>
                    <a:pt x="1523" y="1270"/>
                    <a:pt x="1438"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6" name="Google Shape;2176;p15"/>
            <p:cNvSpPr/>
            <p:nvPr/>
          </p:nvSpPr>
          <p:spPr>
            <a:xfrm>
              <a:off x="-1966375" y="3961950"/>
              <a:ext cx="61350" cy="83775"/>
            </a:xfrm>
            <a:custGeom>
              <a:rect b="b" l="l" r="r" t="t"/>
              <a:pathLst>
                <a:path extrusionOk="0" h="3351" w="2454">
                  <a:moveTo>
                    <a:pt x="1687" y="0"/>
                  </a:moveTo>
                  <a:cubicBezTo>
                    <a:pt x="1476" y="0"/>
                    <a:pt x="1240" y="400"/>
                    <a:pt x="1036" y="493"/>
                  </a:cubicBezTo>
                  <a:cubicBezTo>
                    <a:pt x="1142" y="1064"/>
                    <a:pt x="656" y="1381"/>
                    <a:pt x="317" y="1762"/>
                  </a:cubicBezTo>
                  <a:cubicBezTo>
                    <a:pt x="0" y="2290"/>
                    <a:pt x="402" y="2734"/>
                    <a:pt x="571" y="3179"/>
                  </a:cubicBezTo>
                  <a:cubicBezTo>
                    <a:pt x="615" y="3310"/>
                    <a:pt x="743" y="3351"/>
                    <a:pt x="892" y="3351"/>
                  </a:cubicBezTo>
                  <a:cubicBezTo>
                    <a:pt x="1032" y="3351"/>
                    <a:pt x="1189" y="3315"/>
                    <a:pt x="1311" y="3284"/>
                  </a:cubicBezTo>
                  <a:cubicBezTo>
                    <a:pt x="1967" y="3136"/>
                    <a:pt x="1565" y="2586"/>
                    <a:pt x="1777" y="2269"/>
                  </a:cubicBezTo>
                  <a:lnTo>
                    <a:pt x="1777" y="2269"/>
                  </a:lnTo>
                  <a:cubicBezTo>
                    <a:pt x="1701" y="2283"/>
                    <a:pt x="1629" y="2289"/>
                    <a:pt x="1560" y="2289"/>
                  </a:cubicBezTo>
                  <a:cubicBezTo>
                    <a:pt x="901" y="2289"/>
                    <a:pt x="610" y="1691"/>
                    <a:pt x="1396" y="1423"/>
                  </a:cubicBezTo>
                  <a:cubicBezTo>
                    <a:pt x="2453" y="1127"/>
                    <a:pt x="2136" y="598"/>
                    <a:pt x="1777" y="27"/>
                  </a:cubicBezTo>
                  <a:cubicBezTo>
                    <a:pt x="1747" y="9"/>
                    <a:pt x="1717" y="0"/>
                    <a:pt x="1687"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7" name="Google Shape;2177;p15"/>
            <p:cNvSpPr/>
            <p:nvPr/>
          </p:nvSpPr>
          <p:spPr>
            <a:xfrm>
              <a:off x="-2808675" y="3778450"/>
              <a:ext cx="49750" cy="85475"/>
            </a:xfrm>
            <a:custGeom>
              <a:rect b="b" l="l" r="r" t="t"/>
              <a:pathLst>
                <a:path extrusionOk="0" h="3419" w="1990">
                  <a:moveTo>
                    <a:pt x="1208" y="0"/>
                  </a:moveTo>
                  <a:cubicBezTo>
                    <a:pt x="771" y="0"/>
                    <a:pt x="203" y="848"/>
                    <a:pt x="170" y="1213"/>
                  </a:cubicBezTo>
                  <a:cubicBezTo>
                    <a:pt x="149" y="1572"/>
                    <a:pt x="86" y="1932"/>
                    <a:pt x="276" y="2270"/>
                  </a:cubicBezTo>
                  <a:cubicBezTo>
                    <a:pt x="377" y="2317"/>
                    <a:pt x="456" y="2337"/>
                    <a:pt x="519" y="2337"/>
                  </a:cubicBezTo>
                  <a:cubicBezTo>
                    <a:pt x="852" y="2337"/>
                    <a:pt x="738" y="1784"/>
                    <a:pt x="1058" y="1784"/>
                  </a:cubicBezTo>
                  <a:cubicBezTo>
                    <a:pt x="1376" y="3412"/>
                    <a:pt x="191" y="2440"/>
                    <a:pt x="1" y="3137"/>
                  </a:cubicBezTo>
                  <a:cubicBezTo>
                    <a:pt x="170" y="3351"/>
                    <a:pt x="359" y="3419"/>
                    <a:pt x="551" y="3419"/>
                  </a:cubicBezTo>
                  <a:cubicBezTo>
                    <a:pt x="816" y="3419"/>
                    <a:pt x="1089" y="3292"/>
                    <a:pt x="1333" y="3243"/>
                  </a:cubicBezTo>
                  <a:cubicBezTo>
                    <a:pt x="1989" y="3095"/>
                    <a:pt x="1672" y="1551"/>
                    <a:pt x="1460" y="1086"/>
                  </a:cubicBezTo>
                  <a:cubicBezTo>
                    <a:pt x="1249" y="832"/>
                    <a:pt x="1270" y="452"/>
                    <a:pt x="1524" y="219"/>
                  </a:cubicBezTo>
                  <a:cubicBezTo>
                    <a:pt x="1437" y="64"/>
                    <a:pt x="1327" y="0"/>
                    <a:pt x="1208"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8" name="Google Shape;2178;p15"/>
            <p:cNvSpPr/>
            <p:nvPr/>
          </p:nvSpPr>
          <p:spPr>
            <a:xfrm>
              <a:off x="-1088675" y="3593575"/>
              <a:ext cx="68750" cy="87825"/>
            </a:xfrm>
            <a:custGeom>
              <a:rect b="b" l="l" r="r" t="t"/>
              <a:pathLst>
                <a:path extrusionOk="0" h="3513" w="2750">
                  <a:moveTo>
                    <a:pt x="2580" y="0"/>
                  </a:moveTo>
                  <a:lnTo>
                    <a:pt x="2580" y="0"/>
                  </a:lnTo>
                  <a:cubicBezTo>
                    <a:pt x="1544" y="64"/>
                    <a:pt x="635" y="1481"/>
                    <a:pt x="317" y="2369"/>
                  </a:cubicBezTo>
                  <a:cubicBezTo>
                    <a:pt x="0" y="2813"/>
                    <a:pt x="317" y="3194"/>
                    <a:pt x="677" y="3490"/>
                  </a:cubicBezTo>
                  <a:cubicBezTo>
                    <a:pt x="793" y="3505"/>
                    <a:pt x="890" y="3512"/>
                    <a:pt x="969" y="3512"/>
                  </a:cubicBezTo>
                  <a:cubicBezTo>
                    <a:pt x="1875" y="3512"/>
                    <a:pt x="589" y="2577"/>
                    <a:pt x="1036" y="2052"/>
                  </a:cubicBezTo>
                  <a:cubicBezTo>
                    <a:pt x="1269" y="1819"/>
                    <a:pt x="1354" y="1502"/>
                    <a:pt x="1607" y="1248"/>
                  </a:cubicBezTo>
                  <a:cubicBezTo>
                    <a:pt x="2750" y="1100"/>
                    <a:pt x="2305" y="825"/>
                    <a:pt x="2580"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9" name="Google Shape;2179;p15"/>
            <p:cNvSpPr/>
            <p:nvPr/>
          </p:nvSpPr>
          <p:spPr>
            <a:xfrm>
              <a:off x="-1974075" y="3998050"/>
              <a:ext cx="84900" cy="53525"/>
            </a:xfrm>
            <a:custGeom>
              <a:rect b="b" l="l" r="r" t="t"/>
              <a:pathLst>
                <a:path extrusionOk="0" h="2141" w="3396">
                  <a:moveTo>
                    <a:pt x="3396" y="0"/>
                  </a:moveTo>
                  <a:cubicBezTo>
                    <a:pt x="2846" y="64"/>
                    <a:pt x="2381" y="360"/>
                    <a:pt x="2085" y="804"/>
                  </a:cubicBezTo>
                  <a:cubicBezTo>
                    <a:pt x="2063" y="1058"/>
                    <a:pt x="1408" y="1100"/>
                    <a:pt x="1810" y="1502"/>
                  </a:cubicBezTo>
                  <a:cubicBezTo>
                    <a:pt x="1915" y="1629"/>
                    <a:pt x="1810" y="1756"/>
                    <a:pt x="1598" y="1777"/>
                  </a:cubicBezTo>
                  <a:cubicBezTo>
                    <a:pt x="1545" y="1777"/>
                    <a:pt x="1481" y="1778"/>
                    <a:pt x="1413" y="1778"/>
                  </a:cubicBezTo>
                  <a:cubicBezTo>
                    <a:pt x="1212" y="1778"/>
                    <a:pt x="990" y="1766"/>
                    <a:pt x="1006" y="1671"/>
                  </a:cubicBezTo>
                  <a:cubicBezTo>
                    <a:pt x="1091" y="1164"/>
                    <a:pt x="308" y="677"/>
                    <a:pt x="985" y="170"/>
                  </a:cubicBezTo>
                  <a:cubicBezTo>
                    <a:pt x="874" y="59"/>
                    <a:pt x="742" y="11"/>
                    <a:pt x="612" y="11"/>
                  </a:cubicBezTo>
                  <a:cubicBezTo>
                    <a:pt x="298" y="11"/>
                    <a:pt x="0" y="296"/>
                    <a:pt x="75" y="656"/>
                  </a:cubicBezTo>
                  <a:cubicBezTo>
                    <a:pt x="33" y="1015"/>
                    <a:pt x="329" y="1290"/>
                    <a:pt x="350" y="1650"/>
                  </a:cubicBezTo>
                  <a:cubicBezTo>
                    <a:pt x="366" y="1986"/>
                    <a:pt x="552" y="2141"/>
                    <a:pt x="844" y="2141"/>
                  </a:cubicBezTo>
                  <a:cubicBezTo>
                    <a:pt x="937" y="2141"/>
                    <a:pt x="1041" y="2125"/>
                    <a:pt x="1154" y="2094"/>
                  </a:cubicBezTo>
                  <a:cubicBezTo>
                    <a:pt x="1767" y="1904"/>
                    <a:pt x="2677" y="1967"/>
                    <a:pt x="2465" y="1015"/>
                  </a:cubicBezTo>
                  <a:cubicBezTo>
                    <a:pt x="2634" y="656"/>
                    <a:pt x="3311" y="444"/>
                    <a:pt x="3396"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0" name="Google Shape;2180;p15"/>
            <p:cNvSpPr/>
            <p:nvPr/>
          </p:nvSpPr>
          <p:spPr>
            <a:xfrm>
              <a:off x="-1722100" y="4027125"/>
              <a:ext cx="55525" cy="61375"/>
            </a:xfrm>
            <a:custGeom>
              <a:rect b="b" l="l" r="r" t="t"/>
              <a:pathLst>
                <a:path extrusionOk="0" h="2455" w="2221">
                  <a:moveTo>
                    <a:pt x="2221" y="1"/>
                  </a:moveTo>
                  <a:lnTo>
                    <a:pt x="2221" y="1"/>
                  </a:lnTo>
                  <a:cubicBezTo>
                    <a:pt x="804" y="318"/>
                    <a:pt x="360" y="1333"/>
                    <a:pt x="0" y="2390"/>
                  </a:cubicBezTo>
                  <a:cubicBezTo>
                    <a:pt x="108" y="2433"/>
                    <a:pt x="218" y="2455"/>
                    <a:pt x="327" y="2455"/>
                  </a:cubicBezTo>
                  <a:cubicBezTo>
                    <a:pt x="537" y="2455"/>
                    <a:pt x="742" y="2375"/>
                    <a:pt x="909" y="2221"/>
                  </a:cubicBezTo>
                  <a:cubicBezTo>
                    <a:pt x="1375" y="1862"/>
                    <a:pt x="1417" y="1227"/>
                    <a:pt x="2030" y="931"/>
                  </a:cubicBezTo>
                  <a:lnTo>
                    <a:pt x="2221" y="1"/>
                  </a:ln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15"/>
            <p:cNvSpPr/>
            <p:nvPr/>
          </p:nvSpPr>
          <p:spPr>
            <a:xfrm>
              <a:off x="-1677700" y="4028175"/>
              <a:ext cx="57125" cy="83050"/>
            </a:xfrm>
            <a:custGeom>
              <a:rect b="b" l="l" r="r" t="t"/>
              <a:pathLst>
                <a:path extrusionOk="0" h="3322" w="2285">
                  <a:moveTo>
                    <a:pt x="1735" y="1"/>
                  </a:moveTo>
                  <a:cubicBezTo>
                    <a:pt x="1396" y="149"/>
                    <a:pt x="677" y="128"/>
                    <a:pt x="1375" y="699"/>
                  </a:cubicBezTo>
                  <a:cubicBezTo>
                    <a:pt x="1841" y="1079"/>
                    <a:pt x="1" y="2327"/>
                    <a:pt x="254" y="3321"/>
                  </a:cubicBezTo>
                  <a:cubicBezTo>
                    <a:pt x="424" y="3300"/>
                    <a:pt x="614" y="3258"/>
                    <a:pt x="614" y="3131"/>
                  </a:cubicBezTo>
                  <a:cubicBezTo>
                    <a:pt x="572" y="2306"/>
                    <a:pt x="1545" y="1904"/>
                    <a:pt x="1714" y="1185"/>
                  </a:cubicBezTo>
                  <a:cubicBezTo>
                    <a:pt x="1746" y="1012"/>
                    <a:pt x="1834" y="955"/>
                    <a:pt x="1943" y="955"/>
                  </a:cubicBezTo>
                  <a:cubicBezTo>
                    <a:pt x="2048" y="955"/>
                    <a:pt x="2171" y="1007"/>
                    <a:pt x="2285" y="1058"/>
                  </a:cubicBezTo>
                  <a:cubicBezTo>
                    <a:pt x="2285" y="656"/>
                    <a:pt x="2242" y="233"/>
                    <a:pt x="1735"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 name="Google Shape;2182;p15"/>
            <p:cNvSpPr/>
            <p:nvPr/>
          </p:nvSpPr>
          <p:spPr>
            <a:xfrm>
              <a:off x="-853400" y="3754725"/>
              <a:ext cx="70850" cy="55975"/>
            </a:xfrm>
            <a:custGeom>
              <a:rect b="b" l="l" r="r" t="t"/>
              <a:pathLst>
                <a:path extrusionOk="0" h="2239" w="2834">
                  <a:moveTo>
                    <a:pt x="2658" y="0"/>
                  </a:moveTo>
                  <a:cubicBezTo>
                    <a:pt x="2102" y="0"/>
                    <a:pt x="70" y="1639"/>
                    <a:pt x="1" y="1950"/>
                  </a:cubicBezTo>
                  <a:cubicBezTo>
                    <a:pt x="37" y="2133"/>
                    <a:pt x="200" y="2239"/>
                    <a:pt x="364" y="2239"/>
                  </a:cubicBezTo>
                  <a:cubicBezTo>
                    <a:pt x="485" y="2239"/>
                    <a:pt x="606" y="2182"/>
                    <a:pt x="677" y="2056"/>
                  </a:cubicBezTo>
                  <a:cubicBezTo>
                    <a:pt x="1248" y="1337"/>
                    <a:pt x="2285" y="1062"/>
                    <a:pt x="2771" y="280"/>
                  </a:cubicBezTo>
                  <a:cubicBezTo>
                    <a:pt x="2833" y="82"/>
                    <a:pt x="2783" y="0"/>
                    <a:pt x="2658"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p15"/>
            <p:cNvSpPr/>
            <p:nvPr/>
          </p:nvSpPr>
          <p:spPr>
            <a:xfrm>
              <a:off x="-2343900" y="3700375"/>
              <a:ext cx="64525" cy="72450"/>
            </a:xfrm>
            <a:custGeom>
              <a:rect b="b" l="l" r="r" t="t"/>
              <a:pathLst>
                <a:path extrusionOk="0" h="2898" w="2581">
                  <a:moveTo>
                    <a:pt x="1333" y="0"/>
                  </a:moveTo>
                  <a:cubicBezTo>
                    <a:pt x="889" y="825"/>
                    <a:pt x="0" y="2454"/>
                    <a:pt x="1290" y="2898"/>
                  </a:cubicBezTo>
                  <a:cubicBezTo>
                    <a:pt x="1409" y="2752"/>
                    <a:pt x="1582" y="2736"/>
                    <a:pt x="1764" y="2736"/>
                  </a:cubicBezTo>
                  <a:cubicBezTo>
                    <a:pt x="1815" y="2736"/>
                    <a:pt x="1868" y="2737"/>
                    <a:pt x="1919" y="2737"/>
                  </a:cubicBezTo>
                  <a:cubicBezTo>
                    <a:pt x="2107" y="2737"/>
                    <a:pt x="2289" y="2720"/>
                    <a:pt x="2411" y="2559"/>
                  </a:cubicBezTo>
                  <a:cubicBezTo>
                    <a:pt x="2389" y="2558"/>
                    <a:pt x="2366" y="2557"/>
                    <a:pt x="2343" y="2557"/>
                  </a:cubicBezTo>
                  <a:cubicBezTo>
                    <a:pt x="2206" y="2557"/>
                    <a:pt x="2066" y="2580"/>
                    <a:pt x="1930" y="2580"/>
                  </a:cubicBezTo>
                  <a:cubicBezTo>
                    <a:pt x="1772" y="2580"/>
                    <a:pt x="1618" y="2549"/>
                    <a:pt x="1481" y="2411"/>
                  </a:cubicBezTo>
                  <a:cubicBezTo>
                    <a:pt x="1100" y="1629"/>
                    <a:pt x="2581" y="318"/>
                    <a:pt x="1333"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 name="Google Shape;2184;p15"/>
            <p:cNvSpPr/>
            <p:nvPr/>
          </p:nvSpPr>
          <p:spPr>
            <a:xfrm>
              <a:off x="-1185450" y="4084450"/>
              <a:ext cx="52900" cy="46850"/>
            </a:xfrm>
            <a:custGeom>
              <a:rect b="b" l="l" r="r" t="t"/>
              <a:pathLst>
                <a:path extrusionOk="0" h="1874" w="2116">
                  <a:moveTo>
                    <a:pt x="1619" y="1"/>
                  </a:moveTo>
                  <a:cubicBezTo>
                    <a:pt x="1160" y="1"/>
                    <a:pt x="641" y="525"/>
                    <a:pt x="276" y="753"/>
                  </a:cubicBezTo>
                  <a:cubicBezTo>
                    <a:pt x="1" y="1049"/>
                    <a:pt x="170" y="1578"/>
                    <a:pt x="445" y="1874"/>
                  </a:cubicBezTo>
                  <a:cubicBezTo>
                    <a:pt x="1291" y="1578"/>
                    <a:pt x="1650" y="880"/>
                    <a:pt x="2116" y="288"/>
                  </a:cubicBezTo>
                  <a:cubicBezTo>
                    <a:pt x="1967" y="80"/>
                    <a:pt x="1798" y="1"/>
                    <a:pt x="1619"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15"/>
            <p:cNvSpPr/>
            <p:nvPr/>
          </p:nvSpPr>
          <p:spPr>
            <a:xfrm>
              <a:off x="-1229250" y="4107250"/>
              <a:ext cx="54925" cy="33150"/>
            </a:xfrm>
            <a:custGeom>
              <a:rect b="b" l="l" r="r" t="t"/>
              <a:pathLst>
                <a:path extrusionOk="0" h="1326" w="2197">
                  <a:moveTo>
                    <a:pt x="256" y="1"/>
                  </a:moveTo>
                  <a:cubicBezTo>
                    <a:pt x="0" y="1"/>
                    <a:pt x="44" y="176"/>
                    <a:pt x="167" y="666"/>
                  </a:cubicBezTo>
                  <a:cubicBezTo>
                    <a:pt x="615" y="1114"/>
                    <a:pt x="919" y="1326"/>
                    <a:pt x="1254" y="1326"/>
                  </a:cubicBezTo>
                  <a:cubicBezTo>
                    <a:pt x="1519" y="1326"/>
                    <a:pt x="1804" y="1193"/>
                    <a:pt x="2197" y="941"/>
                  </a:cubicBezTo>
                  <a:lnTo>
                    <a:pt x="2197" y="327"/>
                  </a:lnTo>
                  <a:cubicBezTo>
                    <a:pt x="1816" y="95"/>
                    <a:pt x="1372" y="264"/>
                    <a:pt x="991" y="137"/>
                  </a:cubicBezTo>
                  <a:cubicBezTo>
                    <a:pt x="630" y="54"/>
                    <a:pt x="397" y="1"/>
                    <a:pt x="256"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15"/>
            <p:cNvSpPr/>
            <p:nvPr/>
          </p:nvSpPr>
          <p:spPr>
            <a:xfrm>
              <a:off x="-1212950" y="3839725"/>
              <a:ext cx="111600" cy="76650"/>
            </a:xfrm>
            <a:custGeom>
              <a:rect b="b" l="l" r="r" t="t"/>
              <a:pathLst>
                <a:path extrusionOk="0" h="3066" w="4464">
                  <a:moveTo>
                    <a:pt x="3772" y="1"/>
                  </a:moveTo>
                  <a:cubicBezTo>
                    <a:pt x="2618" y="1"/>
                    <a:pt x="3318" y="1426"/>
                    <a:pt x="1947" y="1554"/>
                  </a:cubicBezTo>
                  <a:cubicBezTo>
                    <a:pt x="1926" y="2463"/>
                    <a:pt x="487" y="2146"/>
                    <a:pt x="1" y="2696"/>
                  </a:cubicBezTo>
                  <a:cubicBezTo>
                    <a:pt x="87" y="2953"/>
                    <a:pt x="240" y="3065"/>
                    <a:pt x="448" y="3065"/>
                  </a:cubicBezTo>
                  <a:cubicBezTo>
                    <a:pt x="548" y="3065"/>
                    <a:pt x="660" y="3040"/>
                    <a:pt x="784" y="2992"/>
                  </a:cubicBezTo>
                  <a:cubicBezTo>
                    <a:pt x="1439" y="2082"/>
                    <a:pt x="3279" y="2082"/>
                    <a:pt x="3173" y="729"/>
                  </a:cubicBezTo>
                  <a:cubicBezTo>
                    <a:pt x="3122" y="484"/>
                    <a:pt x="3487" y="270"/>
                    <a:pt x="3784" y="270"/>
                  </a:cubicBezTo>
                  <a:cubicBezTo>
                    <a:pt x="3975" y="270"/>
                    <a:pt x="4138" y="358"/>
                    <a:pt x="4146" y="581"/>
                  </a:cubicBezTo>
                  <a:cubicBezTo>
                    <a:pt x="4358" y="475"/>
                    <a:pt x="4379" y="263"/>
                    <a:pt x="4464" y="115"/>
                  </a:cubicBezTo>
                  <a:cubicBezTo>
                    <a:pt x="4178" y="35"/>
                    <a:pt x="3952" y="1"/>
                    <a:pt x="3772"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 name="Google Shape;2187;p15"/>
            <p:cNvSpPr/>
            <p:nvPr/>
          </p:nvSpPr>
          <p:spPr>
            <a:xfrm>
              <a:off x="-1453300" y="3905525"/>
              <a:ext cx="62725" cy="53325"/>
            </a:xfrm>
            <a:custGeom>
              <a:rect b="b" l="l" r="r" t="t"/>
              <a:pathLst>
                <a:path extrusionOk="0" h="2133" w="2509">
                  <a:moveTo>
                    <a:pt x="1684" y="0"/>
                  </a:moveTo>
                  <a:cubicBezTo>
                    <a:pt x="1113" y="275"/>
                    <a:pt x="605" y="656"/>
                    <a:pt x="182" y="1142"/>
                  </a:cubicBezTo>
                  <a:cubicBezTo>
                    <a:pt x="0" y="1753"/>
                    <a:pt x="42" y="2133"/>
                    <a:pt x="273" y="2133"/>
                  </a:cubicBezTo>
                  <a:cubicBezTo>
                    <a:pt x="418" y="2133"/>
                    <a:pt x="637" y="1984"/>
                    <a:pt x="923" y="1650"/>
                  </a:cubicBezTo>
                  <a:cubicBezTo>
                    <a:pt x="1853" y="1290"/>
                    <a:pt x="2509" y="1311"/>
                    <a:pt x="1684" y="191"/>
                  </a:cubicBezTo>
                  <a:cubicBezTo>
                    <a:pt x="1747" y="169"/>
                    <a:pt x="1769" y="42"/>
                    <a:pt x="1684"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8" name="Google Shape;2188;p15"/>
            <p:cNvSpPr/>
            <p:nvPr/>
          </p:nvSpPr>
          <p:spPr>
            <a:xfrm>
              <a:off x="-1616375" y="3758075"/>
              <a:ext cx="48150" cy="53125"/>
            </a:xfrm>
            <a:custGeom>
              <a:rect b="b" l="l" r="r" t="t"/>
              <a:pathLst>
                <a:path extrusionOk="0" h="2125" w="1926">
                  <a:moveTo>
                    <a:pt x="769" y="0"/>
                  </a:moveTo>
                  <a:cubicBezTo>
                    <a:pt x="512" y="0"/>
                    <a:pt x="248" y="64"/>
                    <a:pt x="1" y="188"/>
                  </a:cubicBezTo>
                  <a:cubicBezTo>
                    <a:pt x="149" y="442"/>
                    <a:pt x="487" y="590"/>
                    <a:pt x="234" y="928"/>
                  </a:cubicBezTo>
                  <a:cubicBezTo>
                    <a:pt x="593" y="1288"/>
                    <a:pt x="276" y="1732"/>
                    <a:pt x="466" y="2112"/>
                  </a:cubicBezTo>
                  <a:cubicBezTo>
                    <a:pt x="516" y="2121"/>
                    <a:pt x="562" y="2125"/>
                    <a:pt x="605" y="2125"/>
                  </a:cubicBezTo>
                  <a:cubicBezTo>
                    <a:pt x="1453" y="2125"/>
                    <a:pt x="1000" y="611"/>
                    <a:pt x="1926" y="611"/>
                  </a:cubicBezTo>
                  <a:cubicBezTo>
                    <a:pt x="1644" y="195"/>
                    <a:pt x="1217" y="0"/>
                    <a:pt x="769"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 name="Google Shape;2189;p15"/>
            <p:cNvSpPr/>
            <p:nvPr/>
          </p:nvSpPr>
          <p:spPr>
            <a:xfrm>
              <a:off x="-1733750" y="4083050"/>
              <a:ext cx="57675" cy="47200"/>
            </a:xfrm>
            <a:custGeom>
              <a:rect b="b" l="l" r="r" t="t"/>
              <a:pathLst>
                <a:path extrusionOk="0" h="1888" w="2307">
                  <a:moveTo>
                    <a:pt x="1083" y="0"/>
                  </a:moveTo>
                  <a:cubicBezTo>
                    <a:pt x="871" y="0"/>
                    <a:pt x="661" y="47"/>
                    <a:pt x="466" y="153"/>
                  </a:cubicBezTo>
                  <a:lnTo>
                    <a:pt x="445" y="153"/>
                  </a:lnTo>
                  <a:cubicBezTo>
                    <a:pt x="1" y="1549"/>
                    <a:pt x="530" y="1613"/>
                    <a:pt x="1756" y="1888"/>
                  </a:cubicBezTo>
                  <a:cubicBezTo>
                    <a:pt x="1650" y="1486"/>
                    <a:pt x="2116" y="1486"/>
                    <a:pt x="2306" y="1274"/>
                  </a:cubicBezTo>
                  <a:lnTo>
                    <a:pt x="2306" y="1274"/>
                  </a:lnTo>
                  <a:cubicBezTo>
                    <a:pt x="2229" y="1288"/>
                    <a:pt x="2154" y="1295"/>
                    <a:pt x="2084" y="1295"/>
                  </a:cubicBezTo>
                  <a:cubicBezTo>
                    <a:pt x="1400" y="1295"/>
                    <a:pt x="1034" y="676"/>
                    <a:pt x="1206" y="5"/>
                  </a:cubicBezTo>
                  <a:cubicBezTo>
                    <a:pt x="1165" y="2"/>
                    <a:pt x="1124" y="0"/>
                    <a:pt x="1083"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15"/>
            <p:cNvSpPr/>
            <p:nvPr/>
          </p:nvSpPr>
          <p:spPr>
            <a:xfrm>
              <a:off x="-1208000" y="3821450"/>
              <a:ext cx="62225" cy="45350"/>
            </a:xfrm>
            <a:custGeom>
              <a:rect b="b" l="l" r="r" t="t"/>
              <a:pathLst>
                <a:path extrusionOk="0" h="1814" w="2489">
                  <a:moveTo>
                    <a:pt x="1897" y="0"/>
                  </a:moveTo>
                  <a:lnTo>
                    <a:pt x="839" y="677"/>
                  </a:lnTo>
                  <a:cubicBezTo>
                    <a:pt x="879" y="933"/>
                    <a:pt x="1" y="1813"/>
                    <a:pt x="478" y="1813"/>
                  </a:cubicBezTo>
                  <a:cubicBezTo>
                    <a:pt x="513" y="1813"/>
                    <a:pt x="556" y="1808"/>
                    <a:pt x="607" y="1798"/>
                  </a:cubicBezTo>
                  <a:cubicBezTo>
                    <a:pt x="1262" y="1312"/>
                    <a:pt x="2489" y="1164"/>
                    <a:pt x="1897"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15"/>
            <p:cNvSpPr/>
            <p:nvPr/>
          </p:nvSpPr>
          <p:spPr>
            <a:xfrm>
              <a:off x="-2325400" y="3681825"/>
              <a:ext cx="40100" cy="78850"/>
            </a:xfrm>
            <a:custGeom>
              <a:rect b="b" l="l" r="r" t="t"/>
              <a:pathLst>
                <a:path extrusionOk="0" h="3154" w="1604">
                  <a:moveTo>
                    <a:pt x="1244" y="1"/>
                  </a:moveTo>
                  <a:cubicBezTo>
                    <a:pt x="939" y="1"/>
                    <a:pt x="529" y="310"/>
                    <a:pt x="593" y="742"/>
                  </a:cubicBezTo>
                  <a:cubicBezTo>
                    <a:pt x="1587" y="1313"/>
                    <a:pt x="1" y="2307"/>
                    <a:pt x="741" y="3153"/>
                  </a:cubicBezTo>
                  <a:cubicBezTo>
                    <a:pt x="698" y="2942"/>
                    <a:pt x="804" y="2709"/>
                    <a:pt x="1016" y="2603"/>
                  </a:cubicBezTo>
                  <a:cubicBezTo>
                    <a:pt x="1143" y="2328"/>
                    <a:pt x="1164" y="2011"/>
                    <a:pt x="1121" y="1715"/>
                  </a:cubicBezTo>
                  <a:cubicBezTo>
                    <a:pt x="1396" y="1334"/>
                    <a:pt x="1143" y="827"/>
                    <a:pt x="1544" y="467"/>
                  </a:cubicBezTo>
                  <a:cubicBezTo>
                    <a:pt x="1604" y="138"/>
                    <a:pt x="1447" y="1"/>
                    <a:pt x="1244"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 name="Google Shape;2192;p15"/>
            <p:cNvSpPr/>
            <p:nvPr/>
          </p:nvSpPr>
          <p:spPr>
            <a:xfrm>
              <a:off x="-1236725" y="4088800"/>
              <a:ext cx="61875" cy="35100"/>
            </a:xfrm>
            <a:custGeom>
              <a:rect b="b" l="l" r="r" t="t"/>
              <a:pathLst>
                <a:path extrusionOk="0" h="1404" w="2475">
                  <a:moveTo>
                    <a:pt x="1116" y="0"/>
                  </a:moveTo>
                  <a:cubicBezTo>
                    <a:pt x="773" y="0"/>
                    <a:pt x="529" y="325"/>
                    <a:pt x="191" y="325"/>
                  </a:cubicBezTo>
                  <a:cubicBezTo>
                    <a:pt x="106" y="706"/>
                    <a:pt x="0" y="1171"/>
                    <a:pt x="444" y="1404"/>
                  </a:cubicBezTo>
                  <a:cubicBezTo>
                    <a:pt x="396" y="1017"/>
                    <a:pt x="483" y="906"/>
                    <a:pt x="623" y="906"/>
                  </a:cubicBezTo>
                  <a:cubicBezTo>
                    <a:pt x="809" y="906"/>
                    <a:pt x="1087" y="1099"/>
                    <a:pt x="1269" y="1099"/>
                  </a:cubicBezTo>
                  <a:cubicBezTo>
                    <a:pt x="1310" y="1099"/>
                    <a:pt x="1346" y="1090"/>
                    <a:pt x="1375" y="1065"/>
                  </a:cubicBezTo>
                  <a:cubicBezTo>
                    <a:pt x="1476" y="964"/>
                    <a:pt x="1364" y="747"/>
                    <a:pt x="1503" y="747"/>
                  </a:cubicBezTo>
                  <a:cubicBezTo>
                    <a:pt x="1509" y="747"/>
                    <a:pt x="1516" y="747"/>
                    <a:pt x="1523" y="748"/>
                  </a:cubicBezTo>
                  <a:cubicBezTo>
                    <a:pt x="1692" y="769"/>
                    <a:pt x="1523" y="960"/>
                    <a:pt x="1565" y="1065"/>
                  </a:cubicBezTo>
                  <a:cubicBezTo>
                    <a:pt x="1648" y="1148"/>
                    <a:pt x="1733" y="1176"/>
                    <a:pt x="1818" y="1176"/>
                  </a:cubicBezTo>
                  <a:cubicBezTo>
                    <a:pt x="2000" y="1176"/>
                    <a:pt x="2186" y="1047"/>
                    <a:pt x="2366" y="1047"/>
                  </a:cubicBezTo>
                  <a:cubicBezTo>
                    <a:pt x="2402" y="1047"/>
                    <a:pt x="2439" y="1053"/>
                    <a:pt x="2475" y="1065"/>
                  </a:cubicBezTo>
                  <a:cubicBezTo>
                    <a:pt x="2390" y="473"/>
                    <a:pt x="1967" y="177"/>
                    <a:pt x="1396" y="71"/>
                  </a:cubicBezTo>
                  <a:cubicBezTo>
                    <a:pt x="1295" y="21"/>
                    <a:pt x="1202" y="0"/>
                    <a:pt x="1116"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 name="Google Shape;2193;p15"/>
            <p:cNvSpPr/>
            <p:nvPr/>
          </p:nvSpPr>
          <p:spPr>
            <a:xfrm>
              <a:off x="-1155825" y="4050400"/>
              <a:ext cx="40725" cy="41250"/>
            </a:xfrm>
            <a:custGeom>
              <a:rect b="b" l="l" r="r" t="t"/>
              <a:pathLst>
                <a:path extrusionOk="0" h="1650" w="1629">
                  <a:moveTo>
                    <a:pt x="1354" y="0"/>
                  </a:moveTo>
                  <a:lnTo>
                    <a:pt x="1354" y="0"/>
                  </a:lnTo>
                  <a:cubicBezTo>
                    <a:pt x="635" y="973"/>
                    <a:pt x="635" y="973"/>
                    <a:pt x="0" y="994"/>
                  </a:cubicBezTo>
                  <a:lnTo>
                    <a:pt x="0" y="1481"/>
                  </a:lnTo>
                  <a:cubicBezTo>
                    <a:pt x="88" y="1528"/>
                    <a:pt x="188" y="1539"/>
                    <a:pt x="291" y="1539"/>
                  </a:cubicBezTo>
                  <a:cubicBezTo>
                    <a:pt x="372" y="1539"/>
                    <a:pt x="455" y="1532"/>
                    <a:pt x="538" y="1532"/>
                  </a:cubicBezTo>
                  <a:cubicBezTo>
                    <a:pt x="677" y="1532"/>
                    <a:pt x="813" y="1551"/>
                    <a:pt x="931" y="1650"/>
                  </a:cubicBezTo>
                  <a:cubicBezTo>
                    <a:pt x="1375" y="1438"/>
                    <a:pt x="1438" y="1036"/>
                    <a:pt x="1607" y="677"/>
                  </a:cubicBezTo>
                  <a:cubicBezTo>
                    <a:pt x="1311" y="529"/>
                    <a:pt x="1629" y="169"/>
                    <a:pt x="1354"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4" name="Google Shape;2194;p15"/>
            <p:cNvSpPr/>
            <p:nvPr/>
          </p:nvSpPr>
          <p:spPr>
            <a:xfrm>
              <a:off x="-2706625" y="4069925"/>
              <a:ext cx="49725" cy="45725"/>
            </a:xfrm>
            <a:custGeom>
              <a:rect b="b" l="l" r="r" t="t"/>
              <a:pathLst>
                <a:path extrusionOk="0" h="1829" w="1989">
                  <a:moveTo>
                    <a:pt x="1658" y="1"/>
                  </a:moveTo>
                  <a:cubicBezTo>
                    <a:pt x="1179" y="1"/>
                    <a:pt x="1051" y="430"/>
                    <a:pt x="741" y="657"/>
                  </a:cubicBezTo>
                  <a:cubicBezTo>
                    <a:pt x="403" y="996"/>
                    <a:pt x="85" y="1355"/>
                    <a:pt x="1" y="1799"/>
                  </a:cubicBezTo>
                  <a:cubicBezTo>
                    <a:pt x="67" y="1819"/>
                    <a:pt x="128" y="1828"/>
                    <a:pt x="184" y="1828"/>
                  </a:cubicBezTo>
                  <a:cubicBezTo>
                    <a:pt x="724" y="1828"/>
                    <a:pt x="848" y="997"/>
                    <a:pt x="1372" y="997"/>
                  </a:cubicBezTo>
                  <a:cubicBezTo>
                    <a:pt x="1490" y="997"/>
                    <a:pt x="1629" y="1039"/>
                    <a:pt x="1799" y="1144"/>
                  </a:cubicBezTo>
                  <a:cubicBezTo>
                    <a:pt x="1735" y="763"/>
                    <a:pt x="1989" y="361"/>
                    <a:pt x="1693" y="2"/>
                  </a:cubicBezTo>
                  <a:cubicBezTo>
                    <a:pt x="1681" y="1"/>
                    <a:pt x="1670" y="1"/>
                    <a:pt x="1658"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5" name="Google Shape;2195;p15"/>
            <p:cNvSpPr/>
            <p:nvPr/>
          </p:nvSpPr>
          <p:spPr>
            <a:xfrm>
              <a:off x="-2283100" y="3669175"/>
              <a:ext cx="56600" cy="63475"/>
            </a:xfrm>
            <a:custGeom>
              <a:rect b="b" l="l" r="r" t="t"/>
              <a:pathLst>
                <a:path extrusionOk="0" h="2539" w="2264">
                  <a:moveTo>
                    <a:pt x="1079" y="0"/>
                  </a:moveTo>
                  <a:cubicBezTo>
                    <a:pt x="1037" y="127"/>
                    <a:pt x="931" y="318"/>
                    <a:pt x="973" y="360"/>
                  </a:cubicBezTo>
                  <a:cubicBezTo>
                    <a:pt x="2264" y="1185"/>
                    <a:pt x="1" y="2094"/>
                    <a:pt x="1269" y="2538"/>
                  </a:cubicBezTo>
                  <a:cubicBezTo>
                    <a:pt x="1058" y="1798"/>
                    <a:pt x="1735" y="1417"/>
                    <a:pt x="2179" y="931"/>
                  </a:cubicBezTo>
                  <a:cubicBezTo>
                    <a:pt x="1883" y="529"/>
                    <a:pt x="1523" y="212"/>
                    <a:pt x="1079"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6" name="Google Shape;2196;p15"/>
            <p:cNvSpPr/>
            <p:nvPr/>
          </p:nvSpPr>
          <p:spPr>
            <a:xfrm>
              <a:off x="-792475" y="3742675"/>
              <a:ext cx="64400" cy="38575"/>
            </a:xfrm>
            <a:custGeom>
              <a:rect b="b" l="l" r="r" t="t"/>
              <a:pathLst>
                <a:path extrusionOk="0" h="1543" w="2576">
                  <a:moveTo>
                    <a:pt x="1244" y="0"/>
                  </a:moveTo>
                  <a:lnTo>
                    <a:pt x="1032" y="43"/>
                  </a:lnTo>
                  <a:cubicBezTo>
                    <a:pt x="1" y="909"/>
                    <a:pt x="355" y="1543"/>
                    <a:pt x="1021" y="1543"/>
                  </a:cubicBezTo>
                  <a:cubicBezTo>
                    <a:pt x="1378" y="1543"/>
                    <a:pt x="1826" y="1360"/>
                    <a:pt x="2195" y="931"/>
                  </a:cubicBezTo>
                  <a:lnTo>
                    <a:pt x="2365" y="910"/>
                  </a:lnTo>
                  <a:cubicBezTo>
                    <a:pt x="2576" y="762"/>
                    <a:pt x="2428" y="529"/>
                    <a:pt x="2195" y="529"/>
                  </a:cubicBezTo>
                  <a:cubicBezTo>
                    <a:pt x="2117" y="550"/>
                    <a:pt x="2047" y="560"/>
                    <a:pt x="1984" y="560"/>
                  </a:cubicBezTo>
                  <a:cubicBezTo>
                    <a:pt x="1606" y="560"/>
                    <a:pt x="1479" y="218"/>
                    <a:pt x="1244"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7" name="Google Shape;2197;p15"/>
            <p:cNvSpPr/>
            <p:nvPr/>
          </p:nvSpPr>
          <p:spPr>
            <a:xfrm>
              <a:off x="-1240425" y="3873700"/>
              <a:ext cx="47600" cy="44775"/>
            </a:xfrm>
            <a:custGeom>
              <a:rect b="b" l="l" r="r" t="t"/>
              <a:pathLst>
                <a:path extrusionOk="0" h="1791" w="1904">
                  <a:moveTo>
                    <a:pt x="882" y="1"/>
                  </a:moveTo>
                  <a:cubicBezTo>
                    <a:pt x="710" y="1"/>
                    <a:pt x="531" y="143"/>
                    <a:pt x="402" y="512"/>
                  </a:cubicBezTo>
                  <a:cubicBezTo>
                    <a:pt x="0" y="1098"/>
                    <a:pt x="805" y="1790"/>
                    <a:pt x="1452" y="1790"/>
                  </a:cubicBezTo>
                  <a:cubicBezTo>
                    <a:pt x="1622" y="1790"/>
                    <a:pt x="1780" y="1743"/>
                    <a:pt x="1904" y="1633"/>
                  </a:cubicBezTo>
                  <a:cubicBezTo>
                    <a:pt x="1586" y="1633"/>
                    <a:pt x="1290" y="1612"/>
                    <a:pt x="1163" y="1294"/>
                  </a:cubicBezTo>
                  <a:cubicBezTo>
                    <a:pt x="1673" y="844"/>
                    <a:pt x="1301" y="1"/>
                    <a:pt x="882"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8" name="Google Shape;2198;p15"/>
            <p:cNvSpPr/>
            <p:nvPr/>
          </p:nvSpPr>
          <p:spPr>
            <a:xfrm>
              <a:off x="-1146850" y="3808550"/>
              <a:ext cx="59925" cy="25625"/>
            </a:xfrm>
            <a:custGeom>
              <a:rect b="b" l="l" r="r" t="t"/>
              <a:pathLst>
                <a:path extrusionOk="0" h="1025" w="2397">
                  <a:moveTo>
                    <a:pt x="1087" y="0"/>
                  </a:moveTo>
                  <a:cubicBezTo>
                    <a:pt x="682" y="0"/>
                    <a:pt x="250" y="94"/>
                    <a:pt x="1" y="242"/>
                  </a:cubicBezTo>
                  <a:cubicBezTo>
                    <a:pt x="593" y="538"/>
                    <a:pt x="1333" y="580"/>
                    <a:pt x="1862" y="1024"/>
                  </a:cubicBezTo>
                  <a:cubicBezTo>
                    <a:pt x="2396" y="276"/>
                    <a:pt x="1782" y="0"/>
                    <a:pt x="1087"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 name="Google Shape;2199;p15"/>
            <p:cNvSpPr/>
            <p:nvPr/>
          </p:nvSpPr>
          <p:spPr>
            <a:xfrm>
              <a:off x="-1169575" y="4020525"/>
              <a:ext cx="55000" cy="23225"/>
            </a:xfrm>
            <a:custGeom>
              <a:rect b="b" l="l" r="r" t="t"/>
              <a:pathLst>
                <a:path extrusionOk="0" h="929" w="2200">
                  <a:moveTo>
                    <a:pt x="1519" y="0"/>
                  </a:moveTo>
                  <a:cubicBezTo>
                    <a:pt x="1011" y="0"/>
                    <a:pt x="375" y="354"/>
                    <a:pt x="0" y="582"/>
                  </a:cubicBezTo>
                  <a:cubicBezTo>
                    <a:pt x="71" y="565"/>
                    <a:pt x="137" y="558"/>
                    <a:pt x="200" y="558"/>
                  </a:cubicBezTo>
                  <a:cubicBezTo>
                    <a:pt x="652" y="558"/>
                    <a:pt x="921" y="928"/>
                    <a:pt x="1243" y="928"/>
                  </a:cubicBezTo>
                  <a:cubicBezTo>
                    <a:pt x="1399" y="928"/>
                    <a:pt x="1568" y="841"/>
                    <a:pt x="1777" y="582"/>
                  </a:cubicBezTo>
                  <a:cubicBezTo>
                    <a:pt x="1865" y="494"/>
                    <a:pt x="1997" y="450"/>
                    <a:pt x="2124" y="450"/>
                  </a:cubicBezTo>
                  <a:cubicBezTo>
                    <a:pt x="2150" y="450"/>
                    <a:pt x="2175" y="451"/>
                    <a:pt x="2200" y="455"/>
                  </a:cubicBezTo>
                  <a:cubicBezTo>
                    <a:pt x="2068" y="120"/>
                    <a:pt x="1815" y="0"/>
                    <a:pt x="1519"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 name="Google Shape;2200;p15"/>
            <p:cNvSpPr/>
            <p:nvPr/>
          </p:nvSpPr>
          <p:spPr>
            <a:xfrm>
              <a:off x="-745525" y="3725025"/>
              <a:ext cx="41775" cy="41450"/>
            </a:xfrm>
            <a:custGeom>
              <a:rect b="b" l="l" r="r" t="t"/>
              <a:pathLst>
                <a:path extrusionOk="0" h="1658" w="1671">
                  <a:moveTo>
                    <a:pt x="624" y="1"/>
                  </a:moveTo>
                  <a:cubicBezTo>
                    <a:pt x="459" y="1"/>
                    <a:pt x="286" y="63"/>
                    <a:pt x="106" y="177"/>
                  </a:cubicBezTo>
                  <a:cubicBezTo>
                    <a:pt x="0" y="495"/>
                    <a:pt x="529" y="643"/>
                    <a:pt x="381" y="981"/>
                  </a:cubicBezTo>
                  <a:cubicBezTo>
                    <a:pt x="360" y="1087"/>
                    <a:pt x="402" y="1193"/>
                    <a:pt x="465" y="1277"/>
                  </a:cubicBezTo>
                  <a:lnTo>
                    <a:pt x="487" y="1616"/>
                  </a:lnTo>
                  <a:cubicBezTo>
                    <a:pt x="550" y="1637"/>
                    <a:pt x="592" y="1637"/>
                    <a:pt x="656" y="1658"/>
                  </a:cubicBezTo>
                  <a:cubicBezTo>
                    <a:pt x="952" y="1256"/>
                    <a:pt x="1671" y="854"/>
                    <a:pt x="1206" y="304"/>
                  </a:cubicBezTo>
                  <a:cubicBezTo>
                    <a:pt x="1019" y="95"/>
                    <a:pt x="827" y="1"/>
                    <a:pt x="624"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 name="Google Shape;2201;p15"/>
            <p:cNvSpPr/>
            <p:nvPr/>
          </p:nvSpPr>
          <p:spPr>
            <a:xfrm>
              <a:off x="-2762125" y="4128650"/>
              <a:ext cx="51300" cy="41350"/>
            </a:xfrm>
            <a:custGeom>
              <a:rect b="b" l="l" r="r" t="t"/>
              <a:pathLst>
                <a:path extrusionOk="0" h="1654" w="2052">
                  <a:moveTo>
                    <a:pt x="1946" y="0"/>
                  </a:moveTo>
                  <a:cubicBezTo>
                    <a:pt x="1396" y="21"/>
                    <a:pt x="1015" y="381"/>
                    <a:pt x="550" y="550"/>
                  </a:cubicBezTo>
                  <a:cubicBezTo>
                    <a:pt x="570" y="862"/>
                    <a:pt x="589" y="1192"/>
                    <a:pt x="128" y="1192"/>
                  </a:cubicBezTo>
                  <a:cubicBezTo>
                    <a:pt x="89" y="1192"/>
                    <a:pt x="46" y="1189"/>
                    <a:pt x="0" y="1185"/>
                  </a:cubicBezTo>
                  <a:lnTo>
                    <a:pt x="0" y="1185"/>
                  </a:lnTo>
                  <a:cubicBezTo>
                    <a:pt x="218" y="1363"/>
                    <a:pt x="325" y="1654"/>
                    <a:pt x="670" y="1654"/>
                  </a:cubicBezTo>
                  <a:cubicBezTo>
                    <a:pt x="692" y="1654"/>
                    <a:pt x="716" y="1652"/>
                    <a:pt x="740" y="1650"/>
                  </a:cubicBezTo>
                  <a:cubicBezTo>
                    <a:pt x="1290" y="1185"/>
                    <a:pt x="1354" y="444"/>
                    <a:pt x="2052" y="64"/>
                  </a:cubicBezTo>
                  <a:lnTo>
                    <a:pt x="1946" y="0"/>
                  </a:ln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 name="Google Shape;2202;p15"/>
            <p:cNvSpPr/>
            <p:nvPr/>
          </p:nvSpPr>
          <p:spPr>
            <a:xfrm>
              <a:off x="-1231025" y="4054625"/>
              <a:ext cx="54075" cy="42050"/>
            </a:xfrm>
            <a:custGeom>
              <a:rect b="b" l="l" r="r" t="t"/>
              <a:pathLst>
                <a:path extrusionOk="0" h="1682" w="2163">
                  <a:moveTo>
                    <a:pt x="1908" y="0"/>
                  </a:moveTo>
                  <a:cubicBezTo>
                    <a:pt x="1253" y="0"/>
                    <a:pt x="1232" y="804"/>
                    <a:pt x="576" y="804"/>
                  </a:cubicBezTo>
                  <a:cubicBezTo>
                    <a:pt x="407" y="1015"/>
                    <a:pt x="216" y="1248"/>
                    <a:pt x="26" y="1460"/>
                  </a:cubicBezTo>
                  <a:cubicBezTo>
                    <a:pt x="1" y="1625"/>
                    <a:pt x="71" y="1682"/>
                    <a:pt x="189" y="1682"/>
                  </a:cubicBezTo>
                  <a:cubicBezTo>
                    <a:pt x="438" y="1682"/>
                    <a:pt x="899" y="1431"/>
                    <a:pt x="1113" y="1431"/>
                  </a:cubicBezTo>
                  <a:cubicBezTo>
                    <a:pt x="1134" y="1431"/>
                    <a:pt x="1152" y="1433"/>
                    <a:pt x="1168" y="1438"/>
                  </a:cubicBezTo>
                  <a:cubicBezTo>
                    <a:pt x="1337" y="1100"/>
                    <a:pt x="1464" y="719"/>
                    <a:pt x="1845" y="444"/>
                  </a:cubicBezTo>
                  <a:cubicBezTo>
                    <a:pt x="2014" y="339"/>
                    <a:pt x="2162" y="191"/>
                    <a:pt x="1908"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15"/>
            <p:cNvSpPr/>
            <p:nvPr/>
          </p:nvSpPr>
          <p:spPr>
            <a:xfrm>
              <a:off x="-1988600" y="4013900"/>
              <a:ext cx="43400" cy="40750"/>
            </a:xfrm>
            <a:custGeom>
              <a:rect b="b" l="l" r="r" t="t"/>
              <a:pathLst>
                <a:path extrusionOk="0" h="1630" w="1736">
                  <a:moveTo>
                    <a:pt x="593" y="1"/>
                  </a:moveTo>
                  <a:cubicBezTo>
                    <a:pt x="1" y="593"/>
                    <a:pt x="276" y="1291"/>
                    <a:pt x="974" y="1629"/>
                  </a:cubicBezTo>
                  <a:cubicBezTo>
                    <a:pt x="1012" y="1626"/>
                    <a:pt x="1050" y="1625"/>
                    <a:pt x="1088" y="1625"/>
                  </a:cubicBezTo>
                  <a:cubicBezTo>
                    <a:pt x="1151" y="1625"/>
                    <a:pt x="1213" y="1628"/>
                    <a:pt x="1274" y="1628"/>
                  </a:cubicBezTo>
                  <a:cubicBezTo>
                    <a:pt x="1449" y="1628"/>
                    <a:pt x="1614" y="1609"/>
                    <a:pt x="1735" y="1460"/>
                  </a:cubicBezTo>
                  <a:cubicBezTo>
                    <a:pt x="614" y="1375"/>
                    <a:pt x="1629" y="804"/>
                    <a:pt x="656" y="43"/>
                  </a:cubicBezTo>
                  <a:lnTo>
                    <a:pt x="593" y="1"/>
                  </a:ln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15"/>
            <p:cNvSpPr/>
            <p:nvPr/>
          </p:nvSpPr>
          <p:spPr>
            <a:xfrm>
              <a:off x="-1652850" y="3761175"/>
              <a:ext cx="37575" cy="32625"/>
            </a:xfrm>
            <a:custGeom>
              <a:rect b="b" l="l" r="r" t="t"/>
              <a:pathLst>
                <a:path extrusionOk="0" h="1305" w="1503">
                  <a:moveTo>
                    <a:pt x="1502" y="0"/>
                  </a:moveTo>
                  <a:cubicBezTo>
                    <a:pt x="847" y="191"/>
                    <a:pt x="297" y="656"/>
                    <a:pt x="1" y="1269"/>
                  </a:cubicBezTo>
                  <a:cubicBezTo>
                    <a:pt x="124" y="1294"/>
                    <a:pt x="235" y="1305"/>
                    <a:pt x="334" y="1305"/>
                  </a:cubicBezTo>
                  <a:cubicBezTo>
                    <a:pt x="1098" y="1305"/>
                    <a:pt x="1184" y="638"/>
                    <a:pt x="1502" y="170"/>
                  </a:cubicBezTo>
                  <a:lnTo>
                    <a:pt x="1502" y="0"/>
                  </a:ln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15"/>
            <p:cNvSpPr/>
            <p:nvPr/>
          </p:nvSpPr>
          <p:spPr>
            <a:xfrm>
              <a:off x="-1086575" y="3644850"/>
              <a:ext cx="51850" cy="47625"/>
            </a:xfrm>
            <a:custGeom>
              <a:rect b="b" l="l" r="r" t="t"/>
              <a:pathLst>
                <a:path extrusionOk="0" h="1905" w="2074">
                  <a:moveTo>
                    <a:pt x="952" y="1"/>
                  </a:moveTo>
                  <a:lnTo>
                    <a:pt x="952" y="1"/>
                  </a:lnTo>
                  <a:cubicBezTo>
                    <a:pt x="1" y="825"/>
                    <a:pt x="1946" y="1164"/>
                    <a:pt x="593" y="1460"/>
                  </a:cubicBezTo>
                  <a:lnTo>
                    <a:pt x="1333" y="1904"/>
                  </a:lnTo>
                  <a:cubicBezTo>
                    <a:pt x="1587" y="1650"/>
                    <a:pt x="1820" y="1396"/>
                    <a:pt x="2073" y="1143"/>
                  </a:cubicBezTo>
                  <a:cubicBezTo>
                    <a:pt x="1249" y="1100"/>
                    <a:pt x="931" y="677"/>
                    <a:pt x="952"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15"/>
            <p:cNvSpPr/>
            <p:nvPr/>
          </p:nvSpPr>
          <p:spPr>
            <a:xfrm>
              <a:off x="-1963750" y="3974250"/>
              <a:ext cx="34400" cy="28075"/>
            </a:xfrm>
            <a:custGeom>
              <a:rect b="b" l="l" r="r" t="t"/>
              <a:pathLst>
                <a:path extrusionOk="0" h="1123" w="1376">
                  <a:moveTo>
                    <a:pt x="931" y="1"/>
                  </a:moveTo>
                  <a:lnTo>
                    <a:pt x="931" y="1"/>
                  </a:lnTo>
                  <a:cubicBezTo>
                    <a:pt x="530" y="191"/>
                    <a:pt x="191" y="529"/>
                    <a:pt x="1" y="952"/>
                  </a:cubicBezTo>
                  <a:cubicBezTo>
                    <a:pt x="122" y="1108"/>
                    <a:pt x="286" y="1122"/>
                    <a:pt x="457" y="1122"/>
                  </a:cubicBezTo>
                  <a:cubicBezTo>
                    <a:pt x="495" y="1122"/>
                    <a:pt x="533" y="1122"/>
                    <a:pt x="572" y="1122"/>
                  </a:cubicBezTo>
                  <a:cubicBezTo>
                    <a:pt x="1058" y="847"/>
                    <a:pt x="1375" y="508"/>
                    <a:pt x="931"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 name="Google Shape;2207;p15"/>
            <p:cNvSpPr/>
            <p:nvPr/>
          </p:nvSpPr>
          <p:spPr>
            <a:xfrm>
              <a:off x="-1490600" y="3946225"/>
              <a:ext cx="70950" cy="49775"/>
            </a:xfrm>
            <a:custGeom>
              <a:rect b="b" l="l" r="r" t="t"/>
              <a:pathLst>
                <a:path extrusionOk="0" h="1991" w="2838">
                  <a:moveTo>
                    <a:pt x="2245" y="1"/>
                  </a:moveTo>
                  <a:lnTo>
                    <a:pt x="1695" y="487"/>
                  </a:lnTo>
                  <a:cubicBezTo>
                    <a:pt x="1666" y="486"/>
                    <a:pt x="1637" y="486"/>
                    <a:pt x="1608" y="486"/>
                  </a:cubicBezTo>
                  <a:cubicBezTo>
                    <a:pt x="1" y="486"/>
                    <a:pt x="150" y="1990"/>
                    <a:pt x="960" y="1990"/>
                  </a:cubicBezTo>
                  <a:cubicBezTo>
                    <a:pt x="1079" y="1990"/>
                    <a:pt x="1213" y="1958"/>
                    <a:pt x="1357" y="1883"/>
                  </a:cubicBezTo>
                  <a:cubicBezTo>
                    <a:pt x="701" y="974"/>
                    <a:pt x="2838" y="1016"/>
                    <a:pt x="2245"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15"/>
            <p:cNvSpPr/>
            <p:nvPr/>
          </p:nvSpPr>
          <p:spPr>
            <a:xfrm>
              <a:off x="-1472025" y="3987125"/>
              <a:ext cx="41800" cy="22275"/>
            </a:xfrm>
            <a:custGeom>
              <a:rect b="b" l="l" r="r" t="t"/>
              <a:pathLst>
                <a:path extrusionOk="0" h="891" w="1672">
                  <a:moveTo>
                    <a:pt x="993" y="1"/>
                  </a:moveTo>
                  <a:cubicBezTo>
                    <a:pt x="698" y="1"/>
                    <a:pt x="431" y="318"/>
                    <a:pt x="90" y="318"/>
                  </a:cubicBezTo>
                  <a:cubicBezTo>
                    <a:pt x="61" y="318"/>
                    <a:pt x="31" y="315"/>
                    <a:pt x="1" y="310"/>
                  </a:cubicBezTo>
                  <a:lnTo>
                    <a:pt x="1" y="310"/>
                  </a:lnTo>
                  <a:cubicBezTo>
                    <a:pt x="263" y="686"/>
                    <a:pt x="563" y="891"/>
                    <a:pt x="904" y="891"/>
                  </a:cubicBezTo>
                  <a:cubicBezTo>
                    <a:pt x="1140" y="891"/>
                    <a:pt x="1395" y="793"/>
                    <a:pt x="1672" y="585"/>
                  </a:cubicBezTo>
                  <a:cubicBezTo>
                    <a:pt x="1502" y="480"/>
                    <a:pt x="1375" y="332"/>
                    <a:pt x="1312" y="141"/>
                  </a:cubicBezTo>
                  <a:cubicBezTo>
                    <a:pt x="1200" y="39"/>
                    <a:pt x="1094" y="1"/>
                    <a:pt x="993"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15"/>
            <p:cNvSpPr/>
            <p:nvPr/>
          </p:nvSpPr>
          <p:spPr>
            <a:xfrm>
              <a:off x="-1596800" y="3771225"/>
              <a:ext cx="32275" cy="39750"/>
            </a:xfrm>
            <a:custGeom>
              <a:rect b="b" l="l" r="r" t="t"/>
              <a:pathLst>
                <a:path extrusionOk="0" h="1590" w="1291">
                  <a:moveTo>
                    <a:pt x="275" y="0"/>
                  </a:moveTo>
                  <a:cubicBezTo>
                    <a:pt x="381" y="529"/>
                    <a:pt x="275" y="1079"/>
                    <a:pt x="0" y="1523"/>
                  </a:cubicBezTo>
                  <a:cubicBezTo>
                    <a:pt x="23" y="1568"/>
                    <a:pt x="64" y="1589"/>
                    <a:pt x="107" y="1589"/>
                  </a:cubicBezTo>
                  <a:cubicBezTo>
                    <a:pt x="144" y="1589"/>
                    <a:pt x="183" y="1574"/>
                    <a:pt x="212" y="1544"/>
                  </a:cubicBezTo>
                  <a:cubicBezTo>
                    <a:pt x="466" y="1163"/>
                    <a:pt x="1143" y="994"/>
                    <a:pt x="910" y="360"/>
                  </a:cubicBezTo>
                  <a:cubicBezTo>
                    <a:pt x="868" y="254"/>
                    <a:pt x="1143" y="275"/>
                    <a:pt x="1291" y="254"/>
                  </a:cubicBezTo>
                  <a:cubicBezTo>
                    <a:pt x="1252" y="46"/>
                    <a:pt x="1004" y="38"/>
                    <a:pt x="741" y="38"/>
                  </a:cubicBezTo>
                  <a:cubicBezTo>
                    <a:pt x="719" y="38"/>
                    <a:pt x="697" y="38"/>
                    <a:pt x="675" y="38"/>
                  </a:cubicBezTo>
                  <a:cubicBezTo>
                    <a:pt x="532" y="38"/>
                    <a:pt x="388" y="36"/>
                    <a:pt x="275"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15"/>
            <p:cNvSpPr/>
            <p:nvPr/>
          </p:nvSpPr>
          <p:spPr>
            <a:xfrm>
              <a:off x="-1470950" y="3934075"/>
              <a:ext cx="33850" cy="32025"/>
            </a:xfrm>
            <a:custGeom>
              <a:rect b="b" l="l" r="r" t="t"/>
              <a:pathLst>
                <a:path extrusionOk="0" h="1281" w="1354">
                  <a:moveTo>
                    <a:pt x="888" y="0"/>
                  </a:moveTo>
                  <a:lnTo>
                    <a:pt x="888" y="0"/>
                  </a:lnTo>
                  <a:cubicBezTo>
                    <a:pt x="508" y="296"/>
                    <a:pt x="212" y="698"/>
                    <a:pt x="0" y="1121"/>
                  </a:cubicBezTo>
                  <a:cubicBezTo>
                    <a:pt x="167" y="1223"/>
                    <a:pt x="318" y="1281"/>
                    <a:pt x="454" y="1281"/>
                  </a:cubicBezTo>
                  <a:cubicBezTo>
                    <a:pt x="628" y="1281"/>
                    <a:pt x="779" y="1187"/>
                    <a:pt x="909" y="973"/>
                  </a:cubicBezTo>
                  <a:cubicBezTo>
                    <a:pt x="761" y="656"/>
                    <a:pt x="1354" y="317"/>
                    <a:pt x="888"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1" name="Google Shape;2211;p15"/>
            <p:cNvSpPr/>
            <p:nvPr/>
          </p:nvSpPr>
          <p:spPr>
            <a:xfrm>
              <a:off x="-1216100" y="4046700"/>
              <a:ext cx="32800" cy="31975"/>
            </a:xfrm>
            <a:custGeom>
              <a:rect b="b" l="l" r="r" t="t"/>
              <a:pathLst>
                <a:path extrusionOk="0" h="1279" w="1312">
                  <a:moveTo>
                    <a:pt x="1290" y="0"/>
                  </a:moveTo>
                  <a:cubicBezTo>
                    <a:pt x="783" y="275"/>
                    <a:pt x="317" y="656"/>
                    <a:pt x="0" y="1142"/>
                  </a:cubicBezTo>
                  <a:cubicBezTo>
                    <a:pt x="96" y="1238"/>
                    <a:pt x="189" y="1278"/>
                    <a:pt x="279" y="1278"/>
                  </a:cubicBezTo>
                  <a:cubicBezTo>
                    <a:pt x="666" y="1278"/>
                    <a:pt x="1003" y="544"/>
                    <a:pt x="1311" y="338"/>
                  </a:cubicBezTo>
                  <a:lnTo>
                    <a:pt x="1290" y="0"/>
                  </a:ln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2" name="Google Shape;2212;p15"/>
            <p:cNvSpPr/>
            <p:nvPr/>
          </p:nvSpPr>
          <p:spPr>
            <a:xfrm>
              <a:off x="-2706625" y="4053750"/>
              <a:ext cx="37575" cy="16975"/>
            </a:xfrm>
            <a:custGeom>
              <a:rect b="b" l="l" r="r" t="t"/>
              <a:pathLst>
                <a:path extrusionOk="0" h="679" w="1503">
                  <a:moveTo>
                    <a:pt x="819" y="0"/>
                  </a:moveTo>
                  <a:cubicBezTo>
                    <a:pt x="554" y="0"/>
                    <a:pt x="278" y="96"/>
                    <a:pt x="1" y="162"/>
                  </a:cubicBezTo>
                  <a:cubicBezTo>
                    <a:pt x="43" y="183"/>
                    <a:pt x="85" y="204"/>
                    <a:pt x="149" y="204"/>
                  </a:cubicBezTo>
                  <a:cubicBezTo>
                    <a:pt x="350" y="562"/>
                    <a:pt x="493" y="679"/>
                    <a:pt x="642" y="679"/>
                  </a:cubicBezTo>
                  <a:cubicBezTo>
                    <a:pt x="855" y="679"/>
                    <a:pt x="1080" y="443"/>
                    <a:pt x="1502" y="331"/>
                  </a:cubicBezTo>
                  <a:cubicBezTo>
                    <a:pt x="1291" y="79"/>
                    <a:pt x="1060" y="0"/>
                    <a:pt x="819"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 name="Google Shape;2213;p15"/>
            <p:cNvSpPr/>
            <p:nvPr/>
          </p:nvSpPr>
          <p:spPr>
            <a:xfrm>
              <a:off x="-1211875" y="3838375"/>
              <a:ext cx="33850" cy="28500"/>
            </a:xfrm>
            <a:custGeom>
              <a:rect b="b" l="l" r="r" t="t"/>
              <a:pathLst>
                <a:path extrusionOk="0" h="1140" w="1354">
                  <a:moveTo>
                    <a:pt x="994" y="0"/>
                  </a:moveTo>
                  <a:cubicBezTo>
                    <a:pt x="592" y="254"/>
                    <a:pt x="148" y="466"/>
                    <a:pt x="0" y="931"/>
                  </a:cubicBezTo>
                  <a:cubicBezTo>
                    <a:pt x="76" y="1071"/>
                    <a:pt x="113" y="1140"/>
                    <a:pt x="187" y="1140"/>
                  </a:cubicBezTo>
                  <a:cubicBezTo>
                    <a:pt x="258" y="1140"/>
                    <a:pt x="364" y="1076"/>
                    <a:pt x="571" y="952"/>
                  </a:cubicBezTo>
                  <a:cubicBezTo>
                    <a:pt x="762" y="656"/>
                    <a:pt x="1354" y="487"/>
                    <a:pt x="994"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 name="Google Shape;2214;p15"/>
            <p:cNvSpPr/>
            <p:nvPr/>
          </p:nvSpPr>
          <p:spPr>
            <a:xfrm>
              <a:off x="-771325" y="3734850"/>
              <a:ext cx="38500" cy="23000"/>
            </a:xfrm>
            <a:custGeom>
              <a:rect b="b" l="l" r="r" t="t"/>
              <a:pathLst>
                <a:path extrusionOk="0" h="920" w="1540">
                  <a:moveTo>
                    <a:pt x="1165" y="1"/>
                  </a:moveTo>
                  <a:cubicBezTo>
                    <a:pt x="675" y="1"/>
                    <a:pt x="1" y="919"/>
                    <a:pt x="1080" y="919"/>
                  </a:cubicBezTo>
                  <a:cubicBezTo>
                    <a:pt x="1197" y="919"/>
                    <a:pt x="1336" y="908"/>
                    <a:pt x="1497" y="884"/>
                  </a:cubicBezTo>
                  <a:lnTo>
                    <a:pt x="1540" y="609"/>
                  </a:lnTo>
                  <a:cubicBezTo>
                    <a:pt x="1540" y="159"/>
                    <a:pt x="1368" y="1"/>
                    <a:pt x="1165"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5" name="Google Shape;2215;p15"/>
            <p:cNvSpPr/>
            <p:nvPr/>
          </p:nvSpPr>
          <p:spPr>
            <a:xfrm>
              <a:off x="-1220875" y="3861625"/>
              <a:ext cx="25950" cy="29125"/>
            </a:xfrm>
            <a:custGeom>
              <a:rect b="b" l="l" r="r" t="t"/>
              <a:pathLst>
                <a:path extrusionOk="0" h="1165" w="1038">
                  <a:moveTo>
                    <a:pt x="360" y="1"/>
                  </a:moveTo>
                  <a:cubicBezTo>
                    <a:pt x="149" y="85"/>
                    <a:pt x="22" y="276"/>
                    <a:pt x="1" y="487"/>
                  </a:cubicBezTo>
                  <a:cubicBezTo>
                    <a:pt x="276" y="572"/>
                    <a:pt x="445" y="868"/>
                    <a:pt x="403" y="1164"/>
                  </a:cubicBezTo>
                  <a:cubicBezTo>
                    <a:pt x="1037" y="1016"/>
                    <a:pt x="487" y="381"/>
                    <a:pt x="931" y="170"/>
                  </a:cubicBezTo>
                  <a:lnTo>
                    <a:pt x="931" y="22"/>
                  </a:lnTo>
                  <a:cubicBezTo>
                    <a:pt x="909" y="15"/>
                    <a:pt x="887" y="11"/>
                    <a:pt x="865" y="11"/>
                  </a:cubicBezTo>
                  <a:cubicBezTo>
                    <a:pt x="755" y="11"/>
                    <a:pt x="645" y="87"/>
                    <a:pt x="535" y="87"/>
                  </a:cubicBezTo>
                  <a:cubicBezTo>
                    <a:pt x="477" y="87"/>
                    <a:pt x="419" y="66"/>
                    <a:pt x="360"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6" name="Google Shape;2216;p15"/>
            <p:cNvSpPr/>
            <p:nvPr/>
          </p:nvSpPr>
          <p:spPr>
            <a:xfrm>
              <a:off x="-1411225" y="3896275"/>
              <a:ext cx="23300" cy="15350"/>
            </a:xfrm>
            <a:custGeom>
              <a:rect b="b" l="l" r="r" t="t"/>
              <a:pathLst>
                <a:path extrusionOk="0" h="614" w="932">
                  <a:moveTo>
                    <a:pt x="649" y="0"/>
                  </a:moveTo>
                  <a:cubicBezTo>
                    <a:pt x="410" y="0"/>
                    <a:pt x="184" y="218"/>
                    <a:pt x="1" y="370"/>
                  </a:cubicBezTo>
                  <a:lnTo>
                    <a:pt x="1" y="561"/>
                  </a:lnTo>
                  <a:cubicBezTo>
                    <a:pt x="137" y="595"/>
                    <a:pt x="262" y="613"/>
                    <a:pt x="374" y="613"/>
                  </a:cubicBezTo>
                  <a:cubicBezTo>
                    <a:pt x="680" y="613"/>
                    <a:pt x="885" y="473"/>
                    <a:pt x="932" y="116"/>
                  </a:cubicBezTo>
                  <a:cubicBezTo>
                    <a:pt x="837" y="33"/>
                    <a:pt x="742" y="0"/>
                    <a:pt x="649"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7" name="Google Shape;2217;p15"/>
            <p:cNvSpPr/>
            <p:nvPr/>
          </p:nvSpPr>
          <p:spPr>
            <a:xfrm>
              <a:off x="-788900" y="3743725"/>
              <a:ext cx="26375" cy="19075"/>
            </a:xfrm>
            <a:custGeom>
              <a:rect b="b" l="l" r="r" t="t"/>
              <a:pathLst>
                <a:path extrusionOk="0" h="763" w="1055">
                  <a:moveTo>
                    <a:pt x="889" y="1"/>
                  </a:moveTo>
                  <a:lnTo>
                    <a:pt x="889" y="1"/>
                  </a:lnTo>
                  <a:cubicBezTo>
                    <a:pt x="572" y="64"/>
                    <a:pt x="255" y="191"/>
                    <a:pt x="1" y="402"/>
                  </a:cubicBezTo>
                  <a:cubicBezTo>
                    <a:pt x="170" y="466"/>
                    <a:pt x="170" y="614"/>
                    <a:pt x="191" y="762"/>
                  </a:cubicBezTo>
                  <a:cubicBezTo>
                    <a:pt x="196" y="762"/>
                    <a:pt x="201" y="763"/>
                    <a:pt x="206" y="763"/>
                  </a:cubicBezTo>
                  <a:cubicBezTo>
                    <a:pt x="450" y="763"/>
                    <a:pt x="1055" y="290"/>
                    <a:pt x="889"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8" name="Google Shape;2218;p15"/>
            <p:cNvSpPr/>
            <p:nvPr/>
          </p:nvSpPr>
          <p:spPr>
            <a:xfrm>
              <a:off x="-761400" y="3741600"/>
              <a:ext cx="23825" cy="20050"/>
            </a:xfrm>
            <a:custGeom>
              <a:rect b="b" l="l" r="r" t="t"/>
              <a:pathLst>
                <a:path extrusionOk="0" h="802" w="953">
                  <a:moveTo>
                    <a:pt x="212" y="1"/>
                  </a:moveTo>
                  <a:lnTo>
                    <a:pt x="1" y="43"/>
                  </a:lnTo>
                  <a:cubicBezTo>
                    <a:pt x="32" y="422"/>
                    <a:pt x="64" y="802"/>
                    <a:pt x="439" y="802"/>
                  </a:cubicBezTo>
                  <a:cubicBezTo>
                    <a:pt x="566" y="802"/>
                    <a:pt x="733" y="758"/>
                    <a:pt x="952" y="657"/>
                  </a:cubicBezTo>
                  <a:cubicBezTo>
                    <a:pt x="635" y="487"/>
                    <a:pt x="106" y="509"/>
                    <a:pt x="212"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9" name="Google Shape;2219;p15"/>
            <p:cNvSpPr/>
            <p:nvPr/>
          </p:nvSpPr>
          <p:spPr>
            <a:xfrm>
              <a:off x="-752400" y="3729450"/>
              <a:ext cx="32275" cy="20650"/>
            </a:xfrm>
            <a:custGeom>
              <a:rect b="b" l="l" r="r" t="t"/>
              <a:pathLst>
                <a:path extrusionOk="0" h="826" w="1291">
                  <a:moveTo>
                    <a:pt x="381" y="0"/>
                  </a:moveTo>
                  <a:cubicBezTo>
                    <a:pt x="190" y="0"/>
                    <a:pt x="21" y="149"/>
                    <a:pt x="0" y="339"/>
                  </a:cubicBezTo>
                  <a:cubicBezTo>
                    <a:pt x="39" y="337"/>
                    <a:pt x="76" y="336"/>
                    <a:pt x="113" y="336"/>
                  </a:cubicBezTo>
                  <a:cubicBezTo>
                    <a:pt x="479" y="336"/>
                    <a:pt x="744" y="441"/>
                    <a:pt x="783" y="825"/>
                  </a:cubicBezTo>
                  <a:cubicBezTo>
                    <a:pt x="1290" y="318"/>
                    <a:pt x="529" y="275"/>
                    <a:pt x="381"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0" name="Google Shape;2220;p15"/>
            <p:cNvSpPr/>
            <p:nvPr/>
          </p:nvSpPr>
          <p:spPr>
            <a:xfrm>
              <a:off x="-1687225" y="3817225"/>
              <a:ext cx="15900" cy="16400"/>
            </a:xfrm>
            <a:custGeom>
              <a:rect b="b" l="l" r="r" t="t"/>
              <a:pathLst>
                <a:path extrusionOk="0" h="656" w="636">
                  <a:moveTo>
                    <a:pt x="635" y="0"/>
                  </a:moveTo>
                  <a:cubicBezTo>
                    <a:pt x="1" y="212"/>
                    <a:pt x="297" y="444"/>
                    <a:pt x="635" y="656"/>
                  </a:cubicBezTo>
                  <a:lnTo>
                    <a:pt x="635" y="0"/>
                  </a:ln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1" name="Google Shape;2221;p15"/>
            <p:cNvSpPr/>
            <p:nvPr/>
          </p:nvSpPr>
          <p:spPr>
            <a:xfrm>
              <a:off x="-2011875" y="3793675"/>
              <a:ext cx="15900" cy="15650"/>
            </a:xfrm>
            <a:custGeom>
              <a:rect b="b" l="l" r="r" t="t"/>
              <a:pathLst>
                <a:path extrusionOk="0" h="626" w="636">
                  <a:moveTo>
                    <a:pt x="209" y="1"/>
                  </a:moveTo>
                  <a:cubicBezTo>
                    <a:pt x="86" y="1"/>
                    <a:pt x="1" y="38"/>
                    <a:pt x="65" y="139"/>
                  </a:cubicBezTo>
                  <a:cubicBezTo>
                    <a:pt x="86" y="350"/>
                    <a:pt x="65" y="604"/>
                    <a:pt x="445" y="625"/>
                  </a:cubicBezTo>
                  <a:cubicBezTo>
                    <a:pt x="340" y="414"/>
                    <a:pt x="149" y="181"/>
                    <a:pt x="636" y="139"/>
                  </a:cubicBezTo>
                  <a:cubicBezTo>
                    <a:pt x="600" y="66"/>
                    <a:pt x="371" y="1"/>
                    <a:pt x="209"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2" name="Google Shape;2222;p15"/>
            <p:cNvSpPr/>
            <p:nvPr/>
          </p:nvSpPr>
          <p:spPr>
            <a:xfrm>
              <a:off x="-1358350" y="3914500"/>
              <a:ext cx="10075" cy="24350"/>
            </a:xfrm>
            <a:custGeom>
              <a:rect b="b" l="l" r="r" t="t"/>
              <a:pathLst>
                <a:path extrusionOk="0" h="974" w="403">
                  <a:moveTo>
                    <a:pt x="255" y="1"/>
                  </a:moveTo>
                  <a:lnTo>
                    <a:pt x="255" y="1"/>
                  </a:lnTo>
                  <a:cubicBezTo>
                    <a:pt x="1" y="297"/>
                    <a:pt x="170" y="635"/>
                    <a:pt x="128" y="974"/>
                  </a:cubicBezTo>
                  <a:cubicBezTo>
                    <a:pt x="403" y="656"/>
                    <a:pt x="255" y="318"/>
                    <a:pt x="255"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3" name="Google Shape;2223;p15"/>
            <p:cNvSpPr/>
            <p:nvPr/>
          </p:nvSpPr>
          <p:spPr>
            <a:xfrm>
              <a:off x="-1730575" y="4086875"/>
              <a:ext cx="7950" cy="25400"/>
            </a:xfrm>
            <a:custGeom>
              <a:rect b="b" l="l" r="r" t="t"/>
              <a:pathLst>
                <a:path extrusionOk="0" h="1016" w="318">
                  <a:moveTo>
                    <a:pt x="318" y="0"/>
                  </a:moveTo>
                  <a:cubicBezTo>
                    <a:pt x="1" y="170"/>
                    <a:pt x="254" y="445"/>
                    <a:pt x="149" y="656"/>
                  </a:cubicBezTo>
                  <a:lnTo>
                    <a:pt x="297" y="1016"/>
                  </a:lnTo>
                  <a:cubicBezTo>
                    <a:pt x="318" y="677"/>
                    <a:pt x="318" y="339"/>
                    <a:pt x="318"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4" name="Google Shape;2224;p15"/>
            <p:cNvSpPr/>
            <p:nvPr/>
          </p:nvSpPr>
          <p:spPr>
            <a:xfrm>
              <a:off x="-2407350" y="4106975"/>
              <a:ext cx="7425" cy="21175"/>
            </a:xfrm>
            <a:custGeom>
              <a:rect b="b" l="l" r="r" t="t"/>
              <a:pathLst>
                <a:path extrusionOk="0" h="847" w="297">
                  <a:moveTo>
                    <a:pt x="296" y="0"/>
                  </a:moveTo>
                  <a:lnTo>
                    <a:pt x="106" y="148"/>
                  </a:lnTo>
                  <a:cubicBezTo>
                    <a:pt x="148" y="381"/>
                    <a:pt x="0" y="656"/>
                    <a:pt x="254" y="846"/>
                  </a:cubicBezTo>
                  <a:cubicBezTo>
                    <a:pt x="275" y="550"/>
                    <a:pt x="275" y="275"/>
                    <a:pt x="296"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5" name="Google Shape;2225;p15"/>
            <p:cNvSpPr/>
            <p:nvPr/>
          </p:nvSpPr>
          <p:spPr>
            <a:xfrm>
              <a:off x="-2381450" y="4102725"/>
              <a:ext cx="34000" cy="20125"/>
            </a:xfrm>
            <a:custGeom>
              <a:rect b="b" l="l" r="r" t="t"/>
              <a:pathLst>
                <a:path extrusionOk="0" h="805" w="1360">
                  <a:moveTo>
                    <a:pt x="402" y="1"/>
                  </a:moveTo>
                  <a:cubicBezTo>
                    <a:pt x="198" y="1"/>
                    <a:pt x="7" y="163"/>
                    <a:pt x="1" y="635"/>
                  </a:cubicBezTo>
                  <a:lnTo>
                    <a:pt x="170" y="805"/>
                  </a:lnTo>
                  <a:cubicBezTo>
                    <a:pt x="1359" y="776"/>
                    <a:pt x="848" y="1"/>
                    <a:pt x="402"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6" name="Google Shape;2226;p15"/>
            <p:cNvSpPr/>
            <p:nvPr/>
          </p:nvSpPr>
          <p:spPr>
            <a:xfrm>
              <a:off x="-1025775" y="3585100"/>
              <a:ext cx="56600" cy="38700"/>
            </a:xfrm>
            <a:custGeom>
              <a:rect b="b" l="l" r="r" t="t"/>
              <a:pathLst>
                <a:path extrusionOk="0" h="1548" w="2264">
                  <a:moveTo>
                    <a:pt x="1312" y="1"/>
                  </a:moveTo>
                  <a:cubicBezTo>
                    <a:pt x="995" y="403"/>
                    <a:pt x="1" y="931"/>
                    <a:pt x="508" y="1481"/>
                  </a:cubicBezTo>
                  <a:cubicBezTo>
                    <a:pt x="588" y="1527"/>
                    <a:pt x="664" y="1547"/>
                    <a:pt x="739" y="1547"/>
                  </a:cubicBezTo>
                  <a:cubicBezTo>
                    <a:pt x="1142" y="1547"/>
                    <a:pt x="1487" y="962"/>
                    <a:pt x="1862" y="783"/>
                  </a:cubicBezTo>
                  <a:cubicBezTo>
                    <a:pt x="2264" y="233"/>
                    <a:pt x="1672" y="170"/>
                    <a:pt x="1312"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7" name="Google Shape;2227;p15"/>
            <p:cNvSpPr/>
            <p:nvPr/>
          </p:nvSpPr>
          <p:spPr>
            <a:xfrm>
              <a:off x="-1048500" y="3593025"/>
              <a:ext cx="32275" cy="32750"/>
            </a:xfrm>
            <a:custGeom>
              <a:rect b="b" l="l" r="r" t="t"/>
              <a:pathLst>
                <a:path extrusionOk="0" h="1310" w="1291">
                  <a:moveTo>
                    <a:pt x="931" y="1"/>
                  </a:moveTo>
                  <a:cubicBezTo>
                    <a:pt x="656" y="445"/>
                    <a:pt x="868" y="1164"/>
                    <a:pt x="0" y="1291"/>
                  </a:cubicBezTo>
                  <a:cubicBezTo>
                    <a:pt x="113" y="1303"/>
                    <a:pt x="212" y="1309"/>
                    <a:pt x="297" y="1309"/>
                  </a:cubicBezTo>
                  <a:cubicBezTo>
                    <a:pt x="1237" y="1309"/>
                    <a:pt x="651" y="602"/>
                    <a:pt x="1291"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8" name="Google Shape;2228;p15"/>
            <p:cNvSpPr/>
            <p:nvPr/>
          </p:nvSpPr>
          <p:spPr>
            <a:xfrm>
              <a:off x="-1034750" y="3661250"/>
              <a:ext cx="18525" cy="11650"/>
            </a:xfrm>
            <a:custGeom>
              <a:rect b="b" l="l" r="r" t="t"/>
              <a:pathLst>
                <a:path extrusionOk="0" h="466" w="741">
                  <a:moveTo>
                    <a:pt x="741" y="0"/>
                  </a:moveTo>
                  <a:cubicBezTo>
                    <a:pt x="423" y="0"/>
                    <a:pt x="148" y="191"/>
                    <a:pt x="0" y="466"/>
                  </a:cubicBezTo>
                  <a:cubicBezTo>
                    <a:pt x="339" y="423"/>
                    <a:pt x="677" y="381"/>
                    <a:pt x="741"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 name="Google Shape;2229;p15"/>
            <p:cNvSpPr/>
            <p:nvPr/>
          </p:nvSpPr>
          <p:spPr>
            <a:xfrm>
              <a:off x="-1062775" y="3625300"/>
              <a:ext cx="14300" cy="19575"/>
            </a:xfrm>
            <a:custGeom>
              <a:rect b="b" l="l" r="r" t="t"/>
              <a:pathLst>
                <a:path extrusionOk="0" h="783" w="572">
                  <a:moveTo>
                    <a:pt x="571" y="0"/>
                  </a:moveTo>
                  <a:lnTo>
                    <a:pt x="571" y="0"/>
                  </a:lnTo>
                  <a:cubicBezTo>
                    <a:pt x="254" y="148"/>
                    <a:pt x="43" y="444"/>
                    <a:pt x="0" y="783"/>
                  </a:cubicBezTo>
                  <a:cubicBezTo>
                    <a:pt x="318" y="635"/>
                    <a:pt x="529" y="338"/>
                    <a:pt x="571"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0" name="Google Shape;2230;p15"/>
            <p:cNvSpPr/>
            <p:nvPr/>
          </p:nvSpPr>
          <p:spPr>
            <a:xfrm>
              <a:off x="-822725" y="3762225"/>
              <a:ext cx="85150" cy="50825"/>
            </a:xfrm>
            <a:custGeom>
              <a:rect b="b" l="l" r="r" t="t"/>
              <a:pathLst>
                <a:path extrusionOk="0" h="2033" w="3406">
                  <a:moveTo>
                    <a:pt x="1735" y="1"/>
                  </a:moveTo>
                  <a:cubicBezTo>
                    <a:pt x="1671" y="1"/>
                    <a:pt x="1608" y="1"/>
                    <a:pt x="1544" y="22"/>
                  </a:cubicBezTo>
                  <a:cubicBezTo>
                    <a:pt x="1312" y="614"/>
                    <a:pt x="931" y="1143"/>
                    <a:pt x="466" y="1566"/>
                  </a:cubicBezTo>
                  <a:cubicBezTo>
                    <a:pt x="318" y="1693"/>
                    <a:pt x="0" y="1777"/>
                    <a:pt x="191" y="1989"/>
                  </a:cubicBezTo>
                  <a:cubicBezTo>
                    <a:pt x="289" y="2019"/>
                    <a:pt x="384" y="2032"/>
                    <a:pt x="474" y="2032"/>
                  </a:cubicBezTo>
                  <a:cubicBezTo>
                    <a:pt x="1371" y="2032"/>
                    <a:pt x="1894" y="692"/>
                    <a:pt x="2996" y="692"/>
                  </a:cubicBezTo>
                  <a:cubicBezTo>
                    <a:pt x="3040" y="692"/>
                    <a:pt x="3084" y="694"/>
                    <a:pt x="3130" y="699"/>
                  </a:cubicBezTo>
                  <a:cubicBezTo>
                    <a:pt x="3384" y="699"/>
                    <a:pt x="3384" y="360"/>
                    <a:pt x="3405" y="149"/>
                  </a:cubicBezTo>
                  <a:lnTo>
                    <a:pt x="3405" y="149"/>
                  </a:lnTo>
                  <a:cubicBezTo>
                    <a:pt x="3072" y="322"/>
                    <a:pt x="2514" y="632"/>
                    <a:pt x="2133" y="632"/>
                  </a:cubicBezTo>
                  <a:cubicBezTo>
                    <a:pt x="1863" y="632"/>
                    <a:pt x="1682" y="475"/>
                    <a:pt x="1735"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1" name="Google Shape;2231;p15"/>
            <p:cNvSpPr/>
            <p:nvPr/>
          </p:nvSpPr>
          <p:spPr>
            <a:xfrm>
              <a:off x="-2451200" y="3912425"/>
              <a:ext cx="70300" cy="49250"/>
            </a:xfrm>
            <a:custGeom>
              <a:rect b="b" l="l" r="r" t="t"/>
              <a:pathLst>
                <a:path extrusionOk="0" h="1970" w="2812">
                  <a:moveTo>
                    <a:pt x="668" y="0"/>
                  </a:moveTo>
                  <a:cubicBezTo>
                    <a:pt x="0" y="0"/>
                    <a:pt x="860" y="606"/>
                    <a:pt x="485" y="1247"/>
                  </a:cubicBezTo>
                  <a:cubicBezTo>
                    <a:pt x="633" y="1522"/>
                    <a:pt x="422" y="1881"/>
                    <a:pt x="845" y="1945"/>
                  </a:cubicBezTo>
                  <a:cubicBezTo>
                    <a:pt x="927" y="1960"/>
                    <a:pt x="1009" y="1969"/>
                    <a:pt x="1087" y="1969"/>
                  </a:cubicBezTo>
                  <a:cubicBezTo>
                    <a:pt x="1335" y="1969"/>
                    <a:pt x="1552" y="1879"/>
                    <a:pt x="1649" y="1606"/>
                  </a:cubicBezTo>
                  <a:cubicBezTo>
                    <a:pt x="2008" y="1099"/>
                    <a:pt x="2812" y="845"/>
                    <a:pt x="2072" y="253"/>
                  </a:cubicBezTo>
                  <a:cubicBezTo>
                    <a:pt x="1331" y="76"/>
                    <a:pt x="904" y="0"/>
                    <a:pt x="668"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 name="Google Shape;2232;p15"/>
            <p:cNvSpPr/>
            <p:nvPr/>
          </p:nvSpPr>
          <p:spPr>
            <a:xfrm>
              <a:off x="-1211350" y="3866225"/>
              <a:ext cx="37025" cy="40175"/>
            </a:xfrm>
            <a:custGeom>
              <a:rect b="b" l="l" r="r" t="t"/>
              <a:pathLst>
                <a:path extrusionOk="0" h="1607" w="1481">
                  <a:moveTo>
                    <a:pt x="639" y="1"/>
                  </a:moveTo>
                  <a:cubicBezTo>
                    <a:pt x="52" y="1"/>
                    <a:pt x="322" y="719"/>
                    <a:pt x="0" y="980"/>
                  </a:cubicBezTo>
                  <a:cubicBezTo>
                    <a:pt x="0" y="1170"/>
                    <a:pt x="0" y="1382"/>
                    <a:pt x="0" y="1593"/>
                  </a:cubicBezTo>
                  <a:cubicBezTo>
                    <a:pt x="64" y="1602"/>
                    <a:pt x="126" y="1607"/>
                    <a:pt x="186" y="1607"/>
                  </a:cubicBezTo>
                  <a:cubicBezTo>
                    <a:pt x="684" y="1607"/>
                    <a:pt x="1066" y="1317"/>
                    <a:pt x="1481" y="1128"/>
                  </a:cubicBezTo>
                  <a:cubicBezTo>
                    <a:pt x="614" y="959"/>
                    <a:pt x="381" y="599"/>
                    <a:pt x="741" y="7"/>
                  </a:cubicBezTo>
                  <a:cubicBezTo>
                    <a:pt x="704" y="3"/>
                    <a:pt x="670" y="1"/>
                    <a:pt x="639"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3" name="Google Shape;2233;p15"/>
            <p:cNvSpPr/>
            <p:nvPr/>
          </p:nvSpPr>
          <p:spPr>
            <a:xfrm>
              <a:off x="-1616475" y="3809175"/>
              <a:ext cx="24450" cy="8600"/>
            </a:xfrm>
            <a:custGeom>
              <a:rect b="b" l="l" r="r" t="t"/>
              <a:pathLst>
                <a:path extrusionOk="0" h="344" w="978">
                  <a:moveTo>
                    <a:pt x="682" y="0"/>
                  </a:moveTo>
                  <a:cubicBezTo>
                    <a:pt x="426" y="0"/>
                    <a:pt x="0" y="69"/>
                    <a:pt x="238" y="343"/>
                  </a:cubicBezTo>
                  <a:cubicBezTo>
                    <a:pt x="555" y="343"/>
                    <a:pt x="830" y="301"/>
                    <a:pt x="978" y="5"/>
                  </a:cubicBezTo>
                  <a:lnTo>
                    <a:pt x="787" y="5"/>
                  </a:lnTo>
                  <a:cubicBezTo>
                    <a:pt x="759" y="2"/>
                    <a:pt x="723" y="0"/>
                    <a:pt x="682"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15"/>
            <p:cNvSpPr/>
            <p:nvPr/>
          </p:nvSpPr>
          <p:spPr>
            <a:xfrm>
              <a:off x="-1698850" y="4050400"/>
              <a:ext cx="28050" cy="32275"/>
            </a:xfrm>
            <a:custGeom>
              <a:rect b="b" l="l" r="r" t="t"/>
              <a:pathLst>
                <a:path extrusionOk="0" h="1291" w="1122">
                  <a:moveTo>
                    <a:pt x="1122" y="0"/>
                  </a:moveTo>
                  <a:lnTo>
                    <a:pt x="1122" y="0"/>
                  </a:lnTo>
                  <a:cubicBezTo>
                    <a:pt x="170" y="64"/>
                    <a:pt x="297" y="825"/>
                    <a:pt x="1" y="1290"/>
                  </a:cubicBezTo>
                  <a:cubicBezTo>
                    <a:pt x="614" y="1036"/>
                    <a:pt x="825" y="508"/>
                    <a:pt x="1122"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15"/>
            <p:cNvSpPr/>
            <p:nvPr/>
          </p:nvSpPr>
          <p:spPr>
            <a:xfrm>
              <a:off x="-1718400" y="4083175"/>
              <a:ext cx="19575" cy="23825"/>
            </a:xfrm>
            <a:custGeom>
              <a:rect b="b" l="l" r="r" t="t"/>
              <a:pathLst>
                <a:path extrusionOk="0" h="953" w="783">
                  <a:moveTo>
                    <a:pt x="613" y="0"/>
                  </a:moveTo>
                  <a:cubicBezTo>
                    <a:pt x="254" y="381"/>
                    <a:pt x="0" y="741"/>
                    <a:pt x="783" y="952"/>
                  </a:cubicBezTo>
                  <a:cubicBezTo>
                    <a:pt x="783" y="635"/>
                    <a:pt x="783" y="318"/>
                    <a:pt x="783"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6" name="Google Shape;2236;p15"/>
            <p:cNvSpPr/>
            <p:nvPr/>
          </p:nvSpPr>
          <p:spPr>
            <a:xfrm>
              <a:off x="-1196025" y="4057500"/>
              <a:ext cx="44975" cy="32750"/>
            </a:xfrm>
            <a:custGeom>
              <a:rect b="b" l="l" r="r" t="t"/>
              <a:pathLst>
                <a:path extrusionOk="0" h="1310" w="1799">
                  <a:moveTo>
                    <a:pt x="1125" y="0"/>
                  </a:moveTo>
                  <a:cubicBezTo>
                    <a:pt x="1086" y="0"/>
                    <a:pt x="1049" y="15"/>
                    <a:pt x="1016" y="54"/>
                  </a:cubicBezTo>
                  <a:cubicBezTo>
                    <a:pt x="868" y="393"/>
                    <a:pt x="1" y="1070"/>
                    <a:pt x="508" y="1302"/>
                  </a:cubicBezTo>
                  <a:cubicBezTo>
                    <a:pt x="550" y="1307"/>
                    <a:pt x="589" y="1309"/>
                    <a:pt x="627" y="1309"/>
                  </a:cubicBezTo>
                  <a:cubicBezTo>
                    <a:pt x="1094" y="1309"/>
                    <a:pt x="1315" y="964"/>
                    <a:pt x="1608" y="710"/>
                  </a:cubicBezTo>
                  <a:cubicBezTo>
                    <a:pt x="1608" y="499"/>
                    <a:pt x="1798" y="245"/>
                    <a:pt x="1397" y="118"/>
                  </a:cubicBezTo>
                  <a:cubicBezTo>
                    <a:pt x="1309" y="74"/>
                    <a:pt x="1211" y="0"/>
                    <a:pt x="1125"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 name="Google Shape;2237;p15"/>
            <p:cNvSpPr/>
            <p:nvPr/>
          </p:nvSpPr>
          <p:spPr>
            <a:xfrm>
              <a:off x="-2024025" y="3873275"/>
              <a:ext cx="18525" cy="32275"/>
            </a:xfrm>
            <a:custGeom>
              <a:rect b="b" l="l" r="r" t="t"/>
              <a:pathLst>
                <a:path extrusionOk="0" h="1291" w="741">
                  <a:moveTo>
                    <a:pt x="741" y="0"/>
                  </a:moveTo>
                  <a:lnTo>
                    <a:pt x="741" y="0"/>
                  </a:lnTo>
                  <a:cubicBezTo>
                    <a:pt x="360" y="338"/>
                    <a:pt x="85" y="783"/>
                    <a:pt x="1" y="1290"/>
                  </a:cubicBezTo>
                  <a:lnTo>
                    <a:pt x="572" y="1290"/>
                  </a:lnTo>
                  <a:cubicBezTo>
                    <a:pt x="466" y="846"/>
                    <a:pt x="741" y="444"/>
                    <a:pt x="741"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 name="Google Shape;2238;p15"/>
            <p:cNvSpPr/>
            <p:nvPr/>
          </p:nvSpPr>
          <p:spPr>
            <a:xfrm>
              <a:off x="-1996000" y="3841550"/>
              <a:ext cx="14300" cy="19575"/>
            </a:xfrm>
            <a:custGeom>
              <a:rect b="b" l="l" r="r" t="t"/>
              <a:pathLst>
                <a:path extrusionOk="0" h="783" w="572">
                  <a:moveTo>
                    <a:pt x="170" y="0"/>
                  </a:moveTo>
                  <a:cubicBezTo>
                    <a:pt x="212" y="275"/>
                    <a:pt x="149" y="550"/>
                    <a:pt x="1" y="783"/>
                  </a:cubicBezTo>
                  <a:cubicBezTo>
                    <a:pt x="572" y="613"/>
                    <a:pt x="445" y="317"/>
                    <a:pt x="170"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9" name="Google Shape;2239;p15"/>
            <p:cNvSpPr/>
            <p:nvPr/>
          </p:nvSpPr>
          <p:spPr>
            <a:xfrm>
              <a:off x="-1996000" y="3813000"/>
              <a:ext cx="14300" cy="12175"/>
            </a:xfrm>
            <a:custGeom>
              <a:rect b="b" l="l" r="r" t="t"/>
              <a:pathLst>
                <a:path extrusionOk="0" h="487" w="572">
                  <a:moveTo>
                    <a:pt x="1" y="0"/>
                  </a:moveTo>
                  <a:lnTo>
                    <a:pt x="1" y="487"/>
                  </a:lnTo>
                  <a:cubicBezTo>
                    <a:pt x="276" y="317"/>
                    <a:pt x="572" y="169"/>
                    <a:pt x="1"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0" name="Google Shape;2240;p15"/>
            <p:cNvSpPr/>
            <p:nvPr/>
          </p:nvSpPr>
          <p:spPr>
            <a:xfrm>
              <a:off x="-2718775" y="4110675"/>
              <a:ext cx="26450" cy="19575"/>
            </a:xfrm>
            <a:custGeom>
              <a:rect b="b" l="l" r="r" t="t"/>
              <a:pathLst>
                <a:path extrusionOk="0" h="783" w="1058">
                  <a:moveTo>
                    <a:pt x="1058" y="0"/>
                  </a:moveTo>
                  <a:lnTo>
                    <a:pt x="487" y="148"/>
                  </a:lnTo>
                  <a:cubicBezTo>
                    <a:pt x="0" y="254"/>
                    <a:pt x="127" y="550"/>
                    <a:pt x="296" y="783"/>
                  </a:cubicBezTo>
                  <a:cubicBezTo>
                    <a:pt x="508" y="487"/>
                    <a:pt x="952" y="360"/>
                    <a:pt x="1058"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 name="Google Shape;2241;p15"/>
            <p:cNvSpPr/>
            <p:nvPr/>
          </p:nvSpPr>
          <p:spPr>
            <a:xfrm>
              <a:off x="-2279400" y="3740550"/>
              <a:ext cx="28050" cy="20800"/>
            </a:xfrm>
            <a:custGeom>
              <a:rect b="b" l="l" r="r" t="t"/>
              <a:pathLst>
                <a:path extrusionOk="0" h="832" w="1122">
                  <a:moveTo>
                    <a:pt x="1121" y="1"/>
                  </a:moveTo>
                  <a:lnTo>
                    <a:pt x="1121" y="1"/>
                  </a:lnTo>
                  <a:cubicBezTo>
                    <a:pt x="572" y="85"/>
                    <a:pt x="318" y="466"/>
                    <a:pt x="1" y="804"/>
                  </a:cubicBezTo>
                  <a:cubicBezTo>
                    <a:pt x="98" y="823"/>
                    <a:pt x="186" y="831"/>
                    <a:pt x="265" y="831"/>
                  </a:cubicBezTo>
                  <a:cubicBezTo>
                    <a:pt x="821" y="831"/>
                    <a:pt x="955" y="408"/>
                    <a:pt x="1121"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15"/>
            <p:cNvSpPr/>
            <p:nvPr/>
          </p:nvSpPr>
          <p:spPr>
            <a:xfrm>
              <a:off x="-1650200" y="3781800"/>
              <a:ext cx="57650" cy="58225"/>
            </a:xfrm>
            <a:custGeom>
              <a:rect b="b" l="l" r="r" t="t"/>
              <a:pathLst>
                <a:path extrusionOk="0" h="2329" w="2306">
                  <a:moveTo>
                    <a:pt x="1587" y="0"/>
                  </a:moveTo>
                  <a:cubicBezTo>
                    <a:pt x="1333" y="254"/>
                    <a:pt x="1227" y="614"/>
                    <a:pt x="846" y="783"/>
                  </a:cubicBezTo>
                  <a:cubicBezTo>
                    <a:pt x="593" y="1037"/>
                    <a:pt x="931" y="1460"/>
                    <a:pt x="466" y="1692"/>
                  </a:cubicBezTo>
                  <a:cubicBezTo>
                    <a:pt x="275" y="1777"/>
                    <a:pt x="0" y="2073"/>
                    <a:pt x="360" y="2263"/>
                  </a:cubicBezTo>
                  <a:cubicBezTo>
                    <a:pt x="440" y="2309"/>
                    <a:pt x="518" y="2328"/>
                    <a:pt x="594" y="2328"/>
                  </a:cubicBezTo>
                  <a:cubicBezTo>
                    <a:pt x="801" y="2328"/>
                    <a:pt x="994" y="2185"/>
                    <a:pt x="1164" y="2031"/>
                  </a:cubicBezTo>
                  <a:cubicBezTo>
                    <a:pt x="1375" y="1650"/>
                    <a:pt x="1269" y="1354"/>
                    <a:pt x="1777" y="1121"/>
                  </a:cubicBezTo>
                  <a:cubicBezTo>
                    <a:pt x="2136" y="677"/>
                    <a:pt x="2306" y="275"/>
                    <a:pt x="1587"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15"/>
            <p:cNvSpPr/>
            <p:nvPr/>
          </p:nvSpPr>
          <p:spPr>
            <a:xfrm>
              <a:off x="-1660175" y="3801025"/>
              <a:ext cx="49650" cy="40725"/>
            </a:xfrm>
            <a:custGeom>
              <a:rect b="b" l="l" r="r" t="t"/>
              <a:pathLst>
                <a:path extrusionOk="0" h="1629" w="1986">
                  <a:moveTo>
                    <a:pt x="1024" y="1"/>
                  </a:moveTo>
                  <a:cubicBezTo>
                    <a:pt x="1" y="1"/>
                    <a:pt x="1139" y="1040"/>
                    <a:pt x="463" y="1219"/>
                  </a:cubicBezTo>
                  <a:cubicBezTo>
                    <a:pt x="173" y="1432"/>
                    <a:pt x="554" y="1627"/>
                    <a:pt x="831" y="1627"/>
                  </a:cubicBezTo>
                  <a:cubicBezTo>
                    <a:pt x="858" y="1627"/>
                    <a:pt x="883" y="1625"/>
                    <a:pt x="907" y="1621"/>
                  </a:cubicBezTo>
                  <a:cubicBezTo>
                    <a:pt x="955" y="1626"/>
                    <a:pt x="1000" y="1629"/>
                    <a:pt x="1042" y="1629"/>
                  </a:cubicBezTo>
                  <a:cubicBezTo>
                    <a:pt x="1709" y="1629"/>
                    <a:pt x="1707" y="1027"/>
                    <a:pt x="1986" y="669"/>
                  </a:cubicBezTo>
                  <a:lnTo>
                    <a:pt x="1986" y="500"/>
                  </a:lnTo>
                  <a:cubicBezTo>
                    <a:pt x="1436" y="543"/>
                    <a:pt x="1711" y="1050"/>
                    <a:pt x="1415" y="1240"/>
                  </a:cubicBezTo>
                  <a:cubicBezTo>
                    <a:pt x="1285" y="1321"/>
                    <a:pt x="1156" y="1452"/>
                    <a:pt x="1007" y="1452"/>
                  </a:cubicBezTo>
                  <a:cubicBezTo>
                    <a:pt x="962" y="1452"/>
                    <a:pt x="914" y="1439"/>
                    <a:pt x="865" y="1410"/>
                  </a:cubicBezTo>
                  <a:cubicBezTo>
                    <a:pt x="421" y="1114"/>
                    <a:pt x="1563" y="775"/>
                    <a:pt x="1245" y="14"/>
                  </a:cubicBezTo>
                  <a:cubicBezTo>
                    <a:pt x="1162" y="5"/>
                    <a:pt x="1089" y="1"/>
                    <a:pt x="1024"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15"/>
            <p:cNvSpPr/>
            <p:nvPr/>
          </p:nvSpPr>
          <p:spPr>
            <a:xfrm>
              <a:off x="-2762675" y="4069950"/>
              <a:ext cx="75125" cy="74000"/>
            </a:xfrm>
            <a:custGeom>
              <a:rect b="b" l="l" r="r" t="t"/>
              <a:pathLst>
                <a:path extrusionOk="0" h="2960" w="3005">
                  <a:moveTo>
                    <a:pt x="2243" y="1"/>
                  </a:moveTo>
                  <a:cubicBezTo>
                    <a:pt x="1355" y="149"/>
                    <a:pt x="1355" y="1016"/>
                    <a:pt x="741" y="1375"/>
                  </a:cubicBezTo>
                  <a:cubicBezTo>
                    <a:pt x="1" y="1841"/>
                    <a:pt x="149" y="2348"/>
                    <a:pt x="572" y="2898"/>
                  </a:cubicBezTo>
                  <a:cubicBezTo>
                    <a:pt x="674" y="2941"/>
                    <a:pt x="765" y="2960"/>
                    <a:pt x="848" y="2960"/>
                  </a:cubicBezTo>
                  <a:cubicBezTo>
                    <a:pt x="1309" y="2960"/>
                    <a:pt x="1509" y="2387"/>
                    <a:pt x="1970" y="2387"/>
                  </a:cubicBezTo>
                  <a:cubicBezTo>
                    <a:pt x="1990" y="2387"/>
                    <a:pt x="2010" y="2388"/>
                    <a:pt x="2031" y="2390"/>
                  </a:cubicBezTo>
                  <a:cubicBezTo>
                    <a:pt x="2095" y="2179"/>
                    <a:pt x="1968" y="1925"/>
                    <a:pt x="2243" y="1777"/>
                  </a:cubicBezTo>
                  <a:cubicBezTo>
                    <a:pt x="2602" y="1460"/>
                    <a:pt x="2962" y="1143"/>
                    <a:pt x="3004" y="656"/>
                  </a:cubicBezTo>
                  <a:lnTo>
                    <a:pt x="3004" y="656"/>
                  </a:lnTo>
                  <a:cubicBezTo>
                    <a:pt x="2793" y="677"/>
                    <a:pt x="2518" y="614"/>
                    <a:pt x="2475" y="868"/>
                  </a:cubicBezTo>
                  <a:cubicBezTo>
                    <a:pt x="2370" y="1375"/>
                    <a:pt x="1799" y="1629"/>
                    <a:pt x="1672" y="2116"/>
                  </a:cubicBezTo>
                  <a:cubicBezTo>
                    <a:pt x="1619" y="2290"/>
                    <a:pt x="1466" y="2407"/>
                    <a:pt x="1296" y="2407"/>
                  </a:cubicBezTo>
                  <a:cubicBezTo>
                    <a:pt x="1259" y="2407"/>
                    <a:pt x="1222" y="2402"/>
                    <a:pt x="1185" y="2390"/>
                  </a:cubicBezTo>
                  <a:cubicBezTo>
                    <a:pt x="614" y="2094"/>
                    <a:pt x="1926" y="381"/>
                    <a:pt x="2243"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15"/>
            <p:cNvSpPr/>
            <p:nvPr/>
          </p:nvSpPr>
          <p:spPr>
            <a:xfrm>
              <a:off x="-1383200" y="3907100"/>
              <a:ext cx="28025" cy="43550"/>
            </a:xfrm>
            <a:custGeom>
              <a:rect b="b" l="l" r="r" t="t"/>
              <a:pathLst>
                <a:path extrusionOk="0" h="1742" w="1121">
                  <a:moveTo>
                    <a:pt x="572" y="1"/>
                  </a:moveTo>
                  <a:lnTo>
                    <a:pt x="572" y="1"/>
                  </a:lnTo>
                  <a:cubicBezTo>
                    <a:pt x="1" y="508"/>
                    <a:pt x="762" y="1312"/>
                    <a:pt x="1" y="1735"/>
                  </a:cubicBezTo>
                  <a:cubicBezTo>
                    <a:pt x="53" y="1739"/>
                    <a:pt x="101" y="1742"/>
                    <a:pt x="145" y="1742"/>
                  </a:cubicBezTo>
                  <a:cubicBezTo>
                    <a:pt x="1120" y="1742"/>
                    <a:pt x="430" y="668"/>
                    <a:pt x="572"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6" name="Google Shape;2246;p15"/>
            <p:cNvSpPr/>
            <p:nvPr/>
          </p:nvSpPr>
          <p:spPr>
            <a:xfrm>
              <a:off x="-2303725" y="3678675"/>
              <a:ext cx="51850" cy="80275"/>
            </a:xfrm>
            <a:custGeom>
              <a:rect b="b" l="l" r="r" t="t"/>
              <a:pathLst>
                <a:path extrusionOk="0" h="3211" w="2074">
                  <a:moveTo>
                    <a:pt x="1351" y="0"/>
                  </a:moveTo>
                  <a:cubicBezTo>
                    <a:pt x="747" y="0"/>
                    <a:pt x="985" y="1549"/>
                    <a:pt x="233" y="1841"/>
                  </a:cubicBezTo>
                  <a:cubicBezTo>
                    <a:pt x="1" y="2137"/>
                    <a:pt x="297" y="2497"/>
                    <a:pt x="64" y="2793"/>
                  </a:cubicBezTo>
                  <a:cubicBezTo>
                    <a:pt x="144" y="3105"/>
                    <a:pt x="251" y="3210"/>
                    <a:pt x="373" y="3210"/>
                  </a:cubicBezTo>
                  <a:cubicBezTo>
                    <a:pt x="540" y="3210"/>
                    <a:pt x="736" y="3012"/>
                    <a:pt x="931" y="2877"/>
                  </a:cubicBezTo>
                  <a:cubicBezTo>
                    <a:pt x="1777" y="2306"/>
                    <a:pt x="1354" y="1312"/>
                    <a:pt x="1946" y="636"/>
                  </a:cubicBezTo>
                  <a:cubicBezTo>
                    <a:pt x="2073" y="488"/>
                    <a:pt x="1650" y="65"/>
                    <a:pt x="1375" y="1"/>
                  </a:cubicBezTo>
                  <a:cubicBezTo>
                    <a:pt x="1367" y="1"/>
                    <a:pt x="1359" y="0"/>
                    <a:pt x="1351"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 name="Google Shape;2247;p15"/>
            <p:cNvSpPr/>
            <p:nvPr/>
          </p:nvSpPr>
          <p:spPr>
            <a:xfrm>
              <a:off x="-1471500" y="3938150"/>
              <a:ext cx="71350" cy="53100"/>
            </a:xfrm>
            <a:custGeom>
              <a:rect b="b" l="l" r="r" t="t"/>
              <a:pathLst>
                <a:path extrusionOk="0" h="2124" w="2854">
                  <a:moveTo>
                    <a:pt x="2313" y="0"/>
                  </a:moveTo>
                  <a:cubicBezTo>
                    <a:pt x="2282" y="0"/>
                    <a:pt x="2252" y="2"/>
                    <a:pt x="2222" y="6"/>
                  </a:cubicBezTo>
                  <a:cubicBezTo>
                    <a:pt x="2010" y="154"/>
                    <a:pt x="1629" y="28"/>
                    <a:pt x="1481" y="345"/>
                  </a:cubicBezTo>
                  <a:cubicBezTo>
                    <a:pt x="1418" y="852"/>
                    <a:pt x="1016" y="1275"/>
                    <a:pt x="487" y="1360"/>
                  </a:cubicBezTo>
                  <a:cubicBezTo>
                    <a:pt x="234" y="1423"/>
                    <a:pt x="1" y="1614"/>
                    <a:pt x="43" y="1889"/>
                  </a:cubicBezTo>
                  <a:cubicBezTo>
                    <a:pt x="128" y="2078"/>
                    <a:pt x="315" y="2123"/>
                    <a:pt x="529" y="2123"/>
                  </a:cubicBezTo>
                  <a:cubicBezTo>
                    <a:pt x="727" y="2123"/>
                    <a:pt x="950" y="2084"/>
                    <a:pt x="1137" y="2084"/>
                  </a:cubicBezTo>
                  <a:cubicBezTo>
                    <a:pt x="1200" y="2084"/>
                    <a:pt x="1259" y="2088"/>
                    <a:pt x="1312" y="2100"/>
                  </a:cubicBezTo>
                  <a:lnTo>
                    <a:pt x="1672" y="1804"/>
                  </a:lnTo>
                  <a:cubicBezTo>
                    <a:pt x="1756" y="1149"/>
                    <a:pt x="2031" y="620"/>
                    <a:pt x="2835" y="429"/>
                  </a:cubicBezTo>
                  <a:cubicBezTo>
                    <a:pt x="2854" y="164"/>
                    <a:pt x="2583" y="0"/>
                    <a:pt x="2313"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15"/>
            <p:cNvSpPr/>
            <p:nvPr/>
          </p:nvSpPr>
          <p:spPr>
            <a:xfrm>
              <a:off x="-1433425" y="3921275"/>
              <a:ext cx="58625" cy="61450"/>
            </a:xfrm>
            <a:custGeom>
              <a:rect b="b" l="l" r="r" t="t"/>
              <a:pathLst>
                <a:path extrusionOk="0" h="2458" w="2345">
                  <a:moveTo>
                    <a:pt x="1700" y="0"/>
                  </a:moveTo>
                  <a:cubicBezTo>
                    <a:pt x="1581" y="0"/>
                    <a:pt x="1477" y="56"/>
                    <a:pt x="1439" y="195"/>
                  </a:cubicBezTo>
                  <a:cubicBezTo>
                    <a:pt x="1714" y="512"/>
                    <a:pt x="1312" y="745"/>
                    <a:pt x="1270" y="999"/>
                  </a:cubicBezTo>
                  <a:cubicBezTo>
                    <a:pt x="297" y="1147"/>
                    <a:pt x="1" y="1675"/>
                    <a:pt x="149" y="2458"/>
                  </a:cubicBezTo>
                  <a:cubicBezTo>
                    <a:pt x="614" y="1189"/>
                    <a:pt x="1460" y="1570"/>
                    <a:pt x="2137" y="576"/>
                  </a:cubicBezTo>
                  <a:cubicBezTo>
                    <a:pt x="2344" y="309"/>
                    <a:pt x="1980" y="0"/>
                    <a:pt x="1700"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 name="Google Shape;2249;p15"/>
            <p:cNvSpPr/>
            <p:nvPr/>
          </p:nvSpPr>
          <p:spPr>
            <a:xfrm>
              <a:off x="-1411225" y="3926025"/>
              <a:ext cx="35250" cy="20225"/>
            </a:xfrm>
            <a:custGeom>
              <a:rect b="b" l="l" r="r" t="t"/>
              <a:pathLst>
                <a:path extrusionOk="0" h="809" w="1410">
                  <a:moveTo>
                    <a:pt x="661" y="1"/>
                  </a:moveTo>
                  <a:cubicBezTo>
                    <a:pt x="627" y="1"/>
                    <a:pt x="590" y="2"/>
                    <a:pt x="551" y="5"/>
                  </a:cubicBezTo>
                  <a:lnTo>
                    <a:pt x="382" y="5"/>
                  </a:lnTo>
                  <a:lnTo>
                    <a:pt x="1" y="491"/>
                  </a:lnTo>
                  <a:cubicBezTo>
                    <a:pt x="64" y="639"/>
                    <a:pt x="212" y="766"/>
                    <a:pt x="382" y="809"/>
                  </a:cubicBezTo>
                  <a:cubicBezTo>
                    <a:pt x="847" y="647"/>
                    <a:pt x="1409" y="1"/>
                    <a:pt x="661"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15"/>
            <p:cNvSpPr/>
            <p:nvPr/>
          </p:nvSpPr>
          <p:spPr>
            <a:xfrm>
              <a:off x="-2803900" y="3810875"/>
              <a:ext cx="39900" cy="45625"/>
            </a:xfrm>
            <a:custGeom>
              <a:rect b="b" l="l" r="r" t="t"/>
              <a:pathLst>
                <a:path extrusionOk="0" h="1825" w="1596">
                  <a:moveTo>
                    <a:pt x="741" y="0"/>
                  </a:moveTo>
                  <a:lnTo>
                    <a:pt x="191" y="1037"/>
                  </a:lnTo>
                  <a:cubicBezTo>
                    <a:pt x="64" y="1037"/>
                    <a:pt x="64" y="1143"/>
                    <a:pt x="0" y="1185"/>
                  </a:cubicBezTo>
                  <a:lnTo>
                    <a:pt x="0" y="1671"/>
                  </a:lnTo>
                  <a:cubicBezTo>
                    <a:pt x="157" y="1778"/>
                    <a:pt x="308" y="1824"/>
                    <a:pt x="447" y="1824"/>
                  </a:cubicBezTo>
                  <a:cubicBezTo>
                    <a:pt x="1190" y="1824"/>
                    <a:pt x="1596" y="499"/>
                    <a:pt x="741"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1" name="Google Shape;2251;p15"/>
            <p:cNvSpPr/>
            <p:nvPr/>
          </p:nvSpPr>
          <p:spPr>
            <a:xfrm>
              <a:off x="-2810250" y="3804525"/>
              <a:ext cx="11125" cy="36500"/>
            </a:xfrm>
            <a:custGeom>
              <a:rect b="b" l="l" r="r" t="t"/>
              <a:pathLst>
                <a:path extrusionOk="0" h="1460" w="445">
                  <a:moveTo>
                    <a:pt x="445" y="1"/>
                  </a:moveTo>
                  <a:cubicBezTo>
                    <a:pt x="1" y="445"/>
                    <a:pt x="297" y="974"/>
                    <a:pt x="254" y="1460"/>
                  </a:cubicBezTo>
                  <a:lnTo>
                    <a:pt x="445" y="1291"/>
                  </a:lnTo>
                  <a:cubicBezTo>
                    <a:pt x="445" y="868"/>
                    <a:pt x="445" y="424"/>
                    <a:pt x="445"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 name="Google Shape;2252;p15"/>
            <p:cNvSpPr/>
            <p:nvPr/>
          </p:nvSpPr>
          <p:spPr>
            <a:xfrm>
              <a:off x="-1216100" y="4099100"/>
              <a:ext cx="34200" cy="16875"/>
            </a:xfrm>
            <a:custGeom>
              <a:rect b="b" l="l" r="r" t="t"/>
              <a:pathLst>
                <a:path extrusionOk="0" h="675" w="1368">
                  <a:moveTo>
                    <a:pt x="772" y="0"/>
                  </a:moveTo>
                  <a:cubicBezTo>
                    <a:pt x="660" y="0"/>
                    <a:pt x="532" y="37"/>
                    <a:pt x="402" y="125"/>
                  </a:cubicBezTo>
                  <a:cubicBezTo>
                    <a:pt x="0" y="379"/>
                    <a:pt x="465" y="484"/>
                    <a:pt x="550" y="653"/>
                  </a:cubicBezTo>
                  <a:lnTo>
                    <a:pt x="740" y="675"/>
                  </a:lnTo>
                  <a:cubicBezTo>
                    <a:pt x="1368" y="460"/>
                    <a:pt x="1170" y="0"/>
                    <a:pt x="772"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15"/>
            <p:cNvSpPr/>
            <p:nvPr/>
          </p:nvSpPr>
          <p:spPr>
            <a:xfrm>
              <a:off x="-1434475" y="3938375"/>
              <a:ext cx="18525" cy="7875"/>
            </a:xfrm>
            <a:custGeom>
              <a:rect b="b" l="l" r="r" t="t"/>
              <a:pathLst>
                <a:path extrusionOk="0" h="315" w="741">
                  <a:moveTo>
                    <a:pt x="402" y="1"/>
                  </a:moveTo>
                  <a:cubicBezTo>
                    <a:pt x="212" y="1"/>
                    <a:pt x="40" y="50"/>
                    <a:pt x="0" y="315"/>
                  </a:cubicBezTo>
                  <a:lnTo>
                    <a:pt x="741" y="19"/>
                  </a:lnTo>
                  <a:cubicBezTo>
                    <a:pt x="637" y="19"/>
                    <a:pt x="517" y="1"/>
                    <a:pt x="402"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15"/>
            <p:cNvSpPr/>
            <p:nvPr/>
          </p:nvSpPr>
          <p:spPr>
            <a:xfrm>
              <a:off x="-2306375" y="3724700"/>
              <a:ext cx="12200" cy="23800"/>
            </a:xfrm>
            <a:custGeom>
              <a:rect b="b" l="l" r="r" t="t"/>
              <a:pathLst>
                <a:path extrusionOk="0" h="952" w="488">
                  <a:moveTo>
                    <a:pt x="339" y="0"/>
                  </a:moveTo>
                  <a:cubicBezTo>
                    <a:pt x="1" y="275"/>
                    <a:pt x="212" y="635"/>
                    <a:pt x="170" y="952"/>
                  </a:cubicBezTo>
                  <a:cubicBezTo>
                    <a:pt x="487" y="677"/>
                    <a:pt x="276" y="317"/>
                    <a:pt x="339"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55" name="Google Shape;2255;p15"/>
          <p:cNvGrpSpPr/>
          <p:nvPr/>
        </p:nvGrpSpPr>
        <p:grpSpPr>
          <a:xfrm>
            <a:off x="7507000" y="4622025"/>
            <a:ext cx="1637000" cy="521475"/>
            <a:chOff x="-4380075" y="3780200"/>
            <a:chExt cx="1637000" cy="521475"/>
          </a:xfrm>
        </p:grpSpPr>
        <p:sp>
          <p:nvSpPr>
            <p:cNvPr id="2256" name="Google Shape;2256;p15"/>
            <p:cNvSpPr/>
            <p:nvPr/>
          </p:nvSpPr>
          <p:spPr>
            <a:xfrm>
              <a:off x="-4365800" y="4000700"/>
              <a:ext cx="92575" cy="119000"/>
            </a:xfrm>
            <a:custGeom>
              <a:rect b="b" l="l" r="r" t="t"/>
              <a:pathLst>
                <a:path extrusionOk="0" h="4760" w="3703">
                  <a:moveTo>
                    <a:pt x="1947" y="0"/>
                  </a:moveTo>
                  <a:cubicBezTo>
                    <a:pt x="1850" y="76"/>
                    <a:pt x="1738" y="93"/>
                    <a:pt x="1622" y="93"/>
                  </a:cubicBezTo>
                  <a:cubicBezTo>
                    <a:pt x="1523" y="93"/>
                    <a:pt x="1421" y="81"/>
                    <a:pt x="1324" y="81"/>
                  </a:cubicBezTo>
                  <a:cubicBezTo>
                    <a:pt x="1184" y="81"/>
                    <a:pt x="1053" y="107"/>
                    <a:pt x="953" y="233"/>
                  </a:cubicBezTo>
                  <a:cubicBezTo>
                    <a:pt x="1185" y="867"/>
                    <a:pt x="1016" y="1481"/>
                    <a:pt x="805" y="2094"/>
                  </a:cubicBezTo>
                  <a:cubicBezTo>
                    <a:pt x="403" y="2411"/>
                    <a:pt x="1" y="2728"/>
                    <a:pt x="403" y="3278"/>
                  </a:cubicBezTo>
                  <a:cubicBezTo>
                    <a:pt x="614" y="3532"/>
                    <a:pt x="276" y="3765"/>
                    <a:pt x="255" y="4018"/>
                  </a:cubicBezTo>
                  <a:cubicBezTo>
                    <a:pt x="227" y="4566"/>
                    <a:pt x="637" y="4759"/>
                    <a:pt x="1089" y="4759"/>
                  </a:cubicBezTo>
                  <a:cubicBezTo>
                    <a:pt x="1318" y="4759"/>
                    <a:pt x="1557" y="4710"/>
                    <a:pt x="1756" y="4632"/>
                  </a:cubicBezTo>
                  <a:cubicBezTo>
                    <a:pt x="2095" y="4293"/>
                    <a:pt x="1947" y="3786"/>
                    <a:pt x="2243" y="3447"/>
                  </a:cubicBezTo>
                  <a:cubicBezTo>
                    <a:pt x="2306" y="3342"/>
                    <a:pt x="2391" y="3236"/>
                    <a:pt x="2391" y="3151"/>
                  </a:cubicBezTo>
                  <a:cubicBezTo>
                    <a:pt x="2285" y="2559"/>
                    <a:pt x="2941" y="2052"/>
                    <a:pt x="2475" y="1396"/>
                  </a:cubicBezTo>
                  <a:cubicBezTo>
                    <a:pt x="2391" y="677"/>
                    <a:pt x="3702" y="85"/>
                    <a:pt x="1947"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 name="Google Shape;2257;p15"/>
            <p:cNvSpPr/>
            <p:nvPr/>
          </p:nvSpPr>
          <p:spPr>
            <a:xfrm>
              <a:off x="-3783125" y="3934375"/>
              <a:ext cx="107900" cy="114625"/>
            </a:xfrm>
            <a:custGeom>
              <a:rect b="b" l="l" r="r" t="t"/>
              <a:pathLst>
                <a:path extrusionOk="0" h="4585" w="4316">
                  <a:moveTo>
                    <a:pt x="2319" y="0"/>
                  </a:moveTo>
                  <a:cubicBezTo>
                    <a:pt x="1715" y="0"/>
                    <a:pt x="938" y="245"/>
                    <a:pt x="1862" y="602"/>
                  </a:cubicBezTo>
                  <a:cubicBezTo>
                    <a:pt x="2475" y="813"/>
                    <a:pt x="2475" y="1109"/>
                    <a:pt x="2094" y="1511"/>
                  </a:cubicBezTo>
                  <a:cubicBezTo>
                    <a:pt x="1396" y="2780"/>
                    <a:pt x="2158" y="2928"/>
                    <a:pt x="487" y="3668"/>
                  </a:cubicBezTo>
                  <a:cubicBezTo>
                    <a:pt x="1" y="3922"/>
                    <a:pt x="1" y="4176"/>
                    <a:pt x="529" y="4387"/>
                  </a:cubicBezTo>
                  <a:cubicBezTo>
                    <a:pt x="780" y="4516"/>
                    <a:pt x="1005" y="4584"/>
                    <a:pt x="1210" y="4584"/>
                  </a:cubicBezTo>
                  <a:cubicBezTo>
                    <a:pt x="1541" y="4584"/>
                    <a:pt x="1817" y="4407"/>
                    <a:pt x="2052" y="4028"/>
                  </a:cubicBezTo>
                  <a:cubicBezTo>
                    <a:pt x="2771" y="2865"/>
                    <a:pt x="4315" y="1257"/>
                    <a:pt x="2771" y="73"/>
                  </a:cubicBezTo>
                  <a:cubicBezTo>
                    <a:pt x="2672" y="23"/>
                    <a:pt x="2504" y="0"/>
                    <a:pt x="2319"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15"/>
            <p:cNvSpPr/>
            <p:nvPr/>
          </p:nvSpPr>
          <p:spPr>
            <a:xfrm>
              <a:off x="-3509775" y="3839900"/>
              <a:ext cx="120575" cy="104250"/>
            </a:xfrm>
            <a:custGeom>
              <a:rect b="b" l="l" r="r" t="t"/>
              <a:pathLst>
                <a:path extrusionOk="0" h="4170" w="4823">
                  <a:moveTo>
                    <a:pt x="2890" y="1"/>
                  </a:moveTo>
                  <a:cubicBezTo>
                    <a:pt x="1554" y="1"/>
                    <a:pt x="1306" y="1448"/>
                    <a:pt x="635" y="2435"/>
                  </a:cubicBezTo>
                  <a:cubicBezTo>
                    <a:pt x="1" y="3196"/>
                    <a:pt x="953" y="3958"/>
                    <a:pt x="1672" y="4169"/>
                  </a:cubicBezTo>
                  <a:cubicBezTo>
                    <a:pt x="2200" y="3915"/>
                    <a:pt x="3575" y="3640"/>
                    <a:pt x="3406" y="2921"/>
                  </a:cubicBezTo>
                  <a:cubicBezTo>
                    <a:pt x="3348" y="2889"/>
                    <a:pt x="3282" y="2875"/>
                    <a:pt x="3209" y="2875"/>
                  </a:cubicBezTo>
                  <a:cubicBezTo>
                    <a:pt x="2806" y="2875"/>
                    <a:pt x="2207" y="3295"/>
                    <a:pt x="1828" y="3295"/>
                  </a:cubicBezTo>
                  <a:cubicBezTo>
                    <a:pt x="1648" y="3295"/>
                    <a:pt x="1518" y="3200"/>
                    <a:pt x="1481" y="2921"/>
                  </a:cubicBezTo>
                  <a:cubicBezTo>
                    <a:pt x="1650" y="2245"/>
                    <a:pt x="1481" y="1441"/>
                    <a:pt x="2285" y="954"/>
                  </a:cubicBezTo>
                  <a:cubicBezTo>
                    <a:pt x="2446" y="849"/>
                    <a:pt x="2586" y="806"/>
                    <a:pt x="2712" y="806"/>
                  </a:cubicBezTo>
                  <a:cubicBezTo>
                    <a:pt x="3167" y="806"/>
                    <a:pt x="3445" y="1360"/>
                    <a:pt x="3892" y="1525"/>
                  </a:cubicBezTo>
                  <a:cubicBezTo>
                    <a:pt x="4823" y="1250"/>
                    <a:pt x="3850" y="130"/>
                    <a:pt x="3194" y="24"/>
                  </a:cubicBezTo>
                  <a:cubicBezTo>
                    <a:pt x="3087" y="8"/>
                    <a:pt x="2986" y="1"/>
                    <a:pt x="2890"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15"/>
            <p:cNvSpPr/>
            <p:nvPr/>
          </p:nvSpPr>
          <p:spPr>
            <a:xfrm>
              <a:off x="-3648600" y="4077075"/>
              <a:ext cx="133575" cy="103575"/>
            </a:xfrm>
            <a:custGeom>
              <a:rect b="b" l="l" r="r" t="t"/>
              <a:pathLst>
                <a:path extrusionOk="0" h="4143" w="5343">
                  <a:moveTo>
                    <a:pt x="4566" y="1"/>
                  </a:moveTo>
                  <a:cubicBezTo>
                    <a:pt x="4442" y="1"/>
                    <a:pt x="4323" y="80"/>
                    <a:pt x="4306" y="202"/>
                  </a:cubicBezTo>
                  <a:cubicBezTo>
                    <a:pt x="3714" y="1492"/>
                    <a:pt x="2403" y="3248"/>
                    <a:pt x="838" y="3374"/>
                  </a:cubicBezTo>
                  <a:cubicBezTo>
                    <a:pt x="784" y="3368"/>
                    <a:pt x="735" y="3365"/>
                    <a:pt x="691" y="3365"/>
                  </a:cubicBezTo>
                  <a:cubicBezTo>
                    <a:pt x="1" y="3365"/>
                    <a:pt x="482" y="4143"/>
                    <a:pt x="1017" y="4143"/>
                  </a:cubicBezTo>
                  <a:cubicBezTo>
                    <a:pt x="1091" y="4143"/>
                    <a:pt x="1166" y="4128"/>
                    <a:pt x="1239" y="4094"/>
                  </a:cubicBezTo>
                  <a:cubicBezTo>
                    <a:pt x="2995" y="3903"/>
                    <a:pt x="5342" y="1894"/>
                    <a:pt x="4644" y="12"/>
                  </a:cubicBezTo>
                  <a:cubicBezTo>
                    <a:pt x="4619" y="4"/>
                    <a:pt x="4592" y="1"/>
                    <a:pt x="4566"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 name="Google Shape;2260;p15"/>
            <p:cNvSpPr/>
            <p:nvPr/>
          </p:nvSpPr>
          <p:spPr>
            <a:xfrm>
              <a:off x="-3325250" y="3973575"/>
              <a:ext cx="66125" cy="86300"/>
            </a:xfrm>
            <a:custGeom>
              <a:rect b="b" l="l" r="r" t="t"/>
              <a:pathLst>
                <a:path extrusionOk="0" h="3452" w="2645">
                  <a:moveTo>
                    <a:pt x="1914" y="1"/>
                  </a:moveTo>
                  <a:cubicBezTo>
                    <a:pt x="1883" y="1"/>
                    <a:pt x="1851" y="3"/>
                    <a:pt x="1820" y="6"/>
                  </a:cubicBezTo>
                  <a:cubicBezTo>
                    <a:pt x="1703" y="58"/>
                    <a:pt x="1578" y="68"/>
                    <a:pt x="1452" y="68"/>
                  </a:cubicBezTo>
                  <a:cubicBezTo>
                    <a:pt x="1361" y="68"/>
                    <a:pt x="1269" y="63"/>
                    <a:pt x="1179" y="63"/>
                  </a:cubicBezTo>
                  <a:cubicBezTo>
                    <a:pt x="1033" y="63"/>
                    <a:pt x="891" y="77"/>
                    <a:pt x="762" y="154"/>
                  </a:cubicBezTo>
                  <a:cubicBezTo>
                    <a:pt x="657" y="324"/>
                    <a:pt x="995" y="535"/>
                    <a:pt x="868" y="662"/>
                  </a:cubicBezTo>
                  <a:cubicBezTo>
                    <a:pt x="191" y="1170"/>
                    <a:pt x="339" y="1889"/>
                    <a:pt x="149" y="2523"/>
                  </a:cubicBezTo>
                  <a:cubicBezTo>
                    <a:pt x="1" y="2967"/>
                    <a:pt x="276" y="3327"/>
                    <a:pt x="805" y="3433"/>
                  </a:cubicBezTo>
                  <a:cubicBezTo>
                    <a:pt x="869" y="3445"/>
                    <a:pt x="927" y="3451"/>
                    <a:pt x="980" y="3451"/>
                  </a:cubicBezTo>
                  <a:cubicBezTo>
                    <a:pt x="1368" y="3451"/>
                    <a:pt x="1492" y="3135"/>
                    <a:pt x="1566" y="2819"/>
                  </a:cubicBezTo>
                  <a:cubicBezTo>
                    <a:pt x="1778" y="1973"/>
                    <a:pt x="2454" y="1297"/>
                    <a:pt x="2645" y="472"/>
                  </a:cubicBezTo>
                  <a:cubicBezTo>
                    <a:pt x="2510" y="184"/>
                    <a:pt x="2219" y="1"/>
                    <a:pt x="1914"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1" name="Google Shape;2261;p15"/>
            <p:cNvSpPr/>
            <p:nvPr/>
          </p:nvSpPr>
          <p:spPr>
            <a:xfrm>
              <a:off x="-3061350" y="3976625"/>
              <a:ext cx="100975" cy="93550"/>
            </a:xfrm>
            <a:custGeom>
              <a:rect b="b" l="l" r="r" t="t"/>
              <a:pathLst>
                <a:path extrusionOk="0" h="3742" w="4039">
                  <a:moveTo>
                    <a:pt x="2548" y="0"/>
                  </a:moveTo>
                  <a:cubicBezTo>
                    <a:pt x="1914" y="0"/>
                    <a:pt x="1" y="2513"/>
                    <a:pt x="802" y="2930"/>
                  </a:cubicBezTo>
                  <a:cubicBezTo>
                    <a:pt x="1529" y="3484"/>
                    <a:pt x="1916" y="3742"/>
                    <a:pt x="2296" y="3742"/>
                  </a:cubicBezTo>
                  <a:cubicBezTo>
                    <a:pt x="2613" y="3742"/>
                    <a:pt x="2925" y="3562"/>
                    <a:pt x="3425" y="3226"/>
                  </a:cubicBezTo>
                  <a:cubicBezTo>
                    <a:pt x="3425" y="2761"/>
                    <a:pt x="4038" y="2422"/>
                    <a:pt x="3742" y="1915"/>
                  </a:cubicBezTo>
                  <a:cubicBezTo>
                    <a:pt x="3648" y="1886"/>
                    <a:pt x="3552" y="1873"/>
                    <a:pt x="3456" y="1873"/>
                  </a:cubicBezTo>
                  <a:cubicBezTo>
                    <a:pt x="3057" y="1873"/>
                    <a:pt x="2669" y="2110"/>
                    <a:pt x="2515" y="2486"/>
                  </a:cubicBezTo>
                  <a:cubicBezTo>
                    <a:pt x="2428" y="2670"/>
                    <a:pt x="2234" y="2766"/>
                    <a:pt x="2055" y="2766"/>
                  </a:cubicBezTo>
                  <a:cubicBezTo>
                    <a:pt x="1845" y="2766"/>
                    <a:pt x="1656" y="2633"/>
                    <a:pt x="1691" y="2359"/>
                  </a:cubicBezTo>
                  <a:cubicBezTo>
                    <a:pt x="1310" y="1196"/>
                    <a:pt x="2346" y="1534"/>
                    <a:pt x="2706" y="625"/>
                  </a:cubicBezTo>
                  <a:cubicBezTo>
                    <a:pt x="2795" y="179"/>
                    <a:pt x="2717" y="0"/>
                    <a:pt x="2548"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 name="Google Shape;2262;p15"/>
            <p:cNvSpPr/>
            <p:nvPr/>
          </p:nvSpPr>
          <p:spPr>
            <a:xfrm>
              <a:off x="-3336600" y="3982425"/>
              <a:ext cx="85950" cy="95000"/>
            </a:xfrm>
            <a:custGeom>
              <a:rect b="b" l="l" r="r" t="t"/>
              <a:pathLst>
                <a:path extrusionOk="0" h="3800" w="3438">
                  <a:moveTo>
                    <a:pt x="1470" y="1"/>
                  </a:moveTo>
                  <a:cubicBezTo>
                    <a:pt x="1415" y="1"/>
                    <a:pt x="1352" y="4"/>
                    <a:pt x="1280" y="12"/>
                  </a:cubicBezTo>
                  <a:cubicBezTo>
                    <a:pt x="117" y="752"/>
                    <a:pt x="582" y="1958"/>
                    <a:pt x="53" y="3015"/>
                  </a:cubicBezTo>
                  <a:cubicBezTo>
                    <a:pt x="1" y="3610"/>
                    <a:pt x="744" y="3799"/>
                    <a:pt x="1313" y="3799"/>
                  </a:cubicBezTo>
                  <a:cubicBezTo>
                    <a:pt x="1433" y="3799"/>
                    <a:pt x="1544" y="3791"/>
                    <a:pt x="1639" y="3777"/>
                  </a:cubicBezTo>
                  <a:cubicBezTo>
                    <a:pt x="2528" y="3036"/>
                    <a:pt x="2528" y="1894"/>
                    <a:pt x="3226" y="1048"/>
                  </a:cubicBezTo>
                  <a:cubicBezTo>
                    <a:pt x="3437" y="773"/>
                    <a:pt x="3268" y="414"/>
                    <a:pt x="3120" y="118"/>
                  </a:cubicBezTo>
                  <a:cubicBezTo>
                    <a:pt x="3069" y="114"/>
                    <a:pt x="3024" y="113"/>
                    <a:pt x="2984" y="113"/>
                  </a:cubicBezTo>
                  <a:cubicBezTo>
                    <a:pt x="2293" y="113"/>
                    <a:pt x="2968" y="606"/>
                    <a:pt x="2549" y="1006"/>
                  </a:cubicBezTo>
                  <a:cubicBezTo>
                    <a:pt x="1830" y="1450"/>
                    <a:pt x="2062" y="2888"/>
                    <a:pt x="1407" y="2952"/>
                  </a:cubicBezTo>
                  <a:cubicBezTo>
                    <a:pt x="1068" y="2931"/>
                    <a:pt x="688" y="2634"/>
                    <a:pt x="793" y="2444"/>
                  </a:cubicBezTo>
                  <a:cubicBezTo>
                    <a:pt x="1195" y="1831"/>
                    <a:pt x="624" y="985"/>
                    <a:pt x="1512" y="520"/>
                  </a:cubicBezTo>
                  <a:cubicBezTo>
                    <a:pt x="1782" y="365"/>
                    <a:pt x="2034" y="1"/>
                    <a:pt x="1470"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 name="Google Shape;2263;p15"/>
            <p:cNvSpPr/>
            <p:nvPr/>
          </p:nvSpPr>
          <p:spPr>
            <a:xfrm>
              <a:off x="-3037600" y="3967375"/>
              <a:ext cx="96250" cy="85600"/>
            </a:xfrm>
            <a:custGeom>
              <a:rect b="b" l="l" r="r" t="t"/>
              <a:pathLst>
                <a:path extrusionOk="0" h="3424" w="3850">
                  <a:moveTo>
                    <a:pt x="3194" y="1"/>
                  </a:moveTo>
                  <a:lnTo>
                    <a:pt x="3194" y="1"/>
                  </a:lnTo>
                  <a:cubicBezTo>
                    <a:pt x="2158" y="22"/>
                    <a:pt x="2855" y="1925"/>
                    <a:pt x="1925" y="1989"/>
                  </a:cubicBezTo>
                  <a:cubicBezTo>
                    <a:pt x="1502" y="1777"/>
                    <a:pt x="1988" y="1206"/>
                    <a:pt x="1735" y="889"/>
                  </a:cubicBezTo>
                  <a:lnTo>
                    <a:pt x="1735" y="889"/>
                  </a:lnTo>
                  <a:cubicBezTo>
                    <a:pt x="1312" y="1143"/>
                    <a:pt x="1037" y="1523"/>
                    <a:pt x="508" y="1777"/>
                  </a:cubicBezTo>
                  <a:cubicBezTo>
                    <a:pt x="0" y="2031"/>
                    <a:pt x="592" y="2475"/>
                    <a:pt x="529" y="2750"/>
                  </a:cubicBezTo>
                  <a:cubicBezTo>
                    <a:pt x="466" y="3046"/>
                    <a:pt x="381" y="3342"/>
                    <a:pt x="783" y="3406"/>
                  </a:cubicBezTo>
                  <a:cubicBezTo>
                    <a:pt x="895" y="3418"/>
                    <a:pt x="994" y="3423"/>
                    <a:pt x="1081" y="3423"/>
                  </a:cubicBezTo>
                  <a:cubicBezTo>
                    <a:pt x="2238" y="3423"/>
                    <a:pt x="1320" y="2445"/>
                    <a:pt x="2834" y="2327"/>
                  </a:cubicBezTo>
                  <a:lnTo>
                    <a:pt x="2940" y="2242"/>
                  </a:lnTo>
                  <a:cubicBezTo>
                    <a:pt x="3088" y="1714"/>
                    <a:pt x="3849" y="254"/>
                    <a:pt x="3194"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 name="Google Shape;2264;p15"/>
            <p:cNvSpPr/>
            <p:nvPr/>
          </p:nvSpPr>
          <p:spPr>
            <a:xfrm>
              <a:off x="-3977175" y="4201325"/>
              <a:ext cx="86750" cy="100225"/>
            </a:xfrm>
            <a:custGeom>
              <a:rect b="b" l="l" r="r" t="t"/>
              <a:pathLst>
                <a:path extrusionOk="0" h="4009" w="3470">
                  <a:moveTo>
                    <a:pt x="2998" y="1"/>
                  </a:moveTo>
                  <a:cubicBezTo>
                    <a:pt x="2651" y="1"/>
                    <a:pt x="2389" y="695"/>
                    <a:pt x="2264" y="963"/>
                  </a:cubicBezTo>
                  <a:cubicBezTo>
                    <a:pt x="1841" y="1704"/>
                    <a:pt x="1714" y="2634"/>
                    <a:pt x="635" y="2994"/>
                  </a:cubicBezTo>
                  <a:cubicBezTo>
                    <a:pt x="424" y="3269"/>
                    <a:pt x="1" y="3713"/>
                    <a:pt x="318" y="4009"/>
                  </a:cubicBezTo>
                  <a:cubicBezTo>
                    <a:pt x="2369" y="3375"/>
                    <a:pt x="3469" y="1894"/>
                    <a:pt x="3194" y="75"/>
                  </a:cubicBezTo>
                  <a:cubicBezTo>
                    <a:pt x="3126" y="24"/>
                    <a:pt x="3061" y="1"/>
                    <a:pt x="2998"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15"/>
            <p:cNvSpPr/>
            <p:nvPr/>
          </p:nvSpPr>
          <p:spPr>
            <a:xfrm>
              <a:off x="-3308325" y="3985875"/>
              <a:ext cx="71400" cy="92625"/>
            </a:xfrm>
            <a:custGeom>
              <a:rect b="b" l="l" r="r" t="t"/>
              <a:pathLst>
                <a:path extrusionOk="0" h="3705" w="2856">
                  <a:moveTo>
                    <a:pt x="1968" y="1"/>
                  </a:moveTo>
                  <a:cubicBezTo>
                    <a:pt x="1968" y="678"/>
                    <a:pt x="1862" y="1312"/>
                    <a:pt x="1185" y="1756"/>
                  </a:cubicBezTo>
                  <a:cubicBezTo>
                    <a:pt x="1101" y="1820"/>
                    <a:pt x="1058" y="1925"/>
                    <a:pt x="1079" y="2052"/>
                  </a:cubicBezTo>
                  <a:cubicBezTo>
                    <a:pt x="1566" y="2983"/>
                    <a:pt x="1" y="3046"/>
                    <a:pt x="487" y="3660"/>
                  </a:cubicBezTo>
                  <a:cubicBezTo>
                    <a:pt x="595" y="3691"/>
                    <a:pt x="692" y="3704"/>
                    <a:pt x="779" y="3704"/>
                  </a:cubicBezTo>
                  <a:cubicBezTo>
                    <a:pt x="1291" y="3704"/>
                    <a:pt x="1485" y="3233"/>
                    <a:pt x="1756" y="2962"/>
                  </a:cubicBezTo>
                  <a:cubicBezTo>
                    <a:pt x="2814" y="1862"/>
                    <a:pt x="2856" y="889"/>
                    <a:pt x="1968"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 name="Google Shape;2266;p15"/>
            <p:cNvSpPr/>
            <p:nvPr/>
          </p:nvSpPr>
          <p:spPr>
            <a:xfrm>
              <a:off x="-2825050" y="3780200"/>
              <a:ext cx="81975" cy="104200"/>
            </a:xfrm>
            <a:custGeom>
              <a:rect b="b" l="l" r="r" t="t"/>
              <a:pathLst>
                <a:path extrusionOk="0" h="4168" w="3279">
                  <a:moveTo>
                    <a:pt x="2503" y="42"/>
                  </a:moveTo>
                  <a:cubicBezTo>
                    <a:pt x="1130" y="42"/>
                    <a:pt x="2220" y="1577"/>
                    <a:pt x="2115" y="2370"/>
                  </a:cubicBezTo>
                  <a:cubicBezTo>
                    <a:pt x="2221" y="3046"/>
                    <a:pt x="1481" y="2983"/>
                    <a:pt x="1142" y="3237"/>
                  </a:cubicBezTo>
                  <a:cubicBezTo>
                    <a:pt x="1135" y="3242"/>
                    <a:pt x="1128" y="3245"/>
                    <a:pt x="1120" y="3245"/>
                  </a:cubicBezTo>
                  <a:cubicBezTo>
                    <a:pt x="1038" y="3245"/>
                    <a:pt x="919" y="2982"/>
                    <a:pt x="719" y="2982"/>
                  </a:cubicBezTo>
                  <a:cubicBezTo>
                    <a:pt x="712" y="2982"/>
                    <a:pt x="705" y="2982"/>
                    <a:pt x="698" y="2983"/>
                  </a:cubicBezTo>
                  <a:cubicBezTo>
                    <a:pt x="0" y="3194"/>
                    <a:pt x="529" y="3554"/>
                    <a:pt x="529" y="3850"/>
                  </a:cubicBezTo>
                  <a:cubicBezTo>
                    <a:pt x="719" y="4167"/>
                    <a:pt x="1164" y="3956"/>
                    <a:pt x="1417" y="4167"/>
                  </a:cubicBezTo>
                  <a:cubicBezTo>
                    <a:pt x="3215" y="3300"/>
                    <a:pt x="3194" y="1799"/>
                    <a:pt x="3279" y="318"/>
                  </a:cubicBezTo>
                  <a:cubicBezTo>
                    <a:pt x="3173" y="1"/>
                    <a:pt x="2834" y="85"/>
                    <a:pt x="2559" y="43"/>
                  </a:cubicBezTo>
                  <a:cubicBezTo>
                    <a:pt x="2540" y="43"/>
                    <a:pt x="2521" y="42"/>
                    <a:pt x="2503" y="42"/>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7" name="Google Shape;2267;p15"/>
            <p:cNvSpPr/>
            <p:nvPr/>
          </p:nvSpPr>
          <p:spPr>
            <a:xfrm>
              <a:off x="-4075525" y="4015075"/>
              <a:ext cx="79525" cy="109500"/>
            </a:xfrm>
            <a:custGeom>
              <a:rect b="b" l="l" r="r" t="t"/>
              <a:pathLst>
                <a:path extrusionOk="0" h="4380" w="3181">
                  <a:moveTo>
                    <a:pt x="932" y="1"/>
                  </a:moveTo>
                  <a:cubicBezTo>
                    <a:pt x="832" y="1"/>
                    <a:pt x="730" y="52"/>
                    <a:pt x="678" y="144"/>
                  </a:cubicBezTo>
                  <a:cubicBezTo>
                    <a:pt x="847" y="631"/>
                    <a:pt x="1" y="990"/>
                    <a:pt x="762" y="1392"/>
                  </a:cubicBezTo>
                  <a:cubicBezTo>
                    <a:pt x="1101" y="1392"/>
                    <a:pt x="1143" y="990"/>
                    <a:pt x="1566" y="969"/>
                  </a:cubicBezTo>
                  <a:lnTo>
                    <a:pt x="1566" y="969"/>
                  </a:lnTo>
                  <a:cubicBezTo>
                    <a:pt x="974" y="1942"/>
                    <a:pt x="1926" y="3168"/>
                    <a:pt x="657" y="3866"/>
                  </a:cubicBezTo>
                  <a:cubicBezTo>
                    <a:pt x="635" y="3930"/>
                    <a:pt x="635" y="4014"/>
                    <a:pt x="657" y="4099"/>
                  </a:cubicBezTo>
                  <a:cubicBezTo>
                    <a:pt x="929" y="4297"/>
                    <a:pt x="1153" y="4380"/>
                    <a:pt x="1337" y="4380"/>
                  </a:cubicBezTo>
                  <a:cubicBezTo>
                    <a:pt x="1883" y="4380"/>
                    <a:pt x="2084" y="3653"/>
                    <a:pt x="2179" y="3020"/>
                  </a:cubicBezTo>
                  <a:cubicBezTo>
                    <a:pt x="2472" y="1809"/>
                    <a:pt x="3180" y="21"/>
                    <a:pt x="1554" y="21"/>
                  </a:cubicBezTo>
                  <a:cubicBezTo>
                    <a:pt x="1420" y="21"/>
                    <a:pt x="1269" y="34"/>
                    <a:pt x="1101" y="60"/>
                  </a:cubicBezTo>
                  <a:cubicBezTo>
                    <a:pt x="1053" y="20"/>
                    <a:pt x="993" y="1"/>
                    <a:pt x="932"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8" name="Google Shape;2268;p15"/>
            <p:cNvSpPr/>
            <p:nvPr/>
          </p:nvSpPr>
          <p:spPr>
            <a:xfrm>
              <a:off x="-3656075" y="4066250"/>
              <a:ext cx="123600" cy="94975"/>
            </a:xfrm>
            <a:custGeom>
              <a:rect b="b" l="l" r="r" t="t"/>
              <a:pathLst>
                <a:path extrusionOk="0" h="3799" w="4944">
                  <a:moveTo>
                    <a:pt x="4753" y="1"/>
                  </a:moveTo>
                  <a:lnTo>
                    <a:pt x="4626" y="43"/>
                  </a:lnTo>
                  <a:cubicBezTo>
                    <a:pt x="4245" y="466"/>
                    <a:pt x="4267" y="1100"/>
                    <a:pt x="3696" y="1439"/>
                  </a:cubicBezTo>
                  <a:cubicBezTo>
                    <a:pt x="3548" y="1650"/>
                    <a:pt x="3548" y="1967"/>
                    <a:pt x="3188" y="2031"/>
                  </a:cubicBezTo>
                  <a:cubicBezTo>
                    <a:pt x="2612" y="2142"/>
                    <a:pt x="2509" y="3151"/>
                    <a:pt x="1977" y="3151"/>
                  </a:cubicBezTo>
                  <a:cubicBezTo>
                    <a:pt x="1903" y="3151"/>
                    <a:pt x="1821" y="3132"/>
                    <a:pt x="1729" y="3088"/>
                  </a:cubicBezTo>
                  <a:cubicBezTo>
                    <a:pt x="1327" y="2771"/>
                    <a:pt x="2046" y="2708"/>
                    <a:pt x="2088" y="2433"/>
                  </a:cubicBezTo>
                  <a:cubicBezTo>
                    <a:pt x="2131" y="2073"/>
                    <a:pt x="2702" y="1756"/>
                    <a:pt x="2215" y="1375"/>
                  </a:cubicBezTo>
                  <a:lnTo>
                    <a:pt x="2215" y="1375"/>
                  </a:lnTo>
                  <a:cubicBezTo>
                    <a:pt x="0" y="2673"/>
                    <a:pt x="312" y="3799"/>
                    <a:pt x="1403" y="3799"/>
                  </a:cubicBezTo>
                  <a:cubicBezTo>
                    <a:pt x="2376" y="3799"/>
                    <a:pt x="3967" y="2906"/>
                    <a:pt x="4943" y="445"/>
                  </a:cubicBezTo>
                  <a:cubicBezTo>
                    <a:pt x="4859" y="297"/>
                    <a:pt x="4943" y="106"/>
                    <a:pt x="4753"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9" name="Google Shape;2269;p15"/>
            <p:cNvSpPr/>
            <p:nvPr/>
          </p:nvSpPr>
          <p:spPr>
            <a:xfrm>
              <a:off x="-3192525" y="3784975"/>
              <a:ext cx="77750" cy="81700"/>
            </a:xfrm>
            <a:custGeom>
              <a:rect b="b" l="l" r="r" t="t"/>
              <a:pathLst>
                <a:path extrusionOk="0" h="3268" w="3110">
                  <a:moveTo>
                    <a:pt x="2475" y="0"/>
                  </a:moveTo>
                  <a:cubicBezTo>
                    <a:pt x="1439" y="465"/>
                    <a:pt x="550" y="1058"/>
                    <a:pt x="191" y="2073"/>
                  </a:cubicBezTo>
                  <a:cubicBezTo>
                    <a:pt x="466" y="2390"/>
                    <a:pt x="149" y="2580"/>
                    <a:pt x="0" y="2813"/>
                  </a:cubicBezTo>
                  <a:cubicBezTo>
                    <a:pt x="88" y="3155"/>
                    <a:pt x="209" y="3268"/>
                    <a:pt x="345" y="3268"/>
                  </a:cubicBezTo>
                  <a:cubicBezTo>
                    <a:pt x="538" y="3268"/>
                    <a:pt x="763" y="3043"/>
                    <a:pt x="973" y="2919"/>
                  </a:cubicBezTo>
                  <a:cubicBezTo>
                    <a:pt x="1418" y="2136"/>
                    <a:pt x="1692" y="1269"/>
                    <a:pt x="2708" y="825"/>
                  </a:cubicBezTo>
                  <a:cubicBezTo>
                    <a:pt x="3109" y="635"/>
                    <a:pt x="2898" y="0"/>
                    <a:pt x="2475"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0" name="Google Shape;2270;p15"/>
            <p:cNvSpPr/>
            <p:nvPr/>
          </p:nvSpPr>
          <p:spPr>
            <a:xfrm>
              <a:off x="-4032675" y="4028700"/>
              <a:ext cx="35975" cy="92575"/>
            </a:xfrm>
            <a:custGeom>
              <a:rect b="b" l="l" r="r" t="t"/>
              <a:pathLst>
                <a:path extrusionOk="0" h="3703" w="1439">
                  <a:moveTo>
                    <a:pt x="846" y="1"/>
                  </a:moveTo>
                  <a:lnTo>
                    <a:pt x="613" y="86"/>
                  </a:lnTo>
                  <a:cubicBezTo>
                    <a:pt x="909" y="910"/>
                    <a:pt x="169" y="1629"/>
                    <a:pt x="296" y="2412"/>
                  </a:cubicBezTo>
                  <a:cubicBezTo>
                    <a:pt x="212" y="2877"/>
                    <a:pt x="0" y="3385"/>
                    <a:pt x="635" y="3702"/>
                  </a:cubicBezTo>
                  <a:cubicBezTo>
                    <a:pt x="656" y="3110"/>
                    <a:pt x="1396" y="2729"/>
                    <a:pt x="1248" y="2095"/>
                  </a:cubicBezTo>
                  <a:cubicBezTo>
                    <a:pt x="1417" y="1841"/>
                    <a:pt x="1206" y="1524"/>
                    <a:pt x="1417" y="1270"/>
                  </a:cubicBezTo>
                  <a:cubicBezTo>
                    <a:pt x="1438" y="783"/>
                    <a:pt x="1227" y="318"/>
                    <a:pt x="846"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 name="Google Shape;2271;p15"/>
            <p:cNvSpPr/>
            <p:nvPr/>
          </p:nvSpPr>
          <p:spPr>
            <a:xfrm>
              <a:off x="-3468000" y="3868500"/>
              <a:ext cx="80850" cy="79200"/>
            </a:xfrm>
            <a:custGeom>
              <a:rect b="b" l="l" r="r" t="t"/>
              <a:pathLst>
                <a:path extrusionOk="0" h="3168" w="3234">
                  <a:moveTo>
                    <a:pt x="2623" y="1"/>
                  </a:moveTo>
                  <a:cubicBezTo>
                    <a:pt x="1079" y="1164"/>
                    <a:pt x="2221" y="2031"/>
                    <a:pt x="1037" y="2369"/>
                  </a:cubicBezTo>
                  <a:cubicBezTo>
                    <a:pt x="656" y="2539"/>
                    <a:pt x="233" y="2666"/>
                    <a:pt x="1" y="3025"/>
                  </a:cubicBezTo>
                  <a:cubicBezTo>
                    <a:pt x="192" y="3123"/>
                    <a:pt x="387" y="3168"/>
                    <a:pt x="581" y="3168"/>
                  </a:cubicBezTo>
                  <a:cubicBezTo>
                    <a:pt x="1935" y="3168"/>
                    <a:pt x="3234" y="1018"/>
                    <a:pt x="2623"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2" name="Google Shape;2272;p15"/>
            <p:cNvSpPr/>
            <p:nvPr/>
          </p:nvSpPr>
          <p:spPr>
            <a:xfrm>
              <a:off x="-2837750" y="3784450"/>
              <a:ext cx="50250" cy="92000"/>
            </a:xfrm>
            <a:custGeom>
              <a:rect b="b" l="l" r="r" t="t"/>
              <a:pathLst>
                <a:path extrusionOk="0" h="3680" w="2010">
                  <a:moveTo>
                    <a:pt x="1947" y="0"/>
                  </a:moveTo>
                  <a:cubicBezTo>
                    <a:pt x="995" y="360"/>
                    <a:pt x="1" y="2115"/>
                    <a:pt x="466" y="2876"/>
                  </a:cubicBezTo>
                  <a:cubicBezTo>
                    <a:pt x="508" y="3320"/>
                    <a:pt x="572" y="3468"/>
                    <a:pt x="1037" y="3680"/>
                  </a:cubicBezTo>
                  <a:cubicBezTo>
                    <a:pt x="1312" y="3299"/>
                    <a:pt x="678" y="3130"/>
                    <a:pt x="1375" y="2728"/>
                  </a:cubicBezTo>
                  <a:cubicBezTo>
                    <a:pt x="1820" y="2200"/>
                    <a:pt x="1143" y="1438"/>
                    <a:pt x="1545" y="804"/>
                  </a:cubicBezTo>
                  <a:cubicBezTo>
                    <a:pt x="1629" y="529"/>
                    <a:pt x="2010" y="338"/>
                    <a:pt x="1947"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3" name="Google Shape;2273;p15"/>
            <p:cNvSpPr/>
            <p:nvPr/>
          </p:nvSpPr>
          <p:spPr>
            <a:xfrm>
              <a:off x="-3664150" y="4085275"/>
              <a:ext cx="78800" cy="85150"/>
            </a:xfrm>
            <a:custGeom>
              <a:rect b="b" l="l" r="r" t="t"/>
              <a:pathLst>
                <a:path extrusionOk="0" h="3406" w="3152">
                  <a:moveTo>
                    <a:pt x="2623" y="1"/>
                  </a:moveTo>
                  <a:cubicBezTo>
                    <a:pt x="1861" y="403"/>
                    <a:pt x="1544" y="1185"/>
                    <a:pt x="825" y="1629"/>
                  </a:cubicBezTo>
                  <a:cubicBezTo>
                    <a:pt x="85" y="2264"/>
                    <a:pt x="317" y="2814"/>
                    <a:pt x="973" y="3406"/>
                  </a:cubicBezTo>
                  <a:cubicBezTo>
                    <a:pt x="1036" y="3229"/>
                    <a:pt x="1140" y="3174"/>
                    <a:pt x="1264" y="3174"/>
                  </a:cubicBezTo>
                  <a:cubicBezTo>
                    <a:pt x="1470" y="3174"/>
                    <a:pt x="1729" y="3325"/>
                    <a:pt x="1942" y="3325"/>
                  </a:cubicBezTo>
                  <a:cubicBezTo>
                    <a:pt x="2076" y="3325"/>
                    <a:pt x="2191" y="3265"/>
                    <a:pt x="2263" y="3068"/>
                  </a:cubicBezTo>
                  <a:cubicBezTo>
                    <a:pt x="0" y="2898"/>
                    <a:pt x="1650" y="1185"/>
                    <a:pt x="2644" y="657"/>
                  </a:cubicBezTo>
                  <a:lnTo>
                    <a:pt x="2750" y="572"/>
                  </a:lnTo>
                  <a:cubicBezTo>
                    <a:pt x="2834" y="360"/>
                    <a:pt x="3151" y="128"/>
                    <a:pt x="2623"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 name="Google Shape;2274;p15"/>
            <p:cNvSpPr/>
            <p:nvPr/>
          </p:nvSpPr>
          <p:spPr>
            <a:xfrm>
              <a:off x="-4320725" y="4022125"/>
              <a:ext cx="49075" cy="80125"/>
            </a:xfrm>
            <a:custGeom>
              <a:rect b="b" l="l" r="r" t="t"/>
              <a:pathLst>
                <a:path extrusionOk="0" h="3205" w="1963">
                  <a:moveTo>
                    <a:pt x="1249" y="1"/>
                  </a:moveTo>
                  <a:cubicBezTo>
                    <a:pt x="1077" y="1"/>
                    <a:pt x="950" y="90"/>
                    <a:pt x="990" y="327"/>
                  </a:cubicBezTo>
                  <a:cubicBezTo>
                    <a:pt x="1095" y="1152"/>
                    <a:pt x="461" y="1766"/>
                    <a:pt x="419" y="2506"/>
                  </a:cubicBezTo>
                  <a:cubicBezTo>
                    <a:pt x="1" y="2952"/>
                    <a:pt x="271" y="3205"/>
                    <a:pt x="637" y="3205"/>
                  </a:cubicBezTo>
                  <a:cubicBezTo>
                    <a:pt x="827" y="3205"/>
                    <a:pt x="1042" y="3137"/>
                    <a:pt x="1201" y="2992"/>
                  </a:cubicBezTo>
                  <a:cubicBezTo>
                    <a:pt x="1074" y="2315"/>
                    <a:pt x="1962" y="1892"/>
                    <a:pt x="1814" y="1216"/>
                  </a:cubicBezTo>
                  <a:cubicBezTo>
                    <a:pt x="1920" y="920"/>
                    <a:pt x="1920" y="581"/>
                    <a:pt x="1836" y="264"/>
                  </a:cubicBezTo>
                  <a:cubicBezTo>
                    <a:pt x="1700" y="117"/>
                    <a:pt x="1445" y="1"/>
                    <a:pt x="1249"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5" name="Google Shape;2275;p15"/>
            <p:cNvSpPr/>
            <p:nvPr/>
          </p:nvSpPr>
          <p:spPr>
            <a:xfrm>
              <a:off x="-3802900" y="3939125"/>
              <a:ext cx="50475" cy="79625"/>
            </a:xfrm>
            <a:custGeom>
              <a:rect b="b" l="l" r="r" t="t"/>
              <a:pathLst>
                <a:path extrusionOk="0" h="3185" w="2019">
                  <a:moveTo>
                    <a:pt x="1673" y="0"/>
                  </a:moveTo>
                  <a:cubicBezTo>
                    <a:pt x="1055" y="0"/>
                    <a:pt x="0" y="2467"/>
                    <a:pt x="51" y="2928"/>
                  </a:cubicBezTo>
                  <a:cubicBezTo>
                    <a:pt x="142" y="3110"/>
                    <a:pt x="295" y="3184"/>
                    <a:pt x="464" y="3184"/>
                  </a:cubicBezTo>
                  <a:cubicBezTo>
                    <a:pt x="845" y="3184"/>
                    <a:pt x="1306" y="2808"/>
                    <a:pt x="1320" y="2442"/>
                  </a:cubicBezTo>
                  <a:cubicBezTo>
                    <a:pt x="1045" y="1279"/>
                    <a:pt x="1532" y="1363"/>
                    <a:pt x="2018" y="475"/>
                  </a:cubicBezTo>
                  <a:cubicBezTo>
                    <a:pt x="1941" y="139"/>
                    <a:pt x="1819" y="0"/>
                    <a:pt x="1673"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6" name="Google Shape;2276;p15"/>
            <p:cNvSpPr/>
            <p:nvPr/>
          </p:nvSpPr>
          <p:spPr>
            <a:xfrm>
              <a:off x="-3005000" y="3965800"/>
              <a:ext cx="47250" cy="59700"/>
            </a:xfrm>
            <a:custGeom>
              <a:rect b="b" l="l" r="r" t="t"/>
              <a:pathLst>
                <a:path extrusionOk="0" h="2388" w="1890">
                  <a:moveTo>
                    <a:pt x="1361" y="0"/>
                  </a:moveTo>
                  <a:cubicBezTo>
                    <a:pt x="1150" y="275"/>
                    <a:pt x="790" y="169"/>
                    <a:pt x="473" y="233"/>
                  </a:cubicBezTo>
                  <a:cubicBezTo>
                    <a:pt x="156" y="444"/>
                    <a:pt x="790" y="719"/>
                    <a:pt x="431" y="952"/>
                  </a:cubicBezTo>
                  <a:cubicBezTo>
                    <a:pt x="152" y="1524"/>
                    <a:pt x="1" y="2388"/>
                    <a:pt x="504" y="2388"/>
                  </a:cubicBezTo>
                  <a:cubicBezTo>
                    <a:pt x="652" y="2388"/>
                    <a:pt x="855" y="2314"/>
                    <a:pt x="1128" y="2136"/>
                  </a:cubicBezTo>
                  <a:cubicBezTo>
                    <a:pt x="1403" y="1988"/>
                    <a:pt x="1361" y="1713"/>
                    <a:pt x="1361" y="1481"/>
                  </a:cubicBezTo>
                  <a:cubicBezTo>
                    <a:pt x="1361" y="952"/>
                    <a:pt x="1551" y="465"/>
                    <a:pt x="1890" y="64"/>
                  </a:cubicBezTo>
                  <a:lnTo>
                    <a:pt x="1361" y="0"/>
                  </a:ln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 name="Google Shape;2277;p15"/>
            <p:cNvSpPr/>
            <p:nvPr/>
          </p:nvSpPr>
          <p:spPr>
            <a:xfrm>
              <a:off x="-4008900" y="4184075"/>
              <a:ext cx="73525" cy="117600"/>
            </a:xfrm>
            <a:custGeom>
              <a:rect b="b" l="l" r="r" t="t"/>
              <a:pathLst>
                <a:path extrusionOk="0" h="4704" w="2941">
                  <a:moveTo>
                    <a:pt x="2423" y="1"/>
                  </a:moveTo>
                  <a:cubicBezTo>
                    <a:pt x="2379" y="1"/>
                    <a:pt x="2336" y="17"/>
                    <a:pt x="2306" y="46"/>
                  </a:cubicBezTo>
                  <a:cubicBezTo>
                    <a:pt x="952" y="892"/>
                    <a:pt x="1968" y="1780"/>
                    <a:pt x="678" y="2478"/>
                  </a:cubicBezTo>
                  <a:cubicBezTo>
                    <a:pt x="635" y="2880"/>
                    <a:pt x="1" y="3113"/>
                    <a:pt x="255" y="3599"/>
                  </a:cubicBezTo>
                  <a:cubicBezTo>
                    <a:pt x="476" y="4142"/>
                    <a:pt x="639" y="4704"/>
                    <a:pt x="1454" y="4704"/>
                  </a:cubicBezTo>
                  <a:cubicBezTo>
                    <a:pt x="1496" y="4704"/>
                    <a:pt x="1541" y="4702"/>
                    <a:pt x="1587" y="4699"/>
                  </a:cubicBezTo>
                  <a:lnTo>
                    <a:pt x="1587" y="4424"/>
                  </a:lnTo>
                  <a:cubicBezTo>
                    <a:pt x="64" y="3536"/>
                    <a:pt x="2941" y="1632"/>
                    <a:pt x="2560" y="67"/>
                  </a:cubicBezTo>
                  <a:cubicBezTo>
                    <a:pt x="2526" y="22"/>
                    <a:pt x="2474" y="1"/>
                    <a:pt x="2423"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8" name="Google Shape;2278;p15"/>
            <p:cNvSpPr/>
            <p:nvPr/>
          </p:nvSpPr>
          <p:spPr>
            <a:xfrm>
              <a:off x="-4380075" y="4023725"/>
              <a:ext cx="58200" cy="77450"/>
            </a:xfrm>
            <a:custGeom>
              <a:rect b="b" l="l" r="r" t="t"/>
              <a:pathLst>
                <a:path extrusionOk="0" h="3098" w="2328">
                  <a:moveTo>
                    <a:pt x="1071" y="0"/>
                  </a:moveTo>
                  <a:cubicBezTo>
                    <a:pt x="1016" y="0"/>
                    <a:pt x="956" y="16"/>
                    <a:pt x="889" y="52"/>
                  </a:cubicBezTo>
                  <a:cubicBezTo>
                    <a:pt x="656" y="1046"/>
                    <a:pt x="64" y="2103"/>
                    <a:pt x="826" y="3097"/>
                  </a:cubicBezTo>
                  <a:cubicBezTo>
                    <a:pt x="2327" y="2378"/>
                    <a:pt x="1" y="2040"/>
                    <a:pt x="1566" y="1321"/>
                  </a:cubicBezTo>
                  <a:cubicBezTo>
                    <a:pt x="1585" y="1002"/>
                    <a:pt x="1504" y="0"/>
                    <a:pt x="1071"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9" name="Google Shape;2279;p15"/>
            <p:cNvSpPr/>
            <p:nvPr/>
          </p:nvSpPr>
          <p:spPr>
            <a:xfrm>
              <a:off x="-3150750" y="3819575"/>
              <a:ext cx="66650" cy="57425"/>
            </a:xfrm>
            <a:custGeom>
              <a:rect b="b" l="l" r="r" t="t"/>
              <a:pathLst>
                <a:path extrusionOk="0" h="2297" w="2666">
                  <a:moveTo>
                    <a:pt x="2411" y="0"/>
                  </a:moveTo>
                  <a:cubicBezTo>
                    <a:pt x="2247" y="0"/>
                    <a:pt x="2130" y="129"/>
                    <a:pt x="1988" y="224"/>
                  </a:cubicBezTo>
                  <a:cubicBezTo>
                    <a:pt x="1100" y="668"/>
                    <a:pt x="0" y="1281"/>
                    <a:pt x="1058" y="2296"/>
                  </a:cubicBezTo>
                  <a:cubicBezTo>
                    <a:pt x="1692" y="1831"/>
                    <a:pt x="2284" y="1366"/>
                    <a:pt x="2581" y="668"/>
                  </a:cubicBezTo>
                  <a:cubicBezTo>
                    <a:pt x="2644" y="477"/>
                    <a:pt x="2665" y="266"/>
                    <a:pt x="2602" y="54"/>
                  </a:cubicBezTo>
                  <a:cubicBezTo>
                    <a:pt x="2531" y="16"/>
                    <a:pt x="2468" y="0"/>
                    <a:pt x="2411"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0" name="Google Shape;2280;p15"/>
            <p:cNvSpPr/>
            <p:nvPr/>
          </p:nvSpPr>
          <p:spPr>
            <a:xfrm>
              <a:off x="-2983675" y="3995975"/>
              <a:ext cx="51325" cy="61325"/>
            </a:xfrm>
            <a:custGeom>
              <a:rect b="b" l="l" r="r" t="t"/>
              <a:pathLst>
                <a:path extrusionOk="0" h="2453" w="2053">
                  <a:moveTo>
                    <a:pt x="1471" y="1"/>
                  </a:moveTo>
                  <a:cubicBezTo>
                    <a:pt x="950" y="1"/>
                    <a:pt x="923" y="745"/>
                    <a:pt x="677" y="1183"/>
                  </a:cubicBezTo>
                  <a:cubicBezTo>
                    <a:pt x="466" y="1585"/>
                    <a:pt x="1" y="1923"/>
                    <a:pt x="318" y="2452"/>
                  </a:cubicBezTo>
                  <a:cubicBezTo>
                    <a:pt x="1291" y="2050"/>
                    <a:pt x="2052" y="1120"/>
                    <a:pt x="1862" y="104"/>
                  </a:cubicBezTo>
                  <a:cubicBezTo>
                    <a:pt x="1706" y="32"/>
                    <a:pt x="1578" y="1"/>
                    <a:pt x="1471"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1" name="Google Shape;2281;p15"/>
            <p:cNvSpPr/>
            <p:nvPr/>
          </p:nvSpPr>
          <p:spPr>
            <a:xfrm>
              <a:off x="-3342675" y="3981125"/>
              <a:ext cx="38075" cy="76700"/>
            </a:xfrm>
            <a:custGeom>
              <a:rect b="b" l="l" r="r" t="t"/>
              <a:pathLst>
                <a:path extrusionOk="0" h="3068" w="1523">
                  <a:moveTo>
                    <a:pt x="1502" y="1"/>
                  </a:moveTo>
                  <a:lnTo>
                    <a:pt x="1502" y="1"/>
                  </a:lnTo>
                  <a:cubicBezTo>
                    <a:pt x="529" y="64"/>
                    <a:pt x="0" y="2031"/>
                    <a:pt x="169" y="2898"/>
                  </a:cubicBezTo>
                  <a:cubicBezTo>
                    <a:pt x="127" y="3025"/>
                    <a:pt x="190" y="3067"/>
                    <a:pt x="338" y="3067"/>
                  </a:cubicBezTo>
                  <a:cubicBezTo>
                    <a:pt x="1100" y="2285"/>
                    <a:pt x="677" y="910"/>
                    <a:pt x="1523" y="64"/>
                  </a:cubicBezTo>
                  <a:cubicBezTo>
                    <a:pt x="1481" y="43"/>
                    <a:pt x="1481" y="22"/>
                    <a:pt x="1502"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2" name="Google Shape;2282;p15"/>
            <p:cNvSpPr/>
            <p:nvPr/>
          </p:nvSpPr>
          <p:spPr>
            <a:xfrm>
              <a:off x="-3610225" y="4065725"/>
              <a:ext cx="50250" cy="71925"/>
            </a:xfrm>
            <a:custGeom>
              <a:rect b="b" l="l" r="r" t="t"/>
              <a:pathLst>
                <a:path extrusionOk="0" h="2877" w="2010">
                  <a:moveTo>
                    <a:pt x="1608" y="0"/>
                  </a:moveTo>
                  <a:cubicBezTo>
                    <a:pt x="1100" y="0"/>
                    <a:pt x="931" y="360"/>
                    <a:pt x="656" y="614"/>
                  </a:cubicBezTo>
                  <a:cubicBezTo>
                    <a:pt x="910" y="931"/>
                    <a:pt x="720" y="1185"/>
                    <a:pt x="487" y="1439"/>
                  </a:cubicBezTo>
                  <a:cubicBezTo>
                    <a:pt x="487" y="1777"/>
                    <a:pt x="0" y="2010"/>
                    <a:pt x="106" y="2390"/>
                  </a:cubicBezTo>
                  <a:cubicBezTo>
                    <a:pt x="402" y="2496"/>
                    <a:pt x="656" y="2644"/>
                    <a:pt x="868" y="2877"/>
                  </a:cubicBezTo>
                  <a:cubicBezTo>
                    <a:pt x="1164" y="2750"/>
                    <a:pt x="910" y="2263"/>
                    <a:pt x="1396" y="2242"/>
                  </a:cubicBezTo>
                  <a:cubicBezTo>
                    <a:pt x="2010" y="2200"/>
                    <a:pt x="1967" y="1798"/>
                    <a:pt x="1967" y="1417"/>
                  </a:cubicBezTo>
                  <a:cubicBezTo>
                    <a:pt x="1896" y="1376"/>
                    <a:pt x="1836" y="1359"/>
                    <a:pt x="1783" y="1359"/>
                  </a:cubicBezTo>
                  <a:cubicBezTo>
                    <a:pt x="1565" y="1359"/>
                    <a:pt x="1461" y="1641"/>
                    <a:pt x="1206" y="1692"/>
                  </a:cubicBezTo>
                  <a:cubicBezTo>
                    <a:pt x="1375" y="1142"/>
                    <a:pt x="1925" y="487"/>
                    <a:pt x="1608"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 name="Google Shape;2283;p15"/>
            <p:cNvSpPr/>
            <p:nvPr/>
          </p:nvSpPr>
          <p:spPr>
            <a:xfrm>
              <a:off x="-4320850" y="4008100"/>
              <a:ext cx="48425" cy="76925"/>
            </a:xfrm>
            <a:custGeom>
              <a:rect b="b" l="l" r="r" t="t"/>
              <a:pathLst>
                <a:path extrusionOk="0" h="3077" w="1937">
                  <a:moveTo>
                    <a:pt x="1058" y="0"/>
                  </a:moveTo>
                  <a:cubicBezTo>
                    <a:pt x="720" y="423"/>
                    <a:pt x="1" y="804"/>
                    <a:pt x="783" y="1417"/>
                  </a:cubicBezTo>
                  <a:cubicBezTo>
                    <a:pt x="149" y="1861"/>
                    <a:pt x="635" y="2559"/>
                    <a:pt x="318" y="3067"/>
                  </a:cubicBezTo>
                  <a:cubicBezTo>
                    <a:pt x="356" y="3074"/>
                    <a:pt x="390" y="3077"/>
                    <a:pt x="420" y="3077"/>
                  </a:cubicBezTo>
                  <a:cubicBezTo>
                    <a:pt x="951" y="3077"/>
                    <a:pt x="415" y="2082"/>
                    <a:pt x="995" y="1882"/>
                  </a:cubicBezTo>
                  <a:cubicBezTo>
                    <a:pt x="1936" y="1555"/>
                    <a:pt x="540" y="653"/>
                    <a:pt x="1504" y="653"/>
                  </a:cubicBezTo>
                  <a:cubicBezTo>
                    <a:pt x="1536" y="653"/>
                    <a:pt x="1571" y="654"/>
                    <a:pt x="1608" y="656"/>
                  </a:cubicBezTo>
                  <a:cubicBezTo>
                    <a:pt x="1418" y="465"/>
                    <a:pt x="1439" y="106"/>
                    <a:pt x="1058"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4" name="Google Shape;2284;p15"/>
            <p:cNvSpPr/>
            <p:nvPr/>
          </p:nvSpPr>
          <p:spPr>
            <a:xfrm>
              <a:off x="-3157100" y="3824600"/>
              <a:ext cx="60825" cy="59675"/>
            </a:xfrm>
            <a:custGeom>
              <a:rect b="b" l="l" r="r" t="t"/>
              <a:pathLst>
                <a:path extrusionOk="0" h="2387" w="2433">
                  <a:moveTo>
                    <a:pt x="1943" y="0"/>
                  </a:moveTo>
                  <a:cubicBezTo>
                    <a:pt x="1068" y="0"/>
                    <a:pt x="54" y="1187"/>
                    <a:pt x="1" y="1841"/>
                  </a:cubicBezTo>
                  <a:cubicBezTo>
                    <a:pt x="167" y="2091"/>
                    <a:pt x="543" y="2387"/>
                    <a:pt x="872" y="2387"/>
                  </a:cubicBezTo>
                  <a:cubicBezTo>
                    <a:pt x="1044" y="2387"/>
                    <a:pt x="1203" y="2306"/>
                    <a:pt x="1312" y="2095"/>
                  </a:cubicBezTo>
                  <a:cubicBezTo>
                    <a:pt x="635" y="805"/>
                    <a:pt x="1523" y="868"/>
                    <a:pt x="2433" y="149"/>
                  </a:cubicBezTo>
                  <a:cubicBezTo>
                    <a:pt x="2280" y="46"/>
                    <a:pt x="2114" y="0"/>
                    <a:pt x="1943"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5" name="Google Shape;2285;p15"/>
            <p:cNvSpPr/>
            <p:nvPr/>
          </p:nvSpPr>
          <p:spPr>
            <a:xfrm>
              <a:off x="-3810725" y="4004925"/>
              <a:ext cx="59875" cy="39200"/>
            </a:xfrm>
            <a:custGeom>
              <a:rect b="b" l="l" r="r" t="t"/>
              <a:pathLst>
                <a:path extrusionOk="0" h="1568" w="2395">
                  <a:moveTo>
                    <a:pt x="1443" y="0"/>
                  </a:moveTo>
                  <a:cubicBezTo>
                    <a:pt x="1231" y="275"/>
                    <a:pt x="851" y="360"/>
                    <a:pt x="534" y="487"/>
                  </a:cubicBezTo>
                  <a:cubicBezTo>
                    <a:pt x="0" y="917"/>
                    <a:pt x="1218" y="1567"/>
                    <a:pt x="1600" y="1567"/>
                  </a:cubicBezTo>
                  <a:cubicBezTo>
                    <a:pt x="1612" y="1567"/>
                    <a:pt x="1623" y="1567"/>
                    <a:pt x="1633" y="1565"/>
                  </a:cubicBezTo>
                  <a:cubicBezTo>
                    <a:pt x="851" y="867"/>
                    <a:pt x="2183" y="1079"/>
                    <a:pt x="2395" y="487"/>
                  </a:cubicBezTo>
                  <a:cubicBezTo>
                    <a:pt x="2099" y="296"/>
                    <a:pt x="1781" y="127"/>
                    <a:pt x="1443"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6" name="Google Shape;2286;p15"/>
            <p:cNvSpPr/>
            <p:nvPr/>
          </p:nvSpPr>
          <p:spPr>
            <a:xfrm>
              <a:off x="-4078925" y="4088975"/>
              <a:ext cx="62125" cy="43925"/>
            </a:xfrm>
            <a:custGeom>
              <a:rect b="b" l="l" r="r" t="t"/>
              <a:pathLst>
                <a:path extrusionOk="0" h="1757" w="2485">
                  <a:moveTo>
                    <a:pt x="2146" y="1"/>
                  </a:moveTo>
                  <a:cubicBezTo>
                    <a:pt x="1828" y="479"/>
                    <a:pt x="1977" y="1268"/>
                    <a:pt x="1519" y="1268"/>
                  </a:cubicBezTo>
                  <a:cubicBezTo>
                    <a:pt x="1369" y="1268"/>
                    <a:pt x="1154" y="1183"/>
                    <a:pt x="835" y="974"/>
                  </a:cubicBezTo>
                  <a:cubicBezTo>
                    <a:pt x="766" y="945"/>
                    <a:pt x="699" y="932"/>
                    <a:pt x="635" y="932"/>
                  </a:cubicBezTo>
                  <a:cubicBezTo>
                    <a:pt x="235" y="932"/>
                    <a:pt x="0" y="1444"/>
                    <a:pt x="475" y="1608"/>
                  </a:cubicBezTo>
                  <a:cubicBezTo>
                    <a:pt x="604" y="1685"/>
                    <a:pt x="742" y="1700"/>
                    <a:pt x="883" y="1700"/>
                  </a:cubicBezTo>
                  <a:cubicBezTo>
                    <a:pt x="970" y="1700"/>
                    <a:pt x="1058" y="1694"/>
                    <a:pt x="1144" y="1694"/>
                  </a:cubicBezTo>
                  <a:cubicBezTo>
                    <a:pt x="1264" y="1694"/>
                    <a:pt x="1381" y="1705"/>
                    <a:pt x="1491" y="1756"/>
                  </a:cubicBezTo>
                  <a:cubicBezTo>
                    <a:pt x="1871" y="1672"/>
                    <a:pt x="2336" y="1735"/>
                    <a:pt x="2485" y="1291"/>
                  </a:cubicBezTo>
                  <a:cubicBezTo>
                    <a:pt x="2210" y="910"/>
                    <a:pt x="2104" y="466"/>
                    <a:pt x="2146"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7" name="Google Shape;2287;p15"/>
            <p:cNvSpPr/>
            <p:nvPr/>
          </p:nvSpPr>
          <p:spPr>
            <a:xfrm>
              <a:off x="-4088725" y="4028700"/>
              <a:ext cx="30150" cy="60850"/>
            </a:xfrm>
            <a:custGeom>
              <a:rect b="b" l="l" r="r" t="t"/>
              <a:pathLst>
                <a:path extrusionOk="0" h="2434" w="1206">
                  <a:moveTo>
                    <a:pt x="677" y="1"/>
                  </a:moveTo>
                  <a:cubicBezTo>
                    <a:pt x="360" y="339"/>
                    <a:pt x="85" y="678"/>
                    <a:pt x="85" y="1143"/>
                  </a:cubicBezTo>
                  <a:cubicBezTo>
                    <a:pt x="0" y="1566"/>
                    <a:pt x="0" y="2010"/>
                    <a:pt x="106" y="2433"/>
                  </a:cubicBezTo>
                  <a:cubicBezTo>
                    <a:pt x="825" y="2433"/>
                    <a:pt x="614" y="1820"/>
                    <a:pt x="931" y="1524"/>
                  </a:cubicBezTo>
                  <a:cubicBezTo>
                    <a:pt x="1142" y="1101"/>
                    <a:pt x="1206" y="318"/>
                    <a:pt x="677"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8" name="Google Shape;2288;p15"/>
            <p:cNvSpPr/>
            <p:nvPr/>
          </p:nvSpPr>
          <p:spPr>
            <a:xfrm>
              <a:off x="-3951800" y="4181950"/>
              <a:ext cx="52900" cy="22325"/>
            </a:xfrm>
            <a:custGeom>
              <a:rect b="b" l="l" r="r" t="t"/>
              <a:pathLst>
                <a:path extrusionOk="0" h="893" w="2116">
                  <a:moveTo>
                    <a:pt x="1023" y="1"/>
                  </a:moveTo>
                  <a:cubicBezTo>
                    <a:pt x="742" y="1"/>
                    <a:pt x="403" y="46"/>
                    <a:pt x="1" y="131"/>
                  </a:cubicBezTo>
                  <a:lnTo>
                    <a:pt x="191" y="173"/>
                  </a:lnTo>
                  <a:cubicBezTo>
                    <a:pt x="237" y="826"/>
                    <a:pt x="871" y="891"/>
                    <a:pt x="1467" y="891"/>
                  </a:cubicBezTo>
                  <a:cubicBezTo>
                    <a:pt x="1614" y="891"/>
                    <a:pt x="1758" y="887"/>
                    <a:pt x="1891" y="887"/>
                  </a:cubicBezTo>
                  <a:cubicBezTo>
                    <a:pt x="1971" y="887"/>
                    <a:pt x="2047" y="888"/>
                    <a:pt x="2116" y="893"/>
                  </a:cubicBezTo>
                  <a:cubicBezTo>
                    <a:pt x="2056" y="275"/>
                    <a:pt x="1717" y="1"/>
                    <a:pt x="1023"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9" name="Google Shape;2289;p15"/>
            <p:cNvSpPr/>
            <p:nvPr/>
          </p:nvSpPr>
          <p:spPr>
            <a:xfrm>
              <a:off x="-4357850" y="4008175"/>
              <a:ext cx="34300" cy="48575"/>
            </a:xfrm>
            <a:custGeom>
              <a:rect b="b" l="l" r="r" t="t"/>
              <a:pathLst>
                <a:path extrusionOk="0" h="1943" w="1372">
                  <a:moveTo>
                    <a:pt x="628" y="0"/>
                  </a:moveTo>
                  <a:cubicBezTo>
                    <a:pt x="542" y="0"/>
                    <a:pt x="440" y="19"/>
                    <a:pt x="317" y="61"/>
                  </a:cubicBezTo>
                  <a:cubicBezTo>
                    <a:pt x="381" y="336"/>
                    <a:pt x="0" y="420"/>
                    <a:pt x="0" y="674"/>
                  </a:cubicBezTo>
                  <a:cubicBezTo>
                    <a:pt x="529" y="970"/>
                    <a:pt x="360" y="1541"/>
                    <a:pt x="677" y="1943"/>
                  </a:cubicBezTo>
                  <a:cubicBezTo>
                    <a:pt x="829" y="1431"/>
                    <a:pt x="1372" y="0"/>
                    <a:pt x="628"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0" name="Google Shape;2290;p15"/>
            <p:cNvSpPr/>
            <p:nvPr/>
          </p:nvSpPr>
          <p:spPr>
            <a:xfrm>
              <a:off x="-2967275" y="3970025"/>
              <a:ext cx="35450" cy="55550"/>
            </a:xfrm>
            <a:custGeom>
              <a:rect b="b" l="l" r="r" t="t"/>
              <a:pathLst>
                <a:path extrusionOk="0" h="2222" w="1418">
                  <a:moveTo>
                    <a:pt x="571" y="0"/>
                  </a:moveTo>
                  <a:cubicBezTo>
                    <a:pt x="402" y="741"/>
                    <a:pt x="0" y="1439"/>
                    <a:pt x="21" y="2221"/>
                  </a:cubicBezTo>
                  <a:cubicBezTo>
                    <a:pt x="508" y="1925"/>
                    <a:pt x="296" y="1121"/>
                    <a:pt x="1142" y="1100"/>
                  </a:cubicBezTo>
                  <a:cubicBezTo>
                    <a:pt x="1417" y="741"/>
                    <a:pt x="719" y="339"/>
                    <a:pt x="571"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1" name="Google Shape;2291;p15"/>
            <p:cNvSpPr/>
            <p:nvPr/>
          </p:nvSpPr>
          <p:spPr>
            <a:xfrm>
              <a:off x="-4085025" y="4065200"/>
              <a:ext cx="28575" cy="56600"/>
            </a:xfrm>
            <a:custGeom>
              <a:rect b="b" l="l" r="r" t="t"/>
              <a:pathLst>
                <a:path extrusionOk="0" h="2264" w="1143">
                  <a:moveTo>
                    <a:pt x="550" y="0"/>
                  </a:moveTo>
                  <a:lnTo>
                    <a:pt x="550" y="0"/>
                  </a:lnTo>
                  <a:cubicBezTo>
                    <a:pt x="169" y="233"/>
                    <a:pt x="571" y="783"/>
                    <a:pt x="21" y="952"/>
                  </a:cubicBezTo>
                  <a:lnTo>
                    <a:pt x="0" y="1565"/>
                  </a:lnTo>
                  <a:cubicBezTo>
                    <a:pt x="169" y="1798"/>
                    <a:pt x="21" y="2221"/>
                    <a:pt x="529" y="2263"/>
                  </a:cubicBezTo>
                  <a:cubicBezTo>
                    <a:pt x="677" y="2094"/>
                    <a:pt x="867" y="1988"/>
                    <a:pt x="1079" y="1946"/>
                  </a:cubicBezTo>
                  <a:cubicBezTo>
                    <a:pt x="1142" y="1502"/>
                    <a:pt x="656" y="1227"/>
                    <a:pt x="846" y="762"/>
                  </a:cubicBezTo>
                  <a:cubicBezTo>
                    <a:pt x="952" y="466"/>
                    <a:pt x="825" y="148"/>
                    <a:pt x="550"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2" name="Google Shape;2292;p15"/>
            <p:cNvSpPr/>
            <p:nvPr/>
          </p:nvSpPr>
          <p:spPr>
            <a:xfrm>
              <a:off x="-4325075" y="4084750"/>
              <a:ext cx="34400" cy="32650"/>
            </a:xfrm>
            <a:custGeom>
              <a:rect b="b" l="l" r="r" t="t"/>
              <a:pathLst>
                <a:path extrusionOk="0" h="1306" w="1376">
                  <a:moveTo>
                    <a:pt x="487" y="1"/>
                  </a:moveTo>
                  <a:cubicBezTo>
                    <a:pt x="0" y="360"/>
                    <a:pt x="127" y="826"/>
                    <a:pt x="127" y="1270"/>
                  </a:cubicBezTo>
                  <a:cubicBezTo>
                    <a:pt x="236" y="1294"/>
                    <a:pt x="335" y="1305"/>
                    <a:pt x="425" y="1305"/>
                  </a:cubicBezTo>
                  <a:cubicBezTo>
                    <a:pt x="961" y="1305"/>
                    <a:pt x="1176" y="904"/>
                    <a:pt x="1375" y="487"/>
                  </a:cubicBezTo>
                  <a:cubicBezTo>
                    <a:pt x="1352" y="459"/>
                    <a:pt x="1314" y="448"/>
                    <a:pt x="1265" y="448"/>
                  </a:cubicBezTo>
                  <a:cubicBezTo>
                    <a:pt x="1107" y="448"/>
                    <a:pt x="845" y="561"/>
                    <a:pt x="681" y="561"/>
                  </a:cubicBezTo>
                  <a:cubicBezTo>
                    <a:pt x="516" y="561"/>
                    <a:pt x="449" y="449"/>
                    <a:pt x="677"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3" name="Google Shape;2293;p15"/>
            <p:cNvSpPr/>
            <p:nvPr/>
          </p:nvSpPr>
          <p:spPr>
            <a:xfrm>
              <a:off x="-3991975" y="4205300"/>
              <a:ext cx="34925" cy="43875"/>
            </a:xfrm>
            <a:custGeom>
              <a:rect b="b" l="l" r="r" t="t"/>
              <a:pathLst>
                <a:path extrusionOk="0" h="1755" w="1397">
                  <a:moveTo>
                    <a:pt x="889" y="1"/>
                  </a:moveTo>
                  <a:lnTo>
                    <a:pt x="889" y="1"/>
                  </a:lnTo>
                  <a:cubicBezTo>
                    <a:pt x="339" y="445"/>
                    <a:pt x="360" y="1101"/>
                    <a:pt x="1" y="1629"/>
                  </a:cubicBezTo>
                  <a:cubicBezTo>
                    <a:pt x="115" y="1680"/>
                    <a:pt x="276" y="1754"/>
                    <a:pt x="395" y="1754"/>
                  </a:cubicBezTo>
                  <a:cubicBezTo>
                    <a:pt x="473" y="1754"/>
                    <a:pt x="534" y="1722"/>
                    <a:pt x="550" y="1629"/>
                  </a:cubicBezTo>
                  <a:cubicBezTo>
                    <a:pt x="698" y="1101"/>
                    <a:pt x="1396" y="635"/>
                    <a:pt x="889"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4" name="Google Shape;2294;p15"/>
            <p:cNvSpPr/>
            <p:nvPr/>
          </p:nvSpPr>
          <p:spPr>
            <a:xfrm>
              <a:off x="-3204675" y="3844175"/>
              <a:ext cx="54875" cy="40375"/>
            </a:xfrm>
            <a:custGeom>
              <a:rect b="b" l="l" r="r" t="t"/>
              <a:pathLst>
                <a:path extrusionOk="0" h="1615" w="2195">
                  <a:moveTo>
                    <a:pt x="613" y="1"/>
                  </a:moveTo>
                  <a:cubicBezTo>
                    <a:pt x="0" y="487"/>
                    <a:pt x="402" y="1291"/>
                    <a:pt x="994" y="1608"/>
                  </a:cubicBezTo>
                  <a:cubicBezTo>
                    <a:pt x="1029" y="1612"/>
                    <a:pt x="1069" y="1614"/>
                    <a:pt x="1112" y="1614"/>
                  </a:cubicBezTo>
                  <a:cubicBezTo>
                    <a:pt x="1511" y="1614"/>
                    <a:pt x="2194" y="1432"/>
                    <a:pt x="1946" y="974"/>
                  </a:cubicBezTo>
                  <a:lnTo>
                    <a:pt x="1946" y="974"/>
                  </a:lnTo>
                  <a:cubicBezTo>
                    <a:pt x="1906" y="977"/>
                    <a:pt x="1870" y="979"/>
                    <a:pt x="1837" y="979"/>
                  </a:cubicBezTo>
                  <a:cubicBezTo>
                    <a:pt x="1486" y="979"/>
                    <a:pt x="1508" y="777"/>
                    <a:pt x="1354" y="487"/>
                  </a:cubicBezTo>
                  <a:cubicBezTo>
                    <a:pt x="1350" y="487"/>
                    <a:pt x="1346" y="487"/>
                    <a:pt x="1342" y="487"/>
                  </a:cubicBezTo>
                  <a:cubicBezTo>
                    <a:pt x="1184" y="487"/>
                    <a:pt x="944" y="747"/>
                    <a:pt x="793" y="747"/>
                  </a:cubicBezTo>
                  <a:cubicBezTo>
                    <a:pt x="699" y="747"/>
                    <a:pt x="640" y="646"/>
                    <a:pt x="656" y="318"/>
                  </a:cubicBezTo>
                  <a:cubicBezTo>
                    <a:pt x="740" y="212"/>
                    <a:pt x="719" y="64"/>
                    <a:pt x="613"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5" name="Google Shape;2295;p15"/>
            <p:cNvSpPr/>
            <p:nvPr/>
          </p:nvSpPr>
          <p:spPr>
            <a:xfrm>
              <a:off x="-3765150" y="3931925"/>
              <a:ext cx="57125" cy="40775"/>
            </a:xfrm>
            <a:custGeom>
              <a:rect b="b" l="l" r="r" t="t"/>
              <a:pathLst>
                <a:path extrusionOk="0" h="1631" w="2285">
                  <a:moveTo>
                    <a:pt x="816" y="1"/>
                  </a:moveTo>
                  <a:cubicBezTo>
                    <a:pt x="620" y="1"/>
                    <a:pt x="419" y="151"/>
                    <a:pt x="217" y="151"/>
                  </a:cubicBezTo>
                  <a:cubicBezTo>
                    <a:pt x="208" y="151"/>
                    <a:pt x="200" y="150"/>
                    <a:pt x="191" y="150"/>
                  </a:cubicBezTo>
                  <a:lnTo>
                    <a:pt x="1" y="340"/>
                  </a:lnTo>
                  <a:cubicBezTo>
                    <a:pt x="233" y="361"/>
                    <a:pt x="381" y="467"/>
                    <a:pt x="381" y="678"/>
                  </a:cubicBezTo>
                  <a:cubicBezTo>
                    <a:pt x="762" y="932"/>
                    <a:pt x="1460" y="932"/>
                    <a:pt x="1418" y="1567"/>
                  </a:cubicBezTo>
                  <a:lnTo>
                    <a:pt x="1502" y="1630"/>
                  </a:lnTo>
                  <a:cubicBezTo>
                    <a:pt x="2285" y="1398"/>
                    <a:pt x="1968" y="552"/>
                    <a:pt x="1227" y="509"/>
                  </a:cubicBezTo>
                  <a:cubicBezTo>
                    <a:pt x="1201" y="510"/>
                    <a:pt x="1176" y="511"/>
                    <a:pt x="1153" y="511"/>
                  </a:cubicBezTo>
                  <a:cubicBezTo>
                    <a:pt x="691" y="511"/>
                    <a:pt x="1041" y="312"/>
                    <a:pt x="1122" y="171"/>
                  </a:cubicBezTo>
                  <a:cubicBezTo>
                    <a:pt x="1022" y="43"/>
                    <a:pt x="920" y="1"/>
                    <a:pt x="816"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6" name="Google Shape;2296;p15"/>
            <p:cNvSpPr/>
            <p:nvPr/>
          </p:nvSpPr>
          <p:spPr>
            <a:xfrm>
              <a:off x="-3173325" y="3868500"/>
              <a:ext cx="35275" cy="26000"/>
            </a:xfrm>
            <a:custGeom>
              <a:rect b="b" l="l" r="r" t="t"/>
              <a:pathLst>
                <a:path extrusionOk="0" h="1040" w="1411">
                  <a:moveTo>
                    <a:pt x="692" y="1"/>
                  </a:moveTo>
                  <a:lnTo>
                    <a:pt x="480" y="339"/>
                  </a:lnTo>
                  <a:cubicBezTo>
                    <a:pt x="0" y="769"/>
                    <a:pt x="320" y="1040"/>
                    <a:pt x="718" y="1040"/>
                  </a:cubicBezTo>
                  <a:cubicBezTo>
                    <a:pt x="987" y="1040"/>
                    <a:pt x="1292" y="916"/>
                    <a:pt x="1411" y="635"/>
                  </a:cubicBezTo>
                  <a:cubicBezTo>
                    <a:pt x="1178" y="424"/>
                    <a:pt x="1094" y="64"/>
                    <a:pt x="692"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7" name="Google Shape;2297;p15"/>
            <p:cNvSpPr/>
            <p:nvPr/>
          </p:nvSpPr>
          <p:spPr>
            <a:xfrm>
              <a:off x="-4071825" y="4019150"/>
              <a:ext cx="32825" cy="43025"/>
            </a:xfrm>
            <a:custGeom>
              <a:rect b="b" l="l" r="r" t="t"/>
              <a:pathLst>
                <a:path extrusionOk="0" h="1721" w="1313">
                  <a:moveTo>
                    <a:pt x="404" y="0"/>
                  </a:moveTo>
                  <a:cubicBezTo>
                    <a:pt x="235" y="0"/>
                    <a:pt x="139" y="262"/>
                    <a:pt x="1" y="383"/>
                  </a:cubicBezTo>
                  <a:cubicBezTo>
                    <a:pt x="382" y="785"/>
                    <a:pt x="128" y="1250"/>
                    <a:pt x="191" y="1673"/>
                  </a:cubicBezTo>
                  <a:cubicBezTo>
                    <a:pt x="247" y="1706"/>
                    <a:pt x="302" y="1721"/>
                    <a:pt x="354" y="1721"/>
                  </a:cubicBezTo>
                  <a:cubicBezTo>
                    <a:pt x="602" y="1721"/>
                    <a:pt x="781" y="1396"/>
                    <a:pt x="572" y="1187"/>
                  </a:cubicBezTo>
                  <a:cubicBezTo>
                    <a:pt x="509" y="891"/>
                    <a:pt x="318" y="637"/>
                    <a:pt x="784" y="341"/>
                  </a:cubicBezTo>
                  <a:cubicBezTo>
                    <a:pt x="1312" y="2"/>
                    <a:pt x="635" y="150"/>
                    <a:pt x="530" y="45"/>
                  </a:cubicBezTo>
                  <a:cubicBezTo>
                    <a:pt x="483" y="14"/>
                    <a:pt x="442" y="0"/>
                    <a:pt x="404"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8" name="Google Shape;2298;p15"/>
            <p:cNvSpPr/>
            <p:nvPr/>
          </p:nvSpPr>
          <p:spPr>
            <a:xfrm>
              <a:off x="-3573650" y="4061225"/>
              <a:ext cx="36950" cy="23575"/>
            </a:xfrm>
            <a:custGeom>
              <a:rect b="b" l="l" r="r" t="t"/>
              <a:pathLst>
                <a:path extrusionOk="0" h="943" w="1478">
                  <a:moveTo>
                    <a:pt x="790" y="0"/>
                  </a:moveTo>
                  <a:cubicBezTo>
                    <a:pt x="570" y="0"/>
                    <a:pt x="347" y="59"/>
                    <a:pt x="145" y="180"/>
                  </a:cubicBezTo>
                  <a:lnTo>
                    <a:pt x="145" y="477"/>
                  </a:lnTo>
                  <a:cubicBezTo>
                    <a:pt x="1" y="791"/>
                    <a:pt x="262" y="943"/>
                    <a:pt x="547" y="943"/>
                  </a:cubicBezTo>
                  <a:cubicBezTo>
                    <a:pt x="723" y="943"/>
                    <a:pt x="907" y="885"/>
                    <a:pt x="1012" y="773"/>
                  </a:cubicBezTo>
                  <a:cubicBezTo>
                    <a:pt x="1181" y="603"/>
                    <a:pt x="1097" y="265"/>
                    <a:pt x="1477" y="265"/>
                  </a:cubicBezTo>
                  <a:lnTo>
                    <a:pt x="1477" y="202"/>
                  </a:lnTo>
                  <a:cubicBezTo>
                    <a:pt x="1268" y="69"/>
                    <a:pt x="1030" y="0"/>
                    <a:pt x="790"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9" name="Google Shape;2299;p15"/>
            <p:cNvSpPr/>
            <p:nvPr/>
          </p:nvSpPr>
          <p:spPr>
            <a:xfrm>
              <a:off x="-3119550" y="3796875"/>
              <a:ext cx="38625" cy="31475"/>
            </a:xfrm>
            <a:custGeom>
              <a:rect b="b" l="l" r="r" t="t"/>
              <a:pathLst>
                <a:path extrusionOk="0" h="1259" w="1545">
                  <a:moveTo>
                    <a:pt x="1054" y="1"/>
                  </a:moveTo>
                  <a:cubicBezTo>
                    <a:pt x="988" y="1"/>
                    <a:pt x="907" y="51"/>
                    <a:pt x="804" y="180"/>
                  </a:cubicBezTo>
                  <a:cubicBezTo>
                    <a:pt x="846" y="730"/>
                    <a:pt x="21" y="772"/>
                    <a:pt x="0" y="1258"/>
                  </a:cubicBezTo>
                  <a:lnTo>
                    <a:pt x="931" y="1258"/>
                  </a:lnTo>
                  <a:cubicBezTo>
                    <a:pt x="1163" y="1047"/>
                    <a:pt x="1544" y="814"/>
                    <a:pt x="1333" y="455"/>
                  </a:cubicBezTo>
                  <a:cubicBezTo>
                    <a:pt x="1274" y="264"/>
                    <a:pt x="1205" y="1"/>
                    <a:pt x="1054"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0" name="Google Shape;2300;p15"/>
            <p:cNvSpPr/>
            <p:nvPr/>
          </p:nvSpPr>
          <p:spPr>
            <a:xfrm>
              <a:off x="-3121150" y="3788200"/>
              <a:ext cx="29100" cy="17975"/>
            </a:xfrm>
            <a:custGeom>
              <a:rect b="b" l="l" r="r" t="t"/>
              <a:pathLst>
                <a:path extrusionOk="0" h="719" w="1164">
                  <a:moveTo>
                    <a:pt x="238" y="0"/>
                  </a:moveTo>
                  <a:cubicBezTo>
                    <a:pt x="161" y="0"/>
                    <a:pt x="83" y="11"/>
                    <a:pt x="1" y="40"/>
                  </a:cubicBezTo>
                  <a:cubicBezTo>
                    <a:pt x="24" y="523"/>
                    <a:pt x="190" y="718"/>
                    <a:pt x="432" y="718"/>
                  </a:cubicBezTo>
                  <a:cubicBezTo>
                    <a:pt x="636" y="718"/>
                    <a:pt x="893" y="580"/>
                    <a:pt x="1164" y="358"/>
                  </a:cubicBezTo>
                  <a:cubicBezTo>
                    <a:pt x="1122" y="294"/>
                    <a:pt x="1058" y="210"/>
                    <a:pt x="995" y="146"/>
                  </a:cubicBezTo>
                  <a:cubicBezTo>
                    <a:pt x="734" y="130"/>
                    <a:pt x="498" y="0"/>
                    <a:pt x="238"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1" name="Google Shape;2301;p15"/>
            <p:cNvSpPr/>
            <p:nvPr/>
          </p:nvSpPr>
          <p:spPr>
            <a:xfrm>
              <a:off x="-2999525" y="3965350"/>
              <a:ext cx="28575" cy="11425"/>
            </a:xfrm>
            <a:custGeom>
              <a:rect b="b" l="l" r="r" t="t"/>
              <a:pathLst>
                <a:path extrusionOk="0" h="457" w="1143">
                  <a:moveTo>
                    <a:pt x="911" y="0"/>
                  </a:moveTo>
                  <a:cubicBezTo>
                    <a:pt x="588" y="0"/>
                    <a:pt x="273" y="105"/>
                    <a:pt x="0" y="293"/>
                  </a:cubicBezTo>
                  <a:cubicBezTo>
                    <a:pt x="25" y="343"/>
                    <a:pt x="71" y="363"/>
                    <a:pt x="118" y="363"/>
                  </a:cubicBezTo>
                  <a:cubicBezTo>
                    <a:pt x="152" y="363"/>
                    <a:pt x="185" y="353"/>
                    <a:pt x="212" y="335"/>
                  </a:cubicBezTo>
                  <a:cubicBezTo>
                    <a:pt x="219" y="335"/>
                    <a:pt x="227" y="335"/>
                    <a:pt x="235" y="335"/>
                  </a:cubicBezTo>
                  <a:cubicBezTo>
                    <a:pt x="417" y="335"/>
                    <a:pt x="658" y="457"/>
                    <a:pt x="846" y="457"/>
                  </a:cubicBezTo>
                  <a:cubicBezTo>
                    <a:pt x="1009" y="457"/>
                    <a:pt x="1132" y="364"/>
                    <a:pt x="1142" y="18"/>
                  </a:cubicBezTo>
                  <a:cubicBezTo>
                    <a:pt x="1065" y="6"/>
                    <a:pt x="988" y="0"/>
                    <a:pt x="911"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2" name="Google Shape;2302;p15"/>
            <p:cNvSpPr/>
            <p:nvPr/>
          </p:nvSpPr>
          <p:spPr>
            <a:xfrm>
              <a:off x="-3600175" y="4081050"/>
              <a:ext cx="22225" cy="20650"/>
            </a:xfrm>
            <a:custGeom>
              <a:rect b="b" l="l" r="r" t="t"/>
              <a:pathLst>
                <a:path extrusionOk="0" h="826" w="889">
                  <a:moveTo>
                    <a:pt x="254" y="1"/>
                  </a:moveTo>
                  <a:lnTo>
                    <a:pt x="64" y="170"/>
                  </a:lnTo>
                  <a:cubicBezTo>
                    <a:pt x="296" y="381"/>
                    <a:pt x="0" y="614"/>
                    <a:pt x="85" y="826"/>
                  </a:cubicBezTo>
                  <a:cubicBezTo>
                    <a:pt x="592" y="614"/>
                    <a:pt x="889" y="381"/>
                    <a:pt x="254"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3" name="Google Shape;2303;p15"/>
            <p:cNvSpPr/>
            <p:nvPr/>
          </p:nvSpPr>
          <p:spPr>
            <a:xfrm>
              <a:off x="-3189350" y="3836775"/>
              <a:ext cx="16950" cy="15825"/>
            </a:xfrm>
            <a:custGeom>
              <a:rect b="b" l="l" r="r" t="t"/>
              <a:pathLst>
                <a:path extrusionOk="0" h="633" w="678">
                  <a:moveTo>
                    <a:pt x="64" y="1"/>
                  </a:moveTo>
                  <a:cubicBezTo>
                    <a:pt x="0" y="191"/>
                    <a:pt x="0" y="403"/>
                    <a:pt x="43" y="614"/>
                  </a:cubicBezTo>
                  <a:cubicBezTo>
                    <a:pt x="111" y="627"/>
                    <a:pt x="171" y="633"/>
                    <a:pt x="223" y="633"/>
                  </a:cubicBezTo>
                  <a:cubicBezTo>
                    <a:pt x="678" y="633"/>
                    <a:pt x="482" y="172"/>
                    <a:pt x="64"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4" name="Google Shape;2304;p15"/>
            <p:cNvSpPr/>
            <p:nvPr/>
          </p:nvSpPr>
          <p:spPr>
            <a:xfrm>
              <a:off x="-3179825" y="3876975"/>
              <a:ext cx="18525" cy="14300"/>
            </a:xfrm>
            <a:custGeom>
              <a:rect b="b" l="l" r="r" t="t"/>
              <a:pathLst>
                <a:path extrusionOk="0" h="572" w="741">
                  <a:moveTo>
                    <a:pt x="740" y="0"/>
                  </a:moveTo>
                  <a:lnTo>
                    <a:pt x="0" y="296"/>
                  </a:lnTo>
                  <a:lnTo>
                    <a:pt x="550" y="571"/>
                  </a:lnTo>
                  <a:lnTo>
                    <a:pt x="740" y="0"/>
                  </a:ln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5" name="Google Shape;2305;p15"/>
            <p:cNvSpPr/>
            <p:nvPr/>
          </p:nvSpPr>
          <p:spPr>
            <a:xfrm>
              <a:off x="-3004300" y="3973200"/>
              <a:ext cx="24350" cy="16400"/>
            </a:xfrm>
            <a:custGeom>
              <a:rect b="b" l="l" r="r" t="t"/>
              <a:pathLst>
                <a:path extrusionOk="0" h="656" w="974">
                  <a:moveTo>
                    <a:pt x="191" y="0"/>
                  </a:moveTo>
                  <a:lnTo>
                    <a:pt x="1" y="148"/>
                  </a:lnTo>
                  <a:cubicBezTo>
                    <a:pt x="233" y="212"/>
                    <a:pt x="403" y="423"/>
                    <a:pt x="403" y="656"/>
                  </a:cubicBezTo>
                  <a:cubicBezTo>
                    <a:pt x="974" y="444"/>
                    <a:pt x="487" y="233"/>
                    <a:pt x="403" y="21"/>
                  </a:cubicBezTo>
                  <a:lnTo>
                    <a:pt x="191" y="0"/>
                  </a:ln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6" name="Google Shape;2306;p15"/>
            <p:cNvSpPr/>
            <p:nvPr/>
          </p:nvSpPr>
          <p:spPr>
            <a:xfrm>
              <a:off x="-3762725" y="3972975"/>
              <a:ext cx="35150" cy="44200"/>
            </a:xfrm>
            <a:custGeom>
              <a:rect b="b" l="l" r="r" t="t"/>
              <a:pathLst>
                <a:path extrusionOk="0" h="1768" w="1406">
                  <a:moveTo>
                    <a:pt x="1321" y="1"/>
                  </a:moveTo>
                  <a:cubicBezTo>
                    <a:pt x="722" y="1"/>
                    <a:pt x="1" y="1240"/>
                    <a:pt x="263" y="1765"/>
                  </a:cubicBezTo>
                  <a:lnTo>
                    <a:pt x="475" y="1765"/>
                  </a:lnTo>
                  <a:cubicBezTo>
                    <a:pt x="513" y="1767"/>
                    <a:pt x="551" y="1768"/>
                    <a:pt x="588" y="1768"/>
                  </a:cubicBezTo>
                  <a:cubicBezTo>
                    <a:pt x="962" y="1768"/>
                    <a:pt x="1269" y="1661"/>
                    <a:pt x="1173" y="1257"/>
                  </a:cubicBezTo>
                  <a:cubicBezTo>
                    <a:pt x="1067" y="792"/>
                    <a:pt x="1321" y="411"/>
                    <a:pt x="1405" y="9"/>
                  </a:cubicBezTo>
                  <a:cubicBezTo>
                    <a:pt x="1378" y="4"/>
                    <a:pt x="1350" y="1"/>
                    <a:pt x="1321"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7" name="Google Shape;2307;p15"/>
            <p:cNvSpPr/>
            <p:nvPr/>
          </p:nvSpPr>
          <p:spPr>
            <a:xfrm>
              <a:off x="-3483325" y="3859600"/>
              <a:ext cx="74575" cy="68050"/>
            </a:xfrm>
            <a:custGeom>
              <a:rect b="b" l="l" r="r" t="t"/>
              <a:pathLst>
                <a:path extrusionOk="0" h="2722" w="2983">
                  <a:moveTo>
                    <a:pt x="1470" y="1"/>
                  </a:moveTo>
                  <a:cubicBezTo>
                    <a:pt x="1384" y="1"/>
                    <a:pt x="1289" y="13"/>
                    <a:pt x="1185" y="40"/>
                  </a:cubicBezTo>
                  <a:cubicBezTo>
                    <a:pt x="275" y="166"/>
                    <a:pt x="487" y="1287"/>
                    <a:pt x="233" y="1879"/>
                  </a:cubicBezTo>
                  <a:cubicBezTo>
                    <a:pt x="85" y="2133"/>
                    <a:pt x="0" y="2345"/>
                    <a:pt x="296" y="2514"/>
                  </a:cubicBezTo>
                  <a:cubicBezTo>
                    <a:pt x="460" y="2664"/>
                    <a:pt x="635" y="2722"/>
                    <a:pt x="814" y="2722"/>
                  </a:cubicBezTo>
                  <a:cubicBezTo>
                    <a:pt x="1189" y="2722"/>
                    <a:pt x="1581" y="2468"/>
                    <a:pt x="1925" y="2281"/>
                  </a:cubicBezTo>
                  <a:cubicBezTo>
                    <a:pt x="2115" y="1774"/>
                    <a:pt x="2982" y="1308"/>
                    <a:pt x="2496" y="759"/>
                  </a:cubicBezTo>
                  <a:cubicBezTo>
                    <a:pt x="2223" y="450"/>
                    <a:pt x="1998" y="1"/>
                    <a:pt x="1470"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8" name="Google Shape;2308;p15"/>
            <p:cNvSpPr/>
            <p:nvPr/>
          </p:nvSpPr>
          <p:spPr>
            <a:xfrm>
              <a:off x="-3453725" y="3856025"/>
              <a:ext cx="45500" cy="60625"/>
            </a:xfrm>
            <a:custGeom>
              <a:rect b="b" l="l" r="r" t="t"/>
              <a:pathLst>
                <a:path extrusionOk="0" h="2425" w="1820">
                  <a:moveTo>
                    <a:pt x="576" y="1"/>
                  </a:moveTo>
                  <a:cubicBezTo>
                    <a:pt x="396" y="1"/>
                    <a:pt x="203" y="55"/>
                    <a:pt x="1" y="183"/>
                  </a:cubicBezTo>
                  <a:cubicBezTo>
                    <a:pt x="1671" y="754"/>
                    <a:pt x="1037" y="1219"/>
                    <a:pt x="741" y="2424"/>
                  </a:cubicBezTo>
                  <a:lnTo>
                    <a:pt x="1100" y="2276"/>
                  </a:lnTo>
                  <a:cubicBezTo>
                    <a:pt x="1227" y="1769"/>
                    <a:pt x="1820" y="1409"/>
                    <a:pt x="1671" y="817"/>
                  </a:cubicBezTo>
                  <a:cubicBezTo>
                    <a:pt x="1441" y="387"/>
                    <a:pt x="1054" y="1"/>
                    <a:pt x="576"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9" name="Google Shape;2309;p15"/>
            <p:cNvSpPr/>
            <p:nvPr/>
          </p:nvSpPr>
          <p:spPr>
            <a:xfrm>
              <a:off x="-3974525" y="4186275"/>
              <a:ext cx="75625" cy="86200"/>
            </a:xfrm>
            <a:custGeom>
              <a:rect b="b" l="l" r="r" t="t"/>
              <a:pathLst>
                <a:path extrusionOk="0" h="3448" w="3025">
                  <a:moveTo>
                    <a:pt x="1100" y="0"/>
                  </a:moveTo>
                  <a:lnTo>
                    <a:pt x="0" y="2708"/>
                  </a:lnTo>
                  <a:cubicBezTo>
                    <a:pt x="297" y="2919"/>
                    <a:pt x="381" y="3427"/>
                    <a:pt x="762" y="3448"/>
                  </a:cubicBezTo>
                  <a:cubicBezTo>
                    <a:pt x="804" y="3440"/>
                    <a:pt x="850" y="3438"/>
                    <a:pt x="898" y="3438"/>
                  </a:cubicBezTo>
                  <a:cubicBezTo>
                    <a:pt x="961" y="3438"/>
                    <a:pt x="1028" y="3442"/>
                    <a:pt x="1090" y="3442"/>
                  </a:cubicBezTo>
                  <a:cubicBezTo>
                    <a:pt x="1248" y="3442"/>
                    <a:pt x="1384" y="3419"/>
                    <a:pt x="1396" y="3257"/>
                  </a:cubicBezTo>
                  <a:cubicBezTo>
                    <a:pt x="1460" y="2644"/>
                    <a:pt x="2031" y="2221"/>
                    <a:pt x="2115" y="1650"/>
                  </a:cubicBezTo>
                  <a:cubicBezTo>
                    <a:pt x="2158" y="1143"/>
                    <a:pt x="2560" y="868"/>
                    <a:pt x="3025" y="720"/>
                  </a:cubicBezTo>
                  <a:cubicBezTo>
                    <a:pt x="2475" y="297"/>
                    <a:pt x="1481" y="741"/>
                    <a:pt x="1100"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0" name="Google Shape;2310;p15"/>
            <p:cNvSpPr/>
            <p:nvPr/>
          </p:nvSpPr>
          <p:spPr>
            <a:xfrm>
              <a:off x="-3962900" y="4206375"/>
              <a:ext cx="58725" cy="72450"/>
            </a:xfrm>
            <a:custGeom>
              <a:rect b="b" l="l" r="r" t="t"/>
              <a:pathLst>
                <a:path extrusionOk="0" h="2898" w="2349">
                  <a:moveTo>
                    <a:pt x="2348" y="0"/>
                  </a:moveTo>
                  <a:cubicBezTo>
                    <a:pt x="1989" y="21"/>
                    <a:pt x="1524" y="127"/>
                    <a:pt x="1524" y="381"/>
                  </a:cubicBezTo>
                  <a:cubicBezTo>
                    <a:pt x="1502" y="1036"/>
                    <a:pt x="952" y="1502"/>
                    <a:pt x="868" y="2094"/>
                  </a:cubicBezTo>
                  <a:cubicBezTo>
                    <a:pt x="804" y="2559"/>
                    <a:pt x="487" y="2559"/>
                    <a:pt x="107" y="2559"/>
                  </a:cubicBezTo>
                  <a:cubicBezTo>
                    <a:pt x="1" y="2644"/>
                    <a:pt x="1" y="2813"/>
                    <a:pt x="107" y="2898"/>
                  </a:cubicBezTo>
                  <a:cubicBezTo>
                    <a:pt x="1545" y="2665"/>
                    <a:pt x="1460" y="931"/>
                    <a:pt x="2348"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1" name="Google Shape;2311;p15"/>
            <p:cNvSpPr/>
            <p:nvPr/>
          </p:nvSpPr>
          <p:spPr>
            <a:xfrm>
              <a:off x="-3991450" y="4269825"/>
              <a:ext cx="32800" cy="24875"/>
            </a:xfrm>
            <a:custGeom>
              <a:rect b="b" l="l" r="r" t="t"/>
              <a:pathLst>
                <a:path extrusionOk="0" h="995" w="1312">
                  <a:moveTo>
                    <a:pt x="318" y="0"/>
                  </a:moveTo>
                  <a:lnTo>
                    <a:pt x="318" y="0"/>
                  </a:lnTo>
                  <a:cubicBezTo>
                    <a:pt x="1" y="550"/>
                    <a:pt x="22" y="952"/>
                    <a:pt x="889" y="994"/>
                  </a:cubicBezTo>
                  <a:cubicBezTo>
                    <a:pt x="1164" y="761"/>
                    <a:pt x="1312" y="381"/>
                    <a:pt x="1249" y="21"/>
                  </a:cubicBezTo>
                  <a:cubicBezTo>
                    <a:pt x="1216" y="10"/>
                    <a:pt x="1184" y="4"/>
                    <a:pt x="1155" y="4"/>
                  </a:cubicBezTo>
                  <a:cubicBezTo>
                    <a:pt x="961" y="4"/>
                    <a:pt x="833" y="223"/>
                    <a:pt x="651" y="223"/>
                  </a:cubicBezTo>
                  <a:cubicBezTo>
                    <a:pt x="559" y="223"/>
                    <a:pt x="453" y="167"/>
                    <a:pt x="318"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2" name="Google Shape;2312;p15"/>
            <p:cNvSpPr/>
            <p:nvPr/>
          </p:nvSpPr>
          <p:spPr>
            <a:xfrm>
              <a:off x="-4071275" y="4031525"/>
              <a:ext cx="44950" cy="80100"/>
            </a:xfrm>
            <a:custGeom>
              <a:rect b="b" l="l" r="r" t="t"/>
              <a:pathLst>
                <a:path extrusionOk="0" h="3204" w="1798">
                  <a:moveTo>
                    <a:pt x="1334" y="0"/>
                  </a:moveTo>
                  <a:cubicBezTo>
                    <a:pt x="978" y="0"/>
                    <a:pt x="695" y="384"/>
                    <a:pt x="550" y="692"/>
                  </a:cubicBezTo>
                  <a:cubicBezTo>
                    <a:pt x="550" y="882"/>
                    <a:pt x="592" y="1072"/>
                    <a:pt x="360" y="1178"/>
                  </a:cubicBezTo>
                  <a:cubicBezTo>
                    <a:pt x="254" y="1834"/>
                    <a:pt x="0" y="2510"/>
                    <a:pt x="529" y="3103"/>
                  </a:cubicBezTo>
                  <a:cubicBezTo>
                    <a:pt x="686" y="3173"/>
                    <a:pt x="806" y="3204"/>
                    <a:pt x="900" y="3204"/>
                  </a:cubicBezTo>
                  <a:cubicBezTo>
                    <a:pt x="1148" y="3204"/>
                    <a:pt x="1214" y="2986"/>
                    <a:pt x="1290" y="2680"/>
                  </a:cubicBezTo>
                  <a:cubicBezTo>
                    <a:pt x="1459" y="1982"/>
                    <a:pt x="1227" y="1263"/>
                    <a:pt x="1523" y="586"/>
                  </a:cubicBezTo>
                  <a:cubicBezTo>
                    <a:pt x="1629" y="396"/>
                    <a:pt x="1798" y="142"/>
                    <a:pt x="1523" y="36"/>
                  </a:cubicBezTo>
                  <a:cubicBezTo>
                    <a:pt x="1458" y="11"/>
                    <a:pt x="1395" y="0"/>
                    <a:pt x="1334"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3" name="Google Shape;2313;p15"/>
            <p:cNvSpPr/>
            <p:nvPr/>
          </p:nvSpPr>
          <p:spPr>
            <a:xfrm>
              <a:off x="-3599125" y="4067300"/>
              <a:ext cx="62425" cy="50775"/>
            </a:xfrm>
            <a:custGeom>
              <a:rect b="b" l="l" r="r" t="t"/>
              <a:pathLst>
                <a:path extrusionOk="0" h="2031" w="2497">
                  <a:moveTo>
                    <a:pt x="2340" y="0"/>
                  </a:moveTo>
                  <a:cubicBezTo>
                    <a:pt x="2001" y="0"/>
                    <a:pt x="1837" y="600"/>
                    <a:pt x="1564" y="600"/>
                  </a:cubicBezTo>
                  <a:cubicBezTo>
                    <a:pt x="1454" y="600"/>
                    <a:pt x="1327" y="504"/>
                    <a:pt x="1164" y="234"/>
                  </a:cubicBezTo>
                  <a:cubicBezTo>
                    <a:pt x="931" y="403"/>
                    <a:pt x="804" y="656"/>
                    <a:pt x="825" y="931"/>
                  </a:cubicBezTo>
                  <a:cubicBezTo>
                    <a:pt x="931" y="1354"/>
                    <a:pt x="1" y="1608"/>
                    <a:pt x="529" y="1925"/>
                  </a:cubicBezTo>
                  <a:cubicBezTo>
                    <a:pt x="645" y="2000"/>
                    <a:pt x="734" y="2030"/>
                    <a:pt x="807" y="2030"/>
                  </a:cubicBezTo>
                  <a:cubicBezTo>
                    <a:pt x="1142" y="2030"/>
                    <a:pt x="1106" y="1375"/>
                    <a:pt x="1507" y="1375"/>
                  </a:cubicBezTo>
                  <a:cubicBezTo>
                    <a:pt x="1513" y="1375"/>
                    <a:pt x="1518" y="1375"/>
                    <a:pt x="1523" y="1376"/>
                  </a:cubicBezTo>
                  <a:cubicBezTo>
                    <a:pt x="2496" y="1249"/>
                    <a:pt x="2094" y="445"/>
                    <a:pt x="2454" y="22"/>
                  </a:cubicBezTo>
                  <a:cubicBezTo>
                    <a:pt x="2414" y="7"/>
                    <a:pt x="2376" y="0"/>
                    <a:pt x="2340"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4" name="Google Shape;2314;p15"/>
            <p:cNvSpPr/>
            <p:nvPr/>
          </p:nvSpPr>
          <p:spPr>
            <a:xfrm>
              <a:off x="-3631375" y="4122275"/>
              <a:ext cx="43625" cy="29450"/>
            </a:xfrm>
            <a:custGeom>
              <a:rect b="b" l="l" r="r" t="t"/>
              <a:pathLst>
                <a:path extrusionOk="0" h="1178" w="1745">
                  <a:moveTo>
                    <a:pt x="1407" y="1"/>
                  </a:moveTo>
                  <a:cubicBezTo>
                    <a:pt x="1295" y="1"/>
                    <a:pt x="1147" y="40"/>
                    <a:pt x="952" y="128"/>
                  </a:cubicBezTo>
                  <a:cubicBezTo>
                    <a:pt x="656" y="382"/>
                    <a:pt x="0" y="382"/>
                    <a:pt x="318" y="911"/>
                  </a:cubicBezTo>
                  <a:cubicBezTo>
                    <a:pt x="445" y="1102"/>
                    <a:pt x="608" y="1177"/>
                    <a:pt x="781" y="1177"/>
                  </a:cubicBezTo>
                  <a:cubicBezTo>
                    <a:pt x="1123" y="1177"/>
                    <a:pt x="1503" y="882"/>
                    <a:pt x="1714" y="615"/>
                  </a:cubicBezTo>
                  <a:cubicBezTo>
                    <a:pt x="1744" y="264"/>
                    <a:pt x="1698" y="1"/>
                    <a:pt x="1407"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5" name="Google Shape;2315;p15"/>
            <p:cNvSpPr/>
            <p:nvPr/>
          </p:nvSpPr>
          <p:spPr>
            <a:xfrm>
              <a:off x="-3177200" y="3788150"/>
              <a:ext cx="89400" cy="85675"/>
            </a:xfrm>
            <a:custGeom>
              <a:rect b="b" l="l" r="r" t="t"/>
              <a:pathLst>
                <a:path extrusionOk="0" h="3427" w="3576">
                  <a:moveTo>
                    <a:pt x="2116" y="0"/>
                  </a:moveTo>
                  <a:cubicBezTo>
                    <a:pt x="2264" y="1058"/>
                    <a:pt x="783" y="317"/>
                    <a:pt x="255" y="2728"/>
                  </a:cubicBezTo>
                  <a:cubicBezTo>
                    <a:pt x="318" y="2961"/>
                    <a:pt x="1" y="3151"/>
                    <a:pt x="149" y="3426"/>
                  </a:cubicBezTo>
                  <a:cubicBezTo>
                    <a:pt x="1143" y="3257"/>
                    <a:pt x="1608" y="2242"/>
                    <a:pt x="2306" y="1607"/>
                  </a:cubicBezTo>
                  <a:cubicBezTo>
                    <a:pt x="2623" y="1248"/>
                    <a:pt x="3575" y="1269"/>
                    <a:pt x="3237" y="486"/>
                  </a:cubicBezTo>
                  <a:lnTo>
                    <a:pt x="3237" y="486"/>
                  </a:lnTo>
                  <a:cubicBezTo>
                    <a:pt x="3059" y="555"/>
                    <a:pt x="2903" y="592"/>
                    <a:pt x="2772" y="592"/>
                  </a:cubicBezTo>
                  <a:cubicBezTo>
                    <a:pt x="2499" y="592"/>
                    <a:pt x="2335" y="429"/>
                    <a:pt x="2306" y="42"/>
                  </a:cubicBezTo>
                  <a:lnTo>
                    <a:pt x="2116" y="0"/>
                  </a:ln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6" name="Google Shape;2316;p15"/>
            <p:cNvSpPr/>
            <p:nvPr/>
          </p:nvSpPr>
          <p:spPr>
            <a:xfrm>
              <a:off x="-3774675" y="3952050"/>
              <a:ext cx="47100" cy="64750"/>
            </a:xfrm>
            <a:custGeom>
              <a:rect b="b" l="l" r="r" t="t"/>
              <a:pathLst>
                <a:path extrusionOk="0" h="2590" w="1884">
                  <a:moveTo>
                    <a:pt x="741" y="0"/>
                  </a:moveTo>
                  <a:cubicBezTo>
                    <a:pt x="339" y="529"/>
                    <a:pt x="403" y="1375"/>
                    <a:pt x="1" y="1946"/>
                  </a:cubicBezTo>
                  <a:cubicBezTo>
                    <a:pt x="22" y="2010"/>
                    <a:pt x="22" y="2052"/>
                    <a:pt x="1" y="2094"/>
                  </a:cubicBezTo>
                  <a:cubicBezTo>
                    <a:pt x="134" y="2342"/>
                    <a:pt x="268" y="2590"/>
                    <a:pt x="618" y="2590"/>
                  </a:cubicBezTo>
                  <a:cubicBezTo>
                    <a:pt x="656" y="2590"/>
                    <a:pt x="697" y="2587"/>
                    <a:pt x="741" y="2581"/>
                  </a:cubicBezTo>
                  <a:cubicBezTo>
                    <a:pt x="805" y="1988"/>
                    <a:pt x="1418" y="1587"/>
                    <a:pt x="1503" y="994"/>
                  </a:cubicBezTo>
                  <a:cubicBezTo>
                    <a:pt x="1883" y="191"/>
                    <a:pt x="1756" y="64"/>
                    <a:pt x="741"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7" name="Google Shape;2317;p15"/>
            <p:cNvSpPr/>
            <p:nvPr/>
          </p:nvSpPr>
          <p:spPr>
            <a:xfrm>
              <a:off x="-3756150" y="3948875"/>
              <a:ext cx="32800" cy="28050"/>
            </a:xfrm>
            <a:custGeom>
              <a:rect b="b" l="l" r="r" t="t"/>
              <a:pathLst>
                <a:path extrusionOk="0" h="1122" w="1312">
                  <a:moveTo>
                    <a:pt x="0" y="0"/>
                  </a:moveTo>
                  <a:lnTo>
                    <a:pt x="0" y="148"/>
                  </a:lnTo>
                  <a:cubicBezTo>
                    <a:pt x="698" y="212"/>
                    <a:pt x="973" y="529"/>
                    <a:pt x="762" y="1121"/>
                  </a:cubicBezTo>
                  <a:lnTo>
                    <a:pt x="1121" y="952"/>
                  </a:lnTo>
                  <a:cubicBezTo>
                    <a:pt x="1311" y="170"/>
                    <a:pt x="1185" y="64"/>
                    <a:pt x="0"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8" name="Google Shape;2318;p15"/>
            <p:cNvSpPr/>
            <p:nvPr/>
          </p:nvSpPr>
          <p:spPr>
            <a:xfrm>
              <a:off x="-3783125" y="3961025"/>
              <a:ext cx="25400" cy="40225"/>
            </a:xfrm>
            <a:custGeom>
              <a:rect b="b" l="l" r="r" t="t"/>
              <a:pathLst>
                <a:path extrusionOk="0" h="1609" w="1016">
                  <a:moveTo>
                    <a:pt x="741" y="1"/>
                  </a:moveTo>
                  <a:lnTo>
                    <a:pt x="741" y="1"/>
                  </a:lnTo>
                  <a:cubicBezTo>
                    <a:pt x="1" y="424"/>
                    <a:pt x="212" y="1016"/>
                    <a:pt x="360" y="1608"/>
                  </a:cubicBezTo>
                  <a:lnTo>
                    <a:pt x="529" y="1439"/>
                  </a:lnTo>
                  <a:cubicBezTo>
                    <a:pt x="593" y="953"/>
                    <a:pt x="1016" y="508"/>
                    <a:pt x="741"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9" name="Google Shape;2319;p15"/>
            <p:cNvSpPr/>
            <p:nvPr/>
          </p:nvSpPr>
          <p:spPr>
            <a:xfrm>
              <a:off x="-3772025" y="3961025"/>
              <a:ext cx="21175" cy="35975"/>
            </a:xfrm>
            <a:custGeom>
              <a:rect b="b" l="l" r="r" t="t"/>
              <a:pathLst>
                <a:path extrusionOk="0" h="1439" w="847">
                  <a:moveTo>
                    <a:pt x="297" y="1"/>
                  </a:moveTo>
                  <a:cubicBezTo>
                    <a:pt x="212" y="487"/>
                    <a:pt x="1" y="931"/>
                    <a:pt x="85" y="1439"/>
                  </a:cubicBezTo>
                  <a:cubicBezTo>
                    <a:pt x="339" y="974"/>
                    <a:pt x="847" y="572"/>
                    <a:pt x="466"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0" name="Google Shape;2320;p15"/>
            <p:cNvSpPr/>
            <p:nvPr/>
          </p:nvSpPr>
          <p:spPr>
            <a:xfrm>
              <a:off x="-3986150" y="4253950"/>
              <a:ext cx="14300" cy="15900"/>
            </a:xfrm>
            <a:custGeom>
              <a:rect b="b" l="l" r="r" t="t"/>
              <a:pathLst>
                <a:path extrusionOk="0" h="636" w="572">
                  <a:moveTo>
                    <a:pt x="465" y="1"/>
                  </a:moveTo>
                  <a:cubicBezTo>
                    <a:pt x="0" y="64"/>
                    <a:pt x="148" y="402"/>
                    <a:pt x="106" y="635"/>
                  </a:cubicBezTo>
                  <a:cubicBezTo>
                    <a:pt x="571" y="572"/>
                    <a:pt x="550" y="297"/>
                    <a:pt x="487"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1" name="Google Shape;2321;p15"/>
            <p:cNvSpPr/>
            <p:nvPr/>
          </p:nvSpPr>
          <p:spPr>
            <a:xfrm>
              <a:off x="-4083975" y="4060975"/>
              <a:ext cx="26475" cy="48125"/>
            </a:xfrm>
            <a:custGeom>
              <a:rect b="b" l="l" r="r" t="t"/>
              <a:pathLst>
                <a:path extrusionOk="0" h="1925" w="1059">
                  <a:moveTo>
                    <a:pt x="677" y="0"/>
                  </a:moveTo>
                  <a:lnTo>
                    <a:pt x="508" y="169"/>
                  </a:lnTo>
                  <a:cubicBezTo>
                    <a:pt x="910" y="994"/>
                    <a:pt x="1" y="1438"/>
                    <a:pt x="1058" y="1925"/>
                  </a:cubicBezTo>
                  <a:cubicBezTo>
                    <a:pt x="783" y="1311"/>
                    <a:pt x="995" y="635"/>
                    <a:pt x="868"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2" name="Google Shape;2322;p15"/>
            <p:cNvSpPr/>
            <p:nvPr/>
          </p:nvSpPr>
          <p:spPr>
            <a:xfrm>
              <a:off x="-3472075" y="3894425"/>
              <a:ext cx="32275" cy="25475"/>
            </a:xfrm>
            <a:custGeom>
              <a:rect b="b" l="l" r="r" t="t"/>
              <a:pathLst>
                <a:path extrusionOk="0" h="1019" w="1291">
                  <a:moveTo>
                    <a:pt x="777" y="0"/>
                  </a:moveTo>
                  <a:cubicBezTo>
                    <a:pt x="227" y="21"/>
                    <a:pt x="375" y="592"/>
                    <a:pt x="16" y="740"/>
                  </a:cubicBezTo>
                  <a:cubicBezTo>
                    <a:pt x="1" y="941"/>
                    <a:pt x="156" y="1019"/>
                    <a:pt x="362" y="1019"/>
                  </a:cubicBezTo>
                  <a:cubicBezTo>
                    <a:pt x="741" y="1019"/>
                    <a:pt x="1291" y="754"/>
                    <a:pt x="1263" y="508"/>
                  </a:cubicBezTo>
                  <a:cubicBezTo>
                    <a:pt x="1263" y="233"/>
                    <a:pt x="1052" y="0"/>
                    <a:pt x="777"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3" name="Google Shape;2323;p15"/>
            <p:cNvSpPr/>
            <p:nvPr/>
          </p:nvSpPr>
          <p:spPr>
            <a:xfrm>
              <a:off x="-3986675" y="4254300"/>
              <a:ext cx="27800" cy="31025"/>
            </a:xfrm>
            <a:custGeom>
              <a:rect b="b" l="l" r="r" t="t"/>
              <a:pathLst>
                <a:path extrusionOk="0" h="1241" w="1112">
                  <a:moveTo>
                    <a:pt x="639" y="0"/>
                  </a:moveTo>
                  <a:cubicBezTo>
                    <a:pt x="599" y="0"/>
                    <a:pt x="556" y="3"/>
                    <a:pt x="508" y="8"/>
                  </a:cubicBezTo>
                  <a:lnTo>
                    <a:pt x="127" y="642"/>
                  </a:lnTo>
                  <a:cubicBezTo>
                    <a:pt x="169" y="854"/>
                    <a:pt x="0" y="1150"/>
                    <a:pt x="360" y="1234"/>
                  </a:cubicBezTo>
                  <a:cubicBezTo>
                    <a:pt x="384" y="1238"/>
                    <a:pt x="407" y="1240"/>
                    <a:pt x="428" y="1240"/>
                  </a:cubicBezTo>
                  <a:cubicBezTo>
                    <a:pt x="763" y="1240"/>
                    <a:pt x="779" y="801"/>
                    <a:pt x="1058" y="642"/>
                  </a:cubicBezTo>
                  <a:cubicBezTo>
                    <a:pt x="1058" y="330"/>
                    <a:pt x="1111" y="0"/>
                    <a:pt x="639"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24" name="Google Shape;2324;p1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16">
    <p:spTree>
      <p:nvGrpSpPr>
        <p:cNvPr id="2325" name="Shape 2325"/>
        <p:cNvGrpSpPr/>
        <p:nvPr/>
      </p:nvGrpSpPr>
      <p:grpSpPr>
        <a:xfrm>
          <a:off x="0" y="0"/>
          <a:ext cx="0" cy="0"/>
          <a:chOff x="0" y="0"/>
          <a:chExt cx="0" cy="0"/>
        </a:xfrm>
      </p:grpSpPr>
      <p:pic>
        <p:nvPicPr>
          <p:cNvPr id="2326" name="Google Shape;2326;p16"/>
          <p:cNvPicPr preferRelativeResize="0"/>
          <p:nvPr/>
        </p:nvPicPr>
        <p:blipFill>
          <a:blip r:embed="rId2">
            <a:alphaModFix/>
          </a:blip>
          <a:stretch>
            <a:fillRect/>
          </a:stretch>
        </p:blipFill>
        <p:spPr>
          <a:xfrm>
            <a:off x="0" y="0"/>
            <a:ext cx="9144000" cy="5143500"/>
          </a:xfrm>
          <a:prstGeom prst="rect">
            <a:avLst/>
          </a:prstGeom>
          <a:noFill/>
          <a:ln>
            <a:noFill/>
          </a:ln>
        </p:spPr>
      </p:pic>
      <p:sp>
        <p:nvSpPr>
          <p:cNvPr id="2327" name="Google Shape;2327;p16"/>
          <p:cNvSpPr txBox="1"/>
          <p:nvPr>
            <p:ph idx="1" type="subTitle"/>
          </p:nvPr>
        </p:nvSpPr>
        <p:spPr>
          <a:xfrm>
            <a:off x="1299261" y="1727887"/>
            <a:ext cx="6536700" cy="12507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2800"/>
              <a:buNone/>
              <a:defRPr sz="26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328" name="Google Shape;2328;p16"/>
          <p:cNvSpPr txBox="1"/>
          <p:nvPr>
            <p:ph type="ctrTitle"/>
          </p:nvPr>
        </p:nvSpPr>
        <p:spPr>
          <a:xfrm>
            <a:off x="5010925" y="3107337"/>
            <a:ext cx="2825100" cy="4617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5200"/>
              <a:buNone/>
              <a:defRPr sz="20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grpSp>
        <p:nvGrpSpPr>
          <p:cNvPr id="2329" name="Google Shape;2329;p16"/>
          <p:cNvGrpSpPr/>
          <p:nvPr/>
        </p:nvGrpSpPr>
        <p:grpSpPr>
          <a:xfrm>
            <a:off x="0" y="4603500"/>
            <a:ext cx="2106500" cy="597475"/>
            <a:chOff x="-2810250" y="3572525"/>
            <a:chExt cx="2106500" cy="597475"/>
          </a:xfrm>
        </p:grpSpPr>
        <p:sp>
          <p:nvSpPr>
            <p:cNvPr id="2330" name="Google Shape;2330;p16"/>
            <p:cNvSpPr/>
            <p:nvPr/>
          </p:nvSpPr>
          <p:spPr>
            <a:xfrm>
              <a:off x="-2396250" y="4007475"/>
              <a:ext cx="133850" cy="123700"/>
            </a:xfrm>
            <a:custGeom>
              <a:rect b="b" l="l" r="r" t="t"/>
              <a:pathLst>
                <a:path extrusionOk="0" h="4948" w="5354">
                  <a:moveTo>
                    <a:pt x="3665" y="0"/>
                  </a:moveTo>
                  <a:cubicBezTo>
                    <a:pt x="3419" y="0"/>
                    <a:pt x="3177" y="89"/>
                    <a:pt x="2983" y="258"/>
                  </a:cubicBezTo>
                  <a:cubicBezTo>
                    <a:pt x="2771" y="1971"/>
                    <a:pt x="1" y="2521"/>
                    <a:pt x="339" y="4445"/>
                  </a:cubicBezTo>
                  <a:cubicBezTo>
                    <a:pt x="400" y="4488"/>
                    <a:pt x="452" y="4505"/>
                    <a:pt x="498" y="4505"/>
                  </a:cubicBezTo>
                  <a:cubicBezTo>
                    <a:pt x="693" y="4505"/>
                    <a:pt x="777" y="4189"/>
                    <a:pt x="1039" y="4189"/>
                  </a:cubicBezTo>
                  <a:cubicBezTo>
                    <a:pt x="1052" y="4189"/>
                    <a:pt x="1065" y="4190"/>
                    <a:pt x="1079" y="4192"/>
                  </a:cubicBezTo>
                  <a:cubicBezTo>
                    <a:pt x="1164" y="4466"/>
                    <a:pt x="614" y="4466"/>
                    <a:pt x="762" y="4763"/>
                  </a:cubicBezTo>
                  <a:cubicBezTo>
                    <a:pt x="893" y="4882"/>
                    <a:pt x="1072" y="4948"/>
                    <a:pt x="1226" y="4948"/>
                  </a:cubicBezTo>
                  <a:cubicBezTo>
                    <a:pt x="1344" y="4948"/>
                    <a:pt x="1447" y="4909"/>
                    <a:pt x="1502" y="4826"/>
                  </a:cubicBezTo>
                  <a:cubicBezTo>
                    <a:pt x="1946" y="4213"/>
                    <a:pt x="2750" y="3853"/>
                    <a:pt x="3004" y="3155"/>
                  </a:cubicBezTo>
                  <a:cubicBezTo>
                    <a:pt x="3110" y="2817"/>
                    <a:pt x="3363" y="2542"/>
                    <a:pt x="3659" y="2373"/>
                  </a:cubicBezTo>
                  <a:cubicBezTo>
                    <a:pt x="4558" y="1871"/>
                    <a:pt x="5354" y="109"/>
                    <a:pt x="4167" y="109"/>
                  </a:cubicBezTo>
                  <a:cubicBezTo>
                    <a:pt x="4153" y="109"/>
                    <a:pt x="4139" y="109"/>
                    <a:pt x="4125" y="110"/>
                  </a:cubicBezTo>
                  <a:cubicBezTo>
                    <a:pt x="3977" y="36"/>
                    <a:pt x="3820" y="0"/>
                    <a:pt x="3665"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1" name="Google Shape;2331;p16"/>
            <p:cNvSpPr/>
            <p:nvPr/>
          </p:nvSpPr>
          <p:spPr>
            <a:xfrm>
              <a:off x="-1076525" y="3572525"/>
              <a:ext cx="126925" cy="104075"/>
            </a:xfrm>
            <a:custGeom>
              <a:rect b="b" l="l" r="r" t="t"/>
              <a:pathLst>
                <a:path extrusionOk="0" h="4163" w="5077">
                  <a:moveTo>
                    <a:pt x="3337" y="1"/>
                  </a:moveTo>
                  <a:cubicBezTo>
                    <a:pt x="3025" y="1"/>
                    <a:pt x="2736" y="55"/>
                    <a:pt x="2602" y="165"/>
                  </a:cubicBezTo>
                  <a:cubicBezTo>
                    <a:pt x="2665" y="715"/>
                    <a:pt x="1798" y="906"/>
                    <a:pt x="1841" y="1477"/>
                  </a:cubicBezTo>
                  <a:cubicBezTo>
                    <a:pt x="1819" y="1815"/>
                    <a:pt x="1544" y="1900"/>
                    <a:pt x="1248" y="1963"/>
                  </a:cubicBezTo>
                  <a:cubicBezTo>
                    <a:pt x="254" y="2513"/>
                    <a:pt x="1" y="4099"/>
                    <a:pt x="1502" y="4163"/>
                  </a:cubicBezTo>
                  <a:cubicBezTo>
                    <a:pt x="2412" y="3824"/>
                    <a:pt x="3173" y="3190"/>
                    <a:pt x="3659" y="2365"/>
                  </a:cubicBezTo>
                  <a:cubicBezTo>
                    <a:pt x="3793" y="1912"/>
                    <a:pt x="4060" y="1739"/>
                    <a:pt x="4460" y="1739"/>
                  </a:cubicBezTo>
                  <a:cubicBezTo>
                    <a:pt x="4565" y="1739"/>
                    <a:pt x="4678" y="1751"/>
                    <a:pt x="4801" y="1773"/>
                  </a:cubicBezTo>
                  <a:cubicBezTo>
                    <a:pt x="4738" y="1604"/>
                    <a:pt x="5076" y="1477"/>
                    <a:pt x="4865" y="1286"/>
                  </a:cubicBezTo>
                  <a:cubicBezTo>
                    <a:pt x="4670" y="1119"/>
                    <a:pt x="4486" y="1055"/>
                    <a:pt x="4305" y="1055"/>
                  </a:cubicBezTo>
                  <a:cubicBezTo>
                    <a:pt x="3779" y="1055"/>
                    <a:pt x="3290" y="1599"/>
                    <a:pt x="2708" y="1709"/>
                  </a:cubicBezTo>
                  <a:cubicBezTo>
                    <a:pt x="2792" y="1202"/>
                    <a:pt x="3215" y="948"/>
                    <a:pt x="3511" y="715"/>
                  </a:cubicBezTo>
                  <a:cubicBezTo>
                    <a:pt x="3571" y="673"/>
                    <a:pt x="3645" y="658"/>
                    <a:pt x="3726" y="658"/>
                  </a:cubicBezTo>
                  <a:cubicBezTo>
                    <a:pt x="3891" y="658"/>
                    <a:pt x="4083" y="718"/>
                    <a:pt x="4233" y="718"/>
                  </a:cubicBezTo>
                  <a:cubicBezTo>
                    <a:pt x="4373" y="718"/>
                    <a:pt x="4476" y="666"/>
                    <a:pt x="4484" y="461"/>
                  </a:cubicBezTo>
                  <a:cubicBezTo>
                    <a:pt x="4458" y="156"/>
                    <a:pt x="3864" y="1"/>
                    <a:pt x="3337"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2" name="Google Shape;2332;p16"/>
            <p:cNvSpPr/>
            <p:nvPr/>
          </p:nvSpPr>
          <p:spPr>
            <a:xfrm>
              <a:off x="-2407875" y="4057575"/>
              <a:ext cx="141200" cy="94050"/>
            </a:xfrm>
            <a:custGeom>
              <a:rect b="b" l="l" r="r" t="t"/>
              <a:pathLst>
                <a:path extrusionOk="0" h="3762" w="5648">
                  <a:moveTo>
                    <a:pt x="4962" y="0"/>
                  </a:moveTo>
                  <a:cubicBezTo>
                    <a:pt x="4363" y="0"/>
                    <a:pt x="3743" y="352"/>
                    <a:pt x="3532" y="940"/>
                  </a:cubicBezTo>
                  <a:cubicBezTo>
                    <a:pt x="3405" y="1638"/>
                    <a:pt x="2665" y="1743"/>
                    <a:pt x="2369" y="2293"/>
                  </a:cubicBezTo>
                  <a:cubicBezTo>
                    <a:pt x="2144" y="2744"/>
                    <a:pt x="1958" y="2962"/>
                    <a:pt x="1704" y="2962"/>
                  </a:cubicBezTo>
                  <a:cubicBezTo>
                    <a:pt x="1506" y="2962"/>
                    <a:pt x="1265" y="2828"/>
                    <a:pt x="931" y="2568"/>
                  </a:cubicBezTo>
                  <a:cubicBezTo>
                    <a:pt x="656" y="2399"/>
                    <a:pt x="677" y="2188"/>
                    <a:pt x="740" y="1955"/>
                  </a:cubicBezTo>
                  <a:cubicBezTo>
                    <a:pt x="844" y="1728"/>
                    <a:pt x="715" y="1616"/>
                    <a:pt x="571" y="1616"/>
                  </a:cubicBezTo>
                  <a:cubicBezTo>
                    <a:pt x="420" y="1616"/>
                    <a:pt x="253" y="1738"/>
                    <a:pt x="317" y="1976"/>
                  </a:cubicBezTo>
                  <a:cubicBezTo>
                    <a:pt x="85" y="2293"/>
                    <a:pt x="0" y="2801"/>
                    <a:pt x="360" y="3076"/>
                  </a:cubicBezTo>
                  <a:cubicBezTo>
                    <a:pt x="1067" y="3522"/>
                    <a:pt x="1545" y="3761"/>
                    <a:pt x="1963" y="3761"/>
                  </a:cubicBezTo>
                  <a:cubicBezTo>
                    <a:pt x="2358" y="3761"/>
                    <a:pt x="2699" y="3549"/>
                    <a:pt x="3130" y="3097"/>
                  </a:cubicBezTo>
                  <a:cubicBezTo>
                    <a:pt x="3997" y="2166"/>
                    <a:pt x="5097" y="1342"/>
                    <a:pt x="5647" y="178"/>
                  </a:cubicBezTo>
                  <a:cubicBezTo>
                    <a:pt x="5441" y="57"/>
                    <a:pt x="5203" y="0"/>
                    <a:pt x="4962"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3" name="Google Shape;2333;p16"/>
            <p:cNvSpPr/>
            <p:nvPr/>
          </p:nvSpPr>
          <p:spPr>
            <a:xfrm>
              <a:off x="-869800" y="3762375"/>
              <a:ext cx="147025" cy="84950"/>
            </a:xfrm>
            <a:custGeom>
              <a:rect b="b" l="l" r="r" t="t"/>
              <a:pathLst>
                <a:path extrusionOk="0" h="3398" w="5881">
                  <a:moveTo>
                    <a:pt x="3321" y="0"/>
                  </a:moveTo>
                  <a:cubicBezTo>
                    <a:pt x="2724" y="0"/>
                    <a:pt x="1587" y="1645"/>
                    <a:pt x="652" y="1645"/>
                  </a:cubicBezTo>
                  <a:cubicBezTo>
                    <a:pt x="646" y="1645"/>
                    <a:pt x="641" y="1645"/>
                    <a:pt x="635" y="1644"/>
                  </a:cubicBezTo>
                  <a:cubicBezTo>
                    <a:pt x="339" y="1666"/>
                    <a:pt x="530" y="2004"/>
                    <a:pt x="276" y="2067"/>
                  </a:cubicBezTo>
                  <a:cubicBezTo>
                    <a:pt x="1" y="2448"/>
                    <a:pt x="170" y="2829"/>
                    <a:pt x="276" y="3188"/>
                  </a:cubicBezTo>
                  <a:lnTo>
                    <a:pt x="445" y="3209"/>
                  </a:lnTo>
                  <a:cubicBezTo>
                    <a:pt x="481" y="3205"/>
                    <a:pt x="517" y="3203"/>
                    <a:pt x="553" y="3203"/>
                  </a:cubicBezTo>
                  <a:cubicBezTo>
                    <a:pt x="921" y="3203"/>
                    <a:pt x="1302" y="3397"/>
                    <a:pt x="1640" y="3397"/>
                  </a:cubicBezTo>
                  <a:cubicBezTo>
                    <a:pt x="1779" y="3397"/>
                    <a:pt x="1911" y="3365"/>
                    <a:pt x="2031" y="3273"/>
                  </a:cubicBezTo>
                  <a:cubicBezTo>
                    <a:pt x="2645" y="2850"/>
                    <a:pt x="3491" y="2554"/>
                    <a:pt x="3892" y="2089"/>
                  </a:cubicBezTo>
                  <a:cubicBezTo>
                    <a:pt x="4358" y="1306"/>
                    <a:pt x="5881" y="1243"/>
                    <a:pt x="5606" y="164"/>
                  </a:cubicBezTo>
                  <a:cubicBezTo>
                    <a:pt x="5575" y="156"/>
                    <a:pt x="5540" y="153"/>
                    <a:pt x="5503" y="153"/>
                  </a:cubicBezTo>
                  <a:cubicBezTo>
                    <a:pt x="4820" y="153"/>
                    <a:pt x="3102" y="1370"/>
                    <a:pt x="2581" y="1771"/>
                  </a:cubicBezTo>
                  <a:cubicBezTo>
                    <a:pt x="2877" y="1179"/>
                    <a:pt x="3533" y="756"/>
                    <a:pt x="3491" y="58"/>
                  </a:cubicBezTo>
                  <a:cubicBezTo>
                    <a:pt x="3441" y="18"/>
                    <a:pt x="3384" y="0"/>
                    <a:pt x="3321"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4" name="Google Shape;2334;p16"/>
            <p:cNvSpPr/>
            <p:nvPr/>
          </p:nvSpPr>
          <p:spPr>
            <a:xfrm>
              <a:off x="-2475025" y="3887900"/>
              <a:ext cx="118975" cy="96950"/>
            </a:xfrm>
            <a:custGeom>
              <a:rect b="b" l="l" r="r" t="t"/>
              <a:pathLst>
                <a:path extrusionOk="0" h="3878" w="4759">
                  <a:moveTo>
                    <a:pt x="2337" y="1"/>
                  </a:moveTo>
                  <a:cubicBezTo>
                    <a:pt x="1329" y="1"/>
                    <a:pt x="678" y="1172"/>
                    <a:pt x="550" y="1995"/>
                  </a:cubicBezTo>
                  <a:cubicBezTo>
                    <a:pt x="0" y="3010"/>
                    <a:pt x="867" y="3751"/>
                    <a:pt x="1883" y="3878"/>
                  </a:cubicBezTo>
                  <a:cubicBezTo>
                    <a:pt x="2665" y="3095"/>
                    <a:pt x="4759" y="1953"/>
                    <a:pt x="3215" y="832"/>
                  </a:cubicBezTo>
                  <a:cubicBezTo>
                    <a:pt x="2898" y="621"/>
                    <a:pt x="2961" y="346"/>
                    <a:pt x="2834" y="92"/>
                  </a:cubicBezTo>
                  <a:cubicBezTo>
                    <a:pt x="2660" y="29"/>
                    <a:pt x="2494" y="1"/>
                    <a:pt x="2337"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5" name="Google Shape;2335;p16"/>
            <p:cNvSpPr/>
            <p:nvPr/>
          </p:nvSpPr>
          <p:spPr>
            <a:xfrm>
              <a:off x="-1207650" y="3814575"/>
              <a:ext cx="107350" cy="83025"/>
            </a:xfrm>
            <a:custGeom>
              <a:rect b="b" l="l" r="r" t="t"/>
              <a:pathLst>
                <a:path extrusionOk="0" h="3321" w="4294">
                  <a:moveTo>
                    <a:pt x="2433" y="1"/>
                  </a:moveTo>
                  <a:lnTo>
                    <a:pt x="1883" y="275"/>
                  </a:lnTo>
                  <a:cubicBezTo>
                    <a:pt x="1967" y="1227"/>
                    <a:pt x="1037" y="1523"/>
                    <a:pt x="423" y="2031"/>
                  </a:cubicBezTo>
                  <a:cubicBezTo>
                    <a:pt x="0" y="2771"/>
                    <a:pt x="297" y="3194"/>
                    <a:pt x="1333" y="3321"/>
                  </a:cubicBezTo>
                  <a:cubicBezTo>
                    <a:pt x="3025" y="2665"/>
                    <a:pt x="2623" y="1227"/>
                    <a:pt x="4252" y="1121"/>
                  </a:cubicBezTo>
                  <a:lnTo>
                    <a:pt x="4294" y="783"/>
                  </a:lnTo>
                  <a:cubicBezTo>
                    <a:pt x="3955" y="22"/>
                    <a:pt x="3131" y="106"/>
                    <a:pt x="2433"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6" name="Google Shape;2336;p16"/>
            <p:cNvSpPr/>
            <p:nvPr/>
          </p:nvSpPr>
          <p:spPr>
            <a:xfrm>
              <a:off x="-1657600" y="3775075"/>
              <a:ext cx="115300" cy="89075"/>
            </a:xfrm>
            <a:custGeom>
              <a:rect b="b" l="l" r="r" t="t"/>
              <a:pathLst>
                <a:path extrusionOk="0" h="3563" w="4612">
                  <a:moveTo>
                    <a:pt x="3414" y="0"/>
                  </a:moveTo>
                  <a:cubicBezTo>
                    <a:pt x="2993" y="0"/>
                    <a:pt x="3192" y="1023"/>
                    <a:pt x="1840" y="1707"/>
                  </a:cubicBezTo>
                  <a:cubicBezTo>
                    <a:pt x="1883" y="2807"/>
                    <a:pt x="719" y="2575"/>
                    <a:pt x="0" y="2934"/>
                  </a:cubicBezTo>
                  <a:cubicBezTo>
                    <a:pt x="104" y="3374"/>
                    <a:pt x="451" y="3562"/>
                    <a:pt x="899" y="3562"/>
                  </a:cubicBezTo>
                  <a:cubicBezTo>
                    <a:pt x="2278" y="3562"/>
                    <a:pt x="4612" y="1777"/>
                    <a:pt x="3701" y="100"/>
                  </a:cubicBezTo>
                  <a:cubicBezTo>
                    <a:pt x="3579" y="31"/>
                    <a:pt x="3487" y="0"/>
                    <a:pt x="3414"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7" name="Google Shape;2337;p16"/>
            <p:cNvSpPr/>
            <p:nvPr/>
          </p:nvSpPr>
          <p:spPr>
            <a:xfrm>
              <a:off x="-2430100" y="3892350"/>
              <a:ext cx="79875" cy="94825"/>
            </a:xfrm>
            <a:custGeom>
              <a:rect b="b" l="l" r="r" t="t"/>
              <a:pathLst>
                <a:path extrusionOk="0" h="3793" w="3195">
                  <a:moveTo>
                    <a:pt x="1251" y="0"/>
                  </a:moveTo>
                  <a:cubicBezTo>
                    <a:pt x="1175" y="0"/>
                    <a:pt x="1096" y="7"/>
                    <a:pt x="1016" y="20"/>
                  </a:cubicBezTo>
                  <a:cubicBezTo>
                    <a:pt x="720" y="316"/>
                    <a:pt x="382" y="548"/>
                    <a:pt x="1185" y="760"/>
                  </a:cubicBezTo>
                  <a:cubicBezTo>
                    <a:pt x="2475" y="1162"/>
                    <a:pt x="1376" y="2684"/>
                    <a:pt x="530" y="3002"/>
                  </a:cubicBezTo>
                  <a:cubicBezTo>
                    <a:pt x="212" y="3065"/>
                    <a:pt x="1" y="3382"/>
                    <a:pt x="86" y="3700"/>
                  </a:cubicBezTo>
                  <a:cubicBezTo>
                    <a:pt x="287" y="3764"/>
                    <a:pt x="455" y="3793"/>
                    <a:pt x="600" y="3793"/>
                  </a:cubicBezTo>
                  <a:cubicBezTo>
                    <a:pt x="1354" y="3793"/>
                    <a:pt x="1459" y="3019"/>
                    <a:pt x="2116" y="2558"/>
                  </a:cubicBezTo>
                  <a:cubicBezTo>
                    <a:pt x="3194" y="1779"/>
                    <a:pt x="2538" y="0"/>
                    <a:pt x="1251"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8" name="Google Shape;2338;p16"/>
            <p:cNvSpPr/>
            <p:nvPr/>
          </p:nvSpPr>
          <p:spPr>
            <a:xfrm>
              <a:off x="-858675" y="3784450"/>
              <a:ext cx="124800" cy="72900"/>
            </a:xfrm>
            <a:custGeom>
              <a:rect b="b" l="l" r="r" t="t"/>
              <a:pathLst>
                <a:path extrusionOk="0" h="2916" w="4992">
                  <a:moveTo>
                    <a:pt x="4991" y="85"/>
                  </a:moveTo>
                  <a:lnTo>
                    <a:pt x="4991" y="85"/>
                  </a:lnTo>
                  <a:cubicBezTo>
                    <a:pt x="4590" y="233"/>
                    <a:pt x="3638" y="0"/>
                    <a:pt x="3553" y="529"/>
                  </a:cubicBezTo>
                  <a:cubicBezTo>
                    <a:pt x="3744" y="1523"/>
                    <a:pt x="2242" y="1142"/>
                    <a:pt x="1925" y="1840"/>
                  </a:cubicBezTo>
                  <a:cubicBezTo>
                    <a:pt x="1784" y="2210"/>
                    <a:pt x="1565" y="2322"/>
                    <a:pt x="1324" y="2322"/>
                  </a:cubicBezTo>
                  <a:cubicBezTo>
                    <a:pt x="952" y="2322"/>
                    <a:pt x="529" y="2056"/>
                    <a:pt x="260" y="2056"/>
                  </a:cubicBezTo>
                  <a:cubicBezTo>
                    <a:pt x="125" y="2056"/>
                    <a:pt x="30" y="2124"/>
                    <a:pt x="0" y="2326"/>
                  </a:cubicBezTo>
                  <a:cubicBezTo>
                    <a:pt x="340" y="2745"/>
                    <a:pt x="752" y="2916"/>
                    <a:pt x="1193" y="2916"/>
                  </a:cubicBezTo>
                  <a:cubicBezTo>
                    <a:pt x="2648" y="2916"/>
                    <a:pt x="4423" y="1058"/>
                    <a:pt x="4991" y="85"/>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9" name="Google Shape;2339;p16"/>
            <p:cNvSpPr/>
            <p:nvPr/>
          </p:nvSpPr>
          <p:spPr>
            <a:xfrm>
              <a:off x="-1715775" y="4022375"/>
              <a:ext cx="82525" cy="97300"/>
            </a:xfrm>
            <a:custGeom>
              <a:rect b="b" l="l" r="r" t="t"/>
              <a:pathLst>
                <a:path extrusionOk="0" h="3892" w="3301">
                  <a:moveTo>
                    <a:pt x="2164" y="1"/>
                  </a:moveTo>
                  <a:cubicBezTo>
                    <a:pt x="2076" y="1"/>
                    <a:pt x="2004" y="47"/>
                    <a:pt x="1968" y="191"/>
                  </a:cubicBezTo>
                  <a:cubicBezTo>
                    <a:pt x="1714" y="381"/>
                    <a:pt x="1545" y="677"/>
                    <a:pt x="1545" y="994"/>
                  </a:cubicBezTo>
                  <a:cubicBezTo>
                    <a:pt x="1376" y="1925"/>
                    <a:pt x="1" y="2411"/>
                    <a:pt x="530" y="3469"/>
                  </a:cubicBezTo>
                  <a:cubicBezTo>
                    <a:pt x="675" y="3736"/>
                    <a:pt x="995" y="3891"/>
                    <a:pt x="1306" y="3891"/>
                  </a:cubicBezTo>
                  <a:cubicBezTo>
                    <a:pt x="1536" y="3891"/>
                    <a:pt x="1760" y="3806"/>
                    <a:pt x="1904" y="3617"/>
                  </a:cubicBezTo>
                  <a:cubicBezTo>
                    <a:pt x="2179" y="2432"/>
                    <a:pt x="3300" y="1502"/>
                    <a:pt x="3258" y="233"/>
                  </a:cubicBezTo>
                  <a:lnTo>
                    <a:pt x="2708" y="148"/>
                  </a:lnTo>
                  <a:cubicBezTo>
                    <a:pt x="2698" y="150"/>
                    <a:pt x="2687" y="151"/>
                    <a:pt x="2676" y="151"/>
                  </a:cubicBezTo>
                  <a:cubicBezTo>
                    <a:pt x="2534" y="151"/>
                    <a:pt x="2323" y="1"/>
                    <a:pt x="2164"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0" name="Google Shape;2340;p16"/>
            <p:cNvSpPr/>
            <p:nvPr/>
          </p:nvSpPr>
          <p:spPr>
            <a:xfrm>
              <a:off x="-1209225" y="4031875"/>
              <a:ext cx="103650" cy="71425"/>
            </a:xfrm>
            <a:custGeom>
              <a:rect b="b" l="l" r="r" t="t"/>
              <a:pathLst>
                <a:path extrusionOk="0" h="2857" w="4146">
                  <a:moveTo>
                    <a:pt x="3786" y="1"/>
                  </a:moveTo>
                  <a:cubicBezTo>
                    <a:pt x="3046" y="85"/>
                    <a:pt x="2305" y="64"/>
                    <a:pt x="1586" y="128"/>
                  </a:cubicBezTo>
                  <a:lnTo>
                    <a:pt x="1015" y="593"/>
                  </a:lnTo>
                  <a:cubicBezTo>
                    <a:pt x="931" y="678"/>
                    <a:pt x="888" y="762"/>
                    <a:pt x="867" y="889"/>
                  </a:cubicBezTo>
                  <a:cubicBezTo>
                    <a:pt x="867" y="1460"/>
                    <a:pt x="0" y="1756"/>
                    <a:pt x="254" y="2412"/>
                  </a:cubicBezTo>
                  <a:cubicBezTo>
                    <a:pt x="536" y="2704"/>
                    <a:pt x="899" y="2857"/>
                    <a:pt x="1245" y="2857"/>
                  </a:cubicBezTo>
                  <a:cubicBezTo>
                    <a:pt x="1652" y="2857"/>
                    <a:pt x="2036" y="2646"/>
                    <a:pt x="2242" y="2200"/>
                  </a:cubicBezTo>
                  <a:cubicBezTo>
                    <a:pt x="2305" y="2031"/>
                    <a:pt x="2263" y="1862"/>
                    <a:pt x="2157" y="1756"/>
                  </a:cubicBezTo>
                  <a:cubicBezTo>
                    <a:pt x="2106" y="1735"/>
                    <a:pt x="2059" y="1725"/>
                    <a:pt x="2015" y="1725"/>
                  </a:cubicBezTo>
                  <a:cubicBezTo>
                    <a:pt x="1762" y="1725"/>
                    <a:pt x="1611" y="2027"/>
                    <a:pt x="1362" y="2027"/>
                  </a:cubicBezTo>
                  <a:cubicBezTo>
                    <a:pt x="1314" y="2027"/>
                    <a:pt x="1262" y="2016"/>
                    <a:pt x="1206" y="1989"/>
                  </a:cubicBezTo>
                  <a:cubicBezTo>
                    <a:pt x="1461" y="1559"/>
                    <a:pt x="1576" y="1366"/>
                    <a:pt x="1705" y="1366"/>
                  </a:cubicBezTo>
                  <a:cubicBezTo>
                    <a:pt x="1811" y="1366"/>
                    <a:pt x="1926" y="1497"/>
                    <a:pt x="2136" y="1735"/>
                  </a:cubicBezTo>
                  <a:cubicBezTo>
                    <a:pt x="2338" y="1823"/>
                    <a:pt x="2499" y="1859"/>
                    <a:pt x="2631" y="1859"/>
                  </a:cubicBezTo>
                  <a:cubicBezTo>
                    <a:pt x="3230" y="1859"/>
                    <a:pt x="3210" y="1093"/>
                    <a:pt x="3574" y="868"/>
                  </a:cubicBezTo>
                  <a:lnTo>
                    <a:pt x="3574" y="868"/>
                  </a:lnTo>
                  <a:cubicBezTo>
                    <a:pt x="3426" y="1079"/>
                    <a:pt x="3320" y="1291"/>
                    <a:pt x="3765" y="1418"/>
                  </a:cubicBezTo>
                  <a:cubicBezTo>
                    <a:pt x="3765" y="953"/>
                    <a:pt x="4145" y="487"/>
                    <a:pt x="3786"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1" name="Google Shape;2341;p16"/>
            <p:cNvSpPr/>
            <p:nvPr/>
          </p:nvSpPr>
          <p:spPr>
            <a:xfrm>
              <a:off x="-2402600" y="4013900"/>
              <a:ext cx="103125" cy="108950"/>
            </a:xfrm>
            <a:custGeom>
              <a:rect b="b" l="l" r="r" t="t"/>
              <a:pathLst>
                <a:path extrusionOk="0" h="4358" w="4125">
                  <a:moveTo>
                    <a:pt x="3258" y="1"/>
                  </a:moveTo>
                  <a:cubicBezTo>
                    <a:pt x="1883" y="720"/>
                    <a:pt x="826" y="1925"/>
                    <a:pt x="276" y="3385"/>
                  </a:cubicBezTo>
                  <a:cubicBezTo>
                    <a:pt x="635" y="3638"/>
                    <a:pt x="1" y="4188"/>
                    <a:pt x="656" y="4358"/>
                  </a:cubicBezTo>
                  <a:cubicBezTo>
                    <a:pt x="720" y="4315"/>
                    <a:pt x="741" y="4231"/>
                    <a:pt x="656" y="4188"/>
                  </a:cubicBezTo>
                  <a:cubicBezTo>
                    <a:pt x="635" y="2285"/>
                    <a:pt x="4125" y="1206"/>
                    <a:pt x="3258"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2" name="Google Shape;2342;p16"/>
            <p:cNvSpPr/>
            <p:nvPr/>
          </p:nvSpPr>
          <p:spPr>
            <a:xfrm>
              <a:off x="-2066325" y="3800825"/>
              <a:ext cx="83575" cy="106975"/>
            </a:xfrm>
            <a:custGeom>
              <a:rect b="b" l="l" r="r" t="t"/>
              <a:pathLst>
                <a:path extrusionOk="0" h="4279" w="3343">
                  <a:moveTo>
                    <a:pt x="1333" y="1"/>
                  </a:moveTo>
                  <a:lnTo>
                    <a:pt x="1333" y="22"/>
                  </a:lnTo>
                  <a:cubicBezTo>
                    <a:pt x="678" y="1333"/>
                    <a:pt x="1" y="2856"/>
                    <a:pt x="995" y="4188"/>
                  </a:cubicBezTo>
                  <a:cubicBezTo>
                    <a:pt x="1021" y="4179"/>
                    <a:pt x="1044" y="4174"/>
                    <a:pt x="1064" y="4174"/>
                  </a:cubicBezTo>
                  <a:cubicBezTo>
                    <a:pt x="1093" y="4174"/>
                    <a:pt x="1118" y="4185"/>
                    <a:pt x="1143" y="4209"/>
                  </a:cubicBezTo>
                  <a:cubicBezTo>
                    <a:pt x="1255" y="4257"/>
                    <a:pt x="1355" y="4278"/>
                    <a:pt x="1445" y="4278"/>
                  </a:cubicBezTo>
                  <a:cubicBezTo>
                    <a:pt x="2033" y="4278"/>
                    <a:pt x="2193" y="3371"/>
                    <a:pt x="2560" y="3004"/>
                  </a:cubicBezTo>
                  <a:cubicBezTo>
                    <a:pt x="2814" y="2581"/>
                    <a:pt x="3342" y="2200"/>
                    <a:pt x="3152" y="1650"/>
                  </a:cubicBezTo>
                  <a:cubicBezTo>
                    <a:pt x="2964" y="1253"/>
                    <a:pt x="3272" y="339"/>
                    <a:pt x="2645" y="339"/>
                  </a:cubicBezTo>
                  <a:cubicBezTo>
                    <a:pt x="2638" y="339"/>
                    <a:pt x="2631" y="339"/>
                    <a:pt x="2623" y="339"/>
                  </a:cubicBezTo>
                  <a:cubicBezTo>
                    <a:pt x="1777" y="1016"/>
                    <a:pt x="2285" y="2116"/>
                    <a:pt x="1629" y="2940"/>
                  </a:cubicBezTo>
                  <a:cubicBezTo>
                    <a:pt x="678" y="2010"/>
                    <a:pt x="3258" y="318"/>
                    <a:pt x="1333"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3" name="Google Shape;2343;p16"/>
            <p:cNvSpPr/>
            <p:nvPr/>
          </p:nvSpPr>
          <p:spPr>
            <a:xfrm>
              <a:off x="-2386200" y="4013900"/>
              <a:ext cx="131150" cy="123250"/>
            </a:xfrm>
            <a:custGeom>
              <a:rect b="b" l="l" r="r" t="t"/>
              <a:pathLst>
                <a:path extrusionOk="0" h="4930" w="5246">
                  <a:moveTo>
                    <a:pt x="4273" y="1"/>
                  </a:moveTo>
                  <a:cubicBezTo>
                    <a:pt x="4251" y="974"/>
                    <a:pt x="3702" y="1672"/>
                    <a:pt x="2708" y="2116"/>
                  </a:cubicBezTo>
                  <a:cubicBezTo>
                    <a:pt x="2517" y="2200"/>
                    <a:pt x="2390" y="2306"/>
                    <a:pt x="2433" y="2475"/>
                  </a:cubicBezTo>
                  <a:cubicBezTo>
                    <a:pt x="2644" y="3448"/>
                    <a:pt x="1142" y="3533"/>
                    <a:pt x="1079" y="4400"/>
                  </a:cubicBezTo>
                  <a:cubicBezTo>
                    <a:pt x="1079" y="4474"/>
                    <a:pt x="957" y="4521"/>
                    <a:pt x="809" y="4521"/>
                  </a:cubicBezTo>
                  <a:cubicBezTo>
                    <a:pt x="661" y="4521"/>
                    <a:pt x="487" y="4474"/>
                    <a:pt x="381" y="4358"/>
                  </a:cubicBezTo>
                  <a:cubicBezTo>
                    <a:pt x="430" y="4210"/>
                    <a:pt x="343" y="4184"/>
                    <a:pt x="233" y="4184"/>
                  </a:cubicBezTo>
                  <a:cubicBezTo>
                    <a:pt x="173" y="4184"/>
                    <a:pt x="107" y="4191"/>
                    <a:pt x="51" y="4191"/>
                  </a:cubicBezTo>
                  <a:cubicBezTo>
                    <a:pt x="33" y="4191"/>
                    <a:pt x="16" y="4191"/>
                    <a:pt x="0" y="4188"/>
                  </a:cubicBezTo>
                  <a:lnTo>
                    <a:pt x="0" y="4358"/>
                  </a:lnTo>
                  <a:cubicBezTo>
                    <a:pt x="211" y="4625"/>
                    <a:pt x="478" y="4929"/>
                    <a:pt x="770" y="4929"/>
                  </a:cubicBezTo>
                  <a:cubicBezTo>
                    <a:pt x="918" y="4929"/>
                    <a:pt x="1071" y="4852"/>
                    <a:pt x="1227" y="4654"/>
                  </a:cubicBezTo>
                  <a:cubicBezTo>
                    <a:pt x="1713" y="4061"/>
                    <a:pt x="2433" y="3638"/>
                    <a:pt x="2771" y="2983"/>
                  </a:cubicBezTo>
                  <a:cubicBezTo>
                    <a:pt x="3157" y="2175"/>
                    <a:pt x="3471" y="1892"/>
                    <a:pt x="4244" y="1892"/>
                  </a:cubicBezTo>
                  <a:cubicBezTo>
                    <a:pt x="4402" y="1892"/>
                    <a:pt x="4579" y="1904"/>
                    <a:pt x="4780" y="1925"/>
                  </a:cubicBezTo>
                  <a:cubicBezTo>
                    <a:pt x="5245" y="1164"/>
                    <a:pt x="4865" y="551"/>
                    <a:pt x="4273"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4" name="Google Shape;2344;p16"/>
            <p:cNvSpPr/>
            <p:nvPr/>
          </p:nvSpPr>
          <p:spPr>
            <a:xfrm>
              <a:off x="-1054850" y="3608375"/>
              <a:ext cx="98375" cy="83775"/>
            </a:xfrm>
            <a:custGeom>
              <a:rect b="b" l="l" r="r" t="t"/>
              <a:pathLst>
                <a:path extrusionOk="0" h="3351" w="3935">
                  <a:moveTo>
                    <a:pt x="3286" y="0"/>
                  </a:moveTo>
                  <a:cubicBezTo>
                    <a:pt x="3065" y="0"/>
                    <a:pt x="2878" y="122"/>
                    <a:pt x="2814" y="360"/>
                  </a:cubicBezTo>
                  <a:cubicBezTo>
                    <a:pt x="2602" y="1121"/>
                    <a:pt x="1820" y="1460"/>
                    <a:pt x="1545" y="2115"/>
                  </a:cubicBezTo>
                  <a:cubicBezTo>
                    <a:pt x="1312" y="2284"/>
                    <a:pt x="1058" y="2454"/>
                    <a:pt x="804" y="2581"/>
                  </a:cubicBezTo>
                  <a:cubicBezTo>
                    <a:pt x="402" y="2729"/>
                    <a:pt x="1" y="2855"/>
                    <a:pt x="64" y="3342"/>
                  </a:cubicBezTo>
                  <a:cubicBezTo>
                    <a:pt x="126" y="3347"/>
                    <a:pt x="187" y="3350"/>
                    <a:pt x="248" y="3350"/>
                  </a:cubicBezTo>
                  <a:cubicBezTo>
                    <a:pt x="1839" y="3350"/>
                    <a:pt x="3181" y="1540"/>
                    <a:pt x="3934" y="339"/>
                  </a:cubicBezTo>
                  <a:cubicBezTo>
                    <a:pt x="3738" y="111"/>
                    <a:pt x="3496" y="0"/>
                    <a:pt x="3286"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5" name="Google Shape;2345;p16"/>
            <p:cNvSpPr/>
            <p:nvPr/>
          </p:nvSpPr>
          <p:spPr>
            <a:xfrm>
              <a:off x="-2025025" y="3796425"/>
              <a:ext cx="88800" cy="110275"/>
            </a:xfrm>
            <a:custGeom>
              <a:rect b="b" l="l" r="r" t="t"/>
              <a:pathLst>
                <a:path extrusionOk="0" h="4411" w="3552">
                  <a:moveTo>
                    <a:pt x="889" y="1"/>
                  </a:moveTo>
                  <a:cubicBezTo>
                    <a:pt x="649" y="1"/>
                    <a:pt x="619" y="221"/>
                    <a:pt x="1162" y="663"/>
                  </a:cubicBezTo>
                  <a:cubicBezTo>
                    <a:pt x="1373" y="832"/>
                    <a:pt x="1310" y="1001"/>
                    <a:pt x="1141" y="1150"/>
                  </a:cubicBezTo>
                  <a:cubicBezTo>
                    <a:pt x="992" y="1678"/>
                    <a:pt x="1881" y="2186"/>
                    <a:pt x="1141" y="2588"/>
                  </a:cubicBezTo>
                  <a:cubicBezTo>
                    <a:pt x="770" y="2670"/>
                    <a:pt x="1" y="4411"/>
                    <a:pt x="696" y="4411"/>
                  </a:cubicBezTo>
                  <a:cubicBezTo>
                    <a:pt x="716" y="4411"/>
                    <a:pt x="737" y="4409"/>
                    <a:pt x="760" y="4406"/>
                  </a:cubicBezTo>
                  <a:cubicBezTo>
                    <a:pt x="3552" y="1477"/>
                    <a:pt x="1512" y="1"/>
                    <a:pt x="889"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6" name="Google Shape;2346;p16"/>
            <p:cNvSpPr/>
            <p:nvPr/>
          </p:nvSpPr>
          <p:spPr>
            <a:xfrm>
              <a:off x="-2743625" y="4091025"/>
              <a:ext cx="81975" cy="78875"/>
            </a:xfrm>
            <a:custGeom>
              <a:rect b="b" l="l" r="r" t="t"/>
              <a:pathLst>
                <a:path extrusionOk="0" h="3155" w="3279">
                  <a:moveTo>
                    <a:pt x="2655" y="0"/>
                  </a:moveTo>
                  <a:cubicBezTo>
                    <a:pt x="2457" y="0"/>
                    <a:pt x="2305" y="192"/>
                    <a:pt x="1967" y="638"/>
                  </a:cubicBezTo>
                  <a:cubicBezTo>
                    <a:pt x="1269" y="1463"/>
                    <a:pt x="127" y="2034"/>
                    <a:pt x="0" y="3155"/>
                  </a:cubicBezTo>
                  <a:cubicBezTo>
                    <a:pt x="1756" y="2943"/>
                    <a:pt x="2411" y="2119"/>
                    <a:pt x="3279" y="300"/>
                  </a:cubicBezTo>
                  <a:cubicBezTo>
                    <a:pt x="2979" y="109"/>
                    <a:pt x="2804" y="0"/>
                    <a:pt x="2655"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7" name="Google Shape;2347;p16"/>
            <p:cNvSpPr/>
            <p:nvPr/>
          </p:nvSpPr>
          <p:spPr>
            <a:xfrm>
              <a:off x="-1964275" y="3977375"/>
              <a:ext cx="102600" cy="85350"/>
            </a:xfrm>
            <a:custGeom>
              <a:rect b="b" l="l" r="r" t="t"/>
              <a:pathLst>
                <a:path extrusionOk="0" h="3414" w="4104">
                  <a:moveTo>
                    <a:pt x="3439" y="0"/>
                  </a:moveTo>
                  <a:cubicBezTo>
                    <a:pt x="3010" y="0"/>
                    <a:pt x="3012" y="466"/>
                    <a:pt x="2814" y="700"/>
                  </a:cubicBezTo>
                  <a:cubicBezTo>
                    <a:pt x="2665" y="1145"/>
                    <a:pt x="1946" y="1335"/>
                    <a:pt x="1925" y="1758"/>
                  </a:cubicBezTo>
                  <a:cubicBezTo>
                    <a:pt x="1862" y="2836"/>
                    <a:pt x="635" y="2562"/>
                    <a:pt x="1" y="3090"/>
                  </a:cubicBezTo>
                  <a:cubicBezTo>
                    <a:pt x="278" y="3316"/>
                    <a:pt x="585" y="3413"/>
                    <a:pt x="902" y="3413"/>
                  </a:cubicBezTo>
                  <a:cubicBezTo>
                    <a:pt x="2401" y="3413"/>
                    <a:pt x="4103" y="1232"/>
                    <a:pt x="3702" y="45"/>
                  </a:cubicBezTo>
                  <a:cubicBezTo>
                    <a:pt x="3599" y="14"/>
                    <a:pt x="3513" y="0"/>
                    <a:pt x="3439"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8" name="Google Shape;2348;p16"/>
            <p:cNvSpPr/>
            <p:nvPr/>
          </p:nvSpPr>
          <p:spPr>
            <a:xfrm>
              <a:off x="-2311650" y="3692450"/>
              <a:ext cx="94325" cy="88925"/>
            </a:xfrm>
            <a:custGeom>
              <a:rect b="b" l="l" r="r" t="t"/>
              <a:pathLst>
                <a:path extrusionOk="0" h="3557" w="3773">
                  <a:moveTo>
                    <a:pt x="3321" y="0"/>
                  </a:moveTo>
                  <a:lnTo>
                    <a:pt x="3321" y="0"/>
                  </a:lnTo>
                  <a:cubicBezTo>
                    <a:pt x="1354" y="550"/>
                    <a:pt x="3109" y="2411"/>
                    <a:pt x="910" y="2749"/>
                  </a:cubicBezTo>
                  <a:cubicBezTo>
                    <a:pt x="635" y="2961"/>
                    <a:pt x="43" y="2686"/>
                    <a:pt x="0" y="3215"/>
                  </a:cubicBezTo>
                  <a:cubicBezTo>
                    <a:pt x="318" y="3453"/>
                    <a:pt x="646" y="3557"/>
                    <a:pt x="967" y="3557"/>
                  </a:cubicBezTo>
                  <a:cubicBezTo>
                    <a:pt x="2441" y="3557"/>
                    <a:pt x="3772" y="1372"/>
                    <a:pt x="3321"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9" name="Google Shape;2349;p16"/>
            <p:cNvSpPr/>
            <p:nvPr/>
          </p:nvSpPr>
          <p:spPr>
            <a:xfrm>
              <a:off x="-1678225" y="3763825"/>
              <a:ext cx="87800" cy="86200"/>
            </a:xfrm>
            <a:custGeom>
              <a:rect b="b" l="l" r="r" t="t"/>
              <a:pathLst>
                <a:path extrusionOk="0" h="3448" w="3512">
                  <a:moveTo>
                    <a:pt x="2538" y="0"/>
                  </a:moveTo>
                  <a:lnTo>
                    <a:pt x="2538" y="0"/>
                  </a:lnTo>
                  <a:cubicBezTo>
                    <a:pt x="2010" y="360"/>
                    <a:pt x="1777" y="1037"/>
                    <a:pt x="1016" y="1163"/>
                  </a:cubicBezTo>
                  <a:cubicBezTo>
                    <a:pt x="614" y="1375"/>
                    <a:pt x="550" y="1819"/>
                    <a:pt x="275" y="2136"/>
                  </a:cubicBezTo>
                  <a:cubicBezTo>
                    <a:pt x="0" y="2454"/>
                    <a:pt x="297" y="3448"/>
                    <a:pt x="783" y="3448"/>
                  </a:cubicBezTo>
                  <a:cubicBezTo>
                    <a:pt x="1756" y="3384"/>
                    <a:pt x="3088" y="3363"/>
                    <a:pt x="2708" y="2157"/>
                  </a:cubicBezTo>
                  <a:lnTo>
                    <a:pt x="2581" y="2115"/>
                  </a:lnTo>
                  <a:cubicBezTo>
                    <a:pt x="2242" y="2263"/>
                    <a:pt x="2306" y="2644"/>
                    <a:pt x="2010" y="2792"/>
                  </a:cubicBezTo>
                  <a:cubicBezTo>
                    <a:pt x="1919" y="2832"/>
                    <a:pt x="1780" y="2858"/>
                    <a:pt x="1669" y="2858"/>
                  </a:cubicBezTo>
                  <a:cubicBezTo>
                    <a:pt x="1547" y="2858"/>
                    <a:pt x="1458" y="2827"/>
                    <a:pt x="1502" y="2750"/>
                  </a:cubicBezTo>
                  <a:cubicBezTo>
                    <a:pt x="1735" y="2390"/>
                    <a:pt x="1291" y="1798"/>
                    <a:pt x="2010" y="1629"/>
                  </a:cubicBezTo>
                  <a:cubicBezTo>
                    <a:pt x="2581" y="1396"/>
                    <a:pt x="3511" y="296"/>
                    <a:pt x="2538"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0" name="Google Shape;2350;p16"/>
            <p:cNvSpPr/>
            <p:nvPr/>
          </p:nvSpPr>
          <p:spPr>
            <a:xfrm>
              <a:off x="-2786250" y="4057250"/>
              <a:ext cx="89275" cy="103275"/>
            </a:xfrm>
            <a:custGeom>
              <a:rect b="b" l="l" r="r" t="t"/>
              <a:pathLst>
                <a:path extrusionOk="0" h="4131" w="3571">
                  <a:moveTo>
                    <a:pt x="3320" y="1"/>
                  </a:moveTo>
                  <a:cubicBezTo>
                    <a:pt x="3281" y="1"/>
                    <a:pt x="3236" y="14"/>
                    <a:pt x="3186" y="43"/>
                  </a:cubicBezTo>
                  <a:cubicBezTo>
                    <a:pt x="1875" y="297"/>
                    <a:pt x="902" y="1799"/>
                    <a:pt x="500" y="2941"/>
                  </a:cubicBezTo>
                  <a:cubicBezTo>
                    <a:pt x="0" y="3367"/>
                    <a:pt x="808" y="4130"/>
                    <a:pt x="1326" y="4130"/>
                  </a:cubicBezTo>
                  <a:cubicBezTo>
                    <a:pt x="1553" y="4130"/>
                    <a:pt x="1725" y="3983"/>
                    <a:pt x="1705" y="3596"/>
                  </a:cubicBezTo>
                  <a:cubicBezTo>
                    <a:pt x="1748" y="3195"/>
                    <a:pt x="1134" y="2793"/>
                    <a:pt x="1473" y="2454"/>
                  </a:cubicBezTo>
                  <a:cubicBezTo>
                    <a:pt x="2107" y="1862"/>
                    <a:pt x="2424" y="1016"/>
                    <a:pt x="3334" y="614"/>
                  </a:cubicBezTo>
                  <a:cubicBezTo>
                    <a:pt x="3570" y="487"/>
                    <a:pt x="3557" y="1"/>
                    <a:pt x="3320"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1" name="Google Shape;2351;p16"/>
            <p:cNvSpPr/>
            <p:nvPr/>
          </p:nvSpPr>
          <p:spPr>
            <a:xfrm>
              <a:off x="-1699900" y="4050150"/>
              <a:ext cx="94675" cy="82875"/>
            </a:xfrm>
            <a:custGeom>
              <a:rect b="b" l="l" r="r" t="t"/>
              <a:pathLst>
                <a:path extrusionOk="0" h="3315" w="3787">
                  <a:moveTo>
                    <a:pt x="2841" y="0"/>
                  </a:moveTo>
                  <a:cubicBezTo>
                    <a:pt x="2127" y="0"/>
                    <a:pt x="1428" y="2279"/>
                    <a:pt x="952" y="2590"/>
                  </a:cubicBezTo>
                  <a:cubicBezTo>
                    <a:pt x="719" y="2759"/>
                    <a:pt x="0" y="2611"/>
                    <a:pt x="402" y="3225"/>
                  </a:cubicBezTo>
                  <a:cubicBezTo>
                    <a:pt x="528" y="3288"/>
                    <a:pt x="645" y="3315"/>
                    <a:pt x="756" y="3315"/>
                  </a:cubicBezTo>
                  <a:cubicBezTo>
                    <a:pt x="1391" y="3315"/>
                    <a:pt x="1814" y="2413"/>
                    <a:pt x="2390" y="2125"/>
                  </a:cubicBezTo>
                  <a:cubicBezTo>
                    <a:pt x="2919" y="1596"/>
                    <a:pt x="3786" y="1089"/>
                    <a:pt x="3173" y="179"/>
                  </a:cubicBezTo>
                  <a:cubicBezTo>
                    <a:pt x="3062" y="55"/>
                    <a:pt x="2952" y="0"/>
                    <a:pt x="2841"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2" name="Google Shape;2352;p16"/>
            <p:cNvSpPr/>
            <p:nvPr/>
          </p:nvSpPr>
          <p:spPr>
            <a:xfrm>
              <a:off x="-2789625" y="3788150"/>
              <a:ext cx="65050" cy="96625"/>
            </a:xfrm>
            <a:custGeom>
              <a:rect b="b" l="l" r="r" t="t"/>
              <a:pathLst>
                <a:path extrusionOk="0" h="3865" w="2602">
                  <a:moveTo>
                    <a:pt x="1840" y="0"/>
                  </a:moveTo>
                  <a:lnTo>
                    <a:pt x="1840" y="0"/>
                  </a:lnTo>
                  <a:cubicBezTo>
                    <a:pt x="1312" y="1481"/>
                    <a:pt x="1502" y="2813"/>
                    <a:pt x="0" y="3849"/>
                  </a:cubicBezTo>
                  <a:cubicBezTo>
                    <a:pt x="99" y="3859"/>
                    <a:pt x="189" y="3864"/>
                    <a:pt x="273" y="3864"/>
                  </a:cubicBezTo>
                  <a:cubicBezTo>
                    <a:pt x="1228" y="3864"/>
                    <a:pt x="1253" y="3226"/>
                    <a:pt x="1798" y="2623"/>
                  </a:cubicBezTo>
                  <a:cubicBezTo>
                    <a:pt x="2602" y="2073"/>
                    <a:pt x="2559" y="719"/>
                    <a:pt x="1840"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3" name="Google Shape;2353;p16"/>
            <p:cNvSpPr/>
            <p:nvPr/>
          </p:nvSpPr>
          <p:spPr>
            <a:xfrm>
              <a:off x="-1955800" y="3959800"/>
              <a:ext cx="84075" cy="62725"/>
            </a:xfrm>
            <a:custGeom>
              <a:rect b="b" l="l" r="r" t="t"/>
              <a:pathLst>
                <a:path extrusionOk="0" h="2509" w="3363">
                  <a:moveTo>
                    <a:pt x="2039" y="1"/>
                  </a:moveTo>
                  <a:cubicBezTo>
                    <a:pt x="1810" y="1"/>
                    <a:pt x="1590" y="17"/>
                    <a:pt x="1417" y="29"/>
                  </a:cubicBezTo>
                  <a:cubicBezTo>
                    <a:pt x="1840" y="1361"/>
                    <a:pt x="0" y="1425"/>
                    <a:pt x="402" y="2228"/>
                  </a:cubicBezTo>
                  <a:cubicBezTo>
                    <a:pt x="582" y="2430"/>
                    <a:pt x="773" y="2509"/>
                    <a:pt x="968" y="2509"/>
                  </a:cubicBezTo>
                  <a:cubicBezTo>
                    <a:pt x="1551" y="2509"/>
                    <a:pt x="2173" y="1800"/>
                    <a:pt x="2665" y="1530"/>
                  </a:cubicBezTo>
                  <a:cubicBezTo>
                    <a:pt x="2897" y="1277"/>
                    <a:pt x="2771" y="748"/>
                    <a:pt x="3363" y="748"/>
                  </a:cubicBezTo>
                  <a:cubicBezTo>
                    <a:pt x="3332" y="117"/>
                    <a:pt x="2652" y="1"/>
                    <a:pt x="2039"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4" name="Google Shape;2354;p16"/>
            <p:cNvSpPr/>
            <p:nvPr/>
          </p:nvSpPr>
          <p:spPr>
            <a:xfrm>
              <a:off x="-2043050" y="3795025"/>
              <a:ext cx="43900" cy="86200"/>
            </a:xfrm>
            <a:custGeom>
              <a:rect b="b" l="l" r="r" t="t"/>
              <a:pathLst>
                <a:path extrusionOk="0" h="3448" w="1756">
                  <a:moveTo>
                    <a:pt x="741" y="0"/>
                  </a:moveTo>
                  <a:cubicBezTo>
                    <a:pt x="587" y="0"/>
                    <a:pt x="455" y="42"/>
                    <a:pt x="402" y="233"/>
                  </a:cubicBezTo>
                  <a:cubicBezTo>
                    <a:pt x="1756" y="867"/>
                    <a:pt x="0" y="1840"/>
                    <a:pt x="212" y="2771"/>
                  </a:cubicBezTo>
                  <a:cubicBezTo>
                    <a:pt x="233" y="3045"/>
                    <a:pt x="64" y="3426"/>
                    <a:pt x="593" y="3447"/>
                  </a:cubicBezTo>
                  <a:cubicBezTo>
                    <a:pt x="1692" y="3405"/>
                    <a:pt x="1142" y="1375"/>
                    <a:pt x="1692" y="571"/>
                  </a:cubicBezTo>
                  <a:cubicBezTo>
                    <a:pt x="1354" y="486"/>
                    <a:pt x="1523" y="106"/>
                    <a:pt x="1206" y="21"/>
                  </a:cubicBezTo>
                  <a:cubicBezTo>
                    <a:pt x="1178" y="25"/>
                    <a:pt x="1149" y="27"/>
                    <a:pt x="1119" y="27"/>
                  </a:cubicBezTo>
                  <a:cubicBezTo>
                    <a:pt x="999" y="27"/>
                    <a:pt x="863" y="0"/>
                    <a:pt x="741"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5" name="Google Shape;2355;p16"/>
            <p:cNvSpPr/>
            <p:nvPr/>
          </p:nvSpPr>
          <p:spPr>
            <a:xfrm>
              <a:off x="-1207125" y="3842325"/>
              <a:ext cx="99900" cy="81125"/>
            </a:xfrm>
            <a:custGeom>
              <a:rect b="b" l="l" r="r" t="t"/>
              <a:pathLst>
                <a:path extrusionOk="0" h="3245" w="3996">
                  <a:moveTo>
                    <a:pt x="3626" y="1"/>
                  </a:moveTo>
                  <a:cubicBezTo>
                    <a:pt x="3227" y="1"/>
                    <a:pt x="2608" y="447"/>
                    <a:pt x="2813" y="857"/>
                  </a:cubicBezTo>
                  <a:cubicBezTo>
                    <a:pt x="2708" y="1788"/>
                    <a:pt x="614" y="2253"/>
                    <a:pt x="1" y="3057"/>
                  </a:cubicBezTo>
                  <a:cubicBezTo>
                    <a:pt x="184" y="3187"/>
                    <a:pt x="386" y="3245"/>
                    <a:pt x="600" y="3245"/>
                  </a:cubicBezTo>
                  <a:cubicBezTo>
                    <a:pt x="1841" y="3245"/>
                    <a:pt x="3462" y="1307"/>
                    <a:pt x="3913" y="477"/>
                  </a:cubicBezTo>
                  <a:cubicBezTo>
                    <a:pt x="3995" y="133"/>
                    <a:pt x="3843" y="1"/>
                    <a:pt x="3626"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6" name="Google Shape;2356;p16"/>
            <p:cNvSpPr/>
            <p:nvPr/>
          </p:nvSpPr>
          <p:spPr>
            <a:xfrm>
              <a:off x="-1440825" y="3903950"/>
              <a:ext cx="90450" cy="87775"/>
            </a:xfrm>
            <a:custGeom>
              <a:rect b="b" l="l" r="r" t="t"/>
              <a:pathLst>
                <a:path extrusionOk="0" h="3511" w="3618">
                  <a:moveTo>
                    <a:pt x="3045" y="1"/>
                  </a:moveTo>
                  <a:cubicBezTo>
                    <a:pt x="2929" y="1"/>
                    <a:pt x="2820" y="50"/>
                    <a:pt x="2750" y="169"/>
                  </a:cubicBezTo>
                  <a:cubicBezTo>
                    <a:pt x="2390" y="740"/>
                    <a:pt x="3152" y="1607"/>
                    <a:pt x="2221" y="1755"/>
                  </a:cubicBezTo>
                  <a:cubicBezTo>
                    <a:pt x="1735" y="2178"/>
                    <a:pt x="1" y="2728"/>
                    <a:pt x="1016" y="3511"/>
                  </a:cubicBezTo>
                  <a:cubicBezTo>
                    <a:pt x="1798" y="2876"/>
                    <a:pt x="3575" y="2601"/>
                    <a:pt x="3427" y="1396"/>
                  </a:cubicBezTo>
                  <a:cubicBezTo>
                    <a:pt x="3617" y="1078"/>
                    <a:pt x="3427" y="740"/>
                    <a:pt x="3554" y="444"/>
                  </a:cubicBezTo>
                  <a:cubicBezTo>
                    <a:pt x="3540" y="203"/>
                    <a:pt x="3279" y="1"/>
                    <a:pt x="3045"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7" name="Google Shape;2357;p16"/>
            <p:cNvSpPr/>
            <p:nvPr/>
          </p:nvSpPr>
          <p:spPr>
            <a:xfrm>
              <a:off x="-2317450" y="3668875"/>
              <a:ext cx="96225" cy="98400"/>
            </a:xfrm>
            <a:custGeom>
              <a:rect b="b" l="l" r="r" t="t"/>
              <a:pathLst>
                <a:path extrusionOk="0" h="3936" w="3849">
                  <a:moveTo>
                    <a:pt x="1791" y="0"/>
                  </a:moveTo>
                  <a:cubicBezTo>
                    <a:pt x="1353" y="0"/>
                    <a:pt x="906" y="63"/>
                    <a:pt x="825" y="457"/>
                  </a:cubicBezTo>
                  <a:cubicBezTo>
                    <a:pt x="1163" y="1091"/>
                    <a:pt x="359" y="1683"/>
                    <a:pt x="867" y="2275"/>
                  </a:cubicBezTo>
                  <a:cubicBezTo>
                    <a:pt x="874" y="2276"/>
                    <a:pt x="881" y="2276"/>
                    <a:pt x="888" y="2276"/>
                  </a:cubicBezTo>
                  <a:cubicBezTo>
                    <a:pt x="1665" y="2276"/>
                    <a:pt x="1339" y="1130"/>
                    <a:pt x="2051" y="795"/>
                  </a:cubicBezTo>
                  <a:lnTo>
                    <a:pt x="2051" y="795"/>
                  </a:lnTo>
                  <a:cubicBezTo>
                    <a:pt x="2013" y="1637"/>
                    <a:pt x="1854" y="3241"/>
                    <a:pt x="805" y="3241"/>
                  </a:cubicBezTo>
                  <a:cubicBezTo>
                    <a:pt x="695" y="3241"/>
                    <a:pt x="575" y="3223"/>
                    <a:pt x="444" y="3185"/>
                  </a:cubicBezTo>
                  <a:lnTo>
                    <a:pt x="444" y="3185"/>
                  </a:lnTo>
                  <a:cubicBezTo>
                    <a:pt x="1" y="3642"/>
                    <a:pt x="446" y="3936"/>
                    <a:pt x="907" y="3936"/>
                  </a:cubicBezTo>
                  <a:cubicBezTo>
                    <a:pt x="1151" y="3936"/>
                    <a:pt x="1398" y="3854"/>
                    <a:pt x="1523" y="3671"/>
                  </a:cubicBezTo>
                  <a:cubicBezTo>
                    <a:pt x="2009" y="3523"/>
                    <a:pt x="2284" y="3121"/>
                    <a:pt x="2643" y="2868"/>
                  </a:cubicBezTo>
                  <a:lnTo>
                    <a:pt x="2643" y="2550"/>
                  </a:lnTo>
                  <a:cubicBezTo>
                    <a:pt x="1671" y="1958"/>
                    <a:pt x="3849" y="1556"/>
                    <a:pt x="2453" y="12"/>
                  </a:cubicBezTo>
                  <a:lnTo>
                    <a:pt x="2453" y="12"/>
                  </a:lnTo>
                  <a:cubicBezTo>
                    <a:pt x="2425" y="14"/>
                    <a:pt x="2395" y="14"/>
                    <a:pt x="2363" y="14"/>
                  </a:cubicBezTo>
                  <a:cubicBezTo>
                    <a:pt x="2200" y="14"/>
                    <a:pt x="1997" y="0"/>
                    <a:pt x="1791"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8" name="Google Shape;2358;p16"/>
            <p:cNvSpPr/>
            <p:nvPr/>
          </p:nvSpPr>
          <p:spPr>
            <a:xfrm>
              <a:off x="-2754200" y="4058850"/>
              <a:ext cx="89900" cy="74375"/>
            </a:xfrm>
            <a:custGeom>
              <a:rect b="b" l="l" r="r" t="t"/>
              <a:pathLst>
                <a:path extrusionOk="0" h="2975" w="3596">
                  <a:moveTo>
                    <a:pt x="2052" y="0"/>
                  </a:moveTo>
                  <a:lnTo>
                    <a:pt x="2052" y="0"/>
                  </a:lnTo>
                  <a:cubicBezTo>
                    <a:pt x="2094" y="170"/>
                    <a:pt x="2115" y="339"/>
                    <a:pt x="1904" y="445"/>
                  </a:cubicBezTo>
                  <a:cubicBezTo>
                    <a:pt x="1333" y="762"/>
                    <a:pt x="0" y="2496"/>
                    <a:pt x="698" y="2919"/>
                  </a:cubicBezTo>
                  <a:cubicBezTo>
                    <a:pt x="785" y="2957"/>
                    <a:pt x="864" y="2974"/>
                    <a:pt x="936" y="2974"/>
                  </a:cubicBezTo>
                  <a:cubicBezTo>
                    <a:pt x="1184" y="2974"/>
                    <a:pt x="1360" y="2782"/>
                    <a:pt x="1523" y="2602"/>
                  </a:cubicBezTo>
                  <a:cubicBezTo>
                    <a:pt x="1988" y="1671"/>
                    <a:pt x="2919" y="1164"/>
                    <a:pt x="3596" y="445"/>
                  </a:cubicBezTo>
                  <a:cubicBezTo>
                    <a:pt x="3543" y="127"/>
                    <a:pt x="3268" y="80"/>
                    <a:pt x="2951" y="80"/>
                  </a:cubicBezTo>
                  <a:cubicBezTo>
                    <a:pt x="2815" y="80"/>
                    <a:pt x="2671" y="89"/>
                    <a:pt x="2534" y="89"/>
                  </a:cubicBezTo>
                  <a:cubicBezTo>
                    <a:pt x="2351" y="89"/>
                    <a:pt x="2179" y="73"/>
                    <a:pt x="2052"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9" name="Google Shape;2359;p16"/>
            <p:cNvSpPr/>
            <p:nvPr/>
          </p:nvSpPr>
          <p:spPr>
            <a:xfrm>
              <a:off x="-1445700" y="3896300"/>
              <a:ext cx="88975" cy="104875"/>
            </a:xfrm>
            <a:custGeom>
              <a:rect b="b" l="l" r="r" t="t"/>
              <a:pathLst>
                <a:path extrusionOk="0" h="4195" w="3559">
                  <a:moveTo>
                    <a:pt x="2453" y="1"/>
                  </a:moveTo>
                  <a:cubicBezTo>
                    <a:pt x="2421" y="1"/>
                    <a:pt x="2387" y="4"/>
                    <a:pt x="2353" y="10"/>
                  </a:cubicBezTo>
                  <a:cubicBezTo>
                    <a:pt x="2036" y="263"/>
                    <a:pt x="1697" y="454"/>
                    <a:pt x="1316" y="581"/>
                  </a:cubicBezTo>
                  <a:cubicBezTo>
                    <a:pt x="1278" y="1166"/>
                    <a:pt x="1545" y="1268"/>
                    <a:pt x="1822" y="1268"/>
                  </a:cubicBezTo>
                  <a:cubicBezTo>
                    <a:pt x="1970" y="1268"/>
                    <a:pt x="2120" y="1239"/>
                    <a:pt x="2229" y="1239"/>
                  </a:cubicBezTo>
                  <a:cubicBezTo>
                    <a:pt x="2366" y="1239"/>
                    <a:pt x="2436" y="1285"/>
                    <a:pt x="2353" y="1490"/>
                  </a:cubicBezTo>
                  <a:cubicBezTo>
                    <a:pt x="1972" y="2273"/>
                    <a:pt x="724" y="2357"/>
                    <a:pt x="534" y="3288"/>
                  </a:cubicBezTo>
                  <a:cubicBezTo>
                    <a:pt x="1" y="3751"/>
                    <a:pt x="212" y="4195"/>
                    <a:pt x="588" y="4195"/>
                  </a:cubicBezTo>
                  <a:cubicBezTo>
                    <a:pt x="778" y="4195"/>
                    <a:pt x="1011" y="4080"/>
                    <a:pt x="1211" y="3795"/>
                  </a:cubicBezTo>
                  <a:cubicBezTo>
                    <a:pt x="640" y="2865"/>
                    <a:pt x="2120" y="2759"/>
                    <a:pt x="2501" y="2167"/>
                  </a:cubicBezTo>
                  <a:cubicBezTo>
                    <a:pt x="3558" y="1977"/>
                    <a:pt x="2459" y="771"/>
                    <a:pt x="3241" y="285"/>
                  </a:cubicBezTo>
                  <a:cubicBezTo>
                    <a:pt x="2954" y="246"/>
                    <a:pt x="2754" y="1"/>
                    <a:pt x="2453"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0" name="Google Shape;2360;p16"/>
            <p:cNvSpPr/>
            <p:nvPr/>
          </p:nvSpPr>
          <p:spPr>
            <a:xfrm>
              <a:off x="-2068950" y="3801350"/>
              <a:ext cx="38075" cy="101025"/>
            </a:xfrm>
            <a:custGeom>
              <a:rect b="b" l="l" r="r" t="t"/>
              <a:pathLst>
                <a:path extrusionOk="0" h="4041" w="1523">
                  <a:moveTo>
                    <a:pt x="1438" y="1"/>
                  </a:moveTo>
                  <a:cubicBezTo>
                    <a:pt x="317" y="466"/>
                    <a:pt x="571" y="1629"/>
                    <a:pt x="148" y="2496"/>
                  </a:cubicBezTo>
                  <a:cubicBezTo>
                    <a:pt x="381" y="3025"/>
                    <a:pt x="0" y="3829"/>
                    <a:pt x="1015" y="4040"/>
                  </a:cubicBezTo>
                  <a:cubicBezTo>
                    <a:pt x="1332" y="3998"/>
                    <a:pt x="1311" y="3892"/>
                    <a:pt x="1184" y="3660"/>
                  </a:cubicBezTo>
                  <a:cubicBezTo>
                    <a:pt x="190" y="2412"/>
                    <a:pt x="1523" y="1270"/>
                    <a:pt x="1438"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1" name="Google Shape;2361;p16"/>
            <p:cNvSpPr/>
            <p:nvPr/>
          </p:nvSpPr>
          <p:spPr>
            <a:xfrm>
              <a:off x="-1966375" y="3961950"/>
              <a:ext cx="61350" cy="83775"/>
            </a:xfrm>
            <a:custGeom>
              <a:rect b="b" l="l" r="r" t="t"/>
              <a:pathLst>
                <a:path extrusionOk="0" h="3351" w="2454">
                  <a:moveTo>
                    <a:pt x="1687" y="0"/>
                  </a:moveTo>
                  <a:cubicBezTo>
                    <a:pt x="1476" y="0"/>
                    <a:pt x="1240" y="400"/>
                    <a:pt x="1036" y="493"/>
                  </a:cubicBezTo>
                  <a:cubicBezTo>
                    <a:pt x="1142" y="1064"/>
                    <a:pt x="656" y="1381"/>
                    <a:pt x="317" y="1762"/>
                  </a:cubicBezTo>
                  <a:cubicBezTo>
                    <a:pt x="0" y="2290"/>
                    <a:pt x="402" y="2734"/>
                    <a:pt x="571" y="3179"/>
                  </a:cubicBezTo>
                  <a:cubicBezTo>
                    <a:pt x="615" y="3310"/>
                    <a:pt x="743" y="3351"/>
                    <a:pt x="892" y="3351"/>
                  </a:cubicBezTo>
                  <a:cubicBezTo>
                    <a:pt x="1032" y="3351"/>
                    <a:pt x="1189" y="3315"/>
                    <a:pt x="1311" y="3284"/>
                  </a:cubicBezTo>
                  <a:cubicBezTo>
                    <a:pt x="1967" y="3136"/>
                    <a:pt x="1565" y="2586"/>
                    <a:pt x="1777" y="2269"/>
                  </a:cubicBezTo>
                  <a:lnTo>
                    <a:pt x="1777" y="2269"/>
                  </a:lnTo>
                  <a:cubicBezTo>
                    <a:pt x="1701" y="2283"/>
                    <a:pt x="1629" y="2289"/>
                    <a:pt x="1560" y="2289"/>
                  </a:cubicBezTo>
                  <a:cubicBezTo>
                    <a:pt x="901" y="2289"/>
                    <a:pt x="610" y="1691"/>
                    <a:pt x="1396" y="1423"/>
                  </a:cubicBezTo>
                  <a:cubicBezTo>
                    <a:pt x="2453" y="1127"/>
                    <a:pt x="2136" y="598"/>
                    <a:pt x="1777" y="27"/>
                  </a:cubicBezTo>
                  <a:cubicBezTo>
                    <a:pt x="1747" y="9"/>
                    <a:pt x="1717" y="0"/>
                    <a:pt x="1687"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2" name="Google Shape;2362;p16"/>
            <p:cNvSpPr/>
            <p:nvPr/>
          </p:nvSpPr>
          <p:spPr>
            <a:xfrm>
              <a:off x="-2808675" y="3778450"/>
              <a:ext cx="49750" cy="85475"/>
            </a:xfrm>
            <a:custGeom>
              <a:rect b="b" l="l" r="r" t="t"/>
              <a:pathLst>
                <a:path extrusionOk="0" h="3419" w="1990">
                  <a:moveTo>
                    <a:pt x="1208" y="0"/>
                  </a:moveTo>
                  <a:cubicBezTo>
                    <a:pt x="771" y="0"/>
                    <a:pt x="203" y="848"/>
                    <a:pt x="170" y="1213"/>
                  </a:cubicBezTo>
                  <a:cubicBezTo>
                    <a:pt x="149" y="1572"/>
                    <a:pt x="86" y="1932"/>
                    <a:pt x="276" y="2270"/>
                  </a:cubicBezTo>
                  <a:cubicBezTo>
                    <a:pt x="377" y="2317"/>
                    <a:pt x="456" y="2337"/>
                    <a:pt x="519" y="2337"/>
                  </a:cubicBezTo>
                  <a:cubicBezTo>
                    <a:pt x="852" y="2337"/>
                    <a:pt x="738" y="1784"/>
                    <a:pt x="1058" y="1784"/>
                  </a:cubicBezTo>
                  <a:cubicBezTo>
                    <a:pt x="1376" y="3412"/>
                    <a:pt x="191" y="2440"/>
                    <a:pt x="1" y="3137"/>
                  </a:cubicBezTo>
                  <a:cubicBezTo>
                    <a:pt x="170" y="3351"/>
                    <a:pt x="359" y="3419"/>
                    <a:pt x="551" y="3419"/>
                  </a:cubicBezTo>
                  <a:cubicBezTo>
                    <a:pt x="816" y="3419"/>
                    <a:pt x="1089" y="3292"/>
                    <a:pt x="1333" y="3243"/>
                  </a:cubicBezTo>
                  <a:cubicBezTo>
                    <a:pt x="1989" y="3095"/>
                    <a:pt x="1672" y="1551"/>
                    <a:pt x="1460" y="1086"/>
                  </a:cubicBezTo>
                  <a:cubicBezTo>
                    <a:pt x="1249" y="832"/>
                    <a:pt x="1270" y="452"/>
                    <a:pt x="1524" y="219"/>
                  </a:cubicBezTo>
                  <a:cubicBezTo>
                    <a:pt x="1437" y="64"/>
                    <a:pt x="1327" y="0"/>
                    <a:pt x="1208"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3" name="Google Shape;2363;p16"/>
            <p:cNvSpPr/>
            <p:nvPr/>
          </p:nvSpPr>
          <p:spPr>
            <a:xfrm>
              <a:off x="-1088675" y="3593575"/>
              <a:ext cx="68750" cy="87825"/>
            </a:xfrm>
            <a:custGeom>
              <a:rect b="b" l="l" r="r" t="t"/>
              <a:pathLst>
                <a:path extrusionOk="0" h="3513" w="2750">
                  <a:moveTo>
                    <a:pt x="2580" y="0"/>
                  </a:moveTo>
                  <a:lnTo>
                    <a:pt x="2580" y="0"/>
                  </a:lnTo>
                  <a:cubicBezTo>
                    <a:pt x="1544" y="64"/>
                    <a:pt x="635" y="1481"/>
                    <a:pt x="317" y="2369"/>
                  </a:cubicBezTo>
                  <a:cubicBezTo>
                    <a:pt x="0" y="2813"/>
                    <a:pt x="317" y="3194"/>
                    <a:pt x="677" y="3490"/>
                  </a:cubicBezTo>
                  <a:cubicBezTo>
                    <a:pt x="793" y="3505"/>
                    <a:pt x="890" y="3512"/>
                    <a:pt x="969" y="3512"/>
                  </a:cubicBezTo>
                  <a:cubicBezTo>
                    <a:pt x="1875" y="3512"/>
                    <a:pt x="589" y="2577"/>
                    <a:pt x="1036" y="2052"/>
                  </a:cubicBezTo>
                  <a:cubicBezTo>
                    <a:pt x="1269" y="1819"/>
                    <a:pt x="1354" y="1502"/>
                    <a:pt x="1607" y="1248"/>
                  </a:cubicBezTo>
                  <a:cubicBezTo>
                    <a:pt x="2750" y="1100"/>
                    <a:pt x="2305" y="825"/>
                    <a:pt x="2580"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4" name="Google Shape;2364;p16"/>
            <p:cNvSpPr/>
            <p:nvPr/>
          </p:nvSpPr>
          <p:spPr>
            <a:xfrm>
              <a:off x="-1974075" y="3998050"/>
              <a:ext cx="84900" cy="53525"/>
            </a:xfrm>
            <a:custGeom>
              <a:rect b="b" l="l" r="r" t="t"/>
              <a:pathLst>
                <a:path extrusionOk="0" h="2141" w="3396">
                  <a:moveTo>
                    <a:pt x="3396" y="0"/>
                  </a:moveTo>
                  <a:cubicBezTo>
                    <a:pt x="2846" y="64"/>
                    <a:pt x="2381" y="360"/>
                    <a:pt x="2085" y="804"/>
                  </a:cubicBezTo>
                  <a:cubicBezTo>
                    <a:pt x="2063" y="1058"/>
                    <a:pt x="1408" y="1100"/>
                    <a:pt x="1810" y="1502"/>
                  </a:cubicBezTo>
                  <a:cubicBezTo>
                    <a:pt x="1915" y="1629"/>
                    <a:pt x="1810" y="1756"/>
                    <a:pt x="1598" y="1777"/>
                  </a:cubicBezTo>
                  <a:cubicBezTo>
                    <a:pt x="1545" y="1777"/>
                    <a:pt x="1481" y="1778"/>
                    <a:pt x="1413" y="1778"/>
                  </a:cubicBezTo>
                  <a:cubicBezTo>
                    <a:pt x="1212" y="1778"/>
                    <a:pt x="990" y="1766"/>
                    <a:pt x="1006" y="1671"/>
                  </a:cubicBezTo>
                  <a:cubicBezTo>
                    <a:pt x="1091" y="1164"/>
                    <a:pt x="308" y="677"/>
                    <a:pt x="985" y="170"/>
                  </a:cubicBezTo>
                  <a:cubicBezTo>
                    <a:pt x="874" y="59"/>
                    <a:pt x="742" y="11"/>
                    <a:pt x="612" y="11"/>
                  </a:cubicBezTo>
                  <a:cubicBezTo>
                    <a:pt x="298" y="11"/>
                    <a:pt x="0" y="296"/>
                    <a:pt x="75" y="656"/>
                  </a:cubicBezTo>
                  <a:cubicBezTo>
                    <a:pt x="33" y="1015"/>
                    <a:pt x="329" y="1290"/>
                    <a:pt x="350" y="1650"/>
                  </a:cubicBezTo>
                  <a:cubicBezTo>
                    <a:pt x="366" y="1986"/>
                    <a:pt x="552" y="2141"/>
                    <a:pt x="844" y="2141"/>
                  </a:cubicBezTo>
                  <a:cubicBezTo>
                    <a:pt x="937" y="2141"/>
                    <a:pt x="1041" y="2125"/>
                    <a:pt x="1154" y="2094"/>
                  </a:cubicBezTo>
                  <a:cubicBezTo>
                    <a:pt x="1767" y="1904"/>
                    <a:pt x="2677" y="1967"/>
                    <a:pt x="2465" y="1015"/>
                  </a:cubicBezTo>
                  <a:cubicBezTo>
                    <a:pt x="2634" y="656"/>
                    <a:pt x="3311" y="444"/>
                    <a:pt x="3396"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5" name="Google Shape;2365;p16"/>
            <p:cNvSpPr/>
            <p:nvPr/>
          </p:nvSpPr>
          <p:spPr>
            <a:xfrm>
              <a:off x="-1722100" y="4027125"/>
              <a:ext cx="55525" cy="61375"/>
            </a:xfrm>
            <a:custGeom>
              <a:rect b="b" l="l" r="r" t="t"/>
              <a:pathLst>
                <a:path extrusionOk="0" h="2455" w="2221">
                  <a:moveTo>
                    <a:pt x="2221" y="1"/>
                  </a:moveTo>
                  <a:lnTo>
                    <a:pt x="2221" y="1"/>
                  </a:lnTo>
                  <a:cubicBezTo>
                    <a:pt x="804" y="318"/>
                    <a:pt x="360" y="1333"/>
                    <a:pt x="0" y="2390"/>
                  </a:cubicBezTo>
                  <a:cubicBezTo>
                    <a:pt x="108" y="2433"/>
                    <a:pt x="218" y="2455"/>
                    <a:pt x="327" y="2455"/>
                  </a:cubicBezTo>
                  <a:cubicBezTo>
                    <a:pt x="537" y="2455"/>
                    <a:pt x="742" y="2375"/>
                    <a:pt x="909" y="2221"/>
                  </a:cubicBezTo>
                  <a:cubicBezTo>
                    <a:pt x="1375" y="1862"/>
                    <a:pt x="1417" y="1227"/>
                    <a:pt x="2030" y="931"/>
                  </a:cubicBezTo>
                  <a:lnTo>
                    <a:pt x="2221" y="1"/>
                  </a:ln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6" name="Google Shape;2366;p16"/>
            <p:cNvSpPr/>
            <p:nvPr/>
          </p:nvSpPr>
          <p:spPr>
            <a:xfrm>
              <a:off x="-1677700" y="4028175"/>
              <a:ext cx="57125" cy="83050"/>
            </a:xfrm>
            <a:custGeom>
              <a:rect b="b" l="l" r="r" t="t"/>
              <a:pathLst>
                <a:path extrusionOk="0" h="3322" w="2285">
                  <a:moveTo>
                    <a:pt x="1735" y="1"/>
                  </a:moveTo>
                  <a:cubicBezTo>
                    <a:pt x="1396" y="149"/>
                    <a:pt x="677" y="128"/>
                    <a:pt x="1375" y="699"/>
                  </a:cubicBezTo>
                  <a:cubicBezTo>
                    <a:pt x="1841" y="1079"/>
                    <a:pt x="1" y="2327"/>
                    <a:pt x="254" y="3321"/>
                  </a:cubicBezTo>
                  <a:cubicBezTo>
                    <a:pt x="424" y="3300"/>
                    <a:pt x="614" y="3258"/>
                    <a:pt x="614" y="3131"/>
                  </a:cubicBezTo>
                  <a:cubicBezTo>
                    <a:pt x="572" y="2306"/>
                    <a:pt x="1545" y="1904"/>
                    <a:pt x="1714" y="1185"/>
                  </a:cubicBezTo>
                  <a:cubicBezTo>
                    <a:pt x="1746" y="1012"/>
                    <a:pt x="1834" y="955"/>
                    <a:pt x="1943" y="955"/>
                  </a:cubicBezTo>
                  <a:cubicBezTo>
                    <a:pt x="2048" y="955"/>
                    <a:pt x="2171" y="1007"/>
                    <a:pt x="2285" y="1058"/>
                  </a:cubicBezTo>
                  <a:cubicBezTo>
                    <a:pt x="2285" y="656"/>
                    <a:pt x="2242" y="233"/>
                    <a:pt x="1735"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7" name="Google Shape;2367;p16"/>
            <p:cNvSpPr/>
            <p:nvPr/>
          </p:nvSpPr>
          <p:spPr>
            <a:xfrm>
              <a:off x="-853400" y="3754725"/>
              <a:ext cx="70850" cy="55975"/>
            </a:xfrm>
            <a:custGeom>
              <a:rect b="b" l="l" r="r" t="t"/>
              <a:pathLst>
                <a:path extrusionOk="0" h="2239" w="2834">
                  <a:moveTo>
                    <a:pt x="2658" y="0"/>
                  </a:moveTo>
                  <a:cubicBezTo>
                    <a:pt x="2102" y="0"/>
                    <a:pt x="70" y="1639"/>
                    <a:pt x="1" y="1950"/>
                  </a:cubicBezTo>
                  <a:cubicBezTo>
                    <a:pt x="37" y="2133"/>
                    <a:pt x="200" y="2239"/>
                    <a:pt x="364" y="2239"/>
                  </a:cubicBezTo>
                  <a:cubicBezTo>
                    <a:pt x="485" y="2239"/>
                    <a:pt x="606" y="2182"/>
                    <a:pt x="677" y="2056"/>
                  </a:cubicBezTo>
                  <a:cubicBezTo>
                    <a:pt x="1248" y="1337"/>
                    <a:pt x="2285" y="1062"/>
                    <a:pt x="2771" y="280"/>
                  </a:cubicBezTo>
                  <a:cubicBezTo>
                    <a:pt x="2833" y="82"/>
                    <a:pt x="2783" y="0"/>
                    <a:pt x="2658"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8" name="Google Shape;2368;p16"/>
            <p:cNvSpPr/>
            <p:nvPr/>
          </p:nvSpPr>
          <p:spPr>
            <a:xfrm>
              <a:off x="-2343900" y="3700375"/>
              <a:ext cx="64525" cy="72450"/>
            </a:xfrm>
            <a:custGeom>
              <a:rect b="b" l="l" r="r" t="t"/>
              <a:pathLst>
                <a:path extrusionOk="0" h="2898" w="2581">
                  <a:moveTo>
                    <a:pt x="1333" y="0"/>
                  </a:moveTo>
                  <a:cubicBezTo>
                    <a:pt x="889" y="825"/>
                    <a:pt x="0" y="2454"/>
                    <a:pt x="1290" y="2898"/>
                  </a:cubicBezTo>
                  <a:cubicBezTo>
                    <a:pt x="1409" y="2752"/>
                    <a:pt x="1582" y="2736"/>
                    <a:pt x="1764" y="2736"/>
                  </a:cubicBezTo>
                  <a:cubicBezTo>
                    <a:pt x="1815" y="2736"/>
                    <a:pt x="1868" y="2737"/>
                    <a:pt x="1919" y="2737"/>
                  </a:cubicBezTo>
                  <a:cubicBezTo>
                    <a:pt x="2107" y="2737"/>
                    <a:pt x="2289" y="2720"/>
                    <a:pt x="2411" y="2559"/>
                  </a:cubicBezTo>
                  <a:cubicBezTo>
                    <a:pt x="2389" y="2558"/>
                    <a:pt x="2366" y="2557"/>
                    <a:pt x="2343" y="2557"/>
                  </a:cubicBezTo>
                  <a:cubicBezTo>
                    <a:pt x="2206" y="2557"/>
                    <a:pt x="2066" y="2580"/>
                    <a:pt x="1930" y="2580"/>
                  </a:cubicBezTo>
                  <a:cubicBezTo>
                    <a:pt x="1772" y="2580"/>
                    <a:pt x="1618" y="2549"/>
                    <a:pt x="1481" y="2411"/>
                  </a:cubicBezTo>
                  <a:cubicBezTo>
                    <a:pt x="1100" y="1629"/>
                    <a:pt x="2581" y="318"/>
                    <a:pt x="1333"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9" name="Google Shape;2369;p16"/>
            <p:cNvSpPr/>
            <p:nvPr/>
          </p:nvSpPr>
          <p:spPr>
            <a:xfrm>
              <a:off x="-1185450" y="4084450"/>
              <a:ext cx="52900" cy="46850"/>
            </a:xfrm>
            <a:custGeom>
              <a:rect b="b" l="l" r="r" t="t"/>
              <a:pathLst>
                <a:path extrusionOk="0" h="1874" w="2116">
                  <a:moveTo>
                    <a:pt x="1619" y="1"/>
                  </a:moveTo>
                  <a:cubicBezTo>
                    <a:pt x="1160" y="1"/>
                    <a:pt x="641" y="525"/>
                    <a:pt x="276" y="753"/>
                  </a:cubicBezTo>
                  <a:cubicBezTo>
                    <a:pt x="1" y="1049"/>
                    <a:pt x="170" y="1578"/>
                    <a:pt x="445" y="1874"/>
                  </a:cubicBezTo>
                  <a:cubicBezTo>
                    <a:pt x="1291" y="1578"/>
                    <a:pt x="1650" y="880"/>
                    <a:pt x="2116" y="288"/>
                  </a:cubicBezTo>
                  <a:cubicBezTo>
                    <a:pt x="1967" y="80"/>
                    <a:pt x="1798" y="1"/>
                    <a:pt x="1619"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0" name="Google Shape;2370;p16"/>
            <p:cNvSpPr/>
            <p:nvPr/>
          </p:nvSpPr>
          <p:spPr>
            <a:xfrm>
              <a:off x="-1229250" y="4107250"/>
              <a:ext cx="54925" cy="33150"/>
            </a:xfrm>
            <a:custGeom>
              <a:rect b="b" l="l" r="r" t="t"/>
              <a:pathLst>
                <a:path extrusionOk="0" h="1326" w="2197">
                  <a:moveTo>
                    <a:pt x="256" y="1"/>
                  </a:moveTo>
                  <a:cubicBezTo>
                    <a:pt x="0" y="1"/>
                    <a:pt x="44" y="176"/>
                    <a:pt x="167" y="666"/>
                  </a:cubicBezTo>
                  <a:cubicBezTo>
                    <a:pt x="615" y="1114"/>
                    <a:pt x="919" y="1326"/>
                    <a:pt x="1254" y="1326"/>
                  </a:cubicBezTo>
                  <a:cubicBezTo>
                    <a:pt x="1519" y="1326"/>
                    <a:pt x="1804" y="1193"/>
                    <a:pt x="2197" y="941"/>
                  </a:cubicBezTo>
                  <a:lnTo>
                    <a:pt x="2197" y="327"/>
                  </a:lnTo>
                  <a:cubicBezTo>
                    <a:pt x="1816" y="95"/>
                    <a:pt x="1372" y="264"/>
                    <a:pt x="991" y="137"/>
                  </a:cubicBezTo>
                  <a:cubicBezTo>
                    <a:pt x="630" y="54"/>
                    <a:pt x="397" y="1"/>
                    <a:pt x="256"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1" name="Google Shape;2371;p16"/>
            <p:cNvSpPr/>
            <p:nvPr/>
          </p:nvSpPr>
          <p:spPr>
            <a:xfrm>
              <a:off x="-1212950" y="3839725"/>
              <a:ext cx="111600" cy="76650"/>
            </a:xfrm>
            <a:custGeom>
              <a:rect b="b" l="l" r="r" t="t"/>
              <a:pathLst>
                <a:path extrusionOk="0" h="3066" w="4464">
                  <a:moveTo>
                    <a:pt x="3772" y="1"/>
                  </a:moveTo>
                  <a:cubicBezTo>
                    <a:pt x="2618" y="1"/>
                    <a:pt x="3318" y="1426"/>
                    <a:pt x="1947" y="1554"/>
                  </a:cubicBezTo>
                  <a:cubicBezTo>
                    <a:pt x="1926" y="2463"/>
                    <a:pt x="487" y="2146"/>
                    <a:pt x="1" y="2696"/>
                  </a:cubicBezTo>
                  <a:cubicBezTo>
                    <a:pt x="87" y="2953"/>
                    <a:pt x="240" y="3065"/>
                    <a:pt x="448" y="3065"/>
                  </a:cubicBezTo>
                  <a:cubicBezTo>
                    <a:pt x="548" y="3065"/>
                    <a:pt x="660" y="3040"/>
                    <a:pt x="784" y="2992"/>
                  </a:cubicBezTo>
                  <a:cubicBezTo>
                    <a:pt x="1439" y="2082"/>
                    <a:pt x="3279" y="2082"/>
                    <a:pt x="3173" y="729"/>
                  </a:cubicBezTo>
                  <a:cubicBezTo>
                    <a:pt x="3122" y="484"/>
                    <a:pt x="3487" y="270"/>
                    <a:pt x="3784" y="270"/>
                  </a:cubicBezTo>
                  <a:cubicBezTo>
                    <a:pt x="3975" y="270"/>
                    <a:pt x="4138" y="358"/>
                    <a:pt x="4146" y="581"/>
                  </a:cubicBezTo>
                  <a:cubicBezTo>
                    <a:pt x="4358" y="475"/>
                    <a:pt x="4379" y="263"/>
                    <a:pt x="4464" y="115"/>
                  </a:cubicBezTo>
                  <a:cubicBezTo>
                    <a:pt x="4178" y="35"/>
                    <a:pt x="3952" y="1"/>
                    <a:pt x="3772"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2" name="Google Shape;2372;p16"/>
            <p:cNvSpPr/>
            <p:nvPr/>
          </p:nvSpPr>
          <p:spPr>
            <a:xfrm>
              <a:off x="-1453300" y="3905525"/>
              <a:ext cx="62725" cy="53325"/>
            </a:xfrm>
            <a:custGeom>
              <a:rect b="b" l="l" r="r" t="t"/>
              <a:pathLst>
                <a:path extrusionOk="0" h="2133" w="2509">
                  <a:moveTo>
                    <a:pt x="1684" y="0"/>
                  </a:moveTo>
                  <a:cubicBezTo>
                    <a:pt x="1113" y="275"/>
                    <a:pt x="605" y="656"/>
                    <a:pt x="182" y="1142"/>
                  </a:cubicBezTo>
                  <a:cubicBezTo>
                    <a:pt x="0" y="1753"/>
                    <a:pt x="42" y="2133"/>
                    <a:pt x="273" y="2133"/>
                  </a:cubicBezTo>
                  <a:cubicBezTo>
                    <a:pt x="418" y="2133"/>
                    <a:pt x="637" y="1984"/>
                    <a:pt x="923" y="1650"/>
                  </a:cubicBezTo>
                  <a:cubicBezTo>
                    <a:pt x="1853" y="1290"/>
                    <a:pt x="2509" y="1311"/>
                    <a:pt x="1684" y="191"/>
                  </a:cubicBezTo>
                  <a:cubicBezTo>
                    <a:pt x="1747" y="169"/>
                    <a:pt x="1769" y="42"/>
                    <a:pt x="1684"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3" name="Google Shape;2373;p16"/>
            <p:cNvSpPr/>
            <p:nvPr/>
          </p:nvSpPr>
          <p:spPr>
            <a:xfrm>
              <a:off x="-1616375" y="3758075"/>
              <a:ext cx="48150" cy="53125"/>
            </a:xfrm>
            <a:custGeom>
              <a:rect b="b" l="l" r="r" t="t"/>
              <a:pathLst>
                <a:path extrusionOk="0" h="2125" w="1926">
                  <a:moveTo>
                    <a:pt x="769" y="0"/>
                  </a:moveTo>
                  <a:cubicBezTo>
                    <a:pt x="512" y="0"/>
                    <a:pt x="248" y="64"/>
                    <a:pt x="1" y="188"/>
                  </a:cubicBezTo>
                  <a:cubicBezTo>
                    <a:pt x="149" y="442"/>
                    <a:pt x="487" y="590"/>
                    <a:pt x="234" y="928"/>
                  </a:cubicBezTo>
                  <a:cubicBezTo>
                    <a:pt x="593" y="1288"/>
                    <a:pt x="276" y="1732"/>
                    <a:pt x="466" y="2112"/>
                  </a:cubicBezTo>
                  <a:cubicBezTo>
                    <a:pt x="516" y="2121"/>
                    <a:pt x="562" y="2125"/>
                    <a:pt x="605" y="2125"/>
                  </a:cubicBezTo>
                  <a:cubicBezTo>
                    <a:pt x="1453" y="2125"/>
                    <a:pt x="1000" y="611"/>
                    <a:pt x="1926" y="611"/>
                  </a:cubicBezTo>
                  <a:cubicBezTo>
                    <a:pt x="1644" y="195"/>
                    <a:pt x="1217" y="0"/>
                    <a:pt x="769"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16"/>
            <p:cNvSpPr/>
            <p:nvPr/>
          </p:nvSpPr>
          <p:spPr>
            <a:xfrm>
              <a:off x="-1733750" y="4083050"/>
              <a:ext cx="57675" cy="47200"/>
            </a:xfrm>
            <a:custGeom>
              <a:rect b="b" l="l" r="r" t="t"/>
              <a:pathLst>
                <a:path extrusionOk="0" h="1888" w="2307">
                  <a:moveTo>
                    <a:pt x="1083" y="0"/>
                  </a:moveTo>
                  <a:cubicBezTo>
                    <a:pt x="871" y="0"/>
                    <a:pt x="661" y="47"/>
                    <a:pt x="466" y="153"/>
                  </a:cubicBezTo>
                  <a:lnTo>
                    <a:pt x="445" y="153"/>
                  </a:lnTo>
                  <a:cubicBezTo>
                    <a:pt x="1" y="1549"/>
                    <a:pt x="530" y="1613"/>
                    <a:pt x="1756" y="1888"/>
                  </a:cubicBezTo>
                  <a:cubicBezTo>
                    <a:pt x="1650" y="1486"/>
                    <a:pt x="2116" y="1486"/>
                    <a:pt x="2306" y="1274"/>
                  </a:cubicBezTo>
                  <a:lnTo>
                    <a:pt x="2306" y="1274"/>
                  </a:lnTo>
                  <a:cubicBezTo>
                    <a:pt x="2229" y="1288"/>
                    <a:pt x="2154" y="1295"/>
                    <a:pt x="2084" y="1295"/>
                  </a:cubicBezTo>
                  <a:cubicBezTo>
                    <a:pt x="1400" y="1295"/>
                    <a:pt x="1034" y="676"/>
                    <a:pt x="1206" y="5"/>
                  </a:cubicBezTo>
                  <a:cubicBezTo>
                    <a:pt x="1165" y="2"/>
                    <a:pt x="1124" y="0"/>
                    <a:pt x="1083"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5" name="Google Shape;2375;p16"/>
            <p:cNvSpPr/>
            <p:nvPr/>
          </p:nvSpPr>
          <p:spPr>
            <a:xfrm>
              <a:off x="-1208000" y="3821450"/>
              <a:ext cx="62225" cy="45350"/>
            </a:xfrm>
            <a:custGeom>
              <a:rect b="b" l="l" r="r" t="t"/>
              <a:pathLst>
                <a:path extrusionOk="0" h="1814" w="2489">
                  <a:moveTo>
                    <a:pt x="1897" y="0"/>
                  </a:moveTo>
                  <a:lnTo>
                    <a:pt x="839" y="677"/>
                  </a:lnTo>
                  <a:cubicBezTo>
                    <a:pt x="879" y="933"/>
                    <a:pt x="1" y="1813"/>
                    <a:pt x="478" y="1813"/>
                  </a:cubicBezTo>
                  <a:cubicBezTo>
                    <a:pt x="513" y="1813"/>
                    <a:pt x="556" y="1808"/>
                    <a:pt x="607" y="1798"/>
                  </a:cubicBezTo>
                  <a:cubicBezTo>
                    <a:pt x="1262" y="1312"/>
                    <a:pt x="2489" y="1164"/>
                    <a:pt x="1897"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6" name="Google Shape;2376;p16"/>
            <p:cNvSpPr/>
            <p:nvPr/>
          </p:nvSpPr>
          <p:spPr>
            <a:xfrm>
              <a:off x="-2325400" y="3681825"/>
              <a:ext cx="40100" cy="78850"/>
            </a:xfrm>
            <a:custGeom>
              <a:rect b="b" l="l" r="r" t="t"/>
              <a:pathLst>
                <a:path extrusionOk="0" h="3154" w="1604">
                  <a:moveTo>
                    <a:pt x="1244" y="1"/>
                  </a:moveTo>
                  <a:cubicBezTo>
                    <a:pt x="939" y="1"/>
                    <a:pt x="529" y="310"/>
                    <a:pt x="593" y="742"/>
                  </a:cubicBezTo>
                  <a:cubicBezTo>
                    <a:pt x="1587" y="1313"/>
                    <a:pt x="1" y="2307"/>
                    <a:pt x="741" y="3153"/>
                  </a:cubicBezTo>
                  <a:cubicBezTo>
                    <a:pt x="698" y="2942"/>
                    <a:pt x="804" y="2709"/>
                    <a:pt x="1016" y="2603"/>
                  </a:cubicBezTo>
                  <a:cubicBezTo>
                    <a:pt x="1143" y="2328"/>
                    <a:pt x="1164" y="2011"/>
                    <a:pt x="1121" y="1715"/>
                  </a:cubicBezTo>
                  <a:cubicBezTo>
                    <a:pt x="1396" y="1334"/>
                    <a:pt x="1143" y="827"/>
                    <a:pt x="1544" y="467"/>
                  </a:cubicBezTo>
                  <a:cubicBezTo>
                    <a:pt x="1604" y="138"/>
                    <a:pt x="1447" y="1"/>
                    <a:pt x="1244"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7" name="Google Shape;2377;p16"/>
            <p:cNvSpPr/>
            <p:nvPr/>
          </p:nvSpPr>
          <p:spPr>
            <a:xfrm>
              <a:off x="-1236725" y="4088800"/>
              <a:ext cx="61875" cy="35100"/>
            </a:xfrm>
            <a:custGeom>
              <a:rect b="b" l="l" r="r" t="t"/>
              <a:pathLst>
                <a:path extrusionOk="0" h="1404" w="2475">
                  <a:moveTo>
                    <a:pt x="1116" y="0"/>
                  </a:moveTo>
                  <a:cubicBezTo>
                    <a:pt x="773" y="0"/>
                    <a:pt x="529" y="325"/>
                    <a:pt x="191" y="325"/>
                  </a:cubicBezTo>
                  <a:cubicBezTo>
                    <a:pt x="106" y="706"/>
                    <a:pt x="0" y="1171"/>
                    <a:pt x="444" y="1404"/>
                  </a:cubicBezTo>
                  <a:cubicBezTo>
                    <a:pt x="396" y="1017"/>
                    <a:pt x="483" y="906"/>
                    <a:pt x="623" y="906"/>
                  </a:cubicBezTo>
                  <a:cubicBezTo>
                    <a:pt x="809" y="906"/>
                    <a:pt x="1087" y="1099"/>
                    <a:pt x="1269" y="1099"/>
                  </a:cubicBezTo>
                  <a:cubicBezTo>
                    <a:pt x="1310" y="1099"/>
                    <a:pt x="1346" y="1090"/>
                    <a:pt x="1375" y="1065"/>
                  </a:cubicBezTo>
                  <a:cubicBezTo>
                    <a:pt x="1476" y="964"/>
                    <a:pt x="1364" y="747"/>
                    <a:pt x="1503" y="747"/>
                  </a:cubicBezTo>
                  <a:cubicBezTo>
                    <a:pt x="1509" y="747"/>
                    <a:pt x="1516" y="747"/>
                    <a:pt x="1523" y="748"/>
                  </a:cubicBezTo>
                  <a:cubicBezTo>
                    <a:pt x="1692" y="769"/>
                    <a:pt x="1523" y="960"/>
                    <a:pt x="1565" y="1065"/>
                  </a:cubicBezTo>
                  <a:cubicBezTo>
                    <a:pt x="1648" y="1148"/>
                    <a:pt x="1733" y="1176"/>
                    <a:pt x="1818" y="1176"/>
                  </a:cubicBezTo>
                  <a:cubicBezTo>
                    <a:pt x="2000" y="1176"/>
                    <a:pt x="2186" y="1047"/>
                    <a:pt x="2366" y="1047"/>
                  </a:cubicBezTo>
                  <a:cubicBezTo>
                    <a:pt x="2402" y="1047"/>
                    <a:pt x="2439" y="1053"/>
                    <a:pt x="2475" y="1065"/>
                  </a:cubicBezTo>
                  <a:cubicBezTo>
                    <a:pt x="2390" y="473"/>
                    <a:pt x="1967" y="177"/>
                    <a:pt x="1396" y="71"/>
                  </a:cubicBezTo>
                  <a:cubicBezTo>
                    <a:pt x="1295" y="21"/>
                    <a:pt x="1202" y="0"/>
                    <a:pt x="1116"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8" name="Google Shape;2378;p16"/>
            <p:cNvSpPr/>
            <p:nvPr/>
          </p:nvSpPr>
          <p:spPr>
            <a:xfrm>
              <a:off x="-1155825" y="4050400"/>
              <a:ext cx="40725" cy="41250"/>
            </a:xfrm>
            <a:custGeom>
              <a:rect b="b" l="l" r="r" t="t"/>
              <a:pathLst>
                <a:path extrusionOk="0" h="1650" w="1629">
                  <a:moveTo>
                    <a:pt x="1354" y="0"/>
                  </a:moveTo>
                  <a:lnTo>
                    <a:pt x="1354" y="0"/>
                  </a:lnTo>
                  <a:cubicBezTo>
                    <a:pt x="635" y="973"/>
                    <a:pt x="635" y="973"/>
                    <a:pt x="0" y="994"/>
                  </a:cubicBezTo>
                  <a:lnTo>
                    <a:pt x="0" y="1481"/>
                  </a:lnTo>
                  <a:cubicBezTo>
                    <a:pt x="88" y="1528"/>
                    <a:pt x="188" y="1539"/>
                    <a:pt x="291" y="1539"/>
                  </a:cubicBezTo>
                  <a:cubicBezTo>
                    <a:pt x="372" y="1539"/>
                    <a:pt x="455" y="1532"/>
                    <a:pt x="538" y="1532"/>
                  </a:cubicBezTo>
                  <a:cubicBezTo>
                    <a:pt x="677" y="1532"/>
                    <a:pt x="813" y="1551"/>
                    <a:pt x="931" y="1650"/>
                  </a:cubicBezTo>
                  <a:cubicBezTo>
                    <a:pt x="1375" y="1438"/>
                    <a:pt x="1438" y="1036"/>
                    <a:pt x="1607" y="677"/>
                  </a:cubicBezTo>
                  <a:cubicBezTo>
                    <a:pt x="1311" y="529"/>
                    <a:pt x="1629" y="169"/>
                    <a:pt x="1354"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9" name="Google Shape;2379;p16"/>
            <p:cNvSpPr/>
            <p:nvPr/>
          </p:nvSpPr>
          <p:spPr>
            <a:xfrm>
              <a:off x="-2706625" y="4069925"/>
              <a:ext cx="49725" cy="45725"/>
            </a:xfrm>
            <a:custGeom>
              <a:rect b="b" l="l" r="r" t="t"/>
              <a:pathLst>
                <a:path extrusionOk="0" h="1829" w="1989">
                  <a:moveTo>
                    <a:pt x="1658" y="1"/>
                  </a:moveTo>
                  <a:cubicBezTo>
                    <a:pt x="1179" y="1"/>
                    <a:pt x="1051" y="430"/>
                    <a:pt x="741" y="657"/>
                  </a:cubicBezTo>
                  <a:cubicBezTo>
                    <a:pt x="403" y="996"/>
                    <a:pt x="85" y="1355"/>
                    <a:pt x="1" y="1799"/>
                  </a:cubicBezTo>
                  <a:cubicBezTo>
                    <a:pt x="67" y="1819"/>
                    <a:pt x="128" y="1828"/>
                    <a:pt x="184" y="1828"/>
                  </a:cubicBezTo>
                  <a:cubicBezTo>
                    <a:pt x="724" y="1828"/>
                    <a:pt x="848" y="997"/>
                    <a:pt x="1372" y="997"/>
                  </a:cubicBezTo>
                  <a:cubicBezTo>
                    <a:pt x="1490" y="997"/>
                    <a:pt x="1629" y="1039"/>
                    <a:pt x="1799" y="1144"/>
                  </a:cubicBezTo>
                  <a:cubicBezTo>
                    <a:pt x="1735" y="763"/>
                    <a:pt x="1989" y="361"/>
                    <a:pt x="1693" y="2"/>
                  </a:cubicBezTo>
                  <a:cubicBezTo>
                    <a:pt x="1681" y="1"/>
                    <a:pt x="1670" y="1"/>
                    <a:pt x="1658"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0" name="Google Shape;2380;p16"/>
            <p:cNvSpPr/>
            <p:nvPr/>
          </p:nvSpPr>
          <p:spPr>
            <a:xfrm>
              <a:off x="-2283100" y="3669175"/>
              <a:ext cx="56600" cy="63475"/>
            </a:xfrm>
            <a:custGeom>
              <a:rect b="b" l="l" r="r" t="t"/>
              <a:pathLst>
                <a:path extrusionOk="0" h="2539" w="2264">
                  <a:moveTo>
                    <a:pt x="1079" y="0"/>
                  </a:moveTo>
                  <a:cubicBezTo>
                    <a:pt x="1037" y="127"/>
                    <a:pt x="931" y="318"/>
                    <a:pt x="973" y="360"/>
                  </a:cubicBezTo>
                  <a:cubicBezTo>
                    <a:pt x="2264" y="1185"/>
                    <a:pt x="1" y="2094"/>
                    <a:pt x="1269" y="2538"/>
                  </a:cubicBezTo>
                  <a:cubicBezTo>
                    <a:pt x="1058" y="1798"/>
                    <a:pt x="1735" y="1417"/>
                    <a:pt x="2179" y="931"/>
                  </a:cubicBezTo>
                  <a:cubicBezTo>
                    <a:pt x="1883" y="529"/>
                    <a:pt x="1523" y="212"/>
                    <a:pt x="1079"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1" name="Google Shape;2381;p16"/>
            <p:cNvSpPr/>
            <p:nvPr/>
          </p:nvSpPr>
          <p:spPr>
            <a:xfrm>
              <a:off x="-792475" y="3742675"/>
              <a:ext cx="64400" cy="38575"/>
            </a:xfrm>
            <a:custGeom>
              <a:rect b="b" l="l" r="r" t="t"/>
              <a:pathLst>
                <a:path extrusionOk="0" h="1543" w="2576">
                  <a:moveTo>
                    <a:pt x="1244" y="0"/>
                  </a:moveTo>
                  <a:lnTo>
                    <a:pt x="1032" y="43"/>
                  </a:lnTo>
                  <a:cubicBezTo>
                    <a:pt x="1" y="909"/>
                    <a:pt x="355" y="1543"/>
                    <a:pt x="1021" y="1543"/>
                  </a:cubicBezTo>
                  <a:cubicBezTo>
                    <a:pt x="1378" y="1543"/>
                    <a:pt x="1826" y="1360"/>
                    <a:pt x="2195" y="931"/>
                  </a:cubicBezTo>
                  <a:lnTo>
                    <a:pt x="2365" y="910"/>
                  </a:lnTo>
                  <a:cubicBezTo>
                    <a:pt x="2576" y="762"/>
                    <a:pt x="2428" y="529"/>
                    <a:pt x="2195" y="529"/>
                  </a:cubicBezTo>
                  <a:cubicBezTo>
                    <a:pt x="2117" y="550"/>
                    <a:pt x="2047" y="560"/>
                    <a:pt x="1984" y="560"/>
                  </a:cubicBezTo>
                  <a:cubicBezTo>
                    <a:pt x="1606" y="560"/>
                    <a:pt x="1479" y="218"/>
                    <a:pt x="1244"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2" name="Google Shape;2382;p16"/>
            <p:cNvSpPr/>
            <p:nvPr/>
          </p:nvSpPr>
          <p:spPr>
            <a:xfrm>
              <a:off x="-1240425" y="3873700"/>
              <a:ext cx="47600" cy="44775"/>
            </a:xfrm>
            <a:custGeom>
              <a:rect b="b" l="l" r="r" t="t"/>
              <a:pathLst>
                <a:path extrusionOk="0" h="1791" w="1904">
                  <a:moveTo>
                    <a:pt x="882" y="1"/>
                  </a:moveTo>
                  <a:cubicBezTo>
                    <a:pt x="710" y="1"/>
                    <a:pt x="531" y="143"/>
                    <a:pt x="402" y="512"/>
                  </a:cubicBezTo>
                  <a:cubicBezTo>
                    <a:pt x="0" y="1098"/>
                    <a:pt x="805" y="1790"/>
                    <a:pt x="1452" y="1790"/>
                  </a:cubicBezTo>
                  <a:cubicBezTo>
                    <a:pt x="1622" y="1790"/>
                    <a:pt x="1780" y="1743"/>
                    <a:pt x="1904" y="1633"/>
                  </a:cubicBezTo>
                  <a:cubicBezTo>
                    <a:pt x="1586" y="1633"/>
                    <a:pt x="1290" y="1612"/>
                    <a:pt x="1163" y="1294"/>
                  </a:cubicBezTo>
                  <a:cubicBezTo>
                    <a:pt x="1673" y="844"/>
                    <a:pt x="1301" y="1"/>
                    <a:pt x="882"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3" name="Google Shape;2383;p16"/>
            <p:cNvSpPr/>
            <p:nvPr/>
          </p:nvSpPr>
          <p:spPr>
            <a:xfrm>
              <a:off x="-1146850" y="3808550"/>
              <a:ext cx="59925" cy="25625"/>
            </a:xfrm>
            <a:custGeom>
              <a:rect b="b" l="l" r="r" t="t"/>
              <a:pathLst>
                <a:path extrusionOk="0" h="1025" w="2397">
                  <a:moveTo>
                    <a:pt x="1087" y="0"/>
                  </a:moveTo>
                  <a:cubicBezTo>
                    <a:pt x="682" y="0"/>
                    <a:pt x="250" y="94"/>
                    <a:pt x="1" y="242"/>
                  </a:cubicBezTo>
                  <a:cubicBezTo>
                    <a:pt x="593" y="538"/>
                    <a:pt x="1333" y="580"/>
                    <a:pt x="1862" y="1024"/>
                  </a:cubicBezTo>
                  <a:cubicBezTo>
                    <a:pt x="2396" y="276"/>
                    <a:pt x="1782" y="0"/>
                    <a:pt x="1087"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4" name="Google Shape;2384;p16"/>
            <p:cNvSpPr/>
            <p:nvPr/>
          </p:nvSpPr>
          <p:spPr>
            <a:xfrm>
              <a:off x="-1169575" y="4020525"/>
              <a:ext cx="55000" cy="23225"/>
            </a:xfrm>
            <a:custGeom>
              <a:rect b="b" l="l" r="r" t="t"/>
              <a:pathLst>
                <a:path extrusionOk="0" h="929" w="2200">
                  <a:moveTo>
                    <a:pt x="1519" y="0"/>
                  </a:moveTo>
                  <a:cubicBezTo>
                    <a:pt x="1011" y="0"/>
                    <a:pt x="375" y="354"/>
                    <a:pt x="0" y="582"/>
                  </a:cubicBezTo>
                  <a:cubicBezTo>
                    <a:pt x="71" y="565"/>
                    <a:pt x="137" y="558"/>
                    <a:pt x="200" y="558"/>
                  </a:cubicBezTo>
                  <a:cubicBezTo>
                    <a:pt x="652" y="558"/>
                    <a:pt x="921" y="928"/>
                    <a:pt x="1243" y="928"/>
                  </a:cubicBezTo>
                  <a:cubicBezTo>
                    <a:pt x="1399" y="928"/>
                    <a:pt x="1568" y="841"/>
                    <a:pt x="1777" y="582"/>
                  </a:cubicBezTo>
                  <a:cubicBezTo>
                    <a:pt x="1865" y="494"/>
                    <a:pt x="1997" y="450"/>
                    <a:pt x="2124" y="450"/>
                  </a:cubicBezTo>
                  <a:cubicBezTo>
                    <a:pt x="2150" y="450"/>
                    <a:pt x="2175" y="451"/>
                    <a:pt x="2200" y="455"/>
                  </a:cubicBezTo>
                  <a:cubicBezTo>
                    <a:pt x="2068" y="120"/>
                    <a:pt x="1815" y="0"/>
                    <a:pt x="1519"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5" name="Google Shape;2385;p16"/>
            <p:cNvSpPr/>
            <p:nvPr/>
          </p:nvSpPr>
          <p:spPr>
            <a:xfrm>
              <a:off x="-745525" y="3725025"/>
              <a:ext cx="41775" cy="41450"/>
            </a:xfrm>
            <a:custGeom>
              <a:rect b="b" l="l" r="r" t="t"/>
              <a:pathLst>
                <a:path extrusionOk="0" h="1658" w="1671">
                  <a:moveTo>
                    <a:pt x="624" y="1"/>
                  </a:moveTo>
                  <a:cubicBezTo>
                    <a:pt x="459" y="1"/>
                    <a:pt x="286" y="63"/>
                    <a:pt x="106" y="177"/>
                  </a:cubicBezTo>
                  <a:cubicBezTo>
                    <a:pt x="0" y="495"/>
                    <a:pt x="529" y="643"/>
                    <a:pt x="381" y="981"/>
                  </a:cubicBezTo>
                  <a:cubicBezTo>
                    <a:pt x="360" y="1087"/>
                    <a:pt x="402" y="1193"/>
                    <a:pt x="465" y="1277"/>
                  </a:cubicBezTo>
                  <a:lnTo>
                    <a:pt x="487" y="1616"/>
                  </a:lnTo>
                  <a:cubicBezTo>
                    <a:pt x="550" y="1637"/>
                    <a:pt x="592" y="1637"/>
                    <a:pt x="656" y="1658"/>
                  </a:cubicBezTo>
                  <a:cubicBezTo>
                    <a:pt x="952" y="1256"/>
                    <a:pt x="1671" y="854"/>
                    <a:pt x="1206" y="304"/>
                  </a:cubicBezTo>
                  <a:cubicBezTo>
                    <a:pt x="1019" y="95"/>
                    <a:pt x="827" y="1"/>
                    <a:pt x="624"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6" name="Google Shape;2386;p16"/>
            <p:cNvSpPr/>
            <p:nvPr/>
          </p:nvSpPr>
          <p:spPr>
            <a:xfrm>
              <a:off x="-2762125" y="4128650"/>
              <a:ext cx="51300" cy="41350"/>
            </a:xfrm>
            <a:custGeom>
              <a:rect b="b" l="l" r="r" t="t"/>
              <a:pathLst>
                <a:path extrusionOk="0" h="1654" w="2052">
                  <a:moveTo>
                    <a:pt x="1946" y="0"/>
                  </a:moveTo>
                  <a:cubicBezTo>
                    <a:pt x="1396" y="21"/>
                    <a:pt x="1015" y="381"/>
                    <a:pt x="550" y="550"/>
                  </a:cubicBezTo>
                  <a:cubicBezTo>
                    <a:pt x="570" y="862"/>
                    <a:pt x="589" y="1192"/>
                    <a:pt x="128" y="1192"/>
                  </a:cubicBezTo>
                  <a:cubicBezTo>
                    <a:pt x="89" y="1192"/>
                    <a:pt x="46" y="1189"/>
                    <a:pt x="0" y="1185"/>
                  </a:cubicBezTo>
                  <a:lnTo>
                    <a:pt x="0" y="1185"/>
                  </a:lnTo>
                  <a:cubicBezTo>
                    <a:pt x="218" y="1363"/>
                    <a:pt x="325" y="1654"/>
                    <a:pt x="670" y="1654"/>
                  </a:cubicBezTo>
                  <a:cubicBezTo>
                    <a:pt x="692" y="1654"/>
                    <a:pt x="716" y="1652"/>
                    <a:pt x="740" y="1650"/>
                  </a:cubicBezTo>
                  <a:cubicBezTo>
                    <a:pt x="1290" y="1185"/>
                    <a:pt x="1354" y="444"/>
                    <a:pt x="2052" y="64"/>
                  </a:cubicBezTo>
                  <a:lnTo>
                    <a:pt x="1946" y="0"/>
                  </a:ln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7" name="Google Shape;2387;p16"/>
            <p:cNvSpPr/>
            <p:nvPr/>
          </p:nvSpPr>
          <p:spPr>
            <a:xfrm>
              <a:off x="-1231025" y="4054625"/>
              <a:ext cx="54075" cy="42050"/>
            </a:xfrm>
            <a:custGeom>
              <a:rect b="b" l="l" r="r" t="t"/>
              <a:pathLst>
                <a:path extrusionOk="0" h="1682" w="2163">
                  <a:moveTo>
                    <a:pt x="1908" y="0"/>
                  </a:moveTo>
                  <a:cubicBezTo>
                    <a:pt x="1253" y="0"/>
                    <a:pt x="1232" y="804"/>
                    <a:pt x="576" y="804"/>
                  </a:cubicBezTo>
                  <a:cubicBezTo>
                    <a:pt x="407" y="1015"/>
                    <a:pt x="216" y="1248"/>
                    <a:pt x="26" y="1460"/>
                  </a:cubicBezTo>
                  <a:cubicBezTo>
                    <a:pt x="1" y="1625"/>
                    <a:pt x="71" y="1682"/>
                    <a:pt x="189" y="1682"/>
                  </a:cubicBezTo>
                  <a:cubicBezTo>
                    <a:pt x="438" y="1682"/>
                    <a:pt x="899" y="1431"/>
                    <a:pt x="1113" y="1431"/>
                  </a:cubicBezTo>
                  <a:cubicBezTo>
                    <a:pt x="1134" y="1431"/>
                    <a:pt x="1152" y="1433"/>
                    <a:pt x="1168" y="1438"/>
                  </a:cubicBezTo>
                  <a:cubicBezTo>
                    <a:pt x="1337" y="1100"/>
                    <a:pt x="1464" y="719"/>
                    <a:pt x="1845" y="444"/>
                  </a:cubicBezTo>
                  <a:cubicBezTo>
                    <a:pt x="2014" y="339"/>
                    <a:pt x="2162" y="191"/>
                    <a:pt x="1908"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 name="Google Shape;2388;p16"/>
            <p:cNvSpPr/>
            <p:nvPr/>
          </p:nvSpPr>
          <p:spPr>
            <a:xfrm>
              <a:off x="-1988600" y="4013900"/>
              <a:ext cx="43400" cy="40750"/>
            </a:xfrm>
            <a:custGeom>
              <a:rect b="b" l="l" r="r" t="t"/>
              <a:pathLst>
                <a:path extrusionOk="0" h="1630" w="1736">
                  <a:moveTo>
                    <a:pt x="593" y="1"/>
                  </a:moveTo>
                  <a:cubicBezTo>
                    <a:pt x="1" y="593"/>
                    <a:pt x="276" y="1291"/>
                    <a:pt x="974" y="1629"/>
                  </a:cubicBezTo>
                  <a:cubicBezTo>
                    <a:pt x="1012" y="1626"/>
                    <a:pt x="1050" y="1625"/>
                    <a:pt x="1088" y="1625"/>
                  </a:cubicBezTo>
                  <a:cubicBezTo>
                    <a:pt x="1151" y="1625"/>
                    <a:pt x="1213" y="1628"/>
                    <a:pt x="1274" y="1628"/>
                  </a:cubicBezTo>
                  <a:cubicBezTo>
                    <a:pt x="1449" y="1628"/>
                    <a:pt x="1614" y="1609"/>
                    <a:pt x="1735" y="1460"/>
                  </a:cubicBezTo>
                  <a:cubicBezTo>
                    <a:pt x="614" y="1375"/>
                    <a:pt x="1629" y="804"/>
                    <a:pt x="656" y="43"/>
                  </a:cubicBezTo>
                  <a:lnTo>
                    <a:pt x="593" y="1"/>
                  </a:ln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 name="Google Shape;2389;p16"/>
            <p:cNvSpPr/>
            <p:nvPr/>
          </p:nvSpPr>
          <p:spPr>
            <a:xfrm>
              <a:off x="-1652850" y="3761175"/>
              <a:ext cx="37575" cy="32625"/>
            </a:xfrm>
            <a:custGeom>
              <a:rect b="b" l="l" r="r" t="t"/>
              <a:pathLst>
                <a:path extrusionOk="0" h="1305" w="1503">
                  <a:moveTo>
                    <a:pt x="1502" y="0"/>
                  </a:moveTo>
                  <a:cubicBezTo>
                    <a:pt x="847" y="191"/>
                    <a:pt x="297" y="656"/>
                    <a:pt x="1" y="1269"/>
                  </a:cubicBezTo>
                  <a:cubicBezTo>
                    <a:pt x="124" y="1294"/>
                    <a:pt x="235" y="1305"/>
                    <a:pt x="334" y="1305"/>
                  </a:cubicBezTo>
                  <a:cubicBezTo>
                    <a:pt x="1098" y="1305"/>
                    <a:pt x="1184" y="638"/>
                    <a:pt x="1502" y="170"/>
                  </a:cubicBezTo>
                  <a:lnTo>
                    <a:pt x="1502" y="0"/>
                  </a:ln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0" name="Google Shape;2390;p16"/>
            <p:cNvSpPr/>
            <p:nvPr/>
          </p:nvSpPr>
          <p:spPr>
            <a:xfrm>
              <a:off x="-1086575" y="3644850"/>
              <a:ext cx="51850" cy="47625"/>
            </a:xfrm>
            <a:custGeom>
              <a:rect b="b" l="l" r="r" t="t"/>
              <a:pathLst>
                <a:path extrusionOk="0" h="1905" w="2074">
                  <a:moveTo>
                    <a:pt x="952" y="1"/>
                  </a:moveTo>
                  <a:lnTo>
                    <a:pt x="952" y="1"/>
                  </a:lnTo>
                  <a:cubicBezTo>
                    <a:pt x="1" y="825"/>
                    <a:pt x="1946" y="1164"/>
                    <a:pt x="593" y="1460"/>
                  </a:cubicBezTo>
                  <a:lnTo>
                    <a:pt x="1333" y="1904"/>
                  </a:lnTo>
                  <a:cubicBezTo>
                    <a:pt x="1587" y="1650"/>
                    <a:pt x="1820" y="1396"/>
                    <a:pt x="2073" y="1143"/>
                  </a:cubicBezTo>
                  <a:cubicBezTo>
                    <a:pt x="1249" y="1100"/>
                    <a:pt x="931" y="677"/>
                    <a:pt x="952"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1" name="Google Shape;2391;p16"/>
            <p:cNvSpPr/>
            <p:nvPr/>
          </p:nvSpPr>
          <p:spPr>
            <a:xfrm>
              <a:off x="-1963750" y="3974250"/>
              <a:ext cx="34400" cy="28075"/>
            </a:xfrm>
            <a:custGeom>
              <a:rect b="b" l="l" r="r" t="t"/>
              <a:pathLst>
                <a:path extrusionOk="0" h="1123" w="1376">
                  <a:moveTo>
                    <a:pt x="931" y="1"/>
                  </a:moveTo>
                  <a:lnTo>
                    <a:pt x="931" y="1"/>
                  </a:lnTo>
                  <a:cubicBezTo>
                    <a:pt x="530" y="191"/>
                    <a:pt x="191" y="529"/>
                    <a:pt x="1" y="952"/>
                  </a:cubicBezTo>
                  <a:cubicBezTo>
                    <a:pt x="122" y="1108"/>
                    <a:pt x="286" y="1122"/>
                    <a:pt x="457" y="1122"/>
                  </a:cubicBezTo>
                  <a:cubicBezTo>
                    <a:pt x="495" y="1122"/>
                    <a:pt x="533" y="1122"/>
                    <a:pt x="572" y="1122"/>
                  </a:cubicBezTo>
                  <a:cubicBezTo>
                    <a:pt x="1058" y="847"/>
                    <a:pt x="1375" y="508"/>
                    <a:pt x="931"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2" name="Google Shape;2392;p16"/>
            <p:cNvSpPr/>
            <p:nvPr/>
          </p:nvSpPr>
          <p:spPr>
            <a:xfrm>
              <a:off x="-1490600" y="3946225"/>
              <a:ext cx="70950" cy="49775"/>
            </a:xfrm>
            <a:custGeom>
              <a:rect b="b" l="l" r="r" t="t"/>
              <a:pathLst>
                <a:path extrusionOk="0" h="1991" w="2838">
                  <a:moveTo>
                    <a:pt x="2245" y="1"/>
                  </a:moveTo>
                  <a:lnTo>
                    <a:pt x="1695" y="487"/>
                  </a:lnTo>
                  <a:cubicBezTo>
                    <a:pt x="1666" y="486"/>
                    <a:pt x="1637" y="486"/>
                    <a:pt x="1608" y="486"/>
                  </a:cubicBezTo>
                  <a:cubicBezTo>
                    <a:pt x="1" y="486"/>
                    <a:pt x="150" y="1990"/>
                    <a:pt x="960" y="1990"/>
                  </a:cubicBezTo>
                  <a:cubicBezTo>
                    <a:pt x="1079" y="1990"/>
                    <a:pt x="1213" y="1958"/>
                    <a:pt x="1357" y="1883"/>
                  </a:cubicBezTo>
                  <a:cubicBezTo>
                    <a:pt x="701" y="974"/>
                    <a:pt x="2838" y="1016"/>
                    <a:pt x="2245"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3" name="Google Shape;2393;p16"/>
            <p:cNvSpPr/>
            <p:nvPr/>
          </p:nvSpPr>
          <p:spPr>
            <a:xfrm>
              <a:off x="-1472025" y="3987125"/>
              <a:ext cx="41800" cy="22275"/>
            </a:xfrm>
            <a:custGeom>
              <a:rect b="b" l="l" r="r" t="t"/>
              <a:pathLst>
                <a:path extrusionOk="0" h="891" w="1672">
                  <a:moveTo>
                    <a:pt x="993" y="1"/>
                  </a:moveTo>
                  <a:cubicBezTo>
                    <a:pt x="698" y="1"/>
                    <a:pt x="431" y="318"/>
                    <a:pt x="90" y="318"/>
                  </a:cubicBezTo>
                  <a:cubicBezTo>
                    <a:pt x="61" y="318"/>
                    <a:pt x="31" y="315"/>
                    <a:pt x="1" y="310"/>
                  </a:cubicBezTo>
                  <a:lnTo>
                    <a:pt x="1" y="310"/>
                  </a:lnTo>
                  <a:cubicBezTo>
                    <a:pt x="263" y="686"/>
                    <a:pt x="563" y="891"/>
                    <a:pt x="904" y="891"/>
                  </a:cubicBezTo>
                  <a:cubicBezTo>
                    <a:pt x="1140" y="891"/>
                    <a:pt x="1395" y="793"/>
                    <a:pt x="1672" y="585"/>
                  </a:cubicBezTo>
                  <a:cubicBezTo>
                    <a:pt x="1502" y="480"/>
                    <a:pt x="1375" y="332"/>
                    <a:pt x="1312" y="141"/>
                  </a:cubicBezTo>
                  <a:cubicBezTo>
                    <a:pt x="1200" y="39"/>
                    <a:pt x="1094" y="1"/>
                    <a:pt x="993"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4" name="Google Shape;2394;p16"/>
            <p:cNvSpPr/>
            <p:nvPr/>
          </p:nvSpPr>
          <p:spPr>
            <a:xfrm>
              <a:off x="-1596800" y="3771225"/>
              <a:ext cx="32275" cy="39750"/>
            </a:xfrm>
            <a:custGeom>
              <a:rect b="b" l="l" r="r" t="t"/>
              <a:pathLst>
                <a:path extrusionOk="0" h="1590" w="1291">
                  <a:moveTo>
                    <a:pt x="275" y="0"/>
                  </a:moveTo>
                  <a:cubicBezTo>
                    <a:pt x="381" y="529"/>
                    <a:pt x="275" y="1079"/>
                    <a:pt x="0" y="1523"/>
                  </a:cubicBezTo>
                  <a:cubicBezTo>
                    <a:pt x="23" y="1568"/>
                    <a:pt x="64" y="1589"/>
                    <a:pt x="107" y="1589"/>
                  </a:cubicBezTo>
                  <a:cubicBezTo>
                    <a:pt x="144" y="1589"/>
                    <a:pt x="183" y="1574"/>
                    <a:pt x="212" y="1544"/>
                  </a:cubicBezTo>
                  <a:cubicBezTo>
                    <a:pt x="466" y="1163"/>
                    <a:pt x="1143" y="994"/>
                    <a:pt x="910" y="360"/>
                  </a:cubicBezTo>
                  <a:cubicBezTo>
                    <a:pt x="868" y="254"/>
                    <a:pt x="1143" y="275"/>
                    <a:pt x="1291" y="254"/>
                  </a:cubicBezTo>
                  <a:cubicBezTo>
                    <a:pt x="1252" y="46"/>
                    <a:pt x="1004" y="38"/>
                    <a:pt x="741" y="38"/>
                  </a:cubicBezTo>
                  <a:cubicBezTo>
                    <a:pt x="719" y="38"/>
                    <a:pt x="697" y="38"/>
                    <a:pt x="675" y="38"/>
                  </a:cubicBezTo>
                  <a:cubicBezTo>
                    <a:pt x="532" y="38"/>
                    <a:pt x="388" y="36"/>
                    <a:pt x="275"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5" name="Google Shape;2395;p16"/>
            <p:cNvSpPr/>
            <p:nvPr/>
          </p:nvSpPr>
          <p:spPr>
            <a:xfrm>
              <a:off x="-1470950" y="3934075"/>
              <a:ext cx="33850" cy="32025"/>
            </a:xfrm>
            <a:custGeom>
              <a:rect b="b" l="l" r="r" t="t"/>
              <a:pathLst>
                <a:path extrusionOk="0" h="1281" w="1354">
                  <a:moveTo>
                    <a:pt x="888" y="0"/>
                  </a:moveTo>
                  <a:lnTo>
                    <a:pt x="888" y="0"/>
                  </a:lnTo>
                  <a:cubicBezTo>
                    <a:pt x="508" y="296"/>
                    <a:pt x="212" y="698"/>
                    <a:pt x="0" y="1121"/>
                  </a:cubicBezTo>
                  <a:cubicBezTo>
                    <a:pt x="167" y="1223"/>
                    <a:pt x="318" y="1281"/>
                    <a:pt x="454" y="1281"/>
                  </a:cubicBezTo>
                  <a:cubicBezTo>
                    <a:pt x="628" y="1281"/>
                    <a:pt x="779" y="1187"/>
                    <a:pt x="909" y="973"/>
                  </a:cubicBezTo>
                  <a:cubicBezTo>
                    <a:pt x="761" y="656"/>
                    <a:pt x="1354" y="317"/>
                    <a:pt x="888"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6" name="Google Shape;2396;p16"/>
            <p:cNvSpPr/>
            <p:nvPr/>
          </p:nvSpPr>
          <p:spPr>
            <a:xfrm>
              <a:off x="-1216100" y="4046700"/>
              <a:ext cx="32800" cy="31975"/>
            </a:xfrm>
            <a:custGeom>
              <a:rect b="b" l="l" r="r" t="t"/>
              <a:pathLst>
                <a:path extrusionOk="0" h="1279" w="1312">
                  <a:moveTo>
                    <a:pt x="1290" y="0"/>
                  </a:moveTo>
                  <a:cubicBezTo>
                    <a:pt x="783" y="275"/>
                    <a:pt x="317" y="656"/>
                    <a:pt x="0" y="1142"/>
                  </a:cubicBezTo>
                  <a:cubicBezTo>
                    <a:pt x="96" y="1238"/>
                    <a:pt x="189" y="1278"/>
                    <a:pt x="279" y="1278"/>
                  </a:cubicBezTo>
                  <a:cubicBezTo>
                    <a:pt x="666" y="1278"/>
                    <a:pt x="1003" y="544"/>
                    <a:pt x="1311" y="338"/>
                  </a:cubicBezTo>
                  <a:lnTo>
                    <a:pt x="1290" y="0"/>
                  </a:ln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7" name="Google Shape;2397;p16"/>
            <p:cNvSpPr/>
            <p:nvPr/>
          </p:nvSpPr>
          <p:spPr>
            <a:xfrm>
              <a:off x="-2706625" y="4053750"/>
              <a:ext cx="37575" cy="16975"/>
            </a:xfrm>
            <a:custGeom>
              <a:rect b="b" l="l" r="r" t="t"/>
              <a:pathLst>
                <a:path extrusionOk="0" h="679" w="1503">
                  <a:moveTo>
                    <a:pt x="819" y="0"/>
                  </a:moveTo>
                  <a:cubicBezTo>
                    <a:pt x="554" y="0"/>
                    <a:pt x="278" y="96"/>
                    <a:pt x="1" y="162"/>
                  </a:cubicBezTo>
                  <a:cubicBezTo>
                    <a:pt x="43" y="183"/>
                    <a:pt x="85" y="204"/>
                    <a:pt x="149" y="204"/>
                  </a:cubicBezTo>
                  <a:cubicBezTo>
                    <a:pt x="350" y="562"/>
                    <a:pt x="493" y="679"/>
                    <a:pt x="642" y="679"/>
                  </a:cubicBezTo>
                  <a:cubicBezTo>
                    <a:pt x="855" y="679"/>
                    <a:pt x="1080" y="443"/>
                    <a:pt x="1502" y="331"/>
                  </a:cubicBezTo>
                  <a:cubicBezTo>
                    <a:pt x="1291" y="79"/>
                    <a:pt x="1060" y="0"/>
                    <a:pt x="819"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8" name="Google Shape;2398;p16"/>
            <p:cNvSpPr/>
            <p:nvPr/>
          </p:nvSpPr>
          <p:spPr>
            <a:xfrm>
              <a:off x="-1211875" y="3838375"/>
              <a:ext cx="33850" cy="28500"/>
            </a:xfrm>
            <a:custGeom>
              <a:rect b="b" l="l" r="r" t="t"/>
              <a:pathLst>
                <a:path extrusionOk="0" h="1140" w="1354">
                  <a:moveTo>
                    <a:pt x="994" y="0"/>
                  </a:moveTo>
                  <a:cubicBezTo>
                    <a:pt x="592" y="254"/>
                    <a:pt x="148" y="466"/>
                    <a:pt x="0" y="931"/>
                  </a:cubicBezTo>
                  <a:cubicBezTo>
                    <a:pt x="76" y="1071"/>
                    <a:pt x="113" y="1140"/>
                    <a:pt x="187" y="1140"/>
                  </a:cubicBezTo>
                  <a:cubicBezTo>
                    <a:pt x="258" y="1140"/>
                    <a:pt x="364" y="1076"/>
                    <a:pt x="571" y="952"/>
                  </a:cubicBezTo>
                  <a:cubicBezTo>
                    <a:pt x="762" y="656"/>
                    <a:pt x="1354" y="487"/>
                    <a:pt x="994"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9" name="Google Shape;2399;p16"/>
            <p:cNvSpPr/>
            <p:nvPr/>
          </p:nvSpPr>
          <p:spPr>
            <a:xfrm>
              <a:off x="-771325" y="3734850"/>
              <a:ext cx="38500" cy="23000"/>
            </a:xfrm>
            <a:custGeom>
              <a:rect b="b" l="l" r="r" t="t"/>
              <a:pathLst>
                <a:path extrusionOk="0" h="920" w="1540">
                  <a:moveTo>
                    <a:pt x="1165" y="1"/>
                  </a:moveTo>
                  <a:cubicBezTo>
                    <a:pt x="675" y="1"/>
                    <a:pt x="1" y="919"/>
                    <a:pt x="1080" y="919"/>
                  </a:cubicBezTo>
                  <a:cubicBezTo>
                    <a:pt x="1197" y="919"/>
                    <a:pt x="1336" y="908"/>
                    <a:pt x="1497" y="884"/>
                  </a:cubicBezTo>
                  <a:lnTo>
                    <a:pt x="1540" y="609"/>
                  </a:lnTo>
                  <a:cubicBezTo>
                    <a:pt x="1540" y="159"/>
                    <a:pt x="1368" y="1"/>
                    <a:pt x="1165"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0" name="Google Shape;2400;p16"/>
            <p:cNvSpPr/>
            <p:nvPr/>
          </p:nvSpPr>
          <p:spPr>
            <a:xfrm>
              <a:off x="-1220875" y="3861625"/>
              <a:ext cx="25950" cy="29125"/>
            </a:xfrm>
            <a:custGeom>
              <a:rect b="b" l="l" r="r" t="t"/>
              <a:pathLst>
                <a:path extrusionOk="0" h="1165" w="1038">
                  <a:moveTo>
                    <a:pt x="360" y="1"/>
                  </a:moveTo>
                  <a:cubicBezTo>
                    <a:pt x="149" y="85"/>
                    <a:pt x="22" y="276"/>
                    <a:pt x="1" y="487"/>
                  </a:cubicBezTo>
                  <a:cubicBezTo>
                    <a:pt x="276" y="572"/>
                    <a:pt x="445" y="868"/>
                    <a:pt x="403" y="1164"/>
                  </a:cubicBezTo>
                  <a:cubicBezTo>
                    <a:pt x="1037" y="1016"/>
                    <a:pt x="487" y="381"/>
                    <a:pt x="931" y="170"/>
                  </a:cubicBezTo>
                  <a:lnTo>
                    <a:pt x="931" y="22"/>
                  </a:lnTo>
                  <a:cubicBezTo>
                    <a:pt x="909" y="15"/>
                    <a:pt x="887" y="11"/>
                    <a:pt x="865" y="11"/>
                  </a:cubicBezTo>
                  <a:cubicBezTo>
                    <a:pt x="755" y="11"/>
                    <a:pt x="645" y="87"/>
                    <a:pt x="535" y="87"/>
                  </a:cubicBezTo>
                  <a:cubicBezTo>
                    <a:pt x="477" y="87"/>
                    <a:pt x="419" y="66"/>
                    <a:pt x="360"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1" name="Google Shape;2401;p16"/>
            <p:cNvSpPr/>
            <p:nvPr/>
          </p:nvSpPr>
          <p:spPr>
            <a:xfrm>
              <a:off x="-1411225" y="3896275"/>
              <a:ext cx="23300" cy="15350"/>
            </a:xfrm>
            <a:custGeom>
              <a:rect b="b" l="l" r="r" t="t"/>
              <a:pathLst>
                <a:path extrusionOk="0" h="614" w="932">
                  <a:moveTo>
                    <a:pt x="649" y="0"/>
                  </a:moveTo>
                  <a:cubicBezTo>
                    <a:pt x="410" y="0"/>
                    <a:pt x="184" y="218"/>
                    <a:pt x="1" y="370"/>
                  </a:cubicBezTo>
                  <a:lnTo>
                    <a:pt x="1" y="561"/>
                  </a:lnTo>
                  <a:cubicBezTo>
                    <a:pt x="137" y="595"/>
                    <a:pt x="262" y="613"/>
                    <a:pt x="374" y="613"/>
                  </a:cubicBezTo>
                  <a:cubicBezTo>
                    <a:pt x="680" y="613"/>
                    <a:pt x="885" y="473"/>
                    <a:pt x="932" y="116"/>
                  </a:cubicBezTo>
                  <a:cubicBezTo>
                    <a:pt x="837" y="33"/>
                    <a:pt x="742" y="0"/>
                    <a:pt x="649"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2" name="Google Shape;2402;p16"/>
            <p:cNvSpPr/>
            <p:nvPr/>
          </p:nvSpPr>
          <p:spPr>
            <a:xfrm>
              <a:off x="-788900" y="3743725"/>
              <a:ext cx="26375" cy="19075"/>
            </a:xfrm>
            <a:custGeom>
              <a:rect b="b" l="l" r="r" t="t"/>
              <a:pathLst>
                <a:path extrusionOk="0" h="763" w="1055">
                  <a:moveTo>
                    <a:pt x="889" y="1"/>
                  </a:moveTo>
                  <a:lnTo>
                    <a:pt x="889" y="1"/>
                  </a:lnTo>
                  <a:cubicBezTo>
                    <a:pt x="572" y="64"/>
                    <a:pt x="255" y="191"/>
                    <a:pt x="1" y="402"/>
                  </a:cubicBezTo>
                  <a:cubicBezTo>
                    <a:pt x="170" y="466"/>
                    <a:pt x="170" y="614"/>
                    <a:pt x="191" y="762"/>
                  </a:cubicBezTo>
                  <a:cubicBezTo>
                    <a:pt x="196" y="762"/>
                    <a:pt x="201" y="763"/>
                    <a:pt x="206" y="763"/>
                  </a:cubicBezTo>
                  <a:cubicBezTo>
                    <a:pt x="450" y="763"/>
                    <a:pt x="1055" y="290"/>
                    <a:pt x="889"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3" name="Google Shape;2403;p16"/>
            <p:cNvSpPr/>
            <p:nvPr/>
          </p:nvSpPr>
          <p:spPr>
            <a:xfrm>
              <a:off x="-761400" y="3741600"/>
              <a:ext cx="23825" cy="20050"/>
            </a:xfrm>
            <a:custGeom>
              <a:rect b="b" l="l" r="r" t="t"/>
              <a:pathLst>
                <a:path extrusionOk="0" h="802" w="953">
                  <a:moveTo>
                    <a:pt x="212" y="1"/>
                  </a:moveTo>
                  <a:lnTo>
                    <a:pt x="1" y="43"/>
                  </a:lnTo>
                  <a:cubicBezTo>
                    <a:pt x="32" y="422"/>
                    <a:pt x="64" y="802"/>
                    <a:pt x="439" y="802"/>
                  </a:cubicBezTo>
                  <a:cubicBezTo>
                    <a:pt x="566" y="802"/>
                    <a:pt x="733" y="758"/>
                    <a:pt x="952" y="657"/>
                  </a:cubicBezTo>
                  <a:cubicBezTo>
                    <a:pt x="635" y="487"/>
                    <a:pt x="106" y="509"/>
                    <a:pt x="212"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4" name="Google Shape;2404;p16"/>
            <p:cNvSpPr/>
            <p:nvPr/>
          </p:nvSpPr>
          <p:spPr>
            <a:xfrm>
              <a:off x="-752400" y="3729450"/>
              <a:ext cx="32275" cy="20650"/>
            </a:xfrm>
            <a:custGeom>
              <a:rect b="b" l="l" r="r" t="t"/>
              <a:pathLst>
                <a:path extrusionOk="0" h="826" w="1291">
                  <a:moveTo>
                    <a:pt x="381" y="0"/>
                  </a:moveTo>
                  <a:cubicBezTo>
                    <a:pt x="190" y="0"/>
                    <a:pt x="21" y="149"/>
                    <a:pt x="0" y="339"/>
                  </a:cubicBezTo>
                  <a:cubicBezTo>
                    <a:pt x="39" y="337"/>
                    <a:pt x="76" y="336"/>
                    <a:pt x="113" y="336"/>
                  </a:cubicBezTo>
                  <a:cubicBezTo>
                    <a:pt x="479" y="336"/>
                    <a:pt x="744" y="441"/>
                    <a:pt x="783" y="825"/>
                  </a:cubicBezTo>
                  <a:cubicBezTo>
                    <a:pt x="1290" y="318"/>
                    <a:pt x="529" y="275"/>
                    <a:pt x="381"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5" name="Google Shape;2405;p16"/>
            <p:cNvSpPr/>
            <p:nvPr/>
          </p:nvSpPr>
          <p:spPr>
            <a:xfrm>
              <a:off x="-1687225" y="3817225"/>
              <a:ext cx="15900" cy="16400"/>
            </a:xfrm>
            <a:custGeom>
              <a:rect b="b" l="l" r="r" t="t"/>
              <a:pathLst>
                <a:path extrusionOk="0" h="656" w="636">
                  <a:moveTo>
                    <a:pt x="635" y="0"/>
                  </a:moveTo>
                  <a:cubicBezTo>
                    <a:pt x="1" y="212"/>
                    <a:pt x="297" y="444"/>
                    <a:pt x="635" y="656"/>
                  </a:cubicBezTo>
                  <a:lnTo>
                    <a:pt x="635" y="0"/>
                  </a:ln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6" name="Google Shape;2406;p16"/>
            <p:cNvSpPr/>
            <p:nvPr/>
          </p:nvSpPr>
          <p:spPr>
            <a:xfrm>
              <a:off x="-2011875" y="3793675"/>
              <a:ext cx="15900" cy="15650"/>
            </a:xfrm>
            <a:custGeom>
              <a:rect b="b" l="l" r="r" t="t"/>
              <a:pathLst>
                <a:path extrusionOk="0" h="626" w="636">
                  <a:moveTo>
                    <a:pt x="209" y="1"/>
                  </a:moveTo>
                  <a:cubicBezTo>
                    <a:pt x="86" y="1"/>
                    <a:pt x="1" y="38"/>
                    <a:pt x="65" y="139"/>
                  </a:cubicBezTo>
                  <a:cubicBezTo>
                    <a:pt x="86" y="350"/>
                    <a:pt x="65" y="604"/>
                    <a:pt x="445" y="625"/>
                  </a:cubicBezTo>
                  <a:cubicBezTo>
                    <a:pt x="340" y="414"/>
                    <a:pt x="149" y="181"/>
                    <a:pt x="636" y="139"/>
                  </a:cubicBezTo>
                  <a:cubicBezTo>
                    <a:pt x="600" y="66"/>
                    <a:pt x="371" y="1"/>
                    <a:pt x="209"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7" name="Google Shape;2407;p16"/>
            <p:cNvSpPr/>
            <p:nvPr/>
          </p:nvSpPr>
          <p:spPr>
            <a:xfrm>
              <a:off x="-1358350" y="3914500"/>
              <a:ext cx="10075" cy="24350"/>
            </a:xfrm>
            <a:custGeom>
              <a:rect b="b" l="l" r="r" t="t"/>
              <a:pathLst>
                <a:path extrusionOk="0" h="974" w="403">
                  <a:moveTo>
                    <a:pt x="255" y="1"/>
                  </a:moveTo>
                  <a:lnTo>
                    <a:pt x="255" y="1"/>
                  </a:lnTo>
                  <a:cubicBezTo>
                    <a:pt x="1" y="297"/>
                    <a:pt x="170" y="635"/>
                    <a:pt x="128" y="974"/>
                  </a:cubicBezTo>
                  <a:cubicBezTo>
                    <a:pt x="403" y="656"/>
                    <a:pt x="255" y="318"/>
                    <a:pt x="255"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8" name="Google Shape;2408;p16"/>
            <p:cNvSpPr/>
            <p:nvPr/>
          </p:nvSpPr>
          <p:spPr>
            <a:xfrm>
              <a:off x="-1730575" y="4086875"/>
              <a:ext cx="7950" cy="25400"/>
            </a:xfrm>
            <a:custGeom>
              <a:rect b="b" l="l" r="r" t="t"/>
              <a:pathLst>
                <a:path extrusionOk="0" h="1016" w="318">
                  <a:moveTo>
                    <a:pt x="318" y="0"/>
                  </a:moveTo>
                  <a:cubicBezTo>
                    <a:pt x="1" y="170"/>
                    <a:pt x="254" y="445"/>
                    <a:pt x="149" y="656"/>
                  </a:cubicBezTo>
                  <a:lnTo>
                    <a:pt x="297" y="1016"/>
                  </a:lnTo>
                  <a:cubicBezTo>
                    <a:pt x="318" y="677"/>
                    <a:pt x="318" y="339"/>
                    <a:pt x="318"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9" name="Google Shape;2409;p16"/>
            <p:cNvSpPr/>
            <p:nvPr/>
          </p:nvSpPr>
          <p:spPr>
            <a:xfrm>
              <a:off x="-2407350" y="4106975"/>
              <a:ext cx="7425" cy="21175"/>
            </a:xfrm>
            <a:custGeom>
              <a:rect b="b" l="l" r="r" t="t"/>
              <a:pathLst>
                <a:path extrusionOk="0" h="847" w="297">
                  <a:moveTo>
                    <a:pt x="296" y="0"/>
                  </a:moveTo>
                  <a:lnTo>
                    <a:pt x="106" y="148"/>
                  </a:lnTo>
                  <a:cubicBezTo>
                    <a:pt x="148" y="381"/>
                    <a:pt x="0" y="656"/>
                    <a:pt x="254" y="846"/>
                  </a:cubicBezTo>
                  <a:cubicBezTo>
                    <a:pt x="275" y="550"/>
                    <a:pt x="275" y="275"/>
                    <a:pt x="296"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0" name="Google Shape;2410;p16"/>
            <p:cNvSpPr/>
            <p:nvPr/>
          </p:nvSpPr>
          <p:spPr>
            <a:xfrm>
              <a:off x="-2381450" y="4102725"/>
              <a:ext cx="34000" cy="20125"/>
            </a:xfrm>
            <a:custGeom>
              <a:rect b="b" l="l" r="r" t="t"/>
              <a:pathLst>
                <a:path extrusionOk="0" h="805" w="1360">
                  <a:moveTo>
                    <a:pt x="402" y="1"/>
                  </a:moveTo>
                  <a:cubicBezTo>
                    <a:pt x="198" y="1"/>
                    <a:pt x="7" y="163"/>
                    <a:pt x="1" y="635"/>
                  </a:cubicBezTo>
                  <a:lnTo>
                    <a:pt x="170" y="805"/>
                  </a:lnTo>
                  <a:cubicBezTo>
                    <a:pt x="1359" y="776"/>
                    <a:pt x="848" y="1"/>
                    <a:pt x="402"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1" name="Google Shape;2411;p16"/>
            <p:cNvSpPr/>
            <p:nvPr/>
          </p:nvSpPr>
          <p:spPr>
            <a:xfrm>
              <a:off x="-1025775" y="3585100"/>
              <a:ext cx="56600" cy="38700"/>
            </a:xfrm>
            <a:custGeom>
              <a:rect b="b" l="l" r="r" t="t"/>
              <a:pathLst>
                <a:path extrusionOk="0" h="1548" w="2264">
                  <a:moveTo>
                    <a:pt x="1312" y="1"/>
                  </a:moveTo>
                  <a:cubicBezTo>
                    <a:pt x="995" y="403"/>
                    <a:pt x="1" y="931"/>
                    <a:pt x="508" y="1481"/>
                  </a:cubicBezTo>
                  <a:cubicBezTo>
                    <a:pt x="588" y="1527"/>
                    <a:pt x="664" y="1547"/>
                    <a:pt x="739" y="1547"/>
                  </a:cubicBezTo>
                  <a:cubicBezTo>
                    <a:pt x="1142" y="1547"/>
                    <a:pt x="1487" y="962"/>
                    <a:pt x="1862" y="783"/>
                  </a:cubicBezTo>
                  <a:cubicBezTo>
                    <a:pt x="2264" y="233"/>
                    <a:pt x="1672" y="170"/>
                    <a:pt x="1312"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2" name="Google Shape;2412;p16"/>
            <p:cNvSpPr/>
            <p:nvPr/>
          </p:nvSpPr>
          <p:spPr>
            <a:xfrm>
              <a:off x="-1048500" y="3593025"/>
              <a:ext cx="32275" cy="32750"/>
            </a:xfrm>
            <a:custGeom>
              <a:rect b="b" l="l" r="r" t="t"/>
              <a:pathLst>
                <a:path extrusionOk="0" h="1310" w="1291">
                  <a:moveTo>
                    <a:pt x="931" y="1"/>
                  </a:moveTo>
                  <a:cubicBezTo>
                    <a:pt x="656" y="445"/>
                    <a:pt x="868" y="1164"/>
                    <a:pt x="0" y="1291"/>
                  </a:cubicBezTo>
                  <a:cubicBezTo>
                    <a:pt x="113" y="1303"/>
                    <a:pt x="212" y="1309"/>
                    <a:pt x="297" y="1309"/>
                  </a:cubicBezTo>
                  <a:cubicBezTo>
                    <a:pt x="1237" y="1309"/>
                    <a:pt x="651" y="602"/>
                    <a:pt x="1291"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3" name="Google Shape;2413;p16"/>
            <p:cNvSpPr/>
            <p:nvPr/>
          </p:nvSpPr>
          <p:spPr>
            <a:xfrm>
              <a:off x="-1034750" y="3661250"/>
              <a:ext cx="18525" cy="11650"/>
            </a:xfrm>
            <a:custGeom>
              <a:rect b="b" l="l" r="r" t="t"/>
              <a:pathLst>
                <a:path extrusionOk="0" h="466" w="741">
                  <a:moveTo>
                    <a:pt x="741" y="0"/>
                  </a:moveTo>
                  <a:cubicBezTo>
                    <a:pt x="423" y="0"/>
                    <a:pt x="148" y="191"/>
                    <a:pt x="0" y="466"/>
                  </a:cubicBezTo>
                  <a:cubicBezTo>
                    <a:pt x="339" y="423"/>
                    <a:pt x="677" y="381"/>
                    <a:pt x="741"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4" name="Google Shape;2414;p16"/>
            <p:cNvSpPr/>
            <p:nvPr/>
          </p:nvSpPr>
          <p:spPr>
            <a:xfrm>
              <a:off x="-1062775" y="3625300"/>
              <a:ext cx="14300" cy="19575"/>
            </a:xfrm>
            <a:custGeom>
              <a:rect b="b" l="l" r="r" t="t"/>
              <a:pathLst>
                <a:path extrusionOk="0" h="783" w="572">
                  <a:moveTo>
                    <a:pt x="571" y="0"/>
                  </a:moveTo>
                  <a:lnTo>
                    <a:pt x="571" y="0"/>
                  </a:lnTo>
                  <a:cubicBezTo>
                    <a:pt x="254" y="148"/>
                    <a:pt x="43" y="444"/>
                    <a:pt x="0" y="783"/>
                  </a:cubicBezTo>
                  <a:cubicBezTo>
                    <a:pt x="318" y="635"/>
                    <a:pt x="529" y="338"/>
                    <a:pt x="571"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5" name="Google Shape;2415;p16"/>
            <p:cNvSpPr/>
            <p:nvPr/>
          </p:nvSpPr>
          <p:spPr>
            <a:xfrm>
              <a:off x="-822725" y="3762225"/>
              <a:ext cx="85150" cy="50825"/>
            </a:xfrm>
            <a:custGeom>
              <a:rect b="b" l="l" r="r" t="t"/>
              <a:pathLst>
                <a:path extrusionOk="0" h="2033" w="3406">
                  <a:moveTo>
                    <a:pt x="1735" y="1"/>
                  </a:moveTo>
                  <a:cubicBezTo>
                    <a:pt x="1671" y="1"/>
                    <a:pt x="1608" y="1"/>
                    <a:pt x="1544" y="22"/>
                  </a:cubicBezTo>
                  <a:cubicBezTo>
                    <a:pt x="1312" y="614"/>
                    <a:pt x="931" y="1143"/>
                    <a:pt x="466" y="1566"/>
                  </a:cubicBezTo>
                  <a:cubicBezTo>
                    <a:pt x="318" y="1693"/>
                    <a:pt x="0" y="1777"/>
                    <a:pt x="191" y="1989"/>
                  </a:cubicBezTo>
                  <a:cubicBezTo>
                    <a:pt x="289" y="2019"/>
                    <a:pt x="384" y="2032"/>
                    <a:pt x="474" y="2032"/>
                  </a:cubicBezTo>
                  <a:cubicBezTo>
                    <a:pt x="1371" y="2032"/>
                    <a:pt x="1894" y="692"/>
                    <a:pt x="2996" y="692"/>
                  </a:cubicBezTo>
                  <a:cubicBezTo>
                    <a:pt x="3040" y="692"/>
                    <a:pt x="3084" y="694"/>
                    <a:pt x="3130" y="699"/>
                  </a:cubicBezTo>
                  <a:cubicBezTo>
                    <a:pt x="3384" y="699"/>
                    <a:pt x="3384" y="360"/>
                    <a:pt x="3405" y="149"/>
                  </a:cubicBezTo>
                  <a:lnTo>
                    <a:pt x="3405" y="149"/>
                  </a:lnTo>
                  <a:cubicBezTo>
                    <a:pt x="3072" y="322"/>
                    <a:pt x="2514" y="632"/>
                    <a:pt x="2133" y="632"/>
                  </a:cubicBezTo>
                  <a:cubicBezTo>
                    <a:pt x="1863" y="632"/>
                    <a:pt x="1682" y="475"/>
                    <a:pt x="1735"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6" name="Google Shape;2416;p16"/>
            <p:cNvSpPr/>
            <p:nvPr/>
          </p:nvSpPr>
          <p:spPr>
            <a:xfrm>
              <a:off x="-2451200" y="3912425"/>
              <a:ext cx="70300" cy="49250"/>
            </a:xfrm>
            <a:custGeom>
              <a:rect b="b" l="l" r="r" t="t"/>
              <a:pathLst>
                <a:path extrusionOk="0" h="1970" w="2812">
                  <a:moveTo>
                    <a:pt x="668" y="0"/>
                  </a:moveTo>
                  <a:cubicBezTo>
                    <a:pt x="0" y="0"/>
                    <a:pt x="860" y="606"/>
                    <a:pt x="485" y="1247"/>
                  </a:cubicBezTo>
                  <a:cubicBezTo>
                    <a:pt x="633" y="1522"/>
                    <a:pt x="422" y="1881"/>
                    <a:pt x="845" y="1945"/>
                  </a:cubicBezTo>
                  <a:cubicBezTo>
                    <a:pt x="927" y="1960"/>
                    <a:pt x="1009" y="1969"/>
                    <a:pt x="1087" y="1969"/>
                  </a:cubicBezTo>
                  <a:cubicBezTo>
                    <a:pt x="1335" y="1969"/>
                    <a:pt x="1552" y="1879"/>
                    <a:pt x="1649" y="1606"/>
                  </a:cubicBezTo>
                  <a:cubicBezTo>
                    <a:pt x="2008" y="1099"/>
                    <a:pt x="2812" y="845"/>
                    <a:pt x="2072" y="253"/>
                  </a:cubicBezTo>
                  <a:cubicBezTo>
                    <a:pt x="1331" y="76"/>
                    <a:pt x="904" y="0"/>
                    <a:pt x="668"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7" name="Google Shape;2417;p16"/>
            <p:cNvSpPr/>
            <p:nvPr/>
          </p:nvSpPr>
          <p:spPr>
            <a:xfrm>
              <a:off x="-1211350" y="3866225"/>
              <a:ext cx="37025" cy="40175"/>
            </a:xfrm>
            <a:custGeom>
              <a:rect b="b" l="l" r="r" t="t"/>
              <a:pathLst>
                <a:path extrusionOk="0" h="1607" w="1481">
                  <a:moveTo>
                    <a:pt x="639" y="1"/>
                  </a:moveTo>
                  <a:cubicBezTo>
                    <a:pt x="52" y="1"/>
                    <a:pt x="322" y="719"/>
                    <a:pt x="0" y="980"/>
                  </a:cubicBezTo>
                  <a:cubicBezTo>
                    <a:pt x="0" y="1170"/>
                    <a:pt x="0" y="1382"/>
                    <a:pt x="0" y="1593"/>
                  </a:cubicBezTo>
                  <a:cubicBezTo>
                    <a:pt x="64" y="1602"/>
                    <a:pt x="126" y="1607"/>
                    <a:pt x="186" y="1607"/>
                  </a:cubicBezTo>
                  <a:cubicBezTo>
                    <a:pt x="684" y="1607"/>
                    <a:pt x="1066" y="1317"/>
                    <a:pt x="1481" y="1128"/>
                  </a:cubicBezTo>
                  <a:cubicBezTo>
                    <a:pt x="614" y="959"/>
                    <a:pt x="381" y="599"/>
                    <a:pt x="741" y="7"/>
                  </a:cubicBezTo>
                  <a:cubicBezTo>
                    <a:pt x="704" y="3"/>
                    <a:pt x="670" y="1"/>
                    <a:pt x="639"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8" name="Google Shape;2418;p16"/>
            <p:cNvSpPr/>
            <p:nvPr/>
          </p:nvSpPr>
          <p:spPr>
            <a:xfrm>
              <a:off x="-1616475" y="3809175"/>
              <a:ext cx="24450" cy="8600"/>
            </a:xfrm>
            <a:custGeom>
              <a:rect b="b" l="l" r="r" t="t"/>
              <a:pathLst>
                <a:path extrusionOk="0" h="344" w="978">
                  <a:moveTo>
                    <a:pt x="682" y="0"/>
                  </a:moveTo>
                  <a:cubicBezTo>
                    <a:pt x="426" y="0"/>
                    <a:pt x="0" y="69"/>
                    <a:pt x="238" y="343"/>
                  </a:cubicBezTo>
                  <a:cubicBezTo>
                    <a:pt x="555" y="343"/>
                    <a:pt x="830" y="301"/>
                    <a:pt x="978" y="5"/>
                  </a:cubicBezTo>
                  <a:lnTo>
                    <a:pt x="787" y="5"/>
                  </a:lnTo>
                  <a:cubicBezTo>
                    <a:pt x="759" y="2"/>
                    <a:pt x="723" y="0"/>
                    <a:pt x="682"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9" name="Google Shape;2419;p16"/>
            <p:cNvSpPr/>
            <p:nvPr/>
          </p:nvSpPr>
          <p:spPr>
            <a:xfrm>
              <a:off x="-1698850" y="4050400"/>
              <a:ext cx="28050" cy="32275"/>
            </a:xfrm>
            <a:custGeom>
              <a:rect b="b" l="l" r="r" t="t"/>
              <a:pathLst>
                <a:path extrusionOk="0" h="1291" w="1122">
                  <a:moveTo>
                    <a:pt x="1122" y="0"/>
                  </a:moveTo>
                  <a:lnTo>
                    <a:pt x="1122" y="0"/>
                  </a:lnTo>
                  <a:cubicBezTo>
                    <a:pt x="170" y="64"/>
                    <a:pt x="297" y="825"/>
                    <a:pt x="1" y="1290"/>
                  </a:cubicBezTo>
                  <a:cubicBezTo>
                    <a:pt x="614" y="1036"/>
                    <a:pt x="825" y="508"/>
                    <a:pt x="1122"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0" name="Google Shape;2420;p16"/>
            <p:cNvSpPr/>
            <p:nvPr/>
          </p:nvSpPr>
          <p:spPr>
            <a:xfrm>
              <a:off x="-1718400" y="4083175"/>
              <a:ext cx="19575" cy="23825"/>
            </a:xfrm>
            <a:custGeom>
              <a:rect b="b" l="l" r="r" t="t"/>
              <a:pathLst>
                <a:path extrusionOk="0" h="953" w="783">
                  <a:moveTo>
                    <a:pt x="613" y="0"/>
                  </a:moveTo>
                  <a:cubicBezTo>
                    <a:pt x="254" y="381"/>
                    <a:pt x="0" y="741"/>
                    <a:pt x="783" y="952"/>
                  </a:cubicBezTo>
                  <a:cubicBezTo>
                    <a:pt x="783" y="635"/>
                    <a:pt x="783" y="318"/>
                    <a:pt x="783"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1" name="Google Shape;2421;p16"/>
            <p:cNvSpPr/>
            <p:nvPr/>
          </p:nvSpPr>
          <p:spPr>
            <a:xfrm>
              <a:off x="-1196025" y="4057500"/>
              <a:ext cx="44975" cy="32750"/>
            </a:xfrm>
            <a:custGeom>
              <a:rect b="b" l="l" r="r" t="t"/>
              <a:pathLst>
                <a:path extrusionOk="0" h="1310" w="1799">
                  <a:moveTo>
                    <a:pt x="1125" y="0"/>
                  </a:moveTo>
                  <a:cubicBezTo>
                    <a:pt x="1086" y="0"/>
                    <a:pt x="1049" y="15"/>
                    <a:pt x="1016" y="54"/>
                  </a:cubicBezTo>
                  <a:cubicBezTo>
                    <a:pt x="868" y="393"/>
                    <a:pt x="1" y="1070"/>
                    <a:pt x="508" y="1302"/>
                  </a:cubicBezTo>
                  <a:cubicBezTo>
                    <a:pt x="550" y="1307"/>
                    <a:pt x="589" y="1309"/>
                    <a:pt x="627" y="1309"/>
                  </a:cubicBezTo>
                  <a:cubicBezTo>
                    <a:pt x="1094" y="1309"/>
                    <a:pt x="1315" y="964"/>
                    <a:pt x="1608" y="710"/>
                  </a:cubicBezTo>
                  <a:cubicBezTo>
                    <a:pt x="1608" y="499"/>
                    <a:pt x="1798" y="245"/>
                    <a:pt x="1397" y="118"/>
                  </a:cubicBezTo>
                  <a:cubicBezTo>
                    <a:pt x="1309" y="74"/>
                    <a:pt x="1211" y="0"/>
                    <a:pt x="1125"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2" name="Google Shape;2422;p16"/>
            <p:cNvSpPr/>
            <p:nvPr/>
          </p:nvSpPr>
          <p:spPr>
            <a:xfrm>
              <a:off x="-2024025" y="3873275"/>
              <a:ext cx="18525" cy="32275"/>
            </a:xfrm>
            <a:custGeom>
              <a:rect b="b" l="l" r="r" t="t"/>
              <a:pathLst>
                <a:path extrusionOk="0" h="1291" w="741">
                  <a:moveTo>
                    <a:pt x="741" y="0"/>
                  </a:moveTo>
                  <a:lnTo>
                    <a:pt x="741" y="0"/>
                  </a:lnTo>
                  <a:cubicBezTo>
                    <a:pt x="360" y="338"/>
                    <a:pt x="85" y="783"/>
                    <a:pt x="1" y="1290"/>
                  </a:cubicBezTo>
                  <a:lnTo>
                    <a:pt x="572" y="1290"/>
                  </a:lnTo>
                  <a:cubicBezTo>
                    <a:pt x="466" y="846"/>
                    <a:pt x="741" y="444"/>
                    <a:pt x="741"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3" name="Google Shape;2423;p16"/>
            <p:cNvSpPr/>
            <p:nvPr/>
          </p:nvSpPr>
          <p:spPr>
            <a:xfrm>
              <a:off x="-1996000" y="3841550"/>
              <a:ext cx="14300" cy="19575"/>
            </a:xfrm>
            <a:custGeom>
              <a:rect b="b" l="l" r="r" t="t"/>
              <a:pathLst>
                <a:path extrusionOk="0" h="783" w="572">
                  <a:moveTo>
                    <a:pt x="170" y="0"/>
                  </a:moveTo>
                  <a:cubicBezTo>
                    <a:pt x="212" y="275"/>
                    <a:pt x="149" y="550"/>
                    <a:pt x="1" y="783"/>
                  </a:cubicBezTo>
                  <a:cubicBezTo>
                    <a:pt x="572" y="613"/>
                    <a:pt x="445" y="317"/>
                    <a:pt x="170"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4" name="Google Shape;2424;p16"/>
            <p:cNvSpPr/>
            <p:nvPr/>
          </p:nvSpPr>
          <p:spPr>
            <a:xfrm>
              <a:off x="-1996000" y="3813000"/>
              <a:ext cx="14300" cy="12175"/>
            </a:xfrm>
            <a:custGeom>
              <a:rect b="b" l="l" r="r" t="t"/>
              <a:pathLst>
                <a:path extrusionOk="0" h="487" w="572">
                  <a:moveTo>
                    <a:pt x="1" y="0"/>
                  </a:moveTo>
                  <a:lnTo>
                    <a:pt x="1" y="487"/>
                  </a:lnTo>
                  <a:cubicBezTo>
                    <a:pt x="276" y="317"/>
                    <a:pt x="572" y="169"/>
                    <a:pt x="1"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5" name="Google Shape;2425;p16"/>
            <p:cNvSpPr/>
            <p:nvPr/>
          </p:nvSpPr>
          <p:spPr>
            <a:xfrm>
              <a:off x="-2718775" y="4110675"/>
              <a:ext cx="26450" cy="19575"/>
            </a:xfrm>
            <a:custGeom>
              <a:rect b="b" l="l" r="r" t="t"/>
              <a:pathLst>
                <a:path extrusionOk="0" h="783" w="1058">
                  <a:moveTo>
                    <a:pt x="1058" y="0"/>
                  </a:moveTo>
                  <a:lnTo>
                    <a:pt x="487" y="148"/>
                  </a:lnTo>
                  <a:cubicBezTo>
                    <a:pt x="0" y="254"/>
                    <a:pt x="127" y="550"/>
                    <a:pt x="296" y="783"/>
                  </a:cubicBezTo>
                  <a:cubicBezTo>
                    <a:pt x="508" y="487"/>
                    <a:pt x="952" y="360"/>
                    <a:pt x="1058"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6" name="Google Shape;2426;p16"/>
            <p:cNvSpPr/>
            <p:nvPr/>
          </p:nvSpPr>
          <p:spPr>
            <a:xfrm>
              <a:off x="-2279400" y="3740550"/>
              <a:ext cx="28050" cy="20800"/>
            </a:xfrm>
            <a:custGeom>
              <a:rect b="b" l="l" r="r" t="t"/>
              <a:pathLst>
                <a:path extrusionOk="0" h="832" w="1122">
                  <a:moveTo>
                    <a:pt x="1121" y="1"/>
                  </a:moveTo>
                  <a:lnTo>
                    <a:pt x="1121" y="1"/>
                  </a:lnTo>
                  <a:cubicBezTo>
                    <a:pt x="572" y="85"/>
                    <a:pt x="318" y="466"/>
                    <a:pt x="1" y="804"/>
                  </a:cubicBezTo>
                  <a:cubicBezTo>
                    <a:pt x="98" y="823"/>
                    <a:pt x="186" y="831"/>
                    <a:pt x="265" y="831"/>
                  </a:cubicBezTo>
                  <a:cubicBezTo>
                    <a:pt x="821" y="831"/>
                    <a:pt x="955" y="408"/>
                    <a:pt x="1121"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7" name="Google Shape;2427;p16"/>
            <p:cNvSpPr/>
            <p:nvPr/>
          </p:nvSpPr>
          <p:spPr>
            <a:xfrm>
              <a:off x="-1650200" y="3781800"/>
              <a:ext cx="57650" cy="58225"/>
            </a:xfrm>
            <a:custGeom>
              <a:rect b="b" l="l" r="r" t="t"/>
              <a:pathLst>
                <a:path extrusionOk="0" h="2329" w="2306">
                  <a:moveTo>
                    <a:pt x="1587" y="0"/>
                  </a:moveTo>
                  <a:cubicBezTo>
                    <a:pt x="1333" y="254"/>
                    <a:pt x="1227" y="614"/>
                    <a:pt x="846" y="783"/>
                  </a:cubicBezTo>
                  <a:cubicBezTo>
                    <a:pt x="593" y="1037"/>
                    <a:pt x="931" y="1460"/>
                    <a:pt x="466" y="1692"/>
                  </a:cubicBezTo>
                  <a:cubicBezTo>
                    <a:pt x="275" y="1777"/>
                    <a:pt x="0" y="2073"/>
                    <a:pt x="360" y="2263"/>
                  </a:cubicBezTo>
                  <a:cubicBezTo>
                    <a:pt x="440" y="2309"/>
                    <a:pt x="518" y="2328"/>
                    <a:pt x="594" y="2328"/>
                  </a:cubicBezTo>
                  <a:cubicBezTo>
                    <a:pt x="801" y="2328"/>
                    <a:pt x="994" y="2185"/>
                    <a:pt x="1164" y="2031"/>
                  </a:cubicBezTo>
                  <a:cubicBezTo>
                    <a:pt x="1375" y="1650"/>
                    <a:pt x="1269" y="1354"/>
                    <a:pt x="1777" y="1121"/>
                  </a:cubicBezTo>
                  <a:cubicBezTo>
                    <a:pt x="2136" y="677"/>
                    <a:pt x="2306" y="275"/>
                    <a:pt x="1587"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8" name="Google Shape;2428;p16"/>
            <p:cNvSpPr/>
            <p:nvPr/>
          </p:nvSpPr>
          <p:spPr>
            <a:xfrm>
              <a:off x="-1660175" y="3801025"/>
              <a:ext cx="49650" cy="40725"/>
            </a:xfrm>
            <a:custGeom>
              <a:rect b="b" l="l" r="r" t="t"/>
              <a:pathLst>
                <a:path extrusionOk="0" h="1629" w="1986">
                  <a:moveTo>
                    <a:pt x="1024" y="1"/>
                  </a:moveTo>
                  <a:cubicBezTo>
                    <a:pt x="1" y="1"/>
                    <a:pt x="1139" y="1040"/>
                    <a:pt x="463" y="1219"/>
                  </a:cubicBezTo>
                  <a:cubicBezTo>
                    <a:pt x="173" y="1432"/>
                    <a:pt x="554" y="1627"/>
                    <a:pt x="831" y="1627"/>
                  </a:cubicBezTo>
                  <a:cubicBezTo>
                    <a:pt x="858" y="1627"/>
                    <a:pt x="883" y="1625"/>
                    <a:pt x="907" y="1621"/>
                  </a:cubicBezTo>
                  <a:cubicBezTo>
                    <a:pt x="955" y="1626"/>
                    <a:pt x="1000" y="1629"/>
                    <a:pt x="1042" y="1629"/>
                  </a:cubicBezTo>
                  <a:cubicBezTo>
                    <a:pt x="1709" y="1629"/>
                    <a:pt x="1707" y="1027"/>
                    <a:pt x="1986" y="669"/>
                  </a:cubicBezTo>
                  <a:lnTo>
                    <a:pt x="1986" y="500"/>
                  </a:lnTo>
                  <a:cubicBezTo>
                    <a:pt x="1436" y="543"/>
                    <a:pt x="1711" y="1050"/>
                    <a:pt x="1415" y="1240"/>
                  </a:cubicBezTo>
                  <a:cubicBezTo>
                    <a:pt x="1285" y="1321"/>
                    <a:pt x="1156" y="1452"/>
                    <a:pt x="1007" y="1452"/>
                  </a:cubicBezTo>
                  <a:cubicBezTo>
                    <a:pt x="962" y="1452"/>
                    <a:pt x="914" y="1439"/>
                    <a:pt x="865" y="1410"/>
                  </a:cubicBezTo>
                  <a:cubicBezTo>
                    <a:pt x="421" y="1114"/>
                    <a:pt x="1563" y="775"/>
                    <a:pt x="1245" y="14"/>
                  </a:cubicBezTo>
                  <a:cubicBezTo>
                    <a:pt x="1162" y="5"/>
                    <a:pt x="1089" y="1"/>
                    <a:pt x="1024"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9" name="Google Shape;2429;p16"/>
            <p:cNvSpPr/>
            <p:nvPr/>
          </p:nvSpPr>
          <p:spPr>
            <a:xfrm>
              <a:off x="-2762675" y="4069950"/>
              <a:ext cx="75125" cy="74000"/>
            </a:xfrm>
            <a:custGeom>
              <a:rect b="b" l="l" r="r" t="t"/>
              <a:pathLst>
                <a:path extrusionOk="0" h="2960" w="3005">
                  <a:moveTo>
                    <a:pt x="2243" y="1"/>
                  </a:moveTo>
                  <a:cubicBezTo>
                    <a:pt x="1355" y="149"/>
                    <a:pt x="1355" y="1016"/>
                    <a:pt x="741" y="1375"/>
                  </a:cubicBezTo>
                  <a:cubicBezTo>
                    <a:pt x="1" y="1841"/>
                    <a:pt x="149" y="2348"/>
                    <a:pt x="572" y="2898"/>
                  </a:cubicBezTo>
                  <a:cubicBezTo>
                    <a:pt x="674" y="2941"/>
                    <a:pt x="765" y="2960"/>
                    <a:pt x="848" y="2960"/>
                  </a:cubicBezTo>
                  <a:cubicBezTo>
                    <a:pt x="1309" y="2960"/>
                    <a:pt x="1509" y="2387"/>
                    <a:pt x="1970" y="2387"/>
                  </a:cubicBezTo>
                  <a:cubicBezTo>
                    <a:pt x="1990" y="2387"/>
                    <a:pt x="2010" y="2388"/>
                    <a:pt x="2031" y="2390"/>
                  </a:cubicBezTo>
                  <a:cubicBezTo>
                    <a:pt x="2095" y="2179"/>
                    <a:pt x="1968" y="1925"/>
                    <a:pt x="2243" y="1777"/>
                  </a:cubicBezTo>
                  <a:cubicBezTo>
                    <a:pt x="2602" y="1460"/>
                    <a:pt x="2962" y="1143"/>
                    <a:pt x="3004" y="656"/>
                  </a:cubicBezTo>
                  <a:lnTo>
                    <a:pt x="3004" y="656"/>
                  </a:lnTo>
                  <a:cubicBezTo>
                    <a:pt x="2793" y="677"/>
                    <a:pt x="2518" y="614"/>
                    <a:pt x="2475" y="868"/>
                  </a:cubicBezTo>
                  <a:cubicBezTo>
                    <a:pt x="2370" y="1375"/>
                    <a:pt x="1799" y="1629"/>
                    <a:pt x="1672" y="2116"/>
                  </a:cubicBezTo>
                  <a:cubicBezTo>
                    <a:pt x="1619" y="2290"/>
                    <a:pt x="1466" y="2407"/>
                    <a:pt x="1296" y="2407"/>
                  </a:cubicBezTo>
                  <a:cubicBezTo>
                    <a:pt x="1259" y="2407"/>
                    <a:pt x="1222" y="2402"/>
                    <a:pt x="1185" y="2390"/>
                  </a:cubicBezTo>
                  <a:cubicBezTo>
                    <a:pt x="614" y="2094"/>
                    <a:pt x="1926" y="381"/>
                    <a:pt x="2243"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0" name="Google Shape;2430;p16"/>
            <p:cNvSpPr/>
            <p:nvPr/>
          </p:nvSpPr>
          <p:spPr>
            <a:xfrm>
              <a:off x="-1383200" y="3907100"/>
              <a:ext cx="28025" cy="43550"/>
            </a:xfrm>
            <a:custGeom>
              <a:rect b="b" l="l" r="r" t="t"/>
              <a:pathLst>
                <a:path extrusionOk="0" h="1742" w="1121">
                  <a:moveTo>
                    <a:pt x="572" y="1"/>
                  </a:moveTo>
                  <a:lnTo>
                    <a:pt x="572" y="1"/>
                  </a:lnTo>
                  <a:cubicBezTo>
                    <a:pt x="1" y="508"/>
                    <a:pt x="762" y="1312"/>
                    <a:pt x="1" y="1735"/>
                  </a:cubicBezTo>
                  <a:cubicBezTo>
                    <a:pt x="53" y="1739"/>
                    <a:pt x="101" y="1742"/>
                    <a:pt x="145" y="1742"/>
                  </a:cubicBezTo>
                  <a:cubicBezTo>
                    <a:pt x="1120" y="1742"/>
                    <a:pt x="430" y="668"/>
                    <a:pt x="572"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1" name="Google Shape;2431;p16"/>
            <p:cNvSpPr/>
            <p:nvPr/>
          </p:nvSpPr>
          <p:spPr>
            <a:xfrm>
              <a:off x="-2303725" y="3678675"/>
              <a:ext cx="51850" cy="80275"/>
            </a:xfrm>
            <a:custGeom>
              <a:rect b="b" l="l" r="r" t="t"/>
              <a:pathLst>
                <a:path extrusionOk="0" h="3211" w="2074">
                  <a:moveTo>
                    <a:pt x="1351" y="0"/>
                  </a:moveTo>
                  <a:cubicBezTo>
                    <a:pt x="747" y="0"/>
                    <a:pt x="985" y="1549"/>
                    <a:pt x="233" y="1841"/>
                  </a:cubicBezTo>
                  <a:cubicBezTo>
                    <a:pt x="1" y="2137"/>
                    <a:pt x="297" y="2497"/>
                    <a:pt x="64" y="2793"/>
                  </a:cubicBezTo>
                  <a:cubicBezTo>
                    <a:pt x="144" y="3105"/>
                    <a:pt x="251" y="3210"/>
                    <a:pt x="373" y="3210"/>
                  </a:cubicBezTo>
                  <a:cubicBezTo>
                    <a:pt x="540" y="3210"/>
                    <a:pt x="736" y="3012"/>
                    <a:pt x="931" y="2877"/>
                  </a:cubicBezTo>
                  <a:cubicBezTo>
                    <a:pt x="1777" y="2306"/>
                    <a:pt x="1354" y="1312"/>
                    <a:pt x="1946" y="636"/>
                  </a:cubicBezTo>
                  <a:cubicBezTo>
                    <a:pt x="2073" y="488"/>
                    <a:pt x="1650" y="65"/>
                    <a:pt x="1375" y="1"/>
                  </a:cubicBezTo>
                  <a:cubicBezTo>
                    <a:pt x="1367" y="1"/>
                    <a:pt x="1359" y="0"/>
                    <a:pt x="1351"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2" name="Google Shape;2432;p16"/>
            <p:cNvSpPr/>
            <p:nvPr/>
          </p:nvSpPr>
          <p:spPr>
            <a:xfrm>
              <a:off x="-1471500" y="3938150"/>
              <a:ext cx="71350" cy="53100"/>
            </a:xfrm>
            <a:custGeom>
              <a:rect b="b" l="l" r="r" t="t"/>
              <a:pathLst>
                <a:path extrusionOk="0" h="2124" w="2854">
                  <a:moveTo>
                    <a:pt x="2313" y="0"/>
                  </a:moveTo>
                  <a:cubicBezTo>
                    <a:pt x="2282" y="0"/>
                    <a:pt x="2252" y="2"/>
                    <a:pt x="2222" y="6"/>
                  </a:cubicBezTo>
                  <a:cubicBezTo>
                    <a:pt x="2010" y="154"/>
                    <a:pt x="1629" y="28"/>
                    <a:pt x="1481" y="345"/>
                  </a:cubicBezTo>
                  <a:cubicBezTo>
                    <a:pt x="1418" y="852"/>
                    <a:pt x="1016" y="1275"/>
                    <a:pt x="487" y="1360"/>
                  </a:cubicBezTo>
                  <a:cubicBezTo>
                    <a:pt x="234" y="1423"/>
                    <a:pt x="1" y="1614"/>
                    <a:pt x="43" y="1889"/>
                  </a:cubicBezTo>
                  <a:cubicBezTo>
                    <a:pt x="128" y="2078"/>
                    <a:pt x="315" y="2123"/>
                    <a:pt x="529" y="2123"/>
                  </a:cubicBezTo>
                  <a:cubicBezTo>
                    <a:pt x="727" y="2123"/>
                    <a:pt x="950" y="2084"/>
                    <a:pt x="1137" y="2084"/>
                  </a:cubicBezTo>
                  <a:cubicBezTo>
                    <a:pt x="1200" y="2084"/>
                    <a:pt x="1259" y="2088"/>
                    <a:pt x="1312" y="2100"/>
                  </a:cubicBezTo>
                  <a:lnTo>
                    <a:pt x="1672" y="1804"/>
                  </a:lnTo>
                  <a:cubicBezTo>
                    <a:pt x="1756" y="1149"/>
                    <a:pt x="2031" y="620"/>
                    <a:pt x="2835" y="429"/>
                  </a:cubicBezTo>
                  <a:cubicBezTo>
                    <a:pt x="2854" y="164"/>
                    <a:pt x="2583" y="0"/>
                    <a:pt x="2313"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3" name="Google Shape;2433;p16"/>
            <p:cNvSpPr/>
            <p:nvPr/>
          </p:nvSpPr>
          <p:spPr>
            <a:xfrm>
              <a:off x="-1433425" y="3921275"/>
              <a:ext cx="58625" cy="61450"/>
            </a:xfrm>
            <a:custGeom>
              <a:rect b="b" l="l" r="r" t="t"/>
              <a:pathLst>
                <a:path extrusionOk="0" h="2458" w="2345">
                  <a:moveTo>
                    <a:pt x="1700" y="0"/>
                  </a:moveTo>
                  <a:cubicBezTo>
                    <a:pt x="1581" y="0"/>
                    <a:pt x="1477" y="56"/>
                    <a:pt x="1439" y="195"/>
                  </a:cubicBezTo>
                  <a:cubicBezTo>
                    <a:pt x="1714" y="512"/>
                    <a:pt x="1312" y="745"/>
                    <a:pt x="1270" y="999"/>
                  </a:cubicBezTo>
                  <a:cubicBezTo>
                    <a:pt x="297" y="1147"/>
                    <a:pt x="1" y="1675"/>
                    <a:pt x="149" y="2458"/>
                  </a:cubicBezTo>
                  <a:cubicBezTo>
                    <a:pt x="614" y="1189"/>
                    <a:pt x="1460" y="1570"/>
                    <a:pt x="2137" y="576"/>
                  </a:cubicBezTo>
                  <a:cubicBezTo>
                    <a:pt x="2344" y="309"/>
                    <a:pt x="1980" y="0"/>
                    <a:pt x="1700"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4" name="Google Shape;2434;p16"/>
            <p:cNvSpPr/>
            <p:nvPr/>
          </p:nvSpPr>
          <p:spPr>
            <a:xfrm>
              <a:off x="-1411225" y="3926025"/>
              <a:ext cx="35250" cy="20225"/>
            </a:xfrm>
            <a:custGeom>
              <a:rect b="b" l="l" r="r" t="t"/>
              <a:pathLst>
                <a:path extrusionOk="0" h="809" w="1410">
                  <a:moveTo>
                    <a:pt x="661" y="1"/>
                  </a:moveTo>
                  <a:cubicBezTo>
                    <a:pt x="627" y="1"/>
                    <a:pt x="590" y="2"/>
                    <a:pt x="551" y="5"/>
                  </a:cubicBezTo>
                  <a:lnTo>
                    <a:pt x="382" y="5"/>
                  </a:lnTo>
                  <a:lnTo>
                    <a:pt x="1" y="491"/>
                  </a:lnTo>
                  <a:cubicBezTo>
                    <a:pt x="64" y="639"/>
                    <a:pt x="212" y="766"/>
                    <a:pt x="382" y="809"/>
                  </a:cubicBezTo>
                  <a:cubicBezTo>
                    <a:pt x="847" y="647"/>
                    <a:pt x="1409" y="1"/>
                    <a:pt x="661"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5" name="Google Shape;2435;p16"/>
            <p:cNvSpPr/>
            <p:nvPr/>
          </p:nvSpPr>
          <p:spPr>
            <a:xfrm>
              <a:off x="-2803900" y="3810875"/>
              <a:ext cx="39900" cy="45625"/>
            </a:xfrm>
            <a:custGeom>
              <a:rect b="b" l="l" r="r" t="t"/>
              <a:pathLst>
                <a:path extrusionOk="0" h="1825" w="1596">
                  <a:moveTo>
                    <a:pt x="741" y="0"/>
                  </a:moveTo>
                  <a:lnTo>
                    <a:pt x="191" y="1037"/>
                  </a:lnTo>
                  <a:cubicBezTo>
                    <a:pt x="64" y="1037"/>
                    <a:pt x="64" y="1143"/>
                    <a:pt x="0" y="1185"/>
                  </a:cubicBezTo>
                  <a:lnTo>
                    <a:pt x="0" y="1671"/>
                  </a:lnTo>
                  <a:cubicBezTo>
                    <a:pt x="157" y="1778"/>
                    <a:pt x="308" y="1824"/>
                    <a:pt x="447" y="1824"/>
                  </a:cubicBezTo>
                  <a:cubicBezTo>
                    <a:pt x="1190" y="1824"/>
                    <a:pt x="1596" y="499"/>
                    <a:pt x="741"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6" name="Google Shape;2436;p16"/>
            <p:cNvSpPr/>
            <p:nvPr/>
          </p:nvSpPr>
          <p:spPr>
            <a:xfrm>
              <a:off x="-2810250" y="3804525"/>
              <a:ext cx="11125" cy="36500"/>
            </a:xfrm>
            <a:custGeom>
              <a:rect b="b" l="l" r="r" t="t"/>
              <a:pathLst>
                <a:path extrusionOk="0" h="1460" w="445">
                  <a:moveTo>
                    <a:pt x="445" y="1"/>
                  </a:moveTo>
                  <a:cubicBezTo>
                    <a:pt x="1" y="445"/>
                    <a:pt x="297" y="974"/>
                    <a:pt x="254" y="1460"/>
                  </a:cubicBezTo>
                  <a:lnTo>
                    <a:pt x="445" y="1291"/>
                  </a:lnTo>
                  <a:cubicBezTo>
                    <a:pt x="445" y="868"/>
                    <a:pt x="445" y="424"/>
                    <a:pt x="445"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7" name="Google Shape;2437;p16"/>
            <p:cNvSpPr/>
            <p:nvPr/>
          </p:nvSpPr>
          <p:spPr>
            <a:xfrm>
              <a:off x="-1216100" y="4099100"/>
              <a:ext cx="34200" cy="16875"/>
            </a:xfrm>
            <a:custGeom>
              <a:rect b="b" l="l" r="r" t="t"/>
              <a:pathLst>
                <a:path extrusionOk="0" h="675" w="1368">
                  <a:moveTo>
                    <a:pt x="772" y="0"/>
                  </a:moveTo>
                  <a:cubicBezTo>
                    <a:pt x="660" y="0"/>
                    <a:pt x="532" y="37"/>
                    <a:pt x="402" y="125"/>
                  </a:cubicBezTo>
                  <a:cubicBezTo>
                    <a:pt x="0" y="379"/>
                    <a:pt x="465" y="484"/>
                    <a:pt x="550" y="653"/>
                  </a:cubicBezTo>
                  <a:lnTo>
                    <a:pt x="740" y="675"/>
                  </a:lnTo>
                  <a:cubicBezTo>
                    <a:pt x="1368" y="460"/>
                    <a:pt x="1170" y="0"/>
                    <a:pt x="772"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8" name="Google Shape;2438;p16"/>
            <p:cNvSpPr/>
            <p:nvPr/>
          </p:nvSpPr>
          <p:spPr>
            <a:xfrm>
              <a:off x="-1434475" y="3938375"/>
              <a:ext cx="18525" cy="7875"/>
            </a:xfrm>
            <a:custGeom>
              <a:rect b="b" l="l" r="r" t="t"/>
              <a:pathLst>
                <a:path extrusionOk="0" h="315" w="741">
                  <a:moveTo>
                    <a:pt x="402" y="1"/>
                  </a:moveTo>
                  <a:cubicBezTo>
                    <a:pt x="212" y="1"/>
                    <a:pt x="40" y="50"/>
                    <a:pt x="0" y="315"/>
                  </a:cubicBezTo>
                  <a:lnTo>
                    <a:pt x="741" y="19"/>
                  </a:lnTo>
                  <a:cubicBezTo>
                    <a:pt x="637" y="19"/>
                    <a:pt x="517" y="1"/>
                    <a:pt x="402"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9" name="Google Shape;2439;p16"/>
            <p:cNvSpPr/>
            <p:nvPr/>
          </p:nvSpPr>
          <p:spPr>
            <a:xfrm>
              <a:off x="-2306375" y="3724700"/>
              <a:ext cx="12200" cy="23800"/>
            </a:xfrm>
            <a:custGeom>
              <a:rect b="b" l="l" r="r" t="t"/>
              <a:pathLst>
                <a:path extrusionOk="0" h="952" w="488">
                  <a:moveTo>
                    <a:pt x="339" y="0"/>
                  </a:moveTo>
                  <a:cubicBezTo>
                    <a:pt x="1" y="275"/>
                    <a:pt x="212" y="635"/>
                    <a:pt x="170" y="952"/>
                  </a:cubicBezTo>
                  <a:cubicBezTo>
                    <a:pt x="487" y="677"/>
                    <a:pt x="276" y="317"/>
                    <a:pt x="339"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40" name="Google Shape;2440;p16"/>
          <p:cNvGrpSpPr/>
          <p:nvPr/>
        </p:nvGrpSpPr>
        <p:grpSpPr>
          <a:xfrm flipH="1">
            <a:off x="7696200" y="550600"/>
            <a:ext cx="2106500" cy="597475"/>
            <a:chOff x="-2810250" y="3572525"/>
            <a:chExt cx="2106500" cy="597475"/>
          </a:xfrm>
        </p:grpSpPr>
        <p:sp>
          <p:nvSpPr>
            <p:cNvPr id="2441" name="Google Shape;2441;p16"/>
            <p:cNvSpPr/>
            <p:nvPr/>
          </p:nvSpPr>
          <p:spPr>
            <a:xfrm>
              <a:off x="-2396250" y="4007475"/>
              <a:ext cx="133850" cy="123700"/>
            </a:xfrm>
            <a:custGeom>
              <a:rect b="b" l="l" r="r" t="t"/>
              <a:pathLst>
                <a:path extrusionOk="0" h="4948" w="5354">
                  <a:moveTo>
                    <a:pt x="3665" y="0"/>
                  </a:moveTo>
                  <a:cubicBezTo>
                    <a:pt x="3419" y="0"/>
                    <a:pt x="3177" y="89"/>
                    <a:pt x="2983" y="258"/>
                  </a:cubicBezTo>
                  <a:cubicBezTo>
                    <a:pt x="2771" y="1971"/>
                    <a:pt x="1" y="2521"/>
                    <a:pt x="339" y="4445"/>
                  </a:cubicBezTo>
                  <a:cubicBezTo>
                    <a:pt x="400" y="4488"/>
                    <a:pt x="452" y="4505"/>
                    <a:pt x="498" y="4505"/>
                  </a:cubicBezTo>
                  <a:cubicBezTo>
                    <a:pt x="693" y="4505"/>
                    <a:pt x="777" y="4189"/>
                    <a:pt x="1039" y="4189"/>
                  </a:cubicBezTo>
                  <a:cubicBezTo>
                    <a:pt x="1052" y="4189"/>
                    <a:pt x="1065" y="4190"/>
                    <a:pt x="1079" y="4192"/>
                  </a:cubicBezTo>
                  <a:cubicBezTo>
                    <a:pt x="1164" y="4466"/>
                    <a:pt x="614" y="4466"/>
                    <a:pt x="762" y="4763"/>
                  </a:cubicBezTo>
                  <a:cubicBezTo>
                    <a:pt x="893" y="4882"/>
                    <a:pt x="1072" y="4948"/>
                    <a:pt x="1226" y="4948"/>
                  </a:cubicBezTo>
                  <a:cubicBezTo>
                    <a:pt x="1344" y="4948"/>
                    <a:pt x="1447" y="4909"/>
                    <a:pt x="1502" y="4826"/>
                  </a:cubicBezTo>
                  <a:cubicBezTo>
                    <a:pt x="1946" y="4213"/>
                    <a:pt x="2750" y="3853"/>
                    <a:pt x="3004" y="3155"/>
                  </a:cubicBezTo>
                  <a:cubicBezTo>
                    <a:pt x="3110" y="2817"/>
                    <a:pt x="3363" y="2542"/>
                    <a:pt x="3659" y="2373"/>
                  </a:cubicBezTo>
                  <a:cubicBezTo>
                    <a:pt x="4558" y="1871"/>
                    <a:pt x="5354" y="109"/>
                    <a:pt x="4167" y="109"/>
                  </a:cubicBezTo>
                  <a:cubicBezTo>
                    <a:pt x="4153" y="109"/>
                    <a:pt x="4139" y="109"/>
                    <a:pt x="4125" y="110"/>
                  </a:cubicBezTo>
                  <a:cubicBezTo>
                    <a:pt x="3977" y="36"/>
                    <a:pt x="3820" y="0"/>
                    <a:pt x="3665"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2" name="Google Shape;2442;p16"/>
            <p:cNvSpPr/>
            <p:nvPr/>
          </p:nvSpPr>
          <p:spPr>
            <a:xfrm>
              <a:off x="-1076525" y="3572525"/>
              <a:ext cx="126925" cy="104075"/>
            </a:xfrm>
            <a:custGeom>
              <a:rect b="b" l="l" r="r" t="t"/>
              <a:pathLst>
                <a:path extrusionOk="0" h="4163" w="5077">
                  <a:moveTo>
                    <a:pt x="3337" y="1"/>
                  </a:moveTo>
                  <a:cubicBezTo>
                    <a:pt x="3025" y="1"/>
                    <a:pt x="2736" y="55"/>
                    <a:pt x="2602" y="165"/>
                  </a:cubicBezTo>
                  <a:cubicBezTo>
                    <a:pt x="2665" y="715"/>
                    <a:pt x="1798" y="906"/>
                    <a:pt x="1841" y="1477"/>
                  </a:cubicBezTo>
                  <a:cubicBezTo>
                    <a:pt x="1819" y="1815"/>
                    <a:pt x="1544" y="1900"/>
                    <a:pt x="1248" y="1963"/>
                  </a:cubicBezTo>
                  <a:cubicBezTo>
                    <a:pt x="254" y="2513"/>
                    <a:pt x="1" y="4099"/>
                    <a:pt x="1502" y="4163"/>
                  </a:cubicBezTo>
                  <a:cubicBezTo>
                    <a:pt x="2412" y="3824"/>
                    <a:pt x="3173" y="3190"/>
                    <a:pt x="3659" y="2365"/>
                  </a:cubicBezTo>
                  <a:cubicBezTo>
                    <a:pt x="3793" y="1912"/>
                    <a:pt x="4060" y="1739"/>
                    <a:pt x="4460" y="1739"/>
                  </a:cubicBezTo>
                  <a:cubicBezTo>
                    <a:pt x="4565" y="1739"/>
                    <a:pt x="4678" y="1751"/>
                    <a:pt x="4801" y="1773"/>
                  </a:cubicBezTo>
                  <a:cubicBezTo>
                    <a:pt x="4738" y="1604"/>
                    <a:pt x="5076" y="1477"/>
                    <a:pt x="4865" y="1286"/>
                  </a:cubicBezTo>
                  <a:cubicBezTo>
                    <a:pt x="4670" y="1119"/>
                    <a:pt x="4486" y="1055"/>
                    <a:pt x="4305" y="1055"/>
                  </a:cubicBezTo>
                  <a:cubicBezTo>
                    <a:pt x="3779" y="1055"/>
                    <a:pt x="3290" y="1599"/>
                    <a:pt x="2708" y="1709"/>
                  </a:cubicBezTo>
                  <a:cubicBezTo>
                    <a:pt x="2792" y="1202"/>
                    <a:pt x="3215" y="948"/>
                    <a:pt x="3511" y="715"/>
                  </a:cubicBezTo>
                  <a:cubicBezTo>
                    <a:pt x="3571" y="673"/>
                    <a:pt x="3645" y="658"/>
                    <a:pt x="3726" y="658"/>
                  </a:cubicBezTo>
                  <a:cubicBezTo>
                    <a:pt x="3891" y="658"/>
                    <a:pt x="4083" y="718"/>
                    <a:pt x="4233" y="718"/>
                  </a:cubicBezTo>
                  <a:cubicBezTo>
                    <a:pt x="4373" y="718"/>
                    <a:pt x="4476" y="666"/>
                    <a:pt x="4484" y="461"/>
                  </a:cubicBezTo>
                  <a:cubicBezTo>
                    <a:pt x="4458" y="156"/>
                    <a:pt x="3864" y="1"/>
                    <a:pt x="3337"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3" name="Google Shape;2443;p16"/>
            <p:cNvSpPr/>
            <p:nvPr/>
          </p:nvSpPr>
          <p:spPr>
            <a:xfrm>
              <a:off x="-2407875" y="4057575"/>
              <a:ext cx="141200" cy="94050"/>
            </a:xfrm>
            <a:custGeom>
              <a:rect b="b" l="l" r="r" t="t"/>
              <a:pathLst>
                <a:path extrusionOk="0" h="3762" w="5648">
                  <a:moveTo>
                    <a:pt x="4962" y="0"/>
                  </a:moveTo>
                  <a:cubicBezTo>
                    <a:pt x="4363" y="0"/>
                    <a:pt x="3743" y="352"/>
                    <a:pt x="3532" y="940"/>
                  </a:cubicBezTo>
                  <a:cubicBezTo>
                    <a:pt x="3405" y="1638"/>
                    <a:pt x="2665" y="1743"/>
                    <a:pt x="2369" y="2293"/>
                  </a:cubicBezTo>
                  <a:cubicBezTo>
                    <a:pt x="2144" y="2744"/>
                    <a:pt x="1958" y="2962"/>
                    <a:pt x="1704" y="2962"/>
                  </a:cubicBezTo>
                  <a:cubicBezTo>
                    <a:pt x="1506" y="2962"/>
                    <a:pt x="1265" y="2828"/>
                    <a:pt x="931" y="2568"/>
                  </a:cubicBezTo>
                  <a:cubicBezTo>
                    <a:pt x="656" y="2399"/>
                    <a:pt x="677" y="2188"/>
                    <a:pt x="740" y="1955"/>
                  </a:cubicBezTo>
                  <a:cubicBezTo>
                    <a:pt x="844" y="1728"/>
                    <a:pt x="715" y="1616"/>
                    <a:pt x="571" y="1616"/>
                  </a:cubicBezTo>
                  <a:cubicBezTo>
                    <a:pt x="420" y="1616"/>
                    <a:pt x="253" y="1738"/>
                    <a:pt x="317" y="1976"/>
                  </a:cubicBezTo>
                  <a:cubicBezTo>
                    <a:pt x="85" y="2293"/>
                    <a:pt x="0" y="2801"/>
                    <a:pt x="360" y="3076"/>
                  </a:cubicBezTo>
                  <a:cubicBezTo>
                    <a:pt x="1067" y="3522"/>
                    <a:pt x="1545" y="3761"/>
                    <a:pt x="1963" y="3761"/>
                  </a:cubicBezTo>
                  <a:cubicBezTo>
                    <a:pt x="2358" y="3761"/>
                    <a:pt x="2699" y="3549"/>
                    <a:pt x="3130" y="3097"/>
                  </a:cubicBezTo>
                  <a:cubicBezTo>
                    <a:pt x="3997" y="2166"/>
                    <a:pt x="5097" y="1342"/>
                    <a:pt x="5647" y="178"/>
                  </a:cubicBezTo>
                  <a:cubicBezTo>
                    <a:pt x="5441" y="57"/>
                    <a:pt x="5203" y="0"/>
                    <a:pt x="4962"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4" name="Google Shape;2444;p16"/>
            <p:cNvSpPr/>
            <p:nvPr/>
          </p:nvSpPr>
          <p:spPr>
            <a:xfrm>
              <a:off x="-869800" y="3762375"/>
              <a:ext cx="147025" cy="84950"/>
            </a:xfrm>
            <a:custGeom>
              <a:rect b="b" l="l" r="r" t="t"/>
              <a:pathLst>
                <a:path extrusionOk="0" h="3398" w="5881">
                  <a:moveTo>
                    <a:pt x="3321" y="0"/>
                  </a:moveTo>
                  <a:cubicBezTo>
                    <a:pt x="2724" y="0"/>
                    <a:pt x="1587" y="1645"/>
                    <a:pt x="652" y="1645"/>
                  </a:cubicBezTo>
                  <a:cubicBezTo>
                    <a:pt x="646" y="1645"/>
                    <a:pt x="641" y="1645"/>
                    <a:pt x="635" y="1644"/>
                  </a:cubicBezTo>
                  <a:cubicBezTo>
                    <a:pt x="339" y="1666"/>
                    <a:pt x="530" y="2004"/>
                    <a:pt x="276" y="2067"/>
                  </a:cubicBezTo>
                  <a:cubicBezTo>
                    <a:pt x="1" y="2448"/>
                    <a:pt x="170" y="2829"/>
                    <a:pt x="276" y="3188"/>
                  </a:cubicBezTo>
                  <a:lnTo>
                    <a:pt x="445" y="3209"/>
                  </a:lnTo>
                  <a:cubicBezTo>
                    <a:pt x="481" y="3205"/>
                    <a:pt x="517" y="3203"/>
                    <a:pt x="553" y="3203"/>
                  </a:cubicBezTo>
                  <a:cubicBezTo>
                    <a:pt x="921" y="3203"/>
                    <a:pt x="1302" y="3397"/>
                    <a:pt x="1640" y="3397"/>
                  </a:cubicBezTo>
                  <a:cubicBezTo>
                    <a:pt x="1779" y="3397"/>
                    <a:pt x="1911" y="3365"/>
                    <a:pt x="2031" y="3273"/>
                  </a:cubicBezTo>
                  <a:cubicBezTo>
                    <a:pt x="2645" y="2850"/>
                    <a:pt x="3491" y="2554"/>
                    <a:pt x="3892" y="2089"/>
                  </a:cubicBezTo>
                  <a:cubicBezTo>
                    <a:pt x="4358" y="1306"/>
                    <a:pt x="5881" y="1243"/>
                    <a:pt x="5606" y="164"/>
                  </a:cubicBezTo>
                  <a:cubicBezTo>
                    <a:pt x="5575" y="156"/>
                    <a:pt x="5540" y="153"/>
                    <a:pt x="5503" y="153"/>
                  </a:cubicBezTo>
                  <a:cubicBezTo>
                    <a:pt x="4820" y="153"/>
                    <a:pt x="3102" y="1370"/>
                    <a:pt x="2581" y="1771"/>
                  </a:cubicBezTo>
                  <a:cubicBezTo>
                    <a:pt x="2877" y="1179"/>
                    <a:pt x="3533" y="756"/>
                    <a:pt x="3491" y="58"/>
                  </a:cubicBezTo>
                  <a:cubicBezTo>
                    <a:pt x="3441" y="18"/>
                    <a:pt x="3384" y="0"/>
                    <a:pt x="3321"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5" name="Google Shape;2445;p16"/>
            <p:cNvSpPr/>
            <p:nvPr/>
          </p:nvSpPr>
          <p:spPr>
            <a:xfrm>
              <a:off x="-2475025" y="3887900"/>
              <a:ext cx="118975" cy="96950"/>
            </a:xfrm>
            <a:custGeom>
              <a:rect b="b" l="l" r="r" t="t"/>
              <a:pathLst>
                <a:path extrusionOk="0" h="3878" w="4759">
                  <a:moveTo>
                    <a:pt x="2337" y="1"/>
                  </a:moveTo>
                  <a:cubicBezTo>
                    <a:pt x="1329" y="1"/>
                    <a:pt x="678" y="1172"/>
                    <a:pt x="550" y="1995"/>
                  </a:cubicBezTo>
                  <a:cubicBezTo>
                    <a:pt x="0" y="3010"/>
                    <a:pt x="867" y="3751"/>
                    <a:pt x="1883" y="3878"/>
                  </a:cubicBezTo>
                  <a:cubicBezTo>
                    <a:pt x="2665" y="3095"/>
                    <a:pt x="4759" y="1953"/>
                    <a:pt x="3215" y="832"/>
                  </a:cubicBezTo>
                  <a:cubicBezTo>
                    <a:pt x="2898" y="621"/>
                    <a:pt x="2961" y="346"/>
                    <a:pt x="2834" y="92"/>
                  </a:cubicBezTo>
                  <a:cubicBezTo>
                    <a:pt x="2660" y="29"/>
                    <a:pt x="2494" y="1"/>
                    <a:pt x="2337"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6" name="Google Shape;2446;p16"/>
            <p:cNvSpPr/>
            <p:nvPr/>
          </p:nvSpPr>
          <p:spPr>
            <a:xfrm>
              <a:off x="-1207650" y="3814575"/>
              <a:ext cx="107350" cy="83025"/>
            </a:xfrm>
            <a:custGeom>
              <a:rect b="b" l="l" r="r" t="t"/>
              <a:pathLst>
                <a:path extrusionOk="0" h="3321" w="4294">
                  <a:moveTo>
                    <a:pt x="2433" y="1"/>
                  </a:moveTo>
                  <a:lnTo>
                    <a:pt x="1883" y="275"/>
                  </a:lnTo>
                  <a:cubicBezTo>
                    <a:pt x="1967" y="1227"/>
                    <a:pt x="1037" y="1523"/>
                    <a:pt x="423" y="2031"/>
                  </a:cubicBezTo>
                  <a:cubicBezTo>
                    <a:pt x="0" y="2771"/>
                    <a:pt x="297" y="3194"/>
                    <a:pt x="1333" y="3321"/>
                  </a:cubicBezTo>
                  <a:cubicBezTo>
                    <a:pt x="3025" y="2665"/>
                    <a:pt x="2623" y="1227"/>
                    <a:pt x="4252" y="1121"/>
                  </a:cubicBezTo>
                  <a:lnTo>
                    <a:pt x="4294" y="783"/>
                  </a:lnTo>
                  <a:cubicBezTo>
                    <a:pt x="3955" y="22"/>
                    <a:pt x="3131" y="106"/>
                    <a:pt x="2433"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7" name="Google Shape;2447;p16"/>
            <p:cNvSpPr/>
            <p:nvPr/>
          </p:nvSpPr>
          <p:spPr>
            <a:xfrm>
              <a:off x="-1657600" y="3775075"/>
              <a:ext cx="115300" cy="89075"/>
            </a:xfrm>
            <a:custGeom>
              <a:rect b="b" l="l" r="r" t="t"/>
              <a:pathLst>
                <a:path extrusionOk="0" h="3563" w="4612">
                  <a:moveTo>
                    <a:pt x="3414" y="0"/>
                  </a:moveTo>
                  <a:cubicBezTo>
                    <a:pt x="2993" y="0"/>
                    <a:pt x="3192" y="1023"/>
                    <a:pt x="1840" y="1707"/>
                  </a:cubicBezTo>
                  <a:cubicBezTo>
                    <a:pt x="1883" y="2807"/>
                    <a:pt x="719" y="2575"/>
                    <a:pt x="0" y="2934"/>
                  </a:cubicBezTo>
                  <a:cubicBezTo>
                    <a:pt x="104" y="3374"/>
                    <a:pt x="451" y="3562"/>
                    <a:pt x="899" y="3562"/>
                  </a:cubicBezTo>
                  <a:cubicBezTo>
                    <a:pt x="2278" y="3562"/>
                    <a:pt x="4612" y="1777"/>
                    <a:pt x="3701" y="100"/>
                  </a:cubicBezTo>
                  <a:cubicBezTo>
                    <a:pt x="3579" y="31"/>
                    <a:pt x="3487" y="0"/>
                    <a:pt x="3414"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8" name="Google Shape;2448;p16"/>
            <p:cNvSpPr/>
            <p:nvPr/>
          </p:nvSpPr>
          <p:spPr>
            <a:xfrm>
              <a:off x="-2430100" y="3892350"/>
              <a:ext cx="79875" cy="94825"/>
            </a:xfrm>
            <a:custGeom>
              <a:rect b="b" l="l" r="r" t="t"/>
              <a:pathLst>
                <a:path extrusionOk="0" h="3793" w="3195">
                  <a:moveTo>
                    <a:pt x="1251" y="0"/>
                  </a:moveTo>
                  <a:cubicBezTo>
                    <a:pt x="1175" y="0"/>
                    <a:pt x="1096" y="7"/>
                    <a:pt x="1016" y="20"/>
                  </a:cubicBezTo>
                  <a:cubicBezTo>
                    <a:pt x="720" y="316"/>
                    <a:pt x="382" y="548"/>
                    <a:pt x="1185" y="760"/>
                  </a:cubicBezTo>
                  <a:cubicBezTo>
                    <a:pt x="2475" y="1162"/>
                    <a:pt x="1376" y="2684"/>
                    <a:pt x="530" y="3002"/>
                  </a:cubicBezTo>
                  <a:cubicBezTo>
                    <a:pt x="212" y="3065"/>
                    <a:pt x="1" y="3382"/>
                    <a:pt x="86" y="3700"/>
                  </a:cubicBezTo>
                  <a:cubicBezTo>
                    <a:pt x="287" y="3764"/>
                    <a:pt x="455" y="3793"/>
                    <a:pt x="600" y="3793"/>
                  </a:cubicBezTo>
                  <a:cubicBezTo>
                    <a:pt x="1354" y="3793"/>
                    <a:pt x="1459" y="3019"/>
                    <a:pt x="2116" y="2558"/>
                  </a:cubicBezTo>
                  <a:cubicBezTo>
                    <a:pt x="3194" y="1779"/>
                    <a:pt x="2538" y="0"/>
                    <a:pt x="1251"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9" name="Google Shape;2449;p16"/>
            <p:cNvSpPr/>
            <p:nvPr/>
          </p:nvSpPr>
          <p:spPr>
            <a:xfrm>
              <a:off x="-858675" y="3784450"/>
              <a:ext cx="124800" cy="72900"/>
            </a:xfrm>
            <a:custGeom>
              <a:rect b="b" l="l" r="r" t="t"/>
              <a:pathLst>
                <a:path extrusionOk="0" h="2916" w="4992">
                  <a:moveTo>
                    <a:pt x="4991" y="85"/>
                  </a:moveTo>
                  <a:lnTo>
                    <a:pt x="4991" y="85"/>
                  </a:lnTo>
                  <a:cubicBezTo>
                    <a:pt x="4590" y="233"/>
                    <a:pt x="3638" y="0"/>
                    <a:pt x="3553" y="529"/>
                  </a:cubicBezTo>
                  <a:cubicBezTo>
                    <a:pt x="3744" y="1523"/>
                    <a:pt x="2242" y="1142"/>
                    <a:pt x="1925" y="1840"/>
                  </a:cubicBezTo>
                  <a:cubicBezTo>
                    <a:pt x="1784" y="2210"/>
                    <a:pt x="1565" y="2322"/>
                    <a:pt x="1324" y="2322"/>
                  </a:cubicBezTo>
                  <a:cubicBezTo>
                    <a:pt x="952" y="2322"/>
                    <a:pt x="529" y="2056"/>
                    <a:pt x="260" y="2056"/>
                  </a:cubicBezTo>
                  <a:cubicBezTo>
                    <a:pt x="125" y="2056"/>
                    <a:pt x="30" y="2124"/>
                    <a:pt x="0" y="2326"/>
                  </a:cubicBezTo>
                  <a:cubicBezTo>
                    <a:pt x="340" y="2745"/>
                    <a:pt x="752" y="2916"/>
                    <a:pt x="1193" y="2916"/>
                  </a:cubicBezTo>
                  <a:cubicBezTo>
                    <a:pt x="2648" y="2916"/>
                    <a:pt x="4423" y="1058"/>
                    <a:pt x="4991" y="85"/>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0" name="Google Shape;2450;p16"/>
            <p:cNvSpPr/>
            <p:nvPr/>
          </p:nvSpPr>
          <p:spPr>
            <a:xfrm>
              <a:off x="-1715775" y="4022375"/>
              <a:ext cx="82525" cy="97300"/>
            </a:xfrm>
            <a:custGeom>
              <a:rect b="b" l="l" r="r" t="t"/>
              <a:pathLst>
                <a:path extrusionOk="0" h="3892" w="3301">
                  <a:moveTo>
                    <a:pt x="2164" y="1"/>
                  </a:moveTo>
                  <a:cubicBezTo>
                    <a:pt x="2076" y="1"/>
                    <a:pt x="2004" y="47"/>
                    <a:pt x="1968" y="191"/>
                  </a:cubicBezTo>
                  <a:cubicBezTo>
                    <a:pt x="1714" y="381"/>
                    <a:pt x="1545" y="677"/>
                    <a:pt x="1545" y="994"/>
                  </a:cubicBezTo>
                  <a:cubicBezTo>
                    <a:pt x="1376" y="1925"/>
                    <a:pt x="1" y="2411"/>
                    <a:pt x="530" y="3469"/>
                  </a:cubicBezTo>
                  <a:cubicBezTo>
                    <a:pt x="675" y="3736"/>
                    <a:pt x="995" y="3891"/>
                    <a:pt x="1306" y="3891"/>
                  </a:cubicBezTo>
                  <a:cubicBezTo>
                    <a:pt x="1536" y="3891"/>
                    <a:pt x="1760" y="3806"/>
                    <a:pt x="1904" y="3617"/>
                  </a:cubicBezTo>
                  <a:cubicBezTo>
                    <a:pt x="2179" y="2432"/>
                    <a:pt x="3300" y="1502"/>
                    <a:pt x="3258" y="233"/>
                  </a:cubicBezTo>
                  <a:lnTo>
                    <a:pt x="2708" y="148"/>
                  </a:lnTo>
                  <a:cubicBezTo>
                    <a:pt x="2698" y="150"/>
                    <a:pt x="2687" y="151"/>
                    <a:pt x="2676" y="151"/>
                  </a:cubicBezTo>
                  <a:cubicBezTo>
                    <a:pt x="2534" y="151"/>
                    <a:pt x="2323" y="1"/>
                    <a:pt x="2164"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1" name="Google Shape;2451;p16"/>
            <p:cNvSpPr/>
            <p:nvPr/>
          </p:nvSpPr>
          <p:spPr>
            <a:xfrm>
              <a:off x="-1209225" y="4031875"/>
              <a:ext cx="103650" cy="71425"/>
            </a:xfrm>
            <a:custGeom>
              <a:rect b="b" l="l" r="r" t="t"/>
              <a:pathLst>
                <a:path extrusionOk="0" h="2857" w="4146">
                  <a:moveTo>
                    <a:pt x="3786" y="1"/>
                  </a:moveTo>
                  <a:cubicBezTo>
                    <a:pt x="3046" y="85"/>
                    <a:pt x="2305" y="64"/>
                    <a:pt x="1586" y="128"/>
                  </a:cubicBezTo>
                  <a:lnTo>
                    <a:pt x="1015" y="593"/>
                  </a:lnTo>
                  <a:cubicBezTo>
                    <a:pt x="931" y="678"/>
                    <a:pt x="888" y="762"/>
                    <a:pt x="867" y="889"/>
                  </a:cubicBezTo>
                  <a:cubicBezTo>
                    <a:pt x="867" y="1460"/>
                    <a:pt x="0" y="1756"/>
                    <a:pt x="254" y="2412"/>
                  </a:cubicBezTo>
                  <a:cubicBezTo>
                    <a:pt x="536" y="2704"/>
                    <a:pt x="899" y="2857"/>
                    <a:pt x="1245" y="2857"/>
                  </a:cubicBezTo>
                  <a:cubicBezTo>
                    <a:pt x="1652" y="2857"/>
                    <a:pt x="2036" y="2646"/>
                    <a:pt x="2242" y="2200"/>
                  </a:cubicBezTo>
                  <a:cubicBezTo>
                    <a:pt x="2305" y="2031"/>
                    <a:pt x="2263" y="1862"/>
                    <a:pt x="2157" y="1756"/>
                  </a:cubicBezTo>
                  <a:cubicBezTo>
                    <a:pt x="2106" y="1735"/>
                    <a:pt x="2059" y="1725"/>
                    <a:pt x="2015" y="1725"/>
                  </a:cubicBezTo>
                  <a:cubicBezTo>
                    <a:pt x="1762" y="1725"/>
                    <a:pt x="1611" y="2027"/>
                    <a:pt x="1362" y="2027"/>
                  </a:cubicBezTo>
                  <a:cubicBezTo>
                    <a:pt x="1314" y="2027"/>
                    <a:pt x="1262" y="2016"/>
                    <a:pt x="1206" y="1989"/>
                  </a:cubicBezTo>
                  <a:cubicBezTo>
                    <a:pt x="1461" y="1559"/>
                    <a:pt x="1576" y="1366"/>
                    <a:pt x="1705" y="1366"/>
                  </a:cubicBezTo>
                  <a:cubicBezTo>
                    <a:pt x="1811" y="1366"/>
                    <a:pt x="1926" y="1497"/>
                    <a:pt x="2136" y="1735"/>
                  </a:cubicBezTo>
                  <a:cubicBezTo>
                    <a:pt x="2338" y="1823"/>
                    <a:pt x="2499" y="1859"/>
                    <a:pt x="2631" y="1859"/>
                  </a:cubicBezTo>
                  <a:cubicBezTo>
                    <a:pt x="3230" y="1859"/>
                    <a:pt x="3210" y="1093"/>
                    <a:pt x="3574" y="868"/>
                  </a:cubicBezTo>
                  <a:lnTo>
                    <a:pt x="3574" y="868"/>
                  </a:lnTo>
                  <a:cubicBezTo>
                    <a:pt x="3426" y="1079"/>
                    <a:pt x="3320" y="1291"/>
                    <a:pt x="3765" y="1418"/>
                  </a:cubicBezTo>
                  <a:cubicBezTo>
                    <a:pt x="3765" y="953"/>
                    <a:pt x="4145" y="487"/>
                    <a:pt x="3786"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2" name="Google Shape;2452;p16"/>
            <p:cNvSpPr/>
            <p:nvPr/>
          </p:nvSpPr>
          <p:spPr>
            <a:xfrm>
              <a:off x="-2402600" y="4013900"/>
              <a:ext cx="103125" cy="108950"/>
            </a:xfrm>
            <a:custGeom>
              <a:rect b="b" l="l" r="r" t="t"/>
              <a:pathLst>
                <a:path extrusionOk="0" h="4358" w="4125">
                  <a:moveTo>
                    <a:pt x="3258" y="1"/>
                  </a:moveTo>
                  <a:cubicBezTo>
                    <a:pt x="1883" y="720"/>
                    <a:pt x="826" y="1925"/>
                    <a:pt x="276" y="3385"/>
                  </a:cubicBezTo>
                  <a:cubicBezTo>
                    <a:pt x="635" y="3638"/>
                    <a:pt x="1" y="4188"/>
                    <a:pt x="656" y="4358"/>
                  </a:cubicBezTo>
                  <a:cubicBezTo>
                    <a:pt x="720" y="4315"/>
                    <a:pt x="741" y="4231"/>
                    <a:pt x="656" y="4188"/>
                  </a:cubicBezTo>
                  <a:cubicBezTo>
                    <a:pt x="635" y="2285"/>
                    <a:pt x="4125" y="1206"/>
                    <a:pt x="3258"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3" name="Google Shape;2453;p16"/>
            <p:cNvSpPr/>
            <p:nvPr/>
          </p:nvSpPr>
          <p:spPr>
            <a:xfrm>
              <a:off x="-2066325" y="3800825"/>
              <a:ext cx="83575" cy="106975"/>
            </a:xfrm>
            <a:custGeom>
              <a:rect b="b" l="l" r="r" t="t"/>
              <a:pathLst>
                <a:path extrusionOk="0" h="4279" w="3343">
                  <a:moveTo>
                    <a:pt x="1333" y="1"/>
                  </a:moveTo>
                  <a:lnTo>
                    <a:pt x="1333" y="22"/>
                  </a:lnTo>
                  <a:cubicBezTo>
                    <a:pt x="678" y="1333"/>
                    <a:pt x="1" y="2856"/>
                    <a:pt x="995" y="4188"/>
                  </a:cubicBezTo>
                  <a:cubicBezTo>
                    <a:pt x="1021" y="4179"/>
                    <a:pt x="1044" y="4174"/>
                    <a:pt x="1064" y="4174"/>
                  </a:cubicBezTo>
                  <a:cubicBezTo>
                    <a:pt x="1093" y="4174"/>
                    <a:pt x="1118" y="4185"/>
                    <a:pt x="1143" y="4209"/>
                  </a:cubicBezTo>
                  <a:cubicBezTo>
                    <a:pt x="1255" y="4257"/>
                    <a:pt x="1355" y="4278"/>
                    <a:pt x="1445" y="4278"/>
                  </a:cubicBezTo>
                  <a:cubicBezTo>
                    <a:pt x="2033" y="4278"/>
                    <a:pt x="2193" y="3371"/>
                    <a:pt x="2560" y="3004"/>
                  </a:cubicBezTo>
                  <a:cubicBezTo>
                    <a:pt x="2814" y="2581"/>
                    <a:pt x="3342" y="2200"/>
                    <a:pt x="3152" y="1650"/>
                  </a:cubicBezTo>
                  <a:cubicBezTo>
                    <a:pt x="2964" y="1253"/>
                    <a:pt x="3272" y="339"/>
                    <a:pt x="2645" y="339"/>
                  </a:cubicBezTo>
                  <a:cubicBezTo>
                    <a:pt x="2638" y="339"/>
                    <a:pt x="2631" y="339"/>
                    <a:pt x="2623" y="339"/>
                  </a:cubicBezTo>
                  <a:cubicBezTo>
                    <a:pt x="1777" y="1016"/>
                    <a:pt x="2285" y="2116"/>
                    <a:pt x="1629" y="2940"/>
                  </a:cubicBezTo>
                  <a:cubicBezTo>
                    <a:pt x="678" y="2010"/>
                    <a:pt x="3258" y="318"/>
                    <a:pt x="1333"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4" name="Google Shape;2454;p16"/>
            <p:cNvSpPr/>
            <p:nvPr/>
          </p:nvSpPr>
          <p:spPr>
            <a:xfrm>
              <a:off x="-2386200" y="4013900"/>
              <a:ext cx="131150" cy="123250"/>
            </a:xfrm>
            <a:custGeom>
              <a:rect b="b" l="l" r="r" t="t"/>
              <a:pathLst>
                <a:path extrusionOk="0" h="4930" w="5246">
                  <a:moveTo>
                    <a:pt x="4273" y="1"/>
                  </a:moveTo>
                  <a:cubicBezTo>
                    <a:pt x="4251" y="974"/>
                    <a:pt x="3702" y="1672"/>
                    <a:pt x="2708" y="2116"/>
                  </a:cubicBezTo>
                  <a:cubicBezTo>
                    <a:pt x="2517" y="2200"/>
                    <a:pt x="2390" y="2306"/>
                    <a:pt x="2433" y="2475"/>
                  </a:cubicBezTo>
                  <a:cubicBezTo>
                    <a:pt x="2644" y="3448"/>
                    <a:pt x="1142" y="3533"/>
                    <a:pt x="1079" y="4400"/>
                  </a:cubicBezTo>
                  <a:cubicBezTo>
                    <a:pt x="1079" y="4474"/>
                    <a:pt x="957" y="4521"/>
                    <a:pt x="809" y="4521"/>
                  </a:cubicBezTo>
                  <a:cubicBezTo>
                    <a:pt x="661" y="4521"/>
                    <a:pt x="487" y="4474"/>
                    <a:pt x="381" y="4358"/>
                  </a:cubicBezTo>
                  <a:cubicBezTo>
                    <a:pt x="430" y="4210"/>
                    <a:pt x="343" y="4184"/>
                    <a:pt x="233" y="4184"/>
                  </a:cubicBezTo>
                  <a:cubicBezTo>
                    <a:pt x="173" y="4184"/>
                    <a:pt x="107" y="4191"/>
                    <a:pt x="51" y="4191"/>
                  </a:cubicBezTo>
                  <a:cubicBezTo>
                    <a:pt x="33" y="4191"/>
                    <a:pt x="16" y="4191"/>
                    <a:pt x="0" y="4188"/>
                  </a:cubicBezTo>
                  <a:lnTo>
                    <a:pt x="0" y="4358"/>
                  </a:lnTo>
                  <a:cubicBezTo>
                    <a:pt x="211" y="4625"/>
                    <a:pt x="478" y="4929"/>
                    <a:pt x="770" y="4929"/>
                  </a:cubicBezTo>
                  <a:cubicBezTo>
                    <a:pt x="918" y="4929"/>
                    <a:pt x="1071" y="4852"/>
                    <a:pt x="1227" y="4654"/>
                  </a:cubicBezTo>
                  <a:cubicBezTo>
                    <a:pt x="1713" y="4061"/>
                    <a:pt x="2433" y="3638"/>
                    <a:pt x="2771" y="2983"/>
                  </a:cubicBezTo>
                  <a:cubicBezTo>
                    <a:pt x="3157" y="2175"/>
                    <a:pt x="3471" y="1892"/>
                    <a:pt x="4244" y="1892"/>
                  </a:cubicBezTo>
                  <a:cubicBezTo>
                    <a:pt x="4402" y="1892"/>
                    <a:pt x="4579" y="1904"/>
                    <a:pt x="4780" y="1925"/>
                  </a:cubicBezTo>
                  <a:cubicBezTo>
                    <a:pt x="5245" y="1164"/>
                    <a:pt x="4865" y="551"/>
                    <a:pt x="4273"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5" name="Google Shape;2455;p16"/>
            <p:cNvSpPr/>
            <p:nvPr/>
          </p:nvSpPr>
          <p:spPr>
            <a:xfrm>
              <a:off x="-1054850" y="3608375"/>
              <a:ext cx="98375" cy="83775"/>
            </a:xfrm>
            <a:custGeom>
              <a:rect b="b" l="l" r="r" t="t"/>
              <a:pathLst>
                <a:path extrusionOk="0" h="3351" w="3935">
                  <a:moveTo>
                    <a:pt x="3286" y="0"/>
                  </a:moveTo>
                  <a:cubicBezTo>
                    <a:pt x="3065" y="0"/>
                    <a:pt x="2878" y="122"/>
                    <a:pt x="2814" y="360"/>
                  </a:cubicBezTo>
                  <a:cubicBezTo>
                    <a:pt x="2602" y="1121"/>
                    <a:pt x="1820" y="1460"/>
                    <a:pt x="1545" y="2115"/>
                  </a:cubicBezTo>
                  <a:cubicBezTo>
                    <a:pt x="1312" y="2284"/>
                    <a:pt x="1058" y="2454"/>
                    <a:pt x="804" y="2581"/>
                  </a:cubicBezTo>
                  <a:cubicBezTo>
                    <a:pt x="402" y="2729"/>
                    <a:pt x="1" y="2855"/>
                    <a:pt x="64" y="3342"/>
                  </a:cubicBezTo>
                  <a:cubicBezTo>
                    <a:pt x="126" y="3347"/>
                    <a:pt x="187" y="3350"/>
                    <a:pt x="248" y="3350"/>
                  </a:cubicBezTo>
                  <a:cubicBezTo>
                    <a:pt x="1839" y="3350"/>
                    <a:pt x="3181" y="1540"/>
                    <a:pt x="3934" y="339"/>
                  </a:cubicBezTo>
                  <a:cubicBezTo>
                    <a:pt x="3738" y="111"/>
                    <a:pt x="3496" y="0"/>
                    <a:pt x="3286"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6" name="Google Shape;2456;p16"/>
            <p:cNvSpPr/>
            <p:nvPr/>
          </p:nvSpPr>
          <p:spPr>
            <a:xfrm>
              <a:off x="-2025025" y="3796425"/>
              <a:ext cx="88800" cy="110275"/>
            </a:xfrm>
            <a:custGeom>
              <a:rect b="b" l="l" r="r" t="t"/>
              <a:pathLst>
                <a:path extrusionOk="0" h="4411" w="3552">
                  <a:moveTo>
                    <a:pt x="889" y="1"/>
                  </a:moveTo>
                  <a:cubicBezTo>
                    <a:pt x="649" y="1"/>
                    <a:pt x="619" y="221"/>
                    <a:pt x="1162" y="663"/>
                  </a:cubicBezTo>
                  <a:cubicBezTo>
                    <a:pt x="1373" y="832"/>
                    <a:pt x="1310" y="1001"/>
                    <a:pt x="1141" y="1150"/>
                  </a:cubicBezTo>
                  <a:cubicBezTo>
                    <a:pt x="992" y="1678"/>
                    <a:pt x="1881" y="2186"/>
                    <a:pt x="1141" y="2588"/>
                  </a:cubicBezTo>
                  <a:cubicBezTo>
                    <a:pt x="770" y="2670"/>
                    <a:pt x="1" y="4411"/>
                    <a:pt x="696" y="4411"/>
                  </a:cubicBezTo>
                  <a:cubicBezTo>
                    <a:pt x="716" y="4411"/>
                    <a:pt x="737" y="4409"/>
                    <a:pt x="760" y="4406"/>
                  </a:cubicBezTo>
                  <a:cubicBezTo>
                    <a:pt x="3552" y="1477"/>
                    <a:pt x="1512" y="1"/>
                    <a:pt x="889"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7" name="Google Shape;2457;p16"/>
            <p:cNvSpPr/>
            <p:nvPr/>
          </p:nvSpPr>
          <p:spPr>
            <a:xfrm>
              <a:off x="-2743625" y="4091025"/>
              <a:ext cx="81975" cy="78875"/>
            </a:xfrm>
            <a:custGeom>
              <a:rect b="b" l="l" r="r" t="t"/>
              <a:pathLst>
                <a:path extrusionOk="0" h="3155" w="3279">
                  <a:moveTo>
                    <a:pt x="2655" y="0"/>
                  </a:moveTo>
                  <a:cubicBezTo>
                    <a:pt x="2457" y="0"/>
                    <a:pt x="2305" y="192"/>
                    <a:pt x="1967" y="638"/>
                  </a:cubicBezTo>
                  <a:cubicBezTo>
                    <a:pt x="1269" y="1463"/>
                    <a:pt x="127" y="2034"/>
                    <a:pt x="0" y="3155"/>
                  </a:cubicBezTo>
                  <a:cubicBezTo>
                    <a:pt x="1756" y="2943"/>
                    <a:pt x="2411" y="2119"/>
                    <a:pt x="3279" y="300"/>
                  </a:cubicBezTo>
                  <a:cubicBezTo>
                    <a:pt x="2979" y="109"/>
                    <a:pt x="2804" y="0"/>
                    <a:pt x="2655"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8" name="Google Shape;2458;p16"/>
            <p:cNvSpPr/>
            <p:nvPr/>
          </p:nvSpPr>
          <p:spPr>
            <a:xfrm>
              <a:off x="-1964275" y="3977375"/>
              <a:ext cx="102600" cy="85350"/>
            </a:xfrm>
            <a:custGeom>
              <a:rect b="b" l="l" r="r" t="t"/>
              <a:pathLst>
                <a:path extrusionOk="0" h="3414" w="4104">
                  <a:moveTo>
                    <a:pt x="3439" y="0"/>
                  </a:moveTo>
                  <a:cubicBezTo>
                    <a:pt x="3010" y="0"/>
                    <a:pt x="3012" y="466"/>
                    <a:pt x="2814" y="700"/>
                  </a:cubicBezTo>
                  <a:cubicBezTo>
                    <a:pt x="2665" y="1145"/>
                    <a:pt x="1946" y="1335"/>
                    <a:pt x="1925" y="1758"/>
                  </a:cubicBezTo>
                  <a:cubicBezTo>
                    <a:pt x="1862" y="2836"/>
                    <a:pt x="635" y="2562"/>
                    <a:pt x="1" y="3090"/>
                  </a:cubicBezTo>
                  <a:cubicBezTo>
                    <a:pt x="278" y="3316"/>
                    <a:pt x="585" y="3413"/>
                    <a:pt x="902" y="3413"/>
                  </a:cubicBezTo>
                  <a:cubicBezTo>
                    <a:pt x="2401" y="3413"/>
                    <a:pt x="4103" y="1232"/>
                    <a:pt x="3702" y="45"/>
                  </a:cubicBezTo>
                  <a:cubicBezTo>
                    <a:pt x="3599" y="14"/>
                    <a:pt x="3513" y="0"/>
                    <a:pt x="3439"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9" name="Google Shape;2459;p16"/>
            <p:cNvSpPr/>
            <p:nvPr/>
          </p:nvSpPr>
          <p:spPr>
            <a:xfrm>
              <a:off x="-2311650" y="3692450"/>
              <a:ext cx="94325" cy="88925"/>
            </a:xfrm>
            <a:custGeom>
              <a:rect b="b" l="l" r="r" t="t"/>
              <a:pathLst>
                <a:path extrusionOk="0" h="3557" w="3773">
                  <a:moveTo>
                    <a:pt x="3321" y="0"/>
                  </a:moveTo>
                  <a:lnTo>
                    <a:pt x="3321" y="0"/>
                  </a:lnTo>
                  <a:cubicBezTo>
                    <a:pt x="1354" y="550"/>
                    <a:pt x="3109" y="2411"/>
                    <a:pt x="910" y="2749"/>
                  </a:cubicBezTo>
                  <a:cubicBezTo>
                    <a:pt x="635" y="2961"/>
                    <a:pt x="43" y="2686"/>
                    <a:pt x="0" y="3215"/>
                  </a:cubicBezTo>
                  <a:cubicBezTo>
                    <a:pt x="318" y="3453"/>
                    <a:pt x="646" y="3557"/>
                    <a:pt x="967" y="3557"/>
                  </a:cubicBezTo>
                  <a:cubicBezTo>
                    <a:pt x="2441" y="3557"/>
                    <a:pt x="3772" y="1372"/>
                    <a:pt x="3321"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0" name="Google Shape;2460;p16"/>
            <p:cNvSpPr/>
            <p:nvPr/>
          </p:nvSpPr>
          <p:spPr>
            <a:xfrm>
              <a:off x="-1678225" y="3763825"/>
              <a:ext cx="87800" cy="86200"/>
            </a:xfrm>
            <a:custGeom>
              <a:rect b="b" l="l" r="r" t="t"/>
              <a:pathLst>
                <a:path extrusionOk="0" h="3448" w="3512">
                  <a:moveTo>
                    <a:pt x="2538" y="0"/>
                  </a:moveTo>
                  <a:lnTo>
                    <a:pt x="2538" y="0"/>
                  </a:lnTo>
                  <a:cubicBezTo>
                    <a:pt x="2010" y="360"/>
                    <a:pt x="1777" y="1037"/>
                    <a:pt x="1016" y="1163"/>
                  </a:cubicBezTo>
                  <a:cubicBezTo>
                    <a:pt x="614" y="1375"/>
                    <a:pt x="550" y="1819"/>
                    <a:pt x="275" y="2136"/>
                  </a:cubicBezTo>
                  <a:cubicBezTo>
                    <a:pt x="0" y="2454"/>
                    <a:pt x="297" y="3448"/>
                    <a:pt x="783" y="3448"/>
                  </a:cubicBezTo>
                  <a:cubicBezTo>
                    <a:pt x="1756" y="3384"/>
                    <a:pt x="3088" y="3363"/>
                    <a:pt x="2708" y="2157"/>
                  </a:cubicBezTo>
                  <a:lnTo>
                    <a:pt x="2581" y="2115"/>
                  </a:lnTo>
                  <a:cubicBezTo>
                    <a:pt x="2242" y="2263"/>
                    <a:pt x="2306" y="2644"/>
                    <a:pt x="2010" y="2792"/>
                  </a:cubicBezTo>
                  <a:cubicBezTo>
                    <a:pt x="1919" y="2832"/>
                    <a:pt x="1780" y="2858"/>
                    <a:pt x="1669" y="2858"/>
                  </a:cubicBezTo>
                  <a:cubicBezTo>
                    <a:pt x="1547" y="2858"/>
                    <a:pt x="1458" y="2827"/>
                    <a:pt x="1502" y="2750"/>
                  </a:cubicBezTo>
                  <a:cubicBezTo>
                    <a:pt x="1735" y="2390"/>
                    <a:pt x="1291" y="1798"/>
                    <a:pt x="2010" y="1629"/>
                  </a:cubicBezTo>
                  <a:cubicBezTo>
                    <a:pt x="2581" y="1396"/>
                    <a:pt x="3511" y="296"/>
                    <a:pt x="2538"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1" name="Google Shape;2461;p16"/>
            <p:cNvSpPr/>
            <p:nvPr/>
          </p:nvSpPr>
          <p:spPr>
            <a:xfrm>
              <a:off x="-2786250" y="4057250"/>
              <a:ext cx="89275" cy="103275"/>
            </a:xfrm>
            <a:custGeom>
              <a:rect b="b" l="l" r="r" t="t"/>
              <a:pathLst>
                <a:path extrusionOk="0" h="4131" w="3571">
                  <a:moveTo>
                    <a:pt x="3320" y="1"/>
                  </a:moveTo>
                  <a:cubicBezTo>
                    <a:pt x="3281" y="1"/>
                    <a:pt x="3236" y="14"/>
                    <a:pt x="3186" y="43"/>
                  </a:cubicBezTo>
                  <a:cubicBezTo>
                    <a:pt x="1875" y="297"/>
                    <a:pt x="902" y="1799"/>
                    <a:pt x="500" y="2941"/>
                  </a:cubicBezTo>
                  <a:cubicBezTo>
                    <a:pt x="0" y="3367"/>
                    <a:pt x="808" y="4130"/>
                    <a:pt x="1326" y="4130"/>
                  </a:cubicBezTo>
                  <a:cubicBezTo>
                    <a:pt x="1553" y="4130"/>
                    <a:pt x="1725" y="3983"/>
                    <a:pt x="1705" y="3596"/>
                  </a:cubicBezTo>
                  <a:cubicBezTo>
                    <a:pt x="1748" y="3195"/>
                    <a:pt x="1134" y="2793"/>
                    <a:pt x="1473" y="2454"/>
                  </a:cubicBezTo>
                  <a:cubicBezTo>
                    <a:pt x="2107" y="1862"/>
                    <a:pt x="2424" y="1016"/>
                    <a:pt x="3334" y="614"/>
                  </a:cubicBezTo>
                  <a:cubicBezTo>
                    <a:pt x="3570" y="487"/>
                    <a:pt x="3557" y="1"/>
                    <a:pt x="3320"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2" name="Google Shape;2462;p16"/>
            <p:cNvSpPr/>
            <p:nvPr/>
          </p:nvSpPr>
          <p:spPr>
            <a:xfrm>
              <a:off x="-1699900" y="4050150"/>
              <a:ext cx="94675" cy="82875"/>
            </a:xfrm>
            <a:custGeom>
              <a:rect b="b" l="l" r="r" t="t"/>
              <a:pathLst>
                <a:path extrusionOk="0" h="3315" w="3787">
                  <a:moveTo>
                    <a:pt x="2841" y="0"/>
                  </a:moveTo>
                  <a:cubicBezTo>
                    <a:pt x="2127" y="0"/>
                    <a:pt x="1428" y="2279"/>
                    <a:pt x="952" y="2590"/>
                  </a:cubicBezTo>
                  <a:cubicBezTo>
                    <a:pt x="719" y="2759"/>
                    <a:pt x="0" y="2611"/>
                    <a:pt x="402" y="3225"/>
                  </a:cubicBezTo>
                  <a:cubicBezTo>
                    <a:pt x="528" y="3288"/>
                    <a:pt x="645" y="3315"/>
                    <a:pt x="756" y="3315"/>
                  </a:cubicBezTo>
                  <a:cubicBezTo>
                    <a:pt x="1391" y="3315"/>
                    <a:pt x="1814" y="2413"/>
                    <a:pt x="2390" y="2125"/>
                  </a:cubicBezTo>
                  <a:cubicBezTo>
                    <a:pt x="2919" y="1596"/>
                    <a:pt x="3786" y="1089"/>
                    <a:pt x="3173" y="179"/>
                  </a:cubicBezTo>
                  <a:cubicBezTo>
                    <a:pt x="3062" y="55"/>
                    <a:pt x="2952" y="0"/>
                    <a:pt x="2841"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3" name="Google Shape;2463;p16"/>
            <p:cNvSpPr/>
            <p:nvPr/>
          </p:nvSpPr>
          <p:spPr>
            <a:xfrm>
              <a:off x="-2789625" y="3788150"/>
              <a:ext cx="65050" cy="96625"/>
            </a:xfrm>
            <a:custGeom>
              <a:rect b="b" l="l" r="r" t="t"/>
              <a:pathLst>
                <a:path extrusionOk="0" h="3865" w="2602">
                  <a:moveTo>
                    <a:pt x="1840" y="0"/>
                  </a:moveTo>
                  <a:lnTo>
                    <a:pt x="1840" y="0"/>
                  </a:lnTo>
                  <a:cubicBezTo>
                    <a:pt x="1312" y="1481"/>
                    <a:pt x="1502" y="2813"/>
                    <a:pt x="0" y="3849"/>
                  </a:cubicBezTo>
                  <a:cubicBezTo>
                    <a:pt x="99" y="3859"/>
                    <a:pt x="189" y="3864"/>
                    <a:pt x="273" y="3864"/>
                  </a:cubicBezTo>
                  <a:cubicBezTo>
                    <a:pt x="1228" y="3864"/>
                    <a:pt x="1253" y="3226"/>
                    <a:pt x="1798" y="2623"/>
                  </a:cubicBezTo>
                  <a:cubicBezTo>
                    <a:pt x="2602" y="2073"/>
                    <a:pt x="2559" y="719"/>
                    <a:pt x="1840"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4" name="Google Shape;2464;p16"/>
            <p:cNvSpPr/>
            <p:nvPr/>
          </p:nvSpPr>
          <p:spPr>
            <a:xfrm>
              <a:off x="-1955800" y="3959800"/>
              <a:ext cx="84075" cy="62725"/>
            </a:xfrm>
            <a:custGeom>
              <a:rect b="b" l="l" r="r" t="t"/>
              <a:pathLst>
                <a:path extrusionOk="0" h="2509" w="3363">
                  <a:moveTo>
                    <a:pt x="2039" y="1"/>
                  </a:moveTo>
                  <a:cubicBezTo>
                    <a:pt x="1810" y="1"/>
                    <a:pt x="1590" y="17"/>
                    <a:pt x="1417" y="29"/>
                  </a:cubicBezTo>
                  <a:cubicBezTo>
                    <a:pt x="1840" y="1361"/>
                    <a:pt x="0" y="1425"/>
                    <a:pt x="402" y="2228"/>
                  </a:cubicBezTo>
                  <a:cubicBezTo>
                    <a:pt x="582" y="2430"/>
                    <a:pt x="773" y="2509"/>
                    <a:pt x="968" y="2509"/>
                  </a:cubicBezTo>
                  <a:cubicBezTo>
                    <a:pt x="1551" y="2509"/>
                    <a:pt x="2173" y="1800"/>
                    <a:pt x="2665" y="1530"/>
                  </a:cubicBezTo>
                  <a:cubicBezTo>
                    <a:pt x="2897" y="1277"/>
                    <a:pt x="2771" y="748"/>
                    <a:pt x="3363" y="748"/>
                  </a:cubicBezTo>
                  <a:cubicBezTo>
                    <a:pt x="3332" y="117"/>
                    <a:pt x="2652" y="1"/>
                    <a:pt x="2039"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5" name="Google Shape;2465;p16"/>
            <p:cNvSpPr/>
            <p:nvPr/>
          </p:nvSpPr>
          <p:spPr>
            <a:xfrm>
              <a:off x="-2043050" y="3795025"/>
              <a:ext cx="43900" cy="86200"/>
            </a:xfrm>
            <a:custGeom>
              <a:rect b="b" l="l" r="r" t="t"/>
              <a:pathLst>
                <a:path extrusionOk="0" h="3448" w="1756">
                  <a:moveTo>
                    <a:pt x="741" y="0"/>
                  </a:moveTo>
                  <a:cubicBezTo>
                    <a:pt x="587" y="0"/>
                    <a:pt x="455" y="42"/>
                    <a:pt x="402" y="233"/>
                  </a:cubicBezTo>
                  <a:cubicBezTo>
                    <a:pt x="1756" y="867"/>
                    <a:pt x="0" y="1840"/>
                    <a:pt x="212" y="2771"/>
                  </a:cubicBezTo>
                  <a:cubicBezTo>
                    <a:pt x="233" y="3045"/>
                    <a:pt x="64" y="3426"/>
                    <a:pt x="593" y="3447"/>
                  </a:cubicBezTo>
                  <a:cubicBezTo>
                    <a:pt x="1692" y="3405"/>
                    <a:pt x="1142" y="1375"/>
                    <a:pt x="1692" y="571"/>
                  </a:cubicBezTo>
                  <a:cubicBezTo>
                    <a:pt x="1354" y="486"/>
                    <a:pt x="1523" y="106"/>
                    <a:pt x="1206" y="21"/>
                  </a:cubicBezTo>
                  <a:cubicBezTo>
                    <a:pt x="1178" y="25"/>
                    <a:pt x="1149" y="27"/>
                    <a:pt x="1119" y="27"/>
                  </a:cubicBezTo>
                  <a:cubicBezTo>
                    <a:pt x="999" y="27"/>
                    <a:pt x="863" y="0"/>
                    <a:pt x="741"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6" name="Google Shape;2466;p16"/>
            <p:cNvSpPr/>
            <p:nvPr/>
          </p:nvSpPr>
          <p:spPr>
            <a:xfrm>
              <a:off x="-1207125" y="3842325"/>
              <a:ext cx="99900" cy="81125"/>
            </a:xfrm>
            <a:custGeom>
              <a:rect b="b" l="l" r="r" t="t"/>
              <a:pathLst>
                <a:path extrusionOk="0" h="3245" w="3996">
                  <a:moveTo>
                    <a:pt x="3626" y="1"/>
                  </a:moveTo>
                  <a:cubicBezTo>
                    <a:pt x="3227" y="1"/>
                    <a:pt x="2608" y="447"/>
                    <a:pt x="2813" y="857"/>
                  </a:cubicBezTo>
                  <a:cubicBezTo>
                    <a:pt x="2708" y="1788"/>
                    <a:pt x="614" y="2253"/>
                    <a:pt x="1" y="3057"/>
                  </a:cubicBezTo>
                  <a:cubicBezTo>
                    <a:pt x="184" y="3187"/>
                    <a:pt x="386" y="3245"/>
                    <a:pt x="600" y="3245"/>
                  </a:cubicBezTo>
                  <a:cubicBezTo>
                    <a:pt x="1841" y="3245"/>
                    <a:pt x="3462" y="1307"/>
                    <a:pt x="3913" y="477"/>
                  </a:cubicBezTo>
                  <a:cubicBezTo>
                    <a:pt x="3995" y="133"/>
                    <a:pt x="3843" y="1"/>
                    <a:pt x="3626"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7" name="Google Shape;2467;p16"/>
            <p:cNvSpPr/>
            <p:nvPr/>
          </p:nvSpPr>
          <p:spPr>
            <a:xfrm>
              <a:off x="-1440825" y="3903950"/>
              <a:ext cx="90450" cy="87775"/>
            </a:xfrm>
            <a:custGeom>
              <a:rect b="b" l="l" r="r" t="t"/>
              <a:pathLst>
                <a:path extrusionOk="0" h="3511" w="3618">
                  <a:moveTo>
                    <a:pt x="3045" y="1"/>
                  </a:moveTo>
                  <a:cubicBezTo>
                    <a:pt x="2929" y="1"/>
                    <a:pt x="2820" y="50"/>
                    <a:pt x="2750" y="169"/>
                  </a:cubicBezTo>
                  <a:cubicBezTo>
                    <a:pt x="2390" y="740"/>
                    <a:pt x="3152" y="1607"/>
                    <a:pt x="2221" y="1755"/>
                  </a:cubicBezTo>
                  <a:cubicBezTo>
                    <a:pt x="1735" y="2178"/>
                    <a:pt x="1" y="2728"/>
                    <a:pt x="1016" y="3511"/>
                  </a:cubicBezTo>
                  <a:cubicBezTo>
                    <a:pt x="1798" y="2876"/>
                    <a:pt x="3575" y="2601"/>
                    <a:pt x="3427" y="1396"/>
                  </a:cubicBezTo>
                  <a:cubicBezTo>
                    <a:pt x="3617" y="1078"/>
                    <a:pt x="3427" y="740"/>
                    <a:pt x="3554" y="444"/>
                  </a:cubicBezTo>
                  <a:cubicBezTo>
                    <a:pt x="3540" y="203"/>
                    <a:pt x="3279" y="1"/>
                    <a:pt x="3045"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8" name="Google Shape;2468;p16"/>
            <p:cNvSpPr/>
            <p:nvPr/>
          </p:nvSpPr>
          <p:spPr>
            <a:xfrm>
              <a:off x="-2317450" y="3668875"/>
              <a:ext cx="96225" cy="98400"/>
            </a:xfrm>
            <a:custGeom>
              <a:rect b="b" l="l" r="r" t="t"/>
              <a:pathLst>
                <a:path extrusionOk="0" h="3936" w="3849">
                  <a:moveTo>
                    <a:pt x="1791" y="0"/>
                  </a:moveTo>
                  <a:cubicBezTo>
                    <a:pt x="1353" y="0"/>
                    <a:pt x="906" y="63"/>
                    <a:pt x="825" y="457"/>
                  </a:cubicBezTo>
                  <a:cubicBezTo>
                    <a:pt x="1163" y="1091"/>
                    <a:pt x="359" y="1683"/>
                    <a:pt x="867" y="2275"/>
                  </a:cubicBezTo>
                  <a:cubicBezTo>
                    <a:pt x="874" y="2276"/>
                    <a:pt x="881" y="2276"/>
                    <a:pt x="888" y="2276"/>
                  </a:cubicBezTo>
                  <a:cubicBezTo>
                    <a:pt x="1665" y="2276"/>
                    <a:pt x="1339" y="1130"/>
                    <a:pt x="2051" y="795"/>
                  </a:cubicBezTo>
                  <a:lnTo>
                    <a:pt x="2051" y="795"/>
                  </a:lnTo>
                  <a:cubicBezTo>
                    <a:pt x="2013" y="1637"/>
                    <a:pt x="1854" y="3241"/>
                    <a:pt x="805" y="3241"/>
                  </a:cubicBezTo>
                  <a:cubicBezTo>
                    <a:pt x="695" y="3241"/>
                    <a:pt x="575" y="3223"/>
                    <a:pt x="444" y="3185"/>
                  </a:cubicBezTo>
                  <a:lnTo>
                    <a:pt x="444" y="3185"/>
                  </a:lnTo>
                  <a:cubicBezTo>
                    <a:pt x="1" y="3642"/>
                    <a:pt x="446" y="3936"/>
                    <a:pt x="907" y="3936"/>
                  </a:cubicBezTo>
                  <a:cubicBezTo>
                    <a:pt x="1151" y="3936"/>
                    <a:pt x="1398" y="3854"/>
                    <a:pt x="1523" y="3671"/>
                  </a:cubicBezTo>
                  <a:cubicBezTo>
                    <a:pt x="2009" y="3523"/>
                    <a:pt x="2284" y="3121"/>
                    <a:pt x="2643" y="2868"/>
                  </a:cubicBezTo>
                  <a:lnTo>
                    <a:pt x="2643" y="2550"/>
                  </a:lnTo>
                  <a:cubicBezTo>
                    <a:pt x="1671" y="1958"/>
                    <a:pt x="3849" y="1556"/>
                    <a:pt x="2453" y="12"/>
                  </a:cubicBezTo>
                  <a:lnTo>
                    <a:pt x="2453" y="12"/>
                  </a:lnTo>
                  <a:cubicBezTo>
                    <a:pt x="2425" y="14"/>
                    <a:pt x="2395" y="14"/>
                    <a:pt x="2363" y="14"/>
                  </a:cubicBezTo>
                  <a:cubicBezTo>
                    <a:pt x="2200" y="14"/>
                    <a:pt x="1997" y="0"/>
                    <a:pt x="1791"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9" name="Google Shape;2469;p16"/>
            <p:cNvSpPr/>
            <p:nvPr/>
          </p:nvSpPr>
          <p:spPr>
            <a:xfrm>
              <a:off x="-2754200" y="4058850"/>
              <a:ext cx="89900" cy="74375"/>
            </a:xfrm>
            <a:custGeom>
              <a:rect b="b" l="l" r="r" t="t"/>
              <a:pathLst>
                <a:path extrusionOk="0" h="2975" w="3596">
                  <a:moveTo>
                    <a:pt x="2052" y="0"/>
                  </a:moveTo>
                  <a:lnTo>
                    <a:pt x="2052" y="0"/>
                  </a:lnTo>
                  <a:cubicBezTo>
                    <a:pt x="2094" y="170"/>
                    <a:pt x="2115" y="339"/>
                    <a:pt x="1904" y="445"/>
                  </a:cubicBezTo>
                  <a:cubicBezTo>
                    <a:pt x="1333" y="762"/>
                    <a:pt x="0" y="2496"/>
                    <a:pt x="698" y="2919"/>
                  </a:cubicBezTo>
                  <a:cubicBezTo>
                    <a:pt x="785" y="2957"/>
                    <a:pt x="864" y="2974"/>
                    <a:pt x="936" y="2974"/>
                  </a:cubicBezTo>
                  <a:cubicBezTo>
                    <a:pt x="1184" y="2974"/>
                    <a:pt x="1360" y="2782"/>
                    <a:pt x="1523" y="2602"/>
                  </a:cubicBezTo>
                  <a:cubicBezTo>
                    <a:pt x="1988" y="1671"/>
                    <a:pt x="2919" y="1164"/>
                    <a:pt x="3596" y="445"/>
                  </a:cubicBezTo>
                  <a:cubicBezTo>
                    <a:pt x="3543" y="127"/>
                    <a:pt x="3268" y="80"/>
                    <a:pt x="2951" y="80"/>
                  </a:cubicBezTo>
                  <a:cubicBezTo>
                    <a:pt x="2815" y="80"/>
                    <a:pt x="2671" y="89"/>
                    <a:pt x="2534" y="89"/>
                  </a:cubicBezTo>
                  <a:cubicBezTo>
                    <a:pt x="2351" y="89"/>
                    <a:pt x="2179" y="73"/>
                    <a:pt x="2052"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0" name="Google Shape;2470;p16"/>
            <p:cNvSpPr/>
            <p:nvPr/>
          </p:nvSpPr>
          <p:spPr>
            <a:xfrm>
              <a:off x="-1445700" y="3896300"/>
              <a:ext cx="88975" cy="104875"/>
            </a:xfrm>
            <a:custGeom>
              <a:rect b="b" l="l" r="r" t="t"/>
              <a:pathLst>
                <a:path extrusionOk="0" h="4195" w="3559">
                  <a:moveTo>
                    <a:pt x="2453" y="1"/>
                  </a:moveTo>
                  <a:cubicBezTo>
                    <a:pt x="2421" y="1"/>
                    <a:pt x="2387" y="4"/>
                    <a:pt x="2353" y="10"/>
                  </a:cubicBezTo>
                  <a:cubicBezTo>
                    <a:pt x="2036" y="263"/>
                    <a:pt x="1697" y="454"/>
                    <a:pt x="1316" y="581"/>
                  </a:cubicBezTo>
                  <a:cubicBezTo>
                    <a:pt x="1278" y="1166"/>
                    <a:pt x="1545" y="1268"/>
                    <a:pt x="1822" y="1268"/>
                  </a:cubicBezTo>
                  <a:cubicBezTo>
                    <a:pt x="1970" y="1268"/>
                    <a:pt x="2120" y="1239"/>
                    <a:pt x="2229" y="1239"/>
                  </a:cubicBezTo>
                  <a:cubicBezTo>
                    <a:pt x="2366" y="1239"/>
                    <a:pt x="2436" y="1285"/>
                    <a:pt x="2353" y="1490"/>
                  </a:cubicBezTo>
                  <a:cubicBezTo>
                    <a:pt x="1972" y="2273"/>
                    <a:pt x="724" y="2357"/>
                    <a:pt x="534" y="3288"/>
                  </a:cubicBezTo>
                  <a:cubicBezTo>
                    <a:pt x="1" y="3751"/>
                    <a:pt x="212" y="4195"/>
                    <a:pt x="588" y="4195"/>
                  </a:cubicBezTo>
                  <a:cubicBezTo>
                    <a:pt x="778" y="4195"/>
                    <a:pt x="1011" y="4080"/>
                    <a:pt x="1211" y="3795"/>
                  </a:cubicBezTo>
                  <a:cubicBezTo>
                    <a:pt x="640" y="2865"/>
                    <a:pt x="2120" y="2759"/>
                    <a:pt x="2501" y="2167"/>
                  </a:cubicBezTo>
                  <a:cubicBezTo>
                    <a:pt x="3558" y="1977"/>
                    <a:pt x="2459" y="771"/>
                    <a:pt x="3241" y="285"/>
                  </a:cubicBezTo>
                  <a:cubicBezTo>
                    <a:pt x="2954" y="246"/>
                    <a:pt x="2754" y="1"/>
                    <a:pt x="2453"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1" name="Google Shape;2471;p16"/>
            <p:cNvSpPr/>
            <p:nvPr/>
          </p:nvSpPr>
          <p:spPr>
            <a:xfrm>
              <a:off x="-2068950" y="3801350"/>
              <a:ext cx="38075" cy="101025"/>
            </a:xfrm>
            <a:custGeom>
              <a:rect b="b" l="l" r="r" t="t"/>
              <a:pathLst>
                <a:path extrusionOk="0" h="4041" w="1523">
                  <a:moveTo>
                    <a:pt x="1438" y="1"/>
                  </a:moveTo>
                  <a:cubicBezTo>
                    <a:pt x="317" y="466"/>
                    <a:pt x="571" y="1629"/>
                    <a:pt x="148" y="2496"/>
                  </a:cubicBezTo>
                  <a:cubicBezTo>
                    <a:pt x="381" y="3025"/>
                    <a:pt x="0" y="3829"/>
                    <a:pt x="1015" y="4040"/>
                  </a:cubicBezTo>
                  <a:cubicBezTo>
                    <a:pt x="1332" y="3998"/>
                    <a:pt x="1311" y="3892"/>
                    <a:pt x="1184" y="3660"/>
                  </a:cubicBezTo>
                  <a:cubicBezTo>
                    <a:pt x="190" y="2412"/>
                    <a:pt x="1523" y="1270"/>
                    <a:pt x="1438"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2" name="Google Shape;2472;p16"/>
            <p:cNvSpPr/>
            <p:nvPr/>
          </p:nvSpPr>
          <p:spPr>
            <a:xfrm>
              <a:off x="-1966375" y="3961950"/>
              <a:ext cx="61350" cy="83775"/>
            </a:xfrm>
            <a:custGeom>
              <a:rect b="b" l="l" r="r" t="t"/>
              <a:pathLst>
                <a:path extrusionOk="0" h="3351" w="2454">
                  <a:moveTo>
                    <a:pt x="1687" y="0"/>
                  </a:moveTo>
                  <a:cubicBezTo>
                    <a:pt x="1476" y="0"/>
                    <a:pt x="1240" y="400"/>
                    <a:pt x="1036" y="493"/>
                  </a:cubicBezTo>
                  <a:cubicBezTo>
                    <a:pt x="1142" y="1064"/>
                    <a:pt x="656" y="1381"/>
                    <a:pt x="317" y="1762"/>
                  </a:cubicBezTo>
                  <a:cubicBezTo>
                    <a:pt x="0" y="2290"/>
                    <a:pt x="402" y="2734"/>
                    <a:pt x="571" y="3179"/>
                  </a:cubicBezTo>
                  <a:cubicBezTo>
                    <a:pt x="615" y="3310"/>
                    <a:pt x="743" y="3351"/>
                    <a:pt x="892" y="3351"/>
                  </a:cubicBezTo>
                  <a:cubicBezTo>
                    <a:pt x="1032" y="3351"/>
                    <a:pt x="1189" y="3315"/>
                    <a:pt x="1311" y="3284"/>
                  </a:cubicBezTo>
                  <a:cubicBezTo>
                    <a:pt x="1967" y="3136"/>
                    <a:pt x="1565" y="2586"/>
                    <a:pt x="1777" y="2269"/>
                  </a:cubicBezTo>
                  <a:lnTo>
                    <a:pt x="1777" y="2269"/>
                  </a:lnTo>
                  <a:cubicBezTo>
                    <a:pt x="1701" y="2283"/>
                    <a:pt x="1629" y="2289"/>
                    <a:pt x="1560" y="2289"/>
                  </a:cubicBezTo>
                  <a:cubicBezTo>
                    <a:pt x="901" y="2289"/>
                    <a:pt x="610" y="1691"/>
                    <a:pt x="1396" y="1423"/>
                  </a:cubicBezTo>
                  <a:cubicBezTo>
                    <a:pt x="2453" y="1127"/>
                    <a:pt x="2136" y="598"/>
                    <a:pt x="1777" y="27"/>
                  </a:cubicBezTo>
                  <a:cubicBezTo>
                    <a:pt x="1747" y="9"/>
                    <a:pt x="1717" y="0"/>
                    <a:pt x="1687"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3" name="Google Shape;2473;p16"/>
            <p:cNvSpPr/>
            <p:nvPr/>
          </p:nvSpPr>
          <p:spPr>
            <a:xfrm>
              <a:off x="-2808675" y="3778450"/>
              <a:ext cx="49750" cy="85475"/>
            </a:xfrm>
            <a:custGeom>
              <a:rect b="b" l="l" r="r" t="t"/>
              <a:pathLst>
                <a:path extrusionOk="0" h="3419" w="1990">
                  <a:moveTo>
                    <a:pt x="1208" y="0"/>
                  </a:moveTo>
                  <a:cubicBezTo>
                    <a:pt x="771" y="0"/>
                    <a:pt x="203" y="848"/>
                    <a:pt x="170" y="1213"/>
                  </a:cubicBezTo>
                  <a:cubicBezTo>
                    <a:pt x="149" y="1572"/>
                    <a:pt x="86" y="1932"/>
                    <a:pt x="276" y="2270"/>
                  </a:cubicBezTo>
                  <a:cubicBezTo>
                    <a:pt x="377" y="2317"/>
                    <a:pt x="456" y="2337"/>
                    <a:pt x="519" y="2337"/>
                  </a:cubicBezTo>
                  <a:cubicBezTo>
                    <a:pt x="852" y="2337"/>
                    <a:pt x="738" y="1784"/>
                    <a:pt x="1058" y="1784"/>
                  </a:cubicBezTo>
                  <a:cubicBezTo>
                    <a:pt x="1376" y="3412"/>
                    <a:pt x="191" y="2440"/>
                    <a:pt x="1" y="3137"/>
                  </a:cubicBezTo>
                  <a:cubicBezTo>
                    <a:pt x="170" y="3351"/>
                    <a:pt x="359" y="3419"/>
                    <a:pt x="551" y="3419"/>
                  </a:cubicBezTo>
                  <a:cubicBezTo>
                    <a:pt x="816" y="3419"/>
                    <a:pt x="1089" y="3292"/>
                    <a:pt x="1333" y="3243"/>
                  </a:cubicBezTo>
                  <a:cubicBezTo>
                    <a:pt x="1989" y="3095"/>
                    <a:pt x="1672" y="1551"/>
                    <a:pt x="1460" y="1086"/>
                  </a:cubicBezTo>
                  <a:cubicBezTo>
                    <a:pt x="1249" y="832"/>
                    <a:pt x="1270" y="452"/>
                    <a:pt x="1524" y="219"/>
                  </a:cubicBezTo>
                  <a:cubicBezTo>
                    <a:pt x="1437" y="64"/>
                    <a:pt x="1327" y="0"/>
                    <a:pt x="1208"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4" name="Google Shape;2474;p16"/>
            <p:cNvSpPr/>
            <p:nvPr/>
          </p:nvSpPr>
          <p:spPr>
            <a:xfrm>
              <a:off x="-1088675" y="3593575"/>
              <a:ext cx="68750" cy="87825"/>
            </a:xfrm>
            <a:custGeom>
              <a:rect b="b" l="l" r="r" t="t"/>
              <a:pathLst>
                <a:path extrusionOk="0" h="3513" w="2750">
                  <a:moveTo>
                    <a:pt x="2580" y="0"/>
                  </a:moveTo>
                  <a:lnTo>
                    <a:pt x="2580" y="0"/>
                  </a:lnTo>
                  <a:cubicBezTo>
                    <a:pt x="1544" y="64"/>
                    <a:pt x="635" y="1481"/>
                    <a:pt x="317" y="2369"/>
                  </a:cubicBezTo>
                  <a:cubicBezTo>
                    <a:pt x="0" y="2813"/>
                    <a:pt x="317" y="3194"/>
                    <a:pt x="677" y="3490"/>
                  </a:cubicBezTo>
                  <a:cubicBezTo>
                    <a:pt x="793" y="3505"/>
                    <a:pt x="890" y="3512"/>
                    <a:pt x="969" y="3512"/>
                  </a:cubicBezTo>
                  <a:cubicBezTo>
                    <a:pt x="1875" y="3512"/>
                    <a:pt x="589" y="2577"/>
                    <a:pt x="1036" y="2052"/>
                  </a:cubicBezTo>
                  <a:cubicBezTo>
                    <a:pt x="1269" y="1819"/>
                    <a:pt x="1354" y="1502"/>
                    <a:pt x="1607" y="1248"/>
                  </a:cubicBezTo>
                  <a:cubicBezTo>
                    <a:pt x="2750" y="1100"/>
                    <a:pt x="2305" y="825"/>
                    <a:pt x="2580"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5" name="Google Shape;2475;p16"/>
            <p:cNvSpPr/>
            <p:nvPr/>
          </p:nvSpPr>
          <p:spPr>
            <a:xfrm>
              <a:off x="-1974075" y="3998050"/>
              <a:ext cx="84900" cy="53525"/>
            </a:xfrm>
            <a:custGeom>
              <a:rect b="b" l="l" r="r" t="t"/>
              <a:pathLst>
                <a:path extrusionOk="0" h="2141" w="3396">
                  <a:moveTo>
                    <a:pt x="3396" y="0"/>
                  </a:moveTo>
                  <a:cubicBezTo>
                    <a:pt x="2846" y="64"/>
                    <a:pt x="2381" y="360"/>
                    <a:pt x="2085" y="804"/>
                  </a:cubicBezTo>
                  <a:cubicBezTo>
                    <a:pt x="2063" y="1058"/>
                    <a:pt x="1408" y="1100"/>
                    <a:pt x="1810" y="1502"/>
                  </a:cubicBezTo>
                  <a:cubicBezTo>
                    <a:pt x="1915" y="1629"/>
                    <a:pt x="1810" y="1756"/>
                    <a:pt x="1598" y="1777"/>
                  </a:cubicBezTo>
                  <a:cubicBezTo>
                    <a:pt x="1545" y="1777"/>
                    <a:pt x="1481" y="1778"/>
                    <a:pt x="1413" y="1778"/>
                  </a:cubicBezTo>
                  <a:cubicBezTo>
                    <a:pt x="1212" y="1778"/>
                    <a:pt x="990" y="1766"/>
                    <a:pt x="1006" y="1671"/>
                  </a:cubicBezTo>
                  <a:cubicBezTo>
                    <a:pt x="1091" y="1164"/>
                    <a:pt x="308" y="677"/>
                    <a:pt x="985" y="170"/>
                  </a:cubicBezTo>
                  <a:cubicBezTo>
                    <a:pt x="874" y="59"/>
                    <a:pt x="742" y="11"/>
                    <a:pt x="612" y="11"/>
                  </a:cubicBezTo>
                  <a:cubicBezTo>
                    <a:pt x="298" y="11"/>
                    <a:pt x="0" y="296"/>
                    <a:pt x="75" y="656"/>
                  </a:cubicBezTo>
                  <a:cubicBezTo>
                    <a:pt x="33" y="1015"/>
                    <a:pt x="329" y="1290"/>
                    <a:pt x="350" y="1650"/>
                  </a:cubicBezTo>
                  <a:cubicBezTo>
                    <a:pt x="366" y="1986"/>
                    <a:pt x="552" y="2141"/>
                    <a:pt x="844" y="2141"/>
                  </a:cubicBezTo>
                  <a:cubicBezTo>
                    <a:pt x="937" y="2141"/>
                    <a:pt x="1041" y="2125"/>
                    <a:pt x="1154" y="2094"/>
                  </a:cubicBezTo>
                  <a:cubicBezTo>
                    <a:pt x="1767" y="1904"/>
                    <a:pt x="2677" y="1967"/>
                    <a:pt x="2465" y="1015"/>
                  </a:cubicBezTo>
                  <a:cubicBezTo>
                    <a:pt x="2634" y="656"/>
                    <a:pt x="3311" y="444"/>
                    <a:pt x="3396"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6" name="Google Shape;2476;p16"/>
            <p:cNvSpPr/>
            <p:nvPr/>
          </p:nvSpPr>
          <p:spPr>
            <a:xfrm>
              <a:off x="-1722100" y="4027125"/>
              <a:ext cx="55525" cy="61375"/>
            </a:xfrm>
            <a:custGeom>
              <a:rect b="b" l="l" r="r" t="t"/>
              <a:pathLst>
                <a:path extrusionOk="0" h="2455" w="2221">
                  <a:moveTo>
                    <a:pt x="2221" y="1"/>
                  </a:moveTo>
                  <a:lnTo>
                    <a:pt x="2221" y="1"/>
                  </a:lnTo>
                  <a:cubicBezTo>
                    <a:pt x="804" y="318"/>
                    <a:pt x="360" y="1333"/>
                    <a:pt x="0" y="2390"/>
                  </a:cubicBezTo>
                  <a:cubicBezTo>
                    <a:pt x="108" y="2433"/>
                    <a:pt x="218" y="2455"/>
                    <a:pt x="327" y="2455"/>
                  </a:cubicBezTo>
                  <a:cubicBezTo>
                    <a:pt x="537" y="2455"/>
                    <a:pt x="742" y="2375"/>
                    <a:pt x="909" y="2221"/>
                  </a:cubicBezTo>
                  <a:cubicBezTo>
                    <a:pt x="1375" y="1862"/>
                    <a:pt x="1417" y="1227"/>
                    <a:pt x="2030" y="931"/>
                  </a:cubicBezTo>
                  <a:lnTo>
                    <a:pt x="2221" y="1"/>
                  </a:ln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7" name="Google Shape;2477;p16"/>
            <p:cNvSpPr/>
            <p:nvPr/>
          </p:nvSpPr>
          <p:spPr>
            <a:xfrm>
              <a:off x="-1677700" y="4028175"/>
              <a:ext cx="57125" cy="83050"/>
            </a:xfrm>
            <a:custGeom>
              <a:rect b="b" l="l" r="r" t="t"/>
              <a:pathLst>
                <a:path extrusionOk="0" h="3322" w="2285">
                  <a:moveTo>
                    <a:pt x="1735" y="1"/>
                  </a:moveTo>
                  <a:cubicBezTo>
                    <a:pt x="1396" y="149"/>
                    <a:pt x="677" y="128"/>
                    <a:pt x="1375" y="699"/>
                  </a:cubicBezTo>
                  <a:cubicBezTo>
                    <a:pt x="1841" y="1079"/>
                    <a:pt x="1" y="2327"/>
                    <a:pt x="254" y="3321"/>
                  </a:cubicBezTo>
                  <a:cubicBezTo>
                    <a:pt x="424" y="3300"/>
                    <a:pt x="614" y="3258"/>
                    <a:pt x="614" y="3131"/>
                  </a:cubicBezTo>
                  <a:cubicBezTo>
                    <a:pt x="572" y="2306"/>
                    <a:pt x="1545" y="1904"/>
                    <a:pt x="1714" y="1185"/>
                  </a:cubicBezTo>
                  <a:cubicBezTo>
                    <a:pt x="1746" y="1012"/>
                    <a:pt x="1834" y="955"/>
                    <a:pt x="1943" y="955"/>
                  </a:cubicBezTo>
                  <a:cubicBezTo>
                    <a:pt x="2048" y="955"/>
                    <a:pt x="2171" y="1007"/>
                    <a:pt x="2285" y="1058"/>
                  </a:cubicBezTo>
                  <a:cubicBezTo>
                    <a:pt x="2285" y="656"/>
                    <a:pt x="2242" y="233"/>
                    <a:pt x="1735"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8" name="Google Shape;2478;p16"/>
            <p:cNvSpPr/>
            <p:nvPr/>
          </p:nvSpPr>
          <p:spPr>
            <a:xfrm>
              <a:off x="-853400" y="3754725"/>
              <a:ext cx="70850" cy="55975"/>
            </a:xfrm>
            <a:custGeom>
              <a:rect b="b" l="l" r="r" t="t"/>
              <a:pathLst>
                <a:path extrusionOk="0" h="2239" w="2834">
                  <a:moveTo>
                    <a:pt x="2658" y="0"/>
                  </a:moveTo>
                  <a:cubicBezTo>
                    <a:pt x="2102" y="0"/>
                    <a:pt x="70" y="1639"/>
                    <a:pt x="1" y="1950"/>
                  </a:cubicBezTo>
                  <a:cubicBezTo>
                    <a:pt x="37" y="2133"/>
                    <a:pt x="200" y="2239"/>
                    <a:pt x="364" y="2239"/>
                  </a:cubicBezTo>
                  <a:cubicBezTo>
                    <a:pt x="485" y="2239"/>
                    <a:pt x="606" y="2182"/>
                    <a:pt x="677" y="2056"/>
                  </a:cubicBezTo>
                  <a:cubicBezTo>
                    <a:pt x="1248" y="1337"/>
                    <a:pt x="2285" y="1062"/>
                    <a:pt x="2771" y="280"/>
                  </a:cubicBezTo>
                  <a:cubicBezTo>
                    <a:pt x="2833" y="82"/>
                    <a:pt x="2783" y="0"/>
                    <a:pt x="2658"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9" name="Google Shape;2479;p16"/>
            <p:cNvSpPr/>
            <p:nvPr/>
          </p:nvSpPr>
          <p:spPr>
            <a:xfrm>
              <a:off x="-2343900" y="3700375"/>
              <a:ext cx="64525" cy="72450"/>
            </a:xfrm>
            <a:custGeom>
              <a:rect b="b" l="l" r="r" t="t"/>
              <a:pathLst>
                <a:path extrusionOk="0" h="2898" w="2581">
                  <a:moveTo>
                    <a:pt x="1333" y="0"/>
                  </a:moveTo>
                  <a:cubicBezTo>
                    <a:pt x="889" y="825"/>
                    <a:pt x="0" y="2454"/>
                    <a:pt x="1290" y="2898"/>
                  </a:cubicBezTo>
                  <a:cubicBezTo>
                    <a:pt x="1409" y="2752"/>
                    <a:pt x="1582" y="2736"/>
                    <a:pt x="1764" y="2736"/>
                  </a:cubicBezTo>
                  <a:cubicBezTo>
                    <a:pt x="1815" y="2736"/>
                    <a:pt x="1868" y="2737"/>
                    <a:pt x="1919" y="2737"/>
                  </a:cubicBezTo>
                  <a:cubicBezTo>
                    <a:pt x="2107" y="2737"/>
                    <a:pt x="2289" y="2720"/>
                    <a:pt x="2411" y="2559"/>
                  </a:cubicBezTo>
                  <a:cubicBezTo>
                    <a:pt x="2389" y="2558"/>
                    <a:pt x="2366" y="2557"/>
                    <a:pt x="2343" y="2557"/>
                  </a:cubicBezTo>
                  <a:cubicBezTo>
                    <a:pt x="2206" y="2557"/>
                    <a:pt x="2066" y="2580"/>
                    <a:pt x="1930" y="2580"/>
                  </a:cubicBezTo>
                  <a:cubicBezTo>
                    <a:pt x="1772" y="2580"/>
                    <a:pt x="1618" y="2549"/>
                    <a:pt x="1481" y="2411"/>
                  </a:cubicBezTo>
                  <a:cubicBezTo>
                    <a:pt x="1100" y="1629"/>
                    <a:pt x="2581" y="318"/>
                    <a:pt x="1333"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0" name="Google Shape;2480;p16"/>
            <p:cNvSpPr/>
            <p:nvPr/>
          </p:nvSpPr>
          <p:spPr>
            <a:xfrm>
              <a:off x="-1185450" y="4084450"/>
              <a:ext cx="52900" cy="46850"/>
            </a:xfrm>
            <a:custGeom>
              <a:rect b="b" l="l" r="r" t="t"/>
              <a:pathLst>
                <a:path extrusionOk="0" h="1874" w="2116">
                  <a:moveTo>
                    <a:pt x="1619" y="1"/>
                  </a:moveTo>
                  <a:cubicBezTo>
                    <a:pt x="1160" y="1"/>
                    <a:pt x="641" y="525"/>
                    <a:pt x="276" y="753"/>
                  </a:cubicBezTo>
                  <a:cubicBezTo>
                    <a:pt x="1" y="1049"/>
                    <a:pt x="170" y="1578"/>
                    <a:pt x="445" y="1874"/>
                  </a:cubicBezTo>
                  <a:cubicBezTo>
                    <a:pt x="1291" y="1578"/>
                    <a:pt x="1650" y="880"/>
                    <a:pt x="2116" y="288"/>
                  </a:cubicBezTo>
                  <a:cubicBezTo>
                    <a:pt x="1967" y="80"/>
                    <a:pt x="1798" y="1"/>
                    <a:pt x="1619"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1" name="Google Shape;2481;p16"/>
            <p:cNvSpPr/>
            <p:nvPr/>
          </p:nvSpPr>
          <p:spPr>
            <a:xfrm>
              <a:off x="-1229250" y="4107250"/>
              <a:ext cx="54925" cy="33150"/>
            </a:xfrm>
            <a:custGeom>
              <a:rect b="b" l="l" r="r" t="t"/>
              <a:pathLst>
                <a:path extrusionOk="0" h="1326" w="2197">
                  <a:moveTo>
                    <a:pt x="256" y="1"/>
                  </a:moveTo>
                  <a:cubicBezTo>
                    <a:pt x="0" y="1"/>
                    <a:pt x="44" y="176"/>
                    <a:pt x="167" y="666"/>
                  </a:cubicBezTo>
                  <a:cubicBezTo>
                    <a:pt x="615" y="1114"/>
                    <a:pt x="919" y="1326"/>
                    <a:pt x="1254" y="1326"/>
                  </a:cubicBezTo>
                  <a:cubicBezTo>
                    <a:pt x="1519" y="1326"/>
                    <a:pt x="1804" y="1193"/>
                    <a:pt x="2197" y="941"/>
                  </a:cubicBezTo>
                  <a:lnTo>
                    <a:pt x="2197" y="327"/>
                  </a:lnTo>
                  <a:cubicBezTo>
                    <a:pt x="1816" y="95"/>
                    <a:pt x="1372" y="264"/>
                    <a:pt x="991" y="137"/>
                  </a:cubicBezTo>
                  <a:cubicBezTo>
                    <a:pt x="630" y="54"/>
                    <a:pt x="397" y="1"/>
                    <a:pt x="256"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2" name="Google Shape;2482;p16"/>
            <p:cNvSpPr/>
            <p:nvPr/>
          </p:nvSpPr>
          <p:spPr>
            <a:xfrm>
              <a:off x="-1212950" y="3839725"/>
              <a:ext cx="111600" cy="76650"/>
            </a:xfrm>
            <a:custGeom>
              <a:rect b="b" l="l" r="r" t="t"/>
              <a:pathLst>
                <a:path extrusionOk="0" h="3066" w="4464">
                  <a:moveTo>
                    <a:pt x="3772" y="1"/>
                  </a:moveTo>
                  <a:cubicBezTo>
                    <a:pt x="2618" y="1"/>
                    <a:pt x="3318" y="1426"/>
                    <a:pt x="1947" y="1554"/>
                  </a:cubicBezTo>
                  <a:cubicBezTo>
                    <a:pt x="1926" y="2463"/>
                    <a:pt x="487" y="2146"/>
                    <a:pt x="1" y="2696"/>
                  </a:cubicBezTo>
                  <a:cubicBezTo>
                    <a:pt x="87" y="2953"/>
                    <a:pt x="240" y="3065"/>
                    <a:pt x="448" y="3065"/>
                  </a:cubicBezTo>
                  <a:cubicBezTo>
                    <a:pt x="548" y="3065"/>
                    <a:pt x="660" y="3040"/>
                    <a:pt x="784" y="2992"/>
                  </a:cubicBezTo>
                  <a:cubicBezTo>
                    <a:pt x="1439" y="2082"/>
                    <a:pt x="3279" y="2082"/>
                    <a:pt x="3173" y="729"/>
                  </a:cubicBezTo>
                  <a:cubicBezTo>
                    <a:pt x="3122" y="484"/>
                    <a:pt x="3487" y="270"/>
                    <a:pt x="3784" y="270"/>
                  </a:cubicBezTo>
                  <a:cubicBezTo>
                    <a:pt x="3975" y="270"/>
                    <a:pt x="4138" y="358"/>
                    <a:pt x="4146" y="581"/>
                  </a:cubicBezTo>
                  <a:cubicBezTo>
                    <a:pt x="4358" y="475"/>
                    <a:pt x="4379" y="263"/>
                    <a:pt x="4464" y="115"/>
                  </a:cubicBezTo>
                  <a:cubicBezTo>
                    <a:pt x="4178" y="35"/>
                    <a:pt x="3952" y="1"/>
                    <a:pt x="3772"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3" name="Google Shape;2483;p16"/>
            <p:cNvSpPr/>
            <p:nvPr/>
          </p:nvSpPr>
          <p:spPr>
            <a:xfrm>
              <a:off x="-1453300" y="3905525"/>
              <a:ext cx="62725" cy="53325"/>
            </a:xfrm>
            <a:custGeom>
              <a:rect b="b" l="l" r="r" t="t"/>
              <a:pathLst>
                <a:path extrusionOk="0" h="2133" w="2509">
                  <a:moveTo>
                    <a:pt x="1684" y="0"/>
                  </a:moveTo>
                  <a:cubicBezTo>
                    <a:pt x="1113" y="275"/>
                    <a:pt x="605" y="656"/>
                    <a:pt x="182" y="1142"/>
                  </a:cubicBezTo>
                  <a:cubicBezTo>
                    <a:pt x="0" y="1753"/>
                    <a:pt x="42" y="2133"/>
                    <a:pt x="273" y="2133"/>
                  </a:cubicBezTo>
                  <a:cubicBezTo>
                    <a:pt x="418" y="2133"/>
                    <a:pt x="637" y="1984"/>
                    <a:pt x="923" y="1650"/>
                  </a:cubicBezTo>
                  <a:cubicBezTo>
                    <a:pt x="1853" y="1290"/>
                    <a:pt x="2509" y="1311"/>
                    <a:pt x="1684" y="191"/>
                  </a:cubicBezTo>
                  <a:cubicBezTo>
                    <a:pt x="1747" y="169"/>
                    <a:pt x="1769" y="42"/>
                    <a:pt x="1684"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4" name="Google Shape;2484;p16"/>
            <p:cNvSpPr/>
            <p:nvPr/>
          </p:nvSpPr>
          <p:spPr>
            <a:xfrm>
              <a:off x="-1616375" y="3758075"/>
              <a:ext cx="48150" cy="53125"/>
            </a:xfrm>
            <a:custGeom>
              <a:rect b="b" l="l" r="r" t="t"/>
              <a:pathLst>
                <a:path extrusionOk="0" h="2125" w="1926">
                  <a:moveTo>
                    <a:pt x="769" y="0"/>
                  </a:moveTo>
                  <a:cubicBezTo>
                    <a:pt x="512" y="0"/>
                    <a:pt x="248" y="64"/>
                    <a:pt x="1" y="188"/>
                  </a:cubicBezTo>
                  <a:cubicBezTo>
                    <a:pt x="149" y="442"/>
                    <a:pt x="487" y="590"/>
                    <a:pt x="234" y="928"/>
                  </a:cubicBezTo>
                  <a:cubicBezTo>
                    <a:pt x="593" y="1288"/>
                    <a:pt x="276" y="1732"/>
                    <a:pt x="466" y="2112"/>
                  </a:cubicBezTo>
                  <a:cubicBezTo>
                    <a:pt x="516" y="2121"/>
                    <a:pt x="562" y="2125"/>
                    <a:pt x="605" y="2125"/>
                  </a:cubicBezTo>
                  <a:cubicBezTo>
                    <a:pt x="1453" y="2125"/>
                    <a:pt x="1000" y="611"/>
                    <a:pt x="1926" y="611"/>
                  </a:cubicBezTo>
                  <a:cubicBezTo>
                    <a:pt x="1644" y="195"/>
                    <a:pt x="1217" y="0"/>
                    <a:pt x="769"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5" name="Google Shape;2485;p16"/>
            <p:cNvSpPr/>
            <p:nvPr/>
          </p:nvSpPr>
          <p:spPr>
            <a:xfrm>
              <a:off x="-1733750" y="4083050"/>
              <a:ext cx="57675" cy="47200"/>
            </a:xfrm>
            <a:custGeom>
              <a:rect b="b" l="l" r="r" t="t"/>
              <a:pathLst>
                <a:path extrusionOk="0" h="1888" w="2307">
                  <a:moveTo>
                    <a:pt x="1083" y="0"/>
                  </a:moveTo>
                  <a:cubicBezTo>
                    <a:pt x="871" y="0"/>
                    <a:pt x="661" y="47"/>
                    <a:pt x="466" y="153"/>
                  </a:cubicBezTo>
                  <a:lnTo>
                    <a:pt x="445" y="153"/>
                  </a:lnTo>
                  <a:cubicBezTo>
                    <a:pt x="1" y="1549"/>
                    <a:pt x="530" y="1613"/>
                    <a:pt x="1756" y="1888"/>
                  </a:cubicBezTo>
                  <a:cubicBezTo>
                    <a:pt x="1650" y="1486"/>
                    <a:pt x="2116" y="1486"/>
                    <a:pt x="2306" y="1274"/>
                  </a:cubicBezTo>
                  <a:lnTo>
                    <a:pt x="2306" y="1274"/>
                  </a:lnTo>
                  <a:cubicBezTo>
                    <a:pt x="2229" y="1288"/>
                    <a:pt x="2154" y="1295"/>
                    <a:pt x="2084" y="1295"/>
                  </a:cubicBezTo>
                  <a:cubicBezTo>
                    <a:pt x="1400" y="1295"/>
                    <a:pt x="1034" y="676"/>
                    <a:pt x="1206" y="5"/>
                  </a:cubicBezTo>
                  <a:cubicBezTo>
                    <a:pt x="1165" y="2"/>
                    <a:pt x="1124" y="0"/>
                    <a:pt x="1083"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6" name="Google Shape;2486;p16"/>
            <p:cNvSpPr/>
            <p:nvPr/>
          </p:nvSpPr>
          <p:spPr>
            <a:xfrm>
              <a:off x="-1208000" y="3821450"/>
              <a:ext cx="62225" cy="45350"/>
            </a:xfrm>
            <a:custGeom>
              <a:rect b="b" l="l" r="r" t="t"/>
              <a:pathLst>
                <a:path extrusionOk="0" h="1814" w="2489">
                  <a:moveTo>
                    <a:pt x="1897" y="0"/>
                  </a:moveTo>
                  <a:lnTo>
                    <a:pt x="839" y="677"/>
                  </a:lnTo>
                  <a:cubicBezTo>
                    <a:pt x="879" y="933"/>
                    <a:pt x="1" y="1813"/>
                    <a:pt x="478" y="1813"/>
                  </a:cubicBezTo>
                  <a:cubicBezTo>
                    <a:pt x="513" y="1813"/>
                    <a:pt x="556" y="1808"/>
                    <a:pt x="607" y="1798"/>
                  </a:cubicBezTo>
                  <a:cubicBezTo>
                    <a:pt x="1262" y="1312"/>
                    <a:pt x="2489" y="1164"/>
                    <a:pt x="1897"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7" name="Google Shape;2487;p16"/>
            <p:cNvSpPr/>
            <p:nvPr/>
          </p:nvSpPr>
          <p:spPr>
            <a:xfrm>
              <a:off x="-2325400" y="3681825"/>
              <a:ext cx="40100" cy="78850"/>
            </a:xfrm>
            <a:custGeom>
              <a:rect b="b" l="l" r="r" t="t"/>
              <a:pathLst>
                <a:path extrusionOk="0" h="3154" w="1604">
                  <a:moveTo>
                    <a:pt x="1244" y="1"/>
                  </a:moveTo>
                  <a:cubicBezTo>
                    <a:pt x="939" y="1"/>
                    <a:pt x="529" y="310"/>
                    <a:pt x="593" y="742"/>
                  </a:cubicBezTo>
                  <a:cubicBezTo>
                    <a:pt x="1587" y="1313"/>
                    <a:pt x="1" y="2307"/>
                    <a:pt x="741" y="3153"/>
                  </a:cubicBezTo>
                  <a:cubicBezTo>
                    <a:pt x="698" y="2942"/>
                    <a:pt x="804" y="2709"/>
                    <a:pt x="1016" y="2603"/>
                  </a:cubicBezTo>
                  <a:cubicBezTo>
                    <a:pt x="1143" y="2328"/>
                    <a:pt x="1164" y="2011"/>
                    <a:pt x="1121" y="1715"/>
                  </a:cubicBezTo>
                  <a:cubicBezTo>
                    <a:pt x="1396" y="1334"/>
                    <a:pt x="1143" y="827"/>
                    <a:pt x="1544" y="467"/>
                  </a:cubicBezTo>
                  <a:cubicBezTo>
                    <a:pt x="1604" y="138"/>
                    <a:pt x="1447" y="1"/>
                    <a:pt x="1244"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8" name="Google Shape;2488;p16"/>
            <p:cNvSpPr/>
            <p:nvPr/>
          </p:nvSpPr>
          <p:spPr>
            <a:xfrm>
              <a:off x="-1236725" y="4088800"/>
              <a:ext cx="61875" cy="35100"/>
            </a:xfrm>
            <a:custGeom>
              <a:rect b="b" l="l" r="r" t="t"/>
              <a:pathLst>
                <a:path extrusionOk="0" h="1404" w="2475">
                  <a:moveTo>
                    <a:pt x="1116" y="0"/>
                  </a:moveTo>
                  <a:cubicBezTo>
                    <a:pt x="773" y="0"/>
                    <a:pt x="529" y="325"/>
                    <a:pt x="191" y="325"/>
                  </a:cubicBezTo>
                  <a:cubicBezTo>
                    <a:pt x="106" y="706"/>
                    <a:pt x="0" y="1171"/>
                    <a:pt x="444" y="1404"/>
                  </a:cubicBezTo>
                  <a:cubicBezTo>
                    <a:pt x="396" y="1017"/>
                    <a:pt x="483" y="906"/>
                    <a:pt x="623" y="906"/>
                  </a:cubicBezTo>
                  <a:cubicBezTo>
                    <a:pt x="809" y="906"/>
                    <a:pt x="1087" y="1099"/>
                    <a:pt x="1269" y="1099"/>
                  </a:cubicBezTo>
                  <a:cubicBezTo>
                    <a:pt x="1310" y="1099"/>
                    <a:pt x="1346" y="1090"/>
                    <a:pt x="1375" y="1065"/>
                  </a:cubicBezTo>
                  <a:cubicBezTo>
                    <a:pt x="1476" y="964"/>
                    <a:pt x="1364" y="747"/>
                    <a:pt x="1503" y="747"/>
                  </a:cubicBezTo>
                  <a:cubicBezTo>
                    <a:pt x="1509" y="747"/>
                    <a:pt x="1516" y="747"/>
                    <a:pt x="1523" y="748"/>
                  </a:cubicBezTo>
                  <a:cubicBezTo>
                    <a:pt x="1692" y="769"/>
                    <a:pt x="1523" y="960"/>
                    <a:pt x="1565" y="1065"/>
                  </a:cubicBezTo>
                  <a:cubicBezTo>
                    <a:pt x="1648" y="1148"/>
                    <a:pt x="1733" y="1176"/>
                    <a:pt x="1818" y="1176"/>
                  </a:cubicBezTo>
                  <a:cubicBezTo>
                    <a:pt x="2000" y="1176"/>
                    <a:pt x="2186" y="1047"/>
                    <a:pt x="2366" y="1047"/>
                  </a:cubicBezTo>
                  <a:cubicBezTo>
                    <a:pt x="2402" y="1047"/>
                    <a:pt x="2439" y="1053"/>
                    <a:pt x="2475" y="1065"/>
                  </a:cubicBezTo>
                  <a:cubicBezTo>
                    <a:pt x="2390" y="473"/>
                    <a:pt x="1967" y="177"/>
                    <a:pt x="1396" y="71"/>
                  </a:cubicBezTo>
                  <a:cubicBezTo>
                    <a:pt x="1295" y="21"/>
                    <a:pt x="1202" y="0"/>
                    <a:pt x="1116"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9" name="Google Shape;2489;p16"/>
            <p:cNvSpPr/>
            <p:nvPr/>
          </p:nvSpPr>
          <p:spPr>
            <a:xfrm>
              <a:off x="-1155825" y="4050400"/>
              <a:ext cx="40725" cy="41250"/>
            </a:xfrm>
            <a:custGeom>
              <a:rect b="b" l="l" r="r" t="t"/>
              <a:pathLst>
                <a:path extrusionOk="0" h="1650" w="1629">
                  <a:moveTo>
                    <a:pt x="1354" y="0"/>
                  </a:moveTo>
                  <a:lnTo>
                    <a:pt x="1354" y="0"/>
                  </a:lnTo>
                  <a:cubicBezTo>
                    <a:pt x="635" y="973"/>
                    <a:pt x="635" y="973"/>
                    <a:pt x="0" y="994"/>
                  </a:cubicBezTo>
                  <a:lnTo>
                    <a:pt x="0" y="1481"/>
                  </a:lnTo>
                  <a:cubicBezTo>
                    <a:pt x="88" y="1528"/>
                    <a:pt x="188" y="1539"/>
                    <a:pt x="291" y="1539"/>
                  </a:cubicBezTo>
                  <a:cubicBezTo>
                    <a:pt x="372" y="1539"/>
                    <a:pt x="455" y="1532"/>
                    <a:pt x="538" y="1532"/>
                  </a:cubicBezTo>
                  <a:cubicBezTo>
                    <a:pt x="677" y="1532"/>
                    <a:pt x="813" y="1551"/>
                    <a:pt x="931" y="1650"/>
                  </a:cubicBezTo>
                  <a:cubicBezTo>
                    <a:pt x="1375" y="1438"/>
                    <a:pt x="1438" y="1036"/>
                    <a:pt x="1607" y="677"/>
                  </a:cubicBezTo>
                  <a:cubicBezTo>
                    <a:pt x="1311" y="529"/>
                    <a:pt x="1629" y="169"/>
                    <a:pt x="1354"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0" name="Google Shape;2490;p16"/>
            <p:cNvSpPr/>
            <p:nvPr/>
          </p:nvSpPr>
          <p:spPr>
            <a:xfrm>
              <a:off x="-2706625" y="4069925"/>
              <a:ext cx="49725" cy="45725"/>
            </a:xfrm>
            <a:custGeom>
              <a:rect b="b" l="l" r="r" t="t"/>
              <a:pathLst>
                <a:path extrusionOk="0" h="1829" w="1989">
                  <a:moveTo>
                    <a:pt x="1658" y="1"/>
                  </a:moveTo>
                  <a:cubicBezTo>
                    <a:pt x="1179" y="1"/>
                    <a:pt x="1051" y="430"/>
                    <a:pt x="741" y="657"/>
                  </a:cubicBezTo>
                  <a:cubicBezTo>
                    <a:pt x="403" y="996"/>
                    <a:pt x="85" y="1355"/>
                    <a:pt x="1" y="1799"/>
                  </a:cubicBezTo>
                  <a:cubicBezTo>
                    <a:pt x="67" y="1819"/>
                    <a:pt x="128" y="1828"/>
                    <a:pt x="184" y="1828"/>
                  </a:cubicBezTo>
                  <a:cubicBezTo>
                    <a:pt x="724" y="1828"/>
                    <a:pt x="848" y="997"/>
                    <a:pt x="1372" y="997"/>
                  </a:cubicBezTo>
                  <a:cubicBezTo>
                    <a:pt x="1490" y="997"/>
                    <a:pt x="1629" y="1039"/>
                    <a:pt x="1799" y="1144"/>
                  </a:cubicBezTo>
                  <a:cubicBezTo>
                    <a:pt x="1735" y="763"/>
                    <a:pt x="1989" y="361"/>
                    <a:pt x="1693" y="2"/>
                  </a:cubicBezTo>
                  <a:cubicBezTo>
                    <a:pt x="1681" y="1"/>
                    <a:pt x="1670" y="1"/>
                    <a:pt x="1658"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1" name="Google Shape;2491;p16"/>
            <p:cNvSpPr/>
            <p:nvPr/>
          </p:nvSpPr>
          <p:spPr>
            <a:xfrm>
              <a:off x="-2283100" y="3669175"/>
              <a:ext cx="56600" cy="63475"/>
            </a:xfrm>
            <a:custGeom>
              <a:rect b="b" l="l" r="r" t="t"/>
              <a:pathLst>
                <a:path extrusionOk="0" h="2539" w="2264">
                  <a:moveTo>
                    <a:pt x="1079" y="0"/>
                  </a:moveTo>
                  <a:cubicBezTo>
                    <a:pt x="1037" y="127"/>
                    <a:pt x="931" y="318"/>
                    <a:pt x="973" y="360"/>
                  </a:cubicBezTo>
                  <a:cubicBezTo>
                    <a:pt x="2264" y="1185"/>
                    <a:pt x="1" y="2094"/>
                    <a:pt x="1269" y="2538"/>
                  </a:cubicBezTo>
                  <a:cubicBezTo>
                    <a:pt x="1058" y="1798"/>
                    <a:pt x="1735" y="1417"/>
                    <a:pt x="2179" y="931"/>
                  </a:cubicBezTo>
                  <a:cubicBezTo>
                    <a:pt x="1883" y="529"/>
                    <a:pt x="1523" y="212"/>
                    <a:pt x="1079"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2" name="Google Shape;2492;p16"/>
            <p:cNvSpPr/>
            <p:nvPr/>
          </p:nvSpPr>
          <p:spPr>
            <a:xfrm>
              <a:off x="-792475" y="3742675"/>
              <a:ext cx="64400" cy="38575"/>
            </a:xfrm>
            <a:custGeom>
              <a:rect b="b" l="l" r="r" t="t"/>
              <a:pathLst>
                <a:path extrusionOk="0" h="1543" w="2576">
                  <a:moveTo>
                    <a:pt x="1244" y="0"/>
                  </a:moveTo>
                  <a:lnTo>
                    <a:pt x="1032" y="43"/>
                  </a:lnTo>
                  <a:cubicBezTo>
                    <a:pt x="1" y="909"/>
                    <a:pt x="355" y="1543"/>
                    <a:pt x="1021" y="1543"/>
                  </a:cubicBezTo>
                  <a:cubicBezTo>
                    <a:pt x="1378" y="1543"/>
                    <a:pt x="1826" y="1360"/>
                    <a:pt x="2195" y="931"/>
                  </a:cubicBezTo>
                  <a:lnTo>
                    <a:pt x="2365" y="910"/>
                  </a:lnTo>
                  <a:cubicBezTo>
                    <a:pt x="2576" y="762"/>
                    <a:pt x="2428" y="529"/>
                    <a:pt x="2195" y="529"/>
                  </a:cubicBezTo>
                  <a:cubicBezTo>
                    <a:pt x="2117" y="550"/>
                    <a:pt x="2047" y="560"/>
                    <a:pt x="1984" y="560"/>
                  </a:cubicBezTo>
                  <a:cubicBezTo>
                    <a:pt x="1606" y="560"/>
                    <a:pt x="1479" y="218"/>
                    <a:pt x="1244"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3" name="Google Shape;2493;p16"/>
            <p:cNvSpPr/>
            <p:nvPr/>
          </p:nvSpPr>
          <p:spPr>
            <a:xfrm>
              <a:off x="-1240425" y="3873700"/>
              <a:ext cx="47600" cy="44775"/>
            </a:xfrm>
            <a:custGeom>
              <a:rect b="b" l="l" r="r" t="t"/>
              <a:pathLst>
                <a:path extrusionOk="0" h="1791" w="1904">
                  <a:moveTo>
                    <a:pt x="882" y="1"/>
                  </a:moveTo>
                  <a:cubicBezTo>
                    <a:pt x="710" y="1"/>
                    <a:pt x="531" y="143"/>
                    <a:pt x="402" y="512"/>
                  </a:cubicBezTo>
                  <a:cubicBezTo>
                    <a:pt x="0" y="1098"/>
                    <a:pt x="805" y="1790"/>
                    <a:pt x="1452" y="1790"/>
                  </a:cubicBezTo>
                  <a:cubicBezTo>
                    <a:pt x="1622" y="1790"/>
                    <a:pt x="1780" y="1743"/>
                    <a:pt x="1904" y="1633"/>
                  </a:cubicBezTo>
                  <a:cubicBezTo>
                    <a:pt x="1586" y="1633"/>
                    <a:pt x="1290" y="1612"/>
                    <a:pt x="1163" y="1294"/>
                  </a:cubicBezTo>
                  <a:cubicBezTo>
                    <a:pt x="1673" y="844"/>
                    <a:pt x="1301" y="1"/>
                    <a:pt x="882"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4" name="Google Shape;2494;p16"/>
            <p:cNvSpPr/>
            <p:nvPr/>
          </p:nvSpPr>
          <p:spPr>
            <a:xfrm>
              <a:off x="-1146850" y="3808550"/>
              <a:ext cx="59925" cy="25625"/>
            </a:xfrm>
            <a:custGeom>
              <a:rect b="b" l="l" r="r" t="t"/>
              <a:pathLst>
                <a:path extrusionOk="0" h="1025" w="2397">
                  <a:moveTo>
                    <a:pt x="1087" y="0"/>
                  </a:moveTo>
                  <a:cubicBezTo>
                    <a:pt x="682" y="0"/>
                    <a:pt x="250" y="94"/>
                    <a:pt x="1" y="242"/>
                  </a:cubicBezTo>
                  <a:cubicBezTo>
                    <a:pt x="593" y="538"/>
                    <a:pt x="1333" y="580"/>
                    <a:pt x="1862" y="1024"/>
                  </a:cubicBezTo>
                  <a:cubicBezTo>
                    <a:pt x="2396" y="276"/>
                    <a:pt x="1782" y="0"/>
                    <a:pt x="1087"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5" name="Google Shape;2495;p16"/>
            <p:cNvSpPr/>
            <p:nvPr/>
          </p:nvSpPr>
          <p:spPr>
            <a:xfrm>
              <a:off x="-1169575" y="4020525"/>
              <a:ext cx="55000" cy="23225"/>
            </a:xfrm>
            <a:custGeom>
              <a:rect b="b" l="l" r="r" t="t"/>
              <a:pathLst>
                <a:path extrusionOk="0" h="929" w="2200">
                  <a:moveTo>
                    <a:pt x="1519" y="0"/>
                  </a:moveTo>
                  <a:cubicBezTo>
                    <a:pt x="1011" y="0"/>
                    <a:pt x="375" y="354"/>
                    <a:pt x="0" y="582"/>
                  </a:cubicBezTo>
                  <a:cubicBezTo>
                    <a:pt x="71" y="565"/>
                    <a:pt x="137" y="558"/>
                    <a:pt x="200" y="558"/>
                  </a:cubicBezTo>
                  <a:cubicBezTo>
                    <a:pt x="652" y="558"/>
                    <a:pt x="921" y="928"/>
                    <a:pt x="1243" y="928"/>
                  </a:cubicBezTo>
                  <a:cubicBezTo>
                    <a:pt x="1399" y="928"/>
                    <a:pt x="1568" y="841"/>
                    <a:pt x="1777" y="582"/>
                  </a:cubicBezTo>
                  <a:cubicBezTo>
                    <a:pt x="1865" y="494"/>
                    <a:pt x="1997" y="450"/>
                    <a:pt x="2124" y="450"/>
                  </a:cubicBezTo>
                  <a:cubicBezTo>
                    <a:pt x="2150" y="450"/>
                    <a:pt x="2175" y="451"/>
                    <a:pt x="2200" y="455"/>
                  </a:cubicBezTo>
                  <a:cubicBezTo>
                    <a:pt x="2068" y="120"/>
                    <a:pt x="1815" y="0"/>
                    <a:pt x="1519"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6" name="Google Shape;2496;p16"/>
            <p:cNvSpPr/>
            <p:nvPr/>
          </p:nvSpPr>
          <p:spPr>
            <a:xfrm>
              <a:off x="-745525" y="3725025"/>
              <a:ext cx="41775" cy="41450"/>
            </a:xfrm>
            <a:custGeom>
              <a:rect b="b" l="l" r="r" t="t"/>
              <a:pathLst>
                <a:path extrusionOk="0" h="1658" w="1671">
                  <a:moveTo>
                    <a:pt x="624" y="1"/>
                  </a:moveTo>
                  <a:cubicBezTo>
                    <a:pt x="459" y="1"/>
                    <a:pt x="286" y="63"/>
                    <a:pt x="106" y="177"/>
                  </a:cubicBezTo>
                  <a:cubicBezTo>
                    <a:pt x="0" y="495"/>
                    <a:pt x="529" y="643"/>
                    <a:pt x="381" y="981"/>
                  </a:cubicBezTo>
                  <a:cubicBezTo>
                    <a:pt x="360" y="1087"/>
                    <a:pt x="402" y="1193"/>
                    <a:pt x="465" y="1277"/>
                  </a:cubicBezTo>
                  <a:lnTo>
                    <a:pt x="487" y="1616"/>
                  </a:lnTo>
                  <a:cubicBezTo>
                    <a:pt x="550" y="1637"/>
                    <a:pt x="592" y="1637"/>
                    <a:pt x="656" y="1658"/>
                  </a:cubicBezTo>
                  <a:cubicBezTo>
                    <a:pt x="952" y="1256"/>
                    <a:pt x="1671" y="854"/>
                    <a:pt x="1206" y="304"/>
                  </a:cubicBezTo>
                  <a:cubicBezTo>
                    <a:pt x="1019" y="95"/>
                    <a:pt x="827" y="1"/>
                    <a:pt x="624"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7" name="Google Shape;2497;p16"/>
            <p:cNvSpPr/>
            <p:nvPr/>
          </p:nvSpPr>
          <p:spPr>
            <a:xfrm>
              <a:off x="-2762125" y="4128650"/>
              <a:ext cx="51300" cy="41350"/>
            </a:xfrm>
            <a:custGeom>
              <a:rect b="b" l="l" r="r" t="t"/>
              <a:pathLst>
                <a:path extrusionOk="0" h="1654" w="2052">
                  <a:moveTo>
                    <a:pt x="1946" y="0"/>
                  </a:moveTo>
                  <a:cubicBezTo>
                    <a:pt x="1396" y="21"/>
                    <a:pt x="1015" y="381"/>
                    <a:pt x="550" y="550"/>
                  </a:cubicBezTo>
                  <a:cubicBezTo>
                    <a:pt x="570" y="862"/>
                    <a:pt x="589" y="1192"/>
                    <a:pt x="128" y="1192"/>
                  </a:cubicBezTo>
                  <a:cubicBezTo>
                    <a:pt x="89" y="1192"/>
                    <a:pt x="46" y="1189"/>
                    <a:pt x="0" y="1185"/>
                  </a:cubicBezTo>
                  <a:lnTo>
                    <a:pt x="0" y="1185"/>
                  </a:lnTo>
                  <a:cubicBezTo>
                    <a:pt x="218" y="1363"/>
                    <a:pt x="325" y="1654"/>
                    <a:pt x="670" y="1654"/>
                  </a:cubicBezTo>
                  <a:cubicBezTo>
                    <a:pt x="692" y="1654"/>
                    <a:pt x="716" y="1652"/>
                    <a:pt x="740" y="1650"/>
                  </a:cubicBezTo>
                  <a:cubicBezTo>
                    <a:pt x="1290" y="1185"/>
                    <a:pt x="1354" y="444"/>
                    <a:pt x="2052" y="64"/>
                  </a:cubicBezTo>
                  <a:lnTo>
                    <a:pt x="1946" y="0"/>
                  </a:ln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8" name="Google Shape;2498;p16"/>
            <p:cNvSpPr/>
            <p:nvPr/>
          </p:nvSpPr>
          <p:spPr>
            <a:xfrm>
              <a:off x="-1231025" y="4054625"/>
              <a:ext cx="54075" cy="42050"/>
            </a:xfrm>
            <a:custGeom>
              <a:rect b="b" l="l" r="r" t="t"/>
              <a:pathLst>
                <a:path extrusionOk="0" h="1682" w="2163">
                  <a:moveTo>
                    <a:pt x="1908" y="0"/>
                  </a:moveTo>
                  <a:cubicBezTo>
                    <a:pt x="1253" y="0"/>
                    <a:pt x="1232" y="804"/>
                    <a:pt x="576" y="804"/>
                  </a:cubicBezTo>
                  <a:cubicBezTo>
                    <a:pt x="407" y="1015"/>
                    <a:pt x="216" y="1248"/>
                    <a:pt x="26" y="1460"/>
                  </a:cubicBezTo>
                  <a:cubicBezTo>
                    <a:pt x="1" y="1625"/>
                    <a:pt x="71" y="1682"/>
                    <a:pt x="189" y="1682"/>
                  </a:cubicBezTo>
                  <a:cubicBezTo>
                    <a:pt x="438" y="1682"/>
                    <a:pt x="899" y="1431"/>
                    <a:pt x="1113" y="1431"/>
                  </a:cubicBezTo>
                  <a:cubicBezTo>
                    <a:pt x="1134" y="1431"/>
                    <a:pt x="1152" y="1433"/>
                    <a:pt x="1168" y="1438"/>
                  </a:cubicBezTo>
                  <a:cubicBezTo>
                    <a:pt x="1337" y="1100"/>
                    <a:pt x="1464" y="719"/>
                    <a:pt x="1845" y="444"/>
                  </a:cubicBezTo>
                  <a:cubicBezTo>
                    <a:pt x="2014" y="339"/>
                    <a:pt x="2162" y="191"/>
                    <a:pt x="1908"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9" name="Google Shape;2499;p16"/>
            <p:cNvSpPr/>
            <p:nvPr/>
          </p:nvSpPr>
          <p:spPr>
            <a:xfrm>
              <a:off x="-1988600" y="4013900"/>
              <a:ext cx="43400" cy="40750"/>
            </a:xfrm>
            <a:custGeom>
              <a:rect b="b" l="l" r="r" t="t"/>
              <a:pathLst>
                <a:path extrusionOk="0" h="1630" w="1736">
                  <a:moveTo>
                    <a:pt x="593" y="1"/>
                  </a:moveTo>
                  <a:cubicBezTo>
                    <a:pt x="1" y="593"/>
                    <a:pt x="276" y="1291"/>
                    <a:pt x="974" y="1629"/>
                  </a:cubicBezTo>
                  <a:cubicBezTo>
                    <a:pt x="1012" y="1626"/>
                    <a:pt x="1050" y="1625"/>
                    <a:pt x="1088" y="1625"/>
                  </a:cubicBezTo>
                  <a:cubicBezTo>
                    <a:pt x="1151" y="1625"/>
                    <a:pt x="1213" y="1628"/>
                    <a:pt x="1274" y="1628"/>
                  </a:cubicBezTo>
                  <a:cubicBezTo>
                    <a:pt x="1449" y="1628"/>
                    <a:pt x="1614" y="1609"/>
                    <a:pt x="1735" y="1460"/>
                  </a:cubicBezTo>
                  <a:cubicBezTo>
                    <a:pt x="614" y="1375"/>
                    <a:pt x="1629" y="804"/>
                    <a:pt x="656" y="43"/>
                  </a:cubicBezTo>
                  <a:lnTo>
                    <a:pt x="593" y="1"/>
                  </a:ln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0" name="Google Shape;2500;p16"/>
            <p:cNvSpPr/>
            <p:nvPr/>
          </p:nvSpPr>
          <p:spPr>
            <a:xfrm>
              <a:off x="-1652850" y="3761175"/>
              <a:ext cx="37575" cy="32625"/>
            </a:xfrm>
            <a:custGeom>
              <a:rect b="b" l="l" r="r" t="t"/>
              <a:pathLst>
                <a:path extrusionOk="0" h="1305" w="1503">
                  <a:moveTo>
                    <a:pt x="1502" y="0"/>
                  </a:moveTo>
                  <a:cubicBezTo>
                    <a:pt x="847" y="191"/>
                    <a:pt x="297" y="656"/>
                    <a:pt x="1" y="1269"/>
                  </a:cubicBezTo>
                  <a:cubicBezTo>
                    <a:pt x="124" y="1294"/>
                    <a:pt x="235" y="1305"/>
                    <a:pt x="334" y="1305"/>
                  </a:cubicBezTo>
                  <a:cubicBezTo>
                    <a:pt x="1098" y="1305"/>
                    <a:pt x="1184" y="638"/>
                    <a:pt x="1502" y="170"/>
                  </a:cubicBezTo>
                  <a:lnTo>
                    <a:pt x="1502" y="0"/>
                  </a:ln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1" name="Google Shape;2501;p16"/>
            <p:cNvSpPr/>
            <p:nvPr/>
          </p:nvSpPr>
          <p:spPr>
            <a:xfrm>
              <a:off x="-1086575" y="3644850"/>
              <a:ext cx="51850" cy="47625"/>
            </a:xfrm>
            <a:custGeom>
              <a:rect b="b" l="l" r="r" t="t"/>
              <a:pathLst>
                <a:path extrusionOk="0" h="1905" w="2074">
                  <a:moveTo>
                    <a:pt x="952" y="1"/>
                  </a:moveTo>
                  <a:lnTo>
                    <a:pt x="952" y="1"/>
                  </a:lnTo>
                  <a:cubicBezTo>
                    <a:pt x="1" y="825"/>
                    <a:pt x="1946" y="1164"/>
                    <a:pt x="593" y="1460"/>
                  </a:cubicBezTo>
                  <a:lnTo>
                    <a:pt x="1333" y="1904"/>
                  </a:lnTo>
                  <a:cubicBezTo>
                    <a:pt x="1587" y="1650"/>
                    <a:pt x="1820" y="1396"/>
                    <a:pt x="2073" y="1143"/>
                  </a:cubicBezTo>
                  <a:cubicBezTo>
                    <a:pt x="1249" y="1100"/>
                    <a:pt x="931" y="677"/>
                    <a:pt x="952"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2" name="Google Shape;2502;p16"/>
            <p:cNvSpPr/>
            <p:nvPr/>
          </p:nvSpPr>
          <p:spPr>
            <a:xfrm>
              <a:off x="-1963750" y="3974250"/>
              <a:ext cx="34400" cy="28075"/>
            </a:xfrm>
            <a:custGeom>
              <a:rect b="b" l="l" r="r" t="t"/>
              <a:pathLst>
                <a:path extrusionOk="0" h="1123" w="1376">
                  <a:moveTo>
                    <a:pt x="931" y="1"/>
                  </a:moveTo>
                  <a:lnTo>
                    <a:pt x="931" y="1"/>
                  </a:lnTo>
                  <a:cubicBezTo>
                    <a:pt x="530" y="191"/>
                    <a:pt x="191" y="529"/>
                    <a:pt x="1" y="952"/>
                  </a:cubicBezTo>
                  <a:cubicBezTo>
                    <a:pt x="122" y="1108"/>
                    <a:pt x="286" y="1122"/>
                    <a:pt x="457" y="1122"/>
                  </a:cubicBezTo>
                  <a:cubicBezTo>
                    <a:pt x="495" y="1122"/>
                    <a:pt x="533" y="1122"/>
                    <a:pt x="572" y="1122"/>
                  </a:cubicBezTo>
                  <a:cubicBezTo>
                    <a:pt x="1058" y="847"/>
                    <a:pt x="1375" y="508"/>
                    <a:pt x="931"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3" name="Google Shape;2503;p16"/>
            <p:cNvSpPr/>
            <p:nvPr/>
          </p:nvSpPr>
          <p:spPr>
            <a:xfrm>
              <a:off x="-1490600" y="3946225"/>
              <a:ext cx="70950" cy="49775"/>
            </a:xfrm>
            <a:custGeom>
              <a:rect b="b" l="l" r="r" t="t"/>
              <a:pathLst>
                <a:path extrusionOk="0" h="1991" w="2838">
                  <a:moveTo>
                    <a:pt x="2245" y="1"/>
                  </a:moveTo>
                  <a:lnTo>
                    <a:pt x="1695" y="487"/>
                  </a:lnTo>
                  <a:cubicBezTo>
                    <a:pt x="1666" y="486"/>
                    <a:pt x="1637" y="486"/>
                    <a:pt x="1608" y="486"/>
                  </a:cubicBezTo>
                  <a:cubicBezTo>
                    <a:pt x="1" y="486"/>
                    <a:pt x="150" y="1990"/>
                    <a:pt x="960" y="1990"/>
                  </a:cubicBezTo>
                  <a:cubicBezTo>
                    <a:pt x="1079" y="1990"/>
                    <a:pt x="1213" y="1958"/>
                    <a:pt x="1357" y="1883"/>
                  </a:cubicBezTo>
                  <a:cubicBezTo>
                    <a:pt x="701" y="974"/>
                    <a:pt x="2838" y="1016"/>
                    <a:pt x="2245"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4" name="Google Shape;2504;p16"/>
            <p:cNvSpPr/>
            <p:nvPr/>
          </p:nvSpPr>
          <p:spPr>
            <a:xfrm>
              <a:off x="-1472025" y="3987125"/>
              <a:ext cx="41800" cy="22275"/>
            </a:xfrm>
            <a:custGeom>
              <a:rect b="b" l="l" r="r" t="t"/>
              <a:pathLst>
                <a:path extrusionOk="0" h="891" w="1672">
                  <a:moveTo>
                    <a:pt x="993" y="1"/>
                  </a:moveTo>
                  <a:cubicBezTo>
                    <a:pt x="698" y="1"/>
                    <a:pt x="431" y="318"/>
                    <a:pt x="90" y="318"/>
                  </a:cubicBezTo>
                  <a:cubicBezTo>
                    <a:pt x="61" y="318"/>
                    <a:pt x="31" y="315"/>
                    <a:pt x="1" y="310"/>
                  </a:cubicBezTo>
                  <a:lnTo>
                    <a:pt x="1" y="310"/>
                  </a:lnTo>
                  <a:cubicBezTo>
                    <a:pt x="263" y="686"/>
                    <a:pt x="563" y="891"/>
                    <a:pt x="904" y="891"/>
                  </a:cubicBezTo>
                  <a:cubicBezTo>
                    <a:pt x="1140" y="891"/>
                    <a:pt x="1395" y="793"/>
                    <a:pt x="1672" y="585"/>
                  </a:cubicBezTo>
                  <a:cubicBezTo>
                    <a:pt x="1502" y="480"/>
                    <a:pt x="1375" y="332"/>
                    <a:pt x="1312" y="141"/>
                  </a:cubicBezTo>
                  <a:cubicBezTo>
                    <a:pt x="1200" y="39"/>
                    <a:pt x="1094" y="1"/>
                    <a:pt x="993"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5" name="Google Shape;2505;p16"/>
            <p:cNvSpPr/>
            <p:nvPr/>
          </p:nvSpPr>
          <p:spPr>
            <a:xfrm>
              <a:off x="-1596800" y="3771225"/>
              <a:ext cx="32275" cy="39750"/>
            </a:xfrm>
            <a:custGeom>
              <a:rect b="b" l="l" r="r" t="t"/>
              <a:pathLst>
                <a:path extrusionOk="0" h="1590" w="1291">
                  <a:moveTo>
                    <a:pt x="275" y="0"/>
                  </a:moveTo>
                  <a:cubicBezTo>
                    <a:pt x="381" y="529"/>
                    <a:pt x="275" y="1079"/>
                    <a:pt x="0" y="1523"/>
                  </a:cubicBezTo>
                  <a:cubicBezTo>
                    <a:pt x="23" y="1568"/>
                    <a:pt x="64" y="1589"/>
                    <a:pt x="107" y="1589"/>
                  </a:cubicBezTo>
                  <a:cubicBezTo>
                    <a:pt x="144" y="1589"/>
                    <a:pt x="183" y="1574"/>
                    <a:pt x="212" y="1544"/>
                  </a:cubicBezTo>
                  <a:cubicBezTo>
                    <a:pt x="466" y="1163"/>
                    <a:pt x="1143" y="994"/>
                    <a:pt x="910" y="360"/>
                  </a:cubicBezTo>
                  <a:cubicBezTo>
                    <a:pt x="868" y="254"/>
                    <a:pt x="1143" y="275"/>
                    <a:pt x="1291" y="254"/>
                  </a:cubicBezTo>
                  <a:cubicBezTo>
                    <a:pt x="1252" y="46"/>
                    <a:pt x="1004" y="38"/>
                    <a:pt x="741" y="38"/>
                  </a:cubicBezTo>
                  <a:cubicBezTo>
                    <a:pt x="719" y="38"/>
                    <a:pt x="697" y="38"/>
                    <a:pt x="675" y="38"/>
                  </a:cubicBezTo>
                  <a:cubicBezTo>
                    <a:pt x="532" y="38"/>
                    <a:pt x="388" y="36"/>
                    <a:pt x="275"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6" name="Google Shape;2506;p16"/>
            <p:cNvSpPr/>
            <p:nvPr/>
          </p:nvSpPr>
          <p:spPr>
            <a:xfrm>
              <a:off x="-1470950" y="3934075"/>
              <a:ext cx="33850" cy="32025"/>
            </a:xfrm>
            <a:custGeom>
              <a:rect b="b" l="l" r="r" t="t"/>
              <a:pathLst>
                <a:path extrusionOk="0" h="1281" w="1354">
                  <a:moveTo>
                    <a:pt x="888" y="0"/>
                  </a:moveTo>
                  <a:lnTo>
                    <a:pt x="888" y="0"/>
                  </a:lnTo>
                  <a:cubicBezTo>
                    <a:pt x="508" y="296"/>
                    <a:pt x="212" y="698"/>
                    <a:pt x="0" y="1121"/>
                  </a:cubicBezTo>
                  <a:cubicBezTo>
                    <a:pt x="167" y="1223"/>
                    <a:pt x="318" y="1281"/>
                    <a:pt x="454" y="1281"/>
                  </a:cubicBezTo>
                  <a:cubicBezTo>
                    <a:pt x="628" y="1281"/>
                    <a:pt x="779" y="1187"/>
                    <a:pt x="909" y="973"/>
                  </a:cubicBezTo>
                  <a:cubicBezTo>
                    <a:pt x="761" y="656"/>
                    <a:pt x="1354" y="317"/>
                    <a:pt x="888"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7" name="Google Shape;2507;p16"/>
            <p:cNvSpPr/>
            <p:nvPr/>
          </p:nvSpPr>
          <p:spPr>
            <a:xfrm>
              <a:off x="-1216100" y="4046700"/>
              <a:ext cx="32800" cy="31975"/>
            </a:xfrm>
            <a:custGeom>
              <a:rect b="b" l="l" r="r" t="t"/>
              <a:pathLst>
                <a:path extrusionOk="0" h="1279" w="1312">
                  <a:moveTo>
                    <a:pt x="1290" y="0"/>
                  </a:moveTo>
                  <a:cubicBezTo>
                    <a:pt x="783" y="275"/>
                    <a:pt x="317" y="656"/>
                    <a:pt x="0" y="1142"/>
                  </a:cubicBezTo>
                  <a:cubicBezTo>
                    <a:pt x="96" y="1238"/>
                    <a:pt x="189" y="1278"/>
                    <a:pt x="279" y="1278"/>
                  </a:cubicBezTo>
                  <a:cubicBezTo>
                    <a:pt x="666" y="1278"/>
                    <a:pt x="1003" y="544"/>
                    <a:pt x="1311" y="338"/>
                  </a:cubicBezTo>
                  <a:lnTo>
                    <a:pt x="1290" y="0"/>
                  </a:ln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8" name="Google Shape;2508;p16"/>
            <p:cNvSpPr/>
            <p:nvPr/>
          </p:nvSpPr>
          <p:spPr>
            <a:xfrm>
              <a:off x="-2706625" y="4053750"/>
              <a:ext cx="37575" cy="16975"/>
            </a:xfrm>
            <a:custGeom>
              <a:rect b="b" l="l" r="r" t="t"/>
              <a:pathLst>
                <a:path extrusionOk="0" h="679" w="1503">
                  <a:moveTo>
                    <a:pt x="819" y="0"/>
                  </a:moveTo>
                  <a:cubicBezTo>
                    <a:pt x="554" y="0"/>
                    <a:pt x="278" y="96"/>
                    <a:pt x="1" y="162"/>
                  </a:cubicBezTo>
                  <a:cubicBezTo>
                    <a:pt x="43" y="183"/>
                    <a:pt x="85" y="204"/>
                    <a:pt x="149" y="204"/>
                  </a:cubicBezTo>
                  <a:cubicBezTo>
                    <a:pt x="350" y="562"/>
                    <a:pt x="493" y="679"/>
                    <a:pt x="642" y="679"/>
                  </a:cubicBezTo>
                  <a:cubicBezTo>
                    <a:pt x="855" y="679"/>
                    <a:pt x="1080" y="443"/>
                    <a:pt x="1502" y="331"/>
                  </a:cubicBezTo>
                  <a:cubicBezTo>
                    <a:pt x="1291" y="79"/>
                    <a:pt x="1060" y="0"/>
                    <a:pt x="819"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9" name="Google Shape;2509;p16"/>
            <p:cNvSpPr/>
            <p:nvPr/>
          </p:nvSpPr>
          <p:spPr>
            <a:xfrm>
              <a:off x="-1211875" y="3838375"/>
              <a:ext cx="33850" cy="28500"/>
            </a:xfrm>
            <a:custGeom>
              <a:rect b="b" l="l" r="r" t="t"/>
              <a:pathLst>
                <a:path extrusionOk="0" h="1140" w="1354">
                  <a:moveTo>
                    <a:pt x="994" y="0"/>
                  </a:moveTo>
                  <a:cubicBezTo>
                    <a:pt x="592" y="254"/>
                    <a:pt x="148" y="466"/>
                    <a:pt x="0" y="931"/>
                  </a:cubicBezTo>
                  <a:cubicBezTo>
                    <a:pt x="76" y="1071"/>
                    <a:pt x="113" y="1140"/>
                    <a:pt x="187" y="1140"/>
                  </a:cubicBezTo>
                  <a:cubicBezTo>
                    <a:pt x="258" y="1140"/>
                    <a:pt x="364" y="1076"/>
                    <a:pt x="571" y="952"/>
                  </a:cubicBezTo>
                  <a:cubicBezTo>
                    <a:pt x="762" y="656"/>
                    <a:pt x="1354" y="487"/>
                    <a:pt x="994"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0" name="Google Shape;2510;p16"/>
            <p:cNvSpPr/>
            <p:nvPr/>
          </p:nvSpPr>
          <p:spPr>
            <a:xfrm>
              <a:off x="-771325" y="3734850"/>
              <a:ext cx="38500" cy="23000"/>
            </a:xfrm>
            <a:custGeom>
              <a:rect b="b" l="l" r="r" t="t"/>
              <a:pathLst>
                <a:path extrusionOk="0" h="920" w="1540">
                  <a:moveTo>
                    <a:pt x="1165" y="1"/>
                  </a:moveTo>
                  <a:cubicBezTo>
                    <a:pt x="675" y="1"/>
                    <a:pt x="1" y="919"/>
                    <a:pt x="1080" y="919"/>
                  </a:cubicBezTo>
                  <a:cubicBezTo>
                    <a:pt x="1197" y="919"/>
                    <a:pt x="1336" y="908"/>
                    <a:pt x="1497" y="884"/>
                  </a:cubicBezTo>
                  <a:lnTo>
                    <a:pt x="1540" y="609"/>
                  </a:lnTo>
                  <a:cubicBezTo>
                    <a:pt x="1540" y="159"/>
                    <a:pt x="1368" y="1"/>
                    <a:pt x="1165"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1" name="Google Shape;2511;p16"/>
            <p:cNvSpPr/>
            <p:nvPr/>
          </p:nvSpPr>
          <p:spPr>
            <a:xfrm>
              <a:off x="-1220875" y="3861625"/>
              <a:ext cx="25950" cy="29125"/>
            </a:xfrm>
            <a:custGeom>
              <a:rect b="b" l="l" r="r" t="t"/>
              <a:pathLst>
                <a:path extrusionOk="0" h="1165" w="1038">
                  <a:moveTo>
                    <a:pt x="360" y="1"/>
                  </a:moveTo>
                  <a:cubicBezTo>
                    <a:pt x="149" y="85"/>
                    <a:pt x="22" y="276"/>
                    <a:pt x="1" y="487"/>
                  </a:cubicBezTo>
                  <a:cubicBezTo>
                    <a:pt x="276" y="572"/>
                    <a:pt x="445" y="868"/>
                    <a:pt x="403" y="1164"/>
                  </a:cubicBezTo>
                  <a:cubicBezTo>
                    <a:pt x="1037" y="1016"/>
                    <a:pt x="487" y="381"/>
                    <a:pt x="931" y="170"/>
                  </a:cubicBezTo>
                  <a:lnTo>
                    <a:pt x="931" y="22"/>
                  </a:lnTo>
                  <a:cubicBezTo>
                    <a:pt x="909" y="15"/>
                    <a:pt x="887" y="11"/>
                    <a:pt x="865" y="11"/>
                  </a:cubicBezTo>
                  <a:cubicBezTo>
                    <a:pt x="755" y="11"/>
                    <a:pt x="645" y="87"/>
                    <a:pt x="535" y="87"/>
                  </a:cubicBezTo>
                  <a:cubicBezTo>
                    <a:pt x="477" y="87"/>
                    <a:pt x="419" y="66"/>
                    <a:pt x="360"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2" name="Google Shape;2512;p16"/>
            <p:cNvSpPr/>
            <p:nvPr/>
          </p:nvSpPr>
          <p:spPr>
            <a:xfrm>
              <a:off x="-1411225" y="3896275"/>
              <a:ext cx="23300" cy="15350"/>
            </a:xfrm>
            <a:custGeom>
              <a:rect b="b" l="l" r="r" t="t"/>
              <a:pathLst>
                <a:path extrusionOk="0" h="614" w="932">
                  <a:moveTo>
                    <a:pt x="649" y="0"/>
                  </a:moveTo>
                  <a:cubicBezTo>
                    <a:pt x="410" y="0"/>
                    <a:pt x="184" y="218"/>
                    <a:pt x="1" y="370"/>
                  </a:cubicBezTo>
                  <a:lnTo>
                    <a:pt x="1" y="561"/>
                  </a:lnTo>
                  <a:cubicBezTo>
                    <a:pt x="137" y="595"/>
                    <a:pt x="262" y="613"/>
                    <a:pt x="374" y="613"/>
                  </a:cubicBezTo>
                  <a:cubicBezTo>
                    <a:pt x="680" y="613"/>
                    <a:pt x="885" y="473"/>
                    <a:pt x="932" y="116"/>
                  </a:cubicBezTo>
                  <a:cubicBezTo>
                    <a:pt x="837" y="33"/>
                    <a:pt x="742" y="0"/>
                    <a:pt x="649"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3" name="Google Shape;2513;p16"/>
            <p:cNvSpPr/>
            <p:nvPr/>
          </p:nvSpPr>
          <p:spPr>
            <a:xfrm>
              <a:off x="-788900" y="3743725"/>
              <a:ext cx="26375" cy="19075"/>
            </a:xfrm>
            <a:custGeom>
              <a:rect b="b" l="l" r="r" t="t"/>
              <a:pathLst>
                <a:path extrusionOk="0" h="763" w="1055">
                  <a:moveTo>
                    <a:pt x="889" y="1"/>
                  </a:moveTo>
                  <a:lnTo>
                    <a:pt x="889" y="1"/>
                  </a:lnTo>
                  <a:cubicBezTo>
                    <a:pt x="572" y="64"/>
                    <a:pt x="255" y="191"/>
                    <a:pt x="1" y="402"/>
                  </a:cubicBezTo>
                  <a:cubicBezTo>
                    <a:pt x="170" y="466"/>
                    <a:pt x="170" y="614"/>
                    <a:pt x="191" y="762"/>
                  </a:cubicBezTo>
                  <a:cubicBezTo>
                    <a:pt x="196" y="762"/>
                    <a:pt x="201" y="763"/>
                    <a:pt x="206" y="763"/>
                  </a:cubicBezTo>
                  <a:cubicBezTo>
                    <a:pt x="450" y="763"/>
                    <a:pt x="1055" y="290"/>
                    <a:pt x="889"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4" name="Google Shape;2514;p16"/>
            <p:cNvSpPr/>
            <p:nvPr/>
          </p:nvSpPr>
          <p:spPr>
            <a:xfrm>
              <a:off x="-761400" y="3741600"/>
              <a:ext cx="23825" cy="20050"/>
            </a:xfrm>
            <a:custGeom>
              <a:rect b="b" l="l" r="r" t="t"/>
              <a:pathLst>
                <a:path extrusionOk="0" h="802" w="953">
                  <a:moveTo>
                    <a:pt x="212" y="1"/>
                  </a:moveTo>
                  <a:lnTo>
                    <a:pt x="1" y="43"/>
                  </a:lnTo>
                  <a:cubicBezTo>
                    <a:pt x="32" y="422"/>
                    <a:pt x="64" y="802"/>
                    <a:pt x="439" y="802"/>
                  </a:cubicBezTo>
                  <a:cubicBezTo>
                    <a:pt x="566" y="802"/>
                    <a:pt x="733" y="758"/>
                    <a:pt x="952" y="657"/>
                  </a:cubicBezTo>
                  <a:cubicBezTo>
                    <a:pt x="635" y="487"/>
                    <a:pt x="106" y="509"/>
                    <a:pt x="212"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5" name="Google Shape;2515;p16"/>
            <p:cNvSpPr/>
            <p:nvPr/>
          </p:nvSpPr>
          <p:spPr>
            <a:xfrm>
              <a:off x="-752400" y="3729450"/>
              <a:ext cx="32275" cy="20650"/>
            </a:xfrm>
            <a:custGeom>
              <a:rect b="b" l="l" r="r" t="t"/>
              <a:pathLst>
                <a:path extrusionOk="0" h="826" w="1291">
                  <a:moveTo>
                    <a:pt x="381" y="0"/>
                  </a:moveTo>
                  <a:cubicBezTo>
                    <a:pt x="190" y="0"/>
                    <a:pt x="21" y="149"/>
                    <a:pt x="0" y="339"/>
                  </a:cubicBezTo>
                  <a:cubicBezTo>
                    <a:pt x="39" y="337"/>
                    <a:pt x="76" y="336"/>
                    <a:pt x="113" y="336"/>
                  </a:cubicBezTo>
                  <a:cubicBezTo>
                    <a:pt x="479" y="336"/>
                    <a:pt x="744" y="441"/>
                    <a:pt x="783" y="825"/>
                  </a:cubicBezTo>
                  <a:cubicBezTo>
                    <a:pt x="1290" y="318"/>
                    <a:pt x="529" y="275"/>
                    <a:pt x="381"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6" name="Google Shape;2516;p16"/>
            <p:cNvSpPr/>
            <p:nvPr/>
          </p:nvSpPr>
          <p:spPr>
            <a:xfrm>
              <a:off x="-1687225" y="3817225"/>
              <a:ext cx="15900" cy="16400"/>
            </a:xfrm>
            <a:custGeom>
              <a:rect b="b" l="l" r="r" t="t"/>
              <a:pathLst>
                <a:path extrusionOk="0" h="656" w="636">
                  <a:moveTo>
                    <a:pt x="635" y="0"/>
                  </a:moveTo>
                  <a:cubicBezTo>
                    <a:pt x="1" y="212"/>
                    <a:pt x="297" y="444"/>
                    <a:pt x="635" y="656"/>
                  </a:cubicBezTo>
                  <a:lnTo>
                    <a:pt x="635" y="0"/>
                  </a:ln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7" name="Google Shape;2517;p16"/>
            <p:cNvSpPr/>
            <p:nvPr/>
          </p:nvSpPr>
          <p:spPr>
            <a:xfrm>
              <a:off x="-2011875" y="3793675"/>
              <a:ext cx="15900" cy="15650"/>
            </a:xfrm>
            <a:custGeom>
              <a:rect b="b" l="l" r="r" t="t"/>
              <a:pathLst>
                <a:path extrusionOk="0" h="626" w="636">
                  <a:moveTo>
                    <a:pt x="209" y="1"/>
                  </a:moveTo>
                  <a:cubicBezTo>
                    <a:pt x="86" y="1"/>
                    <a:pt x="1" y="38"/>
                    <a:pt x="65" y="139"/>
                  </a:cubicBezTo>
                  <a:cubicBezTo>
                    <a:pt x="86" y="350"/>
                    <a:pt x="65" y="604"/>
                    <a:pt x="445" y="625"/>
                  </a:cubicBezTo>
                  <a:cubicBezTo>
                    <a:pt x="340" y="414"/>
                    <a:pt x="149" y="181"/>
                    <a:pt x="636" y="139"/>
                  </a:cubicBezTo>
                  <a:cubicBezTo>
                    <a:pt x="600" y="66"/>
                    <a:pt x="371" y="1"/>
                    <a:pt x="209"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8" name="Google Shape;2518;p16"/>
            <p:cNvSpPr/>
            <p:nvPr/>
          </p:nvSpPr>
          <p:spPr>
            <a:xfrm>
              <a:off x="-1358350" y="3914500"/>
              <a:ext cx="10075" cy="24350"/>
            </a:xfrm>
            <a:custGeom>
              <a:rect b="b" l="l" r="r" t="t"/>
              <a:pathLst>
                <a:path extrusionOk="0" h="974" w="403">
                  <a:moveTo>
                    <a:pt x="255" y="1"/>
                  </a:moveTo>
                  <a:lnTo>
                    <a:pt x="255" y="1"/>
                  </a:lnTo>
                  <a:cubicBezTo>
                    <a:pt x="1" y="297"/>
                    <a:pt x="170" y="635"/>
                    <a:pt x="128" y="974"/>
                  </a:cubicBezTo>
                  <a:cubicBezTo>
                    <a:pt x="403" y="656"/>
                    <a:pt x="255" y="318"/>
                    <a:pt x="255"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9" name="Google Shape;2519;p16"/>
            <p:cNvSpPr/>
            <p:nvPr/>
          </p:nvSpPr>
          <p:spPr>
            <a:xfrm>
              <a:off x="-1730575" y="4086875"/>
              <a:ext cx="7950" cy="25400"/>
            </a:xfrm>
            <a:custGeom>
              <a:rect b="b" l="l" r="r" t="t"/>
              <a:pathLst>
                <a:path extrusionOk="0" h="1016" w="318">
                  <a:moveTo>
                    <a:pt x="318" y="0"/>
                  </a:moveTo>
                  <a:cubicBezTo>
                    <a:pt x="1" y="170"/>
                    <a:pt x="254" y="445"/>
                    <a:pt x="149" y="656"/>
                  </a:cubicBezTo>
                  <a:lnTo>
                    <a:pt x="297" y="1016"/>
                  </a:lnTo>
                  <a:cubicBezTo>
                    <a:pt x="318" y="677"/>
                    <a:pt x="318" y="339"/>
                    <a:pt x="318"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0" name="Google Shape;2520;p16"/>
            <p:cNvSpPr/>
            <p:nvPr/>
          </p:nvSpPr>
          <p:spPr>
            <a:xfrm>
              <a:off x="-2407350" y="4106975"/>
              <a:ext cx="7425" cy="21175"/>
            </a:xfrm>
            <a:custGeom>
              <a:rect b="b" l="l" r="r" t="t"/>
              <a:pathLst>
                <a:path extrusionOk="0" h="847" w="297">
                  <a:moveTo>
                    <a:pt x="296" y="0"/>
                  </a:moveTo>
                  <a:lnTo>
                    <a:pt x="106" y="148"/>
                  </a:lnTo>
                  <a:cubicBezTo>
                    <a:pt x="148" y="381"/>
                    <a:pt x="0" y="656"/>
                    <a:pt x="254" y="846"/>
                  </a:cubicBezTo>
                  <a:cubicBezTo>
                    <a:pt x="275" y="550"/>
                    <a:pt x="275" y="275"/>
                    <a:pt x="296"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1" name="Google Shape;2521;p16"/>
            <p:cNvSpPr/>
            <p:nvPr/>
          </p:nvSpPr>
          <p:spPr>
            <a:xfrm>
              <a:off x="-2381450" y="4102725"/>
              <a:ext cx="34000" cy="20125"/>
            </a:xfrm>
            <a:custGeom>
              <a:rect b="b" l="l" r="r" t="t"/>
              <a:pathLst>
                <a:path extrusionOk="0" h="805" w="1360">
                  <a:moveTo>
                    <a:pt x="402" y="1"/>
                  </a:moveTo>
                  <a:cubicBezTo>
                    <a:pt x="198" y="1"/>
                    <a:pt x="7" y="163"/>
                    <a:pt x="1" y="635"/>
                  </a:cubicBezTo>
                  <a:lnTo>
                    <a:pt x="170" y="805"/>
                  </a:lnTo>
                  <a:cubicBezTo>
                    <a:pt x="1359" y="776"/>
                    <a:pt x="848" y="1"/>
                    <a:pt x="402"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2" name="Google Shape;2522;p16"/>
            <p:cNvSpPr/>
            <p:nvPr/>
          </p:nvSpPr>
          <p:spPr>
            <a:xfrm>
              <a:off x="-1025775" y="3585100"/>
              <a:ext cx="56600" cy="38700"/>
            </a:xfrm>
            <a:custGeom>
              <a:rect b="b" l="l" r="r" t="t"/>
              <a:pathLst>
                <a:path extrusionOk="0" h="1548" w="2264">
                  <a:moveTo>
                    <a:pt x="1312" y="1"/>
                  </a:moveTo>
                  <a:cubicBezTo>
                    <a:pt x="995" y="403"/>
                    <a:pt x="1" y="931"/>
                    <a:pt x="508" y="1481"/>
                  </a:cubicBezTo>
                  <a:cubicBezTo>
                    <a:pt x="588" y="1527"/>
                    <a:pt x="664" y="1547"/>
                    <a:pt x="739" y="1547"/>
                  </a:cubicBezTo>
                  <a:cubicBezTo>
                    <a:pt x="1142" y="1547"/>
                    <a:pt x="1487" y="962"/>
                    <a:pt x="1862" y="783"/>
                  </a:cubicBezTo>
                  <a:cubicBezTo>
                    <a:pt x="2264" y="233"/>
                    <a:pt x="1672" y="170"/>
                    <a:pt x="1312"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3" name="Google Shape;2523;p16"/>
            <p:cNvSpPr/>
            <p:nvPr/>
          </p:nvSpPr>
          <p:spPr>
            <a:xfrm>
              <a:off x="-1048500" y="3593025"/>
              <a:ext cx="32275" cy="32750"/>
            </a:xfrm>
            <a:custGeom>
              <a:rect b="b" l="l" r="r" t="t"/>
              <a:pathLst>
                <a:path extrusionOk="0" h="1310" w="1291">
                  <a:moveTo>
                    <a:pt x="931" y="1"/>
                  </a:moveTo>
                  <a:cubicBezTo>
                    <a:pt x="656" y="445"/>
                    <a:pt x="868" y="1164"/>
                    <a:pt x="0" y="1291"/>
                  </a:cubicBezTo>
                  <a:cubicBezTo>
                    <a:pt x="113" y="1303"/>
                    <a:pt x="212" y="1309"/>
                    <a:pt x="297" y="1309"/>
                  </a:cubicBezTo>
                  <a:cubicBezTo>
                    <a:pt x="1237" y="1309"/>
                    <a:pt x="651" y="602"/>
                    <a:pt x="1291"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4" name="Google Shape;2524;p16"/>
            <p:cNvSpPr/>
            <p:nvPr/>
          </p:nvSpPr>
          <p:spPr>
            <a:xfrm>
              <a:off x="-1034750" y="3661250"/>
              <a:ext cx="18525" cy="11650"/>
            </a:xfrm>
            <a:custGeom>
              <a:rect b="b" l="l" r="r" t="t"/>
              <a:pathLst>
                <a:path extrusionOk="0" h="466" w="741">
                  <a:moveTo>
                    <a:pt x="741" y="0"/>
                  </a:moveTo>
                  <a:cubicBezTo>
                    <a:pt x="423" y="0"/>
                    <a:pt x="148" y="191"/>
                    <a:pt x="0" y="466"/>
                  </a:cubicBezTo>
                  <a:cubicBezTo>
                    <a:pt x="339" y="423"/>
                    <a:pt x="677" y="381"/>
                    <a:pt x="741"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5" name="Google Shape;2525;p16"/>
            <p:cNvSpPr/>
            <p:nvPr/>
          </p:nvSpPr>
          <p:spPr>
            <a:xfrm>
              <a:off x="-1062775" y="3625300"/>
              <a:ext cx="14300" cy="19575"/>
            </a:xfrm>
            <a:custGeom>
              <a:rect b="b" l="l" r="r" t="t"/>
              <a:pathLst>
                <a:path extrusionOk="0" h="783" w="572">
                  <a:moveTo>
                    <a:pt x="571" y="0"/>
                  </a:moveTo>
                  <a:lnTo>
                    <a:pt x="571" y="0"/>
                  </a:lnTo>
                  <a:cubicBezTo>
                    <a:pt x="254" y="148"/>
                    <a:pt x="43" y="444"/>
                    <a:pt x="0" y="783"/>
                  </a:cubicBezTo>
                  <a:cubicBezTo>
                    <a:pt x="318" y="635"/>
                    <a:pt x="529" y="338"/>
                    <a:pt x="571"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6" name="Google Shape;2526;p16"/>
            <p:cNvSpPr/>
            <p:nvPr/>
          </p:nvSpPr>
          <p:spPr>
            <a:xfrm>
              <a:off x="-822725" y="3762225"/>
              <a:ext cx="85150" cy="50825"/>
            </a:xfrm>
            <a:custGeom>
              <a:rect b="b" l="l" r="r" t="t"/>
              <a:pathLst>
                <a:path extrusionOk="0" h="2033" w="3406">
                  <a:moveTo>
                    <a:pt x="1735" y="1"/>
                  </a:moveTo>
                  <a:cubicBezTo>
                    <a:pt x="1671" y="1"/>
                    <a:pt x="1608" y="1"/>
                    <a:pt x="1544" y="22"/>
                  </a:cubicBezTo>
                  <a:cubicBezTo>
                    <a:pt x="1312" y="614"/>
                    <a:pt x="931" y="1143"/>
                    <a:pt x="466" y="1566"/>
                  </a:cubicBezTo>
                  <a:cubicBezTo>
                    <a:pt x="318" y="1693"/>
                    <a:pt x="0" y="1777"/>
                    <a:pt x="191" y="1989"/>
                  </a:cubicBezTo>
                  <a:cubicBezTo>
                    <a:pt x="289" y="2019"/>
                    <a:pt x="384" y="2032"/>
                    <a:pt x="474" y="2032"/>
                  </a:cubicBezTo>
                  <a:cubicBezTo>
                    <a:pt x="1371" y="2032"/>
                    <a:pt x="1894" y="692"/>
                    <a:pt x="2996" y="692"/>
                  </a:cubicBezTo>
                  <a:cubicBezTo>
                    <a:pt x="3040" y="692"/>
                    <a:pt x="3084" y="694"/>
                    <a:pt x="3130" y="699"/>
                  </a:cubicBezTo>
                  <a:cubicBezTo>
                    <a:pt x="3384" y="699"/>
                    <a:pt x="3384" y="360"/>
                    <a:pt x="3405" y="149"/>
                  </a:cubicBezTo>
                  <a:lnTo>
                    <a:pt x="3405" y="149"/>
                  </a:lnTo>
                  <a:cubicBezTo>
                    <a:pt x="3072" y="322"/>
                    <a:pt x="2514" y="632"/>
                    <a:pt x="2133" y="632"/>
                  </a:cubicBezTo>
                  <a:cubicBezTo>
                    <a:pt x="1863" y="632"/>
                    <a:pt x="1682" y="475"/>
                    <a:pt x="1735"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7" name="Google Shape;2527;p16"/>
            <p:cNvSpPr/>
            <p:nvPr/>
          </p:nvSpPr>
          <p:spPr>
            <a:xfrm>
              <a:off x="-2451200" y="3912425"/>
              <a:ext cx="70300" cy="49250"/>
            </a:xfrm>
            <a:custGeom>
              <a:rect b="b" l="l" r="r" t="t"/>
              <a:pathLst>
                <a:path extrusionOk="0" h="1970" w="2812">
                  <a:moveTo>
                    <a:pt x="668" y="0"/>
                  </a:moveTo>
                  <a:cubicBezTo>
                    <a:pt x="0" y="0"/>
                    <a:pt x="860" y="606"/>
                    <a:pt x="485" y="1247"/>
                  </a:cubicBezTo>
                  <a:cubicBezTo>
                    <a:pt x="633" y="1522"/>
                    <a:pt x="422" y="1881"/>
                    <a:pt x="845" y="1945"/>
                  </a:cubicBezTo>
                  <a:cubicBezTo>
                    <a:pt x="927" y="1960"/>
                    <a:pt x="1009" y="1969"/>
                    <a:pt x="1087" y="1969"/>
                  </a:cubicBezTo>
                  <a:cubicBezTo>
                    <a:pt x="1335" y="1969"/>
                    <a:pt x="1552" y="1879"/>
                    <a:pt x="1649" y="1606"/>
                  </a:cubicBezTo>
                  <a:cubicBezTo>
                    <a:pt x="2008" y="1099"/>
                    <a:pt x="2812" y="845"/>
                    <a:pt x="2072" y="253"/>
                  </a:cubicBezTo>
                  <a:cubicBezTo>
                    <a:pt x="1331" y="76"/>
                    <a:pt x="904" y="0"/>
                    <a:pt x="668"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8" name="Google Shape;2528;p16"/>
            <p:cNvSpPr/>
            <p:nvPr/>
          </p:nvSpPr>
          <p:spPr>
            <a:xfrm>
              <a:off x="-1211350" y="3866225"/>
              <a:ext cx="37025" cy="40175"/>
            </a:xfrm>
            <a:custGeom>
              <a:rect b="b" l="l" r="r" t="t"/>
              <a:pathLst>
                <a:path extrusionOk="0" h="1607" w="1481">
                  <a:moveTo>
                    <a:pt x="639" y="1"/>
                  </a:moveTo>
                  <a:cubicBezTo>
                    <a:pt x="52" y="1"/>
                    <a:pt x="322" y="719"/>
                    <a:pt x="0" y="980"/>
                  </a:cubicBezTo>
                  <a:cubicBezTo>
                    <a:pt x="0" y="1170"/>
                    <a:pt x="0" y="1382"/>
                    <a:pt x="0" y="1593"/>
                  </a:cubicBezTo>
                  <a:cubicBezTo>
                    <a:pt x="64" y="1602"/>
                    <a:pt x="126" y="1607"/>
                    <a:pt x="186" y="1607"/>
                  </a:cubicBezTo>
                  <a:cubicBezTo>
                    <a:pt x="684" y="1607"/>
                    <a:pt x="1066" y="1317"/>
                    <a:pt x="1481" y="1128"/>
                  </a:cubicBezTo>
                  <a:cubicBezTo>
                    <a:pt x="614" y="959"/>
                    <a:pt x="381" y="599"/>
                    <a:pt x="741" y="7"/>
                  </a:cubicBezTo>
                  <a:cubicBezTo>
                    <a:pt x="704" y="3"/>
                    <a:pt x="670" y="1"/>
                    <a:pt x="639"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9" name="Google Shape;2529;p16"/>
            <p:cNvSpPr/>
            <p:nvPr/>
          </p:nvSpPr>
          <p:spPr>
            <a:xfrm>
              <a:off x="-1616475" y="3809175"/>
              <a:ext cx="24450" cy="8600"/>
            </a:xfrm>
            <a:custGeom>
              <a:rect b="b" l="l" r="r" t="t"/>
              <a:pathLst>
                <a:path extrusionOk="0" h="344" w="978">
                  <a:moveTo>
                    <a:pt x="682" y="0"/>
                  </a:moveTo>
                  <a:cubicBezTo>
                    <a:pt x="426" y="0"/>
                    <a:pt x="0" y="69"/>
                    <a:pt x="238" y="343"/>
                  </a:cubicBezTo>
                  <a:cubicBezTo>
                    <a:pt x="555" y="343"/>
                    <a:pt x="830" y="301"/>
                    <a:pt x="978" y="5"/>
                  </a:cubicBezTo>
                  <a:lnTo>
                    <a:pt x="787" y="5"/>
                  </a:lnTo>
                  <a:cubicBezTo>
                    <a:pt x="759" y="2"/>
                    <a:pt x="723" y="0"/>
                    <a:pt x="682"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0" name="Google Shape;2530;p16"/>
            <p:cNvSpPr/>
            <p:nvPr/>
          </p:nvSpPr>
          <p:spPr>
            <a:xfrm>
              <a:off x="-1698850" y="4050400"/>
              <a:ext cx="28050" cy="32275"/>
            </a:xfrm>
            <a:custGeom>
              <a:rect b="b" l="l" r="r" t="t"/>
              <a:pathLst>
                <a:path extrusionOk="0" h="1291" w="1122">
                  <a:moveTo>
                    <a:pt x="1122" y="0"/>
                  </a:moveTo>
                  <a:lnTo>
                    <a:pt x="1122" y="0"/>
                  </a:lnTo>
                  <a:cubicBezTo>
                    <a:pt x="170" y="64"/>
                    <a:pt x="297" y="825"/>
                    <a:pt x="1" y="1290"/>
                  </a:cubicBezTo>
                  <a:cubicBezTo>
                    <a:pt x="614" y="1036"/>
                    <a:pt x="825" y="508"/>
                    <a:pt x="1122"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1" name="Google Shape;2531;p16"/>
            <p:cNvSpPr/>
            <p:nvPr/>
          </p:nvSpPr>
          <p:spPr>
            <a:xfrm>
              <a:off x="-1718400" y="4083175"/>
              <a:ext cx="19575" cy="23825"/>
            </a:xfrm>
            <a:custGeom>
              <a:rect b="b" l="l" r="r" t="t"/>
              <a:pathLst>
                <a:path extrusionOk="0" h="953" w="783">
                  <a:moveTo>
                    <a:pt x="613" y="0"/>
                  </a:moveTo>
                  <a:cubicBezTo>
                    <a:pt x="254" y="381"/>
                    <a:pt x="0" y="741"/>
                    <a:pt x="783" y="952"/>
                  </a:cubicBezTo>
                  <a:cubicBezTo>
                    <a:pt x="783" y="635"/>
                    <a:pt x="783" y="318"/>
                    <a:pt x="783"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2" name="Google Shape;2532;p16"/>
            <p:cNvSpPr/>
            <p:nvPr/>
          </p:nvSpPr>
          <p:spPr>
            <a:xfrm>
              <a:off x="-1196025" y="4057500"/>
              <a:ext cx="44975" cy="32750"/>
            </a:xfrm>
            <a:custGeom>
              <a:rect b="b" l="l" r="r" t="t"/>
              <a:pathLst>
                <a:path extrusionOk="0" h="1310" w="1799">
                  <a:moveTo>
                    <a:pt x="1125" y="0"/>
                  </a:moveTo>
                  <a:cubicBezTo>
                    <a:pt x="1086" y="0"/>
                    <a:pt x="1049" y="15"/>
                    <a:pt x="1016" y="54"/>
                  </a:cubicBezTo>
                  <a:cubicBezTo>
                    <a:pt x="868" y="393"/>
                    <a:pt x="1" y="1070"/>
                    <a:pt x="508" y="1302"/>
                  </a:cubicBezTo>
                  <a:cubicBezTo>
                    <a:pt x="550" y="1307"/>
                    <a:pt x="589" y="1309"/>
                    <a:pt x="627" y="1309"/>
                  </a:cubicBezTo>
                  <a:cubicBezTo>
                    <a:pt x="1094" y="1309"/>
                    <a:pt x="1315" y="964"/>
                    <a:pt x="1608" y="710"/>
                  </a:cubicBezTo>
                  <a:cubicBezTo>
                    <a:pt x="1608" y="499"/>
                    <a:pt x="1798" y="245"/>
                    <a:pt x="1397" y="118"/>
                  </a:cubicBezTo>
                  <a:cubicBezTo>
                    <a:pt x="1309" y="74"/>
                    <a:pt x="1211" y="0"/>
                    <a:pt x="1125"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3" name="Google Shape;2533;p16"/>
            <p:cNvSpPr/>
            <p:nvPr/>
          </p:nvSpPr>
          <p:spPr>
            <a:xfrm>
              <a:off x="-2024025" y="3873275"/>
              <a:ext cx="18525" cy="32275"/>
            </a:xfrm>
            <a:custGeom>
              <a:rect b="b" l="l" r="r" t="t"/>
              <a:pathLst>
                <a:path extrusionOk="0" h="1291" w="741">
                  <a:moveTo>
                    <a:pt x="741" y="0"/>
                  </a:moveTo>
                  <a:lnTo>
                    <a:pt x="741" y="0"/>
                  </a:lnTo>
                  <a:cubicBezTo>
                    <a:pt x="360" y="338"/>
                    <a:pt x="85" y="783"/>
                    <a:pt x="1" y="1290"/>
                  </a:cubicBezTo>
                  <a:lnTo>
                    <a:pt x="572" y="1290"/>
                  </a:lnTo>
                  <a:cubicBezTo>
                    <a:pt x="466" y="846"/>
                    <a:pt x="741" y="444"/>
                    <a:pt x="741"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4" name="Google Shape;2534;p16"/>
            <p:cNvSpPr/>
            <p:nvPr/>
          </p:nvSpPr>
          <p:spPr>
            <a:xfrm>
              <a:off x="-1996000" y="3841550"/>
              <a:ext cx="14300" cy="19575"/>
            </a:xfrm>
            <a:custGeom>
              <a:rect b="b" l="l" r="r" t="t"/>
              <a:pathLst>
                <a:path extrusionOk="0" h="783" w="572">
                  <a:moveTo>
                    <a:pt x="170" y="0"/>
                  </a:moveTo>
                  <a:cubicBezTo>
                    <a:pt x="212" y="275"/>
                    <a:pt x="149" y="550"/>
                    <a:pt x="1" y="783"/>
                  </a:cubicBezTo>
                  <a:cubicBezTo>
                    <a:pt x="572" y="613"/>
                    <a:pt x="445" y="317"/>
                    <a:pt x="170"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5" name="Google Shape;2535;p16"/>
            <p:cNvSpPr/>
            <p:nvPr/>
          </p:nvSpPr>
          <p:spPr>
            <a:xfrm>
              <a:off x="-1996000" y="3813000"/>
              <a:ext cx="14300" cy="12175"/>
            </a:xfrm>
            <a:custGeom>
              <a:rect b="b" l="l" r="r" t="t"/>
              <a:pathLst>
                <a:path extrusionOk="0" h="487" w="572">
                  <a:moveTo>
                    <a:pt x="1" y="0"/>
                  </a:moveTo>
                  <a:lnTo>
                    <a:pt x="1" y="487"/>
                  </a:lnTo>
                  <a:cubicBezTo>
                    <a:pt x="276" y="317"/>
                    <a:pt x="572" y="169"/>
                    <a:pt x="1"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6" name="Google Shape;2536;p16"/>
            <p:cNvSpPr/>
            <p:nvPr/>
          </p:nvSpPr>
          <p:spPr>
            <a:xfrm>
              <a:off x="-2718775" y="4110675"/>
              <a:ext cx="26450" cy="19575"/>
            </a:xfrm>
            <a:custGeom>
              <a:rect b="b" l="l" r="r" t="t"/>
              <a:pathLst>
                <a:path extrusionOk="0" h="783" w="1058">
                  <a:moveTo>
                    <a:pt x="1058" y="0"/>
                  </a:moveTo>
                  <a:lnTo>
                    <a:pt x="487" y="148"/>
                  </a:lnTo>
                  <a:cubicBezTo>
                    <a:pt x="0" y="254"/>
                    <a:pt x="127" y="550"/>
                    <a:pt x="296" y="783"/>
                  </a:cubicBezTo>
                  <a:cubicBezTo>
                    <a:pt x="508" y="487"/>
                    <a:pt x="952" y="360"/>
                    <a:pt x="1058"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7" name="Google Shape;2537;p16"/>
            <p:cNvSpPr/>
            <p:nvPr/>
          </p:nvSpPr>
          <p:spPr>
            <a:xfrm>
              <a:off x="-2279400" y="3740550"/>
              <a:ext cx="28050" cy="20800"/>
            </a:xfrm>
            <a:custGeom>
              <a:rect b="b" l="l" r="r" t="t"/>
              <a:pathLst>
                <a:path extrusionOk="0" h="832" w="1122">
                  <a:moveTo>
                    <a:pt x="1121" y="1"/>
                  </a:moveTo>
                  <a:lnTo>
                    <a:pt x="1121" y="1"/>
                  </a:lnTo>
                  <a:cubicBezTo>
                    <a:pt x="572" y="85"/>
                    <a:pt x="318" y="466"/>
                    <a:pt x="1" y="804"/>
                  </a:cubicBezTo>
                  <a:cubicBezTo>
                    <a:pt x="98" y="823"/>
                    <a:pt x="186" y="831"/>
                    <a:pt x="265" y="831"/>
                  </a:cubicBezTo>
                  <a:cubicBezTo>
                    <a:pt x="821" y="831"/>
                    <a:pt x="955" y="408"/>
                    <a:pt x="1121"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8" name="Google Shape;2538;p16"/>
            <p:cNvSpPr/>
            <p:nvPr/>
          </p:nvSpPr>
          <p:spPr>
            <a:xfrm>
              <a:off x="-1650200" y="3781800"/>
              <a:ext cx="57650" cy="58225"/>
            </a:xfrm>
            <a:custGeom>
              <a:rect b="b" l="l" r="r" t="t"/>
              <a:pathLst>
                <a:path extrusionOk="0" h="2329" w="2306">
                  <a:moveTo>
                    <a:pt x="1587" y="0"/>
                  </a:moveTo>
                  <a:cubicBezTo>
                    <a:pt x="1333" y="254"/>
                    <a:pt x="1227" y="614"/>
                    <a:pt x="846" y="783"/>
                  </a:cubicBezTo>
                  <a:cubicBezTo>
                    <a:pt x="593" y="1037"/>
                    <a:pt x="931" y="1460"/>
                    <a:pt x="466" y="1692"/>
                  </a:cubicBezTo>
                  <a:cubicBezTo>
                    <a:pt x="275" y="1777"/>
                    <a:pt x="0" y="2073"/>
                    <a:pt x="360" y="2263"/>
                  </a:cubicBezTo>
                  <a:cubicBezTo>
                    <a:pt x="440" y="2309"/>
                    <a:pt x="518" y="2328"/>
                    <a:pt x="594" y="2328"/>
                  </a:cubicBezTo>
                  <a:cubicBezTo>
                    <a:pt x="801" y="2328"/>
                    <a:pt x="994" y="2185"/>
                    <a:pt x="1164" y="2031"/>
                  </a:cubicBezTo>
                  <a:cubicBezTo>
                    <a:pt x="1375" y="1650"/>
                    <a:pt x="1269" y="1354"/>
                    <a:pt x="1777" y="1121"/>
                  </a:cubicBezTo>
                  <a:cubicBezTo>
                    <a:pt x="2136" y="677"/>
                    <a:pt x="2306" y="275"/>
                    <a:pt x="1587"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9" name="Google Shape;2539;p16"/>
            <p:cNvSpPr/>
            <p:nvPr/>
          </p:nvSpPr>
          <p:spPr>
            <a:xfrm>
              <a:off x="-1660175" y="3801025"/>
              <a:ext cx="49650" cy="40725"/>
            </a:xfrm>
            <a:custGeom>
              <a:rect b="b" l="l" r="r" t="t"/>
              <a:pathLst>
                <a:path extrusionOk="0" h="1629" w="1986">
                  <a:moveTo>
                    <a:pt x="1024" y="1"/>
                  </a:moveTo>
                  <a:cubicBezTo>
                    <a:pt x="1" y="1"/>
                    <a:pt x="1139" y="1040"/>
                    <a:pt x="463" y="1219"/>
                  </a:cubicBezTo>
                  <a:cubicBezTo>
                    <a:pt x="173" y="1432"/>
                    <a:pt x="554" y="1627"/>
                    <a:pt x="831" y="1627"/>
                  </a:cubicBezTo>
                  <a:cubicBezTo>
                    <a:pt x="858" y="1627"/>
                    <a:pt x="883" y="1625"/>
                    <a:pt x="907" y="1621"/>
                  </a:cubicBezTo>
                  <a:cubicBezTo>
                    <a:pt x="955" y="1626"/>
                    <a:pt x="1000" y="1629"/>
                    <a:pt x="1042" y="1629"/>
                  </a:cubicBezTo>
                  <a:cubicBezTo>
                    <a:pt x="1709" y="1629"/>
                    <a:pt x="1707" y="1027"/>
                    <a:pt x="1986" y="669"/>
                  </a:cubicBezTo>
                  <a:lnTo>
                    <a:pt x="1986" y="500"/>
                  </a:lnTo>
                  <a:cubicBezTo>
                    <a:pt x="1436" y="543"/>
                    <a:pt x="1711" y="1050"/>
                    <a:pt x="1415" y="1240"/>
                  </a:cubicBezTo>
                  <a:cubicBezTo>
                    <a:pt x="1285" y="1321"/>
                    <a:pt x="1156" y="1452"/>
                    <a:pt x="1007" y="1452"/>
                  </a:cubicBezTo>
                  <a:cubicBezTo>
                    <a:pt x="962" y="1452"/>
                    <a:pt x="914" y="1439"/>
                    <a:pt x="865" y="1410"/>
                  </a:cubicBezTo>
                  <a:cubicBezTo>
                    <a:pt x="421" y="1114"/>
                    <a:pt x="1563" y="775"/>
                    <a:pt x="1245" y="14"/>
                  </a:cubicBezTo>
                  <a:cubicBezTo>
                    <a:pt x="1162" y="5"/>
                    <a:pt x="1089" y="1"/>
                    <a:pt x="1024"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0" name="Google Shape;2540;p16"/>
            <p:cNvSpPr/>
            <p:nvPr/>
          </p:nvSpPr>
          <p:spPr>
            <a:xfrm>
              <a:off x="-2762675" y="4069950"/>
              <a:ext cx="75125" cy="74000"/>
            </a:xfrm>
            <a:custGeom>
              <a:rect b="b" l="l" r="r" t="t"/>
              <a:pathLst>
                <a:path extrusionOk="0" h="2960" w="3005">
                  <a:moveTo>
                    <a:pt x="2243" y="1"/>
                  </a:moveTo>
                  <a:cubicBezTo>
                    <a:pt x="1355" y="149"/>
                    <a:pt x="1355" y="1016"/>
                    <a:pt x="741" y="1375"/>
                  </a:cubicBezTo>
                  <a:cubicBezTo>
                    <a:pt x="1" y="1841"/>
                    <a:pt x="149" y="2348"/>
                    <a:pt x="572" y="2898"/>
                  </a:cubicBezTo>
                  <a:cubicBezTo>
                    <a:pt x="674" y="2941"/>
                    <a:pt x="765" y="2960"/>
                    <a:pt x="848" y="2960"/>
                  </a:cubicBezTo>
                  <a:cubicBezTo>
                    <a:pt x="1309" y="2960"/>
                    <a:pt x="1509" y="2387"/>
                    <a:pt x="1970" y="2387"/>
                  </a:cubicBezTo>
                  <a:cubicBezTo>
                    <a:pt x="1990" y="2387"/>
                    <a:pt x="2010" y="2388"/>
                    <a:pt x="2031" y="2390"/>
                  </a:cubicBezTo>
                  <a:cubicBezTo>
                    <a:pt x="2095" y="2179"/>
                    <a:pt x="1968" y="1925"/>
                    <a:pt x="2243" y="1777"/>
                  </a:cubicBezTo>
                  <a:cubicBezTo>
                    <a:pt x="2602" y="1460"/>
                    <a:pt x="2962" y="1143"/>
                    <a:pt x="3004" y="656"/>
                  </a:cubicBezTo>
                  <a:lnTo>
                    <a:pt x="3004" y="656"/>
                  </a:lnTo>
                  <a:cubicBezTo>
                    <a:pt x="2793" y="677"/>
                    <a:pt x="2518" y="614"/>
                    <a:pt x="2475" y="868"/>
                  </a:cubicBezTo>
                  <a:cubicBezTo>
                    <a:pt x="2370" y="1375"/>
                    <a:pt x="1799" y="1629"/>
                    <a:pt x="1672" y="2116"/>
                  </a:cubicBezTo>
                  <a:cubicBezTo>
                    <a:pt x="1619" y="2290"/>
                    <a:pt x="1466" y="2407"/>
                    <a:pt x="1296" y="2407"/>
                  </a:cubicBezTo>
                  <a:cubicBezTo>
                    <a:pt x="1259" y="2407"/>
                    <a:pt x="1222" y="2402"/>
                    <a:pt x="1185" y="2390"/>
                  </a:cubicBezTo>
                  <a:cubicBezTo>
                    <a:pt x="614" y="2094"/>
                    <a:pt x="1926" y="381"/>
                    <a:pt x="2243"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1" name="Google Shape;2541;p16"/>
            <p:cNvSpPr/>
            <p:nvPr/>
          </p:nvSpPr>
          <p:spPr>
            <a:xfrm>
              <a:off x="-1383200" y="3907100"/>
              <a:ext cx="28025" cy="43550"/>
            </a:xfrm>
            <a:custGeom>
              <a:rect b="b" l="l" r="r" t="t"/>
              <a:pathLst>
                <a:path extrusionOk="0" h="1742" w="1121">
                  <a:moveTo>
                    <a:pt x="572" y="1"/>
                  </a:moveTo>
                  <a:lnTo>
                    <a:pt x="572" y="1"/>
                  </a:lnTo>
                  <a:cubicBezTo>
                    <a:pt x="1" y="508"/>
                    <a:pt x="762" y="1312"/>
                    <a:pt x="1" y="1735"/>
                  </a:cubicBezTo>
                  <a:cubicBezTo>
                    <a:pt x="53" y="1739"/>
                    <a:pt x="101" y="1742"/>
                    <a:pt x="145" y="1742"/>
                  </a:cubicBezTo>
                  <a:cubicBezTo>
                    <a:pt x="1120" y="1742"/>
                    <a:pt x="430" y="668"/>
                    <a:pt x="572"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2" name="Google Shape;2542;p16"/>
            <p:cNvSpPr/>
            <p:nvPr/>
          </p:nvSpPr>
          <p:spPr>
            <a:xfrm>
              <a:off x="-2303725" y="3678675"/>
              <a:ext cx="51850" cy="80275"/>
            </a:xfrm>
            <a:custGeom>
              <a:rect b="b" l="l" r="r" t="t"/>
              <a:pathLst>
                <a:path extrusionOk="0" h="3211" w="2074">
                  <a:moveTo>
                    <a:pt x="1351" y="0"/>
                  </a:moveTo>
                  <a:cubicBezTo>
                    <a:pt x="747" y="0"/>
                    <a:pt x="985" y="1549"/>
                    <a:pt x="233" y="1841"/>
                  </a:cubicBezTo>
                  <a:cubicBezTo>
                    <a:pt x="1" y="2137"/>
                    <a:pt x="297" y="2497"/>
                    <a:pt x="64" y="2793"/>
                  </a:cubicBezTo>
                  <a:cubicBezTo>
                    <a:pt x="144" y="3105"/>
                    <a:pt x="251" y="3210"/>
                    <a:pt x="373" y="3210"/>
                  </a:cubicBezTo>
                  <a:cubicBezTo>
                    <a:pt x="540" y="3210"/>
                    <a:pt x="736" y="3012"/>
                    <a:pt x="931" y="2877"/>
                  </a:cubicBezTo>
                  <a:cubicBezTo>
                    <a:pt x="1777" y="2306"/>
                    <a:pt x="1354" y="1312"/>
                    <a:pt x="1946" y="636"/>
                  </a:cubicBezTo>
                  <a:cubicBezTo>
                    <a:pt x="2073" y="488"/>
                    <a:pt x="1650" y="65"/>
                    <a:pt x="1375" y="1"/>
                  </a:cubicBezTo>
                  <a:cubicBezTo>
                    <a:pt x="1367" y="1"/>
                    <a:pt x="1359" y="0"/>
                    <a:pt x="1351"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3" name="Google Shape;2543;p16"/>
            <p:cNvSpPr/>
            <p:nvPr/>
          </p:nvSpPr>
          <p:spPr>
            <a:xfrm>
              <a:off x="-1471500" y="3938150"/>
              <a:ext cx="71350" cy="53100"/>
            </a:xfrm>
            <a:custGeom>
              <a:rect b="b" l="l" r="r" t="t"/>
              <a:pathLst>
                <a:path extrusionOk="0" h="2124" w="2854">
                  <a:moveTo>
                    <a:pt x="2313" y="0"/>
                  </a:moveTo>
                  <a:cubicBezTo>
                    <a:pt x="2282" y="0"/>
                    <a:pt x="2252" y="2"/>
                    <a:pt x="2222" y="6"/>
                  </a:cubicBezTo>
                  <a:cubicBezTo>
                    <a:pt x="2010" y="154"/>
                    <a:pt x="1629" y="28"/>
                    <a:pt x="1481" y="345"/>
                  </a:cubicBezTo>
                  <a:cubicBezTo>
                    <a:pt x="1418" y="852"/>
                    <a:pt x="1016" y="1275"/>
                    <a:pt x="487" y="1360"/>
                  </a:cubicBezTo>
                  <a:cubicBezTo>
                    <a:pt x="234" y="1423"/>
                    <a:pt x="1" y="1614"/>
                    <a:pt x="43" y="1889"/>
                  </a:cubicBezTo>
                  <a:cubicBezTo>
                    <a:pt x="128" y="2078"/>
                    <a:pt x="315" y="2123"/>
                    <a:pt x="529" y="2123"/>
                  </a:cubicBezTo>
                  <a:cubicBezTo>
                    <a:pt x="727" y="2123"/>
                    <a:pt x="950" y="2084"/>
                    <a:pt x="1137" y="2084"/>
                  </a:cubicBezTo>
                  <a:cubicBezTo>
                    <a:pt x="1200" y="2084"/>
                    <a:pt x="1259" y="2088"/>
                    <a:pt x="1312" y="2100"/>
                  </a:cubicBezTo>
                  <a:lnTo>
                    <a:pt x="1672" y="1804"/>
                  </a:lnTo>
                  <a:cubicBezTo>
                    <a:pt x="1756" y="1149"/>
                    <a:pt x="2031" y="620"/>
                    <a:pt x="2835" y="429"/>
                  </a:cubicBezTo>
                  <a:cubicBezTo>
                    <a:pt x="2854" y="164"/>
                    <a:pt x="2583" y="0"/>
                    <a:pt x="2313"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4" name="Google Shape;2544;p16"/>
            <p:cNvSpPr/>
            <p:nvPr/>
          </p:nvSpPr>
          <p:spPr>
            <a:xfrm>
              <a:off x="-1433425" y="3921275"/>
              <a:ext cx="58625" cy="61450"/>
            </a:xfrm>
            <a:custGeom>
              <a:rect b="b" l="l" r="r" t="t"/>
              <a:pathLst>
                <a:path extrusionOk="0" h="2458" w="2345">
                  <a:moveTo>
                    <a:pt x="1700" y="0"/>
                  </a:moveTo>
                  <a:cubicBezTo>
                    <a:pt x="1581" y="0"/>
                    <a:pt x="1477" y="56"/>
                    <a:pt x="1439" y="195"/>
                  </a:cubicBezTo>
                  <a:cubicBezTo>
                    <a:pt x="1714" y="512"/>
                    <a:pt x="1312" y="745"/>
                    <a:pt x="1270" y="999"/>
                  </a:cubicBezTo>
                  <a:cubicBezTo>
                    <a:pt x="297" y="1147"/>
                    <a:pt x="1" y="1675"/>
                    <a:pt x="149" y="2458"/>
                  </a:cubicBezTo>
                  <a:cubicBezTo>
                    <a:pt x="614" y="1189"/>
                    <a:pt x="1460" y="1570"/>
                    <a:pt x="2137" y="576"/>
                  </a:cubicBezTo>
                  <a:cubicBezTo>
                    <a:pt x="2344" y="309"/>
                    <a:pt x="1980" y="0"/>
                    <a:pt x="1700"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5" name="Google Shape;2545;p16"/>
            <p:cNvSpPr/>
            <p:nvPr/>
          </p:nvSpPr>
          <p:spPr>
            <a:xfrm>
              <a:off x="-1411225" y="3926025"/>
              <a:ext cx="35250" cy="20225"/>
            </a:xfrm>
            <a:custGeom>
              <a:rect b="b" l="l" r="r" t="t"/>
              <a:pathLst>
                <a:path extrusionOk="0" h="809" w="1410">
                  <a:moveTo>
                    <a:pt x="661" y="1"/>
                  </a:moveTo>
                  <a:cubicBezTo>
                    <a:pt x="627" y="1"/>
                    <a:pt x="590" y="2"/>
                    <a:pt x="551" y="5"/>
                  </a:cubicBezTo>
                  <a:lnTo>
                    <a:pt x="382" y="5"/>
                  </a:lnTo>
                  <a:lnTo>
                    <a:pt x="1" y="491"/>
                  </a:lnTo>
                  <a:cubicBezTo>
                    <a:pt x="64" y="639"/>
                    <a:pt x="212" y="766"/>
                    <a:pt x="382" y="809"/>
                  </a:cubicBezTo>
                  <a:cubicBezTo>
                    <a:pt x="847" y="647"/>
                    <a:pt x="1409" y="1"/>
                    <a:pt x="661"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6" name="Google Shape;2546;p16"/>
            <p:cNvSpPr/>
            <p:nvPr/>
          </p:nvSpPr>
          <p:spPr>
            <a:xfrm>
              <a:off x="-2803900" y="3810875"/>
              <a:ext cx="39900" cy="45625"/>
            </a:xfrm>
            <a:custGeom>
              <a:rect b="b" l="l" r="r" t="t"/>
              <a:pathLst>
                <a:path extrusionOk="0" h="1825" w="1596">
                  <a:moveTo>
                    <a:pt x="741" y="0"/>
                  </a:moveTo>
                  <a:lnTo>
                    <a:pt x="191" y="1037"/>
                  </a:lnTo>
                  <a:cubicBezTo>
                    <a:pt x="64" y="1037"/>
                    <a:pt x="64" y="1143"/>
                    <a:pt x="0" y="1185"/>
                  </a:cubicBezTo>
                  <a:lnTo>
                    <a:pt x="0" y="1671"/>
                  </a:lnTo>
                  <a:cubicBezTo>
                    <a:pt x="157" y="1778"/>
                    <a:pt x="308" y="1824"/>
                    <a:pt x="447" y="1824"/>
                  </a:cubicBezTo>
                  <a:cubicBezTo>
                    <a:pt x="1190" y="1824"/>
                    <a:pt x="1596" y="499"/>
                    <a:pt x="741"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7" name="Google Shape;2547;p16"/>
            <p:cNvSpPr/>
            <p:nvPr/>
          </p:nvSpPr>
          <p:spPr>
            <a:xfrm>
              <a:off x="-2810250" y="3804525"/>
              <a:ext cx="11125" cy="36500"/>
            </a:xfrm>
            <a:custGeom>
              <a:rect b="b" l="l" r="r" t="t"/>
              <a:pathLst>
                <a:path extrusionOk="0" h="1460" w="445">
                  <a:moveTo>
                    <a:pt x="445" y="1"/>
                  </a:moveTo>
                  <a:cubicBezTo>
                    <a:pt x="1" y="445"/>
                    <a:pt x="297" y="974"/>
                    <a:pt x="254" y="1460"/>
                  </a:cubicBezTo>
                  <a:lnTo>
                    <a:pt x="445" y="1291"/>
                  </a:lnTo>
                  <a:cubicBezTo>
                    <a:pt x="445" y="868"/>
                    <a:pt x="445" y="424"/>
                    <a:pt x="445"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8" name="Google Shape;2548;p16"/>
            <p:cNvSpPr/>
            <p:nvPr/>
          </p:nvSpPr>
          <p:spPr>
            <a:xfrm>
              <a:off x="-1216100" y="4099100"/>
              <a:ext cx="34200" cy="16875"/>
            </a:xfrm>
            <a:custGeom>
              <a:rect b="b" l="l" r="r" t="t"/>
              <a:pathLst>
                <a:path extrusionOk="0" h="675" w="1368">
                  <a:moveTo>
                    <a:pt x="772" y="0"/>
                  </a:moveTo>
                  <a:cubicBezTo>
                    <a:pt x="660" y="0"/>
                    <a:pt x="532" y="37"/>
                    <a:pt x="402" y="125"/>
                  </a:cubicBezTo>
                  <a:cubicBezTo>
                    <a:pt x="0" y="379"/>
                    <a:pt x="465" y="484"/>
                    <a:pt x="550" y="653"/>
                  </a:cubicBezTo>
                  <a:lnTo>
                    <a:pt x="740" y="675"/>
                  </a:lnTo>
                  <a:cubicBezTo>
                    <a:pt x="1368" y="460"/>
                    <a:pt x="1170" y="0"/>
                    <a:pt x="772"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9" name="Google Shape;2549;p16"/>
            <p:cNvSpPr/>
            <p:nvPr/>
          </p:nvSpPr>
          <p:spPr>
            <a:xfrm>
              <a:off x="-1434475" y="3938375"/>
              <a:ext cx="18525" cy="7875"/>
            </a:xfrm>
            <a:custGeom>
              <a:rect b="b" l="l" r="r" t="t"/>
              <a:pathLst>
                <a:path extrusionOk="0" h="315" w="741">
                  <a:moveTo>
                    <a:pt x="402" y="1"/>
                  </a:moveTo>
                  <a:cubicBezTo>
                    <a:pt x="212" y="1"/>
                    <a:pt x="40" y="50"/>
                    <a:pt x="0" y="315"/>
                  </a:cubicBezTo>
                  <a:lnTo>
                    <a:pt x="741" y="19"/>
                  </a:lnTo>
                  <a:cubicBezTo>
                    <a:pt x="637" y="19"/>
                    <a:pt x="517" y="1"/>
                    <a:pt x="402"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0" name="Google Shape;2550;p16"/>
            <p:cNvSpPr/>
            <p:nvPr/>
          </p:nvSpPr>
          <p:spPr>
            <a:xfrm>
              <a:off x="-2306375" y="3724700"/>
              <a:ext cx="12200" cy="23800"/>
            </a:xfrm>
            <a:custGeom>
              <a:rect b="b" l="l" r="r" t="t"/>
              <a:pathLst>
                <a:path extrusionOk="0" h="952" w="488">
                  <a:moveTo>
                    <a:pt x="339" y="0"/>
                  </a:moveTo>
                  <a:cubicBezTo>
                    <a:pt x="1" y="275"/>
                    <a:pt x="212" y="635"/>
                    <a:pt x="170" y="952"/>
                  </a:cubicBezTo>
                  <a:cubicBezTo>
                    <a:pt x="487" y="677"/>
                    <a:pt x="276" y="317"/>
                    <a:pt x="339"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551" name="Google Shape;2551;p16"/>
          <p:cNvPicPr preferRelativeResize="0"/>
          <p:nvPr/>
        </p:nvPicPr>
        <p:blipFill>
          <a:blip r:embed="rId3">
            <a:alphaModFix amt="85000"/>
          </a:blip>
          <a:stretch>
            <a:fillRect/>
          </a:stretch>
        </p:blipFill>
        <p:spPr>
          <a:xfrm rot="-2976215">
            <a:off x="6883871" y="3813840"/>
            <a:ext cx="2763900" cy="1812092"/>
          </a:xfrm>
          <a:prstGeom prst="rect">
            <a:avLst/>
          </a:prstGeom>
          <a:noFill/>
          <a:ln>
            <a:noFill/>
          </a:ln>
        </p:spPr>
      </p:pic>
      <p:pic>
        <p:nvPicPr>
          <p:cNvPr id="2552" name="Google Shape;2552;p16"/>
          <p:cNvPicPr preferRelativeResize="0"/>
          <p:nvPr/>
        </p:nvPicPr>
        <p:blipFill>
          <a:blip r:embed="rId4">
            <a:alphaModFix amt="66000"/>
          </a:blip>
          <a:stretch>
            <a:fillRect/>
          </a:stretch>
        </p:blipFill>
        <p:spPr>
          <a:xfrm rot="3667399">
            <a:off x="-161568" y="-1450279"/>
            <a:ext cx="1962538" cy="3718907"/>
          </a:xfrm>
          <a:prstGeom prst="rect">
            <a:avLst/>
          </a:prstGeom>
          <a:noFill/>
          <a:ln>
            <a:noFill/>
          </a:ln>
        </p:spPr>
      </p:pic>
      <p:sp>
        <p:nvSpPr>
          <p:cNvPr id="2553" name="Google Shape;2553;p1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16_1">
    <p:spTree>
      <p:nvGrpSpPr>
        <p:cNvPr id="2554" name="Shape 2554"/>
        <p:cNvGrpSpPr/>
        <p:nvPr/>
      </p:nvGrpSpPr>
      <p:grpSpPr>
        <a:xfrm>
          <a:off x="0" y="0"/>
          <a:ext cx="0" cy="0"/>
          <a:chOff x="0" y="0"/>
          <a:chExt cx="0" cy="0"/>
        </a:xfrm>
      </p:grpSpPr>
      <p:pic>
        <p:nvPicPr>
          <p:cNvPr id="2555" name="Google Shape;2555;p17"/>
          <p:cNvPicPr preferRelativeResize="0"/>
          <p:nvPr/>
        </p:nvPicPr>
        <p:blipFill>
          <a:blip r:embed="rId2">
            <a:alphaModFix/>
          </a:blip>
          <a:stretch>
            <a:fillRect/>
          </a:stretch>
        </p:blipFill>
        <p:spPr>
          <a:xfrm>
            <a:off x="0" y="0"/>
            <a:ext cx="9144000" cy="5143500"/>
          </a:xfrm>
          <a:prstGeom prst="rect">
            <a:avLst/>
          </a:prstGeom>
          <a:noFill/>
          <a:ln>
            <a:noFill/>
          </a:ln>
        </p:spPr>
      </p:pic>
      <p:sp>
        <p:nvSpPr>
          <p:cNvPr id="2556" name="Google Shape;2556;p17"/>
          <p:cNvSpPr txBox="1"/>
          <p:nvPr>
            <p:ph idx="1" type="subTitle"/>
          </p:nvPr>
        </p:nvSpPr>
        <p:spPr>
          <a:xfrm>
            <a:off x="3194600" y="2218834"/>
            <a:ext cx="2759400" cy="406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b="1" sz="2000">
                <a:solidFill>
                  <a:schemeClr val="accent3"/>
                </a:solidFill>
                <a:latin typeface="Caveat Brush"/>
                <a:ea typeface="Caveat Brush"/>
                <a:cs typeface="Caveat Brush"/>
                <a:sym typeface="Caveat Brush"/>
              </a:defRPr>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2557" name="Google Shape;2557;p17"/>
          <p:cNvSpPr txBox="1"/>
          <p:nvPr>
            <p:ph idx="2" type="subTitle"/>
          </p:nvPr>
        </p:nvSpPr>
        <p:spPr>
          <a:xfrm>
            <a:off x="5666006" y="2218834"/>
            <a:ext cx="2759400" cy="406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b="1" sz="2000">
                <a:solidFill>
                  <a:schemeClr val="accent3"/>
                </a:solidFill>
                <a:latin typeface="Caveat Brush"/>
                <a:ea typeface="Caveat Brush"/>
                <a:cs typeface="Caveat Brush"/>
                <a:sym typeface="Caveat Brush"/>
              </a:defRPr>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2558" name="Google Shape;2558;p17"/>
          <p:cNvSpPr txBox="1"/>
          <p:nvPr>
            <p:ph idx="3" type="subTitle"/>
          </p:nvPr>
        </p:nvSpPr>
        <p:spPr>
          <a:xfrm>
            <a:off x="714875" y="2218834"/>
            <a:ext cx="2759400" cy="406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b="1" sz="2000">
                <a:solidFill>
                  <a:schemeClr val="accent3"/>
                </a:solidFill>
                <a:latin typeface="Caveat Brush"/>
                <a:ea typeface="Caveat Brush"/>
                <a:cs typeface="Caveat Brush"/>
                <a:sym typeface="Caveat Brush"/>
              </a:defRPr>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2559" name="Google Shape;2559;p17"/>
          <p:cNvSpPr txBox="1"/>
          <p:nvPr>
            <p:ph idx="4" type="subTitle"/>
          </p:nvPr>
        </p:nvSpPr>
        <p:spPr>
          <a:xfrm>
            <a:off x="3321200" y="2665418"/>
            <a:ext cx="2506200" cy="1095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sz="15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2560" name="Google Shape;2560;p17"/>
          <p:cNvSpPr txBox="1"/>
          <p:nvPr>
            <p:ph idx="5" type="subTitle"/>
          </p:nvPr>
        </p:nvSpPr>
        <p:spPr>
          <a:xfrm>
            <a:off x="5792606" y="2665418"/>
            <a:ext cx="2506200" cy="1095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sz="15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2561" name="Google Shape;2561;p17"/>
          <p:cNvSpPr txBox="1"/>
          <p:nvPr>
            <p:ph idx="6" type="subTitle"/>
          </p:nvPr>
        </p:nvSpPr>
        <p:spPr>
          <a:xfrm>
            <a:off x="841475" y="2665418"/>
            <a:ext cx="2506200" cy="1095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sz="15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grpSp>
        <p:nvGrpSpPr>
          <p:cNvPr id="2562" name="Google Shape;2562;p17"/>
          <p:cNvGrpSpPr/>
          <p:nvPr/>
        </p:nvGrpSpPr>
        <p:grpSpPr>
          <a:xfrm>
            <a:off x="8020525" y="4467113"/>
            <a:ext cx="2106500" cy="597475"/>
            <a:chOff x="-2810250" y="3572525"/>
            <a:chExt cx="2106500" cy="597475"/>
          </a:xfrm>
        </p:grpSpPr>
        <p:sp>
          <p:nvSpPr>
            <p:cNvPr id="2563" name="Google Shape;2563;p17"/>
            <p:cNvSpPr/>
            <p:nvPr/>
          </p:nvSpPr>
          <p:spPr>
            <a:xfrm>
              <a:off x="-2396250" y="4007475"/>
              <a:ext cx="133850" cy="123700"/>
            </a:xfrm>
            <a:custGeom>
              <a:rect b="b" l="l" r="r" t="t"/>
              <a:pathLst>
                <a:path extrusionOk="0" h="4948" w="5354">
                  <a:moveTo>
                    <a:pt x="3665" y="0"/>
                  </a:moveTo>
                  <a:cubicBezTo>
                    <a:pt x="3419" y="0"/>
                    <a:pt x="3177" y="89"/>
                    <a:pt x="2983" y="258"/>
                  </a:cubicBezTo>
                  <a:cubicBezTo>
                    <a:pt x="2771" y="1971"/>
                    <a:pt x="1" y="2521"/>
                    <a:pt x="339" y="4445"/>
                  </a:cubicBezTo>
                  <a:cubicBezTo>
                    <a:pt x="400" y="4488"/>
                    <a:pt x="452" y="4505"/>
                    <a:pt x="498" y="4505"/>
                  </a:cubicBezTo>
                  <a:cubicBezTo>
                    <a:pt x="693" y="4505"/>
                    <a:pt x="777" y="4189"/>
                    <a:pt x="1039" y="4189"/>
                  </a:cubicBezTo>
                  <a:cubicBezTo>
                    <a:pt x="1052" y="4189"/>
                    <a:pt x="1065" y="4190"/>
                    <a:pt x="1079" y="4192"/>
                  </a:cubicBezTo>
                  <a:cubicBezTo>
                    <a:pt x="1164" y="4466"/>
                    <a:pt x="614" y="4466"/>
                    <a:pt x="762" y="4763"/>
                  </a:cubicBezTo>
                  <a:cubicBezTo>
                    <a:pt x="893" y="4882"/>
                    <a:pt x="1072" y="4948"/>
                    <a:pt x="1226" y="4948"/>
                  </a:cubicBezTo>
                  <a:cubicBezTo>
                    <a:pt x="1344" y="4948"/>
                    <a:pt x="1447" y="4909"/>
                    <a:pt x="1502" y="4826"/>
                  </a:cubicBezTo>
                  <a:cubicBezTo>
                    <a:pt x="1946" y="4213"/>
                    <a:pt x="2750" y="3853"/>
                    <a:pt x="3004" y="3155"/>
                  </a:cubicBezTo>
                  <a:cubicBezTo>
                    <a:pt x="3110" y="2817"/>
                    <a:pt x="3363" y="2542"/>
                    <a:pt x="3659" y="2373"/>
                  </a:cubicBezTo>
                  <a:cubicBezTo>
                    <a:pt x="4558" y="1871"/>
                    <a:pt x="5354" y="109"/>
                    <a:pt x="4167" y="109"/>
                  </a:cubicBezTo>
                  <a:cubicBezTo>
                    <a:pt x="4153" y="109"/>
                    <a:pt x="4139" y="109"/>
                    <a:pt x="4125" y="110"/>
                  </a:cubicBezTo>
                  <a:cubicBezTo>
                    <a:pt x="3977" y="36"/>
                    <a:pt x="3820" y="0"/>
                    <a:pt x="3665"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4" name="Google Shape;2564;p17"/>
            <p:cNvSpPr/>
            <p:nvPr/>
          </p:nvSpPr>
          <p:spPr>
            <a:xfrm>
              <a:off x="-1076525" y="3572525"/>
              <a:ext cx="126925" cy="104075"/>
            </a:xfrm>
            <a:custGeom>
              <a:rect b="b" l="l" r="r" t="t"/>
              <a:pathLst>
                <a:path extrusionOk="0" h="4163" w="5077">
                  <a:moveTo>
                    <a:pt x="3337" y="1"/>
                  </a:moveTo>
                  <a:cubicBezTo>
                    <a:pt x="3025" y="1"/>
                    <a:pt x="2736" y="55"/>
                    <a:pt x="2602" y="165"/>
                  </a:cubicBezTo>
                  <a:cubicBezTo>
                    <a:pt x="2665" y="715"/>
                    <a:pt x="1798" y="906"/>
                    <a:pt x="1841" y="1477"/>
                  </a:cubicBezTo>
                  <a:cubicBezTo>
                    <a:pt x="1819" y="1815"/>
                    <a:pt x="1544" y="1900"/>
                    <a:pt x="1248" y="1963"/>
                  </a:cubicBezTo>
                  <a:cubicBezTo>
                    <a:pt x="254" y="2513"/>
                    <a:pt x="1" y="4099"/>
                    <a:pt x="1502" y="4163"/>
                  </a:cubicBezTo>
                  <a:cubicBezTo>
                    <a:pt x="2412" y="3824"/>
                    <a:pt x="3173" y="3190"/>
                    <a:pt x="3659" y="2365"/>
                  </a:cubicBezTo>
                  <a:cubicBezTo>
                    <a:pt x="3793" y="1912"/>
                    <a:pt x="4060" y="1739"/>
                    <a:pt x="4460" y="1739"/>
                  </a:cubicBezTo>
                  <a:cubicBezTo>
                    <a:pt x="4565" y="1739"/>
                    <a:pt x="4678" y="1751"/>
                    <a:pt x="4801" y="1773"/>
                  </a:cubicBezTo>
                  <a:cubicBezTo>
                    <a:pt x="4738" y="1604"/>
                    <a:pt x="5076" y="1477"/>
                    <a:pt x="4865" y="1286"/>
                  </a:cubicBezTo>
                  <a:cubicBezTo>
                    <a:pt x="4670" y="1119"/>
                    <a:pt x="4486" y="1055"/>
                    <a:pt x="4305" y="1055"/>
                  </a:cubicBezTo>
                  <a:cubicBezTo>
                    <a:pt x="3779" y="1055"/>
                    <a:pt x="3290" y="1599"/>
                    <a:pt x="2708" y="1709"/>
                  </a:cubicBezTo>
                  <a:cubicBezTo>
                    <a:pt x="2792" y="1202"/>
                    <a:pt x="3215" y="948"/>
                    <a:pt x="3511" y="715"/>
                  </a:cubicBezTo>
                  <a:cubicBezTo>
                    <a:pt x="3571" y="673"/>
                    <a:pt x="3645" y="658"/>
                    <a:pt x="3726" y="658"/>
                  </a:cubicBezTo>
                  <a:cubicBezTo>
                    <a:pt x="3891" y="658"/>
                    <a:pt x="4083" y="718"/>
                    <a:pt x="4233" y="718"/>
                  </a:cubicBezTo>
                  <a:cubicBezTo>
                    <a:pt x="4373" y="718"/>
                    <a:pt x="4476" y="666"/>
                    <a:pt x="4484" y="461"/>
                  </a:cubicBezTo>
                  <a:cubicBezTo>
                    <a:pt x="4458" y="156"/>
                    <a:pt x="3864" y="1"/>
                    <a:pt x="3337"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5" name="Google Shape;2565;p17"/>
            <p:cNvSpPr/>
            <p:nvPr/>
          </p:nvSpPr>
          <p:spPr>
            <a:xfrm>
              <a:off x="-2407875" y="4057575"/>
              <a:ext cx="141200" cy="94050"/>
            </a:xfrm>
            <a:custGeom>
              <a:rect b="b" l="l" r="r" t="t"/>
              <a:pathLst>
                <a:path extrusionOk="0" h="3762" w="5648">
                  <a:moveTo>
                    <a:pt x="4962" y="0"/>
                  </a:moveTo>
                  <a:cubicBezTo>
                    <a:pt x="4363" y="0"/>
                    <a:pt x="3743" y="352"/>
                    <a:pt x="3532" y="940"/>
                  </a:cubicBezTo>
                  <a:cubicBezTo>
                    <a:pt x="3405" y="1638"/>
                    <a:pt x="2665" y="1743"/>
                    <a:pt x="2369" y="2293"/>
                  </a:cubicBezTo>
                  <a:cubicBezTo>
                    <a:pt x="2144" y="2744"/>
                    <a:pt x="1958" y="2962"/>
                    <a:pt x="1704" y="2962"/>
                  </a:cubicBezTo>
                  <a:cubicBezTo>
                    <a:pt x="1506" y="2962"/>
                    <a:pt x="1265" y="2828"/>
                    <a:pt x="931" y="2568"/>
                  </a:cubicBezTo>
                  <a:cubicBezTo>
                    <a:pt x="656" y="2399"/>
                    <a:pt x="677" y="2188"/>
                    <a:pt x="740" y="1955"/>
                  </a:cubicBezTo>
                  <a:cubicBezTo>
                    <a:pt x="844" y="1728"/>
                    <a:pt x="715" y="1616"/>
                    <a:pt x="571" y="1616"/>
                  </a:cubicBezTo>
                  <a:cubicBezTo>
                    <a:pt x="420" y="1616"/>
                    <a:pt x="253" y="1738"/>
                    <a:pt x="317" y="1976"/>
                  </a:cubicBezTo>
                  <a:cubicBezTo>
                    <a:pt x="85" y="2293"/>
                    <a:pt x="0" y="2801"/>
                    <a:pt x="360" y="3076"/>
                  </a:cubicBezTo>
                  <a:cubicBezTo>
                    <a:pt x="1067" y="3522"/>
                    <a:pt x="1545" y="3761"/>
                    <a:pt x="1963" y="3761"/>
                  </a:cubicBezTo>
                  <a:cubicBezTo>
                    <a:pt x="2358" y="3761"/>
                    <a:pt x="2699" y="3549"/>
                    <a:pt x="3130" y="3097"/>
                  </a:cubicBezTo>
                  <a:cubicBezTo>
                    <a:pt x="3997" y="2166"/>
                    <a:pt x="5097" y="1342"/>
                    <a:pt x="5647" y="178"/>
                  </a:cubicBezTo>
                  <a:cubicBezTo>
                    <a:pt x="5441" y="57"/>
                    <a:pt x="5203" y="0"/>
                    <a:pt x="4962"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6" name="Google Shape;2566;p17"/>
            <p:cNvSpPr/>
            <p:nvPr/>
          </p:nvSpPr>
          <p:spPr>
            <a:xfrm>
              <a:off x="-869800" y="3762375"/>
              <a:ext cx="147025" cy="84950"/>
            </a:xfrm>
            <a:custGeom>
              <a:rect b="b" l="l" r="r" t="t"/>
              <a:pathLst>
                <a:path extrusionOk="0" h="3398" w="5881">
                  <a:moveTo>
                    <a:pt x="3321" y="0"/>
                  </a:moveTo>
                  <a:cubicBezTo>
                    <a:pt x="2724" y="0"/>
                    <a:pt x="1587" y="1645"/>
                    <a:pt x="652" y="1645"/>
                  </a:cubicBezTo>
                  <a:cubicBezTo>
                    <a:pt x="646" y="1645"/>
                    <a:pt x="641" y="1645"/>
                    <a:pt x="635" y="1644"/>
                  </a:cubicBezTo>
                  <a:cubicBezTo>
                    <a:pt x="339" y="1666"/>
                    <a:pt x="530" y="2004"/>
                    <a:pt x="276" y="2067"/>
                  </a:cubicBezTo>
                  <a:cubicBezTo>
                    <a:pt x="1" y="2448"/>
                    <a:pt x="170" y="2829"/>
                    <a:pt x="276" y="3188"/>
                  </a:cubicBezTo>
                  <a:lnTo>
                    <a:pt x="445" y="3209"/>
                  </a:lnTo>
                  <a:cubicBezTo>
                    <a:pt x="481" y="3205"/>
                    <a:pt x="517" y="3203"/>
                    <a:pt x="553" y="3203"/>
                  </a:cubicBezTo>
                  <a:cubicBezTo>
                    <a:pt x="921" y="3203"/>
                    <a:pt x="1302" y="3397"/>
                    <a:pt x="1640" y="3397"/>
                  </a:cubicBezTo>
                  <a:cubicBezTo>
                    <a:pt x="1779" y="3397"/>
                    <a:pt x="1911" y="3365"/>
                    <a:pt x="2031" y="3273"/>
                  </a:cubicBezTo>
                  <a:cubicBezTo>
                    <a:pt x="2645" y="2850"/>
                    <a:pt x="3491" y="2554"/>
                    <a:pt x="3892" y="2089"/>
                  </a:cubicBezTo>
                  <a:cubicBezTo>
                    <a:pt x="4358" y="1306"/>
                    <a:pt x="5881" y="1243"/>
                    <a:pt x="5606" y="164"/>
                  </a:cubicBezTo>
                  <a:cubicBezTo>
                    <a:pt x="5575" y="156"/>
                    <a:pt x="5540" y="153"/>
                    <a:pt x="5503" y="153"/>
                  </a:cubicBezTo>
                  <a:cubicBezTo>
                    <a:pt x="4820" y="153"/>
                    <a:pt x="3102" y="1370"/>
                    <a:pt x="2581" y="1771"/>
                  </a:cubicBezTo>
                  <a:cubicBezTo>
                    <a:pt x="2877" y="1179"/>
                    <a:pt x="3533" y="756"/>
                    <a:pt x="3491" y="58"/>
                  </a:cubicBezTo>
                  <a:cubicBezTo>
                    <a:pt x="3441" y="18"/>
                    <a:pt x="3384" y="0"/>
                    <a:pt x="3321"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7" name="Google Shape;2567;p17"/>
            <p:cNvSpPr/>
            <p:nvPr/>
          </p:nvSpPr>
          <p:spPr>
            <a:xfrm>
              <a:off x="-2475025" y="3887900"/>
              <a:ext cx="118975" cy="96950"/>
            </a:xfrm>
            <a:custGeom>
              <a:rect b="b" l="l" r="r" t="t"/>
              <a:pathLst>
                <a:path extrusionOk="0" h="3878" w="4759">
                  <a:moveTo>
                    <a:pt x="2337" y="1"/>
                  </a:moveTo>
                  <a:cubicBezTo>
                    <a:pt x="1329" y="1"/>
                    <a:pt x="678" y="1172"/>
                    <a:pt x="550" y="1995"/>
                  </a:cubicBezTo>
                  <a:cubicBezTo>
                    <a:pt x="0" y="3010"/>
                    <a:pt x="867" y="3751"/>
                    <a:pt x="1883" y="3878"/>
                  </a:cubicBezTo>
                  <a:cubicBezTo>
                    <a:pt x="2665" y="3095"/>
                    <a:pt x="4759" y="1953"/>
                    <a:pt x="3215" y="832"/>
                  </a:cubicBezTo>
                  <a:cubicBezTo>
                    <a:pt x="2898" y="621"/>
                    <a:pt x="2961" y="346"/>
                    <a:pt x="2834" y="92"/>
                  </a:cubicBezTo>
                  <a:cubicBezTo>
                    <a:pt x="2660" y="29"/>
                    <a:pt x="2494" y="1"/>
                    <a:pt x="2337"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8" name="Google Shape;2568;p17"/>
            <p:cNvSpPr/>
            <p:nvPr/>
          </p:nvSpPr>
          <p:spPr>
            <a:xfrm>
              <a:off x="-1207650" y="3814575"/>
              <a:ext cx="107350" cy="83025"/>
            </a:xfrm>
            <a:custGeom>
              <a:rect b="b" l="l" r="r" t="t"/>
              <a:pathLst>
                <a:path extrusionOk="0" h="3321" w="4294">
                  <a:moveTo>
                    <a:pt x="2433" y="1"/>
                  </a:moveTo>
                  <a:lnTo>
                    <a:pt x="1883" y="275"/>
                  </a:lnTo>
                  <a:cubicBezTo>
                    <a:pt x="1967" y="1227"/>
                    <a:pt x="1037" y="1523"/>
                    <a:pt x="423" y="2031"/>
                  </a:cubicBezTo>
                  <a:cubicBezTo>
                    <a:pt x="0" y="2771"/>
                    <a:pt x="297" y="3194"/>
                    <a:pt x="1333" y="3321"/>
                  </a:cubicBezTo>
                  <a:cubicBezTo>
                    <a:pt x="3025" y="2665"/>
                    <a:pt x="2623" y="1227"/>
                    <a:pt x="4252" y="1121"/>
                  </a:cubicBezTo>
                  <a:lnTo>
                    <a:pt x="4294" y="783"/>
                  </a:lnTo>
                  <a:cubicBezTo>
                    <a:pt x="3955" y="22"/>
                    <a:pt x="3131" y="106"/>
                    <a:pt x="2433"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9" name="Google Shape;2569;p17"/>
            <p:cNvSpPr/>
            <p:nvPr/>
          </p:nvSpPr>
          <p:spPr>
            <a:xfrm>
              <a:off x="-1657600" y="3775075"/>
              <a:ext cx="115300" cy="89075"/>
            </a:xfrm>
            <a:custGeom>
              <a:rect b="b" l="l" r="r" t="t"/>
              <a:pathLst>
                <a:path extrusionOk="0" h="3563" w="4612">
                  <a:moveTo>
                    <a:pt x="3414" y="0"/>
                  </a:moveTo>
                  <a:cubicBezTo>
                    <a:pt x="2993" y="0"/>
                    <a:pt x="3192" y="1023"/>
                    <a:pt x="1840" y="1707"/>
                  </a:cubicBezTo>
                  <a:cubicBezTo>
                    <a:pt x="1883" y="2807"/>
                    <a:pt x="719" y="2575"/>
                    <a:pt x="0" y="2934"/>
                  </a:cubicBezTo>
                  <a:cubicBezTo>
                    <a:pt x="104" y="3374"/>
                    <a:pt x="451" y="3562"/>
                    <a:pt x="899" y="3562"/>
                  </a:cubicBezTo>
                  <a:cubicBezTo>
                    <a:pt x="2278" y="3562"/>
                    <a:pt x="4612" y="1777"/>
                    <a:pt x="3701" y="100"/>
                  </a:cubicBezTo>
                  <a:cubicBezTo>
                    <a:pt x="3579" y="31"/>
                    <a:pt x="3487" y="0"/>
                    <a:pt x="3414"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0" name="Google Shape;2570;p17"/>
            <p:cNvSpPr/>
            <p:nvPr/>
          </p:nvSpPr>
          <p:spPr>
            <a:xfrm>
              <a:off x="-2430100" y="3892350"/>
              <a:ext cx="79875" cy="94825"/>
            </a:xfrm>
            <a:custGeom>
              <a:rect b="b" l="l" r="r" t="t"/>
              <a:pathLst>
                <a:path extrusionOk="0" h="3793" w="3195">
                  <a:moveTo>
                    <a:pt x="1251" y="0"/>
                  </a:moveTo>
                  <a:cubicBezTo>
                    <a:pt x="1175" y="0"/>
                    <a:pt x="1096" y="7"/>
                    <a:pt x="1016" y="20"/>
                  </a:cubicBezTo>
                  <a:cubicBezTo>
                    <a:pt x="720" y="316"/>
                    <a:pt x="382" y="548"/>
                    <a:pt x="1185" y="760"/>
                  </a:cubicBezTo>
                  <a:cubicBezTo>
                    <a:pt x="2475" y="1162"/>
                    <a:pt x="1376" y="2684"/>
                    <a:pt x="530" y="3002"/>
                  </a:cubicBezTo>
                  <a:cubicBezTo>
                    <a:pt x="212" y="3065"/>
                    <a:pt x="1" y="3382"/>
                    <a:pt x="86" y="3700"/>
                  </a:cubicBezTo>
                  <a:cubicBezTo>
                    <a:pt x="287" y="3764"/>
                    <a:pt x="455" y="3793"/>
                    <a:pt x="600" y="3793"/>
                  </a:cubicBezTo>
                  <a:cubicBezTo>
                    <a:pt x="1354" y="3793"/>
                    <a:pt x="1459" y="3019"/>
                    <a:pt x="2116" y="2558"/>
                  </a:cubicBezTo>
                  <a:cubicBezTo>
                    <a:pt x="3194" y="1779"/>
                    <a:pt x="2538" y="0"/>
                    <a:pt x="1251"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1" name="Google Shape;2571;p17"/>
            <p:cNvSpPr/>
            <p:nvPr/>
          </p:nvSpPr>
          <p:spPr>
            <a:xfrm>
              <a:off x="-858675" y="3784450"/>
              <a:ext cx="124800" cy="72900"/>
            </a:xfrm>
            <a:custGeom>
              <a:rect b="b" l="l" r="r" t="t"/>
              <a:pathLst>
                <a:path extrusionOk="0" h="2916" w="4992">
                  <a:moveTo>
                    <a:pt x="4991" y="85"/>
                  </a:moveTo>
                  <a:lnTo>
                    <a:pt x="4991" y="85"/>
                  </a:lnTo>
                  <a:cubicBezTo>
                    <a:pt x="4590" y="233"/>
                    <a:pt x="3638" y="0"/>
                    <a:pt x="3553" y="529"/>
                  </a:cubicBezTo>
                  <a:cubicBezTo>
                    <a:pt x="3744" y="1523"/>
                    <a:pt x="2242" y="1142"/>
                    <a:pt x="1925" y="1840"/>
                  </a:cubicBezTo>
                  <a:cubicBezTo>
                    <a:pt x="1784" y="2210"/>
                    <a:pt x="1565" y="2322"/>
                    <a:pt x="1324" y="2322"/>
                  </a:cubicBezTo>
                  <a:cubicBezTo>
                    <a:pt x="952" y="2322"/>
                    <a:pt x="529" y="2056"/>
                    <a:pt x="260" y="2056"/>
                  </a:cubicBezTo>
                  <a:cubicBezTo>
                    <a:pt x="125" y="2056"/>
                    <a:pt x="30" y="2124"/>
                    <a:pt x="0" y="2326"/>
                  </a:cubicBezTo>
                  <a:cubicBezTo>
                    <a:pt x="340" y="2745"/>
                    <a:pt x="752" y="2916"/>
                    <a:pt x="1193" y="2916"/>
                  </a:cubicBezTo>
                  <a:cubicBezTo>
                    <a:pt x="2648" y="2916"/>
                    <a:pt x="4423" y="1058"/>
                    <a:pt x="4991" y="85"/>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2" name="Google Shape;2572;p17"/>
            <p:cNvSpPr/>
            <p:nvPr/>
          </p:nvSpPr>
          <p:spPr>
            <a:xfrm>
              <a:off x="-1715775" y="4022375"/>
              <a:ext cx="82525" cy="97300"/>
            </a:xfrm>
            <a:custGeom>
              <a:rect b="b" l="l" r="r" t="t"/>
              <a:pathLst>
                <a:path extrusionOk="0" h="3892" w="3301">
                  <a:moveTo>
                    <a:pt x="2164" y="1"/>
                  </a:moveTo>
                  <a:cubicBezTo>
                    <a:pt x="2076" y="1"/>
                    <a:pt x="2004" y="47"/>
                    <a:pt x="1968" y="191"/>
                  </a:cubicBezTo>
                  <a:cubicBezTo>
                    <a:pt x="1714" y="381"/>
                    <a:pt x="1545" y="677"/>
                    <a:pt x="1545" y="994"/>
                  </a:cubicBezTo>
                  <a:cubicBezTo>
                    <a:pt x="1376" y="1925"/>
                    <a:pt x="1" y="2411"/>
                    <a:pt x="530" y="3469"/>
                  </a:cubicBezTo>
                  <a:cubicBezTo>
                    <a:pt x="675" y="3736"/>
                    <a:pt x="995" y="3891"/>
                    <a:pt x="1306" y="3891"/>
                  </a:cubicBezTo>
                  <a:cubicBezTo>
                    <a:pt x="1536" y="3891"/>
                    <a:pt x="1760" y="3806"/>
                    <a:pt x="1904" y="3617"/>
                  </a:cubicBezTo>
                  <a:cubicBezTo>
                    <a:pt x="2179" y="2432"/>
                    <a:pt x="3300" y="1502"/>
                    <a:pt x="3258" y="233"/>
                  </a:cubicBezTo>
                  <a:lnTo>
                    <a:pt x="2708" y="148"/>
                  </a:lnTo>
                  <a:cubicBezTo>
                    <a:pt x="2698" y="150"/>
                    <a:pt x="2687" y="151"/>
                    <a:pt x="2676" y="151"/>
                  </a:cubicBezTo>
                  <a:cubicBezTo>
                    <a:pt x="2534" y="151"/>
                    <a:pt x="2323" y="1"/>
                    <a:pt x="2164"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3" name="Google Shape;2573;p17"/>
            <p:cNvSpPr/>
            <p:nvPr/>
          </p:nvSpPr>
          <p:spPr>
            <a:xfrm>
              <a:off x="-1209225" y="4031875"/>
              <a:ext cx="103650" cy="71425"/>
            </a:xfrm>
            <a:custGeom>
              <a:rect b="b" l="l" r="r" t="t"/>
              <a:pathLst>
                <a:path extrusionOk="0" h="2857" w="4146">
                  <a:moveTo>
                    <a:pt x="3786" y="1"/>
                  </a:moveTo>
                  <a:cubicBezTo>
                    <a:pt x="3046" y="85"/>
                    <a:pt x="2305" y="64"/>
                    <a:pt x="1586" y="128"/>
                  </a:cubicBezTo>
                  <a:lnTo>
                    <a:pt x="1015" y="593"/>
                  </a:lnTo>
                  <a:cubicBezTo>
                    <a:pt x="931" y="678"/>
                    <a:pt x="888" y="762"/>
                    <a:pt x="867" y="889"/>
                  </a:cubicBezTo>
                  <a:cubicBezTo>
                    <a:pt x="867" y="1460"/>
                    <a:pt x="0" y="1756"/>
                    <a:pt x="254" y="2412"/>
                  </a:cubicBezTo>
                  <a:cubicBezTo>
                    <a:pt x="536" y="2704"/>
                    <a:pt x="899" y="2857"/>
                    <a:pt x="1245" y="2857"/>
                  </a:cubicBezTo>
                  <a:cubicBezTo>
                    <a:pt x="1652" y="2857"/>
                    <a:pt x="2036" y="2646"/>
                    <a:pt x="2242" y="2200"/>
                  </a:cubicBezTo>
                  <a:cubicBezTo>
                    <a:pt x="2305" y="2031"/>
                    <a:pt x="2263" y="1862"/>
                    <a:pt x="2157" y="1756"/>
                  </a:cubicBezTo>
                  <a:cubicBezTo>
                    <a:pt x="2106" y="1735"/>
                    <a:pt x="2059" y="1725"/>
                    <a:pt x="2015" y="1725"/>
                  </a:cubicBezTo>
                  <a:cubicBezTo>
                    <a:pt x="1762" y="1725"/>
                    <a:pt x="1611" y="2027"/>
                    <a:pt x="1362" y="2027"/>
                  </a:cubicBezTo>
                  <a:cubicBezTo>
                    <a:pt x="1314" y="2027"/>
                    <a:pt x="1262" y="2016"/>
                    <a:pt x="1206" y="1989"/>
                  </a:cubicBezTo>
                  <a:cubicBezTo>
                    <a:pt x="1461" y="1559"/>
                    <a:pt x="1576" y="1366"/>
                    <a:pt x="1705" y="1366"/>
                  </a:cubicBezTo>
                  <a:cubicBezTo>
                    <a:pt x="1811" y="1366"/>
                    <a:pt x="1926" y="1497"/>
                    <a:pt x="2136" y="1735"/>
                  </a:cubicBezTo>
                  <a:cubicBezTo>
                    <a:pt x="2338" y="1823"/>
                    <a:pt x="2499" y="1859"/>
                    <a:pt x="2631" y="1859"/>
                  </a:cubicBezTo>
                  <a:cubicBezTo>
                    <a:pt x="3230" y="1859"/>
                    <a:pt x="3210" y="1093"/>
                    <a:pt x="3574" y="868"/>
                  </a:cubicBezTo>
                  <a:lnTo>
                    <a:pt x="3574" y="868"/>
                  </a:lnTo>
                  <a:cubicBezTo>
                    <a:pt x="3426" y="1079"/>
                    <a:pt x="3320" y="1291"/>
                    <a:pt x="3765" y="1418"/>
                  </a:cubicBezTo>
                  <a:cubicBezTo>
                    <a:pt x="3765" y="953"/>
                    <a:pt x="4145" y="487"/>
                    <a:pt x="3786"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4" name="Google Shape;2574;p17"/>
            <p:cNvSpPr/>
            <p:nvPr/>
          </p:nvSpPr>
          <p:spPr>
            <a:xfrm>
              <a:off x="-2402600" y="4013900"/>
              <a:ext cx="103125" cy="108950"/>
            </a:xfrm>
            <a:custGeom>
              <a:rect b="b" l="l" r="r" t="t"/>
              <a:pathLst>
                <a:path extrusionOk="0" h="4358" w="4125">
                  <a:moveTo>
                    <a:pt x="3258" y="1"/>
                  </a:moveTo>
                  <a:cubicBezTo>
                    <a:pt x="1883" y="720"/>
                    <a:pt x="826" y="1925"/>
                    <a:pt x="276" y="3385"/>
                  </a:cubicBezTo>
                  <a:cubicBezTo>
                    <a:pt x="635" y="3638"/>
                    <a:pt x="1" y="4188"/>
                    <a:pt x="656" y="4358"/>
                  </a:cubicBezTo>
                  <a:cubicBezTo>
                    <a:pt x="720" y="4315"/>
                    <a:pt x="741" y="4231"/>
                    <a:pt x="656" y="4188"/>
                  </a:cubicBezTo>
                  <a:cubicBezTo>
                    <a:pt x="635" y="2285"/>
                    <a:pt x="4125" y="1206"/>
                    <a:pt x="3258"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5" name="Google Shape;2575;p17"/>
            <p:cNvSpPr/>
            <p:nvPr/>
          </p:nvSpPr>
          <p:spPr>
            <a:xfrm>
              <a:off x="-2066325" y="3800825"/>
              <a:ext cx="83575" cy="106975"/>
            </a:xfrm>
            <a:custGeom>
              <a:rect b="b" l="l" r="r" t="t"/>
              <a:pathLst>
                <a:path extrusionOk="0" h="4279" w="3343">
                  <a:moveTo>
                    <a:pt x="1333" y="1"/>
                  </a:moveTo>
                  <a:lnTo>
                    <a:pt x="1333" y="22"/>
                  </a:lnTo>
                  <a:cubicBezTo>
                    <a:pt x="678" y="1333"/>
                    <a:pt x="1" y="2856"/>
                    <a:pt x="995" y="4188"/>
                  </a:cubicBezTo>
                  <a:cubicBezTo>
                    <a:pt x="1021" y="4179"/>
                    <a:pt x="1044" y="4174"/>
                    <a:pt x="1064" y="4174"/>
                  </a:cubicBezTo>
                  <a:cubicBezTo>
                    <a:pt x="1093" y="4174"/>
                    <a:pt x="1118" y="4185"/>
                    <a:pt x="1143" y="4209"/>
                  </a:cubicBezTo>
                  <a:cubicBezTo>
                    <a:pt x="1255" y="4257"/>
                    <a:pt x="1355" y="4278"/>
                    <a:pt x="1445" y="4278"/>
                  </a:cubicBezTo>
                  <a:cubicBezTo>
                    <a:pt x="2033" y="4278"/>
                    <a:pt x="2193" y="3371"/>
                    <a:pt x="2560" y="3004"/>
                  </a:cubicBezTo>
                  <a:cubicBezTo>
                    <a:pt x="2814" y="2581"/>
                    <a:pt x="3342" y="2200"/>
                    <a:pt x="3152" y="1650"/>
                  </a:cubicBezTo>
                  <a:cubicBezTo>
                    <a:pt x="2964" y="1253"/>
                    <a:pt x="3272" y="339"/>
                    <a:pt x="2645" y="339"/>
                  </a:cubicBezTo>
                  <a:cubicBezTo>
                    <a:pt x="2638" y="339"/>
                    <a:pt x="2631" y="339"/>
                    <a:pt x="2623" y="339"/>
                  </a:cubicBezTo>
                  <a:cubicBezTo>
                    <a:pt x="1777" y="1016"/>
                    <a:pt x="2285" y="2116"/>
                    <a:pt x="1629" y="2940"/>
                  </a:cubicBezTo>
                  <a:cubicBezTo>
                    <a:pt x="678" y="2010"/>
                    <a:pt x="3258" y="318"/>
                    <a:pt x="1333"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6" name="Google Shape;2576;p17"/>
            <p:cNvSpPr/>
            <p:nvPr/>
          </p:nvSpPr>
          <p:spPr>
            <a:xfrm>
              <a:off x="-2386200" y="4013900"/>
              <a:ext cx="131150" cy="123250"/>
            </a:xfrm>
            <a:custGeom>
              <a:rect b="b" l="l" r="r" t="t"/>
              <a:pathLst>
                <a:path extrusionOk="0" h="4930" w="5246">
                  <a:moveTo>
                    <a:pt x="4273" y="1"/>
                  </a:moveTo>
                  <a:cubicBezTo>
                    <a:pt x="4251" y="974"/>
                    <a:pt x="3702" y="1672"/>
                    <a:pt x="2708" y="2116"/>
                  </a:cubicBezTo>
                  <a:cubicBezTo>
                    <a:pt x="2517" y="2200"/>
                    <a:pt x="2390" y="2306"/>
                    <a:pt x="2433" y="2475"/>
                  </a:cubicBezTo>
                  <a:cubicBezTo>
                    <a:pt x="2644" y="3448"/>
                    <a:pt x="1142" y="3533"/>
                    <a:pt x="1079" y="4400"/>
                  </a:cubicBezTo>
                  <a:cubicBezTo>
                    <a:pt x="1079" y="4474"/>
                    <a:pt x="957" y="4521"/>
                    <a:pt x="809" y="4521"/>
                  </a:cubicBezTo>
                  <a:cubicBezTo>
                    <a:pt x="661" y="4521"/>
                    <a:pt x="487" y="4474"/>
                    <a:pt x="381" y="4358"/>
                  </a:cubicBezTo>
                  <a:cubicBezTo>
                    <a:pt x="430" y="4210"/>
                    <a:pt x="343" y="4184"/>
                    <a:pt x="233" y="4184"/>
                  </a:cubicBezTo>
                  <a:cubicBezTo>
                    <a:pt x="173" y="4184"/>
                    <a:pt x="107" y="4191"/>
                    <a:pt x="51" y="4191"/>
                  </a:cubicBezTo>
                  <a:cubicBezTo>
                    <a:pt x="33" y="4191"/>
                    <a:pt x="16" y="4191"/>
                    <a:pt x="0" y="4188"/>
                  </a:cubicBezTo>
                  <a:lnTo>
                    <a:pt x="0" y="4358"/>
                  </a:lnTo>
                  <a:cubicBezTo>
                    <a:pt x="211" y="4625"/>
                    <a:pt x="478" y="4929"/>
                    <a:pt x="770" y="4929"/>
                  </a:cubicBezTo>
                  <a:cubicBezTo>
                    <a:pt x="918" y="4929"/>
                    <a:pt x="1071" y="4852"/>
                    <a:pt x="1227" y="4654"/>
                  </a:cubicBezTo>
                  <a:cubicBezTo>
                    <a:pt x="1713" y="4061"/>
                    <a:pt x="2433" y="3638"/>
                    <a:pt x="2771" y="2983"/>
                  </a:cubicBezTo>
                  <a:cubicBezTo>
                    <a:pt x="3157" y="2175"/>
                    <a:pt x="3471" y="1892"/>
                    <a:pt x="4244" y="1892"/>
                  </a:cubicBezTo>
                  <a:cubicBezTo>
                    <a:pt x="4402" y="1892"/>
                    <a:pt x="4579" y="1904"/>
                    <a:pt x="4780" y="1925"/>
                  </a:cubicBezTo>
                  <a:cubicBezTo>
                    <a:pt x="5245" y="1164"/>
                    <a:pt x="4865" y="551"/>
                    <a:pt x="4273"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7" name="Google Shape;2577;p17"/>
            <p:cNvSpPr/>
            <p:nvPr/>
          </p:nvSpPr>
          <p:spPr>
            <a:xfrm>
              <a:off x="-1054850" y="3608375"/>
              <a:ext cx="98375" cy="83775"/>
            </a:xfrm>
            <a:custGeom>
              <a:rect b="b" l="l" r="r" t="t"/>
              <a:pathLst>
                <a:path extrusionOk="0" h="3351" w="3935">
                  <a:moveTo>
                    <a:pt x="3286" y="0"/>
                  </a:moveTo>
                  <a:cubicBezTo>
                    <a:pt x="3065" y="0"/>
                    <a:pt x="2878" y="122"/>
                    <a:pt x="2814" y="360"/>
                  </a:cubicBezTo>
                  <a:cubicBezTo>
                    <a:pt x="2602" y="1121"/>
                    <a:pt x="1820" y="1460"/>
                    <a:pt x="1545" y="2115"/>
                  </a:cubicBezTo>
                  <a:cubicBezTo>
                    <a:pt x="1312" y="2284"/>
                    <a:pt x="1058" y="2454"/>
                    <a:pt x="804" y="2581"/>
                  </a:cubicBezTo>
                  <a:cubicBezTo>
                    <a:pt x="402" y="2729"/>
                    <a:pt x="1" y="2855"/>
                    <a:pt x="64" y="3342"/>
                  </a:cubicBezTo>
                  <a:cubicBezTo>
                    <a:pt x="126" y="3347"/>
                    <a:pt x="187" y="3350"/>
                    <a:pt x="248" y="3350"/>
                  </a:cubicBezTo>
                  <a:cubicBezTo>
                    <a:pt x="1839" y="3350"/>
                    <a:pt x="3181" y="1540"/>
                    <a:pt x="3934" y="339"/>
                  </a:cubicBezTo>
                  <a:cubicBezTo>
                    <a:pt x="3738" y="111"/>
                    <a:pt x="3496" y="0"/>
                    <a:pt x="3286"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8" name="Google Shape;2578;p17"/>
            <p:cNvSpPr/>
            <p:nvPr/>
          </p:nvSpPr>
          <p:spPr>
            <a:xfrm>
              <a:off x="-2025025" y="3796425"/>
              <a:ext cx="88800" cy="110275"/>
            </a:xfrm>
            <a:custGeom>
              <a:rect b="b" l="l" r="r" t="t"/>
              <a:pathLst>
                <a:path extrusionOk="0" h="4411" w="3552">
                  <a:moveTo>
                    <a:pt x="889" y="1"/>
                  </a:moveTo>
                  <a:cubicBezTo>
                    <a:pt x="649" y="1"/>
                    <a:pt x="619" y="221"/>
                    <a:pt x="1162" y="663"/>
                  </a:cubicBezTo>
                  <a:cubicBezTo>
                    <a:pt x="1373" y="832"/>
                    <a:pt x="1310" y="1001"/>
                    <a:pt x="1141" y="1150"/>
                  </a:cubicBezTo>
                  <a:cubicBezTo>
                    <a:pt x="992" y="1678"/>
                    <a:pt x="1881" y="2186"/>
                    <a:pt x="1141" y="2588"/>
                  </a:cubicBezTo>
                  <a:cubicBezTo>
                    <a:pt x="770" y="2670"/>
                    <a:pt x="1" y="4411"/>
                    <a:pt x="696" y="4411"/>
                  </a:cubicBezTo>
                  <a:cubicBezTo>
                    <a:pt x="716" y="4411"/>
                    <a:pt x="737" y="4409"/>
                    <a:pt x="760" y="4406"/>
                  </a:cubicBezTo>
                  <a:cubicBezTo>
                    <a:pt x="3552" y="1477"/>
                    <a:pt x="1512" y="1"/>
                    <a:pt x="889"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9" name="Google Shape;2579;p17"/>
            <p:cNvSpPr/>
            <p:nvPr/>
          </p:nvSpPr>
          <p:spPr>
            <a:xfrm>
              <a:off x="-2743625" y="4091025"/>
              <a:ext cx="81975" cy="78875"/>
            </a:xfrm>
            <a:custGeom>
              <a:rect b="b" l="l" r="r" t="t"/>
              <a:pathLst>
                <a:path extrusionOk="0" h="3155" w="3279">
                  <a:moveTo>
                    <a:pt x="2655" y="0"/>
                  </a:moveTo>
                  <a:cubicBezTo>
                    <a:pt x="2457" y="0"/>
                    <a:pt x="2305" y="192"/>
                    <a:pt x="1967" y="638"/>
                  </a:cubicBezTo>
                  <a:cubicBezTo>
                    <a:pt x="1269" y="1463"/>
                    <a:pt x="127" y="2034"/>
                    <a:pt x="0" y="3155"/>
                  </a:cubicBezTo>
                  <a:cubicBezTo>
                    <a:pt x="1756" y="2943"/>
                    <a:pt x="2411" y="2119"/>
                    <a:pt x="3279" y="300"/>
                  </a:cubicBezTo>
                  <a:cubicBezTo>
                    <a:pt x="2979" y="109"/>
                    <a:pt x="2804" y="0"/>
                    <a:pt x="2655"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0" name="Google Shape;2580;p17"/>
            <p:cNvSpPr/>
            <p:nvPr/>
          </p:nvSpPr>
          <p:spPr>
            <a:xfrm>
              <a:off x="-1964275" y="3977375"/>
              <a:ext cx="102600" cy="85350"/>
            </a:xfrm>
            <a:custGeom>
              <a:rect b="b" l="l" r="r" t="t"/>
              <a:pathLst>
                <a:path extrusionOk="0" h="3414" w="4104">
                  <a:moveTo>
                    <a:pt x="3439" y="0"/>
                  </a:moveTo>
                  <a:cubicBezTo>
                    <a:pt x="3010" y="0"/>
                    <a:pt x="3012" y="466"/>
                    <a:pt x="2814" y="700"/>
                  </a:cubicBezTo>
                  <a:cubicBezTo>
                    <a:pt x="2665" y="1145"/>
                    <a:pt x="1946" y="1335"/>
                    <a:pt x="1925" y="1758"/>
                  </a:cubicBezTo>
                  <a:cubicBezTo>
                    <a:pt x="1862" y="2836"/>
                    <a:pt x="635" y="2562"/>
                    <a:pt x="1" y="3090"/>
                  </a:cubicBezTo>
                  <a:cubicBezTo>
                    <a:pt x="278" y="3316"/>
                    <a:pt x="585" y="3413"/>
                    <a:pt x="902" y="3413"/>
                  </a:cubicBezTo>
                  <a:cubicBezTo>
                    <a:pt x="2401" y="3413"/>
                    <a:pt x="4103" y="1232"/>
                    <a:pt x="3702" y="45"/>
                  </a:cubicBezTo>
                  <a:cubicBezTo>
                    <a:pt x="3599" y="14"/>
                    <a:pt x="3513" y="0"/>
                    <a:pt x="3439"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1" name="Google Shape;2581;p17"/>
            <p:cNvSpPr/>
            <p:nvPr/>
          </p:nvSpPr>
          <p:spPr>
            <a:xfrm>
              <a:off x="-2311650" y="3692450"/>
              <a:ext cx="94325" cy="88925"/>
            </a:xfrm>
            <a:custGeom>
              <a:rect b="b" l="l" r="r" t="t"/>
              <a:pathLst>
                <a:path extrusionOk="0" h="3557" w="3773">
                  <a:moveTo>
                    <a:pt x="3321" y="0"/>
                  </a:moveTo>
                  <a:lnTo>
                    <a:pt x="3321" y="0"/>
                  </a:lnTo>
                  <a:cubicBezTo>
                    <a:pt x="1354" y="550"/>
                    <a:pt x="3109" y="2411"/>
                    <a:pt x="910" y="2749"/>
                  </a:cubicBezTo>
                  <a:cubicBezTo>
                    <a:pt x="635" y="2961"/>
                    <a:pt x="43" y="2686"/>
                    <a:pt x="0" y="3215"/>
                  </a:cubicBezTo>
                  <a:cubicBezTo>
                    <a:pt x="318" y="3453"/>
                    <a:pt x="646" y="3557"/>
                    <a:pt x="967" y="3557"/>
                  </a:cubicBezTo>
                  <a:cubicBezTo>
                    <a:pt x="2441" y="3557"/>
                    <a:pt x="3772" y="1372"/>
                    <a:pt x="3321"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2" name="Google Shape;2582;p17"/>
            <p:cNvSpPr/>
            <p:nvPr/>
          </p:nvSpPr>
          <p:spPr>
            <a:xfrm>
              <a:off x="-1678225" y="3763825"/>
              <a:ext cx="87800" cy="86200"/>
            </a:xfrm>
            <a:custGeom>
              <a:rect b="b" l="l" r="r" t="t"/>
              <a:pathLst>
                <a:path extrusionOk="0" h="3448" w="3512">
                  <a:moveTo>
                    <a:pt x="2538" y="0"/>
                  </a:moveTo>
                  <a:lnTo>
                    <a:pt x="2538" y="0"/>
                  </a:lnTo>
                  <a:cubicBezTo>
                    <a:pt x="2010" y="360"/>
                    <a:pt x="1777" y="1037"/>
                    <a:pt x="1016" y="1163"/>
                  </a:cubicBezTo>
                  <a:cubicBezTo>
                    <a:pt x="614" y="1375"/>
                    <a:pt x="550" y="1819"/>
                    <a:pt x="275" y="2136"/>
                  </a:cubicBezTo>
                  <a:cubicBezTo>
                    <a:pt x="0" y="2454"/>
                    <a:pt x="297" y="3448"/>
                    <a:pt x="783" y="3448"/>
                  </a:cubicBezTo>
                  <a:cubicBezTo>
                    <a:pt x="1756" y="3384"/>
                    <a:pt x="3088" y="3363"/>
                    <a:pt x="2708" y="2157"/>
                  </a:cubicBezTo>
                  <a:lnTo>
                    <a:pt x="2581" y="2115"/>
                  </a:lnTo>
                  <a:cubicBezTo>
                    <a:pt x="2242" y="2263"/>
                    <a:pt x="2306" y="2644"/>
                    <a:pt x="2010" y="2792"/>
                  </a:cubicBezTo>
                  <a:cubicBezTo>
                    <a:pt x="1919" y="2832"/>
                    <a:pt x="1780" y="2858"/>
                    <a:pt x="1669" y="2858"/>
                  </a:cubicBezTo>
                  <a:cubicBezTo>
                    <a:pt x="1547" y="2858"/>
                    <a:pt x="1458" y="2827"/>
                    <a:pt x="1502" y="2750"/>
                  </a:cubicBezTo>
                  <a:cubicBezTo>
                    <a:pt x="1735" y="2390"/>
                    <a:pt x="1291" y="1798"/>
                    <a:pt x="2010" y="1629"/>
                  </a:cubicBezTo>
                  <a:cubicBezTo>
                    <a:pt x="2581" y="1396"/>
                    <a:pt x="3511" y="296"/>
                    <a:pt x="2538"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3" name="Google Shape;2583;p17"/>
            <p:cNvSpPr/>
            <p:nvPr/>
          </p:nvSpPr>
          <p:spPr>
            <a:xfrm>
              <a:off x="-2786250" y="4057250"/>
              <a:ext cx="89275" cy="103275"/>
            </a:xfrm>
            <a:custGeom>
              <a:rect b="b" l="l" r="r" t="t"/>
              <a:pathLst>
                <a:path extrusionOk="0" h="4131" w="3571">
                  <a:moveTo>
                    <a:pt x="3320" y="1"/>
                  </a:moveTo>
                  <a:cubicBezTo>
                    <a:pt x="3281" y="1"/>
                    <a:pt x="3236" y="14"/>
                    <a:pt x="3186" y="43"/>
                  </a:cubicBezTo>
                  <a:cubicBezTo>
                    <a:pt x="1875" y="297"/>
                    <a:pt x="902" y="1799"/>
                    <a:pt x="500" y="2941"/>
                  </a:cubicBezTo>
                  <a:cubicBezTo>
                    <a:pt x="0" y="3367"/>
                    <a:pt x="808" y="4130"/>
                    <a:pt x="1326" y="4130"/>
                  </a:cubicBezTo>
                  <a:cubicBezTo>
                    <a:pt x="1553" y="4130"/>
                    <a:pt x="1725" y="3983"/>
                    <a:pt x="1705" y="3596"/>
                  </a:cubicBezTo>
                  <a:cubicBezTo>
                    <a:pt x="1748" y="3195"/>
                    <a:pt x="1134" y="2793"/>
                    <a:pt x="1473" y="2454"/>
                  </a:cubicBezTo>
                  <a:cubicBezTo>
                    <a:pt x="2107" y="1862"/>
                    <a:pt x="2424" y="1016"/>
                    <a:pt x="3334" y="614"/>
                  </a:cubicBezTo>
                  <a:cubicBezTo>
                    <a:pt x="3570" y="487"/>
                    <a:pt x="3557" y="1"/>
                    <a:pt x="3320"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4" name="Google Shape;2584;p17"/>
            <p:cNvSpPr/>
            <p:nvPr/>
          </p:nvSpPr>
          <p:spPr>
            <a:xfrm>
              <a:off x="-1699900" y="4050150"/>
              <a:ext cx="94675" cy="82875"/>
            </a:xfrm>
            <a:custGeom>
              <a:rect b="b" l="l" r="r" t="t"/>
              <a:pathLst>
                <a:path extrusionOk="0" h="3315" w="3787">
                  <a:moveTo>
                    <a:pt x="2841" y="0"/>
                  </a:moveTo>
                  <a:cubicBezTo>
                    <a:pt x="2127" y="0"/>
                    <a:pt x="1428" y="2279"/>
                    <a:pt x="952" y="2590"/>
                  </a:cubicBezTo>
                  <a:cubicBezTo>
                    <a:pt x="719" y="2759"/>
                    <a:pt x="0" y="2611"/>
                    <a:pt x="402" y="3225"/>
                  </a:cubicBezTo>
                  <a:cubicBezTo>
                    <a:pt x="528" y="3288"/>
                    <a:pt x="645" y="3315"/>
                    <a:pt x="756" y="3315"/>
                  </a:cubicBezTo>
                  <a:cubicBezTo>
                    <a:pt x="1391" y="3315"/>
                    <a:pt x="1814" y="2413"/>
                    <a:pt x="2390" y="2125"/>
                  </a:cubicBezTo>
                  <a:cubicBezTo>
                    <a:pt x="2919" y="1596"/>
                    <a:pt x="3786" y="1089"/>
                    <a:pt x="3173" y="179"/>
                  </a:cubicBezTo>
                  <a:cubicBezTo>
                    <a:pt x="3062" y="55"/>
                    <a:pt x="2952" y="0"/>
                    <a:pt x="2841"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5" name="Google Shape;2585;p17"/>
            <p:cNvSpPr/>
            <p:nvPr/>
          </p:nvSpPr>
          <p:spPr>
            <a:xfrm>
              <a:off x="-2789625" y="3788150"/>
              <a:ext cx="65050" cy="96625"/>
            </a:xfrm>
            <a:custGeom>
              <a:rect b="b" l="l" r="r" t="t"/>
              <a:pathLst>
                <a:path extrusionOk="0" h="3865" w="2602">
                  <a:moveTo>
                    <a:pt x="1840" y="0"/>
                  </a:moveTo>
                  <a:lnTo>
                    <a:pt x="1840" y="0"/>
                  </a:lnTo>
                  <a:cubicBezTo>
                    <a:pt x="1312" y="1481"/>
                    <a:pt x="1502" y="2813"/>
                    <a:pt x="0" y="3849"/>
                  </a:cubicBezTo>
                  <a:cubicBezTo>
                    <a:pt x="99" y="3859"/>
                    <a:pt x="189" y="3864"/>
                    <a:pt x="273" y="3864"/>
                  </a:cubicBezTo>
                  <a:cubicBezTo>
                    <a:pt x="1228" y="3864"/>
                    <a:pt x="1253" y="3226"/>
                    <a:pt x="1798" y="2623"/>
                  </a:cubicBezTo>
                  <a:cubicBezTo>
                    <a:pt x="2602" y="2073"/>
                    <a:pt x="2559" y="719"/>
                    <a:pt x="1840"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6" name="Google Shape;2586;p17"/>
            <p:cNvSpPr/>
            <p:nvPr/>
          </p:nvSpPr>
          <p:spPr>
            <a:xfrm>
              <a:off x="-1955800" y="3959800"/>
              <a:ext cx="84075" cy="62725"/>
            </a:xfrm>
            <a:custGeom>
              <a:rect b="b" l="l" r="r" t="t"/>
              <a:pathLst>
                <a:path extrusionOk="0" h="2509" w="3363">
                  <a:moveTo>
                    <a:pt x="2039" y="1"/>
                  </a:moveTo>
                  <a:cubicBezTo>
                    <a:pt x="1810" y="1"/>
                    <a:pt x="1590" y="17"/>
                    <a:pt x="1417" y="29"/>
                  </a:cubicBezTo>
                  <a:cubicBezTo>
                    <a:pt x="1840" y="1361"/>
                    <a:pt x="0" y="1425"/>
                    <a:pt x="402" y="2228"/>
                  </a:cubicBezTo>
                  <a:cubicBezTo>
                    <a:pt x="582" y="2430"/>
                    <a:pt x="773" y="2509"/>
                    <a:pt x="968" y="2509"/>
                  </a:cubicBezTo>
                  <a:cubicBezTo>
                    <a:pt x="1551" y="2509"/>
                    <a:pt x="2173" y="1800"/>
                    <a:pt x="2665" y="1530"/>
                  </a:cubicBezTo>
                  <a:cubicBezTo>
                    <a:pt x="2897" y="1277"/>
                    <a:pt x="2771" y="748"/>
                    <a:pt x="3363" y="748"/>
                  </a:cubicBezTo>
                  <a:cubicBezTo>
                    <a:pt x="3332" y="117"/>
                    <a:pt x="2652" y="1"/>
                    <a:pt x="2039"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7" name="Google Shape;2587;p17"/>
            <p:cNvSpPr/>
            <p:nvPr/>
          </p:nvSpPr>
          <p:spPr>
            <a:xfrm>
              <a:off x="-2043050" y="3795025"/>
              <a:ext cx="43900" cy="86200"/>
            </a:xfrm>
            <a:custGeom>
              <a:rect b="b" l="l" r="r" t="t"/>
              <a:pathLst>
                <a:path extrusionOk="0" h="3448" w="1756">
                  <a:moveTo>
                    <a:pt x="741" y="0"/>
                  </a:moveTo>
                  <a:cubicBezTo>
                    <a:pt x="587" y="0"/>
                    <a:pt x="455" y="42"/>
                    <a:pt x="402" y="233"/>
                  </a:cubicBezTo>
                  <a:cubicBezTo>
                    <a:pt x="1756" y="867"/>
                    <a:pt x="0" y="1840"/>
                    <a:pt x="212" y="2771"/>
                  </a:cubicBezTo>
                  <a:cubicBezTo>
                    <a:pt x="233" y="3045"/>
                    <a:pt x="64" y="3426"/>
                    <a:pt x="593" y="3447"/>
                  </a:cubicBezTo>
                  <a:cubicBezTo>
                    <a:pt x="1692" y="3405"/>
                    <a:pt x="1142" y="1375"/>
                    <a:pt x="1692" y="571"/>
                  </a:cubicBezTo>
                  <a:cubicBezTo>
                    <a:pt x="1354" y="486"/>
                    <a:pt x="1523" y="106"/>
                    <a:pt x="1206" y="21"/>
                  </a:cubicBezTo>
                  <a:cubicBezTo>
                    <a:pt x="1178" y="25"/>
                    <a:pt x="1149" y="27"/>
                    <a:pt x="1119" y="27"/>
                  </a:cubicBezTo>
                  <a:cubicBezTo>
                    <a:pt x="999" y="27"/>
                    <a:pt x="863" y="0"/>
                    <a:pt x="741"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8" name="Google Shape;2588;p17"/>
            <p:cNvSpPr/>
            <p:nvPr/>
          </p:nvSpPr>
          <p:spPr>
            <a:xfrm>
              <a:off x="-1207125" y="3842325"/>
              <a:ext cx="99900" cy="81125"/>
            </a:xfrm>
            <a:custGeom>
              <a:rect b="b" l="l" r="r" t="t"/>
              <a:pathLst>
                <a:path extrusionOk="0" h="3245" w="3996">
                  <a:moveTo>
                    <a:pt x="3626" y="1"/>
                  </a:moveTo>
                  <a:cubicBezTo>
                    <a:pt x="3227" y="1"/>
                    <a:pt x="2608" y="447"/>
                    <a:pt x="2813" y="857"/>
                  </a:cubicBezTo>
                  <a:cubicBezTo>
                    <a:pt x="2708" y="1788"/>
                    <a:pt x="614" y="2253"/>
                    <a:pt x="1" y="3057"/>
                  </a:cubicBezTo>
                  <a:cubicBezTo>
                    <a:pt x="184" y="3187"/>
                    <a:pt x="386" y="3245"/>
                    <a:pt x="600" y="3245"/>
                  </a:cubicBezTo>
                  <a:cubicBezTo>
                    <a:pt x="1841" y="3245"/>
                    <a:pt x="3462" y="1307"/>
                    <a:pt x="3913" y="477"/>
                  </a:cubicBezTo>
                  <a:cubicBezTo>
                    <a:pt x="3995" y="133"/>
                    <a:pt x="3843" y="1"/>
                    <a:pt x="3626"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9" name="Google Shape;2589;p17"/>
            <p:cNvSpPr/>
            <p:nvPr/>
          </p:nvSpPr>
          <p:spPr>
            <a:xfrm>
              <a:off x="-1440825" y="3903950"/>
              <a:ext cx="90450" cy="87775"/>
            </a:xfrm>
            <a:custGeom>
              <a:rect b="b" l="l" r="r" t="t"/>
              <a:pathLst>
                <a:path extrusionOk="0" h="3511" w="3618">
                  <a:moveTo>
                    <a:pt x="3045" y="1"/>
                  </a:moveTo>
                  <a:cubicBezTo>
                    <a:pt x="2929" y="1"/>
                    <a:pt x="2820" y="50"/>
                    <a:pt x="2750" y="169"/>
                  </a:cubicBezTo>
                  <a:cubicBezTo>
                    <a:pt x="2390" y="740"/>
                    <a:pt x="3152" y="1607"/>
                    <a:pt x="2221" y="1755"/>
                  </a:cubicBezTo>
                  <a:cubicBezTo>
                    <a:pt x="1735" y="2178"/>
                    <a:pt x="1" y="2728"/>
                    <a:pt x="1016" y="3511"/>
                  </a:cubicBezTo>
                  <a:cubicBezTo>
                    <a:pt x="1798" y="2876"/>
                    <a:pt x="3575" y="2601"/>
                    <a:pt x="3427" y="1396"/>
                  </a:cubicBezTo>
                  <a:cubicBezTo>
                    <a:pt x="3617" y="1078"/>
                    <a:pt x="3427" y="740"/>
                    <a:pt x="3554" y="444"/>
                  </a:cubicBezTo>
                  <a:cubicBezTo>
                    <a:pt x="3540" y="203"/>
                    <a:pt x="3279" y="1"/>
                    <a:pt x="3045"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0" name="Google Shape;2590;p17"/>
            <p:cNvSpPr/>
            <p:nvPr/>
          </p:nvSpPr>
          <p:spPr>
            <a:xfrm>
              <a:off x="-2317450" y="3668875"/>
              <a:ext cx="96225" cy="98400"/>
            </a:xfrm>
            <a:custGeom>
              <a:rect b="b" l="l" r="r" t="t"/>
              <a:pathLst>
                <a:path extrusionOk="0" h="3936" w="3849">
                  <a:moveTo>
                    <a:pt x="1791" y="0"/>
                  </a:moveTo>
                  <a:cubicBezTo>
                    <a:pt x="1353" y="0"/>
                    <a:pt x="906" y="63"/>
                    <a:pt x="825" y="457"/>
                  </a:cubicBezTo>
                  <a:cubicBezTo>
                    <a:pt x="1163" y="1091"/>
                    <a:pt x="359" y="1683"/>
                    <a:pt x="867" y="2275"/>
                  </a:cubicBezTo>
                  <a:cubicBezTo>
                    <a:pt x="874" y="2276"/>
                    <a:pt x="881" y="2276"/>
                    <a:pt x="888" y="2276"/>
                  </a:cubicBezTo>
                  <a:cubicBezTo>
                    <a:pt x="1665" y="2276"/>
                    <a:pt x="1339" y="1130"/>
                    <a:pt x="2051" y="795"/>
                  </a:cubicBezTo>
                  <a:lnTo>
                    <a:pt x="2051" y="795"/>
                  </a:lnTo>
                  <a:cubicBezTo>
                    <a:pt x="2013" y="1637"/>
                    <a:pt x="1854" y="3241"/>
                    <a:pt x="805" y="3241"/>
                  </a:cubicBezTo>
                  <a:cubicBezTo>
                    <a:pt x="695" y="3241"/>
                    <a:pt x="575" y="3223"/>
                    <a:pt x="444" y="3185"/>
                  </a:cubicBezTo>
                  <a:lnTo>
                    <a:pt x="444" y="3185"/>
                  </a:lnTo>
                  <a:cubicBezTo>
                    <a:pt x="1" y="3642"/>
                    <a:pt x="446" y="3936"/>
                    <a:pt x="907" y="3936"/>
                  </a:cubicBezTo>
                  <a:cubicBezTo>
                    <a:pt x="1151" y="3936"/>
                    <a:pt x="1398" y="3854"/>
                    <a:pt x="1523" y="3671"/>
                  </a:cubicBezTo>
                  <a:cubicBezTo>
                    <a:pt x="2009" y="3523"/>
                    <a:pt x="2284" y="3121"/>
                    <a:pt x="2643" y="2868"/>
                  </a:cubicBezTo>
                  <a:lnTo>
                    <a:pt x="2643" y="2550"/>
                  </a:lnTo>
                  <a:cubicBezTo>
                    <a:pt x="1671" y="1958"/>
                    <a:pt x="3849" y="1556"/>
                    <a:pt x="2453" y="12"/>
                  </a:cubicBezTo>
                  <a:lnTo>
                    <a:pt x="2453" y="12"/>
                  </a:lnTo>
                  <a:cubicBezTo>
                    <a:pt x="2425" y="14"/>
                    <a:pt x="2395" y="14"/>
                    <a:pt x="2363" y="14"/>
                  </a:cubicBezTo>
                  <a:cubicBezTo>
                    <a:pt x="2200" y="14"/>
                    <a:pt x="1997" y="0"/>
                    <a:pt x="1791"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1" name="Google Shape;2591;p17"/>
            <p:cNvSpPr/>
            <p:nvPr/>
          </p:nvSpPr>
          <p:spPr>
            <a:xfrm>
              <a:off x="-2754200" y="4058850"/>
              <a:ext cx="89900" cy="74375"/>
            </a:xfrm>
            <a:custGeom>
              <a:rect b="b" l="l" r="r" t="t"/>
              <a:pathLst>
                <a:path extrusionOk="0" h="2975" w="3596">
                  <a:moveTo>
                    <a:pt x="2052" y="0"/>
                  </a:moveTo>
                  <a:lnTo>
                    <a:pt x="2052" y="0"/>
                  </a:lnTo>
                  <a:cubicBezTo>
                    <a:pt x="2094" y="170"/>
                    <a:pt x="2115" y="339"/>
                    <a:pt x="1904" y="445"/>
                  </a:cubicBezTo>
                  <a:cubicBezTo>
                    <a:pt x="1333" y="762"/>
                    <a:pt x="0" y="2496"/>
                    <a:pt x="698" y="2919"/>
                  </a:cubicBezTo>
                  <a:cubicBezTo>
                    <a:pt x="785" y="2957"/>
                    <a:pt x="864" y="2974"/>
                    <a:pt x="936" y="2974"/>
                  </a:cubicBezTo>
                  <a:cubicBezTo>
                    <a:pt x="1184" y="2974"/>
                    <a:pt x="1360" y="2782"/>
                    <a:pt x="1523" y="2602"/>
                  </a:cubicBezTo>
                  <a:cubicBezTo>
                    <a:pt x="1988" y="1671"/>
                    <a:pt x="2919" y="1164"/>
                    <a:pt x="3596" y="445"/>
                  </a:cubicBezTo>
                  <a:cubicBezTo>
                    <a:pt x="3543" y="127"/>
                    <a:pt x="3268" y="80"/>
                    <a:pt x="2951" y="80"/>
                  </a:cubicBezTo>
                  <a:cubicBezTo>
                    <a:pt x="2815" y="80"/>
                    <a:pt x="2671" y="89"/>
                    <a:pt x="2534" y="89"/>
                  </a:cubicBezTo>
                  <a:cubicBezTo>
                    <a:pt x="2351" y="89"/>
                    <a:pt x="2179" y="73"/>
                    <a:pt x="2052"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2" name="Google Shape;2592;p17"/>
            <p:cNvSpPr/>
            <p:nvPr/>
          </p:nvSpPr>
          <p:spPr>
            <a:xfrm>
              <a:off x="-1445700" y="3896300"/>
              <a:ext cx="88975" cy="104875"/>
            </a:xfrm>
            <a:custGeom>
              <a:rect b="b" l="l" r="r" t="t"/>
              <a:pathLst>
                <a:path extrusionOk="0" h="4195" w="3559">
                  <a:moveTo>
                    <a:pt x="2453" y="1"/>
                  </a:moveTo>
                  <a:cubicBezTo>
                    <a:pt x="2421" y="1"/>
                    <a:pt x="2387" y="4"/>
                    <a:pt x="2353" y="10"/>
                  </a:cubicBezTo>
                  <a:cubicBezTo>
                    <a:pt x="2036" y="263"/>
                    <a:pt x="1697" y="454"/>
                    <a:pt x="1316" y="581"/>
                  </a:cubicBezTo>
                  <a:cubicBezTo>
                    <a:pt x="1278" y="1166"/>
                    <a:pt x="1545" y="1268"/>
                    <a:pt x="1822" y="1268"/>
                  </a:cubicBezTo>
                  <a:cubicBezTo>
                    <a:pt x="1970" y="1268"/>
                    <a:pt x="2120" y="1239"/>
                    <a:pt x="2229" y="1239"/>
                  </a:cubicBezTo>
                  <a:cubicBezTo>
                    <a:pt x="2366" y="1239"/>
                    <a:pt x="2436" y="1285"/>
                    <a:pt x="2353" y="1490"/>
                  </a:cubicBezTo>
                  <a:cubicBezTo>
                    <a:pt x="1972" y="2273"/>
                    <a:pt x="724" y="2357"/>
                    <a:pt x="534" y="3288"/>
                  </a:cubicBezTo>
                  <a:cubicBezTo>
                    <a:pt x="1" y="3751"/>
                    <a:pt x="212" y="4195"/>
                    <a:pt x="588" y="4195"/>
                  </a:cubicBezTo>
                  <a:cubicBezTo>
                    <a:pt x="778" y="4195"/>
                    <a:pt x="1011" y="4080"/>
                    <a:pt x="1211" y="3795"/>
                  </a:cubicBezTo>
                  <a:cubicBezTo>
                    <a:pt x="640" y="2865"/>
                    <a:pt x="2120" y="2759"/>
                    <a:pt x="2501" y="2167"/>
                  </a:cubicBezTo>
                  <a:cubicBezTo>
                    <a:pt x="3558" y="1977"/>
                    <a:pt x="2459" y="771"/>
                    <a:pt x="3241" y="285"/>
                  </a:cubicBezTo>
                  <a:cubicBezTo>
                    <a:pt x="2954" y="246"/>
                    <a:pt x="2754" y="1"/>
                    <a:pt x="2453"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3" name="Google Shape;2593;p17"/>
            <p:cNvSpPr/>
            <p:nvPr/>
          </p:nvSpPr>
          <p:spPr>
            <a:xfrm>
              <a:off x="-2068950" y="3801350"/>
              <a:ext cx="38075" cy="101025"/>
            </a:xfrm>
            <a:custGeom>
              <a:rect b="b" l="l" r="r" t="t"/>
              <a:pathLst>
                <a:path extrusionOk="0" h="4041" w="1523">
                  <a:moveTo>
                    <a:pt x="1438" y="1"/>
                  </a:moveTo>
                  <a:cubicBezTo>
                    <a:pt x="317" y="466"/>
                    <a:pt x="571" y="1629"/>
                    <a:pt x="148" y="2496"/>
                  </a:cubicBezTo>
                  <a:cubicBezTo>
                    <a:pt x="381" y="3025"/>
                    <a:pt x="0" y="3829"/>
                    <a:pt x="1015" y="4040"/>
                  </a:cubicBezTo>
                  <a:cubicBezTo>
                    <a:pt x="1332" y="3998"/>
                    <a:pt x="1311" y="3892"/>
                    <a:pt x="1184" y="3660"/>
                  </a:cubicBezTo>
                  <a:cubicBezTo>
                    <a:pt x="190" y="2412"/>
                    <a:pt x="1523" y="1270"/>
                    <a:pt x="1438"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4" name="Google Shape;2594;p17"/>
            <p:cNvSpPr/>
            <p:nvPr/>
          </p:nvSpPr>
          <p:spPr>
            <a:xfrm>
              <a:off x="-1966375" y="3961950"/>
              <a:ext cx="61350" cy="83775"/>
            </a:xfrm>
            <a:custGeom>
              <a:rect b="b" l="l" r="r" t="t"/>
              <a:pathLst>
                <a:path extrusionOk="0" h="3351" w="2454">
                  <a:moveTo>
                    <a:pt x="1687" y="0"/>
                  </a:moveTo>
                  <a:cubicBezTo>
                    <a:pt x="1476" y="0"/>
                    <a:pt x="1240" y="400"/>
                    <a:pt x="1036" y="493"/>
                  </a:cubicBezTo>
                  <a:cubicBezTo>
                    <a:pt x="1142" y="1064"/>
                    <a:pt x="656" y="1381"/>
                    <a:pt x="317" y="1762"/>
                  </a:cubicBezTo>
                  <a:cubicBezTo>
                    <a:pt x="0" y="2290"/>
                    <a:pt x="402" y="2734"/>
                    <a:pt x="571" y="3179"/>
                  </a:cubicBezTo>
                  <a:cubicBezTo>
                    <a:pt x="615" y="3310"/>
                    <a:pt x="743" y="3351"/>
                    <a:pt x="892" y="3351"/>
                  </a:cubicBezTo>
                  <a:cubicBezTo>
                    <a:pt x="1032" y="3351"/>
                    <a:pt x="1189" y="3315"/>
                    <a:pt x="1311" y="3284"/>
                  </a:cubicBezTo>
                  <a:cubicBezTo>
                    <a:pt x="1967" y="3136"/>
                    <a:pt x="1565" y="2586"/>
                    <a:pt x="1777" y="2269"/>
                  </a:cubicBezTo>
                  <a:lnTo>
                    <a:pt x="1777" y="2269"/>
                  </a:lnTo>
                  <a:cubicBezTo>
                    <a:pt x="1701" y="2283"/>
                    <a:pt x="1629" y="2289"/>
                    <a:pt x="1560" y="2289"/>
                  </a:cubicBezTo>
                  <a:cubicBezTo>
                    <a:pt x="901" y="2289"/>
                    <a:pt x="610" y="1691"/>
                    <a:pt x="1396" y="1423"/>
                  </a:cubicBezTo>
                  <a:cubicBezTo>
                    <a:pt x="2453" y="1127"/>
                    <a:pt x="2136" y="598"/>
                    <a:pt x="1777" y="27"/>
                  </a:cubicBezTo>
                  <a:cubicBezTo>
                    <a:pt x="1747" y="9"/>
                    <a:pt x="1717" y="0"/>
                    <a:pt x="1687"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5" name="Google Shape;2595;p17"/>
            <p:cNvSpPr/>
            <p:nvPr/>
          </p:nvSpPr>
          <p:spPr>
            <a:xfrm>
              <a:off x="-2808675" y="3778450"/>
              <a:ext cx="49750" cy="85475"/>
            </a:xfrm>
            <a:custGeom>
              <a:rect b="b" l="l" r="r" t="t"/>
              <a:pathLst>
                <a:path extrusionOk="0" h="3419" w="1990">
                  <a:moveTo>
                    <a:pt x="1208" y="0"/>
                  </a:moveTo>
                  <a:cubicBezTo>
                    <a:pt x="771" y="0"/>
                    <a:pt x="203" y="848"/>
                    <a:pt x="170" y="1213"/>
                  </a:cubicBezTo>
                  <a:cubicBezTo>
                    <a:pt x="149" y="1572"/>
                    <a:pt x="86" y="1932"/>
                    <a:pt x="276" y="2270"/>
                  </a:cubicBezTo>
                  <a:cubicBezTo>
                    <a:pt x="377" y="2317"/>
                    <a:pt x="456" y="2337"/>
                    <a:pt x="519" y="2337"/>
                  </a:cubicBezTo>
                  <a:cubicBezTo>
                    <a:pt x="852" y="2337"/>
                    <a:pt x="738" y="1784"/>
                    <a:pt x="1058" y="1784"/>
                  </a:cubicBezTo>
                  <a:cubicBezTo>
                    <a:pt x="1376" y="3412"/>
                    <a:pt x="191" y="2440"/>
                    <a:pt x="1" y="3137"/>
                  </a:cubicBezTo>
                  <a:cubicBezTo>
                    <a:pt x="170" y="3351"/>
                    <a:pt x="359" y="3419"/>
                    <a:pt x="551" y="3419"/>
                  </a:cubicBezTo>
                  <a:cubicBezTo>
                    <a:pt x="816" y="3419"/>
                    <a:pt x="1089" y="3292"/>
                    <a:pt x="1333" y="3243"/>
                  </a:cubicBezTo>
                  <a:cubicBezTo>
                    <a:pt x="1989" y="3095"/>
                    <a:pt x="1672" y="1551"/>
                    <a:pt x="1460" y="1086"/>
                  </a:cubicBezTo>
                  <a:cubicBezTo>
                    <a:pt x="1249" y="832"/>
                    <a:pt x="1270" y="452"/>
                    <a:pt x="1524" y="219"/>
                  </a:cubicBezTo>
                  <a:cubicBezTo>
                    <a:pt x="1437" y="64"/>
                    <a:pt x="1327" y="0"/>
                    <a:pt x="1208"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6" name="Google Shape;2596;p17"/>
            <p:cNvSpPr/>
            <p:nvPr/>
          </p:nvSpPr>
          <p:spPr>
            <a:xfrm>
              <a:off x="-1088675" y="3593575"/>
              <a:ext cx="68750" cy="87825"/>
            </a:xfrm>
            <a:custGeom>
              <a:rect b="b" l="l" r="r" t="t"/>
              <a:pathLst>
                <a:path extrusionOk="0" h="3513" w="2750">
                  <a:moveTo>
                    <a:pt x="2580" y="0"/>
                  </a:moveTo>
                  <a:lnTo>
                    <a:pt x="2580" y="0"/>
                  </a:lnTo>
                  <a:cubicBezTo>
                    <a:pt x="1544" y="64"/>
                    <a:pt x="635" y="1481"/>
                    <a:pt x="317" y="2369"/>
                  </a:cubicBezTo>
                  <a:cubicBezTo>
                    <a:pt x="0" y="2813"/>
                    <a:pt x="317" y="3194"/>
                    <a:pt x="677" y="3490"/>
                  </a:cubicBezTo>
                  <a:cubicBezTo>
                    <a:pt x="793" y="3505"/>
                    <a:pt x="890" y="3512"/>
                    <a:pt x="969" y="3512"/>
                  </a:cubicBezTo>
                  <a:cubicBezTo>
                    <a:pt x="1875" y="3512"/>
                    <a:pt x="589" y="2577"/>
                    <a:pt x="1036" y="2052"/>
                  </a:cubicBezTo>
                  <a:cubicBezTo>
                    <a:pt x="1269" y="1819"/>
                    <a:pt x="1354" y="1502"/>
                    <a:pt x="1607" y="1248"/>
                  </a:cubicBezTo>
                  <a:cubicBezTo>
                    <a:pt x="2750" y="1100"/>
                    <a:pt x="2305" y="825"/>
                    <a:pt x="2580"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7" name="Google Shape;2597;p17"/>
            <p:cNvSpPr/>
            <p:nvPr/>
          </p:nvSpPr>
          <p:spPr>
            <a:xfrm>
              <a:off x="-1974075" y="3998050"/>
              <a:ext cx="84900" cy="53525"/>
            </a:xfrm>
            <a:custGeom>
              <a:rect b="b" l="l" r="r" t="t"/>
              <a:pathLst>
                <a:path extrusionOk="0" h="2141" w="3396">
                  <a:moveTo>
                    <a:pt x="3396" y="0"/>
                  </a:moveTo>
                  <a:cubicBezTo>
                    <a:pt x="2846" y="64"/>
                    <a:pt x="2381" y="360"/>
                    <a:pt x="2085" y="804"/>
                  </a:cubicBezTo>
                  <a:cubicBezTo>
                    <a:pt x="2063" y="1058"/>
                    <a:pt x="1408" y="1100"/>
                    <a:pt x="1810" y="1502"/>
                  </a:cubicBezTo>
                  <a:cubicBezTo>
                    <a:pt x="1915" y="1629"/>
                    <a:pt x="1810" y="1756"/>
                    <a:pt x="1598" y="1777"/>
                  </a:cubicBezTo>
                  <a:cubicBezTo>
                    <a:pt x="1545" y="1777"/>
                    <a:pt x="1481" y="1778"/>
                    <a:pt x="1413" y="1778"/>
                  </a:cubicBezTo>
                  <a:cubicBezTo>
                    <a:pt x="1212" y="1778"/>
                    <a:pt x="990" y="1766"/>
                    <a:pt x="1006" y="1671"/>
                  </a:cubicBezTo>
                  <a:cubicBezTo>
                    <a:pt x="1091" y="1164"/>
                    <a:pt x="308" y="677"/>
                    <a:pt x="985" y="170"/>
                  </a:cubicBezTo>
                  <a:cubicBezTo>
                    <a:pt x="874" y="59"/>
                    <a:pt x="742" y="11"/>
                    <a:pt x="612" y="11"/>
                  </a:cubicBezTo>
                  <a:cubicBezTo>
                    <a:pt x="298" y="11"/>
                    <a:pt x="0" y="296"/>
                    <a:pt x="75" y="656"/>
                  </a:cubicBezTo>
                  <a:cubicBezTo>
                    <a:pt x="33" y="1015"/>
                    <a:pt x="329" y="1290"/>
                    <a:pt x="350" y="1650"/>
                  </a:cubicBezTo>
                  <a:cubicBezTo>
                    <a:pt x="366" y="1986"/>
                    <a:pt x="552" y="2141"/>
                    <a:pt x="844" y="2141"/>
                  </a:cubicBezTo>
                  <a:cubicBezTo>
                    <a:pt x="937" y="2141"/>
                    <a:pt x="1041" y="2125"/>
                    <a:pt x="1154" y="2094"/>
                  </a:cubicBezTo>
                  <a:cubicBezTo>
                    <a:pt x="1767" y="1904"/>
                    <a:pt x="2677" y="1967"/>
                    <a:pt x="2465" y="1015"/>
                  </a:cubicBezTo>
                  <a:cubicBezTo>
                    <a:pt x="2634" y="656"/>
                    <a:pt x="3311" y="444"/>
                    <a:pt x="3396"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8" name="Google Shape;2598;p17"/>
            <p:cNvSpPr/>
            <p:nvPr/>
          </p:nvSpPr>
          <p:spPr>
            <a:xfrm>
              <a:off x="-1722100" y="4027125"/>
              <a:ext cx="55525" cy="61375"/>
            </a:xfrm>
            <a:custGeom>
              <a:rect b="b" l="l" r="r" t="t"/>
              <a:pathLst>
                <a:path extrusionOk="0" h="2455" w="2221">
                  <a:moveTo>
                    <a:pt x="2221" y="1"/>
                  </a:moveTo>
                  <a:lnTo>
                    <a:pt x="2221" y="1"/>
                  </a:lnTo>
                  <a:cubicBezTo>
                    <a:pt x="804" y="318"/>
                    <a:pt x="360" y="1333"/>
                    <a:pt x="0" y="2390"/>
                  </a:cubicBezTo>
                  <a:cubicBezTo>
                    <a:pt x="108" y="2433"/>
                    <a:pt x="218" y="2455"/>
                    <a:pt x="327" y="2455"/>
                  </a:cubicBezTo>
                  <a:cubicBezTo>
                    <a:pt x="537" y="2455"/>
                    <a:pt x="742" y="2375"/>
                    <a:pt x="909" y="2221"/>
                  </a:cubicBezTo>
                  <a:cubicBezTo>
                    <a:pt x="1375" y="1862"/>
                    <a:pt x="1417" y="1227"/>
                    <a:pt x="2030" y="931"/>
                  </a:cubicBezTo>
                  <a:lnTo>
                    <a:pt x="2221" y="1"/>
                  </a:ln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9" name="Google Shape;2599;p17"/>
            <p:cNvSpPr/>
            <p:nvPr/>
          </p:nvSpPr>
          <p:spPr>
            <a:xfrm>
              <a:off x="-1677700" y="4028175"/>
              <a:ext cx="57125" cy="83050"/>
            </a:xfrm>
            <a:custGeom>
              <a:rect b="b" l="l" r="r" t="t"/>
              <a:pathLst>
                <a:path extrusionOk="0" h="3322" w="2285">
                  <a:moveTo>
                    <a:pt x="1735" y="1"/>
                  </a:moveTo>
                  <a:cubicBezTo>
                    <a:pt x="1396" y="149"/>
                    <a:pt x="677" y="128"/>
                    <a:pt x="1375" y="699"/>
                  </a:cubicBezTo>
                  <a:cubicBezTo>
                    <a:pt x="1841" y="1079"/>
                    <a:pt x="1" y="2327"/>
                    <a:pt x="254" y="3321"/>
                  </a:cubicBezTo>
                  <a:cubicBezTo>
                    <a:pt x="424" y="3300"/>
                    <a:pt x="614" y="3258"/>
                    <a:pt x="614" y="3131"/>
                  </a:cubicBezTo>
                  <a:cubicBezTo>
                    <a:pt x="572" y="2306"/>
                    <a:pt x="1545" y="1904"/>
                    <a:pt x="1714" y="1185"/>
                  </a:cubicBezTo>
                  <a:cubicBezTo>
                    <a:pt x="1746" y="1012"/>
                    <a:pt x="1834" y="955"/>
                    <a:pt x="1943" y="955"/>
                  </a:cubicBezTo>
                  <a:cubicBezTo>
                    <a:pt x="2048" y="955"/>
                    <a:pt x="2171" y="1007"/>
                    <a:pt x="2285" y="1058"/>
                  </a:cubicBezTo>
                  <a:cubicBezTo>
                    <a:pt x="2285" y="656"/>
                    <a:pt x="2242" y="233"/>
                    <a:pt x="1735"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0" name="Google Shape;2600;p17"/>
            <p:cNvSpPr/>
            <p:nvPr/>
          </p:nvSpPr>
          <p:spPr>
            <a:xfrm>
              <a:off x="-853400" y="3754725"/>
              <a:ext cx="70850" cy="55975"/>
            </a:xfrm>
            <a:custGeom>
              <a:rect b="b" l="l" r="r" t="t"/>
              <a:pathLst>
                <a:path extrusionOk="0" h="2239" w="2834">
                  <a:moveTo>
                    <a:pt x="2658" y="0"/>
                  </a:moveTo>
                  <a:cubicBezTo>
                    <a:pt x="2102" y="0"/>
                    <a:pt x="70" y="1639"/>
                    <a:pt x="1" y="1950"/>
                  </a:cubicBezTo>
                  <a:cubicBezTo>
                    <a:pt x="37" y="2133"/>
                    <a:pt x="200" y="2239"/>
                    <a:pt x="364" y="2239"/>
                  </a:cubicBezTo>
                  <a:cubicBezTo>
                    <a:pt x="485" y="2239"/>
                    <a:pt x="606" y="2182"/>
                    <a:pt x="677" y="2056"/>
                  </a:cubicBezTo>
                  <a:cubicBezTo>
                    <a:pt x="1248" y="1337"/>
                    <a:pt x="2285" y="1062"/>
                    <a:pt x="2771" y="280"/>
                  </a:cubicBezTo>
                  <a:cubicBezTo>
                    <a:pt x="2833" y="82"/>
                    <a:pt x="2783" y="0"/>
                    <a:pt x="2658"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1" name="Google Shape;2601;p17"/>
            <p:cNvSpPr/>
            <p:nvPr/>
          </p:nvSpPr>
          <p:spPr>
            <a:xfrm>
              <a:off x="-2343900" y="3700375"/>
              <a:ext cx="64525" cy="72450"/>
            </a:xfrm>
            <a:custGeom>
              <a:rect b="b" l="l" r="r" t="t"/>
              <a:pathLst>
                <a:path extrusionOk="0" h="2898" w="2581">
                  <a:moveTo>
                    <a:pt x="1333" y="0"/>
                  </a:moveTo>
                  <a:cubicBezTo>
                    <a:pt x="889" y="825"/>
                    <a:pt x="0" y="2454"/>
                    <a:pt x="1290" y="2898"/>
                  </a:cubicBezTo>
                  <a:cubicBezTo>
                    <a:pt x="1409" y="2752"/>
                    <a:pt x="1582" y="2736"/>
                    <a:pt x="1764" y="2736"/>
                  </a:cubicBezTo>
                  <a:cubicBezTo>
                    <a:pt x="1815" y="2736"/>
                    <a:pt x="1868" y="2737"/>
                    <a:pt x="1919" y="2737"/>
                  </a:cubicBezTo>
                  <a:cubicBezTo>
                    <a:pt x="2107" y="2737"/>
                    <a:pt x="2289" y="2720"/>
                    <a:pt x="2411" y="2559"/>
                  </a:cubicBezTo>
                  <a:cubicBezTo>
                    <a:pt x="2389" y="2558"/>
                    <a:pt x="2366" y="2557"/>
                    <a:pt x="2343" y="2557"/>
                  </a:cubicBezTo>
                  <a:cubicBezTo>
                    <a:pt x="2206" y="2557"/>
                    <a:pt x="2066" y="2580"/>
                    <a:pt x="1930" y="2580"/>
                  </a:cubicBezTo>
                  <a:cubicBezTo>
                    <a:pt x="1772" y="2580"/>
                    <a:pt x="1618" y="2549"/>
                    <a:pt x="1481" y="2411"/>
                  </a:cubicBezTo>
                  <a:cubicBezTo>
                    <a:pt x="1100" y="1629"/>
                    <a:pt x="2581" y="318"/>
                    <a:pt x="1333"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2" name="Google Shape;2602;p17"/>
            <p:cNvSpPr/>
            <p:nvPr/>
          </p:nvSpPr>
          <p:spPr>
            <a:xfrm>
              <a:off x="-1185450" y="4084450"/>
              <a:ext cx="52900" cy="46850"/>
            </a:xfrm>
            <a:custGeom>
              <a:rect b="b" l="l" r="r" t="t"/>
              <a:pathLst>
                <a:path extrusionOk="0" h="1874" w="2116">
                  <a:moveTo>
                    <a:pt x="1619" y="1"/>
                  </a:moveTo>
                  <a:cubicBezTo>
                    <a:pt x="1160" y="1"/>
                    <a:pt x="641" y="525"/>
                    <a:pt x="276" y="753"/>
                  </a:cubicBezTo>
                  <a:cubicBezTo>
                    <a:pt x="1" y="1049"/>
                    <a:pt x="170" y="1578"/>
                    <a:pt x="445" y="1874"/>
                  </a:cubicBezTo>
                  <a:cubicBezTo>
                    <a:pt x="1291" y="1578"/>
                    <a:pt x="1650" y="880"/>
                    <a:pt x="2116" y="288"/>
                  </a:cubicBezTo>
                  <a:cubicBezTo>
                    <a:pt x="1967" y="80"/>
                    <a:pt x="1798" y="1"/>
                    <a:pt x="1619"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3" name="Google Shape;2603;p17"/>
            <p:cNvSpPr/>
            <p:nvPr/>
          </p:nvSpPr>
          <p:spPr>
            <a:xfrm>
              <a:off x="-1229250" y="4107250"/>
              <a:ext cx="54925" cy="33150"/>
            </a:xfrm>
            <a:custGeom>
              <a:rect b="b" l="l" r="r" t="t"/>
              <a:pathLst>
                <a:path extrusionOk="0" h="1326" w="2197">
                  <a:moveTo>
                    <a:pt x="256" y="1"/>
                  </a:moveTo>
                  <a:cubicBezTo>
                    <a:pt x="0" y="1"/>
                    <a:pt x="44" y="176"/>
                    <a:pt x="167" y="666"/>
                  </a:cubicBezTo>
                  <a:cubicBezTo>
                    <a:pt x="615" y="1114"/>
                    <a:pt x="919" y="1326"/>
                    <a:pt x="1254" y="1326"/>
                  </a:cubicBezTo>
                  <a:cubicBezTo>
                    <a:pt x="1519" y="1326"/>
                    <a:pt x="1804" y="1193"/>
                    <a:pt x="2197" y="941"/>
                  </a:cubicBezTo>
                  <a:lnTo>
                    <a:pt x="2197" y="327"/>
                  </a:lnTo>
                  <a:cubicBezTo>
                    <a:pt x="1816" y="95"/>
                    <a:pt x="1372" y="264"/>
                    <a:pt x="991" y="137"/>
                  </a:cubicBezTo>
                  <a:cubicBezTo>
                    <a:pt x="630" y="54"/>
                    <a:pt x="397" y="1"/>
                    <a:pt x="256"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4" name="Google Shape;2604;p17"/>
            <p:cNvSpPr/>
            <p:nvPr/>
          </p:nvSpPr>
          <p:spPr>
            <a:xfrm>
              <a:off x="-1212950" y="3839725"/>
              <a:ext cx="111600" cy="76650"/>
            </a:xfrm>
            <a:custGeom>
              <a:rect b="b" l="l" r="r" t="t"/>
              <a:pathLst>
                <a:path extrusionOk="0" h="3066" w="4464">
                  <a:moveTo>
                    <a:pt x="3772" y="1"/>
                  </a:moveTo>
                  <a:cubicBezTo>
                    <a:pt x="2618" y="1"/>
                    <a:pt x="3318" y="1426"/>
                    <a:pt x="1947" y="1554"/>
                  </a:cubicBezTo>
                  <a:cubicBezTo>
                    <a:pt x="1926" y="2463"/>
                    <a:pt x="487" y="2146"/>
                    <a:pt x="1" y="2696"/>
                  </a:cubicBezTo>
                  <a:cubicBezTo>
                    <a:pt x="87" y="2953"/>
                    <a:pt x="240" y="3065"/>
                    <a:pt x="448" y="3065"/>
                  </a:cubicBezTo>
                  <a:cubicBezTo>
                    <a:pt x="548" y="3065"/>
                    <a:pt x="660" y="3040"/>
                    <a:pt x="784" y="2992"/>
                  </a:cubicBezTo>
                  <a:cubicBezTo>
                    <a:pt x="1439" y="2082"/>
                    <a:pt x="3279" y="2082"/>
                    <a:pt x="3173" y="729"/>
                  </a:cubicBezTo>
                  <a:cubicBezTo>
                    <a:pt x="3122" y="484"/>
                    <a:pt x="3487" y="270"/>
                    <a:pt x="3784" y="270"/>
                  </a:cubicBezTo>
                  <a:cubicBezTo>
                    <a:pt x="3975" y="270"/>
                    <a:pt x="4138" y="358"/>
                    <a:pt x="4146" y="581"/>
                  </a:cubicBezTo>
                  <a:cubicBezTo>
                    <a:pt x="4358" y="475"/>
                    <a:pt x="4379" y="263"/>
                    <a:pt x="4464" y="115"/>
                  </a:cubicBezTo>
                  <a:cubicBezTo>
                    <a:pt x="4178" y="35"/>
                    <a:pt x="3952" y="1"/>
                    <a:pt x="3772"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5" name="Google Shape;2605;p17"/>
            <p:cNvSpPr/>
            <p:nvPr/>
          </p:nvSpPr>
          <p:spPr>
            <a:xfrm>
              <a:off x="-1453300" y="3905525"/>
              <a:ext cx="62725" cy="53325"/>
            </a:xfrm>
            <a:custGeom>
              <a:rect b="b" l="l" r="r" t="t"/>
              <a:pathLst>
                <a:path extrusionOk="0" h="2133" w="2509">
                  <a:moveTo>
                    <a:pt x="1684" y="0"/>
                  </a:moveTo>
                  <a:cubicBezTo>
                    <a:pt x="1113" y="275"/>
                    <a:pt x="605" y="656"/>
                    <a:pt x="182" y="1142"/>
                  </a:cubicBezTo>
                  <a:cubicBezTo>
                    <a:pt x="0" y="1753"/>
                    <a:pt x="42" y="2133"/>
                    <a:pt x="273" y="2133"/>
                  </a:cubicBezTo>
                  <a:cubicBezTo>
                    <a:pt x="418" y="2133"/>
                    <a:pt x="637" y="1984"/>
                    <a:pt x="923" y="1650"/>
                  </a:cubicBezTo>
                  <a:cubicBezTo>
                    <a:pt x="1853" y="1290"/>
                    <a:pt x="2509" y="1311"/>
                    <a:pt x="1684" y="191"/>
                  </a:cubicBezTo>
                  <a:cubicBezTo>
                    <a:pt x="1747" y="169"/>
                    <a:pt x="1769" y="42"/>
                    <a:pt x="1684"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6" name="Google Shape;2606;p17"/>
            <p:cNvSpPr/>
            <p:nvPr/>
          </p:nvSpPr>
          <p:spPr>
            <a:xfrm>
              <a:off x="-1616375" y="3758075"/>
              <a:ext cx="48150" cy="53125"/>
            </a:xfrm>
            <a:custGeom>
              <a:rect b="b" l="l" r="r" t="t"/>
              <a:pathLst>
                <a:path extrusionOk="0" h="2125" w="1926">
                  <a:moveTo>
                    <a:pt x="769" y="0"/>
                  </a:moveTo>
                  <a:cubicBezTo>
                    <a:pt x="512" y="0"/>
                    <a:pt x="248" y="64"/>
                    <a:pt x="1" y="188"/>
                  </a:cubicBezTo>
                  <a:cubicBezTo>
                    <a:pt x="149" y="442"/>
                    <a:pt x="487" y="590"/>
                    <a:pt x="234" y="928"/>
                  </a:cubicBezTo>
                  <a:cubicBezTo>
                    <a:pt x="593" y="1288"/>
                    <a:pt x="276" y="1732"/>
                    <a:pt x="466" y="2112"/>
                  </a:cubicBezTo>
                  <a:cubicBezTo>
                    <a:pt x="516" y="2121"/>
                    <a:pt x="562" y="2125"/>
                    <a:pt x="605" y="2125"/>
                  </a:cubicBezTo>
                  <a:cubicBezTo>
                    <a:pt x="1453" y="2125"/>
                    <a:pt x="1000" y="611"/>
                    <a:pt x="1926" y="611"/>
                  </a:cubicBezTo>
                  <a:cubicBezTo>
                    <a:pt x="1644" y="195"/>
                    <a:pt x="1217" y="0"/>
                    <a:pt x="769"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7" name="Google Shape;2607;p17"/>
            <p:cNvSpPr/>
            <p:nvPr/>
          </p:nvSpPr>
          <p:spPr>
            <a:xfrm>
              <a:off x="-1733750" y="4083050"/>
              <a:ext cx="57675" cy="47200"/>
            </a:xfrm>
            <a:custGeom>
              <a:rect b="b" l="l" r="r" t="t"/>
              <a:pathLst>
                <a:path extrusionOk="0" h="1888" w="2307">
                  <a:moveTo>
                    <a:pt x="1083" y="0"/>
                  </a:moveTo>
                  <a:cubicBezTo>
                    <a:pt x="871" y="0"/>
                    <a:pt x="661" y="47"/>
                    <a:pt x="466" y="153"/>
                  </a:cubicBezTo>
                  <a:lnTo>
                    <a:pt x="445" y="153"/>
                  </a:lnTo>
                  <a:cubicBezTo>
                    <a:pt x="1" y="1549"/>
                    <a:pt x="530" y="1613"/>
                    <a:pt x="1756" y="1888"/>
                  </a:cubicBezTo>
                  <a:cubicBezTo>
                    <a:pt x="1650" y="1486"/>
                    <a:pt x="2116" y="1486"/>
                    <a:pt x="2306" y="1274"/>
                  </a:cubicBezTo>
                  <a:lnTo>
                    <a:pt x="2306" y="1274"/>
                  </a:lnTo>
                  <a:cubicBezTo>
                    <a:pt x="2229" y="1288"/>
                    <a:pt x="2154" y="1295"/>
                    <a:pt x="2084" y="1295"/>
                  </a:cubicBezTo>
                  <a:cubicBezTo>
                    <a:pt x="1400" y="1295"/>
                    <a:pt x="1034" y="676"/>
                    <a:pt x="1206" y="5"/>
                  </a:cubicBezTo>
                  <a:cubicBezTo>
                    <a:pt x="1165" y="2"/>
                    <a:pt x="1124" y="0"/>
                    <a:pt x="1083"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8" name="Google Shape;2608;p17"/>
            <p:cNvSpPr/>
            <p:nvPr/>
          </p:nvSpPr>
          <p:spPr>
            <a:xfrm>
              <a:off x="-1208000" y="3821450"/>
              <a:ext cx="62225" cy="45350"/>
            </a:xfrm>
            <a:custGeom>
              <a:rect b="b" l="l" r="r" t="t"/>
              <a:pathLst>
                <a:path extrusionOk="0" h="1814" w="2489">
                  <a:moveTo>
                    <a:pt x="1897" y="0"/>
                  </a:moveTo>
                  <a:lnTo>
                    <a:pt x="839" y="677"/>
                  </a:lnTo>
                  <a:cubicBezTo>
                    <a:pt x="879" y="933"/>
                    <a:pt x="1" y="1813"/>
                    <a:pt x="478" y="1813"/>
                  </a:cubicBezTo>
                  <a:cubicBezTo>
                    <a:pt x="513" y="1813"/>
                    <a:pt x="556" y="1808"/>
                    <a:pt x="607" y="1798"/>
                  </a:cubicBezTo>
                  <a:cubicBezTo>
                    <a:pt x="1262" y="1312"/>
                    <a:pt x="2489" y="1164"/>
                    <a:pt x="1897"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9" name="Google Shape;2609;p17"/>
            <p:cNvSpPr/>
            <p:nvPr/>
          </p:nvSpPr>
          <p:spPr>
            <a:xfrm>
              <a:off x="-2325400" y="3681825"/>
              <a:ext cx="40100" cy="78850"/>
            </a:xfrm>
            <a:custGeom>
              <a:rect b="b" l="l" r="r" t="t"/>
              <a:pathLst>
                <a:path extrusionOk="0" h="3154" w="1604">
                  <a:moveTo>
                    <a:pt x="1244" y="1"/>
                  </a:moveTo>
                  <a:cubicBezTo>
                    <a:pt x="939" y="1"/>
                    <a:pt x="529" y="310"/>
                    <a:pt x="593" y="742"/>
                  </a:cubicBezTo>
                  <a:cubicBezTo>
                    <a:pt x="1587" y="1313"/>
                    <a:pt x="1" y="2307"/>
                    <a:pt x="741" y="3153"/>
                  </a:cubicBezTo>
                  <a:cubicBezTo>
                    <a:pt x="698" y="2942"/>
                    <a:pt x="804" y="2709"/>
                    <a:pt x="1016" y="2603"/>
                  </a:cubicBezTo>
                  <a:cubicBezTo>
                    <a:pt x="1143" y="2328"/>
                    <a:pt x="1164" y="2011"/>
                    <a:pt x="1121" y="1715"/>
                  </a:cubicBezTo>
                  <a:cubicBezTo>
                    <a:pt x="1396" y="1334"/>
                    <a:pt x="1143" y="827"/>
                    <a:pt x="1544" y="467"/>
                  </a:cubicBezTo>
                  <a:cubicBezTo>
                    <a:pt x="1604" y="138"/>
                    <a:pt x="1447" y="1"/>
                    <a:pt x="1244"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0" name="Google Shape;2610;p17"/>
            <p:cNvSpPr/>
            <p:nvPr/>
          </p:nvSpPr>
          <p:spPr>
            <a:xfrm>
              <a:off x="-1236725" y="4088800"/>
              <a:ext cx="61875" cy="35100"/>
            </a:xfrm>
            <a:custGeom>
              <a:rect b="b" l="l" r="r" t="t"/>
              <a:pathLst>
                <a:path extrusionOk="0" h="1404" w="2475">
                  <a:moveTo>
                    <a:pt x="1116" y="0"/>
                  </a:moveTo>
                  <a:cubicBezTo>
                    <a:pt x="773" y="0"/>
                    <a:pt x="529" y="325"/>
                    <a:pt x="191" y="325"/>
                  </a:cubicBezTo>
                  <a:cubicBezTo>
                    <a:pt x="106" y="706"/>
                    <a:pt x="0" y="1171"/>
                    <a:pt x="444" y="1404"/>
                  </a:cubicBezTo>
                  <a:cubicBezTo>
                    <a:pt x="396" y="1017"/>
                    <a:pt x="483" y="906"/>
                    <a:pt x="623" y="906"/>
                  </a:cubicBezTo>
                  <a:cubicBezTo>
                    <a:pt x="809" y="906"/>
                    <a:pt x="1087" y="1099"/>
                    <a:pt x="1269" y="1099"/>
                  </a:cubicBezTo>
                  <a:cubicBezTo>
                    <a:pt x="1310" y="1099"/>
                    <a:pt x="1346" y="1090"/>
                    <a:pt x="1375" y="1065"/>
                  </a:cubicBezTo>
                  <a:cubicBezTo>
                    <a:pt x="1476" y="964"/>
                    <a:pt x="1364" y="747"/>
                    <a:pt x="1503" y="747"/>
                  </a:cubicBezTo>
                  <a:cubicBezTo>
                    <a:pt x="1509" y="747"/>
                    <a:pt x="1516" y="747"/>
                    <a:pt x="1523" y="748"/>
                  </a:cubicBezTo>
                  <a:cubicBezTo>
                    <a:pt x="1692" y="769"/>
                    <a:pt x="1523" y="960"/>
                    <a:pt x="1565" y="1065"/>
                  </a:cubicBezTo>
                  <a:cubicBezTo>
                    <a:pt x="1648" y="1148"/>
                    <a:pt x="1733" y="1176"/>
                    <a:pt x="1818" y="1176"/>
                  </a:cubicBezTo>
                  <a:cubicBezTo>
                    <a:pt x="2000" y="1176"/>
                    <a:pt x="2186" y="1047"/>
                    <a:pt x="2366" y="1047"/>
                  </a:cubicBezTo>
                  <a:cubicBezTo>
                    <a:pt x="2402" y="1047"/>
                    <a:pt x="2439" y="1053"/>
                    <a:pt x="2475" y="1065"/>
                  </a:cubicBezTo>
                  <a:cubicBezTo>
                    <a:pt x="2390" y="473"/>
                    <a:pt x="1967" y="177"/>
                    <a:pt x="1396" y="71"/>
                  </a:cubicBezTo>
                  <a:cubicBezTo>
                    <a:pt x="1295" y="21"/>
                    <a:pt x="1202" y="0"/>
                    <a:pt x="1116"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1" name="Google Shape;2611;p17"/>
            <p:cNvSpPr/>
            <p:nvPr/>
          </p:nvSpPr>
          <p:spPr>
            <a:xfrm>
              <a:off x="-1155825" y="4050400"/>
              <a:ext cx="40725" cy="41250"/>
            </a:xfrm>
            <a:custGeom>
              <a:rect b="b" l="l" r="r" t="t"/>
              <a:pathLst>
                <a:path extrusionOk="0" h="1650" w="1629">
                  <a:moveTo>
                    <a:pt x="1354" y="0"/>
                  </a:moveTo>
                  <a:lnTo>
                    <a:pt x="1354" y="0"/>
                  </a:lnTo>
                  <a:cubicBezTo>
                    <a:pt x="635" y="973"/>
                    <a:pt x="635" y="973"/>
                    <a:pt x="0" y="994"/>
                  </a:cubicBezTo>
                  <a:lnTo>
                    <a:pt x="0" y="1481"/>
                  </a:lnTo>
                  <a:cubicBezTo>
                    <a:pt x="88" y="1528"/>
                    <a:pt x="188" y="1539"/>
                    <a:pt x="291" y="1539"/>
                  </a:cubicBezTo>
                  <a:cubicBezTo>
                    <a:pt x="372" y="1539"/>
                    <a:pt x="455" y="1532"/>
                    <a:pt x="538" y="1532"/>
                  </a:cubicBezTo>
                  <a:cubicBezTo>
                    <a:pt x="677" y="1532"/>
                    <a:pt x="813" y="1551"/>
                    <a:pt x="931" y="1650"/>
                  </a:cubicBezTo>
                  <a:cubicBezTo>
                    <a:pt x="1375" y="1438"/>
                    <a:pt x="1438" y="1036"/>
                    <a:pt x="1607" y="677"/>
                  </a:cubicBezTo>
                  <a:cubicBezTo>
                    <a:pt x="1311" y="529"/>
                    <a:pt x="1629" y="169"/>
                    <a:pt x="1354"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2" name="Google Shape;2612;p17"/>
            <p:cNvSpPr/>
            <p:nvPr/>
          </p:nvSpPr>
          <p:spPr>
            <a:xfrm>
              <a:off x="-2706625" y="4069925"/>
              <a:ext cx="49725" cy="45725"/>
            </a:xfrm>
            <a:custGeom>
              <a:rect b="b" l="l" r="r" t="t"/>
              <a:pathLst>
                <a:path extrusionOk="0" h="1829" w="1989">
                  <a:moveTo>
                    <a:pt x="1658" y="1"/>
                  </a:moveTo>
                  <a:cubicBezTo>
                    <a:pt x="1179" y="1"/>
                    <a:pt x="1051" y="430"/>
                    <a:pt x="741" y="657"/>
                  </a:cubicBezTo>
                  <a:cubicBezTo>
                    <a:pt x="403" y="996"/>
                    <a:pt x="85" y="1355"/>
                    <a:pt x="1" y="1799"/>
                  </a:cubicBezTo>
                  <a:cubicBezTo>
                    <a:pt x="67" y="1819"/>
                    <a:pt x="128" y="1828"/>
                    <a:pt x="184" y="1828"/>
                  </a:cubicBezTo>
                  <a:cubicBezTo>
                    <a:pt x="724" y="1828"/>
                    <a:pt x="848" y="997"/>
                    <a:pt x="1372" y="997"/>
                  </a:cubicBezTo>
                  <a:cubicBezTo>
                    <a:pt x="1490" y="997"/>
                    <a:pt x="1629" y="1039"/>
                    <a:pt x="1799" y="1144"/>
                  </a:cubicBezTo>
                  <a:cubicBezTo>
                    <a:pt x="1735" y="763"/>
                    <a:pt x="1989" y="361"/>
                    <a:pt x="1693" y="2"/>
                  </a:cubicBezTo>
                  <a:cubicBezTo>
                    <a:pt x="1681" y="1"/>
                    <a:pt x="1670" y="1"/>
                    <a:pt x="1658"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3" name="Google Shape;2613;p17"/>
            <p:cNvSpPr/>
            <p:nvPr/>
          </p:nvSpPr>
          <p:spPr>
            <a:xfrm>
              <a:off x="-2283100" y="3669175"/>
              <a:ext cx="56600" cy="63475"/>
            </a:xfrm>
            <a:custGeom>
              <a:rect b="b" l="l" r="r" t="t"/>
              <a:pathLst>
                <a:path extrusionOk="0" h="2539" w="2264">
                  <a:moveTo>
                    <a:pt x="1079" y="0"/>
                  </a:moveTo>
                  <a:cubicBezTo>
                    <a:pt x="1037" y="127"/>
                    <a:pt x="931" y="318"/>
                    <a:pt x="973" y="360"/>
                  </a:cubicBezTo>
                  <a:cubicBezTo>
                    <a:pt x="2264" y="1185"/>
                    <a:pt x="1" y="2094"/>
                    <a:pt x="1269" y="2538"/>
                  </a:cubicBezTo>
                  <a:cubicBezTo>
                    <a:pt x="1058" y="1798"/>
                    <a:pt x="1735" y="1417"/>
                    <a:pt x="2179" y="931"/>
                  </a:cubicBezTo>
                  <a:cubicBezTo>
                    <a:pt x="1883" y="529"/>
                    <a:pt x="1523" y="212"/>
                    <a:pt x="1079"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4" name="Google Shape;2614;p17"/>
            <p:cNvSpPr/>
            <p:nvPr/>
          </p:nvSpPr>
          <p:spPr>
            <a:xfrm>
              <a:off x="-792475" y="3742675"/>
              <a:ext cx="64400" cy="38575"/>
            </a:xfrm>
            <a:custGeom>
              <a:rect b="b" l="l" r="r" t="t"/>
              <a:pathLst>
                <a:path extrusionOk="0" h="1543" w="2576">
                  <a:moveTo>
                    <a:pt x="1244" y="0"/>
                  </a:moveTo>
                  <a:lnTo>
                    <a:pt x="1032" y="43"/>
                  </a:lnTo>
                  <a:cubicBezTo>
                    <a:pt x="1" y="909"/>
                    <a:pt x="355" y="1543"/>
                    <a:pt x="1021" y="1543"/>
                  </a:cubicBezTo>
                  <a:cubicBezTo>
                    <a:pt x="1378" y="1543"/>
                    <a:pt x="1826" y="1360"/>
                    <a:pt x="2195" y="931"/>
                  </a:cubicBezTo>
                  <a:lnTo>
                    <a:pt x="2365" y="910"/>
                  </a:lnTo>
                  <a:cubicBezTo>
                    <a:pt x="2576" y="762"/>
                    <a:pt x="2428" y="529"/>
                    <a:pt x="2195" y="529"/>
                  </a:cubicBezTo>
                  <a:cubicBezTo>
                    <a:pt x="2117" y="550"/>
                    <a:pt x="2047" y="560"/>
                    <a:pt x="1984" y="560"/>
                  </a:cubicBezTo>
                  <a:cubicBezTo>
                    <a:pt x="1606" y="560"/>
                    <a:pt x="1479" y="218"/>
                    <a:pt x="1244"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5" name="Google Shape;2615;p17"/>
            <p:cNvSpPr/>
            <p:nvPr/>
          </p:nvSpPr>
          <p:spPr>
            <a:xfrm>
              <a:off x="-1240425" y="3873700"/>
              <a:ext cx="47600" cy="44775"/>
            </a:xfrm>
            <a:custGeom>
              <a:rect b="b" l="l" r="r" t="t"/>
              <a:pathLst>
                <a:path extrusionOk="0" h="1791" w="1904">
                  <a:moveTo>
                    <a:pt x="882" y="1"/>
                  </a:moveTo>
                  <a:cubicBezTo>
                    <a:pt x="710" y="1"/>
                    <a:pt x="531" y="143"/>
                    <a:pt x="402" y="512"/>
                  </a:cubicBezTo>
                  <a:cubicBezTo>
                    <a:pt x="0" y="1098"/>
                    <a:pt x="805" y="1790"/>
                    <a:pt x="1452" y="1790"/>
                  </a:cubicBezTo>
                  <a:cubicBezTo>
                    <a:pt x="1622" y="1790"/>
                    <a:pt x="1780" y="1743"/>
                    <a:pt x="1904" y="1633"/>
                  </a:cubicBezTo>
                  <a:cubicBezTo>
                    <a:pt x="1586" y="1633"/>
                    <a:pt x="1290" y="1612"/>
                    <a:pt x="1163" y="1294"/>
                  </a:cubicBezTo>
                  <a:cubicBezTo>
                    <a:pt x="1673" y="844"/>
                    <a:pt x="1301" y="1"/>
                    <a:pt x="882"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6" name="Google Shape;2616;p17"/>
            <p:cNvSpPr/>
            <p:nvPr/>
          </p:nvSpPr>
          <p:spPr>
            <a:xfrm>
              <a:off x="-1146850" y="3808550"/>
              <a:ext cx="59925" cy="25625"/>
            </a:xfrm>
            <a:custGeom>
              <a:rect b="b" l="l" r="r" t="t"/>
              <a:pathLst>
                <a:path extrusionOk="0" h="1025" w="2397">
                  <a:moveTo>
                    <a:pt x="1087" y="0"/>
                  </a:moveTo>
                  <a:cubicBezTo>
                    <a:pt x="682" y="0"/>
                    <a:pt x="250" y="94"/>
                    <a:pt x="1" y="242"/>
                  </a:cubicBezTo>
                  <a:cubicBezTo>
                    <a:pt x="593" y="538"/>
                    <a:pt x="1333" y="580"/>
                    <a:pt x="1862" y="1024"/>
                  </a:cubicBezTo>
                  <a:cubicBezTo>
                    <a:pt x="2396" y="276"/>
                    <a:pt x="1782" y="0"/>
                    <a:pt x="1087"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7" name="Google Shape;2617;p17"/>
            <p:cNvSpPr/>
            <p:nvPr/>
          </p:nvSpPr>
          <p:spPr>
            <a:xfrm>
              <a:off x="-1169575" y="4020525"/>
              <a:ext cx="55000" cy="23225"/>
            </a:xfrm>
            <a:custGeom>
              <a:rect b="b" l="l" r="r" t="t"/>
              <a:pathLst>
                <a:path extrusionOk="0" h="929" w="2200">
                  <a:moveTo>
                    <a:pt x="1519" y="0"/>
                  </a:moveTo>
                  <a:cubicBezTo>
                    <a:pt x="1011" y="0"/>
                    <a:pt x="375" y="354"/>
                    <a:pt x="0" y="582"/>
                  </a:cubicBezTo>
                  <a:cubicBezTo>
                    <a:pt x="71" y="565"/>
                    <a:pt x="137" y="558"/>
                    <a:pt x="200" y="558"/>
                  </a:cubicBezTo>
                  <a:cubicBezTo>
                    <a:pt x="652" y="558"/>
                    <a:pt x="921" y="928"/>
                    <a:pt x="1243" y="928"/>
                  </a:cubicBezTo>
                  <a:cubicBezTo>
                    <a:pt x="1399" y="928"/>
                    <a:pt x="1568" y="841"/>
                    <a:pt x="1777" y="582"/>
                  </a:cubicBezTo>
                  <a:cubicBezTo>
                    <a:pt x="1865" y="494"/>
                    <a:pt x="1997" y="450"/>
                    <a:pt x="2124" y="450"/>
                  </a:cubicBezTo>
                  <a:cubicBezTo>
                    <a:pt x="2150" y="450"/>
                    <a:pt x="2175" y="451"/>
                    <a:pt x="2200" y="455"/>
                  </a:cubicBezTo>
                  <a:cubicBezTo>
                    <a:pt x="2068" y="120"/>
                    <a:pt x="1815" y="0"/>
                    <a:pt x="1519"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8" name="Google Shape;2618;p17"/>
            <p:cNvSpPr/>
            <p:nvPr/>
          </p:nvSpPr>
          <p:spPr>
            <a:xfrm>
              <a:off x="-745525" y="3725025"/>
              <a:ext cx="41775" cy="41450"/>
            </a:xfrm>
            <a:custGeom>
              <a:rect b="b" l="l" r="r" t="t"/>
              <a:pathLst>
                <a:path extrusionOk="0" h="1658" w="1671">
                  <a:moveTo>
                    <a:pt x="624" y="1"/>
                  </a:moveTo>
                  <a:cubicBezTo>
                    <a:pt x="459" y="1"/>
                    <a:pt x="286" y="63"/>
                    <a:pt x="106" y="177"/>
                  </a:cubicBezTo>
                  <a:cubicBezTo>
                    <a:pt x="0" y="495"/>
                    <a:pt x="529" y="643"/>
                    <a:pt x="381" y="981"/>
                  </a:cubicBezTo>
                  <a:cubicBezTo>
                    <a:pt x="360" y="1087"/>
                    <a:pt x="402" y="1193"/>
                    <a:pt x="465" y="1277"/>
                  </a:cubicBezTo>
                  <a:lnTo>
                    <a:pt x="487" y="1616"/>
                  </a:lnTo>
                  <a:cubicBezTo>
                    <a:pt x="550" y="1637"/>
                    <a:pt x="592" y="1637"/>
                    <a:pt x="656" y="1658"/>
                  </a:cubicBezTo>
                  <a:cubicBezTo>
                    <a:pt x="952" y="1256"/>
                    <a:pt x="1671" y="854"/>
                    <a:pt x="1206" y="304"/>
                  </a:cubicBezTo>
                  <a:cubicBezTo>
                    <a:pt x="1019" y="95"/>
                    <a:pt x="827" y="1"/>
                    <a:pt x="624"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9" name="Google Shape;2619;p17"/>
            <p:cNvSpPr/>
            <p:nvPr/>
          </p:nvSpPr>
          <p:spPr>
            <a:xfrm>
              <a:off x="-2762125" y="4128650"/>
              <a:ext cx="51300" cy="41350"/>
            </a:xfrm>
            <a:custGeom>
              <a:rect b="b" l="l" r="r" t="t"/>
              <a:pathLst>
                <a:path extrusionOk="0" h="1654" w="2052">
                  <a:moveTo>
                    <a:pt x="1946" y="0"/>
                  </a:moveTo>
                  <a:cubicBezTo>
                    <a:pt x="1396" y="21"/>
                    <a:pt x="1015" y="381"/>
                    <a:pt x="550" y="550"/>
                  </a:cubicBezTo>
                  <a:cubicBezTo>
                    <a:pt x="570" y="862"/>
                    <a:pt x="589" y="1192"/>
                    <a:pt x="128" y="1192"/>
                  </a:cubicBezTo>
                  <a:cubicBezTo>
                    <a:pt x="89" y="1192"/>
                    <a:pt x="46" y="1189"/>
                    <a:pt x="0" y="1185"/>
                  </a:cubicBezTo>
                  <a:lnTo>
                    <a:pt x="0" y="1185"/>
                  </a:lnTo>
                  <a:cubicBezTo>
                    <a:pt x="218" y="1363"/>
                    <a:pt x="325" y="1654"/>
                    <a:pt x="670" y="1654"/>
                  </a:cubicBezTo>
                  <a:cubicBezTo>
                    <a:pt x="692" y="1654"/>
                    <a:pt x="716" y="1652"/>
                    <a:pt x="740" y="1650"/>
                  </a:cubicBezTo>
                  <a:cubicBezTo>
                    <a:pt x="1290" y="1185"/>
                    <a:pt x="1354" y="444"/>
                    <a:pt x="2052" y="64"/>
                  </a:cubicBezTo>
                  <a:lnTo>
                    <a:pt x="1946" y="0"/>
                  </a:ln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0" name="Google Shape;2620;p17"/>
            <p:cNvSpPr/>
            <p:nvPr/>
          </p:nvSpPr>
          <p:spPr>
            <a:xfrm>
              <a:off x="-1231025" y="4054625"/>
              <a:ext cx="54075" cy="42050"/>
            </a:xfrm>
            <a:custGeom>
              <a:rect b="b" l="l" r="r" t="t"/>
              <a:pathLst>
                <a:path extrusionOk="0" h="1682" w="2163">
                  <a:moveTo>
                    <a:pt x="1908" y="0"/>
                  </a:moveTo>
                  <a:cubicBezTo>
                    <a:pt x="1253" y="0"/>
                    <a:pt x="1232" y="804"/>
                    <a:pt x="576" y="804"/>
                  </a:cubicBezTo>
                  <a:cubicBezTo>
                    <a:pt x="407" y="1015"/>
                    <a:pt x="216" y="1248"/>
                    <a:pt x="26" y="1460"/>
                  </a:cubicBezTo>
                  <a:cubicBezTo>
                    <a:pt x="1" y="1625"/>
                    <a:pt x="71" y="1682"/>
                    <a:pt x="189" y="1682"/>
                  </a:cubicBezTo>
                  <a:cubicBezTo>
                    <a:pt x="438" y="1682"/>
                    <a:pt x="899" y="1431"/>
                    <a:pt x="1113" y="1431"/>
                  </a:cubicBezTo>
                  <a:cubicBezTo>
                    <a:pt x="1134" y="1431"/>
                    <a:pt x="1152" y="1433"/>
                    <a:pt x="1168" y="1438"/>
                  </a:cubicBezTo>
                  <a:cubicBezTo>
                    <a:pt x="1337" y="1100"/>
                    <a:pt x="1464" y="719"/>
                    <a:pt x="1845" y="444"/>
                  </a:cubicBezTo>
                  <a:cubicBezTo>
                    <a:pt x="2014" y="339"/>
                    <a:pt x="2162" y="191"/>
                    <a:pt x="1908"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1" name="Google Shape;2621;p17"/>
            <p:cNvSpPr/>
            <p:nvPr/>
          </p:nvSpPr>
          <p:spPr>
            <a:xfrm>
              <a:off x="-1988600" y="4013900"/>
              <a:ext cx="43400" cy="40750"/>
            </a:xfrm>
            <a:custGeom>
              <a:rect b="b" l="l" r="r" t="t"/>
              <a:pathLst>
                <a:path extrusionOk="0" h="1630" w="1736">
                  <a:moveTo>
                    <a:pt x="593" y="1"/>
                  </a:moveTo>
                  <a:cubicBezTo>
                    <a:pt x="1" y="593"/>
                    <a:pt x="276" y="1291"/>
                    <a:pt x="974" y="1629"/>
                  </a:cubicBezTo>
                  <a:cubicBezTo>
                    <a:pt x="1012" y="1626"/>
                    <a:pt x="1050" y="1625"/>
                    <a:pt x="1088" y="1625"/>
                  </a:cubicBezTo>
                  <a:cubicBezTo>
                    <a:pt x="1151" y="1625"/>
                    <a:pt x="1213" y="1628"/>
                    <a:pt x="1274" y="1628"/>
                  </a:cubicBezTo>
                  <a:cubicBezTo>
                    <a:pt x="1449" y="1628"/>
                    <a:pt x="1614" y="1609"/>
                    <a:pt x="1735" y="1460"/>
                  </a:cubicBezTo>
                  <a:cubicBezTo>
                    <a:pt x="614" y="1375"/>
                    <a:pt x="1629" y="804"/>
                    <a:pt x="656" y="43"/>
                  </a:cubicBezTo>
                  <a:lnTo>
                    <a:pt x="593" y="1"/>
                  </a:ln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2" name="Google Shape;2622;p17"/>
            <p:cNvSpPr/>
            <p:nvPr/>
          </p:nvSpPr>
          <p:spPr>
            <a:xfrm>
              <a:off x="-1652850" y="3761175"/>
              <a:ext cx="37575" cy="32625"/>
            </a:xfrm>
            <a:custGeom>
              <a:rect b="b" l="l" r="r" t="t"/>
              <a:pathLst>
                <a:path extrusionOk="0" h="1305" w="1503">
                  <a:moveTo>
                    <a:pt x="1502" y="0"/>
                  </a:moveTo>
                  <a:cubicBezTo>
                    <a:pt x="847" y="191"/>
                    <a:pt x="297" y="656"/>
                    <a:pt x="1" y="1269"/>
                  </a:cubicBezTo>
                  <a:cubicBezTo>
                    <a:pt x="124" y="1294"/>
                    <a:pt x="235" y="1305"/>
                    <a:pt x="334" y="1305"/>
                  </a:cubicBezTo>
                  <a:cubicBezTo>
                    <a:pt x="1098" y="1305"/>
                    <a:pt x="1184" y="638"/>
                    <a:pt x="1502" y="170"/>
                  </a:cubicBezTo>
                  <a:lnTo>
                    <a:pt x="1502" y="0"/>
                  </a:ln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3" name="Google Shape;2623;p17"/>
            <p:cNvSpPr/>
            <p:nvPr/>
          </p:nvSpPr>
          <p:spPr>
            <a:xfrm>
              <a:off x="-1086575" y="3644850"/>
              <a:ext cx="51850" cy="47625"/>
            </a:xfrm>
            <a:custGeom>
              <a:rect b="b" l="l" r="r" t="t"/>
              <a:pathLst>
                <a:path extrusionOk="0" h="1905" w="2074">
                  <a:moveTo>
                    <a:pt x="952" y="1"/>
                  </a:moveTo>
                  <a:lnTo>
                    <a:pt x="952" y="1"/>
                  </a:lnTo>
                  <a:cubicBezTo>
                    <a:pt x="1" y="825"/>
                    <a:pt x="1946" y="1164"/>
                    <a:pt x="593" y="1460"/>
                  </a:cubicBezTo>
                  <a:lnTo>
                    <a:pt x="1333" y="1904"/>
                  </a:lnTo>
                  <a:cubicBezTo>
                    <a:pt x="1587" y="1650"/>
                    <a:pt x="1820" y="1396"/>
                    <a:pt x="2073" y="1143"/>
                  </a:cubicBezTo>
                  <a:cubicBezTo>
                    <a:pt x="1249" y="1100"/>
                    <a:pt x="931" y="677"/>
                    <a:pt x="952"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4" name="Google Shape;2624;p17"/>
            <p:cNvSpPr/>
            <p:nvPr/>
          </p:nvSpPr>
          <p:spPr>
            <a:xfrm>
              <a:off x="-1963750" y="3974250"/>
              <a:ext cx="34400" cy="28075"/>
            </a:xfrm>
            <a:custGeom>
              <a:rect b="b" l="l" r="r" t="t"/>
              <a:pathLst>
                <a:path extrusionOk="0" h="1123" w="1376">
                  <a:moveTo>
                    <a:pt x="931" y="1"/>
                  </a:moveTo>
                  <a:lnTo>
                    <a:pt x="931" y="1"/>
                  </a:lnTo>
                  <a:cubicBezTo>
                    <a:pt x="530" y="191"/>
                    <a:pt x="191" y="529"/>
                    <a:pt x="1" y="952"/>
                  </a:cubicBezTo>
                  <a:cubicBezTo>
                    <a:pt x="122" y="1108"/>
                    <a:pt x="286" y="1122"/>
                    <a:pt x="457" y="1122"/>
                  </a:cubicBezTo>
                  <a:cubicBezTo>
                    <a:pt x="495" y="1122"/>
                    <a:pt x="533" y="1122"/>
                    <a:pt x="572" y="1122"/>
                  </a:cubicBezTo>
                  <a:cubicBezTo>
                    <a:pt x="1058" y="847"/>
                    <a:pt x="1375" y="508"/>
                    <a:pt x="931"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5" name="Google Shape;2625;p17"/>
            <p:cNvSpPr/>
            <p:nvPr/>
          </p:nvSpPr>
          <p:spPr>
            <a:xfrm>
              <a:off x="-1490600" y="3946225"/>
              <a:ext cx="70950" cy="49775"/>
            </a:xfrm>
            <a:custGeom>
              <a:rect b="b" l="l" r="r" t="t"/>
              <a:pathLst>
                <a:path extrusionOk="0" h="1991" w="2838">
                  <a:moveTo>
                    <a:pt x="2245" y="1"/>
                  </a:moveTo>
                  <a:lnTo>
                    <a:pt x="1695" y="487"/>
                  </a:lnTo>
                  <a:cubicBezTo>
                    <a:pt x="1666" y="486"/>
                    <a:pt x="1637" y="486"/>
                    <a:pt x="1608" y="486"/>
                  </a:cubicBezTo>
                  <a:cubicBezTo>
                    <a:pt x="1" y="486"/>
                    <a:pt x="150" y="1990"/>
                    <a:pt x="960" y="1990"/>
                  </a:cubicBezTo>
                  <a:cubicBezTo>
                    <a:pt x="1079" y="1990"/>
                    <a:pt x="1213" y="1958"/>
                    <a:pt x="1357" y="1883"/>
                  </a:cubicBezTo>
                  <a:cubicBezTo>
                    <a:pt x="701" y="974"/>
                    <a:pt x="2838" y="1016"/>
                    <a:pt x="2245"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6" name="Google Shape;2626;p17"/>
            <p:cNvSpPr/>
            <p:nvPr/>
          </p:nvSpPr>
          <p:spPr>
            <a:xfrm>
              <a:off x="-1472025" y="3987125"/>
              <a:ext cx="41800" cy="22275"/>
            </a:xfrm>
            <a:custGeom>
              <a:rect b="b" l="l" r="r" t="t"/>
              <a:pathLst>
                <a:path extrusionOk="0" h="891" w="1672">
                  <a:moveTo>
                    <a:pt x="993" y="1"/>
                  </a:moveTo>
                  <a:cubicBezTo>
                    <a:pt x="698" y="1"/>
                    <a:pt x="431" y="318"/>
                    <a:pt x="90" y="318"/>
                  </a:cubicBezTo>
                  <a:cubicBezTo>
                    <a:pt x="61" y="318"/>
                    <a:pt x="31" y="315"/>
                    <a:pt x="1" y="310"/>
                  </a:cubicBezTo>
                  <a:lnTo>
                    <a:pt x="1" y="310"/>
                  </a:lnTo>
                  <a:cubicBezTo>
                    <a:pt x="263" y="686"/>
                    <a:pt x="563" y="891"/>
                    <a:pt x="904" y="891"/>
                  </a:cubicBezTo>
                  <a:cubicBezTo>
                    <a:pt x="1140" y="891"/>
                    <a:pt x="1395" y="793"/>
                    <a:pt x="1672" y="585"/>
                  </a:cubicBezTo>
                  <a:cubicBezTo>
                    <a:pt x="1502" y="480"/>
                    <a:pt x="1375" y="332"/>
                    <a:pt x="1312" y="141"/>
                  </a:cubicBezTo>
                  <a:cubicBezTo>
                    <a:pt x="1200" y="39"/>
                    <a:pt x="1094" y="1"/>
                    <a:pt x="993"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7" name="Google Shape;2627;p17"/>
            <p:cNvSpPr/>
            <p:nvPr/>
          </p:nvSpPr>
          <p:spPr>
            <a:xfrm>
              <a:off x="-1596800" y="3771225"/>
              <a:ext cx="32275" cy="39750"/>
            </a:xfrm>
            <a:custGeom>
              <a:rect b="b" l="l" r="r" t="t"/>
              <a:pathLst>
                <a:path extrusionOk="0" h="1590" w="1291">
                  <a:moveTo>
                    <a:pt x="275" y="0"/>
                  </a:moveTo>
                  <a:cubicBezTo>
                    <a:pt x="381" y="529"/>
                    <a:pt x="275" y="1079"/>
                    <a:pt x="0" y="1523"/>
                  </a:cubicBezTo>
                  <a:cubicBezTo>
                    <a:pt x="23" y="1568"/>
                    <a:pt x="64" y="1589"/>
                    <a:pt x="107" y="1589"/>
                  </a:cubicBezTo>
                  <a:cubicBezTo>
                    <a:pt x="144" y="1589"/>
                    <a:pt x="183" y="1574"/>
                    <a:pt x="212" y="1544"/>
                  </a:cubicBezTo>
                  <a:cubicBezTo>
                    <a:pt x="466" y="1163"/>
                    <a:pt x="1143" y="994"/>
                    <a:pt x="910" y="360"/>
                  </a:cubicBezTo>
                  <a:cubicBezTo>
                    <a:pt x="868" y="254"/>
                    <a:pt x="1143" y="275"/>
                    <a:pt x="1291" y="254"/>
                  </a:cubicBezTo>
                  <a:cubicBezTo>
                    <a:pt x="1252" y="46"/>
                    <a:pt x="1004" y="38"/>
                    <a:pt x="741" y="38"/>
                  </a:cubicBezTo>
                  <a:cubicBezTo>
                    <a:pt x="719" y="38"/>
                    <a:pt x="697" y="38"/>
                    <a:pt x="675" y="38"/>
                  </a:cubicBezTo>
                  <a:cubicBezTo>
                    <a:pt x="532" y="38"/>
                    <a:pt x="388" y="36"/>
                    <a:pt x="275"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8" name="Google Shape;2628;p17"/>
            <p:cNvSpPr/>
            <p:nvPr/>
          </p:nvSpPr>
          <p:spPr>
            <a:xfrm>
              <a:off x="-1470950" y="3934075"/>
              <a:ext cx="33850" cy="32025"/>
            </a:xfrm>
            <a:custGeom>
              <a:rect b="b" l="l" r="r" t="t"/>
              <a:pathLst>
                <a:path extrusionOk="0" h="1281" w="1354">
                  <a:moveTo>
                    <a:pt x="888" y="0"/>
                  </a:moveTo>
                  <a:lnTo>
                    <a:pt x="888" y="0"/>
                  </a:lnTo>
                  <a:cubicBezTo>
                    <a:pt x="508" y="296"/>
                    <a:pt x="212" y="698"/>
                    <a:pt x="0" y="1121"/>
                  </a:cubicBezTo>
                  <a:cubicBezTo>
                    <a:pt x="167" y="1223"/>
                    <a:pt x="318" y="1281"/>
                    <a:pt x="454" y="1281"/>
                  </a:cubicBezTo>
                  <a:cubicBezTo>
                    <a:pt x="628" y="1281"/>
                    <a:pt x="779" y="1187"/>
                    <a:pt x="909" y="973"/>
                  </a:cubicBezTo>
                  <a:cubicBezTo>
                    <a:pt x="761" y="656"/>
                    <a:pt x="1354" y="317"/>
                    <a:pt x="888"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9" name="Google Shape;2629;p17"/>
            <p:cNvSpPr/>
            <p:nvPr/>
          </p:nvSpPr>
          <p:spPr>
            <a:xfrm>
              <a:off x="-1216100" y="4046700"/>
              <a:ext cx="32800" cy="31975"/>
            </a:xfrm>
            <a:custGeom>
              <a:rect b="b" l="l" r="r" t="t"/>
              <a:pathLst>
                <a:path extrusionOk="0" h="1279" w="1312">
                  <a:moveTo>
                    <a:pt x="1290" y="0"/>
                  </a:moveTo>
                  <a:cubicBezTo>
                    <a:pt x="783" y="275"/>
                    <a:pt x="317" y="656"/>
                    <a:pt x="0" y="1142"/>
                  </a:cubicBezTo>
                  <a:cubicBezTo>
                    <a:pt x="96" y="1238"/>
                    <a:pt x="189" y="1278"/>
                    <a:pt x="279" y="1278"/>
                  </a:cubicBezTo>
                  <a:cubicBezTo>
                    <a:pt x="666" y="1278"/>
                    <a:pt x="1003" y="544"/>
                    <a:pt x="1311" y="338"/>
                  </a:cubicBezTo>
                  <a:lnTo>
                    <a:pt x="1290" y="0"/>
                  </a:ln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0" name="Google Shape;2630;p17"/>
            <p:cNvSpPr/>
            <p:nvPr/>
          </p:nvSpPr>
          <p:spPr>
            <a:xfrm>
              <a:off x="-2706625" y="4053750"/>
              <a:ext cx="37575" cy="16975"/>
            </a:xfrm>
            <a:custGeom>
              <a:rect b="b" l="l" r="r" t="t"/>
              <a:pathLst>
                <a:path extrusionOk="0" h="679" w="1503">
                  <a:moveTo>
                    <a:pt x="819" y="0"/>
                  </a:moveTo>
                  <a:cubicBezTo>
                    <a:pt x="554" y="0"/>
                    <a:pt x="278" y="96"/>
                    <a:pt x="1" y="162"/>
                  </a:cubicBezTo>
                  <a:cubicBezTo>
                    <a:pt x="43" y="183"/>
                    <a:pt x="85" y="204"/>
                    <a:pt x="149" y="204"/>
                  </a:cubicBezTo>
                  <a:cubicBezTo>
                    <a:pt x="350" y="562"/>
                    <a:pt x="493" y="679"/>
                    <a:pt x="642" y="679"/>
                  </a:cubicBezTo>
                  <a:cubicBezTo>
                    <a:pt x="855" y="679"/>
                    <a:pt x="1080" y="443"/>
                    <a:pt x="1502" y="331"/>
                  </a:cubicBezTo>
                  <a:cubicBezTo>
                    <a:pt x="1291" y="79"/>
                    <a:pt x="1060" y="0"/>
                    <a:pt x="819"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1" name="Google Shape;2631;p17"/>
            <p:cNvSpPr/>
            <p:nvPr/>
          </p:nvSpPr>
          <p:spPr>
            <a:xfrm>
              <a:off x="-1211875" y="3838375"/>
              <a:ext cx="33850" cy="28500"/>
            </a:xfrm>
            <a:custGeom>
              <a:rect b="b" l="l" r="r" t="t"/>
              <a:pathLst>
                <a:path extrusionOk="0" h="1140" w="1354">
                  <a:moveTo>
                    <a:pt x="994" y="0"/>
                  </a:moveTo>
                  <a:cubicBezTo>
                    <a:pt x="592" y="254"/>
                    <a:pt x="148" y="466"/>
                    <a:pt x="0" y="931"/>
                  </a:cubicBezTo>
                  <a:cubicBezTo>
                    <a:pt x="76" y="1071"/>
                    <a:pt x="113" y="1140"/>
                    <a:pt x="187" y="1140"/>
                  </a:cubicBezTo>
                  <a:cubicBezTo>
                    <a:pt x="258" y="1140"/>
                    <a:pt x="364" y="1076"/>
                    <a:pt x="571" y="952"/>
                  </a:cubicBezTo>
                  <a:cubicBezTo>
                    <a:pt x="762" y="656"/>
                    <a:pt x="1354" y="487"/>
                    <a:pt x="994"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2" name="Google Shape;2632;p17"/>
            <p:cNvSpPr/>
            <p:nvPr/>
          </p:nvSpPr>
          <p:spPr>
            <a:xfrm>
              <a:off x="-771325" y="3734850"/>
              <a:ext cx="38500" cy="23000"/>
            </a:xfrm>
            <a:custGeom>
              <a:rect b="b" l="l" r="r" t="t"/>
              <a:pathLst>
                <a:path extrusionOk="0" h="920" w="1540">
                  <a:moveTo>
                    <a:pt x="1165" y="1"/>
                  </a:moveTo>
                  <a:cubicBezTo>
                    <a:pt x="675" y="1"/>
                    <a:pt x="1" y="919"/>
                    <a:pt x="1080" y="919"/>
                  </a:cubicBezTo>
                  <a:cubicBezTo>
                    <a:pt x="1197" y="919"/>
                    <a:pt x="1336" y="908"/>
                    <a:pt x="1497" y="884"/>
                  </a:cubicBezTo>
                  <a:lnTo>
                    <a:pt x="1540" y="609"/>
                  </a:lnTo>
                  <a:cubicBezTo>
                    <a:pt x="1540" y="159"/>
                    <a:pt x="1368" y="1"/>
                    <a:pt x="1165"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3" name="Google Shape;2633;p17"/>
            <p:cNvSpPr/>
            <p:nvPr/>
          </p:nvSpPr>
          <p:spPr>
            <a:xfrm>
              <a:off x="-1220875" y="3861625"/>
              <a:ext cx="25950" cy="29125"/>
            </a:xfrm>
            <a:custGeom>
              <a:rect b="b" l="l" r="r" t="t"/>
              <a:pathLst>
                <a:path extrusionOk="0" h="1165" w="1038">
                  <a:moveTo>
                    <a:pt x="360" y="1"/>
                  </a:moveTo>
                  <a:cubicBezTo>
                    <a:pt x="149" y="85"/>
                    <a:pt x="22" y="276"/>
                    <a:pt x="1" y="487"/>
                  </a:cubicBezTo>
                  <a:cubicBezTo>
                    <a:pt x="276" y="572"/>
                    <a:pt x="445" y="868"/>
                    <a:pt x="403" y="1164"/>
                  </a:cubicBezTo>
                  <a:cubicBezTo>
                    <a:pt x="1037" y="1016"/>
                    <a:pt x="487" y="381"/>
                    <a:pt x="931" y="170"/>
                  </a:cubicBezTo>
                  <a:lnTo>
                    <a:pt x="931" y="22"/>
                  </a:lnTo>
                  <a:cubicBezTo>
                    <a:pt x="909" y="15"/>
                    <a:pt x="887" y="11"/>
                    <a:pt x="865" y="11"/>
                  </a:cubicBezTo>
                  <a:cubicBezTo>
                    <a:pt x="755" y="11"/>
                    <a:pt x="645" y="87"/>
                    <a:pt x="535" y="87"/>
                  </a:cubicBezTo>
                  <a:cubicBezTo>
                    <a:pt x="477" y="87"/>
                    <a:pt x="419" y="66"/>
                    <a:pt x="360"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4" name="Google Shape;2634;p17"/>
            <p:cNvSpPr/>
            <p:nvPr/>
          </p:nvSpPr>
          <p:spPr>
            <a:xfrm>
              <a:off x="-1411225" y="3896275"/>
              <a:ext cx="23300" cy="15350"/>
            </a:xfrm>
            <a:custGeom>
              <a:rect b="b" l="l" r="r" t="t"/>
              <a:pathLst>
                <a:path extrusionOk="0" h="614" w="932">
                  <a:moveTo>
                    <a:pt x="649" y="0"/>
                  </a:moveTo>
                  <a:cubicBezTo>
                    <a:pt x="410" y="0"/>
                    <a:pt x="184" y="218"/>
                    <a:pt x="1" y="370"/>
                  </a:cubicBezTo>
                  <a:lnTo>
                    <a:pt x="1" y="561"/>
                  </a:lnTo>
                  <a:cubicBezTo>
                    <a:pt x="137" y="595"/>
                    <a:pt x="262" y="613"/>
                    <a:pt x="374" y="613"/>
                  </a:cubicBezTo>
                  <a:cubicBezTo>
                    <a:pt x="680" y="613"/>
                    <a:pt x="885" y="473"/>
                    <a:pt x="932" y="116"/>
                  </a:cubicBezTo>
                  <a:cubicBezTo>
                    <a:pt x="837" y="33"/>
                    <a:pt x="742" y="0"/>
                    <a:pt x="649"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5" name="Google Shape;2635;p17"/>
            <p:cNvSpPr/>
            <p:nvPr/>
          </p:nvSpPr>
          <p:spPr>
            <a:xfrm>
              <a:off x="-788900" y="3743725"/>
              <a:ext cx="26375" cy="19075"/>
            </a:xfrm>
            <a:custGeom>
              <a:rect b="b" l="l" r="r" t="t"/>
              <a:pathLst>
                <a:path extrusionOk="0" h="763" w="1055">
                  <a:moveTo>
                    <a:pt x="889" y="1"/>
                  </a:moveTo>
                  <a:lnTo>
                    <a:pt x="889" y="1"/>
                  </a:lnTo>
                  <a:cubicBezTo>
                    <a:pt x="572" y="64"/>
                    <a:pt x="255" y="191"/>
                    <a:pt x="1" y="402"/>
                  </a:cubicBezTo>
                  <a:cubicBezTo>
                    <a:pt x="170" y="466"/>
                    <a:pt x="170" y="614"/>
                    <a:pt x="191" y="762"/>
                  </a:cubicBezTo>
                  <a:cubicBezTo>
                    <a:pt x="196" y="762"/>
                    <a:pt x="201" y="763"/>
                    <a:pt x="206" y="763"/>
                  </a:cubicBezTo>
                  <a:cubicBezTo>
                    <a:pt x="450" y="763"/>
                    <a:pt x="1055" y="290"/>
                    <a:pt x="889"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6" name="Google Shape;2636;p17"/>
            <p:cNvSpPr/>
            <p:nvPr/>
          </p:nvSpPr>
          <p:spPr>
            <a:xfrm>
              <a:off x="-761400" y="3741600"/>
              <a:ext cx="23825" cy="20050"/>
            </a:xfrm>
            <a:custGeom>
              <a:rect b="b" l="l" r="r" t="t"/>
              <a:pathLst>
                <a:path extrusionOk="0" h="802" w="953">
                  <a:moveTo>
                    <a:pt x="212" y="1"/>
                  </a:moveTo>
                  <a:lnTo>
                    <a:pt x="1" y="43"/>
                  </a:lnTo>
                  <a:cubicBezTo>
                    <a:pt x="32" y="422"/>
                    <a:pt x="64" y="802"/>
                    <a:pt x="439" y="802"/>
                  </a:cubicBezTo>
                  <a:cubicBezTo>
                    <a:pt x="566" y="802"/>
                    <a:pt x="733" y="758"/>
                    <a:pt x="952" y="657"/>
                  </a:cubicBezTo>
                  <a:cubicBezTo>
                    <a:pt x="635" y="487"/>
                    <a:pt x="106" y="509"/>
                    <a:pt x="212"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7" name="Google Shape;2637;p17"/>
            <p:cNvSpPr/>
            <p:nvPr/>
          </p:nvSpPr>
          <p:spPr>
            <a:xfrm>
              <a:off x="-752400" y="3729450"/>
              <a:ext cx="32275" cy="20650"/>
            </a:xfrm>
            <a:custGeom>
              <a:rect b="b" l="l" r="r" t="t"/>
              <a:pathLst>
                <a:path extrusionOk="0" h="826" w="1291">
                  <a:moveTo>
                    <a:pt x="381" y="0"/>
                  </a:moveTo>
                  <a:cubicBezTo>
                    <a:pt x="190" y="0"/>
                    <a:pt x="21" y="149"/>
                    <a:pt x="0" y="339"/>
                  </a:cubicBezTo>
                  <a:cubicBezTo>
                    <a:pt x="39" y="337"/>
                    <a:pt x="76" y="336"/>
                    <a:pt x="113" y="336"/>
                  </a:cubicBezTo>
                  <a:cubicBezTo>
                    <a:pt x="479" y="336"/>
                    <a:pt x="744" y="441"/>
                    <a:pt x="783" y="825"/>
                  </a:cubicBezTo>
                  <a:cubicBezTo>
                    <a:pt x="1290" y="318"/>
                    <a:pt x="529" y="275"/>
                    <a:pt x="381"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8" name="Google Shape;2638;p17"/>
            <p:cNvSpPr/>
            <p:nvPr/>
          </p:nvSpPr>
          <p:spPr>
            <a:xfrm>
              <a:off x="-1687225" y="3817225"/>
              <a:ext cx="15900" cy="16400"/>
            </a:xfrm>
            <a:custGeom>
              <a:rect b="b" l="l" r="r" t="t"/>
              <a:pathLst>
                <a:path extrusionOk="0" h="656" w="636">
                  <a:moveTo>
                    <a:pt x="635" y="0"/>
                  </a:moveTo>
                  <a:cubicBezTo>
                    <a:pt x="1" y="212"/>
                    <a:pt x="297" y="444"/>
                    <a:pt x="635" y="656"/>
                  </a:cubicBezTo>
                  <a:lnTo>
                    <a:pt x="635" y="0"/>
                  </a:ln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9" name="Google Shape;2639;p17"/>
            <p:cNvSpPr/>
            <p:nvPr/>
          </p:nvSpPr>
          <p:spPr>
            <a:xfrm>
              <a:off x="-2011875" y="3793675"/>
              <a:ext cx="15900" cy="15650"/>
            </a:xfrm>
            <a:custGeom>
              <a:rect b="b" l="l" r="r" t="t"/>
              <a:pathLst>
                <a:path extrusionOk="0" h="626" w="636">
                  <a:moveTo>
                    <a:pt x="209" y="1"/>
                  </a:moveTo>
                  <a:cubicBezTo>
                    <a:pt x="86" y="1"/>
                    <a:pt x="1" y="38"/>
                    <a:pt x="65" y="139"/>
                  </a:cubicBezTo>
                  <a:cubicBezTo>
                    <a:pt x="86" y="350"/>
                    <a:pt x="65" y="604"/>
                    <a:pt x="445" y="625"/>
                  </a:cubicBezTo>
                  <a:cubicBezTo>
                    <a:pt x="340" y="414"/>
                    <a:pt x="149" y="181"/>
                    <a:pt x="636" y="139"/>
                  </a:cubicBezTo>
                  <a:cubicBezTo>
                    <a:pt x="600" y="66"/>
                    <a:pt x="371" y="1"/>
                    <a:pt x="209"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0" name="Google Shape;2640;p17"/>
            <p:cNvSpPr/>
            <p:nvPr/>
          </p:nvSpPr>
          <p:spPr>
            <a:xfrm>
              <a:off x="-1358350" y="3914500"/>
              <a:ext cx="10075" cy="24350"/>
            </a:xfrm>
            <a:custGeom>
              <a:rect b="b" l="l" r="r" t="t"/>
              <a:pathLst>
                <a:path extrusionOk="0" h="974" w="403">
                  <a:moveTo>
                    <a:pt x="255" y="1"/>
                  </a:moveTo>
                  <a:lnTo>
                    <a:pt x="255" y="1"/>
                  </a:lnTo>
                  <a:cubicBezTo>
                    <a:pt x="1" y="297"/>
                    <a:pt x="170" y="635"/>
                    <a:pt x="128" y="974"/>
                  </a:cubicBezTo>
                  <a:cubicBezTo>
                    <a:pt x="403" y="656"/>
                    <a:pt x="255" y="318"/>
                    <a:pt x="255"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1" name="Google Shape;2641;p17"/>
            <p:cNvSpPr/>
            <p:nvPr/>
          </p:nvSpPr>
          <p:spPr>
            <a:xfrm>
              <a:off x="-1730575" y="4086875"/>
              <a:ext cx="7950" cy="25400"/>
            </a:xfrm>
            <a:custGeom>
              <a:rect b="b" l="l" r="r" t="t"/>
              <a:pathLst>
                <a:path extrusionOk="0" h="1016" w="318">
                  <a:moveTo>
                    <a:pt x="318" y="0"/>
                  </a:moveTo>
                  <a:cubicBezTo>
                    <a:pt x="1" y="170"/>
                    <a:pt x="254" y="445"/>
                    <a:pt x="149" y="656"/>
                  </a:cubicBezTo>
                  <a:lnTo>
                    <a:pt x="297" y="1016"/>
                  </a:lnTo>
                  <a:cubicBezTo>
                    <a:pt x="318" y="677"/>
                    <a:pt x="318" y="339"/>
                    <a:pt x="318"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2" name="Google Shape;2642;p17"/>
            <p:cNvSpPr/>
            <p:nvPr/>
          </p:nvSpPr>
          <p:spPr>
            <a:xfrm>
              <a:off x="-2407350" y="4106975"/>
              <a:ext cx="7425" cy="21175"/>
            </a:xfrm>
            <a:custGeom>
              <a:rect b="b" l="l" r="r" t="t"/>
              <a:pathLst>
                <a:path extrusionOk="0" h="847" w="297">
                  <a:moveTo>
                    <a:pt x="296" y="0"/>
                  </a:moveTo>
                  <a:lnTo>
                    <a:pt x="106" y="148"/>
                  </a:lnTo>
                  <a:cubicBezTo>
                    <a:pt x="148" y="381"/>
                    <a:pt x="0" y="656"/>
                    <a:pt x="254" y="846"/>
                  </a:cubicBezTo>
                  <a:cubicBezTo>
                    <a:pt x="275" y="550"/>
                    <a:pt x="275" y="275"/>
                    <a:pt x="296"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3" name="Google Shape;2643;p17"/>
            <p:cNvSpPr/>
            <p:nvPr/>
          </p:nvSpPr>
          <p:spPr>
            <a:xfrm>
              <a:off x="-2381450" y="4102725"/>
              <a:ext cx="34000" cy="20125"/>
            </a:xfrm>
            <a:custGeom>
              <a:rect b="b" l="l" r="r" t="t"/>
              <a:pathLst>
                <a:path extrusionOk="0" h="805" w="1360">
                  <a:moveTo>
                    <a:pt x="402" y="1"/>
                  </a:moveTo>
                  <a:cubicBezTo>
                    <a:pt x="198" y="1"/>
                    <a:pt x="7" y="163"/>
                    <a:pt x="1" y="635"/>
                  </a:cubicBezTo>
                  <a:lnTo>
                    <a:pt x="170" y="805"/>
                  </a:lnTo>
                  <a:cubicBezTo>
                    <a:pt x="1359" y="776"/>
                    <a:pt x="848" y="1"/>
                    <a:pt x="402"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4" name="Google Shape;2644;p17"/>
            <p:cNvSpPr/>
            <p:nvPr/>
          </p:nvSpPr>
          <p:spPr>
            <a:xfrm>
              <a:off x="-1025775" y="3585100"/>
              <a:ext cx="56600" cy="38700"/>
            </a:xfrm>
            <a:custGeom>
              <a:rect b="b" l="l" r="r" t="t"/>
              <a:pathLst>
                <a:path extrusionOk="0" h="1548" w="2264">
                  <a:moveTo>
                    <a:pt x="1312" y="1"/>
                  </a:moveTo>
                  <a:cubicBezTo>
                    <a:pt x="995" y="403"/>
                    <a:pt x="1" y="931"/>
                    <a:pt x="508" y="1481"/>
                  </a:cubicBezTo>
                  <a:cubicBezTo>
                    <a:pt x="588" y="1527"/>
                    <a:pt x="664" y="1547"/>
                    <a:pt x="739" y="1547"/>
                  </a:cubicBezTo>
                  <a:cubicBezTo>
                    <a:pt x="1142" y="1547"/>
                    <a:pt x="1487" y="962"/>
                    <a:pt x="1862" y="783"/>
                  </a:cubicBezTo>
                  <a:cubicBezTo>
                    <a:pt x="2264" y="233"/>
                    <a:pt x="1672" y="170"/>
                    <a:pt x="1312"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5" name="Google Shape;2645;p17"/>
            <p:cNvSpPr/>
            <p:nvPr/>
          </p:nvSpPr>
          <p:spPr>
            <a:xfrm>
              <a:off x="-1048500" y="3593025"/>
              <a:ext cx="32275" cy="32750"/>
            </a:xfrm>
            <a:custGeom>
              <a:rect b="b" l="l" r="r" t="t"/>
              <a:pathLst>
                <a:path extrusionOk="0" h="1310" w="1291">
                  <a:moveTo>
                    <a:pt x="931" y="1"/>
                  </a:moveTo>
                  <a:cubicBezTo>
                    <a:pt x="656" y="445"/>
                    <a:pt x="868" y="1164"/>
                    <a:pt x="0" y="1291"/>
                  </a:cubicBezTo>
                  <a:cubicBezTo>
                    <a:pt x="113" y="1303"/>
                    <a:pt x="212" y="1309"/>
                    <a:pt x="297" y="1309"/>
                  </a:cubicBezTo>
                  <a:cubicBezTo>
                    <a:pt x="1237" y="1309"/>
                    <a:pt x="651" y="602"/>
                    <a:pt x="1291"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6" name="Google Shape;2646;p17"/>
            <p:cNvSpPr/>
            <p:nvPr/>
          </p:nvSpPr>
          <p:spPr>
            <a:xfrm>
              <a:off x="-1034750" y="3661250"/>
              <a:ext cx="18525" cy="11650"/>
            </a:xfrm>
            <a:custGeom>
              <a:rect b="b" l="l" r="r" t="t"/>
              <a:pathLst>
                <a:path extrusionOk="0" h="466" w="741">
                  <a:moveTo>
                    <a:pt x="741" y="0"/>
                  </a:moveTo>
                  <a:cubicBezTo>
                    <a:pt x="423" y="0"/>
                    <a:pt x="148" y="191"/>
                    <a:pt x="0" y="466"/>
                  </a:cubicBezTo>
                  <a:cubicBezTo>
                    <a:pt x="339" y="423"/>
                    <a:pt x="677" y="381"/>
                    <a:pt x="741"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7" name="Google Shape;2647;p17"/>
            <p:cNvSpPr/>
            <p:nvPr/>
          </p:nvSpPr>
          <p:spPr>
            <a:xfrm>
              <a:off x="-1062775" y="3625300"/>
              <a:ext cx="14300" cy="19575"/>
            </a:xfrm>
            <a:custGeom>
              <a:rect b="b" l="l" r="r" t="t"/>
              <a:pathLst>
                <a:path extrusionOk="0" h="783" w="572">
                  <a:moveTo>
                    <a:pt x="571" y="0"/>
                  </a:moveTo>
                  <a:lnTo>
                    <a:pt x="571" y="0"/>
                  </a:lnTo>
                  <a:cubicBezTo>
                    <a:pt x="254" y="148"/>
                    <a:pt x="43" y="444"/>
                    <a:pt x="0" y="783"/>
                  </a:cubicBezTo>
                  <a:cubicBezTo>
                    <a:pt x="318" y="635"/>
                    <a:pt x="529" y="338"/>
                    <a:pt x="571"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8" name="Google Shape;2648;p17"/>
            <p:cNvSpPr/>
            <p:nvPr/>
          </p:nvSpPr>
          <p:spPr>
            <a:xfrm>
              <a:off x="-822725" y="3762225"/>
              <a:ext cx="85150" cy="50825"/>
            </a:xfrm>
            <a:custGeom>
              <a:rect b="b" l="l" r="r" t="t"/>
              <a:pathLst>
                <a:path extrusionOk="0" h="2033" w="3406">
                  <a:moveTo>
                    <a:pt x="1735" y="1"/>
                  </a:moveTo>
                  <a:cubicBezTo>
                    <a:pt x="1671" y="1"/>
                    <a:pt x="1608" y="1"/>
                    <a:pt x="1544" y="22"/>
                  </a:cubicBezTo>
                  <a:cubicBezTo>
                    <a:pt x="1312" y="614"/>
                    <a:pt x="931" y="1143"/>
                    <a:pt x="466" y="1566"/>
                  </a:cubicBezTo>
                  <a:cubicBezTo>
                    <a:pt x="318" y="1693"/>
                    <a:pt x="0" y="1777"/>
                    <a:pt x="191" y="1989"/>
                  </a:cubicBezTo>
                  <a:cubicBezTo>
                    <a:pt x="289" y="2019"/>
                    <a:pt x="384" y="2032"/>
                    <a:pt x="474" y="2032"/>
                  </a:cubicBezTo>
                  <a:cubicBezTo>
                    <a:pt x="1371" y="2032"/>
                    <a:pt x="1894" y="692"/>
                    <a:pt x="2996" y="692"/>
                  </a:cubicBezTo>
                  <a:cubicBezTo>
                    <a:pt x="3040" y="692"/>
                    <a:pt x="3084" y="694"/>
                    <a:pt x="3130" y="699"/>
                  </a:cubicBezTo>
                  <a:cubicBezTo>
                    <a:pt x="3384" y="699"/>
                    <a:pt x="3384" y="360"/>
                    <a:pt x="3405" y="149"/>
                  </a:cubicBezTo>
                  <a:lnTo>
                    <a:pt x="3405" y="149"/>
                  </a:lnTo>
                  <a:cubicBezTo>
                    <a:pt x="3072" y="322"/>
                    <a:pt x="2514" y="632"/>
                    <a:pt x="2133" y="632"/>
                  </a:cubicBezTo>
                  <a:cubicBezTo>
                    <a:pt x="1863" y="632"/>
                    <a:pt x="1682" y="475"/>
                    <a:pt x="1735"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9" name="Google Shape;2649;p17"/>
            <p:cNvSpPr/>
            <p:nvPr/>
          </p:nvSpPr>
          <p:spPr>
            <a:xfrm>
              <a:off x="-2451200" y="3912425"/>
              <a:ext cx="70300" cy="49250"/>
            </a:xfrm>
            <a:custGeom>
              <a:rect b="b" l="l" r="r" t="t"/>
              <a:pathLst>
                <a:path extrusionOk="0" h="1970" w="2812">
                  <a:moveTo>
                    <a:pt x="668" y="0"/>
                  </a:moveTo>
                  <a:cubicBezTo>
                    <a:pt x="0" y="0"/>
                    <a:pt x="860" y="606"/>
                    <a:pt x="485" y="1247"/>
                  </a:cubicBezTo>
                  <a:cubicBezTo>
                    <a:pt x="633" y="1522"/>
                    <a:pt x="422" y="1881"/>
                    <a:pt x="845" y="1945"/>
                  </a:cubicBezTo>
                  <a:cubicBezTo>
                    <a:pt x="927" y="1960"/>
                    <a:pt x="1009" y="1969"/>
                    <a:pt x="1087" y="1969"/>
                  </a:cubicBezTo>
                  <a:cubicBezTo>
                    <a:pt x="1335" y="1969"/>
                    <a:pt x="1552" y="1879"/>
                    <a:pt x="1649" y="1606"/>
                  </a:cubicBezTo>
                  <a:cubicBezTo>
                    <a:pt x="2008" y="1099"/>
                    <a:pt x="2812" y="845"/>
                    <a:pt x="2072" y="253"/>
                  </a:cubicBezTo>
                  <a:cubicBezTo>
                    <a:pt x="1331" y="76"/>
                    <a:pt x="904" y="0"/>
                    <a:pt x="668"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0" name="Google Shape;2650;p17"/>
            <p:cNvSpPr/>
            <p:nvPr/>
          </p:nvSpPr>
          <p:spPr>
            <a:xfrm>
              <a:off x="-1211350" y="3866225"/>
              <a:ext cx="37025" cy="40175"/>
            </a:xfrm>
            <a:custGeom>
              <a:rect b="b" l="l" r="r" t="t"/>
              <a:pathLst>
                <a:path extrusionOk="0" h="1607" w="1481">
                  <a:moveTo>
                    <a:pt x="639" y="1"/>
                  </a:moveTo>
                  <a:cubicBezTo>
                    <a:pt x="52" y="1"/>
                    <a:pt x="322" y="719"/>
                    <a:pt x="0" y="980"/>
                  </a:cubicBezTo>
                  <a:cubicBezTo>
                    <a:pt x="0" y="1170"/>
                    <a:pt x="0" y="1382"/>
                    <a:pt x="0" y="1593"/>
                  </a:cubicBezTo>
                  <a:cubicBezTo>
                    <a:pt x="64" y="1602"/>
                    <a:pt x="126" y="1607"/>
                    <a:pt x="186" y="1607"/>
                  </a:cubicBezTo>
                  <a:cubicBezTo>
                    <a:pt x="684" y="1607"/>
                    <a:pt x="1066" y="1317"/>
                    <a:pt x="1481" y="1128"/>
                  </a:cubicBezTo>
                  <a:cubicBezTo>
                    <a:pt x="614" y="959"/>
                    <a:pt x="381" y="599"/>
                    <a:pt x="741" y="7"/>
                  </a:cubicBezTo>
                  <a:cubicBezTo>
                    <a:pt x="704" y="3"/>
                    <a:pt x="670" y="1"/>
                    <a:pt x="639"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1" name="Google Shape;2651;p17"/>
            <p:cNvSpPr/>
            <p:nvPr/>
          </p:nvSpPr>
          <p:spPr>
            <a:xfrm>
              <a:off x="-1616475" y="3809175"/>
              <a:ext cx="24450" cy="8600"/>
            </a:xfrm>
            <a:custGeom>
              <a:rect b="b" l="l" r="r" t="t"/>
              <a:pathLst>
                <a:path extrusionOk="0" h="344" w="978">
                  <a:moveTo>
                    <a:pt x="682" y="0"/>
                  </a:moveTo>
                  <a:cubicBezTo>
                    <a:pt x="426" y="0"/>
                    <a:pt x="0" y="69"/>
                    <a:pt x="238" y="343"/>
                  </a:cubicBezTo>
                  <a:cubicBezTo>
                    <a:pt x="555" y="343"/>
                    <a:pt x="830" y="301"/>
                    <a:pt x="978" y="5"/>
                  </a:cubicBezTo>
                  <a:lnTo>
                    <a:pt x="787" y="5"/>
                  </a:lnTo>
                  <a:cubicBezTo>
                    <a:pt x="759" y="2"/>
                    <a:pt x="723" y="0"/>
                    <a:pt x="682"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2" name="Google Shape;2652;p17"/>
            <p:cNvSpPr/>
            <p:nvPr/>
          </p:nvSpPr>
          <p:spPr>
            <a:xfrm>
              <a:off x="-1698850" y="4050400"/>
              <a:ext cx="28050" cy="32275"/>
            </a:xfrm>
            <a:custGeom>
              <a:rect b="b" l="l" r="r" t="t"/>
              <a:pathLst>
                <a:path extrusionOk="0" h="1291" w="1122">
                  <a:moveTo>
                    <a:pt x="1122" y="0"/>
                  </a:moveTo>
                  <a:lnTo>
                    <a:pt x="1122" y="0"/>
                  </a:lnTo>
                  <a:cubicBezTo>
                    <a:pt x="170" y="64"/>
                    <a:pt x="297" y="825"/>
                    <a:pt x="1" y="1290"/>
                  </a:cubicBezTo>
                  <a:cubicBezTo>
                    <a:pt x="614" y="1036"/>
                    <a:pt x="825" y="508"/>
                    <a:pt x="1122"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3" name="Google Shape;2653;p17"/>
            <p:cNvSpPr/>
            <p:nvPr/>
          </p:nvSpPr>
          <p:spPr>
            <a:xfrm>
              <a:off x="-1718400" y="4083175"/>
              <a:ext cx="19575" cy="23825"/>
            </a:xfrm>
            <a:custGeom>
              <a:rect b="b" l="l" r="r" t="t"/>
              <a:pathLst>
                <a:path extrusionOk="0" h="953" w="783">
                  <a:moveTo>
                    <a:pt x="613" y="0"/>
                  </a:moveTo>
                  <a:cubicBezTo>
                    <a:pt x="254" y="381"/>
                    <a:pt x="0" y="741"/>
                    <a:pt x="783" y="952"/>
                  </a:cubicBezTo>
                  <a:cubicBezTo>
                    <a:pt x="783" y="635"/>
                    <a:pt x="783" y="318"/>
                    <a:pt x="783"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4" name="Google Shape;2654;p17"/>
            <p:cNvSpPr/>
            <p:nvPr/>
          </p:nvSpPr>
          <p:spPr>
            <a:xfrm>
              <a:off x="-1196025" y="4057500"/>
              <a:ext cx="44975" cy="32750"/>
            </a:xfrm>
            <a:custGeom>
              <a:rect b="b" l="l" r="r" t="t"/>
              <a:pathLst>
                <a:path extrusionOk="0" h="1310" w="1799">
                  <a:moveTo>
                    <a:pt x="1125" y="0"/>
                  </a:moveTo>
                  <a:cubicBezTo>
                    <a:pt x="1086" y="0"/>
                    <a:pt x="1049" y="15"/>
                    <a:pt x="1016" y="54"/>
                  </a:cubicBezTo>
                  <a:cubicBezTo>
                    <a:pt x="868" y="393"/>
                    <a:pt x="1" y="1070"/>
                    <a:pt x="508" y="1302"/>
                  </a:cubicBezTo>
                  <a:cubicBezTo>
                    <a:pt x="550" y="1307"/>
                    <a:pt x="589" y="1309"/>
                    <a:pt x="627" y="1309"/>
                  </a:cubicBezTo>
                  <a:cubicBezTo>
                    <a:pt x="1094" y="1309"/>
                    <a:pt x="1315" y="964"/>
                    <a:pt x="1608" y="710"/>
                  </a:cubicBezTo>
                  <a:cubicBezTo>
                    <a:pt x="1608" y="499"/>
                    <a:pt x="1798" y="245"/>
                    <a:pt x="1397" y="118"/>
                  </a:cubicBezTo>
                  <a:cubicBezTo>
                    <a:pt x="1309" y="74"/>
                    <a:pt x="1211" y="0"/>
                    <a:pt x="1125"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5" name="Google Shape;2655;p17"/>
            <p:cNvSpPr/>
            <p:nvPr/>
          </p:nvSpPr>
          <p:spPr>
            <a:xfrm>
              <a:off x="-2024025" y="3873275"/>
              <a:ext cx="18525" cy="32275"/>
            </a:xfrm>
            <a:custGeom>
              <a:rect b="b" l="l" r="r" t="t"/>
              <a:pathLst>
                <a:path extrusionOk="0" h="1291" w="741">
                  <a:moveTo>
                    <a:pt x="741" y="0"/>
                  </a:moveTo>
                  <a:lnTo>
                    <a:pt x="741" y="0"/>
                  </a:lnTo>
                  <a:cubicBezTo>
                    <a:pt x="360" y="338"/>
                    <a:pt x="85" y="783"/>
                    <a:pt x="1" y="1290"/>
                  </a:cubicBezTo>
                  <a:lnTo>
                    <a:pt x="572" y="1290"/>
                  </a:lnTo>
                  <a:cubicBezTo>
                    <a:pt x="466" y="846"/>
                    <a:pt x="741" y="444"/>
                    <a:pt x="741"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6" name="Google Shape;2656;p17"/>
            <p:cNvSpPr/>
            <p:nvPr/>
          </p:nvSpPr>
          <p:spPr>
            <a:xfrm>
              <a:off x="-1996000" y="3841550"/>
              <a:ext cx="14300" cy="19575"/>
            </a:xfrm>
            <a:custGeom>
              <a:rect b="b" l="l" r="r" t="t"/>
              <a:pathLst>
                <a:path extrusionOk="0" h="783" w="572">
                  <a:moveTo>
                    <a:pt x="170" y="0"/>
                  </a:moveTo>
                  <a:cubicBezTo>
                    <a:pt x="212" y="275"/>
                    <a:pt x="149" y="550"/>
                    <a:pt x="1" y="783"/>
                  </a:cubicBezTo>
                  <a:cubicBezTo>
                    <a:pt x="572" y="613"/>
                    <a:pt x="445" y="317"/>
                    <a:pt x="170"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7" name="Google Shape;2657;p17"/>
            <p:cNvSpPr/>
            <p:nvPr/>
          </p:nvSpPr>
          <p:spPr>
            <a:xfrm>
              <a:off x="-1996000" y="3813000"/>
              <a:ext cx="14300" cy="12175"/>
            </a:xfrm>
            <a:custGeom>
              <a:rect b="b" l="l" r="r" t="t"/>
              <a:pathLst>
                <a:path extrusionOk="0" h="487" w="572">
                  <a:moveTo>
                    <a:pt x="1" y="0"/>
                  </a:moveTo>
                  <a:lnTo>
                    <a:pt x="1" y="487"/>
                  </a:lnTo>
                  <a:cubicBezTo>
                    <a:pt x="276" y="317"/>
                    <a:pt x="572" y="169"/>
                    <a:pt x="1"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8" name="Google Shape;2658;p17"/>
            <p:cNvSpPr/>
            <p:nvPr/>
          </p:nvSpPr>
          <p:spPr>
            <a:xfrm>
              <a:off x="-2718775" y="4110675"/>
              <a:ext cx="26450" cy="19575"/>
            </a:xfrm>
            <a:custGeom>
              <a:rect b="b" l="l" r="r" t="t"/>
              <a:pathLst>
                <a:path extrusionOk="0" h="783" w="1058">
                  <a:moveTo>
                    <a:pt x="1058" y="0"/>
                  </a:moveTo>
                  <a:lnTo>
                    <a:pt x="487" y="148"/>
                  </a:lnTo>
                  <a:cubicBezTo>
                    <a:pt x="0" y="254"/>
                    <a:pt x="127" y="550"/>
                    <a:pt x="296" y="783"/>
                  </a:cubicBezTo>
                  <a:cubicBezTo>
                    <a:pt x="508" y="487"/>
                    <a:pt x="952" y="360"/>
                    <a:pt x="1058"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9" name="Google Shape;2659;p17"/>
            <p:cNvSpPr/>
            <p:nvPr/>
          </p:nvSpPr>
          <p:spPr>
            <a:xfrm>
              <a:off x="-2279400" y="3740550"/>
              <a:ext cx="28050" cy="20800"/>
            </a:xfrm>
            <a:custGeom>
              <a:rect b="b" l="l" r="r" t="t"/>
              <a:pathLst>
                <a:path extrusionOk="0" h="832" w="1122">
                  <a:moveTo>
                    <a:pt x="1121" y="1"/>
                  </a:moveTo>
                  <a:lnTo>
                    <a:pt x="1121" y="1"/>
                  </a:lnTo>
                  <a:cubicBezTo>
                    <a:pt x="572" y="85"/>
                    <a:pt x="318" y="466"/>
                    <a:pt x="1" y="804"/>
                  </a:cubicBezTo>
                  <a:cubicBezTo>
                    <a:pt x="98" y="823"/>
                    <a:pt x="186" y="831"/>
                    <a:pt x="265" y="831"/>
                  </a:cubicBezTo>
                  <a:cubicBezTo>
                    <a:pt x="821" y="831"/>
                    <a:pt x="955" y="408"/>
                    <a:pt x="1121"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0" name="Google Shape;2660;p17"/>
            <p:cNvSpPr/>
            <p:nvPr/>
          </p:nvSpPr>
          <p:spPr>
            <a:xfrm>
              <a:off x="-1650200" y="3781800"/>
              <a:ext cx="57650" cy="58225"/>
            </a:xfrm>
            <a:custGeom>
              <a:rect b="b" l="l" r="r" t="t"/>
              <a:pathLst>
                <a:path extrusionOk="0" h="2329" w="2306">
                  <a:moveTo>
                    <a:pt x="1587" y="0"/>
                  </a:moveTo>
                  <a:cubicBezTo>
                    <a:pt x="1333" y="254"/>
                    <a:pt x="1227" y="614"/>
                    <a:pt x="846" y="783"/>
                  </a:cubicBezTo>
                  <a:cubicBezTo>
                    <a:pt x="593" y="1037"/>
                    <a:pt x="931" y="1460"/>
                    <a:pt x="466" y="1692"/>
                  </a:cubicBezTo>
                  <a:cubicBezTo>
                    <a:pt x="275" y="1777"/>
                    <a:pt x="0" y="2073"/>
                    <a:pt x="360" y="2263"/>
                  </a:cubicBezTo>
                  <a:cubicBezTo>
                    <a:pt x="440" y="2309"/>
                    <a:pt x="518" y="2328"/>
                    <a:pt x="594" y="2328"/>
                  </a:cubicBezTo>
                  <a:cubicBezTo>
                    <a:pt x="801" y="2328"/>
                    <a:pt x="994" y="2185"/>
                    <a:pt x="1164" y="2031"/>
                  </a:cubicBezTo>
                  <a:cubicBezTo>
                    <a:pt x="1375" y="1650"/>
                    <a:pt x="1269" y="1354"/>
                    <a:pt x="1777" y="1121"/>
                  </a:cubicBezTo>
                  <a:cubicBezTo>
                    <a:pt x="2136" y="677"/>
                    <a:pt x="2306" y="275"/>
                    <a:pt x="1587"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1" name="Google Shape;2661;p17"/>
            <p:cNvSpPr/>
            <p:nvPr/>
          </p:nvSpPr>
          <p:spPr>
            <a:xfrm>
              <a:off x="-1660175" y="3801025"/>
              <a:ext cx="49650" cy="40725"/>
            </a:xfrm>
            <a:custGeom>
              <a:rect b="b" l="l" r="r" t="t"/>
              <a:pathLst>
                <a:path extrusionOk="0" h="1629" w="1986">
                  <a:moveTo>
                    <a:pt x="1024" y="1"/>
                  </a:moveTo>
                  <a:cubicBezTo>
                    <a:pt x="1" y="1"/>
                    <a:pt x="1139" y="1040"/>
                    <a:pt x="463" y="1219"/>
                  </a:cubicBezTo>
                  <a:cubicBezTo>
                    <a:pt x="173" y="1432"/>
                    <a:pt x="554" y="1627"/>
                    <a:pt x="831" y="1627"/>
                  </a:cubicBezTo>
                  <a:cubicBezTo>
                    <a:pt x="858" y="1627"/>
                    <a:pt x="883" y="1625"/>
                    <a:pt x="907" y="1621"/>
                  </a:cubicBezTo>
                  <a:cubicBezTo>
                    <a:pt x="955" y="1626"/>
                    <a:pt x="1000" y="1629"/>
                    <a:pt x="1042" y="1629"/>
                  </a:cubicBezTo>
                  <a:cubicBezTo>
                    <a:pt x="1709" y="1629"/>
                    <a:pt x="1707" y="1027"/>
                    <a:pt x="1986" y="669"/>
                  </a:cubicBezTo>
                  <a:lnTo>
                    <a:pt x="1986" y="500"/>
                  </a:lnTo>
                  <a:cubicBezTo>
                    <a:pt x="1436" y="543"/>
                    <a:pt x="1711" y="1050"/>
                    <a:pt x="1415" y="1240"/>
                  </a:cubicBezTo>
                  <a:cubicBezTo>
                    <a:pt x="1285" y="1321"/>
                    <a:pt x="1156" y="1452"/>
                    <a:pt x="1007" y="1452"/>
                  </a:cubicBezTo>
                  <a:cubicBezTo>
                    <a:pt x="962" y="1452"/>
                    <a:pt x="914" y="1439"/>
                    <a:pt x="865" y="1410"/>
                  </a:cubicBezTo>
                  <a:cubicBezTo>
                    <a:pt x="421" y="1114"/>
                    <a:pt x="1563" y="775"/>
                    <a:pt x="1245" y="14"/>
                  </a:cubicBezTo>
                  <a:cubicBezTo>
                    <a:pt x="1162" y="5"/>
                    <a:pt x="1089" y="1"/>
                    <a:pt x="1024"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2" name="Google Shape;2662;p17"/>
            <p:cNvSpPr/>
            <p:nvPr/>
          </p:nvSpPr>
          <p:spPr>
            <a:xfrm>
              <a:off x="-2762675" y="4069950"/>
              <a:ext cx="75125" cy="74000"/>
            </a:xfrm>
            <a:custGeom>
              <a:rect b="b" l="l" r="r" t="t"/>
              <a:pathLst>
                <a:path extrusionOk="0" h="2960" w="3005">
                  <a:moveTo>
                    <a:pt x="2243" y="1"/>
                  </a:moveTo>
                  <a:cubicBezTo>
                    <a:pt x="1355" y="149"/>
                    <a:pt x="1355" y="1016"/>
                    <a:pt x="741" y="1375"/>
                  </a:cubicBezTo>
                  <a:cubicBezTo>
                    <a:pt x="1" y="1841"/>
                    <a:pt x="149" y="2348"/>
                    <a:pt x="572" y="2898"/>
                  </a:cubicBezTo>
                  <a:cubicBezTo>
                    <a:pt x="674" y="2941"/>
                    <a:pt x="765" y="2960"/>
                    <a:pt x="848" y="2960"/>
                  </a:cubicBezTo>
                  <a:cubicBezTo>
                    <a:pt x="1309" y="2960"/>
                    <a:pt x="1509" y="2387"/>
                    <a:pt x="1970" y="2387"/>
                  </a:cubicBezTo>
                  <a:cubicBezTo>
                    <a:pt x="1990" y="2387"/>
                    <a:pt x="2010" y="2388"/>
                    <a:pt x="2031" y="2390"/>
                  </a:cubicBezTo>
                  <a:cubicBezTo>
                    <a:pt x="2095" y="2179"/>
                    <a:pt x="1968" y="1925"/>
                    <a:pt x="2243" y="1777"/>
                  </a:cubicBezTo>
                  <a:cubicBezTo>
                    <a:pt x="2602" y="1460"/>
                    <a:pt x="2962" y="1143"/>
                    <a:pt x="3004" y="656"/>
                  </a:cubicBezTo>
                  <a:lnTo>
                    <a:pt x="3004" y="656"/>
                  </a:lnTo>
                  <a:cubicBezTo>
                    <a:pt x="2793" y="677"/>
                    <a:pt x="2518" y="614"/>
                    <a:pt x="2475" y="868"/>
                  </a:cubicBezTo>
                  <a:cubicBezTo>
                    <a:pt x="2370" y="1375"/>
                    <a:pt x="1799" y="1629"/>
                    <a:pt x="1672" y="2116"/>
                  </a:cubicBezTo>
                  <a:cubicBezTo>
                    <a:pt x="1619" y="2290"/>
                    <a:pt x="1466" y="2407"/>
                    <a:pt x="1296" y="2407"/>
                  </a:cubicBezTo>
                  <a:cubicBezTo>
                    <a:pt x="1259" y="2407"/>
                    <a:pt x="1222" y="2402"/>
                    <a:pt x="1185" y="2390"/>
                  </a:cubicBezTo>
                  <a:cubicBezTo>
                    <a:pt x="614" y="2094"/>
                    <a:pt x="1926" y="381"/>
                    <a:pt x="2243"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3" name="Google Shape;2663;p17"/>
            <p:cNvSpPr/>
            <p:nvPr/>
          </p:nvSpPr>
          <p:spPr>
            <a:xfrm>
              <a:off x="-1383200" y="3907100"/>
              <a:ext cx="28025" cy="43550"/>
            </a:xfrm>
            <a:custGeom>
              <a:rect b="b" l="l" r="r" t="t"/>
              <a:pathLst>
                <a:path extrusionOk="0" h="1742" w="1121">
                  <a:moveTo>
                    <a:pt x="572" y="1"/>
                  </a:moveTo>
                  <a:lnTo>
                    <a:pt x="572" y="1"/>
                  </a:lnTo>
                  <a:cubicBezTo>
                    <a:pt x="1" y="508"/>
                    <a:pt x="762" y="1312"/>
                    <a:pt x="1" y="1735"/>
                  </a:cubicBezTo>
                  <a:cubicBezTo>
                    <a:pt x="53" y="1739"/>
                    <a:pt x="101" y="1742"/>
                    <a:pt x="145" y="1742"/>
                  </a:cubicBezTo>
                  <a:cubicBezTo>
                    <a:pt x="1120" y="1742"/>
                    <a:pt x="430" y="668"/>
                    <a:pt x="572"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4" name="Google Shape;2664;p17"/>
            <p:cNvSpPr/>
            <p:nvPr/>
          </p:nvSpPr>
          <p:spPr>
            <a:xfrm>
              <a:off x="-2303725" y="3678675"/>
              <a:ext cx="51850" cy="80275"/>
            </a:xfrm>
            <a:custGeom>
              <a:rect b="b" l="l" r="r" t="t"/>
              <a:pathLst>
                <a:path extrusionOk="0" h="3211" w="2074">
                  <a:moveTo>
                    <a:pt x="1351" y="0"/>
                  </a:moveTo>
                  <a:cubicBezTo>
                    <a:pt x="747" y="0"/>
                    <a:pt x="985" y="1549"/>
                    <a:pt x="233" y="1841"/>
                  </a:cubicBezTo>
                  <a:cubicBezTo>
                    <a:pt x="1" y="2137"/>
                    <a:pt x="297" y="2497"/>
                    <a:pt x="64" y="2793"/>
                  </a:cubicBezTo>
                  <a:cubicBezTo>
                    <a:pt x="144" y="3105"/>
                    <a:pt x="251" y="3210"/>
                    <a:pt x="373" y="3210"/>
                  </a:cubicBezTo>
                  <a:cubicBezTo>
                    <a:pt x="540" y="3210"/>
                    <a:pt x="736" y="3012"/>
                    <a:pt x="931" y="2877"/>
                  </a:cubicBezTo>
                  <a:cubicBezTo>
                    <a:pt x="1777" y="2306"/>
                    <a:pt x="1354" y="1312"/>
                    <a:pt x="1946" y="636"/>
                  </a:cubicBezTo>
                  <a:cubicBezTo>
                    <a:pt x="2073" y="488"/>
                    <a:pt x="1650" y="65"/>
                    <a:pt x="1375" y="1"/>
                  </a:cubicBezTo>
                  <a:cubicBezTo>
                    <a:pt x="1367" y="1"/>
                    <a:pt x="1359" y="0"/>
                    <a:pt x="1351"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5" name="Google Shape;2665;p17"/>
            <p:cNvSpPr/>
            <p:nvPr/>
          </p:nvSpPr>
          <p:spPr>
            <a:xfrm>
              <a:off x="-1471500" y="3938150"/>
              <a:ext cx="71350" cy="53100"/>
            </a:xfrm>
            <a:custGeom>
              <a:rect b="b" l="l" r="r" t="t"/>
              <a:pathLst>
                <a:path extrusionOk="0" h="2124" w="2854">
                  <a:moveTo>
                    <a:pt x="2313" y="0"/>
                  </a:moveTo>
                  <a:cubicBezTo>
                    <a:pt x="2282" y="0"/>
                    <a:pt x="2252" y="2"/>
                    <a:pt x="2222" y="6"/>
                  </a:cubicBezTo>
                  <a:cubicBezTo>
                    <a:pt x="2010" y="154"/>
                    <a:pt x="1629" y="28"/>
                    <a:pt x="1481" y="345"/>
                  </a:cubicBezTo>
                  <a:cubicBezTo>
                    <a:pt x="1418" y="852"/>
                    <a:pt x="1016" y="1275"/>
                    <a:pt x="487" y="1360"/>
                  </a:cubicBezTo>
                  <a:cubicBezTo>
                    <a:pt x="234" y="1423"/>
                    <a:pt x="1" y="1614"/>
                    <a:pt x="43" y="1889"/>
                  </a:cubicBezTo>
                  <a:cubicBezTo>
                    <a:pt x="128" y="2078"/>
                    <a:pt x="315" y="2123"/>
                    <a:pt x="529" y="2123"/>
                  </a:cubicBezTo>
                  <a:cubicBezTo>
                    <a:pt x="727" y="2123"/>
                    <a:pt x="950" y="2084"/>
                    <a:pt x="1137" y="2084"/>
                  </a:cubicBezTo>
                  <a:cubicBezTo>
                    <a:pt x="1200" y="2084"/>
                    <a:pt x="1259" y="2088"/>
                    <a:pt x="1312" y="2100"/>
                  </a:cubicBezTo>
                  <a:lnTo>
                    <a:pt x="1672" y="1804"/>
                  </a:lnTo>
                  <a:cubicBezTo>
                    <a:pt x="1756" y="1149"/>
                    <a:pt x="2031" y="620"/>
                    <a:pt x="2835" y="429"/>
                  </a:cubicBezTo>
                  <a:cubicBezTo>
                    <a:pt x="2854" y="164"/>
                    <a:pt x="2583" y="0"/>
                    <a:pt x="2313"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6" name="Google Shape;2666;p17"/>
            <p:cNvSpPr/>
            <p:nvPr/>
          </p:nvSpPr>
          <p:spPr>
            <a:xfrm>
              <a:off x="-1433425" y="3921275"/>
              <a:ext cx="58625" cy="61450"/>
            </a:xfrm>
            <a:custGeom>
              <a:rect b="b" l="l" r="r" t="t"/>
              <a:pathLst>
                <a:path extrusionOk="0" h="2458" w="2345">
                  <a:moveTo>
                    <a:pt x="1700" y="0"/>
                  </a:moveTo>
                  <a:cubicBezTo>
                    <a:pt x="1581" y="0"/>
                    <a:pt x="1477" y="56"/>
                    <a:pt x="1439" y="195"/>
                  </a:cubicBezTo>
                  <a:cubicBezTo>
                    <a:pt x="1714" y="512"/>
                    <a:pt x="1312" y="745"/>
                    <a:pt x="1270" y="999"/>
                  </a:cubicBezTo>
                  <a:cubicBezTo>
                    <a:pt x="297" y="1147"/>
                    <a:pt x="1" y="1675"/>
                    <a:pt x="149" y="2458"/>
                  </a:cubicBezTo>
                  <a:cubicBezTo>
                    <a:pt x="614" y="1189"/>
                    <a:pt x="1460" y="1570"/>
                    <a:pt x="2137" y="576"/>
                  </a:cubicBezTo>
                  <a:cubicBezTo>
                    <a:pt x="2344" y="309"/>
                    <a:pt x="1980" y="0"/>
                    <a:pt x="1700"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7" name="Google Shape;2667;p17"/>
            <p:cNvSpPr/>
            <p:nvPr/>
          </p:nvSpPr>
          <p:spPr>
            <a:xfrm>
              <a:off x="-1411225" y="3926025"/>
              <a:ext cx="35250" cy="20225"/>
            </a:xfrm>
            <a:custGeom>
              <a:rect b="b" l="l" r="r" t="t"/>
              <a:pathLst>
                <a:path extrusionOk="0" h="809" w="1410">
                  <a:moveTo>
                    <a:pt x="661" y="1"/>
                  </a:moveTo>
                  <a:cubicBezTo>
                    <a:pt x="627" y="1"/>
                    <a:pt x="590" y="2"/>
                    <a:pt x="551" y="5"/>
                  </a:cubicBezTo>
                  <a:lnTo>
                    <a:pt x="382" y="5"/>
                  </a:lnTo>
                  <a:lnTo>
                    <a:pt x="1" y="491"/>
                  </a:lnTo>
                  <a:cubicBezTo>
                    <a:pt x="64" y="639"/>
                    <a:pt x="212" y="766"/>
                    <a:pt x="382" y="809"/>
                  </a:cubicBezTo>
                  <a:cubicBezTo>
                    <a:pt x="847" y="647"/>
                    <a:pt x="1409" y="1"/>
                    <a:pt x="661"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8" name="Google Shape;2668;p17"/>
            <p:cNvSpPr/>
            <p:nvPr/>
          </p:nvSpPr>
          <p:spPr>
            <a:xfrm>
              <a:off x="-2803900" y="3810875"/>
              <a:ext cx="39900" cy="45625"/>
            </a:xfrm>
            <a:custGeom>
              <a:rect b="b" l="l" r="r" t="t"/>
              <a:pathLst>
                <a:path extrusionOk="0" h="1825" w="1596">
                  <a:moveTo>
                    <a:pt x="741" y="0"/>
                  </a:moveTo>
                  <a:lnTo>
                    <a:pt x="191" y="1037"/>
                  </a:lnTo>
                  <a:cubicBezTo>
                    <a:pt x="64" y="1037"/>
                    <a:pt x="64" y="1143"/>
                    <a:pt x="0" y="1185"/>
                  </a:cubicBezTo>
                  <a:lnTo>
                    <a:pt x="0" y="1671"/>
                  </a:lnTo>
                  <a:cubicBezTo>
                    <a:pt x="157" y="1778"/>
                    <a:pt x="308" y="1824"/>
                    <a:pt x="447" y="1824"/>
                  </a:cubicBezTo>
                  <a:cubicBezTo>
                    <a:pt x="1190" y="1824"/>
                    <a:pt x="1596" y="499"/>
                    <a:pt x="741"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9" name="Google Shape;2669;p17"/>
            <p:cNvSpPr/>
            <p:nvPr/>
          </p:nvSpPr>
          <p:spPr>
            <a:xfrm>
              <a:off x="-2810250" y="3804525"/>
              <a:ext cx="11125" cy="36500"/>
            </a:xfrm>
            <a:custGeom>
              <a:rect b="b" l="l" r="r" t="t"/>
              <a:pathLst>
                <a:path extrusionOk="0" h="1460" w="445">
                  <a:moveTo>
                    <a:pt x="445" y="1"/>
                  </a:moveTo>
                  <a:cubicBezTo>
                    <a:pt x="1" y="445"/>
                    <a:pt x="297" y="974"/>
                    <a:pt x="254" y="1460"/>
                  </a:cubicBezTo>
                  <a:lnTo>
                    <a:pt x="445" y="1291"/>
                  </a:lnTo>
                  <a:cubicBezTo>
                    <a:pt x="445" y="868"/>
                    <a:pt x="445" y="424"/>
                    <a:pt x="445"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0" name="Google Shape;2670;p17"/>
            <p:cNvSpPr/>
            <p:nvPr/>
          </p:nvSpPr>
          <p:spPr>
            <a:xfrm>
              <a:off x="-1216100" y="4099100"/>
              <a:ext cx="34200" cy="16875"/>
            </a:xfrm>
            <a:custGeom>
              <a:rect b="b" l="l" r="r" t="t"/>
              <a:pathLst>
                <a:path extrusionOk="0" h="675" w="1368">
                  <a:moveTo>
                    <a:pt x="772" y="0"/>
                  </a:moveTo>
                  <a:cubicBezTo>
                    <a:pt x="660" y="0"/>
                    <a:pt x="532" y="37"/>
                    <a:pt x="402" y="125"/>
                  </a:cubicBezTo>
                  <a:cubicBezTo>
                    <a:pt x="0" y="379"/>
                    <a:pt x="465" y="484"/>
                    <a:pt x="550" y="653"/>
                  </a:cubicBezTo>
                  <a:lnTo>
                    <a:pt x="740" y="675"/>
                  </a:lnTo>
                  <a:cubicBezTo>
                    <a:pt x="1368" y="460"/>
                    <a:pt x="1170" y="0"/>
                    <a:pt x="772"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1" name="Google Shape;2671;p17"/>
            <p:cNvSpPr/>
            <p:nvPr/>
          </p:nvSpPr>
          <p:spPr>
            <a:xfrm>
              <a:off x="-1434475" y="3938375"/>
              <a:ext cx="18525" cy="7875"/>
            </a:xfrm>
            <a:custGeom>
              <a:rect b="b" l="l" r="r" t="t"/>
              <a:pathLst>
                <a:path extrusionOk="0" h="315" w="741">
                  <a:moveTo>
                    <a:pt x="402" y="1"/>
                  </a:moveTo>
                  <a:cubicBezTo>
                    <a:pt x="212" y="1"/>
                    <a:pt x="40" y="50"/>
                    <a:pt x="0" y="315"/>
                  </a:cubicBezTo>
                  <a:lnTo>
                    <a:pt x="741" y="19"/>
                  </a:lnTo>
                  <a:cubicBezTo>
                    <a:pt x="637" y="19"/>
                    <a:pt x="517" y="1"/>
                    <a:pt x="402"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2" name="Google Shape;2672;p17"/>
            <p:cNvSpPr/>
            <p:nvPr/>
          </p:nvSpPr>
          <p:spPr>
            <a:xfrm>
              <a:off x="-2306375" y="3724700"/>
              <a:ext cx="12200" cy="23800"/>
            </a:xfrm>
            <a:custGeom>
              <a:rect b="b" l="l" r="r" t="t"/>
              <a:pathLst>
                <a:path extrusionOk="0" h="952" w="488">
                  <a:moveTo>
                    <a:pt x="339" y="0"/>
                  </a:moveTo>
                  <a:cubicBezTo>
                    <a:pt x="1" y="275"/>
                    <a:pt x="212" y="635"/>
                    <a:pt x="170" y="952"/>
                  </a:cubicBezTo>
                  <a:cubicBezTo>
                    <a:pt x="487" y="677"/>
                    <a:pt x="276" y="317"/>
                    <a:pt x="339"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673" name="Google Shape;2673;p17"/>
          <p:cNvPicPr preferRelativeResize="0"/>
          <p:nvPr/>
        </p:nvPicPr>
        <p:blipFill>
          <a:blip r:embed="rId3">
            <a:alphaModFix amt="72000"/>
          </a:blip>
          <a:stretch>
            <a:fillRect/>
          </a:stretch>
        </p:blipFill>
        <p:spPr>
          <a:xfrm>
            <a:off x="7120776" y="649069"/>
            <a:ext cx="2619999" cy="465425"/>
          </a:xfrm>
          <a:prstGeom prst="rect">
            <a:avLst/>
          </a:prstGeom>
          <a:noFill/>
          <a:ln>
            <a:noFill/>
          </a:ln>
        </p:spPr>
      </p:pic>
      <p:pic>
        <p:nvPicPr>
          <p:cNvPr id="2674" name="Google Shape;2674;p17"/>
          <p:cNvPicPr preferRelativeResize="0"/>
          <p:nvPr/>
        </p:nvPicPr>
        <p:blipFill>
          <a:blip r:embed="rId4">
            <a:alphaModFix amt="81000"/>
          </a:blip>
          <a:stretch>
            <a:fillRect/>
          </a:stretch>
        </p:blipFill>
        <p:spPr>
          <a:xfrm>
            <a:off x="-1043674" y="4533144"/>
            <a:ext cx="2619999" cy="465425"/>
          </a:xfrm>
          <a:prstGeom prst="rect">
            <a:avLst/>
          </a:prstGeom>
          <a:noFill/>
          <a:ln>
            <a:noFill/>
          </a:ln>
        </p:spPr>
      </p:pic>
      <p:grpSp>
        <p:nvGrpSpPr>
          <p:cNvPr id="2675" name="Google Shape;2675;p17"/>
          <p:cNvGrpSpPr/>
          <p:nvPr/>
        </p:nvGrpSpPr>
        <p:grpSpPr>
          <a:xfrm>
            <a:off x="-530175" y="538288"/>
            <a:ext cx="2106500" cy="597475"/>
            <a:chOff x="-2810250" y="3572525"/>
            <a:chExt cx="2106500" cy="597475"/>
          </a:xfrm>
        </p:grpSpPr>
        <p:sp>
          <p:nvSpPr>
            <p:cNvPr id="2676" name="Google Shape;2676;p17"/>
            <p:cNvSpPr/>
            <p:nvPr/>
          </p:nvSpPr>
          <p:spPr>
            <a:xfrm>
              <a:off x="-2396250" y="4007475"/>
              <a:ext cx="133850" cy="123700"/>
            </a:xfrm>
            <a:custGeom>
              <a:rect b="b" l="l" r="r" t="t"/>
              <a:pathLst>
                <a:path extrusionOk="0" h="4948" w="5354">
                  <a:moveTo>
                    <a:pt x="3665" y="0"/>
                  </a:moveTo>
                  <a:cubicBezTo>
                    <a:pt x="3419" y="0"/>
                    <a:pt x="3177" y="89"/>
                    <a:pt x="2983" y="258"/>
                  </a:cubicBezTo>
                  <a:cubicBezTo>
                    <a:pt x="2771" y="1971"/>
                    <a:pt x="1" y="2521"/>
                    <a:pt x="339" y="4445"/>
                  </a:cubicBezTo>
                  <a:cubicBezTo>
                    <a:pt x="400" y="4488"/>
                    <a:pt x="452" y="4505"/>
                    <a:pt x="498" y="4505"/>
                  </a:cubicBezTo>
                  <a:cubicBezTo>
                    <a:pt x="693" y="4505"/>
                    <a:pt x="777" y="4189"/>
                    <a:pt x="1039" y="4189"/>
                  </a:cubicBezTo>
                  <a:cubicBezTo>
                    <a:pt x="1052" y="4189"/>
                    <a:pt x="1065" y="4190"/>
                    <a:pt x="1079" y="4192"/>
                  </a:cubicBezTo>
                  <a:cubicBezTo>
                    <a:pt x="1164" y="4466"/>
                    <a:pt x="614" y="4466"/>
                    <a:pt x="762" y="4763"/>
                  </a:cubicBezTo>
                  <a:cubicBezTo>
                    <a:pt x="893" y="4882"/>
                    <a:pt x="1072" y="4948"/>
                    <a:pt x="1226" y="4948"/>
                  </a:cubicBezTo>
                  <a:cubicBezTo>
                    <a:pt x="1344" y="4948"/>
                    <a:pt x="1447" y="4909"/>
                    <a:pt x="1502" y="4826"/>
                  </a:cubicBezTo>
                  <a:cubicBezTo>
                    <a:pt x="1946" y="4213"/>
                    <a:pt x="2750" y="3853"/>
                    <a:pt x="3004" y="3155"/>
                  </a:cubicBezTo>
                  <a:cubicBezTo>
                    <a:pt x="3110" y="2817"/>
                    <a:pt x="3363" y="2542"/>
                    <a:pt x="3659" y="2373"/>
                  </a:cubicBezTo>
                  <a:cubicBezTo>
                    <a:pt x="4558" y="1871"/>
                    <a:pt x="5354" y="109"/>
                    <a:pt x="4167" y="109"/>
                  </a:cubicBezTo>
                  <a:cubicBezTo>
                    <a:pt x="4153" y="109"/>
                    <a:pt x="4139" y="109"/>
                    <a:pt x="4125" y="110"/>
                  </a:cubicBezTo>
                  <a:cubicBezTo>
                    <a:pt x="3977" y="36"/>
                    <a:pt x="3820" y="0"/>
                    <a:pt x="3665"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7" name="Google Shape;2677;p17"/>
            <p:cNvSpPr/>
            <p:nvPr/>
          </p:nvSpPr>
          <p:spPr>
            <a:xfrm>
              <a:off x="-1076525" y="3572525"/>
              <a:ext cx="126925" cy="104075"/>
            </a:xfrm>
            <a:custGeom>
              <a:rect b="b" l="l" r="r" t="t"/>
              <a:pathLst>
                <a:path extrusionOk="0" h="4163" w="5077">
                  <a:moveTo>
                    <a:pt x="3337" y="1"/>
                  </a:moveTo>
                  <a:cubicBezTo>
                    <a:pt x="3025" y="1"/>
                    <a:pt x="2736" y="55"/>
                    <a:pt x="2602" y="165"/>
                  </a:cubicBezTo>
                  <a:cubicBezTo>
                    <a:pt x="2665" y="715"/>
                    <a:pt x="1798" y="906"/>
                    <a:pt x="1841" y="1477"/>
                  </a:cubicBezTo>
                  <a:cubicBezTo>
                    <a:pt x="1819" y="1815"/>
                    <a:pt x="1544" y="1900"/>
                    <a:pt x="1248" y="1963"/>
                  </a:cubicBezTo>
                  <a:cubicBezTo>
                    <a:pt x="254" y="2513"/>
                    <a:pt x="1" y="4099"/>
                    <a:pt x="1502" y="4163"/>
                  </a:cubicBezTo>
                  <a:cubicBezTo>
                    <a:pt x="2412" y="3824"/>
                    <a:pt x="3173" y="3190"/>
                    <a:pt x="3659" y="2365"/>
                  </a:cubicBezTo>
                  <a:cubicBezTo>
                    <a:pt x="3793" y="1912"/>
                    <a:pt x="4060" y="1739"/>
                    <a:pt x="4460" y="1739"/>
                  </a:cubicBezTo>
                  <a:cubicBezTo>
                    <a:pt x="4565" y="1739"/>
                    <a:pt x="4678" y="1751"/>
                    <a:pt x="4801" y="1773"/>
                  </a:cubicBezTo>
                  <a:cubicBezTo>
                    <a:pt x="4738" y="1604"/>
                    <a:pt x="5076" y="1477"/>
                    <a:pt x="4865" y="1286"/>
                  </a:cubicBezTo>
                  <a:cubicBezTo>
                    <a:pt x="4670" y="1119"/>
                    <a:pt x="4486" y="1055"/>
                    <a:pt x="4305" y="1055"/>
                  </a:cubicBezTo>
                  <a:cubicBezTo>
                    <a:pt x="3779" y="1055"/>
                    <a:pt x="3290" y="1599"/>
                    <a:pt x="2708" y="1709"/>
                  </a:cubicBezTo>
                  <a:cubicBezTo>
                    <a:pt x="2792" y="1202"/>
                    <a:pt x="3215" y="948"/>
                    <a:pt x="3511" y="715"/>
                  </a:cubicBezTo>
                  <a:cubicBezTo>
                    <a:pt x="3571" y="673"/>
                    <a:pt x="3645" y="658"/>
                    <a:pt x="3726" y="658"/>
                  </a:cubicBezTo>
                  <a:cubicBezTo>
                    <a:pt x="3891" y="658"/>
                    <a:pt x="4083" y="718"/>
                    <a:pt x="4233" y="718"/>
                  </a:cubicBezTo>
                  <a:cubicBezTo>
                    <a:pt x="4373" y="718"/>
                    <a:pt x="4476" y="666"/>
                    <a:pt x="4484" y="461"/>
                  </a:cubicBezTo>
                  <a:cubicBezTo>
                    <a:pt x="4458" y="156"/>
                    <a:pt x="3864" y="1"/>
                    <a:pt x="3337"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8" name="Google Shape;2678;p17"/>
            <p:cNvSpPr/>
            <p:nvPr/>
          </p:nvSpPr>
          <p:spPr>
            <a:xfrm>
              <a:off x="-2407875" y="4057575"/>
              <a:ext cx="141200" cy="94050"/>
            </a:xfrm>
            <a:custGeom>
              <a:rect b="b" l="l" r="r" t="t"/>
              <a:pathLst>
                <a:path extrusionOk="0" h="3762" w="5648">
                  <a:moveTo>
                    <a:pt x="4962" y="0"/>
                  </a:moveTo>
                  <a:cubicBezTo>
                    <a:pt x="4363" y="0"/>
                    <a:pt x="3743" y="352"/>
                    <a:pt x="3532" y="940"/>
                  </a:cubicBezTo>
                  <a:cubicBezTo>
                    <a:pt x="3405" y="1638"/>
                    <a:pt x="2665" y="1743"/>
                    <a:pt x="2369" y="2293"/>
                  </a:cubicBezTo>
                  <a:cubicBezTo>
                    <a:pt x="2144" y="2744"/>
                    <a:pt x="1958" y="2962"/>
                    <a:pt x="1704" y="2962"/>
                  </a:cubicBezTo>
                  <a:cubicBezTo>
                    <a:pt x="1506" y="2962"/>
                    <a:pt x="1265" y="2828"/>
                    <a:pt x="931" y="2568"/>
                  </a:cubicBezTo>
                  <a:cubicBezTo>
                    <a:pt x="656" y="2399"/>
                    <a:pt x="677" y="2188"/>
                    <a:pt x="740" y="1955"/>
                  </a:cubicBezTo>
                  <a:cubicBezTo>
                    <a:pt x="844" y="1728"/>
                    <a:pt x="715" y="1616"/>
                    <a:pt x="571" y="1616"/>
                  </a:cubicBezTo>
                  <a:cubicBezTo>
                    <a:pt x="420" y="1616"/>
                    <a:pt x="253" y="1738"/>
                    <a:pt x="317" y="1976"/>
                  </a:cubicBezTo>
                  <a:cubicBezTo>
                    <a:pt x="85" y="2293"/>
                    <a:pt x="0" y="2801"/>
                    <a:pt x="360" y="3076"/>
                  </a:cubicBezTo>
                  <a:cubicBezTo>
                    <a:pt x="1067" y="3522"/>
                    <a:pt x="1545" y="3761"/>
                    <a:pt x="1963" y="3761"/>
                  </a:cubicBezTo>
                  <a:cubicBezTo>
                    <a:pt x="2358" y="3761"/>
                    <a:pt x="2699" y="3549"/>
                    <a:pt x="3130" y="3097"/>
                  </a:cubicBezTo>
                  <a:cubicBezTo>
                    <a:pt x="3997" y="2166"/>
                    <a:pt x="5097" y="1342"/>
                    <a:pt x="5647" y="178"/>
                  </a:cubicBezTo>
                  <a:cubicBezTo>
                    <a:pt x="5441" y="57"/>
                    <a:pt x="5203" y="0"/>
                    <a:pt x="4962"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9" name="Google Shape;2679;p17"/>
            <p:cNvSpPr/>
            <p:nvPr/>
          </p:nvSpPr>
          <p:spPr>
            <a:xfrm>
              <a:off x="-869800" y="3762375"/>
              <a:ext cx="147025" cy="84950"/>
            </a:xfrm>
            <a:custGeom>
              <a:rect b="b" l="l" r="r" t="t"/>
              <a:pathLst>
                <a:path extrusionOk="0" h="3398" w="5881">
                  <a:moveTo>
                    <a:pt x="3321" y="0"/>
                  </a:moveTo>
                  <a:cubicBezTo>
                    <a:pt x="2724" y="0"/>
                    <a:pt x="1587" y="1645"/>
                    <a:pt x="652" y="1645"/>
                  </a:cubicBezTo>
                  <a:cubicBezTo>
                    <a:pt x="646" y="1645"/>
                    <a:pt x="641" y="1645"/>
                    <a:pt x="635" y="1644"/>
                  </a:cubicBezTo>
                  <a:cubicBezTo>
                    <a:pt x="339" y="1666"/>
                    <a:pt x="530" y="2004"/>
                    <a:pt x="276" y="2067"/>
                  </a:cubicBezTo>
                  <a:cubicBezTo>
                    <a:pt x="1" y="2448"/>
                    <a:pt x="170" y="2829"/>
                    <a:pt x="276" y="3188"/>
                  </a:cubicBezTo>
                  <a:lnTo>
                    <a:pt x="445" y="3209"/>
                  </a:lnTo>
                  <a:cubicBezTo>
                    <a:pt x="481" y="3205"/>
                    <a:pt x="517" y="3203"/>
                    <a:pt x="553" y="3203"/>
                  </a:cubicBezTo>
                  <a:cubicBezTo>
                    <a:pt x="921" y="3203"/>
                    <a:pt x="1302" y="3397"/>
                    <a:pt x="1640" y="3397"/>
                  </a:cubicBezTo>
                  <a:cubicBezTo>
                    <a:pt x="1779" y="3397"/>
                    <a:pt x="1911" y="3365"/>
                    <a:pt x="2031" y="3273"/>
                  </a:cubicBezTo>
                  <a:cubicBezTo>
                    <a:pt x="2645" y="2850"/>
                    <a:pt x="3491" y="2554"/>
                    <a:pt x="3892" y="2089"/>
                  </a:cubicBezTo>
                  <a:cubicBezTo>
                    <a:pt x="4358" y="1306"/>
                    <a:pt x="5881" y="1243"/>
                    <a:pt x="5606" y="164"/>
                  </a:cubicBezTo>
                  <a:cubicBezTo>
                    <a:pt x="5575" y="156"/>
                    <a:pt x="5540" y="153"/>
                    <a:pt x="5503" y="153"/>
                  </a:cubicBezTo>
                  <a:cubicBezTo>
                    <a:pt x="4820" y="153"/>
                    <a:pt x="3102" y="1370"/>
                    <a:pt x="2581" y="1771"/>
                  </a:cubicBezTo>
                  <a:cubicBezTo>
                    <a:pt x="2877" y="1179"/>
                    <a:pt x="3533" y="756"/>
                    <a:pt x="3491" y="58"/>
                  </a:cubicBezTo>
                  <a:cubicBezTo>
                    <a:pt x="3441" y="18"/>
                    <a:pt x="3384" y="0"/>
                    <a:pt x="3321"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0" name="Google Shape;2680;p17"/>
            <p:cNvSpPr/>
            <p:nvPr/>
          </p:nvSpPr>
          <p:spPr>
            <a:xfrm>
              <a:off x="-2475025" y="3887900"/>
              <a:ext cx="118975" cy="96950"/>
            </a:xfrm>
            <a:custGeom>
              <a:rect b="b" l="l" r="r" t="t"/>
              <a:pathLst>
                <a:path extrusionOk="0" h="3878" w="4759">
                  <a:moveTo>
                    <a:pt x="2337" y="1"/>
                  </a:moveTo>
                  <a:cubicBezTo>
                    <a:pt x="1329" y="1"/>
                    <a:pt x="678" y="1172"/>
                    <a:pt x="550" y="1995"/>
                  </a:cubicBezTo>
                  <a:cubicBezTo>
                    <a:pt x="0" y="3010"/>
                    <a:pt x="867" y="3751"/>
                    <a:pt x="1883" y="3878"/>
                  </a:cubicBezTo>
                  <a:cubicBezTo>
                    <a:pt x="2665" y="3095"/>
                    <a:pt x="4759" y="1953"/>
                    <a:pt x="3215" y="832"/>
                  </a:cubicBezTo>
                  <a:cubicBezTo>
                    <a:pt x="2898" y="621"/>
                    <a:pt x="2961" y="346"/>
                    <a:pt x="2834" y="92"/>
                  </a:cubicBezTo>
                  <a:cubicBezTo>
                    <a:pt x="2660" y="29"/>
                    <a:pt x="2494" y="1"/>
                    <a:pt x="2337"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1" name="Google Shape;2681;p17"/>
            <p:cNvSpPr/>
            <p:nvPr/>
          </p:nvSpPr>
          <p:spPr>
            <a:xfrm>
              <a:off x="-1207650" y="3814575"/>
              <a:ext cx="107350" cy="83025"/>
            </a:xfrm>
            <a:custGeom>
              <a:rect b="b" l="l" r="r" t="t"/>
              <a:pathLst>
                <a:path extrusionOk="0" h="3321" w="4294">
                  <a:moveTo>
                    <a:pt x="2433" y="1"/>
                  </a:moveTo>
                  <a:lnTo>
                    <a:pt x="1883" y="275"/>
                  </a:lnTo>
                  <a:cubicBezTo>
                    <a:pt x="1967" y="1227"/>
                    <a:pt x="1037" y="1523"/>
                    <a:pt x="423" y="2031"/>
                  </a:cubicBezTo>
                  <a:cubicBezTo>
                    <a:pt x="0" y="2771"/>
                    <a:pt x="297" y="3194"/>
                    <a:pt x="1333" y="3321"/>
                  </a:cubicBezTo>
                  <a:cubicBezTo>
                    <a:pt x="3025" y="2665"/>
                    <a:pt x="2623" y="1227"/>
                    <a:pt x="4252" y="1121"/>
                  </a:cubicBezTo>
                  <a:lnTo>
                    <a:pt x="4294" y="783"/>
                  </a:lnTo>
                  <a:cubicBezTo>
                    <a:pt x="3955" y="22"/>
                    <a:pt x="3131" y="106"/>
                    <a:pt x="2433"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2" name="Google Shape;2682;p17"/>
            <p:cNvSpPr/>
            <p:nvPr/>
          </p:nvSpPr>
          <p:spPr>
            <a:xfrm>
              <a:off x="-1657600" y="3775075"/>
              <a:ext cx="115300" cy="89075"/>
            </a:xfrm>
            <a:custGeom>
              <a:rect b="b" l="l" r="r" t="t"/>
              <a:pathLst>
                <a:path extrusionOk="0" h="3563" w="4612">
                  <a:moveTo>
                    <a:pt x="3414" y="0"/>
                  </a:moveTo>
                  <a:cubicBezTo>
                    <a:pt x="2993" y="0"/>
                    <a:pt x="3192" y="1023"/>
                    <a:pt x="1840" y="1707"/>
                  </a:cubicBezTo>
                  <a:cubicBezTo>
                    <a:pt x="1883" y="2807"/>
                    <a:pt x="719" y="2575"/>
                    <a:pt x="0" y="2934"/>
                  </a:cubicBezTo>
                  <a:cubicBezTo>
                    <a:pt x="104" y="3374"/>
                    <a:pt x="451" y="3562"/>
                    <a:pt x="899" y="3562"/>
                  </a:cubicBezTo>
                  <a:cubicBezTo>
                    <a:pt x="2278" y="3562"/>
                    <a:pt x="4612" y="1777"/>
                    <a:pt x="3701" y="100"/>
                  </a:cubicBezTo>
                  <a:cubicBezTo>
                    <a:pt x="3579" y="31"/>
                    <a:pt x="3487" y="0"/>
                    <a:pt x="3414"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3" name="Google Shape;2683;p17"/>
            <p:cNvSpPr/>
            <p:nvPr/>
          </p:nvSpPr>
          <p:spPr>
            <a:xfrm>
              <a:off x="-2430100" y="3892350"/>
              <a:ext cx="79875" cy="94825"/>
            </a:xfrm>
            <a:custGeom>
              <a:rect b="b" l="l" r="r" t="t"/>
              <a:pathLst>
                <a:path extrusionOk="0" h="3793" w="3195">
                  <a:moveTo>
                    <a:pt x="1251" y="0"/>
                  </a:moveTo>
                  <a:cubicBezTo>
                    <a:pt x="1175" y="0"/>
                    <a:pt x="1096" y="7"/>
                    <a:pt x="1016" y="20"/>
                  </a:cubicBezTo>
                  <a:cubicBezTo>
                    <a:pt x="720" y="316"/>
                    <a:pt x="382" y="548"/>
                    <a:pt x="1185" y="760"/>
                  </a:cubicBezTo>
                  <a:cubicBezTo>
                    <a:pt x="2475" y="1162"/>
                    <a:pt x="1376" y="2684"/>
                    <a:pt x="530" y="3002"/>
                  </a:cubicBezTo>
                  <a:cubicBezTo>
                    <a:pt x="212" y="3065"/>
                    <a:pt x="1" y="3382"/>
                    <a:pt x="86" y="3700"/>
                  </a:cubicBezTo>
                  <a:cubicBezTo>
                    <a:pt x="287" y="3764"/>
                    <a:pt x="455" y="3793"/>
                    <a:pt x="600" y="3793"/>
                  </a:cubicBezTo>
                  <a:cubicBezTo>
                    <a:pt x="1354" y="3793"/>
                    <a:pt x="1459" y="3019"/>
                    <a:pt x="2116" y="2558"/>
                  </a:cubicBezTo>
                  <a:cubicBezTo>
                    <a:pt x="3194" y="1779"/>
                    <a:pt x="2538" y="0"/>
                    <a:pt x="1251"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4" name="Google Shape;2684;p17"/>
            <p:cNvSpPr/>
            <p:nvPr/>
          </p:nvSpPr>
          <p:spPr>
            <a:xfrm>
              <a:off x="-858675" y="3784450"/>
              <a:ext cx="124800" cy="72900"/>
            </a:xfrm>
            <a:custGeom>
              <a:rect b="b" l="l" r="r" t="t"/>
              <a:pathLst>
                <a:path extrusionOk="0" h="2916" w="4992">
                  <a:moveTo>
                    <a:pt x="4991" y="85"/>
                  </a:moveTo>
                  <a:lnTo>
                    <a:pt x="4991" y="85"/>
                  </a:lnTo>
                  <a:cubicBezTo>
                    <a:pt x="4590" y="233"/>
                    <a:pt x="3638" y="0"/>
                    <a:pt x="3553" y="529"/>
                  </a:cubicBezTo>
                  <a:cubicBezTo>
                    <a:pt x="3744" y="1523"/>
                    <a:pt x="2242" y="1142"/>
                    <a:pt x="1925" y="1840"/>
                  </a:cubicBezTo>
                  <a:cubicBezTo>
                    <a:pt x="1784" y="2210"/>
                    <a:pt x="1565" y="2322"/>
                    <a:pt x="1324" y="2322"/>
                  </a:cubicBezTo>
                  <a:cubicBezTo>
                    <a:pt x="952" y="2322"/>
                    <a:pt x="529" y="2056"/>
                    <a:pt x="260" y="2056"/>
                  </a:cubicBezTo>
                  <a:cubicBezTo>
                    <a:pt x="125" y="2056"/>
                    <a:pt x="30" y="2124"/>
                    <a:pt x="0" y="2326"/>
                  </a:cubicBezTo>
                  <a:cubicBezTo>
                    <a:pt x="340" y="2745"/>
                    <a:pt x="752" y="2916"/>
                    <a:pt x="1193" y="2916"/>
                  </a:cubicBezTo>
                  <a:cubicBezTo>
                    <a:pt x="2648" y="2916"/>
                    <a:pt x="4423" y="1058"/>
                    <a:pt x="4991" y="85"/>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5" name="Google Shape;2685;p17"/>
            <p:cNvSpPr/>
            <p:nvPr/>
          </p:nvSpPr>
          <p:spPr>
            <a:xfrm>
              <a:off x="-1715775" y="4022375"/>
              <a:ext cx="82525" cy="97300"/>
            </a:xfrm>
            <a:custGeom>
              <a:rect b="b" l="l" r="r" t="t"/>
              <a:pathLst>
                <a:path extrusionOk="0" h="3892" w="3301">
                  <a:moveTo>
                    <a:pt x="2164" y="1"/>
                  </a:moveTo>
                  <a:cubicBezTo>
                    <a:pt x="2076" y="1"/>
                    <a:pt x="2004" y="47"/>
                    <a:pt x="1968" y="191"/>
                  </a:cubicBezTo>
                  <a:cubicBezTo>
                    <a:pt x="1714" y="381"/>
                    <a:pt x="1545" y="677"/>
                    <a:pt x="1545" y="994"/>
                  </a:cubicBezTo>
                  <a:cubicBezTo>
                    <a:pt x="1376" y="1925"/>
                    <a:pt x="1" y="2411"/>
                    <a:pt x="530" y="3469"/>
                  </a:cubicBezTo>
                  <a:cubicBezTo>
                    <a:pt x="675" y="3736"/>
                    <a:pt x="995" y="3891"/>
                    <a:pt x="1306" y="3891"/>
                  </a:cubicBezTo>
                  <a:cubicBezTo>
                    <a:pt x="1536" y="3891"/>
                    <a:pt x="1760" y="3806"/>
                    <a:pt x="1904" y="3617"/>
                  </a:cubicBezTo>
                  <a:cubicBezTo>
                    <a:pt x="2179" y="2432"/>
                    <a:pt x="3300" y="1502"/>
                    <a:pt x="3258" y="233"/>
                  </a:cubicBezTo>
                  <a:lnTo>
                    <a:pt x="2708" y="148"/>
                  </a:lnTo>
                  <a:cubicBezTo>
                    <a:pt x="2698" y="150"/>
                    <a:pt x="2687" y="151"/>
                    <a:pt x="2676" y="151"/>
                  </a:cubicBezTo>
                  <a:cubicBezTo>
                    <a:pt x="2534" y="151"/>
                    <a:pt x="2323" y="1"/>
                    <a:pt x="2164"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6" name="Google Shape;2686;p17"/>
            <p:cNvSpPr/>
            <p:nvPr/>
          </p:nvSpPr>
          <p:spPr>
            <a:xfrm>
              <a:off x="-1209225" y="4031875"/>
              <a:ext cx="103650" cy="71425"/>
            </a:xfrm>
            <a:custGeom>
              <a:rect b="b" l="l" r="r" t="t"/>
              <a:pathLst>
                <a:path extrusionOk="0" h="2857" w="4146">
                  <a:moveTo>
                    <a:pt x="3786" y="1"/>
                  </a:moveTo>
                  <a:cubicBezTo>
                    <a:pt x="3046" y="85"/>
                    <a:pt x="2305" y="64"/>
                    <a:pt x="1586" y="128"/>
                  </a:cubicBezTo>
                  <a:lnTo>
                    <a:pt x="1015" y="593"/>
                  </a:lnTo>
                  <a:cubicBezTo>
                    <a:pt x="931" y="678"/>
                    <a:pt x="888" y="762"/>
                    <a:pt x="867" y="889"/>
                  </a:cubicBezTo>
                  <a:cubicBezTo>
                    <a:pt x="867" y="1460"/>
                    <a:pt x="0" y="1756"/>
                    <a:pt x="254" y="2412"/>
                  </a:cubicBezTo>
                  <a:cubicBezTo>
                    <a:pt x="536" y="2704"/>
                    <a:pt x="899" y="2857"/>
                    <a:pt x="1245" y="2857"/>
                  </a:cubicBezTo>
                  <a:cubicBezTo>
                    <a:pt x="1652" y="2857"/>
                    <a:pt x="2036" y="2646"/>
                    <a:pt x="2242" y="2200"/>
                  </a:cubicBezTo>
                  <a:cubicBezTo>
                    <a:pt x="2305" y="2031"/>
                    <a:pt x="2263" y="1862"/>
                    <a:pt x="2157" y="1756"/>
                  </a:cubicBezTo>
                  <a:cubicBezTo>
                    <a:pt x="2106" y="1735"/>
                    <a:pt x="2059" y="1725"/>
                    <a:pt x="2015" y="1725"/>
                  </a:cubicBezTo>
                  <a:cubicBezTo>
                    <a:pt x="1762" y="1725"/>
                    <a:pt x="1611" y="2027"/>
                    <a:pt x="1362" y="2027"/>
                  </a:cubicBezTo>
                  <a:cubicBezTo>
                    <a:pt x="1314" y="2027"/>
                    <a:pt x="1262" y="2016"/>
                    <a:pt x="1206" y="1989"/>
                  </a:cubicBezTo>
                  <a:cubicBezTo>
                    <a:pt x="1461" y="1559"/>
                    <a:pt x="1576" y="1366"/>
                    <a:pt x="1705" y="1366"/>
                  </a:cubicBezTo>
                  <a:cubicBezTo>
                    <a:pt x="1811" y="1366"/>
                    <a:pt x="1926" y="1497"/>
                    <a:pt x="2136" y="1735"/>
                  </a:cubicBezTo>
                  <a:cubicBezTo>
                    <a:pt x="2338" y="1823"/>
                    <a:pt x="2499" y="1859"/>
                    <a:pt x="2631" y="1859"/>
                  </a:cubicBezTo>
                  <a:cubicBezTo>
                    <a:pt x="3230" y="1859"/>
                    <a:pt x="3210" y="1093"/>
                    <a:pt x="3574" y="868"/>
                  </a:cubicBezTo>
                  <a:lnTo>
                    <a:pt x="3574" y="868"/>
                  </a:lnTo>
                  <a:cubicBezTo>
                    <a:pt x="3426" y="1079"/>
                    <a:pt x="3320" y="1291"/>
                    <a:pt x="3765" y="1418"/>
                  </a:cubicBezTo>
                  <a:cubicBezTo>
                    <a:pt x="3765" y="953"/>
                    <a:pt x="4145" y="487"/>
                    <a:pt x="3786"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7" name="Google Shape;2687;p17"/>
            <p:cNvSpPr/>
            <p:nvPr/>
          </p:nvSpPr>
          <p:spPr>
            <a:xfrm>
              <a:off x="-2402600" y="4013900"/>
              <a:ext cx="103125" cy="108950"/>
            </a:xfrm>
            <a:custGeom>
              <a:rect b="b" l="l" r="r" t="t"/>
              <a:pathLst>
                <a:path extrusionOk="0" h="4358" w="4125">
                  <a:moveTo>
                    <a:pt x="3258" y="1"/>
                  </a:moveTo>
                  <a:cubicBezTo>
                    <a:pt x="1883" y="720"/>
                    <a:pt x="826" y="1925"/>
                    <a:pt x="276" y="3385"/>
                  </a:cubicBezTo>
                  <a:cubicBezTo>
                    <a:pt x="635" y="3638"/>
                    <a:pt x="1" y="4188"/>
                    <a:pt x="656" y="4358"/>
                  </a:cubicBezTo>
                  <a:cubicBezTo>
                    <a:pt x="720" y="4315"/>
                    <a:pt x="741" y="4231"/>
                    <a:pt x="656" y="4188"/>
                  </a:cubicBezTo>
                  <a:cubicBezTo>
                    <a:pt x="635" y="2285"/>
                    <a:pt x="4125" y="1206"/>
                    <a:pt x="3258"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8" name="Google Shape;2688;p17"/>
            <p:cNvSpPr/>
            <p:nvPr/>
          </p:nvSpPr>
          <p:spPr>
            <a:xfrm>
              <a:off x="-2066325" y="3800825"/>
              <a:ext cx="83575" cy="106975"/>
            </a:xfrm>
            <a:custGeom>
              <a:rect b="b" l="l" r="r" t="t"/>
              <a:pathLst>
                <a:path extrusionOk="0" h="4279" w="3343">
                  <a:moveTo>
                    <a:pt x="1333" y="1"/>
                  </a:moveTo>
                  <a:lnTo>
                    <a:pt x="1333" y="22"/>
                  </a:lnTo>
                  <a:cubicBezTo>
                    <a:pt x="678" y="1333"/>
                    <a:pt x="1" y="2856"/>
                    <a:pt x="995" y="4188"/>
                  </a:cubicBezTo>
                  <a:cubicBezTo>
                    <a:pt x="1021" y="4179"/>
                    <a:pt x="1044" y="4174"/>
                    <a:pt x="1064" y="4174"/>
                  </a:cubicBezTo>
                  <a:cubicBezTo>
                    <a:pt x="1093" y="4174"/>
                    <a:pt x="1118" y="4185"/>
                    <a:pt x="1143" y="4209"/>
                  </a:cubicBezTo>
                  <a:cubicBezTo>
                    <a:pt x="1255" y="4257"/>
                    <a:pt x="1355" y="4278"/>
                    <a:pt x="1445" y="4278"/>
                  </a:cubicBezTo>
                  <a:cubicBezTo>
                    <a:pt x="2033" y="4278"/>
                    <a:pt x="2193" y="3371"/>
                    <a:pt x="2560" y="3004"/>
                  </a:cubicBezTo>
                  <a:cubicBezTo>
                    <a:pt x="2814" y="2581"/>
                    <a:pt x="3342" y="2200"/>
                    <a:pt x="3152" y="1650"/>
                  </a:cubicBezTo>
                  <a:cubicBezTo>
                    <a:pt x="2964" y="1253"/>
                    <a:pt x="3272" y="339"/>
                    <a:pt x="2645" y="339"/>
                  </a:cubicBezTo>
                  <a:cubicBezTo>
                    <a:pt x="2638" y="339"/>
                    <a:pt x="2631" y="339"/>
                    <a:pt x="2623" y="339"/>
                  </a:cubicBezTo>
                  <a:cubicBezTo>
                    <a:pt x="1777" y="1016"/>
                    <a:pt x="2285" y="2116"/>
                    <a:pt x="1629" y="2940"/>
                  </a:cubicBezTo>
                  <a:cubicBezTo>
                    <a:pt x="678" y="2010"/>
                    <a:pt x="3258" y="318"/>
                    <a:pt x="1333"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9" name="Google Shape;2689;p17"/>
            <p:cNvSpPr/>
            <p:nvPr/>
          </p:nvSpPr>
          <p:spPr>
            <a:xfrm>
              <a:off x="-2386200" y="4013900"/>
              <a:ext cx="131150" cy="123250"/>
            </a:xfrm>
            <a:custGeom>
              <a:rect b="b" l="l" r="r" t="t"/>
              <a:pathLst>
                <a:path extrusionOk="0" h="4930" w="5246">
                  <a:moveTo>
                    <a:pt x="4273" y="1"/>
                  </a:moveTo>
                  <a:cubicBezTo>
                    <a:pt x="4251" y="974"/>
                    <a:pt x="3702" y="1672"/>
                    <a:pt x="2708" y="2116"/>
                  </a:cubicBezTo>
                  <a:cubicBezTo>
                    <a:pt x="2517" y="2200"/>
                    <a:pt x="2390" y="2306"/>
                    <a:pt x="2433" y="2475"/>
                  </a:cubicBezTo>
                  <a:cubicBezTo>
                    <a:pt x="2644" y="3448"/>
                    <a:pt x="1142" y="3533"/>
                    <a:pt x="1079" y="4400"/>
                  </a:cubicBezTo>
                  <a:cubicBezTo>
                    <a:pt x="1079" y="4474"/>
                    <a:pt x="957" y="4521"/>
                    <a:pt x="809" y="4521"/>
                  </a:cubicBezTo>
                  <a:cubicBezTo>
                    <a:pt x="661" y="4521"/>
                    <a:pt x="487" y="4474"/>
                    <a:pt x="381" y="4358"/>
                  </a:cubicBezTo>
                  <a:cubicBezTo>
                    <a:pt x="430" y="4210"/>
                    <a:pt x="343" y="4184"/>
                    <a:pt x="233" y="4184"/>
                  </a:cubicBezTo>
                  <a:cubicBezTo>
                    <a:pt x="173" y="4184"/>
                    <a:pt x="107" y="4191"/>
                    <a:pt x="51" y="4191"/>
                  </a:cubicBezTo>
                  <a:cubicBezTo>
                    <a:pt x="33" y="4191"/>
                    <a:pt x="16" y="4191"/>
                    <a:pt x="0" y="4188"/>
                  </a:cubicBezTo>
                  <a:lnTo>
                    <a:pt x="0" y="4358"/>
                  </a:lnTo>
                  <a:cubicBezTo>
                    <a:pt x="211" y="4625"/>
                    <a:pt x="478" y="4929"/>
                    <a:pt x="770" y="4929"/>
                  </a:cubicBezTo>
                  <a:cubicBezTo>
                    <a:pt x="918" y="4929"/>
                    <a:pt x="1071" y="4852"/>
                    <a:pt x="1227" y="4654"/>
                  </a:cubicBezTo>
                  <a:cubicBezTo>
                    <a:pt x="1713" y="4061"/>
                    <a:pt x="2433" y="3638"/>
                    <a:pt x="2771" y="2983"/>
                  </a:cubicBezTo>
                  <a:cubicBezTo>
                    <a:pt x="3157" y="2175"/>
                    <a:pt x="3471" y="1892"/>
                    <a:pt x="4244" y="1892"/>
                  </a:cubicBezTo>
                  <a:cubicBezTo>
                    <a:pt x="4402" y="1892"/>
                    <a:pt x="4579" y="1904"/>
                    <a:pt x="4780" y="1925"/>
                  </a:cubicBezTo>
                  <a:cubicBezTo>
                    <a:pt x="5245" y="1164"/>
                    <a:pt x="4865" y="551"/>
                    <a:pt x="4273"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0" name="Google Shape;2690;p17"/>
            <p:cNvSpPr/>
            <p:nvPr/>
          </p:nvSpPr>
          <p:spPr>
            <a:xfrm>
              <a:off x="-1054850" y="3608375"/>
              <a:ext cx="98375" cy="83775"/>
            </a:xfrm>
            <a:custGeom>
              <a:rect b="b" l="l" r="r" t="t"/>
              <a:pathLst>
                <a:path extrusionOk="0" h="3351" w="3935">
                  <a:moveTo>
                    <a:pt x="3286" y="0"/>
                  </a:moveTo>
                  <a:cubicBezTo>
                    <a:pt x="3065" y="0"/>
                    <a:pt x="2878" y="122"/>
                    <a:pt x="2814" y="360"/>
                  </a:cubicBezTo>
                  <a:cubicBezTo>
                    <a:pt x="2602" y="1121"/>
                    <a:pt x="1820" y="1460"/>
                    <a:pt x="1545" y="2115"/>
                  </a:cubicBezTo>
                  <a:cubicBezTo>
                    <a:pt x="1312" y="2284"/>
                    <a:pt x="1058" y="2454"/>
                    <a:pt x="804" y="2581"/>
                  </a:cubicBezTo>
                  <a:cubicBezTo>
                    <a:pt x="402" y="2729"/>
                    <a:pt x="1" y="2855"/>
                    <a:pt x="64" y="3342"/>
                  </a:cubicBezTo>
                  <a:cubicBezTo>
                    <a:pt x="126" y="3347"/>
                    <a:pt x="187" y="3350"/>
                    <a:pt x="248" y="3350"/>
                  </a:cubicBezTo>
                  <a:cubicBezTo>
                    <a:pt x="1839" y="3350"/>
                    <a:pt x="3181" y="1540"/>
                    <a:pt x="3934" y="339"/>
                  </a:cubicBezTo>
                  <a:cubicBezTo>
                    <a:pt x="3738" y="111"/>
                    <a:pt x="3496" y="0"/>
                    <a:pt x="3286"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1" name="Google Shape;2691;p17"/>
            <p:cNvSpPr/>
            <p:nvPr/>
          </p:nvSpPr>
          <p:spPr>
            <a:xfrm>
              <a:off x="-2025025" y="3796425"/>
              <a:ext cx="88800" cy="110275"/>
            </a:xfrm>
            <a:custGeom>
              <a:rect b="b" l="l" r="r" t="t"/>
              <a:pathLst>
                <a:path extrusionOk="0" h="4411" w="3552">
                  <a:moveTo>
                    <a:pt x="889" y="1"/>
                  </a:moveTo>
                  <a:cubicBezTo>
                    <a:pt x="649" y="1"/>
                    <a:pt x="619" y="221"/>
                    <a:pt x="1162" y="663"/>
                  </a:cubicBezTo>
                  <a:cubicBezTo>
                    <a:pt x="1373" y="832"/>
                    <a:pt x="1310" y="1001"/>
                    <a:pt x="1141" y="1150"/>
                  </a:cubicBezTo>
                  <a:cubicBezTo>
                    <a:pt x="992" y="1678"/>
                    <a:pt x="1881" y="2186"/>
                    <a:pt x="1141" y="2588"/>
                  </a:cubicBezTo>
                  <a:cubicBezTo>
                    <a:pt x="770" y="2670"/>
                    <a:pt x="1" y="4411"/>
                    <a:pt x="696" y="4411"/>
                  </a:cubicBezTo>
                  <a:cubicBezTo>
                    <a:pt x="716" y="4411"/>
                    <a:pt x="737" y="4409"/>
                    <a:pt x="760" y="4406"/>
                  </a:cubicBezTo>
                  <a:cubicBezTo>
                    <a:pt x="3552" y="1477"/>
                    <a:pt x="1512" y="1"/>
                    <a:pt x="889"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2" name="Google Shape;2692;p17"/>
            <p:cNvSpPr/>
            <p:nvPr/>
          </p:nvSpPr>
          <p:spPr>
            <a:xfrm>
              <a:off x="-2743625" y="4091025"/>
              <a:ext cx="81975" cy="78875"/>
            </a:xfrm>
            <a:custGeom>
              <a:rect b="b" l="l" r="r" t="t"/>
              <a:pathLst>
                <a:path extrusionOk="0" h="3155" w="3279">
                  <a:moveTo>
                    <a:pt x="2655" y="0"/>
                  </a:moveTo>
                  <a:cubicBezTo>
                    <a:pt x="2457" y="0"/>
                    <a:pt x="2305" y="192"/>
                    <a:pt x="1967" y="638"/>
                  </a:cubicBezTo>
                  <a:cubicBezTo>
                    <a:pt x="1269" y="1463"/>
                    <a:pt x="127" y="2034"/>
                    <a:pt x="0" y="3155"/>
                  </a:cubicBezTo>
                  <a:cubicBezTo>
                    <a:pt x="1756" y="2943"/>
                    <a:pt x="2411" y="2119"/>
                    <a:pt x="3279" y="300"/>
                  </a:cubicBezTo>
                  <a:cubicBezTo>
                    <a:pt x="2979" y="109"/>
                    <a:pt x="2804" y="0"/>
                    <a:pt x="2655"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3" name="Google Shape;2693;p17"/>
            <p:cNvSpPr/>
            <p:nvPr/>
          </p:nvSpPr>
          <p:spPr>
            <a:xfrm>
              <a:off x="-1964275" y="3977375"/>
              <a:ext cx="102600" cy="85350"/>
            </a:xfrm>
            <a:custGeom>
              <a:rect b="b" l="l" r="r" t="t"/>
              <a:pathLst>
                <a:path extrusionOk="0" h="3414" w="4104">
                  <a:moveTo>
                    <a:pt x="3439" y="0"/>
                  </a:moveTo>
                  <a:cubicBezTo>
                    <a:pt x="3010" y="0"/>
                    <a:pt x="3012" y="466"/>
                    <a:pt x="2814" y="700"/>
                  </a:cubicBezTo>
                  <a:cubicBezTo>
                    <a:pt x="2665" y="1145"/>
                    <a:pt x="1946" y="1335"/>
                    <a:pt x="1925" y="1758"/>
                  </a:cubicBezTo>
                  <a:cubicBezTo>
                    <a:pt x="1862" y="2836"/>
                    <a:pt x="635" y="2562"/>
                    <a:pt x="1" y="3090"/>
                  </a:cubicBezTo>
                  <a:cubicBezTo>
                    <a:pt x="278" y="3316"/>
                    <a:pt x="585" y="3413"/>
                    <a:pt x="902" y="3413"/>
                  </a:cubicBezTo>
                  <a:cubicBezTo>
                    <a:pt x="2401" y="3413"/>
                    <a:pt x="4103" y="1232"/>
                    <a:pt x="3702" y="45"/>
                  </a:cubicBezTo>
                  <a:cubicBezTo>
                    <a:pt x="3599" y="14"/>
                    <a:pt x="3513" y="0"/>
                    <a:pt x="3439"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4" name="Google Shape;2694;p17"/>
            <p:cNvSpPr/>
            <p:nvPr/>
          </p:nvSpPr>
          <p:spPr>
            <a:xfrm>
              <a:off x="-2311650" y="3692450"/>
              <a:ext cx="94325" cy="88925"/>
            </a:xfrm>
            <a:custGeom>
              <a:rect b="b" l="l" r="r" t="t"/>
              <a:pathLst>
                <a:path extrusionOk="0" h="3557" w="3773">
                  <a:moveTo>
                    <a:pt x="3321" y="0"/>
                  </a:moveTo>
                  <a:lnTo>
                    <a:pt x="3321" y="0"/>
                  </a:lnTo>
                  <a:cubicBezTo>
                    <a:pt x="1354" y="550"/>
                    <a:pt x="3109" y="2411"/>
                    <a:pt x="910" y="2749"/>
                  </a:cubicBezTo>
                  <a:cubicBezTo>
                    <a:pt x="635" y="2961"/>
                    <a:pt x="43" y="2686"/>
                    <a:pt x="0" y="3215"/>
                  </a:cubicBezTo>
                  <a:cubicBezTo>
                    <a:pt x="318" y="3453"/>
                    <a:pt x="646" y="3557"/>
                    <a:pt x="967" y="3557"/>
                  </a:cubicBezTo>
                  <a:cubicBezTo>
                    <a:pt x="2441" y="3557"/>
                    <a:pt x="3772" y="1372"/>
                    <a:pt x="3321"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5" name="Google Shape;2695;p17"/>
            <p:cNvSpPr/>
            <p:nvPr/>
          </p:nvSpPr>
          <p:spPr>
            <a:xfrm>
              <a:off x="-1678225" y="3763825"/>
              <a:ext cx="87800" cy="86200"/>
            </a:xfrm>
            <a:custGeom>
              <a:rect b="b" l="l" r="r" t="t"/>
              <a:pathLst>
                <a:path extrusionOk="0" h="3448" w="3512">
                  <a:moveTo>
                    <a:pt x="2538" y="0"/>
                  </a:moveTo>
                  <a:lnTo>
                    <a:pt x="2538" y="0"/>
                  </a:lnTo>
                  <a:cubicBezTo>
                    <a:pt x="2010" y="360"/>
                    <a:pt x="1777" y="1037"/>
                    <a:pt x="1016" y="1163"/>
                  </a:cubicBezTo>
                  <a:cubicBezTo>
                    <a:pt x="614" y="1375"/>
                    <a:pt x="550" y="1819"/>
                    <a:pt x="275" y="2136"/>
                  </a:cubicBezTo>
                  <a:cubicBezTo>
                    <a:pt x="0" y="2454"/>
                    <a:pt x="297" y="3448"/>
                    <a:pt x="783" y="3448"/>
                  </a:cubicBezTo>
                  <a:cubicBezTo>
                    <a:pt x="1756" y="3384"/>
                    <a:pt x="3088" y="3363"/>
                    <a:pt x="2708" y="2157"/>
                  </a:cubicBezTo>
                  <a:lnTo>
                    <a:pt x="2581" y="2115"/>
                  </a:lnTo>
                  <a:cubicBezTo>
                    <a:pt x="2242" y="2263"/>
                    <a:pt x="2306" y="2644"/>
                    <a:pt x="2010" y="2792"/>
                  </a:cubicBezTo>
                  <a:cubicBezTo>
                    <a:pt x="1919" y="2832"/>
                    <a:pt x="1780" y="2858"/>
                    <a:pt x="1669" y="2858"/>
                  </a:cubicBezTo>
                  <a:cubicBezTo>
                    <a:pt x="1547" y="2858"/>
                    <a:pt x="1458" y="2827"/>
                    <a:pt x="1502" y="2750"/>
                  </a:cubicBezTo>
                  <a:cubicBezTo>
                    <a:pt x="1735" y="2390"/>
                    <a:pt x="1291" y="1798"/>
                    <a:pt x="2010" y="1629"/>
                  </a:cubicBezTo>
                  <a:cubicBezTo>
                    <a:pt x="2581" y="1396"/>
                    <a:pt x="3511" y="296"/>
                    <a:pt x="2538"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6" name="Google Shape;2696;p17"/>
            <p:cNvSpPr/>
            <p:nvPr/>
          </p:nvSpPr>
          <p:spPr>
            <a:xfrm>
              <a:off x="-2786250" y="4057250"/>
              <a:ext cx="89275" cy="103275"/>
            </a:xfrm>
            <a:custGeom>
              <a:rect b="b" l="l" r="r" t="t"/>
              <a:pathLst>
                <a:path extrusionOk="0" h="4131" w="3571">
                  <a:moveTo>
                    <a:pt x="3320" y="1"/>
                  </a:moveTo>
                  <a:cubicBezTo>
                    <a:pt x="3281" y="1"/>
                    <a:pt x="3236" y="14"/>
                    <a:pt x="3186" y="43"/>
                  </a:cubicBezTo>
                  <a:cubicBezTo>
                    <a:pt x="1875" y="297"/>
                    <a:pt x="902" y="1799"/>
                    <a:pt x="500" y="2941"/>
                  </a:cubicBezTo>
                  <a:cubicBezTo>
                    <a:pt x="0" y="3367"/>
                    <a:pt x="808" y="4130"/>
                    <a:pt x="1326" y="4130"/>
                  </a:cubicBezTo>
                  <a:cubicBezTo>
                    <a:pt x="1553" y="4130"/>
                    <a:pt x="1725" y="3983"/>
                    <a:pt x="1705" y="3596"/>
                  </a:cubicBezTo>
                  <a:cubicBezTo>
                    <a:pt x="1748" y="3195"/>
                    <a:pt x="1134" y="2793"/>
                    <a:pt x="1473" y="2454"/>
                  </a:cubicBezTo>
                  <a:cubicBezTo>
                    <a:pt x="2107" y="1862"/>
                    <a:pt x="2424" y="1016"/>
                    <a:pt x="3334" y="614"/>
                  </a:cubicBezTo>
                  <a:cubicBezTo>
                    <a:pt x="3570" y="487"/>
                    <a:pt x="3557" y="1"/>
                    <a:pt x="3320"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7" name="Google Shape;2697;p17"/>
            <p:cNvSpPr/>
            <p:nvPr/>
          </p:nvSpPr>
          <p:spPr>
            <a:xfrm>
              <a:off x="-1699900" y="4050150"/>
              <a:ext cx="94675" cy="82875"/>
            </a:xfrm>
            <a:custGeom>
              <a:rect b="b" l="l" r="r" t="t"/>
              <a:pathLst>
                <a:path extrusionOk="0" h="3315" w="3787">
                  <a:moveTo>
                    <a:pt x="2841" y="0"/>
                  </a:moveTo>
                  <a:cubicBezTo>
                    <a:pt x="2127" y="0"/>
                    <a:pt x="1428" y="2279"/>
                    <a:pt x="952" y="2590"/>
                  </a:cubicBezTo>
                  <a:cubicBezTo>
                    <a:pt x="719" y="2759"/>
                    <a:pt x="0" y="2611"/>
                    <a:pt x="402" y="3225"/>
                  </a:cubicBezTo>
                  <a:cubicBezTo>
                    <a:pt x="528" y="3288"/>
                    <a:pt x="645" y="3315"/>
                    <a:pt x="756" y="3315"/>
                  </a:cubicBezTo>
                  <a:cubicBezTo>
                    <a:pt x="1391" y="3315"/>
                    <a:pt x="1814" y="2413"/>
                    <a:pt x="2390" y="2125"/>
                  </a:cubicBezTo>
                  <a:cubicBezTo>
                    <a:pt x="2919" y="1596"/>
                    <a:pt x="3786" y="1089"/>
                    <a:pt x="3173" y="179"/>
                  </a:cubicBezTo>
                  <a:cubicBezTo>
                    <a:pt x="3062" y="55"/>
                    <a:pt x="2952" y="0"/>
                    <a:pt x="2841"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8" name="Google Shape;2698;p17"/>
            <p:cNvSpPr/>
            <p:nvPr/>
          </p:nvSpPr>
          <p:spPr>
            <a:xfrm>
              <a:off x="-2789625" y="3788150"/>
              <a:ext cx="65050" cy="96625"/>
            </a:xfrm>
            <a:custGeom>
              <a:rect b="b" l="l" r="r" t="t"/>
              <a:pathLst>
                <a:path extrusionOk="0" h="3865" w="2602">
                  <a:moveTo>
                    <a:pt x="1840" y="0"/>
                  </a:moveTo>
                  <a:lnTo>
                    <a:pt x="1840" y="0"/>
                  </a:lnTo>
                  <a:cubicBezTo>
                    <a:pt x="1312" y="1481"/>
                    <a:pt x="1502" y="2813"/>
                    <a:pt x="0" y="3849"/>
                  </a:cubicBezTo>
                  <a:cubicBezTo>
                    <a:pt x="99" y="3859"/>
                    <a:pt x="189" y="3864"/>
                    <a:pt x="273" y="3864"/>
                  </a:cubicBezTo>
                  <a:cubicBezTo>
                    <a:pt x="1228" y="3864"/>
                    <a:pt x="1253" y="3226"/>
                    <a:pt x="1798" y="2623"/>
                  </a:cubicBezTo>
                  <a:cubicBezTo>
                    <a:pt x="2602" y="2073"/>
                    <a:pt x="2559" y="719"/>
                    <a:pt x="1840"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9" name="Google Shape;2699;p17"/>
            <p:cNvSpPr/>
            <p:nvPr/>
          </p:nvSpPr>
          <p:spPr>
            <a:xfrm>
              <a:off x="-1955800" y="3959800"/>
              <a:ext cx="84075" cy="62725"/>
            </a:xfrm>
            <a:custGeom>
              <a:rect b="b" l="l" r="r" t="t"/>
              <a:pathLst>
                <a:path extrusionOk="0" h="2509" w="3363">
                  <a:moveTo>
                    <a:pt x="2039" y="1"/>
                  </a:moveTo>
                  <a:cubicBezTo>
                    <a:pt x="1810" y="1"/>
                    <a:pt x="1590" y="17"/>
                    <a:pt x="1417" y="29"/>
                  </a:cubicBezTo>
                  <a:cubicBezTo>
                    <a:pt x="1840" y="1361"/>
                    <a:pt x="0" y="1425"/>
                    <a:pt x="402" y="2228"/>
                  </a:cubicBezTo>
                  <a:cubicBezTo>
                    <a:pt x="582" y="2430"/>
                    <a:pt x="773" y="2509"/>
                    <a:pt x="968" y="2509"/>
                  </a:cubicBezTo>
                  <a:cubicBezTo>
                    <a:pt x="1551" y="2509"/>
                    <a:pt x="2173" y="1800"/>
                    <a:pt x="2665" y="1530"/>
                  </a:cubicBezTo>
                  <a:cubicBezTo>
                    <a:pt x="2897" y="1277"/>
                    <a:pt x="2771" y="748"/>
                    <a:pt x="3363" y="748"/>
                  </a:cubicBezTo>
                  <a:cubicBezTo>
                    <a:pt x="3332" y="117"/>
                    <a:pt x="2652" y="1"/>
                    <a:pt x="2039"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0" name="Google Shape;2700;p17"/>
            <p:cNvSpPr/>
            <p:nvPr/>
          </p:nvSpPr>
          <p:spPr>
            <a:xfrm>
              <a:off x="-2043050" y="3795025"/>
              <a:ext cx="43900" cy="86200"/>
            </a:xfrm>
            <a:custGeom>
              <a:rect b="b" l="l" r="r" t="t"/>
              <a:pathLst>
                <a:path extrusionOk="0" h="3448" w="1756">
                  <a:moveTo>
                    <a:pt x="741" y="0"/>
                  </a:moveTo>
                  <a:cubicBezTo>
                    <a:pt x="587" y="0"/>
                    <a:pt x="455" y="42"/>
                    <a:pt x="402" y="233"/>
                  </a:cubicBezTo>
                  <a:cubicBezTo>
                    <a:pt x="1756" y="867"/>
                    <a:pt x="0" y="1840"/>
                    <a:pt x="212" y="2771"/>
                  </a:cubicBezTo>
                  <a:cubicBezTo>
                    <a:pt x="233" y="3045"/>
                    <a:pt x="64" y="3426"/>
                    <a:pt x="593" y="3447"/>
                  </a:cubicBezTo>
                  <a:cubicBezTo>
                    <a:pt x="1692" y="3405"/>
                    <a:pt x="1142" y="1375"/>
                    <a:pt x="1692" y="571"/>
                  </a:cubicBezTo>
                  <a:cubicBezTo>
                    <a:pt x="1354" y="486"/>
                    <a:pt x="1523" y="106"/>
                    <a:pt x="1206" y="21"/>
                  </a:cubicBezTo>
                  <a:cubicBezTo>
                    <a:pt x="1178" y="25"/>
                    <a:pt x="1149" y="27"/>
                    <a:pt x="1119" y="27"/>
                  </a:cubicBezTo>
                  <a:cubicBezTo>
                    <a:pt x="999" y="27"/>
                    <a:pt x="863" y="0"/>
                    <a:pt x="741"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1" name="Google Shape;2701;p17"/>
            <p:cNvSpPr/>
            <p:nvPr/>
          </p:nvSpPr>
          <p:spPr>
            <a:xfrm>
              <a:off x="-1207125" y="3842325"/>
              <a:ext cx="99900" cy="81125"/>
            </a:xfrm>
            <a:custGeom>
              <a:rect b="b" l="l" r="r" t="t"/>
              <a:pathLst>
                <a:path extrusionOk="0" h="3245" w="3996">
                  <a:moveTo>
                    <a:pt x="3626" y="1"/>
                  </a:moveTo>
                  <a:cubicBezTo>
                    <a:pt x="3227" y="1"/>
                    <a:pt x="2608" y="447"/>
                    <a:pt x="2813" y="857"/>
                  </a:cubicBezTo>
                  <a:cubicBezTo>
                    <a:pt x="2708" y="1788"/>
                    <a:pt x="614" y="2253"/>
                    <a:pt x="1" y="3057"/>
                  </a:cubicBezTo>
                  <a:cubicBezTo>
                    <a:pt x="184" y="3187"/>
                    <a:pt x="386" y="3245"/>
                    <a:pt x="600" y="3245"/>
                  </a:cubicBezTo>
                  <a:cubicBezTo>
                    <a:pt x="1841" y="3245"/>
                    <a:pt x="3462" y="1307"/>
                    <a:pt x="3913" y="477"/>
                  </a:cubicBezTo>
                  <a:cubicBezTo>
                    <a:pt x="3995" y="133"/>
                    <a:pt x="3843" y="1"/>
                    <a:pt x="3626"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2" name="Google Shape;2702;p17"/>
            <p:cNvSpPr/>
            <p:nvPr/>
          </p:nvSpPr>
          <p:spPr>
            <a:xfrm>
              <a:off x="-1440825" y="3903950"/>
              <a:ext cx="90450" cy="87775"/>
            </a:xfrm>
            <a:custGeom>
              <a:rect b="b" l="l" r="r" t="t"/>
              <a:pathLst>
                <a:path extrusionOk="0" h="3511" w="3618">
                  <a:moveTo>
                    <a:pt x="3045" y="1"/>
                  </a:moveTo>
                  <a:cubicBezTo>
                    <a:pt x="2929" y="1"/>
                    <a:pt x="2820" y="50"/>
                    <a:pt x="2750" y="169"/>
                  </a:cubicBezTo>
                  <a:cubicBezTo>
                    <a:pt x="2390" y="740"/>
                    <a:pt x="3152" y="1607"/>
                    <a:pt x="2221" y="1755"/>
                  </a:cubicBezTo>
                  <a:cubicBezTo>
                    <a:pt x="1735" y="2178"/>
                    <a:pt x="1" y="2728"/>
                    <a:pt x="1016" y="3511"/>
                  </a:cubicBezTo>
                  <a:cubicBezTo>
                    <a:pt x="1798" y="2876"/>
                    <a:pt x="3575" y="2601"/>
                    <a:pt x="3427" y="1396"/>
                  </a:cubicBezTo>
                  <a:cubicBezTo>
                    <a:pt x="3617" y="1078"/>
                    <a:pt x="3427" y="740"/>
                    <a:pt x="3554" y="444"/>
                  </a:cubicBezTo>
                  <a:cubicBezTo>
                    <a:pt x="3540" y="203"/>
                    <a:pt x="3279" y="1"/>
                    <a:pt x="3045"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3" name="Google Shape;2703;p17"/>
            <p:cNvSpPr/>
            <p:nvPr/>
          </p:nvSpPr>
          <p:spPr>
            <a:xfrm>
              <a:off x="-2317450" y="3668875"/>
              <a:ext cx="96225" cy="98400"/>
            </a:xfrm>
            <a:custGeom>
              <a:rect b="b" l="l" r="r" t="t"/>
              <a:pathLst>
                <a:path extrusionOk="0" h="3936" w="3849">
                  <a:moveTo>
                    <a:pt x="1791" y="0"/>
                  </a:moveTo>
                  <a:cubicBezTo>
                    <a:pt x="1353" y="0"/>
                    <a:pt x="906" y="63"/>
                    <a:pt x="825" y="457"/>
                  </a:cubicBezTo>
                  <a:cubicBezTo>
                    <a:pt x="1163" y="1091"/>
                    <a:pt x="359" y="1683"/>
                    <a:pt x="867" y="2275"/>
                  </a:cubicBezTo>
                  <a:cubicBezTo>
                    <a:pt x="874" y="2276"/>
                    <a:pt x="881" y="2276"/>
                    <a:pt x="888" y="2276"/>
                  </a:cubicBezTo>
                  <a:cubicBezTo>
                    <a:pt x="1665" y="2276"/>
                    <a:pt x="1339" y="1130"/>
                    <a:pt x="2051" y="795"/>
                  </a:cubicBezTo>
                  <a:lnTo>
                    <a:pt x="2051" y="795"/>
                  </a:lnTo>
                  <a:cubicBezTo>
                    <a:pt x="2013" y="1637"/>
                    <a:pt x="1854" y="3241"/>
                    <a:pt x="805" y="3241"/>
                  </a:cubicBezTo>
                  <a:cubicBezTo>
                    <a:pt x="695" y="3241"/>
                    <a:pt x="575" y="3223"/>
                    <a:pt x="444" y="3185"/>
                  </a:cubicBezTo>
                  <a:lnTo>
                    <a:pt x="444" y="3185"/>
                  </a:lnTo>
                  <a:cubicBezTo>
                    <a:pt x="1" y="3642"/>
                    <a:pt x="446" y="3936"/>
                    <a:pt x="907" y="3936"/>
                  </a:cubicBezTo>
                  <a:cubicBezTo>
                    <a:pt x="1151" y="3936"/>
                    <a:pt x="1398" y="3854"/>
                    <a:pt x="1523" y="3671"/>
                  </a:cubicBezTo>
                  <a:cubicBezTo>
                    <a:pt x="2009" y="3523"/>
                    <a:pt x="2284" y="3121"/>
                    <a:pt x="2643" y="2868"/>
                  </a:cubicBezTo>
                  <a:lnTo>
                    <a:pt x="2643" y="2550"/>
                  </a:lnTo>
                  <a:cubicBezTo>
                    <a:pt x="1671" y="1958"/>
                    <a:pt x="3849" y="1556"/>
                    <a:pt x="2453" y="12"/>
                  </a:cubicBezTo>
                  <a:lnTo>
                    <a:pt x="2453" y="12"/>
                  </a:lnTo>
                  <a:cubicBezTo>
                    <a:pt x="2425" y="14"/>
                    <a:pt x="2395" y="14"/>
                    <a:pt x="2363" y="14"/>
                  </a:cubicBezTo>
                  <a:cubicBezTo>
                    <a:pt x="2200" y="14"/>
                    <a:pt x="1997" y="0"/>
                    <a:pt x="1791"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4" name="Google Shape;2704;p17"/>
            <p:cNvSpPr/>
            <p:nvPr/>
          </p:nvSpPr>
          <p:spPr>
            <a:xfrm>
              <a:off x="-2754200" y="4058850"/>
              <a:ext cx="89900" cy="74375"/>
            </a:xfrm>
            <a:custGeom>
              <a:rect b="b" l="l" r="r" t="t"/>
              <a:pathLst>
                <a:path extrusionOk="0" h="2975" w="3596">
                  <a:moveTo>
                    <a:pt x="2052" y="0"/>
                  </a:moveTo>
                  <a:lnTo>
                    <a:pt x="2052" y="0"/>
                  </a:lnTo>
                  <a:cubicBezTo>
                    <a:pt x="2094" y="170"/>
                    <a:pt x="2115" y="339"/>
                    <a:pt x="1904" y="445"/>
                  </a:cubicBezTo>
                  <a:cubicBezTo>
                    <a:pt x="1333" y="762"/>
                    <a:pt x="0" y="2496"/>
                    <a:pt x="698" y="2919"/>
                  </a:cubicBezTo>
                  <a:cubicBezTo>
                    <a:pt x="785" y="2957"/>
                    <a:pt x="864" y="2974"/>
                    <a:pt x="936" y="2974"/>
                  </a:cubicBezTo>
                  <a:cubicBezTo>
                    <a:pt x="1184" y="2974"/>
                    <a:pt x="1360" y="2782"/>
                    <a:pt x="1523" y="2602"/>
                  </a:cubicBezTo>
                  <a:cubicBezTo>
                    <a:pt x="1988" y="1671"/>
                    <a:pt x="2919" y="1164"/>
                    <a:pt x="3596" y="445"/>
                  </a:cubicBezTo>
                  <a:cubicBezTo>
                    <a:pt x="3543" y="127"/>
                    <a:pt x="3268" y="80"/>
                    <a:pt x="2951" y="80"/>
                  </a:cubicBezTo>
                  <a:cubicBezTo>
                    <a:pt x="2815" y="80"/>
                    <a:pt x="2671" y="89"/>
                    <a:pt x="2534" y="89"/>
                  </a:cubicBezTo>
                  <a:cubicBezTo>
                    <a:pt x="2351" y="89"/>
                    <a:pt x="2179" y="73"/>
                    <a:pt x="2052"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5" name="Google Shape;2705;p17"/>
            <p:cNvSpPr/>
            <p:nvPr/>
          </p:nvSpPr>
          <p:spPr>
            <a:xfrm>
              <a:off x="-1445700" y="3896300"/>
              <a:ext cx="88975" cy="104875"/>
            </a:xfrm>
            <a:custGeom>
              <a:rect b="b" l="l" r="r" t="t"/>
              <a:pathLst>
                <a:path extrusionOk="0" h="4195" w="3559">
                  <a:moveTo>
                    <a:pt x="2453" y="1"/>
                  </a:moveTo>
                  <a:cubicBezTo>
                    <a:pt x="2421" y="1"/>
                    <a:pt x="2387" y="4"/>
                    <a:pt x="2353" y="10"/>
                  </a:cubicBezTo>
                  <a:cubicBezTo>
                    <a:pt x="2036" y="263"/>
                    <a:pt x="1697" y="454"/>
                    <a:pt x="1316" y="581"/>
                  </a:cubicBezTo>
                  <a:cubicBezTo>
                    <a:pt x="1278" y="1166"/>
                    <a:pt x="1545" y="1268"/>
                    <a:pt x="1822" y="1268"/>
                  </a:cubicBezTo>
                  <a:cubicBezTo>
                    <a:pt x="1970" y="1268"/>
                    <a:pt x="2120" y="1239"/>
                    <a:pt x="2229" y="1239"/>
                  </a:cubicBezTo>
                  <a:cubicBezTo>
                    <a:pt x="2366" y="1239"/>
                    <a:pt x="2436" y="1285"/>
                    <a:pt x="2353" y="1490"/>
                  </a:cubicBezTo>
                  <a:cubicBezTo>
                    <a:pt x="1972" y="2273"/>
                    <a:pt x="724" y="2357"/>
                    <a:pt x="534" y="3288"/>
                  </a:cubicBezTo>
                  <a:cubicBezTo>
                    <a:pt x="1" y="3751"/>
                    <a:pt x="212" y="4195"/>
                    <a:pt x="588" y="4195"/>
                  </a:cubicBezTo>
                  <a:cubicBezTo>
                    <a:pt x="778" y="4195"/>
                    <a:pt x="1011" y="4080"/>
                    <a:pt x="1211" y="3795"/>
                  </a:cubicBezTo>
                  <a:cubicBezTo>
                    <a:pt x="640" y="2865"/>
                    <a:pt x="2120" y="2759"/>
                    <a:pt x="2501" y="2167"/>
                  </a:cubicBezTo>
                  <a:cubicBezTo>
                    <a:pt x="3558" y="1977"/>
                    <a:pt x="2459" y="771"/>
                    <a:pt x="3241" y="285"/>
                  </a:cubicBezTo>
                  <a:cubicBezTo>
                    <a:pt x="2954" y="246"/>
                    <a:pt x="2754" y="1"/>
                    <a:pt x="2453"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6" name="Google Shape;2706;p17"/>
            <p:cNvSpPr/>
            <p:nvPr/>
          </p:nvSpPr>
          <p:spPr>
            <a:xfrm>
              <a:off x="-2068950" y="3801350"/>
              <a:ext cx="38075" cy="101025"/>
            </a:xfrm>
            <a:custGeom>
              <a:rect b="b" l="l" r="r" t="t"/>
              <a:pathLst>
                <a:path extrusionOk="0" h="4041" w="1523">
                  <a:moveTo>
                    <a:pt x="1438" y="1"/>
                  </a:moveTo>
                  <a:cubicBezTo>
                    <a:pt x="317" y="466"/>
                    <a:pt x="571" y="1629"/>
                    <a:pt x="148" y="2496"/>
                  </a:cubicBezTo>
                  <a:cubicBezTo>
                    <a:pt x="381" y="3025"/>
                    <a:pt x="0" y="3829"/>
                    <a:pt x="1015" y="4040"/>
                  </a:cubicBezTo>
                  <a:cubicBezTo>
                    <a:pt x="1332" y="3998"/>
                    <a:pt x="1311" y="3892"/>
                    <a:pt x="1184" y="3660"/>
                  </a:cubicBezTo>
                  <a:cubicBezTo>
                    <a:pt x="190" y="2412"/>
                    <a:pt x="1523" y="1270"/>
                    <a:pt x="1438"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7" name="Google Shape;2707;p17"/>
            <p:cNvSpPr/>
            <p:nvPr/>
          </p:nvSpPr>
          <p:spPr>
            <a:xfrm>
              <a:off x="-1966375" y="3961950"/>
              <a:ext cx="61350" cy="83775"/>
            </a:xfrm>
            <a:custGeom>
              <a:rect b="b" l="l" r="r" t="t"/>
              <a:pathLst>
                <a:path extrusionOk="0" h="3351" w="2454">
                  <a:moveTo>
                    <a:pt x="1687" y="0"/>
                  </a:moveTo>
                  <a:cubicBezTo>
                    <a:pt x="1476" y="0"/>
                    <a:pt x="1240" y="400"/>
                    <a:pt x="1036" y="493"/>
                  </a:cubicBezTo>
                  <a:cubicBezTo>
                    <a:pt x="1142" y="1064"/>
                    <a:pt x="656" y="1381"/>
                    <a:pt x="317" y="1762"/>
                  </a:cubicBezTo>
                  <a:cubicBezTo>
                    <a:pt x="0" y="2290"/>
                    <a:pt x="402" y="2734"/>
                    <a:pt x="571" y="3179"/>
                  </a:cubicBezTo>
                  <a:cubicBezTo>
                    <a:pt x="615" y="3310"/>
                    <a:pt x="743" y="3351"/>
                    <a:pt x="892" y="3351"/>
                  </a:cubicBezTo>
                  <a:cubicBezTo>
                    <a:pt x="1032" y="3351"/>
                    <a:pt x="1189" y="3315"/>
                    <a:pt x="1311" y="3284"/>
                  </a:cubicBezTo>
                  <a:cubicBezTo>
                    <a:pt x="1967" y="3136"/>
                    <a:pt x="1565" y="2586"/>
                    <a:pt x="1777" y="2269"/>
                  </a:cubicBezTo>
                  <a:lnTo>
                    <a:pt x="1777" y="2269"/>
                  </a:lnTo>
                  <a:cubicBezTo>
                    <a:pt x="1701" y="2283"/>
                    <a:pt x="1629" y="2289"/>
                    <a:pt x="1560" y="2289"/>
                  </a:cubicBezTo>
                  <a:cubicBezTo>
                    <a:pt x="901" y="2289"/>
                    <a:pt x="610" y="1691"/>
                    <a:pt x="1396" y="1423"/>
                  </a:cubicBezTo>
                  <a:cubicBezTo>
                    <a:pt x="2453" y="1127"/>
                    <a:pt x="2136" y="598"/>
                    <a:pt x="1777" y="27"/>
                  </a:cubicBezTo>
                  <a:cubicBezTo>
                    <a:pt x="1747" y="9"/>
                    <a:pt x="1717" y="0"/>
                    <a:pt x="1687"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8" name="Google Shape;2708;p17"/>
            <p:cNvSpPr/>
            <p:nvPr/>
          </p:nvSpPr>
          <p:spPr>
            <a:xfrm>
              <a:off x="-2808675" y="3778450"/>
              <a:ext cx="49750" cy="85475"/>
            </a:xfrm>
            <a:custGeom>
              <a:rect b="b" l="l" r="r" t="t"/>
              <a:pathLst>
                <a:path extrusionOk="0" h="3419" w="1990">
                  <a:moveTo>
                    <a:pt x="1208" y="0"/>
                  </a:moveTo>
                  <a:cubicBezTo>
                    <a:pt x="771" y="0"/>
                    <a:pt x="203" y="848"/>
                    <a:pt x="170" y="1213"/>
                  </a:cubicBezTo>
                  <a:cubicBezTo>
                    <a:pt x="149" y="1572"/>
                    <a:pt x="86" y="1932"/>
                    <a:pt x="276" y="2270"/>
                  </a:cubicBezTo>
                  <a:cubicBezTo>
                    <a:pt x="377" y="2317"/>
                    <a:pt x="456" y="2337"/>
                    <a:pt x="519" y="2337"/>
                  </a:cubicBezTo>
                  <a:cubicBezTo>
                    <a:pt x="852" y="2337"/>
                    <a:pt x="738" y="1784"/>
                    <a:pt x="1058" y="1784"/>
                  </a:cubicBezTo>
                  <a:cubicBezTo>
                    <a:pt x="1376" y="3412"/>
                    <a:pt x="191" y="2440"/>
                    <a:pt x="1" y="3137"/>
                  </a:cubicBezTo>
                  <a:cubicBezTo>
                    <a:pt x="170" y="3351"/>
                    <a:pt x="359" y="3419"/>
                    <a:pt x="551" y="3419"/>
                  </a:cubicBezTo>
                  <a:cubicBezTo>
                    <a:pt x="816" y="3419"/>
                    <a:pt x="1089" y="3292"/>
                    <a:pt x="1333" y="3243"/>
                  </a:cubicBezTo>
                  <a:cubicBezTo>
                    <a:pt x="1989" y="3095"/>
                    <a:pt x="1672" y="1551"/>
                    <a:pt x="1460" y="1086"/>
                  </a:cubicBezTo>
                  <a:cubicBezTo>
                    <a:pt x="1249" y="832"/>
                    <a:pt x="1270" y="452"/>
                    <a:pt x="1524" y="219"/>
                  </a:cubicBezTo>
                  <a:cubicBezTo>
                    <a:pt x="1437" y="64"/>
                    <a:pt x="1327" y="0"/>
                    <a:pt x="1208"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9" name="Google Shape;2709;p17"/>
            <p:cNvSpPr/>
            <p:nvPr/>
          </p:nvSpPr>
          <p:spPr>
            <a:xfrm>
              <a:off x="-1088675" y="3593575"/>
              <a:ext cx="68750" cy="87825"/>
            </a:xfrm>
            <a:custGeom>
              <a:rect b="b" l="l" r="r" t="t"/>
              <a:pathLst>
                <a:path extrusionOk="0" h="3513" w="2750">
                  <a:moveTo>
                    <a:pt x="2580" y="0"/>
                  </a:moveTo>
                  <a:lnTo>
                    <a:pt x="2580" y="0"/>
                  </a:lnTo>
                  <a:cubicBezTo>
                    <a:pt x="1544" y="64"/>
                    <a:pt x="635" y="1481"/>
                    <a:pt x="317" y="2369"/>
                  </a:cubicBezTo>
                  <a:cubicBezTo>
                    <a:pt x="0" y="2813"/>
                    <a:pt x="317" y="3194"/>
                    <a:pt x="677" y="3490"/>
                  </a:cubicBezTo>
                  <a:cubicBezTo>
                    <a:pt x="793" y="3505"/>
                    <a:pt x="890" y="3512"/>
                    <a:pt x="969" y="3512"/>
                  </a:cubicBezTo>
                  <a:cubicBezTo>
                    <a:pt x="1875" y="3512"/>
                    <a:pt x="589" y="2577"/>
                    <a:pt x="1036" y="2052"/>
                  </a:cubicBezTo>
                  <a:cubicBezTo>
                    <a:pt x="1269" y="1819"/>
                    <a:pt x="1354" y="1502"/>
                    <a:pt x="1607" y="1248"/>
                  </a:cubicBezTo>
                  <a:cubicBezTo>
                    <a:pt x="2750" y="1100"/>
                    <a:pt x="2305" y="825"/>
                    <a:pt x="2580"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0" name="Google Shape;2710;p17"/>
            <p:cNvSpPr/>
            <p:nvPr/>
          </p:nvSpPr>
          <p:spPr>
            <a:xfrm>
              <a:off x="-1974075" y="3998050"/>
              <a:ext cx="84900" cy="53525"/>
            </a:xfrm>
            <a:custGeom>
              <a:rect b="b" l="l" r="r" t="t"/>
              <a:pathLst>
                <a:path extrusionOk="0" h="2141" w="3396">
                  <a:moveTo>
                    <a:pt x="3396" y="0"/>
                  </a:moveTo>
                  <a:cubicBezTo>
                    <a:pt x="2846" y="64"/>
                    <a:pt x="2381" y="360"/>
                    <a:pt x="2085" y="804"/>
                  </a:cubicBezTo>
                  <a:cubicBezTo>
                    <a:pt x="2063" y="1058"/>
                    <a:pt x="1408" y="1100"/>
                    <a:pt x="1810" y="1502"/>
                  </a:cubicBezTo>
                  <a:cubicBezTo>
                    <a:pt x="1915" y="1629"/>
                    <a:pt x="1810" y="1756"/>
                    <a:pt x="1598" y="1777"/>
                  </a:cubicBezTo>
                  <a:cubicBezTo>
                    <a:pt x="1545" y="1777"/>
                    <a:pt x="1481" y="1778"/>
                    <a:pt x="1413" y="1778"/>
                  </a:cubicBezTo>
                  <a:cubicBezTo>
                    <a:pt x="1212" y="1778"/>
                    <a:pt x="990" y="1766"/>
                    <a:pt x="1006" y="1671"/>
                  </a:cubicBezTo>
                  <a:cubicBezTo>
                    <a:pt x="1091" y="1164"/>
                    <a:pt x="308" y="677"/>
                    <a:pt x="985" y="170"/>
                  </a:cubicBezTo>
                  <a:cubicBezTo>
                    <a:pt x="874" y="59"/>
                    <a:pt x="742" y="11"/>
                    <a:pt x="612" y="11"/>
                  </a:cubicBezTo>
                  <a:cubicBezTo>
                    <a:pt x="298" y="11"/>
                    <a:pt x="0" y="296"/>
                    <a:pt x="75" y="656"/>
                  </a:cubicBezTo>
                  <a:cubicBezTo>
                    <a:pt x="33" y="1015"/>
                    <a:pt x="329" y="1290"/>
                    <a:pt x="350" y="1650"/>
                  </a:cubicBezTo>
                  <a:cubicBezTo>
                    <a:pt x="366" y="1986"/>
                    <a:pt x="552" y="2141"/>
                    <a:pt x="844" y="2141"/>
                  </a:cubicBezTo>
                  <a:cubicBezTo>
                    <a:pt x="937" y="2141"/>
                    <a:pt x="1041" y="2125"/>
                    <a:pt x="1154" y="2094"/>
                  </a:cubicBezTo>
                  <a:cubicBezTo>
                    <a:pt x="1767" y="1904"/>
                    <a:pt x="2677" y="1967"/>
                    <a:pt x="2465" y="1015"/>
                  </a:cubicBezTo>
                  <a:cubicBezTo>
                    <a:pt x="2634" y="656"/>
                    <a:pt x="3311" y="444"/>
                    <a:pt x="3396"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1" name="Google Shape;2711;p17"/>
            <p:cNvSpPr/>
            <p:nvPr/>
          </p:nvSpPr>
          <p:spPr>
            <a:xfrm>
              <a:off x="-1722100" y="4027125"/>
              <a:ext cx="55525" cy="61375"/>
            </a:xfrm>
            <a:custGeom>
              <a:rect b="b" l="l" r="r" t="t"/>
              <a:pathLst>
                <a:path extrusionOk="0" h="2455" w="2221">
                  <a:moveTo>
                    <a:pt x="2221" y="1"/>
                  </a:moveTo>
                  <a:lnTo>
                    <a:pt x="2221" y="1"/>
                  </a:lnTo>
                  <a:cubicBezTo>
                    <a:pt x="804" y="318"/>
                    <a:pt x="360" y="1333"/>
                    <a:pt x="0" y="2390"/>
                  </a:cubicBezTo>
                  <a:cubicBezTo>
                    <a:pt x="108" y="2433"/>
                    <a:pt x="218" y="2455"/>
                    <a:pt x="327" y="2455"/>
                  </a:cubicBezTo>
                  <a:cubicBezTo>
                    <a:pt x="537" y="2455"/>
                    <a:pt x="742" y="2375"/>
                    <a:pt x="909" y="2221"/>
                  </a:cubicBezTo>
                  <a:cubicBezTo>
                    <a:pt x="1375" y="1862"/>
                    <a:pt x="1417" y="1227"/>
                    <a:pt x="2030" y="931"/>
                  </a:cubicBezTo>
                  <a:lnTo>
                    <a:pt x="2221" y="1"/>
                  </a:ln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2" name="Google Shape;2712;p17"/>
            <p:cNvSpPr/>
            <p:nvPr/>
          </p:nvSpPr>
          <p:spPr>
            <a:xfrm>
              <a:off x="-1677700" y="4028175"/>
              <a:ext cx="57125" cy="83050"/>
            </a:xfrm>
            <a:custGeom>
              <a:rect b="b" l="l" r="r" t="t"/>
              <a:pathLst>
                <a:path extrusionOk="0" h="3322" w="2285">
                  <a:moveTo>
                    <a:pt x="1735" y="1"/>
                  </a:moveTo>
                  <a:cubicBezTo>
                    <a:pt x="1396" y="149"/>
                    <a:pt x="677" y="128"/>
                    <a:pt x="1375" y="699"/>
                  </a:cubicBezTo>
                  <a:cubicBezTo>
                    <a:pt x="1841" y="1079"/>
                    <a:pt x="1" y="2327"/>
                    <a:pt x="254" y="3321"/>
                  </a:cubicBezTo>
                  <a:cubicBezTo>
                    <a:pt x="424" y="3300"/>
                    <a:pt x="614" y="3258"/>
                    <a:pt x="614" y="3131"/>
                  </a:cubicBezTo>
                  <a:cubicBezTo>
                    <a:pt x="572" y="2306"/>
                    <a:pt x="1545" y="1904"/>
                    <a:pt x="1714" y="1185"/>
                  </a:cubicBezTo>
                  <a:cubicBezTo>
                    <a:pt x="1746" y="1012"/>
                    <a:pt x="1834" y="955"/>
                    <a:pt x="1943" y="955"/>
                  </a:cubicBezTo>
                  <a:cubicBezTo>
                    <a:pt x="2048" y="955"/>
                    <a:pt x="2171" y="1007"/>
                    <a:pt x="2285" y="1058"/>
                  </a:cubicBezTo>
                  <a:cubicBezTo>
                    <a:pt x="2285" y="656"/>
                    <a:pt x="2242" y="233"/>
                    <a:pt x="1735"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3" name="Google Shape;2713;p17"/>
            <p:cNvSpPr/>
            <p:nvPr/>
          </p:nvSpPr>
          <p:spPr>
            <a:xfrm>
              <a:off x="-853400" y="3754725"/>
              <a:ext cx="70850" cy="55975"/>
            </a:xfrm>
            <a:custGeom>
              <a:rect b="b" l="l" r="r" t="t"/>
              <a:pathLst>
                <a:path extrusionOk="0" h="2239" w="2834">
                  <a:moveTo>
                    <a:pt x="2658" y="0"/>
                  </a:moveTo>
                  <a:cubicBezTo>
                    <a:pt x="2102" y="0"/>
                    <a:pt x="70" y="1639"/>
                    <a:pt x="1" y="1950"/>
                  </a:cubicBezTo>
                  <a:cubicBezTo>
                    <a:pt x="37" y="2133"/>
                    <a:pt x="200" y="2239"/>
                    <a:pt x="364" y="2239"/>
                  </a:cubicBezTo>
                  <a:cubicBezTo>
                    <a:pt x="485" y="2239"/>
                    <a:pt x="606" y="2182"/>
                    <a:pt x="677" y="2056"/>
                  </a:cubicBezTo>
                  <a:cubicBezTo>
                    <a:pt x="1248" y="1337"/>
                    <a:pt x="2285" y="1062"/>
                    <a:pt x="2771" y="280"/>
                  </a:cubicBezTo>
                  <a:cubicBezTo>
                    <a:pt x="2833" y="82"/>
                    <a:pt x="2783" y="0"/>
                    <a:pt x="2658"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4" name="Google Shape;2714;p17"/>
            <p:cNvSpPr/>
            <p:nvPr/>
          </p:nvSpPr>
          <p:spPr>
            <a:xfrm>
              <a:off x="-2343900" y="3700375"/>
              <a:ext cx="64525" cy="72450"/>
            </a:xfrm>
            <a:custGeom>
              <a:rect b="b" l="l" r="r" t="t"/>
              <a:pathLst>
                <a:path extrusionOk="0" h="2898" w="2581">
                  <a:moveTo>
                    <a:pt x="1333" y="0"/>
                  </a:moveTo>
                  <a:cubicBezTo>
                    <a:pt x="889" y="825"/>
                    <a:pt x="0" y="2454"/>
                    <a:pt x="1290" y="2898"/>
                  </a:cubicBezTo>
                  <a:cubicBezTo>
                    <a:pt x="1409" y="2752"/>
                    <a:pt x="1582" y="2736"/>
                    <a:pt x="1764" y="2736"/>
                  </a:cubicBezTo>
                  <a:cubicBezTo>
                    <a:pt x="1815" y="2736"/>
                    <a:pt x="1868" y="2737"/>
                    <a:pt x="1919" y="2737"/>
                  </a:cubicBezTo>
                  <a:cubicBezTo>
                    <a:pt x="2107" y="2737"/>
                    <a:pt x="2289" y="2720"/>
                    <a:pt x="2411" y="2559"/>
                  </a:cubicBezTo>
                  <a:cubicBezTo>
                    <a:pt x="2389" y="2558"/>
                    <a:pt x="2366" y="2557"/>
                    <a:pt x="2343" y="2557"/>
                  </a:cubicBezTo>
                  <a:cubicBezTo>
                    <a:pt x="2206" y="2557"/>
                    <a:pt x="2066" y="2580"/>
                    <a:pt x="1930" y="2580"/>
                  </a:cubicBezTo>
                  <a:cubicBezTo>
                    <a:pt x="1772" y="2580"/>
                    <a:pt x="1618" y="2549"/>
                    <a:pt x="1481" y="2411"/>
                  </a:cubicBezTo>
                  <a:cubicBezTo>
                    <a:pt x="1100" y="1629"/>
                    <a:pt x="2581" y="318"/>
                    <a:pt x="1333"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5" name="Google Shape;2715;p17"/>
            <p:cNvSpPr/>
            <p:nvPr/>
          </p:nvSpPr>
          <p:spPr>
            <a:xfrm>
              <a:off x="-1185450" y="4084450"/>
              <a:ext cx="52900" cy="46850"/>
            </a:xfrm>
            <a:custGeom>
              <a:rect b="b" l="l" r="r" t="t"/>
              <a:pathLst>
                <a:path extrusionOk="0" h="1874" w="2116">
                  <a:moveTo>
                    <a:pt x="1619" y="1"/>
                  </a:moveTo>
                  <a:cubicBezTo>
                    <a:pt x="1160" y="1"/>
                    <a:pt x="641" y="525"/>
                    <a:pt x="276" y="753"/>
                  </a:cubicBezTo>
                  <a:cubicBezTo>
                    <a:pt x="1" y="1049"/>
                    <a:pt x="170" y="1578"/>
                    <a:pt x="445" y="1874"/>
                  </a:cubicBezTo>
                  <a:cubicBezTo>
                    <a:pt x="1291" y="1578"/>
                    <a:pt x="1650" y="880"/>
                    <a:pt x="2116" y="288"/>
                  </a:cubicBezTo>
                  <a:cubicBezTo>
                    <a:pt x="1967" y="80"/>
                    <a:pt x="1798" y="1"/>
                    <a:pt x="1619"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6" name="Google Shape;2716;p17"/>
            <p:cNvSpPr/>
            <p:nvPr/>
          </p:nvSpPr>
          <p:spPr>
            <a:xfrm>
              <a:off x="-1229250" y="4107250"/>
              <a:ext cx="54925" cy="33150"/>
            </a:xfrm>
            <a:custGeom>
              <a:rect b="b" l="l" r="r" t="t"/>
              <a:pathLst>
                <a:path extrusionOk="0" h="1326" w="2197">
                  <a:moveTo>
                    <a:pt x="256" y="1"/>
                  </a:moveTo>
                  <a:cubicBezTo>
                    <a:pt x="0" y="1"/>
                    <a:pt x="44" y="176"/>
                    <a:pt x="167" y="666"/>
                  </a:cubicBezTo>
                  <a:cubicBezTo>
                    <a:pt x="615" y="1114"/>
                    <a:pt x="919" y="1326"/>
                    <a:pt x="1254" y="1326"/>
                  </a:cubicBezTo>
                  <a:cubicBezTo>
                    <a:pt x="1519" y="1326"/>
                    <a:pt x="1804" y="1193"/>
                    <a:pt x="2197" y="941"/>
                  </a:cubicBezTo>
                  <a:lnTo>
                    <a:pt x="2197" y="327"/>
                  </a:lnTo>
                  <a:cubicBezTo>
                    <a:pt x="1816" y="95"/>
                    <a:pt x="1372" y="264"/>
                    <a:pt x="991" y="137"/>
                  </a:cubicBezTo>
                  <a:cubicBezTo>
                    <a:pt x="630" y="54"/>
                    <a:pt x="397" y="1"/>
                    <a:pt x="256"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7" name="Google Shape;2717;p17"/>
            <p:cNvSpPr/>
            <p:nvPr/>
          </p:nvSpPr>
          <p:spPr>
            <a:xfrm>
              <a:off x="-1212950" y="3839725"/>
              <a:ext cx="111600" cy="76650"/>
            </a:xfrm>
            <a:custGeom>
              <a:rect b="b" l="l" r="r" t="t"/>
              <a:pathLst>
                <a:path extrusionOk="0" h="3066" w="4464">
                  <a:moveTo>
                    <a:pt x="3772" y="1"/>
                  </a:moveTo>
                  <a:cubicBezTo>
                    <a:pt x="2618" y="1"/>
                    <a:pt x="3318" y="1426"/>
                    <a:pt x="1947" y="1554"/>
                  </a:cubicBezTo>
                  <a:cubicBezTo>
                    <a:pt x="1926" y="2463"/>
                    <a:pt x="487" y="2146"/>
                    <a:pt x="1" y="2696"/>
                  </a:cubicBezTo>
                  <a:cubicBezTo>
                    <a:pt x="87" y="2953"/>
                    <a:pt x="240" y="3065"/>
                    <a:pt x="448" y="3065"/>
                  </a:cubicBezTo>
                  <a:cubicBezTo>
                    <a:pt x="548" y="3065"/>
                    <a:pt x="660" y="3040"/>
                    <a:pt x="784" y="2992"/>
                  </a:cubicBezTo>
                  <a:cubicBezTo>
                    <a:pt x="1439" y="2082"/>
                    <a:pt x="3279" y="2082"/>
                    <a:pt x="3173" y="729"/>
                  </a:cubicBezTo>
                  <a:cubicBezTo>
                    <a:pt x="3122" y="484"/>
                    <a:pt x="3487" y="270"/>
                    <a:pt x="3784" y="270"/>
                  </a:cubicBezTo>
                  <a:cubicBezTo>
                    <a:pt x="3975" y="270"/>
                    <a:pt x="4138" y="358"/>
                    <a:pt x="4146" y="581"/>
                  </a:cubicBezTo>
                  <a:cubicBezTo>
                    <a:pt x="4358" y="475"/>
                    <a:pt x="4379" y="263"/>
                    <a:pt x="4464" y="115"/>
                  </a:cubicBezTo>
                  <a:cubicBezTo>
                    <a:pt x="4178" y="35"/>
                    <a:pt x="3952" y="1"/>
                    <a:pt x="3772"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8" name="Google Shape;2718;p17"/>
            <p:cNvSpPr/>
            <p:nvPr/>
          </p:nvSpPr>
          <p:spPr>
            <a:xfrm>
              <a:off x="-1453300" y="3905525"/>
              <a:ext cx="62725" cy="53325"/>
            </a:xfrm>
            <a:custGeom>
              <a:rect b="b" l="l" r="r" t="t"/>
              <a:pathLst>
                <a:path extrusionOk="0" h="2133" w="2509">
                  <a:moveTo>
                    <a:pt x="1684" y="0"/>
                  </a:moveTo>
                  <a:cubicBezTo>
                    <a:pt x="1113" y="275"/>
                    <a:pt x="605" y="656"/>
                    <a:pt x="182" y="1142"/>
                  </a:cubicBezTo>
                  <a:cubicBezTo>
                    <a:pt x="0" y="1753"/>
                    <a:pt x="42" y="2133"/>
                    <a:pt x="273" y="2133"/>
                  </a:cubicBezTo>
                  <a:cubicBezTo>
                    <a:pt x="418" y="2133"/>
                    <a:pt x="637" y="1984"/>
                    <a:pt x="923" y="1650"/>
                  </a:cubicBezTo>
                  <a:cubicBezTo>
                    <a:pt x="1853" y="1290"/>
                    <a:pt x="2509" y="1311"/>
                    <a:pt x="1684" y="191"/>
                  </a:cubicBezTo>
                  <a:cubicBezTo>
                    <a:pt x="1747" y="169"/>
                    <a:pt x="1769" y="42"/>
                    <a:pt x="1684"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9" name="Google Shape;2719;p17"/>
            <p:cNvSpPr/>
            <p:nvPr/>
          </p:nvSpPr>
          <p:spPr>
            <a:xfrm>
              <a:off x="-1616375" y="3758075"/>
              <a:ext cx="48150" cy="53125"/>
            </a:xfrm>
            <a:custGeom>
              <a:rect b="b" l="l" r="r" t="t"/>
              <a:pathLst>
                <a:path extrusionOk="0" h="2125" w="1926">
                  <a:moveTo>
                    <a:pt x="769" y="0"/>
                  </a:moveTo>
                  <a:cubicBezTo>
                    <a:pt x="512" y="0"/>
                    <a:pt x="248" y="64"/>
                    <a:pt x="1" y="188"/>
                  </a:cubicBezTo>
                  <a:cubicBezTo>
                    <a:pt x="149" y="442"/>
                    <a:pt x="487" y="590"/>
                    <a:pt x="234" y="928"/>
                  </a:cubicBezTo>
                  <a:cubicBezTo>
                    <a:pt x="593" y="1288"/>
                    <a:pt x="276" y="1732"/>
                    <a:pt x="466" y="2112"/>
                  </a:cubicBezTo>
                  <a:cubicBezTo>
                    <a:pt x="516" y="2121"/>
                    <a:pt x="562" y="2125"/>
                    <a:pt x="605" y="2125"/>
                  </a:cubicBezTo>
                  <a:cubicBezTo>
                    <a:pt x="1453" y="2125"/>
                    <a:pt x="1000" y="611"/>
                    <a:pt x="1926" y="611"/>
                  </a:cubicBezTo>
                  <a:cubicBezTo>
                    <a:pt x="1644" y="195"/>
                    <a:pt x="1217" y="0"/>
                    <a:pt x="769"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0" name="Google Shape;2720;p17"/>
            <p:cNvSpPr/>
            <p:nvPr/>
          </p:nvSpPr>
          <p:spPr>
            <a:xfrm>
              <a:off x="-1733750" y="4083050"/>
              <a:ext cx="57675" cy="47200"/>
            </a:xfrm>
            <a:custGeom>
              <a:rect b="b" l="l" r="r" t="t"/>
              <a:pathLst>
                <a:path extrusionOk="0" h="1888" w="2307">
                  <a:moveTo>
                    <a:pt x="1083" y="0"/>
                  </a:moveTo>
                  <a:cubicBezTo>
                    <a:pt x="871" y="0"/>
                    <a:pt x="661" y="47"/>
                    <a:pt x="466" y="153"/>
                  </a:cubicBezTo>
                  <a:lnTo>
                    <a:pt x="445" y="153"/>
                  </a:lnTo>
                  <a:cubicBezTo>
                    <a:pt x="1" y="1549"/>
                    <a:pt x="530" y="1613"/>
                    <a:pt x="1756" y="1888"/>
                  </a:cubicBezTo>
                  <a:cubicBezTo>
                    <a:pt x="1650" y="1486"/>
                    <a:pt x="2116" y="1486"/>
                    <a:pt x="2306" y="1274"/>
                  </a:cubicBezTo>
                  <a:lnTo>
                    <a:pt x="2306" y="1274"/>
                  </a:lnTo>
                  <a:cubicBezTo>
                    <a:pt x="2229" y="1288"/>
                    <a:pt x="2154" y="1295"/>
                    <a:pt x="2084" y="1295"/>
                  </a:cubicBezTo>
                  <a:cubicBezTo>
                    <a:pt x="1400" y="1295"/>
                    <a:pt x="1034" y="676"/>
                    <a:pt x="1206" y="5"/>
                  </a:cubicBezTo>
                  <a:cubicBezTo>
                    <a:pt x="1165" y="2"/>
                    <a:pt x="1124" y="0"/>
                    <a:pt x="1083"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1" name="Google Shape;2721;p17"/>
            <p:cNvSpPr/>
            <p:nvPr/>
          </p:nvSpPr>
          <p:spPr>
            <a:xfrm>
              <a:off x="-1208000" y="3821450"/>
              <a:ext cx="62225" cy="45350"/>
            </a:xfrm>
            <a:custGeom>
              <a:rect b="b" l="l" r="r" t="t"/>
              <a:pathLst>
                <a:path extrusionOk="0" h="1814" w="2489">
                  <a:moveTo>
                    <a:pt x="1897" y="0"/>
                  </a:moveTo>
                  <a:lnTo>
                    <a:pt x="839" y="677"/>
                  </a:lnTo>
                  <a:cubicBezTo>
                    <a:pt x="879" y="933"/>
                    <a:pt x="1" y="1813"/>
                    <a:pt x="478" y="1813"/>
                  </a:cubicBezTo>
                  <a:cubicBezTo>
                    <a:pt x="513" y="1813"/>
                    <a:pt x="556" y="1808"/>
                    <a:pt x="607" y="1798"/>
                  </a:cubicBezTo>
                  <a:cubicBezTo>
                    <a:pt x="1262" y="1312"/>
                    <a:pt x="2489" y="1164"/>
                    <a:pt x="1897"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2" name="Google Shape;2722;p17"/>
            <p:cNvSpPr/>
            <p:nvPr/>
          </p:nvSpPr>
          <p:spPr>
            <a:xfrm>
              <a:off x="-2325400" y="3681825"/>
              <a:ext cx="40100" cy="78850"/>
            </a:xfrm>
            <a:custGeom>
              <a:rect b="b" l="l" r="r" t="t"/>
              <a:pathLst>
                <a:path extrusionOk="0" h="3154" w="1604">
                  <a:moveTo>
                    <a:pt x="1244" y="1"/>
                  </a:moveTo>
                  <a:cubicBezTo>
                    <a:pt x="939" y="1"/>
                    <a:pt x="529" y="310"/>
                    <a:pt x="593" y="742"/>
                  </a:cubicBezTo>
                  <a:cubicBezTo>
                    <a:pt x="1587" y="1313"/>
                    <a:pt x="1" y="2307"/>
                    <a:pt x="741" y="3153"/>
                  </a:cubicBezTo>
                  <a:cubicBezTo>
                    <a:pt x="698" y="2942"/>
                    <a:pt x="804" y="2709"/>
                    <a:pt x="1016" y="2603"/>
                  </a:cubicBezTo>
                  <a:cubicBezTo>
                    <a:pt x="1143" y="2328"/>
                    <a:pt x="1164" y="2011"/>
                    <a:pt x="1121" y="1715"/>
                  </a:cubicBezTo>
                  <a:cubicBezTo>
                    <a:pt x="1396" y="1334"/>
                    <a:pt x="1143" y="827"/>
                    <a:pt x="1544" y="467"/>
                  </a:cubicBezTo>
                  <a:cubicBezTo>
                    <a:pt x="1604" y="138"/>
                    <a:pt x="1447" y="1"/>
                    <a:pt x="1244"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3" name="Google Shape;2723;p17"/>
            <p:cNvSpPr/>
            <p:nvPr/>
          </p:nvSpPr>
          <p:spPr>
            <a:xfrm>
              <a:off x="-1236725" y="4088800"/>
              <a:ext cx="61875" cy="35100"/>
            </a:xfrm>
            <a:custGeom>
              <a:rect b="b" l="l" r="r" t="t"/>
              <a:pathLst>
                <a:path extrusionOk="0" h="1404" w="2475">
                  <a:moveTo>
                    <a:pt x="1116" y="0"/>
                  </a:moveTo>
                  <a:cubicBezTo>
                    <a:pt x="773" y="0"/>
                    <a:pt x="529" y="325"/>
                    <a:pt x="191" y="325"/>
                  </a:cubicBezTo>
                  <a:cubicBezTo>
                    <a:pt x="106" y="706"/>
                    <a:pt x="0" y="1171"/>
                    <a:pt x="444" y="1404"/>
                  </a:cubicBezTo>
                  <a:cubicBezTo>
                    <a:pt x="396" y="1017"/>
                    <a:pt x="483" y="906"/>
                    <a:pt x="623" y="906"/>
                  </a:cubicBezTo>
                  <a:cubicBezTo>
                    <a:pt x="809" y="906"/>
                    <a:pt x="1087" y="1099"/>
                    <a:pt x="1269" y="1099"/>
                  </a:cubicBezTo>
                  <a:cubicBezTo>
                    <a:pt x="1310" y="1099"/>
                    <a:pt x="1346" y="1090"/>
                    <a:pt x="1375" y="1065"/>
                  </a:cubicBezTo>
                  <a:cubicBezTo>
                    <a:pt x="1476" y="964"/>
                    <a:pt x="1364" y="747"/>
                    <a:pt x="1503" y="747"/>
                  </a:cubicBezTo>
                  <a:cubicBezTo>
                    <a:pt x="1509" y="747"/>
                    <a:pt x="1516" y="747"/>
                    <a:pt x="1523" y="748"/>
                  </a:cubicBezTo>
                  <a:cubicBezTo>
                    <a:pt x="1692" y="769"/>
                    <a:pt x="1523" y="960"/>
                    <a:pt x="1565" y="1065"/>
                  </a:cubicBezTo>
                  <a:cubicBezTo>
                    <a:pt x="1648" y="1148"/>
                    <a:pt x="1733" y="1176"/>
                    <a:pt x="1818" y="1176"/>
                  </a:cubicBezTo>
                  <a:cubicBezTo>
                    <a:pt x="2000" y="1176"/>
                    <a:pt x="2186" y="1047"/>
                    <a:pt x="2366" y="1047"/>
                  </a:cubicBezTo>
                  <a:cubicBezTo>
                    <a:pt x="2402" y="1047"/>
                    <a:pt x="2439" y="1053"/>
                    <a:pt x="2475" y="1065"/>
                  </a:cubicBezTo>
                  <a:cubicBezTo>
                    <a:pt x="2390" y="473"/>
                    <a:pt x="1967" y="177"/>
                    <a:pt x="1396" y="71"/>
                  </a:cubicBezTo>
                  <a:cubicBezTo>
                    <a:pt x="1295" y="21"/>
                    <a:pt x="1202" y="0"/>
                    <a:pt x="1116"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4" name="Google Shape;2724;p17"/>
            <p:cNvSpPr/>
            <p:nvPr/>
          </p:nvSpPr>
          <p:spPr>
            <a:xfrm>
              <a:off x="-1155825" y="4050400"/>
              <a:ext cx="40725" cy="41250"/>
            </a:xfrm>
            <a:custGeom>
              <a:rect b="b" l="l" r="r" t="t"/>
              <a:pathLst>
                <a:path extrusionOk="0" h="1650" w="1629">
                  <a:moveTo>
                    <a:pt x="1354" y="0"/>
                  </a:moveTo>
                  <a:lnTo>
                    <a:pt x="1354" y="0"/>
                  </a:lnTo>
                  <a:cubicBezTo>
                    <a:pt x="635" y="973"/>
                    <a:pt x="635" y="973"/>
                    <a:pt x="0" y="994"/>
                  </a:cubicBezTo>
                  <a:lnTo>
                    <a:pt x="0" y="1481"/>
                  </a:lnTo>
                  <a:cubicBezTo>
                    <a:pt x="88" y="1528"/>
                    <a:pt x="188" y="1539"/>
                    <a:pt x="291" y="1539"/>
                  </a:cubicBezTo>
                  <a:cubicBezTo>
                    <a:pt x="372" y="1539"/>
                    <a:pt x="455" y="1532"/>
                    <a:pt x="538" y="1532"/>
                  </a:cubicBezTo>
                  <a:cubicBezTo>
                    <a:pt x="677" y="1532"/>
                    <a:pt x="813" y="1551"/>
                    <a:pt x="931" y="1650"/>
                  </a:cubicBezTo>
                  <a:cubicBezTo>
                    <a:pt x="1375" y="1438"/>
                    <a:pt x="1438" y="1036"/>
                    <a:pt x="1607" y="677"/>
                  </a:cubicBezTo>
                  <a:cubicBezTo>
                    <a:pt x="1311" y="529"/>
                    <a:pt x="1629" y="169"/>
                    <a:pt x="1354"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5" name="Google Shape;2725;p17"/>
            <p:cNvSpPr/>
            <p:nvPr/>
          </p:nvSpPr>
          <p:spPr>
            <a:xfrm>
              <a:off x="-2706625" y="4069925"/>
              <a:ext cx="49725" cy="45725"/>
            </a:xfrm>
            <a:custGeom>
              <a:rect b="b" l="l" r="r" t="t"/>
              <a:pathLst>
                <a:path extrusionOk="0" h="1829" w="1989">
                  <a:moveTo>
                    <a:pt x="1658" y="1"/>
                  </a:moveTo>
                  <a:cubicBezTo>
                    <a:pt x="1179" y="1"/>
                    <a:pt x="1051" y="430"/>
                    <a:pt x="741" y="657"/>
                  </a:cubicBezTo>
                  <a:cubicBezTo>
                    <a:pt x="403" y="996"/>
                    <a:pt x="85" y="1355"/>
                    <a:pt x="1" y="1799"/>
                  </a:cubicBezTo>
                  <a:cubicBezTo>
                    <a:pt x="67" y="1819"/>
                    <a:pt x="128" y="1828"/>
                    <a:pt x="184" y="1828"/>
                  </a:cubicBezTo>
                  <a:cubicBezTo>
                    <a:pt x="724" y="1828"/>
                    <a:pt x="848" y="997"/>
                    <a:pt x="1372" y="997"/>
                  </a:cubicBezTo>
                  <a:cubicBezTo>
                    <a:pt x="1490" y="997"/>
                    <a:pt x="1629" y="1039"/>
                    <a:pt x="1799" y="1144"/>
                  </a:cubicBezTo>
                  <a:cubicBezTo>
                    <a:pt x="1735" y="763"/>
                    <a:pt x="1989" y="361"/>
                    <a:pt x="1693" y="2"/>
                  </a:cubicBezTo>
                  <a:cubicBezTo>
                    <a:pt x="1681" y="1"/>
                    <a:pt x="1670" y="1"/>
                    <a:pt x="1658"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6" name="Google Shape;2726;p17"/>
            <p:cNvSpPr/>
            <p:nvPr/>
          </p:nvSpPr>
          <p:spPr>
            <a:xfrm>
              <a:off x="-2283100" y="3669175"/>
              <a:ext cx="56600" cy="63475"/>
            </a:xfrm>
            <a:custGeom>
              <a:rect b="b" l="l" r="r" t="t"/>
              <a:pathLst>
                <a:path extrusionOk="0" h="2539" w="2264">
                  <a:moveTo>
                    <a:pt x="1079" y="0"/>
                  </a:moveTo>
                  <a:cubicBezTo>
                    <a:pt x="1037" y="127"/>
                    <a:pt x="931" y="318"/>
                    <a:pt x="973" y="360"/>
                  </a:cubicBezTo>
                  <a:cubicBezTo>
                    <a:pt x="2264" y="1185"/>
                    <a:pt x="1" y="2094"/>
                    <a:pt x="1269" y="2538"/>
                  </a:cubicBezTo>
                  <a:cubicBezTo>
                    <a:pt x="1058" y="1798"/>
                    <a:pt x="1735" y="1417"/>
                    <a:pt x="2179" y="931"/>
                  </a:cubicBezTo>
                  <a:cubicBezTo>
                    <a:pt x="1883" y="529"/>
                    <a:pt x="1523" y="212"/>
                    <a:pt x="1079"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7" name="Google Shape;2727;p17"/>
            <p:cNvSpPr/>
            <p:nvPr/>
          </p:nvSpPr>
          <p:spPr>
            <a:xfrm>
              <a:off x="-792475" y="3742675"/>
              <a:ext cx="64400" cy="38575"/>
            </a:xfrm>
            <a:custGeom>
              <a:rect b="b" l="l" r="r" t="t"/>
              <a:pathLst>
                <a:path extrusionOk="0" h="1543" w="2576">
                  <a:moveTo>
                    <a:pt x="1244" y="0"/>
                  </a:moveTo>
                  <a:lnTo>
                    <a:pt x="1032" y="43"/>
                  </a:lnTo>
                  <a:cubicBezTo>
                    <a:pt x="1" y="909"/>
                    <a:pt x="355" y="1543"/>
                    <a:pt x="1021" y="1543"/>
                  </a:cubicBezTo>
                  <a:cubicBezTo>
                    <a:pt x="1378" y="1543"/>
                    <a:pt x="1826" y="1360"/>
                    <a:pt x="2195" y="931"/>
                  </a:cubicBezTo>
                  <a:lnTo>
                    <a:pt x="2365" y="910"/>
                  </a:lnTo>
                  <a:cubicBezTo>
                    <a:pt x="2576" y="762"/>
                    <a:pt x="2428" y="529"/>
                    <a:pt x="2195" y="529"/>
                  </a:cubicBezTo>
                  <a:cubicBezTo>
                    <a:pt x="2117" y="550"/>
                    <a:pt x="2047" y="560"/>
                    <a:pt x="1984" y="560"/>
                  </a:cubicBezTo>
                  <a:cubicBezTo>
                    <a:pt x="1606" y="560"/>
                    <a:pt x="1479" y="218"/>
                    <a:pt x="1244"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8" name="Google Shape;2728;p17"/>
            <p:cNvSpPr/>
            <p:nvPr/>
          </p:nvSpPr>
          <p:spPr>
            <a:xfrm>
              <a:off x="-1240425" y="3873700"/>
              <a:ext cx="47600" cy="44775"/>
            </a:xfrm>
            <a:custGeom>
              <a:rect b="b" l="l" r="r" t="t"/>
              <a:pathLst>
                <a:path extrusionOk="0" h="1791" w="1904">
                  <a:moveTo>
                    <a:pt x="882" y="1"/>
                  </a:moveTo>
                  <a:cubicBezTo>
                    <a:pt x="710" y="1"/>
                    <a:pt x="531" y="143"/>
                    <a:pt x="402" y="512"/>
                  </a:cubicBezTo>
                  <a:cubicBezTo>
                    <a:pt x="0" y="1098"/>
                    <a:pt x="805" y="1790"/>
                    <a:pt x="1452" y="1790"/>
                  </a:cubicBezTo>
                  <a:cubicBezTo>
                    <a:pt x="1622" y="1790"/>
                    <a:pt x="1780" y="1743"/>
                    <a:pt x="1904" y="1633"/>
                  </a:cubicBezTo>
                  <a:cubicBezTo>
                    <a:pt x="1586" y="1633"/>
                    <a:pt x="1290" y="1612"/>
                    <a:pt x="1163" y="1294"/>
                  </a:cubicBezTo>
                  <a:cubicBezTo>
                    <a:pt x="1673" y="844"/>
                    <a:pt x="1301" y="1"/>
                    <a:pt x="882"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9" name="Google Shape;2729;p17"/>
            <p:cNvSpPr/>
            <p:nvPr/>
          </p:nvSpPr>
          <p:spPr>
            <a:xfrm>
              <a:off x="-1146850" y="3808550"/>
              <a:ext cx="59925" cy="25625"/>
            </a:xfrm>
            <a:custGeom>
              <a:rect b="b" l="l" r="r" t="t"/>
              <a:pathLst>
                <a:path extrusionOk="0" h="1025" w="2397">
                  <a:moveTo>
                    <a:pt x="1087" y="0"/>
                  </a:moveTo>
                  <a:cubicBezTo>
                    <a:pt x="682" y="0"/>
                    <a:pt x="250" y="94"/>
                    <a:pt x="1" y="242"/>
                  </a:cubicBezTo>
                  <a:cubicBezTo>
                    <a:pt x="593" y="538"/>
                    <a:pt x="1333" y="580"/>
                    <a:pt x="1862" y="1024"/>
                  </a:cubicBezTo>
                  <a:cubicBezTo>
                    <a:pt x="2396" y="276"/>
                    <a:pt x="1782" y="0"/>
                    <a:pt x="1087"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0" name="Google Shape;2730;p17"/>
            <p:cNvSpPr/>
            <p:nvPr/>
          </p:nvSpPr>
          <p:spPr>
            <a:xfrm>
              <a:off x="-1169575" y="4020525"/>
              <a:ext cx="55000" cy="23225"/>
            </a:xfrm>
            <a:custGeom>
              <a:rect b="b" l="l" r="r" t="t"/>
              <a:pathLst>
                <a:path extrusionOk="0" h="929" w="2200">
                  <a:moveTo>
                    <a:pt x="1519" y="0"/>
                  </a:moveTo>
                  <a:cubicBezTo>
                    <a:pt x="1011" y="0"/>
                    <a:pt x="375" y="354"/>
                    <a:pt x="0" y="582"/>
                  </a:cubicBezTo>
                  <a:cubicBezTo>
                    <a:pt x="71" y="565"/>
                    <a:pt x="137" y="558"/>
                    <a:pt x="200" y="558"/>
                  </a:cubicBezTo>
                  <a:cubicBezTo>
                    <a:pt x="652" y="558"/>
                    <a:pt x="921" y="928"/>
                    <a:pt x="1243" y="928"/>
                  </a:cubicBezTo>
                  <a:cubicBezTo>
                    <a:pt x="1399" y="928"/>
                    <a:pt x="1568" y="841"/>
                    <a:pt x="1777" y="582"/>
                  </a:cubicBezTo>
                  <a:cubicBezTo>
                    <a:pt x="1865" y="494"/>
                    <a:pt x="1997" y="450"/>
                    <a:pt x="2124" y="450"/>
                  </a:cubicBezTo>
                  <a:cubicBezTo>
                    <a:pt x="2150" y="450"/>
                    <a:pt x="2175" y="451"/>
                    <a:pt x="2200" y="455"/>
                  </a:cubicBezTo>
                  <a:cubicBezTo>
                    <a:pt x="2068" y="120"/>
                    <a:pt x="1815" y="0"/>
                    <a:pt x="1519"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1" name="Google Shape;2731;p17"/>
            <p:cNvSpPr/>
            <p:nvPr/>
          </p:nvSpPr>
          <p:spPr>
            <a:xfrm>
              <a:off x="-745525" y="3725025"/>
              <a:ext cx="41775" cy="41450"/>
            </a:xfrm>
            <a:custGeom>
              <a:rect b="b" l="l" r="r" t="t"/>
              <a:pathLst>
                <a:path extrusionOk="0" h="1658" w="1671">
                  <a:moveTo>
                    <a:pt x="624" y="1"/>
                  </a:moveTo>
                  <a:cubicBezTo>
                    <a:pt x="459" y="1"/>
                    <a:pt x="286" y="63"/>
                    <a:pt x="106" y="177"/>
                  </a:cubicBezTo>
                  <a:cubicBezTo>
                    <a:pt x="0" y="495"/>
                    <a:pt x="529" y="643"/>
                    <a:pt x="381" y="981"/>
                  </a:cubicBezTo>
                  <a:cubicBezTo>
                    <a:pt x="360" y="1087"/>
                    <a:pt x="402" y="1193"/>
                    <a:pt x="465" y="1277"/>
                  </a:cubicBezTo>
                  <a:lnTo>
                    <a:pt x="487" y="1616"/>
                  </a:lnTo>
                  <a:cubicBezTo>
                    <a:pt x="550" y="1637"/>
                    <a:pt x="592" y="1637"/>
                    <a:pt x="656" y="1658"/>
                  </a:cubicBezTo>
                  <a:cubicBezTo>
                    <a:pt x="952" y="1256"/>
                    <a:pt x="1671" y="854"/>
                    <a:pt x="1206" y="304"/>
                  </a:cubicBezTo>
                  <a:cubicBezTo>
                    <a:pt x="1019" y="95"/>
                    <a:pt x="827" y="1"/>
                    <a:pt x="624"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2" name="Google Shape;2732;p17"/>
            <p:cNvSpPr/>
            <p:nvPr/>
          </p:nvSpPr>
          <p:spPr>
            <a:xfrm>
              <a:off x="-2762125" y="4128650"/>
              <a:ext cx="51300" cy="41350"/>
            </a:xfrm>
            <a:custGeom>
              <a:rect b="b" l="l" r="r" t="t"/>
              <a:pathLst>
                <a:path extrusionOk="0" h="1654" w="2052">
                  <a:moveTo>
                    <a:pt x="1946" y="0"/>
                  </a:moveTo>
                  <a:cubicBezTo>
                    <a:pt x="1396" y="21"/>
                    <a:pt x="1015" y="381"/>
                    <a:pt x="550" y="550"/>
                  </a:cubicBezTo>
                  <a:cubicBezTo>
                    <a:pt x="570" y="862"/>
                    <a:pt x="589" y="1192"/>
                    <a:pt x="128" y="1192"/>
                  </a:cubicBezTo>
                  <a:cubicBezTo>
                    <a:pt x="89" y="1192"/>
                    <a:pt x="46" y="1189"/>
                    <a:pt x="0" y="1185"/>
                  </a:cubicBezTo>
                  <a:lnTo>
                    <a:pt x="0" y="1185"/>
                  </a:lnTo>
                  <a:cubicBezTo>
                    <a:pt x="218" y="1363"/>
                    <a:pt x="325" y="1654"/>
                    <a:pt x="670" y="1654"/>
                  </a:cubicBezTo>
                  <a:cubicBezTo>
                    <a:pt x="692" y="1654"/>
                    <a:pt x="716" y="1652"/>
                    <a:pt x="740" y="1650"/>
                  </a:cubicBezTo>
                  <a:cubicBezTo>
                    <a:pt x="1290" y="1185"/>
                    <a:pt x="1354" y="444"/>
                    <a:pt x="2052" y="64"/>
                  </a:cubicBezTo>
                  <a:lnTo>
                    <a:pt x="1946" y="0"/>
                  </a:ln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3" name="Google Shape;2733;p17"/>
            <p:cNvSpPr/>
            <p:nvPr/>
          </p:nvSpPr>
          <p:spPr>
            <a:xfrm>
              <a:off x="-1231025" y="4054625"/>
              <a:ext cx="54075" cy="42050"/>
            </a:xfrm>
            <a:custGeom>
              <a:rect b="b" l="l" r="r" t="t"/>
              <a:pathLst>
                <a:path extrusionOk="0" h="1682" w="2163">
                  <a:moveTo>
                    <a:pt x="1908" y="0"/>
                  </a:moveTo>
                  <a:cubicBezTo>
                    <a:pt x="1253" y="0"/>
                    <a:pt x="1232" y="804"/>
                    <a:pt x="576" y="804"/>
                  </a:cubicBezTo>
                  <a:cubicBezTo>
                    <a:pt x="407" y="1015"/>
                    <a:pt x="216" y="1248"/>
                    <a:pt x="26" y="1460"/>
                  </a:cubicBezTo>
                  <a:cubicBezTo>
                    <a:pt x="1" y="1625"/>
                    <a:pt x="71" y="1682"/>
                    <a:pt x="189" y="1682"/>
                  </a:cubicBezTo>
                  <a:cubicBezTo>
                    <a:pt x="438" y="1682"/>
                    <a:pt x="899" y="1431"/>
                    <a:pt x="1113" y="1431"/>
                  </a:cubicBezTo>
                  <a:cubicBezTo>
                    <a:pt x="1134" y="1431"/>
                    <a:pt x="1152" y="1433"/>
                    <a:pt x="1168" y="1438"/>
                  </a:cubicBezTo>
                  <a:cubicBezTo>
                    <a:pt x="1337" y="1100"/>
                    <a:pt x="1464" y="719"/>
                    <a:pt x="1845" y="444"/>
                  </a:cubicBezTo>
                  <a:cubicBezTo>
                    <a:pt x="2014" y="339"/>
                    <a:pt x="2162" y="191"/>
                    <a:pt x="1908"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4" name="Google Shape;2734;p17"/>
            <p:cNvSpPr/>
            <p:nvPr/>
          </p:nvSpPr>
          <p:spPr>
            <a:xfrm>
              <a:off x="-1988600" y="4013900"/>
              <a:ext cx="43400" cy="40750"/>
            </a:xfrm>
            <a:custGeom>
              <a:rect b="b" l="l" r="r" t="t"/>
              <a:pathLst>
                <a:path extrusionOk="0" h="1630" w="1736">
                  <a:moveTo>
                    <a:pt x="593" y="1"/>
                  </a:moveTo>
                  <a:cubicBezTo>
                    <a:pt x="1" y="593"/>
                    <a:pt x="276" y="1291"/>
                    <a:pt x="974" y="1629"/>
                  </a:cubicBezTo>
                  <a:cubicBezTo>
                    <a:pt x="1012" y="1626"/>
                    <a:pt x="1050" y="1625"/>
                    <a:pt x="1088" y="1625"/>
                  </a:cubicBezTo>
                  <a:cubicBezTo>
                    <a:pt x="1151" y="1625"/>
                    <a:pt x="1213" y="1628"/>
                    <a:pt x="1274" y="1628"/>
                  </a:cubicBezTo>
                  <a:cubicBezTo>
                    <a:pt x="1449" y="1628"/>
                    <a:pt x="1614" y="1609"/>
                    <a:pt x="1735" y="1460"/>
                  </a:cubicBezTo>
                  <a:cubicBezTo>
                    <a:pt x="614" y="1375"/>
                    <a:pt x="1629" y="804"/>
                    <a:pt x="656" y="43"/>
                  </a:cubicBezTo>
                  <a:lnTo>
                    <a:pt x="593" y="1"/>
                  </a:ln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5" name="Google Shape;2735;p17"/>
            <p:cNvSpPr/>
            <p:nvPr/>
          </p:nvSpPr>
          <p:spPr>
            <a:xfrm>
              <a:off x="-1652850" y="3761175"/>
              <a:ext cx="37575" cy="32625"/>
            </a:xfrm>
            <a:custGeom>
              <a:rect b="b" l="l" r="r" t="t"/>
              <a:pathLst>
                <a:path extrusionOk="0" h="1305" w="1503">
                  <a:moveTo>
                    <a:pt x="1502" y="0"/>
                  </a:moveTo>
                  <a:cubicBezTo>
                    <a:pt x="847" y="191"/>
                    <a:pt x="297" y="656"/>
                    <a:pt x="1" y="1269"/>
                  </a:cubicBezTo>
                  <a:cubicBezTo>
                    <a:pt x="124" y="1294"/>
                    <a:pt x="235" y="1305"/>
                    <a:pt x="334" y="1305"/>
                  </a:cubicBezTo>
                  <a:cubicBezTo>
                    <a:pt x="1098" y="1305"/>
                    <a:pt x="1184" y="638"/>
                    <a:pt x="1502" y="170"/>
                  </a:cubicBezTo>
                  <a:lnTo>
                    <a:pt x="1502" y="0"/>
                  </a:ln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6" name="Google Shape;2736;p17"/>
            <p:cNvSpPr/>
            <p:nvPr/>
          </p:nvSpPr>
          <p:spPr>
            <a:xfrm>
              <a:off x="-1086575" y="3644850"/>
              <a:ext cx="51850" cy="47625"/>
            </a:xfrm>
            <a:custGeom>
              <a:rect b="b" l="l" r="r" t="t"/>
              <a:pathLst>
                <a:path extrusionOk="0" h="1905" w="2074">
                  <a:moveTo>
                    <a:pt x="952" y="1"/>
                  </a:moveTo>
                  <a:lnTo>
                    <a:pt x="952" y="1"/>
                  </a:lnTo>
                  <a:cubicBezTo>
                    <a:pt x="1" y="825"/>
                    <a:pt x="1946" y="1164"/>
                    <a:pt x="593" y="1460"/>
                  </a:cubicBezTo>
                  <a:lnTo>
                    <a:pt x="1333" y="1904"/>
                  </a:lnTo>
                  <a:cubicBezTo>
                    <a:pt x="1587" y="1650"/>
                    <a:pt x="1820" y="1396"/>
                    <a:pt x="2073" y="1143"/>
                  </a:cubicBezTo>
                  <a:cubicBezTo>
                    <a:pt x="1249" y="1100"/>
                    <a:pt x="931" y="677"/>
                    <a:pt x="952"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7" name="Google Shape;2737;p17"/>
            <p:cNvSpPr/>
            <p:nvPr/>
          </p:nvSpPr>
          <p:spPr>
            <a:xfrm>
              <a:off x="-1963750" y="3974250"/>
              <a:ext cx="34400" cy="28075"/>
            </a:xfrm>
            <a:custGeom>
              <a:rect b="b" l="l" r="r" t="t"/>
              <a:pathLst>
                <a:path extrusionOk="0" h="1123" w="1376">
                  <a:moveTo>
                    <a:pt x="931" y="1"/>
                  </a:moveTo>
                  <a:lnTo>
                    <a:pt x="931" y="1"/>
                  </a:lnTo>
                  <a:cubicBezTo>
                    <a:pt x="530" y="191"/>
                    <a:pt x="191" y="529"/>
                    <a:pt x="1" y="952"/>
                  </a:cubicBezTo>
                  <a:cubicBezTo>
                    <a:pt x="122" y="1108"/>
                    <a:pt x="286" y="1122"/>
                    <a:pt x="457" y="1122"/>
                  </a:cubicBezTo>
                  <a:cubicBezTo>
                    <a:pt x="495" y="1122"/>
                    <a:pt x="533" y="1122"/>
                    <a:pt x="572" y="1122"/>
                  </a:cubicBezTo>
                  <a:cubicBezTo>
                    <a:pt x="1058" y="847"/>
                    <a:pt x="1375" y="508"/>
                    <a:pt x="931"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8" name="Google Shape;2738;p17"/>
            <p:cNvSpPr/>
            <p:nvPr/>
          </p:nvSpPr>
          <p:spPr>
            <a:xfrm>
              <a:off x="-1490600" y="3946225"/>
              <a:ext cx="70950" cy="49775"/>
            </a:xfrm>
            <a:custGeom>
              <a:rect b="b" l="l" r="r" t="t"/>
              <a:pathLst>
                <a:path extrusionOk="0" h="1991" w="2838">
                  <a:moveTo>
                    <a:pt x="2245" y="1"/>
                  </a:moveTo>
                  <a:lnTo>
                    <a:pt x="1695" y="487"/>
                  </a:lnTo>
                  <a:cubicBezTo>
                    <a:pt x="1666" y="486"/>
                    <a:pt x="1637" y="486"/>
                    <a:pt x="1608" y="486"/>
                  </a:cubicBezTo>
                  <a:cubicBezTo>
                    <a:pt x="1" y="486"/>
                    <a:pt x="150" y="1990"/>
                    <a:pt x="960" y="1990"/>
                  </a:cubicBezTo>
                  <a:cubicBezTo>
                    <a:pt x="1079" y="1990"/>
                    <a:pt x="1213" y="1958"/>
                    <a:pt x="1357" y="1883"/>
                  </a:cubicBezTo>
                  <a:cubicBezTo>
                    <a:pt x="701" y="974"/>
                    <a:pt x="2838" y="1016"/>
                    <a:pt x="2245"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9" name="Google Shape;2739;p17"/>
            <p:cNvSpPr/>
            <p:nvPr/>
          </p:nvSpPr>
          <p:spPr>
            <a:xfrm>
              <a:off x="-1472025" y="3987125"/>
              <a:ext cx="41800" cy="22275"/>
            </a:xfrm>
            <a:custGeom>
              <a:rect b="b" l="l" r="r" t="t"/>
              <a:pathLst>
                <a:path extrusionOk="0" h="891" w="1672">
                  <a:moveTo>
                    <a:pt x="993" y="1"/>
                  </a:moveTo>
                  <a:cubicBezTo>
                    <a:pt x="698" y="1"/>
                    <a:pt x="431" y="318"/>
                    <a:pt x="90" y="318"/>
                  </a:cubicBezTo>
                  <a:cubicBezTo>
                    <a:pt x="61" y="318"/>
                    <a:pt x="31" y="315"/>
                    <a:pt x="1" y="310"/>
                  </a:cubicBezTo>
                  <a:lnTo>
                    <a:pt x="1" y="310"/>
                  </a:lnTo>
                  <a:cubicBezTo>
                    <a:pt x="263" y="686"/>
                    <a:pt x="563" y="891"/>
                    <a:pt x="904" y="891"/>
                  </a:cubicBezTo>
                  <a:cubicBezTo>
                    <a:pt x="1140" y="891"/>
                    <a:pt x="1395" y="793"/>
                    <a:pt x="1672" y="585"/>
                  </a:cubicBezTo>
                  <a:cubicBezTo>
                    <a:pt x="1502" y="480"/>
                    <a:pt x="1375" y="332"/>
                    <a:pt x="1312" y="141"/>
                  </a:cubicBezTo>
                  <a:cubicBezTo>
                    <a:pt x="1200" y="39"/>
                    <a:pt x="1094" y="1"/>
                    <a:pt x="993"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0" name="Google Shape;2740;p17"/>
            <p:cNvSpPr/>
            <p:nvPr/>
          </p:nvSpPr>
          <p:spPr>
            <a:xfrm>
              <a:off x="-1596800" y="3771225"/>
              <a:ext cx="32275" cy="39750"/>
            </a:xfrm>
            <a:custGeom>
              <a:rect b="b" l="l" r="r" t="t"/>
              <a:pathLst>
                <a:path extrusionOk="0" h="1590" w="1291">
                  <a:moveTo>
                    <a:pt x="275" y="0"/>
                  </a:moveTo>
                  <a:cubicBezTo>
                    <a:pt x="381" y="529"/>
                    <a:pt x="275" y="1079"/>
                    <a:pt x="0" y="1523"/>
                  </a:cubicBezTo>
                  <a:cubicBezTo>
                    <a:pt x="23" y="1568"/>
                    <a:pt x="64" y="1589"/>
                    <a:pt x="107" y="1589"/>
                  </a:cubicBezTo>
                  <a:cubicBezTo>
                    <a:pt x="144" y="1589"/>
                    <a:pt x="183" y="1574"/>
                    <a:pt x="212" y="1544"/>
                  </a:cubicBezTo>
                  <a:cubicBezTo>
                    <a:pt x="466" y="1163"/>
                    <a:pt x="1143" y="994"/>
                    <a:pt x="910" y="360"/>
                  </a:cubicBezTo>
                  <a:cubicBezTo>
                    <a:pt x="868" y="254"/>
                    <a:pt x="1143" y="275"/>
                    <a:pt x="1291" y="254"/>
                  </a:cubicBezTo>
                  <a:cubicBezTo>
                    <a:pt x="1252" y="46"/>
                    <a:pt x="1004" y="38"/>
                    <a:pt x="741" y="38"/>
                  </a:cubicBezTo>
                  <a:cubicBezTo>
                    <a:pt x="719" y="38"/>
                    <a:pt x="697" y="38"/>
                    <a:pt x="675" y="38"/>
                  </a:cubicBezTo>
                  <a:cubicBezTo>
                    <a:pt x="532" y="38"/>
                    <a:pt x="388" y="36"/>
                    <a:pt x="275"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1" name="Google Shape;2741;p17"/>
            <p:cNvSpPr/>
            <p:nvPr/>
          </p:nvSpPr>
          <p:spPr>
            <a:xfrm>
              <a:off x="-1470950" y="3934075"/>
              <a:ext cx="33850" cy="32025"/>
            </a:xfrm>
            <a:custGeom>
              <a:rect b="b" l="l" r="r" t="t"/>
              <a:pathLst>
                <a:path extrusionOk="0" h="1281" w="1354">
                  <a:moveTo>
                    <a:pt x="888" y="0"/>
                  </a:moveTo>
                  <a:lnTo>
                    <a:pt x="888" y="0"/>
                  </a:lnTo>
                  <a:cubicBezTo>
                    <a:pt x="508" y="296"/>
                    <a:pt x="212" y="698"/>
                    <a:pt x="0" y="1121"/>
                  </a:cubicBezTo>
                  <a:cubicBezTo>
                    <a:pt x="167" y="1223"/>
                    <a:pt x="318" y="1281"/>
                    <a:pt x="454" y="1281"/>
                  </a:cubicBezTo>
                  <a:cubicBezTo>
                    <a:pt x="628" y="1281"/>
                    <a:pt x="779" y="1187"/>
                    <a:pt x="909" y="973"/>
                  </a:cubicBezTo>
                  <a:cubicBezTo>
                    <a:pt x="761" y="656"/>
                    <a:pt x="1354" y="317"/>
                    <a:pt x="888"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2" name="Google Shape;2742;p17"/>
            <p:cNvSpPr/>
            <p:nvPr/>
          </p:nvSpPr>
          <p:spPr>
            <a:xfrm>
              <a:off x="-1216100" y="4046700"/>
              <a:ext cx="32800" cy="31975"/>
            </a:xfrm>
            <a:custGeom>
              <a:rect b="b" l="l" r="r" t="t"/>
              <a:pathLst>
                <a:path extrusionOk="0" h="1279" w="1312">
                  <a:moveTo>
                    <a:pt x="1290" y="0"/>
                  </a:moveTo>
                  <a:cubicBezTo>
                    <a:pt x="783" y="275"/>
                    <a:pt x="317" y="656"/>
                    <a:pt x="0" y="1142"/>
                  </a:cubicBezTo>
                  <a:cubicBezTo>
                    <a:pt x="96" y="1238"/>
                    <a:pt x="189" y="1278"/>
                    <a:pt x="279" y="1278"/>
                  </a:cubicBezTo>
                  <a:cubicBezTo>
                    <a:pt x="666" y="1278"/>
                    <a:pt x="1003" y="544"/>
                    <a:pt x="1311" y="338"/>
                  </a:cubicBezTo>
                  <a:lnTo>
                    <a:pt x="1290" y="0"/>
                  </a:ln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3" name="Google Shape;2743;p17"/>
            <p:cNvSpPr/>
            <p:nvPr/>
          </p:nvSpPr>
          <p:spPr>
            <a:xfrm>
              <a:off x="-2706625" y="4053750"/>
              <a:ext cx="37575" cy="16975"/>
            </a:xfrm>
            <a:custGeom>
              <a:rect b="b" l="l" r="r" t="t"/>
              <a:pathLst>
                <a:path extrusionOk="0" h="679" w="1503">
                  <a:moveTo>
                    <a:pt x="819" y="0"/>
                  </a:moveTo>
                  <a:cubicBezTo>
                    <a:pt x="554" y="0"/>
                    <a:pt x="278" y="96"/>
                    <a:pt x="1" y="162"/>
                  </a:cubicBezTo>
                  <a:cubicBezTo>
                    <a:pt x="43" y="183"/>
                    <a:pt x="85" y="204"/>
                    <a:pt x="149" y="204"/>
                  </a:cubicBezTo>
                  <a:cubicBezTo>
                    <a:pt x="350" y="562"/>
                    <a:pt x="493" y="679"/>
                    <a:pt x="642" y="679"/>
                  </a:cubicBezTo>
                  <a:cubicBezTo>
                    <a:pt x="855" y="679"/>
                    <a:pt x="1080" y="443"/>
                    <a:pt x="1502" y="331"/>
                  </a:cubicBezTo>
                  <a:cubicBezTo>
                    <a:pt x="1291" y="79"/>
                    <a:pt x="1060" y="0"/>
                    <a:pt x="819"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4" name="Google Shape;2744;p17"/>
            <p:cNvSpPr/>
            <p:nvPr/>
          </p:nvSpPr>
          <p:spPr>
            <a:xfrm>
              <a:off x="-1211875" y="3838375"/>
              <a:ext cx="33850" cy="28500"/>
            </a:xfrm>
            <a:custGeom>
              <a:rect b="b" l="l" r="r" t="t"/>
              <a:pathLst>
                <a:path extrusionOk="0" h="1140" w="1354">
                  <a:moveTo>
                    <a:pt x="994" y="0"/>
                  </a:moveTo>
                  <a:cubicBezTo>
                    <a:pt x="592" y="254"/>
                    <a:pt x="148" y="466"/>
                    <a:pt x="0" y="931"/>
                  </a:cubicBezTo>
                  <a:cubicBezTo>
                    <a:pt x="76" y="1071"/>
                    <a:pt x="113" y="1140"/>
                    <a:pt x="187" y="1140"/>
                  </a:cubicBezTo>
                  <a:cubicBezTo>
                    <a:pt x="258" y="1140"/>
                    <a:pt x="364" y="1076"/>
                    <a:pt x="571" y="952"/>
                  </a:cubicBezTo>
                  <a:cubicBezTo>
                    <a:pt x="762" y="656"/>
                    <a:pt x="1354" y="487"/>
                    <a:pt x="994"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5" name="Google Shape;2745;p17"/>
            <p:cNvSpPr/>
            <p:nvPr/>
          </p:nvSpPr>
          <p:spPr>
            <a:xfrm>
              <a:off x="-771325" y="3734850"/>
              <a:ext cx="38500" cy="23000"/>
            </a:xfrm>
            <a:custGeom>
              <a:rect b="b" l="l" r="r" t="t"/>
              <a:pathLst>
                <a:path extrusionOk="0" h="920" w="1540">
                  <a:moveTo>
                    <a:pt x="1165" y="1"/>
                  </a:moveTo>
                  <a:cubicBezTo>
                    <a:pt x="675" y="1"/>
                    <a:pt x="1" y="919"/>
                    <a:pt x="1080" y="919"/>
                  </a:cubicBezTo>
                  <a:cubicBezTo>
                    <a:pt x="1197" y="919"/>
                    <a:pt x="1336" y="908"/>
                    <a:pt x="1497" y="884"/>
                  </a:cubicBezTo>
                  <a:lnTo>
                    <a:pt x="1540" y="609"/>
                  </a:lnTo>
                  <a:cubicBezTo>
                    <a:pt x="1540" y="159"/>
                    <a:pt x="1368" y="1"/>
                    <a:pt x="1165"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6" name="Google Shape;2746;p17"/>
            <p:cNvSpPr/>
            <p:nvPr/>
          </p:nvSpPr>
          <p:spPr>
            <a:xfrm>
              <a:off x="-1220875" y="3861625"/>
              <a:ext cx="25950" cy="29125"/>
            </a:xfrm>
            <a:custGeom>
              <a:rect b="b" l="l" r="r" t="t"/>
              <a:pathLst>
                <a:path extrusionOk="0" h="1165" w="1038">
                  <a:moveTo>
                    <a:pt x="360" y="1"/>
                  </a:moveTo>
                  <a:cubicBezTo>
                    <a:pt x="149" y="85"/>
                    <a:pt x="22" y="276"/>
                    <a:pt x="1" y="487"/>
                  </a:cubicBezTo>
                  <a:cubicBezTo>
                    <a:pt x="276" y="572"/>
                    <a:pt x="445" y="868"/>
                    <a:pt x="403" y="1164"/>
                  </a:cubicBezTo>
                  <a:cubicBezTo>
                    <a:pt x="1037" y="1016"/>
                    <a:pt x="487" y="381"/>
                    <a:pt x="931" y="170"/>
                  </a:cubicBezTo>
                  <a:lnTo>
                    <a:pt x="931" y="22"/>
                  </a:lnTo>
                  <a:cubicBezTo>
                    <a:pt x="909" y="15"/>
                    <a:pt x="887" y="11"/>
                    <a:pt x="865" y="11"/>
                  </a:cubicBezTo>
                  <a:cubicBezTo>
                    <a:pt x="755" y="11"/>
                    <a:pt x="645" y="87"/>
                    <a:pt x="535" y="87"/>
                  </a:cubicBezTo>
                  <a:cubicBezTo>
                    <a:pt x="477" y="87"/>
                    <a:pt x="419" y="66"/>
                    <a:pt x="360"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7" name="Google Shape;2747;p17"/>
            <p:cNvSpPr/>
            <p:nvPr/>
          </p:nvSpPr>
          <p:spPr>
            <a:xfrm>
              <a:off x="-1411225" y="3896275"/>
              <a:ext cx="23300" cy="15350"/>
            </a:xfrm>
            <a:custGeom>
              <a:rect b="b" l="l" r="r" t="t"/>
              <a:pathLst>
                <a:path extrusionOk="0" h="614" w="932">
                  <a:moveTo>
                    <a:pt x="649" y="0"/>
                  </a:moveTo>
                  <a:cubicBezTo>
                    <a:pt x="410" y="0"/>
                    <a:pt x="184" y="218"/>
                    <a:pt x="1" y="370"/>
                  </a:cubicBezTo>
                  <a:lnTo>
                    <a:pt x="1" y="561"/>
                  </a:lnTo>
                  <a:cubicBezTo>
                    <a:pt x="137" y="595"/>
                    <a:pt x="262" y="613"/>
                    <a:pt x="374" y="613"/>
                  </a:cubicBezTo>
                  <a:cubicBezTo>
                    <a:pt x="680" y="613"/>
                    <a:pt x="885" y="473"/>
                    <a:pt x="932" y="116"/>
                  </a:cubicBezTo>
                  <a:cubicBezTo>
                    <a:pt x="837" y="33"/>
                    <a:pt x="742" y="0"/>
                    <a:pt x="649"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8" name="Google Shape;2748;p17"/>
            <p:cNvSpPr/>
            <p:nvPr/>
          </p:nvSpPr>
          <p:spPr>
            <a:xfrm>
              <a:off x="-788900" y="3743725"/>
              <a:ext cx="26375" cy="19075"/>
            </a:xfrm>
            <a:custGeom>
              <a:rect b="b" l="l" r="r" t="t"/>
              <a:pathLst>
                <a:path extrusionOk="0" h="763" w="1055">
                  <a:moveTo>
                    <a:pt x="889" y="1"/>
                  </a:moveTo>
                  <a:lnTo>
                    <a:pt x="889" y="1"/>
                  </a:lnTo>
                  <a:cubicBezTo>
                    <a:pt x="572" y="64"/>
                    <a:pt x="255" y="191"/>
                    <a:pt x="1" y="402"/>
                  </a:cubicBezTo>
                  <a:cubicBezTo>
                    <a:pt x="170" y="466"/>
                    <a:pt x="170" y="614"/>
                    <a:pt x="191" y="762"/>
                  </a:cubicBezTo>
                  <a:cubicBezTo>
                    <a:pt x="196" y="762"/>
                    <a:pt x="201" y="763"/>
                    <a:pt x="206" y="763"/>
                  </a:cubicBezTo>
                  <a:cubicBezTo>
                    <a:pt x="450" y="763"/>
                    <a:pt x="1055" y="290"/>
                    <a:pt x="889"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9" name="Google Shape;2749;p17"/>
            <p:cNvSpPr/>
            <p:nvPr/>
          </p:nvSpPr>
          <p:spPr>
            <a:xfrm>
              <a:off x="-761400" y="3741600"/>
              <a:ext cx="23825" cy="20050"/>
            </a:xfrm>
            <a:custGeom>
              <a:rect b="b" l="l" r="r" t="t"/>
              <a:pathLst>
                <a:path extrusionOk="0" h="802" w="953">
                  <a:moveTo>
                    <a:pt x="212" y="1"/>
                  </a:moveTo>
                  <a:lnTo>
                    <a:pt x="1" y="43"/>
                  </a:lnTo>
                  <a:cubicBezTo>
                    <a:pt x="32" y="422"/>
                    <a:pt x="64" y="802"/>
                    <a:pt x="439" y="802"/>
                  </a:cubicBezTo>
                  <a:cubicBezTo>
                    <a:pt x="566" y="802"/>
                    <a:pt x="733" y="758"/>
                    <a:pt x="952" y="657"/>
                  </a:cubicBezTo>
                  <a:cubicBezTo>
                    <a:pt x="635" y="487"/>
                    <a:pt x="106" y="509"/>
                    <a:pt x="212"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0" name="Google Shape;2750;p17"/>
            <p:cNvSpPr/>
            <p:nvPr/>
          </p:nvSpPr>
          <p:spPr>
            <a:xfrm>
              <a:off x="-752400" y="3729450"/>
              <a:ext cx="32275" cy="20650"/>
            </a:xfrm>
            <a:custGeom>
              <a:rect b="b" l="l" r="r" t="t"/>
              <a:pathLst>
                <a:path extrusionOk="0" h="826" w="1291">
                  <a:moveTo>
                    <a:pt x="381" y="0"/>
                  </a:moveTo>
                  <a:cubicBezTo>
                    <a:pt x="190" y="0"/>
                    <a:pt x="21" y="149"/>
                    <a:pt x="0" y="339"/>
                  </a:cubicBezTo>
                  <a:cubicBezTo>
                    <a:pt x="39" y="337"/>
                    <a:pt x="76" y="336"/>
                    <a:pt x="113" y="336"/>
                  </a:cubicBezTo>
                  <a:cubicBezTo>
                    <a:pt x="479" y="336"/>
                    <a:pt x="744" y="441"/>
                    <a:pt x="783" y="825"/>
                  </a:cubicBezTo>
                  <a:cubicBezTo>
                    <a:pt x="1290" y="318"/>
                    <a:pt x="529" y="275"/>
                    <a:pt x="381"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1" name="Google Shape;2751;p17"/>
            <p:cNvSpPr/>
            <p:nvPr/>
          </p:nvSpPr>
          <p:spPr>
            <a:xfrm>
              <a:off x="-1687225" y="3817225"/>
              <a:ext cx="15900" cy="16400"/>
            </a:xfrm>
            <a:custGeom>
              <a:rect b="b" l="l" r="r" t="t"/>
              <a:pathLst>
                <a:path extrusionOk="0" h="656" w="636">
                  <a:moveTo>
                    <a:pt x="635" y="0"/>
                  </a:moveTo>
                  <a:cubicBezTo>
                    <a:pt x="1" y="212"/>
                    <a:pt x="297" y="444"/>
                    <a:pt x="635" y="656"/>
                  </a:cubicBezTo>
                  <a:lnTo>
                    <a:pt x="635" y="0"/>
                  </a:ln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2" name="Google Shape;2752;p17"/>
            <p:cNvSpPr/>
            <p:nvPr/>
          </p:nvSpPr>
          <p:spPr>
            <a:xfrm>
              <a:off x="-2011875" y="3793675"/>
              <a:ext cx="15900" cy="15650"/>
            </a:xfrm>
            <a:custGeom>
              <a:rect b="b" l="l" r="r" t="t"/>
              <a:pathLst>
                <a:path extrusionOk="0" h="626" w="636">
                  <a:moveTo>
                    <a:pt x="209" y="1"/>
                  </a:moveTo>
                  <a:cubicBezTo>
                    <a:pt x="86" y="1"/>
                    <a:pt x="1" y="38"/>
                    <a:pt x="65" y="139"/>
                  </a:cubicBezTo>
                  <a:cubicBezTo>
                    <a:pt x="86" y="350"/>
                    <a:pt x="65" y="604"/>
                    <a:pt x="445" y="625"/>
                  </a:cubicBezTo>
                  <a:cubicBezTo>
                    <a:pt x="340" y="414"/>
                    <a:pt x="149" y="181"/>
                    <a:pt x="636" y="139"/>
                  </a:cubicBezTo>
                  <a:cubicBezTo>
                    <a:pt x="600" y="66"/>
                    <a:pt x="371" y="1"/>
                    <a:pt x="209"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3" name="Google Shape;2753;p17"/>
            <p:cNvSpPr/>
            <p:nvPr/>
          </p:nvSpPr>
          <p:spPr>
            <a:xfrm>
              <a:off x="-1358350" y="3914500"/>
              <a:ext cx="10075" cy="24350"/>
            </a:xfrm>
            <a:custGeom>
              <a:rect b="b" l="l" r="r" t="t"/>
              <a:pathLst>
                <a:path extrusionOk="0" h="974" w="403">
                  <a:moveTo>
                    <a:pt x="255" y="1"/>
                  </a:moveTo>
                  <a:lnTo>
                    <a:pt x="255" y="1"/>
                  </a:lnTo>
                  <a:cubicBezTo>
                    <a:pt x="1" y="297"/>
                    <a:pt x="170" y="635"/>
                    <a:pt x="128" y="974"/>
                  </a:cubicBezTo>
                  <a:cubicBezTo>
                    <a:pt x="403" y="656"/>
                    <a:pt x="255" y="318"/>
                    <a:pt x="255"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4" name="Google Shape;2754;p17"/>
            <p:cNvSpPr/>
            <p:nvPr/>
          </p:nvSpPr>
          <p:spPr>
            <a:xfrm>
              <a:off x="-1730575" y="4086875"/>
              <a:ext cx="7950" cy="25400"/>
            </a:xfrm>
            <a:custGeom>
              <a:rect b="b" l="l" r="r" t="t"/>
              <a:pathLst>
                <a:path extrusionOk="0" h="1016" w="318">
                  <a:moveTo>
                    <a:pt x="318" y="0"/>
                  </a:moveTo>
                  <a:cubicBezTo>
                    <a:pt x="1" y="170"/>
                    <a:pt x="254" y="445"/>
                    <a:pt x="149" y="656"/>
                  </a:cubicBezTo>
                  <a:lnTo>
                    <a:pt x="297" y="1016"/>
                  </a:lnTo>
                  <a:cubicBezTo>
                    <a:pt x="318" y="677"/>
                    <a:pt x="318" y="339"/>
                    <a:pt x="318"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5" name="Google Shape;2755;p17"/>
            <p:cNvSpPr/>
            <p:nvPr/>
          </p:nvSpPr>
          <p:spPr>
            <a:xfrm>
              <a:off x="-2407350" y="4106975"/>
              <a:ext cx="7425" cy="21175"/>
            </a:xfrm>
            <a:custGeom>
              <a:rect b="b" l="l" r="r" t="t"/>
              <a:pathLst>
                <a:path extrusionOk="0" h="847" w="297">
                  <a:moveTo>
                    <a:pt x="296" y="0"/>
                  </a:moveTo>
                  <a:lnTo>
                    <a:pt x="106" y="148"/>
                  </a:lnTo>
                  <a:cubicBezTo>
                    <a:pt x="148" y="381"/>
                    <a:pt x="0" y="656"/>
                    <a:pt x="254" y="846"/>
                  </a:cubicBezTo>
                  <a:cubicBezTo>
                    <a:pt x="275" y="550"/>
                    <a:pt x="275" y="275"/>
                    <a:pt x="296"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6" name="Google Shape;2756;p17"/>
            <p:cNvSpPr/>
            <p:nvPr/>
          </p:nvSpPr>
          <p:spPr>
            <a:xfrm>
              <a:off x="-2381450" y="4102725"/>
              <a:ext cx="34000" cy="20125"/>
            </a:xfrm>
            <a:custGeom>
              <a:rect b="b" l="l" r="r" t="t"/>
              <a:pathLst>
                <a:path extrusionOk="0" h="805" w="1360">
                  <a:moveTo>
                    <a:pt x="402" y="1"/>
                  </a:moveTo>
                  <a:cubicBezTo>
                    <a:pt x="198" y="1"/>
                    <a:pt x="7" y="163"/>
                    <a:pt x="1" y="635"/>
                  </a:cubicBezTo>
                  <a:lnTo>
                    <a:pt x="170" y="805"/>
                  </a:lnTo>
                  <a:cubicBezTo>
                    <a:pt x="1359" y="776"/>
                    <a:pt x="848" y="1"/>
                    <a:pt x="402"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7" name="Google Shape;2757;p17"/>
            <p:cNvSpPr/>
            <p:nvPr/>
          </p:nvSpPr>
          <p:spPr>
            <a:xfrm>
              <a:off x="-1025775" y="3585100"/>
              <a:ext cx="56600" cy="38700"/>
            </a:xfrm>
            <a:custGeom>
              <a:rect b="b" l="l" r="r" t="t"/>
              <a:pathLst>
                <a:path extrusionOk="0" h="1548" w="2264">
                  <a:moveTo>
                    <a:pt x="1312" y="1"/>
                  </a:moveTo>
                  <a:cubicBezTo>
                    <a:pt x="995" y="403"/>
                    <a:pt x="1" y="931"/>
                    <a:pt x="508" y="1481"/>
                  </a:cubicBezTo>
                  <a:cubicBezTo>
                    <a:pt x="588" y="1527"/>
                    <a:pt x="664" y="1547"/>
                    <a:pt x="739" y="1547"/>
                  </a:cubicBezTo>
                  <a:cubicBezTo>
                    <a:pt x="1142" y="1547"/>
                    <a:pt x="1487" y="962"/>
                    <a:pt x="1862" y="783"/>
                  </a:cubicBezTo>
                  <a:cubicBezTo>
                    <a:pt x="2264" y="233"/>
                    <a:pt x="1672" y="170"/>
                    <a:pt x="1312"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8" name="Google Shape;2758;p17"/>
            <p:cNvSpPr/>
            <p:nvPr/>
          </p:nvSpPr>
          <p:spPr>
            <a:xfrm>
              <a:off x="-1048500" y="3593025"/>
              <a:ext cx="32275" cy="32750"/>
            </a:xfrm>
            <a:custGeom>
              <a:rect b="b" l="l" r="r" t="t"/>
              <a:pathLst>
                <a:path extrusionOk="0" h="1310" w="1291">
                  <a:moveTo>
                    <a:pt x="931" y="1"/>
                  </a:moveTo>
                  <a:cubicBezTo>
                    <a:pt x="656" y="445"/>
                    <a:pt x="868" y="1164"/>
                    <a:pt x="0" y="1291"/>
                  </a:cubicBezTo>
                  <a:cubicBezTo>
                    <a:pt x="113" y="1303"/>
                    <a:pt x="212" y="1309"/>
                    <a:pt x="297" y="1309"/>
                  </a:cubicBezTo>
                  <a:cubicBezTo>
                    <a:pt x="1237" y="1309"/>
                    <a:pt x="651" y="602"/>
                    <a:pt x="1291"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9" name="Google Shape;2759;p17"/>
            <p:cNvSpPr/>
            <p:nvPr/>
          </p:nvSpPr>
          <p:spPr>
            <a:xfrm>
              <a:off x="-1034750" y="3661250"/>
              <a:ext cx="18525" cy="11650"/>
            </a:xfrm>
            <a:custGeom>
              <a:rect b="b" l="l" r="r" t="t"/>
              <a:pathLst>
                <a:path extrusionOk="0" h="466" w="741">
                  <a:moveTo>
                    <a:pt x="741" y="0"/>
                  </a:moveTo>
                  <a:cubicBezTo>
                    <a:pt x="423" y="0"/>
                    <a:pt x="148" y="191"/>
                    <a:pt x="0" y="466"/>
                  </a:cubicBezTo>
                  <a:cubicBezTo>
                    <a:pt x="339" y="423"/>
                    <a:pt x="677" y="381"/>
                    <a:pt x="741"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0" name="Google Shape;2760;p17"/>
            <p:cNvSpPr/>
            <p:nvPr/>
          </p:nvSpPr>
          <p:spPr>
            <a:xfrm>
              <a:off x="-1062775" y="3625300"/>
              <a:ext cx="14300" cy="19575"/>
            </a:xfrm>
            <a:custGeom>
              <a:rect b="b" l="l" r="r" t="t"/>
              <a:pathLst>
                <a:path extrusionOk="0" h="783" w="572">
                  <a:moveTo>
                    <a:pt x="571" y="0"/>
                  </a:moveTo>
                  <a:lnTo>
                    <a:pt x="571" y="0"/>
                  </a:lnTo>
                  <a:cubicBezTo>
                    <a:pt x="254" y="148"/>
                    <a:pt x="43" y="444"/>
                    <a:pt x="0" y="783"/>
                  </a:cubicBezTo>
                  <a:cubicBezTo>
                    <a:pt x="318" y="635"/>
                    <a:pt x="529" y="338"/>
                    <a:pt x="571"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1" name="Google Shape;2761;p17"/>
            <p:cNvSpPr/>
            <p:nvPr/>
          </p:nvSpPr>
          <p:spPr>
            <a:xfrm>
              <a:off x="-822725" y="3762225"/>
              <a:ext cx="85150" cy="50825"/>
            </a:xfrm>
            <a:custGeom>
              <a:rect b="b" l="l" r="r" t="t"/>
              <a:pathLst>
                <a:path extrusionOk="0" h="2033" w="3406">
                  <a:moveTo>
                    <a:pt x="1735" y="1"/>
                  </a:moveTo>
                  <a:cubicBezTo>
                    <a:pt x="1671" y="1"/>
                    <a:pt x="1608" y="1"/>
                    <a:pt x="1544" y="22"/>
                  </a:cubicBezTo>
                  <a:cubicBezTo>
                    <a:pt x="1312" y="614"/>
                    <a:pt x="931" y="1143"/>
                    <a:pt x="466" y="1566"/>
                  </a:cubicBezTo>
                  <a:cubicBezTo>
                    <a:pt x="318" y="1693"/>
                    <a:pt x="0" y="1777"/>
                    <a:pt x="191" y="1989"/>
                  </a:cubicBezTo>
                  <a:cubicBezTo>
                    <a:pt x="289" y="2019"/>
                    <a:pt x="384" y="2032"/>
                    <a:pt x="474" y="2032"/>
                  </a:cubicBezTo>
                  <a:cubicBezTo>
                    <a:pt x="1371" y="2032"/>
                    <a:pt x="1894" y="692"/>
                    <a:pt x="2996" y="692"/>
                  </a:cubicBezTo>
                  <a:cubicBezTo>
                    <a:pt x="3040" y="692"/>
                    <a:pt x="3084" y="694"/>
                    <a:pt x="3130" y="699"/>
                  </a:cubicBezTo>
                  <a:cubicBezTo>
                    <a:pt x="3384" y="699"/>
                    <a:pt x="3384" y="360"/>
                    <a:pt x="3405" y="149"/>
                  </a:cubicBezTo>
                  <a:lnTo>
                    <a:pt x="3405" y="149"/>
                  </a:lnTo>
                  <a:cubicBezTo>
                    <a:pt x="3072" y="322"/>
                    <a:pt x="2514" y="632"/>
                    <a:pt x="2133" y="632"/>
                  </a:cubicBezTo>
                  <a:cubicBezTo>
                    <a:pt x="1863" y="632"/>
                    <a:pt x="1682" y="475"/>
                    <a:pt x="1735"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2" name="Google Shape;2762;p17"/>
            <p:cNvSpPr/>
            <p:nvPr/>
          </p:nvSpPr>
          <p:spPr>
            <a:xfrm>
              <a:off x="-2451200" y="3912425"/>
              <a:ext cx="70300" cy="49250"/>
            </a:xfrm>
            <a:custGeom>
              <a:rect b="b" l="l" r="r" t="t"/>
              <a:pathLst>
                <a:path extrusionOk="0" h="1970" w="2812">
                  <a:moveTo>
                    <a:pt x="668" y="0"/>
                  </a:moveTo>
                  <a:cubicBezTo>
                    <a:pt x="0" y="0"/>
                    <a:pt x="860" y="606"/>
                    <a:pt x="485" y="1247"/>
                  </a:cubicBezTo>
                  <a:cubicBezTo>
                    <a:pt x="633" y="1522"/>
                    <a:pt x="422" y="1881"/>
                    <a:pt x="845" y="1945"/>
                  </a:cubicBezTo>
                  <a:cubicBezTo>
                    <a:pt x="927" y="1960"/>
                    <a:pt x="1009" y="1969"/>
                    <a:pt x="1087" y="1969"/>
                  </a:cubicBezTo>
                  <a:cubicBezTo>
                    <a:pt x="1335" y="1969"/>
                    <a:pt x="1552" y="1879"/>
                    <a:pt x="1649" y="1606"/>
                  </a:cubicBezTo>
                  <a:cubicBezTo>
                    <a:pt x="2008" y="1099"/>
                    <a:pt x="2812" y="845"/>
                    <a:pt x="2072" y="253"/>
                  </a:cubicBezTo>
                  <a:cubicBezTo>
                    <a:pt x="1331" y="76"/>
                    <a:pt x="904" y="0"/>
                    <a:pt x="668"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3" name="Google Shape;2763;p17"/>
            <p:cNvSpPr/>
            <p:nvPr/>
          </p:nvSpPr>
          <p:spPr>
            <a:xfrm>
              <a:off x="-1211350" y="3866225"/>
              <a:ext cx="37025" cy="40175"/>
            </a:xfrm>
            <a:custGeom>
              <a:rect b="b" l="l" r="r" t="t"/>
              <a:pathLst>
                <a:path extrusionOk="0" h="1607" w="1481">
                  <a:moveTo>
                    <a:pt x="639" y="1"/>
                  </a:moveTo>
                  <a:cubicBezTo>
                    <a:pt x="52" y="1"/>
                    <a:pt x="322" y="719"/>
                    <a:pt x="0" y="980"/>
                  </a:cubicBezTo>
                  <a:cubicBezTo>
                    <a:pt x="0" y="1170"/>
                    <a:pt x="0" y="1382"/>
                    <a:pt x="0" y="1593"/>
                  </a:cubicBezTo>
                  <a:cubicBezTo>
                    <a:pt x="64" y="1602"/>
                    <a:pt x="126" y="1607"/>
                    <a:pt x="186" y="1607"/>
                  </a:cubicBezTo>
                  <a:cubicBezTo>
                    <a:pt x="684" y="1607"/>
                    <a:pt x="1066" y="1317"/>
                    <a:pt x="1481" y="1128"/>
                  </a:cubicBezTo>
                  <a:cubicBezTo>
                    <a:pt x="614" y="959"/>
                    <a:pt x="381" y="599"/>
                    <a:pt x="741" y="7"/>
                  </a:cubicBezTo>
                  <a:cubicBezTo>
                    <a:pt x="704" y="3"/>
                    <a:pt x="670" y="1"/>
                    <a:pt x="639"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4" name="Google Shape;2764;p17"/>
            <p:cNvSpPr/>
            <p:nvPr/>
          </p:nvSpPr>
          <p:spPr>
            <a:xfrm>
              <a:off x="-1616475" y="3809175"/>
              <a:ext cx="24450" cy="8600"/>
            </a:xfrm>
            <a:custGeom>
              <a:rect b="b" l="l" r="r" t="t"/>
              <a:pathLst>
                <a:path extrusionOk="0" h="344" w="978">
                  <a:moveTo>
                    <a:pt x="682" y="0"/>
                  </a:moveTo>
                  <a:cubicBezTo>
                    <a:pt x="426" y="0"/>
                    <a:pt x="0" y="69"/>
                    <a:pt x="238" y="343"/>
                  </a:cubicBezTo>
                  <a:cubicBezTo>
                    <a:pt x="555" y="343"/>
                    <a:pt x="830" y="301"/>
                    <a:pt x="978" y="5"/>
                  </a:cubicBezTo>
                  <a:lnTo>
                    <a:pt x="787" y="5"/>
                  </a:lnTo>
                  <a:cubicBezTo>
                    <a:pt x="759" y="2"/>
                    <a:pt x="723" y="0"/>
                    <a:pt x="682"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5" name="Google Shape;2765;p17"/>
            <p:cNvSpPr/>
            <p:nvPr/>
          </p:nvSpPr>
          <p:spPr>
            <a:xfrm>
              <a:off x="-1698850" y="4050400"/>
              <a:ext cx="28050" cy="32275"/>
            </a:xfrm>
            <a:custGeom>
              <a:rect b="b" l="l" r="r" t="t"/>
              <a:pathLst>
                <a:path extrusionOk="0" h="1291" w="1122">
                  <a:moveTo>
                    <a:pt x="1122" y="0"/>
                  </a:moveTo>
                  <a:lnTo>
                    <a:pt x="1122" y="0"/>
                  </a:lnTo>
                  <a:cubicBezTo>
                    <a:pt x="170" y="64"/>
                    <a:pt x="297" y="825"/>
                    <a:pt x="1" y="1290"/>
                  </a:cubicBezTo>
                  <a:cubicBezTo>
                    <a:pt x="614" y="1036"/>
                    <a:pt x="825" y="508"/>
                    <a:pt x="1122"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6" name="Google Shape;2766;p17"/>
            <p:cNvSpPr/>
            <p:nvPr/>
          </p:nvSpPr>
          <p:spPr>
            <a:xfrm>
              <a:off x="-1718400" y="4083175"/>
              <a:ext cx="19575" cy="23825"/>
            </a:xfrm>
            <a:custGeom>
              <a:rect b="b" l="l" r="r" t="t"/>
              <a:pathLst>
                <a:path extrusionOk="0" h="953" w="783">
                  <a:moveTo>
                    <a:pt x="613" y="0"/>
                  </a:moveTo>
                  <a:cubicBezTo>
                    <a:pt x="254" y="381"/>
                    <a:pt x="0" y="741"/>
                    <a:pt x="783" y="952"/>
                  </a:cubicBezTo>
                  <a:cubicBezTo>
                    <a:pt x="783" y="635"/>
                    <a:pt x="783" y="318"/>
                    <a:pt x="783"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7" name="Google Shape;2767;p17"/>
            <p:cNvSpPr/>
            <p:nvPr/>
          </p:nvSpPr>
          <p:spPr>
            <a:xfrm>
              <a:off x="-1196025" y="4057500"/>
              <a:ext cx="44975" cy="32750"/>
            </a:xfrm>
            <a:custGeom>
              <a:rect b="b" l="l" r="r" t="t"/>
              <a:pathLst>
                <a:path extrusionOk="0" h="1310" w="1799">
                  <a:moveTo>
                    <a:pt x="1125" y="0"/>
                  </a:moveTo>
                  <a:cubicBezTo>
                    <a:pt x="1086" y="0"/>
                    <a:pt x="1049" y="15"/>
                    <a:pt x="1016" y="54"/>
                  </a:cubicBezTo>
                  <a:cubicBezTo>
                    <a:pt x="868" y="393"/>
                    <a:pt x="1" y="1070"/>
                    <a:pt x="508" y="1302"/>
                  </a:cubicBezTo>
                  <a:cubicBezTo>
                    <a:pt x="550" y="1307"/>
                    <a:pt x="589" y="1309"/>
                    <a:pt x="627" y="1309"/>
                  </a:cubicBezTo>
                  <a:cubicBezTo>
                    <a:pt x="1094" y="1309"/>
                    <a:pt x="1315" y="964"/>
                    <a:pt x="1608" y="710"/>
                  </a:cubicBezTo>
                  <a:cubicBezTo>
                    <a:pt x="1608" y="499"/>
                    <a:pt x="1798" y="245"/>
                    <a:pt x="1397" y="118"/>
                  </a:cubicBezTo>
                  <a:cubicBezTo>
                    <a:pt x="1309" y="74"/>
                    <a:pt x="1211" y="0"/>
                    <a:pt x="1125"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8" name="Google Shape;2768;p17"/>
            <p:cNvSpPr/>
            <p:nvPr/>
          </p:nvSpPr>
          <p:spPr>
            <a:xfrm>
              <a:off x="-2024025" y="3873275"/>
              <a:ext cx="18525" cy="32275"/>
            </a:xfrm>
            <a:custGeom>
              <a:rect b="b" l="l" r="r" t="t"/>
              <a:pathLst>
                <a:path extrusionOk="0" h="1291" w="741">
                  <a:moveTo>
                    <a:pt x="741" y="0"/>
                  </a:moveTo>
                  <a:lnTo>
                    <a:pt x="741" y="0"/>
                  </a:lnTo>
                  <a:cubicBezTo>
                    <a:pt x="360" y="338"/>
                    <a:pt x="85" y="783"/>
                    <a:pt x="1" y="1290"/>
                  </a:cubicBezTo>
                  <a:lnTo>
                    <a:pt x="572" y="1290"/>
                  </a:lnTo>
                  <a:cubicBezTo>
                    <a:pt x="466" y="846"/>
                    <a:pt x="741" y="444"/>
                    <a:pt x="741"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9" name="Google Shape;2769;p17"/>
            <p:cNvSpPr/>
            <p:nvPr/>
          </p:nvSpPr>
          <p:spPr>
            <a:xfrm>
              <a:off x="-1996000" y="3841550"/>
              <a:ext cx="14300" cy="19575"/>
            </a:xfrm>
            <a:custGeom>
              <a:rect b="b" l="l" r="r" t="t"/>
              <a:pathLst>
                <a:path extrusionOk="0" h="783" w="572">
                  <a:moveTo>
                    <a:pt x="170" y="0"/>
                  </a:moveTo>
                  <a:cubicBezTo>
                    <a:pt x="212" y="275"/>
                    <a:pt x="149" y="550"/>
                    <a:pt x="1" y="783"/>
                  </a:cubicBezTo>
                  <a:cubicBezTo>
                    <a:pt x="572" y="613"/>
                    <a:pt x="445" y="317"/>
                    <a:pt x="170"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0" name="Google Shape;2770;p17"/>
            <p:cNvSpPr/>
            <p:nvPr/>
          </p:nvSpPr>
          <p:spPr>
            <a:xfrm>
              <a:off x="-1996000" y="3813000"/>
              <a:ext cx="14300" cy="12175"/>
            </a:xfrm>
            <a:custGeom>
              <a:rect b="b" l="l" r="r" t="t"/>
              <a:pathLst>
                <a:path extrusionOk="0" h="487" w="572">
                  <a:moveTo>
                    <a:pt x="1" y="0"/>
                  </a:moveTo>
                  <a:lnTo>
                    <a:pt x="1" y="487"/>
                  </a:lnTo>
                  <a:cubicBezTo>
                    <a:pt x="276" y="317"/>
                    <a:pt x="572" y="169"/>
                    <a:pt x="1"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1" name="Google Shape;2771;p17"/>
            <p:cNvSpPr/>
            <p:nvPr/>
          </p:nvSpPr>
          <p:spPr>
            <a:xfrm>
              <a:off x="-2718775" y="4110675"/>
              <a:ext cx="26450" cy="19575"/>
            </a:xfrm>
            <a:custGeom>
              <a:rect b="b" l="l" r="r" t="t"/>
              <a:pathLst>
                <a:path extrusionOk="0" h="783" w="1058">
                  <a:moveTo>
                    <a:pt x="1058" y="0"/>
                  </a:moveTo>
                  <a:lnTo>
                    <a:pt x="487" y="148"/>
                  </a:lnTo>
                  <a:cubicBezTo>
                    <a:pt x="0" y="254"/>
                    <a:pt x="127" y="550"/>
                    <a:pt x="296" y="783"/>
                  </a:cubicBezTo>
                  <a:cubicBezTo>
                    <a:pt x="508" y="487"/>
                    <a:pt x="952" y="360"/>
                    <a:pt x="1058"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2" name="Google Shape;2772;p17"/>
            <p:cNvSpPr/>
            <p:nvPr/>
          </p:nvSpPr>
          <p:spPr>
            <a:xfrm>
              <a:off x="-2279400" y="3740550"/>
              <a:ext cx="28050" cy="20800"/>
            </a:xfrm>
            <a:custGeom>
              <a:rect b="b" l="l" r="r" t="t"/>
              <a:pathLst>
                <a:path extrusionOk="0" h="832" w="1122">
                  <a:moveTo>
                    <a:pt x="1121" y="1"/>
                  </a:moveTo>
                  <a:lnTo>
                    <a:pt x="1121" y="1"/>
                  </a:lnTo>
                  <a:cubicBezTo>
                    <a:pt x="572" y="85"/>
                    <a:pt x="318" y="466"/>
                    <a:pt x="1" y="804"/>
                  </a:cubicBezTo>
                  <a:cubicBezTo>
                    <a:pt x="98" y="823"/>
                    <a:pt x="186" y="831"/>
                    <a:pt x="265" y="831"/>
                  </a:cubicBezTo>
                  <a:cubicBezTo>
                    <a:pt x="821" y="831"/>
                    <a:pt x="955" y="408"/>
                    <a:pt x="1121"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3" name="Google Shape;2773;p17"/>
            <p:cNvSpPr/>
            <p:nvPr/>
          </p:nvSpPr>
          <p:spPr>
            <a:xfrm>
              <a:off x="-1650200" y="3781800"/>
              <a:ext cx="57650" cy="58225"/>
            </a:xfrm>
            <a:custGeom>
              <a:rect b="b" l="l" r="r" t="t"/>
              <a:pathLst>
                <a:path extrusionOk="0" h="2329" w="2306">
                  <a:moveTo>
                    <a:pt x="1587" y="0"/>
                  </a:moveTo>
                  <a:cubicBezTo>
                    <a:pt x="1333" y="254"/>
                    <a:pt x="1227" y="614"/>
                    <a:pt x="846" y="783"/>
                  </a:cubicBezTo>
                  <a:cubicBezTo>
                    <a:pt x="593" y="1037"/>
                    <a:pt x="931" y="1460"/>
                    <a:pt x="466" y="1692"/>
                  </a:cubicBezTo>
                  <a:cubicBezTo>
                    <a:pt x="275" y="1777"/>
                    <a:pt x="0" y="2073"/>
                    <a:pt x="360" y="2263"/>
                  </a:cubicBezTo>
                  <a:cubicBezTo>
                    <a:pt x="440" y="2309"/>
                    <a:pt x="518" y="2328"/>
                    <a:pt x="594" y="2328"/>
                  </a:cubicBezTo>
                  <a:cubicBezTo>
                    <a:pt x="801" y="2328"/>
                    <a:pt x="994" y="2185"/>
                    <a:pt x="1164" y="2031"/>
                  </a:cubicBezTo>
                  <a:cubicBezTo>
                    <a:pt x="1375" y="1650"/>
                    <a:pt x="1269" y="1354"/>
                    <a:pt x="1777" y="1121"/>
                  </a:cubicBezTo>
                  <a:cubicBezTo>
                    <a:pt x="2136" y="677"/>
                    <a:pt x="2306" y="275"/>
                    <a:pt x="1587"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4" name="Google Shape;2774;p17"/>
            <p:cNvSpPr/>
            <p:nvPr/>
          </p:nvSpPr>
          <p:spPr>
            <a:xfrm>
              <a:off x="-1660175" y="3801025"/>
              <a:ext cx="49650" cy="40725"/>
            </a:xfrm>
            <a:custGeom>
              <a:rect b="b" l="l" r="r" t="t"/>
              <a:pathLst>
                <a:path extrusionOk="0" h="1629" w="1986">
                  <a:moveTo>
                    <a:pt x="1024" y="1"/>
                  </a:moveTo>
                  <a:cubicBezTo>
                    <a:pt x="1" y="1"/>
                    <a:pt x="1139" y="1040"/>
                    <a:pt x="463" y="1219"/>
                  </a:cubicBezTo>
                  <a:cubicBezTo>
                    <a:pt x="173" y="1432"/>
                    <a:pt x="554" y="1627"/>
                    <a:pt x="831" y="1627"/>
                  </a:cubicBezTo>
                  <a:cubicBezTo>
                    <a:pt x="858" y="1627"/>
                    <a:pt x="883" y="1625"/>
                    <a:pt x="907" y="1621"/>
                  </a:cubicBezTo>
                  <a:cubicBezTo>
                    <a:pt x="955" y="1626"/>
                    <a:pt x="1000" y="1629"/>
                    <a:pt x="1042" y="1629"/>
                  </a:cubicBezTo>
                  <a:cubicBezTo>
                    <a:pt x="1709" y="1629"/>
                    <a:pt x="1707" y="1027"/>
                    <a:pt x="1986" y="669"/>
                  </a:cubicBezTo>
                  <a:lnTo>
                    <a:pt x="1986" y="500"/>
                  </a:lnTo>
                  <a:cubicBezTo>
                    <a:pt x="1436" y="543"/>
                    <a:pt x="1711" y="1050"/>
                    <a:pt x="1415" y="1240"/>
                  </a:cubicBezTo>
                  <a:cubicBezTo>
                    <a:pt x="1285" y="1321"/>
                    <a:pt x="1156" y="1452"/>
                    <a:pt x="1007" y="1452"/>
                  </a:cubicBezTo>
                  <a:cubicBezTo>
                    <a:pt x="962" y="1452"/>
                    <a:pt x="914" y="1439"/>
                    <a:pt x="865" y="1410"/>
                  </a:cubicBezTo>
                  <a:cubicBezTo>
                    <a:pt x="421" y="1114"/>
                    <a:pt x="1563" y="775"/>
                    <a:pt x="1245" y="14"/>
                  </a:cubicBezTo>
                  <a:cubicBezTo>
                    <a:pt x="1162" y="5"/>
                    <a:pt x="1089" y="1"/>
                    <a:pt x="1024"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5" name="Google Shape;2775;p17"/>
            <p:cNvSpPr/>
            <p:nvPr/>
          </p:nvSpPr>
          <p:spPr>
            <a:xfrm>
              <a:off x="-2762675" y="4069950"/>
              <a:ext cx="75125" cy="74000"/>
            </a:xfrm>
            <a:custGeom>
              <a:rect b="b" l="l" r="r" t="t"/>
              <a:pathLst>
                <a:path extrusionOk="0" h="2960" w="3005">
                  <a:moveTo>
                    <a:pt x="2243" y="1"/>
                  </a:moveTo>
                  <a:cubicBezTo>
                    <a:pt x="1355" y="149"/>
                    <a:pt x="1355" y="1016"/>
                    <a:pt x="741" y="1375"/>
                  </a:cubicBezTo>
                  <a:cubicBezTo>
                    <a:pt x="1" y="1841"/>
                    <a:pt x="149" y="2348"/>
                    <a:pt x="572" y="2898"/>
                  </a:cubicBezTo>
                  <a:cubicBezTo>
                    <a:pt x="674" y="2941"/>
                    <a:pt x="765" y="2960"/>
                    <a:pt x="848" y="2960"/>
                  </a:cubicBezTo>
                  <a:cubicBezTo>
                    <a:pt x="1309" y="2960"/>
                    <a:pt x="1509" y="2387"/>
                    <a:pt x="1970" y="2387"/>
                  </a:cubicBezTo>
                  <a:cubicBezTo>
                    <a:pt x="1990" y="2387"/>
                    <a:pt x="2010" y="2388"/>
                    <a:pt x="2031" y="2390"/>
                  </a:cubicBezTo>
                  <a:cubicBezTo>
                    <a:pt x="2095" y="2179"/>
                    <a:pt x="1968" y="1925"/>
                    <a:pt x="2243" y="1777"/>
                  </a:cubicBezTo>
                  <a:cubicBezTo>
                    <a:pt x="2602" y="1460"/>
                    <a:pt x="2962" y="1143"/>
                    <a:pt x="3004" y="656"/>
                  </a:cubicBezTo>
                  <a:lnTo>
                    <a:pt x="3004" y="656"/>
                  </a:lnTo>
                  <a:cubicBezTo>
                    <a:pt x="2793" y="677"/>
                    <a:pt x="2518" y="614"/>
                    <a:pt x="2475" y="868"/>
                  </a:cubicBezTo>
                  <a:cubicBezTo>
                    <a:pt x="2370" y="1375"/>
                    <a:pt x="1799" y="1629"/>
                    <a:pt x="1672" y="2116"/>
                  </a:cubicBezTo>
                  <a:cubicBezTo>
                    <a:pt x="1619" y="2290"/>
                    <a:pt x="1466" y="2407"/>
                    <a:pt x="1296" y="2407"/>
                  </a:cubicBezTo>
                  <a:cubicBezTo>
                    <a:pt x="1259" y="2407"/>
                    <a:pt x="1222" y="2402"/>
                    <a:pt x="1185" y="2390"/>
                  </a:cubicBezTo>
                  <a:cubicBezTo>
                    <a:pt x="614" y="2094"/>
                    <a:pt x="1926" y="381"/>
                    <a:pt x="2243"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6" name="Google Shape;2776;p17"/>
            <p:cNvSpPr/>
            <p:nvPr/>
          </p:nvSpPr>
          <p:spPr>
            <a:xfrm>
              <a:off x="-1383200" y="3907100"/>
              <a:ext cx="28025" cy="43550"/>
            </a:xfrm>
            <a:custGeom>
              <a:rect b="b" l="l" r="r" t="t"/>
              <a:pathLst>
                <a:path extrusionOk="0" h="1742" w="1121">
                  <a:moveTo>
                    <a:pt x="572" y="1"/>
                  </a:moveTo>
                  <a:lnTo>
                    <a:pt x="572" y="1"/>
                  </a:lnTo>
                  <a:cubicBezTo>
                    <a:pt x="1" y="508"/>
                    <a:pt x="762" y="1312"/>
                    <a:pt x="1" y="1735"/>
                  </a:cubicBezTo>
                  <a:cubicBezTo>
                    <a:pt x="53" y="1739"/>
                    <a:pt x="101" y="1742"/>
                    <a:pt x="145" y="1742"/>
                  </a:cubicBezTo>
                  <a:cubicBezTo>
                    <a:pt x="1120" y="1742"/>
                    <a:pt x="430" y="668"/>
                    <a:pt x="572"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7" name="Google Shape;2777;p17"/>
            <p:cNvSpPr/>
            <p:nvPr/>
          </p:nvSpPr>
          <p:spPr>
            <a:xfrm>
              <a:off x="-2303725" y="3678675"/>
              <a:ext cx="51850" cy="80275"/>
            </a:xfrm>
            <a:custGeom>
              <a:rect b="b" l="l" r="r" t="t"/>
              <a:pathLst>
                <a:path extrusionOk="0" h="3211" w="2074">
                  <a:moveTo>
                    <a:pt x="1351" y="0"/>
                  </a:moveTo>
                  <a:cubicBezTo>
                    <a:pt x="747" y="0"/>
                    <a:pt x="985" y="1549"/>
                    <a:pt x="233" y="1841"/>
                  </a:cubicBezTo>
                  <a:cubicBezTo>
                    <a:pt x="1" y="2137"/>
                    <a:pt x="297" y="2497"/>
                    <a:pt x="64" y="2793"/>
                  </a:cubicBezTo>
                  <a:cubicBezTo>
                    <a:pt x="144" y="3105"/>
                    <a:pt x="251" y="3210"/>
                    <a:pt x="373" y="3210"/>
                  </a:cubicBezTo>
                  <a:cubicBezTo>
                    <a:pt x="540" y="3210"/>
                    <a:pt x="736" y="3012"/>
                    <a:pt x="931" y="2877"/>
                  </a:cubicBezTo>
                  <a:cubicBezTo>
                    <a:pt x="1777" y="2306"/>
                    <a:pt x="1354" y="1312"/>
                    <a:pt x="1946" y="636"/>
                  </a:cubicBezTo>
                  <a:cubicBezTo>
                    <a:pt x="2073" y="488"/>
                    <a:pt x="1650" y="65"/>
                    <a:pt x="1375" y="1"/>
                  </a:cubicBezTo>
                  <a:cubicBezTo>
                    <a:pt x="1367" y="1"/>
                    <a:pt x="1359" y="0"/>
                    <a:pt x="1351"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8" name="Google Shape;2778;p17"/>
            <p:cNvSpPr/>
            <p:nvPr/>
          </p:nvSpPr>
          <p:spPr>
            <a:xfrm>
              <a:off x="-1471500" y="3938150"/>
              <a:ext cx="71350" cy="53100"/>
            </a:xfrm>
            <a:custGeom>
              <a:rect b="b" l="l" r="r" t="t"/>
              <a:pathLst>
                <a:path extrusionOk="0" h="2124" w="2854">
                  <a:moveTo>
                    <a:pt x="2313" y="0"/>
                  </a:moveTo>
                  <a:cubicBezTo>
                    <a:pt x="2282" y="0"/>
                    <a:pt x="2252" y="2"/>
                    <a:pt x="2222" y="6"/>
                  </a:cubicBezTo>
                  <a:cubicBezTo>
                    <a:pt x="2010" y="154"/>
                    <a:pt x="1629" y="28"/>
                    <a:pt x="1481" y="345"/>
                  </a:cubicBezTo>
                  <a:cubicBezTo>
                    <a:pt x="1418" y="852"/>
                    <a:pt x="1016" y="1275"/>
                    <a:pt x="487" y="1360"/>
                  </a:cubicBezTo>
                  <a:cubicBezTo>
                    <a:pt x="234" y="1423"/>
                    <a:pt x="1" y="1614"/>
                    <a:pt x="43" y="1889"/>
                  </a:cubicBezTo>
                  <a:cubicBezTo>
                    <a:pt x="128" y="2078"/>
                    <a:pt x="315" y="2123"/>
                    <a:pt x="529" y="2123"/>
                  </a:cubicBezTo>
                  <a:cubicBezTo>
                    <a:pt x="727" y="2123"/>
                    <a:pt x="950" y="2084"/>
                    <a:pt x="1137" y="2084"/>
                  </a:cubicBezTo>
                  <a:cubicBezTo>
                    <a:pt x="1200" y="2084"/>
                    <a:pt x="1259" y="2088"/>
                    <a:pt x="1312" y="2100"/>
                  </a:cubicBezTo>
                  <a:lnTo>
                    <a:pt x="1672" y="1804"/>
                  </a:lnTo>
                  <a:cubicBezTo>
                    <a:pt x="1756" y="1149"/>
                    <a:pt x="2031" y="620"/>
                    <a:pt x="2835" y="429"/>
                  </a:cubicBezTo>
                  <a:cubicBezTo>
                    <a:pt x="2854" y="164"/>
                    <a:pt x="2583" y="0"/>
                    <a:pt x="2313"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9" name="Google Shape;2779;p17"/>
            <p:cNvSpPr/>
            <p:nvPr/>
          </p:nvSpPr>
          <p:spPr>
            <a:xfrm>
              <a:off x="-1433425" y="3921275"/>
              <a:ext cx="58625" cy="61450"/>
            </a:xfrm>
            <a:custGeom>
              <a:rect b="b" l="l" r="r" t="t"/>
              <a:pathLst>
                <a:path extrusionOk="0" h="2458" w="2345">
                  <a:moveTo>
                    <a:pt x="1700" y="0"/>
                  </a:moveTo>
                  <a:cubicBezTo>
                    <a:pt x="1581" y="0"/>
                    <a:pt x="1477" y="56"/>
                    <a:pt x="1439" y="195"/>
                  </a:cubicBezTo>
                  <a:cubicBezTo>
                    <a:pt x="1714" y="512"/>
                    <a:pt x="1312" y="745"/>
                    <a:pt x="1270" y="999"/>
                  </a:cubicBezTo>
                  <a:cubicBezTo>
                    <a:pt x="297" y="1147"/>
                    <a:pt x="1" y="1675"/>
                    <a:pt x="149" y="2458"/>
                  </a:cubicBezTo>
                  <a:cubicBezTo>
                    <a:pt x="614" y="1189"/>
                    <a:pt x="1460" y="1570"/>
                    <a:pt x="2137" y="576"/>
                  </a:cubicBezTo>
                  <a:cubicBezTo>
                    <a:pt x="2344" y="309"/>
                    <a:pt x="1980" y="0"/>
                    <a:pt x="1700"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0" name="Google Shape;2780;p17"/>
            <p:cNvSpPr/>
            <p:nvPr/>
          </p:nvSpPr>
          <p:spPr>
            <a:xfrm>
              <a:off x="-1411225" y="3926025"/>
              <a:ext cx="35250" cy="20225"/>
            </a:xfrm>
            <a:custGeom>
              <a:rect b="b" l="l" r="r" t="t"/>
              <a:pathLst>
                <a:path extrusionOk="0" h="809" w="1410">
                  <a:moveTo>
                    <a:pt x="661" y="1"/>
                  </a:moveTo>
                  <a:cubicBezTo>
                    <a:pt x="627" y="1"/>
                    <a:pt x="590" y="2"/>
                    <a:pt x="551" y="5"/>
                  </a:cubicBezTo>
                  <a:lnTo>
                    <a:pt x="382" y="5"/>
                  </a:lnTo>
                  <a:lnTo>
                    <a:pt x="1" y="491"/>
                  </a:lnTo>
                  <a:cubicBezTo>
                    <a:pt x="64" y="639"/>
                    <a:pt x="212" y="766"/>
                    <a:pt x="382" y="809"/>
                  </a:cubicBezTo>
                  <a:cubicBezTo>
                    <a:pt x="847" y="647"/>
                    <a:pt x="1409" y="1"/>
                    <a:pt x="661"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1" name="Google Shape;2781;p17"/>
            <p:cNvSpPr/>
            <p:nvPr/>
          </p:nvSpPr>
          <p:spPr>
            <a:xfrm>
              <a:off x="-2803900" y="3810875"/>
              <a:ext cx="39900" cy="45625"/>
            </a:xfrm>
            <a:custGeom>
              <a:rect b="b" l="l" r="r" t="t"/>
              <a:pathLst>
                <a:path extrusionOk="0" h="1825" w="1596">
                  <a:moveTo>
                    <a:pt x="741" y="0"/>
                  </a:moveTo>
                  <a:lnTo>
                    <a:pt x="191" y="1037"/>
                  </a:lnTo>
                  <a:cubicBezTo>
                    <a:pt x="64" y="1037"/>
                    <a:pt x="64" y="1143"/>
                    <a:pt x="0" y="1185"/>
                  </a:cubicBezTo>
                  <a:lnTo>
                    <a:pt x="0" y="1671"/>
                  </a:lnTo>
                  <a:cubicBezTo>
                    <a:pt x="157" y="1778"/>
                    <a:pt x="308" y="1824"/>
                    <a:pt x="447" y="1824"/>
                  </a:cubicBezTo>
                  <a:cubicBezTo>
                    <a:pt x="1190" y="1824"/>
                    <a:pt x="1596" y="499"/>
                    <a:pt x="741"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2" name="Google Shape;2782;p17"/>
            <p:cNvSpPr/>
            <p:nvPr/>
          </p:nvSpPr>
          <p:spPr>
            <a:xfrm>
              <a:off x="-2810250" y="3804525"/>
              <a:ext cx="11125" cy="36500"/>
            </a:xfrm>
            <a:custGeom>
              <a:rect b="b" l="l" r="r" t="t"/>
              <a:pathLst>
                <a:path extrusionOk="0" h="1460" w="445">
                  <a:moveTo>
                    <a:pt x="445" y="1"/>
                  </a:moveTo>
                  <a:cubicBezTo>
                    <a:pt x="1" y="445"/>
                    <a:pt x="297" y="974"/>
                    <a:pt x="254" y="1460"/>
                  </a:cubicBezTo>
                  <a:lnTo>
                    <a:pt x="445" y="1291"/>
                  </a:lnTo>
                  <a:cubicBezTo>
                    <a:pt x="445" y="868"/>
                    <a:pt x="445" y="424"/>
                    <a:pt x="445"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3" name="Google Shape;2783;p17"/>
            <p:cNvSpPr/>
            <p:nvPr/>
          </p:nvSpPr>
          <p:spPr>
            <a:xfrm>
              <a:off x="-1216100" y="4099100"/>
              <a:ext cx="34200" cy="16875"/>
            </a:xfrm>
            <a:custGeom>
              <a:rect b="b" l="l" r="r" t="t"/>
              <a:pathLst>
                <a:path extrusionOk="0" h="675" w="1368">
                  <a:moveTo>
                    <a:pt x="772" y="0"/>
                  </a:moveTo>
                  <a:cubicBezTo>
                    <a:pt x="660" y="0"/>
                    <a:pt x="532" y="37"/>
                    <a:pt x="402" y="125"/>
                  </a:cubicBezTo>
                  <a:cubicBezTo>
                    <a:pt x="0" y="379"/>
                    <a:pt x="465" y="484"/>
                    <a:pt x="550" y="653"/>
                  </a:cubicBezTo>
                  <a:lnTo>
                    <a:pt x="740" y="675"/>
                  </a:lnTo>
                  <a:cubicBezTo>
                    <a:pt x="1368" y="460"/>
                    <a:pt x="1170" y="0"/>
                    <a:pt x="772"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4" name="Google Shape;2784;p17"/>
            <p:cNvSpPr/>
            <p:nvPr/>
          </p:nvSpPr>
          <p:spPr>
            <a:xfrm>
              <a:off x="-1434475" y="3938375"/>
              <a:ext cx="18525" cy="7875"/>
            </a:xfrm>
            <a:custGeom>
              <a:rect b="b" l="l" r="r" t="t"/>
              <a:pathLst>
                <a:path extrusionOk="0" h="315" w="741">
                  <a:moveTo>
                    <a:pt x="402" y="1"/>
                  </a:moveTo>
                  <a:cubicBezTo>
                    <a:pt x="212" y="1"/>
                    <a:pt x="40" y="50"/>
                    <a:pt x="0" y="315"/>
                  </a:cubicBezTo>
                  <a:lnTo>
                    <a:pt x="741" y="19"/>
                  </a:lnTo>
                  <a:cubicBezTo>
                    <a:pt x="637" y="19"/>
                    <a:pt x="517" y="1"/>
                    <a:pt x="402"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5" name="Google Shape;2785;p17"/>
            <p:cNvSpPr/>
            <p:nvPr/>
          </p:nvSpPr>
          <p:spPr>
            <a:xfrm>
              <a:off x="-2306375" y="3724700"/>
              <a:ext cx="12200" cy="23800"/>
            </a:xfrm>
            <a:custGeom>
              <a:rect b="b" l="l" r="r" t="t"/>
              <a:pathLst>
                <a:path extrusionOk="0" h="952" w="488">
                  <a:moveTo>
                    <a:pt x="339" y="0"/>
                  </a:moveTo>
                  <a:cubicBezTo>
                    <a:pt x="1" y="275"/>
                    <a:pt x="212" y="635"/>
                    <a:pt x="170" y="952"/>
                  </a:cubicBezTo>
                  <a:cubicBezTo>
                    <a:pt x="487" y="677"/>
                    <a:pt x="276" y="317"/>
                    <a:pt x="339"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86" name="Google Shape;2786;p17"/>
          <p:cNvSpPr txBox="1"/>
          <p:nvPr>
            <p:ph type="title"/>
          </p:nvPr>
        </p:nvSpPr>
        <p:spPr>
          <a:xfrm>
            <a:off x="716550" y="655575"/>
            <a:ext cx="77109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5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2787" name="Google Shape;2787;p1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2788" name="Shape 2788"/>
        <p:cNvGrpSpPr/>
        <p:nvPr/>
      </p:nvGrpSpPr>
      <p:grpSpPr>
        <a:xfrm>
          <a:off x="0" y="0"/>
          <a:ext cx="0" cy="0"/>
          <a:chOff x="0" y="0"/>
          <a:chExt cx="0" cy="0"/>
        </a:xfrm>
      </p:grpSpPr>
      <p:pic>
        <p:nvPicPr>
          <p:cNvPr id="2789" name="Google Shape;2789;p18"/>
          <p:cNvPicPr preferRelativeResize="0"/>
          <p:nvPr/>
        </p:nvPicPr>
        <p:blipFill>
          <a:blip r:embed="rId2">
            <a:alphaModFix/>
          </a:blip>
          <a:stretch>
            <a:fillRect/>
          </a:stretch>
        </p:blipFill>
        <p:spPr>
          <a:xfrm>
            <a:off x="0" y="0"/>
            <a:ext cx="9144000" cy="5143500"/>
          </a:xfrm>
          <a:prstGeom prst="rect">
            <a:avLst/>
          </a:prstGeom>
          <a:noFill/>
          <a:ln>
            <a:noFill/>
          </a:ln>
        </p:spPr>
      </p:pic>
      <p:sp>
        <p:nvSpPr>
          <p:cNvPr id="2790" name="Google Shape;2790;p18"/>
          <p:cNvSpPr txBox="1"/>
          <p:nvPr>
            <p:ph idx="1" type="subTitle"/>
          </p:nvPr>
        </p:nvSpPr>
        <p:spPr>
          <a:xfrm>
            <a:off x="4578900" y="1788463"/>
            <a:ext cx="3858900" cy="349800"/>
          </a:xfrm>
          <a:prstGeom prst="rect">
            <a:avLst/>
          </a:prstGeom>
        </p:spPr>
        <p:txBody>
          <a:bodyPr anchorCtr="0" anchor="ctr" bIns="91425" lIns="91425" spcFirstLastPara="1" rIns="91425" wrap="square" tIns="91425">
            <a:noAutofit/>
          </a:bodyPr>
          <a:lstStyle>
            <a:lvl1pPr lvl="0" rtl="0">
              <a:spcBef>
                <a:spcPts val="0"/>
              </a:spcBef>
              <a:spcAft>
                <a:spcPts val="0"/>
              </a:spcAft>
              <a:buSzPts val="2000"/>
              <a:buFont typeface="Caveat Brush"/>
              <a:buNone/>
              <a:defRPr b="1" sz="2000">
                <a:latin typeface="Caveat Brush"/>
                <a:ea typeface="Caveat Brush"/>
                <a:cs typeface="Caveat Brush"/>
                <a:sym typeface="Caveat Brush"/>
              </a:defRPr>
            </a:lvl1pPr>
            <a:lvl2pPr lvl="1" rtl="0" algn="ctr">
              <a:lnSpc>
                <a:spcPct val="100000"/>
              </a:lnSpc>
              <a:spcBef>
                <a:spcPts val="0"/>
              </a:spcBef>
              <a:spcAft>
                <a:spcPts val="0"/>
              </a:spcAft>
              <a:buSzPts val="2000"/>
              <a:buFont typeface="Caveat Brush"/>
              <a:buNone/>
              <a:defRPr b="1" sz="2000">
                <a:latin typeface="Caveat Brush"/>
                <a:ea typeface="Caveat Brush"/>
                <a:cs typeface="Caveat Brush"/>
                <a:sym typeface="Caveat Brush"/>
              </a:defRPr>
            </a:lvl2pPr>
            <a:lvl3pPr lvl="2" rtl="0" algn="ctr">
              <a:lnSpc>
                <a:spcPct val="100000"/>
              </a:lnSpc>
              <a:spcBef>
                <a:spcPts val="1600"/>
              </a:spcBef>
              <a:spcAft>
                <a:spcPts val="0"/>
              </a:spcAft>
              <a:buSzPts val="2000"/>
              <a:buFont typeface="Caveat Brush"/>
              <a:buNone/>
              <a:defRPr b="1" sz="2000">
                <a:latin typeface="Caveat Brush"/>
                <a:ea typeface="Caveat Brush"/>
                <a:cs typeface="Caveat Brush"/>
                <a:sym typeface="Caveat Brush"/>
              </a:defRPr>
            </a:lvl3pPr>
            <a:lvl4pPr lvl="3" rtl="0" algn="ctr">
              <a:lnSpc>
                <a:spcPct val="100000"/>
              </a:lnSpc>
              <a:spcBef>
                <a:spcPts val="1600"/>
              </a:spcBef>
              <a:spcAft>
                <a:spcPts val="0"/>
              </a:spcAft>
              <a:buSzPts val="2000"/>
              <a:buFont typeface="Caveat Brush"/>
              <a:buNone/>
              <a:defRPr b="1" sz="2000">
                <a:latin typeface="Caveat Brush"/>
                <a:ea typeface="Caveat Brush"/>
                <a:cs typeface="Caveat Brush"/>
                <a:sym typeface="Caveat Brush"/>
              </a:defRPr>
            </a:lvl4pPr>
            <a:lvl5pPr lvl="4" rtl="0" algn="ctr">
              <a:lnSpc>
                <a:spcPct val="100000"/>
              </a:lnSpc>
              <a:spcBef>
                <a:spcPts val="1600"/>
              </a:spcBef>
              <a:spcAft>
                <a:spcPts val="0"/>
              </a:spcAft>
              <a:buSzPts val="2000"/>
              <a:buFont typeface="Caveat Brush"/>
              <a:buNone/>
              <a:defRPr b="1" sz="2000">
                <a:latin typeface="Caveat Brush"/>
                <a:ea typeface="Caveat Brush"/>
                <a:cs typeface="Caveat Brush"/>
                <a:sym typeface="Caveat Brush"/>
              </a:defRPr>
            </a:lvl5pPr>
            <a:lvl6pPr lvl="5" rtl="0" algn="ctr">
              <a:lnSpc>
                <a:spcPct val="100000"/>
              </a:lnSpc>
              <a:spcBef>
                <a:spcPts val="1600"/>
              </a:spcBef>
              <a:spcAft>
                <a:spcPts val="0"/>
              </a:spcAft>
              <a:buSzPts val="2000"/>
              <a:buFont typeface="Caveat Brush"/>
              <a:buNone/>
              <a:defRPr b="1" sz="2000">
                <a:latin typeface="Caveat Brush"/>
                <a:ea typeface="Caveat Brush"/>
                <a:cs typeface="Caveat Brush"/>
                <a:sym typeface="Caveat Brush"/>
              </a:defRPr>
            </a:lvl6pPr>
            <a:lvl7pPr lvl="6" rtl="0" algn="ctr">
              <a:lnSpc>
                <a:spcPct val="100000"/>
              </a:lnSpc>
              <a:spcBef>
                <a:spcPts val="1600"/>
              </a:spcBef>
              <a:spcAft>
                <a:spcPts val="0"/>
              </a:spcAft>
              <a:buSzPts val="2000"/>
              <a:buFont typeface="Caveat Brush"/>
              <a:buNone/>
              <a:defRPr b="1" sz="2000">
                <a:latin typeface="Caveat Brush"/>
                <a:ea typeface="Caveat Brush"/>
                <a:cs typeface="Caveat Brush"/>
                <a:sym typeface="Caveat Brush"/>
              </a:defRPr>
            </a:lvl7pPr>
            <a:lvl8pPr lvl="7" rtl="0" algn="ctr">
              <a:lnSpc>
                <a:spcPct val="100000"/>
              </a:lnSpc>
              <a:spcBef>
                <a:spcPts val="1600"/>
              </a:spcBef>
              <a:spcAft>
                <a:spcPts val="0"/>
              </a:spcAft>
              <a:buSzPts val="2000"/>
              <a:buFont typeface="Caveat Brush"/>
              <a:buNone/>
              <a:defRPr b="1" sz="2000">
                <a:latin typeface="Caveat Brush"/>
                <a:ea typeface="Caveat Brush"/>
                <a:cs typeface="Caveat Brush"/>
                <a:sym typeface="Caveat Brush"/>
              </a:defRPr>
            </a:lvl8pPr>
            <a:lvl9pPr lvl="8" rtl="0" algn="ctr">
              <a:lnSpc>
                <a:spcPct val="100000"/>
              </a:lnSpc>
              <a:spcBef>
                <a:spcPts val="1600"/>
              </a:spcBef>
              <a:spcAft>
                <a:spcPts val="1600"/>
              </a:spcAft>
              <a:buSzPts val="2000"/>
              <a:buFont typeface="Caveat Brush"/>
              <a:buNone/>
              <a:defRPr b="1" sz="2000">
                <a:latin typeface="Caveat Brush"/>
                <a:ea typeface="Caveat Brush"/>
                <a:cs typeface="Caveat Brush"/>
                <a:sym typeface="Caveat Brush"/>
              </a:defRPr>
            </a:lvl9pPr>
          </a:lstStyle>
          <a:p/>
        </p:txBody>
      </p:sp>
      <p:sp>
        <p:nvSpPr>
          <p:cNvPr id="2791" name="Google Shape;2791;p18"/>
          <p:cNvSpPr txBox="1"/>
          <p:nvPr>
            <p:ph idx="2" type="subTitle"/>
          </p:nvPr>
        </p:nvSpPr>
        <p:spPr>
          <a:xfrm>
            <a:off x="714875" y="1788463"/>
            <a:ext cx="3858900" cy="349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500"/>
              <a:buNone/>
              <a:defRPr b="1" sz="2000">
                <a:latin typeface="Caveat Brush"/>
                <a:ea typeface="Caveat Brush"/>
                <a:cs typeface="Caveat Brush"/>
                <a:sym typeface="Caveat Brush"/>
              </a:defRPr>
            </a:lvl1pPr>
            <a:lvl2pPr lvl="1" rtl="0" algn="ctr">
              <a:lnSpc>
                <a:spcPct val="100000"/>
              </a:lnSpc>
              <a:spcBef>
                <a:spcPts val="0"/>
              </a:spcBef>
              <a:spcAft>
                <a:spcPts val="0"/>
              </a:spcAft>
              <a:buSzPts val="1500"/>
              <a:buNone/>
              <a:defRPr sz="1500"/>
            </a:lvl2pPr>
            <a:lvl3pPr lvl="2" rtl="0" algn="ctr">
              <a:lnSpc>
                <a:spcPct val="100000"/>
              </a:lnSpc>
              <a:spcBef>
                <a:spcPts val="1600"/>
              </a:spcBef>
              <a:spcAft>
                <a:spcPts val="0"/>
              </a:spcAft>
              <a:buSzPts val="1500"/>
              <a:buNone/>
              <a:defRPr sz="1500"/>
            </a:lvl3pPr>
            <a:lvl4pPr lvl="3" rtl="0" algn="ctr">
              <a:lnSpc>
                <a:spcPct val="100000"/>
              </a:lnSpc>
              <a:spcBef>
                <a:spcPts val="1600"/>
              </a:spcBef>
              <a:spcAft>
                <a:spcPts val="0"/>
              </a:spcAft>
              <a:buSzPts val="1500"/>
              <a:buNone/>
              <a:defRPr sz="1500"/>
            </a:lvl4pPr>
            <a:lvl5pPr lvl="4" rtl="0" algn="ctr">
              <a:lnSpc>
                <a:spcPct val="100000"/>
              </a:lnSpc>
              <a:spcBef>
                <a:spcPts val="1600"/>
              </a:spcBef>
              <a:spcAft>
                <a:spcPts val="0"/>
              </a:spcAft>
              <a:buSzPts val="1500"/>
              <a:buNone/>
              <a:defRPr sz="1500"/>
            </a:lvl5pPr>
            <a:lvl6pPr lvl="5" rtl="0" algn="ctr">
              <a:lnSpc>
                <a:spcPct val="100000"/>
              </a:lnSpc>
              <a:spcBef>
                <a:spcPts val="1600"/>
              </a:spcBef>
              <a:spcAft>
                <a:spcPts val="0"/>
              </a:spcAft>
              <a:buSzPts val="1500"/>
              <a:buNone/>
              <a:defRPr sz="1500"/>
            </a:lvl6pPr>
            <a:lvl7pPr lvl="6" rtl="0" algn="ctr">
              <a:lnSpc>
                <a:spcPct val="100000"/>
              </a:lnSpc>
              <a:spcBef>
                <a:spcPts val="1600"/>
              </a:spcBef>
              <a:spcAft>
                <a:spcPts val="0"/>
              </a:spcAft>
              <a:buSzPts val="1500"/>
              <a:buNone/>
              <a:defRPr sz="1500"/>
            </a:lvl7pPr>
            <a:lvl8pPr lvl="7" rtl="0" algn="ctr">
              <a:lnSpc>
                <a:spcPct val="100000"/>
              </a:lnSpc>
              <a:spcBef>
                <a:spcPts val="1600"/>
              </a:spcBef>
              <a:spcAft>
                <a:spcPts val="0"/>
              </a:spcAft>
              <a:buSzPts val="1500"/>
              <a:buNone/>
              <a:defRPr sz="1500"/>
            </a:lvl8pPr>
            <a:lvl9pPr lvl="8" rtl="0" algn="ctr">
              <a:lnSpc>
                <a:spcPct val="100000"/>
              </a:lnSpc>
              <a:spcBef>
                <a:spcPts val="1600"/>
              </a:spcBef>
              <a:spcAft>
                <a:spcPts val="1600"/>
              </a:spcAft>
              <a:buSzPts val="1500"/>
              <a:buNone/>
              <a:defRPr sz="1500"/>
            </a:lvl9pPr>
          </a:lstStyle>
          <a:p/>
        </p:txBody>
      </p:sp>
      <p:sp>
        <p:nvSpPr>
          <p:cNvPr id="2792" name="Google Shape;2792;p18"/>
          <p:cNvSpPr txBox="1"/>
          <p:nvPr>
            <p:ph idx="3" type="subTitle"/>
          </p:nvPr>
        </p:nvSpPr>
        <p:spPr>
          <a:xfrm>
            <a:off x="714875" y="2173466"/>
            <a:ext cx="3858900" cy="1956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500"/>
              <a:buChar char="●"/>
              <a:defRPr sz="1400"/>
            </a:lvl1pPr>
            <a:lvl2pPr lvl="1" rtl="0" algn="ctr">
              <a:lnSpc>
                <a:spcPct val="100000"/>
              </a:lnSpc>
              <a:spcBef>
                <a:spcPts val="0"/>
              </a:spcBef>
              <a:spcAft>
                <a:spcPts val="0"/>
              </a:spcAft>
              <a:buSzPts val="1500"/>
              <a:buChar char="○"/>
              <a:defRPr sz="1500"/>
            </a:lvl2pPr>
            <a:lvl3pPr lvl="2" rtl="0" algn="ctr">
              <a:lnSpc>
                <a:spcPct val="100000"/>
              </a:lnSpc>
              <a:spcBef>
                <a:spcPts val="1600"/>
              </a:spcBef>
              <a:spcAft>
                <a:spcPts val="0"/>
              </a:spcAft>
              <a:buSzPts val="1500"/>
              <a:buChar char="■"/>
              <a:defRPr sz="1500"/>
            </a:lvl3pPr>
            <a:lvl4pPr lvl="3" rtl="0" algn="ctr">
              <a:lnSpc>
                <a:spcPct val="100000"/>
              </a:lnSpc>
              <a:spcBef>
                <a:spcPts val="1600"/>
              </a:spcBef>
              <a:spcAft>
                <a:spcPts val="0"/>
              </a:spcAft>
              <a:buSzPts val="1500"/>
              <a:buChar char="●"/>
              <a:defRPr sz="1500"/>
            </a:lvl4pPr>
            <a:lvl5pPr lvl="4" rtl="0" algn="ctr">
              <a:lnSpc>
                <a:spcPct val="100000"/>
              </a:lnSpc>
              <a:spcBef>
                <a:spcPts val="1600"/>
              </a:spcBef>
              <a:spcAft>
                <a:spcPts val="0"/>
              </a:spcAft>
              <a:buSzPts val="1500"/>
              <a:buChar char="○"/>
              <a:defRPr sz="1500"/>
            </a:lvl5pPr>
            <a:lvl6pPr lvl="5" rtl="0" algn="ctr">
              <a:lnSpc>
                <a:spcPct val="100000"/>
              </a:lnSpc>
              <a:spcBef>
                <a:spcPts val="1600"/>
              </a:spcBef>
              <a:spcAft>
                <a:spcPts val="0"/>
              </a:spcAft>
              <a:buSzPts val="1500"/>
              <a:buChar char="■"/>
              <a:defRPr sz="1500"/>
            </a:lvl6pPr>
            <a:lvl7pPr lvl="6" rtl="0" algn="ctr">
              <a:lnSpc>
                <a:spcPct val="100000"/>
              </a:lnSpc>
              <a:spcBef>
                <a:spcPts val="1600"/>
              </a:spcBef>
              <a:spcAft>
                <a:spcPts val="0"/>
              </a:spcAft>
              <a:buSzPts val="1500"/>
              <a:buChar char="●"/>
              <a:defRPr sz="1500"/>
            </a:lvl7pPr>
            <a:lvl8pPr lvl="7" rtl="0" algn="ctr">
              <a:lnSpc>
                <a:spcPct val="100000"/>
              </a:lnSpc>
              <a:spcBef>
                <a:spcPts val="1600"/>
              </a:spcBef>
              <a:spcAft>
                <a:spcPts val="0"/>
              </a:spcAft>
              <a:buSzPts val="1500"/>
              <a:buChar char="○"/>
              <a:defRPr sz="1500"/>
            </a:lvl8pPr>
            <a:lvl9pPr lvl="8" rtl="0" algn="ctr">
              <a:lnSpc>
                <a:spcPct val="100000"/>
              </a:lnSpc>
              <a:spcBef>
                <a:spcPts val="1600"/>
              </a:spcBef>
              <a:spcAft>
                <a:spcPts val="1600"/>
              </a:spcAft>
              <a:buSzPts val="1500"/>
              <a:buChar char="■"/>
              <a:defRPr sz="1500"/>
            </a:lvl9pPr>
          </a:lstStyle>
          <a:p/>
        </p:txBody>
      </p:sp>
      <p:grpSp>
        <p:nvGrpSpPr>
          <p:cNvPr id="2793" name="Google Shape;2793;p18"/>
          <p:cNvGrpSpPr/>
          <p:nvPr/>
        </p:nvGrpSpPr>
        <p:grpSpPr>
          <a:xfrm>
            <a:off x="-786325" y="840925"/>
            <a:ext cx="2106500" cy="597475"/>
            <a:chOff x="-2810250" y="3572525"/>
            <a:chExt cx="2106500" cy="597475"/>
          </a:xfrm>
        </p:grpSpPr>
        <p:sp>
          <p:nvSpPr>
            <p:cNvPr id="2794" name="Google Shape;2794;p18"/>
            <p:cNvSpPr/>
            <p:nvPr/>
          </p:nvSpPr>
          <p:spPr>
            <a:xfrm>
              <a:off x="-2396250" y="4007475"/>
              <a:ext cx="133850" cy="123700"/>
            </a:xfrm>
            <a:custGeom>
              <a:rect b="b" l="l" r="r" t="t"/>
              <a:pathLst>
                <a:path extrusionOk="0" h="4948" w="5354">
                  <a:moveTo>
                    <a:pt x="3665" y="0"/>
                  </a:moveTo>
                  <a:cubicBezTo>
                    <a:pt x="3419" y="0"/>
                    <a:pt x="3177" y="89"/>
                    <a:pt x="2983" y="258"/>
                  </a:cubicBezTo>
                  <a:cubicBezTo>
                    <a:pt x="2771" y="1971"/>
                    <a:pt x="1" y="2521"/>
                    <a:pt x="339" y="4445"/>
                  </a:cubicBezTo>
                  <a:cubicBezTo>
                    <a:pt x="400" y="4488"/>
                    <a:pt x="452" y="4505"/>
                    <a:pt x="498" y="4505"/>
                  </a:cubicBezTo>
                  <a:cubicBezTo>
                    <a:pt x="693" y="4505"/>
                    <a:pt x="777" y="4189"/>
                    <a:pt x="1039" y="4189"/>
                  </a:cubicBezTo>
                  <a:cubicBezTo>
                    <a:pt x="1052" y="4189"/>
                    <a:pt x="1065" y="4190"/>
                    <a:pt x="1079" y="4192"/>
                  </a:cubicBezTo>
                  <a:cubicBezTo>
                    <a:pt x="1164" y="4466"/>
                    <a:pt x="614" y="4466"/>
                    <a:pt x="762" y="4763"/>
                  </a:cubicBezTo>
                  <a:cubicBezTo>
                    <a:pt x="893" y="4882"/>
                    <a:pt x="1072" y="4948"/>
                    <a:pt x="1226" y="4948"/>
                  </a:cubicBezTo>
                  <a:cubicBezTo>
                    <a:pt x="1344" y="4948"/>
                    <a:pt x="1447" y="4909"/>
                    <a:pt x="1502" y="4826"/>
                  </a:cubicBezTo>
                  <a:cubicBezTo>
                    <a:pt x="1946" y="4213"/>
                    <a:pt x="2750" y="3853"/>
                    <a:pt x="3004" y="3155"/>
                  </a:cubicBezTo>
                  <a:cubicBezTo>
                    <a:pt x="3110" y="2817"/>
                    <a:pt x="3363" y="2542"/>
                    <a:pt x="3659" y="2373"/>
                  </a:cubicBezTo>
                  <a:cubicBezTo>
                    <a:pt x="4558" y="1871"/>
                    <a:pt x="5354" y="109"/>
                    <a:pt x="4167" y="109"/>
                  </a:cubicBezTo>
                  <a:cubicBezTo>
                    <a:pt x="4153" y="109"/>
                    <a:pt x="4139" y="109"/>
                    <a:pt x="4125" y="110"/>
                  </a:cubicBezTo>
                  <a:cubicBezTo>
                    <a:pt x="3977" y="36"/>
                    <a:pt x="3820" y="0"/>
                    <a:pt x="3665"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5" name="Google Shape;2795;p18"/>
            <p:cNvSpPr/>
            <p:nvPr/>
          </p:nvSpPr>
          <p:spPr>
            <a:xfrm>
              <a:off x="-1076525" y="3572525"/>
              <a:ext cx="126925" cy="104075"/>
            </a:xfrm>
            <a:custGeom>
              <a:rect b="b" l="l" r="r" t="t"/>
              <a:pathLst>
                <a:path extrusionOk="0" h="4163" w="5077">
                  <a:moveTo>
                    <a:pt x="3337" y="1"/>
                  </a:moveTo>
                  <a:cubicBezTo>
                    <a:pt x="3025" y="1"/>
                    <a:pt x="2736" y="55"/>
                    <a:pt x="2602" y="165"/>
                  </a:cubicBezTo>
                  <a:cubicBezTo>
                    <a:pt x="2665" y="715"/>
                    <a:pt x="1798" y="906"/>
                    <a:pt x="1841" y="1477"/>
                  </a:cubicBezTo>
                  <a:cubicBezTo>
                    <a:pt x="1819" y="1815"/>
                    <a:pt x="1544" y="1900"/>
                    <a:pt x="1248" y="1963"/>
                  </a:cubicBezTo>
                  <a:cubicBezTo>
                    <a:pt x="254" y="2513"/>
                    <a:pt x="1" y="4099"/>
                    <a:pt x="1502" y="4163"/>
                  </a:cubicBezTo>
                  <a:cubicBezTo>
                    <a:pt x="2412" y="3824"/>
                    <a:pt x="3173" y="3190"/>
                    <a:pt x="3659" y="2365"/>
                  </a:cubicBezTo>
                  <a:cubicBezTo>
                    <a:pt x="3793" y="1912"/>
                    <a:pt x="4060" y="1739"/>
                    <a:pt x="4460" y="1739"/>
                  </a:cubicBezTo>
                  <a:cubicBezTo>
                    <a:pt x="4565" y="1739"/>
                    <a:pt x="4678" y="1751"/>
                    <a:pt x="4801" y="1773"/>
                  </a:cubicBezTo>
                  <a:cubicBezTo>
                    <a:pt x="4738" y="1604"/>
                    <a:pt x="5076" y="1477"/>
                    <a:pt x="4865" y="1286"/>
                  </a:cubicBezTo>
                  <a:cubicBezTo>
                    <a:pt x="4670" y="1119"/>
                    <a:pt x="4486" y="1055"/>
                    <a:pt x="4305" y="1055"/>
                  </a:cubicBezTo>
                  <a:cubicBezTo>
                    <a:pt x="3779" y="1055"/>
                    <a:pt x="3290" y="1599"/>
                    <a:pt x="2708" y="1709"/>
                  </a:cubicBezTo>
                  <a:cubicBezTo>
                    <a:pt x="2792" y="1202"/>
                    <a:pt x="3215" y="948"/>
                    <a:pt x="3511" y="715"/>
                  </a:cubicBezTo>
                  <a:cubicBezTo>
                    <a:pt x="3571" y="673"/>
                    <a:pt x="3645" y="658"/>
                    <a:pt x="3726" y="658"/>
                  </a:cubicBezTo>
                  <a:cubicBezTo>
                    <a:pt x="3891" y="658"/>
                    <a:pt x="4083" y="718"/>
                    <a:pt x="4233" y="718"/>
                  </a:cubicBezTo>
                  <a:cubicBezTo>
                    <a:pt x="4373" y="718"/>
                    <a:pt x="4476" y="666"/>
                    <a:pt x="4484" y="461"/>
                  </a:cubicBezTo>
                  <a:cubicBezTo>
                    <a:pt x="4458" y="156"/>
                    <a:pt x="3864" y="1"/>
                    <a:pt x="3337"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6" name="Google Shape;2796;p18"/>
            <p:cNvSpPr/>
            <p:nvPr/>
          </p:nvSpPr>
          <p:spPr>
            <a:xfrm>
              <a:off x="-2407875" y="4057575"/>
              <a:ext cx="141200" cy="94050"/>
            </a:xfrm>
            <a:custGeom>
              <a:rect b="b" l="l" r="r" t="t"/>
              <a:pathLst>
                <a:path extrusionOk="0" h="3762" w="5648">
                  <a:moveTo>
                    <a:pt x="4962" y="0"/>
                  </a:moveTo>
                  <a:cubicBezTo>
                    <a:pt x="4363" y="0"/>
                    <a:pt x="3743" y="352"/>
                    <a:pt x="3532" y="940"/>
                  </a:cubicBezTo>
                  <a:cubicBezTo>
                    <a:pt x="3405" y="1638"/>
                    <a:pt x="2665" y="1743"/>
                    <a:pt x="2369" y="2293"/>
                  </a:cubicBezTo>
                  <a:cubicBezTo>
                    <a:pt x="2144" y="2744"/>
                    <a:pt x="1958" y="2962"/>
                    <a:pt x="1704" y="2962"/>
                  </a:cubicBezTo>
                  <a:cubicBezTo>
                    <a:pt x="1506" y="2962"/>
                    <a:pt x="1265" y="2828"/>
                    <a:pt x="931" y="2568"/>
                  </a:cubicBezTo>
                  <a:cubicBezTo>
                    <a:pt x="656" y="2399"/>
                    <a:pt x="677" y="2188"/>
                    <a:pt x="740" y="1955"/>
                  </a:cubicBezTo>
                  <a:cubicBezTo>
                    <a:pt x="844" y="1728"/>
                    <a:pt x="715" y="1616"/>
                    <a:pt x="571" y="1616"/>
                  </a:cubicBezTo>
                  <a:cubicBezTo>
                    <a:pt x="420" y="1616"/>
                    <a:pt x="253" y="1738"/>
                    <a:pt x="317" y="1976"/>
                  </a:cubicBezTo>
                  <a:cubicBezTo>
                    <a:pt x="85" y="2293"/>
                    <a:pt x="0" y="2801"/>
                    <a:pt x="360" y="3076"/>
                  </a:cubicBezTo>
                  <a:cubicBezTo>
                    <a:pt x="1067" y="3522"/>
                    <a:pt x="1545" y="3761"/>
                    <a:pt x="1963" y="3761"/>
                  </a:cubicBezTo>
                  <a:cubicBezTo>
                    <a:pt x="2358" y="3761"/>
                    <a:pt x="2699" y="3549"/>
                    <a:pt x="3130" y="3097"/>
                  </a:cubicBezTo>
                  <a:cubicBezTo>
                    <a:pt x="3997" y="2166"/>
                    <a:pt x="5097" y="1342"/>
                    <a:pt x="5647" y="178"/>
                  </a:cubicBezTo>
                  <a:cubicBezTo>
                    <a:pt x="5441" y="57"/>
                    <a:pt x="5203" y="0"/>
                    <a:pt x="4962"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7" name="Google Shape;2797;p18"/>
            <p:cNvSpPr/>
            <p:nvPr/>
          </p:nvSpPr>
          <p:spPr>
            <a:xfrm>
              <a:off x="-869800" y="3762375"/>
              <a:ext cx="147025" cy="84950"/>
            </a:xfrm>
            <a:custGeom>
              <a:rect b="b" l="l" r="r" t="t"/>
              <a:pathLst>
                <a:path extrusionOk="0" h="3398" w="5881">
                  <a:moveTo>
                    <a:pt x="3321" y="0"/>
                  </a:moveTo>
                  <a:cubicBezTo>
                    <a:pt x="2724" y="0"/>
                    <a:pt x="1587" y="1645"/>
                    <a:pt x="652" y="1645"/>
                  </a:cubicBezTo>
                  <a:cubicBezTo>
                    <a:pt x="646" y="1645"/>
                    <a:pt x="641" y="1645"/>
                    <a:pt x="635" y="1644"/>
                  </a:cubicBezTo>
                  <a:cubicBezTo>
                    <a:pt x="339" y="1666"/>
                    <a:pt x="530" y="2004"/>
                    <a:pt x="276" y="2067"/>
                  </a:cubicBezTo>
                  <a:cubicBezTo>
                    <a:pt x="1" y="2448"/>
                    <a:pt x="170" y="2829"/>
                    <a:pt x="276" y="3188"/>
                  </a:cubicBezTo>
                  <a:lnTo>
                    <a:pt x="445" y="3209"/>
                  </a:lnTo>
                  <a:cubicBezTo>
                    <a:pt x="481" y="3205"/>
                    <a:pt x="517" y="3203"/>
                    <a:pt x="553" y="3203"/>
                  </a:cubicBezTo>
                  <a:cubicBezTo>
                    <a:pt x="921" y="3203"/>
                    <a:pt x="1302" y="3397"/>
                    <a:pt x="1640" y="3397"/>
                  </a:cubicBezTo>
                  <a:cubicBezTo>
                    <a:pt x="1779" y="3397"/>
                    <a:pt x="1911" y="3365"/>
                    <a:pt x="2031" y="3273"/>
                  </a:cubicBezTo>
                  <a:cubicBezTo>
                    <a:pt x="2645" y="2850"/>
                    <a:pt x="3491" y="2554"/>
                    <a:pt x="3892" y="2089"/>
                  </a:cubicBezTo>
                  <a:cubicBezTo>
                    <a:pt x="4358" y="1306"/>
                    <a:pt x="5881" y="1243"/>
                    <a:pt x="5606" y="164"/>
                  </a:cubicBezTo>
                  <a:cubicBezTo>
                    <a:pt x="5575" y="156"/>
                    <a:pt x="5540" y="153"/>
                    <a:pt x="5503" y="153"/>
                  </a:cubicBezTo>
                  <a:cubicBezTo>
                    <a:pt x="4820" y="153"/>
                    <a:pt x="3102" y="1370"/>
                    <a:pt x="2581" y="1771"/>
                  </a:cubicBezTo>
                  <a:cubicBezTo>
                    <a:pt x="2877" y="1179"/>
                    <a:pt x="3533" y="756"/>
                    <a:pt x="3491" y="58"/>
                  </a:cubicBezTo>
                  <a:cubicBezTo>
                    <a:pt x="3441" y="18"/>
                    <a:pt x="3384" y="0"/>
                    <a:pt x="3321"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8" name="Google Shape;2798;p18"/>
            <p:cNvSpPr/>
            <p:nvPr/>
          </p:nvSpPr>
          <p:spPr>
            <a:xfrm>
              <a:off x="-2475025" y="3887900"/>
              <a:ext cx="118975" cy="96950"/>
            </a:xfrm>
            <a:custGeom>
              <a:rect b="b" l="l" r="r" t="t"/>
              <a:pathLst>
                <a:path extrusionOk="0" h="3878" w="4759">
                  <a:moveTo>
                    <a:pt x="2337" y="1"/>
                  </a:moveTo>
                  <a:cubicBezTo>
                    <a:pt x="1329" y="1"/>
                    <a:pt x="678" y="1172"/>
                    <a:pt x="550" y="1995"/>
                  </a:cubicBezTo>
                  <a:cubicBezTo>
                    <a:pt x="0" y="3010"/>
                    <a:pt x="867" y="3751"/>
                    <a:pt x="1883" y="3878"/>
                  </a:cubicBezTo>
                  <a:cubicBezTo>
                    <a:pt x="2665" y="3095"/>
                    <a:pt x="4759" y="1953"/>
                    <a:pt x="3215" y="832"/>
                  </a:cubicBezTo>
                  <a:cubicBezTo>
                    <a:pt x="2898" y="621"/>
                    <a:pt x="2961" y="346"/>
                    <a:pt x="2834" y="92"/>
                  </a:cubicBezTo>
                  <a:cubicBezTo>
                    <a:pt x="2660" y="29"/>
                    <a:pt x="2494" y="1"/>
                    <a:pt x="2337"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9" name="Google Shape;2799;p18"/>
            <p:cNvSpPr/>
            <p:nvPr/>
          </p:nvSpPr>
          <p:spPr>
            <a:xfrm>
              <a:off x="-1207650" y="3814575"/>
              <a:ext cx="107350" cy="83025"/>
            </a:xfrm>
            <a:custGeom>
              <a:rect b="b" l="l" r="r" t="t"/>
              <a:pathLst>
                <a:path extrusionOk="0" h="3321" w="4294">
                  <a:moveTo>
                    <a:pt x="2433" y="1"/>
                  </a:moveTo>
                  <a:lnTo>
                    <a:pt x="1883" y="275"/>
                  </a:lnTo>
                  <a:cubicBezTo>
                    <a:pt x="1967" y="1227"/>
                    <a:pt x="1037" y="1523"/>
                    <a:pt x="423" y="2031"/>
                  </a:cubicBezTo>
                  <a:cubicBezTo>
                    <a:pt x="0" y="2771"/>
                    <a:pt x="297" y="3194"/>
                    <a:pt x="1333" y="3321"/>
                  </a:cubicBezTo>
                  <a:cubicBezTo>
                    <a:pt x="3025" y="2665"/>
                    <a:pt x="2623" y="1227"/>
                    <a:pt x="4252" y="1121"/>
                  </a:cubicBezTo>
                  <a:lnTo>
                    <a:pt x="4294" y="783"/>
                  </a:lnTo>
                  <a:cubicBezTo>
                    <a:pt x="3955" y="22"/>
                    <a:pt x="3131" y="106"/>
                    <a:pt x="2433"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0" name="Google Shape;2800;p18"/>
            <p:cNvSpPr/>
            <p:nvPr/>
          </p:nvSpPr>
          <p:spPr>
            <a:xfrm>
              <a:off x="-1657600" y="3775075"/>
              <a:ext cx="115300" cy="89075"/>
            </a:xfrm>
            <a:custGeom>
              <a:rect b="b" l="l" r="r" t="t"/>
              <a:pathLst>
                <a:path extrusionOk="0" h="3563" w="4612">
                  <a:moveTo>
                    <a:pt x="3414" y="0"/>
                  </a:moveTo>
                  <a:cubicBezTo>
                    <a:pt x="2993" y="0"/>
                    <a:pt x="3192" y="1023"/>
                    <a:pt x="1840" y="1707"/>
                  </a:cubicBezTo>
                  <a:cubicBezTo>
                    <a:pt x="1883" y="2807"/>
                    <a:pt x="719" y="2575"/>
                    <a:pt x="0" y="2934"/>
                  </a:cubicBezTo>
                  <a:cubicBezTo>
                    <a:pt x="104" y="3374"/>
                    <a:pt x="451" y="3562"/>
                    <a:pt x="899" y="3562"/>
                  </a:cubicBezTo>
                  <a:cubicBezTo>
                    <a:pt x="2278" y="3562"/>
                    <a:pt x="4612" y="1777"/>
                    <a:pt x="3701" y="100"/>
                  </a:cubicBezTo>
                  <a:cubicBezTo>
                    <a:pt x="3579" y="31"/>
                    <a:pt x="3487" y="0"/>
                    <a:pt x="3414"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1" name="Google Shape;2801;p18"/>
            <p:cNvSpPr/>
            <p:nvPr/>
          </p:nvSpPr>
          <p:spPr>
            <a:xfrm>
              <a:off x="-2430100" y="3892350"/>
              <a:ext cx="79875" cy="94825"/>
            </a:xfrm>
            <a:custGeom>
              <a:rect b="b" l="l" r="r" t="t"/>
              <a:pathLst>
                <a:path extrusionOk="0" h="3793" w="3195">
                  <a:moveTo>
                    <a:pt x="1251" y="0"/>
                  </a:moveTo>
                  <a:cubicBezTo>
                    <a:pt x="1175" y="0"/>
                    <a:pt x="1096" y="7"/>
                    <a:pt x="1016" y="20"/>
                  </a:cubicBezTo>
                  <a:cubicBezTo>
                    <a:pt x="720" y="316"/>
                    <a:pt x="382" y="548"/>
                    <a:pt x="1185" y="760"/>
                  </a:cubicBezTo>
                  <a:cubicBezTo>
                    <a:pt x="2475" y="1162"/>
                    <a:pt x="1376" y="2684"/>
                    <a:pt x="530" y="3002"/>
                  </a:cubicBezTo>
                  <a:cubicBezTo>
                    <a:pt x="212" y="3065"/>
                    <a:pt x="1" y="3382"/>
                    <a:pt x="86" y="3700"/>
                  </a:cubicBezTo>
                  <a:cubicBezTo>
                    <a:pt x="287" y="3764"/>
                    <a:pt x="455" y="3793"/>
                    <a:pt x="600" y="3793"/>
                  </a:cubicBezTo>
                  <a:cubicBezTo>
                    <a:pt x="1354" y="3793"/>
                    <a:pt x="1459" y="3019"/>
                    <a:pt x="2116" y="2558"/>
                  </a:cubicBezTo>
                  <a:cubicBezTo>
                    <a:pt x="3194" y="1779"/>
                    <a:pt x="2538" y="0"/>
                    <a:pt x="1251"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2" name="Google Shape;2802;p18"/>
            <p:cNvSpPr/>
            <p:nvPr/>
          </p:nvSpPr>
          <p:spPr>
            <a:xfrm>
              <a:off x="-858675" y="3784450"/>
              <a:ext cx="124800" cy="72900"/>
            </a:xfrm>
            <a:custGeom>
              <a:rect b="b" l="l" r="r" t="t"/>
              <a:pathLst>
                <a:path extrusionOk="0" h="2916" w="4992">
                  <a:moveTo>
                    <a:pt x="4991" y="85"/>
                  </a:moveTo>
                  <a:lnTo>
                    <a:pt x="4991" y="85"/>
                  </a:lnTo>
                  <a:cubicBezTo>
                    <a:pt x="4590" y="233"/>
                    <a:pt x="3638" y="0"/>
                    <a:pt x="3553" y="529"/>
                  </a:cubicBezTo>
                  <a:cubicBezTo>
                    <a:pt x="3744" y="1523"/>
                    <a:pt x="2242" y="1142"/>
                    <a:pt x="1925" y="1840"/>
                  </a:cubicBezTo>
                  <a:cubicBezTo>
                    <a:pt x="1784" y="2210"/>
                    <a:pt x="1565" y="2322"/>
                    <a:pt x="1324" y="2322"/>
                  </a:cubicBezTo>
                  <a:cubicBezTo>
                    <a:pt x="952" y="2322"/>
                    <a:pt x="529" y="2056"/>
                    <a:pt x="260" y="2056"/>
                  </a:cubicBezTo>
                  <a:cubicBezTo>
                    <a:pt x="125" y="2056"/>
                    <a:pt x="30" y="2124"/>
                    <a:pt x="0" y="2326"/>
                  </a:cubicBezTo>
                  <a:cubicBezTo>
                    <a:pt x="340" y="2745"/>
                    <a:pt x="752" y="2916"/>
                    <a:pt x="1193" y="2916"/>
                  </a:cubicBezTo>
                  <a:cubicBezTo>
                    <a:pt x="2648" y="2916"/>
                    <a:pt x="4423" y="1058"/>
                    <a:pt x="4991" y="85"/>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3" name="Google Shape;2803;p18"/>
            <p:cNvSpPr/>
            <p:nvPr/>
          </p:nvSpPr>
          <p:spPr>
            <a:xfrm>
              <a:off x="-1715775" y="4022375"/>
              <a:ext cx="82525" cy="97300"/>
            </a:xfrm>
            <a:custGeom>
              <a:rect b="b" l="l" r="r" t="t"/>
              <a:pathLst>
                <a:path extrusionOk="0" h="3892" w="3301">
                  <a:moveTo>
                    <a:pt x="2164" y="1"/>
                  </a:moveTo>
                  <a:cubicBezTo>
                    <a:pt x="2076" y="1"/>
                    <a:pt x="2004" y="47"/>
                    <a:pt x="1968" y="191"/>
                  </a:cubicBezTo>
                  <a:cubicBezTo>
                    <a:pt x="1714" y="381"/>
                    <a:pt x="1545" y="677"/>
                    <a:pt x="1545" y="994"/>
                  </a:cubicBezTo>
                  <a:cubicBezTo>
                    <a:pt x="1376" y="1925"/>
                    <a:pt x="1" y="2411"/>
                    <a:pt x="530" y="3469"/>
                  </a:cubicBezTo>
                  <a:cubicBezTo>
                    <a:pt x="675" y="3736"/>
                    <a:pt x="995" y="3891"/>
                    <a:pt x="1306" y="3891"/>
                  </a:cubicBezTo>
                  <a:cubicBezTo>
                    <a:pt x="1536" y="3891"/>
                    <a:pt x="1760" y="3806"/>
                    <a:pt x="1904" y="3617"/>
                  </a:cubicBezTo>
                  <a:cubicBezTo>
                    <a:pt x="2179" y="2432"/>
                    <a:pt x="3300" y="1502"/>
                    <a:pt x="3258" y="233"/>
                  </a:cubicBezTo>
                  <a:lnTo>
                    <a:pt x="2708" y="148"/>
                  </a:lnTo>
                  <a:cubicBezTo>
                    <a:pt x="2698" y="150"/>
                    <a:pt x="2687" y="151"/>
                    <a:pt x="2676" y="151"/>
                  </a:cubicBezTo>
                  <a:cubicBezTo>
                    <a:pt x="2534" y="151"/>
                    <a:pt x="2323" y="1"/>
                    <a:pt x="2164"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4" name="Google Shape;2804;p18"/>
            <p:cNvSpPr/>
            <p:nvPr/>
          </p:nvSpPr>
          <p:spPr>
            <a:xfrm>
              <a:off x="-1209225" y="4031875"/>
              <a:ext cx="103650" cy="71425"/>
            </a:xfrm>
            <a:custGeom>
              <a:rect b="b" l="l" r="r" t="t"/>
              <a:pathLst>
                <a:path extrusionOk="0" h="2857" w="4146">
                  <a:moveTo>
                    <a:pt x="3786" y="1"/>
                  </a:moveTo>
                  <a:cubicBezTo>
                    <a:pt x="3046" y="85"/>
                    <a:pt x="2305" y="64"/>
                    <a:pt x="1586" y="128"/>
                  </a:cubicBezTo>
                  <a:lnTo>
                    <a:pt x="1015" y="593"/>
                  </a:lnTo>
                  <a:cubicBezTo>
                    <a:pt x="931" y="678"/>
                    <a:pt x="888" y="762"/>
                    <a:pt x="867" y="889"/>
                  </a:cubicBezTo>
                  <a:cubicBezTo>
                    <a:pt x="867" y="1460"/>
                    <a:pt x="0" y="1756"/>
                    <a:pt x="254" y="2412"/>
                  </a:cubicBezTo>
                  <a:cubicBezTo>
                    <a:pt x="536" y="2704"/>
                    <a:pt x="899" y="2857"/>
                    <a:pt x="1245" y="2857"/>
                  </a:cubicBezTo>
                  <a:cubicBezTo>
                    <a:pt x="1652" y="2857"/>
                    <a:pt x="2036" y="2646"/>
                    <a:pt x="2242" y="2200"/>
                  </a:cubicBezTo>
                  <a:cubicBezTo>
                    <a:pt x="2305" y="2031"/>
                    <a:pt x="2263" y="1862"/>
                    <a:pt x="2157" y="1756"/>
                  </a:cubicBezTo>
                  <a:cubicBezTo>
                    <a:pt x="2106" y="1735"/>
                    <a:pt x="2059" y="1725"/>
                    <a:pt x="2015" y="1725"/>
                  </a:cubicBezTo>
                  <a:cubicBezTo>
                    <a:pt x="1762" y="1725"/>
                    <a:pt x="1611" y="2027"/>
                    <a:pt x="1362" y="2027"/>
                  </a:cubicBezTo>
                  <a:cubicBezTo>
                    <a:pt x="1314" y="2027"/>
                    <a:pt x="1262" y="2016"/>
                    <a:pt x="1206" y="1989"/>
                  </a:cubicBezTo>
                  <a:cubicBezTo>
                    <a:pt x="1461" y="1559"/>
                    <a:pt x="1576" y="1366"/>
                    <a:pt x="1705" y="1366"/>
                  </a:cubicBezTo>
                  <a:cubicBezTo>
                    <a:pt x="1811" y="1366"/>
                    <a:pt x="1926" y="1497"/>
                    <a:pt x="2136" y="1735"/>
                  </a:cubicBezTo>
                  <a:cubicBezTo>
                    <a:pt x="2338" y="1823"/>
                    <a:pt x="2499" y="1859"/>
                    <a:pt x="2631" y="1859"/>
                  </a:cubicBezTo>
                  <a:cubicBezTo>
                    <a:pt x="3230" y="1859"/>
                    <a:pt x="3210" y="1093"/>
                    <a:pt x="3574" y="868"/>
                  </a:cubicBezTo>
                  <a:lnTo>
                    <a:pt x="3574" y="868"/>
                  </a:lnTo>
                  <a:cubicBezTo>
                    <a:pt x="3426" y="1079"/>
                    <a:pt x="3320" y="1291"/>
                    <a:pt x="3765" y="1418"/>
                  </a:cubicBezTo>
                  <a:cubicBezTo>
                    <a:pt x="3765" y="953"/>
                    <a:pt x="4145" y="487"/>
                    <a:pt x="3786"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5" name="Google Shape;2805;p18"/>
            <p:cNvSpPr/>
            <p:nvPr/>
          </p:nvSpPr>
          <p:spPr>
            <a:xfrm>
              <a:off x="-2402600" y="4013900"/>
              <a:ext cx="103125" cy="108950"/>
            </a:xfrm>
            <a:custGeom>
              <a:rect b="b" l="l" r="r" t="t"/>
              <a:pathLst>
                <a:path extrusionOk="0" h="4358" w="4125">
                  <a:moveTo>
                    <a:pt x="3258" y="1"/>
                  </a:moveTo>
                  <a:cubicBezTo>
                    <a:pt x="1883" y="720"/>
                    <a:pt x="826" y="1925"/>
                    <a:pt x="276" y="3385"/>
                  </a:cubicBezTo>
                  <a:cubicBezTo>
                    <a:pt x="635" y="3638"/>
                    <a:pt x="1" y="4188"/>
                    <a:pt x="656" y="4358"/>
                  </a:cubicBezTo>
                  <a:cubicBezTo>
                    <a:pt x="720" y="4315"/>
                    <a:pt x="741" y="4231"/>
                    <a:pt x="656" y="4188"/>
                  </a:cubicBezTo>
                  <a:cubicBezTo>
                    <a:pt x="635" y="2285"/>
                    <a:pt x="4125" y="1206"/>
                    <a:pt x="3258"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6" name="Google Shape;2806;p18"/>
            <p:cNvSpPr/>
            <p:nvPr/>
          </p:nvSpPr>
          <p:spPr>
            <a:xfrm>
              <a:off x="-2066325" y="3800825"/>
              <a:ext cx="83575" cy="106975"/>
            </a:xfrm>
            <a:custGeom>
              <a:rect b="b" l="l" r="r" t="t"/>
              <a:pathLst>
                <a:path extrusionOk="0" h="4279" w="3343">
                  <a:moveTo>
                    <a:pt x="1333" y="1"/>
                  </a:moveTo>
                  <a:lnTo>
                    <a:pt x="1333" y="22"/>
                  </a:lnTo>
                  <a:cubicBezTo>
                    <a:pt x="678" y="1333"/>
                    <a:pt x="1" y="2856"/>
                    <a:pt x="995" y="4188"/>
                  </a:cubicBezTo>
                  <a:cubicBezTo>
                    <a:pt x="1021" y="4179"/>
                    <a:pt x="1044" y="4174"/>
                    <a:pt x="1064" y="4174"/>
                  </a:cubicBezTo>
                  <a:cubicBezTo>
                    <a:pt x="1093" y="4174"/>
                    <a:pt x="1118" y="4185"/>
                    <a:pt x="1143" y="4209"/>
                  </a:cubicBezTo>
                  <a:cubicBezTo>
                    <a:pt x="1255" y="4257"/>
                    <a:pt x="1355" y="4278"/>
                    <a:pt x="1445" y="4278"/>
                  </a:cubicBezTo>
                  <a:cubicBezTo>
                    <a:pt x="2033" y="4278"/>
                    <a:pt x="2193" y="3371"/>
                    <a:pt x="2560" y="3004"/>
                  </a:cubicBezTo>
                  <a:cubicBezTo>
                    <a:pt x="2814" y="2581"/>
                    <a:pt x="3342" y="2200"/>
                    <a:pt x="3152" y="1650"/>
                  </a:cubicBezTo>
                  <a:cubicBezTo>
                    <a:pt x="2964" y="1253"/>
                    <a:pt x="3272" y="339"/>
                    <a:pt x="2645" y="339"/>
                  </a:cubicBezTo>
                  <a:cubicBezTo>
                    <a:pt x="2638" y="339"/>
                    <a:pt x="2631" y="339"/>
                    <a:pt x="2623" y="339"/>
                  </a:cubicBezTo>
                  <a:cubicBezTo>
                    <a:pt x="1777" y="1016"/>
                    <a:pt x="2285" y="2116"/>
                    <a:pt x="1629" y="2940"/>
                  </a:cubicBezTo>
                  <a:cubicBezTo>
                    <a:pt x="678" y="2010"/>
                    <a:pt x="3258" y="318"/>
                    <a:pt x="1333"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7" name="Google Shape;2807;p18"/>
            <p:cNvSpPr/>
            <p:nvPr/>
          </p:nvSpPr>
          <p:spPr>
            <a:xfrm>
              <a:off x="-2386200" y="4013900"/>
              <a:ext cx="131150" cy="123250"/>
            </a:xfrm>
            <a:custGeom>
              <a:rect b="b" l="l" r="r" t="t"/>
              <a:pathLst>
                <a:path extrusionOk="0" h="4930" w="5246">
                  <a:moveTo>
                    <a:pt x="4273" y="1"/>
                  </a:moveTo>
                  <a:cubicBezTo>
                    <a:pt x="4251" y="974"/>
                    <a:pt x="3702" y="1672"/>
                    <a:pt x="2708" y="2116"/>
                  </a:cubicBezTo>
                  <a:cubicBezTo>
                    <a:pt x="2517" y="2200"/>
                    <a:pt x="2390" y="2306"/>
                    <a:pt x="2433" y="2475"/>
                  </a:cubicBezTo>
                  <a:cubicBezTo>
                    <a:pt x="2644" y="3448"/>
                    <a:pt x="1142" y="3533"/>
                    <a:pt x="1079" y="4400"/>
                  </a:cubicBezTo>
                  <a:cubicBezTo>
                    <a:pt x="1079" y="4474"/>
                    <a:pt x="957" y="4521"/>
                    <a:pt x="809" y="4521"/>
                  </a:cubicBezTo>
                  <a:cubicBezTo>
                    <a:pt x="661" y="4521"/>
                    <a:pt x="487" y="4474"/>
                    <a:pt x="381" y="4358"/>
                  </a:cubicBezTo>
                  <a:cubicBezTo>
                    <a:pt x="430" y="4210"/>
                    <a:pt x="343" y="4184"/>
                    <a:pt x="233" y="4184"/>
                  </a:cubicBezTo>
                  <a:cubicBezTo>
                    <a:pt x="173" y="4184"/>
                    <a:pt x="107" y="4191"/>
                    <a:pt x="51" y="4191"/>
                  </a:cubicBezTo>
                  <a:cubicBezTo>
                    <a:pt x="33" y="4191"/>
                    <a:pt x="16" y="4191"/>
                    <a:pt x="0" y="4188"/>
                  </a:cubicBezTo>
                  <a:lnTo>
                    <a:pt x="0" y="4358"/>
                  </a:lnTo>
                  <a:cubicBezTo>
                    <a:pt x="211" y="4625"/>
                    <a:pt x="478" y="4929"/>
                    <a:pt x="770" y="4929"/>
                  </a:cubicBezTo>
                  <a:cubicBezTo>
                    <a:pt x="918" y="4929"/>
                    <a:pt x="1071" y="4852"/>
                    <a:pt x="1227" y="4654"/>
                  </a:cubicBezTo>
                  <a:cubicBezTo>
                    <a:pt x="1713" y="4061"/>
                    <a:pt x="2433" y="3638"/>
                    <a:pt x="2771" y="2983"/>
                  </a:cubicBezTo>
                  <a:cubicBezTo>
                    <a:pt x="3157" y="2175"/>
                    <a:pt x="3471" y="1892"/>
                    <a:pt x="4244" y="1892"/>
                  </a:cubicBezTo>
                  <a:cubicBezTo>
                    <a:pt x="4402" y="1892"/>
                    <a:pt x="4579" y="1904"/>
                    <a:pt x="4780" y="1925"/>
                  </a:cubicBezTo>
                  <a:cubicBezTo>
                    <a:pt x="5245" y="1164"/>
                    <a:pt x="4865" y="551"/>
                    <a:pt x="4273"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8" name="Google Shape;2808;p18"/>
            <p:cNvSpPr/>
            <p:nvPr/>
          </p:nvSpPr>
          <p:spPr>
            <a:xfrm>
              <a:off x="-1054850" y="3608375"/>
              <a:ext cx="98375" cy="83775"/>
            </a:xfrm>
            <a:custGeom>
              <a:rect b="b" l="l" r="r" t="t"/>
              <a:pathLst>
                <a:path extrusionOk="0" h="3351" w="3935">
                  <a:moveTo>
                    <a:pt x="3286" y="0"/>
                  </a:moveTo>
                  <a:cubicBezTo>
                    <a:pt x="3065" y="0"/>
                    <a:pt x="2878" y="122"/>
                    <a:pt x="2814" y="360"/>
                  </a:cubicBezTo>
                  <a:cubicBezTo>
                    <a:pt x="2602" y="1121"/>
                    <a:pt x="1820" y="1460"/>
                    <a:pt x="1545" y="2115"/>
                  </a:cubicBezTo>
                  <a:cubicBezTo>
                    <a:pt x="1312" y="2284"/>
                    <a:pt x="1058" y="2454"/>
                    <a:pt x="804" y="2581"/>
                  </a:cubicBezTo>
                  <a:cubicBezTo>
                    <a:pt x="402" y="2729"/>
                    <a:pt x="1" y="2855"/>
                    <a:pt x="64" y="3342"/>
                  </a:cubicBezTo>
                  <a:cubicBezTo>
                    <a:pt x="126" y="3347"/>
                    <a:pt x="187" y="3350"/>
                    <a:pt x="248" y="3350"/>
                  </a:cubicBezTo>
                  <a:cubicBezTo>
                    <a:pt x="1839" y="3350"/>
                    <a:pt x="3181" y="1540"/>
                    <a:pt x="3934" y="339"/>
                  </a:cubicBezTo>
                  <a:cubicBezTo>
                    <a:pt x="3738" y="111"/>
                    <a:pt x="3496" y="0"/>
                    <a:pt x="3286"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9" name="Google Shape;2809;p18"/>
            <p:cNvSpPr/>
            <p:nvPr/>
          </p:nvSpPr>
          <p:spPr>
            <a:xfrm>
              <a:off x="-2025025" y="3796425"/>
              <a:ext cx="88800" cy="110275"/>
            </a:xfrm>
            <a:custGeom>
              <a:rect b="b" l="l" r="r" t="t"/>
              <a:pathLst>
                <a:path extrusionOk="0" h="4411" w="3552">
                  <a:moveTo>
                    <a:pt x="889" y="1"/>
                  </a:moveTo>
                  <a:cubicBezTo>
                    <a:pt x="649" y="1"/>
                    <a:pt x="619" y="221"/>
                    <a:pt x="1162" y="663"/>
                  </a:cubicBezTo>
                  <a:cubicBezTo>
                    <a:pt x="1373" y="832"/>
                    <a:pt x="1310" y="1001"/>
                    <a:pt x="1141" y="1150"/>
                  </a:cubicBezTo>
                  <a:cubicBezTo>
                    <a:pt x="992" y="1678"/>
                    <a:pt x="1881" y="2186"/>
                    <a:pt x="1141" y="2588"/>
                  </a:cubicBezTo>
                  <a:cubicBezTo>
                    <a:pt x="770" y="2670"/>
                    <a:pt x="1" y="4411"/>
                    <a:pt x="696" y="4411"/>
                  </a:cubicBezTo>
                  <a:cubicBezTo>
                    <a:pt x="716" y="4411"/>
                    <a:pt x="737" y="4409"/>
                    <a:pt x="760" y="4406"/>
                  </a:cubicBezTo>
                  <a:cubicBezTo>
                    <a:pt x="3552" y="1477"/>
                    <a:pt x="1512" y="1"/>
                    <a:pt x="889"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0" name="Google Shape;2810;p18"/>
            <p:cNvSpPr/>
            <p:nvPr/>
          </p:nvSpPr>
          <p:spPr>
            <a:xfrm>
              <a:off x="-2743625" y="4091025"/>
              <a:ext cx="81975" cy="78875"/>
            </a:xfrm>
            <a:custGeom>
              <a:rect b="b" l="l" r="r" t="t"/>
              <a:pathLst>
                <a:path extrusionOk="0" h="3155" w="3279">
                  <a:moveTo>
                    <a:pt x="2655" y="0"/>
                  </a:moveTo>
                  <a:cubicBezTo>
                    <a:pt x="2457" y="0"/>
                    <a:pt x="2305" y="192"/>
                    <a:pt x="1967" y="638"/>
                  </a:cubicBezTo>
                  <a:cubicBezTo>
                    <a:pt x="1269" y="1463"/>
                    <a:pt x="127" y="2034"/>
                    <a:pt x="0" y="3155"/>
                  </a:cubicBezTo>
                  <a:cubicBezTo>
                    <a:pt x="1756" y="2943"/>
                    <a:pt x="2411" y="2119"/>
                    <a:pt x="3279" y="300"/>
                  </a:cubicBezTo>
                  <a:cubicBezTo>
                    <a:pt x="2979" y="109"/>
                    <a:pt x="2804" y="0"/>
                    <a:pt x="2655"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1" name="Google Shape;2811;p18"/>
            <p:cNvSpPr/>
            <p:nvPr/>
          </p:nvSpPr>
          <p:spPr>
            <a:xfrm>
              <a:off x="-1964275" y="3977375"/>
              <a:ext cx="102600" cy="85350"/>
            </a:xfrm>
            <a:custGeom>
              <a:rect b="b" l="l" r="r" t="t"/>
              <a:pathLst>
                <a:path extrusionOk="0" h="3414" w="4104">
                  <a:moveTo>
                    <a:pt x="3439" y="0"/>
                  </a:moveTo>
                  <a:cubicBezTo>
                    <a:pt x="3010" y="0"/>
                    <a:pt x="3012" y="466"/>
                    <a:pt x="2814" y="700"/>
                  </a:cubicBezTo>
                  <a:cubicBezTo>
                    <a:pt x="2665" y="1145"/>
                    <a:pt x="1946" y="1335"/>
                    <a:pt x="1925" y="1758"/>
                  </a:cubicBezTo>
                  <a:cubicBezTo>
                    <a:pt x="1862" y="2836"/>
                    <a:pt x="635" y="2562"/>
                    <a:pt x="1" y="3090"/>
                  </a:cubicBezTo>
                  <a:cubicBezTo>
                    <a:pt x="278" y="3316"/>
                    <a:pt x="585" y="3413"/>
                    <a:pt x="902" y="3413"/>
                  </a:cubicBezTo>
                  <a:cubicBezTo>
                    <a:pt x="2401" y="3413"/>
                    <a:pt x="4103" y="1232"/>
                    <a:pt x="3702" y="45"/>
                  </a:cubicBezTo>
                  <a:cubicBezTo>
                    <a:pt x="3599" y="14"/>
                    <a:pt x="3513" y="0"/>
                    <a:pt x="3439"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2" name="Google Shape;2812;p18"/>
            <p:cNvSpPr/>
            <p:nvPr/>
          </p:nvSpPr>
          <p:spPr>
            <a:xfrm>
              <a:off x="-2311650" y="3692450"/>
              <a:ext cx="94325" cy="88925"/>
            </a:xfrm>
            <a:custGeom>
              <a:rect b="b" l="l" r="r" t="t"/>
              <a:pathLst>
                <a:path extrusionOk="0" h="3557" w="3773">
                  <a:moveTo>
                    <a:pt x="3321" y="0"/>
                  </a:moveTo>
                  <a:lnTo>
                    <a:pt x="3321" y="0"/>
                  </a:lnTo>
                  <a:cubicBezTo>
                    <a:pt x="1354" y="550"/>
                    <a:pt x="3109" y="2411"/>
                    <a:pt x="910" y="2749"/>
                  </a:cubicBezTo>
                  <a:cubicBezTo>
                    <a:pt x="635" y="2961"/>
                    <a:pt x="43" y="2686"/>
                    <a:pt x="0" y="3215"/>
                  </a:cubicBezTo>
                  <a:cubicBezTo>
                    <a:pt x="318" y="3453"/>
                    <a:pt x="646" y="3557"/>
                    <a:pt x="967" y="3557"/>
                  </a:cubicBezTo>
                  <a:cubicBezTo>
                    <a:pt x="2441" y="3557"/>
                    <a:pt x="3772" y="1372"/>
                    <a:pt x="3321"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3" name="Google Shape;2813;p18"/>
            <p:cNvSpPr/>
            <p:nvPr/>
          </p:nvSpPr>
          <p:spPr>
            <a:xfrm>
              <a:off x="-1678225" y="3763825"/>
              <a:ext cx="87800" cy="86200"/>
            </a:xfrm>
            <a:custGeom>
              <a:rect b="b" l="l" r="r" t="t"/>
              <a:pathLst>
                <a:path extrusionOk="0" h="3448" w="3512">
                  <a:moveTo>
                    <a:pt x="2538" y="0"/>
                  </a:moveTo>
                  <a:lnTo>
                    <a:pt x="2538" y="0"/>
                  </a:lnTo>
                  <a:cubicBezTo>
                    <a:pt x="2010" y="360"/>
                    <a:pt x="1777" y="1037"/>
                    <a:pt x="1016" y="1163"/>
                  </a:cubicBezTo>
                  <a:cubicBezTo>
                    <a:pt x="614" y="1375"/>
                    <a:pt x="550" y="1819"/>
                    <a:pt x="275" y="2136"/>
                  </a:cubicBezTo>
                  <a:cubicBezTo>
                    <a:pt x="0" y="2454"/>
                    <a:pt x="297" y="3448"/>
                    <a:pt x="783" y="3448"/>
                  </a:cubicBezTo>
                  <a:cubicBezTo>
                    <a:pt x="1756" y="3384"/>
                    <a:pt x="3088" y="3363"/>
                    <a:pt x="2708" y="2157"/>
                  </a:cubicBezTo>
                  <a:lnTo>
                    <a:pt x="2581" y="2115"/>
                  </a:lnTo>
                  <a:cubicBezTo>
                    <a:pt x="2242" y="2263"/>
                    <a:pt x="2306" y="2644"/>
                    <a:pt x="2010" y="2792"/>
                  </a:cubicBezTo>
                  <a:cubicBezTo>
                    <a:pt x="1919" y="2832"/>
                    <a:pt x="1780" y="2858"/>
                    <a:pt x="1669" y="2858"/>
                  </a:cubicBezTo>
                  <a:cubicBezTo>
                    <a:pt x="1547" y="2858"/>
                    <a:pt x="1458" y="2827"/>
                    <a:pt x="1502" y="2750"/>
                  </a:cubicBezTo>
                  <a:cubicBezTo>
                    <a:pt x="1735" y="2390"/>
                    <a:pt x="1291" y="1798"/>
                    <a:pt x="2010" y="1629"/>
                  </a:cubicBezTo>
                  <a:cubicBezTo>
                    <a:pt x="2581" y="1396"/>
                    <a:pt x="3511" y="296"/>
                    <a:pt x="2538"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4" name="Google Shape;2814;p18"/>
            <p:cNvSpPr/>
            <p:nvPr/>
          </p:nvSpPr>
          <p:spPr>
            <a:xfrm>
              <a:off x="-2786250" y="4057250"/>
              <a:ext cx="89275" cy="103275"/>
            </a:xfrm>
            <a:custGeom>
              <a:rect b="b" l="l" r="r" t="t"/>
              <a:pathLst>
                <a:path extrusionOk="0" h="4131" w="3571">
                  <a:moveTo>
                    <a:pt x="3320" y="1"/>
                  </a:moveTo>
                  <a:cubicBezTo>
                    <a:pt x="3281" y="1"/>
                    <a:pt x="3236" y="14"/>
                    <a:pt x="3186" y="43"/>
                  </a:cubicBezTo>
                  <a:cubicBezTo>
                    <a:pt x="1875" y="297"/>
                    <a:pt x="902" y="1799"/>
                    <a:pt x="500" y="2941"/>
                  </a:cubicBezTo>
                  <a:cubicBezTo>
                    <a:pt x="0" y="3367"/>
                    <a:pt x="808" y="4130"/>
                    <a:pt x="1326" y="4130"/>
                  </a:cubicBezTo>
                  <a:cubicBezTo>
                    <a:pt x="1553" y="4130"/>
                    <a:pt x="1725" y="3983"/>
                    <a:pt x="1705" y="3596"/>
                  </a:cubicBezTo>
                  <a:cubicBezTo>
                    <a:pt x="1748" y="3195"/>
                    <a:pt x="1134" y="2793"/>
                    <a:pt x="1473" y="2454"/>
                  </a:cubicBezTo>
                  <a:cubicBezTo>
                    <a:pt x="2107" y="1862"/>
                    <a:pt x="2424" y="1016"/>
                    <a:pt x="3334" y="614"/>
                  </a:cubicBezTo>
                  <a:cubicBezTo>
                    <a:pt x="3570" y="487"/>
                    <a:pt x="3557" y="1"/>
                    <a:pt x="3320"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5" name="Google Shape;2815;p18"/>
            <p:cNvSpPr/>
            <p:nvPr/>
          </p:nvSpPr>
          <p:spPr>
            <a:xfrm>
              <a:off x="-1699900" y="4050150"/>
              <a:ext cx="94675" cy="82875"/>
            </a:xfrm>
            <a:custGeom>
              <a:rect b="b" l="l" r="r" t="t"/>
              <a:pathLst>
                <a:path extrusionOk="0" h="3315" w="3787">
                  <a:moveTo>
                    <a:pt x="2841" y="0"/>
                  </a:moveTo>
                  <a:cubicBezTo>
                    <a:pt x="2127" y="0"/>
                    <a:pt x="1428" y="2279"/>
                    <a:pt x="952" y="2590"/>
                  </a:cubicBezTo>
                  <a:cubicBezTo>
                    <a:pt x="719" y="2759"/>
                    <a:pt x="0" y="2611"/>
                    <a:pt x="402" y="3225"/>
                  </a:cubicBezTo>
                  <a:cubicBezTo>
                    <a:pt x="528" y="3288"/>
                    <a:pt x="645" y="3315"/>
                    <a:pt x="756" y="3315"/>
                  </a:cubicBezTo>
                  <a:cubicBezTo>
                    <a:pt x="1391" y="3315"/>
                    <a:pt x="1814" y="2413"/>
                    <a:pt x="2390" y="2125"/>
                  </a:cubicBezTo>
                  <a:cubicBezTo>
                    <a:pt x="2919" y="1596"/>
                    <a:pt x="3786" y="1089"/>
                    <a:pt x="3173" y="179"/>
                  </a:cubicBezTo>
                  <a:cubicBezTo>
                    <a:pt x="3062" y="55"/>
                    <a:pt x="2952" y="0"/>
                    <a:pt x="2841"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6" name="Google Shape;2816;p18"/>
            <p:cNvSpPr/>
            <p:nvPr/>
          </p:nvSpPr>
          <p:spPr>
            <a:xfrm>
              <a:off x="-2789625" y="3788150"/>
              <a:ext cx="65050" cy="96625"/>
            </a:xfrm>
            <a:custGeom>
              <a:rect b="b" l="l" r="r" t="t"/>
              <a:pathLst>
                <a:path extrusionOk="0" h="3865" w="2602">
                  <a:moveTo>
                    <a:pt x="1840" y="0"/>
                  </a:moveTo>
                  <a:lnTo>
                    <a:pt x="1840" y="0"/>
                  </a:lnTo>
                  <a:cubicBezTo>
                    <a:pt x="1312" y="1481"/>
                    <a:pt x="1502" y="2813"/>
                    <a:pt x="0" y="3849"/>
                  </a:cubicBezTo>
                  <a:cubicBezTo>
                    <a:pt x="99" y="3859"/>
                    <a:pt x="189" y="3864"/>
                    <a:pt x="273" y="3864"/>
                  </a:cubicBezTo>
                  <a:cubicBezTo>
                    <a:pt x="1228" y="3864"/>
                    <a:pt x="1253" y="3226"/>
                    <a:pt x="1798" y="2623"/>
                  </a:cubicBezTo>
                  <a:cubicBezTo>
                    <a:pt x="2602" y="2073"/>
                    <a:pt x="2559" y="719"/>
                    <a:pt x="1840"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7" name="Google Shape;2817;p18"/>
            <p:cNvSpPr/>
            <p:nvPr/>
          </p:nvSpPr>
          <p:spPr>
            <a:xfrm>
              <a:off x="-1955800" y="3959800"/>
              <a:ext cx="84075" cy="62725"/>
            </a:xfrm>
            <a:custGeom>
              <a:rect b="b" l="l" r="r" t="t"/>
              <a:pathLst>
                <a:path extrusionOk="0" h="2509" w="3363">
                  <a:moveTo>
                    <a:pt x="2039" y="1"/>
                  </a:moveTo>
                  <a:cubicBezTo>
                    <a:pt x="1810" y="1"/>
                    <a:pt x="1590" y="17"/>
                    <a:pt x="1417" y="29"/>
                  </a:cubicBezTo>
                  <a:cubicBezTo>
                    <a:pt x="1840" y="1361"/>
                    <a:pt x="0" y="1425"/>
                    <a:pt x="402" y="2228"/>
                  </a:cubicBezTo>
                  <a:cubicBezTo>
                    <a:pt x="582" y="2430"/>
                    <a:pt x="773" y="2509"/>
                    <a:pt x="968" y="2509"/>
                  </a:cubicBezTo>
                  <a:cubicBezTo>
                    <a:pt x="1551" y="2509"/>
                    <a:pt x="2173" y="1800"/>
                    <a:pt x="2665" y="1530"/>
                  </a:cubicBezTo>
                  <a:cubicBezTo>
                    <a:pt x="2897" y="1277"/>
                    <a:pt x="2771" y="748"/>
                    <a:pt x="3363" y="748"/>
                  </a:cubicBezTo>
                  <a:cubicBezTo>
                    <a:pt x="3332" y="117"/>
                    <a:pt x="2652" y="1"/>
                    <a:pt x="2039"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8" name="Google Shape;2818;p18"/>
            <p:cNvSpPr/>
            <p:nvPr/>
          </p:nvSpPr>
          <p:spPr>
            <a:xfrm>
              <a:off x="-2043050" y="3795025"/>
              <a:ext cx="43900" cy="86200"/>
            </a:xfrm>
            <a:custGeom>
              <a:rect b="b" l="l" r="r" t="t"/>
              <a:pathLst>
                <a:path extrusionOk="0" h="3448" w="1756">
                  <a:moveTo>
                    <a:pt x="741" y="0"/>
                  </a:moveTo>
                  <a:cubicBezTo>
                    <a:pt x="587" y="0"/>
                    <a:pt x="455" y="42"/>
                    <a:pt x="402" y="233"/>
                  </a:cubicBezTo>
                  <a:cubicBezTo>
                    <a:pt x="1756" y="867"/>
                    <a:pt x="0" y="1840"/>
                    <a:pt x="212" y="2771"/>
                  </a:cubicBezTo>
                  <a:cubicBezTo>
                    <a:pt x="233" y="3045"/>
                    <a:pt x="64" y="3426"/>
                    <a:pt x="593" y="3447"/>
                  </a:cubicBezTo>
                  <a:cubicBezTo>
                    <a:pt x="1692" y="3405"/>
                    <a:pt x="1142" y="1375"/>
                    <a:pt x="1692" y="571"/>
                  </a:cubicBezTo>
                  <a:cubicBezTo>
                    <a:pt x="1354" y="486"/>
                    <a:pt x="1523" y="106"/>
                    <a:pt x="1206" y="21"/>
                  </a:cubicBezTo>
                  <a:cubicBezTo>
                    <a:pt x="1178" y="25"/>
                    <a:pt x="1149" y="27"/>
                    <a:pt x="1119" y="27"/>
                  </a:cubicBezTo>
                  <a:cubicBezTo>
                    <a:pt x="999" y="27"/>
                    <a:pt x="863" y="0"/>
                    <a:pt x="741"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9" name="Google Shape;2819;p18"/>
            <p:cNvSpPr/>
            <p:nvPr/>
          </p:nvSpPr>
          <p:spPr>
            <a:xfrm>
              <a:off x="-1207125" y="3842325"/>
              <a:ext cx="99900" cy="81125"/>
            </a:xfrm>
            <a:custGeom>
              <a:rect b="b" l="l" r="r" t="t"/>
              <a:pathLst>
                <a:path extrusionOk="0" h="3245" w="3996">
                  <a:moveTo>
                    <a:pt x="3626" y="1"/>
                  </a:moveTo>
                  <a:cubicBezTo>
                    <a:pt x="3227" y="1"/>
                    <a:pt x="2608" y="447"/>
                    <a:pt x="2813" y="857"/>
                  </a:cubicBezTo>
                  <a:cubicBezTo>
                    <a:pt x="2708" y="1788"/>
                    <a:pt x="614" y="2253"/>
                    <a:pt x="1" y="3057"/>
                  </a:cubicBezTo>
                  <a:cubicBezTo>
                    <a:pt x="184" y="3187"/>
                    <a:pt x="386" y="3245"/>
                    <a:pt x="600" y="3245"/>
                  </a:cubicBezTo>
                  <a:cubicBezTo>
                    <a:pt x="1841" y="3245"/>
                    <a:pt x="3462" y="1307"/>
                    <a:pt x="3913" y="477"/>
                  </a:cubicBezTo>
                  <a:cubicBezTo>
                    <a:pt x="3995" y="133"/>
                    <a:pt x="3843" y="1"/>
                    <a:pt x="3626"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0" name="Google Shape;2820;p18"/>
            <p:cNvSpPr/>
            <p:nvPr/>
          </p:nvSpPr>
          <p:spPr>
            <a:xfrm>
              <a:off x="-1440825" y="3903950"/>
              <a:ext cx="90450" cy="87775"/>
            </a:xfrm>
            <a:custGeom>
              <a:rect b="b" l="l" r="r" t="t"/>
              <a:pathLst>
                <a:path extrusionOk="0" h="3511" w="3618">
                  <a:moveTo>
                    <a:pt x="3045" y="1"/>
                  </a:moveTo>
                  <a:cubicBezTo>
                    <a:pt x="2929" y="1"/>
                    <a:pt x="2820" y="50"/>
                    <a:pt x="2750" y="169"/>
                  </a:cubicBezTo>
                  <a:cubicBezTo>
                    <a:pt x="2390" y="740"/>
                    <a:pt x="3152" y="1607"/>
                    <a:pt x="2221" y="1755"/>
                  </a:cubicBezTo>
                  <a:cubicBezTo>
                    <a:pt x="1735" y="2178"/>
                    <a:pt x="1" y="2728"/>
                    <a:pt x="1016" y="3511"/>
                  </a:cubicBezTo>
                  <a:cubicBezTo>
                    <a:pt x="1798" y="2876"/>
                    <a:pt x="3575" y="2601"/>
                    <a:pt x="3427" y="1396"/>
                  </a:cubicBezTo>
                  <a:cubicBezTo>
                    <a:pt x="3617" y="1078"/>
                    <a:pt x="3427" y="740"/>
                    <a:pt x="3554" y="444"/>
                  </a:cubicBezTo>
                  <a:cubicBezTo>
                    <a:pt x="3540" y="203"/>
                    <a:pt x="3279" y="1"/>
                    <a:pt x="3045"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1" name="Google Shape;2821;p18"/>
            <p:cNvSpPr/>
            <p:nvPr/>
          </p:nvSpPr>
          <p:spPr>
            <a:xfrm>
              <a:off x="-2317450" y="3668875"/>
              <a:ext cx="96225" cy="98400"/>
            </a:xfrm>
            <a:custGeom>
              <a:rect b="b" l="l" r="r" t="t"/>
              <a:pathLst>
                <a:path extrusionOk="0" h="3936" w="3849">
                  <a:moveTo>
                    <a:pt x="1791" y="0"/>
                  </a:moveTo>
                  <a:cubicBezTo>
                    <a:pt x="1353" y="0"/>
                    <a:pt x="906" y="63"/>
                    <a:pt x="825" y="457"/>
                  </a:cubicBezTo>
                  <a:cubicBezTo>
                    <a:pt x="1163" y="1091"/>
                    <a:pt x="359" y="1683"/>
                    <a:pt x="867" y="2275"/>
                  </a:cubicBezTo>
                  <a:cubicBezTo>
                    <a:pt x="874" y="2276"/>
                    <a:pt x="881" y="2276"/>
                    <a:pt x="888" y="2276"/>
                  </a:cubicBezTo>
                  <a:cubicBezTo>
                    <a:pt x="1665" y="2276"/>
                    <a:pt x="1339" y="1130"/>
                    <a:pt x="2051" y="795"/>
                  </a:cubicBezTo>
                  <a:lnTo>
                    <a:pt x="2051" y="795"/>
                  </a:lnTo>
                  <a:cubicBezTo>
                    <a:pt x="2013" y="1637"/>
                    <a:pt x="1854" y="3241"/>
                    <a:pt x="805" y="3241"/>
                  </a:cubicBezTo>
                  <a:cubicBezTo>
                    <a:pt x="695" y="3241"/>
                    <a:pt x="575" y="3223"/>
                    <a:pt x="444" y="3185"/>
                  </a:cubicBezTo>
                  <a:lnTo>
                    <a:pt x="444" y="3185"/>
                  </a:lnTo>
                  <a:cubicBezTo>
                    <a:pt x="1" y="3642"/>
                    <a:pt x="446" y="3936"/>
                    <a:pt x="907" y="3936"/>
                  </a:cubicBezTo>
                  <a:cubicBezTo>
                    <a:pt x="1151" y="3936"/>
                    <a:pt x="1398" y="3854"/>
                    <a:pt x="1523" y="3671"/>
                  </a:cubicBezTo>
                  <a:cubicBezTo>
                    <a:pt x="2009" y="3523"/>
                    <a:pt x="2284" y="3121"/>
                    <a:pt x="2643" y="2868"/>
                  </a:cubicBezTo>
                  <a:lnTo>
                    <a:pt x="2643" y="2550"/>
                  </a:lnTo>
                  <a:cubicBezTo>
                    <a:pt x="1671" y="1958"/>
                    <a:pt x="3849" y="1556"/>
                    <a:pt x="2453" y="12"/>
                  </a:cubicBezTo>
                  <a:lnTo>
                    <a:pt x="2453" y="12"/>
                  </a:lnTo>
                  <a:cubicBezTo>
                    <a:pt x="2425" y="14"/>
                    <a:pt x="2395" y="14"/>
                    <a:pt x="2363" y="14"/>
                  </a:cubicBezTo>
                  <a:cubicBezTo>
                    <a:pt x="2200" y="14"/>
                    <a:pt x="1997" y="0"/>
                    <a:pt x="1791"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2" name="Google Shape;2822;p18"/>
            <p:cNvSpPr/>
            <p:nvPr/>
          </p:nvSpPr>
          <p:spPr>
            <a:xfrm>
              <a:off x="-2754200" y="4058850"/>
              <a:ext cx="89900" cy="74375"/>
            </a:xfrm>
            <a:custGeom>
              <a:rect b="b" l="l" r="r" t="t"/>
              <a:pathLst>
                <a:path extrusionOk="0" h="2975" w="3596">
                  <a:moveTo>
                    <a:pt x="2052" y="0"/>
                  </a:moveTo>
                  <a:lnTo>
                    <a:pt x="2052" y="0"/>
                  </a:lnTo>
                  <a:cubicBezTo>
                    <a:pt x="2094" y="170"/>
                    <a:pt x="2115" y="339"/>
                    <a:pt x="1904" y="445"/>
                  </a:cubicBezTo>
                  <a:cubicBezTo>
                    <a:pt x="1333" y="762"/>
                    <a:pt x="0" y="2496"/>
                    <a:pt x="698" y="2919"/>
                  </a:cubicBezTo>
                  <a:cubicBezTo>
                    <a:pt x="785" y="2957"/>
                    <a:pt x="864" y="2974"/>
                    <a:pt x="936" y="2974"/>
                  </a:cubicBezTo>
                  <a:cubicBezTo>
                    <a:pt x="1184" y="2974"/>
                    <a:pt x="1360" y="2782"/>
                    <a:pt x="1523" y="2602"/>
                  </a:cubicBezTo>
                  <a:cubicBezTo>
                    <a:pt x="1988" y="1671"/>
                    <a:pt x="2919" y="1164"/>
                    <a:pt x="3596" y="445"/>
                  </a:cubicBezTo>
                  <a:cubicBezTo>
                    <a:pt x="3543" y="127"/>
                    <a:pt x="3268" y="80"/>
                    <a:pt x="2951" y="80"/>
                  </a:cubicBezTo>
                  <a:cubicBezTo>
                    <a:pt x="2815" y="80"/>
                    <a:pt x="2671" y="89"/>
                    <a:pt x="2534" y="89"/>
                  </a:cubicBezTo>
                  <a:cubicBezTo>
                    <a:pt x="2351" y="89"/>
                    <a:pt x="2179" y="73"/>
                    <a:pt x="2052"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3" name="Google Shape;2823;p18"/>
            <p:cNvSpPr/>
            <p:nvPr/>
          </p:nvSpPr>
          <p:spPr>
            <a:xfrm>
              <a:off x="-1445700" y="3896300"/>
              <a:ext cx="88975" cy="104875"/>
            </a:xfrm>
            <a:custGeom>
              <a:rect b="b" l="l" r="r" t="t"/>
              <a:pathLst>
                <a:path extrusionOk="0" h="4195" w="3559">
                  <a:moveTo>
                    <a:pt x="2453" y="1"/>
                  </a:moveTo>
                  <a:cubicBezTo>
                    <a:pt x="2421" y="1"/>
                    <a:pt x="2387" y="4"/>
                    <a:pt x="2353" y="10"/>
                  </a:cubicBezTo>
                  <a:cubicBezTo>
                    <a:pt x="2036" y="263"/>
                    <a:pt x="1697" y="454"/>
                    <a:pt x="1316" y="581"/>
                  </a:cubicBezTo>
                  <a:cubicBezTo>
                    <a:pt x="1278" y="1166"/>
                    <a:pt x="1545" y="1268"/>
                    <a:pt x="1822" y="1268"/>
                  </a:cubicBezTo>
                  <a:cubicBezTo>
                    <a:pt x="1970" y="1268"/>
                    <a:pt x="2120" y="1239"/>
                    <a:pt x="2229" y="1239"/>
                  </a:cubicBezTo>
                  <a:cubicBezTo>
                    <a:pt x="2366" y="1239"/>
                    <a:pt x="2436" y="1285"/>
                    <a:pt x="2353" y="1490"/>
                  </a:cubicBezTo>
                  <a:cubicBezTo>
                    <a:pt x="1972" y="2273"/>
                    <a:pt x="724" y="2357"/>
                    <a:pt x="534" y="3288"/>
                  </a:cubicBezTo>
                  <a:cubicBezTo>
                    <a:pt x="1" y="3751"/>
                    <a:pt x="212" y="4195"/>
                    <a:pt x="588" y="4195"/>
                  </a:cubicBezTo>
                  <a:cubicBezTo>
                    <a:pt x="778" y="4195"/>
                    <a:pt x="1011" y="4080"/>
                    <a:pt x="1211" y="3795"/>
                  </a:cubicBezTo>
                  <a:cubicBezTo>
                    <a:pt x="640" y="2865"/>
                    <a:pt x="2120" y="2759"/>
                    <a:pt x="2501" y="2167"/>
                  </a:cubicBezTo>
                  <a:cubicBezTo>
                    <a:pt x="3558" y="1977"/>
                    <a:pt x="2459" y="771"/>
                    <a:pt x="3241" y="285"/>
                  </a:cubicBezTo>
                  <a:cubicBezTo>
                    <a:pt x="2954" y="246"/>
                    <a:pt x="2754" y="1"/>
                    <a:pt x="2453"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4" name="Google Shape;2824;p18"/>
            <p:cNvSpPr/>
            <p:nvPr/>
          </p:nvSpPr>
          <p:spPr>
            <a:xfrm>
              <a:off x="-2068950" y="3801350"/>
              <a:ext cx="38075" cy="101025"/>
            </a:xfrm>
            <a:custGeom>
              <a:rect b="b" l="l" r="r" t="t"/>
              <a:pathLst>
                <a:path extrusionOk="0" h="4041" w="1523">
                  <a:moveTo>
                    <a:pt x="1438" y="1"/>
                  </a:moveTo>
                  <a:cubicBezTo>
                    <a:pt x="317" y="466"/>
                    <a:pt x="571" y="1629"/>
                    <a:pt x="148" y="2496"/>
                  </a:cubicBezTo>
                  <a:cubicBezTo>
                    <a:pt x="381" y="3025"/>
                    <a:pt x="0" y="3829"/>
                    <a:pt x="1015" y="4040"/>
                  </a:cubicBezTo>
                  <a:cubicBezTo>
                    <a:pt x="1332" y="3998"/>
                    <a:pt x="1311" y="3892"/>
                    <a:pt x="1184" y="3660"/>
                  </a:cubicBezTo>
                  <a:cubicBezTo>
                    <a:pt x="190" y="2412"/>
                    <a:pt x="1523" y="1270"/>
                    <a:pt x="1438"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5" name="Google Shape;2825;p18"/>
            <p:cNvSpPr/>
            <p:nvPr/>
          </p:nvSpPr>
          <p:spPr>
            <a:xfrm>
              <a:off x="-1966375" y="3961950"/>
              <a:ext cx="61350" cy="83775"/>
            </a:xfrm>
            <a:custGeom>
              <a:rect b="b" l="l" r="r" t="t"/>
              <a:pathLst>
                <a:path extrusionOk="0" h="3351" w="2454">
                  <a:moveTo>
                    <a:pt x="1687" y="0"/>
                  </a:moveTo>
                  <a:cubicBezTo>
                    <a:pt x="1476" y="0"/>
                    <a:pt x="1240" y="400"/>
                    <a:pt x="1036" y="493"/>
                  </a:cubicBezTo>
                  <a:cubicBezTo>
                    <a:pt x="1142" y="1064"/>
                    <a:pt x="656" y="1381"/>
                    <a:pt x="317" y="1762"/>
                  </a:cubicBezTo>
                  <a:cubicBezTo>
                    <a:pt x="0" y="2290"/>
                    <a:pt x="402" y="2734"/>
                    <a:pt x="571" y="3179"/>
                  </a:cubicBezTo>
                  <a:cubicBezTo>
                    <a:pt x="615" y="3310"/>
                    <a:pt x="743" y="3351"/>
                    <a:pt x="892" y="3351"/>
                  </a:cubicBezTo>
                  <a:cubicBezTo>
                    <a:pt x="1032" y="3351"/>
                    <a:pt x="1189" y="3315"/>
                    <a:pt x="1311" y="3284"/>
                  </a:cubicBezTo>
                  <a:cubicBezTo>
                    <a:pt x="1967" y="3136"/>
                    <a:pt x="1565" y="2586"/>
                    <a:pt x="1777" y="2269"/>
                  </a:cubicBezTo>
                  <a:lnTo>
                    <a:pt x="1777" y="2269"/>
                  </a:lnTo>
                  <a:cubicBezTo>
                    <a:pt x="1701" y="2283"/>
                    <a:pt x="1629" y="2289"/>
                    <a:pt x="1560" y="2289"/>
                  </a:cubicBezTo>
                  <a:cubicBezTo>
                    <a:pt x="901" y="2289"/>
                    <a:pt x="610" y="1691"/>
                    <a:pt x="1396" y="1423"/>
                  </a:cubicBezTo>
                  <a:cubicBezTo>
                    <a:pt x="2453" y="1127"/>
                    <a:pt x="2136" y="598"/>
                    <a:pt x="1777" y="27"/>
                  </a:cubicBezTo>
                  <a:cubicBezTo>
                    <a:pt x="1747" y="9"/>
                    <a:pt x="1717" y="0"/>
                    <a:pt x="1687"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6" name="Google Shape;2826;p18"/>
            <p:cNvSpPr/>
            <p:nvPr/>
          </p:nvSpPr>
          <p:spPr>
            <a:xfrm>
              <a:off x="-2808675" y="3778450"/>
              <a:ext cx="49750" cy="85475"/>
            </a:xfrm>
            <a:custGeom>
              <a:rect b="b" l="l" r="r" t="t"/>
              <a:pathLst>
                <a:path extrusionOk="0" h="3419" w="1990">
                  <a:moveTo>
                    <a:pt x="1208" y="0"/>
                  </a:moveTo>
                  <a:cubicBezTo>
                    <a:pt x="771" y="0"/>
                    <a:pt x="203" y="848"/>
                    <a:pt x="170" y="1213"/>
                  </a:cubicBezTo>
                  <a:cubicBezTo>
                    <a:pt x="149" y="1572"/>
                    <a:pt x="86" y="1932"/>
                    <a:pt x="276" y="2270"/>
                  </a:cubicBezTo>
                  <a:cubicBezTo>
                    <a:pt x="377" y="2317"/>
                    <a:pt x="456" y="2337"/>
                    <a:pt x="519" y="2337"/>
                  </a:cubicBezTo>
                  <a:cubicBezTo>
                    <a:pt x="852" y="2337"/>
                    <a:pt x="738" y="1784"/>
                    <a:pt x="1058" y="1784"/>
                  </a:cubicBezTo>
                  <a:cubicBezTo>
                    <a:pt x="1376" y="3412"/>
                    <a:pt x="191" y="2440"/>
                    <a:pt x="1" y="3137"/>
                  </a:cubicBezTo>
                  <a:cubicBezTo>
                    <a:pt x="170" y="3351"/>
                    <a:pt x="359" y="3419"/>
                    <a:pt x="551" y="3419"/>
                  </a:cubicBezTo>
                  <a:cubicBezTo>
                    <a:pt x="816" y="3419"/>
                    <a:pt x="1089" y="3292"/>
                    <a:pt x="1333" y="3243"/>
                  </a:cubicBezTo>
                  <a:cubicBezTo>
                    <a:pt x="1989" y="3095"/>
                    <a:pt x="1672" y="1551"/>
                    <a:pt x="1460" y="1086"/>
                  </a:cubicBezTo>
                  <a:cubicBezTo>
                    <a:pt x="1249" y="832"/>
                    <a:pt x="1270" y="452"/>
                    <a:pt x="1524" y="219"/>
                  </a:cubicBezTo>
                  <a:cubicBezTo>
                    <a:pt x="1437" y="64"/>
                    <a:pt x="1327" y="0"/>
                    <a:pt x="1208"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7" name="Google Shape;2827;p18"/>
            <p:cNvSpPr/>
            <p:nvPr/>
          </p:nvSpPr>
          <p:spPr>
            <a:xfrm>
              <a:off x="-1088675" y="3593575"/>
              <a:ext cx="68750" cy="87825"/>
            </a:xfrm>
            <a:custGeom>
              <a:rect b="b" l="l" r="r" t="t"/>
              <a:pathLst>
                <a:path extrusionOk="0" h="3513" w="2750">
                  <a:moveTo>
                    <a:pt x="2580" y="0"/>
                  </a:moveTo>
                  <a:lnTo>
                    <a:pt x="2580" y="0"/>
                  </a:lnTo>
                  <a:cubicBezTo>
                    <a:pt x="1544" y="64"/>
                    <a:pt x="635" y="1481"/>
                    <a:pt x="317" y="2369"/>
                  </a:cubicBezTo>
                  <a:cubicBezTo>
                    <a:pt x="0" y="2813"/>
                    <a:pt x="317" y="3194"/>
                    <a:pt x="677" y="3490"/>
                  </a:cubicBezTo>
                  <a:cubicBezTo>
                    <a:pt x="793" y="3505"/>
                    <a:pt x="890" y="3512"/>
                    <a:pt x="969" y="3512"/>
                  </a:cubicBezTo>
                  <a:cubicBezTo>
                    <a:pt x="1875" y="3512"/>
                    <a:pt x="589" y="2577"/>
                    <a:pt x="1036" y="2052"/>
                  </a:cubicBezTo>
                  <a:cubicBezTo>
                    <a:pt x="1269" y="1819"/>
                    <a:pt x="1354" y="1502"/>
                    <a:pt x="1607" y="1248"/>
                  </a:cubicBezTo>
                  <a:cubicBezTo>
                    <a:pt x="2750" y="1100"/>
                    <a:pt x="2305" y="825"/>
                    <a:pt x="2580"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8" name="Google Shape;2828;p18"/>
            <p:cNvSpPr/>
            <p:nvPr/>
          </p:nvSpPr>
          <p:spPr>
            <a:xfrm>
              <a:off x="-1974075" y="3998050"/>
              <a:ext cx="84900" cy="53525"/>
            </a:xfrm>
            <a:custGeom>
              <a:rect b="b" l="l" r="r" t="t"/>
              <a:pathLst>
                <a:path extrusionOk="0" h="2141" w="3396">
                  <a:moveTo>
                    <a:pt x="3396" y="0"/>
                  </a:moveTo>
                  <a:cubicBezTo>
                    <a:pt x="2846" y="64"/>
                    <a:pt x="2381" y="360"/>
                    <a:pt x="2085" y="804"/>
                  </a:cubicBezTo>
                  <a:cubicBezTo>
                    <a:pt x="2063" y="1058"/>
                    <a:pt x="1408" y="1100"/>
                    <a:pt x="1810" y="1502"/>
                  </a:cubicBezTo>
                  <a:cubicBezTo>
                    <a:pt x="1915" y="1629"/>
                    <a:pt x="1810" y="1756"/>
                    <a:pt x="1598" y="1777"/>
                  </a:cubicBezTo>
                  <a:cubicBezTo>
                    <a:pt x="1545" y="1777"/>
                    <a:pt x="1481" y="1778"/>
                    <a:pt x="1413" y="1778"/>
                  </a:cubicBezTo>
                  <a:cubicBezTo>
                    <a:pt x="1212" y="1778"/>
                    <a:pt x="990" y="1766"/>
                    <a:pt x="1006" y="1671"/>
                  </a:cubicBezTo>
                  <a:cubicBezTo>
                    <a:pt x="1091" y="1164"/>
                    <a:pt x="308" y="677"/>
                    <a:pt x="985" y="170"/>
                  </a:cubicBezTo>
                  <a:cubicBezTo>
                    <a:pt x="874" y="59"/>
                    <a:pt x="742" y="11"/>
                    <a:pt x="612" y="11"/>
                  </a:cubicBezTo>
                  <a:cubicBezTo>
                    <a:pt x="298" y="11"/>
                    <a:pt x="0" y="296"/>
                    <a:pt x="75" y="656"/>
                  </a:cubicBezTo>
                  <a:cubicBezTo>
                    <a:pt x="33" y="1015"/>
                    <a:pt x="329" y="1290"/>
                    <a:pt x="350" y="1650"/>
                  </a:cubicBezTo>
                  <a:cubicBezTo>
                    <a:pt x="366" y="1986"/>
                    <a:pt x="552" y="2141"/>
                    <a:pt x="844" y="2141"/>
                  </a:cubicBezTo>
                  <a:cubicBezTo>
                    <a:pt x="937" y="2141"/>
                    <a:pt x="1041" y="2125"/>
                    <a:pt x="1154" y="2094"/>
                  </a:cubicBezTo>
                  <a:cubicBezTo>
                    <a:pt x="1767" y="1904"/>
                    <a:pt x="2677" y="1967"/>
                    <a:pt x="2465" y="1015"/>
                  </a:cubicBezTo>
                  <a:cubicBezTo>
                    <a:pt x="2634" y="656"/>
                    <a:pt x="3311" y="444"/>
                    <a:pt x="3396"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9" name="Google Shape;2829;p18"/>
            <p:cNvSpPr/>
            <p:nvPr/>
          </p:nvSpPr>
          <p:spPr>
            <a:xfrm>
              <a:off x="-1722100" y="4027125"/>
              <a:ext cx="55525" cy="61375"/>
            </a:xfrm>
            <a:custGeom>
              <a:rect b="b" l="l" r="r" t="t"/>
              <a:pathLst>
                <a:path extrusionOk="0" h="2455" w="2221">
                  <a:moveTo>
                    <a:pt x="2221" y="1"/>
                  </a:moveTo>
                  <a:lnTo>
                    <a:pt x="2221" y="1"/>
                  </a:lnTo>
                  <a:cubicBezTo>
                    <a:pt x="804" y="318"/>
                    <a:pt x="360" y="1333"/>
                    <a:pt x="0" y="2390"/>
                  </a:cubicBezTo>
                  <a:cubicBezTo>
                    <a:pt x="108" y="2433"/>
                    <a:pt x="218" y="2455"/>
                    <a:pt x="327" y="2455"/>
                  </a:cubicBezTo>
                  <a:cubicBezTo>
                    <a:pt x="537" y="2455"/>
                    <a:pt x="742" y="2375"/>
                    <a:pt x="909" y="2221"/>
                  </a:cubicBezTo>
                  <a:cubicBezTo>
                    <a:pt x="1375" y="1862"/>
                    <a:pt x="1417" y="1227"/>
                    <a:pt x="2030" y="931"/>
                  </a:cubicBezTo>
                  <a:lnTo>
                    <a:pt x="2221" y="1"/>
                  </a:ln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0" name="Google Shape;2830;p18"/>
            <p:cNvSpPr/>
            <p:nvPr/>
          </p:nvSpPr>
          <p:spPr>
            <a:xfrm>
              <a:off x="-1677700" y="4028175"/>
              <a:ext cx="57125" cy="83050"/>
            </a:xfrm>
            <a:custGeom>
              <a:rect b="b" l="l" r="r" t="t"/>
              <a:pathLst>
                <a:path extrusionOk="0" h="3322" w="2285">
                  <a:moveTo>
                    <a:pt x="1735" y="1"/>
                  </a:moveTo>
                  <a:cubicBezTo>
                    <a:pt x="1396" y="149"/>
                    <a:pt x="677" y="128"/>
                    <a:pt x="1375" y="699"/>
                  </a:cubicBezTo>
                  <a:cubicBezTo>
                    <a:pt x="1841" y="1079"/>
                    <a:pt x="1" y="2327"/>
                    <a:pt x="254" y="3321"/>
                  </a:cubicBezTo>
                  <a:cubicBezTo>
                    <a:pt x="424" y="3300"/>
                    <a:pt x="614" y="3258"/>
                    <a:pt x="614" y="3131"/>
                  </a:cubicBezTo>
                  <a:cubicBezTo>
                    <a:pt x="572" y="2306"/>
                    <a:pt x="1545" y="1904"/>
                    <a:pt x="1714" y="1185"/>
                  </a:cubicBezTo>
                  <a:cubicBezTo>
                    <a:pt x="1746" y="1012"/>
                    <a:pt x="1834" y="955"/>
                    <a:pt x="1943" y="955"/>
                  </a:cubicBezTo>
                  <a:cubicBezTo>
                    <a:pt x="2048" y="955"/>
                    <a:pt x="2171" y="1007"/>
                    <a:pt x="2285" y="1058"/>
                  </a:cubicBezTo>
                  <a:cubicBezTo>
                    <a:pt x="2285" y="656"/>
                    <a:pt x="2242" y="233"/>
                    <a:pt x="1735"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1" name="Google Shape;2831;p18"/>
            <p:cNvSpPr/>
            <p:nvPr/>
          </p:nvSpPr>
          <p:spPr>
            <a:xfrm>
              <a:off x="-853400" y="3754725"/>
              <a:ext cx="70850" cy="55975"/>
            </a:xfrm>
            <a:custGeom>
              <a:rect b="b" l="l" r="r" t="t"/>
              <a:pathLst>
                <a:path extrusionOk="0" h="2239" w="2834">
                  <a:moveTo>
                    <a:pt x="2658" y="0"/>
                  </a:moveTo>
                  <a:cubicBezTo>
                    <a:pt x="2102" y="0"/>
                    <a:pt x="70" y="1639"/>
                    <a:pt x="1" y="1950"/>
                  </a:cubicBezTo>
                  <a:cubicBezTo>
                    <a:pt x="37" y="2133"/>
                    <a:pt x="200" y="2239"/>
                    <a:pt x="364" y="2239"/>
                  </a:cubicBezTo>
                  <a:cubicBezTo>
                    <a:pt x="485" y="2239"/>
                    <a:pt x="606" y="2182"/>
                    <a:pt x="677" y="2056"/>
                  </a:cubicBezTo>
                  <a:cubicBezTo>
                    <a:pt x="1248" y="1337"/>
                    <a:pt x="2285" y="1062"/>
                    <a:pt x="2771" y="280"/>
                  </a:cubicBezTo>
                  <a:cubicBezTo>
                    <a:pt x="2833" y="82"/>
                    <a:pt x="2783" y="0"/>
                    <a:pt x="2658"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2" name="Google Shape;2832;p18"/>
            <p:cNvSpPr/>
            <p:nvPr/>
          </p:nvSpPr>
          <p:spPr>
            <a:xfrm>
              <a:off x="-2343900" y="3700375"/>
              <a:ext cx="64525" cy="72450"/>
            </a:xfrm>
            <a:custGeom>
              <a:rect b="b" l="l" r="r" t="t"/>
              <a:pathLst>
                <a:path extrusionOk="0" h="2898" w="2581">
                  <a:moveTo>
                    <a:pt x="1333" y="0"/>
                  </a:moveTo>
                  <a:cubicBezTo>
                    <a:pt x="889" y="825"/>
                    <a:pt x="0" y="2454"/>
                    <a:pt x="1290" y="2898"/>
                  </a:cubicBezTo>
                  <a:cubicBezTo>
                    <a:pt x="1409" y="2752"/>
                    <a:pt x="1582" y="2736"/>
                    <a:pt x="1764" y="2736"/>
                  </a:cubicBezTo>
                  <a:cubicBezTo>
                    <a:pt x="1815" y="2736"/>
                    <a:pt x="1868" y="2737"/>
                    <a:pt x="1919" y="2737"/>
                  </a:cubicBezTo>
                  <a:cubicBezTo>
                    <a:pt x="2107" y="2737"/>
                    <a:pt x="2289" y="2720"/>
                    <a:pt x="2411" y="2559"/>
                  </a:cubicBezTo>
                  <a:cubicBezTo>
                    <a:pt x="2389" y="2558"/>
                    <a:pt x="2366" y="2557"/>
                    <a:pt x="2343" y="2557"/>
                  </a:cubicBezTo>
                  <a:cubicBezTo>
                    <a:pt x="2206" y="2557"/>
                    <a:pt x="2066" y="2580"/>
                    <a:pt x="1930" y="2580"/>
                  </a:cubicBezTo>
                  <a:cubicBezTo>
                    <a:pt x="1772" y="2580"/>
                    <a:pt x="1618" y="2549"/>
                    <a:pt x="1481" y="2411"/>
                  </a:cubicBezTo>
                  <a:cubicBezTo>
                    <a:pt x="1100" y="1629"/>
                    <a:pt x="2581" y="318"/>
                    <a:pt x="1333"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3" name="Google Shape;2833;p18"/>
            <p:cNvSpPr/>
            <p:nvPr/>
          </p:nvSpPr>
          <p:spPr>
            <a:xfrm>
              <a:off x="-1185450" y="4084450"/>
              <a:ext cx="52900" cy="46850"/>
            </a:xfrm>
            <a:custGeom>
              <a:rect b="b" l="l" r="r" t="t"/>
              <a:pathLst>
                <a:path extrusionOk="0" h="1874" w="2116">
                  <a:moveTo>
                    <a:pt x="1619" y="1"/>
                  </a:moveTo>
                  <a:cubicBezTo>
                    <a:pt x="1160" y="1"/>
                    <a:pt x="641" y="525"/>
                    <a:pt x="276" y="753"/>
                  </a:cubicBezTo>
                  <a:cubicBezTo>
                    <a:pt x="1" y="1049"/>
                    <a:pt x="170" y="1578"/>
                    <a:pt x="445" y="1874"/>
                  </a:cubicBezTo>
                  <a:cubicBezTo>
                    <a:pt x="1291" y="1578"/>
                    <a:pt x="1650" y="880"/>
                    <a:pt x="2116" y="288"/>
                  </a:cubicBezTo>
                  <a:cubicBezTo>
                    <a:pt x="1967" y="80"/>
                    <a:pt x="1798" y="1"/>
                    <a:pt x="1619"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4" name="Google Shape;2834;p18"/>
            <p:cNvSpPr/>
            <p:nvPr/>
          </p:nvSpPr>
          <p:spPr>
            <a:xfrm>
              <a:off x="-1229250" y="4107250"/>
              <a:ext cx="54925" cy="33150"/>
            </a:xfrm>
            <a:custGeom>
              <a:rect b="b" l="l" r="r" t="t"/>
              <a:pathLst>
                <a:path extrusionOk="0" h="1326" w="2197">
                  <a:moveTo>
                    <a:pt x="256" y="1"/>
                  </a:moveTo>
                  <a:cubicBezTo>
                    <a:pt x="0" y="1"/>
                    <a:pt x="44" y="176"/>
                    <a:pt x="167" y="666"/>
                  </a:cubicBezTo>
                  <a:cubicBezTo>
                    <a:pt x="615" y="1114"/>
                    <a:pt x="919" y="1326"/>
                    <a:pt x="1254" y="1326"/>
                  </a:cubicBezTo>
                  <a:cubicBezTo>
                    <a:pt x="1519" y="1326"/>
                    <a:pt x="1804" y="1193"/>
                    <a:pt x="2197" y="941"/>
                  </a:cubicBezTo>
                  <a:lnTo>
                    <a:pt x="2197" y="327"/>
                  </a:lnTo>
                  <a:cubicBezTo>
                    <a:pt x="1816" y="95"/>
                    <a:pt x="1372" y="264"/>
                    <a:pt x="991" y="137"/>
                  </a:cubicBezTo>
                  <a:cubicBezTo>
                    <a:pt x="630" y="54"/>
                    <a:pt x="397" y="1"/>
                    <a:pt x="256"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5" name="Google Shape;2835;p18"/>
            <p:cNvSpPr/>
            <p:nvPr/>
          </p:nvSpPr>
          <p:spPr>
            <a:xfrm>
              <a:off x="-1212950" y="3839725"/>
              <a:ext cx="111600" cy="76650"/>
            </a:xfrm>
            <a:custGeom>
              <a:rect b="b" l="l" r="r" t="t"/>
              <a:pathLst>
                <a:path extrusionOk="0" h="3066" w="4464">
                  <a:moveTo>
                    <a:pt x="3772" y="1"/>
                  </a:moveTo>
                  <a:cubicBezTo>
                    <a:pt x="2618" y="1"/>
                    <a:pt x="3318" y="1426"/>
                    <a:pt x="1947" y="1554"/>
                  </a:cubicBezTo>
                  <a:cubicBezTo>
                    <a:pt x="1926" y="2463"/>
                    <a:pt x="487" y="2146"/>
                    <a:pt x="1" y="2696"/>
                  </a:cubicBezTo>
                  <a:cubicBezTo>
                    <a:pt x="87" y="2953"/>
                    <a:pt x="240" y="3065"/>
                    <a:pt x="448" y="3065"/>
                  </a:cubicBezTo>
                  <a:cubicBezTo>
                    <a:pt x="548" y="3065"/>
                    <a:pt x="660" y="3040"/>
                    <a:pt x="784" y="2992"/>
                  </a:cubicBezTo>
                  <a:cubicBezTo>
                    <a:pt x="1439" y="2082"/>
                    <a:pt x="3279" y="2082"/>
                    <a:pt x="3173" y="729"/>
                  </a:cubicBezTo>
                  <a:cubicBezTo>
                    <a:pt x="3122" y="484"/>
                    <a:pt x="3487" y="270"/>
                    <a:pt x="3784" y="270"/>
                  </a:cubicBezTo>
                  <a:cubicBezTo>
                    <a:pt x="3975" y="270"/>
                    <a:pt x="4138" y="358"/>
                    <a:pt x="4146" y="581"/>
                  </a:cubicBezTo>
                  <a:cubicBezTo>
                    <a:pt x="4358" y="475"/>
                    <a:pt x="4379" y="263"/>
                    <a:pt x="4464" y="115"/>
                  </a:cubicBezTo>
                  <a:cubicBezTo>
                    <a:pt x="4178" y="35"/>
                    <a:pt x="3952" y="1"/>
                    <a:pt x="3772"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6" name="Google Shape;2836;p18"/>
            <p:cNvSpPr/>
            <p:nvPr/>
          </p:nvSpPr>
          <p:spPr>
            <a:xfrm>
              <a:off x="-1453300" y="3905525"/>
              <a:ext cx="62725" cy="53325"/>
            </a:xfrm>
            <a:custGeom>
              <a:rect b="b" l="l" r="r" t="t"/>
              <a:pathLst>
                <a:path extrusionOk="0" h="2133" w="2509">
                  <a:moveTo>
                    <a:pt x="1684" y="0"/>
                  </a:moveTo>
                  <a:cubicBezTo>
                    <a:pt x="1113" y="275"/>
                    <a:pt x="605" y="656"/>
                    <a:pt x="182" y="1142"/>
                  </a:cubicBezTo>
                  <a:cubicBezTo>
                    <a:pt x="0" y="1753"/>
                    <a:pt x="42" y="2133"/>
                    <a:pt x="273" y="2133"/>
                  </a:cubicBezTo>
                  <a:cubicBezTo>
                    <a:pt x="418" y="2133"/>
                    <a:pt x="637" y="1984"/>
                    <a:pt x="923" y="1650"/>
                  </a:cubicBezTo>
                  <a:cubicBezTo>
                    <a:pt x="1853" y="1290"/>
                    <a:pt x="2509" y="1311"/>
                    <a:pt x="1684" y="191"/>
                  </a:cubicBezTo>
                  <a:cubicBezTo>
                    <a:pt x="1747" y="169"/>
                    <a:pt x="1769" y="42"/>
                    <a:pt x="1684"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7" name="Google Shape;2837;p18"/>
            <p:cNvSpPr/>
            <p:nvPr/>
          </p:nvSpPr>
          <p:spPr>
            <a:xfrm>
              <a:off x="-1616375" y="3758075"/>
              <a:ext cx="48150" cy="53125"/>
            </a:xfrm>
            <a:custGeom>
              <a:rect b="b" l="l" r="r" t="t"/>
              <a:pathLst>
                <a:path extrusionOk="0" h="2125" w="1926">
                  <a:moveTo>
                    <a:pt x="769" y="0"/>
                  </a:moveTo>
                  <a:cubicBezTo>
                    <a:pt x="512" y="0"/>
                    <a:pt x="248" y="64"/>
                    <a:pt x="1" y="188"/>
                  </a:cubicBezTo>
                  <a:cubicBezTo>
                    <a:pt x="149" y="442"/>
                    <a:pt x="487" y="590"/>
                    <a:pt x="234" y="928"/>
                  </a:cubicBezTo>
                  <a:cubicBezTo>
                    <a:pt x="593" y="1288"/>
                    <a:pt x="276" y="1732"/>
                    <a:pt x="466" y="2112"/>
                  </a:cubicBezTo>
                  <a:cubicBezTo>
                    <a:pt x="516" y="2121"/>
                    <a:pt x="562" y="2125"/>
                    <a:pt x="605" y="2125"/>
                  </a:cubicBezTo>
                  <a:cubicBezTo>
                    <a:pt x="1453" y="2125"/>
                    <a:pt x="1000" y="611"/>
                    <a:pt x="1926" y="611"/>
                  </a:cubicBezTo>
                  <a:cubicBezTo>
                    <a:pt x="1644" y="195"/>
                    <a:pt x="1217" y="0"/>
                    <a:pt x="769"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8" name="Google Shape;2838;p18"/>
            <p:cNvSpPr/>
            <p:nvPr/>
          </p:nvSpPr>
          <p:spPr>
            <a:xfrm>
              <a:off x="-1733750" y="4083050"/>
              <a:ext cx="57675" cy="47200"/>
            </a:xfrm>
            <a:custGeom>
              <a:rect b="b" l="l" r="r" t="t"/>
              <a:pathLst>
                <a:path extrusionOk="0" h="1888" w="2307">
                  <a:moveTo>
                    <a:pt x="1083" y="0"/>
                  </a:moveTo>
                  <a:cubicBezTo>
                    <a:pt x="871" y="0"/>
                    <a:pt x="661" y="47"/>
                    <a:pt x="466" y="153"/>
                  </a:cubicBezTo>
                  <a:lnTo>
                    <a:pt x="445" y="153"/>
                  </a:lnTo>
                  <a:cubicBezTo>
                    <a:pt x="1" y="1549"/>
                    <a:pt x="530" y="1613"/>
                    <a:pt x="1756" y="1888"/>
                  </a:cubicBezTo>
                  <a:cubicBezTo>
                    <a:pt x="1650" y="1486"/>
                    <a:pt x="2116" y="1486"/>
                    <a:pt x="2306" y="1274"/>
                  </a:cubicBezTo>
                  <a:lnTo>
                    <a:pt x="2306" y="1274"/>
                  </a:lnTo>
                  <a:cubicBezTo>
                    <a:pt x="2229" y="1288"/>
                    <a:pt x="2154" y="1295"/>
                    <a:pt x="2084" y="1295"/>
                  </a:cubicBezTo>
                  <a:cubicBezTo>
                    <a:pt x="1400" y="1295"/>
                    <a:pt x="1034" y="676"/>
                    <a:pt x="1206" y="5"/>
                  </a:cubicBezTo>
                  <a:cubicBezTo>
                    <a:pt x="1165" y="2"/>
                    <a:pt x="1124" y="0"/>
                    <a:pt x="1083"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9" name="Google Shape;2839;p18"/>
            <p:cNvSpPr/>
            <p:nvPr/>
          </p:nvSpPr>
          <p:spPr>
            <a:xfrm>
              <a:off x="-1208000" y="3821450"/>
              <a:ext cx="62225" cy="45350"/>
            </a:xfrm>
            <a:custGeom>
              <a:rect b="b" l="l" r="r" t="t"/>
              <a:pathLst>
                <a:path extrusionOk="0" h="1814" w="2489">
                  <a:moveTo>
                    <a:pt x="1897" y="0"/>
                  </a:moveTo>
                  <a:lnTo>
                    <a:pt x="839" y="677"/>
                  </a:lnTo>
                  <a:cubicBezTo>
                    <a:pt x="879" y="933"/>
                    <a:pt x="1" y="1813"/>
                    <a:pt x="478" y="1813"/>
                  </a:cubicBezTo>
                  <a:cubicBezTo>
                    <a:pt x="513" y="1813"/>
                    <a:pt x="556" y="1808"/>
                    <a:pt x="607" y="1798"/>
                  </a:cubicBezTo>
                  <a:cubicBezTo>
                    <a:pt x="1262" y="1312"/>
                    <a:pt x="2489" y="1164"/>
                    <a:pt x="1897"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0" name="Google Shape;2840;p18"/>
            <p:cNvSpPr/>
            <p:nvPr/>
          </p:nvSpPr>
          <p:spPr>
            <a:xfrm>
              <a:off x="-2325400" y="3681825"/>
              <a:ext cx="40100" cy="78850"/>
            </a:xfrm>
            <a:custGeom>
              <a:rect b="b" l="l" r="r" t="t"/>
              <a:pathLst>
                <a:path extrusionOk="0" h="3154" w="1604">
                  <a:moveTo>
                    <a:pt x="1244" y="1"/>
                  </a:moveTo>
                  <a:cubicBezTo>
                    <a:pt x="939" y="1"/>
                    <a:pt x="529" y="310"/>
                    <a:pt x="593" y="742"/>
                  </a:cubicBezTo>
                  <a:cubicBezTo>
                    <a:pt x="1587" y="1313"/>
                    <a:pt x="1" y="2307"/>
                    <a:pt x="741" y="3153"/>
                  </a:cubicBezTo>
                  <a:cubicBezTo>
                    <a:pt x="698" y="2942"/>
                    <a:pt x="804" y="2709"/>
                    <a:pt x="1016" y="2603"/>
                  </a:cubicBezTo>
                  <a:cubicBezTo>
                    <a:pt x="1143" y="2328"/>
                    <a:pt x="1164" y="2011"/>
                    <a:pt x="1121" y="1715"/>
                  </a:cubicBezTo>
                  <a:cubicBezTo>
                    <a:pt x="1396" y="1334"/>
                    <a:pt x="1143" y="827"/>
                    <a:pt x="1544" y="467"/>
                  </a:cubicBezTo>
                  <a:cubicBezTo>
                    <a:pt x="1604" y="138"/>
                    <a:pt x="1447" y="1"/>
                    <a:pt x="1244"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1" name="Google Shape;2841;p18"/>
            <p:cNvSpPr/>
            <p:nvPr/>
          </p:nvSpPr>
          <p:spPr>
            <a:xfrm>
              <a:off x="-1236725" y="4088800"/>
              <a:ext cx="61875" cy="35100"/>
            </a:xfrm>
            <a:custGeom>
              <a:rect b="b" l="l" r="r" t="t"/>
              <a:pathLst>
                <a:path extrusionOk="0" h="1404" w="2475">
                  <a:moveTo>
                    <a:pt x="1116" y="0"/>
                  </a:moveTo>
                  <a:cubicBezTo>
                    <a:pt x="773" y="0"/>
                    <a:pt x="529" y="325"/>
                    <a:pt x="191" y="325"/>
                  </a:cubicBezTo>
                  <a:cubicBezTo>
                    <a:pt x="106" y="706"/>
                    <a:pt x="0" y="1171"/>
                    <a:pt x="444" y="1404"/>
                  </a:cubicBezTo>
                  <a:cubicBezTo>
                    <a:pt x="396" y="1017"/>
                    <a:pt x="483" y="906"/>
                    <a:pt x="623" y="906"/>
                  </a:cubicBezTo>
                  <a:cubicBezTo>
                    <a:pt x="809" y="906"/>
                    <a:pt x="1087" y="1099"/>
                    <a:pt x="1269" y="1099"/>
                  </a:cubicBezTo>
                  <a:cubicBezTo>
                    <a:pt x="1310" y="1099"/>
                    <a:pt x="1346" y="1090"/>
                    <a:pt x="1375" y="1065"/>
                  </a:cubicBezTo>
                  <a:cubicBezTo>
                    <a:pt x="1476" y="964"/>
                    <a:pt x="1364" y="747"/>
                    <a:pt x="1503" y="747"/>
                  </a:cubicBezTo>
                  <a:cubicBezTo>
                    <a:pt x="1509" y="747"/>
                    <a:pt x="1516" y="747"/>
                    <a:pt x="1523" y="748"/>
                  </a:cubicBezTo>
                  <a:cubicBezTo>
                    <a:pt x="1692" y="769"/>
                    <a:pt x="1523" y="960"/>
                    <a:pt x="1565" y="1065"/>
                  </a:cubicBezTo>
                  <a:cubicBezTo>
                    <a:pt x="1648" y="1148"/>
                    <a:pt x="1733" y="1176"/>
                    <a:pt x="1818" y="1176"/>
                  </a:cubicBezTo>
                  <a:cubicBezTo>
                    <a:pt x="2000" y="1176"/>
                    <a:pt x="2186" y="1047"/>
                    <a:pt x="2366" y="1047"/>
                  </a:cubicBezTo>
                  <a:cubicBezTo>
                    <a:pt x="2402" y="1047"/>
                    <a:pt x="2439" y="1053"/>
                    <a:pt x="2475" y="1065"/>
                  </a:cubicBezTo>
                  <a:cubicBezTo>
                    <a:pt x="2390" y="473"/>
                    <a:pt x="1967" y="177"/>
                    <a:pt x="1396" y="71"/>
                  </a:cubicBezTo>
                  <a:cubicBezTo>
                    <a:pt x="1295" y="21"/>
                    <a:pt x="1202" y="0"/>
                    <a:pt x="1116"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2" name="Google Shape;2842;p18"/>
            <p:cNvSpPr/>
            <p:nvPr/>
          </p:nvSpPr>
          <p:spPr>
            <a:xfrm>
              <a:off x="-1155825" y="4050400"/>
              <a:ext cx="40725" cy="41250"/>
            </a:xfrm>
            <a:custGeom>
              <a:rect b="b" l="l" r="r" t="t"/>
              <a:pathLst>
                <a:path extrusionOk="0" h="1650" w="1629">
                  <a:moveTo>
                    <a:pt x="1354" y="0"/>
                  </a:moveTo>
                  <a:lnTo>
                    <a:pt x="1354" y="0"/>
                  </a:lnTo>
                  <a:cubicBezTo>
                    <a:pt x="635" y="973"/>
                    <a:pt x="635" y="973"/>
                    <a:pt x="0" y="994"/>
                  </a:cubicBezTo>
                  <a:lnTo>
                    <a:pt x="0" y="1481"/>
                  </a:lnTo>
                  <a:cubicBezTo>
                    <a:pt x="88" y="1528"/>
                    <a:pt x="188" y="1539"/>
                    <a:pt x="291" y="1539"/>
                  </a:cubicBezTo>
                  <a:cubicBezTo>
                    <a:pt x="372" y="1539"/>
                    <a:pt x="455" y="1532"/>
                    <a:pt x="538" y="1532"/>
                  </a:cubicBezTo>
                  <a:cubicBezTo>
                    <a:pt x="677" y="1532"/>
                    <a:pt x="813" y="1551"/>
                    <a:pt x="931" y="1650"/>
                  </a:cubicBezTo>
                  <a:cubicBezTo>
                    <a:pt x="1375" y="1438"/>
                    <a:pt x="1438" y="1036"/>
                    <a:pt x="1607" y="677"/>
                  </a:cubicBezTo>
                  <a:cubicBezTo>
                    <a:pt x="1311" y="529"/>
                    <a:pt x="1629" y="169"/>
                    <a:pt x="1354"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3" name="Google Shape;2843;p18"/>
            <p:cNvSpPr/>
            <p:nvPr/>
          </p:nvSpPr>
          <p:spPr>
            <a:xfrm>
              <a:off x="-2706625" y="4069925"/>
              <a:ext cx="49725" cy="45725"/>
            </a:xfrm>
            <a:custGeom>
              <a:rect b="b" l="l" r="r" t="t"/>
              <a:pathLst>
                <a:path extrusionOk="0" h="1829" w="1989">
                  <a:moveTo>
                    <a:pt x="1658" y="1"/>
                  </a:moveTo>
                  <a:cubicBezTo>
                    <a:pt x="1179" y="1"/>
                    <a:pt x="1051" y="430"/>
                    <a:pt x="741" y="657"/>
                  </a:cubicBezTo>
                  <a:cubicBezTo>
                    <a:pt x="403" y="996"/>
                    <a:pt x="85" y="1355"/>
                    <a:pt x="1" y="1799"/>
                  </a:cubicBezTo>
                  <a:cubicBezTo>
                    <a:pt x="67" y="1819"/>
                    <a:pt x="128" y="1828"/>
                    <a:pt x="184" y="1828"/>
                  </a:cubicBezTo>
                  <a:cubicBezTo>
                    <a:pt x="724" y="1828"/>
                    <a:pt x="848" y="997"/>
                    <a:pt x="1372" y="997"/>
                  </a:cubicBezTo>
                  <a:cubicBezTo>
                    <a:pt x="1490" y="997"/>
                    <a:pt x="1629" y="1039"/>
                    <a:pt x="1799" y="1144"/>
                  </a:cubicBezTo>
                  <a:cubicBezTo>
                    <a:pt x="1735" y="763"/>
                    <a:pt x="1989" y="361"/>
                    <a:pt x="1693" y="2"/>
                  </a:cubicBezTo>
                  <a:cubicBezTo>
                    <a:pt x="1681" y="1"/>
                    <a:pt x="1670" y="1"/>
                    <a:pt x="1658"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4" name="Google Shape;2844;p18"/>
            <p:cNvSpPr/>
            <p:nvPr/>
          </p:nvSpPr>
          <p:spPr>
            <a:xfrm>
              <a:off x="-2283100" y="3669175"/>
              <a:ext cx="56600" cy="63475"/>
            </a:xfrm>
            <a:custGeom>
              <a:rect b="b" l="l" r="r" t="t"/>
              <a:pathLst>
                <a:path extrusionOk="0" h="2539" w="2264">
                  <a:moveTo>
                    <a:pt x="1079" y="0"/>
                  </a:moveTo>
                  <a:cubicBezTo>
                    <a:pt x="1037" y="127"/>
                    <a:pt x="931" y="318"/>
                    <a:pt x="973" y="360"/>
                  </a:cubicBezTo>
                  <a:cubicBezTo>
                    <a:pt x="2264" y="1185"/>
                    <a:pt x="1" y="2094"/>
                    <a:pt x="1269" y="2538"/>
                  </a:cubicBezTo>
                  <a:cubicBezTo>
                    <a:pt x="1058" y="1798"/>
                    <a:pt x="1735" y="1417"/>
                    <a:pt x="2179" y="931"/>
                  </a:cubicBezTo>
                  <a:cubicBezTo>
                    <a:pt x="1883" y="529"/>
                    <a:pt x="1523" y="212"/>
                    <a:pt x="1079"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5" name="Google Shape;2845;p18"/>
            <p:cNvSpPr/>
            <p:nvPr/>
          </p:nvSpPr>
          <p:spPr>
            <a:xfrm>
              <a:off x="-792475" y="3742675"/>
              <a:ext cx="64400" cy="38575"/>
            </a:xfrm>
            <a:custGeom>
              <a:rect b="b" l="l" r="r" t="t"/>
              <a:pathLst>
                <a:path extrusionOk="0" h="1543" w="2576">
                  <a:moveTo>
                    <a:pt x="1244" y="0"/>
                  </a:moveTo>
                  <a:lnTo>
                    <a:pt x="1032" y="43"/>
                  </a:lnTo>
                  <a:cubicBezTo>
                    <a:pt x="1" y="909"/>
                    <a:pt x="355" y="1543"/>
                    <a:pt x="1021" y="1543"/>
                  </a:cubicBezTo>
                  <a:cubicBezTo>
                    <a:pt x="1378" y="1543"/>
                    <a:pt x="1826" y="1360"/>
                    <a:pt x="2195" y="931"/>
                  </a:cubicBezTo>
                  <a:lnTo>
                    <a:pt x="2365" y="910"/>
                  </a:lnTo>
                  <a:cubicBezTo>
                    <a:pt x="2576" y="762"/>
                    <a:pt x="2428" y="529"/>
                    <a:pt x="2195" y="529"/>
                  </a:cubicBezTo>
                  <a:cubicBezTo>
                    <a:pt x="2117" y="550"/>
                    <a:pt x="2047" y="560"/>
                    <a:pt x="1984" y="560"/>
                  </a:cubicBezTo>
                  <a:cubicBezTo>
                    <a:pt x="1606" y="560"/>
                    <a:pt x="1479" y="218"/>
                    <a:pt x="1244"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6" name="Google Shape;2846;p18"/>
            <p:cNvSpPr/>
            <p:nvPr/>
          </p:nvSpPr>
          <p:spPr>
            <a:xfrm>
              <a:off x="-1240425" y="3873700"/>
              <a:ext cx="47600" cy="44775"/>
            </a:xfrm>
            <a:custGeom>
              <a:rect b="b" l="l" r="r" t="t"/>
              <a:pathLst>
                <a:path extrusionOk="0" h="1791" w="1904">
                  <a:moveTo>
                    <a:pt x="882" y="1"/>
                  </a:moveTo>
                  <a:cubicBezTo>
                    <a:pt x="710" y="1"/>
                    <a:pt x="531" y="143"/>
                    <a:pt x="402" y="512"/>
                  </a:cubicBezTo>
                  <a:cubicBezTo>
                    <a:pt x="0" y="1098"/>
                    <a:pt x="805" y="1790"/>
                    <a:pt x="1452" y="1790"/>
                  </a:cubicBezTo>
                  <a:cubicBezTo>
                    <a:pt x="1622" y="1790"/>
                    <a:pt x="1780" y="1743"/>
                    <a:pt x="1904" y="1633"/>
                  </a:cubicBezTo>
                  <a:cubicBezTo>
                    <a:pt x="1586" y="1633"/>
                    <a:pt x="1290" y="1612"/>
                    <a:pt x="1163" y="1294"/>
                  </a:cubicBezTo>
                  <a:cubicBezTo>
                    <a:pt x="1673" y="844"/>
                    <a:pt x="1301" y="1"/>
                    <a:pt x="882"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7" name="Google Shape;2847;p18"/>
            <p:cNvSpPr/>
            <p:nvPr/>
          </p:nvSpPr>
          <p:spPr>
            <a:xfrm>
              <a:off x="-1146850" y="3808550"/>
              <a:ext cx="59925" cy="25625"/>
            </a:xfrm>
            <a:custGeom>
              <a:rect b="b" l="l" r="r" t="t"/>
              <a:pathLst>
                <a:path extrusionOk="0" h="1025" w="2397">
                  <a:moveTo>
                    <a:pt x="1087" y="0"/>
                  </a:moveTo>
                  <a:cubicBezTo>
                    <a:pt x="682" y="0"/>
                    <a:pt x="250" y="94"/>
                    <a:pt x="1" y="242"/>
                  </a:cubicBezTo>
                  <a:cubicBezTo>
                    <a:pt x="593" y="538"/>
                    <a:pt x="1333" y="580"/>
                    <a:pt x="1862" y="1024"/>
                  </a:cubicBezTo>
                  <a:cubicBezTo>
                    <a:pt x="2396" y="276"/>
                    <a:pt x="1782" y="0"/>
                    <a:pt x="1087"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8" name="Google Shape;2848;p18"/>
            <p:cNvSpPr/>
            <p:nvPr/>
          </p:nvSpPr>
          <p:spPr>
            <a:xfrm>
              <a:off x="-1169575" y="4020525"/>
              <a:ext cx="55000" cy="23225"/>
            </a:xfrm>
            <a:custGeom>
              <a:rect b="b" l="l" r="r" t="t"/>
              <a:pathLst>
                <a:path extrusionOk="0" h="929" w="2200">
                  <a:moveTo>
                    <a:pt x="1519" y="0"/>
                  </a:moveTo>
                  <a:cubicBezTo>
                    <a:pt x="1011" y="0"/>
                    <a:pt x="375" y="354"/>
                    <a:pt x="0" y="582"/>
                  </a:cubicBezTo>
                  <a:cubicBezTo>
                    <a:pt x="71" y="565"/>
                    <a:pt x="137" y="558"/>
                    <a:pt x="200" y="558"/>
                  </a:cubicBezTo>
                  <a:cubicBezTo>
                    <a:pt x="652" y="558"/>
                    <a:pt x="921" y="928"/>
                    <a:pt x="1243" y="928"/>
                  </a:cubicBezTo>
                  <a:cubicBezTo>
                    <a:pt x="1399" y="928"/>
                    <a:pt x="1568" y="841"/>
                    <a:pt x="1777" y="582"/>
                  </a:cubicBezTo>
                  <a:cubicBezTo>
                    <a:pt x="1865" y="494"/>
                    <a:pt x="1997" y="450"/>
                    <a:pt x="2124" y="450"/>
                  </a:cubicBezTo>
                  <a:cubicBezTo>
                    <a:pt x="2150" y="450"/>
                    <a:pt x="2175" y="451"/>
                    <a:pt x="2200" y="455"/>
                  </a:cubicBezTo>
                  <a:cubicBezTo>
                    <a:pt x="2068" y="120"/>
                    <a:pt x="1815" y="0"/>
                    <a:pt x="1519"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9" name="Google Shape;2849;p18"/>
            <p:cNvSpPr/>
            <p:nvPr/>
          </p:nvSpPr>
          <p:spPr>
            <a:xfrm>
              <a:off x="-745525" y="3725025"/>
              <a:ext cx="41775" cy="41450"/>
            </a:xfrm>
            <a:custGeom>
              <a:rect b="b" l="l" r="r" t="t"/>
              <a:pathLst>
                <a:path extrusionOk="0" h="1658" w="1671">
                  <a:moveTo>
                    <a:pt x="624" y="1"/>
                  </a:moveTo>
                  <a:cubicBezTo>
                    <a:pt x="459" y="1"/>
                    <a:pt x="286" y="63"/>
                    <a:pt x="106" y="177"/>
                  </a:cubicBezTo>
                  <a:cubicBezTo>
                    <a:pt x="0" y="495"/>
                    <a:pt x="529" y="643"/>
                    <a:pt x="381" y="981"/>
                  </a:cubicBezTo>
                  <a:cubicBezTo>
                    <a:pt x="360" y="1087"/>
                    <a:pt x="402" y="1193"/>
                    <a:pt x="465" y="1277"/>
                  </a:cubicBezTo>
                  <a:lnTo>
                    <a:pt x="487" y="1616"/>
                  </a:lnTo>
                  <a:cubicBezTo>
                    <a:pt x="550" y="1637"/>
                    <a:pt x="592" y="1637"/>
                    <a:pt x="656" y="1658"/>
                  </a:cubicBezTo>
                  <a:cubicBezTo>
                    <a:pt x="952" y="1256"/>
                    <a:pt x="1671" y="854"/>
                    <a:pt x="1206" y="304"/>
                  </a:cubicBezTo>
                  <a:cubicBezTo>
                    <a:pt x="1019" y="95"/>
                    <a:pt x="827" y="1"/>
                    <a:pt x="624"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0" name="Google Shape;2850;p18"/>
            <p:cNvSpPr/>
            <p:nvPr/>
          </p:nvSpPr>
          <p:spPr>
            <a:xfrm>
              <a:off x="-2762125" y="4128650"/>
              <a:ext cx="51300" cy="41350"/>
            </a:xfrm>
            <a:custGeom>
              <a:rect b="b" l="l" r="r" t="t"/>
              <a:pathLst>
                <a:path extrusionOk="0" h="1654" w="2052">
                  <a:moveTo>
                    <a:pt x="1946" y="0"/>
                  </a:moveTo>
                  <a:cubicBezTo>
                    <a:pt x="1396" y="21"/>
                    <a:pt x="1015" y="381"/>
                    <a:pt x="550" y="550"/>
                  </a:cubicBezTo>
                  <a:cubicBezTo>
                    <a:pt x="570" y="862"/>
                    <a:pt x="589" y="1192"/>
                    <a:pt x="128" y="1192"/>
                  </a:cubicBezTo>
                  <a:cubicBezTo>
                    <a:pt x="89" y="1192"/>
                    <a:pt x="46" y="1189"/>
                    <a:pt x="0" y="1185"/>
                  </a:cubicBezTo>
                  <a:lnTo>
                    <a:pt x="0" y="1185"/>
                  </a:lnTo>
                  <a:cubicBezTo>
                    <a:pt x="218" y="1363"/>
                    <a:pt x="325" y="1654"/>
                    <a:pt x="670" y="1654"/>
                  </a:cubicBezTo>
                  <a:cubicBezTo>
                    <a:pt x="692" y="1654"/>
                    <a:pt x="716" y="1652"/>
                    <a:pt x="740" y="1650"/>
                  </a:cubicBezTo>
                  <a:cubicBezTo>
                    <a:pt x="1290" y="1185"/>
                    <a:pt x="1354" y="444"/>
                    <a:pt x="2052" y="64"/>
                  </a:cubicBezTo>
                  <a:lnTo>
                    <a:pt x="1946" y="0"/>
                  </a:ln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1" name="Google Shape;2851;p18"/>
            <p:cNvSpPr/>
            <p:nvPr/>
          </p:nvSpPr>
          <p:spPr>
            <a:xfrm>
              <a:off x="-1231025" y="4054625"/>
              <a:ext cx="54075" cy="42050"/>
            </a:xfrm>
            <a:custGeom>
              <a:rect b="b" l="l" r="r" t="t"/>
              <a:pathLst>
                <a:path extrusionOk="0" h="1682" w="2163">
                  <a:moveTo>
                    <a:pt x="1908" y="0"/>
                  </a:moveTo>
                  <a:cubicBezTo>
                    <a:pt x="1253" y="0"/>
                    <a:pt x="1232" y="804"/>
                    <a:pt x="576" y="804"/>
                  </a:cubicBezTo>
                  <a:cubicBezTo>
                    <a:pt x="407" y="1015"/>
                    <a:pt x="216" y="1248"/>
                    <a:pt x="26" y="1460"/>
                  </a:cubicBezTo>
                  <a:cubicBezTo>
                    <a:pt x="1" y="1625"/>
                    <a:pt x="71" y="1682"/>
                    <a:pt x="189" y="1682"/>
                  </a:cubicBezTo>
                  <a:cubicBezTo>
                    <a:pt x="438" y="1682"/>
                    <a:pt x="899" y="1431"/>
                    <a:pt x="1113" y="1431"/>
                  </a:cubicBezTo>
                  <a:cubicBezTo>
                    <a:pt x="1134" y="1431"/>
                    <a:pt x="1152" y="1433"/>
                    <a:pt x="1168" y="1438"/>
                  </a:cubicBezTo>
                  <a:cubicBezTo>
                    <a:pt x="1337" y="1100"/>
                    <a:pt x="1464" y="719"/>
                    <a:pt x="1845" y="444"/>
                  </a:cubicBezTo>
                  <a:cubicBezTo>
                    <a:pt x="2014" y="339"/>
                    <a:pt x="2162" y="191"/>
                    <a:pt x="1908"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2" name="Google Shape;2852;p18"/>
            <p:cNvSpPr/>
            <p:nvPr/>
          </p:nvSpPr>
          <p:spPr>
            <a:xfrm>
              <a:off x="-1988600" y="4013900"/>
              <a:ext cx="43400" cy="40750"/>
            </a:xfrm>
            <a:custGeom>
              <a:rect b="b" l="l" r="r" t="t"/>
              <a:pathLst>
                <a:path extrusionOk="0" h="1630" w="1736">
                  <a:moveTo>
                    <a:pt x="593" y="1"/>
                  </a:moveTo>
                  <a:cubicBezTo>
                    <a:pt x="1" y="593"/>
                    <a:pt x="276" y="1291"/>
                    <a:pt x="974" y="1629"/>
                  </a:cubicBezTo>
                  <a:cubicBezTo>
                    <a:pt x="1012" y="1626"/>
                    <a:pt x="1050" y="1625"/>
                    <a:pt x="1088" y="1625"/>
                  </a:cubicBezTo>
                  <a:cubicBezTo>
                    <a:pt x="1151" y="1625"/>
                    <a:pt x="1213" y="1628"/>
                    <a:pt x="1274" y="1628"/>
                  </a:cubicBezTo>
                  <a:cubicBezTo>
                    <a:pt x="1449" y="1628"/>
                    <a:pt x="1614" y="1609"/>
                    <a:pt x="1735" y="1460"/>
                  </a:cubicBezTo>
                  <a:cubicBezTo>
                    <a:pt x="614" y="1375"/>
                    <a:pt x="1629" y="804"/>
                    <a:pt x="656" y="43"/>
                  </a:cubicBezTo>
                  <a:lnTo>
                    <a:pt x="593" y="1"/>
                  </a:ln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3" name="Google Shape;2853;p18"/>
            <p:cNvSpPr/>
            <p:nvPr/>
          </p:nvSpPr>
          <p:spPr>
            <a:xfrm>
              <a:off x="-1652850" y="3761175"/>
              <a:ext cx="37575" cy="32625"/>
            </a:xfrm>
            <a:custGeom>
              <a:rect b="b" l="l" r="r" t="t"/>
              <a:pathLst>
                <a:path extrusionOk="0" h="1305" w="1503">
                  <a:moveTo>
                    <a:pt x="1502" y="0"/>
                  </a:moveTo>
                  <a:cubicBezTo>
                    <a:pt x="847" y="191"/>
                    <a:pt x="297" y="656"/>
                    <a:pt x="1" y="1269"/>
                  </a:cubicBezTo>
                  <a:cubicBezTo>
                    <a:pt x="124" y="1294"/>
                    <a:pt x="235" y="1305"/>
                    <a:pt x="334" y="1305"/>
                  </a:cubicBezTo>
                  <a:cubicBezTo>
                    <a:pt x="1098" y="1305"/>
                    <a:pt x="1184" y="638"/>
                    <a:pt x="1502" y="170"/>
                  </a:cubicBezTo>
                  <a:lnTo>
                    <a:pt x="1502" y="0"/>
                  </a:ln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4" name="Google Shape;2854;p18"/>
            <p:cNvSpPr/>
            <p:nvPr/>
          </p:nvSpPr>
          <p:spPr>
            <a:xfrm>
              <a:off x="-1086575" y="3644850"/>
              <a:ext cx="51850" cy="47625"/>
            </a:xfrm>
            <a:custGeom>
              <a:rect b="b" l="l" r="r" t="t"/>
              <a:pathLst>
                <a:path extrusionOk="0" h="1905" w="2074">
                  <a:moveTo>
                    <a:pt x="952" y="1"/>
                  </a:moveTo>
                  <a:lnTo>
                    <a:pt x="952" y="1"/>
                  </a:lnTo>
                  <a:cubicBezTo>
                    <a:pt x="1" y="825"/>
                    <a:pt x="1946" y="1164"/>
                    <a:pt x="593" y="1460"/>
                  </a:cubicBezTo>
                  <a:lnTo>
                    <a:pt x="1333" y="1904"/>
                  </a:lnTo>
                  <a:cubicBezTo>
                    <a:pt x="1587" y="1650"/>
                    <a:pt x="1820" y="1396"/>
                    <a:pt x="2073" y="1143"/>
                  </a:cubicBezTo>
                  <a:cubicBezTo>
                    <a:pt x="1249" y="1100"/>
                    <a:pt x="931" y="677"/>
                    <a:pt x="952"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5" name="Google Shape;2855;p18"/>
            <p:cNvSpPr/>
            <p:nvPr/>
          </p:nvSpPr>
          <p:spPr>
            <a:xfrm>
              <a:off x="-1963750" y="3974250"/>
              <a:ext cx="34400" cy="28075"/>
            </a:xfrm>
            <a:custGeom>
              <a:rect b="b" l="l" r="r" t="t"/>
              <a:pathLst>
                <a:path extrusionOk="0" h="1123" w="1376">
                  <a:moveTo>
                    <a:pt x="931" y="1"/>
                  </a:moveTo>
                  <a:lnTo>
                    <a:pt x="931" y="1"/>
                  </a:lnTo>
                  <a:cubicBezTo>
                    <a:pt x="530" y="191"/>
                    <a:pt x="191" y="529"/>
                    <a:pt x="1" y="952"/>
                  </a:cubicBezTo>
                  <a:cubicBezTo>
                    <a:pt x="122" y="1108"/>
                    <a:pt x="286" y="1122"/>
                    <a:pt x="457" y="1122"/>
                  </a:cubicBezTo>
                  <a:cubicBezTo>
                    <a:pt x="495" y="1122"/>
                    <a:pt x="533" y="1122"/>
                    <a:pt x="572" y="1122"/>
                  </a:cubicBezTo>
                  <a:cubicBezTo>
                    <a:pt x="1058" y="847"/>
                    <a:pt x="1375" y="508"/>
                    <a:pt x="931"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6" name="Google Shape;2856;p18"/>
            <p:cNvSpPr/>
            <p:nvPr/>
          </p:nvSpPr>
          <p:spPr>
            <a:xfrm>
              <a:off x="-1490600" y="3946225"/>
              <a:ext cx="70950" cy="49775"/>
            </a:xfrm>
            <a:custGeom>
              <a:rect b="b" l="l" r="r" t="t"/>
              <a:pathLst>
                <a:path extrusionOk="0" h="1991" w="2838">
                  <a:moveTo>
                    <a:pt x="2245" y="1"/>
                  </a:moveTo>
                  <a:lnTo>
                    <a:pt x="1695" y="487"/>
                  </a:lnTo>
                  <a:cubicBezTo>
                    <a:pt x="1666" y="486"/>
                    <a:pt x="1637" y="486"/>
                    <a:pt x="1608" y="486"/>
                  </a:cubicBezTo>
                  <a:cubicBezTo>
                    <a:pt x="1" y="486"/>
                    <a:pt x="150" y="1990"/>
                    <a:pt x="960" y="1990"/>
                  </a:cubicBezTo>
                  <a:cubicBezTo>
                    <a:pt x="1079" y="1990"/>
                    <a:pt x="1213" y="1958"/>
                    <a:pt x="1357" y="1883"/>
                  </a:cubicBezTo>
                  <a:cubicBezTo>
                    <a:pt x="701" y="974"/>
                    <a:pt x="2838" y="1016"/>
                    <a:pt x="2245"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7" name="Google Shape;2857;p18"/>
            <p:cNvSpPr/>
            <p:nvPr/>
          </p:nvSpPr>
          <p:spPr>
            <a:xfrm>
              <a:off x="-1472025" y="3987125"/>
              <a:ext cx="41800" cy="22275"/>
            </a:xfrm>
            <a:custGeom>
              <a:rect b="b" l="l" r="r" t="t"/>
              <a:pathLst>
                <a:path extrusionOk="0" h="891" w="1672">
                  <a:moveTo>
                    <a:pt x="993" y="1"/>
                  </a:moveTo>
                  <a:cubicBezTo>
                    <a:pt x="698" y="1"/>
                    <a:pt x="431" y="318"/>
                    <a:pt x="90" y="318"/>
                  </a:cubicBezTo>
                  <a:cubicBezTo>
                    <a:pt x="61" y="318"/>
                    <a:pt x="31" y="315"/>
                    <a:pt x="1" y="310"/>
                  </a:cubicBezTo>
                  <a:lnTo>
                    <a:pt x="1" y="310"/>
                  </a:lnTo>
                  <a:cubicBezTo>
                    <a:pt x="263" y="686"/>
                    <a:pt x="563" y="891"/>
                    <a:pt x="904" y="891"/>
                  </a:cubicBezTo>
                  <a:cubicBezTo>
                    <a:pt x="1140" y="891"/>
                    <a:pt x="1395" y="793"/>
                    <a:pt x="1672" y="585"/>
                  </a:cubicBezTo>
                  <a:cubicBezTo>
                    <a:pt x="1502" y="480"/>
                    <a:pt x="1375" y="332"/>
                    <a:pt x="1312" y="141"/>
                  </a:cubicBezTo>
                  <a:cubicBezTo>
                    <a:pt x="1200" y="39"/>
                    <a:pt x="1094" y="1"/>
                    <a:pt x="993"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8" name="Google Shape;2858;p18"/>
            <p:cNvSpPr/>
            <p:nvPr/>
          </p:nvSpPr>
          <p:spPr>
            <a:xfrm>
              <a:off x="-1596800" y="3771225"/>
              <a:ext cx="32275" cy="39750"/>
            </a:xfrm>
            <a:custGeom>
              <a:rect b="b" l="l" r="r" t="t"/>
              <a:pathLst>
                <a:path extrusionOk="0" h="1590" w="1291">
                  <a:moveTo>
                    <a:pt x="275" y="0"/>
                  </a:moveTo>
                  <a:cubicBezTo>
                    <a:pt x="381" y="529"/>
                    <a:pt x="275" y="1079"/>
                    <a:pt x="0" y="1523"/>
                  </a:cubicBezTo>
                  <a:cubicBezTo>
                    <a:pt x="23" y="1568"/>
                    <a:pt x="64" y="1589"/>
                    <a:pt x="107" y="1589"/>
                  </a:cubicBezTo>
                  <a:cubicBezTo>
                    <a:pt x="144" y="1589"/>
                    <a:pt x="183" y="1574"/>
                    <a:pt x="212" y="1544"/>
                  </a:cubicBezTo>
                  <a:cubicBezTo>
                    <a:pt x="466" y="1163"/>
                    <a:pt x="1143" y="994"/>
                    <a:pt x="910" y="360"/>
                  </a:cubicBezTo>
                  <a:cubicBezTo>
                    <a:pt x="868" y="254"/>
                    <a:pt x="1143" y="275"/>
                    <a:pt x="1291" y="254"/>
                  </a:cubicBezTo>
                  <a:cubicBezTo>
                    <a:pt x="1252" y="46"/>
                    <a:pt x="1004" y="38"/>
                    <a:pt x="741" y="38"/>
                  </a:cubicBezTo>
                  <a:cubicBezTo>
                    <a:pt x="719" y="38"/>
                    <a:pt x="697" y="38"/>
                    <a:pt x="675" y="38"/>
                  </a:cubicBezTo>
                  <a:cubicBezTo>
                    <a:pt x="532" y="38"/>
                    <a:pt x="388" y="36"/>
                    <a:pt x="275"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9" name="Google Shape;2859;p18"/>
            <p:cNvSpPr/>
            <p:nvPr/>
          </p:nvSpPr>
          <p:spPr>
            <a:xfrm>
              <a:off x="-1470950" y="3934075"/>
              <a:ext cx="33850" cy="32025"/>
            </a:xfrm>
            <a:custGeom>
              <a:rect b="b" l="l" r="r" t="t"/>
              <a:pathLst>
                <a:path extrusionOk="0" h="1281" w="1354">
                  <a:moveTo>
                    <a:pt x="888" y="0"/>
                  </a:moveTo>
                  <a:lnTo>
                    <a:pt x="888" y="0"/>
                  </a:lnTo>
                  <a:cubicBezTo>
                    <a:pt x="508" y="296"/>
                    <a:pt x="212" y="698"/>
                    <a:pt x="0" y="1121"/>
                  </a:cubicBezTo>
                  <a:cubicBezTo>
                    <a:pt x="167" y="1223"/>
                    <a:pt x="318" y="1281"/>
                    <a:pt x="454" y="1281"/>
                  </a:cubicBezTo>
                  <a:cubicBezTo>
                    <a:pt x="628" y="1281"/>
                    <a:pt x="779" y="1187"/>
                    <a:pt x="909" y="973"/>
                  </a:cubicBezTo>
                  <a:cubicBezTo>
                    <a:pt x="761" y="656"/>
                    <a:pt x="1354" y="317"/>
                    <a:pt x="888"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0" name="Google Shape;2860;p18"/>
            <p:cNvSpPr/>
            <p:nvPr/>
          </p:nvSpPr>
          <p:spPr>
            <a:xfrm>
              <a:off x="-1216100" y="4046700"/>
              <a:ext cx="32800" cy="31975"/>
            </a:xfrm>
            <a:custGeom>
              <a:rect b="b" l="l" r="r" t="t"/>
              <a:pathLst>
                <a:path extrusionOk="0" h="1279" w="1312">
                  <a:moveTo>
                    <a:pt x="1290" y="0"/>
                  </a:moveTo>
                  <a:cubicBezTo>
                    <a:pt x="783" y="275"/>
                    <a:pt x="317" y="656"/>
                    <a:pt x="0" y="1142"/>
                  </a:cubicBezTo>
                  <a:cubicBezTo>
                    <a:pt x="96" y="1238"/>
                    <a:pt x="189" y="1278"/>
                    <a:pt x="279" y="1278"/>
                  </a:cubicBezTo>
                  <a:cubicBezTo>
                    <a:pt x="666" y="1278"/>
                    <a:pt x="1003" y="544"/>
                    <a:pt x="1311" y="338"/>
                  </a:cubicBezTo>
                  <a:lnTo>
                    <a:pt x="1290" y="0"/>
                  </a:ln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1" name="Google Shape;2861;p18"/>
            <p:cNvSpPr/>
            <p:nvPr/>
          </p:nvSpPr>
          <p:spPr>
            <a:xfrm>
              <a:off x="-2706625" y="4053750"/>
              <a:ext cx="37575" cy="16975"/>
            </a:xfrm>
            <a:custGeom>
              <a:rect b="b" l="l" r="r" t="t"/>
              <a:pathLst>
                <a:path extrusionOk="0" h="679" w="1503">
                  <a:moveTo>
                    <a:pt x="819" y="0"/>
                  </a:moveTo>
                  <a:cubicBezTo>
                    <a:pt x="554" y="0"/>
                    <a:pt x="278" y="96"/>
                    <a:pt x="1" y="162"/>
                  </a:cubicBezTo>
                  <a:cubicBezTo>
                    <a:pt x="43" y="183"/>
                    <a:pt x="85" y="204"/>
                    <a:pt x="149" y="204"/>
                  </a:cubicBezTo>
                  <a:cubicBezTo>
                    <a:pt x="350" y="562"/>
                    <a:pt x="493" y="679"/>
                    <a:pt x="642" y="679"/>
                  </a:cubicBezTo>
                  <a:cubicBezTo>
                    <a:pt x="855" y="679"/>
                    <a:pt x="1080" y="443"/>
                    <a:pt x="1502" y="331"/>
                  </a:cubicBezTo>
                  <a:cubicBezTo>
                    <a:pt x="1291" y="79"/>
                    <a:pt x="1060" y="0"/>
                    <a:pt x="819"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2" name="Google Shape;2862;p18"/>
            <p:cNvSpPr/>
            <p:nvPr/>
          </p:nvSpPr>
          <p:spPr>
            <a:xfrm>
              <a:off x="-1211875" y="3838375"/>
              <a:ext cx="33850" cy="28500"/>
            </a:xfrm>
            <a:custGeom>
              <a:rect b="b" l="l" r="r" t="t"/>
              <a:pathLst>
                <a:path extrusionOk="0" h="1140" w="1354">
                  <a:moveTo>
                    <a:pt x="994" y="0"/>
                  </a:moveTo>
                  <a:cubicBezTo>
                    <a:pt x="592" y="254"/>
                    <a:pt x="148" y="466"/>
                    <a:pt x="0" y="931"/>
                  </a:cubicBezTo>
                  <a:cubicBezTo>
                    <a:pt x="76" y="1071"/>
                    <a:pt x="113" y="1140"/>
                    <a:pt x="187" y="1140"/>
                  </a:cubicBezTo>
                  <a:cubicBezTo>
                    <a:pt x="258" y="1140"/>
                    <a:pt x="364" y="1076"/>
                    <a:pt x="571" y="952"/>
                  </a:cubicBezTo>
                  <a:cubicBezTo>
                    <a:pt x="762" y="656"/>
                    <a:pt x="1354" y="487"/>
                    <a:pt x="994"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3" name="Google Shape;2863;p18"/>
            <p:cNvSpPr/>
            <p:nvPr/>
          </p:nvSpPr>
          <p:spPr>
            <a:xfrm>
              <a:off x="-771325" y="3734850"/>
              <a:ext cx="38500" cy="23000"/>
            </a:xfrm>
            <a:custGeom>
              <a:rect b="b" l="l" r="r" t="t"/>
              <a:pathLst>
                <a:path extrusionOk="0" h="920" w="1540">
                  <a:moveTo>
                    <a:pt x="1165" y="1"/>
                  </a:moveTo>
                  <a:cubicBezTo>
                    <a:pt x="675" y="1"/>
                    <a:pt x="1" y="919"/>
                    <a:pt x="1080" y="919"/>
                  </a:cubicBezTo>
                  <a:cubicBezTo>
                    <a:pt x="1197" y="919"/>
                    <a:pt x="1336" y="908"/>
                    <a:pt x="1497" y="884"/>
                  </a:cubicBezTo>
                  <a:lnTo>
                    <a:pt x="1540" y="609"/>
                  </a:lnTo>
                  <a:cubicBezTo>
                    <a:pt x="1540" y="159"/>
                    <a:pt x="1368" y="1"/>
                    <a:pt x="1165"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4" name="Google Shape;2864;p18"/>
            <p:cNvSpPr/>
            <p:nvPr/>
          </p:nvSpPr>
          <p:spPr>
            <a:xfrm>
              <a:off x="-1220875" y="3861625"/>
              <a:ext cx="25950" cy="29125"/>
            </a:xfrm>
            <a:custGeom>
              <a:rect b="b" l="l" r="r" t="t"/>
              <a:pathLst>
                <a:path extrusionOk="0" h="1165" w="1038">
                  <a:moveTo>
                    <a:pt x="360" y="1"/>
                  </a:moveTo>
                  <a:cubicBezTo>
                    <a:pt x="149" y="85"/>
                    <a:pt x="22" y="276"/>
                    <a:pt x="1" y="487"/>
                  </a:cubicBezTo>
                  <a:cubicBezTo>
                    <a:pt x="276" y="572"/>
                    <a:pt x="445" y="868"/>
                    <a:pt x="403" y="1164"/>
                  </a:cubicBezTo>
                  <a:cubicBezTo>
                    <a:pt x="1037" y="1016"/>
                    <a:pt x="487" y="381"/>
                    <a:pt x="931" y="170"/>
                  </a:cubicBezTo>
                  <a:lnTo>
                    <a:pt x="931" y="22"/>
                  </a:lnTo>
                  <a:cubicBezTo>
                    <a:pt x="909" y="15"/>
                    <a:pt x="887" y="11"/>
                    <a:pt x="865" y="11"/>
                  </a:cubicBezTo>
                  <a:cubicBezTo>
                    <a:pt x="755" y="11"/>
                    <a:pt x="645" y="87"/>
                    <a:pt x="535" y="87"/>
                  </a:cubicBezTo>
                  <a:cubicBezTo>
                    <a:pt x="477" y="87"/>
                    <a:pt x="419" y="66"/>
                    <a:pt x="360"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5" name="Google Shape;2865;p18"/>
            <p:cNvSpPr/>
            <p:nvPr/>
          </p:nvSpPr>
          <p:spPr>
            <a:xfrm>
              <a:off x="-1411225" y="3896275"/>
              <a:ext cx="23300" cy="15350"/>
            </a:xfrm>
            <a:custGeom>
              <a:rect b="b" l="l" r="r" t="t"/>
              <a:pathLst>
                <a:path extrusionOk="0" h="614" w="932">
                  <a:moveTo>
                    <a:pt x="649" y="0"/>
                  </a:moveTo>
                  <a:cubicBezTo>
                    <a:pt x="410" y="0"/>
                    <a:pt x="184" y="218"/>
                    <a:pt x="1" y="370"/>
                  </a:cubicBezTo>
                  <a:lnTo>
                    <a:pt x="1" y="561"/>
                  </a:lnTo>
                  <a:cubicBezTo>
                    <a:pt x="137" y="595"/>
                    <a:pt x="262" y="613"/>
                    <a:pt x="374" y="613"/>
                  </a:cubicBezTo>
                  <a:cubicBezTo>
                    <a:pt x="680" y="613"/>
                    <a:pt x="885" y="473"/>
                    <a:pt x="932" y="116"/>
                  </a:cubicBezTo>
                  <a:cubicBezTo>
                    <a:pt x="837" y="33"/>
                    <a:pt x="742" y="0"/>
                    <a:pt x="649"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6" name="Google Shape;2866;p18"/>
            <p:cNvSpPr/>
            <p:nvPr/>
          </p:nvSpPr>
          <p:spPr>
            <a:xfrm>
              <a:off x="-788900" y="3743725"/>
              <a:ext cx="26375" cy="19075"/>
            </a:xfrm>
            <a:custGeom>
              <a:rect b="b" l="l" r="r" t="t"/>
              <a:pathLst>
                <a:path extrusionOk="0" h="763" w="1055">
                  <a:moveTo>
                    <a:pt x="889" y="1"/>
                  </a:moveTo>
                  <a:lnTo>
                    <a:pt x="889" y="1"/>
                  </a:lnTo>
                  <a:cubicBezTo>
                    <a:pt x="572" y="64"/>
                    <a:pt x="255" y="191"/>
                    <a:pt x="1" y="402"/>
                  </a:cubicBezTo>
                  <a:cubicBezTo>
                    <a:pt x="170" y="466"/>
                    <a:pt x="170" y="614"/>
                    <a:pt x="191" y="762"/>
                  </a:cubicBezTo>
                  <a:cubicBezTo>
                    <a:pt x="196" y="762"/>
                    <a:pt x="201" y="763"/>
                    <a:pt x="206" y="763"/>
                  </a:cubicBezTo>
                  <a:cubicBezTo>
                    <a:pt x="450" y="763"/>
                    <a:pt x="1055" y="290"/>
                    <a:pt x="889"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7" name="Google Shape;2867;p18"/>
            <p:cNvSpPr/>
            <p:nvPr/>
          </p:nvSpPr>
          <p:spPr>
            <a:xfrm>
              <a:off x="-761400" y="3741600"/>
              <a:ext cx="23825" cy="20050"/>
            </a:xfrm>
            <a:custGeom>
              <a:rect b="b" l="l" r="r" t="t"/>
              <a:pathLst>
                <a:path extrusionOk="0" h="802" w="953">
                  <a:moveTo>
                    <a:pt x="212" y="1"/>
                  </a:moveTo>
                  <a:lnTo>
                    <a:pt x="1" y="43"/>
                  </a:lnTo>
                  <a:cubicBezTo>
                    <a:pt x="32" y="422"/>
                    <a:pt x="64" y="802"/>
                    <a:pt x="439" y="802"/>
                  </a:cubicBezTo>
                  <a:cubicBezTo>
                    <a:pt x="566" y="802"/>
                    <a:pt x="733" y="758"/>
                    <a:pt x="952" y="657"/>
                  </a:cubicBezTo>
                  <a:cubicBezTo>
                    <a:pt x="635" y="487"/>
                    <a:pt x="106" y="509"/>
                    <a:pt x="212"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8" name="Google Shape;2868;p18"/>
            <p:cNvSpPr/>
            <p:nvPr/>
          </p:nvSpPr>
          <p:spPr>
            <a:xfrm>
              <a:off x="-752400" y="3729450"/>
              <a:ext cx="32275" cy="20650"/>
            </a:xfrm>
            <a:custGeom>
              <a:rect b="b" l="l" r="r" t="t"/>
              <a:pathLst>
                <a:path extrusionOk="0" h="826" w="1291">
                  <a:moveTo>
                    <a:pt x="381" y="0"/>
                  </a:moveTo>
                  <a:cubicBezTo>
                    <a:pt x="190" y="0"/>
                    <a:pt x="21" y="149"/>
                    <a:pt x="0" y="339"/>
                  </a:cubicBezTo>
                  <a:cubicBezTo>
                    <a:pt x="39" y="337"/>
                    <a:pt x="76" y="336"/>
                    <a:pt x="113" y="336"/>
                  </a:cubicBezTo>
                  <a:cubicBezTo>
                    <a:pt x="479" y="336"/>
                    <a:pt x="744" y="441"/>
                    <a:pt x="783" y="825"/>
                  </a:cubicBezTo>
                  <a:cubicBezTo>
                    <a:pt x="1290" y="318"/>
                    <a:pt x="529" y="275"/>
                    <a:pt x="381"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9" name="Google Shape;2869;p18"/>
            <p:cNvSpPr/>
            <p:nvPr/>
          </p:nvSpPr>
          <p:spPr>
            <a:xfrm>
              <a:off x="-1687225" y="3817225"/>
              <a:ext cx="15900" cy="16400"/>
            </a:xfrm>
            <a:custGeom>
              <a:rect b="b" l="l" r="r" t="t"/>
              <a:pathLst>
                <a:path extrusionOk="0" h="656" w="636">
                  <a:moveTo>
                    <a:pt x="635" y="0"/>
                  </a:moveTo>
                  <a:cubicBezTo>
                    <a:pt x="1" y="212"/>
                    <a:pt x="297" y="444"/>
                    <a:pt x="635" y="656"/>
                  </a:cubicBezTo>
                  <a:lnTo>
                    <a:pt x="635" y="0"/>
                  </a:ln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0" name="Google Shape;2870;p18"/>
            <p:cNvSpPr/>
            <p:nvPr/>
          </p:nvSpPr>
          <p:spPr>
            <a:xfrm>
              <a:off x="-2011875" y="3793675"/>
              <a:ext cx="15900" cy="15650"/>
            </a:xfrm>
            <a:custGeom>
              <a:rect b="b" l="l" r="r" t="t"/>
              <a:pathLst>
                <a:path extrusionOk="0" h="626" w="636">
                  <a:moveTo>
                    <a:pt x="209" y="1"/>
                  </a:moveTo>
                  <a:cubicBezTo>
                    <a:pt x="86" y="1"/>
                    <a:pt x="1" y="38"/>
                    <a:pt x="65" y="139"/>
                  </a:cubicBezTo>
                  <a:cubicBezTo>
                    <a:pt x="86" y="350"/>
                    <a:pt x="65" y="604"/>
                    <a:pt x="445" y="625"/>
                  </a:cubicBezTo>
                  <a:cubicBezTo>
                    <a:pt x="340" y="414"/>
                    <a:pt x="149" y="181"/>
                    <a:pt x="636" y="139"/>
                  </a:cubicBezTo>
                  <a:cubicBezTo>
                    <a:pt x="600" y="66"/>
                    <a:pt x="371" y="1"/>
                    <a:pt x="209"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1" name="Google Shape;2871;p18"/>
            <p:cNvSpPr/>
            <p:nvPr/>
          </p:nvSpPr>
          <p:spPr>
            <a:xfrm>
              <a:off x="-1358350" y="3914500"/>
              <a:ext cx="10075" cy="24350"/>
            </a:xfrm>
            <a:custGeom>
              <a:rect b="b" l="l" r="r" t="t"/>
              <a:pathLst>
                <a:path extrusionOk="0" h="974" w="403">
                  <a:moveTo>
                    <a:pt x="255" y="1"/>
                  </a:moveTo>
                  <a:lnTo>
                    <a:pt x="255" y="1"/>
                  </a:lnTo>
                  <a:cubicBezTo>
                    <a:pt x="1" y="297"/>
                    <a:pt x="170" y="635"/>
                    <a:pt x="128" y="974"/>
                  </a:cubicBezTo>
                  <a:cubicBezTo>
                    <a:pt x="403" y="656"/>
                    <a:pt x="255" y="318"/>
                    <a:pt x="255"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2" name="Google Shape;2872;p18"/>
            <p:cNvSpPr/>
            <p:nvPr/>
          </p:nvSpPr>
          <p:spPr>
            <a:xfrm>
              <a:off x="-1730575" y="4086875"/>
              <a:ext cx="7950" cy="25400"/>
            </a:xfrm>
            <a:custGeom>
              <a:rect b="b" l="l" r="r" t="t"/>
              <a:pathLst>
                <a:path extrusionOk="0" h="1016" w="318">
                  <a:moveTo>
                    <a:pt x="318" y="0"/>
                  </a:moveTo>
                  <a:cubicBezTo>
                    <a:pt x="1" y="170"/>
                    <a:pt x="254" y="445"/>
                    <a:pt x="149" y="656"/>
                  </a:cubicBezTo>
                  <a:lnTo>
                    <a:pt x="297" y="1016"/>
                  </a:lnTo>
                  <a:cubicBezTo>
                    <a:pt x="318" y="677"/>
                    <a:pt x="318" y="339"/>
                    <a:pt x="318"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3" name="Google Shape;2873;p18"/>
            <p:cNvSpPr/>
            <p:nvPr/>
          </p:nvSpPr>
          <p:spPr>
            <a:xfrm>
              <a:off x="-2407350" y="4106975"/>
              <a:ext cx="7425" cy="21175"/>
            </a:xfrm>
            <a:custGeom>
              <a:rect b="b" l="l" r="r" t="t"/>
              <a:pathLst>
                <a:path extrusionOk="0" h="847" w="297">
                  <a:moveTo>
                    <a:pt x="296" y="0"/>
                  </a:moveTo>
                  <a:lnTo>
                    <a:pt x="106" y="148"/>
                  </a:lnTo>
                  <a:cubicBezTo>
                    <a:pt x="148" y="381"/>
                    <a:pt x="0" y="656"/>
                    <a:pt x="254" y="846"/>
                  </a:cubicBezTo>
                  <a:cubicBezTo>
                    <a:pt x="275" y="550"/>
                    <a:pt x="275" y="275"/>
                    <a:pt x="296"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4" name="Google Shape;2874;p18"/>
            <p:cNvSpPr/>
            <p:nvPr/>
          </p:nvSpPr>
          <p:spPr>
            <a:xfrm>
              <a:off x="-2381450" y="4102725"/>
              <a:ext cx="34000" cy="20125"/>
            </a:xfrm>
            <a:custGeom>
              <a:rect b="b" l="l" r="r" t="t"/>
              <a:pathLst>
                <a:path extrusionOk="0" h="805" w="1360">
                  <a:moveTo>
                    <a:pt x="402" y="1"/>
                  </a:moveTo>
                  <a:cubicBezTo>
                    <a:pt x="198" y="1"/>
                    <a:pt x="7" y="163"/>
                    <a:pt x="1" y="635"/>
                  </a:cubicBezTo>
                  <a:lnTo>
                    <a:pt x="170" y="805"/>
                  </a:lnTo>
                  <a:cubicBezTo>
                    <a:pt x="1359" y="776"/>
                    <a:pt x="848" y="1"/>
                    <a:pt x="402"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5" name="Google Shape;2875;p18"/>
            <p:cNvSpPr/>
            <p:nvPr/>
          </p:nvSpPr>
          <p:spPr>
            <a:xfrm>
              <a:off x="-1025775" y="3585100"/>
              <a:ext cx="56600" cy="38700"/>
            </a:xfrm>
            <a:custGeom>
              <a:rect b="b" l="l" r="r" t="t"/>
              <a:pathLst>
                <a:path extrusionOk="0" h="1548" w="2264">
                  <a:moveTo>
                    <a:pt x="1312" y="1"/>
                  </a:moveTo>
                  <a:cubicBezTo>
                    <a:pt x="995" y="403"/>
                    <a:pt x="1" y="931"/>
                    <a:pt x="508" y="1481"/>
                  </a:cubicBezTo>
                  <a:cubicBezTo>
                    <a:pt x="588" y="1527"/>
                    <a:pt x="664" y="1547"/>
                    <a:pt x="739" y="1547"/>
                  </a:cubicBezTo>
                  <a:cubicBezTo>
                    <a:pt x="1142" y="1547"/>
                    <a:pt x="1487" y="962"/>
                    <a:pt x="1862" y="783"/>
                  </a:cubicBezTo>
                  <a:cubicBezTo>
                    <a:pt x="2264" y="233"/>
                    <a:pt x="1672" y="170"/>
                    <a:pt x="1312"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6" name="Google Shape;2876;p18"/>
            <p:cNvSpPr/>
            <p:nvPr/>
          </p:nvSpPr>
          <p:spPr>
            <a:xfrm>
              <a:off x="-1048500" y="3593025"/>
              <a:ext cx="32275" cy="32750"/>
            </a:xfrm>
            <a:custGeom>
              <a:rect b="b" l="l" r="r" t="t"/>
              <a:pathLst>
                <a:path extrusionOk="0" h="1310" w="1291">
                  <a:moveTo>
                    <a:pt x="931" y="1"/>
                  </a:moveTo>
                  <a:cubicBezTo>
                    <a:pt x="656" y="445"/>
                    <a:pt x="868" y="1164"/>
                    <a:pt x="0" y="1291"/>
                  </a:cubicBezTo>
                  <a:cubicBezTo>
                    <a:pt x="113" y="1303"/>
                    <a:pt x="212" y="1309"/>
                    <a:pt x="297" y="1309"/>
                  </a:cubicBezTo>
                  <a:cubicBezTo>
                    <a:pt x="1237" y="1309"/>
                    <a:pt x="651" y="602"/>
                    <a:pt x="1291"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7" name="Google Shape;2877;p18"/>
            <p:cNvSpPr/>
            <p:nvPr/>
          </p:nvSpPr>
          <p:spPr>
            <a:xfrm>
              <a:off x="-1034750" y="3661250"/>
              <a:ext cx="18525" cy="11650"/>
            </a:xfrm>
            <a:custGeom>
              <a:rect b="b" l="l" r="r" t="t"/>
              <a:pathLst>
                <a:path extrusionOk="0" h="466" w="741">
                  <a:moveTo>
                    <a:pt x="741" y="0"/>
                  </a:moveTo>
                  <a:cubicBezTo>
                    <a:pt x="423" y="0"/>
                    <a:pt x="148" y="191"/>
                    <a:pt x="0" y="466"/>
                  </a:cubicBezTo>
                  <a:cubicBezTo>
                    <a:pt x="339" y="423"/>
                    <a:pt x="677" y="381"/>
                    <a:pt x="741"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8" name="Google Shape;2878;p18"/>
            <p:cNvSpPr/>
            <p:nvPr/>
          </p:nvSpPr>
          <p:spPr>
            <a:xfrm>
              <a:off x="-1062775" y="3625300"/>
              <a:ext cx="14300" cy="19575"/>
            </a:xfrm>
            <a:custGeom>
              <a:rect b="b" l="l" r="r" t="t"/>
              <a:pathLst>
                <a:path extrusionOk="0" h="783" w="572">
                  <a:moveTo>
                    <a:pt x="571" y="0"/>
                  </a:moveTo>
                  <a:lnTo>
                    <a:pt x="571" y="0"/>
                  </a:lnTo>
                  <a:cubicBezTo>
                    <a:pt x="254" y="148"/>
                    <a:pt x="43" y="444"/>
                    <a:pt x="0" y="783"/>
                  </a:cubicBezTo>
                  <a:cubicBezTo>
                    <a:pt x="318" y="635"/>
                    <a:pt x="529" y="338"/>
                    <a:pt x="571"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9" name="Google Shape;2879;p18"/>
            <p:cNvSpPr/>
            <p:nvPr/>
          </p:nvSpPr>
          <p:spPr>
            <a:xfrm>
              <a:off x="-822725" y="3762225"/>
              <a:ext cx="85150" cy="50825"/>
            </a:xfrm>
            <a:custGeom>
              <a:rect b="b" l="l" r="r" t="t"/>
              <a:pathLst>
                <a:path extrusionOk="0" h="2033" w="3406">
                  <a:moveTo>
                    <a:pt x="1735" y="1"/>
                  </a:moveTo>
                  <a:cubicBezTo>
                    <a:pt x="1671" y="1"/>
                    <a:pt x="1608" y="1"/>
                    <a:pt x="1544" y="22"/>
                  </a:cubicBezTo>
                  <a:cubicBezTo>
                    <a:pt x="1312" y="614"/>
                    <a:pt x="931" y="1143"/>
                    <a:pt x="466" y="1566"/>
                  </a:cubicBezTo>
                  <a:cubicBezTo>
                    <a:pt x="318" y="1693"/>
                    <a:pt x="0" y="1777"/>
                    <a:pt x="191" y="1989"/>
                  </a:cubicBezTo>
                  <a:cubicBezTo>
                    <a:pt x="289" y="2019"/>
                    <a:pt x="384" y="2032"/>
                    <a:pt x="474" y="2032"/>
                  </a:cubicBezTo>
                  <a:cubicBezTo>
                    <a:pt x="1371" y="2032"/>
                    <a:pt x="1894" y="692"/>
                    <a:pt x="2996" y="692"/>
                  </a:cubicBezTo>
                  <a:cubicBezTo>
                    <a:pt x="3040" y="692"/>
                    <a:pt x="3084" y="694"/>
                    <a:pt x="3130" y="699"/>
                  </a:cubicBezTo>
                  <a:cubicBezTo>
                    <a:pt x="3384" y="699"/>
                    <a:pt x="3384" y="360"/>
                    <a:pt x="3405" y="149"/>
                  </a:cubicBezTo>
                  <a:lnTo>
                    <a:pt x="3405" y="149"/>
                  </a:lnTo>
                  <a:cubicBezTo>
                    <a:pt x="3072" y="322"/>
                    <a:pt x="2514" y="632"/>
                    <a:pt x="2133" y="632"/>
                  </a:cubicBezTo>
                  <a:cubicBezTo>
                    <a:pt x="1863" y="632"/>
                    <a:pt x="1682" y="475"/>
                    <a:pt x="1735"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0" name="Google Shape;2880;p18"/>
            <p:cNvSpPr/>
            <p:nvPr/>
          </p:nvSpPr>
          <p:spPr>
            <a:xfrm>
              <a:off x="-2451200" y="3912425"/>
              <a:ext cx="70300" cy="49250"/>
            </a:xfrm>
            <a:custGeom>
              <a:rect b="b" l="l" r="r" t="t"/>
              <a:pathLst>
                <a:path extrusionOk="0" h="1970" w="2812">
                  <a:moveTo>
                    <a:pt x="668" y="0"/>
                  </a:moveTo>
                  <a:cubicBezTo>
                    <a:pt x="0" y="0"/>
                    <a:pt x="860" y="606"/>
                    <a:pt x="485" y="1247"/>
                  </a:cubicBezTo>
                  <a:cubicBezTo>
                    <a:pt x="633" y="1522"/>
                    <a:pt x="422" y="1881"/>
                    <a:pt x="845" y="1945"/>
                  </a:cubicBezTo>
                  <a:cubicBezTo>
                    <a:pt x="927" y="1960"/>
                    <a:pt x="1009" y="1969"/>
                    <a:pt x="1087" y="1969"/>
                  </a:cubicBezTo>
                  <a:cubicBezTo>
                    <a:pt x="1335" y="1969"/>
                    <a:pt x="1552" y="1879"/>
                    <a:pt x="1649" y="1606"/>
                  </a:cubicBezTo>
                  <a:cubicBezTo>
                    <a:pt x="2008" y="1099"/>
                    <a:pt x="2812" y="845"/>
                    <a:pt x="2072" y="253"/>
                  </a:cubicBezTo>
                  <a:cubicBezTo>
                    <a:pt x="1331" y="76"/>
                    <a:pt x="904" y="0"/>
                    <a:pt x="668"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1" name="Google Shape;2881;p18"/>
            <p:cNvSpPr/>
            <p:nvPr/>
          </p:nvSpPr>
          <p:spPr>
            <a:xfrm>
              <a:off x="-1211350" y="3866225"/>
              <a:ext cx="37025" cy="40175"/>
            </a:xfrm>
            <a:custGeom>
              <a:rect b="b" l="l" r="r" t="t"/>
              <a:pathLst>
                <a:path extrusionOk="0" h="1607" w="1481">
                  <a:moveTo>
                    <a:pt x="639" y="1"/>
                  </a:moveTo>
                  <a:cubicBezTo>
                    <a:pt x="52" y="1"/>
                    <a:pt x="322" y="719"/>
                    <a:pt x="0" y="980"/>
                  </a:cubicBezTo>
                  <a:cubicBezTo>
                    <a:pt x="0" y="1170"/>
                    <a:pt x="0" y="1382"/>
                    <a:pt x="0" y="1593"/>
                  </a:cubicBezTo>
                  <a:cubicBezTo>
                    <a:pt x="64" y="1602"/>
                    <a:pt x="126" y="1607"/>
                    <a:pt x="186" y="1607"/>
                  </a:cubicBezTo>
                  <a:cubicBezTo>
                    <a:pt x="684" y="1607"/>
                    <a:pt x="1066" y="1317"/>
                    <a:pt x="1481" y="1128"/>
                  </a:cubicBezTo>
                  <a:cubicBezTo>
                    <a:pt x="614" y="959"/>
                    <a:pt x="381" y="599"/>
                    <a:pt x="741" y="7"/>
                  </a:cubicBezTo>
                  <a:cubicBezTo>
                    <a:pt x="704" y="3"/>
                    <a:pt x="670" y="1"/>
                    <a:pt x="639"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2" name="Google Shape;2882;p18"/>
            <p:cNvSpPr/>
            <p:nvPr/>
          </p:nvSpPr>
          <p:spPr>
            <a:xfrm>
              <a:off x="-1616475" y="3809175"/>
              <a:ext cx="24450" cy="8600"/>
            </a:xfrm>
            <a:custGeom>
              <a:rect b="b" l="l" r="r" t="t"/>
              <a:pathLst>
                <a:path extrusionOk="0" h="344" w="978">
                  <a:moveTo>
                    <a:pt x="682" y="0"/>
                  </a:moveTo>
                  <a:cubicBezTo>
                    <a:pt x="426" y="0"/>
                    <a:pt x="0" y="69"/>
                    <a:pt x="238" y="343"/>
                  </a:cubicBezTo>
                  <a:cubicBezTo>
                    <a:pt x="555" y="343"/>
                    <a:pt x="830" y="301"/>
                    <a:pt x="978" y="5"/>
                  </a:cubicBezTo>
                  <a:lnTo>
                    <a:pt x="787" y="5"/>
                  </a:lnTo>
                  <a:cubicBezTo>
                    <a:pt x="759" y="2"/>
                    <a:pt x="723" y="0"/>
                    <a:pt x="682"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3" name="Google Shape;2883;p18"/>
            <p:cNvSpPr/>
            <p:nvPr/>
          </p:nvSpPr>
          <p:spPr>
            <a:xfrm>
              <a:off x="-1698850" y="4050400"/>
              <a:ext cx="28050" cy="32275"/>
            </a:xfrm>
            <a:custGeom>
              <a:rect b="b" l="l" r="r" t="t"/>
              <a:pathLst>
                <a:path extrusionOk="0" h="1291" w="1122">
                  <a:moveTo>
                    <a:pt x="1122" y="0"/>
                  </a:moveTo>
                  <a:lnTo>
                    <a:pt x="1122" y="0"/>
                  </a:lnTo>
                  <a:cubicBezTo>
                    <a:pt x="170" y="64"/>
                    <a:pt x="297" y="825"/>
                    <a:pt x="1" y="1290"/>
                  </a:cubicBezTo>
                  <a:cubicBezTo>
                    <a:pt x="614" y="1036"/>
                    <a:pt x="825" y="508"/>
                    <a:pt x="1122"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4" name="Google Shape;2884;p18"/>
            <p:cNvSpPr/>
            <p:nvPr/>
          </p:nvSpPr>
          <p:spPr>
            <a:xfrm>
              <a:off x="-1718400" y="4083175"/>
              <a:ext cx="19575" cy="23825"/>
            </a:xfrm>
            <a:custGeom>
              <a:rect b="b" l="l" r="r" t="t"/>
              <a:pathLst>
                <a:path extrusionOk="0" h="953" w="783">
                  <a:moveTo>
                    <a:pt x="613" y="0"/>
                  </a:moveTo>
                  <a:cubicBezTo>
                    <a:pt x="254" y="381"/>
                    <a:pt x="0" y="741"/>
                    <a:pt x="783" y="952"/>
                  </a:cubicBezTo>
                  <a:cubicBezTo>
                    <a:pt x="783" y="635"/>
                    <a:pt x="783" y="318"/>
                    <a:pt x="783"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5" name="Google Shape;2885;p18"/>
            <p:cNvSpPr/>
            <p:nvPr/>
          </p:nvSpPr>
          <p:spPr>
            <a:xfrm>
              <a:off x="-1196025" y="4057500"/>
              <a:ext cx="44975" cy="32750"/>
            </a:xfrm>
            <a:custGeom>
              <a:rect b="b" l="l" r="r" t="t"/>
              <a:pathLst>
                <a:path extrusionOk="0" h="1310" w="1799">
                  <a:moveTo>
                    <a:pt x="1125" y="0"/>
                  </a:moveTo>
                  <a:cubicBezTo>
                    <a:pt x="1086" y="0"/>
                    <a:pt x="1049" y="15"/>
                    <a:pt x="1016" y="54"/>
                  </a:cubicBezTo>
                  <a:cubicBezTo>
                    <a:pt x="868" y="393"/>
                    <a:pt x="1" y="1070"/>
                    <a:pt x="508" y="1302"/>
                  </a:cubicBezTo>
                  <a:cubicBezTo>
                    <a:pt x="550" y="1307"/>
                    <a:pt x="589" y="1309"/>
                    <a:pt x="627" y="1309"/>
                  </a:cubicBezTo>
                  <a:cubicBezTo>
                    <a:pt x="1094" y="1309"/>
                    <a:pt x="1315" y="964"/>
                    <a:pt x="1608" y="710"/>
                  </a:cubicBezTo>
                  <a:cubicBezTo>
                    <a:pt x="1608" y="499"/>
                    <a:pt x="1798" y="245"/>
                    <a:pt x="1397" y="118"/>
                  </a:cubicBezTo>
                  <a:cubicBezTo>
                    <a:pt x="1309" y="74"/>
                    <a:pt x="1211" y="0"/>
                    <a:pt x="1125"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6" name="Google Shape;2886;p18"/>
            <p:cNvSpPr/>
            <p:nvPr/>
          </p:nvSpPr>
          <p:spPr>
            <a:xfrm>
              <a:off x="-2024025" y="3873275"/>
              <a:ext cx="18525" cy="32275"/>
            </a:xfrm>
            <a:custGeom>
              <a:rect b="b" l="l" r="r" t="t"/>
              <a:pathLst>
                <a:path extrusionOk="0" h="1291" w="741">
                  <a:moveTo>
                    <a:pt x="741" y="0"/>
                  </a:moveTo>
                  <a:lnTo>
                    <a:pt x="741" y="0"/>
                  </a:lnTo>
                  <a:cubicBezTo>
                    <a:pt x="360" y="338"/>
                    <a:pt x="85" y="783"/>
                    <a:pt x="1" y="1290"/>
                  </a:cubicBezTo>
                  <a:lnTo>
                    <a:pt x="572" y="1290"/>
                  </a:lnTo>
                  <a:cubicBezTo>
                    <a:pt x="466" y="846"/>
                    <a:pt x="741" y="444"/>
                    <a:pt x="741"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7" name="Google Shape;2887;p18"/>
            <p:cNvSpPr/>
            <p:nvPr/>
          </p:nvSpPr>
          <p:spPr>
            <a:xfrm>
              <a:off x="-1996000" y="3841550"/>
              <a:ext cx="14300" cy="19575"/>
            </a:xfrm>
            <a:custGeom>
              <a:rect b="b" l="l" r="r" t="t"/>
              <a:pathLst>
                <a:path extrusionOk="0" h="783" w="572">
                  <a:moveTo>
                    <a:pt x="170" y="0"/>
                  </a:moveTo>
                  <a:cubicBezTo>
                    <a:pt x="212" y="275"/>
                    <a:pt x="149" y="550"/>
                    <a:pt x="1" y="783"/>
                  </a:cubicBezTo>
                  <a:cubicBezTo>
                    <a:pt x="572" y="613"/>
                    <a:pt x="445" y="317"/>
                    <a:pt x="170"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8" name="Google Shape;2888;p18"/>
            <p:cNvSpPr/>
            <p:nvPr/>
          </p:nvSpPr>
          <p:spPr>
            <a:xfrm>
              <a:off x="-1996000" y="3813000"/>
              <a:ext cx="14300" cy="12175"/>
            </a:xfrm>
            <a:custGeom>
              <a:rect b="b" l="l" r="r" t="t"/>
              <a:pathLst>
                <a:path extrusionOk="0" h="487" w="572">
                  <a:moveTo>
                    <a:pt x="1" y="0"/>
                  </a:moveTo>
                  <a:lnTo>
                    <a:pt x="1" y="487"/>
                  </a:lnTo>
                  <a:cubicBezTo>
                    <a:pt x="276" y="317"/>
                    <a:pt x="572" y="169"/>
                    <a:pt x="1"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9" name="Google Shape;2889;p18"/>
            <p:cNvSpPr/>
            <p:nvPr/>
          </p:nvSpPr>
          <p:spPr>
            <a:xfrm>
              <a:off x="-2718775" y="4110675"/>
              <a:ext cx="26450" cy="19575"/>
            </a:xfrm>
            <a:custGeom>
              <a:rect b="b" l="l" r="r" t="t"/>
              <a:pathLst>
                <a:path extrusionOk="0" h="783" w="1058">
                  <a:moveTo>
                    <a:pt x="1058" y="0"/>
                  </a:moveTo>
                  <a:lnTo>
                    <a:pt x="487" y="148"/>
                  </a:lnTo>
                  <a:cubicBezTo>
                    <a:pt x="0" y="254"/>
                    <a:pt x="127" y="550"/>
                    <a:pt x="296" y="783"/>
                  </a:cubicBezTo>
                  <a:cubicBezTo>
                    <a:pt x="508" y="487"/>
                    <a:pt x="952" y="360"/>
                    <a:pt x="1058"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0" name="Google Shape;2890;p18"/>
            <p:cNvSpPr/>
            <p:nvPr/>
          </p:nvSpPr>
          <p:spPr>
            <a:xfrm>
              <a:off x="-2279400" y="3740550"/>
              <a:ext cx="28050" cy="20800"/>
            </a:xfrm>
            <a:custGeom>
              <a:rect b="b" l="l" r="r" t="t"/>
              <a:pathLst>
                <a:path extrusionOk="0" h="832" w="1122">
                  <a:moveTo>
                    <a:pt x="1121" y="1"/>
                  </a:moveTo>
                  <a:lnTo>
                    <a:pt x="1121" y="1"/>
                  </a:lnTo>
                  <a:cubicBezTo>
                    <a:pt x="572" y="85"/>
                    <a:pt x="318" y="466"/>
                    <a:pt x="1" y="804"/>
                  </a:cubicBezTo>
                  <a:cubicBezTo>
                    <a:pt x="98" y="823"/>
                    <a:pt x="186" y="831"/>
                    <a:pt x="265" y="831"/>
                  </a:cubicBezTo>
                  <a:cubicBezTo>
                    <a:pt x="821" y="831"/>
                    <a:pt x="955" y="408"/>
                    <a:pt x="1121"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1" name="Google Shape;2891;p18"/>
            <p:cNvSpPr/>
            <p:nvPr/>
          </p:nvSpPr>
          <p:spPr>
            <a:xfrm>
              <a:off x="-1650200" y="3781800"/>
              <a:ext cx="57650" cy="58225"/>
            </a:xfrm>
            <a:custGeom>
              <a:rect b="b" l="l" r="r" t="t"/>
              <a:pathLst>
                <a:path extrusionOk="0" h="2329" w="2306">
                  <a:moveTo>
                    <a:pt x="1587" y="0"/>
                  </a:moveTo>
                  <a:cubicBezTo>
                    <a:pt x="1333" y="254"/>
                    <a:pt x="1227" y="614"/>
                    <a:pt x="846" y="783"/>
                  </a:cubicBezTo>
                  <a:cubicBezTo>
                    <a:pt x="593" y="1037"/>
                    <a:pt x="931" y="1460"/>
                    <a:pt x="466" y="1692"/>
                  </a:cubicBezTo>
                  <a:cubicBezTo>
                    <a:pt x="275" y="1777"/>
                    <a:pt x="0" y="2073"/>
                    <a:pt x="360" y="2263"/>
                  </a:cubicBezTo>
                  <a:cubicBezTo>
                    <a:pt x="440" y="2309"/>
                    <a:pt x="518" y="2328"/>
                    <a:pt x="594" y="2328"/>
                  </a:cubicBezTo>
                  <a:cubicBezTo>
                    <a:pt x="801" y="2328"/>
                    <a:pt x="994" y="2185"/>
                    <a:pt x="1164" y="2031"/>
                  </a:cubicBezTo>
                  <a:cubicBezTo>
                    <a:pt x="1375" y="1650"/>
                    <a:pt x="1269" y="1354"/>
                    <a:pt x="1777" y="1121"/>
                  </a:cubicBezTo>
                  <a:cubicBezTo>
                    <a:pt x="2136" y="677"/>
                    <a:pt x="2306" y="275"/>
                    <a:pt x="1587"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2" name="Google Shape;2892;p18"/>
            <p:cNvSpPr/>
            <p:nvPr/>
          </p:nvSpPr>
          <p:spPr>
            <a:xfrm>
              <a:off x="-1660175" y="3801025"/>
              <a:ext cx="49650" cy="40725"/>
            </a:xfrm>
            <a:custGeom>
              <a:rect b="b" l="l" r="r" t="t"/>
              <a:pathLst>
                <a:path extrusionOk="0" h="1629" w="1986">
                  <a:moveTo>
                    <a:pt x="1024" y="1"/>
                  </a:moveTo>
                  <a:cubicBezTo>
                    <a:pt x="1" y="1"/>
                    <a:pt x="1139" y="1040"/>
                    <a:pt x="463" y="1219"/>
                  </a:cubicBezTo>
                  <a:cubicBezTo>
                    <a:pt x="173" y="1432"/>
                    <a:pt x="554" y="1627"/>
                    <a:pt x="831" y="1627"/>
                  </a:cubicBezTo>
                  <a:cubicBezTo>
                    <a:pt x="858" y="1627"/>
                    <a:pt x="883" y="1625"/>
                    <a:pt x="907" y="1621"/>
                  </a:cubicBezTo>
                  <a:cubicBezTo>
                    <a:pt x="955" y="1626"/>
                    <a:pt x="1000" y="1629"/>
                    <a:pt x="1042" y="1629"/>
                  </a:cubicBezTo>
                  <a:cubicBezTo>
                    <a:pt x="1709" y="1629"/>
                    <a:pt x="1707" y="1027"/>
                    <a:pt x="1986" y="669"/>
                  </a:cubicBezTo>
                  <a:lnTo>
                    <a:pt x="1986" y="500"/>
                  </a:lnTo>
                  <a:cubicBezTo>
                    <a:pt x="1436" y="543"/>
                    <a:pt x="1711" y="1050"/>
                    <a:pt x="1415" y="1240"/>
                  </a:cubicBezTo>
                  <a:cubicBezTo>
                    <a:pt x="1285" y="1321"/>
                    <a:pt x="1156" y="1452"/>
                    <a:pt x="1007" y="1452"/>
                  </a:cubicBezTo>
                  <a:cubicBezTo>
                    <a:pt x="962" y="1452"/>
                    <a:pt x="914" y="1439"/>
                    <a:pt x="865" y="1410"/>
                  </a:cubicBezTo>
                  <a:cubicBezTo>
                    <a:pt x="421" y="1114"/>
                    <a:pt x="1563" y="775"/>
                    <a:pt x="1245" y="14"/>
                  </a:cubicBezTo>
                  <a:cubicBezTo>
                    <a:pt x="1162" y="5"/>
                    <a:pt x="1089" y="1"/>
                    <a:pt x="1024"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3" name="Google Shape;2893;p18"/>
            <p:cNvSpPr/>
            <p:nvPr/>
          </p:nvSpPr>
          <p:spPr>
            <a:xfrm>
              <a:off x="-2762675" y="4069950"/>
              <a:ext cx="75125" cy="74000"/>
            </a:xfrm>
            <a:custGeom>
              <a:rect b="b" l="l" r="r" t="t"/>
              <a:pathLst>
                <a:path extrusionOk="0" h="2960" w="3005">
                  <a:moveTo>
                    <a:pt x="2243" y="1"/>
                  </a:moveTo>
                  <a:cubicBezTo>
                    <a:pt x="1355" y="149"/>
                    <a:pt x="1355" y="1016"/>
                    <a:pt x="741" y="1375"/>
                  </a:cubicBezTo>
                  <a:cubicBezTo>
                    <a:pt x="1" y="1841"/>
                    <a:pt x="149" y="2348"/>
                    <a:pt x="572" y="2898"/>
                  </a:cubicBezTo>
                  <a:cubicBezTo>
                    <a:pt x="674" y="2941"/>
                    <a:pt x="765" y="2960"/>
                    <a:pt x="848" y="2960"/>
                  </a:cubicBezTo>
                  <a:cubicBezTo>
                    <a:pt x="1309" y="2960"/>
                    <a:pt x="1509" y="2387"/>
                    <a:pt x="1970" y="2387"/>
                  </a:cubicBezTo>
                  <a:cubicBezTo>
                    <a:pt x="1990" y="2387"/>
                    <a:pt x="2010" y="2388"/>
                    <a:pt x="2031" y="2390"/>
                  </a:cubicBezTo>
                  <a:cubicBezTo>
                    <a:pt x="2095" y="2179"/>
                    <a:pt x="1968" y="1925"/>
                    <a:pt x="2243" y="1777"/>
                  </a:cubicBezTo>
                  <a:cubicBezTo>
                    <a:pt x="2602" y="1460"/>
                    <a:pt x="2962" y="1143"/>
                    <a:pt x="3004" y="656"/>
                  </a:cubicBezTo>
                  <a:lnTo>
                    <a:pt x="3004" y="656"/>
                  </a:lnTo>
                  <a:cubicBezTo>
                    <a:pt x="2793" y="677"/>
                    <a:pt x="2518" y="614"/>
                    <a:pt x="2475" y="868"/>
                  </a:cubicBezTo>
                  <a:cubicBezTo>
                    <a:pt x="2370" y="1375"/>
                    <a:pt x="1799" y="1629"/>
                    <a:pt x="1672" y="2116"/>
                  </a:cubicBezTo>
                  <a:cubicBezTo>
                    <a:pt x="1619" y="2290"/>
                    <a:pt x="1466" y="2407"/>
                    <a:pt x="1296" y="2407"/>
                  </a:cubicBezTo>
                  <a:cubicBezTo>
                    <a:pt x="1259" y="2407"/>
                    <a:pt x="1222" y="2402"/>
                    <a:pt x="1185" y="2390"/>
                  </a:cubicBezTo>
                  <a:cubicBezTo>
                    <a:pt x="614" y="2094"/>
                    <a:pt x="1926" y="381"/>
                    <a:pt x="2243"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4" name="Google Shape;2894;p18"/>
            <p:cNvSpPr/>
            <p:nvPr/>
          </p:nvSpPr>
          <p:spPr>
            <a:xfrm>
              <a:off x="-1383200" y="3907100"/>
              <a:ext cx="28025" cy="43550"/>
            </a:xfrm>
            <a:custGeom>
              <a:rect b="b" l="l" r="r" t="t"/>
              <a:pathLst>
                <a:path extrusionOk="0" h="1742" w="1121">
                  <a:moveTo>
                    <a:pt x="572" y="1"/>
                  </a:moveTo>
                  <a:lnTo>
                    <a:pt x="572" y="1"/>
                  </a:lnTo>
                  <a:cubicBezTo>
                    <a:pt x="1" y="508"/>
                    <a:pt x="762" y="1312"/>
                    <a:pt x="1" y="1735"/>
                  </a:cubicBezTo>
                  <a:cubicBezTo>
                    <a:pt x="53" y="1739"/>
                    <a:pt x="101" y="1742"/>
                    <a:pt x="145" y="1742"/>
                  </a:cubicBezTo>
                  <a:cubicBezTo>
                    <a:pt x="1120" y="1742"/>
                    <a:pt x="430" y="668"/>
                    <a:pt x="572"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5" name="Google Shape;2895;p18"/>
            <p:cNvSpPr/>
            <p:nvPr/>
          </p:nvSpPr>
          <p:spPr>
            <a:xfrm>
              <a:off x="-2303725" y="3678675"/>
              <a:ext cx="51850" cy="80275"/>
            </a:xfrm>
            <a:custGeom>
              <a:rect b="b" l="l" r="r" t="t"/>
              <a:pathLst>
                <a:path extrusionOk="0" h="3211" w="2074">
                  <a:moveTo>
                    <a:pt x="1351" y="0"/>
                  </a:moveTo>
                  <a:cubicBezTo>
                    <a:pt x="747" y="0"/>
                    <a:pt x="985" y="1549"/>
                    <a:pt x="233" y="1841"/>
                  </a:cubicBezTo>
                  <a:cubicBezTo>
                    <a:pt x="1" y="2137"/>
                    <a:pt x="297" y="2497"/>
                    <a:pt x="64" y="2793"/>
                  </a:cubicBezTo>
                  <a:cubicBezTo>
                    <a:pt x="144" y="3105"/>
                    <a:pt x="251" y="3210"/>
                    <a:pt x="373" y="3210"/>
                  </a:cubicBezTo>
                  <a:cubicBezTo>
                    <a:pt x="540" y="3210"/>
                    <a:pt x="736" y="3012"/>
                    <a:pt x="931" y="2877"/>
                  </a:cubicBezTo>
                  <a:cubicBezTo>
                    <a:pt x="1777" y="2306"/>
                    <a:pt x="1354" y="1312"/>
                    <a:pt x="1946" y="636"/>
                  </a:cubicBezTo>
                  <a:cubicBezTo>
                    <a:pt x="2073" y="488"/>
                    <a:pt x="1650" y="65"/>
                    <a:pt x="1375" y="1"/>
                  </a:cubicBezTo>
                  <a:cubicBezTo>
                    <a:pt x="1367" y="1"/>
                    <a:pt x="1359" y="0"/>
                    <a:pt x="1351"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6" name="Google Shape;2896;p18"/>
            <p:cNvSpPr/>
            <p:nvPr/>
          </p:nvSpPr>
          <p:spPr>
            <a:xfrm>
              <a:off x="-1471500" y="3938150"/>
              <a:ext cx="71350" cy="53100"/>
            </a:xfrm>
            <a:custGeom>
              <a:rect b="b" l="l" r="r" t="t"/>
              <a:pathLst>
                <a:path extrusionOk="0" h="2124" w="2854">
                  <a:moveTo>
                    <a:pt x="2313" y="0"/>
                  </a:moveTo>
                  <a:cubicBezTo>
                    <a:pt x="2282" y="0"/>
                    <a:pt x="2252" y="2"/>
                    <a:pt x="2222" y="6"/>
                  </a:cubicBezTo>
                  <a:cubicBezTo>
                    <a:pt x="2010" y="154"/>
                    <a:pt x="1629" y="28"/>
                    <a:pt x="1481" y="345"/>
                  </a:cubicBezTo>
                  <a:cubicBezTo>
                    <a:pt x="1418" y="852"/>
                    <a:pt x="1016" y="1275"/>
                    <a:pt x="487" y="1360"/>
                  </a:cubicBezTo>
                  <a:cubicBezTo>
                    <a:pt x="234" y="1423"/>
                    <a:pt x="1" y="1614"/>
                    <a:pt x="43" y="1889"/>
                  </a:cubicBezTo>
                  <a:cubicBezTo>
                    <a:pt x="128" y="2078"/>
                    <a:pt x="315" y="2123"/>
                    <a:pt x="529" y="2123"/>
                  </a:cubicBezTo>
                  <a:cubicBezTo>
                    <a:pt x="727" y="2123"/>
                    <a:pt x="950" y="2084"/>
                    <a:pt x="1137" y="2084"/>
                  </a:cubicBezTo>
                  <a:cubicBezTo>
                    <a:pt x="1200" y="2084"/>
                    <a:pt x="1259" y="2088"/>
                    <a:pt x="1312" y="2100"/>
                  </a:cubicBezTo>
                  <a:lnTo>
                    <a:pt x="1672" y="1804"/>
                  </a:lnTo>
                  <a:cubicBezTo>
                    <a:pt x="1756" y="1149"/>
                    <a:pt x="2031" y="620"/>
                    <a:pt x="2835" y="429"/>
                  </a:cubicBezTo>
                  <a:cubicBezTo>
                    <a:pt x="2854" y="164"/>
                    <a:pt x="2583" y="0"/>
                    <a:pt x="2313"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7" name="Google Shape;2897;p18"/>
            <p:cNvSpPr/>
            <p:nvPr/>
          </p:nvSpPr>
          <p:spPr>
            <a:xfrm>
              <a:off x="-1433425" y="3921275"/>
              <a:ext cx="58625" cy="61450"/>
            </a:xfrm>
            <a:custGeom>
              <a:rect b="b" l="l" r="r" t="t"/>
              <a:pathLst>
                <a:path extrusionOk="0" h="2458" w="2345">
                  <a:moveTo>
                    <a:pt x="1700" y="0"/>
                  </a:moveTo>
                  <a:cubicBezTo>
                    <a:pt x="1581" y="0"/>
                    <a:pt x="1477" y="56"/>
                    <a:pt x="1439" y="195"/>
                  </a:cubicBezTo>
                  <a:cubicBezTo>
                    <a:pt x="1714" y="512"/>
                    <a:pt x="1312" y="745"/>
                    <a:pt x="1270" y="999"/>
                  </a:cubicBezTo>
                  <a:cubicBezTo>
                    <a:pt x="297" y="1147"/>
                    <a:pt x="1" y="1675"/>
                    <a:pt x="149" y="2458"/>
                  </a:cubicBezTo>
                  <a:cubicBezTo>
                    <a:pt x="614" y="1189"/>
                    <a:pt x="1460" y="1570"/>
                    <a:pt x="2137" y="576"/>
                  </a:cubicBezTo>
                  <a:cubicBezTo>
                    <a:pt x="2344" y="309"/>
                    <a:pt x="1980" y="0"/>
                    <a:pt x="1700"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8" name="Google Shape;2898;p18"/>
            <p:cNvSpPr/>
            <p:nvPr/>
          </p:nvSpPr>
          <p:spPr>
            <a:xfrm>
              <a:off x="-1411225" y="3926025"/>
              <a:ext cx="35250" cy="20225"/>
            </a:xfrm>
            <a:custGeom>
              <a:rect b="b" l="l" r="r" t="t"/>
              <a:pathLst>
                <a:path extrusionOk="0" h="809" w="1410">
                  <a:moveTo>
                    <a:pt x="661" y="1"/>
                  </a:moveTo>
                  <a:cubicBezTo>
                    <a:pt x="627" y="1"/>
                    <a:pt x="590" y="2"/>
                    <a:pt x="551" y="5"/>
                  </a:cubicBezTo>
                  <a:lnTo>
                    <a:pt x="382" y="5"/>
                  </a:lnTo>
                  <a:lnTo>
                    <a:pt x="1" y="491"/>
                  </a:lnTo>
                  <a:cubicBezTo>
                    <a:pt x="64" y="639"/>
                    <a:pt x="212" y="766"/>
                    <a:pt x="382" y="809"/>
                  </a:cubicBezTo>
                  <a:cubicBezTo>
                    <a:pt x="847" y="647"/>
                    <a:pt x="1409" y="1"/>
                    <a:pt x="661"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9" name="Google Shape;2899;p18"/>
            <p:cNvSpPr/>
            <p:nvPr/>
          </p:nvSpPr>
          <p:spPr>
            <a:xfrm>
              <a:off x="-2803900" y="3810875"/>
              <a:ext cx="39900" cy="45625"/>
            </a:xfrm>
            <a:custGeom>
              <a:rect b="b" l="l" r="r" t="t"/>
              <a:pathLst>
                <a:path extrusionOk="0" h="1825" w="1596">
                  <a:moveTo>
                    <a:pt x="741" y="0"/>
                  </a:moveTo>
                  <a:lnTo>
                    <a:pt x="191" y="1037"/>
                  </a:lnTo>
                  <a:cubicBezTo>
                    <a:pt x="64" y="1037"/>
                    <a:pt x="64" y="1143"/>
                    <a:pt x="0" y="1185"/>
                  </a:cubicBezTo>
                  <a:lnTo>
                    <a:pt x="0" y="1671"/>
                  </a:lnTo>
                  <a:cubicBezTo>
                    <a:pt x="157" y="1778"/>
                    <a:pt x="308" y="1824"/>
                    <a:pt x="447" y="1824"/>
                  </a:cubicBezTo>
                  <a:cubicBezTo>
                    <a:pt x="1190" y="1824"/>
                    <a:pt x="1596" y="499"/>
                    <a:pt x="741"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0" name="Google Shape;2900;p18"/>
            <p:cNvSpPr/>
            <p:nvPr/>
          </p:nvSpPr>
          <p:spPr>
            <a:xfrm>
              <a:off x="-2810250" y="3804525"/>
              <a:ext cx="11125" cy="36500"/>
            </a:xfrm>
            <a:custGeom>
              <a:rect b="b" l="l" r="r" t="t"/>
              <a:pathLst>
                <a:path extrusionOk="0" h="1460" w="445">
                  <a:moveTo>
                    <a:pt x="445" y="1"/>
                  </a:moveTo>
                  <a:cubicBezTo>
                    <a:pt x="1" y="445"/>
                    <a:pt x="297" y="974"/>
                    <a:pt x="254" y="1460"/>
                  </a:cubicBezTo>
                  <a:lnTo>
                    <a:pt x="445" y="1291"/>
                  </a:lnTo>
                  <a:cubicBezTo>
                    <a:pt x="445" y="868"/>
                    <a:pt x="445" y="424"/>
                    <a:pt x="445"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1" name="Google Shape;2901;p18"/>
            <p:cNvSpPr/>
            <p:nvPr/>
          </p:nvSpPr>
          <p:spPr>
            <a:xfrm>
              <a:off x="-1216100" y="4099100"/>
              <a:ext cx="34200" cy="16875"/>
            </a:xfrm>
            <a:custGeom>
              <a:rect b="b" l="l" r="r" t="t"/>
              <a:pathLst>
                <a:path extrusionOk="0" h="675" w="1368">
                  <a:moveTo>
                    <a:pt x="772" y="0"/>
                  </a:moveTo>
                  <a:cubicBezTo>
                    <a:pt x="660" y="0"/>
                    <a:pt x="532" y="37"/>
                    <a:pt x="402" y="125"/>
                  </a:cubicBezTo>
                  <a:cubicBezTo>
                    <a:pt x="0" y="379"/>
                    <a:pt x="465" y="484"/>
                    <a:pt x="550" y="653"/>
                  </a:cubicBezTo>
                  <a:lnTo>
                    <a:pt x="740" y="675"/>
                  </a:lnTo>
                  <a:cubicBezTo>
                    <a:pt x="1368" y="460"/>
                    <a:pt x="1170" y="0"/>
                    <a:pt x="772"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2" name="Google Shape;2902;p18"/>
            <p:cNvSpPr/>
            <p:nvPr/>
          </p:nvSpPr>
          <p:spPr>
            <a:xfrm>
              <a:off x="-1434475" y="3938375"/>
              <a:ext cx="18525" cy="7875"/>
            </a:xfrm>
            <a:custGeom>
              <a:rect b="b" l="l" r="r" t="t"/>
              <a:pathLst>
                <a:path extrusionOk="0" h="315" w="741">
                  <a:moveTo>
                    <a:pt x="402" y="1"/>
                  </a:moveTo>
                  <a:cubicBezTo>
                    <a:pt x="212" y="1"/>
                    <a:pt x="40" y="50"/>
                    <a:pt x="0" y="315"/>
                  </a:cubicBezTo>
                  <a:lnTo>
                    <a:pt x="741" y="19"/>
                  </a:lnTo>
                  <a:cubicBezTo>
                    <a:pt x="637" y="19"/>
                    <a:pt x="517" y="1"/>
                    <a:pt x="402"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3" name="Google Shape;2903;p18"/>
            <p:cNvSpPr/>
            <p:nvPr/>
          </p:nvSpPr>
          <p:spPr>
            <a:xfrm>
              <a:off x="-2306375" y="3724700"/>
              <a:ext cx="12200" cy="23800"/>
            </a:xfrm>
            <a:custGeom>
              <a:rect b="b" l="l" r="r" t="t"/>
              <a:pathLst>
                <a:path extrusionOk="0" h="952" w="488">
                  <a:moveTo>
                    <a:pt x="339" y="0"/>
                  </a:moveTo>
                  <a:cubicBezTo>
                    <a:pt x="1" y="275"/>
                    <a:pt x="212" y="635"/>
                    <a:pt x="170" y="952"/>
                  </a:cubicBezTo>
                  <a:cubicBezTo>
                    <a:pt x="487" y="677"/>
                    <a:pt x="276" y="317"/>
                    <a:pt x="339"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04" name="Google Shape;2904;p18"/>
          <p:cNvGrpSpPr/>
          <p:nvPr/>
        </p:nvGrpSpPr>
        <p:grpSpPr>
          <a:xfrm>
            <a:off x="8137800" y="4488250"/>
            <a:ext cx="1637000" cy="521475"/>
            <a:chOff x="-4380075" y="3780200"/>
            <a:chExt cx="1637000" cy="521475"/>
          </a:xfrm>
        </p:grpSpPr>
        <p:sp>
          <p:nvSpPr>
            <p:cNvPr id="2905" name="Google Shape;2905;p18"/>
            <p:cNvSpPr/>
            <p:nvPr/>
          </p:nvSpPr>
          <p:spPr>
            <a:xfrm>
              <a:off x="-4365800" y="4000700"/>
              <a:ext cx="92575" cy="119000"/>
            </a:xfrm>
            <a:custGeom>
              <a:rect b="b" l="l" r="r" t="t"/>
              <a:pathLst>
                <a:path extrusionOk="0" h="4760" w="3703">
                  <a:moveTo>
                    <a:pt x="1947" y="0"/>
                  </a:moveTo>
                  <a:cubicBezTo>
                    <a:pt x="1850" y="76"/>
                    <a:pt x="1738" y="93"/>
                    <a:pt x="1622" y="93"/>
                  </a:cubicBezTo>
                  <a:cubicBezTo>
                    <a:pt x="1523" y="93"/>
                    <a:pt x="1421" y="81"/>
                    <a:pt x="1324" y="81"/>
                  </a:cubicBezTo>
                  <a:cubicBezTo>
                    <a:pt x="1184" y="81"/>
                    <a:pt x="1053" y="107"/>
                    <a:pt x="953" y="233"/>
                  </a:cubicBezTo>
                  <a:cubicBezTo>
                    <a:pt x="1185" y="867"/>
                    <a:pt x="1016" y="1481"/>
                    <a:pt x="805" y="2094"/>
                  </a:cubicBezTo>
                  <a:cubicBezTo>
                    <a:pt x="403" y="2411"/>
                    <a:pt x="1" y="2728"/>
                    <a:pt x="403" y="3278"/>
                  </a:cubicBezTo>
                  <a:cubicBezTo>
                    <a:pt x="614" y="3532"/>
                    <a:pt x="276" y="3765"/>
                    <a:pt x="255" y="4018"/>
                  </a:cubicBezTo>
                  <a:cubicBezTo>
                    <a:pt x="227" y="4566"/>
                    <a:pt x="637" y="4759"/>
                    <a:pt x="1089" y="4759"/>
                  </a:cubicBezTo>
                  <a:cubicBezTo>
                    <a:pt x="1318" y="4759"/>
                    <a:pt x="1557" y="4710"/>
                    <a:pt x="1756" y="4632"/>
                  </a:cubicBezTo>
                  <a:cubicBezTo>
                    <a:pt x="2095" y="4293"/>
                    <a:pt x="1947" y="3786"/>
                    <a:pt x="2243" y="3447"/>
                  </a:cubicBezTo>
                  <a:cubicBezTo>
                    <a:pt x="2306" y="3342"/>
                    <a:pt x="2391" y="3236"/>
                    <a:pt x="2391" y="3151"/>
                  </a:cubicBezTo>
                  <a:cubicBezTo>
                    <a:pt x="2285" y="2559"/>
                    <a:pt x="2941" y="2052"/>
                    <a:pt x="2475" y="1396"/>
                  </a:cubicBezTo>
                  <a:cubicBezTo>
                    <a:pt x="2391" y="677"/>
                    <a:pt x="3702" y="85"/>
                    <a:pt x="1947"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6" name="Google Shape;2906;p18"/>
            <p:cNvSpPr/>
            <p:nvPr/>
          </p:nvSpPr>
          <p:spPr>
            <a:xfrm>
              <a:off x="-3783125" y="3934375"/>
              <a:ext cx="107900" cy="114625"/>
            </a:xfrm>
            <a:custGeom>
              <a:rect b="b" l="l" r="r" t="t"/>
              <a:pathLst>
                <a:path extrusionOk="0" h="4585" w="4316">
                  <a:moveTo>
                    <a:pt x="2319" y="0"/>
                  </a:moveTo>
                  <a:cubicBezTo>
                    <a:pt x="1715" y="0"/>
                    <a:pt x="938" y="245"/>
                    <a:pt x="1862" y="602"/>
                  </a:cubicBezTo>
                  <a:cubicBezTo>
                    <a:pt x="2475" y="813"/>
                    <a:pt x="2475" y="1109"/>
                    <a:pt x="2094" y="1511"/>
                  </a:cubicBezTo>
                  <a:cubicBezTo>
                    <a:pt x="1396" y="2780"/>
                    <a:pt x="2158" y="2928"/>
                    <a:pt x="487" y="3668"/>
                  </a:cubicBezTo>
                  <a:cubicBezTo>
                    <a:pt x="1" y="3922"/>
                    <a:pt x="1" y="4176"/>
                    <a:pt x="529" y="4387"/>
                  </a:cubicBezTo>
                  <a:cubicBezTo>
                    <a:pt x="780" y="4516"/>
                    <a:pt x="1005" y="4584"/>
                    <a:pt x="1210" y="4584"/>
                  </a:cubicBezTo>
                  <a:cubicBezTo>
                    <a:pt x="1541" y="4584"/>
                    <a:pt x="1817" y="4407"/>
                    <a:pt x="2052" y="4028"/>
                  </a:cubicBezTo>
                  <a:cubicBezTo>
                    <a:pt x="2771" y="2865"/>
                    <a:pt x="4315" y="1257"/>
                    <a:pt x="2771" y="73"/>
                  </a:cubicBezTo>
                  <a:cubicBezTo>
                    <a:pt x="2672" y="23"/>
                    <a:pt x="2504" y="0"/>
                    <a:pt x="2319"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7" name="Google Shape;2907;p18"/>
            <p:cNvSpPr/>
            <p:nvPr/>
          </p:nvSpPr>
          <p:spPr>
            <a:xfrm>
              <a:off x="-3509775" y="3839900"/>
              <a:ext cx="120575" cy="104250"/>
            </a:xfrm>
            <a:custGeom>
              <a:rect b="b" l="l" r="r" t="t"/>
              <a:pathLst>
                <a:path extrusionOk="0" h="4170" w="4823">
                  <a:moveTo>
                    <a:pt x="2890" y="1"/>
                  </a:moveTo>
                  <a:cubicBezTo>
                    <a:pt x="1554" y="1"/>
                    <a:pt x="1306" y="1448"/>
                    <a:pt x="635" y="2435"/>
                  </a:cubicBezTo>
                  <a:cubicBezTo>
                    <a:pt x="1" y="3196"/>
                    <a:pt x="953" y="3958"/>
                    <a:pt x="1672" y="4169"/>
                  </a:cubicBezTo>
                  <a:cubicBezTo>
                    <a:pt x="2200" y="3915"/>
                    <a:pt x="3575" y="3640"/>
                    <a:pt x="3406" y="2921"/>
                  </a:cubicBezTo>
                  <a:cubicBezTo>
                    <a:pt x="3348" y="2889"/>
                    <a:pt x="3282" y="2875"/>
                    <a:pt x="3209" y="2875"/>
                  </a:cubicBezTo>
                  <a:cubicBezTo>
                    <a:pt x="2806" y="2875"/>
                    <a:pt x="2207" y="3295"/>
                    <a:pt x="1828" y="3295"/>
                  </a:cubicBezTo>
                  <a:cubicBezTo>
                    <a:pt x="1648" y="3295"/>
                    <a:pt x="1518" y="3200"/>
                    <a:pt x="1481" y="2921"/>
                  </a:cubicBezTo>
                  <a:cubicBezTo>
                    <a:pt x="1650" y="2245"/>
                    <a:pt x="1481" y="1441"/>
                    <a:pt x="2285" y="954"/>
                  </a:cubicBezTo>
                  <a:cubicBezTo>
                    <a:pt x="2446" y="849"/>
                    <a:pt x="2586" y="806"/>
                    <a:pt x="2712" y="806"/>
                  </a:cubicBezTo>
                  <a:cubicBezTo>
                    <a:pt x="3167" y="806"/>
                    <a:pt x="3445" y="1360"/>
                    <a:pt x="3892" y="1525"/>
                  </a:cubicBezTo>
                  <a:cubicBezTo>
                    <a:pt x="4823" y="1250"/>
                    <a:pt x="3850" y="130"/>
                    <a:pt x="3194" y="24"/>
                  </a:cubicBezTo>
                  <a:cubicBezTo>
                    <a:pt x="3087" y="8"/>
                    <a:pt x="2986" y="1"/>
                    <a:pt x="2890"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8" name="Google Shape;2908;p18"/>
            <p:cNvSpPr/>
            <p:nvPr/>
          </p:nvSpPr>
          <p:spPr>
            <a:xfrm>
              <a:off x="-3648600" y="4077075"/>
              <a:ext cx="133575" cy="103575"/>
            </a:xfrm>
            <a:custGeom>
              <a:rect b="b" l="l" r="r" t="t"/>
              <a:pathLst>
                <a:path extrusionOk="0" h="4143" w="5343">
                  <a:moveTo>
                    <a:pt x="4566" y="1"/>
                  </a:moveTo>
                  <a:cubicBezTo>
                    <a:pt x="4442" y="1"/>
                    <a:pt x="4323" y="80"/>
                    <a:pt x="4306" y="202"/>
                  </a:cubicBezTo>
                  <a:cubicBezTo>
                    <a:pt x="3714" y="1492"/>
                    <a:pt x="2403" y="3248"/>
                    <a:pt x="838" y="3374"/>
                  </a:cubicBezTo>
                  <a:cubicBezTo>
                    <a:pt x="784" y="3368"/>
                    <a:pt x="735" y="3365"/>
                    <a:pt x="691" y="3365"/>
                  </a:cubicBezTo>
                  <a:cubicBezTo>
                    <a:pt x="1" y="3365"/>
                    <a:pt x="482" y="4143"/>
                    <a:pt x="1017" y="4143"/>
                  </a:cubicBezTo>
                  <a:cubicBezTo>
                    <a:pt x="1091" y="4143"/>
                    <a:pt x="1166" y="4128"/>
                    <a:pt x="1239" y="4094"/>
                  </a:cubicBezTo>
                  <a:cubicBezTo>
                    <a:pt x="2995" y="3903"/>
                    <a:pt x="5342" y="1894"/>
                    <a:pt x="4644" y="12"/>
                  </a:cubicBezTo>
                  <a:cubicBezTo>
                    <a:pt x="4619" y="4"/>
                    <a:pt x="4592" y="1"/>
                    <a:pt x="4566"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9" name="Google Shape;2909;p18"/>
            <p:cNvSpPr/>
            <p:nvPr/>
          </p:nvSpPr>
          <p:spPr>
            <a:xfrm>
              <a:off x="-3325250" y="3973575"/>
              <a:ext cx="66125" cy="86300"/>
            </a:xfrm>
            <a:custGeom>
              <a:rect b="b" l="l" r="r" t="t"/>
              <a:pathLst>
                <a:path extrusionOk="0" h="3452" w="2645">
                  <a:moveTo>
                    <a:pt x="1914" y="1"/>
                  </a:moveTo>
                  <a:cubicBezTo>
                    <a:pt x="1883" y="1"/>
                    <a:pt x="1851" y="3"/>
                    <a:pt x="1820" y="6"/>
                  </a:cubicBezTo>
                  <a:cubicBezTo>
                    <a:pt x="1703" y="58"/>
                    <a:pt x="1578" y="68"/>
                    <a:pt x="1452" y="68"/>
                  </a:cubicBezTo>
                  <a:cubicBezTo>
                    <a:pt x="1361" y="68"/>
                    <a:pt x="1269" y="63"/>
                    <a:pt x="1179" y="63"/>
                  </a:cubicBezTo>
                  <a:cubicBezTo>
                    <a:pt x="1033" y="63"/>
                    <a:pt x="891" y="77"/>
                    <a:pt x="762" y="154"/>
                  </a:cubicBezTo>
                  <a:cubicBezTo>
                    <a:pt x="657" y="324"/>
                    <a:pt x="995" y="535"/>
                    <a:pt x="868" y="662"/>
                  </a:cubicBezTo>
                  <a:cubicBezTo>
                    <a:pt x="191" y="1170"/>
                    <a:pt x="339" y="1889"/>
                    <a:pt x="149" y="2523"/>
                  </a:cubicBezTo>
                  <a:cubicBezTo>
                    <a:pt x="1" y="2967"/>
                    <a:pt x="276" y="3327"/>
                    <a:pt x="805" y="3433"/>
                  </a:cubicBezTo>
                  <a:cubicBezTo>
                    <a:pt x="869" y="3445"/>
                    <a:pt x="927" y="3451"/>
                    <a:pt x="980" y="3451"/>
                  </a:cubicBezTo>
                  <a:cubicBezTo>
                    <a:pt x="1368" y="3451"/>
                    <a:pt x="1492" y="3135"/>
                    <a:pt x="1566" y="2819"/>
                  </a:cubicBezTo>
                  <a:cubicBezTo>
                    <a:pt x="1778" y="1973"/>
                    <a:pt x="2454" y="1297"/>
                    <a:pt x="2645" y="472"/>
                  </a:cubicBezTo>
                  <a:cubicBezTo>
                    <a:pt x="2510" y="184"/>
                    <a:pt x="2219" y="1"/>
                    <a:pt x="1914"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0" name="Google Shape;2910;p18"/>
            <p:cNvSpPr/>
            <p:nvPr/>
          </p:nvSpPr>
          <p:spPr>
            <a:xfrm>
              <a:off x="-3061350" y="3976625"/>
              <a:ext cx="100975" cy="93550"/>
            </a:xfrm>
            <a:custGeom>
              <a:rect b="b" l="l" r="r" t="t"/>
              <a:pathLst>
                <a:path extrusionOk="0" h="3742" w="4039">
                  <a:moveTo>
                    <a:pt x="2548" y="0"/>
                  </a:moveTo>
                  <a:cubicBezTo>
                    <a:pt x="1914" y="0"/>
                    <a:pt x="1" y="2513"/>
                    <a:pt x="802" y="2930"/>
                  </a:cubicBezTo>
                  <a:cubicBezTo>
                    <a:pt x="1529" y="3484"/>
                    <a:pt x="1916" y="3742"/>
                    <a:pt x="2296" y="3742"/>
                  </a:cubicBezTo>
                  <a:cubicBezTo>
                    <a:pt x="2613" y="3742"/>
                    <a:pt x="2925" y="3562"/>
                    <a:pt x="3425" y="3226"/>
                  </a:cubicBezTo>
                  <a:cubicBezTo>
                    <a:pt x="3425" y="2761"/>
                    <a:pt x="4038" y="2422"/>
                    <a:pt x="3742" y="1915"/>
                  </a:cubicBezTo>
                  <a:cubicBezTo>
                    <a:pt x="3648" y="1886"/>
                    <a:pt x="3552" y="1873"/>
                    <a:pt x="3456" y="1873"/>
                  </a:cubicBezTo>
                  <a:cubicBezTo>
                    <a:pt x="3057" y="1873"/>
                    <a:pt x="2669" y="2110"/>
                    <a:pt x="2515" y="2486"/>
                  </a:cubicBezTo>
                  <a:cubicBezTo>
                    <a:pt x="2428" y="2670"/>
                    <a:pt x="2234" y="2766"/>
                    <a:pt x="2055" y="2766"/>
                  </a:cubicBezTo>
                  <a:cubicBezTo>
                    <a:pt x="1845" y="2766"/>
                    <a:pt x="1656" y="2633"/>
                    <a:pt x="1691" y="2359"/>
                  </a:cubicBezTo>
                  <a:cubicBezTo>
                    <a:pt x="1310" y="1196"/>
                    <a:pt x="2346" y="1534"/>
                    <a:pt x="2706" y="625"/>
                  </a:cubicBezTo>
                  <a:cubicBezTo>
                    <a:pt x="2795" y="179"/>
                    <a:pt x="2717" y="0"/>
                    <a:pt x="2548"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1" name="Google Shape;2911;p18"/>
            <p:cNvSpPr/>
            <p:nvPr/>
          </p:nvSpPr>
          <p:spPr>
            <a:xfrm>
              <a:off x="-3336600" y="3982425"/>
              <a:ext cx="85950" cy="95000"/>
            </a:xfrm>
            <a:custGeom>
              <a:rect b="b" l="l" r="r" t="t"/>
              <a:pathLst>
                <a:path extrusionOk="0" h="3800" w="3438">
                  <a:moveTo>
                    <a:pt x="1470" y="1"/>
                  </a:moveTo>
                  <a:cubicBezTo>
                    <a:pt x="1415" y="1"/>
                    <a:pt x="1352" y="4"/>
                    <a:pt x="1280" y="12"/>
                  </a:cubicBezTo>
                  <a:cubicBezTo>
                    <a:pt x="117" y="752"/>
                    <a:pt x="582" y="1958"/>
                    <a:pt x="53" y="3015"/>
                  </a:cubicBezTo>
                  <a:cubicBezTo>
                    <a:pt x="1" y="3610"/>
                    <a:pt x="744" y="3799"/>
                    <a:pt x="1313" y="3799"/>
                  </a:cubicBezTo>
                  <a:cubicBezTo>
                    <a:pt x="1433" y="3799"/>
                    <a:pt x="1544" y="3791"/>
                    <a:pt x="1639" y="3777"/>
                  </a:cubicBezTo>
                  <a:cubicBezTo>
                    <a:pt x="2528" y="3036"/>
                    <a:pt x="2528" y="1894"/>
                    <a:pt x="3226" y="1048"/>
                  </a:cubicBezTo>
                  <a:cubicBezTo>
                    <a:pt x="3437" y="773"/>
                    <a:pt x="3268" y="414"/>
                    <a:pt x="3120" y="118"/>
                  </a:cubicBezTo>
                  <a:cubicBezTo>
                    <a:pt x="3069" y="114"/>
                    <a:pt x="3024" y="113"/>
                    <a:pt x="2984" y="113"/>
                  </a:cubicBezTo>
                  <a:cubicBezTo>
                    <a:pt x="2293" y="113"/>
                    <a:pt x="2968" y="606"/>
                    <a:pt x="2549" y="1006"/>
                  </a:cubicBezTo>
                  <a:cubicBezTo>
                    <a:pt x="1830" y="1450"/>
                    <a:pt x="2062" y="2888"/>
                    <a:pt x="1407" y="2952"/>
                  </a:cubicBezTo>
                  <a:cubicBezTo>
                    <a:pt x="1068" y="2931"/>
                    <a:pt x="688" y="2634"/>
                    <a:pt x="793" y="2444"/>
                  </a:cubicBezTo>
                  <a:cubicBezTo>
                    <a:pt x="1195" y="1831"/>
                    <a:pt x="624" y="985"/>
                    <a:pt x="1512" y="520"/>
                  </a:cubicBezTo>
                  <a:cubicBezTo>
                    <a:pt x="1782" y="365"/>
                    <a:pt x="2034" y="1"/>
                    <a:pt x="1470"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2" name="Google Shape;2912;p18"/>
            <p:cNvSpPr/>
            <p:nvPr/>
          </p:nvSpPr>
          <p:spPr>
            <a:xfrm>
              <a:off x="-3037600" y="3967375"/>
              <a:ext cx="96250" cy="85600"/>
            </a:xfrm>
            <a:custGeom>
              <a:rect b="b" l="l" r="r" t="t"/>
              <a:pathLst>
                <a:path extrusionOk="0" h="3424" w="3850">
                  <a:moveTo>
                    <a:pt x="3194" y="1"/>
                  </a:moveTo>
                  <a:lnTo>
                    <a:pt x="3194" y="1"/>
                  </a:lnTo>
                  <a:cubicBezTo>
                    <a:pt x="2158" y="22"/>
                    <a:pt x="2855" y="1925"/>
                    <a:pt x="1925" y="1989"/>
                  </a:cubicBezTo>
                  <a:cubicBezTo>
                    <a:pt x="1502" y="1777"/>
                    <a:pt x="1988" y="1206"/>
                    <a:pt x="1735" y="889"/>
                  </a:cubicBezTo>
                  <a:lnTo>
                    <a:pt x="1735" y="889"/>
                  </a:lnTo>
                  <a:cubicBezTo>
                    <a:pt x="1312" y="1143"/>
                    <a:pt x="1037" y="1523"/>
                    <a:pt x="508" y="1777"/>
                  </a:cubicBezTo>
                  <a:cubicBezTo>
                    <a:pt x="0" y="2031"/>
                    <a:pt x="592" y="2475"/>
                    <a:pt x="529" y="2750"/>
                  </a:cubicBezTo>
                  <a:cubicBezTo>
                    <a:pt x="466" y="3046"/>
                    <a:pt x="381" y="3342"/>
                    <a:pt x="783" y="3406"/>
                  </a:cubicBezTo>
                  <a:cubicBezTo>
                    <a:pt x="895" y="3418"/>
                    <a:pt x="994" y="3423"/>
                    <a:pt x="1081" y="3423"/>
                  </a:cubicBezTo>
                  <a:cubicBezTo>
                    <a:pt x="2238" y="3423"/>
                    <a:pt x="1320" y="2445"/>
                    <a:pt x="2834" y="2327"/>
                  </a:cubicBezTo>
                  <a:lnTo>
                    <a:pt x="2940" y="2242"/>
                  </a:lnTo>
                  <a:cubicBezTo>
                    <a:pt x="3088" y="1714"/>
                    <a:pt x="3849" y="254"/>
                    <a:pt x="3194"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3" name="Google Shape;2913;p18"/>
            <p:cNvSpPr/>
            <p:nvPr/>
          </p:nvSpPr>
          <p:spPr>
            <a:xfrm>
              <a:off x="-3977175" y="4201325"/>
              <a:ext cx="86750" cy="100225"/>
            </a:xfrm>
            <a:custGeom>
              <a:rect b="b" l="l" r="r" t="t"/>
              <a:pathLst>
                <a:path extrusionOk="0" h="4009" w="3470">
                  <a:moveTo>
                    <a:pt x="2998" y="1"/>
                  </a:moveTo>
                  <a:cubicBezTo>
                    <a:pt x="2651" y="1"/>
                    <a:pt x="2389" y="695"/>
                    <a:pt x="2264" y="963"/>
                  </a:cubicBezTo>
                  <a:cubicBezTo>
                    <a:pt x="1841" y="1704"/>
                    <a:pt x="1714" y="2634"/>
                    <a:pt x="635" y="2994"/>
                  </a:cubicBezTo>
                  <a:cubicBezTo>
                    <a:pt x="424" y="3269"/>
                    <a:pt x="1" y="3713"/>
                    <a:pt x="318" y="4009"/>
                  </a:cubicBezTo>
                  <a:cubicBezTo>
                    <a:pt x="2369" y="3375"/>
                    <a:pt x="3469" y="1894"/>
                    <a:pt x="3194" y="75"/>
                  </a:cubicBezTo>
                  <a:cubicBezTo>
                    <a:pt x="3126" y="24"/>
                    <a:pt x="3061" y="1"/>
                    <a:pt x="2998"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4" name="Google Shape;2914;p18"/>
            <p:cNvSpPr/>
            <p:nvPr/>
          </p:nvSpPr>
          <p:spPr>
            <a:xfrm>
              <a:off x="-3308325" y="3985875"/>
              <a:ext cx="71400" cy="92625"/>
            </a:xfrm>
            <a:custGeom>
              <a:rect b="b" l="l" r="r" t="t"/>
              <a:pathLst>
                <a:path extrusionOk="0" h="3705" w="2856">
                  <a:moveTo>
                    <a:pt x="1968" y="1"/>
                  </a:moveTo>
                  <a:cubicBezTo>
                    <a:pt x="1968" y="678"/>
                    <a:pt x="1862" y="1312"/>
                    <a:pt x="1185" y="1756"/>
                  </a:cubicBezTo>
                  <a:cubicBezTo>
                    <a:pt x="1101" y="1820"/>
                    <a:pt x="1058" y="1925"/>
                    <a:pt x="1079" y="2052"/>
                  </a:cubicBezTo>
                  <a:cubicBezTo>
                    <a:pt x="1566" y="2983"/>
                    <a:pt x="1" y="3046"/>
                    <a:pt x="487" y="3660"/>
                  </a:cubicBezTo>
                  <a:cubicBezTo>
                    <a:pt x="595" y="3691"/>
                    <a:pt x="692" y="3704"/>
                    <a:pt x="779" y="3704"/>
                  </a:cubicBezTo>
                  <a:cubicBezTo>
                    <a:pt x="1291" y="3704"/>
                    <a:pt x="1485" y="3233"/>
                    <a:pt x="1756" y="2962"/>
                  </a:cubicBezTo>
                  <a:cubicBezTo>
                    <a:pt x="2814" y="1862"/>
                    <a:pt x="2856" y="889"/>
                    <a:pt x="1968"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5" name="Google Shape;2915;p18"/>
            <p:cNvSpPr/>
            <p:nvPr/>
          </p:nvSpPr>
          <p:spPr>
            <a:xfrm>
              <a:off x="-2825050" y="3780200"/>
              <a:ext cx="81975" cy="104200"/>
            </a:xfrm>
            <a:custGeom>
              <a:rect b="b" l="l" r="r" t="t"/>
              <a:pathLst>
                <a:path extrusionOk="0" h="4168" w="3279">
                  <a:moveTo>
                    <a:pt x="2503" y="42"/>
                  </a:moveTo>
                  <a:cubicBezTo>
                    <a:pt x="1130" y="42"/>
                    <a:pt x="2220" y="1577"/>
                    <a:pt x="2115" y="2370"/>
                  </a:cubicBezTo>
                  <a:cubicBezTo>
                    <a:pt x="2221" y="3046"/>
                    <a:pt x="1481" y="2983"/>
                    <a:pt x="1142" y="3237"/>
                  </a:cubicBezTo>
                  <a:cubicBezTo>
                    <a:pt x="1135" y="3242"/>
                    <a:pt x="1128" y="3245"/>
                    <a:pt x="1120" y="3245"/>
                  </a:cubicBezTo>
                  <a:cubicBezTo>
                    <a:pt x="1038" y="3245"/>
                    <a:pt x="919" y="2982"/>
                    <a:pt x="719" y="2982"/>
                  </a:cubicBezTo>
                  <a:cubicBezTo>
                    <a:pt x="712" y="2982"/>
                    <a:pt x="705" y="2982"/>
                    <a:pt x="698" y="2983"/>
                  </a:cubicBezTo>
                  <a:cubicBezTo>
                    <a:pt x="0" y="3194"/>
                    <a:pt x="529" y="3554"/>
                    <a:pt x="529" y="3850"/>
                  </a:cubicBezTo>
                  <a:cubicBezTo>
                    <a:pt x="719" y="4167"/>
                    <a:pt x="1164" y="3956"/>
                    <a:pt x="1417" y="4167"/>
                  </a:cubicBezTo>
                  <a:cubicBezTo>
                    <a:pt x="3215" y="3300"/>
                    <a:pt x="3194" y="1799"/>
                    <a:pt x="3279" y="318"/>
                  </a:cubicBezTo>
                  <a:cubicBezTo>
                    <a:pt x="3173" y="1"/>
                    <a:pt x="2834" y="85"/>
                    <a:pt x="2559" y="43"/>
                  </a:cubicBezTo>
                  <a:cubicBezTo>
                    <a:pt x="2540" y="43"/>
                    <a:pt x="2521" y="42"/>
                    <a:pt x="2503" y="42"/>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6" name="Google Shape;2916;p18"/>
            <p:cNvSpPr/>
            <p:nvPr/>
          </p:nvSpPr>
          <p:spPr>
            <a:xfrm>
              <a:off x="-4075525" y="4015075"/>
              <a:ext cx="79525" cy="109500"/>
            </a:xfrm>
            <a:custGeom>
              <a:rect b="b" l="l" r="r" t="t"/>
              <a:pathLst>
                <a:path extrusionOk="0" h="4380" w="3181">
                  <a:moveTo>
                    <a:pt x="932" y="1"/>
                  </a:moveTo>
                  <a:cubicBezTo>
                    <a:pt x="832" y="1"/>
                    <a:pt x="730" y="52"/>
                    <a:pt x="678" y="144"/>
                  </a:cubicBezTo>
                  <a:cubicBezTo>
                    <a:pt x="847" y="631"/>
                    <a:pt x="1" y="990"/>
                    <a:pt x="762" y="1392"/>
                  </a:cubicBezTo>
                  <a:cubicBezTo>
                    <a:pt x="1101" y="1392"/>
                    <a:pt x="1143" y="990"/>
                    <a:pt x="1566" y="969"/>
                  </a:cubicBezTo>
                  <a:lnTo>
                    <a:pt x="1566" y="969"/>
                  </a:lnTo>
                  <a:cubicBezTo>
                    <a:pt x="974" y="1942"/>
                    <a:pt x="1926" y="3168"/>
                    <a:pt x="657" y="3866"/>
                  </a:cubicBezTo>
                  <a:cubicBezTo>
                    <a:pt x="635" y="3930"/>
                    <a:pt x="635" y="4014"/>
                    <a:pt x="657" y="4099"/>
                  </a:cubicBezTo>
                  <a:cubicBezTo>
                    <a:pt x="929" y="4297"/>
                    <a:pt x="1153" y="4380"/>
                    <a:pt x="1337" y="4380"/>
                  </a:cubicBezTo>
                  <a:cubicBezTo>
                    <a:pt x="1883" y="4380"/>
                    <a:pt x="2084" y="3653"/>
                    <a:pt x="2179" y="3020"/>
                  </a:cubicBezTo>
                  <a:cubicBezTo>
                    <a:pt x="2472" y="1809"/>
                    <a:pt x="3180" y="21"/>
                    <a:pt x="1554" y="21"/>
                  </a:cubicBezTo>
                  <a:cubicBezTo>
                    <a:pt x="1420" y="21"/>
                    <a:pt x="1269" y="34"/>
                    <a:pt x="1101" y="60"/>
                  </a:cubicBezTo>
                  <a:cubicBezTo>
                    <a:pt x="1053" y="20"/>
                    <a:pt x="993" y="1"/>
                    <a:pt x="932"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7" name="Google Shape;2917;p18"/>
            <p:cNvSpPr/>
            <p:nvPr/>
          </p:nvSpPr>
          <p:spPr>
            <a:xfrm>
              <a:off x="-3656075" y="4066250"/>
              <a:ext cx="123600" cy="94975"/>
            </a:xfrm>
            <a:custGeom>
              <a:rect b="b" l="l" r="r" t="t"/>
              <a:pathLst>
                <a:path extrusionOk="0" h="3799" w="4944">
                  <a:moveTo>
                    <a:pt x="4753" y="1"/>
                  </a:moveTo>
                  <a:lnTo>
                    <a:pt x="4626" y="43"/>
                  </a:lnTo>
                  <a:cubicBezTo>
                    <a:pt x="4245" y="466"/>
                    <a:pt x="4267" y="1100"/>
                    <a:pt x="3696" y="1439"/>
                  </a:cubicBezTo>
                  <a:cubicBezTo>
                    <a:pt x="3548" y="1650"/>
                    <a:pt x="3548" y="1967"/>
                    <a:pt x="3188" y="2031"/>
                  </a:cubicBezTo>
                  <a:cubicBezTo>
                    <a:pt x="2612" y="2142"/>
                    <a:pt x="2509" y="3151"/>
                    <a:pt x="1977" y="3151"/>
                  </a:cubicBezTo>
                  <a:cubicBezTo>
                    <a:pt x="1903" y="3151"/>
                    <a:pt x="1821" y="3132"/>
                    <a:pt x="1729" y="3088"/>
                  </a:cubicBezTo>
                  <a:cubicBezTo>
                    <a:pt x="1327" y="2771"/>
                    <a:pt x="2046" y="2708"/>
                    <a:pt x="2088" y="2433"/>
                  </a:cubicBezTo>
                  <a:cubicBezTo>
                    <a:pt x="2131" y="2073"/>
                    <a:pt x="2702" y="1756"/>
                    <a:pt x="2215" y="1375"/>
                  </a:cubicBezTo>
                  <a:lnTo>
                    <a:pt x="2215" y="1375"/>
                  </a:lnTo>
                  <a:cubicBezTo>
                    <a:pt x="0" y="2673"/>
                    <a:pt x="312" y="3799"/>
                    <a:pt x="1403" y="3799"/>
                  </a:cubicBezTo>
                  <a:cubicBezTo>
                    <a:pt x="2376" y="3799"/>
                    <a:pt x="3967" y="2906"/>
                    <a:pt x="4943" y="445"/>
                  </a:cubicBezTo>
                  <a:cubicBezTo>
                    <a:pt x="4859" y="297"/>
                    <a:pt x="4943" y="106"/>
                    <a:pt x="4753"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8" name="Google Shape;2918;p18"/>
            <p:cNvSpPr/>
            <p:nvPr/>
          </p:nvSpPr>
          <p:spPr>
            <a:xfrm>
              <a:off x="-3192525" y="3784975"/>
              <a:ext cx="77750" cy="81700"/>
            </a:xfrm>
            <a:custGeom>
              <a:rect b="b" l="l" r="r" t="t"/>
              <a:pathLst>
                <a:path extrusionOk="0" h="3268" w="3110">
                  <a:moveTo>
                    <a:pt x="2475" y="0"/>
                  </a:moveTo>
                  <a:cubicBezTo>
                    <a:pt x="1439" y="465"/>
                    <a:pt x="550" y="1058"/>
                    <a:pt x="191" y="2073"/>
                  </a:cubicBezTo>
                  <a:cubicBezTo>
                    <a:pt x="466" y="2390"/>
                    <a:pt x="149" y="2580"/>
                    <a:pt x="0" y="2813"/>
                  </a:cubicBezTo>
                  <a:cubicBezTo>
                    <a:pt x="88" y="3155"/>
                    <a:pt x="209" y="3268"/>
                    <a:pt x="345" y="3268"/>
                  </a:cubicBezTo>
                  <a:cubicBezTo>
                    <a:pt x="538" y="3268"/>
                    <a:pt x="763" y="3043"/>
                    <a:pt x="973" y="2919"/>
                  </a:cubicBezTo>
                  <a:cubicBezTo>
                    <a:pt x="1418" y="2136"/>
                    <a:pt x="1692" y="1269"/>
                    <a:pt x="2708" y="825"/>
                  </a:cubicBezTo>
                  <a:cubicBezTo>
                    <a:pt x="3109" y="635"/>
                    <a:pt x="2898" y="0"/>
                    <a:pt x="2475"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9" name="Google Shape;2919;p18"/>
            <p:cNvSpPr/>
            <p:nvPr/>
          </p:nvSpPr>
          <p:spPr>
            <a:xfrm>
              <a:off x="-4032675" y="4028700"/>
              <a:ext cx="35975" cy="92575"/>
            </a:xfrm>
            <a:custGeom>
              <a:rect b="b" l="l" r="r" t="t"/>
              <a:pathLst>
                <a:path extrusionOk="0" h="3703" w="1439">
                  <a:moveTo>
                    <a:pt x="846" y="1"/>
                  </a:moveTo>
                  <a:lnTo>
                    <a:pt x="613" y="86"/>
                  </a:lnTo>
                  <a:cubicBezTo>
                    <a:pt x="909" y="910"/>
                    <a:pt x="169" y="1629"/>
                    <a:pt x="296" y="2412"/>
                  </a:cubicBezTo>
                  <a:cubicBezTo>
                    <a:pt x="212" y="2877"/>
                    <a:pt x="0" y="3385"/>
                    <a:pt x="635" y="3702"/>
                  </a:cubicBezTo>
                  <a:cubicBezTo>
                    <a:pt x="656" y="3110"/>
                    <a:pt x="1396" y="2729"/>
                    <a:pt x="1248" y="2095"/>
                  </a:cubicBezTo>
                  <a:cubicBezTo>
                    <a:pt x="1417" y="1841"/>
                    <a:pt x="1206" y="1524"/>
                    <a:pt x="1417" y="1270"/>
                  </a:cubicBezTo>
                  <a:cubicBezTo>
                    <a:pt x="1438" y="783"/>
                    <a:pt x="1227" y="318"/>
                    <a:pt x="846"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0" name="Google Shape;2920;p18"/>
            <p:cNvSpPr/>
            <p:nvPr/>
          </p:nvSpPr>
          <p:spPr>
            <a:xfrm>
              <a:off x="-3468000" y="3868500"/>
              <a:ext cx="80850" cy="79200"/>
            </a:xfrm>
            <a:custGeom>
              <a:rect b="b" l="l" r="r" t="t"/>
              <a:pathLst>
                <a:path extrusionOk="0" h="3168" w="3234">
                  <a:moveTo>
                    <a:pt x="2623" y="1"/>
                  </a:moveTo>
                  <a:cubicBezTo>
                    <a:pt x="1079" y="1164"/>
                    <a:pt x="2221" y="2031"/>
                    <a:pt x="1037" y="2369"/>
                  </a:cubicBezTo>
                  <a:cubicBezTo>
                    <a:pt x="656" y="2539"/>
                    <a:pt x="233" y="2666"/>
                    <a:pt x="1" y="3025"/>
                  </a:cubicBezTo>
                  <a:cubicBezTo>
                    <a:pt x="192" y="3123"/>
                    <a:pt x="387" y="3168"/>
                    <a:pt x="581" y="3168"/>
                  </a:cubicBezTo>
                  <a:cubicBezTo>
                    <a:pt x="1935" y="3168"/>
                    <a:pt x="3234" y="1018"/>
                    <a:pt x="2623"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1" name="Google Shape;2921;p18"/>
            <p:cNvSpPr/>
            <p:nvPr/>
          </p:nvSpPr>
          <p:spPr>
            <a:xfrm>
              <a:off x="-2837750" y="3784450"/>
              <a:ext cx="50250" cy="92000"/>
            </a:xfrm>
            <a:custGeom>
              <a:rect b="b" l="l" r="r" t="t"/>
              <a:pathLst>
                <a:path extrusionOk="0" h="3680" w="2010">
                  <a:moveTo>
                    <a:pt x="1947" y="0"/>
                  </a:moveTo>
                  <a:cubicBezTo>
                    <a:pt x="995" y="360"/>
                    <a:pt x="1" y="2115"/>
                    <a:pt x="466" y="2876"/>
                  </a:cubicBezTo>
                  <a:cubicBezTo>
                    <a:pt x="508" y="3320"/>
                    <a:pt x="572" y="3468"/>
                    <a:pt x="1037" y="3680"/>
                  </a:cubicBezTo>
                  <a:cubicBezTo>
                    <a:pt x="1312" y="3299"/>
                    <a:pt x="678" y="3130"/>
                    <a:pt x="1375" y="2728"/>
                  </a:cubicBezTo>
                  <a:cubicBezTo>
                    <a:pt x="1820" y="2200"/>
                    <a:pt x="1143" y="1438"/>
                    <a:pt x="1545" y="804"/>
                  </a:cubicBezTo>
                  <a:cubicBezTo>
                    <a:pt x="1629" y="529"/>
                    <a:pt x="2010" y="338"/>
                    <a:pt x="1947"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2" name="Google Shape;2922;p18"/>
            <p:cNvSpPr/>
            <p:nvPr/>
          </p:nvSpPr>
          <p:spPr>
            <a:xfrm>
              <a:off x="-3664150" y="4085275"/>
              <a:ext cx="78800" cy="85150"/>
            </a:xfrm>
            <a:custGeom>
              <a:rect b="b" l="l" r="r" t="t"/>
              <a:pathLst>
                <a:path extrusionOk="0" h="3406" w="3152">
                  <a:moveTo>
                    <a:pt x="2623" y="1"/>
                  </a:moveTo>
                  <a:cubicBezTo>
                    <a:pt x="1861" y="403"/>
                    <a:pt x="1544" y="1185"/>
                    <a:pt x="825" y="1629"/>
                  </a:cubicBezTo>
                  <a:cubicBezTo>
                    <a:pt x="85" y="2264"/>
                    <a:pt x="317" y="2814"/>
                    <a:pt x="973" y="3406"/>
                  </a:cubicBezTo>
                  <a:cubicBezTo>
                    <a:pt x="1036" y="3229"/>
                    <a:pt x="1140" y="3174"/>
                    <a:pt x="1264" y="3174"/>
                  </a:cubicBezTo>
                  <a:cubicBezTo>
                    <a:pt x="1470" y="3174"/>
                    <a:pt x="1729" y="3325"/>
                    <a:pt x="1942" y="3325"/>
                  </a:cubicBezTo>
                  <a:cubicBezTo>
                    <a:pt x="2076" y="3325"/>
                    <a:pt x="2191" y="3265"/>
                    <a:pt x="2263" y="3068"/>
                  </a:cubicBezTo>
                  <a:cubicBezTo>
                    <a:pt x="0" y="2898"/>
                    <a:pt x="1650" y="1185"/>
                    <a:pt x="2644" y="657"/>
                  </a:cubicBezTo>
                  <a:lnTo>
                    <a:pt x="2750" y="572"/>
                  </a:lnTo>
                  <a:cubicBezTo>
                    <a:pt x="2834" y="360"/>
                    <a:pt x="3151" y="128"/>
                    <a:pt x="2623"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3" name="Google Shape;2923;p18"/>
            <p:cNvSpPr/>
            <p:nvPr/>
          </p:nvSpPr>
          <p:spPr>
            <a:xfrm>
              <a:off x="-4320725" y="4022125"/>
              <a:ext cx="49075" cy="80125"/>
            </a:xfrm>
            <a:custGeom>
              <a:rect b="b" l="l" r="r" t="t"/>
              <a:pathLst>
                <a:path extrusionOk="0" h="3205" w="1963">
                  <a:moveTo>
                    <a:pt x="1249" y="1"/>
                  </a:moveTo>
                  <a:cubicBezTo>
                    <a:pt x="1077" y="1"/>
                    <a:pt x="950" y="90"/>
                    <a:pt x="990" y="327"/>
                  </a:cubicBezTo>
                  <a:cubicBezTo>
                    <a:pt x="1095" y="1152"/>
                    <a:pt x="461" y="1766"/>
                    <a:pt x="419" y="2506"/>
                  </a:cubicBezTo>
                  <a:cubicBezTo>
                    <a:pt x="1" y="2952"/>
                    <a:pt x="271" y="3205"/>
                    <a:pt x="637" y="3205"/>
                  </a:cubicBezTo>
                  <a:cubicBezTo>
                    <a:pt x="827" y="3205"/>
                    <a:pt x="1042" y="3137"/>
                    <a:pt x="1201" y="2992"/>
                  </a:cubicBezTo>
                  <a:cubicBezTo>
                    <a:pt x="1074" y="2315"/>
                    <a:pt x="1962" y="1892"/>
                    <a:pt x="1814" y="1216"/>
                  </a:cubicBezTo>
                  <a:cubicBezTo>
                    <a:pt x="1920" y="920"/>
                    <a:pt x="1920" y="581"/>
                    <a:pt x="1836" y="264"/>
                  </a:cubicBezTo>
                  <a:cubicBezTo>
                    <a:pt x="1700" y="117"/>
                    <a:pt x="1445" y="1"/>
                    <a:pt x="1249"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4" name="Google Shape;2924;p18"/>
            <p:cNvSpPr/>
            <p:nvPr/>
          </p:nvSpPr>
          <p:spPr>
            <a:xfrm>
              <a:off x="-3802900" y="3939125"/>
              <a:ext cx="50475" cy="79625"/>
            </a:xfrm>
            <a:custGeom>
              <a:rect b="b" l="l" r="r" t="t"/>
              <a:pathLst>
                <a:path extrusionOk="0" h="3185" w="2019">
                  <a:moveTo>
                    <a:pt x="1673" y="0"/>
                  </a:moveTo>
                  <a:cubicBezTo>
                    <a:pt x="1055" y="0"/>
                    <a:pt x="0" y="2467"/>
                    <a:pt x="51" y="2928"/>
                  </a:cubicBezTo>
                  <a:cubicBezTo>
                    <a:pt x="142" y="3110"/>
                    <a:pt x="295" y="3184"/>
                    <a:pt x="464" y="3184"/>
                  </a:cubicBezTo>
                  <a:cubicBezTo>
                    <a:pt x="845" y="3184"/>
                    <a:pt x="1306" y="2808"/>
                    <a:pt x="1320" y="2442"/>
                  </a:cubicBezTo>
                  <a:cubicBezTo>
                    <a:pt x="1045" y="1279"/>
                    <a:pt x="1532" y="1363"/>
                    <a:pt x="2018" y="475"/>
                  </a:cubicBezTo>
                  <a:cubicBezTo>
                    <a:pt x="1941" y="139"/>
                    <a:pt x="1819" y="0"/>
                    <a:pt x="1673"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5" name="Google Shape;2925;p18"/>
            <p:cNvSpPr/>
            <p:nvPr/>
          </p:nvSpPr>
          <p:spPr>
            <a:xfrm>
              <a:off x="-3005000" y="3965800"/>
              <a:ext cx="47250" cy="59700"/>
            </a:xfrm>
            <a:custGeom>
              <a:rect b="b" l="l" r="r" t="t"/>
              <a:pathLst>
                <a:path extrusionOk="0" h="2388" w="1890">
                  <a:moveTo>
                    <a:pt x="1361" y="0"/>
                  </a:moveTo>
                  <a:cubicBezTo>
                    <a:pt x="1150" y="275"/>
                    <a:pt x="790" y="169"/>
                    <a:pt x="473" y="233"/>
                  </a:cubicBezTo>
                  <a:cubicBezTo>
                    <a:pt x="156" y="444"/>
                    <a:pt x="790" y="719"/>
                    <a:pt x="431" y="952"/>
                  </a:cubicBezTo>
                  <a:cubicBezTo>
                    <a:pt x="152" y="1524"/>
                    <a:pt x="1" y="2388"/>
                    <a:pt x="504" y="2388"/>
                  </a:cubicBezTo>
                  <a:cubicBezTo>
                    <a:pt x="652" y="2388"/>
                    <a:pt x="855" y="2314"/>
                    <a:pt x="1128" y="2136"/>
                  </a:cubicBezTo>
                  <a:cubicBezTo>
                    <a:pt x="1403" y="1988"/>
                    <a:pt x="1361" y="1713"/>
                    <a:pt x="1361" y="1481"/>
                  </a:cubicBezTo>
                  <a:cubicBezTo>
                    <a:pt x="1361" y="952"/>
                    <a:pt x="1551" y="465"/>
                    <a:pt x="1890" y="64"/>
                  </a:cubicBezTo>
                  <a:lnTo>
                    <a:pt x="1361" y="0"/>
                  </a:ln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6" name="Google Shape;2926;p18"/>
            <p:cNvSpPr/>
            <p:nvPr/>
          </p:nvSpPr>
          <p:spPr>
            <a:xfrm>
              <a:off x="-4008900" y="4184075"/>
              <a:ext cx="73525" cy="117600"/>
            </a:xfrm>
            <a:custGeom>
              <a:rect b="b" l="l" r="r" t="t"/>
              <a:pathLst>
                <a:path extrusionOk="0" h="4704" w="2941">
                  <a:moveTo>
                    <a:pt x="2423" y="1"/>
                  </a:moveTo>
                  <a:cubicBezTo>
                    <a:pt x="2379" y="1"/>
                    <a:pt x="2336" y="17"/>
                    <a:pt x="2306" y="46"/>
                  </a:cubicBezTo>
                  <a:cubicBezTo>
                    <a:pt x="952" y="892"/>
                    <a:pt x="1968" y="1780"/>
                    <a:pt x="678" y="2478"/>
                  </a:cubicBezTo>
                  <a:cubicBezTo>
                    <a:pt x="635" y="2880"/>
                    <a:pt x="1" y="3113"/>
                    <a:pt x="255" y="3599"/>
                  </a:cubicBezTo>
                  <a:cubicBezTo>
                    <a:pt x="476" y="4142"/>
                    <a:pt x="639" y="4704"/>
                    <a:pt x="1454" y="4704"/>
                  </a:cubicBezTo>
                  <a:cubicBezTo>
                    <a:pt x="1496" y="4704"/>
                    <a:pt x="1541" y="4702"/>
                    <a:pt x="1587" y="4699"/>
                  </a:cubicBezTo>
                  <a:lnTo>
                    <a:pt x="1587" y="4424"/>
                  </a:lnTo>
                  <a:cubicBezTo>
                    <a:pt x="64" y="3536"/>
                    <a:pt x="2941" y="1632"/>
                    <a:pt x="2560" y="67"/>
                  </a:cubicBezTo>
                  <a:cubicBezTo>
                    <a:pt x="2526" y="22"/>
                    <a:pt x="2474" y="1"/>
                    <a:pt x="2423"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7" name="Google Shape;2927;p18"/>
            <p:cNvSpPr/>
            <p:nvPr/>
          </p:nvSpPr>
          <p:spPr>
            <a:xfrm>
              <a:off x="-4380075" y="4023725"/>
              <a:ext cx="58200" cy="77450"/>
            </a:xfrm>
            <a:custGeom>
              <a:rect b="b" l="l" r="r" t="t"/>
              <a:pathLst>
                <a:path extrusionOk="0" h="3098" w="2328">
                  <a:moveTo>
                    <a:pt x="1071" y="0"/>
                  </a:moveTo>
                  <a:cubicBezTo>
                    <a:pt x="1016" y="0"/>
                    <a:pt x="956" y="16"/>
                    <a:pt x="889" y="52"/>
                  </a:cubicBezTo>
                  <a:cubicBezTo>
                    <a:pt x="656" y="1046"/>
                    <a:pt x="64" y="2103"/>
                    <a:pt x="826" y="3097"/>
                  </a:cubicBezTo>
                  <a:cubicBezTo>
                    <a:pt x="2327" y="2378"/>
                    <a:pt x="1" y="2040"/>
                    <a:pt x="1566" y="1321"/>
                  </a:cubicBezTo>
                  <a:cubicBezTo>
                    <a:pt x="1585" y="1002"/>
                    <a:pt x="1504" y="0"/>
                    <a:pt x="1071"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8" name="Google Shape;2928;p18"/>
            <p:cNvSpPr/>
            <p:nvPr/>
          </p:nvSpPr>
          <p:spPr>
            <a:xfrm>
              <a:off x="-3150750" y="3819575"/>
              <a:ext cx="66650" cy="57425"/>
            </a:xfrm>
            <a:custGeom>
              <a:rect b="b" l="l" r="r" t="t"/>
              <a:pathLst>
                <a:path extrusionOk="0" h="2297" w="2666">
                  <a:moveTo>
                    <a:pt x="2411" y="0"/>
                  </a:moveTo>
                  <a:cubicBezTo>
                    <a:pt x="2247" y="0"/>
                    <a:pt x="2130" y="129"/>
                    <a:pt x="1988" y="224"/>
                  </a:cubicBezTo>
                  <a:cubicBezTo>
                    <a:pt x="1100" y="668"/>
                    <a:pt x="0" y="1281"/>
                    <a:pt x="1058" y="2296"/>
                  </a:cubicBezTo>
                  <a:cubicBezTo>
                    <a:pt x="1692" y="1831"/>
                    <a:pt x="2284" y="1366"/>
                    <a:pt x="2581" y="668"/>
                  </a:cubicBezTo>
                  <a:cubicBezTo>
                    <a:pt x="2644" y="477"/>
                    <a:pt x="2665" y="266"/>
                    <a:pt x="2602" y="54"/>
                  </a:cubicBezTo>
                  <a:cubicBezTo>
                    <a:pt x="2531" y="16"/>
                    <a:pt x="2468" y="0"/>
                    <a:pt x="2411"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9" name="Google Shape;2929;p18"/>
            <p:cNvSpPr/>
            <p:nvPr/>
          </p:nvSpPr>
          <p:spPr>
            <a:xfrm>
              <a:off x="-2983675" y="3995975"/>
              <a:ext cx="51325" cy="61325"/>
            </a:xfrm>
            <a:custGeom>
              <a:rect b="b" l="l" r="r" t="t"/>
              <a:pathLst>
                <a:path extrusionOk="0" h="2453" w="2053">
                  <a:moveTo>
                    <a:pt x="1471" y="1"/>
                  </a:moveTo>
                  <a:cubicBezTo>
                    <a:pt x="950" y="1"/>
                    <a:pt x="923" y="745"/>
                    <a:pt x="677" y="1183"/>
                  </a:cubicBezTo>
                  <a:cubicBezTo>
                    <a:pt x="466" y="1585"/>
                    <a:pt x="1" y="1923"/>
                    <a:pt x="318" y="2452"/>
                  </a:cubicBezTo>
                  <a:cubicBezTo>
                    <a:pt x="1291" y="2050"/>
                    <a:pt x="2052" y="1120"/>
                    <a:pt x="1862" y="104"/>
                  </a:cubicBezTo>
                  <a:cubicBezTo>
                    <a:pt x="1706" y="32"/>
                    <a:pt x="1578" y="1"/>
                    <a:pt x="1471"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0" name="Google Shape;2930;p18"/>
            <p:cNvSpPr/>
            <p:nvPr/>
          </p:nvSpPr>
          <p:spPr>
            <a:xfrm>
              <a:off x="-3342675" y="3981125"/>
              <a:ext cx="38075" cy="76700"/>
            </a:xfrm>
            <a:custGeom>
              <a:rect b="b" l="l" r="r" t="t"/>
              <a:pathLst>
                <a:path extrusionOk="0" h="3068" w="1523">
                  <a:moveTo>
                    <a:pt x="1502" y="1"/>
                  </a:moveTo>
                  <a:lnTo>
                    <a:pt x="1502" y="1"/>
                  </a:lnTo>
                  <a:cubicBezTo>
                    <a:pt x="529" y="64"/>
                    <a:pt x="0" y="2031"/>
                    <a:pt x="169" y="2898"/>
                  </a:cubicBezTo>
                  <a:cubicBezTo>
                    <a:pt x="127" y="3025"/>
                    <a:pt x="190" y="3067"/>
                    <a:pt x="338" y="3067"/>
                  </a:cubicBezTo>
                  <a:cubicBezTo>
                    <a:pt x="1100" y="2285"/>
                    <a:pt x="677" y="910"/>
                    <a:pt x="1523" y="64"/>
                  </a:cubicBezTo>
                  <a:cubicBezTo>
                    <a:pt x="1481" y="43"/>
                    <a:pt x="1481" y="22"/>
                    <a:pt x="1502"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1" name="Google Shape;2931;p18"/>
            <p:cNvSpPr/>
            <p:nvPr/>
          </p:nvSpPr>
          <p:spPr>
            <a:xfrm>
              <a:off x="-3610225" y="4065725"/>
              <a:ext cx="50250" cy="71925"/>
            </a:xfrm>
            <a:custGeom>
              <a:rect b="b" l="l" r="r" t="t"/>
              <a:pathLst>
                <a:path extrusionOk="0" h="2877" w="2010">
                  <a:moveTo>
                    <a:pt x="1608" y="0"/>
                  </a:moveTo>
                  <a:cubicBezTo>
                    <a:pt x="1100" y="0"/>
                    <a:pt x="931" y="360"/>
                    <a:pt x="656" y="614"/>
                  </a:cubicBezTo>
                  <a:cubicBezTo>
                    <a:pt x="910" y="931"/>
                    <a:pt x="720" y="1185"/>
                    <a:pt x="487" y="1439"/>
                  </a:cubicBezTo>
                  <a:cubicBezTo>
                    <a:pt x="487" y="1777"/>
                    <a:pt x="0" y="2010"/>
                    <a:pt x="106" y="2390"/>
                  </a:cubicBezTo>
                  <a:cubicBezTo>
                    <a:pt x="402" y="2496"/>
                    <a:pt x="656" y="2644"/>
                    <a:pt x="868" y="2877"/>
                  </a:cubicBezTo>
                  <a:cubicBezTo>
                    <a:pt x="1164" y="2750"/>
                    <a:pt x="910" y="2263"/>
                    <a:pt x="1396" y="2242"/>
                  </a:cubicBezTo>
                  <a:cubicBezTo>
                    <a:pt x="2010" y="2200"/>
                    <a:pt x="1967" y="1798"/>
                    <a:pt x="1967" y="1417"/>
                  </a:cubicBezTo>
                  <a:cubicBezTo>
                    <a:pt x="1896" y="1376"/>
                    <a:pt x="1836" y="1359"/>
                    <a:pt x="1783" y="1359"/>
                  </a:cubicBezTo>
                  <a:cubicBezTo>
                    <a:pt x="1565" y="1359"/>
                    <a:pt x="1461" y="1641"/>
                    <a:pt x="1206" y="1692"/>
                  </a:cubicBezTo>
                  <a:cubicBezTo>
                    <a:pt x="1375" y="1142"/>
                    <a:pt x="1925" y="487"/>
                    <a:pt x="1608"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2" name="Google Shape;2932;p18"/>
            <p:cNvSpPr/>
            <p:nvPr/>
          </p:nvSpPr>
          <p:spPr>
            <a:xfrm>
              <a:off x="-4320850" y="4008100"/>
              <a:ext cx="48425" cy="76925"/>
            </a:xfrm>
            <a:custGeom>
              <a:rect b="b" l="l" r="r" t="t"/>
              <a:pathLst>
                <a:path extrusionOk="0" h="3077" w="1937">
                  <a:moveTo>
                    <a:pt x="1058" y="0"/>
                  </a:moveTo>
                  <a:cubicBezTo>
                    <a:pt x="720" y="423"/>
                    <a:pt x="1" y="804"/>
                    <a:pt x="783" y="1417"/>
                  </a:cubicBezTo>
                  <a:cubicBezTo>
                    <a:pt x="149" y="1861"/>
                    <a:pt x="635" y="2559"/>
                    <a:pt x="318" y="3067"/>
                  </a:cubicBezTo>
                  <a:cubicBezTo>
                    <a:pt x="356" y="3074"/>
                    <a:pt x="390" y="3077"/>
                    <a:pt x="420" y="3077"/>
                  </a:cubicBezTo>
                  <a:cubicBezTo>
                    <a:pt x="951" y="3077"/>
                    <a:pt x="415" y="2082"/>
                    <a:pt x="995" y="1882"/>
                  </a:cubicBezTo>
                  <a:cubicBezTo>
                    <a:pt x="1936" y="1555"/>
                    <a:pt x="540" y="653"/>
                    <a:pt x="1504" y="653"/>
                  </a:cubicBezTo>
                  <a:cubicBezTo>
                    <a:pt x="1536" y="653"/>
                    <a:pt x="1571" y="654"/>
                    <a:pt x="1608" y="656"/>
                  </a:cubicBezTo>
                  <a:cubicBezTo>
                    <a:pt x="1418" y="465"/>
                    <a:pt x="1439" y="106"/>
                    <a:pt x="1058"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3" name="Google Shape;2933;p18"/>
            <p:cNvSpPr/>
            <p:nvPr/>
          </p:nvSpPr>
          <p:spPr>
            <a:xfrm>
              <a:off x="-3157100" y="3824600"/>
              <a:ext cx="60825" cy="59675"/>
            </a:xfrm>
            <a:custGeom>
              <a:rect b="b" l="l" r="r" t="t"/>
              <a:pathLst>
                <a:path extrusionOk="0" h="2387" w="2433">
                  <a:moveTo>
                    <a:pt x="1943" y="0"/>
                  </a:moveTo>
                  <a:cubicBezTo>
                    <a:pt x="1068" y="0"/>
                    <a:pt x="54" y="1187"/>
                    <a:pt x="1" y="1841"/>
                  </a:cubicBezTo>
                  <a:cubicBezTo>
                    <a:pt x="167" y="2091"/>
                    <a:pt x="543" y="2387"/>
                    <a:pt x="872" y="2387"/>
                  </a:cubicBezTo>
                  <a:cubicBezTo>
                    <a:pt x="1044" y="2387"/>
                    <a:pt x="1203" y="2306"/>
                    <a:pt x="1312" y="2095"/>
                  </a:cubicBezTo>
                  <a:cubicBezTo>
                    <a:pt x="635" y="805"/>
                    <a:pt x="1523" y="868"/>
                    <a:pt x="2433" y="149"/>
                  </a:cubicBezTo>
                  <a:cubicBezTo>
                    <a:pt x="2280" y="46"/>
                    <a:pt x="2114" y="0"/>
                    <a:pt x="1943"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4" name="Google Shape;2934;p18"/>
            <p:cNvSpPr/>
            <p:nvPr/>
          </p:nvSpPr>
          <p:spPr>
            <a:xfrm>
              <a:off x="-3810725" y="4004925"/>
              <a:ext cx="59875" cy="39200"/>
            </a:xfrm>
            <a:custGeom>
              <a:rect b="b" l="l" r="r" t="t"/>
              <a:pathLst>
                <a:path extrusionOk="0" h="1568" w="2395">
                  <a:moveTo>
                    <a:pt x="1443" y="0"/>
                  </a:moveTo>
                  <a:cubicBezTo>
                    <a:pt x="1231" y="275"/>
                    <a:pt x="851" y="360"/>
                    <a:pt x="534" y="487"/>
                  </a:cubicBezTo>
                  <a:cubicBezTo>
                    <a:pt x="0" y="917"/>
                    <a:pt x="1218" y="1567"/>
                    <a:pt x="1600" y="1567"/>
                  </a:cubicBezTo>
                  <a:cubicBezTo>
                    <a:pt x="1612" y="1567"/>
                    <a:pt x="1623" y="1567"/>
                    <a:pt x="1633" y="1565"/>
                  </a:cubicBezTo>
                  <a:cubicBezTo>
                    <a:pt x="851" y="867"/>
                    <a:pt x="2183" y="1079"/>
                    <a:pt x="2395" y="487"/>
                  </a:cubicBezTo>
                  <a:cubicBezTo>
                    <a:pt x="2099" y="296"/>
                    <a:pt x="1781" y="127"/>
                    <a:pt x="1443"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5" name="Google Shape;2935;p18"/>
            <p:cNvSpPr/>
            <p:nvPr/>
          </p:nvSpPr>
          <p:spPr>
            <a:xfrm>
              <a:off x="-4078925" y="4088975"/>
              <a:ext cx="62125" cy="43925"/>
            </a:xfrm>
            <a:custGeom>
              <a:rect b="b" l="l" r="r" t="t"/>
              <a:pathLst>
                <a:path extrusionOk="0" h="1757" w="2485">
                  <a:moveTo>
                    <a:pt x="2146" y="1"/>
                  </a:moveTo>
                  <a:cubicBezTo>
                    <a:pt x="1828" y="479"/>
                    <a:pt x="1977" y="1268"/>
                    <a:pt x="1519" y="1268"/>
                  </a:cubicBezTo>
                  <a:cubicBezTo>
                    <a:pt x="1369" y="1268"/>
                    <a:pt x="1154" y="1183"/>
                    <a:pt x="835" y="974"/>
                  </a:cubicBezTo>
                  <a:cubicBezTo>
                    <a:pt x="766" y="945"/>
                    <a:pt x="699" y="932"/>
                    <a:pt x="635" y="932"/>
                  </a:cubicBezTo>
                  <a:cubicBezTo>
                    <a:pt x="235" y="932"/>
                    <a:pt x="0" y="1444"/>
                    <a:pt x="475" y="1608"/>
                  </a:cubicBezTo>
                  <a:cubicBezTo>
                    <a:pt x="604" y="1685"/>
                    <a:pt x="742" y="1700"/>
                    <a:pt x="883" y="1700"/>
                  </a:cubicBezTo>
                  <a:cubicBezTo>
                    <a:pt x="970" y="1700"/>
                    <a:pt x="1058" y="1694"/>
                    <a:pt x="1144" y="1694"/>
                  </a:cubicBezTo>
                  <a:cubicBezTo>
                    <a:pt x="1264" y="1694"/>
                    <a:pt x="1381" y="1705"/>
                    <a:pt x="1491" y="1756"/>
                  </a:cubicBezTo>
                  <a:cubicBezTo>
                    <a:pt x="1871" y="1672"/>
                    <a:pt x="2336" y="1735"/>
                    <a:pt x="2485" y="1291"/>
                  </a:cubicBezTo>
                  <a:cubicBezTo>
                    <a:pt x="2210" y="910"/>
                    <a:pt x="2104" y="466"/>
                    <a:pt x="2146"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6" name="Google Shape;2936;p18"/>
            <p:cNvSpPr/>
            <p:nvPr/>
          </p:nvSpPr>
          <p:spPr>
            <a:xfrm>
              <a:off x="-4088725" y="4028700"/>
              <a:ext cx="30150" cy="60850"/>
            </a:xfrm>
            <a:custGeom>
              <a:rect b="b" l="l" r="r" t="t"/>
              <a:pathLst>
                <a:path extrusionOk="0" h="2434" w="1206">
                  <a:moveTo>
                    <a:pt x="677" y="1"/>
                  </a:moveTo>
                  <a:cubicBezTo>
                    <a:pt x="360" y="339"/>
                    <a:pt x="85" y="678"/>
                    <a:pt x="85" y="1143"/>
                  </a:cubicBezTo>
                  <a:cubicBezTo>
                    <a:pt x="0" y="1566"/>
                    <a:pt x="0" y="2010"/>
                    <a:pt x="106" y="2433"/>
                  </a:cubicBezTo>
                  <a:cubicBezTo>
                    <a:pt x="825" y="2433"/>
                    <a:pt x="614" y="1820"/>
                    <a:pt x="931" y="1524"/>
                  </a:cubicBezTo>
                  <a:cubicBezTo>
                    <a:pt x="1142" y="1101"/>
                    <a:pt x="1206" y="318"/>
                    <a:pt x="677"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7" name="Google Shape;2937;p18"/>
            <p:cNvSpPr/>
            <p:nvPr/>
          </p:nvSpPr>
          <p:spPr>
            <a:xfrm>
              <a:off x="-3951800" y="4181950"/>
              <a:ext cx="52900" cy="22325"/>
            </a:xfrm>
            <a:custGeom>
              <a:rect b="b" l="l" r="r" t="t"/>
              <a:pathLst>
                <a:path extrusionOk="0" h="893" w="2116">
                  <a:moveTo>
                    <a:pt x="1023" y="1"/>
                  </a:moveTo>
                  <a:cubicBezTo>
                    <a:pt x="742" y="1"/>
                    <a:pt x="403" y="46"/>
                    <a:pt x="1" y="131"/>
                  </a:cubicBezTo>
                  <a:lnTo>
                    <a:pt x="191" y="173"/>
                  </a:lnTo>
                  <a:cubicBezTo>
                    <a:pt x="237" y="826"/>
                    <a:pt x="871" y="891"/>
                    <a:pt x="1467" y="891"/>
                  </a:cubicBezTo>
                  <a:cubicBezTo>
                    <a:pt x="1614" y="891"/>
                    <a:pt x="1758" y="887"/>
                    <a:pt x="1891" y="887"/>
                  </a:cubicBezTo>
                  <a:cubicBezTo>
                    <a:pt x="1971" y="887"/>
                    <a:pt x="2047" y="888"/>
                    <a:pt x="2116" y="893"/>
                  </a:cubicBezTo>
                  <a:cubicBezTo>
                    <a:pt x="2056" y="275"/>
                    <a:pt x="1717" y="1"/>
                    <a:pt x="1023"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8" name="Google Shape;2938;p18"/>
            <p:cNvSpPr/>
            <p:nvPr/>
          </p:nvSpPr>
          <p:spPr>
            <a:xfrm>
              <a:off x="-4357850" y="4008175"/>
              <a:ext cx="34300" cy="48575"/>
            </a:xfrm>
            <a:custGeom>
              <a:rect b="b" l="l" r="r" t="t"/>
              <a:pathLst>
                <a:path extrusionOk="0" h="1943" w="1372">
                  <a:moveTo>
                    <a:pt x="628" y="0"/>
                  </a:moveTo>
                  <a:cubicBezTo>
                    <a:pt x="542" y="0"/>
                    <a:pt x="440" y="19"/>
                    <a:pt x="317" y="61"/>
                  </a:cubicBezTo>
                  <a:cubicBezTo>
                    <a:pt x="381" y="336"/>
                    <a:pt x="0" y="420"/>
                    <a:pt x="0" y="674"/>
                  </a:cubicBezTo>
                  <a:cubicBezTo>
                    <a:pt x="529" y="970"/>
                    <a:pt x="360" y="1541"/>
                    <a:pt x="677" y="1943"/>
                  </a:cubicBezTo>
                  <a:cubicBezTo>
                    <a:pt x="829" y="1431"/>
                    <a:pt x="1372" y="0"/>
                    <a:pt x="628"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9" name="Google Shape;2939;p18"/>
            <p:cNvSpPr/>
            <p:nvPr/>
          </p:nvSpPr>
          <p:spPr>
            <a:xfrm>
              <a:off x="-2967275" y="3970025"/>
              <a:ext cx="35450" cy="55550"/>
            </a:xfrm>
            <a:custGeom>
              <a:rect b="b" l="l" r="r" t="t"/>
              <a:pathLst>
                <a:path extrusionOk="0" h="2222" w="1418">
                  <a:moveTo>
                    <a:pt x="571" y="0"/>
                  </a:moveTo>
                  <a:cubicBezTo>
                    <a:pt x="402" y="741"/>
                    <a:pt x="0" y="1439"/>
                    <a:pt x="21" y="2221"/>
                  </a:cubicBezTo>
                  <a:cubicBezTo>
                    <a:pt x="508" y="1925"/>
                    <a:pt x="296" y="1121"/>
                    <a:pt x="1142" y="1100"/>
                  </a:cubicBezTo>
                  <a:cubicBezTo>
                    <a:pt x="1417" y="741"/>
                    <a:pt x="719" y="339"/>
                    <a:pt x="571"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0" name="Google Shape;2940;p18"/>
            <p:cNvSpPr/>
            <p:nvPr/>
          </p:nvSpPr>
          <p:spPr>
            <a:xfrm>
              <a:off x="-4085025" y="4065200"/>
              <a:ext cx="28575" cy="56600"/>
            </a:xfrm>
            <a:custGeom>
              <a:rect b="b" l="l" r="r" t="t"/>
              <a:pathLst>
                <a:path extrusionOk="0" h="2264" w="1143">
                  <a:moveTo>
                    <a:pt x="550" y="0"/>
                  </a:moveTo>
                  <a:lnTo>
                    <a:pt x="550" y="0"/>
                  </a:lnTo>
                  <a:cubicBezTo>
                    <a:pt x="169" y="233"/>
                    <a:pt x="571" y="783"/>
                    <a:pt x="21" y="952"/>
                  </a:cubicBezTo>
                  <a:lnTo>
                    <a:pt x="0" y="1565"/>
                  </a:lnTo>
                  <a:cubicBezTo>
                    <a:pt x="169" y="1798"/>
                    <a:pt x="21" y="2221"/>
                    <a:pt x="529" y="2263"/>
                  </a:cubicBezTo>
                  <a:cubicBezTo>
                    <a:pt x="677" y="2094"/>
                    <a:pt x="867" y="1988"/>
                    <a:pt x="1079" y="1946"/>
                  </a:cubicBezTo>
                  <a:cubicBezTo>
                    <a:pt x="1142" y="1502"/>
                    <a:pt x="656" y="1227"/>
                    <a:pt x="846" y="762"/>
                  </a:cubicBezTo>
                  <a:cubicBezTo>
                    <a:pt x="952" y="466"/>
                    <a:pt x="825" y="148"/>
                    <a:pt x="550"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1" name="Google Shape;2941;p18"/>
            <p:cNvSpPr/>
            <p:nvPr/>
          </p:nvSpPr>
          <p:spPr>
            <a:xfrm>
              <a:off x="-4325075" y="4084750"/>
              <a:ext cx="34400" cy="32650"/>
            </a:xfrm>
            <a:custGeom>
              <a:rect b="b" l="l" r="r" t="t"/>
              <a:pathLst>
                <a:path extrusionOk="0" h="1306" w="1376">
                  <a:moveTo>
                    <a:pt x="487" y="1"/>
                  </a:moveTo>
                  <a:cubicBezTo>
                    <a:pt x="0" y="360"/>
                    <a:pt x="127" y="826"/>
                    <a:pt x="127" y="1270"/>
                  </a:cubicBezTo>
                  <a:cubicBezTo>
                    <a:pt x="236" y="1294"/>
                    <a:pt x="335" y="1305"/>
                    <a:pt x="425" y="1305"/>
                  </a:cubicBezTo>
                  <a:cubicBezTo>
                    <a:pt x="961" y="1305"/>
                    <a:pt x="1176" y="904"/>
                    <a:pt x="1375" y="487"/>
                  </a:cubicBezTo>
                  <a:cubicBezTo>
                    <a:pt x="1352" y="459"/>
                    <a:pt x="1314" y="448"/>
                    <a:pt x="1265" y="448"/>
                  </a:cubicBezTo>
                  <a:cubicBezTo>
                    <a:pt x="1107" y="448"/>
                    <a:pt x="845" y="561"/>
                    <a:pt x="681" y="561"/>
                  </a:cubicBezTo>
                  <a:cubicBezTo>
                    <a:pt x="516" y="561"/>
                    <a:pt x="449" y="449"/>
                    <a:pt x="677"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2" name="Google Shape;2942;p18"/>
            <p:cNvSpPr/>
            <p:nvPr/>
          </p:nvSpPr>
          <p:spPr>
            <a:xfrm>
              <a:off x="-3991975" y="4205300"/>
              <a:ext cx="34925" cy="43875"/>
            </a:xfrm>
            <a:custGeom>
              <a:rect b="b" l="l" r="r" t="t"/>
              <a:pathLst>
                <a:path extrusionOk="0" h="1755" w="1397">
                  <a:moveTo>
                    <a:pt x="889" y="1"/>
                  </a:moveTo>
                  <a:lnTo>
                    <a:pt x="889" y="1"/>
                  </a:lnTo>
                  <a:cubicBezTo>
                    <a:pt x="339" y="445"/>
                    <a:pt x="360" y="1101"/>
                    <a:pt x="1" y="1629"/>
                  </a:cubicBezTo>
                  <a:cubicBezTo>
                    <a:pt x="115" y="1680"/>
                    <a:pt x="276" y="1754"/>
                    <a:pt x="395" y="1754"/>
                  </a:cubicBezTo>
                  <a:cubicBezTo>
                    <a:pt x="473" y="1754"/>
                    <a:pt x="534" y="1722"/>
                    <a:pt x="550" y="1629"/>
                  </a:cubicBezTo>
                  <a:cubicBezTo>
                    <a:pt x="698" y="1101"/>
                    <a:pt x="1396" y="635"/>
                    <a:pt x="889"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3" name="Google Shape;2943;p18"/>
            <p:cNvSpPr/>
            <p:nvPr/>
          </p:nvSpPr>
          <p:spPr>
            <a:xfrm>
              <a:off x="-3204675" y="3844175"/>
              <a:ext cx="54875" cy="40375"/>
            </a:xfrm>
            <a:custGeom>
              <a:rect b="b" l="l" r="r" t="t"/>
              <a:pathLst>
                <a:path extrusionOk="0" h="1615" w="2195">
                  <a:moveTo>
                    <a:pt x="613" y="1"/>
                  </a:moveTo>
                  <a:cubicBezTo>
                    <a:pt x="0" y="487"/>
                    <a:pt x="402" y="1291"/>
                    <a:pt x="994" y="1608"/>
                  </a:cubicBezTo>
                  <a:cubicBezTo>
                    <a:pt x="1029" y="1612"/>
                    <a:pt x="1069" y="1614"/>
                    <a:pt x="1112" y="1614"/>
                  </a:cubicBezTo>
                  <a:cubicBezTo>
                    <a:pt x="1511" y="1614"/>
                    <a:pt x="2194" y="1432"/>
                    <a:pt x="1946" y="974"/>
                  </a:cubicBezTo>
                  <a:lnTo>
                    <a:pt x="1946" y="974"/>
                  </a:lnTo>
                  <a:cubicBezTo>
                    <a:pt x="1906" y="977"/>
                    <a:pt x="1870" y="979"/>
                    <a:pt x="1837" y="979"/>
                  </a:cubicBezTo>
                  <a:cubicBezTo>
                    <a:pt x="1486" y="979"/>
                    <a:pt x="1508" y="777"/>
                    <a:pt x="1354" y="487"/>
                  </a:cubicBezTo>
                  <a:cubicBezTo>
                    <a:pt x="1350" y="487"/>
                    <a:pt x="1346" y="487"/>
                    <a:pt x="1342" y="487"/>
                  </a:cubicBezTo>
                  <a:cubicBezTo>
                    <a:pt x="1184" y="487"/>
                    <a:pt x="944" y="747"/>
                    <a:pt x="793" y="747"/>
                  </a:cubicBezTo>
                  <a:cubicBezTo>
                    <a:pt x="699" y="747"/>
                    <a:pt x="640" y="646"/>
                    <a:pt x="656" y="318"/>
                  </a:cubicBezTo>
                  <a:cubicBezTo>
                    <a:pt x="740" y="212"/>
                    <a:pt x="719" y="64"/>
                    <a:pt x="613"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4" name="Google Shape;2944;p18"/>
            <p:cNvSpPr/>
            <p:nvPr/>
          </p:nvSpPr>
          <p:spPr>
            <a:xfrm>
              <a:off x="-3765150" y="3931925"/>
              <a:ext cx="57125" cy="40775"/>
            </a:xfrm>
            <a:custGeom>
              <a:rect b="b" l="l" r="r" t="t"/>
              <a:pathLst>
                <a:path extrusionOk="0" h="1631" w="2285">
                  <a:moveTo>
                    <a:pt x="816" y="1"/>
                  </a:moveTo>
                  <a:cubicBezTo>
                    <a:pt x="620" y="1"/>
                    <a:pt x="419" y="151"/>
                    <a:pt x="217" y="151"/>
                  </a:cubicBezTo>
                  <a:cubicBezTo>
                    <a:pt x="208" y="151"/>
                    <a:pt x="200" y="150"/>
                    <a:pt x="191" y="150"/>
                  </a:cubicBezTo>
                  <a:lnTo>
                    <a:pt x="1" y="340"/>
                  </a:lnTo>
                  <a:cubicBezTo>
                    <a:pt x="233" y="361"/>
                    <a:pt x="381" y="467"/>
                    <a:pt x="381" y="678"/>
                  </a:cubicBezTo>
                  <a:cubicBezTo>
                    <a:pt x="762" y="932"/>
                    <a:pt x="1460" y="932"/>
                    <a:pt x="1418" y="1567"/>
                  </a:cubicBezTo>
                  <a:lnTo>
                    <a:pt x="1502" y="1630"/>
                  </a:lnTo>
                  <a:cubicBezTo>
                    <a:pt x="2285" y="1398"/>
                    <a:pt x="1968" y="552"/>
                    <a:pt x="1227" y="509"/>
                  </a:cubicBezTo>
                  <a:cubicBezTo>
                    <a:pt x="1201" y="510"/>
                    <a:pt x="1176" y="511"/>
                    <a:pt x="1153" y="511"/>
                  </a:cubicBezTo>
                  <a:cubicBezTo>
                    <a:pt x="691" y="511"/>
                    <a:pt x="1041" y="312"/>
                    <a:pt x="1122" y="171"/>
                  </a:cubicBezTo>
                  <a:cubicBezTo>
                    <a:pt x="1022" y="43"/>
                    <a:pt x="920" y="1"/>
                    <a:pt x="816"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5" name="Google Shape;2945;p18"/>
            <p:cNvSpPr/>
            <p:nvPr/>
          </p:nvSpPr>
          <p:spPr>
            <a:xfrm>
              <a:off x="-3173325" y="3868500"/>
              <a:ext cx="35275" cy="26000"/>
            </a:xfrm>
            <a:custGeom>
              <a:rect b="b" l="l" r="r" t="t"/>
              <a:pathLst>
                <a:path extrusionOk="0" h="1040" w="1411">
                  <a:moveTo>
                    <a:pt x="692" y="1"/>
                  </a:moveTo>
                  <a:lnTo>
                    <a:pt x="480" y="339"/>
                  </a:lnTo>
                  <a:cubicBezTo>
                    <a:pt x="0" y="769"/>
                    <a:pt x="320" y="1040"/>
                    <a:pt x="718" y="1040"/>
                  </a:cubicBezTo>
                  <a:cubicBezTo>
                    <a:pt x="987" y="1040"/>
                    <a:pt x="1292" y="916"/>
                    <a:pt x="1411" y="635"/>
                  </a:cubicBezTo>
                  <a:cubicBezTo>
                    <a:pt x="1178" y="424"/>
                    <a:pt x="1094" y="64"/>
                    <a:pt x="692"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6" name="Google Shape;2946;p18"/>
            <p:cNvSpPr/>
            <p:nvPr/>
          </p:nvSpPr>
          <p:spPr>
            <a:xfrm>
              <a:off x="-4071825" y="4019150"/>
              <a:ext cx="32825" cy="43025"/>
            </a:xfrm>
            <a:custGeom>
              <a:rect b="b" l="l" r="r" t="t"/>
              <a:pathLst>
                <a:path extrusionOk="0" h="1721" w="1313">
                  <a:moveTo>
                    <a:pt x="404" y="0"/>
                  </a:moveTo>
                  <a:cubicBezTo>
                    <a:pt x="235" y="0"/>
                    <a:pt x="139" y="262"/>
                    <a:pt x="1" y="383"/>
                  </a:cubicBezTo>
                  <a:cubicBezTo>
                    <a:pt x="382" y="785"/>
                    <a:pt x="128" y="1250"/>
                    <a:pt x="191" y="1673"/>
                  </a:cubicBezTo>
                  <a:cubicBezTo>
                    <a:pt x="247" y="1706"/>
                    <a:pt x="302" y="1721"/>
                    <a:pt x="354" y="1721"/>
                  </a:cubicBezTo>
                  <a:cubicBezTo>
                    <a:pt x="602" y="1721"/>
                    <a:pt x="781" y="1396"/>
                    <a:pt x="572" y="1187"/>
                  </a:cubicBezTo>
                  <a:cubicBezTo>
                    <a:pt x="509" y="891"/>
                    <a:pt x="318" y="637"/>
                    <a:pt x="784" y="341"/>
                  </a:cubicBezTo>
                  <a:cubicBezTo>
                    <a:pt x="1312" y="2"/>
                    <a:pt x="635" y="150"/>
                    <a:pt x="530" y="45"/>
                  </a:cubicBezTo>
                  <a:cubicBezTo>
                    <a:pt x="483" y="14"/>
                    <a:pt x="442" y="0"/>
                    <a:pt x="404"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7" name="Google Shape;2947;p18"/>
            <p:cNvSpPr/>
            <p:nvPr/>
          </p:nvSpPr>
          <p:spPr>
            <a:xfrm>
              <a:off x="-3573650" y="4061225"/>
              <a:ext cx="36950" cy="23575"/>
            </a:xfrm>
            <a:custGeom>
              <a:rect b="b" l="l" r="r" t="t"/>
              <a:pathLst>
                <a:path extrusionOk="0" h="943" w="1478">
                  <a:moveTo>
                    <a:pt x="790" y="0"/>
                  </a:moveTo>
                  <a:cubicBezTo>
                    <a:pt x="570" y="0"/>
                    <a:pt x="347" y="59"/>
                    <a:pt x="145" y="180"/>
                  </a:cubicBezTo>
                  <a:lnTo>
                    <a:pt x="145" y="477"/>
                  </a:lnTo>
                  <a:cubicBezTo>
                    <a:pt x="1" y="791"/>
                    <a:pt x="262" y="943"/>
                    <a:pt x="547" y="943"/>
                  </a:cubicBezTo>
                  <a:cubicBezTo>
                    <a:pt x="723" y="943"/>
                    <a:pt x="907" y="885"/>
                    <a:pt x="1012" y="773"/>
                  </a:cubicBezTo>
                  <a:cubicBezTo>
                    <a:pt x="1181" y="603"/>
                    <a:pt x="1097" y="265"/>
                    <a:pt x="1477" y="265"/>
                  </a:cubicBezTo>
                  <a:lnTo>
                    <a:pt x="1477" y="202"/>
                  </a:lnTo>
                  <a:cubicBezTo>
                    <a:pt x="1268" y="69"/>
                    <a:pt x="1030" y="0"/>
                    <a:pt x="790"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8" name="Google Shape;2948;p18"/>
            <p:cNvSpPr/>
            <p:nvPr/>
          </p:nvSpPr>
          <p:spPr>
            <a:xfrm>
              <a:off x="-3119550" y="3796875"/>
              <a:ext cx="38625" cy="31475"/>
            </a:xfrm>
            <a:custGeom>
              <a:rect b="b" l="l" r="r" t="t"/>
              <a:pathLst>
                <a:path extrusionOk="0" h="1259" w="1545">
                  <a:moveTo>
                    <a:pt x="1054" y="1"/>
                  </a:moveTo>
                  <a:cubicBezTo>
                    <a:pt x="988" y="1"/>
                    <a:pt x="907" y="51"/>
                    <a:pt x="804" y="180"/>
                  </a:cubicBezTo>
                  <a:cubicBezTo>
                    <a:pt x="846" y="730"/>
                    <a:pt x="21" y="772"/>
                    <a:pt x="0" y="1258"/>
                  </a:cubicBezTo>
                  <a:lnTo>
                    <a:pt x="931" y="1258"/>
                  </a:lnTo>
                  <a:cubicBezTo>
                    <a:pt x="1163" y="1047"/>
                    <a:pt x="1544" y="814"/>
                    <a:pt x="1333" y="455"/>
                  </a:cubicBezTo>
                  <a:cubicBezTo>
                    <a:pt x="1274" y="264"/>
                    <a:pt x="1205" y="1"/>
                    <a:pt x="1054"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9" name="Google Shape;2949;p18"/>
            <p:cNvSpPr/>
            <p:nvPr/>
          </p:nvSpPr>
          <p:spPr>
            <a:xfrm>
              <a:off x="-3121150" y="3788200"/>
              <a:ext cx="29100" cy="17975"/>
            </a:xfrm>
            <a:custGeom>
              <a:rect b="b" l="l" r="r" t="t"/>
              <a:pathLst>
                <a:path extrusionOk="0" h="719" w="1164">
                  <a:moveTo>
                    <a:pt x="238" y="0"/>
                  </a:moveTo>
                  <a:cubicBezTo>
                    <a:pt x="161" y="0"/>
                    <a:pt x="83" y="11"/>
                    <a:pt x="1" y="40"/>
                  </a:cubicBezTo>
                  <a:cubicBezTo>
                    <a:pt x="24" y="523"/>
                    <a:pt x="190" y="718"/>
                    <a:pt x="432" y="718"/>
                  </a:cubicBezTo>
                  <a:cubicBezTo>
                    <a:pt x="636" y="718"/>
                    <a:pt x="893" y="580"/>
                    <a:pt x="1164" y="358"/>
                  </a:cubicBezTo>
                  <a:cubicBezTo>
                    <a:pt x="1122" y="294"/>
                    <a:pt x="1058" y="210"/>
                    <a:pt x="995" y="146"/>
                  </a:cubicBezTo>
                  <a:cubicBezTo>
                    <a:pt x="734" y="130"/>
                    <a:pt x="498" y="0"/>
                    <a:pt x="238"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0" name="Google Shape;2950;p18"/>
            <p:cNvSpPr/>
            <p:nvPr/>
          </p:nvSpPr>
          <p:spPr>
            <a:xfrm>
              <a:off x="-2999525" y="3965350"/>
              <a:ext cx="28575" cy="11425"/>
            </a:xfrm>
            <a:custGeom>
              <a:rect b="b" l="l" r="r" t="t"/>
              <a:pathLst>
                <a:path extrusionOk="0" h="457" w="1143">
                  <a:moveTo>
                    <a:pt x="911" y="0"/>
                  </a:moveTo>
                  <a:cubicBezTo>
                    <a:pt x="588" y="0"/>
                    <a:pt x="273" y="105"/>
                    <a:pt x="0" y="293"/>
                  </a:cubicBezTo>
                  <a:cubicBezTo>
                    <a:pt x="25" y="343"/>
                    <a:pt x="71" y="363"/>
                    <a:pt x="118" y="363"/>
                  </a:cubicBezTo>
                  <a:cubicBezTo>
                    <a:pt x="152" y="363"/>
                    <a:pt x="185" y="353"/>
                    <a:pt x="212" y="335"/>
                  </a:cubicBezTo>
                  <a:cubicBezTo>
                    <a:pt x="219" y="335"/>
                    <a:pt x="227" y="335"/>
                    <a:pt x="235" y="335"/>
                  </a:cubicBezTo>
                  <a:cubicBezTo>
                    <a:pt x="417" y="335"/>
                    <a:pt x="658" y="457"/>
                    <a:pt x="846" y="457"/>
                  </a:cubicBezTo>
                  <a:cubicBezTo>
                    <a:pt x="1009" y="457"/>
                    <a:pt x="1132" y="364"/>
                    <a:pt x="1142" y="18"/>
                  </a:cubicBezTo>
                  <a:cubicBezTo>
                    <a:pt x="1065" y="6"/>
                    <a:pt x="988" y="0"/>
                    <a:pt x="911"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1" name="Google Shape;2951;p18"/>
            <p:cNvSpPr/>
            <p:nvPr/>
          </p:nvSpPr>
          <p:spPr>
            <a:xfrm>
              <a:off x="-3600175" y="4081050"/>
              <a:ext cx="22225" cy="20650"/>
            </a:xfrm>
            <a:custGeom>
              <a:rect b="b" l="l" r="r" t="t"/>
              <a:pathLst>
                <a:path extrusionOk="0" h="826" w="889">
                  <a:moveTo>
                    <a:pt x="254" y="1"/>
                  </a:moveTo>
                  <a:lnTo>
                    <a:pt x="64" y="170"/>
                  </a:lnTo>
                  <a:cubicBezTo>
                    <a:pt x="296" y="381"/>
                    <a:pt x="0" y="614"/>
                    <a:pt x="85" y="826"/>
                  </a:cubicBezTo>
                  <a:cubicBezTo>
                    <a:pt x="592" y="614"/>
                    <a:pt x="889" y="381"/>
                    <a:pt x="254"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2" name="Google Shape;2952;p18"/>
            <p:cNvSpPr/>
            <p:nvPr/>
          </p:nvSpPr>
          <p:spPr>
            <a:xfrm>
              <a:off x="-3189350" y="3836775"/>
              <a:ext cx="16950" cy="15825"/>
            </a:xfrm>
            <a:custGeom>
              <a:rect b="b" l="l" r="r" t="t"/>
              <a:pathLst>
                <a:path extrusionOk="0" h="633" w="678">
                  <a:moveTo>
                    <a:pt x="64" y="1"/>
                  </a:moveTo>
                  <a:cubicBezTo>
                    <a:pt x="0" y="191"/>
                    <a:pt x="0" y="403"/>
                    <a:pt x="43" y="614"/>
                  </a:cubicBezTo>
                  <a:cubicBezTo>
                    <a:pt x="111" y="627"/>
                    <a:pt x="171" y="633"/>
                    <a:pt x="223" y="633"/>
                  </a:cubicBezTo>
                  <a:cubicBezTo>
                    <a:pt x="678" y="633"/>
                    <a:pt x="482" y="172"/>
                    <a:pt x="64"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3" name="Google Shape;2953;p18"/>
            <p:cNvSpPr/>
            <p:nvPr/>
          </p:nvSpPr>
          <p:spPr>
            <a:xfrm>
              <a:off x="-3179825" y="3876975"/>
              <a:ext cx="18525" cy="14300"/>
            </a:xfrm>
            <a:custGeom>
              <a:rect b="b" l="l" r="r" t="t"/>
              <a:pathLst>
                <a:path extrusionOk="0" h="572" w="741">
                  <a:moveTo>
                    <a:pt x="740" y="0"/>
                  </a:moveTo>
                  <a:lnTo>
                    <a:pt x="0" y="296"/>
                  </a:lnTo>
                  <a:lnTo>
                    <a:pt x="550" y="571"/>
                  </a:lnTo>
                  <a:lnTo>
                    <a:pt x="740" y="0"/>
                  </a:ln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4" name="Google Shape;2954;p18"/>
            <p:cNvSpPr/>
            <p:nvPr/>
          </p:nvSpPr>
          <p:spPr>
            <a:xfrm>
              <a:off x="-3004300" y="3973200"/>
              <a:ext cx="24350" cy="16400"/>
            </a:xfrm>
            <a:custGeom>
              <a:rect b="b" l="l" r="r" t="t"/>
              <a:pathLst>
                <a:path extrusionOk="0" h="656" w="974">
                  <a:moveTo>
                    <a:pt x="191" y="0"/>
                  </a:moveTo>
                  <a:lnTo>
                    <a:pt x="1" y="148"/>
                  </a:lnTo>
                  <a:cubicBezTo>
                    <a:pt x="233" y="212"/>
                    <a:pt x="403" y="423"/>
                    <a:pt x="403" y="656"/>
                  </a:cubicBezTo>
                  <a:cubicBezTo>
                    <a:pt x="974" y="444"/>
                    <a:pt x="487" y="233"/>
                    <a:pt x="403" y="21"/>
                  </a:cubicBezTo>
                  <a:lnTo>
                    <a:pt x="191" y="0"/>
                  </a:ln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5" name="Google Shape;2955;p18"/>
            <p:cNvSpPr/>
            <p:nvPr/>
          </p:nvSpPr>
          <p:spPr>
            <a:xfrm>
              <a:off x="-3762725" y="3972975"/>
              <a:ext cx="35150" cy="44200"/>
            </a:xfrm>
            <a:custGeom>
              <a:rect b="b" l="l" r="r" t="t"/>
              <a:pathLst>
                <a:path extrusionOk="0" h="1768" w="1406">
                  <a:moveTo>
                    <a:pt x="1321" y="1"/>
                  </a:moveTo>
                  <a:cubicBezTo>
                    <a:pt x="722" y="1"/>
                    <a:pt x="1" y="1240"/>
                    <a:pt x="263" y="1765"/>
                  </a:cubicBezTo>
                  <a:lnTo>
                    <a:pt x="475" y="1765"/>
                  </a:lnTo>
                  <a:cubicBezTo>
                    <a:pt x="513" y="1767"/>
                    <a:pt x="551" y="1768"/>
                    <a:pt x="588" y="1768"/>
                  </a:cubicBezTo>
                  <a:cubicBezTo>
                    <a:pt x="962" y="1768"/>
                    <a:pt x="1269" y="1661"/>
                    <a:pt x="1173" y="1257"/>
                  </a:cubicBezTo>
                  <a:cubicBezTo>
                    <a:pt x="1067" y="792"/>
                    <a:pt x="1321" y="411"/>
                    <a:pt x="1405" y="9"/>
                  </a:cubicBezTo>
                  <a:cubicBezTo>
                    <a:pt x="1378" y="4"/>
                    <a:pt x="1350" y="1"/>
                    <a:pt x="1321"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6" name="Google Shape;2956;p18"/>
            <p:cNvSpPr/>
            <p:nvPr/>
          </p:nvSpPr>
          <p:spPr>
            <a:xfrm>
              <a:off x="-3483325" y="3859600"/>
              <a:ext cx="74575" cy="68050"/>
            </a:xfrm>
            <a:custGeom>
              <a:rect b="b" l="l" r="r" t="t"/>
              <a:pathLst>
                <a:path extrusionOk="0" h="2722" w="2983">
                  <a:moveTo>
                    <a:pt x="1470" y="1"/>
                  </a:moveTo>
                  <a:cubicBezTo>
                    <a:pt x="1384" y="1"/>
                    <a:pt x="1289" y="13"/>
                    <a:pt x="1185" y="40"/>
                  </a:cubicBezTo>
                  <a:cubicBezTo>
                    <a:pt x="275" y="166"/>
                    <a:pt x="487" y="1287"/>
                    <a:pt x="233" y="1879"/>
                  </a:cubicBezTo>
                  <a:cubicBezTo>
                    <a:pt x="85" y="2133"/>
                    <a:pt x="0" y="2345"/>
                    <a:pt x="296" y="2514"/>
                  </a:cubicBezTo>
                  <a:cubicBezTo>
                    <a:pt x="460" y="2664"/>
                    <a:pt x="635" y="2722"/>
                    <a:pt x="814" y="2722"/>
                  </a:cubicBezTo>
                  <a:cubicBezTo>
                    <a:pt x="1189" y="2722"/>
                    <a:pt x="1581" y="2468"/>
                    <a:pt x="1925" y="2281"/>
                  </a:cubicBezTo>
                  <a:cubicBezTo>
                    <a:pt x="2115" y="1774"/>
                    <a:pt x="2982" y="1308"/>
                    <a:pt x="2496" y="759"/>
                  </a:cubicBezTo>
                  <a:cubicBezTo>
                    <a:pt x="2223" y="450"/>
                    <a:pt x="1998" y="1"/>
                    <a:pt x="1470"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7" name="Google Shape;2957;p18"/>
            <p:cNvSpPr/>
            <p:nvPr/>
          </p:nvSpPr>
          <p:spPr>
            <a:xfrm>
              <a:off x="-3453725" y="3856025"/>
              <a:ext cx="45500" cy="60625"/>
            </a:xfrm>
            <a:custGeom>
              <a:rect b="b" l="l" r="r" t="t"/>
              <a:pathLst>
                <a:path extrusionOk="0" h="2425" w="1820">
                  <a:moveTo>
                    <a:pt x="576" y="1"/>
                  </a:moveTo>
                  <a:cubicBezTo>
                    <a:pt x="396" y="1"/>
                    <a:pt x="203" y="55"/>
                    <a:pt x="1" y="183"/>
                  </a:cubicBezTo>
                  <a:cubicBezTo>
                    <a:pt x="1671" y="754"/>
                    <a:pt x="1037" y="1219"/>
                    <a:pt x="741" y="2424"/>
                  </a:cubicBezTo>
                  <a:lnTo>
                    <a:pt x="1100" y="2276"/>
                  </a:lnTo>
                  <a:cubicBezTo>
                    <a:pt x="1227" y="1769"/>
                    <a:pt x="1820" y="1409"/>
                    <a:pt x="1671" y="817"/>
                  </a:cubicBezTo>
                  <a:cubicBezTo>
                    <a:pt x="1441" y="387"/>
                    <a:pt x="1054" y="1"/>
                    <a:pt x="576"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8" name="Google Shape;2958;p18"/>
            <p:cNvSpPr/>
            <p:nvPr/>
          </p:nvSpPr>
          <p:spPr>
            <a:xfrm>
              <a:off x="-3974525" y="4186275"/>
              <a:ext cx="75625" cy="86200"/>
            </a:xfrm>
            <a:custGeom>
              <a:rect b="b" l="l" r="r" t="t"/>
              <a:pathLst>
                <a:path extrusionOk="0" h="3448" w="3025">
                  <a:moveTo>
                    <a:pt x="1100" y="0"/>
                  </a:moveTo>
                  <a:lnTo>
                    <a:pt x="0" y="2708"/>
                  </a:lnTo>
                  <a:cubicBezTo>
                    <a:pt x="297" y="2919"/>
                    <a:pt x="381" y="3427"/>
                    <a:pt x="762" y="3448"/>
                  </a:cubicBezTo>
                  <a:cubicBezTo>
                    <a:pt x="804" y="3440"/>
                    <a:pt x="850" y="3438"/>
                    <a:pt x="898" y="3438"/>
                  </a:cubicBezTo>
                  <a:cubicBezTo>
                    <a:pt x="961" y="3438"/>
                    <a:pt x="1028" y="3442"/>
                    <a:pt x="1090" y="3442"/>
                  </a:cubicBezTo>
                  <a:cubicBezTo>
                    <a:pt x="1248" y="3442"/>
                    <a:pt x="1384" y="3419"/>
                    <a:pt x="1396" y="3257"/>
                  </a:cubicBezTo>
                  <a:cubicBezTo>
                    <a:pt x="1460" y="2644"/>
                    <a:pt x="2031" y="2221"/>
                    <a:pt x="2115" y="1650"/>
                  </a:cubicBezTo>
                  <a:cubicBezTo>
                    <a:pt x="2158" y="1143"/>
                    <a:pt x="2560" y="868"/>
                    <a:pt x="3025" y="720"/>
                  </a:cubicBezTo>
                  <a:cubicBezTo>
                    <a:pt x="2475" y="297"/>
                    <a:pt x="1481" y="741"/>
                    <a:pt x="1100"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9" name="Google Shape;2959;p18"/>
            <p:cNvSpPr/>
            <p:nvPr/>
          </p:nvSpPr>
          <p:spPr>
            <a:xfrm>
              <a:off x="-3962900" y="4206375"/>
              <a:ext cx="58725" cy="72450"/>
            </a:xfrm>
            <a:custGeom>
              <a:rect b="b" l="l" r="r" t="t"/>
              <a:pathLst>
                <a:path extrusionOk="0" h="2898" w="2349">
                  <a:moveTo>
                    <a:pt x="2348" y="0"/>
                  </a:moveTo>
                  <a:cubicBezTo>
                    <a:pt x="1989" y="21"/>
                    <a:pt x="1524" y="127"/>
                    <a:pt x="1524" y="381"/>
                  </a:cubicBezTo>
                  <a:cubicBezTo>
                    <a:pt x="1502" y="1036"/>
                    <a:pt x="952" y="1502"/>
                    <a:pt x="868" y="2094"/>
                  </a:cubicBezTo>
                  <a:cubicBezTo>
                    <a:pt x="804" y="2559"/>
                    <a:pt x="487" y="2559"/>
                    <a:pt x="107" y="2559"/>
                  </a:cubicBezTo>
                  <a:cubicBezTo>
                    <a:pt x="1" y="2644"/>
                    <a:pt x="1" y="2813"/>
                    <a:pt x="107" y="2898"/>
                  </a:cubicBezTo>
                  <a:cubicBezTo>
                    <a:pt x="1545" y="2665"/>
                    <a:pt x="1460" y="931"/>
                    <a:pt x="2348"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0" name="Google Shape;2960;p18"/>
            <p:cNvSpPr/>
            <p:nvPr/>
          </p:nvSpPr>
          <p:spPr>
            <a:xfrm>
              <a:off x="-3991450" y="4269825"/>
              <a:ext cx="32800" cy="24875"/>
            </a:xfrm>
            <a:custGeom>
              <a:rect b="b" l="l" r="r" t="t"/>
              <a:pathLst>
                <a:path extrusionOk="0" h="995" w="1312">
                  <a:moveTo>
                    <a:pt x="318" y="0"/>
                  </a:moveTo>
                  <a:lnTo>
                    <a:pt x="318" y="0"/>
                  </a:lnTo>
                  <a:cubicBezTo>
                    <a:pt x="1" y="550"/>
                    <a:pt x="22" y="952"/>
                    <a:pt x="889" y="994"/>
                  </a:cubicBezTo>
                  <a:cubicBezTo>
                    <a:pt x="1164" y="761"/>
                    <a:pt x="1312" y="381"/>
                    <a:pt x="1249" y="21"/>
                  </a:cubicBezTo>
                  <a:cubicBezTo>
                    <a:pt x="1216" y="10"/>
                    <a:pt x="1184" y="4"/>
                    <a:pt x="1155" y="4"/>
                  </a:cubicBezTo>
                  <a:cubicBezTo>
                    <a:pt x="961" y="4"/>
                    <a:pt x="833" y="223"/>
                    <a:pt x="651" y="223"/>
                  </a:cubicBezTo>
                  <a:cubicBezTo>
                    <a:pt x="559" y="223"/>
                    <a:pt x="453" y="167"/>
                    <a:pt x="318"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1" name="Google Shape;2961;p18"/>
            <p:cNvSpPr/>
            <p:nvPr/>
          </p:nvSpPr>
          <p:spPr>
            <a:xfrm>
              <a:off x="-4071275" y="4031525"/>
              <a:ext cx="44950" cy="80100"/>
            </a:xfrm>
            <a:custGeom>
              <a:rect b="b" l="l" r="r" t="t"/>
              <a:pathLst>
                <a:path extrusionOk="0" h="3204" w="1798">
                  <a:moveTo>
                    <a:pt x="1334" y="0"/>
                  </a:moveTo>
                  <a:cubicBezTo>
                    <a:pt x="978" y="0"/>
                    <a:pt x="695" y="384"/>
                    <a:pt x="550" y="692"/>
                  </a:cubicBezTo>
                  <a:cubicBezTo>
                    <a:pt x="550" y="882"/>
                    <a:pt x="592" y="1072"/>
                    <a:pt x="360" y="1178"/>
                  </a:cubicBezTo>
                  <a:cubicBezTo>
                    <a:pt x="254" y="1834"/>
                    <a:pt x="0" y="2510"/>
                    <a:pt x="529" y="3103"/>
                  </a:cubicBezTo>
                  <a:cubicBezTo>
                    <a:pt x="686" y="3173"/>
                    <a:pt x="806" y="3204"/>
                    <a:pt x="900" y="3204"/>
                  </a:cubicBezTo>
                  <a:cubicBezTo>
                    <a:pt x="1148" y="3204"/>
                    <a:pt x="1214" y="2986"/>
                    <a:pt x="1290" y="2680"/>
                  </a:cubicBezTo>
                  <a:cubicBezTo>
                    <a:pt x="1459" y="1982"/>
                    <a:pt x="1227" y="1263"/>
                    <a:pt x="1523" y="586"/>
                  </a:cubicBezTo>
                  <a:cubicBezTo>
                    <a:pt x="1629" y="396"/>
                    <a:pt x="1798" y="142"/>
                    <a:pt x="1523" y="36"/>
                  </a:cubicBezTo>
                  <a:cubicBezTo>
                    <a:pt x="1458" y="11"/>
                    <a:pt x="1395" y="0"/>
                    <a:pt x="1334"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2" name="Google Shape;2962;p18"/>
            <p:cNvSpPr/>
            <p:nvPr/>
          </p:nvSpPr>
          <p:spPr>
            <a:xfrm>
              <a:off x="-3599125" y="4067300"/>
              <a:ext cx="62425" cy="50775"/>
            </a:xfrm>
            <a:custGeom>
              <a:rect b="b" l="l" r="r" t="t"/>
              <a:pathLst>
                <a:path extrusionOk="0" h="2031" w="2497">
                  <a:moveTo>
                    <a:pt x="2340" y="0"/>
                  </a:moveTo>
                  <a:cubicBezTo>
                    <a:pt x="2001" y="0"/>
                    <a:pt x="1837" y="600"/>
                    <a:pt x="1564" y="600"/>
                  </a:cubicBezTo>
                  <a:cubicBezTo>
                    <a:pt x="1454" y="600"/>
                    <a:pt x="1327" y="504"/>
                    <a:pt x="1164" y="234"/>
                  </a:cubicBezTo>
                  <a:cubicBezTo>
                    <a:pt x="931" y="403"/>
                    <a:pt x="804" y="656"/>
                    <a:pt x="825" y="931"/>
                  </a:cubicBezTo>
                  <a:cubicBezTo>
                    <a:pt x="931" y="1354"/>
                    <a:pt x="1" y="1608"/>
                    <a:pt x="529" y="1925"/>
                  </a:cubicBezTo>
                  <a:cubicBezTo>
                    <a:pt x="645" y="2000"/>
                    <a:pt x="734" y="2030"/>
                    <a:pt x="807" y="2030"/>
                  </a:cubicBezTo>
                  <a:cubicBezTo>
                    <a:pt x="1142" y="2030"/>
                    <a:pt x="1106" y="1375"/>
                    <a:pt x="1507" y="1375"/>
                  </a:cubicBezTo>
                  <a:cubicBezTo>
                    <a:pt x="1513" y="1375"/>
                    <a:pt x="1518" y="1375"/>
                    <a:pt x="1523" y="1376"/>
                  </a:cubicBezTo>
                  <a:cubicBezTo>
                    <a:pt x="2496" y="1249"/>
                    <a:pt x="2094" y="445"/>
                    <a:pt x="2454" y="22"/>
                  </a:cubicBezTo>
                  <a:cubicBezTo>
                    <a:pt x="2414" y="7"/>
                    <a:pt x="2376" y="0"/>
                    <a:pt x="2340"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3" name="Google Shape;2963;p18"/>
            <p:cNvSpPr/>
            <p:nvPr/>
          </p:nvSpPr>
          <p:spPr>
            <a:xfrm>
              <a:off x="-3631375" y="4122275"/>
              <a:ext cx="43625" cy="29450"/>
            </a:xfrm>
            <a:custGeom>
              <a:rect b="b" l="l" r="r" t="t"/>
              <a:pathLst>
                <a:path extrusionOk="0" h="1178" w="1745">
                  <a:moveTo>
                    <a:pt x="1407" y="1"/>
                  </a:moveTo>
                  <a:cubicBezTo>
                    <a:pt x="1295" y="1"/>
                    <a:pt x="1147" y="40"/>
                    <a:pt x="952" y="128"/>
                  </a:cubicBezTo>
                  <a:cubicBezTo>
                    <a:pt x="656" y="382"/>
                    <a:pt x="0" y="382"/>
                    <a:pt x="318" y="911"/>
                  </a:cubicBezTo>
                  <a:cubicBezTo>
                    <a:pt x="445" y="1102"/>
                    <a:pt x="608" y="1177"/>
                    <a:pt x="781" y="1177"/>
                  </a:cubicBezTo>
                  <a:cubicBezTo>
                    <a:pt x="1123" y="1177"/>
                    <a:pt x="1503" y="882"/>
                    <a:pt x="1714" y="615"/>
                  </a:cubicBezTo>
                  <a:cubicBezTo>
                    <a:pt x="1744" y="264"/>
                    <a:pt x="1698" y="1"/>
                    <a:pt x="1407"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4" name="Google Shape;2964;p18"/>
            <p:cNvSpPr/>
            <p:nvPr/>
          </p:nvSpPr>
          <p:spPr>
            <a:xfrm>
              <a:off x="-3177200" y="3788150"/>
              <a:ext cx="89400" cy="85675"/>
            </a:xfrm>
            <a:custGeom>
              <a:rect b="b" l="l" r="r" t="t"/>
              <a:pathLst>
                <a:path extrusionOk="0" h="3427" w="3576">
                  <a:moveTo>
                    <a:pt x="2116" y="0"/>
                  </a:moveTo>
                  <a:cubicBezTo>
                    <a:pt x="2264" y="1058"/>
                    <a:pt x="783" y="317"/>
                    <a:pt x="255" y="2728"/>
                  </a:cubicBezTo>
                  <a:cubicBezTo>
                    <a:pt x="318" y="2961"/>
                    <a:pt x="1" y="3151"/>
                    <a:pt x="149" y="3426"/>
                  </a:cubicBezTo>
                  <a:cubicBezTo>
                    <a:pt x="1143" y="3257"/>
                    <a:pt x="1608" y="2242"/>
                    <a:pt x="2306" y="1607"/>
                  </a:cubicBezTo>
                  <a:cubicBezTo>
                    <a:pt x="2623" y="1248"/>
                    <a:pt x="3575" y="1269"/>
                    <a:pt x="3237" y="486"/>
                  </a:cubicBezTo>
                  <a:lnTo>
                    <a:pt x="3237" y="486"/>
                  </a:lnTo>
                  <a:cubicBezTo>
                    <a:pt x="3059" y="555"/>
                    <a:pt x="2903" y="592"/>
                    <a:pt x="2772" y="592"/>
                  </a:cubicBezTo>
                  <a:cubicBezTo>
                    <a:pt x="2499" y="592"/>
                    <a:pt x="2335" y="429"/>
                    <a:pt x="2306" y="42"/>
                  </a:cubicBezTo>
                  <a:lnTo>
                    <a:pt x="2116" y="0"/>
                  </a:ln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5" name="Google Shape;2965;p18"/>
            <p:cNvSpPr/>
            <p:nvPr/>
          </p:nvSpPr>
          <p:spPr>
            <a:xfrm>
              <a:off x="-3774675" y="3952050"/>
              <a:ext cx="47100" cy="64750"/>
            </a:xfrm>
            <a:custGeom>
              <a:rect b="b" l="l" r="r" t="t"/>
              <a:pathLst>
                <a:path extrusionOk="0" h="2590" w="1884">
                  <a:moveTo>
                    <a:pt x="741" y="0"/>
                  </a:moveTo>
                  <a:cubicBezTo>
                    <a:pt x="339" y="529"/>
                    <a:pt x="403" y="1375"/>
                    <a:pt x="1" y="1946"/>
                  </a:cubicBezTo>
                  <a:cubicBezTo>
                    <a:pt x="22" y="2010"/>
                    <a:pt x="22" y="2052"/>
                    <a:pt x="1" y="2094"/>
                  </a:cubicBezTo>
                  <a:cubicBezTo>
                    <a:pt x="134" y="2342"/>
                    <a:pt x="268" y="2590"/>
                    <a:pt x="618" y="2590"/>
                  </a:cubicBezTo>
                  <a:cubicBezTo>
                    <a:pt x="656" y="2590"/>
                    <a:pt x="697" y="2587"/>
                    <a:pt x="741" y="2581"/>
                  </a:cubicBezTo>
                  <a:cubicBezTo>
                    <a:pt x="805" y="1988"/>
                    <a:pt x="1418" y="1587"/>
                    <a:pt x="1503" y="994"/>
                  </a:cubicBezTo>
                  <a:cubicBezTo>
                    <a:pt x="1883" y="191"/>
                    <a:pt x="1756" y="64"/>
                    <a:pt x="741"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6" name="Google Shape;2966;p18"/>
            <p:cNvSpPr/>
            <p:nvPr/>
          </p:nvSpPr>
          <p:spPr>
            <a:xfrm>
              <a:off x="-3756150" y="3948875"/>
              <a:ext cx="32800" cy="28050"/>
            </a:xfrm>
            <a:custGeom>
              <a:rect b="b" l="l" r="r" t="t"/>
              <a:pathLst>
                <a:path extrusionOk="0" h="1122" w="1312">
                  <a:moveTo>
                    <a:pt x="0" y="0"/>
                  </a:moveTo>
                  <a:lnTo>
                    <a:pt x="0" y="148"/>
                  </a:lnTo>
                  <a:cubicBezTo>
                    <a:pt x="698" y="212"/>
                    <a:pt x="973" y="529"/>
                    <a:pt x="762" y="1121"/>
                  </a:cubicBezTo>
                  <a:lnTo>
                    <a:pt x="1121" y="952"/>
                  </a:lnTo>
                  <a:cubicBezTo>
                    <a:pt x="1311" y="170"/>
                    <a:pt x="1185" y="64"/>
                    <a:pt x="0"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7" name="Google Shape;2967;p18"/>
            <p:cNvSpPr/>
            <p:nvPr/>
          </p:nvSpPr>
          <p:spPr>
            <a:xfrm>
              <a:off x="-3783125" y="3961025"/>
              <a:ext cx="25400" cy="40225"/>
            </a:xfrm>
            <a:custGeom>
              <a:rect b="b" l="l" r="r" t="t"/>
              <a:pathLst>
                <a:path extrusionOk="0" h="1609" w="1016">
                  <a:moveTo>
                    <a:pt x="741" y="1"/>
                  </a:moveTo>
                  <a:lnTo>
                    <a:pt x="741" y="1"/>
                  </a:lnTo>
                  <a:cubicBezTo>
                    <a:pt x="1" y="424"/>
                    <a:pt x="212" y="1016"/>
                    <a:pt x="360" y="1608"/>
                  </a:cubicBezTo>
                  <a:lnTo>
                    <a:pt x="529" y="1439"/>
                  </a:lnTo>
                  <a:cubicBezTo>
                    <a:pt x="593" y="953"/>
                    <a:pt x="1016" y="508"/>
                    <a:pt x="741"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8" name="Google Shape;2968;p18"/>
            <p:cNvSpPr/>
            <p:nvPr/>
          </p:nvSpPr>
          <p:spPr>
            <a:xfrm>
              <a:off x="-3772025" y="3961025"/>
              <a:ext cx="21175" cy="35975"/>
            </a:xfrm>
            <a:custGeom>
              <a:rect b="b" l="l" r="r" t="t"/>
              <a:pathLst>
                <a:path extrusionOk="0" h="1439" w="847">
                  <a:moveTo>
                    <a:pt x="297" y="1"/>
                  </a:moveTo>
                  <a:cubicBezTo>
                    <a:pt x="212" y="487"/>
                    <a:pt x="1" y="931"/>
                    <a:pt x="85" y="1439"/>
                  </a:cubicBezTo>
                  <a:cubicBezTo>
                    <a:pt x="339" y="974"/>
                    <a:pt x="847" y="572"/>
                    <a:pt x="466"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9" name="Google Shape;2969;p18"/>
            <p:cNvSpPr/>
            <p:nvPr/>
          </p:nvSpPr>
          <p:spPr>
            <a:xfrm>
              <a:off x="-3986150" y="4253950"/>
              <a:ext cx="14300" cy="15900"/>
            </a:xfrm>
            <a:custGeom>
              <a:rect b="b" l="l" r="r" t="t"/>
              <a:pathLst>
                <a:path extrusionOk="0" h="636" w="572">
                  <a:moveTo>
                    <a:pt x="465" y="1"/>
                  </a:moveTo>
                  <a:cubicBezTo>
                    <a:pt x="0" y="64"/>
                    <a:pt x="148" y="402"/>
                    <a:pt x="106" y="635"/>
                  </a:cubicBezTo>
                  <a:cubicBezTo>
                    <a:pt x="571" y="572"/>
                    <a:pt x="550" y="297"/>
                    <a:pt x="487"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0" name="Google Shape;2970;p18"/>
            <p:cNvSpPr/>
            <p:nvPr/>
          </p:nvSpPr>
          <p:spPr>
            <a:xfrm>
              <a:off x="-4083975" y="4060975"/>
              <a:ext cx="26475" cy="48125"/>
            </a:xfrm>
            <a:custGeom>
              <a:rect b="b" l="l" r="r" t="t"/>
              <a:pathLst>
                <a:path extrusionOk="0" h="1925" w="1059">
                  <a:moveTo>
                    <a:pt x="677" y="0"/>
                  </a:moveTo>
                  <a:lnTo>
                    <a:pt x="508" y="169"/>
                  </a:lnTo>
                  <a:cubicBezTo>
                    <a:pt x="910" y="994"/>
                    <a:pt x="1" y="1438"/>
                    <a:pt x="1058" y="1925"/>
                  </a:cubicBezTo>
                  <a:cubicBezTo>
                    <a:pt x="783" y="1311"/>
                    <a:pt x="995" y="635"/>
                    <a:pt x="868"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1" name="Google Shape;2971;p18"/>
            <p:cNvSpPr/>
            <p:nvPr/>
          </p:nvSpPr>
          <p:spPr>
            <a:xfrm>
              <a:off x="-3472075" y="3894425"/>
              <a:ext cx="32275" cy="25475"/>
            </a:xfrm>
            <a:custGeom>
              <a:rect b="b" l="l" r="r" t="t"/>
              <a:pathLst>
                <a:path extrusionOk="0" h="1019" w="1291">
                  <a:moveTo>
                    <a:pt x="777" y="0"/>
                  </a:moveTo>
                  <a:cubicBezTo>
                    <a:pt x="227" y="21"/>
                    <a:pt x="375" y="592"/>
                    <a:pt x="16" y="740"/>
                  </a:cubicBezTo>
                  <a:cubicBezTo>
                    <a:pt x="1" y="941"/>
                    <a:pt x="156" y="1019"/>
                    <a:pt x="362" y="1019"/>
                  </a:cubicBezTo>
                  <a:cubicBezTo>
                    <a:pt x="741" y="1019"/>
                    <a:pt x="1291" y="754"/>
                    <a:pt x="1263" y="508"/>
                  </a:cubicBezTo>
                  <a:cubicBezTo>
                    <a:pt x="1263" y="233"/>
                    <a:pt x="1052" y="0"/>
                    <a:pt x="777"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2" name="Google Shape;2972;p18"/>
            <p:cNvSpPr/>
            <p:nvPr/>
          </p:nvSpPr>
          <p:spPr>
            <a:xfrm>
              <a:off x="-3986675" y="4254300"/>
              <a:ext cx="27800" cy="31025"/>
            </a:xfrm>
            <a:custGeom>
              <a:rect b="b" l="l" r="r" t="t"/>
              <a:pathLst>
                <a:path extrusionOk="0" h="1241" w="1112">
                  <a:moveTo>
                    <a:pt x="639" y="0"/>
                  </a:moveTo>
                  <a:cubicBezTo>
                    <a:pt x="599" y="0"/>
                    <a:pt x="556" y="3"/>
                    <a:pt x="508" y="8"/>
                  </a:cubicBezTo>
                  <a:lnTo>
                    <a:pt x="127" y="642"/>
                  </a:lnTo>
                  <a:cubicBezTo>
                    <a:pt x="169" y="854"/>
                    <a:pt x="0" y="1150"/>
                    <a:pt x="360" y="1234"/>
                  </a:cubicBezTo>
                  <a:cubicBezTo>
                    <a:pt x="384" y="1238"/>
                    <a:pt x="407" y="1240"/>
                    <a:pt x="428" y="1240"/>
                  </a:cubicBezTo>
                  <a:cubicBezTo>
                    <a:pt x="763" y="1240"/>
                    <a:pt x="779" y="801"/>
                    <a:pt x="1058" y="642"/>
                  </a:cubicBezTo>
                  <a:cubicBezTo>
                    <a:pt x="1058" y="330"/>
                    <a:pt x="1111" y="0"/>
                    <a:pt x="639"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973" name="Google Shape;2973;p18"/>
          <p:cNvPicPr preferRelativeResize="0"/>
          <p:nvPr/>
        </p:nvPicPr>
        <p:blipFill>
          <a:blip r:embed="rId3">
            <a:alphaModFix amt="66000"/>
          </a:blip>
          <a:stretch>
            <a:fillRect/>
          </a:stretch>
        </p:blipFill>
        <p:spPr>
          <a:xfrm>
            <a:off x="7184650" y="562625"/>
            <a:ext cx="3543300" cy="733425"/>
          </a:xfrm>
          <a:prstGeom prst="rect">
            <a:avLst/>
          </a:prstGeom>
          <a:noFill/>
          <a:ln>
            <a:noFill/>
          </a:ln>
        </p:spPr>
      </p:pic>
      <p:pic>
        <p:nvPicPr>
          <p:cNvPr id="2974" name="Google Shape;2974;p18"/>
          <p:cNvPicPr preferRelativeResize="0"/>
          <p:nvPr/>
        </p:nvPicPr>
        <p:blipFill>
          <a:blip r:embed="rId4">
            <a:alphaModFix amt="66000"/>
          </a:blip>
          <a:stretch>
            <a:fillRect/>
          </a:stretch>
        </p:blipFill>
        <p:spPr>
          <a:xfrm>
            <a:off x="-332763" y="4507037"/>
            <a:ext cx="3793026" cy="673800"/>
          </a:xfrm>
          <a:prstGeom prst="rect">
            <a:avLst/>
          </a:prstGeom>
          <a:noFill/>
          <a:ln>
            <a:noFill/>
          </a:ln>
        </p:spPr>
      </p:pic>
      <p:sp>
        <p:nvSpPr>
          <p:cNvPr id="2975" name="Google Shape;2975;p18"/>
          <p:cNvSpPr txBox="1"/>
          <p:nvPr>
            <p:ph idx="4" type="subTitle"/>
          </p:nvPr>
        </p:nvSpPr>
        <p:spPr>
          <a:xfrm>
            <a:off x="4578900" y="2173466"/>
            <a:ext cx="3858900" cy="1956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500"/>
              <a:buChar char="●"/>
              <a:defRPr sz="1400"/>
            </a:lvl1pPr>
            <a:lvl2pPr lvl="1" rtl="0" algn="ctr">
              <a:lnSpc>
                <a:spcPct val="100000"/>
              </a:lnSpc>
              <a:spcBef>
                <a:spcPts val="0"/>
              </a:spcBef>
              <a:spcAft>
                <a:spcPts val="0"/>
              </a:spcAft>
              <a:buSzPts val="1500"/>
              <a:buChar char="○"/>
              <a:defRPr sz="1500"/>
            </a:lvl2pPr>
            <a:lvl3pPr lvl="2" rtl="0" algn="ctr">
              <a:lnSpc>
                <a:spcPct val="100000"/>
              </a:lnSpc>
              <a:spcBef>
                <a:spcPts val="1600"/>
              </a:spcBef>
              <a:spcAft>
                <a:spcPts val="0"/>
              </a:spcAft>
              <a:buSzPts val="1500"/>
              <a:buChar char="■"/>
              <a:defRPr sz="1500"/>
            </a:lvl3pPr>
            <a:lvl4pPr lvl="3" rtl="0" algn="ctr">
              <a:lnSpc>
                <a:spcPct val="100000"/>
              </a:lnSpc>
              <a:spcBef>
                <a:spcPts val="1600"/>
              </a:spcBef>
              <a:spcAft>
                <a:spcPts val="0"/>
              </a:spcAft>
              <a:buSzPts val="1500"/>
              <a:buChar char="●"/>
              <a:defRPr sz="1500"/>
            </a:lvl4pPr>
            <a:lvl5pPr lvl="4" rtl="0" algn="ctr">
              <a:lnSpc>
                <a:spcPct val="100000"/>
              </a:lnSpc>
              <a:spcBef>
                <a:spcPts val="1600"/>
              </a:spcBef>
              <a:spcAft>
                <a:spcPts val="0"/>
              </a:spcAft>
              <a:buSzPts val="1500"/>
              <a:buChar char="○"/>
              <a:defRPr sz="1500"/>
            </a:lvl5pPr>
            <a:lvl6pPr lvl="5" rtl="0" algn="ctr">
              <a:lnSpc>
                <a:spcPct val="100000"/>
              </a:lnSpc>
              <a:spcBef>
                <a:spcPts val="1600"/>
              </a:spcBef>
              <a:spcAft>
                <a:spcPts val="0"/>
              </a:spcAft>
              <a:buSzPts val="1500"/>
              <a:buChar char="■"/>
              <a:defRPr sz="1500"/>
            </a:lvl6pPr>
            <a:lvl7pPr lvl="6" rtl="0" algn="ctr">
              <a:lnSpc>
                <a:spcPct val="100000"/>
              </a:lnSpc>
              <a:spcBef>
                <a:spcPts val="1600"/>
              </a:spcBef>
              <a:spcAft>
                <a:spcPts val="0"/>
              </a:spcAft>
              <a:buSzPts val="1500"/>
              <a:buChar char="●"/>
              <a:defRPr sz="1500"/>
            </a:lvl7pPr>
            <a:lvl8pPr lvl="7" rtl="0" algn="ctr">
              <a:lnSpc>
                <a:spcPct val="100000"/>
              </a:lnSpc>
              <a:spcBef>
                <a:spcPts val="1600"/>
              </a:spcBef>
              <a:spcAft>
                <a:spcPts val="0"/>
              </a:spcAft>
              <a:buSzPts val="1500"/>
              <a:buChar char="○"/>
              <a:defRPr sz="1500"/>
            </a:lvl8pPr>
            <a:lvl9pPr lvl="8" rtl="0" algn="ctr">
              <a:lnSpc>
                <a:spcPct val="100000"/>
              </a:lnSpc>
              <a:spcBef>
                <a:spcPts val="1600"/>
              </a:spcBef>
              <a:spcAft>
                <a:spcPts val="1600"/>
              </a:spcAft>
              <a:buSzPts val="1500"/>
              <a:buChar char="■"/>
              <a:defRPr sz="1500"/>
            </a:lvl9pPr>
          </a:lstStyle>
          <a:p/>
        </p:txBody>
      </p:sp>
      <p:sp>
        <p:nvSpPr>
          <p:cNvPr id="2976" name="Google Shape;2976;p18"/>
          <p:cNvSpPr txBox="1"/>
          <p:nvPr>
            <p:ph type="title"/>
          </p:nvPr>
        </p:nvSpPr>
        <p:spPr>
          <a:xfrm>
            <a:off x="716550" y="655575"/>
            <a:ext cx="77109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5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2977" name="Google Shape;2977;p1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2">
    <p:spTree>
      <p:nvGrpSpPr>
        <p:cNvPr id="2978" name="Shape 2978"/>
        <p:cNvGrpSpPr/>
        <p:nvPr/>
      </p:nvGrpSpPr>
      <p:grpSpPr>
        <a:xfrm>
          <a:off x="0" y="0"/>
          <a:ext cx="0" cy="0"/>
          <a:chOff x="0" y="0"/>
          <a:chExt cx="0" cy="0"/>
        </a:xfrm>
      </p:grpSpPr>
      <p:pic>
        <p:nvPicPr>
          <p:cNvPr id="2979" name="Google Shape;2979;p19"/>
          <p:cNvPicPr preferRelativeResize="0"/>
          <p:nvPr/>
        </p:nvPicPr>
        <p:blipFill>
          <a:blip r:embed="rId2">
            <a:alphaModFix/>
          </a:blip>
          <a:stretch>
            <a:fillRect/>
          </a:stretch>
        </p:blipFill>
        <p:spPr>
          <a:xfrm>
            <a:off x="0" y="0"/>
            <a:ext cx="9144000" cy="5143500"/>
          </a:xfrm>
          <a:prstGeom prst="rect">
            <a:avLst/>
          </a:prstGeom>
          <a:noFill/>
          <a:ln>
            <a:noFill/>
          </a:ln>
        </p:spPr>
      </p:pic>
      <p:sp>
        <p:nvSpPr>
          <p:cNvPr id="2980" name="Google Shape;2980;p19"/>
          <p:cNvSpPr txBox="1"/>
          <p:nvPr>
            <p:ph idx="1" type="subTitle"/>
          </p:nvPr>
        </p:nvSpPr>
        <p:spPr>
          <a:xfrm>
            <a:off x="1483500" y="1709511"/>
            <a:ext cx="3858900" cy="485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500"/>
              <a:buChar char="●"/>
              <a:defRPr b="1" sz="2000">
                <a:latin typeface="Caveat Brush"/>
                <a:ea typeface="Caveat Brush"/>
                <a:cs typeface="Caveat Brush"/>
                <a:sym typeface="Caveat Brush"/>
              </a:defRPr>
            </a:lvl1pPr>
            <a:lvl2pPr lvl="1" rtl="0" algn="ctr">
              <a:lnSpc>
                <a:spcPct val="100000"/>
              </a:lnSpc>
              <a:spcBef>
                <a:spcPts val="0"/>
              </a:spcBef>
              <a:spcAft>
                <a:spcPts val="0"/>
              </a:spcAft>
              <a:buSzPts val="2800"/>
              <a:buChar char="○"/>
              <a:defRPr sz="2800"/>
            </a:lvl2pPr>
            <a:lvl3pPr lvl="2" rtl="0" algn="ctr">
              <a:lnSpc>
                <a:spcPct val="100000"/>
              </a:lnSpc>
              <a:spcBef>
                <a:spcPts val="0"/>
              </a:spcBef>
              <a:spcAft>
                <a:spcPts val="0"/>
              </a:spcAft>
              <a:buSzPts val="2800"/>
              <a:buChar char="■"/>
              <a:defRPr sz="2800"/>
            </a:lvl3pPr>
            <a:lvl4pPr lvl="3" rtl="0" algn="ctr">
              <a:lnSpc>
                <a:spcPct val="100000"/>
              </a:lnSpc>
              <a:spcBef>
                <a:spcPts val="0"/>
              </a:spcBef>
              <a:spcAft>
                <a:spcPts val="0"/>
              </a:spcAft>
              <a:buSzPts val="2800"/>
              <a:buChar char="●"/>
              <a:defRPr sz="2800"/>
            </a:lvl4pPr>
            <a:lvl5pPr lvl="4" rtl="0" algn="ctr">
              <a:lnSpc>
                <a:spcPct val="100000"/>
              </a:lnSpc>
              <a:spcBef>
                <a:spcPts val="0"/>
              </a:spcBef>
              <a:spcAft>
                <a:spcPts val="0"/>
              </a:spcAft>
              <a:buSzPts val="2800"/>
              <a:buChar char="○"/>
              <a:defRPr sz="2800"/>
            </a:lvl5pPr>
            <a:lvl6pPr lvl="5" rtl="0" algn="ctr">
              <a:lnSpc>
                <a:spcPct val="100000"/>
              </a:lnSpc>
              <a:spcBef>
                <a:spcPts val="0"/>
              </a:spcBef>
              <a:spcAft>
                <a:spcPts val="0"/>
              </a:spcAft>
              <a:buSzPts val="2800"/>
              <a:buChar char="■"/>
              <a:defRPr sz="2800"/>
            </a:lvl6pPr>
            <a:lvl7pPr lvl="6" rtl="0" algn="ctr">
              <a:lnSpc>
                <a:spcPct val="100000"/>
              </a:lnSpc>
              <a:spcBef>
                <a:spcPts val="0"/>
              </a:spcBef>
              <a:spcAft>
                <a:spcPts val="0"/>
              </a:spcAft>
              <a:buSzPts val="2800"/>
              <a:buChar char="●"/>
              <a:defRPr sz="2800"/>
            </a:lvl7pPr>
            <a:lvl8pPr lvl="7" rtl="0" algn="ctr">
              <a:lnSpc>
                <a:spcPct val="100000"/>
              </a:lnSpc>
              <a:spcBef>
                <a:spcPts val="0"/>
              </a:spcBef>
              <a:spcAft>
                <a:spcPts val="0"/>
              </a:spcAft>
              <a:buSzPts val="2800"/>
              <a:buChar char="○"/>
              <a:defRPr sz="2800"/>
            </a:lvl8pPr>
            <a:lvl9pPr lvl="8" rtl="0" algn="ctr">
              <a:lnSpc>
                <a:spcPct val="100000"/>
              </a:lnSpc>
              <a:spcBef>
                <a:spcPts val="0"/>
              </a:spcBef>
              <a:spcAft>
                <a:spcPts val="0"/>
              </a:spcAft>
              <a:buSzPts val="2800"/>
              <a:buChar char="■"/>
              <a:defRPr sz="2800"/>
            </a:lvl9pPr>
          </a:lstStyle>
          <a:p/>
        </p:txBody>
      </p:sp>
      <p:grpSp>
        <p:nvGrpSpPr>
          <p:cNvPr id="2981" name="Google Shape;2981;p19"/>
          <p:cNvGrpSpPr/>
          <p:nvPr/>
        </p:nvGrpSpPr>
        <p:grpSpPr>
          <a:xfrm>
            <a:off x="0" y="4603500"/>
            <a:ext cx="2106500" cy="597475"/>
            <a:chOff x="-2810250" y="3572525"/>
            <a:chExt cx="2106500" cy="597475"/>
          </a:xfrm>
        </p:grpSpPr>
        <p:sp>
          <p:nvSpPr>
            <p:cNvPr id="2982" name="Google Shape;2982;p19"/>
            <p:cNvSpPr/>
            <p:nvPr/>
          </p:nvSpPr>
          <p:spPr>
            <a:xfrm>
              <a:off x="-2396250" y="4007475"/>
              <a:ext cx="133850" cy="123700"/>
            </a:xfrm>
            <a:custGeom>
              <a:rect b="b" l="l" r="r" t="t"/>
              <a:pathLst>
                <a:path extrusionOk="0" h="4948" w="5354">
                  <a:moveTo>
                    <a:pt x="3665" y="0"/>
                  </a:moveTo>
                  <a:cubicBezTo>
                    <a:pt x="3419" y="0"/>
                    <a:pt x="3177" y="89"/>
                    <a:pt x="2983" y="258"/>
                  </a:cubicBezTo>
                  <a:cubicBezTo>
                    <a:pt x="2771" y="1971"/>
                    <a:pt x="1" y="2521"/>
                    <a:pt x="339" y="4445"/>
                  </a:cubicBezTo>
                  <a:cubicBezTo>
                    <a:pt x="400" y="4488"/>
                    <a:pt x="452" y="4505"/>
                    <a:pt x="498" y="4505"/>
                  </a:cubicBezTo>
                  <a:cubicBezTo>
                    <a:pt x="693" y="4505"/>
                    <a:pt x="777" y="4189"/>
                    <a:pt x="1039" y="4189"/>
                  </a:cubicBezTo>
                  <a:cubicBezTo>
                    <a:pt x="1052" y="4189"/>
                    <a:pt x="1065" y="4190"/>
                    <a:pt x="1079" y="4192"/>
                  </a:cubicBezTo>
                  <a:cubicBezTo>
                    <a:pt x="1164" y="4466"/>
                    <a:pt x="614" y="4466"/>
                    <a:pt x="762" y="4763"/>
                  </a:cubicBezTo>
                  <a:cubicBezTo>
                    <a:pt x="893" y="4882"/>
                    <a:pt x="1072" y="4948"/>
                    <a:pt x="1226" y="4948"/>
                  </a:cubicBezTo>
                  <a:cubicBezTo>
                    <a:pt x="1344" y="4948"/>
                    <a:pt x="1447" y="4909"/>
                    <a:pt x="1502" y="4826"/>
                  </a:cubicBezTo>
                  <a:cubicBezTo>
                    <a:pt x="1946" y="4213"/>
                    <a:pt x="2750" y="3853"/>
                    <a:pt x="3004" y="3155"/>
                  </a:cubicBezTo>
                  <a:cubicBezTo>
                    <a:pt x="3110" y="2817"/>
                    <a:pt x="3363" y="2542"/>
                    <a:pt x="3659" y="2373"/>
                  </a:cubicBezTo>
                  <a:cubicBezTo>
                    <a:pt x="4558" y="1871"/>
                    <a:pt x="5354" y="109"/>
                    <a:pt x="4167" y="109"/>
                  </a:cubicBezTo>
                  <a:cubicBezTo>
                    <a:pt x="4153" y="109"/>
                    <a:pt x="4139" y="109"/>
                    <a:pt x="4125" y="110"/>
                  </a:cubicBezTo>
                  <a:cubicBezTo>
                    <a:pt x="3977" y="36"/>
                    <a:pt x="3820" y="0"/>
                    <a:pt x="3665"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3" name="Google Shape;2983;p19"/>
            <p:cNvSpPr/>
            <p:nvPr/>
          </p:nvSpPr>
          <p:spPr>
            <a:xfrm>
              <a:off x="-1076525" y="3572525"/>
              <a:ext cx="126925" cy="104075"/>
            </a:xfrm>
            <a:custGeom>
              <a:rect b="b" l="l" r="r" t="t"/>
              <a:pathLst>
                <a:path extrusionOk="0" h="4163" w="5077">
                  <a:moveTo>
                    <a:pt x="3337" y="1"/>
                  </a:moveTo>
                  <a:cubicBezTo>
                    <a:pt x="3025" y="1"/>
                    <a:pt x="2736" y="55"/>
                    <a:pt x="2602" y="165"/>
                  </a:cubicBezTo>
                  <a:cubicBezTo>
                    <a:pt x="2665" y="715"/>
                    <a:pt x="1798" y="906"/>
                    <a:pt x="1841" y="1477"/>
                  </a:cubicBezTo>
                  <a:cubicBezTo>
                    <a:pt x="1819" y="1815"/>
                    <a:pt x="1544" y="1900"/>
                    <a:pt x="1248" y="1963"/>
                  </a:cubicBezTo>
                  <a:cubicBezTo>
                    <a:pt x="254" y="2513"/>
                    <a:pt x="1" y="4099"/>
                    <a:pt x="1502" y="4163"/>
                  </a:cubicBezTo>
                  <a:cubicBezTo>
                    <a:pt x="2412" y="3824"/>
                    <a:pt x="3173" y="3190"/>
                    <a:pt x="3659" y="2365"/>
                  </a:cubicBezTo>
                  <a:cubicBezTo>
                    <a:pt x="3793" y="1912"/>
                    <a:pt x="4060" y="1739"/>
                    <a:pt x="4460" y="1739"/>
                  </a:cubicBezTo>
                  <a:cubicBezTo>
                    <a:pt x="4565" y="1739"/>
                    <a:pt x="4678" y="1751"/>
                    <a:pt x="4801" y="1773"/>
                  </a:cubicBezTo>
                  <a:cubicBezTo>
                    <a:pt x="4738" y="1604"/>
                    <a:pt x="5076" y="1477"/>
                    <a:pt x="4865" y="1286"/>
                  </a:cubicBezTo>
                  <a:cubicBezTo>
                    <a:pt x="4670" y="1119"/>
                    <a:pt x="4486" y="1055"/>
                    <a:pt x="4305" y="1055"/>
                  </a:cubicBezTo>
                  <a:cubicBezTo>
                    <a:pt x="3779" y="1055"/>
                    <a:pt x="3290" y="1599"/>
                    <a:pt x="2708" y="1709"/>
                  </a:cubicBezTo>
                  <a:cubicBezTo>
                    <a:pt x="2792" y="1202"/>
                    <a:pt x="3215" y="948"/>
                    <a:pt x="3511" y="715"/>
                  </a:cubicBezTo>
                  <a:cubicBezTo>
                    <a:pt x="3571" y="673"/>
                    <a:pt x="3645" y="658"/>
                    <a:pt x="3726" y="658"/>
                  </a:cubicBezTo>
                  <a:cubicBezTo>
                    <a:pt x="3891" y="658"/>
                    <a:pt x="4083" y="718"/>
                    <a:pt x="4233" y="718"/>
                  </a:cubicBezTo>
                  <a:cubicBezTo>
                    <a:pt x="4373" y="718"/>
                    <a:pt x="4476" y="666"/>
                    <a:pt x="4484" y="461"/>
                  </a:cubicBezTo>
                  <a:cubicBezTo>
                    <a:pt x="4458" y="156"/>
                    <a:pt x="3864" y="1"/>
                    <a:pt x="3337"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4" name="Google Shape;2984;p19"/>
            <p:cNvSpPr/>
            <p:nvPr/>
          </p:nvSpPr>
          <p:spPr>
            <a:xfrm>
              <a:off x="-2407875" y="4057575"/>
              <a:ext cx="141200" cy="94050"/>
            </a:xfrm>
            <a:custGeom>
              <a:rect b="b" l="l" r="r" t="t"/>
              <a:pathLst>
                <a:path extrusionOk="0" h="3762" w="5648">
                  <a:moveTo>
                    <a:pt x="4962" y="0"/>
                  </a:moveTo>
                  <a:cubicBezTo>
                    <a:pt x="4363" y="0"/>
                    <a:pt x="3743" y="352"/>
                    <a:pt x="3532" y="940"/>
                  </a:cubicBezTo>
                  <a:cubicBezTo>
                    <a:pt x="3405" y="1638"/>
                    <a:pt x="2665" y="1743"/>
                    <a:pt x="2369" y="2293"/>
                  </a:cubicBezTo>
                  <a:cubicBezTo>
                    <a:pt x="2144" y="2744"/>
                    <a:pt x="1958" y="2962"/>
                    <a:pt x="1704" y="2962"/>
                  </a:cubicBezTo>
                  <a:cubicBezTo>
                    <a:pt x="1506" y="2962"/>
                    <a:pt x="1265" y="2828"/>
                    <a:pt x="931" y="2568"/>
                  </a:cubicBezTo>
                  <a:cubicBezTo>
                    <a:pt x="656" y="2399"/>
                    <a:pt x="677" y="2188"/>
                    <a:pt x="740" y="1955"/>
                  </a:cubicBezTo>
                  <a:cubicBezTo>
                    <a:pt x="844" y="1728"/>
                    <a:pt x="715" y="1616"/>
                    <a:pt x="571" y="1616"/>
                  </a:cubicBezTo>
                  <a:cubicBezTo>
                    <a:pt x="420" y="1616"/>
                    <a:pt x="253" y="1738"/>
                    <a:pt x="317" y="1976"/>
                  </a:cubicBezTo>
                  <a:cubicBezTo>
                    <a:pt x="85" y="2293"/>
                    <a:pt x="0" y="2801"/>
                    <a:pt x="360" y="3076"/>
                  </a:cubicBezTo>
                  <a:cubicBezTo>
                    <a:pt x="1067" y="3522"/>
                    <a:pt x="1545" y="3761"/>
                    <a:pt x="1963" y="3761"/>
                  </a:cubicBezTo>
                  <a:cubicBezTo>
                    <a:pt x="2358" y="3761"/>
                    <a:pt x="2699" y="3549"/>
                    <a:pt x="3130" y="3097"/>
                  </a:cubicBezTo>
                  <a:cubicBezTo>
                    <a:pt x="3997" y="2166"/>
                    <a:pt x="5097" y="1342"/>
                    <a:pt x="5647" y="178"/>
                  </a:cubicBezTo>
                  <a:cubicBezTo>
                    <a:pt x="5441" y="57"/>
                    <a:pt x="5203" y="0"/>
                    <a:pt x="4962"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5" name="Google Shape;2985;p19"/>
            <p:cNvSpPr/>
            <p:nvPr/>
          </p:nvSpPr>
          <p:spPr>
            <a:xfrm>
              <a:off x="-869800" y="3762375"/>
              <a:ext cx="147025" cy="84950"/>
            </a:xfrm>
            <a:custGeom>
              <a:rect b="b" l="l" r="r" t="t"/>
              <a:pathLst>
                <a:path extrusionOk="0" h="3398" w="5881">
                  <a:moveTo>
                    <a:pt x="3321" y="0"/>
                  </a:moveTo>
                  <a:cubicBezTo>
                    <a:pt x="2724" y="0"/>
                    <a:pt x="1587" y="1645"/>
                    <a:pt x="652" y="1645"/>
                  </a:cubicBezTo>
                  <a:cubicBezTo>
                    <a:pt x="646" y="1645"/>
                    <a:pt x="641" y="1645"/>
                    <a:pt x="635" y="1644"/>
                  </a:cubicBezTo>
                  <a:cubicBezTo>
                    <a:pt x="339" y="1666"/>
                    <a:pt x="530" y="2004"/>
                    <a:pt x="276" y="2067"/>
                  </a:cubicBezTo>
                  <a:cubicBezTo>
                    <a:pt x="1" y="2448"/>
                    <a:pt x="170" y="2829"/>
                    <a:pt x="276" y="3188"/>
                  </a:cubicBezTo>
                  <a:lnTo>
                    <a:pt x="445" y="3209"/>
                  </a:lnTo>
                  <a:cubicBezTo>
                    <a:pt x="481" y="3205"/>
                    <a:pt x="517" y="3203"/>
                    <a:pt x="553" y="3203"/>
                  </a:cubicBezTo>
                  <a:cubicBezTo>
                    <a:pt x="921" y="3203"/>
                    <a:pt x="1302" y="3397"/>
                    <a:pt x="1640" y="3397"/>
                  </a:cubicBezTo>
                  <a:cubicBezTo>
                    <a:pt x="1779" y="3397"/>
                    <a:pt x="1911" y="3365"/>
                    <a:pt x="2031" y="3273"/>
                  </a:cubicBezTo>
                  <a:cubicBezTo>
                    <a:pt x="2645" y="2850"/>
                    <a:pt x="3491" y="2554"/>
                    <a:pt x="3892" y="2089"/>
                  </a:cubicBezTo>
                  <a:cubicBezTo>
                    <a:pt x="4358" y="1306"/>
                    <a:pt x="5881" y="1243"/>
                    <a:pt x="5606" y="164"/>
                  </a:cubicBezTo>
                  <a:cubicBezTo>
                    <a:pt x="5575" y="156"/>
                    <a:pt x="5540" y="153"/>
                    <a:pt x="5503" y="153"/>
                  </a:cubicBezTo>
                  <a:cubicBezTo>
                    <a:pt x="4820" y="153"/>
                    <a:pt x="3102" y="1370"/>
                    <a:pt x="2581" y="1771"/>
                  </a:cubicBezTo>
                  <a:cubicBezTo>
                    <a:pt x="2877" y="1179"/>
                    <a:pt x="3533" y="756"/>
                    <a:pt x="3491" y="58"/>
                  </a:cubicBezTo>
                  <a:cubicBezTo>
                    <a:pt x="3441" y="18"/>
                    <a:pt x="3384" y="0"/>
                    <a:pt x="3321"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6" name="Google Shape;2986;p19"/>
            <p:cNvSpPr/>
            <p:nvPr/>
          </p:nvSpPr>
          <p:spPr>
            <a:xfrm>
              <a:off x="-2475025" y="3887900"/>
              <a:ext cx="118975" cy="96950"/>
            </a:xfrm>
            <a:custGeom>
              <a:rect b="b" l="l" r="r" t="t"/>
              <a:pathLst>
                <a:path extrusionOk="0" h="3878" w="4759">
                  <a:moveTo>
                    <a:pt x="2337" y="1"/>
                  </a:moveTo>
                  <a:cubicBezTo>
                    <a:pt x="1329" y="1"/>
                    <a:pt x="678" y="1172"/>
                    <a:pt x="550" y="1995"/>
                  </a:cubicBezTo>
                  <a:cubicBezTo>
                    <a:pt x="0" y="3010"/>
                    <a:pt x="867" y="3751"/>
                    <a:pt x="1883" y="3878"/>
                  </a:cubicBezTo>
                  <a:cubicBezTo>
                    <a:pt x="2665" y="3095"/>
                    <a:pt x="4759" y="1953"/>
                    <a:pt x="3215" y="832"/>
                  </a:cubicBezTo>
                  <a:cubicBezTo>
                    <a:pt x="2898" y="621"/>
                    <a:pt x="2961" y="346"/>
                    <a:pt x="2834" y="92"/>
                  </a:cubicBezTo>
                  <a:cubicBezTo>
                    <a:pt x="2660" y="29"/>
                    <a:pt x="2494" y="1"/>
                    <a:pt x="2337"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7" name="Google Shape;2987;p19"/>
            <p:cNvSpPr/>
            <p:nvPr/>
          </p:nvSpPr>
          <p:spPr>
            <a:xfrm>
              <a:off x="-1207650" y="3814575"/>
              <a:ext cx="107350" cy="83025"/>
            </a:xfrm>
            <a:custGeom>
              <a:rect b="b" l="l" r="r" t="t"/>
              <a:pathLst>
                <a:path extrusionOk="0" h="3321" w="4294">
                  <a:moveTo>
                    <a:pt x="2433" y="1"/>
                  </a:moveTo>
                  <a:lnTo>
                    <a:pt x="1883" y="275"/>
                  </a:lnTo>
                  <a:cubicBezTo>
                    <a:pt x="1967" y="1227"/>
                    <a:pt x="1037" y="1523"/>
                    <a:pt x="423" y="2031"/>
                  </a:cubicBezTo>
                  <a:cubicBezTo>
                    <a:pt x="0" y="2771"/>
                    <a:pt x="297" y="3194"/>
                    <a:pt x="1333" y="3321"/>
                  </a:cubicBezTo>
                  <a:cubicBezTo>
                    <a:pt x="3025" y="2665"/>
                    <a:pt x="2623" y="1227"/>
                    <a:pt x="4252" y="1121"/>
                  </a:cubicBezTo>
                  <a:lnTo>
                    <a:pt x="4294" y="783"/>
                  </a:lnTo>
                  <a:cubicBezTo>
                    <a:pt x="3955" y="22"/>
                    <a:pt x="3131" y="106"/>
                    <a:pt x="2433"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8" name="Google Shape;2988;p19"/>
            <p:cNvSpPr/>
            <p:nvPr/>
          </p:nvSpPr>
          <p:spPr>
            <a:xfrm>
              <a:off x="-1657600" y="3775075"/>
              <a:ext cx="115300" cy="89075"/>
            </a:xfrm>
            <a:custGeom>
              <a:rect b="b" l="l" r="r" t="t"/>
              <a:pathLst>
                <a:path extrusionOk="0" h="3563" w="4612">
                  <a:moveTo>
                    <a:pt x="3414" y="0"/>
                  </a:moveTo>
                  <a:cubicBezTo>
                    <a:pt x="2993" y="0"/>
                    <a:pt x="3192" y="1023"/>
                    <a:pt x="1840" y="1707"/>
                  </a:cubicBezTo>
                  <a:cubicBezTo>
                    <a:pt x="1883" y="2807"/>
                    <a:pt x="719" y="2575"/>
                    <a:pt x="0" y="2934"/>
                  </a:cubicBezTo>
                  <a:cubicBezTo>
                    <a:pt x="104" y="3374"/>
                    <a:pt x="451" y="3562"/>
                    <a:pt x="899" y="3562"/>
                  </a:cubicBezTo>
                  <a:cubicBezTo>
                    <a:pt x="2278" y="3562"/>
                    <a:pt x="4612" y="1777"/>
                    <a:pt x="3701" y="100"/>
                  </a:cubicBezTo>
                  <a:cubicBezTo>
                    <a:pt x="3579" y="31"/>
                    <a:pt x="3487" y="0"/>
                    <a:pt x="3414"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9" name="Google Shape;2989;p19"/>
            <p:cNvSpPr/>
            <p:nvPr/>
          </p:nvSpPr>
          <p:spPr>
            <a:xfrm>
              <a:off x="-2430100" y="3892350"/>
              <a:ext cx="79875" cy="94825"/>
            </a:xfrm>
            <a:custGeom>
              <a:rect b="b" l="l" r="r" t="t"/>
              <a:pathLst>
                <a:path extrusionOk="0" h="3793" w="3195">
                  <a:moveTo>
                    <a:pt x="1251" y="0"/>
                  </a:moveTo>
                  <a:cubicBezTo>
                    <a:pt x="1175" y="0"/>
                    <a:pt x="1096" y="7"/>
                    <a:pt x="1016" y="20"/>
                  </a:cubicBezTo>
                  <a:cubicBezTo>
                    <a:pt x="720" y="316"/>
                    <a:pt x="382" y="548"/>
                    <a:pt x="1185" y="760"/>
                  </a:cubicBezTo>
                  <a:cubicBezTo>
                    <a:pt x="2475" y="1162"/>
                    <a:pt x="1376" y="2684"/>
                    <a:pt x="530" y="3002"/>
                  </a:cubicBezTo>
                  <a:cubicBezTo>
                    <a:pt x="212" y="3065"/>
                    <a:pt x="1" y="3382"/>
                    <a:pt x="86" y="3700"/>
                  </a:cubicBezTo>
                  <a:cubicBezTo>
                    <a:pt x="287" y="3764"/>
                    <a:pt x="455" y="3793"/>
                    <a:pt x="600" y="3793"/>
                  </a:cubicBezTo>
                  <a:cubicBezTo>
                    <a:pt x="1354" y="3793"/>
                    <a:pt x="1459" y="3019"/>
                    <a:pt x="2116" y="2558"/>
                  </a:cubicBezTo>
                  <a:cubicBezTo>
                    <a:pt x="3194" y="1779"/>
                    <a:pt x="2538" y="0"/>
                    <a:pt x="1251"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0" name="Google Shape;2990;p19"/>
            <p:cNvSpPr/>
            <p:nvPr/>
          </p:nvSpPr>
          <p:spPr>
            <a:xfrm>
              <a:off x="-858675" y="3784450"/>
              <a:ext cx="124800" cy="72900"/>
            </a:xfrm>
            <a:custGeom>
              <a:rect b="b" l="l" r="r" t="t"/>
              <a:pathLst>
                <a:path extrusionOk="0" h="2916" w="4992">
                  <a:moveTo>
                    <a:pt x="4991" y="85"/>
                  </a:moveTo>
                  <a:lnTo>
                    <a:pt x="4991" y="85"/>
                  </a:lnTo>
                  <a:cubicBezTo>
                    <a:pt x="4590" y="233"/>
                    <a:pt x="3638" y="0"/>
                    <a:pt x="3553" y="529"/>
                  </a:cubicBezTo>
                  <a:cubicBezTo>
                    <a:pt x="3744" y="1523"/>
                    <a:pt x="2242" y="1142"/>
                    <a:pt x="1925" y="1840"/>
                  </a:cubicBezTo>
                  <a:cubicBezTo>
                    <a:pt x="1784" y="2210"/>
                    <a:pt x="1565" y="2322"/>
                    <a:pt x="1324" y="2322"/>
                  </a:cubicBezTo>
                  <a:cubicBezTo>
                    <a:pt x="952" y="2322"/>
                    <a:pt x="529" y="2056"/>
                    <a:pt x="260" y="2056"/>
                  </a:cubicBezTo>
                  <a:cubicBezTo>
                    <a:pt x="125" y="2056"/>
                    <a:pt x="30" y="2124"/>
                    <a:pt x="0" y="2326"/>
                  </a:cubicBezTo>
                  <a:cubicBezTo>
                    <a:pt x="340" y="2745"/>
                    <a:pt x="752" y="2916"/>
                    <a:pt x="1193" y="2916"/>
                  </a:cubicBezTo>
                  <a:cubicBezTo>
                    <a:pt x="2648" y="2916"/>
                    <a:pt x="4423" y="1058"/>
                    <a:pt x="4991" y="85"/>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1" name="Google Shape;2991;p19"/>
            <p:cNvSpPr/>
            <p:nvPr/>
          </p:nvSpPr>
          <p:spPr>
            <a:xfrm>
              <a:off x="-1715775" y="4022375"/>
              <a:ext cx="82525" cy="97300"/>
            </a:xfrm>
            <a:custGeom>
              <a:rect b="b" l="l" r="r" t="t"/>
              <a:pathLst>
                <a:path extrusionOk="0" h="3892" w="3301">
                  <a:moveTo>
                    <a:pt x="2164" y="1"/>
                  </a:moveTo>
                  <a:cubicBezTo>
                    <a:pt x="2076" y="1"/>
                    <a:pt x="2004" y="47"/>
                    <a:pt x="1968" y="191"/>
                  </a:cubicBezTo>
                  <a:cubicBezTo>
                    <a:pt x="1714" y="381"/>
                    <a:pt x="1545" y="677"/>
                    <a:pt x="1545" y="994"/>
                  </a:cubicBezTo>
                  <a:cubicBezTo>
                    <a:pt x="1376" y="1925"/>
                    <a:pt x="1" y="2411"/>
                    <a:pt x="530" y="3469"/>
                  </a:cubicBezTo>
                  <a:cubicBezTo>
                    <a:pt x="675" y="3736"/>
                    <a:pt x="995" y="3891"/>
                    <a:pt x="1306" y="3891"/>
                  </a:cubicBezTo>
                  <a:cubicBezTo>
                    <a:pt x="1536" y="3891"/>
                    <a:pt x="1760" y="3806"/>
                    <a:pt x="1904" y="3617"/>
                  </a:cubicBezTo>
                  <a:cubicBezTo>
                    <a:pt x="2179" y="2432"/>
                    <a:pt x="3300" y="1502"/>
                    <a:pt x="3258" y="233"/>
                  </a:cubicBezTo>
                  <a:lnTo>
                    <a:pt x="2708" y="148"/>
                  </a:lnTo>
                  <a:cubicBezTo>
                    <a:pt x="2698" y="150"/>
                    <a:pt x="2687" y="151"/>
                    <a:pt x="2676" y="151"/>
                  </a:cubicBezTo>
                  <a:cubicBezTo>
                    <a:pt x="2534" y="151"/>
                    <a:pt x="2323" y="1"/>
                    <a:pt x="2164"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2" name="Google Shape;2992;p19"/>
            <p:cNvSpPr/>
            <p:nvPr/>
          </p:nvSpPr>
          <p:spPr>
            <a:xfrm>
              <a:off x="-1209225" y="4031875"/>
              <a:ext cx="103650" cy="71425"/>
            </a:xfrm>
            <a:custGeom>
              <a:rect b="b" l="l" r="r" t="t"/>
              <a:pathLst>
                <a:path extrusionOk="0" h="2857" w="4146">
                  <a:moveTo>
                    <a:pt x="3786" y="1"/>
                  </a:moveTo>
                  <a:cubicBezTo>
                    <a:pt x="3046" y="85"/>
                    <a:pt x="2305" y="64"/>
                    <a:pt x="1586" y="128"/>
                  </a:cubicBezTo>
                  <a:lnTo>
                    <a:pt x="1015" y="593"/>
                  </a:lnTo>
                  <a:cubicBezTo>
                    <a:pt x="931" y="678"/>
                    <a:pt x="888" y="762"/>
                    <a:pt x="867" y="889"/>
                  </a:cubicBezTo>
                  <a:cubicBezTo>
                    <a:pt x="867" y="1460"/>
                    <a:pt x="0" y="1756"/>
                    <a:pt x="254" y="2412"/>
                  </a:cubicBezTo>
                  <a:cubicBezTo>
                    <a:pt x="536" y="2704"/>
                    <a:pt x="899" y="2857"/>
                    <a:pt x="1245" y="2857"/>
                  </a:cubicBezTo>
                  <a:cubicBezTo>
                    <a:pt x="1652" y="2857"/>
                    <a:pt x="2036" y="2646"/>
                    <a:pt x="2242" y="2200"/>
                  </a:cubicBezTo>
                  <a:cubicBezTo>
                    <a:pt x="2305" y="2031"/>
                    <a:pt x="2263" y="1862"/>
                    <a:pt x="2157" y="1756"/>
                  </a:cubicBezTo>
                  <a:cubicBezTo>
                    <a:pt x="2106" y="1735"/>
                    <a:pt x="2059" y="1725"/>
                    <a:pt x="2015" y="1725"/>
                  </a:cubicBezTo>
                  <a:cubicBezTo>
                    <a:pt x="1762" y="1725"/>
                    <a:pt x="1611" y="2027"/>
                    <a:pt x="1362" y="2027"/>
                  </a:cubicBezTo>
                  <a:cubicBezTo>
                    <a:pt x="1314" y="2027"/>
                    <a:pt x="1262" y="2016"/>
                    <a:pt x="1206" y="1989"/>
                  </a:cubicBezTo>
                  <a:cubicBezTo>
                    <a:pt x="1461" y="1559"/>
                    <a:pt x="1576" y="1366"/>
                    <a:pt x="1705" y="1366"/>
                  </a:cubicBezTo>
                  <a:cubicBezTo>
                    <a:pt x="1811" y="1366"/>
                    <a:pt x="1926" y="1497"/>
                    <a:pt x="2136" y="1735"/>
                  </a:cubicBezTo>
                  <a:cubicBezTo>
                    <a:pt x="2338" y="1823"/>
                    <a:pt x="2499" y="1859"/>
                    <a:pt x="2631" y="1859"/>
                  </a:cubicBezTo>
                  <a:cubicBezTo>
                    <a:pt x="3230" y="1859"/>
                    <a:pt x="3210" y="1093"/>
                    <a:pt x="3574" y="868"/>
                  </a:cubicBezTo>
                  <a:lnTo>
                    <a:pt x="3574" y="868"/>
                  </a:lnTo>
                  <a:cubicBezTo>
                    <a:pt x="3426" y="1079"/>
                    <a:pt x="3320" y="1291"/>
                    <a:pt x="3765" y="1418"/>
                  </a:cubicBezTo>
                  <a:cubicBezTo>
                    <a:pt x="3765" y="953"/>
                    <a:pt x="4145" y="487"/>
                    <a:pt x="3786"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3" name="Google Shape;2993;p19"/>
            <p:cNvSpPr/>
            <p:nvPr/>
          </p:nvSpPr>
          <p:spPr>
            <a:xfrm>
              <a:off x="-2402600" y="4013900"/>
              <a:ext cx="103125" cy="108950"/>
            </a:xfrm>
            <a:custGeom>
              <a:rect b="b" l="l" r="r" t="t"/>
              <a:pathLst>
                <a:path extrusionOk="0" h="4358" w="4125">
                  <a:moveTo>
                    <a:pt x="3258" y="1"/>
                  </a:moveTo>
                  <a:cubicBezTo>
                    <a:pt x="1883" y="720"/>
                    <a:pt x="826" y="1925"/>
                    <a:pt x="276" y="3385"/>
                  </a:cubicBezTo>
                  <a:cubicBezTo>
                    <a:pt x="635" y="3638"/>
                    <a:pt x="1" y="4188"/>
                    <a:pt x="656" y="4358"/>
                  </a:cubicBezTo>
                  <a:cubicBezTo>
                    <a:pt x="720" y="4315"/>
                    <a:pt x="741" y="4231"/>
                    <a:pt x="656" y="4188"/>
                  </a:cubicBezTo>
                  <a:cubicBezTo>
                    <a:pt x="635" y="2285"/>
                    <a:pt x="4125" y="1206"/>
                    <a:pt x="3258"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4" name="Google Shape;2994;p19"/>
            <p:cNvSpPr/>
            <p:nvPr/>
          </p:nvSpPr>
          <p:spPr>
            <a:xfrm>
              <a:off x="-2066325" y="3800825"/>
              <a:ext cx="83575" cy="106975"/>
            </a:xfrm>
            <a:custGeom>
              <a:rect b="b" l="l" r="r" t="t"/>
              <a:pathLst>
                <a:path extrusionOk="0" h="4279" w="3343">
                  <a:moveTo>
                    <a:pt x="1333" y="1"/>
                  </a:moveTo>
                  <a:lnTo>
                    <a:pt x="1333" y="22"/>
                  </a:lnTo>
                  <a:cubicBezTo>
                    <a:pt x="678" y="1333"/>
                    <a:pt x="1" y="2856"/>
                    <a:pt x="995" y="4188"/>
                  </a:cubicBezTo>
                  <a:cubicBezTo>
                    <a:pt x="1021" y="4179"/>
                    <a:pt x="1044" y="4174"/>
                    <a:pt x="1064" y="4174"/>
                  </a:cubicBezTo>
                  <a:cubicBezTo>
                    <a:pt x="1093" y="4174"/>
                    <a:pt x="1118" y="4185"/>
                    <a:pt x="1143" y="4209"/>
                  </a:cubicBezTo>
                  <a:cubicBezTo>
                    <a:pt x="1255" y="4257"/>
                    <a:pt x="1355" y="4278"/>
                    <a:pt x="1445" y="4278"/>
                  </a:cubicBezTo>
                  <a:cubicBezTo>
                    <a:pt x="2033" y="4278"/>
                    <a:pt x="2193" y="3371"/>
                    <a:pt x="2560" y="3004"/>
                  </a:cubicBezTo>
                  <a:cubicBezTo>
                    <a:pt x="2814" y="2581"/>
                    <a:pt x="3342" y="2200"/>
                    <a:pt x="3152" y="1650"/>
                  </a:cubicBezTo>
                  <a:cubicBezTo>
                    <a:pt x="2964" y="1253"/>
                    <a:pt x="3272" y="339"/>
                    <a:pt x="2645" y="339"/>
                  </a:cubicBezTo>
                  <a:cubicBezTo>
                    <a:pt x="2638" y="339"/>
                    <a:pt x="2631" y="339"/>
                    <a:pt x="2623" y="339"/>
                  </a:cubicBezTo>
                  <a:cubicBezTo>
                    <a:pt x="1777" y="1016"/>
                    <a:pt x="2285" y="2116"/>
                    <a:pt x="1629" y="2940"/>
                  </a:cubicBezTo>
                  <a:cubicBezTo>
                    <a:pt x="678" y="2010"/>
                    <a:pt x="3258" y="318"/>
                    <a:pt x="1333"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5" name="Google Shape;2995;p19"/>
            <p:cNvSpPr/>
            <p:nvPr/>
          </p:nvSpPr>
          <p:spPr>
            <a:xfrm>
              <a:off x="-2386200" y="4013900"/>
              <a:ext cx="131150" cy="123250"/>
            </a:xfrm>
            <a:custGeom>
              <a:rect b="b" l="l" r="r" t="t"/>
              <a:pathLst>
                <a:path extrusionOk="0" h="4930" w="5246">
                  <a:moveTo>
                    <a:pt x="4273" y="1"/>
                  </a:moveTo>
                  <a:cubicBezTo>
                    <a:pt x="4251" y="974"/>
                    <a:pt x="3702" y="1672"/>
                    <a:pt x="2708" y="2116"/>
                  </a:cubicBezTo>
                  <a:cubicBezTo>
                    <a:pt x="2517" y="2200"/>
                    <a:pt x="2390" y="2306"/>
                    <a:pt x="2433" y="2475"/>
                  </a:cubicBezTo>
                  <a:cubicBezTo>
                    <a:pt x="2644" y="3448"/>
                    <a:pt x="1142" y="3533"/>
                    <a:pt x="1079" y="4400"/>
                  </a:cubicBezTo>
                  <a:cubicBezTo>
                    <a:pt x="1079" y="4474"/>
                    <a:pt x="957" y="4521"/>
                    <a:pt x="809" y="4521"/>
                  </a:cubicBezTo>
                  <a:cubicBezTo>
                    <a:pt x="661" y="4521"/>
                    <a:pt x="487" y="4474"/>
                    <a:pt x="381" y="4358"/>
                  </a:cubicBezTo>
                  <a:cubicBezTo>
                    <a:pt x="430" y="4210"/>
                    <a:pt x="343" y="4184"/>
                    <a:pt x="233" y="4184"/>
                  </a:cubicBezTo>
                  <a:cubicBezTo>
                    <a:pt x="173" y="4184"/>
                    <a:pt x="107" y="4191"/>
                    <a:pt x="51" y="4191"/>
                  </a:cubicBezTo>
                  <a:cubicBezTo>
                    <a:pt x="33" y="4191"/>
                    <a:pt x="16" y="4191"/>
                    <a:pt x="0" y="4188"/>
                  </a:cubicBezTo>
                  <a:lnTo>
                    <a:pt x="0" y="4358"/>
                  </a:lnTo>
                  <a:cubicBezTo>
                    <a:pt x="211" y="4625"/>
                    <a:pt x="478" y="4929"/>
                    <a:pt x="770" y="4929"/>
                  </a:cubicBezTo>
                  <a:cubicBezTo>
                    <a:pt x="918" y="4929"/>
                    <a:pt x="1071" y="4852"/>
                    <a:pt x="1227" y="4654"/>
                  </a:cubicBezTo>
                  <a:cubicBezTo>
                    <a:pt x="1713" y="4061"/>
                    <a:pt x="2433" y="3638"/>
                    <a:pt x="2771" y="2983"/>
                  </a:cubicBezTo>
                  <a:cubicBezTo>
                    <a:pt x="3157" y="2175"/>
                    <a:pt x="3471" y="1892"/>
                    <a:pt x="4244" y="1892"/>
                  </a:cubicBezTo>
                  <a:cubicBezTo>
                    <a:pt x="4402" y="1892"/>
                    <a:pt x="4579" y="1904"/>
                    <a:pt x="4780" y="1925"/>
                  </a:cubicBezTo>
                  <a:cubicBezTo>
                    <a:pt x="5245" y="1164"/>
                    <a:pt x="4865" y="551"/>
                    <a:pt x="4273"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6" name="Google Shape;2996;p19"/>
            <p:cNvSpPr/>
            <p:nvPr/>
          </p:nvSpPr>
          <p:spPr>
            <a:xfrm>
              <a:off x="-1054850" y="3608375"/>
              <a:ext cx="98375" cy="83775"/>
            </a:xfrm>
            <a:custGeom>
              <a:rect b="b" l="l" r="r" t="t"/>
              <a:pathLst>
                <a:path extrusionOk="0" h="3351" w="3935">
                  <a:moveTo>
                    <a:pt x="3286" y="0"/>
                  </a:moveTo>
                  <a:cubicBezTo>
                    <a:pt x="3065" y="0"/>
                    <a:pt x="2878" y="122"/>
                    <a:pt x="2814" y="360"/>
                  </a:cubicBezTo>
                  <a:cubicBezTo>
                    <a:pt x="2602" y="1121"/>
                    <a:pt x="1820" y="1460"/>
                    <a:pt x="1545" y="2115"/>
                  </a:cubicBezTo>
                  <a:cubicBezTo>
                    <a:pt x="1312" y="2284"/>
                    <a:pt x="1058" y="2454"/>
                    <a:pt x="804" y="2581"/>
                  </a:cubicBezTo>
                  <a:cubicBezTo>
                    <a:pt x="402" y="2729"/>
                    <a:pt x="1" y="2855"/>
                    <a:pt x="64" y="3342"/>
                  </a:cubicBezTo>
                  <a:cubicBezTo>
                    <a:pt x="126" y="3347"/>
                    <a:pt x="187" y="3350"/>
                    <a:pt x="248" y="3350"/>
                  </a:cubicBezTo>
                  <a:cubicBezTo>
                    <a:pt x="1839" y="3350"/>
                    <a:pt x="3181" y="1540"/>
                    <a:pt x="3934" y="339"/>
                  </a:cubicBezTo>
                  <a:cubicBezTo>
                    <a:pt x="3738" y="111"/>
                    <a:pt x="3496" y="0"/>
                    <a:pt x="3286"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7" name="Google Shape;2997;p19"/>
            <p:cNvSpPr/>
            <p:nvPr/>
          </p:nvSpPr>
          <p:spPr>
            <a:xfrm>
              <a:off x="-2025025" y="3796425"/>
              <a:ext cx="88800" cy="110275"/>
            </a:xfrm>
            <a:custGeom>
              <a:rect b="b" l="l" r="r" t="t"/>
              <a:pathLst>
                <a:path extrusionOk="0" h="4411" w="3552">
                  <a:moveTo>
                    <a:pt x="889" y="1"/>
                  </a:moveTo>
                  <a:cubicBezTo>
                    <a:pt x="649" y="1"/>
                    <a:pt x="619" y="221"/>
                    <a:pt x="1162" y="663"/>
                  </a:cubicBezTo>
                  <a:cubicBezTo>
                    <a:pt x="1373" y="832"/>
                    <a:pt x="1310" y="1001"/>
                    <a:pt x="1141" y="1150"/>
                  </a:cubicBezTo>
                  <a:cubicBezTo>
                    <a:pt x="992" y="1678"/>
                    <a:pt x="1881" y="2186"/>
                    <a:pt x="1141" y="2588"/>
                  </a:cubicBezTo>
                  <a:cubicBezTo>
                    <a:pt x="770" y="2670"/>
                    <a:pt x="1" y="4411"/>
                    <a:pt x="696" y="4411"/>
                  </a:cubicBezTo>
                  <a:cubicBezTo>
                    <a:pt x="716" y="4411"/>
                    <a:pt x="737" y="4409"/>
                    <a:pt x="760" y="4406"/>
                  </a:cubicBezTo>
                  <a:cubicBezTo>
                    <a:pt x="3552" y="1477"/>
                    <a:pt x="1512" y="1"/>
                    <a:pt x="889"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8" name="Google Shape;2998;p19"/>
            <p:cNvSpPr/>
            <p:nvPr/>
          </p:nvSpPr>
          <p:spPr>
            <a:xfrm>
              <a:off x="-2743625" y="4091025"/>
              <a:ext cx="81975" cy="78875"/>
            </a:xfrm>
            <a:custGeom>
              <a:rect b="b" l="l" r="r" t="t"/>
              <a:pathLst>
                <a:path extrusionOk="0" h="3155" w="3279">
                  <a:moveTo>
                    <a:pt x="2655" y="0"/>
                  </a:moveTo>
                  <a:cubicBezTo>
                    <a:pt x="2457" y="0"/>
                    <a:pt x="2305" y="192"/>
                    <a:pt x="1967" y="638"/>
                  </a:cubicBezTo>
                  <a:cubicBezTo>
                    <a:pt x="1269" y="1463"/>
                    <a:pt x="127" y="2034"/>
                    <a:pt x="0" y="3155"/>
                  </a:cubicBezTo>
                  <a:cubicBezTo>
                    <a:pt x="1756" y="2943"/>
                    <a:pt x="2411" y="2119"/>
                    <a:pt x="3279" y="300"/>
                  </a:cubicBezTo>
                  <a:cubicBezTo>
                    <a:pt x="2979" y="109"/>
                    <a:pt x="2804" y="0"/>
                    <a:pt x="2655"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9" name="Google Shape;2999;p19"/>
            <p:cNvSpPr/>
            <p:nvPr/>
          </p:nvSpPr>
          <p:spPr>
            <a:xfrm>
              <a:off x="-1964275" y="3977375"/>
              <a:ext cx="102600" cy="85350"/>
            </a:xfrm>
            <a:custGeom>
              <a:rect b="b" l="l" r="r" t="t"/>
              <a:pathLst>
                <a:path extrusionOk="0" h="3414" w="4104">
                  <a:moveTo>
                    <a:pt x="3439" y="0"/>
                  </a:moveTo>
                  <a:cubicBezTo>
                    <a:pt x="3010" y="0"/>
                    <a:pt x="3012" y="466"/>
                    <a:pt x="2814" y="700"/>
                  </a:cubicBezTo>
                  <a:cubicBezTo>
                    <a:pt x="2665" y="1145"/>
                    <a:pt x="1946" y="1335"/>
                    <a:pt x="1925" y="1758"/>
                  </a:cubicBezTo>
                  <a:cubicBezTo>
                    <a:pt x="1862" y="2836"/>
                    <a:pt x="635" y="2562"/>
                    <a:pt x="1" y="3090"/>
                  </a:cubicBezTo>
                  <a:cubicBezTo>
                    <a:pt x="278" y="3316"/>
                    <a:pt x="585" y="3413"/>
                    <a:pt x="902" y="3413"/>
                  </a:cubicBezTo>
                  <a:cubicBezTo>
                    <a:pt x="2401" y="3413"/>
                    <a:pt x="4103" y="1232"/>
                    <a:pt x="3702" y="45"/>
                  </a:cubicBezTo>
                  <a:cubicBezTo>
                    <a:pt x="3599" y="14"/>
                    <a:pt x="3513" y="0"/>
                    <a:pt x="3439"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0" name="Google Shape;3000;p19"/>
            <p:cNvSpPr/>
            <p:nvPr/>
          </p:nvSpPr>
          <p:spPr>
            <a:xfrm>
              <a:off x="-2311650" y="3692450"/>
              <a:ext cx="94325" cy="88925"/>
            </a:xfrm>
            <a:custGeom>
              <a:rect b="b" l="l" r="r" t="t"/>
              <a:pathLst>
                <a:path extrusionOk="0" h="3557" w="3773">
                  <a:moveTo>
                    <a:pt x="3321" y="0"/>
                  </a:moveTo>
                  <a:lnTo>
                    <a:pt x="3321" y="0"/>
                  </a:lnTo>
                  <a:cubicBezTo>
                    <a:pt x="1354" y="550"/>
                    <a:pt x="3109" y="2411"/>
                    <a:pt x="910" y="2749"/>
                  </a:cubicBezTo>
                  <a:cubicBezTo>
                    <a:pt x="635" y="2961"/>
                    <a:pt x="43" y="2686"/>
                    <a:pt x="0" y="3215"/>
                  </a:cubicBezTo>
                  <a:cubicBezTo>
                    <a:pt x="318" y="3453"/>
                    <a:pt x="646" y="3557"/>
                    <a:pt x="967" y="3557"/>
                  </a:cubicBezTo>
                  <a:cubicBezTo>
                    <a:pt x="2441" y="3557"/>
                    <a:pt x="3772" y="1372"/>
                    <a:pt x="3321"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1" name="Google Shape;3001;p19"/>
            <p:cNvSpPr/>
            <p:nvPr/>
          </p:nvSpPr>
          <p:spPr>
            <a:xfrm>
              <a:off x="-1678225" y="3763825"/>
              <a:ext cx="87800" cy="86200"/>
            </a:xfrm>
            <a:custGeom>
              <a:rect b="b" l="l" r="r" t="t"/>
              <a:pathLst>
                <a:path extrusionOk="0" h="3448" w="3512">
                  <a:moveTo>
                    <a:pt x="2538" y="0"/>
                  </a:moveTo>
                  <a:lnTo>
                    <a:pt x="2538" y="0"/>
                  </a:lnTo>
                  <a:cubicBezTo>
                    <a:pt x="2010" y="360"/>
                    <a:pt x="1777" y="1037"/>
                    <a:pt x="1016" y="1163"/>
                  </a:cubicBezTo>
                  <a:cubicBezTo>
                    <a:pt x="614" y="1375"/>
                    <a:pt x="550" y="1819"/>
                    <a:pt x="275" y="2136"/>
                  </a:cubicBezTo>
                  <a:cubicBezTo>
                    <a:pt x="0" y="2454"/>
                    <a:pt x="297" y="3448"/>
                    <a:pt x="783" y="3448"/>
                  </a:cubicBezTo>
                  <a:cubicBezTo>
                    <a:pt x="1756" y="3384"/>
                    <a:pt x="3088" y="3363"/>
                    <a:pt x="2708" y="2157"/>
                  </a:cubicBezTo>
                  <a:lnTo>
                    <a:pt x="2581" y="2115"/>
                  </a:lnTo>
                  <a:cubicBezTo>
                    <a:pt x="2242" y="2263"/>
                    <a:pt x="2306" y="2644"/>
                    <a:pt x="2010" y="2792"/>
                  </a:cubicBezTo>
                  <a:cubicBezTo>
                    <a:pt x="1919" y="2832"/>
                    <a:pt x="1780" y="2858"/>
                    <a:pt x="1669" y="2858"/>
                  </a:cubicBezTo>
                  <a:cubicBezTo>
                    <a:pt x="1547" y="2858"/>
                    <a:pt x="1458" y="2827"/>
                    <a:pt x="1502" y="2750"/>
                  </a:cubicBezTo>
                  <a:cubicBezTo>
                    <a:pt x="1735" y="2390"/>
                    <a:pt x="1291" y="1798"/>
                    <a:pt x="2010" y="1629"/>
                  </a:cubicBezTo>
                  <a:cubicBezTo>
                    <a:pt x="2581" y="1396"/>
                    <a:pt x="3511" y="296"/>
                    <a:pt x="2538"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2" name="Google Shape;3002;p19"/>
            <p:cNvSpPr/>
            <p:nvPr/>
          </p:nvSpPr>
          <p:spPr>
            <a:xfrm>
              <a:off x="-2786250" y="4057250"/>
              <a:ext cx="89275" cy="103275"/>
            </a:xfrm>
            <a:custGeom>
              <a:rect b="b" l="l" r="r" t="t"/>
              <a:pathLst>
                <a:path extrusionOk="0" h="4131" w="3571">
                  <a:moveTo>
                    <a:pt x="3320" y="1"/>
                  </a:moveTo>
                  <a:cubicBezTo>
                    <a:pt x="3281" y="1"/>
                    <a:pt x="3236" y="14"/>
                    <a:pt x="3186" y="43"/>
                  </a:cubicBezTo>
                  <a:cubicBezTo>
                    <a:pt x="1875" y="297"/>
                    <a:pt x="902" y="1799"/>
                    <a:pt x="500" y="2941"/>
                  </a:cubicBezTo>
                  <a:cubicBezTo>
                    <a:pt x="0" y="3367"/>
                    <a:pt x="808" y="4130"/>
                    <a:pt x="1326" y="4130"/>
                  </a:cubicBezTo>
                  <a:cubicBezTo>
                    <a:pt x="1553" y="4130"/>
                    <a:pt x="1725" y="3983"/>
                    <a:pt x="1705" y="3596"/>
                  </a:cubicBezTo>
                  <a:cubicBezTo>
                    <a:pt x="1748" y="3195"/>
                    <a:pt x="1134" y="2793"/>
                    <a:pt x="1473" y="2454"/>
                  </a:cubicBezTo>
                  <a:cubicBezTo>
                    <a:pt x="2107" y="1862"/>
                    <a:pt x="2424" y="1016"/>
                    <a:pt x="3334" y="614"/>
                  </a:cubicBezTo>
                  <a:cubicBezTo>
                    <a:pt x="3570" y="487"/>
                    <a:pt x="3557" y="1"/>
                    <a:pt x="3320"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3" name="Google Shape;3003;p19"/>
            <p:cNvSpPr/>
            <p:nvPr/>
          </p:nvSpPr>
          <p:spPr>
            <a:xfrm>
              <a:off x="-1699900" y="4050150"/>
              <a:ext cx="94675" cy="82875"/>
            </a:xfrm>
            <a:custGeom>
              <a:rect b="b" l="l" r="r" t="t"/>
              <a:pathLst>
                <a:path extrusionOk="0" h="3315" w="3787">
                  <a:moveTo>
                    <a:pt x="2841" y="0"/>
                  </a:moveTo>
                  <a:cubicBezTo>
                    <a:pt x="2127" y="0"/>
                    <a:pt x="1428" y="2279"/>
                    <a:pt x="952" y="2590"/>
                  </a:cubicBezTo>
                  <a:cubicBezTo>
                    <a:pt x="719" y="2759"/>
                    <a:pt x="0" y="2611"/>
                    <a:pt x="402" y="3225"/>
                  </a:cubicBezTo>
                  <a:cubicBezTo>
                    <a:pt x="528" y="3288"/>
                    <a:pt x="645" y="3315"/>
                    <a:pt x="756" y="3315"/>
                  </a:cubicBezTo>
                  <a:cubicBezTo>
                    <a:pt x="1391" y="3315"/>
                    <a:pt x="1814" y="2413"/>
                    <a:pt x="2390" y="2125"/>
                  </a:cubicBezTo>
                  <a:cubicBezTo>
                    <a:pt x="2919" y="1596"/>
                    <a:pt x="3786" y="1089"/>
                    <a:pt x="3173" y="179"/>
                  </a:cubicBezTo>
                  <a:cubicBezTo>
                    <a:pt x="3062" y="55"/>
                    <a:pt x="2952" y="0"/>
                    <a:pt x="2841"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4" name="Google Shape;3004;p19"/>
            <p:cNvSpPr/>
            <p:nvPr/>
          </p:nvSpPr>
          <p:spPr>
            <a:xfrm>
              <a:off x="-2789625" y="3788150"/>
              <a:ext cx="65050" cy="96625"/>
            </a:xfrm>
            <a:custGeom>
              <a:rect b="b" l="l" r="r" t="t"/>
              <a:pathLst>
                <a:path extrusionOk="0" h="3865" w="2602">
                  <a:moveTo>
                    <a:pt x="1840" y="0"/>
                  </a:moveTo>
                  <a:lnTo>
                    <a:pt x="1840" y="0"/>
                  </a:lnTo>
                  <a:cubicBezTo>
                    <a:pt x="1312" y="1481"/>
                    <a:pt x="1502" y="2813"/>
                    <a:pt x="0" y="3849"/>
                  </a:cubicBezTo>
                  <a:cubicBezTo>
                    <a:pt x="99" y="3859"/>
                    <a:pt x="189" y="3864"/>
                    <a:pt x="273" y="3864"/>
                  </a:cubicBezTo>
                  <a:cubicBezTo>
                    <a:pt x="1228" y="3864"/>
                    <a:pt x="1253" y="3226"/>
                    <a:pt x="1798" y="2623"/>
                  </a:cubicBezTo>
                  <a:cubicBezTo>
                    <a:pt x="2602" y="2073"/>
                    <a:pt x="2559" y="719"/>
                    <a:pt x="1840"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5" name="Google Shape;3005;p19"/>
            <p:cNvSpPr/>
            <p:nvPr/>
          </p:nvSpPr>
          <p:spPr>
            <a:xfrm>
              <a:off x="-1955800" y="3959800"/>
              <a:ext cx="84075" cy="62725"/>
            </a:xfrm>
            <a:custGeom>
              <a:rect b="b" l="l" r="r" t="t"/>
              <a:pathLst>
                <a:path extrusionOk="0" h="2509" w="3363">
                  <a:moveTo>
                    <a:pt x="2039" y="1"/>
                  </a:moveTo>
                  <a:cubicBezTo>
                    <a:pt x="1810" y="1"/>
                    <a:pt x="1590" y="17"/>
                    <a:pt x="1417" y="29"/>
                  </a:cubicBezTo>
                  <a:cubicBezTo>
                    <a:pt x="1840" y="1361"/>
                    <a:pt x="0" y="1425"/>
                    <a:pt x="402" y="2228"/>
                  </a:cubicBezTo>
                  <a:cubicBezTo>
                    <a:pt x="582" y="2430"/>
                    <a:pt x="773" y="2509"/>
                    <a:pt x="968" y="2509"/>
                  </a:cubicBezTo>
                  <a:cubicBezTo>
                    <a:pt x="1551" y="2509"/>
                    <a:pt x="2173" y="1800"/>
                    <a:pt x="2665" y="1530"/>
                  </a:cubicBezTo>
                  <a:cubicBezTo>
                    <a:pt x="2897" y="1277"/>
                    <a:pt x="2771" y="748"/>
                    <a:pt x="3363" y="748"/>
                  </a:cubicBezTo>
                  <a:cubicBezTo>
                    <a:pt x="3332" y="117"/>
                    <a:pt x="2652" y="1"/>
                    <a:pt x="2039"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6" name="Google Shape;3006;p19"/>
            <p:cNvSpPr/>
            <p:nvPr/>
          </p:nvSpPr>
          <p:spPr>
            <a:xfrm>
              <a:off x="-2043050" y="3795025"/>
              <a:ext cx="43900" cy="86200"/>
            </a:xfrm>
            <a:custGeom>
              <a:rect b="b" l="l" r="r" t="t"/>
              <a:pathLst>
                <a:path extrusionOk="0" h="3448" w="1756">
                  <a:moveTo>
                    <a:pt x="741" y="0"/>
                  </a:moveTo>
                  <a:cubicBezTo>
                    <a:pt x="587" y="0"/>
                    <a:pt x="455" y="42"/>
                    <a:pt x="402" y="233"/>
                  </a:cubicBezTo>
                  <a:cubicBezTo>
                    <a:pt x="1756" y="867"/>
                    <a:pt x="0" y="1840"/>
                    <a:pt x="212" y="2771"/>
                  </a:cubicBezTo>
                  <a:cubicBezTo>
                    <a:pt x="233" y="3045"/>
                    <a:pt x="64" y="3426"/>
                    <a:pt x="593" y="3447"/>
                  </a:cubicBezTo>
                  <a:cubicBezTo>
                    <a:pt x="1692" y="3405"/>
                    <a:pt x="1142" y="1375"/>
                    <a:pt x="1692" y="571"/>
                  </a:cubicBezTo>
                  <a:cubicBezTo>
                    <a:pt x="1354" y="486"/>
                    <a:pt x="1523" y="106"/>
                    <a:pt x="1206" y="21"/>
                  </a:cubicBezTo>
                  <a:cubicBezTo>
                    <a:pt x="1178" y="25"/>
                    <a:pt x="1149" y="27"/>
                    <a:pt x="1119" y="27"/>
                  </a:cubicBezTo>
                  <a:cubicBezTo>
                    <a:pt x="999" y="27"/>
                    <a:pt x="863" y="0"/>
                    <a:pt x="741"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7" name="Google Shape;3007;p19"/>
            <p:cNvSpPr/>
            <p:nvPr/>
          </p:nvSpPr>
          <p:spPr>
            <a:xfrm>
              <a:off x="-1207125" y="3842325"/>
              <a:ext cx="99900" cy="81125"/>
            </a:xfrm>
            <a:custGeom>
              <a:rect b="b" l="l" r="r" t="t"/>
              <a:pathLst>
                <a:path extrusionOk="0" h="3245" w="3996">
                  <a:moveTo>
                    <a:pt x="3626" y="1"/>
                  </a:moveTo>
                  <a:cubicBezTo>
                    <a:pt x="3227" y="1"/>
                    <a:pt x="2608" y="447"/>
                    <a:pt x="2813" y="857"/>
                  </a:cubicBezTo>
                  <a:cubicBezTo>
                    <a:pt x="2708" y="1788"/>
                    <a:pt x="614" y="2253"/>
                    <a:pt x="1" y="3057"/>
                  </a:cubicBezTo>
                  <a:cubicBezTo>
                    <a:pt x="184" y="3187"/>
                    <a:pt x="386" y="3245"/>
                    <a:pt x="600" y="3245"/>
                  </a:cubicBezTo>
                  <a:cubicBezTo>
                    <a:pt x="1841" y="3245"/>
                    <a:pt x="3462" y="1307"/>
                    <a:pt x="3913" y="477"/>
                  </a:cubicBezTo>
                  <a:cubicBezTo>
                    <a:pt x="3995" y="133"/>
                    <a:pt x="3843" y="1"/>
                    <a:pt x="3626"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8" name="Google Shape;3008;p19"/>
            <p:cNvSpPr/>
            <p:nvPr/>
          </p:nvSpPr>
          <p:spPr>
            <a:xfrm>
              <a:off x="-1440825" y="3903950"/>
              <a:ext cx="90450" cy="87775"/>
            </a:xfrm>
            <a:custGeom>
              <a:rect b="b" l="l" r="r" t="t"/>
              <a:pathLst>
                <a:path extrusionOk="0" h="3511" w="3618">
                  <a:moveTo>
                    <a:pt x="3045" y="1"/>
                  </a:moveTo>
                  <a:cubicBezTo>
                    <a:pt x="2929" y="1"/>
                    <a:pt x="2820" y="50"/>
                    <a:pt x="2750" y="169"/>
                  </a:cubicBezTo>
                  <a:cubicBezTo>
                    <a:pt x="2390" y="740"/>
                    <a:pt x="3152" y="1607"/>
                    <a:pt x="2221" y="1755"/>
                  </a:cubicBezTo>
                  <a:cubicBezTo>
                    <a:pt x="1735" y="2178"/>
                    <a:pt x="1" y="2728"/>
                    <a:pt x="1016" y="3511"/>
                  </a:cubicBezTo>
                  <a:cubicBezTo>
                    <a:pt x="1798" y="2876"/>
                    <a:pt x="3575" y="2601"/>
                    <a:pt x="3427" y="1396"/>
                  </a:cubicBezTo>
                  <a:cubicBezTo>
                    <a:pt x="3617" y="1078"/>
                    <a:pt x="3427" y="740"/>
                    <a:pt x="3554" y="444"/>
                  </a:cubicBezTo>
                  <a:cubicBezTo>
                    <a:pt x="3540" y="203"/>
                    <a:pt x="3279" y="1"/>
                    <a:pt x="3045"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9" name="Google Shape;3009;p19"/>
            <p:cNvSpPr/>
            <p:nvPr/>
          </p:nvSpPr>
          <p:spPr>
            <a:xfrm>
              <a:off x="-2317450" y="3668875"/>
              <a:ext cx="96225" cy="98400"/>
            </a:xfrm>
            <a:custGeom>
              <a:rect b="b" l="l" r="r" t="t"/>
              <a:pathLst>
                <a:path extrusionOk="0" h="3936" w="3849">
                  <a:moveTo>
                    <a:pt x="1791" y="0"/>
                  </a:moveTo>
                  <a:cubicBezTo>
                    <a:pt x="1353" y="0"/>
                    <a:pt x="906" y="63"/>
                    <a:pt x="825" y="457"/>
                  </a:cubicBezTo>
                  <a:cubicBezTo>
                    <a:pt x="1163" y="1091"/>
                    <a:pt x="359" y="1683"/>
                    <a:pt x="867" y="2275"/>
                  </a:cubicBezTo>
                  <a:cubicBezTo>
                    <a:pt x="874" y="2276"/>
                    <a:pt x="881" y="2276"/>
                    <a:pt x="888" y="2276"/>
                  </a:cubicBezTo>
                  <a:cubicBezTo>
                    <a:pt x="1665" y="2276"/>
                    <a:pt x="1339" y="1130"/>
                    <a:pt x="2051" y="795"/>
                  </a:cubicBezTo>
                  <a:lnTo>
                    <a:pt x="2051" y="795"/>
                  </a:lnTo>
                  <a:cubicBezTo>
                    <a:pt x="2013" y="1637"/>
                    <a:pt x="1854" y="3241"/>
                    <a:pt x="805" y="3241"/>
                  </a:cubicBezTo>
                  <a:cubicBezTo>
                    <a:pt x="695" y="3241"/>
                    <a:pt x="575" y="3223"/>
                    <a:pt x="444" y="3185"/>
                  </a:cubicBezTo>
                  <a:lnTo>
                    <a:pt x="444" y="3185"/>
                  </a:lnTo>
                  <a:cubicBezTo>
                    <a:pt x="1" y="3642"/>
                    <a:pt x="446" y="3936"/>
                    <a:pt x="907" y="3936"/>
                  </a:cubicBezTo>
                  <a:cubicBezTo>
                    <a:pt x="1151" y="3936"/>
                    <a:pt x="1398" y="3854"/>
                    <a:pt x="1523" y="3671"/>
                  </a:cubicBezTo>
                  <a:cubicBezTo>
                    <a:pt x="2009" y="3523"/>
                    <a:pt x="2284" y="3121"/>
                    <a:pt x="2643" y="2868"/>
                  </a:cubicBezTo>
                  <a:lnTo>
                    <a:pt x="2643" y="2550"/>
                  </a:lnTo>
                  <a:cubicBezTo>
                    <a:pt x="1671" y="1958"/>
                    <a:pt x="3849" y="1556"/>
                    <a:pt x="2453" y="12"/>
                  </a:cubicBezTo>
                  <a:lnTo>
                    <a:pt x="2453" y="12"/>
                  </a:lnTo>
                  <a:cubicBezTo>
                    <a:pt x="2425" y="14"/>
                    <a:pt x="2395" y="14"/>
                    <a:pt x="2363" y="14"/>
                  </a:cubicBezTo>
                  <a:cubicBezTo>
                    <a:pt x="2200" y="14"/>
                    <a:pt x="1997" y="0"/>
                    <a:pt x="1791"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0" name="Google Shape;3010;p19"/>
            <p:cNvSpPr/>
            <p:nvPr/>
          </p:nvSpPr>
          <p:spPr>
            <a:xfrm>
              <a:off x="-2754200" y="4058850"/>
              <a:ext cx="89900" cy="74375"/>
            </a:xfrm>
            <a:custGeom>
              <a:rect b="b" l="l" r="r" t="t"/>
              <a:pathLst>
                <a:path extrusionOk="0" h="2975" w="3596">
                  <a:moveTo>
                    <a:pt x="2052" y="0"/>
                  </a:moveTo>
                  <a:lnTo>
                    <a:pt x="2052" y="0"/>
                  </a:lnTo>
                  <a:cubicBezTo>
                    <a:pt x="2094" y="170"/>
                    <a:pt x="2115" y="339"/>
                    <a:pt x="1904" y="445"/>
                  </a:cubicBezTo>
                  <a:cubicBezTo>
                    <a:pt x="1333" y="762"/>
                    <a:pt x="0" y="2496"/>
                    <a:pt x="698" y="2919"/>
                  </a:cubicBezTo>
                  <a:cubicBezTo>
                    <a:pt x="785" y="2957"/>
                    <a:pt x="864" y="2974"/>
                    <a:pt x="936" y="2974"/>
                  </a:cubicBezTo>
                  <a:cubicBezTo>
                    <a:pt x="1184" y="2974"/>
                    <a:pt x="1360" y="2782"/>
                    <a:pt x="1523" y="2602"/>
                  </a:cubicBezTo>
                  <a:cubicBezTo>
                    <a:pt x="1988" y="1671"/>
                    <a:pt x="2919" y="1164"/>
                    <a:pt x="3596" y="445"/>
                  </a:cubicBezTo>
                  <a:cubicBezTo>
                    <a:pt x="3543" y="127"/>
                    <a:pt x="3268" y="80"/>
                    <a:pt x="2951" y="80"/>
                  </a:cubicBezTo>
                  <a:cubicBezTo>
                    <a:pt x="2815" y="80"/>
                    <a:pt x="2671" y="89"/>
                    <a:pt x="2534" y="89"/>
                  </a:cubicBezTo>
                  <a:cubicBezTo>
                    <a:pt x="2351" y="89"/>
                    <a:pt x="2179" y="73"/>
                    <a:pt x="2052"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1" name="Google Shape;3011;p19"/>
            <p:cNvSpPr/>
            <p:nvPr/>
          </p:nvSpPr>
          <p:spPr>
            <a:xfrm>
              <a:off x="-1445700" y="3896300"/>
              <a:ext cx="88975" cy="104875"/>
            </a:xfrm>
            <a:custGeom>
              <a:rect b="b" l="l" r="r" t="t"/>
              <a:pathLst>
                <a:path extrusionOk="0" h="4195" w="3559">
                  <a:moveTo>
                    <a:pt x="2453" y="1"/>
                  </a:moveTo>
                  <a:cubicBezTo>
                    <a:pt x="2421" y="1"/>
                    <a:pt x="2387" y="4"/>
                    <a:pt x="2353" y="10"/>
                  </a:cubicBezTo>
                  <a:cubicBezTo>
                    <a:pt x="2036" y="263"/>
                    <a:pt x="1697" y="454"/>
                    <a:pt x="1316" y="581"/>
                  </a:cubicBezTo>
                  <a:cubicBezTo>
                    <a:pt x="1278" y="1166"/>
                    <a:pt x="1545" y="1268"/>
                    <a:pt x="1822" y="1268"/>
                  </a:cubicBezTo>
                  <a:cubicBezTo>
                    <a:pt x="1970" y="1268"/>
                    <a:pt x="2120" y="1239"/>
                    <a:pt x="2229" y="1239"/>
                  </a:cubicBezTo>
                  <a:cubicBezTo>
                    <a:pt x="2366" y="1239"/>
                    <a:pt x="2436" y="1285"/>
                    <a:pt x="2353" y="1490"/>
                  </a:cubicBezTo>
                  <a:cubicBezTo>
                    <a:pt x="1972" y="2273"/>
                    <a:pt x="724" y="2357"/>
                    <a:pt x="534" y="3288"/>
                  </a:cubicBezTo>
                  <a:cubicBezTo>
                    <a:pt x="1" y="3751"/>
                    <a:pt x="212" y="4195"/>
                    <a:pt x="588" y="4195"/>
                  </a:cubicBezTo>
                  <a:cubicBezTo>
                    <a:pt x="778" y="4195"/>
                    <a:pt x="1011" y="4080"/>
                    <a:pt x="1211" y="3795"/>
                  </a:cubicBezTo>
                  <a:cubicBezTo>
                    <a:pt x="640" y="2865"/>
                    <a:pt x="2120" y="2759"/>
                    <a:pt x="2501" y="2167"/>
                  </a:cubicBezTo>
                  <a:cubicBezTo>
                    <a:pt x="3558" y="1977"/>
                    <a:pt x="2459" y="771"/>
                    <a:pt x="3241" y="285"/>
                  </a:cubicBezTo>
                  <a:cubicBezTo>
                    <a:pt x="2954" y="246"/>
                    <a:pt x="2754" y="1"/>
                    <a:pt x="2453"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2" name="Google Shape;3012;p19"/>
            <p:cNvSpPr/>
            <p:nvPr/>
          </p:nvSpPr>
          <p:spPr>
            <a:xfrm>
              <a:off x="-2068950" y="3801350"/>
              <a:ext cx="38075" cy="101025"/>
            </a:xfrm>
            <a:custGeom>
              <a:rect b="b" l="l" r="r" t="t"/>
              <a:pathLst>
                <a:path extrusionOk="0" h="4041" w="1523">
                  <a:moveTo>
                    <a:pt x="1438" y="1"/>
                  </a:moveTo>
                  <a:cubicBezTo>
                    <a:pt x="317" y="466"/>
                    <a:pt x="571" y="1629"/>
                    <a:pt x="148" y="2496"/>
                  </a:cubicBezTo>
                  <a:cubicBezTo>
                    <a:pt x="381" y="3025"/>
                    <a:pt x="0" y="3829"/>
                    <a:pt x="1015" y="4040"/>
                  </a:cubicBezTo>
                  <a:cubicBezTo>
                    <a:pt x="1332" y="3998"/>
                    <a:pt x="1311" y="3892"/>
                    <a:pt x="1184" y="3660"/>
                  </a:cubicBezTo>
                  <a:cubicBezTo>
                    <a:pt x="190" y="2412"/>
                    <a:pt x="1523" y="1270"/>
                    <a:pt x="1438"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3" name="Google Shape;3013;p19"/>
            <p:cNvSpPr/>
            <p:nvPr/>
          </p:nvSpPr>
          <p:spPr>
            <a:xfrm>
              <a:off x="-1966375" y="3961950"/>
              <a:ext cx="61350" cy="83775"/>
            </a:xfrm>
            <a:custGeom>
              <a:rect b="b" l="l" r="r" t="t"/>
              <a:pathLst>
                <a:path extrusionOk="0" h="3351" w="2454">
                  <a:moveTo>
                    <a:pt x="1687" y="0"/>
                  </a:moveTo>
                  <a:cubicBezTo>
                    <a:pt x="1476" y="0"/>
                    <a:pt x="1240" y="400"/>
                    <a:pt x="1036" y="493"/>
                  </a:cubicBezTo>
                  <a:cubicBezTo>
                    <a:pt x="1142" y="1064"/>
                    <a:pt x="656" y="1381"/>
                    <a:pt x="317" y="1762"/>
                  </a:cubicBezTo>
                  <a:cubicBezTo>
                    <a:pt x="0" y="2290"/>
                    <a:pt x="402" y="2734"/>
                    <a:pt x="571" y="3179"/>
                  </a:cubicBezTo>
                  <a:cubicBezTo>
                    <a:pt x="615" y="3310"/>
                    <a:pt x="743" y="3351"/>
                    <a:pt x="892" y="3351"/>
                  </a:cubicBezTo>
                  <a:cubicBezTo>
                    <a:pt x="1032" y="3351"/>
                    <a:pt x="1189" y="3315"/>
                    <a:pt x="1311" y="3284"/>
                  </a:cubicBezTo>
                  <a:cubicBezTo>
                    <a:pt x="1967" y="3136"/>
                    <a:pt x="1565" y="2586"/>
                    <a:pt x="1777" y="2269"/>
                  </a:cubicBezTo>
                  <a:lnTo>
                    <a:pt x="1777" y="2269"/>
                  </a:lnTo>
                  <a:cubicBezTo>
                    <a:pt x="1701" y="2283"/>
                    <a:pt x="1629" y="2289"/>
                    <a:pt x="1560" y="2289"/>
                  </a:cubicBezTo>
                  <a:cubicBezTo>
                    <a:pt x="901" y="2289"/>
                    <a:pt x="610" y="1691"/>
                    <a:pt x="1396" y="1423"/>
                  </a:cubicBezTo>
                  <a:cubicBezTo>
                    <a:pt x="2453" y="1127"/>
                    <a:pt x="2136" y="598"/>
                    <a:pt x="1777" y="27"/>
                  </a:cubicBezTo>
                  <a:cubicBezTo>
                    <a:pt x="1747" y="9"/>
                    <a:pt x="1717" y="0"/>
                    <a:pt x="1687"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4" name="Google Shape;3014;p19"/>
            <p:cNvSpPr/>
            <p:nvPr/>
          </p:nvSpPr>
          <p:spPr>
            <a:xfrm>
              <a:off x="-2808675" y="3778450"/>
              <a:ext cx="49750" cy="85475"/>
            </a:xfrm>
            <a:custGeom>
              <a:rect b="b" l="l" r="r" t="t"/>
              <a:pathLst>
                <a:path extrusionOk="0" h="3419" w="1990">
                  <a:moveTo>
                    <a:pt x="1208" y="0"/>
                  </a:moveTo>
                  <a:cubicBezTo>
                    <a:pt x="771" y="0"/>
                    <a:pt x="203" y="848"/>
                    <a:pt x="170" y="1213"/>
                  </a:cubicBezTo>
                  <a:cubicBezTo>
                    <a:pt x="149" y="1572"/>
                    <a:pt x="86" y="1932"/>
                    <a:pt x="276" y="2270"/>
                  </a:cubicBezTo>
                  <a:cubicBezTo>
                    <a:pt x="377" y="2317"/>
                    <a:pt x="456" y="2337"/>
                    <a:pt x="519" y="2337"/>
                  </a:cubicBezTo>
                  <a:cubicBezTo>
                    <a:pt x="852" y="2337"/>
                    <a:pt x="738" y="1784"/>
                    <a:pt x="1058" y="1784"/>
                  </a:cubicBezTo>
                  <a:cubicBezTo>
                    <a:pt x="1376" y="3412"/>
                    <a:pt x="191" y="2440"/>
                    <a:pt x="1" y="3137"/>
                  </a:cubicBezTo>
                  <a:cubicBezTo>
                    <a:pt x="170" y="3351"/>
                    <a:pt x="359" y="3419"/>
                    <a:pt x="551" y="3419"/>
                  </a:cubicBezTo>
                  <a:cubicBezTo>
                    <a:pt x="816" y="3419"/>
                    <a:pt x="1089" y="3292"/>
                    <a:pt x="1333" y="3243"/>
                  </a:cubicBezTo>
                  <a:cubicBezTo>
                    <a:pt x="1989" y="3095"/>
                    <a:pt x="1672" y="1551"/>
                    <a:pt x="1460" y="1086"/>
                  </a:cubicBezTo>
                  <a:cubicBezTo>
                    <a:pt x="1249" y="832"/>
                    <a:pt x="1270" y="452"/>
                    <a:pt x="1524" y="219"/>
                  </a:cubicBezTo>
                  <a:cubicBezTo>
                    <a:pt x="1437" y="64"/>
                    <a:pt x="1327" y="0"/>
                    <a:pt x="1208"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5" name="Google Shape;3015;p19"/>
            <p:cNvSpPr/>
            <p:nvPr/>
          </p:nvSpPr>
          <p:spPr>
            <a:xfrm>
              <a:off x="-1088675" y="3593575"/>
              <a:ext cx="68750" cy="87825"/>
            </a:xfrm>
            <a:custGeom>
              <a:rect b="b" l="l" r="r" t="t"/>
              <a:pathLst>
                <a:path extrusionOk="0" h="3513" w="2750">
                  <a:moveTo>
                    <a:pt x="2580" y="0"/>
                  </a:moveTo>
                  <a:lnTo>
                    <a:pt x="2580" y="0"/>
                  </a:lnTo>
                  <a:cubicBezTo>
                    <a:pt x="1544" y="64"/>
                    <a:pt x="635" y="1481"/>
                    <a:pt x="317" y="2369"/>
                  </a:cubicBezTo>
                  <a:cubicBezTo>
                    <a:pt x="0" y="2813"/>
                    <a:pt x="317" y="3194"/>
                    <a:pt x="677" y="3490"/>
                  </a:cubicBezTo>
                  <a:cubicBezTo>
                    <a:pt x="793" y="3505"/>
                    <a:pt x="890" y="3512"/>
                    <a:pt x="969" y="3512"/>
                  </a:cubicBezTo>
                  <a:cubicBezTo>
                    <a:pt x="1875" y="3512"/>
                    <a:pt x="589" y="2577"/>
                    <a:pt x="1036" y="2052"/>
                  </a:cubicBezTo>
                  <a:cubicBezTo>
                    <a:pt x="1269" y="1819"/>
                    <a:pt x="1354" y="1502"/>
                    <a:pt x="1607" y="1248"/>
                  </a:cubicBezTo>
                  <a:cubicBezTo>
                    <a:pt x="2750" y="1100"/>
                    <a:pt x="2305" y="825"/>
                    <a:pt x="2580"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6" name="Google Shape;3016;p19"/>
            <p:cNvSpPr/>
            <p:nvPr/>
          </p:nvSpPr>
          <p:spPr>
            <a:xfrm>
              <a:off x="-1974075" y="3998050"/>
              <a:ext cx="84900" cy="53525"/>
            </a:xfrm>
            <a:custGeom>
              <a:rect b="b" l="l" r="r" t="t"/>
              <a:pathLst>
                <a:path extrusionOk="0" h="2141" w="3396">
                  <a:moveTo>
                    <a:pt x="3396" y="0"/>
                  </a:moveTo>
                  <a:cubicBezTo>
                    <a:pt x="2846" y="64"/>
                    <a:pt x="2381" y="360"/>
                    <a:pt x="2085" y="804"/>
                  </a:cubicBezTo>
                  <a:cubicBezTo>
                    <a:pt x="2063" y="1058"/>
                    <a:pt x="1408" y="1100"/>
                    <a:pt x="1810" y="1502"/>
                  </a:cubicBezTo>
                  <a:cubicBezTo>
                    <a:pt x="1915" y="1629"/>
                    <a:pt x="1810" y="1756"/>
                    <a:pt x="1598" y="1777"/>
                  </a:cubicBezTo>
                  <a:cubicBezTo>
                    <a:pt x="1545" y="1777"/>
                    <a:pt x="1481" y="1778"/>
                    <a:pt x="1413" y="1778"/>
                  </a:cubicBezTo>
                  <a:cubicBezTo>
                    <a:pt x="1212" y="1778"/>
                    <a:pt x="990" y="1766"/>
                    <a:pt x="1006" y="1671"/>
                  </a:cubicBezTo>
                  <a:cubicBezTo>
                    <a:pt x="1091" y="1164"/>
                    <a:pt x="308" y="677"/>
                    <a:pt x="985" y="170"/>
                  </a:cubicBezTo>
                  <a:cubicBezTo>
                    <a:pt x="874" y="59"/>
                    <a:pt x="742" y="11"/>
                    <a:pt x="612" y="11"/>
                  </a:cubicBezTo>
                  <a:cubicBezTo>
                    <a:pt x="298" y="11"/>
                    <a:pt x="0" y="296"/>
                    <a:pt x="75" y="656"/>
                  </a:cubicBezTo>
                  <a:cubicBezTo>
                    <a:pt x="33" y="1015"/>
                    <a:pt x="329" y="1290"/>
                    <a:pt x="350" y="1650"/>
                  </a:cubicBezTo>
                  <a:cubicBezTo>
                    <a:pt x="366" y="1986"/>
                    <a:pt x="552" y="2141"/>
                    <a:pt x="844" y="2141"/>
                  </a:cubicBezTo>
                  <a:cubicBezTo>
                    <a:pt x="937" y="2141"/>
                    <a:pt x="1041" y="2125"/>
                    <a:pt x="1154" y="2094"/>
                  </a:cubicBezTo>
                  <a:cubicBezTo>
                    <a:pt x="1767" y="1904"/>
                    <a:pt x="2677" y="1967"/>
                    <a:pt x="2465" y="1015"/>
                  </a:cubicBezTo>
                  <a:cubicBezTo>
                    <a:pt x="2634" y="656"/>
                    <a:pt x="3311" y="444"/>
                    <a:pt x="3396"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7" name="Google Shape;3017;p19"/>
            <p:cNvSpPr/>
            <p:nvPr/>
          </p:nvSpPr>
          <p:spPr>
            <a:xfrm>
              <a:off x="-1722100" y="4027125"/>
              <a:ext cx="55525" cy="61375"/>
            </a:xfrm>
            <a:custGeom>
              <a:rect b="b" l="l" r="r" t="t"/>
              <a:pathLst>
                <a:path extrusionOk="0" h="2455" w="2221">
                  <a:moveTo>
                    <a:pt x="2221" y="1"/>
                  </a:moveTo>
                  <a:lnTo>
                    <a:pt x="2221" y="1"/>
                  </a:lnTo>
                  <a:cubicBezTo>
                    <a:pt x="804" y="318"/>
                    <a:pt x="360" y="1333"/>
                    <a:pt x="0" y="2390"/>
                  </a:cubicBezTo>
                  <a:cubicBezTo>
                    <a:pt x="108" y="2433"/>
                    <a:pt x="218" y="2455"/>
                    <a:pt x="327" y="2455"/>
                  </a:cubicBezTo>
                  <a:cubicBezTo>
                    <a:pt x="537" y="2455"/>
                    <a:pt x="742" y="2375"/>
                    <a:pt x="909" y="2221"/>
                  </a:cubicBezTo>
                  <a:cubicBezTo>
                    <a:pt x="1375" y="1862"/>
                    <a:pt x="1417" y="1227"/>
                    <a:pt x="2030" y="931"/>
                  </a:cubicBezTo>
                  <a:lnTo>
                    <a:pt x="2221" y="1"/>
                  </a:ln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8" name="Google Shape;3018;p19"/>
            <p:cNvSpPr/>
            <p:nvPr/>
          </p:nvSpPr>
          <p:spPr>
            <a:xfrm>
              <a:off x="-1677700" y="4028175"/>
              <a:ext cx="57125" cy="83050"/>
            </a:xfrm>
            <a:custGeom>
              <a:rect b="b" l="l" r="r" t="t"/>
              <a:pathLst>
                <a:path extrusionOk="0" h="3322" w="2285">
                  <a:moveTo>
                    <a:pt x="1735" y="1"/>
                  </a:moveTo>
                  <a:cubicBezTo>
                    <a:pt x="1396" y="149"/>
                    <a:pt x="677" y="128"/>
                    <a:pt x="1375" y="699"/>
                  </a:cubicBezTo>
                  <a:cubicBezTo>
                    <a:pt x="1841" y="1079"/>
                    <a:pt x="1" y="2327"/>
                    <a:pt x="254" y="3321"/>
                  </a:cubicBezTo>
                  <a:cubicBezTo>
                    <a:pt x="424" y="3300"/>
                    <a:pt x="614" y="3258"/>
                    <a:pt x="614" y="3131"/>
                  </a:cubicBezTo>
                  <a:cubicBezTo>
                    <a:pt x="572" y="2306"/>
                    <a:pt x="1545" y="1904"/>
                    <a:pt x="1714" y="1185"/>
                  </a:cubicBezTo>
                  <a:cubicBezTo>
                    <a:pt x="1746" y="1012"/>
                    <a:pt x="1834" y="955"/>
                    <a:pt x="1943" y="955"/>
                  </a:cubicBezTo>
                  <a:cubicBezTo>
                    <a:pt x="2048" y="955"/>
                    <a:pt x="2171" y="1007"/>
                    <a:pt x="2285" y="1058"/>
                  </a:cubicBezTo>
                  <a:cubicBezTo>
                    <a:pt x="2285" y="656"/>
                    <a:pt x="2242" y="233"/>
                    <a:pt x="1735"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9" name="Google Shape;3019;p19"/>
            <p:cNvSpPr/>
            <p:nvPr/>
          </p:nvSpPr>
          <p:spPr>
            <a:xfrm>
              <a:off x="-853400" y="3754725"/>
              <a:ext cx="70850" cy="55975"/>
            </a:xfrm>
            <a:custGeom>
              <a:rect b="b" l="l" r="r" t="t"/>
              <a:pathLst>
                <a:path extrusionOk="0" h="2239" w="2834">
                  <a:moveTo>
                    <a:pt x="2658" y="0"/>
                  </a:moveTo>
                  <a:cubicBezTo>
                    <a:pt x="2102" y="0"/>
                    <a:pt x="70" y="1639"/>
                    <a:pt x="1" y="1950"/>
                  </a:cubicBezTo>
                  <a:cubicBezTo>
                    <a:pt x="37" y="2133"/>
                    <a:pt x="200" y="2239"/>
                    <a:pt x="364" y="2239"/>
                  </a:cubicBezTo>
                  <a:cubicBezTo>
                    <a:pt x="485" y="2239"/>
                    <a:pt x="606" y="2182"/>
                    <a:pt x="677" y="2056"/>
                  </a:cubicBezTo>
                  <a:cubicBezTo>
                    <a:pt x="1248" y="1337"/>
                    <a:pt x="2285" y="1062"/>
                    <a:pt x="2771" y="280"/>
                  </a:cubicBezTo>
                  <a:cubicBezTo>
                    <a:pt x="2833" y="82"/>
                    <a:pt x="2783" y="0"/>
                    <a:pt x="2658"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0" name="Google Shape;3020;p19"/>
            <p:cNvSpPr/>
            <p:nvPr/>
          </p:nvSpPr>
          <p:spPr>
            <a:xfrm>
              <a:off x="-2343900" y="3700375"/>
              <a:ext cx="64525" cy="72450"/>
            </a:xfrm>
            <a:custGeom>
              <a:rect b="b" l="l" r="r" t="t"/>
              <a:pathLst>
                <a:path extrusionOk="0" h="2898" w="2581">
                  <a:moveTo>
                    <a:pt x="1333" y="0"/>
                  </a:moveTo>
                  <a:cubicBezTo>
                    <a:pt x="889" y="825"/>
                    <a:pt x="0" y="2454"/>
                    <a:pt x="1290" y="2898"/>
                  </a:cubicBezTo>
                  <a:cubicBezTo>
                    <a:pt x="1409" y="2752"/>
                    <a:pt x="1582" y="2736"/>
                    <a:pt x="1764" y="2736"/>
                  </a:cubicBezTo>
                  <a:cubicBezTo>
                    <a:pt x="1815" y="2736"/>
                    <a:pt x="1868" y="2737"/>
                    <a:pt x="1919" y="2737"/>
                  </a:cubicBezTo>
                  <a:cubicBezTo>
                    <a:pt x="2107" y="2737"/>
                    <a:pt x="2289" y="2720"/>
                    <a:pt x="2411" y="2559"/>
                  </a:cubicBezTo>
                  <a:cubicBezTo>
                    <a:pt x="2389" y="2558"/>
                    <a:pt x="2366" y="2557"/>
                    <a:pt x="2343" y="2557"/>
                  </a:cubicBezTo>
                  <a:cubicBezTo>
                    <a:pt x="2206" y="2557"/>
                    <a:pt x="2066" y="2580"/>
                    <a:pt x="1930" y="2580"/>
                  </a:cubicBezTo>
                  <a:cubicBezTo>
                    <a:pt x="1772" y="2580"/>
                    <a:pt x="1618" y="2549"/>
                    <a:pt x="1481" y="2411"/>
                  </a:cubicBezTo>
                  <a:cubicBezTo>
                    <a:pt x="1100" y="1629"/>
                    <a:pt x="2581" y="318"/>
                    <a:pt x="1333"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1" name="Google Shape;3021;p19"/>
            <p:cNvSpPr/>
            <p:nvPr/>
          </p:nvSpPr>
          <p:spPr>
            <a:xfrm>
              <a:off x="-1185450" y="4084450"/>
              <a:ext cx="52900" cy="46850"/>
            </a:xfrm>
            <a:custGeom>
              <a:rect b="b" l="l" r="r" t="t"/>
              <a:pathLst>
                <a:path extrusionOk="0" h="1874" w="2116">
                  <a:moveTo>
                    <a:pt x="1619" y="1"/>
                  </a:moveTo>
                  <a:cubicBezTo>
                    <a:pt x="1160" y="1"/>
                    <a:pt x="641" y="525"/>
                    <a:pt x="276" y="753"/>
                  </a:cubicBezTo>
                  <a:cubicBezTo>
                    <a:pt x="1" y="1049"/>
                    <a:pt x="170" y="1578"/>
                    <a:pt x="445" y="1874"/>
                  </a:cubicBezTo>
                  <a:cubicBezTo>
                    <a:pt x="1291" y="1578"/>
                    <a:pt x="1650" y="880"/>
                    <a:pt x="2116" y="288"/>
                  </a:cubicBezTo>
                  <a:cubicBezTo>
                    <a:pt x="1967" y="80"/>
                    <a:pt x="1798" y="1"/>
                    <a:pt x="1619"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2" name="Google Shape;3022;p19"/>
            <p:cNvSpPr/>
            <p:nvPr/>
          </p:nvSpPr>
          <p:spPr>
            <a:xfrm>
              <a:off x="-1229250" y="4107250"/>
              <a:ext cx="54925" cy="33150"/>
            </a:xfrm>
            <a:custGeom>
              <a:rect b="b" l="l" r="r" t="t"/>
              <a:pathLst>
                <a:path extrusionOk="0" h="1326" w="2197">
                  <a:moveTo>
                    <a:pt x="256" y="1"/>
                  </a:moveTo>
                  <a:cubicBezTo>
                    <a:pt x="0" y="1"/>
                    <a:pt x="44" y="176"/>
                    <a:pt x="167" y="666"/>
                  </a:cubicBezTo>
                  <a:cubicBezTo>
                    <a:pt x="615" y="1114"/>
                    <a:pt x="919" y="1326"/>
                    <a:pt x="1254" y="1326"/>
                  </a:cubicBezTo>
                  <a:cubicBezTo>
                    <a:pt x="1519" y="1326"/>
                    <a:pt x="1804" y="1193"/>
                    <a:pt x="2197" y="941"/>
                  </a:cubicBezTo>
                  <a:lnTo>
                    <a:pt x="2197" y="327"/>
                  </a:lnTo>
                  <a:cubicBezTo>
                    <a:pt x="1816" y="95"/>
                    <a:pt x="1372" y="264"/>
                    <a:pt x="991" y="137"/>
                  </a:cubicBezTo>
                  <a:cubicBezTo>
                    <a:pt x="630" y="54"/>
                    <a:pt x="397" y="1"/>
                    <a:pt x="256"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3" name="Google Shape;3023;p19"/>
            <p:cNvSpPr/>
            <p:nvPr/>
          </p:nvSpPr>
          <p:spPr>
            <a:xfrm>
              <a:off x="-1212950" y="3839725"/>
              <a:ext cx="111600" cy="76650"/>
            </a:xfrm>
            <a:custGeom>
              <a:rect b="b" l="l" r="r" t="t"/>
              <a:pathLst>
                <a:path extrusionOk="0" h="3066" w="4464">
                  <a:moveTo>
                    <a:pt x="3772" y="1"/>
                  </a:moveTo>
                  <a:cubicBezTo>
                    <a:pt x="2618" y="1"/>
                    <a:pt x="3318" y="1426"/>
                    <a:pt x="1947" y="1554"/>
                  </a:cubicBezTo>
                  <a:cubicBezTo>
                    <a:pt x="1926" y="2463"/>
                    <a:pt x="487" y="2146"/>
                    <a:pt x="1" y="2696"/>
                  </a:cubicBezTo>
                  <a:cubicBezTo>
                    <a:pt x="87" y="2953"/>
                    <a:pt x="240" y="3065"/>
                    <a:pt x="448" y="3065"/>
                  </a:cubicBezTo>
                  <a:cubicBezTo>
                    <a:pt x="548" y="3065"/>
                    <a:pt x="660" y="3040"/>
                    <a:pt x="784" y="2992"/>
                  </a:cubicBezTo>
                  <a:cubicBezTo>
                    <a:pt x="1439" y="2082"/>
                    <a:pt x="3279" y="2082"/>
                    <a:pt x="3173" y="729"/>
                  </a:cubicBezTo>
                  <a:cubicBezTo>
                    <a:pt x="3122" y="484"/>
                    <a:pt x="3487" y="270"/>
                    <a:pt x="3784" y="270"/>
                  </a:cubicBezTo>
                  <a:cubicBezTo>
                    <a:pt x="3975" y="270"/>
                    <a:pt x="4138" y="358"/>
                    <a:pt x="4146" y="581"/>
                  </a:cubicBezTo>
                  <a:cubicBezTo>
                    <a:pt x="4358" y="475"/>
                    <a:pt x="4379" y="263"/>
                    <a:pt x="4464" y="115"/>
                  </a:cubicBezTo>
                  <a:cubicBezTo>
                    <a:pt x="4178" y="35"/>
                    <a:pt x="3952" y="1"/>
                    <a:pt x="3772"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4" name="Google Shape;3024;p19"/>
            <p:cNvSpPr/>
            <p:nvPr/>
          </p:nvSpPr>
          <p:spPr>
            <a:xfrm>
              <a:off x="-1453300" y="3905525"/>
              <a:ext cx="62725" cy="53325"/>
            </a:xfrm>
            <a:custGeom>
              <a:rect b="b" l="l" r="r" t="t"/>
              <a:pathLst>
                <a:path extrusionOk="0" h="2133" w="2509">
                  <a:moveTo>
                    <a:pt x="1684" y="0"/>
                  </a:moveTo>
                  <a:cubicBezTo>
                    <a:pt x="1113" y="275"/>
                    <a:pt x="605" y="656"/>
                    <a:pt x="182" y="1142"/>
                  </a:cubicBezTo>
                  <a:cubicBezTo>
                    <a:pt x="0" y="1753"/>
                    <a:pt x="42" y="2133"/>
                    <a:pt x="273" y="2133"/>
                  </a:cubicBezTo>
                  <a:cubicBezTo>
                    <a:pt x="418" y="2133"/>
                    <a:pt x="637" y="1984"/>
                    <a:pt x="923" y="1650"/>
                  </a:cubicBezTo>
                  <a:cubicBezTo>
                    <a:pt x="1853" y="1290"/>
                    <a:pt x="2509" y="1311"/>
                    <a:pt x="1684" y="191"/>
                  </a:cubicBezTo>
                  <a:cubicBezTo>
                    <a:pt x="1747" y="169"/>
                    <a:pt x="1769" y="42"/>
                    <a:pt x="1684"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5" name="Google Shape;3025;p19"/>
            <p:cNvSpPr/>
            <p:nvPr/>
          </p:nvSpPr>
          <p:spPr>
            <a:xfrm>
              <a:off x="-1616375" y="3758075"/>
              <a:ext cx="48150" cy="53125"/>
            </a:xfrm>
            <a:custGeom>
              <a:rect b="b" l="l" r="r" t="t"/>
              <a:pathLst>
                <a:path extrusionOk="0" h="2125" w="1926">
                  <a:moveTo>
                    <a:pt x="769" y="0"/>
                  </a:moveTo>
                  <a:cubicBezTo>
                    <a:pt x="512" y="0"/>
                    <a:pt x="248" y="64"/>
                    <a:pt x="1" y="188"/>
                  </a:cubicBezTo>
                  <a:cubicBezTo>
                    <a:pt x="149" y="442"/>
                    <a:pt x="487" y="590"/>
                    <a:pt x="234" y="928"/>
                  </a:cubicBezTo>
                  <a:cubicBezTo>
                    <a:pt x="593" y="1288"/>
                    <a:pt x="276" y="1732"/>
                    <a:pt x="466" y="2112"/>
                  </a:cubicBezTo>
                  <a:cubicBezTo>
                    <a:pt x="516" y="2121"/>
                    <a:pt x="562" y="2125"/>
                    <a:pt x="605" y="2125"/>
                  </a:cubicBezTo>
                  <a:cubicBezTo>
                    <a:pt x="1453" y="2125"/>
                    <a:pt x="1000" y="611"/>
                    <a:pt x="1926" y="611"/>
                  </a:cubicBezTo>
                  <a:cubicBezTo>
                    <a:pt x="1644" y="195"/>
                    <a:pt x="1217" y="0"/>
                    <a:pt x="769"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6" name="Google Shape;3026;p19"/>
            <p:cNvSpPr/>
            <p:nvPr/>
          </p:nvSpPr>
          <p:spPr>
            <a:xfrm>
              <a:off x="-1733750" y="4083050"/>
              <a:ext cx="57675" cy="47200"/>
            </a:xfrm>
            <a:custGeom>
              <a:rect b="b" l="l" r="r" t="t"/>
              <a:pathLst>
                <a:path extrusionOk="0" h="1888" w="2307">
                  <a:moveTo>
                    <a:pt x="1083" y="0"/>
                  </a:moveTo>
                  <a:cubicBezTo>
                    <a:pt x="871" y="0"/>
                    <a:pt x="661" y="47"/>
                    <a:pt x="466" y="153"/>
                  </a:cubicBezTo>
                  <a:lnTo>
                    <a:pt x="445" y="153"/>
                  </a:lnTo>
                  <a:cubicBezTo>
                    <a:pt x="1" y="1549"/>
                    <a:pt x="530" y="1613"/>
                    <a:pt x="1756" y="1888"/>
                  </a:cubicBezTo>
                  <a:cubicBezTo>
                    <a:pt x="1650" y="1486"/>
                    <a:pt x="2116" y="1486"/>
                    <a:pt x="2306" y="1274"/>
                  </a:cubicBezTo>
                  <a:lnTo>
                    <a:pt x="2306" y="1274"/>
                  </a:lnTo>
                  <a:cubicBezTo>
                    <a:pt x="2229" y="1288"/>
                    <a:pt x="2154" y="1295"/>
                    <a:pt x="2084" y="1295"/>
                  </a:cubicBezTo>
                  <a:cubicBezTo>
                    <a:pt x="1400" y="1295"/>
                    <a:pt x="1034" y="676"/>
                    <a:pt x="1206" y="5"/>
                  </a:cubicBezTo>
                  <a:cubicBezTo>
                    <a:pt x="1165" y="2"/>
                    <a:pt x="1124" y="0"/>
                    <a:pt x="1083"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7" name="Google Shape;3027;p19"/>
            <p:cNvSpPr/>
            <p:nvPr/>
          </p:nvSpPr>
          <p:spPr>
            <a:xfrm>
              <a:off x="-1208000" y="3821450"/>
              <a:ext cx="62225" cy="45350"/>
            </a:xfrm>
            <a:custGeom>
              <a:rect b="b" l="l" r="r" t="t"/>
              <a:pathLst>
                <a:path extrusionOk="0" h="1814" w="2489">
                  <a:moveTo>
                    <a:pt x="1897" y="0"/>
                  </a:moveTo>
                  <a:lnTo>
                    <a:pt x="839" y="677"/>
                  </a:lnTo>
                  <a:cubicBezTo>
                    <a:pt x="879" y="933"/>
                    <a:pt x="1" y="1813"/>
                    <a:pt x="478" y="1813"/>
                  </a:cubicBezTo>
                  <a:cubicBezTo>
                    <a:pt x="513" y="1813"/>
                    <a:pt x="556" y="1808"/>
                    <a:pt x="607" y="1798"/>
                  </a:cubicBezTo>
                  <a:cubicBezTo>
                    <a:pt x="1262" y="1312"/>
                    <a:pt x="2489" y="1164"/>
                    <a:pt x="1897"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8" name="Google Shape;3028;p19"/>
            <p:cNvSpPr/>
            <p:nvPr/>
          </p:nvSpPr>
          <p:spPr>
            <a:xfrm>
              <a:off x="-2325400" y="3681825"/>
              <a:ext cx="40100" cy="78850"/>
            </a:xfrm>
            <a:custGeom>
              <a:rect b="b" l="l" r="r" t="t"/>
              <a:pathLst>
                <a:path extrusionOk="0" h="3154" w="1604">
                  <a:moveTo>
                    <a:pt x="1244" y="1"/>
                  </a:moveTo>
                  <a:cubicBezTo>
                    <a:pt x="939" y="1"/>
                    <a:pt x="529" y="310"/>
                    <a:pt x="593" y="742"/>
                  </a:cubicBezTo>
                  <a:cubicBezTo>
                    <a:pt x="1587" y="1313"/>
                    <a:pt x="1" y="2307"/>
                    <a:pt x="741" y="3153"/>
                  </a:cubicBezTo>
                  <a:cubicBezTo>
                    <a:pt x="698" y="2942"/>
                    <a:pt x="804" y="2709"/>
                    <a:pt x="1016" y="2603"/>
                  </a:cubicBezTo>
                  <a:cubicBezTo>
                    <a:pt x="1143" y="2328"/>
                    <a:pt x="1164" y="2011"/>
                    <a:pt x="1121" y="1715"/>
                  </a:cubicBezTo>
                  <a:cubicBezTo>
                    <a:pt x="1396" y="1334"/>
                    <a:pt x="1143" y="827"/>
                    <a:pt x="1544" y="467"/>
                  </a:cubicBezTo>
                  <a:cubicBezTo>
                    <a:pt x="1604" y="138"/>
                    <a:pt x="1447" y="1"/>
                    <a:pt x="1244"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9" name="Google Shape;3029;p19"/>
            <p:cNvSpPr/>
            <p:nvPr/>
          </p:nvSpPr>
          <p:spPr>
            <a:xfrm>
              <a:off x="-1236725" y="4088800"/>
              <a:ext cx="61875" cy="35100"/>
            </a:xfrm>
            <a:custGeom>
              <a:rect b="b" l="l" r="r" t="t"/>
              <a:pathLst>
                <a:path extrusionOk="0" h="1404" w="2475">
                  <a:moveTo>
                    <a:pt x="1116" y="0"/>
                  </a:moveTo>
                  <a:cubicBezTo>
                    <a:pt x="773" y="0"/>
                    <a:pt x="529" y="325"/>
                    <a:pt x="191" y="325"/>
                  </a:cubicBezTo>
                  <a:cubicBezTo>
                    <a:pt x="106" y="706"/>
                    <a:pt x="0" y="1171"/>
                    <a:pt x="444" y="1404"/>
                  </a:cubicBezTo>
                  <a:cubicBezTo>
                    <a:pt x="396" y="1017"/>
                    <a:pt x="483" y="906"/>
                    <a:pt x="623" y="906"/>
                  </a:cubicBezTo>
                  <a:cubicBezTo>
                    <a:pt x="809" y="906"/>
                    <a:pt x="1087" y="1099"/>
                    <a:pt x="1269" y="1099"/>
                  </a:cubicBezTo>
                  <a:cubicBezTo>
                    <a:pt x="1310" y="1099"/>
                    <a:pt x="1346" y="1090"/>
                    <a:pt x="1375" y="1065"/>
                  </a:cubicBezTo>
                  <a:cubicBezTo>
                    <a:pt x="1476" y="964"/>
                    <a:pt x="1364" y="747"/>
                    <a:pt x="1503" y="747"/>
                  </a:cubicBezTo>
                  <a:cubicBezTo>
                    <a:pt x="1509" y="747"/>
                    <a:pt x="1516" y="747"/>
                    <a:pt x="1523" y="748"/>
                  </a:cubicBezTo>
                  <a:cubicBezTo>
                    <a:pt x="1692" y="769"/>
                    <a:pt x="1523" y="960"/>
                    <a:pt x="1565" y="1065"/>
                  </a:cubicBezTo>
                  <a:cubicBezTo>
                    <a:pt x="1648" y="1148"/>
                    <a:pt x="1733" y="1176"/>
                    <a:pt x="1818" y="1176"/>
                  </a:cubicBezTo>
                  <a:cubicBezTo>
                    <a:pt x="2000" y="1176"/>
                    <a:pt x="2186" y="1047"/>
                    <a:pt x="2366" y="1047"/>
                  </a:cubicBezTo>
                  <a:cubicBezTo>
                    <a:pt x="2402" y="1047"/>
                    <a:pt x="2439" y="1053"/>
                    <a:pt x="2475" y="1065"/>
                  </a:cubicBezTo>
                  <a:cubicBezTo>
                    <a:pt x="2390" y="473"/>
                    <a:pt x="1967" y="177"/>
                    <a:pt x="1396" y="71"/>
                  </a:cubicBezTo>
                  <a:cubicBezTo>
                    <a:pt x="1295" y="21"/>
                    <a:pt x="1202" y="0"/>
                    <a:pt x="1116"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0" name="Google Shape;3030;p19"/>
            <p:cNvSpPr/>
            <p:nvPr/>
          </p:nvSpPr>
          <p:spPr>
            <a:xfrm>
              <a:off x="-1155825" y="4050400"/>
              <a:ext cx="40725" cy="41250"/>
            </a:xfrm>
            <a:custGeom>
              <a:rect b="b" l="l" r="r" t="t"/>
              <a:pathLst>
                <a:path extrusionOk="0" h="1650" w="1629">
                  <a:moveTo>
                    <a:pt x="1354" y="0"/>
                  </a:moveTo>
                  <a:lnTo>
                    <a:pt x="1354" y="0"/>
                  </a:lnTo>
                  <a:cubicBezTo>
                    <a:pt x="635" y="973"/>
                    <a:pt x="635" y="973"/>
                    <a:pt x="0" y="994"/>
                  </a:cubicBezTo>
                  <a:lnTo>
                    <a:pt x="0" y="1481"/>
                  </a:lnTo>
                  <a:cubicBezTo>
                    <a:pt x="88" y="1528"/>
                    <a:pt x="188" y="1539"/>
                    <a:pt x="291" y="1539"/>
                  </a:cubicBezTo>
                  <a:cubicBezTo>
                    <a:pt x="372" y="1539"/>
                    <a:pt x="455" y="1532"/>
                    <a:pt x="538" y="1532"/>
                  </a:cubicBezTo>
                  <a:cubicBezTo>
                    <a:pt x="677" y="1532"/>
                    <a:pt x="813" y="1551"/>
                    <a:pt x="931" y="1650"/>
                  </a:cubicBezTo>
                  <a:cubicBezTo>
                    <a:pt x="1375" y="1438"/>
                    <a:pt x="1438" y="1036"/>
                    <a:pt x="1607" y="677"/>
                  </a:cubicBezTo>
                  <a:cubicBezTo>
                    <a:pt x="1311" y="529"/>
                    <a:pt x="1629" y="169"/>
                    <a:pt x="1354"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1" name="Google Shape;3031;p19"/>
            <p:cNvSpPr/>
            <p:nvPr/>
          </p:nvSpPr>
          <p:spPr>
            <a:xfrm>
              <a:off x="-2706625" y="4069925"/>
              <a:ext cx="49725" cy="45725"/>
            </a:xfrm>
            <a:custGeom>
              <a:rect b="b" l="l" r="r" t="t"/>
              <a:pathLst>
                <a:path extrusionOk="0" h="1829" w="1989">
                  <a:moveTo>
                    <a:pt x="1658" y="1"/>
                  </a:moveTo>
                  <a:cubicBezTo>
                    <a:pt x="1179" y="1"/>
                    <a:pt x="1051" y="430"/>
                    <a:pt x="741" y="657"/>
                  </a:cubicBezTo>
                  <a:cubicBezTo>
                    <a:pt x="403" y="996"/>
                    <a:pt x="85" y="1355"/>
                    <a:pt x="1" y="1799"/>
                  </a:cubicBezTo>
                  <a:cubicBezTo>
                    <a:pt x="67" y="1819"/>
                    <a:pt x="128" y="1828"/>
                    <a:pt x="184" y="1828"/>
                  </a:cubicBezTo>
                  <a:cubicBezTo>
                    <a:pt x="724" y="1828"/>
                    <a:pt x="848" y="997"/>
                    <a:pt x="1372" y="997"/>
                  </a:cubicBezTo>
                  <a:cubicBezTo>
                    <a:pt x="1490" y="997"/>
                    <a:pt x="1629" y="1039"/>
                    <a:pt x="1799" y="1144"/>
                  </a:cubicBezTo>
                  <a:cubicBezTo>
                    <a:pt x="1735" y="763"/>
                    <a:pt x="1989" y="361"/>
                    <a:pt x="1693" y="2"/>
                  </a:cubicBezTo>
                  <a:cubicBezTo>
                    <a:pt x="1681" y="1"/>
                    <a:pt x="1670" y="1"/>
                    <a:pt x="1658"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2" name="Google Shape;3032;p19"/>
            <p:cNvSpPr/>
            <p:nvPr/>
          </p:nvSpPr>
          <p:spPr>
            <a:xfrm>
              <a:off x="-2283100" y="3669175"/>
              <a:ext cx="56600" cy="63475"/>
            </a:xfrm>
            <a:custGeom>
              <a:rect b="b" l="l" r="r" t="t"/>
              <a:pathLst>
                <a:path extrusionOk="0" h="2539" w="2264">
                  <a:moveTo>
                    <a:pt x="1079" y="0"/>
                  </a:moveTo>
                  <a:cubicBezTo>
                    <a:pt x="1037" y="127"/>
                    <a:pt x="931" y="318"/>
                    <a:pt x="973" y="360"/>
                  </a:cubicBezTo>
                  <a:cubicBezTo>
                    <a:pt x="2264" y="1185"/>
                    <a:pt x="1" y="2094"/>
                    <a:pt x="1269" y="2538"/>
                  </a:cubicBezTo>
                  <a:cubicBezTo>
                    <a:pt x="1058" y="1798"/>
                    <a:pt x="1735" y="1417"/>
                    <a:pt x="2179" y="931"/>
                  </a:cubicBezTo>
                  <a:cubicBezTo>
                    <a:pt x="1883" y="529"/>
                    <a:pt x="1523" y="212"/>
                    <a:pt x="1079"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3" name="Google Shape;3033;p19"/>
            <p:cNvSpPr/>
            <p:nvPr/>
          </p:nvSpPr>
          <p:spPr>
            <a:xfrm>
              <a:off x="-792475" y="3742675"/>
              <a:ext cx="64400" cy="38575"/>
            </a:xfrm>
            <a:custGeom>
              <a:rect b="b" l="l" r="r" t="t"/>
              <a:pathLst>
                <a:path extrusionOk="0" h="1543" w="2576">
                  <a:moveTo>
                    <a:pt x="1244" y="0"/>
                  </a:moveTo>
                  <a:lnTo>
                    <a:pt x="1032" y="43"/>
                  </a:lnTo>
                  <a:cubicBezTo>
                    <a:pt x="1" y="909"/>
                    <a:pt x="355" y="1543"/>
                    <a:pt x="1021" y="1543"/>
                  </a:cubicBezTo>
                  <a:cubicBezTo>
                    <a:pt x="1378" y="1543"/>
                    <a:pt x="1826" y="1360"/>
                    <a:pt x="2195" y="931"/>
                  </a:cubicBezTo>
                  <a:lnTo>
                    <a:pt x="2365" y="910"/>
                  </a:lnTo>
                  <a:cubicBezTo>
                    <a:pt x="2576" y="762"/>
                    <a:pt x="2428" y="529"/>
                    <a:pt x="2195" y="529"/>
                  </a:cubicBezTo>
                  <a:cubicBezTo>
                    <a:pt x="2117" y="550"/>
                    <a:pt x="2047" y="560"/>
                    <a:pt x="1984" y="560"/>
                  </a:cubicBezTo>
                  <a:cubicBezTo>
                    <a:pt x="1606" y="560"/>
                    <a:pt x="1479" y="218"/>
                    <a:pt x="1244"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4" name="Google Shape;3034;p19"/>
            <p:cNvSpPr/>
            <p:nvPr/>
          </p:nvSpPr>
          <p:spPr>
            <a:xfrm>
              <a:off x="-1240425" y="3873700"/>
              <a:ext cx="47600" cy="44775"/>
            </a:xfrm>
            <a:custGeom>
              <a:rect b="b" l="l" r="r" t="t"/>
              <a:pathLst>
                <a:path extrusionOk="0" h="1791" w="1904">
                  <a:moveTo>
                    <a:pt x="882" y="1"/>
                  </a:moveTo>
                  <a:cubicBezTo>
                    <a:pt x="710" y="1"/>
                    <a:pt x="531" y="143"/>
                    <a:pt x="402" y="512"/>
                  </a:cubicBezTo>
                  <a:cubicBezTo>
                    <a:pt x="0" y="1098"/>
                    <a:pt x="805" y="1790"/>
                    <a:pt x="1452" y="1790"/>
                  </a:cubicBezTo>
                  <a:cubicBezTo>
                    <a:pt x="1622" y="1790"/>
                    <a:pt x="1780" y="1743"/>
                    <a:pt x="1904" y="1633"/>
                  </a:cubicBezTo>
                  <a:cubicBezTo>
                    <a:pt x="1586" y="1633"/>
                    <a:pt x="1290" y="1612"/>
                    <a:pt x="1163" y="1294"/>
                  </a:cubicBezTo>
                  <a:cubicBezTo>
                    <a:pt x="1673" y="844"/>
                    <a:pt x="1301" y="1"/>
                    <a:pt x="882"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5" name="Google Shape;3035;p19"/>
            <p:cNvSpPr/>
            <p:nvPr/>
          </p:nvSpPr>
          <p:spPr>
            <a:xfrm>
              <a:off x="-1146850" y="3808550"/>
              <a:ext cx="59925" cy="25625"/>
            </a:xfrm>
            <a:custGeom>
              <a:rect b="b" l="l" r="r" t="t"/>
              <a:pathLst>
                <a:path extrusionOk="0" h="1025" w="2397">
                  <a:moveTo>
                    <a:pt x="1087" y="0"/>
                  </a:moveTo>
                  <a:cubicBezTo>
                    <a:pt x="682" y="0"/>
                    <a:pt x="250" y="94"/>
                    <a:pt x="1" y="242"/>
                  </a:cubicBezTo>
                  <a:cubicBezTo>
                    <a:pt x="593" y="538"/>
                    <a:pt x="1333" y="580"/>
                    <a:pt x="1862" y="1024"/>
                  </a:cubicBezTo>
                  <a:cubicBezTo>
                    <a:pt x="2396" y="276"/>
                    <a:pt x="1782" y="0"/>
                    <a:pt x="1087"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6" name="Google Shape;3036;p19"/>
            <p:cNvSpPr/>
            <p:nvPr/>
          </p:nvSpPr>
          <p:spPr>
            <a:xfrm>
              <a:off x="-1169575" y="4020525"/>
              <a:ext cx="55000" cy="23225"/>
            </a:xfrm>
            <a:custGeom>
              <a:rect b="b" l="l" r="r" t="t"/>
              <a:pathLst>
                <a:path extrusionOk="0" h="929" w="2200">
                  <a:moveTo>
                    <a:pt x="1519" y="0"/>
                  </a:moveTo>
                  <a:cubicBezTo>
                    <a:pt x="1011" y="0"/>
                    <a:pt x="375" y="354"/>
                    <a:pt x="0" y="582"/>
                  </a:cubicBezTo>
                  <a:cubicBezTo>
                    <a:pt x="71" y="565"/>
                    <a:pt x="137" y="558"/>
                    <a:pt x="200" y="558"/>
                  </a:cubicBezTo>
                  <a:cubicBezTo>
                    <a:pt x="652" y="558"/>
                    <a:pt x="921" y="928"/>
                    <a:pt x="1243" y="928"/>
                  </a:cubicBezTo>
                  <a:cubicBezTo>
                    <a:pt x="1399" y="928"/>
                    <a:pt x="1568" y="841"/>
                    <a:pt x="1777" y="582"/>
                  </a:cubicBezTo>
                  <a:cubicBezTo>
                    <a:pt x="1865" y="494"/>
                    <a:pt x="1997" y="450"/>
                    <a:pt x="2124" y="450"/>
                  </a:cubicBezTo>
                  <a:cubicBezTo>
                    <a:pt x="2150" y="450"/>
                    <a:pt x="2175" y="451"/>
                    <a:pt x="2200" y="455"/>
                  </a:cubicBezTo>
                  <a:cubicBezTo>
                    <a:pt x="2068" y="120"/>
                    <a:pt x="1815" y="0"/>
                    <a:pt x="1519"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7" name="Google Shape;3037;p19"/>
            <p:cNvSpPr/>
            <p:nvPr/>
          </p:nvSpPr>
          <p:spPr>
            <a:xfrm>
              <a:off x="-745525" y="3725025"/>
              <a:ext cx="41775" cy="41450"/>
            </a:xfrm>
            <a:custGeom>
              <a:rect b="b" l="l" r="r" t="t"/>
              <a:pathLst>
                <a:path extrusionOk="0" h="1658" w="1671">
                  <a:moveTo>
                    <a:pt x="624" y="1"/>
                  </a:moveTo>
                  <a:cubicBezTo>
                    <a:pt x="459" y="1"/>
                    <a:pt x="286" y="63"/>
                    <a:pt x="106" y="177"/>
                  </a:cubicBezTo>
                  <a:cubicBezTo>
                    <a:pt x="0" y="495"/>
                    <a:pt x="529" y="643"/>
                    <a:pt x="381" y="981"/>
                  </a:cubicBezTo>
                  <a:cubicBezTo>
                    <a:pt x="360" y="1087"/>
                    <a:pt x="402" y="1193"/>
                    <a:pt x="465" y="1277"/>
                  </a:cubicBezTo>
                  <a:lnTo>
                    <a:pt x="487" y="1616"/>
                  </a:lnTo>
                  <a:cubicBezTo>
                    <a:pt x="550" y="1637"/>
                    <a:pt x="592" y="1637"/>
                    <a:pt x="656" y="1658"/>
                  </a:cubicBezTo>
                  <a:cubicBezTo>
                    <a:pt x="952" y="1256"/>
                    <a:pt x="1671" y="854"/>
                    <a:pt x="1206" y="304"/>
                  </a:cubicBezTo>
                  <a:cubicBezTo>
                    <a:pt x="1019" y="95"/>
                    <a:pt x="827" y="1"/>
                    <a:pt x="624"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8" name="Google Shape;3038;p19"/>
            <p:cNvSpPr/>
            <p:nvPr/>
          </p:nvSpPr>
          <p:spPr>
            <a:xfrm>
              <a:off x="-2762125" y="4128650"/>
              <a:ext cx="51300" cy="41350"/>
            </a:xfrm>
            <a:custGeom>
              <a:rect b="b" l="l" r="r" t="t"/>
              <a:pathLst>
                <a:path extrusionOk="0" h="1654" w="2052">
                  <a:moveTo>
                    <a:pt x="1946" y="0"/>
                  </a:moveTo>
                  <a:cubicBezTo>
                    <a:pt x="1396" y="21"/>
                    <a:pt x="1015" y="381"/>
                    <a:pt x="550" y="550"/>
                  </a:cubicBezTo>
                  <a:cubicBezTo>
                    <a:pt x="570" y="862"/>
                    <a:pt x="589" y="1192"/>
                    <a:pt x="128" y="1192"/>
                  </a:cubicBezTo>
                  <a:cubicBezTo>
                    <a:pt x="89" y="1192"/>
                    <a:pt x="46" y="1189"/>
                    <a:pt x="0" y="1185"/>
                  </a:cubicBezTo>
                  <a:lnTo>
                    <a:pt x="0" y="1185"/>
                  </a:lnTo>
                  <a:cubicBezTo>
                    <a:pt x="218" y="1363"/>
                    <a:pt x="325" y="1654"/>
                    <a:pt x="670" y="1654"/>
                  </a:cubicBezTo>
                  <a:cubicBezTo>
                    <a:pt x="692" y="1654"/>
                    <a:pt x="716" y="1652"/>
                    <a:pt x="740" y="1650"/>
                  </a:cubicBezTo>
                  <a:cubicBezTo>
                    <a:pt x="1290" y="1185"/>
                    <a:pt x="1354" y="444"/>
                    <a:pt x="2052" y="64"/>
                  </a:cubicBezTo>
                  <a:lnTo>
                    <a:pt x="1946" y="0"/>
                  </a:ln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9" name="Google Shape;3039;p19"/>
            <p:cNvSpPr/>
            <p:nvPr/>
          </p:nvSpPr>
          <p:spPr>
            <a:xfrm>
              <a:off x="-1231025" y="4054625"/>
              <a:ext cx="54075" cy="42050"/>
            </a:xfrm>
            <a:custGeom>
              <a:rect b="b" l="l" r="r" t="t"/>
              <a:pathLst>
                <a:path extrusionOk="0" h="1682" w="2163">
                  <a:moveTo>
                    <a:pt x="1908" y="0"/>
                  </a:moveTo>
                  <a:cubicBezTo>
                    <a:pt x="1253" y="0"/>
                    <a:pt x="1232" y="804"/>
                    <a:pt x="576" y="804"/>
                  </a:cubicBezTo>
                  <a:cubicBezTo>
                    <a:pt x="407" y="1015"/>
                    <a:pt x="216" y="1248"/>
                    <a:pt x="26" y="1460"/>
                  </a:cubicBezTo>
                  <a:cubicBezTo>
                    <a:pt x="1" y="1625"/>
                    <a:pt x="71" y="1682"/>
                    <a:pt x="189" y="1682"/>
                  </a:cubicBezTo>
                  <a:cubicBezTo>
                    <a:pt x="438" y="1682"/>
                    <a:pt x="899" y="1431"/>
                    <a:pt x="1113" y="1431"/>
                  </a:cubicBezTo>
                  <a:cubicBezTo>
                    <a:pt x="1134" y="1431"/>
                    <a:pt x="1152" y="1433"/>
                    <a:pt x="1168" y="1438"/>
                  </a:cubicBezTo>
                  <a:cubicBezTo>
                    <a:pt x="1337" y="1100"/>
                    <a:pt x="1464" y="719"/>
                    <a:pt x="1845" y="444"/>
                  </a:cubicBezTo>
                  <a:cubicBezTo>
                    <a:pt x="2014" y="339"/>
                    <a:pt x="2162" y="191"/>
                    <a:pt x="1908"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0" name="Google Shape;3040;p19"/>
            <p:cNvSpPr/>
            <p:nvPr/>
          </p:nvSpPr>
          <p:spPr>
            <a:xfrm>
              <a:off x="-1988600" y="4013900"/>
              <a:ext cx="43400" cy="40750"/>
            </a:xfrm>
            <a:custGeom>
              <a:rect b="b" l="l" r="r" t="t"/>
              <a:pathLst>
                <a:path extrusionOk="0" h="1630" w="1736">
                  <a:moveTo>
                    <a:pt x="593" y="1"/>
                  </a:moveTo>
                  <a:cubicBezTo>
                    <a:pt x="1" y="593"/>
                    <a:pt x="276" y="1291"/>
                    <a:pt x="974" y="1629"/>
                  </a:cubicBezTo>
                  <a:cubicBezTo>
                    <a:pt x="1012" y="1626"/>
                    <a:pt x="1050" y="1625"/>
                    <a:pt x="1088" y="1625"/>
                  </a:cubicBezTo>
                  <a:cubicBezTo>
                    <a:pt x="1151" y="1625"/>
                    <a:pt x="1213" y="1628"/>
                    <a:pt x="1274" y="1628"/>
                  </a:cubicBezTo>
                  <a:cubicBezTo>
                    <a:pt x="1449" y="1628"/>
                    <a:pt x="1614" y="1609"/>
                    <a:pt x="1735" y="1460"/>
                  </a:cubicBezTo>
                  <a:cubicBezTo>
                    <a:pt x="614" y="1375"/>
                    <a:pt x="1629" y="804"/>
                    <a:pt x="656" y="43"/>
                  </a:cubicBezTo>
                  <a:lnTo>
                    <a:pt x="593" y="1"/>
                  </a:ln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1" name="Google Shape;3041;p19"/>
            <p:cNvSpPr/>
            <p:nvPr/>
          </p:nvSpPr>
          <p:spPr>
            <a:xfrm>
              <a:off x="-1652850" y="3761175"/>
              <a:ext cx="37575" cy="32625"/>
            </a:xfrm>
            <a:custGeom>
              <a:rect b="b" l="l" r="r" t="t"/>
              <a:pathLst>
                <a:path extrusionOk="0" h="1305" w="1503">
                  <a:moveTo>
                    <a:pt x="1502" y="0"/>
                  </a:moveTo>
                  <a:cubicBezTo>
                    <a:pt x="847" y="191"/>
                    <a:pt x="297" y="656"/>
                    <a:pt x="1" y="1269"/>
                  </a:cubicBezTo>
                  <a:cubicBezTo>
                    <a:pt x="124" y="1294"/>
                    <a:pt x="235" y="1305"/>
                    <a:pt x="334" y="1305"/>
                  </a:cubicBezTo>
                  <a:cubicBezTo>
                    <a:pt x="1098" y="1305"/>
                    <a:pt x="1184" y="638"/>
                    <a:pt x="1502" y="170"/>
                  </a:cubicBezTo>
                  <a:lnTo>
                    <a:pt x="1502" y="0"/>
                  </a:ln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2" name="Google Shape;3042;p19"/>
            <p:cNvSpPr/>
            <p:nvPr/>
          </p:nvSpPr>
          <p:spPr>
            <a:xfrm>
              <a:off x="-1086575" y="3644850"/>
              <a:ext cx="51850" cy="47625"/>
            </a:xfrm>
            <a:custGeom>
              <a:rect b="b" l="l" r="r" t="t"/>
              <a:pathLst>
                <a:path extrusionOk="0" h="1905" w="2074">
                  <a:moveTo>
                    <a:pt x="952" y="1"/>
                  </a:moveTo>
                  <a:lnTo>
                    <a:pt x="952" y="1"/>
                  </a:lnTo>
                  <a:cubicBezTo>
                    <a:pt x="1" y="825"/>
                    <a:pt x="1946" y="1164"/>
                    <a:pt x="593" y="1460"/>
                  </a:cubicBezTo>
                  <a:lnTo>
                    <a:pt x="1333" y="1904"/>
                  </a:lnTo>
                  <a:cubicBezTo>
                    <a:pt x="1587" y="1650"/>
                    <a:pt x="1820" y="1396"/>
                    <a:pt x="2073" y="1143"/>
                  </a:cubicBezTo>
                  <a:cubicBezTo>
                    <a:pt x="1249" y="1100"/>
                    <a:pt x="931" y="677"/>
                    <a:pt x="952"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3" name="Google Shape;3043;p19"/>
            <p:cNvSpPr/>
            <p:nvPr/>
          </p:nvSpPr>
          <p:spPr>
            <a:xfrm>
              <a:off x="-1963750" y="3974250"/>
              <a:ext cx="34400" cy="28075"/>
            </a:xfrm>
            <a:custGeom>
              <a:rect b="b" l="l" r="r" t="t"/>
              <a:pathLst>
                <a:path extrusionOk="0" h="1123" w="1376">
                  <a:moveTo>
                    <a:pt x="931" y="1"/>
                  </a:moveTo>
                  <a:lnTo>
                    <a:pt x="931" y="1"/>
                  </a:lnTo>
                  <a:cubicBezTo>
                    <a:pt x="530" y="191"/>
                    <a:pt x="191" y="529"/>
                    <a:pt x="1" y="952"/>
                  </a:cubicBezTo>
                  <a:cubicBezTo>
                    <a:pt x="122" y="1108"/>
                    <a:pt x="286" y="1122"/>
                    <a:pt x="457" y="1122"/>
                  </a:cubicBezTo>
                  <a:cubicBezTo>
                    <a:pt x="495" y="1122"/>
                    <a:pt x="533" y="1122"/>
                    <a:pt x="572" y="1122"/>
                  </a:cubicBezTo>
                  <a:cubicBezTo>
                    <a:pt x="1058" y="847"/>
                    <a:pt x="1375" y="508"/>
                    <a:pt x="931"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4" name="Google Shape;3044;p19"/>
            <p:cNvSpPr/>
            <p:nvPr/>
          </p:nvSpPr>
          <p:spPr>
            <a:xfrm>
              <a:off x="-1490600" y="3946225"/>
              <a:ext cx="70950" cy="49775"/>
            </a:xfrm>
            <a:custGeom>
              <a:rect b="b" l="l" r="r" t="t"/>
              <a:pathLst>
                <a:path extrusionOk="0" h="1991" w="2838">
                  <a:moveTo>
                    <a:pt x="2245" y="1"/>
                  </a:moveTo>
                  <a:lnTo>
                    <a:pt x="1695" y="487"/>
                  </a:lnTo>
                  <a:cubicBezTo>
                    <a:pt x="1666" y="486"/>
                    <a:pt x="1637" y="486"/>
                    <a:pt x="1608" y="486"/>
                  </a:cubicBezTo>
                  <a:cubicBezTo>
                    <a:pt x="1" y="486"/>
                    <a:pt x="150" y="1990"/>
                    <a:pt x="960" y="1990"/>
                  </a:cubicBezTo>
                  <a:cubicBezTo>
                    <a:pt x="1079" y="1990"/>
                    <a:pt x="1213" y="1958"/>
                    <a:pt x="1357" y="1883"/>
                  </a:cubicBezTo>
                  <a:cubicBezTo>
                    <a:pt x="701" y="974"/>
                    <a:pt x="2838" y="1016"/>
                    <a:pt x="2245"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5" name="Google Shape;3045;p19"/>
            <p:cNvSpPr/>
            <p:nvPr/>
          </p:nvSpPr>
          <p:spPr>
            <a:xfrm>
              <a:off x="-1472025" y="3987125"/>
              <a:ext cx="41800" cy="22275"/>
            </a:xfrm>
            <a:custGeom>
              <a:rect b="b" l="l" r="r" t="t"/>
              <a:pathLst>
                <a:path extrusionOk="0" h="891" w="1672">
                  <a:moveTo>
                    <a:pt x="993" y="1"/>
                  </a:moveTo>
                  <a:cubicBezTo>
                    <a:pt x="698" y="1"/>
                    <a:pt x="431" y="318"/>
                    <a:pt x="90" y="318"/>
                  </a:cubicBezTo>
                  <a:cubicBezTo>
                    <a:pt x="61" y="318"/>
                    <a:pt x="31" y="315"/>
                    <a:pt x="1" y="310"/>
                  </a:cubicBezTo>
                  <a:lnTo>
                    <a:pt x="1" y="310"/>
                  </a:lnTo>
                  <a:cubicBezTo>
                    <a:pt x="263" y="686"/>
                    <a:pt x="563" y="891"/>
                    <a:pt x="904" y="891"/>
                  </a:cubicBezTo>
                  <a:cubicBezTo>
                    <a:pt x="1140" y="891"/>
                    <a:pt x="1395" y="793"/>
                    <a:pt x="1672" y="585"/>
                  </a:cubicBezTo>
                  <a:cubicBezTo>
                    <a:pt x="1502" y="480"/>
                    <a:pt x="1375" y="332"/>
                    <a:pt x="1312" y="141"/>
                  </a:cubicBezTo>
                  <a:cubicBezTo>
                    <a:pt x="1200" y="39"/>
                    <a:pt x="1094" y="1"/>
                    <a:pt x="993"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6" name="Google Shape;3046;p19"/>
            <p:cNvSpPr/>
            <p:nvPr/>
          </p:nvSpPr>
          <p:spPr>
            <a:xfrm>
              <a:off x="-1596800" y="3771225"/>
              <a:ext cx="32275" cy="39750"/>
            </a:xfrm>
            <a:custGeom>
              <a:rect b="b" l="l" r="r" t="t"/>
              <a:pathLst>
                <a:path extrusionOk="0" h="1590" w="1291">
                  <a:moveTo>
                    <a:pt x="275" y="0"/>
                  </a:moveTo>
                  <a:cubicBezTo>
                    <a:pt x="381" y="529"/>
                    <a:pt x="275" y="1079"/>
                    <a:pt x="0" y="1523"/>
                  </a:cubicBezTo>
                  <a:cubicBezTo>
                    <a:pt x="23" y="1568"/>
                    <a:pt x="64" y="1589"/>
                    <a:pt x="107" y="1589"/>
                  </a:cubicBezTo>
                  <a:cubicBezTo>
                    <a:pt x="144" y="1589"/>
                    <a:pt x="183" y="1574"/>
                    <a:pt x="212" y="1544"/>
                  </a:cubicBezTo>
                  <a:cubicBezTo>
                    <a:pt x="466" y="1163"/>
                    <a:pt x="1143" y="994"/>
                    <a:pt x="910" y="360"/>
                  </a:cubicBezTo>
                  <a:cubicBezTo>
                    <a:pt x="868" y="254"/>
                    <a:pt x="1143" y="275"/>
                    <a:pt x="1291" y="254"/>
                  </a:cubicBezTo>
                  <a:cubicBezTo>
                    <a:pt x="1252" y="46"/>
                    <a:pt x="1004" y="38"/>
                    <a:pt x="741" y="38"/>
                  </a:cubicBezTo>
                  <a:cubicBezTo>
                    <a:pt x="719" y="38"/>
                    <a:pt x="697" y="38"/>
                    <a:pt x="675" y="38"/>
                  </a:cubicBezTo>
                  <a:cubicBezTo>
                    <a:pt x="532" y="38"/>
                    <a:pt x="388" y="36"/>
                    <a:pt x="275"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7" name="Google Shape;3047;p19"/>
            <p:cNvSpPr/>
            <p:nvPr/>
          </p:nvSpPr>
          <p:spPr>
            <a:xfrm>
              <a:off x="-1470950" y="3934075"/>
              <a:ext cx="33850" cy="32025"/>
            </a:xfrm>
            <a:custGeom>
              <a:rect b="b" l="l" r="r" t="t"/>
              <a:pathLst>
                <a:path extrusionOk="0" h="1281" w="1354">
                  <a:moveTo>
                    <a:pt x="888" y="0"/>
                  </a:moveTo>
                  <a:lnTo>
                    <a:pt x="888" y="0"/>
                  </a:lnTo>
                  <a:cubicBezTo>
                    <a:pt x="508" y="296"/>
                    <a:pt x="212" y="698"/>
                    <a:pt x="0" y="1121"/>
                  </a:cubicBezTo>
                  <a:cubicBezTo>
                    <a:pt x="167" y="1223"/>
                    <a:pt x="318" y="1281"/>
                    <a:pt x="454" y="1281"/>
                  </a:cubicBezTo>
                  <a:cubicBezTo>
                    <a:pt x="628" y="1281"/>
                    <a:pt x="779" y="1187"/>
                    <a:pt x="909" y="973"/>
                  </a:cubicBezTo>
                  <a:cubicBezTo>
                    <a:pt x="761" y="656"/>
                    <a:pt x="1354" y="317"/>
                    <a:pt x="888"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8" name="Google Shape;3048;p19"/>
            <p:cNvSpPr/>
            <p:nvPr/>
          </p:nvSpPr>
          <p:spPr>
            <a:xfrm>
              <a:off x="-1216100" y="4046700"/>
              <a:ext cx="32800" cy="31975"/>
            </a:xfrm>
            <a:custGeom>
              <a:rect b="b" l="l" r="r" t="t"/>
              <a:pathLst>
                <a:path extrusionOk="0" h="1279" w="1312">
                  <a:moveTo>
                    <a:pt x="1290" y="0"/>
                  </a:moveTo>
                  <a:cubicBezTo>
                    <a:pt x="783" y="275"/>
                    <a:pt x="317" y="656"/>
                    <a:pt x="0" y="1142"/>
                  </a:cubicBezTo>
                  <a:cubicBezTo>
                    <a:pt x="96" y="1238"/>
                    <a:pt x="189" y="1278"/>
                    <a:pt x="279" y="1278"/>
                  </a:cubicBezTo>
                  <a:cubicBezTo>
                    <a:pt x="666" y="1278"/>
                    <a:pt x="1003" y="544"/>
                    <a:pt x="1311" y="338"/>
                  </a:cubicBezTo>
                  <a:lnTo>
                    <a:pt x="1290" y="0"/>
                  </a:ln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9" name="Google Shape;3049;p19"/>
            <p:cNvSpPr/>
            <p:nvPr/>
          </p:nvSpPr>
          <p:spPr>
            <a:xfrm>
              <a:off x="-2706625" y="4053750"/>
              <a:ext cx="37575" cy="16975"/>
            </a:xfrm>
            <a:custGeom>
              <a:rect b="b" l="l" r="r" t="t"/>
              <a:pathLst>
                <a:path extrusionOk="0" h="679" w="1503">
                  <a:moveTo>
                    <a:pt x="819" y="0"/>
                  </a:moveTo>
                  <a:cubicBezTo>
                    <a:pt x="554" y="0"/>
                    <a:pt x="278" y="96"/>
                    <a:pt x="1" y="162"/>
                  </a:cubicBezTo>
                  <a:cubicBezTo>
                    <a:pt x="43" y="183"/>
                    <a:pt x="85" y="204"/>
                    <a:pt x="149" y="204"/>
                  </a:cubicBezTo>
                  <a:cubicBezTo>
                    <a:pt x="350" y="562"/>
                    <a:pt x="493" y="679"/>
                    <a:pt x="642" y="679"/>
                  </a:cubicBezTo>
                  <a:cubicBezTo>
                    <a:pt x="855" y="679"/>
                    <a:pt x="1080" y="443"/>
                    <a:pt x="1502" y="331"/>
                  </a:cubicBezTo>
                  <a:cubicBezTo>
                    <a:pt x="1291" y="79"/>
                    <a:pt x="1060" y="0"/>
                    <a:pt x="819"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0" name="Google Shape;3050;p19"/>
            <p:cNvSpPr/>
            <p:nvPr/>
          </p:nvSpPr>
          <p:spPr>
            <a:xfrm>
              <a:off x="-1211875" y="3838375"/>
              <a:ext cx="33850" cy="28500"/>
            </a:xfrm>
            <a:custGeom>
              <a:rect b="b" l="l" r="r" t="t"/>
              <a:pathLst>
                <a:path extrusionOk="0" h="1140" w="1354">
                  <a:moveTo>
                    <a:pt x="994" y="0"/>
                  </a:moveTo>
                  <a:cubicBezTo>
                    <a:pt x="592" y="254"/>
                    <a:pt x="148" y="466"/>
                    <a:pt x="0" y="931"/>
                  </a:cubicBezTo>
                  <a:cubicBezTo>
                    <a:pt x="76" y="1071"/>
                    <a:pt x="113" y="1140"/>
                    <a:pt x="187" y="1140"/>
                  </a:cubicBezTo>
                  <a:cubicBezTo>
                    <a:pt x="258" y="1140"/>
                    <a:pt x="364" y="1076"/>
                    <a:pt x="571" y="952"/>
                  </a:cubicBezTo>
                  <a:cubicBezTo>
                    <a:pt x="762" y="656"/>
                    <a:pt x="1354" y="487"/>
                    <a:pt x="994"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1" name="Google Shape;3051;p19"/>
            <p:cNvSpPr/>
            <p:nvPr/>
          </p:nvSpPr>
          <p:spPr>
            <a:xfrm>
              <a:off x="-771325" y="3734850"/>
              <a:ext cx="38500" cy="23000"/>
            </a:xfrm>
            <a:custGeom>
              <a:rect b="b" l="l" r="r" t="t"/>
              <a:pathLst>
                <a:path extrusionOk="0" h="920" w="1540">
                  <a:moveTo>
                    <a:pt x="1165" y="1"/>
                  </a:moveTo>
                  <a:cubicBezTo>
                    <a:pt x="675" y="1"/>
                    <a:pt x="1" y="919"/>
                    <a:pt x="1080" y="919"/>
                  </a:cubicBezTo>
                  <a:cubicBezTo>
                    <a:pt x="1197" y="919"/>
                    <a:pt x="1336" y="908"/>
                    <a:pt x="1497" y="884"/>
                  </a:cubicBezTo>
                  <a:lnTo>
                    <a:pt x="1540" y="609"/>
                  </a:lnTo>
                  <a:cubicBezTo>
                    <a:pt x="1540" y="159"/>
                    <a:pt x="1368" y="1"/>
                    <a:pt x="1165"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2" name="Google Shape;3052;p19"/>
            <p:cNvSpPr/>
            <p:nvPr/>
          </p:nvSpPr>
          <p:spPr>
            <a:xfrm>
              <a:off x="-1220875" y="3861625"/>
              <a:ext cx="25950" cy="29125"/>
            </a:xfrm>
            <a:custGeom>
              <a:rect b="b" l="l" r="r" t="t"/>
              <a:pathLst>
                <a:path extrusionOk="0" h="1165" w="1038">
                  <a:moveTo>
                    <a:pt x="360" y="1"/>
                  </a:moveTo>
                  <a:cubicBezTo>
                    <a:pt x="149" y="85"/>
                    <a:pt x="22" y="276"/>
                    <a:pt x="1" y="487"/>
                  </a:cubicBezTo>
                  <a:cubicBezTo>
                    <a:pt x="276" y="572"/>
                    <a:pt x="445" y="868"/>
                    <a:pt x="403" y="1164"/>
                  </a:cubicBezTo>
                  <a:cubicBezTo>
                    <a:pt x="1037" y="1016"/>
                    <a:pt x="487" y="381"/>
                    <a:pt x="931" y="170"/>
                  </a:cubicBezTo>
                  <a:lnTo>
                    <a:pt x="931" y="22"/>
                  </a:lnTo>
                  <a:cubicBezTo>
                    <a:pt x="909" y="15"/>
                    <a:pt x="887" y="11"/>
                    <a:pt x="865" y="11"/>
                  </a:cubicBezTo>
                  <a:cubicBezTo>
                    <a:pt x="755" y="11"/>
                    <a:pt x="645" y="87"/>
                    <a:pt x="535" y="87"/>
                  </a:cubicBezTo>
                  <a:cubicBezTo>
                    <a:pt x="477" y="87"/>
                    <a:pt x="419" y="66"/>
                    <a:pt x="360"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3" name="Google Shape;3053;p19"/>
            <p:cNvSpPr/>
            <p:nvPr/>
          </p:nvSpPr>
          <p:spPr>
            <a:xfrm>
              <a:off x="-1411225" y="3896275"/>
              <a:ext cx="23300" cy="15350"/>
            </a:xfrm>
            <a:custGeom>
              <a:rect b="b" l="l" r="r" t="t"/>
              <a:pathLst>
                <a:path extrusionOk="0" h="614" w="932">
                  <a:moveTo>
                    <a:pt x="649" y="0"/>
                  </a:moveTo>
                  <a:cubicBezTo>
                    <a:pt x="410" y="0"/>
                    <a:pt x="184" y="218"/>
                    <a:pt x="1" y="370"/>
                  </a:cubicBezTo>
                  <a:lnTo>
                    <a:pt x="1" y="561"/>
                  </a:lnTo>
                  <a:cubicBezTo>
                    <a:pt x="137" y="595"/>
                    <a:pt x="262" y="613"/>
                    <a:pt x="374" y="613"/>
                  </a:cubicBezTo>
                  <a:cubicBezTo>
                    <a:pt x="680" y="613"/>
                    <a:pt x="885" y="473"/>
                    <a:pt x="932" y="116"/>
                  </a:cubicBezTo>
                  <a:cubicBezTo>
                    <a:pt x="837" y="33"/>
                    <a:pt x="742" y="0"/>
                    <a:pt x="649"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4" name="Google Shape;3054;p19"/>
            <p:cNvSpPr/>
            <p:nvPr/>
          </p:nvSpPr>
          <p:spPr>
            <a:xfrm>
              <a:off x="-788900" y="3743725"/>
              <a:ext cx="26375" cy="19075"/>
            </a:xfrm>
            <a:custGeom>
              <a:rect b="b" l="l" r="r" t="t"/>
              <a:pathLst>
                <a:path extrusionOk="0" h="763" w="1055">
                  <a:moveTo>
                    <a:pt x="889" y="1"/>
                  </a:moveTo>
                  <a:lnTo>
                    <a:pt x="889" y="1"/>
                  </a:lnTo>
                  <a:cubicBezTo>
                    <a:pt x="572" y="64"/>
                    <a:pt x="255" y="191"/>
                    <a:pt x="1" y="402"/>
                  </a:cubicBezTo>
                  <a:cubicBezTo>
                    <a:pt x="170" y="466"/>
                    <a:pt x="170" y="614"/>
                    <a:pt x="191" y="762"/>
                  </a:cubicBezTo>
                  <a:cubicBezTo>
                    <a:pt x="196" y="762"/>
                    <a:pt x="201" y="763"/>
                    <a:pt x="206" y="763"/>
                  </a:cubicBezTo>
                  <a:cubicBezTo>
                    <a:pt x="450" y="763"/>
                    <a:pt x="1055" y="290"/>
                    <a:pt x="889"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5" name="Google Shape;3055;p19"/>
            <p:cNvSpPr/>
            <p:nvPr/>
          </p:nvSpPr>
          <p:spPr>
            <a:xfrm>
              <a:off x="-761400" y="3741600"/>
              <a:ext cx="23825" cy="20050"/>
            </a:xfrm>
            <a:custGeom>
              <a:rect b="b" l="l" r="r" t="t"/>
              <a:pathLst>
                <a:path extrusionOk="0" h="802" w="953">
                  <a:moveTo>
                    <a:pt x="212" y="1"/>
                  </a:moveTo>
                  <a:lnTo>
                    <a:pt x="1" y="43"/>
                  </a:lnTo>
                  <a:cubicBezTo>
                    <a:pt x="32" y="422"/>
                    <a:pt x="64" y="802"/>
                    <a:pt x="439" y="802"/>
                  </a:cubicBezTo>
                  <a:cubicBezTo>
                    <a:pt x="566" y="802"/>
                    <a:pt x="733" y="758"/>
                    <a:pt x="952" y="657"/>
                  </a:cubicBezTo>
                  <a:cubicBezTo>
                    <a:pt x="635" y="487"/>
                    <a:pt x="106" y="509"/>
                    <a:pt x="212"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6" name="Google Shape;3056;p19"/>
            <p:cNvSpPr/>
            <p:nvPr/>
          </p:nvSpPr>
          <p:spPr>
            <a:xfrm>
              <a:off x="-752400" y="3729450"/>
              <a:ext cx="32275" cy="20650"/>
            </a:xfrm>
            <a:custGeom>
              <a:rect b="b" l="l" r="r" t="t"/>
              <a:pathLst>
                <a:path extrusionOk="0" h="826" w="1291">
                  <a:moveTo>
                    <a:pt x="381" y="0"/>
                  </a:moveTo>
                  <a:cubicBezTo>
                    <a:pt x="190" y="0"/>
                    <a:pt x="21" y="149"/>
                    <a:pt x="0" y="339"/>
                  </a:cubicBezTo>
                  <a:cubicBezTo>
                    <a:pt x="39" y="337"/>
                    <a:pt x="76" y="336"/>
                    <a:pt x="113" y="336"/>
                  </a:cubicBezTo>
                  <a:cubicBezTo>
                    <a:pt x="479" y="336"/>
                    <a:pt x="744" y="441"/>
                    <a:pt x="783" y="825"/>
                  </a:cubicBezTo>
                  <a:cubicBezTo>
                    <a:pt x="1290" y="318"/>
                    <a:pt x="529" y="275"/>
                    <a:pt x="381"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7" name="Google Shape;3057;p19"/>
            <p:cNvSpPr/>
            <p:nvPr/>
          </p:nvSpPr>
          <p:spPr>
            <a:xfrm>
              <a:off x="-1687225" y="3817225"/>
              <a:ext cx="15900" cy="16400"/>
            </a:xfrm>
            <a:custGeom>
              <a:rect b="b" l="l" r="r" t="t"/>
              <a:pathLst>
                <a:path extrusionOk="0" h="656" w="636">
                  <a:moveTo>
                    <a:pt x="635" y="0"/>
                  </a:moveTo>
                  <a:cubicBezTo>
                    <a:pt x="1" y="212"/>
                    <a:pt x="297" y="444"/>
                    <a:pt x="635" y="656"/>
                  </a:cubicBezTo>
                  <a:lnTo>
                    <a:pt x="635" y="0"/>
                  </a:ln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8" name="Google Shape;3058;p19"/>
            <p:cNvSpPr/>
            <p:nvPr/>
          </p:nvSpPr>
          <p:spPr>
            <a:xfrm>
              <a:off x="-2011875" y="3793675"/>
              <a:ext cx="15900" cy="15650"/>
            </a:xfrm>
            <a:custGeom>
              <a:rect b="b" l="l" r="r" t="t"/>
              <a:pathLst>
                <a:path extrusionOk="0" h="626" w="636">
                  <a:moveTo>
                    <a:pt x="209" y="1"/>
                  </a:moveTo>
                  <a:cubicBezTo>
                    <a:pt x="86" y="1"/>
                    <a:pt x="1" y="38"/>
                    <a:pt x="65" y="139"/>
                  </a:cubicBezTo>
                  <a:cubicBezTo>
                    <a:pt x="86" y="350"/>
                    <a:pt x="65" y="604"/>
                    <a:pt x="445" y="625"/>
                  </a:cubicBezTo>
                  <a:cubicBezTo>
                    <a:pt x="340" y="414"/>
                    <a:pt x="149" y="181"/>
                    <a:pt x="636" y="139"/>
                  </a:cubicBezTo>
                  <a:cubicBezTo>
                    <a:pt x="600" y="66"/>
                    <a:pt x="371" y="1"/>
                    <a:pt x="209"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9" name="Google Shape;3059;p19"/>
            <p:cNvSpPr/>
            <p:nvPr/>
          </p:nvSpPr>
          <p:spPr>
            <a:xfrm>
              <a:off x="-1358350" y="3914500"/>
              <a:ext cx="10075" cy="24350"/>
            </a:xfrm>
            <a:custGeom>
              <a:rect b="b" l="l" r="r" t="t"/>
              <a:pathLst>
                <a:path extrusionOk="0" h="974" w="403">
                  <a:moveTo>
                    <a:pt x="255" y="1"/>
                  </a:moveTo>
                  <a:lnTo>
                    <a:pt x="255" y="1"/>
                  </a:lnTo>
                  <a:cubicBezTo>
                    <a:pt x="1" y="297"/>
                    <a:pt x="170" y="635"/>
                    <a:pt x="128" y="974"/>
                  </a:cubicBezTo>
                  <a:cubicBezTo>
                    <a:pt x="403" y="656"/>
                    <a:pt x="255" y="318"/>
                    <a:pt x="255"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0" name="Google Shape;3060;p19"/>
            <p:cNvSpPr/>
            <p:nvPr/>
          </p:nvSpPr>
          <p:spPr>
            <a:xfrm>
              <a:off x="-1730575" y="4086875"/>
              <a:ext cx="7950" cy="25400"/>
            </a:xfrm>
            <a:custGeom>
              <a:rect b="b" l="l" r="r" t="t"/>
              <a:pathLst>
                <a:path extrusionOk="0" h="1016" w="318">
                  <a:moveTo>
                    <a:pt x="318" y="0"/>
                  </a:moveTo>
                  <a:cubicBezTo>
                    <a:pt x="1" y="170"/>
                    <a:pt x="254" y="445"/>
                    <a:pt x="149" y="656"/>
                  </a:cubicBezTo>
                  <a:lnTo>
                    <a:pt x="297" y="1016"/>
                  </a:lnTo>
                  <a:cubicBezTo>
                    <a:pt x="318" y="677"/>
                    <a:pt x="318" y="339"/>
                    <a:pt x="318"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1" name="Google Shape;3061;p19"/>
            <p:cNvSpPr/>
            <p:nvPr/>
          </p:nvSpPr>
          <p:spPr>
            <a:xfrm>
              <a:off x="-2407350" y="4106975"/>
              <a:ext cx="7425" cy="21175"/>
            </a:xfrm>
            <a:custGeom>
              <a:rect b="b" l="l" r="r" t="t"/>
              <a:pathLst>
                <a:path extrusionOk="0" h="847" w="297">
                  <a:moveTo>
                    <a:pt x="296" y="0"/>
                  </a:moveTo>
                  <a:lnTo>
                    <a:pt x="106" y="148"/>
                  </a:lnTo>
                  <a:cubicBezTo>
                    <a:pt x="148" y="381"/>
                    <a:pt x="0" y="656"/>
                    <a:pt x="254" y="846"/>
                  </a:cubicBezTo>
                  <a:cubicBezTo>
                    <a:pt x="275" y="550"/>
                    <a:pt x="275" y="275"/>
                    <a:pt x="296"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2" name="Google Shape;3062;p19"/>
            <p:cNvSpPr/>
            <p:nvPr/>
          </p:nvSpPr>
          <p:spPr>
            <a:xfrm>
              <a:off x="-2381450" y="4102725"/>
              <a:ext cx="34000" cy="20125"/>
            </a:xfrm>
            <a:custGeom>
              <a:rect b="b" l="l" r="r" t="t"/>
              <a:pathLst>
                <a:path extrusionOk="0" h="805" w="1360">
                  <a:moveTo>
                    <a:pt x="402" y="1"/>
                  </a:moveTo>
                  <a:cubicBezTo>
                    <a:pt x="198" y="1"/>
                    <a:pt x="7" y="163"/>
                    <a:pt x="1" y="635"/>
                  </a:cubicBezTo>
                  <a:lnTo>
                    <a:pt x="170" y="805"/>
                  </a:lnTo>
                  <a:cubicBezTo>
                    <a:pt x="1359" y="776"/>
                    <a:pt x="848" y="1"/>
                    <a:pt x="402"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3" name="Google Shape;3063;p19"/>
            <p:cNvSpPr/>
            <p:nvPr/>
          </p:nvSpPr>
          <p:spPr>
            <a:xfrm>
              <a:off x="-1025775" y="3585100"/>
              <a:ext cx="56600" cy="38700"/>
            </a:xfrm>
            <a:custGeom>
              <a:rect b="b" l="l" r="r" t="t"/>
              <a:pathLst>
                <a:path extrusionOk="0" h="1548" w="2264">
                  <a:moveTo>
                    <a:pt x="1312" y="1"/>
                  </a:moveTo>
                  <a:cubicBezTo>
                    <a:pt x="995" y="403"/>
                    <a:pt x="1" y="931"/>
                    <a:pt x="508" y="1481"/>
                  </a:cubicBezTo>
                  <a:cubicBezTo>
                    <a:pt x="588" y="1527"/>
                    <a:pt x="664" y="1547"/>
                    <a:pt x="739" y="1547"/>
                  </a:cubicBezTo>
                  <a:cubicBezTo>
                    <a:pt x="1142" y="1547"/>
                    <a:pt x="1487" y="962"/>
                    <a:pt x="1862" y="783"/>
                  </a:cubicBezTo>
                  <a:cubicBezTo>
                    <a:pt x="2264" y="233"/>
                    <a:pt x="1672" y="170"/>
                    <a:pt x="1312"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4" name="Google Shape;3064;p19"/>
            <p:cNvSpPr/>
            <p:nvPr/>
          </p:nvSpPr>
          <p:spPr>
            <a:xfrm>
              <a:off x="-1048500" y="3593025"/>
              <a:ext cx="32275" cy="32750"/>
            </a:xfrm>
            <a:custGeom>
              <a:rect b="b" l="l" r="r" t="t"/>
              <a:pathLst>
                <a:path extrusionOk="0" h="1310" w="1291">
                  <a:moveTo>
                    <a:pt x="931" y="1"/>
                  </a:moveTo>
                  <a:cubicBezTo>
                    <a:pt x="656" y="445"/>
                    <a:pt x="868" y="1164"/>
                    <a:pt x="0" y="1291"/>
                  </a:cubicBezTo>
                  <a:cubicBezTo>
                    <a:pt x="113" y="1303"/>
                    <a:pt x="212" y="1309"/>
                    <a:pt x="297" y="1309"/>
                  </a:cubicBezTo>
                  <a:cubicBezTo>
                    <a:pt x="1237" y="1309"/>
                    <a:pt x="651" y="602"/>
                    <a:pt x="1291"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5" name="Google Shape;3065;p19"/>
            <p:cNvSpPr/>
            <p:nvPr/>
          </p:nvSpPr>
          <p:spPr>
            <a:xfrm>
              <a:off x="-1034750" y="3661250"/>
              <a:ext cx="18525" cy="11650"/>
            </a:xfrm>
            <a:custGeom>
              <a:rect b="b" l="l" r="r" t="t"/>
              <a:pathLst>
                <a:path extrusionOk="0" h="466" w="741">
                  <a:moveTo>
                    <a:pt x="741" y="0"/>
                  </a:moveTo>
                  <a:cubicBezTo>
                    <a:pt x="423" y="0"/>
                    <a:pt x="148" y="191"/>
                    <a:pt x="0" y="466"/>
                  </a:cubicBezTo>
                  <a:cubicBezTo>
                    <a:pt x="339" y="423"/>
                    <a:pt x="677" y="381"/>
                    <a:pt x="741"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6" name="Google Shape;3066;p19"/>
            <p:cNvSpPr/>
            <p:nvPr/>
          </p:nvSpPr>
          <p:spPr>
            <a:xfrm>
              <a:off x="-1062775" y="3625300"/>
              <a:ext cx="14300" cy="19575"/>
            </a:xfrm>
            <a:custGeom>
              <a:rect b="b" l="l" r="r" t="t"/>
              <a:pathLst>
                <a:path extrusionOk="0" h="783" w="572">
                  <a:moveTo>
                    <a:pt x="571" y="0"/>
                  </a:moveTo>
                  <a:lnTo>
                    <a:pt x="571" y="0"/>
                  </a:lnTo>
                  <a:cubicBezTo>
                    <a:pt x="254" y="148"/>
                    <a:pt x="43" y="444"/>
                    <a:pt x="0" y="783"/>
                  </a:cubicBezTo>
                  <a:cubicBezTo>
                    <a:pt x="318" y="635"/>
                    <a:pt x="529" y="338"/>
                    <a:pt x="571"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7" name="Google Shape;3067;p19"/>
            <p:cNvSpPr/>
            <p:nvPr/>
          </p:nvSpPr>
          <p:spPr>
            <a:xfrm>
              <a:off x="-822725" y="3762225"/>
              <a:ext cx="85150" cy="50825"/>
            </a:xfrm>
            <a:custGeom>
              <a:rect b="b" l="l" r="r" t="t"/>
              <a:pathLst>
                <a:path extrusionOk="0" h="2033" w="3406">
                  <a:moveTo>
                    <a:pt x="1735" y="1"/>
                  </a:moveTo>
                  <a:cubicBezTo>
                    <a:pt x="1671" y="1"/>
                    <a:pt x="1608" y="1"/>
                    <a:pt x="1544" y="22"/>
                  </a:cubicBezTo>
                  <a:cubicBezTo>
                    <a:pt x="1312" y="614"/>
                    <a:pt x="931" y="1143"/>
                    <a:pt x="466" y="1566"/>
                  </a:cubicBezTo>
                  <a:cubicBezTo>
                    <a:pt x="318" y="1693"/>
                    <a:pt x="0" y="1777"/>
                    <a:pt x="191" y="1989"/>
                  </a:cubicBezTo>
                  <a:cubicBezTo>
                    <a:pt x="289" y="2019"/>
                    <a:pt x="384" y="2032"/>
                    <a:pt x="474" y="2032"/>
                  </a:cubicBezTo>
                  <a:cubicBezTo>
                    <a:pt x="1371" y="2032"/>
                    <a:pt x="1894" y="692"/>
                    <a:pt x="2996" y="692"/>
                  </a:cubicBezTo>
                  <a:cubicBezTo>
                    <a:pt x="3040" y="692"/>
                    <a:pt x="3084" y="694"/>
                    <a:pt x="3130" y="699"/>
                  </a:cubicBezTo>
                  <a:cubicBezTo>
                    <a:pt x="3384" y="699"/>
                    <a:pt x="3384" y="360"/>
                    <a:pt x="3405" y="149"/>
                  </a:cubicBezTo>
                  <a:lnTo>
                    <a:pt x="3405" y="149"/>
                  </a:lnTo>
                  <a:cubicBezTo>
                    <a:pt x="3072" y="322"/>
                    <a:pt x="2514" y="632"/>
                    <a:pt x="2133" y="632"/>
                  </a:cubicBezTo>
                  <a:cubicBezTo>
                    <a:pt x="1863" y="632"/>
                    <a:pt x="1682" y="475"/>
                    <a:pt x="1735"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8" name="Google Shape;3068;p19"/>
            <p:cNvSpPr/>
            <p:nvPr/>
          </p:nvSpPr>
          <p:spPr>
            <a:xfrm>
              <a:off x="-2451200" y="3912425"/>
              <a:ext cx="70300" cy="49250"/>
            </a:xfrm>
            <a:custGeom>
              <a:rect b="b" l="l" r="r" t="t"/>
              <a:pathLst>
                <a:path extrusionOk="0" h="1970" w="2812">
                  <a:moveTo>
                    <a:pt x="668" y="0"/>
                  </a:moveTo>
                  <a:cubicBezTo>
                    <a:pt x="0" y="0"/>
                    <a:pt x="860" y="606"/>
                    <a:pt x="485" y="1247"/>
                  </a:cubicBezTo>
                  <a:cubicBezTo>
                    <a:pt x="633" y="1522"/>
                    <a:pt x="422" y="1881"/>
                    <a:pt x="845" y="1945"/>
                  </a:cubicBezTo>
                  <a:cubicBezTo>
                    <a:pt x="927" y="1960"/>
                    <a:pt x="1009" y="1969"/>
                    <a:pt x="1087" y="1969"/>
                  </a:cubicBezTo>
                  <a:cubicBezTo>
                    <a:pt x="1335" y="1969"/>
                    <a:pt x="1552" y="1879"/>
                    <a:pt x="1649" y="1606"/>
                  </a:cubicBezTo>
                  <a:cubicBezTo>
                    <a:pt x="2008" y="1099"/>
                    <a:pt x="2812" y="845"/>
                    <a:pt x="2072" y="253"/>
                  </a:cubicBezTo>
                  <a:cubicBezTo>
                    <a:pt x="1331" y="76"/>
                    <a:pt x="904" y="0"/>
                    <a:pt x="668"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9" name="Google Shape;3069;p19"/>
            <p:cNvSpPr/>
            <p:nvPr/>
          </p:nvSpPr>
          <p:spPr>
            <a:xfrm>
              <a:off x="-1211350" y="3866225"/>
              <a:ext cx="37025" cy="40175"/>
            </a:xfrm>
            <a:custGeom>
              <a:rect b="b" l="l" r="r" t="t"/>
              <a:pathLst>
                <a:path extrusionOk="0" h="1607" w="1481">
                  <a:moveTo>
                    <a:pt x="639" y="1"/>
                  </a:moveTo>
                  <a:cubicBezTo>
                    <a:pt x="52" y="1"/>
                    <a:pt x="322" y="719"/>
                    <a:pt x="0" y="980"/>
                  </a:cubicBezTo>
                  <a:cubicBezTo>
                    <a:pt x="0" y="1170"/>
                    <a:pt x="0" y="1382"/>
                    <a:pt x="0" y="1593"/>
                  </a:cubicBezTo>
                  <a:cubicBezTo>
                    <a:pt x="64" y="1602"/>
                    <a:pt x="126" y="1607"/>
                    <a:pt x="186" y="1607"/>
                  </a:cubicBezTo>
                  <a:cubicBezTo>
                    <a:pt x="684" y="1607"/>
                    <a:pt x="1066" y="1317"/>
                    <a:pt x="1481" y="1128"/>
                  </a:cubicBezTo>
                  <a:cubicBezTo>
                    <a:pt x="614" y="959"/>
                    <a:pt x="381" y="599"/>
                    <a:pt x="741" y="7"/>
                  </a:cubicBezTo>
                  <a:cubicBezTo>
                    <a:pt x="704" y="3"/>
                    <a:pt x="670" y="1"/>
                    <a:pt x="639"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0" name="Google Shape;3070;p19"/>
            <p:cNvSpPr/>
            <p:nvPr/>
          </p:nvSpPr>
          <p:spPr>
            <a:xfrm>
              <a:off x="-1616475" y="3809175"/>
              <a:ext cx="24450" cy="8600"/>
            </a:xfrm>
            <a:custGeom>
              <a:rect b="b" l="l" r="r" t="t"/>
              <a:pathLst>
                <a:path extrusionOk="0" h="344" w="978">
                  <a:moveTo>
                    <a:pt x="682" y="0"/>
                  </a:moveTo>
                  <a:cubicBezTo>
                    <a:pt x="426" y="0"/>
                    <a:pt x="0" y="69"/>
                    <a:pt x="238" y="343"/>
                  </a:cubicBezTo>
                  <a:cubicBezTo>
                    <a:pt x="555" y="343"/>
                    <a:pt x="830" y="301"/>
                    <a:pt x="978" y="5"/>
                  </a:cubicBezTo>
                  <a:lnTo>
                    <a:pt x="787" y="5"/>
                  </a:lnTo>
                  <a:cubicBezTo>
                    <a:pt x="759" y="2"/>
                    <a:pt x="723" y="0"/>
                    <a:pt x="682"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1" name="Google Shape;3071;p19"/>
            <p:cNvSpPr/>
            <p:nvPr/>
          </p:nvSpPr>
          <p:spPr>
            <a:xfrm>
              <a:off x="-1698850" y="4050400"/>
              <a:ext cx="28050" cy="32275"/>
            </a:xfrm>
            <a:custGeom>
              <a:rect b="b" l="l" r="r" t="t"/>
              <a:pathLst>
                <a:path extrusionOk="0" h="1291" w="1122">
                  <a:moveTo>
                    <a:pt x="1122" y="0"/>
                  </a:moveTo>
                  <a:lnTo>
                    <a:pt x="1122" y="0"/>
                  </a:lnTo>
                  <a:cubicBezTo>
                    <a:pt x="170" y="64"/>
                    <a:pt x="297" y="825"/>
                    <a:pt x="1" y="1290"/>
                  </a:cubicBezTo>
                  <a:cubicBezTo>
                    <a:pt x="614" y="1036"/>
                    <a:pt x="825" y="508"/>
                    <a:pt x="1122"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2" name="Google Shape;3072;p19"/>
            <p:cNvSpPr/>
            <p:nvPr/>
          </p:nvSpPr>
          <p:spPr>
            <a:xfrm>
              <a:off x="-1718400" y="4083175"/>
              <a:ext cx="19575" cy="23825"/>
            </a:xfrm>
            <a:custGeom>
              <a:rect b="b" l="l" r="r" t="t"/>
              <a:pathLst>
                <a:path extrusionOk="0" h="953" w="783">
                  <a:moveTo>
                    <a:pt x="613" y="0"/>
                  </a:moveTo>
                  <a:cubicBezTo>
                    <a:pt x="254" y="381"/>
                    <a:pt x="0" y="741"/>
                    <a:pt x="783" y="952"/>
                  </a:cubicBezTo>
                  <a:cubicBezTo>
                    <a:pt x="783" y="635"/>
                    <a:pt x="783" y="318"/>
                    <a:pt x="783"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3" name="Google Shape;3073;p19"/>
            <p:cNvSpPr/>
            <p:nvPr/>
          </p:nvSpPr>
          <p:spPr>
            <a:xfrm>
              <a:off x="-1196025" y="4057500"/>
              <a:ext cx="44975" cy="32750"/>
            </a:xfrm>
            <a:custGeom>
              <a:rect b="b" l="l" r="r" t="t"/>
              <a:pathLst>
                <a:path extrusionOk="0" h="1310" w="1799">
                  <a:moveTo>
                    <a:pt x="1125" y="0"/>
                  </a:moveTo>
                  <a:cubicBezTo>
                    <a:pt x="1086" y="0"/>
                    <a:pt x="1049" y="15"/>
                    <a:pt x="1016" y="54"/>
                  </a:cubicBezTo>
                  <a:cubicBezTo>
                    <a:pt x="868" y="393"/>
                    <a:pt x="1" y="1070"/>
                    <a:pt x="508" y="1302"/>
                  </a:cubicBezTo>
                  <a:cubicBezTo>
                    <a:pt x="550" y="1307"/>
                    <a:pt x="589" y="1309"/>
                    <a:pt x="627" y="1309"/>
                  </a:cubicBezTo>
                  <a:cubicBezTo>
                    <a:pt x="1094" y="1309"/>
                    <a:pt x="1315" y="964"/>
                    <a:pt x="1608" y="710"/>
                  </a:cubicBezTo>
                  <a:cubicBezTo>
                    <a:pt x="1608" y="499"/>
                    <a:pt x="1798" y="245"/>
                    <a:pt x="1397" y="118"/>
                  </a:cubicBezTo>
                  <a:cubicBezTo>
                    <a:pt x="1309" y="74"/>
                    <a:pt x="1211" y="0"/>
                    <a:pt x="1125"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4" name="Google Shape;3074;p19"/>
            <p:cNvSpPr/>
            <p:nvPr/>
          </p:nvSpPr>
          <p:spPr>
            <a:xfrm>
              <a:off x="-2024025" y="3873275"/>
              <a:ext cx="18525" cy="32275"/>
            </a:xfrm>
            <a:custGeom>
              <a:rect b="b" l="l" r="r" t="t"/>
              <a:pathLst>
                <a:path extrusionOk="0" h="1291" w="741">
                  <a:moveTo>
                    <a:pt x="741" y="0"/>
                  </a:moveTo>
                  <a:lnTo>
                    <a:pt x="741" y="0"/>
                  </a:lnTo>
                  <a:cubicBezTo>
                    <a:pt x="360" y="338"/>
                    <a:pt x="85" y="783"/>
                    <a:pt x="1" y="1290"/>
                  </a:cubicBezTo>
                  <a:lnTo>
                    <a:pt x="572" y="1290"/>
                  </a:lnTo>
                  <a:cubicBezTo>
                    <a:pt x="466" y="846"/>
                    <a:pt x="741" y="444"/>
                    <a:pt x="741"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5" name="Google Shape;3075;p19"/>
            <p:cNvSpPr/>
            <p:nvPr/>
          </p:nvSpPr>
          <p:spPr>
            <a:xfrm>
              <a:off x="-1996000" y="3841550"/>
              <a:ext cx="14300" cy="19575"/>
            </a:xfrm>
            <a:custGeom>
              <a:rect b="b" l="l" r="r" t="t"/>
              <a:pathLst>
                <a:path extrusionOk="0" h="783" w="572">
                  <a:moveTo>
                    <a:pt x="170" y="0"/>
                  </a:moveTo>
                  <a:cubicBezTo>
                    <a:pt x="212" y="275"/>
                    <a:pt x="149" y="550"/>
                    <a:pt x="1" y="783"/>
                  </a:cubicBezTo>
                  <a:cubicBezTo>
                    <a:pt x="572" y="613"/>
                    <a:pt x="445" y="317"/>
                    <a:pt x="170"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6" name="Google Shape;3076;p19"/>
            <p:cNvSpPr/>
            <p:nvPr/>
          </p:nvSpPr>
          <p:spPr>
            <a:xfrm>
              <a:off x="-1996000" y="3813000"/>
              <a:ext cx="14300" cy="12175"/>
            </a:xfrm>
            <a:custGeom>
              <a:rect b="b" l="l" r="r" t="t"/>
              <a:pathLst>
                <a:path extrusionOk="0" h="487" w="572">
                  <a:moveTo>
                    <a:pt x="1" y="0"/>
                  </a:moveTo>
                  <a:lnTo>
                    <a:pt x="1" y="487"/>
                  </a:lnTo>
                  <a:cubicBezTo>
                    <a:pt x="276" y="317"/>
                    <a:pt x="572" y="169"/>
                    <a:pt x="1"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7" name="Google Shape;3077;p19"/>
            <p:cNvSpPr/>
            <p:nvPr/>
          </p:nvSpPr>
          <p:spPr>
            <a:xfrm>
              <a:off x="-2718775" y="4110675"/>
              <a:ext cx="26450" cy="19575"/>
            </a:xfrm>
            <a:custGeom>
              <a:rect b="b" l="l" r="r" t="t"/>
              <a:pathLst>
                <a:path extrusionOk="0" h="783" w="1058">
                  <a:moveTo>
                    <a:pt x="1058" y="0"/>
                  </a:moveTo>
                  <a:lnTo>
                    <a:pt x="487" y="148"/>
                  </a:lnTo>
                  <a:cubicBezTo>
                    <a:pt x="0" y="254"/>
                    <a:pt x="127" y="550"/>
                    <a:pt x="296" y="783"/>
                  </a:cubicBezTo>
                  <a:cubicBezTo>
                    <a:pt x="508" y="487"/>
                    <a:pt x="952" y="360"/>
                    <a:pt x="1058"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8" name="Google Shape;3078;p19"/>
            <p:cNvSpPr/>
            <p:nvPr/>
          </p:nvSpPr>
          <p:spPr>
            <a:xfrm>
              <a:off x="-2279400" y="3740550"/>
              <a:ext cx="28050" cy="20800"/>
            </a:xfrm>
            <a:custGeom>
              <a:rect b="b" l="l" r="r" t="t"/>
              <a:pathLst>
                <a:path extrusionOk="0" h="832" w="1122">
                  <a:moveTo>
                    <a:pt x="1121" y="1"/>
                  </a:moveTo>
                  <a:lnTo>
                    <a:pt x="1121" y="1"/>
                  </a:lnTo>
                  <a:cubicBezTo>
                    <a:pt x="572" y="85"/>
                    <a:pt x="318" y="466"/>
                    <a:pt x="1" y="804"/>
                  </a:cubicBezTo>
                  <a:cubicBezTo>
                    <a:pt x="98" y="823"/>
                    <a:pt x="186" y="831"/>
                    <a:pt x="265" y="831"/>
                  </a:cubicBezTo>
                  <a:cubicBezTo>
                    <a:pt x="821" y="831"/>
                    <a:pt x="955" y="408"/>
                    <a:pt x="1121"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9" name="Google Shape;3079;p19"/>
            <p:cNvSpPr/>
            <p:nvPr/>
          </p:nvSpPr>
          <p:spPr>
            <a:xfrm>
              <a:off x="-1650200" y="3781800"/>
              <a:ext cx="57650" cy="58225"/>
            </a:xfrm>
            <a:custGeom>
              <a:rect b="b" l="l" r="r" t="t"/>
              <a:pathLst>
                <a:path extrusionOk="0" h="2329" w="2306">
                  <a:moveTo>
                    <a:pt x="1587" y="0"/>
                  </a:moveTo>
                  <a:cubicBezTo>
                    <a:pt x="1333" y="254"/>
                    <a:pt x="1227" y="614"/>
                    <a:pt x="846" y="783"/>
                  </a:cubicBezTo>
                  <a:cubicBezTo>
                    <a:pt x="593" y="1037"/>
                    <a:pt x="931" y="1460"/>
                    <a:pt x="466" y="1692"/>
                  </a:cubicBezTo>
                  <a:cubicBezTo>
                    <a:pt x="275" y="1777"/>
                    <a:pt x="0" y="2073"/>
                    <a:pt x="360" y="2263"/>
                  </a:cubicBezTo>
                  <a:cubicBezTo>
                    <a:pt x="440" y="2309"/>
                    <a:pt x="518" y="2328"/>
                    <a:pt x="594" y="2328"/>
                  </a:cubicBezTo>
                  <a:cubicBezTo>
                    <a:pt x="801" y="2328"/>
                    <a:pt x="994" y="2185"/>
                    <a:pt x="1164" y="2031"/>
                  </a:cubicBezTo>
                  <a:cubicBezTo>
                    <a:pt x="1375" y="1650"/>
                    <a:pt x="1269" y="1354"/>
                    <a:pt x="1777" y="1121"/>
                  </a:cubicBezTo>
                  <a:cubicBezTo>
                    <a:pt x="2136" y="677"/>
                    <a:pt x="2306" y="275"/>
                    <a:pt x="1587"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0" name="Google Shape;3080;p19"/>
            <p:cNvSpPr/>
            <p:nvPr/>
          </p:nvSpPr>
          <p:spPr>
            <a:xfrm>
              <a:off x="-1660175" y="3801025"/>
              <a:ext cx="49650" cy="40725"/>
            </a:xfrm>
            <a:custGeom>
              <a:rect b="b" l="l" r="r" t="t"/>
              <a:pathLst>
                <a:path extrusionOk="0" h="1629" w="1986">
                  <a:moveTo>
                    <a:pt x="1024" y="1"/>
                  </a:moveTo>
                  <a:cubicBezTo>
                    <a:pt x="1" y="1"/>
                    <a:pt x="1139" y="1040"/>
                    <a:pt x="463" y="1219"/>
                  </a:cubicBezTo>
                  <a:cubicBezTo>
                    <a:pt x="173" y="1432"/>
                    <a:pt x="554" y="1627"/>
                    <a:pt x="831" y="1627"/>
                  </a:cubicBezTo>
                  <a:cubicBezTo>
                    <a:pt x="858" y="1627"/>
                    <a:pt x="883" y="1625"/>
                    <a:pt x="907" y="1621"/>
                  </a:cubicBezTo>
                  <a:cubicBezTo>
                    <a:pt x="955" y="1626"/>
                    <a:pt x="1000" y="1629"/>
                    <a:pt x="1042" y="1629"/>
                  </a:cubicBezTo>
                  <a:cubicBezTo>
                    <a:pt x="1709" y="1629"/>
                    <a:pt x="1707" y="1027"/>
                    <a:pt x="1986" y="669"/>
                  </a:cubicBezTo>
                  <a:lnTo>
                    <a:pt x="1986" y="500"/>
                  </a:lnTo>
                  <a:cubicBezTo>
                    <a:pt x="1436" y="543"/>
                    <a:pt x="1711" y="1050"/>
                    <a:pt x="1415" y="1240"/>
                  </a:cubicBezTo>
                  <a:cubicBezTo>
                    <a:pt x="1285" y="1321"/>
                    <a:pt x="1156" y="1452"/>
                    <a:pt x="1007" y="1452"/>
                  </a:cubicBezTo>
                  <a:cubicBezTo>
                    <a:pt x="962" y="1452"/>
                    <a:pt x="914" y="1439"/>
                    <a:pt x="865" y="1410"/>
                  </a:cubicBezTo>
                  <a:cubicBezTo>
                    <a:pt x="421" y="1114"/>
                    <a:pt x="1563" y="775"/>
                    <a:pt x="1245" y="14"/>
                  </a:cubicBezTo>
                  <a:cubicBezTo>
                    <a:pt x="1162" y="5"/>
                    <a:pt x="1089" y="1"/>
                    <a:pt x="1024"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1" name="Google Shape;3081;p19"/>
            <p:cNvSpPr/>
            <p:nvPr/>
          </p:nvSpPr>
          <p:spPr>
            <a:xfrm>
              <a:off x="-2762675" y="4069950"/>
              <a:ext cx="75125" cy="74000"/>
            </a:xfrm>
            <a:custGeom>
              <a:rect b="b" l="l" r="r" t="t"/>
              <a:pathLst>
                <a:path extrusionOk="0" h="2960" w="3005">
                  <a:moveTo>
                    <a:pt x="2243" y="1"/>
                  </a:moveTo>
                  <a:cubicBezTo>
                    <a:pt x="1355" y="149"/>
                    <a:pt x="1355" y="1016"/>
                    <a:pt x="741" y="1375"/>
                  </a:cubicBezTo>
                  <a:cubicBezTo>
                    <a:pt x="1" y="1841"/>
                    <a:pt x="149" y="2348"/>
                    <a:pt x="572" y="2898"/>
                  </a:cubicBezTo>
                  <a:cubicBezTo>
                    <a:pt x="674" y="2941"/>
                    <a:pt x="765" y="2960"/>
                    <a:pt x="848" y="2960"/>
                  </a:cubicBezTo>
                  <a:cubicBezTo>
                    <a:pt x="1309" y="2960"/>
                    <a:pt x="1509" y="2387"/>
                    <a:pt x="1970" y="2387"/>
                  </a:cubicBezTo>
                  <a:cubicBezTo>
                    <a:pt x="1990" y="2387"/>
                    <a:pt x="2010" y="2388"/>
                    <a:pt x="2031" y="2390"/>
                  </a:cubicBezTo>
                  <a:cubicBezTo>
                    <a:pt x="2095" y="2179"/>
                    <a:pt x="1968" y="1925"/>
                    <a:pt x="2243" y="1777"/>
                  </a:cubicBezTo>
                  <a:cubicBezTo>
                    <a:pt x="2602" y="1460"/>
                    <a:pt x="2962" y="1143"/>
                    <a:pt x="3004" y="656"/>
                  </a:cubicBezTo>
                  <a:lnTo>
                    <a:pt x="3004" y="656"/>
                  </a:lnTo>
                  <a:cubicBezTo>
                    <a:pt x="2793" y="677"/>
                    <a:pt x="2518" y="614"/>
                    <a:pt x="2475" y="868"/>
                  </a:cubicBezTo>
                  <a:cubicBezTo>
                    <a:pt x="2370" y="1375"/>
                    <a:pt x="1799" y="1629"/>
                    <a:pt x="1672" y="2116"/>
                  </a:cubicBezTo>
                  <a:cubicBezTo>
                    <a:pt x="1619" y="2290"/>
                    <a:pt x="1466" y="2407"/>
                    <a:pt x="1296" y="2407"/>
                  </a:cubicBezTo>
                  <a:cubicBezTo>
                    <a:pt x="1259" y="2407"/>
                    <a:pt x="1222" y="2402"/>
                    <a:pt x="1185" y="2390"/>
                  </a:cubicBezTo>
                  <a:cubicBezTo>
                    <a:pt x="614" y="2094"/>
                    <a:pt x="1926" y="381"/>
                    <a:pt x="2243"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2" name="Google Shape;3082;p19"/>
            <p:cNvSpPr/>
            <p:nvPr/>
          </p:nvSpPr>
          <p:spPr>
            <a:xfrm>
              <a:off x="-1383200" y="3907100"/>
              <a:ext cx="28025" cy="43550"/>
            </a:xfrm>
            <a:custGeom>
              <a:rect b="b" l="l" r="r" t="t"/>
              <a:pathLst>
                <a:path extrusionOk="0" h="1742" w="1121">
                  <a:moveTo>
                    <a:pt x="572" y="1"/>
                  </a:moveTo>
                  <a:lnTo>
                    <a:pt x="572" y="1"/>
                  </a:lnTo>
                  <a:cubicBezTo>
                    <a:pt x="1" y="508"/>
                    <a:pt x="762" y="1312"/>
                    <a:pt x="1" y="1735"/>
                  </a:cubicBezTo>
                  <a:cubicBezTo>
                    <a:pt x="53" y="1739"/>
                    <a:pt x="101" y="1742"/>
                    <a:pt x="145" y="1742"/>
                  </a:cubicBezTo>
                  <a:cubicBezTo>
                    <a:pt x="1120" y="1742"/>
                    <a:pt x="430" y="668"/>
                    <a:pt x="572"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3" name="Google Shape;3083;p19"/>
            <p:cNvSpPr/>
            <p:nvPr/>
          </p:nvSpPr>
          <p:spPr>
            <a:xfrm>
              <a:off x="-2303725" y="3678675"/>
              <a:ext cx="51850" cy="80275"/>
            </a:xfrm>
            <a:custGeom>
              <a:rect b="b" l="l" r="r" t="t"/>
              <a:pathLst>
                <a:path extrusionOk="0" h="3211" w="2074">
                  <a:moveTo>
                    <a:pt x="1351" y="0"/>
                  </a:moveTo>
                  <a:cubicBezTo>
                    <a:pt x="747" y="0"/>
                    <a:pt x="985" y="1549"/>
                    <a:pt x="233" y="1841"/>
                  </a:cubicBezTo>
                  <a:cubicBezTo>
                    <a:pt x="1" y="2137"/>
                    <a:pt x="297" y="2497"/>
                    <a:pt x="64" y="2793"/>
                  </a:cubicBezTo>
                  <a:cubicBezTo>
                    <a:pt x="144" y="3105"/>
                    <a:pt x="251" y="3210"/>
                    <a:pt x="373" y="3210"/>
                  </a:cubicBezTo>
                  <a:cubicBezTo>
                    <a:pt x="540" y="3210"/>
                    <a:pt x="736" y="3012"/>
                    <a:pt x="931" y="2877"/>
                  </a:cubicBezTo>
                  <a:cubicBezTo>
                    <a:pt x="1777" y="2306"/>
                    <a:pt x="1354" y="1312"/>
                    <a:pt x="1946" y="636"/>
                  </a:cubicBezTo>
                  <a:cubicBezTo>
                    <a:pt x="2073" y="488"/>
                    <a:pt x="1650" y="65"/>
                    <a:pt x="1375" y="1"/>
                  </a:cubicBezTo>
                  <a:cubicBezTo>
                    <a:pt x="1367" y="1"/>
                    <a:pt x="1359" y="0"/>
                    <a:pt x="1351"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4" name="Google Shape;3084;p19"/>
            <p:cNvSpPr/>
            <p:nvPr/>
          </p:nvSpPr>
          <p:spPr>
            <a:xfrm>
              <a:off x="-1471500" y="3938150"/>
              <a:ext cx="71350" cy="53100"/>
            </a:xfrm>
            <a:custGeom>
              <a:rect b="b" l="l" r="r" t="t"/>
              <a:pathLst>
                <a:path extrusionOk="0" h="2124" w="2854">
                  <a:moveTo>
                    <a:pt x="2313" y="0"/>
                  </a:moveTo>
                  <a:cubicBezTo>
                    <a:pt x="2282" y="0"/>
                    <a:pt x="2252" y="2"/>
                    <a:pt x="2222" y="6"/>
                  </a:cubicBezTo>
                  <a:cubicBezTo>
                    <a:pt x="2010" y="154"/>
                    <a:pt x="1629" y="28"/>
                    <a:pt x="1481" y="345"/>
                  </a:cubicBezTo>
                  <a:cubicBezTo>
                    <a:pt x="1418" y="852"/>
                    <a:pt x="1016" y="1275"/>
                    <a:pt x="487" y="1360"/>
                  </a:cubicBezTo>
                  <a:cubicBezTo>
                    <a:pt x="234" y="1423"/>
                    <a:pt x="1" y="1614"/>
                    <a:pt x="43" y="1889"/>
                  </a:cubicBezTo>
                  <a:cubicBezTo>
                    <a:pt x="128" y="2078"/>
                    <a:pt x="315" y="2123"/>
                    <a:pt x="529" y="2123"/>
                  </a:cubicBezTo>
                  <a:cubicBezTo>
                    <a:pt x="727" y="2123"/>
                    <a:pt x="950" y="2084"/>
                    <a:pt x="1137" y="2084"/>
                  </a:cubicBezTo>
                  <a:cubicBezTo>
                    <a:pt x="1200" y="2084"/>
                    <a:pt x="1259" y="2088"/>
                    <a:pt x="1312" y="2100"/>
                  </a:cubicBezTo>
                  <a:lnTo>
                    <a:pt x="1672" y="1804"/>
                  </a:lnTo>
                  <a:cubicBezTo>
                    <a:pt x="1756" y="1149"/>
                    <a:pt x="2031" y="620"/>
                    <a:pt x="2835" y="429"/>
                  </a:cubicBezTo>
                  <a:cubicBezTo>
                    <a:pt x="2854" y="164"/>
                    <a:pt x="2583" y="0"/>
                    <a:pt x="2313"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5" name="Google Shape;3085;p19"/>
            <p:cNvSpPr/>
            <p:nvPr/>
          </p:nvSpPr>
          <p:spPr>
            <a:xfrm>
              <a:off x="-1433425" y="3921275"/>
              <a:ext cx="58625" cy="61450"/>
            </a:xfrm>
            <a:custGeom>
              <a:rect b="b" l="l" r="r" t="t"/>
              <a:pathLst>
                <a:path extrusionOk="0" h="2458" w="2345">
                  <a:moveTo>
                    <a:pt x="1700" y="0"/>
                  </a:moveTo>
                  <a:cubicBezTo>
                    <a:pt x="1581" y="0"/>
                    <a:pt x="1477" y="56"/>
                    <a:pt x="1439" y="195"/>
                  </a:cubicBezTo>
                  <a:cubicBezTo>
                    <a:pt x="1714" y="512"/>
                    <a:pt x="1312" y="745"/>
                    <a:pt x="1270" y="999"/>
                  </a:cubicBezTo>
                  <a:cubicBezTo>
                    <a:pt x="297" y="1147"/>
                    <a:pt x="1" y="1675"/>
                    <a:pt x="149" y="2458"/>
                  </a:cubicBezTo>
                  <a:cubicBezTo>
                    <a:pt x="614" y="1189"/>
                    <a:pt x="1460" y="1570"/>
                    <a:pt x="2137" y="576"/>
                  </a:cubicBezTo>
                  <a:cubicBezTo>
                    <a:pt x="2344" y="309"/>
                    <a:pt x="1980" y="0"/>
                    <a:pt x="1700"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6" name="Google Shape;3086;p19"/>
            <p:cNvSpPr/>
            <p:nvPr/>
          </p:nvSpPr>
          <p:spPr>
            <a:xfrm>
              <a:off x="-1411225" y="3926025"/>
              <a:ext cx="35250" cy="20225"/>
            </a:xfrm>
            <a:custGeom>
              <a:rect b="b" l="l" r="r" t="t"/>
              <a:pathLst>
                <a:path extrusionOk="0" h="809" w="1410">
                  <a:moveTo>
                    <a:pt x="661" y="1"/>
                  </a:moveTo>
                  <a:cubicBezTo>
                    <a:pt x="627" y="1"/>
                    <a:pt x="590" y="2"/>
                    <a:pt x="551" y="5"/>
                  </a:cubicBezTo>
                  <a:lnTo>
                    <a:pt x="382" y="5"/>
                  </a:lnTo>
                  <a:lnTo>
                    <a:pt x="1" y="491"/>
                  </a:lnTo>
                  <a:cubicBezTo>
                    <a:pt x="64" y="639"/>
                    <a:pt x="212" y="766"/>
                    <a:pt x="382" y="809"/>
                  </a:cubicBezTo>
                  <a:cubicBezTo>
                    <a:pt x="847" y="647"/>
                    <a:pt x="1409" y="1"/>
                    <a:pt x="661"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7" name="Google Shape;3087;p19"/>
            <p:cNvSpPr/>
            <p:nvPr/>
          </p:nvSpPr>
          <p:spPr>
            <a:xfrm>
              <a:off x="-2803900" y="3810875"/>
              <a:ext cx="39900" cy="45625"/>
            </a:xfrm>
            <a:custGeom>
              <a:rect b="b" l="l" r="r" t="t"/>
              <a:pathLst>
                <a:path extrusionOk="0" h="1825" w="1596">
                  <a:moveTo>
                    <a:pt x="741" y="0"/>
                  </a:moveTo>
                  <a:lnTo>
                    <a:pt x="191" y="1037"/>
                  </a:lnTo>
                  <a:cubicBezTo>
                    <a:pt x="64" y="1037"/>
                    <a:pt x="64" y="1143"/>
                    <a:pt x="0" y="1185"/>
                  </a:cubicBezTo>
                  <a:lnTo>
                    <a:pt x="0" y="1671"/>
                  </a:lnTo>
                  <a:cubicBezTo>
                    <a:pt x="157" y="1778"/>
                    <a:pt x="308" y="1824"/>
                    <a:pt x="447" y="1824"/>
                  </a:cubicBezTo>
                  <a:cubicBezTo>
                    <a:pt x="1190" y="1824"/>
                    <a:pt x="1596" y="499"/>
                    <a:pt x="741"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8" name="Google Shape;3088;p19"/>
            <p:cNvSpPr/>
            <p:nvPr/>
          </p:nvSpPr>
          <p:spPr>
            <a:xfrm>
              <a:off x="-2810250" y="3804525"/>
              <a:ext cx="11125" cy="36500"/>
            </a:xfrm>
            <a:custGeom>
              <a:rect b="b" l="l" r="r" t="t"/>
              <a:pathLst>
                <a:path extrusionOk="0" h="1460" w="445">
                  <a:moveTo>
                    <a:pt x="445" y="1"/>
                  </a:moveTo>
                  <a:cubicBezTo>
                    <a:pt x="1" y="445"/>
                    <a:pt x="297" y="974"/>
                    <a:pt x="254" y="1460"/>
                  </a:cubicBezTo>
                  <a:lnTo>
                    <a:pt x="445" y="1291"/>
                  </a:lnTo>
                  <a:cubicBezTo>
                    <a:pt x="445" y="868"/>
                    <a:pt x="445" y="424"/>
                    <a:pt x="445"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9" name="Google Shape;3089;p19"/>
            <p:cNvSpPr/>
            <p:nvPr/>
          </p:nvSpPr>
          <p:spPr>
            <a:xfrm>
              <a:off x="-1216100" y="4099100"/>
              <a:ext cx="34200" cy="16875"/>
            </a:xfrm>
            <a:custGeom>
              <a:rect b="b" l="l" r="r" t="t"/>
              <a:pathLst>
                <a:path extrusionOk="0" h="675" w="1368">
                  <a:moveTo>
                    <a:pt x="772" y="0"/>
                  </a:moveTo>
                  <a:cubicBezTo>
                    <a:pt x="660" y="0"/>
                    <a:pt x="532" y="37"/>
                    <a:pt x="402" y="125"/>
                  </a:cubicBezTo>
                  <a:cubicBezTo>
                    <a:pt x="0" y="379"/>
                    <a:pt x="465" y="484"/>
                    <a:pt x="550" y="653"/>
                  </a:cubicBezTo>
                  <a:lnTo>
                    <a:pt x="740" y="675"/>
                  </a:lnTo>
                  <a:cubicBezTo>
                    <a:pt x="1368" y="460"/>
                    <a:pt x="1170" y="0"/>
                    <a:pt x="772"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0" name="Google Shape;3090;p19"/>
            <p:cNvSpPr/>
            <p:nvPr/>
          </p:nvSpPr>
          <p:spPr>
            <a:xfrm>
              <a:off x="-1434475" y="3938375"/>
              <a:ext cx="18525" cy="7875"/>
            </a:xfrm>
            <a:custGeom>
              <a:rect b="b" l="l" r="r" t="t"/>
              <a:pathLst>
                <a:path extrusionOk="0" h="315" w="741">
                  <a:moveTo>
                    <a:pt x="402" y="1"/>
                  </a:moveTo>
                  <a:cubicBezTo>
                    <a:pt x="212" y="1"/>
                    <a:pt x="40" y="50"/>
                    <a:pt x="0" y="315"/>
                  </a:cubicBezTo>
                  <a:lnTo>
                    <a:pt x="741" y="19"/>
                  </a:lnTo>
                  <a:cubicBezTo>
                    <a:pt x="637" y="19"/>
                    <a:pt x="517" y="1"/>
                    <a:pt x="402"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1" name="Google Shape;3091;p19"/>
            <p:cNvSpPr/>
            <p:nvPr/>
          </p:nvSpPr>
          <p:spPr>
            <a:xfrm>
              <a:off x="-2306375" y="3724700"/>
              <a:ext cx="12200" cy="23800"/>
            </a:xfrm>
            <a:custGeom>
              <a:rect b="b" l="l" r="r" t="t"/>
              <a:pathLst>
                <a:path extrusionOk="0" h="952" w="488">
                  <a:moveTo>
                    <a:pt x="339" y="0"/>
                  </a:moveTo>
                  <a:cubicBezTo>
                    <a:pt x="1" y="275"/>
                    <a:pt x="212" y="635"/>
                    <a:pt x="170" y="952"/>
                  </a:cubicBezTo>
                  <a:cubicBezTo>
                    <a:pt x="487" y="677"/>
                    <a:pt x="276" y="317"/>
                    <a:pt x="339"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92" name="Google Shape;3092;p19"/>
          <p:cNvGrpSpPr/>
          <p:nvPr/>
        </p:nvGrpSpPr>
        <p:grpSpPr>
          <a:xfrm flipH="1">
            <a:off x="7696200" y="550600"/>
            <a:ext cx="2106500" cy="597475"/>
            <a:chOff x="-2810250" y="3572525"/>
            <a:chExt cx="2106500" cy="597475"/>
          </a:xfrm>
        </p:grpSpPr>
        <p:sp>
          <p:nvSpPr>
            <p:cNvPr id="3093" name="Google Shape;3093;p19"/>
            <p:cNvSpPr/>
            <p:nvPr/>
          </p:nvSpPr>
          <p:spPr>
            <a:xfrm>
              <a:off x="-2396250" y="4007475"/>
              <a:ext cx="133850" cy="123700"/>
            </a:xfrm>
            <a:custGeom>
              <a:rect b="b" l="l" r="r" t="t"/>
              <a:pathLst>
                <a:path extrusionOk="0" h="4948" w="5354">
                  <a:moveTo>
                    <a:pt x="3665" y="0"/>
                  </a:moveTo>
                  <a:cubicBezTo>
                    <a:pt x="3419" y="0"/>
                    <a:pt x="3177" y="89"/>
                    <a:pt x="2983" y="258"/>
                  </a:cubicBezTo>
                  <a:cubicBezTo>
                    <a:pt x="2771" y="1971"/>
                    <a:pt x="1" y="2521"/>
                    <a:pt x="339" y="4445"/>
                  </a:cubicBezTo>
                  <a:cubicBezTo>
                    <a:pt x="400" y="4488"/>
                    <a:pt x="452" y="4505"/>
                    <a:pt x="498" y="4505"/>
                  </a:cubicBezTo>
                  <a:cubicBezTo>
                    <a:pt x="693" y="4505"/>
                    <a:pt x="777" y="4189"/>
                    <a:pt x="1039" y="4189"/>
                  </a:cubicBezTo>
                  <a:cubicBezTo>
                    <a:pt x="1052" y="4189"/>
                    <a:pt x="1065" y="4190"/>
                    <a:pt x="1079" y="4192"/>
                  </a:cubicBezTo>
                  <a:cubicBezTo>
                    <a:pt x="1164" y="4466"/>
                    <a:pt x="614" y="4466"/>
                    <a:pt x="762" y="4763"/>
                  </a:cubicBezTo>
                  <a:cubicBezTo>
                    <a:pt x="893" y="4882"/>
                    <a:pt x="1072" y="4948"/>
                    <a:pt x="1226" y="4948"/>
                  </a:cubicBezTo>
                  <a:cubicBezTo>
                    <a:pt x="1344" y="4948"/>
                    <a:pt x="1447" y="4909"/>
                    <a:pt x="1502" y="4826"/>
                  </a:cubicBezTo>
                  <a:cubicBezTo>
                    <a:pt x="1946" y="4213"/>
                    <a:pt x="2750" y="3853"/>
                    <a:pt x="3004" y="3155"/>
                  </a:cubicBezTo>
                  <a:cubicBezTo>
                    <a:pt x="3110" y="2817"/>
                    <a:pt x="3363" y="2542"/>
                    <a:pt x="3659" y="2373"/>
                  </a:cubicBezTo>
                  <a:cubicBezTo>
                    <a:pt x="4558" y="1871"/>
                    <a:pt x="5354" y="109"/>
                    <a:pt x="4167" y="109"/>
                  </a:cubicBezTo>
                  <a:cubicBezTo>
                    <a:pt x="4153" y="109"/>
                    <a:pt x="4139" y="109"/>
                    <a:pt x="4125" y="110"/>
                  </a:cubicBezTo>
                  <a:cubicBezTo>
                    <a:pt x="3977" y="36"/>
                    <a:pt x="3820" y="0"/>
                    <a:pt x="3665"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4" name="Google Shape;3094;p19"/>
            <p:cNvSpPr/>
            <p:nvPr/>
          </p:nvSpPr>
          <p:spPr>
            <a:xfrm>
              <a:off x="-1076525" y="3572525"/>
              <a:ext cx="126925" cy="104075"/>
            </a:xfrm>
            <a:custGeom>
              <a:rect b="b" l="l" r="r" t="t"/>
              <a:pathLst>
                <a:path extrusionOk="0" h="4163" w="5077">
                  <a:moveTo>
                    <a:pt x="3337" y="1"/>
                  </a:moveTo>
                  <a:cubicBezTo>
                    <a:pt x="3025" y="1"/>
                    <a:pt x="2736" y="55"/>
                    <a:pt x="2602" y="165"/>
                  </a:cubicBezTo>
                  <a:cubicBezTo>
                    <a:pt x="2665" y="715"/>
                    <a:pt x="1798" y="906"/>
                    <a:pt x="1841" y="1477"/>
                  </a:cubicBezTo>
                  <a:cubicBezTo>
                    <a:pt x="1819" y="1815"/>
                    <a:pt x="1544" y="1900"/>
                    <a:pt x="1248" y="1963"/>
                  </a:cubicBezTo>
                  <a:cubicBezTo>
                    <a:pt x="254" y="2513"/>
                    <a:pt x="1" y="4099"/>
                    <a:pt x="1502" y="4163"/>
                  </a:cubicBezTo>
                  <a:cubicBezTo>
                    <a:pt x="2412" y="3824"/>
                    <a:pt x="3173" y="3190"/>
                    <a:pt x="3659" y="2365"/>
                  </a:cubicBezTo>
                  <a:cubicBezTo>
                    <a:pt x="3793" y="1912"/>
                    <a:pt x="4060" y="1739"/>
                    <a:pt x="4460" y="1739"/>
                  </a:cubicBezTo>
                  <a:cubicBezTo>
                    <a:pt x="4565" y="1739"/>
                    <a:pt x="4678" y="1751"/>
                    <a:pt x="4801" y="1773"/>
                  </a:cubicBezTo>
                  <a:cubicBezTo>
                    <a:pt x="4738" y="1604"/>
                    <a:pt x="5076" y="1477"/>
                    <a:pt x="4865" y="1286"/>
                  </a:cubicBezTo>
                  <a:cubicBezTo>
                    <a:pt x="4670" y="1119"/>
                    <a:pt x="4486" y="1055"/>
                    <a:pt x="4305" y="1055"/>
                  </a:cubicBezTo>
                  <a:cubicBezTo>
                    <a:pt x="3779" y="1055"/>
                    <a:pt x="3290" y="1599"/>
                    <a:pt x="2708" y="1709"/>
                  </a:cubicBezTo>
                  <a:cubicBezTo>
                    <a:pt x="2792" y="1202"/>
                    <a:pt x="3215" y="948"/>
                    <a:pt x="3511" y="715"/>
                  </a:cubicBezTo>
                  <a:cubicBezTo>
                    <a:pt x="3571" y="673"/>
                    <a:pt x="3645" y="658"/>
                    <a:pt x="3726" y="658"/>
                  </a:cubicBezTo>
                  <a:cubicBezTo>
                    <a:pt x="3891" y="658"/>
                    <a:pt x="4083" y="718"/>
                    <a:pt x="4233" y="718"/>
                  </a:cubicBezTo>
                  <a:cubicBezTo>
                    <a:pt x="4373" y="718"/>
                    <a:pt x="4476" y="666"/>
                    <a:pt x="4484" y="461"/>
                  </a:cubicBezTo>
                  <a:cubicBezTo>
                    <a:pt x="4458" y="156"/>
                    <a:pt x="3864" y="1"/>
                    <a:pt x="3337"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5" name="Google Shape;3095;p19"/>
            <p:cNvSpPr/>
            <p:nvPr/>
          </p:nvSpPr>
          <p:spPr>
            <a:xfrm>
              <a:off x="-2407875" y="4057575"/>
              <a:ext cx="141200" cy="94050"/>
            </a:xfrm>
            <a:custGeom>
              <a:rect b="b" l="l" r="r" t="t"/>
              <a:pathLst>
                <a:path extrusionOk="0" h="3762" w="5648">
                  <a:moveTo>
                    <a:pt x="4962" y="0"/>
                  </a:moveTo>
                  <a:cubicBezTo>
                    <a:pt x="4363" y="0"/>
                    <a:pt x="3743" y="352"/>
                    <a:pt x="3532" y="940"/>
                  </a:cubicBezTo>
                  <a:cubicBezTo>
                    <a:pt x="3405" y="1638"/>
                    <a:pt x="2665" y="1743"/>
                    <a:pt x="2369" y="2293"/>
                  </a:cubicBezTo>
                  <a:cubicBezTo>
                    <a:pt x="2144" y="2744"/>
                    <a:pt x="1958" y="2962"/>
                    <a:pt x="1704" y="2962"/>
                  </a:cubicBezTo>
                  <a:cubicBezTo>
                    <a:pt x="1506" y="2962"/>
                    <a:pt x="1265" y="2828"/>
                    <a:pt x="931" y="2568"/>
                  </a:cubicBezTo>
                  <a:cubicBezTo>
                    <a:pt x="656" y="2399"/>
                    <a:pt x="677" y="2188"/>
                    <a:pt x="740" y="1955"/>
                  </a:cubicBezTo>
                  <a:cubicBezTo>
                    <a:pt x="844" y="1728"/>
                    <a:pt x="715" y="1616"/>
                    <a:pt x="571" y="1616"/>
                  </a:cubicBezTo>
                  <a:cubicBezTo>
                    <a:pt x="420" y="1616"/>
                    <a:pt x="253" y="1738"/>
                    <a:pt x="317" y="1976"/>
                  </a:cubicBezTo>
                  <a:cubicBezTo>
                    <a:pt x="85" y="2293"/>
                    <a:pt x="0" y="2801"/>
                    <a:pt x="360" y="3076"/>
                  </a:cubicBezTo>
                  <a:cubicBezTo>
                    <a:pt x="1067" y="3522"/>
                    <a:pt x="1545" y="3761"/>
                    <a:pt x="1963" y="3761"/>
                  </a:cubicBezTo>
                  <a:cubicBezTo>
                    <a:pt x="2358" y="3761"/>
                    <a:pt x="2699" y="3549"/>
                    <a:pt x="3130" y="3097"/>
                  </a:cubicBezTo>
                  <a:cubicBezTo>
                    <a:pt x="3997" y="2166"/>
                    <a:pt x="5097" y="1342"/>
                    <a:pt x="5647" y="178"/>
                  </a:cubicBezTo>
                  <a:cubicBezTo>
                    <a:pt x="5441" y="57"/>
                    <a:pt x="5203" y="0"/>
                    <a:pt x="4962"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6" name="Google Shape;3096;p19"/>
            <p:cNvSpPr/>
            <p:nvPr/>
          </p:nvSpPr>
          <p:spPr>
            <a:xfrm>
              <a:off x="-869800" y="3762375"/>
              <a:ext cx="147025" cy="84950"/>
            </a:xfrm>
            <a:custGeom>
              <a:rect b="b" l="l" r="r" t="t"/>
              <a:pathLst>
                <a:path extrusionOk="0" h="3398" w="5881">
                  <a:moveTo>
                    <a:pt x="3321" y="0"/>
                  </a:moveTo>
                  <a:cubicBezTo>
                    <a:pt x="2724" y="0"/>
                    <a:pt x="1587" y="1645"/>
                    <a:pt x="652" y="1645"/>
                  </a:cubicBezTo>
                  <a:cubicBezTo>
                    <a:pt x="646" y="1645"/>
                    <a:pt x="641" y="1645"/>
                    <a:pt x="635" y="1644"/>
                  </a:cubicBezTo>
                  <a:cubicBezTo>
                    <a:pt x="339" y="1666"/>
                    <a:pt x="530" y="2004"/>
                    <a:pt x="276" y="2067"/>
                  </a:cubicBezTo>
                  <a:cubicBezTo>
                    <a:pt x="1" y="2448"/>
                    <a:pt x="170" y="2829"/>
                    <a:pt x="276" y="3188"/>
                  </a:cubicBezTo>
                  <a:lnTo>
                    <a:pt x="445" y="3209"/>
                  </a:lnTo>
                  <a:cubicBezTo>
                    <a:pt x="481" y="3205"/>
                    <a:pt x="517" y="3203"/>
                    <a:pt x="553" y="3203"/>
                  </a:cubicBezTo>
                  <a:cubicBezTo>
                    <a:pt x="921" y="3203"/>
                    <a:pt x="1302" y="3397"/>
                    <a:pt x="1640" y="3397"/>
                  </a:cubicBezTo>
                  <a:cubicBezTo>
                    <a:pt x="1779" y="3397"/>
                    <a:pt x="1911" y="3365"/>
                    <a:pt x="2031" y="3273"/>
                  </a:cubicBezTo>
                  <a:cubicBezTo>
                    <a:pt x="2645" y="2850"/>
                    <a:pt x="3491" y="2554"/>
                    <a:pt x="3892" y="2089"/>
                  </a:cubicBezTo>
                  <a:cubicBezTo>
                    <a:pt x="4358" y="1306"/>
                    <a:pt x="5881" y="1243"/>
                    <a:pt x="5606" y="164"/>
                  </a:cubicBezTo>
                  <a:cubicBezTo>
                    <a:pt x="5575" y="156"/>
                    <a:pt x="5540" y="153"/>
                    <a:pt x="5503" y="153"/>
                  </a:cubicBezTo>
                  <a:cubicBezTo>
                    <a:pt x="4820" y="153"/>
                    <a:pt x="3102" y="1370"/>
                    <a:pt x="2581" y="1771"/>
                  </a:cubicBezTo>
                  <a:cubicBezTo>
                    <a:pt x="2877" y="1179"/>
                    <a:pt x="3533" y="756"/>
                    <a:pt x="3491" y="58"/>
                  </a:cubicBezTo>
                  <a:cubicBezTo>
                    <a:pt x="3441" y="18"/>
                    <a:pt x="3384" y="0"/>
                    <a:pt x="3321"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7" name="Google Shape;3097;p19"/>
            <p:cNvSpPr/>
            <p:nvPr/>
          </p:nvSpPr>
          <p:spPr>
            <a:xfrm>
              <a:off x="-2475025" y="3887900"/>
              <a:ext cx="118975" cy="96950"/>
            </a:xfrm>
            <a:custGeom>
              <a:rect b="b" l="l" r="r" t="t"/>
              <a:pathLst>
                <a:path extrusionOk="0" h="3878" w="4759">
                  <a:moveTo>
                    <a:pt x="2337" y="1"/>
                  </a:moveTo>
                  <a:cubicBezTo>
                    <a:pt x="1329" y="1"/>
                    <a:pt x="678" y="1172"/>
                    <a:pt x="550" y="1995"/>
                  </a:cubicBezTo>
                  <a:cubicBezTo>
                    <a:pt x="0" y="3010"/>
                    <a:pt x="867" y="3751"/>
                    <a:pt x="1883" y="3878"/>
                  </a:cubicBezTo>
                  <a:cubicBezTo>
                    <a:pt x="2665" y="3095"/>
                    <a:pt x="4759" y="1953"/>
                    <a:pt x="3215" y="832"/>
                  </a:cubicBezTo>
                  <a:cubicBezTo>
                    <a:pt x="2898" y="621"/>
                    <a:pt x="2961" y="346"/>
                    <a:pt x="2834" y="92"/>
                  </a:cubicBezTo>
                  <a:cubicBezTo>
                    <a:pt x="2660" y="29"/>
                    <a:pt x="2494" y="1"/>
                    <a:pt x="2337"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8" name="Google Shape;3098;p19"/>
            <p:cNvSpPr/>
            <p:nvPr/>
          </p:nvSpPr>
          <p:spPr>
            <a:xfrm>
              <a:off x="-1207650" y="3814575"/>
              <a:ext cx="107350" cy="83025"/>
            </a:xfrm>
            <a:custGeom>
              <a:rect b="b" l="l" r="r" t="t"/>
              <a:pathLst>
                <a:path extrusionOk="0" h="3321" w="4294">
                  <a:moveTo>
                    <a:pt x="2433" y="1"/>
                  </a:moveTo>
                  <a:lnTo>
                    <a:pt x="1883" y="275"/>
                  </a:lnTo>
                  <a:cubicBezTo>
                    <a:pt x="1967" y="1227"/>
                    <a:pt x="1037" y="1523"/>
                    <a:pt x="423" y="2031"/>
                  </a:cubicBezTo>
                  <a:cubicBezTo>
                    <a:pt x="0" y="2771"/>
                    <a:pt x="297" y="3194"/>
                    <a:pt x="1333" y="3321"/>
                  </a:cubicBezTo>
                  <a:cubicBezTo>
                    <a:pt x="3025" y="2665"/>
                    <a:pt x="2623" y="1227"/>
                    <a:pt x="4252" y="1121"/>
                  </a:cubicBezTo>
                  <a:lnTo>
                    <a:pt x="4294" y="783"/>
                  </a:lnTo>
                  <a:cubicBezTo>
                    <a:pt x="3955" y="22"/>
                    <a:pt x="3131" y="106"/>
                    <a:pt x="2433"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9" name="Google Shape;3099;p19"/>
            <p:cNvSpPr/>
            <p:nvPr/>
          </p:nvSpPr>
          <p:spPr>
            <a:xfrm>
              <a:off x="-1657600" y="3775075"/>
              <a:ext cx="115300" cy="89075"/>
            </a:xfrm>
            <a:custGeom>
              <a:rect b="b" l="l" r="r" t="t"/>
              <a:pathLst>
                <a:path extrusionOk="0" h="3563" w="4612">
                  <a:moveTo>
                    <a:pt x="3414" y="0"/>
                  </a:moveTo>
                  <a:cubicBezTo>
                    <a:pt x="2993" y="0"/>
                    <a:pt x="3192" y="1023"/>
                    <a:pt x="1840" y="1707"/>
                  </a:cubicBezTo>
                  <a:cubicBezTo>
                    <a:pt x="1883" y="2807"/>
                    <a:pt x="719" y="2575"/>
                    <a:pt x="0" y="2934"/>
                  </a:cubicBezTo>
                  <a:cubicBezTo>
                    <a:pt x="104" y="3374"/>
                    <a:pt x="451" y="3562"/>
                    <a:pt x="899" y="3562"/>
                  </a:cubicBezTo>
                  <a:cubicBezTo>
                    <a:pt x="2278" y="3562"/>
                    <a:pt x="4612" y="1777"/>
                    <a:pt x="3701" y="100"/>
                  </a:cubicBezTo>
                  <a:cubicBezTo>
                    <a:pt x="3579" y="31"/>
                    <a:pt x="3487" y="0"/>
                    <a:pt x="3414"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0" name="Google Shape;3100;p19"/>
            <p:cNvSpPr/>
            <p:nvPr/>
          </p:nvSpPr>
          <p:spPr>
            <a:xfrm>
              <a:off x="-2430100" y="3892350"/>
              <a:ext cx="79875" cy="94825"/>
            </a:xfrm>
            <a:custGeom>
              <a:rect b="b" l="l" r="r" t="t"/>
              <a:pathLst>
                <a:path extrusionOk="0" h="3793" w="3195">
                  <a:moveTo>
                    <a:pt x="1251" y="0"/>
                  </a:moveTo>
                  <a:cubicBezTo>
                    <a:pt x="1175" y="0"/>
                    <a:pt x="1096" y="7"/>
                    <a:pt x="1016" y="20"/>
                  </a:cubicBezTo>
                  <a:cubicBezTo>
                    <a:pt x="720" y="316"/>
                    <a:pt x="382" y="548"/>
                    <a:pt x="1185" y="760"/>
                  </a:cubicBezTo>
                  <a:cubicBezTo>
                    <a:pt x="2475" y="1162"/>
                    <a:pt x="1376" y="2684"/>
                    <a:pt x="530" y="3002"/>
                  </a:cubicBezTo>
                  <a:cubicBezTo>
                    <a:pt x="212" y="3065"/>
                    <a:pt x="1" y="3382"/>
                    <a:pt x="86" y="3700"/>
                  </a:cubicBezTo>
                  <a:cubicBezTo>
                    <a:pt x="287" y="3764"/>
                    <a:pt x="455" y="3793"/>
                    <a:pt x="600" y="3793"/>
                  </a:cubicBezTo>
                  <a:cubicBezTo>
                    <a:pt x="1354" y="3793"/>
                    <a:pt x="1459" y="3019"/>
                    <a:pt x="2116" y="2558"/>
                  </a:cubicBezTo>
                  <a:cubicBezTo>
                    <a:pt x="3194" y="1779"/>
                    <a:pt x="2538" y="0"/>
                    <a:pt x="1251"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1" name="Google Shape;3101;p19"/>
            <p:cNvSpPr/>
            <p:nvPr/>
          </p:nvSpPr>
          <p:spPr>
            <a:xfrm>
              <a:off x="-858675" y="3784450"/>
              <a:ext cx="124800" cy="72900"/>
            </a:xfrm>
            <a:custGeom>
              <a:rect b="b" l="l" r="r" t="t"/>
              <a:pathLst>
                <a:path extrusionOk="0" h="2916" w="4992">
                  <a:moveTo>
                    <a:pt x="4991" y="85"/>
                  </a:moveTo>
                  <a:lnTo>
                    <a:pt x="4991" y="85"/>
                  </a:lnTo>
                  <a:cubicBezTo>
                    <a:pt x="4590" y="233"/>
                    <a:pt x="3638" y="0"/>
                    <a:pt x="3553" y="529"/>
                  </a:cubicBezTo>
                  <a:cubicBezTo>
                    <a:pt x="3744" y="1523"/>
                    <a:pt x="2242" y="1142"/>
                    <a:pt x="1925" y="1840"/>
                  </a:cubicBezTo>
                  <a:cubicBezTo>
                    <a:pt x="1784" y="2210"/>
                    <a:pt x="1565" y="2322"/>
                    <a:pt x="1324" y="2322"/>
                  </a:cubicBezTo>
                  <a:cubicBezTo>
                    <a:pt x="952" y="2322"/>
                    <a:pt x="529" y="2056"/>
                    <a:pt x="260" y="2056"/>
                  </a:cubicBezTo>
                  <a:cubicBezTo>
                    <a:pt x="125" y="2056"/>
                    <a:pt x="30" y="2124"/>
                    <a:pt x="0" y="2326"/>
                  </a:cubicBezTo>
                  <a:cubicBezTo>
                    <a:pt x="340" y="2745"/>
                    <a:pt x="752" y="2916"/>
                    <a:pt x="1193" y="2916"/>
                  </a:cubicBezTo>
                  <a:cubicBezTo>
                    <a:pt x="2648" y="2916"/>
                    <a:pt x="4423" y="1058"/>
                    <a:pt x="4991" y="85"/>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2" name="Google Shape;3102;p19"/>
            <p:cNvSpPr/>
            <p:nvPr/>
          </p:nvSpPr>
          <p:spPr>
            <a:xfrm>
              <a:off x="-1715775" y="4022375"/>
              <a:ext cx="82525" cy="97300"/>
            </a:xfrm>
            <a:custGeom>
              <a:rect b="b" l="l" r="r" t="t"/>
              <a:pathLst>
                <a:path extrusionOk="0" h="3892" w="3301">
                  <a:moveTo>
                    <a:pt x="2164" y="1"/>
                  </a:moveTo>
                  <a:cubicBezTo>
                    <a:pt x="2076" y="1"/>
                    <a:pt x="2004" y="47"/>
                    <a:pt x="1968" y="191"/>
                  </a:cubicBezTo>
                  <a:cubicBezTo>
                    <a:pt x="1714" y="381"/>
                    <a:pt x="1545" y="677"/>
                    <a:pt x="1545" y="994"/>
                  </a:cubicBezTo>
                  <a:cubicBezTo>
                    <a:pt x="1376" y="1925"/>
                    <a:pt x="1" y="2411"/>
                    <a:pt x="530" y="3469"/>
                  </a:cubicBezTo>
                  <a:cubicBezTo>
                    <a:pt x="675" y="3736"/>
                    <a:pt x="995" y="3891"/>
                    <a:pt x="1306" y="3891"/>
                  </a:cubicBezTo>
                  <a:cubicBezTo>
                    <a:pt x="1536" y="3891"/>
                    <a:pt x="1760" y="3806"/>
                    <a:pt x="1904" y="3617"/>
                  </a:cubicBezTo>
                  <a:cubicBezTo>
                    <a:pt x="2179" y="2432"/>
                    <a:pt x="3300" y="1502"/>
                    <a:pt x="3258" y="233"/>
                  </a:cubicBezTo>
                  <a:lnTo>
                    <a:pt x="2708" y="148"/>
                  </a:lnTo>
                  <a:cubicBezTo>
                    <a:pt x="2698" y="150"/>
                    <a:pt x="2687" y="151"/>
                    <a:pt x="2676" y="151"/>
                  </a:cubicBezTo>
                  <a:cubicBezTo>
                    <a:pt x="2534" y="151"/>
                    <a:pt x="2323" y="1"/>
                    <a:pt x="2164"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3" name="Google Shape;3103;p19"/>
            <p:cNvSpPr/>
            <p:nvPr/>
          </p:nvSpPr>
          <p:spPr>
            <a:xfrm>
              <a:off x="-1209225" y="4031875"/>
              <a:ext cx="103650" cy="71425"/>
            </a:xfrm>
            <a:custGeom>
              <a:rect b="b" l="l" r="r" t="t"/>
              <a:pathLst>
                <a:path extrusionOk="0" h="2857" w="4146">
                  <a:moveTo>
                    <a:pt x="3786" y="1"/>
                  </a:moveTo>
                  <a:cubicBezTo>
                    <a:pt x="3046" y="85"/>
                    <a:pt x="2305" y="64"/>
                    <a:pt x="1586" y="128"/>
                  </a:cubicBezTo>
                  <a:lnTo>
                    <a:pt x="1015" y="593"/>
                  </a:lnTo>
                  <a:cubicBezTo>
                    <a:pt x="931" y="678"/>
                    <a:pt x="888" y="762"/>
                    <a:pt x="867" y="889"/>
                  </a:cubicBezTo>
                  <a:cubicBezTo>
                    <a:pt x="867" y="1460"/>
                    <a:pt x="0" y="1756"/>
                    <a:pt x="254" y="2412"/>
                  </a:cubicBezTo>
                  <a:cubicBezTo>
                    <a:pt x="536" y="2704"/>
                    <a:pt x="899" y="2857"/>
                    <a:pt x="1245" y="2857"/>
                  </a:cubicBezTo>
                  <a:cubicBezTo>
                    <a:pt x="1652" y="2857"/>
                    <a:pt x="2036" y="2646"/>
                    <a:pt x="2242" y="2200"/>
                  </a:cubicBezTo>
                  <a:cubicBezTo>
                    <a:pt x="2305" y="2031"/>
                    <a:pt x="2263" y="1862"/>
                    <a:pt x="2157" y="1756"/>
                  </a:cubicBezTo>
                  <a:cubicBezTo>
                    <a:pt x="2106" y="1735"/>
                    <a:pt x="2059" y="1725"/>
                    <a:pt x="2015" y="1725"/>
                  </a:cubicBezTo>
                  <a:cubicBezTo>
                    <a:pt x="1762" y="1725"/>
                    <a:pt x="1611" y="2027"/>
                    <a:pt x="1362" y="2027"/>
                  </a:cubicBezTo>
                  <a:cubicBezTo>
                    <a:pt x="1314" y="2027"/>
                    <a:pt x="1262" y="2016"/>
                    <a:pt x="1206" y="1989"/>
                  </a:cubicBezTo>
                  <a:cubicBezTo>
                    <a:pt x="1461" y="1559"/>
                    <a:pt x="1576" y="1366"/>
                    <a:pt x="1705" y="1366"/>
                  </a:cubicBezTo>
                  <a:cubicBezTo>
                    <a:pt x="1811" y="1366"/>
                    <a:pt x="1926" y="1497"/>
                    <a:pt x="2136" y="1735"/>
                  </a:cubicBezTo>
                  <a:cubicBezTo>
                    <a:pt x="2338" y="1823"/>
                    <a:pt x="2499" y="1859"/>
                    <a:pt x="2631" y="1859"/>
                  </a:cubicBezTo>
                  <a:cubicBezTo>
                    <a:pt x="3230" y="1859"/>
                    <a:pt x="3210" y="1093"/>
                    <a:pt x="3574" y="868"/>
                  </a:cubicBezTo>
                  <a:lnTo>
                    <a:pt x="3574" y="868"/>
                  </a:lnTo>
                  <a:cubicBezTo>
                    <a:pt x="3426" y="1079"/>
                    <a:pt x="3320" y="1291"/>
                    <a:pt x="3765" y="1418"/>
                  </a:cubicBezTo>
                  <a:cubicBezTo>
                    <a:pt x="3765" y="953"/>
                    <a:pt x="4145" y="487"/>
                    <a:pt x="3786"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4" name="Google Shape;3104;p19"/>
            <p:cNvSpPr/>
            <p:nvPr/>
          </p:nvSpPr>
          <p:spPr>
            <a:xfrm>
              <a:off x="-2402600" y="4013900"/>
              <a:ext cx="103125" cy="108950"/>
            </a:xfrm>
            <a:custGeom>
              <a:rect b="b" l="l" r="r" t="t"/>
              <a:pathLst>
                <a:path extrusionOk="0" h="4358" w="4125">
                  <a:moveTo>
                    <a:pt x="3258" y="1"/>
                  </a:moveTo>
                  <a:cubicBezTo>
                    <a:pt x="1883" y="720"/>
                    <a:pt x="826" y="1925"/>
                    <a:pt x="276" y="3385"/>
                  </a:cubicBezTo>
                  <a:cubicBezTo>
                    <a:pt x="635" y="3638"/>
                    <a:pt x="1" y="4188"/>
                    <a:pt x="656" y="4358"/>
                  </a:cubicBezTo>
                  <a:cubicBezTo>
                    <a:pt x="720" y="4315"/>
                    <a:pt x="741" y="4231"/>
                    <a:pt x="656" y="4188"/>
                  </a:cubicBezTo>
                  <a:cubicBezTo>
                    <a:pt x="635" y="2285"/>
                    <a:pt x="4125" y="1206"/>
                    <a:pt x="3258"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5" name="Google Shape;3105;p19"/>
            <p:cNvSpPr/>
            <p:nvPr/>
          </p:nvSpPr>
          <p:spPr>
            <a:xfrm>
              <a:off x="-2066325" y="3800825"/>
              <a:ext cx="83575" cy="106975"/>
            </a:xfrm>
            <a:custGeom>
              <a:rect b="b" l="l" r="r" t="t"/>
              <a:pathLst>
                <a:path extrusionOk="0" h="4279" w="3343">
                  <a:moveTo>
                    <a:pt x="1333" y="1"/>
                  </a:moveTo>
                  <a:lnTo>
                    <a:pt x="1333" y="22"/>
                  </a:lnTo>
                  <a:cubicBezTo>
                    <a:pt x="678" y="1333"/>
                    <a:pt x="1" y="2856"/>
                    <a:pt x="995" y="4188"/>
                  </a:cubicBezTo>
                  <a:cubicBezTo>
                    <a:pt x="1021" y="4179"/>
                    <a:pt x="1044" y="4174"/>
                    <a:pt x="1064" y="4174"/>
                  </a:cubicBezTo>
                  <a:cubicBezTo>
                    <a:pt x="1093" y="4174"/>
                    <a:pt x="1118" y="4185"/>
                    <a:pt x="1143" y="4209"/>
                  </a:cubicBezTo>
                  <a:cubicBezTo>
                    <a:pt x="1255" y="4257"/>
                    <a:pt x="1355" y="4278"/>
                    <a:pt x="1445" y="4278"/>
                  </a:cubicBezTo>
                  <a:cubicBezTo>
                    <a:pt x="2033" y="4278"/>
                    <a:pt x="2193" y="3371"/>
                    <a:pt x="2560" y="3004"/>
                  </a:cubicBezTo>
                  <a:cubicBezTo>
                    <a:pt x="2814" y="2581"/>
                    <a:pt x="3342" y="2200"/>
                    <a:pt x="3152" y="1650"/>
                  </a:cubicBezTo>
                  <a:cubicBezTo>
                    <a:pt x="2964" y="1253"/>
                    <a:pt x="3272" y="339"/>
                    <a:pt x="2645" y="339"/>
                  </a:cubicBezTo>
                  <a:cubicBezTo>
                    <a:pt x="2638" y="339"/>
                    <a:pt x="2631" y="339"/>
                    <a:pt x="2623" y="339"/>
                  </a:cubicBezTo>
                  <a:cubicBezTo>
                    <a:pt x="1777" y="1016"/>
                    <a:pt x="2285" y="2116"/>
                    <a:pt x="1629" y="2940"/>
                  </a:cubicBezTo>
                  <a:cubicBezTo>
                    <a:pt x="678" y="2010"/>
                    <a:pt x="3258" y="318"/>
                    <a:pt x="1333"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6" name="Google Shape;3106;p19"/>
            <p:cNvSpPr/>
            <p:nvPr/>
          </p:nvSpPr>
          <p:spPr>
            <a:xfrm>
              <a:off x="-2386200" y="4013900"/>
              <a:ext cx="131150" cy="123250"/>
            </a:xfrm>
            <a:custGeom>
              <a:rect b="b" l="l" r="r" t="t"/>
              <a:pathLst>
                <a:path extrusionOk="0" h="4930" w="5246">
                  <a:moveTo>
                    <a:pt x="4273" y="1"/>
                  </a:moveTo>
                  <a:cubicBezTo>
                    <a:pt x="4251" y="974"/>
                    <a:pt x="3702" y="1672"/>
                    <a:pt x="2708" y="2116"/>
                  </a:cubicBezTo>
                  <a:cubicBezTo>
                    <a:pt x="2517" y="2200"/>
                    <a:pt x="2390" y="2306"/>
                    <a:pt x="2433" y="2475"/>
                  </a:cubicBezTo>
                  <a:cubicBezTo>
                    <a:pt x="2644" y="3448"/>
                    <a:pt x="1142" y="3533"/>
                    <a:pt x="1079" y="4400"/>
                  </a:cubicBezTo>
                  <a:cubicBezTo>
                    <a:pt x="1079" y="4474"/>
                    <a:pt x="957" y="4521"/>
                    <a:pt x="809" y="4521"/>
                  </a:cubicBezTo>
                  <a:cubicBezTo>
                    <a:pt x="661" y="4521"/>
                    <a:pt x="487" y="4474"/>
                    <a:pt x="381" y="4358"/>
                  </a:cubicBezTo>
                  <a:cubicBezTo>
                    <a:pt x="430" y="4210"/>
                    <a:pt x="343" y="4184"/>
                    <a:pt x="233" y="4184"/>
                  </a:cubicBezTo>
                  <a:cubicBezTo>
                    <a:pt x="173" y="4184"/>
                    <a:pt x="107" y="4191"/>
                    <a:pt x="51" y="4191"/>
                  </a:cubicBezTo>
                  <a:cubicBezTo>
                    <a:pt x="33" y="4191"/>
                    <a:pt x="16" y="4191"/>
                    <a:pt x="0" y="4188"/>
                  </a:cubicBezTo>
                  <a:lnTo>
                    <a:pt x="0" y="4358"/>
                  </a:lnTo>
                  <a:cubicBezTo>
                    <a:pt x="211" y="4625"/>
                    <a:pt x="478" y="4929"/>
                    <a:pt x="770" y="4929"/>
                  </a:cubicBezTo>
                  <a:cubicBezTo>
                    <a:pt x="918" y="4929"/>
                    <a:pt x="1071" y="4852"/>
                    <a:pt x="1227" y="4654"/>
                  </a:cubicBezTo>
                  <a:cubicBezTo>
                    <a:pt x="1713" y="4061"/>
                    <a:pt x="2433" y="3638"/>
                    <a:pt x="2771" y="2983"/>
                  </a:cubicBezTo>
                  <a:cubicBezTo>
                    <a:pt x="3157" y="2175"/>
                    <a:pt x="3471" y="1892"/>
                    <a:pt x="4244" y="1892"/>
                  </a:cubicBezTo>
                  <a:cubicBezTo>
                    <a:pt x="4402" y="1892"/>
                    <a:pt x="4579" y="1904"/>
                    <a:pt x="4780" y="1925"/>
                  </a:cubicBezTo>
                  <a:cubicBezTo>
                    <a:pt x="5245" y="1164"/>
                    <a:pt x="4865" y="551"/>
                    <a:pt x="4273"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7" name="Google Shape;3107;p19"/>
            <p:cNvSpPr/>
            <p:nvPr/>
          </p:nvSpPr>
          <p:spPr>
            <a:xfrm>
              <a:off x="-1054850" y="3608375"/>
              <a:ext cx="98375" cy="83775"/>
            </a:xfrm>
            <a:custGeom>
              <a:rect b="b" l="l" r="r" t="t"/>
              <a:pathLst>
                <a:path extrusionOk="0" h="3351" w="3935">
                  <a:moveTo>
                    <a:pt x="3286" y="0"/>
                  </a:moveTo>
                  <a:cubicBezTo>
                    <a:pt x="3065" y="0"/>
                    <a:pt x="2878" y="122"/>
                    <a:pt x="2814" y="360"/>
                  </a:cubicBezTo>
                  <a:cubicBezTo>
                    <a:pt x="2602" y="1121"/>
                    <a:pt x="1820" y="1460"/>
                    <a:pt x="1545" y="2115"/>
                  </a:cubicBezTo>
                  <a:cubicBezTo>
                    <a:pt x="1312" y="2284"/>
                    <a:pt x="1058" y="2454"/>
                    <a:pt x="804" y="2581"/>
                  </a:cubicBezTo>
                  <a:cubicBezTo>
                    <a:pt x="402" y="2729"/>
                    <a:pt x="1" y="2855"/>
                    <a:pt x="64" y="3342"/>
                  </a:cubicBezTo>
                  <a:cubicBezTo>
                    <a:pt x="126" y="3347"/>
                    <a:pt x="187" y="3350"/>
                    <a:pt x="248" y="3350"/>
                  </a:cubicBezTo>
                  <a:cubicBezTo>
                    <a:pt x="1839" y="3350"/>
                    <a:pt x="3181" y="1540"/>
                    <a:pt x="3934" y="339"/>
                  </a:cubicBezTo>
                  <a:cubicBezTo>
                    <a:pt x="3738" y="111"/>
                    <a:pt x="3496" y="0"/>
                    <a:pt x="3286"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8" name="Google Shape;3108;p19"/>
            <p:cNvSpPr/>
            <p:nvPr/>
          </p:nvSpPr>
          <p:spPr>
            <a:xfrm>
              <a:off x="-2025025" y="3796425"/>
              <a:ext cx="88800" cy="110275"/>
            </a:xfrm>
            <a:custGeom>
              <a:rect b="b" l="l" r="r" t="t"/>
              <a:pathLst>
                <a:path extrusionOk="0" h="4411" w="3552">
                  <a:moveTo>
                    <a:pt x="889" y="1"/>
                  </a:moveTo>
                  <a:cubicBezTo>
                    <a:pt x="649" y="1"/>
                    <a:pt x="619" y="221"/>
                    <a:pt x="1162" y="663"/>
                  </a:cubicBezTo>
                  <a:cubicBezTo>
                    <a:pt x="1373" y="832"/>
                    <a:pt x="1310" y="1001"/>
                    <a:pt x="1141" y="1150"/>
                  </a:cubicBezTo>
                  <a:cubicBezTo>
                    <a:pt x="992" y="1678"/>
                    <a:pt x="1881" y="2186"/>
                    <a:pt x="1141" y="2588"/>
                  </a:cubicBezTo>
                  <a:cubicBezTo>
                    <a:pt x="770" y="2670"/>
                    <a:pt x="1" y="4411"/>
                    <a:pt x="696" y="4411"/>
                  </a:cubicBezTo>
                  <a:cubicBezTo>
                    <a:pt x="716" y="4411"/>
                    <a:pt x="737" y="4409"/>
                    <a:pt x="760" y="4406"/>
                  </a:cubicBezTo>
                  <a:cubicBezTo>
                    <a:pt x="3552" y="1477"/>
                    <a:pt x="1512" y="1"/>
                    <a:pt x="889"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9" name="Google Shape;3109;p19"/>
            <p:cNvSpPr/>
            <p:nvPr/>
          </p:nvSpPr>
          <p:spPr>
            <a:xfrm>
              <a:off x="-2743625" y="4091025"/>
              <a:ext cx="81975" cy="78875"/>
            </a:xfrm>
            <a:custGeom>
              <a:rect b="b" l="l" r="r" t="t"/>
              <a:pathLst>
                <a:path extrusionOk="0" h="3155" w="3279">
                  <a:moveTo>
                    <a:pt x="2655" y="0"/>
                  </a:moveTo>
                  <a:cubicBezTo>
                    <a:pt x="2457" y="0"/>
                    <a:pt x="2305" y="192"/>
                    <a:pt x="1967" y="638"/>
                  </a:cubicBezTo>
                  <a:cubicBezTo>
                    <a:pt x="1269" y="1463"/>
                    <a:pt x="127" y="2034"/>
                    <a:pt x="0" y="3155"/>
                  </a:cubicBezTo>
                  <a:cubicBezTo>
                    <a:pt x="1756" y="2943"/>
                    <a:pt x="2411" y="2119"/>
                    <a:pt x="3279" y="300"/>
                  </a:cubicBezTo>
                  <a:cubicBezTo>
                    <a:pt x="2979" y="109"/>
                    <a:pt x="2804" y="0"/>
                    <a:pt x="2655"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0" name="Google Shape;3110;p19"/>
            <p:cNvSpPr/>
            <p:nvPr/>
          </p:nvSpPr>
          <p:spPr>
            <a:xfrm>
              <a:off x="-1964275" y="3977375"/>
              <a:ext cx="102600" cy="85350"/>
            </a:xfrm>
            <a:custGeom>
              <a:rect b="b" l="l" r="r" t="t"/>
              <a:pathLst>
                <a:path extrusionOk="0" h="3414" w="4104">
                  <a:moveTo>
                    <a:pt x="3439" y="0"/>
                  </a:moveTo>
                  <a:cubicBezTo>
                    <a:pt x="3010" y="0"/>
                    <a:pt x="3012" y="466"/>
                    <a:pt x="2814" y="700"/>
                  </a:cubicBezTo>
                  <a:cubicBezTo>
                    <a:pt x="2665" y="1145"/>
                    <a:pt x="1946" y="1335"/>
                    <a:pt x="1925" y="1758"/>
                  </a:cubicBezTo>
                  <a:cubicBezTo>
                    <a:pt x="1862" y="2836"/>
                    <a:pt x="635" y="2562"/>
                    <a:pt x="1" y="3090"/>
                  </a:cubicBezTo>
                  <a:cubicBezTo>
                    <a:pt x="278" y="3316"/>
                    <a:pt x="585" y="3413"/>
                    <a:pt x="902" y="3413"/>
                  </a:cubicBezTo>
                  <a:cubicBezTo>
                    <a:pt x="2401" y="3413"/>
                    <a:pt x="4103" y="1232"/>
                    <a:pt x="3702" y="45"/>
                  </a:cubicBezTo>
                  <a:cubicBezTo>
                    <a:pt x="3599" y="14"/>
                    <a:pt x="3513" y="0"/>
                    <a:pt x="3439"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1" name="Google Shape;3111;p19"/>
            <p:cNvSpPr/>
            <p:nvPr/>
          </p:nvSpPr>
          <p:spPr>
            <a:xfrm>
              <a:off x="-2311650" y="3692450"/>
              <a:ext cx="94325" cy="88925"/>
            </a:xfrm>
            <a:custGeom>
              <a:rect b="b" l="l" r="r" t="t"/>
              <a:pathLst>
                <a:path extrusionOk="0" h="3557" w="3773">
                  <a:moveTo>
                    <a:pt x="3321" y="0"/>
                  </a:moveTo>
                  <a:lnTo>
                    <a:pt x="3321" y="0"/>
                  </a:lnTo>
                  <a:cubicBezTo>
                    <a:pt x="1354" y="550"/>
                    <a:pt x="3109" y="2411"/>
                    <a:pt x="910" y="2749"/>
                  </a:cubicBezTo>
                  <a:cubicBezTo>
                    <a:pt x="635" y="2961"/>
                    <a:pt x="43" y="2686"/>
                    <a:pt x="0" y="3215"/>
                  </a:cubicBezTo>
                  <a:cubicBezTo>
                    <a:pt x="318" y="3453"/>
                    <a:pt x="646" y="3557"/>
                    <a:pt x="967" y="3557"/>
                  </a:cubicBezTo>
                  <a:cubicBezTo>
                    <a:pt x="2441" y="3557"/>
                    <a:pt x="3772" y="1372"/>
                    <a:pt x="3321"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2" name="Google Shape;3112;p19"/>
            <p:cNvSpPr/>
            <p:nvPr/>
          </p:nvSpPr>
          <p:spPr>
            <a:xfrm>
              <a:off x="-1678225" y="3763825"/>
              <a:ext cx="87800" cy="86200"/>
            </a:xfrm>
            <a:custGeom>
              <a:rect b="b" l="l" r="r" t="t"/>
              <a:pathLst>
                <a:path extrusionOk="0" h="3448" w="3512">
                  <a:moveTo>
                    <a:pt x="2538" y="0"/>
                  </a:moveTo>
                  <a:lnTo>
                    <a:pt x="2538" y="0"/>
                  </a:lnTo>
                  <a:cubicBezTo>
                    <a:pt x="2010" y="360"/>
                    <a:pt x="1777" y="1037"/>
                    <a:pt x="1016" y="1163"/>
                  </a:cubicBezTo>
                  <a:cubicBezTo>
                    <a:pt x="614" y="1375"/>
                    <a:pt x="550" y="1819"/>
                    <a:pt x="275" y="2136"/>
                  </a:cubicBezTo>
                  <a:cubicBezTo>
                    <a:pt x="0" y="2454"/>
                    <a:pt x="297" y="3448"/>
                    <a:pt x="783" y="3448"/>
                  </a:cubicBezTo>
                  <a:cubicBezTo>
                    <a:pt x="1756" y="3384"/>
                    <a:pt x="3088" y="3363"/>
                    <a:pt x="2708" y="2157"/>
                  </a:cubicBezTo>
                  <a:lnTo>
                    <a:pt x="2581" y="2115"/>
                  </a:lnTo>
                  <a:cubicBezTo>
                    <a:pt x="2242" y="2263"/>
                    <a:pt x="2306" y="2644"/>
                    <a:pt x="2010" y="2792"/>
                  </a:cubicBezTo>
                  <a:cubicBezTo>
                    <a:pt x="1919" y="2832"/>
                    <a:pt x="1780" y="2858"/>
                    <a:pt x="1669" y="2858"/>
                  </a:cubicBezTo>
                  <a:cubicBezTo>
                    <a:pt x="1547" y="2858"/>
                    <a:pt x="1458" y="2827"/>
                    <a:pt x="1502" y="2750"/>
                  </a:cubicBezTo>
                  <a:cubicBezTo>
                    <a:pt x="1735" y="2390"/>
                    <a:pt x="1291" y="1798"/>
                    <a:pt x="2010" y="1629"/>
                  </a:cubicBezTo>
                  <a:cubicBezTo>
                    <a:pt x="2581" y="1396"/>
                    <a:pt x="3511" y="296"/>
                    <a:pt x="2538"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3" name="Google Shape;3113;p19"/>
            <p:cNvSpPr/>
            <p:nvPr/>
          </p:nvSpPr>
          <p:spPr>
            <a:xfrm>
              <a:off x="-2786250" y="4057250"/>
              <a:ext cx="89275" cy="103275"/>
            </a:xfrm>
            <a:custGeom>
              <a:rect b="b" l="l" r="r" t="t"/>
              <a:pathLst>
                <a:path extrusionOk="0" h="4131" w="3571">
                  <a:moveTo>
                    <a:pt x="3320" y="1"/>
                  </a:moveTo>
                  <a:cubicBezTo>
                    <a:pt x="3281" y="1"/>
                    <a:pt x="3236" y="14"/>
                    <a:pt x="3186" y="43"/>
                  </a:cubicBezTo>
                  <a:cubicBezTo>
                    <a:pt x="1875" y="297"/>
                    <a:pt x="902" y="1799"/>
                    <a:pt x="500" y="2941"/>
                  </a:cubicBezTo>
                  <a:cubicBezTo>
                    <a:pt x="0" y="3367"/>
                    <a:pt x="808" y="4130"/>
                    <a:pt x="1326" y="4130"/>
                  </a:cubicBezTo>
                  <a:cubicBezTo>
                    <a:pt x="1553" y="4130"/>
                    <a:pt x="1725" y="3983"/>
                    <a:pt x="1705" y="3596"/>
                  </a:cubicBezTo>
                  <a:cubicBezTo>
                    <a:pt x="1748" y="3195"/>
                    <a:pt x="1134" y="2793"/>
                    <a:pt x="1473" y="2454"/>
                  </a:cubicBezTo>
                  <a:cubicBezTo>
                    <a:pt x="2107" y="1862"/>
                    <a:pt x="2424" y="1016"/>
                    <a:pt x="3334" y="614"/>
                  </a:cubicBezTo>
                  <a:cubicBezTo>
                    <a:pt x="3570" y="487"/>
                    <a:pt x="3557" y="1"/>
                    <a:pt x="3320"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4" name="Google Shape;3114;p19"/>
            <p:cNvSpPr/>
            <p:nvPr/>
          </p:nvSpPr>
          <p:spPr>
            <a:xfrm>
              <a:off x="-1699900" y="4050150"/>
              <a:ext cx="94675" cy="82875"/>
            </a:xfrm>
            <a:custGeom>
              <a:rect b="b" l="l" r="r" t="t"/>
              <a:pathLst>
                <a:path extrusionOk="0" h="3315" w="3787">
                  <a:moveTo>
                    <a:pt x="2841" y="0"/>
                  </a:moveTo>
                  <a:cubicBezTo>
                    <a:pt x="2127" y="0"/>
                    <a:pt x="1428" y="2279"/>
                    <a:pt x="952" y="2590"/>
                  </a:cubicBezTo>
                  <a:cubicBezTo>
                    <a:pt x="719" y="2759"/>
                    <a:pt x="0" y="2611"/>
                    <a:pt x="402" y="3225"/>
                  </a:cubicBezTo>
                  <a:cubicBezTo>
                    <a:pt x="528" y="3288"/>
                    <a:pt x="645" y="3315"/>
                    <a:pt x="756" y="3315"/>
                  </a:cubicBezTo>
                  <a:cubicBezTo>
                    <a:pt x="1391" y="3315"/>
                    <a:pt x="1814" y="2413"/>
                    <a:pt x="2390" y="2125"/>
                  </a:cubicBezTo>
                  <a:cubicBezTo>
                    <a:pt x="2919" y="1596"/>
                    <a:pt x="3786" y="1089"/>
                    <a:pt x="3173" y="179"/>
                  </a:cubicBezTo>
                  <a:cubicBezTo>
                    <a:pt x="3062" y="55"/>
                    <a:pt x="2952" y="0"/>
                    <a:pt x="2841"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5" name="Google Shape;3115;p19"/>
            <p:cNvSpPr/>
            <p:nvPr/>
          </p:nvSpPr>
          <p:spPr>
            <a:xfrm>
              <a:off x="-2789625" y="3788150"/>
              <a:ext cx="65050" cy="96625"/>
            </a:xfrm>
            <a:custGeom>
              <a:rect b="b" l="l" r="r" t="t"/>
              <a:pathLst>
                <a:path extrusionOk="0" h="3865" w="2602">
                  <a:moveTo>
                    <a:pt x="1840" y="0"/>
                  </a:moveTo>
                  <a:lnTo>
                    <a:pt x="1840" y="0"/>
                  </a:lnTo>
                  <a:cubicBezTo>
                    <a:pt x="1312" y="1481"/>
                    <a:pt x="1502" y="2813"/>
                    <a:pt x="0" y="3849"/>
                  </a:cubicBezTo>
                  <a:cubicBezTo>
                    <a:pt x="99" y="3859"/>
                    <a:pt x="189" y="3864"/>
                    <a:pt x="273" y="3864"/>
                  </a:cubicBezTo>
                  <a:cubicBezTo>
                    <a:pt x="1228" y="3864"/>
                    <a:pt x="1253" y="3226"/>
                    <a:pt x="1798" y="2623"/>
                  </a:cubicBezTo>
                  <a:cubicBezTo>
                    <a:pt x="2602" y="2073"/>
                    <a:pt x="2559" y="719"/>
                    <a:pt x="1840"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6" name="Google Shape;3116;p19"/>
            <p:cNvSpPr/>
            <p:nvPr/>
          </p:nvSpPr>
          <p:spPr>
            <a:xfrm>
              <a:off x="-1955800" y="3959800"/>
              <a:ext cx="84075" cy="62725"/>
            </a:xfrm>
            <a:custGeom>
              <a:rect b="b" l="l" r="r" t="t"/>
              <a:pathLst>
                <a:path extrusionOk="0" h="2509" w="3363">
                  <a:moveTo>
                    <a:pt x="2039" y="1"/>
                  </a:moveTo>
                  <a:cubicBezTo>
                    <a:pt x="1810" y="1"/>
                    <a:pt x="1590" y="17"/>
                    <a:pt x="1417" y="29"/>
                  </a:cubicBezTo>
                  <a:cubicBezTo>
                    <a:pt x="1840" y="1361"/>
                    <a:pt x="0" y="1425"/>
                    <a:pt x="402" y="2228"/>
                  </a:cubicBezTo>
                  <a:cubicBezTo>
                    <a:pt x="582" y="2430"/>
                    <a:pt x="773" y="2509"/>
                    <a:pt x="968" y="2509"/>
                  </a:cubicBezTo>
                  <a:cubicBezTo>
                    <a:pt x="1551" y="2509"/>
                    <a:pt x="2173" y="1800"/>
                    <a:pt x="2665" y="1530"/>
                  </a:cubicBezTo>
                  <a:cubicBezTo>
                    <a:pt x="2897" y="1277"/>
                    <a:pt x="2771" y="748"/>
                    <a:pt x="3363" y="748"/>
                  </a:cubicBezTo>
                  <a:cubicBezTo>
                    <a:pt x="3332" y="117"/>
                    <a:pt x="2652" y="1"/>
                    <a:pt x="2039"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7" name="Google Shape;3117;p19"/>
            <p:cNvSpPr/>
            <p:nvPr/>
          </p:nvSpPr>
          <p:spPr>
            <a:xfrm>
              <a:off x="-2043050" y="3795025"/>
              <a:ext cx="43900" cy="86200"/>
            </a:xfrm>
            <a:custGeom>
              <a:rect b="b" l="l" r="r" t="t"/>
              <a:pathLst>
                <a:path extrusionOk="0" h="3448" w="1756">
                  <a:moveTo>
                    <a:pt x="741" y="0"/>
                  </a:moveTo>
                  <a:cubicBezTo>
                    <a:pt x="587" y="0"/>
                    <a:pt x="455" y="42"/>
                    <a:pt x="402" y="233"/>
                  </a:cubicBezTo>
                  <a:cubicBezTo>
                    <a:pt x="1756" y="867"/>
                    <a:pt x="0" y="1840"/>
                    <a:pt x="212" y="2771"/>
                  </a:cubicBezTo>
                  <a:cubicBezTo>
                    <a:pt x="233" y="3045"/>
                    <a:pt x="64" y="3426"/>
                    <a:pt x="593" y="3447"/>
                  </a:cubicBezTo>
                  <a:cubicBezTo>
                    <a:pt x="1692" y="3405"/>
                    <a:pt x="1142" y="1375"/>
                    <a:pt x="1692" y="571"/>
                  </a:cubicBezTo>
                  <a:cubicBezTo>
                    <a:pt x="1354" y="486"/>
                    <a:pt x="1523" y="106"/>
                    <a:pt x="1206" y="21"/>
                  </a:cubicBezTo>
                  <a:cubicBezTo>
                    <a:pt x="1178" y="25"/>
                    <a:pt x="1149" y="27"/>
                    <a:pt x="1119" y="27"/>
                  </a:cubicBezTo>
                  <a:cubicBezTo>
                    <a:pt x="999" y="27"/>
                    <a:pt x="863" y="0"/>
                    <a:pt x="741"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8" name="Google Shape;3118;p19"/>
            <p:cNvSpPr/>
            <p:nvPr/>
          </p:nvSpPr>
          <p:spPr>
            <a:xfrm>
              <a:off x="-1207125" y="3842325"/>
              <a:ext cx="99900" cy="81125"/>
            </a:xfrm>
            <a:custGeom>
              <a:rect b="b" l="l" r="r" t="t"/>
              <a:pathLst>
                <a:path extrusionOk="0" h="3245" w="3996">
                  <a:moveTo>
                    <a:pt x="3626" y="1"/>
                  </a:moveTo>
                  <a:cubicBezTo>
                    <a:pt x="3227" y="1"/>
                    <a:pt x="2608" y="447"/>
                    <a:pt x="2813" y="857"/>
                  </a:cubicBezTo>
                  <a:cubicBezTo>
                    <a:pt x="2708" y="1788"/>
                    <a:pt x="614" y="2253"/>
                    <a:pt x="1" y="3057"/>
                  </a:cubicBezTo>
                  <a:cubicBezTo>
                    <a:pt x="184" y="3187"/>
                    <a:pt x="386" y="3245"/>
                    <a:pt x="600" y="3245"/>
                  </a:cubicBezTo>
                  <a:cubicBezTo>
                    <a:pt x="1841" y="3245"/>
                    <a:pt x="3462" y="1307"/>
                    <a:pt x="3913" y="477"/>
                  </a:cubicBezTo>
                  <a:cubicBezTo>
                    <a:pt x="3995" y="133"/>
                    <a:pt x="3843" y="1"/>
                    <a:pt x="3626"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9" name="Google Shape;3119;p19"/>
            <p:cNvSpPr/>
            <p:nvPr/>
          </p:nvSpPr>
          <p:spPr>
            <a:xfrm>
              <a:off x="-1440825" y="3903950"/>
              <a:ext cx="90450" cy="87775"/>
            </a:xfrm>
            <a:custGeom>
              <a:rect b="b" l="l" r="r" t="t"/>
              <a:pathLst>
                <a:path extrusionOk="0" h="3511" w="3618">
                  <a:moveTo>
                    <a:pt x="3045" y="1"/>
                  </a:moveTo>
                  <a:cubicBezTo>
                    <a:pt x="2929" y="1"/>
                    <a:pt x="2820" y="50"/>
                    <a:pt x="2750" y="169"/>
                  </a:cubicBezTo>
                  <a:cubicBezTo>
                    <a:pt x="2390" y="740"/>
                    <a:pt x="3152" y="1607"/>
                    <a:pt x="2221" y="1755"/>
                  </a:cubicBezTo>
                  <a:cubicBezTo>
                    <a:pt x="1735" y="2178"/>
                    <a:pt x="1" y="2728"/>
                    <a:pt x="1016" y="3511"/>
                  </a:cubicBezTo>
                  <a:cubicBezTo>
                    <a:pt x="1798" y="2876"/>
                    <a:pt x="3575" y="2601"/>
                    <a:pt x="3427" y="1396"/>
                  </a:cubicBezTo>
                  <a:cubicBezTo>
                    <a:pt x="3617" y="1078"/>
                    <a:pt x="3427" y="740"/>
                    <a:pt x="3554" y="444"/>
                  </a:cubicBezTo>
                  <a:cubicBezTo>
                    <a:pt x="3540" y="203"/>
                    <a:pt x="3279" y="1"/>
                    <a:pt x="3045"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0" name="Google Shape;3120;p19"/>
            <p:cNvSpPr/>
            <p:nvPr/>
          </p:nvSpPr>
          <p:spPr>
            <a:xfrm>
              <a:off x="-2317450" y="3668875"/>
              <a:ext cx="96225" cy="98400"/>
            </a:xfrm>
            <a:custGeom>
              <a:rect b="b" l="l" r="r" t="t"/>
              <a:pathLst>
                <a:path extrusionOk="0" h="3936" w="3849">
                  <a:moveTo>
                    <a:pt x="1791" y="0"/>
                  </a:moveTo>
                  <a:cubicBezTo>
                    <a:pt x="1353" y="0"/>
                    <a:pt x="906" y="63"/>
                    <a:pt x="825" y="457"/>
                  </a:cubicBezTo>
                  <a:cubicBezTo>
                    <a:pt x="1163" y="1091"/>
                    <a:pt x="359" y="1683"/>
                    <a:pt x="867" y="2275"/>
                  </a:cubicBezTo>
                  <a:cubicBezTo>
                    <a:pt x="874" y="2276"/>
                    <a:pt x="881" y="2276"/>
                    <a:pt x="888" y="2276"/>
                  </a:cubicBezTo>
                  <a:cubicBezTo>
                    <a:pt x="1665" y="2276"/>
                    <a:pt x="1339" y="1130"/>
                    <a:pt x="2051" y="795"/>
                  </a:cubicBezTo>
                  <a:lnTo>
                    <a:pt x="2051" y="795"/>
                  </a:lnTo>
                  <a:cubicBezTo>
                    <a:pt x="2013" y="1637"/>
                    <a:pt x="1854" y="3241"/>
                    <a:pt x="805" y="3241"/>
                  </a:cubicBezTo>
                  <a:cubicBezTo>
                    <a:pt x="695" y="3241"/>
                    <a:pt x="575" y="3223"/>
                    <a:pt x="444" y="3185"/>
                  </a:cubicBezTo>
                  <a:lnTo>
                    <a:pt x="444" y="3185"/>
                  </a:lnTo>
                  <a:cubicBezTo>
                    <a:pt x="1" y="3642"/>
                    <a:pt x="446" y="3936"/>
                    <a:pt x="907" y="3936"/>
                  </a:cubicBezTo>
                  <a:cubicBezTo>
                    <a:pt x="1151" y="3936"/>
                    <a:pt x="1398" y="3854"/>
                    <a:pt x="1523" y="3671"/>
                  </a:cubicBezTo>
                  <a:cubicBezTo>
                    <a:pt x="2009" y="3523"/>
                    <a:pt x="2284" y="3121"/>
                    <a:pt x="2643" y="2868"/>
                  </a:cubicBezTo>
                  <a:lnTo>
                    <a:pt x="2643" y="2550"/>
                  </a:lnTo>
                  <a:cubicBezTo>
                    <a:pt x="1671" y="1958"/>
                    <a:pt x="3849" y="1556"/>
                    <a:pt x="2453" y="12"/>
                  </a:cubicBezTo>
                  <a:lnTo>
                    <a:pt x="2453" y="12"/>
                  </a:lnTo>
                  <a:cubicBezTo>
                    <a:pt x="2425" y="14"/>
                    <a:pt x="2395" y="14"/>
                    <a:pt x="2363" y="14"/>
                  </a:cubicBezTo>
                  <a:cubicBezTo>
                    <a:pt x="2200" y="14"/>
                    <a:pt x="1997" y="0"/>
                    <a:pt x="1791"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1" name="Google Shape;3121;p19"/>
            <p:cNvSpPr/>
            <p:nvPr/>
          </p:nvSpPr>
          <p:spPr>
            <a:xfrm>
              <a:off x="-2754200" y="4058850"/>
              <a:ext cx="89900" cy="74375"/>
            </a:xfrm>
            <a:custGeom>
              <a:rect b="b" l="l" r="r" t="t"/>
              <a:pathLst>
                <a:path extrusionOk="0" h="2975" w="3596">
                  <a:moveTo>
                    <a:pt x="2052" y="0"/>
                  </a:moveTo>
                  <a:lnTo>
                    <a:pt x="2052" y="0"/>
                  </a:lnTo>
                  <a:cubicBezTo>
                    <a:pt x="2094" y="170"/>
                    <a:pt x="2115" y="339"/>
                    <a:pt x="1904" y="445"/>
                  </a:cubicBezTo>
                  <a:cubicBezTo>
                    <a:pt x="1333" y="762"/>
                    <a:pt x="0" y="2496"/>
                    <a:pt x="698" y="2919"/>
                  </a:cubicBezTo>
                  <a:cubicBezTo>
                    <a:pt x="785" y="2957"/>
                    <a:pt x="864" y="2974"/>
                    <a:pt x="936" y="2974"/>
                  </a:cubicBezTo>
                  <a:cubicBezTo>
                    <a:pt x="1184" y="2974"/>
                    <a:pt x="1360" y="2782"/>
                    <a:pt x="1523" y="2602"/>
                  </a:cubicBezTo>
                  <a:cubicBezTo>
                    <a:pt x="1988" y="1671"/>
                    <a:pt x="2919" y="1164"/>
                    <a:pt x="3596" y="445"/>
                  </a:cubicBezTo>
                  <a:cubicBezTo>
                    <a:pt x="3543" y="127"/>
                    <a:pt x="3268" y="80"/>
                    <a:pt x="2951" y="80"/>
                  </a:cubicBezTo>
                  <a:cubicBezTo>
                    <a:pt x="2815" y="80"/>
                    <a:pt x="2671" y="89"/>
                    <a:pt x="2534" y="89"/>
                  </a:cubicBezTo>
                  <a:cubicBezTo>
                    <a:pt x="2351" y="89"/>
                    <a:pt x="2179" y="73"/>
                    <a:pt x="2052"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2" name="Google Shape;3122;p19"/>
            <p:cNvSpPr/>
            <p:nvPr/>
          </p:nvSpPr>
          <p:spPr>
            <a:xfrm>
              <a:off x="-1445700" y="3896300"/>
              <a:ext cx="88975" cy="104875"/>
            </a:xfrm>
            <a:custGeom>
              <a:rect b="b" l="l" r="r" t="t"/>
              <a:pathLst>
                <a:path extrusionOk="0" h="4195" w="3559">
                  <a:moveTo>
                    <a:pt x="2453" y="1"/>
                  </a:moveTo>
                  <a:cubicBezTo>
                    <a:pt x="2421" y="1"/>
                    <a:pt x="2387" y="4"/>
                    <a:pt x="2353" y="10"/>
                  </a:cubicBezTo>
                  <a:cubicBezTo>
                    <a:pt x="2036" y="263"/>
                    <a:pt x="1697" y="454"/>
                    <a:pt x="1316" y="581"/>
                  </a:cubicBezTo>
                  <a:cubicBezTo>
                    <a:pt x="1278" y="1166"/>
                    <a:pt x="1545" y="1268"/>
                    <a:pt x="1822" y="1268"/>
                  </a:cubicBezTo>
                  <a:cubicBezTo>
                    <a:pt x="1970" y="1268"/>
                    <a:pt x="2120" y="1239"/>
                    <a:pt x="2229" y="1239"/>
                  </a:cubicBezTo>
                  <a:cubicBezTo>
                    <a:pt x="2366" y="1239"/>
                    <a:pt x="2436" y="1285"/>
                    <a:pt x="2353" y="1490"/>
                  </a:cubicBezTo>
                  <a:cubicBezTo>
                    <a:pt x="1972" y="2273"/>
                    <a:pt x="724" y="2357"/>
                    <a:pt x="534" y="3288"/>
                  </a:cubicBezTo>
                  <a:cubicBezTo>
                    <a:pt x="1" y="3751"/>
                    <a:pt x="212" y="4195"/>
                    <a:pt x="588" y="4195"/>
                  </a:cubicBezTo>
                  <a:cubicBezTo>
                    <a:pt x="778" y="4195"/>
                    <a:pt x="1011" y="4080"/>
                    <a:pt x="1211" y="3795"/>
                  </a:cubicBezTo>
                  <a:cubicBezTo>
                    <a:pt x="640" y="2865"/>
                    <a:pt x="2120" y="2759"/>
                    <a:pt x="2501" y="2167"/>
                  </a:cubicBezTo>
                  <a:cubicBezTo>
                    <a:pt x="3558" y="1977"/>
                    <a:pt x="2459" y="771"/>
                    <a:pt x="3241" y="285"/>
                  </a:cubicBezTo>
                  <a:cubicBezTo>
                    <a:pt x="2954" y="246"/>
                    <a:pt x="2754" y="1"/>
                    <a:pt x="2453"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3" name="Google Shape;3123;p19"/>
            <p:cNvSpPr/>
            <p:nvPr/>
          </p:nvSpPr>
          <p:spPr>
            <a:xfrm>
              <a:off x="-2068950" y="3801350"/>
              <a:ext cx="38075" cy="101025"/>
            </a:xfrm>
            <a:custGeom>
              <a:rect b="b" l="l" r="r" t="t"/>
              <a:pathLst>
                <a:path extrusionOk="0" h="4041" w="1523">
                  <a:moveTo>
                    <a:pt x="1438" y="1"/>
                  </a:moveTo>
                  <a:cubicBezTo>
                    <a:pt x="317" y="466"/>
                    <a:pt x="571" y="1629"/>
                    <a:pt x="148" y="2496"/>
                  </a:cubicBezTo>
                  <a:cubicBezTo>
                    <a:pt x="381" y="3025"/>
                    <a:pt x="0" y="3829"/>
                    <a:pt x="1015" y="4040"/>
                  </a:cubicBezTo>
                  <a:cubicBezTo>
                    <a:pt x="1332" y="3998"/>
                    <a:pt x="1311" y="3892"/>
                    <a:pt x="1184" y="3660"/>
                  </a:cubicBezTo>
                  <a:cubicBezTo>
                    <a:pt x="190" y="2412"/>
                    <a:pt x="1523" y="1270"/>
                    <a:pt x="1438"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4" name="Google Shape;3124;p19"/>
            <p:cNvSpPr/>
            <p:nvPr/>
          </p:nvSpPr>
          <p:spPr>
            <a:xfrm>
              <a:off x="-1966375" y="3961950"/>
              <a:ext cx="61350" cy="83775"/>
            </a:xfrm>
            <a:custGeom>
              <a:rect b="b" l="l" r="r" t="t"/>
              <a:pathLst>
                <a:path extrusionOk="0" h="3351" w="2454">
                  <a:moveTo>
                    <a:pt x="1687" y="0"/>
                  </a:moveTo>
                  <a:cubicBezTo>
                    <a:pt x="1476" y="0"/>
                    <a:pt x="1240" y="400"/>
                    <a:pt x="1036" y="493"/>
                  </a:cubicBezTo>
                  <a:cubicBezTo>
                    <a:pt x="1142" y="1064"/>
                    <a:pt x="656" y="1381"/>
                    <a:pt x="317" y="1762"/>
                  </a:cubicBezTo>
                  <a:cubicBezTo>
                    <a:pt x="0" y="2290"/>
                    <a:pt x="402" y="2734"/>
                    <a:pt x="571" y="3179"/>
                  </a:cubicBezTo>
                  <a:cubicBezTo>
                    <a:pt x="615" y="3310"/>
                    <a:pt x="743" y="3351"/>
                    <a:pt x="892" y="3351"/>
                  </a:cubicBezTo>
                  <a:cubicBezTo>
                    <a:pt x="1032" y="3351"/>
                    <a:pt x="1189" y="3315"/>
                    <a:pt x="1311" y="3284"/>
                  </a:cubicBezTo>
                  <a:cubicBezTo>
                    <a:pt x="1967" y="3136"/>
                    <a:pt x="1565" y="2586"/>
                    <a:pt x="1777" y="2269"/>
                  </a:cubicBezTo>
                  <a:lnTo>
                    <a:pt x="1777" y="2269"/>
                  </a:lnTo>
                  <a:cubicBezTo>
                    <a:pt x="1701" y="2283"/>
                    <a:pt x="1629" y="2289"/>
                    <a:pt x="1560" y="2289"/>
                  </a:cubicBezTo>
                  <a:cubicBezTo>
                    <a:pt x="901" y="2289"/>
                    <a:pt x="610" y="1691"/>
                    <a:pt x="1396" y="1423"/>
                  </a:cubicBezTo>
                  <a:cubicBezTo>
                    <a:pt x="2453" y="1127"/>
                    <a:pt x="2136" y="598"/>
                    <a:pt x="1777" y="27"/>
                  </a:cubicBezTo>
                  <a:cubicBezTo>
                    <a:pt x="1747" y="9"/>
                    <a:pt x="1717" y="0"/>
                    <a:pt x="1687"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5" name="Google Shape;3125;p19"/>
            <p:cNvSpPr/>
            <p:nvPr/>
          </p:nvSpPr>
          <p:spPr>
            <a:xfrm>
              <a:off x="-2808675" y="3778450"/>
              <a:ext cx="49750" cy="85475"/>
            </a:xfrm>
            <a:custGeom>
              <a:rect b="b" l="l" r="r" t="t"/>
              <a:pathLst>
                <a:path extrusionOk="0" h="3419" w="1990">
                  <a:moveTo>
                    <a:pt x="1208" y="0"/>
                  </a:moveTo>
                  <a:cubicBezTo>
                    <a:pt x="771" y="0"/>
                    <a:pt x="203" y="848"/>
                    <a:pt x="170" y="1213"/>
                  </a:cubicBezTo>
                  <a:cubicBezTo>
                    <a:pt x="149" y="1572"/>
                    <a:pt x="86" y="1932"/>
                    <a:pt x="276" y="2270"/>
                  </a:cubicBezTo>
                  <a:cubicBezTo>
                    <a:pt x="377" y="2317"/>
                    <a:pt x="456" y="2337"/>
                    <a:pt x="519" y="2337"/>
                  </a:cubicBezTo>
                  <a:cubicBezTo>
                    <a:pt x="852" y="2337"/>
                    <a:pt x="738" y="1784"/>
                    <a:pt x="1058" y="1784"/>
                  </a:cubicBezTo>
                  <a:cubicBezTo>
                    <a:pt x="1376" y="3412"/>
                    <a:pt x="191" y="2440"/>
                    <a:pt x="1" y="3137"/>
                  </a:cubicBezTo>
                  <a:cubicBezTo>
                    <a:pt x="170" y="3351"/>
                    <a:pt x="359" y="3419"/>
                    <a:pt x="551" y="3419"/>
                  </a:cubicBezTo>
                  <a:cubicBezTo>
                    <a:pt x="816" y="3419"/>
                    <a:pt x="1089" y="3292"/>
                    <a:pt x="1333" y="3243"/>
                  </a:cubicBezTo>
                  <a:cubicBezTo>
                    <a:pt x="1989" y="3095"/>
                    <a:pt x="1672" y="1551"/>
                    <a:pt x="1460" y="1086"/>
                  </a:cubicBezTo>
                  <a:cubicBezTo>
                    <a:pt x="1249" y="832"/>
                    <a:pt x="1270" y="452"/>
                    <a:pt x="1524" y="219"/>
                  </a:cubicBezTo>
                  <a:cubicBezTo>
                    <a:pt x="1437" y="64"/>
                    <a:pt x="1327" y="0"/>
                    <a:pt x="1208"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6" name="Google Shape;3126;p19"/>
            <p:cNvSpPr/>
            <p:nvPr/>
          </p:nvSpPr>
          <p:spPr>
            <a:xfrm>
              <a:off x="-1088675" y="3593575"/>
              <a:ext cx="68750" cy="87825"/>
            </a:xfrm>
            <a:custGeom>
              <a:rect b="b" l="l" r="r" t="t"/>
              <a:pathLst>
                <a:path extrusionOk="0" h="3513" w="2750">
                  <a:moveTo>
                    <a:pt x="2580" y="0"/>
                  </a:moveTo>
                  <a:lnTo>
                    <a:pt x="2580" y="0"/>
                  </a:lnTo>
                  <a:cubicBezTo>
                    <a:pt x="1544" y="64"/>
                    <a:pt x="635" y="1481"/>
                    <a:pt x="317" y="2369"/>
                  </a:cubicBezTo>
                  <a:cubicBezTo>
                    <a:pt x="0" y="2813"/>
                    <a:pt x="317" y="3194"/>
                    <a:pt x="677" y="3490"/>
                  </a:cubicBezTo>
                  <a:cubicBezTo>
                    <a:pt x="793" y="3505"/>
                    <a:pt x="890" y="3512"/>
                    <a:pt x="969" y="3512"/>
                  </a:cubicBezTo>
                  <a:cubicBezTo>
                    <a:pt x="1875" y="3512"/>
                    <a:pt x="589" y="2577"/>
                    <a:pt x="1036" y="2052"/>
                  </a:cubicBezTo>
                  <a:cubicBezTo>
                    <a:pt x="1269" y="1819"/>
                    <a:pt x="1354" y="1502"/>
                    <a:pt x="1607" y="1248"/>
                  </a:cubicBezTo>
                  <a:cubicBezTo>
                    <a:pt x="2750" y="1100"/>
                    <a:pt x="2305" y="825"/>
                    <a:pt x="2580"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7" name="Google Shape;3127;p19"/>
            <p:cNvSpPr/>
            <p:nvPr/>
          </p:nvSpPr>
          <p:spPr>
            <a:xfrm>
              <a:off x="-1974075" y="3998050"/>
              <a:ext cx="84900" cy="53525"/>
            </a:xfrm>
            <a:custGeom>
              <a:rect b="b" l="l" r="r" t="t"/>
              <a:pathLst>
                <a:path extrusionOk="0" h="2141" w="3396">
                  <a:moveTo>
                    <a:pt x="3396" y="0"/>
                  </a:moveTo>
                  <a:cubicBezTo>
                    <a:pt x="2846" y="64"/>
                    <a:pt x="2381" y="360"/>
                    <a:pt x="2085" y="804"/>
                  </a:cubicBezTo>
                  <a:cubicBezTo>
                    <a:pt x="2063" y="1058"/>
                    <a:pt x="1408" y="1100"/>
                    <a:pt x="1810" y="1502"/>
                  </a:cubicBezTo>
                  <a:cubicBezTo>
                    <a:pt x="1915" y="1629"/>
                    <a:pt x="1810" y="1756"/>
                    <a:pt x="1598" y="1777"/>
                  </a:cubicBezTo>
                  <a:cubicBezTo>
                    <a:pt x="1545" y="1777"/>
                    <a:pt x="1481" y="1778"/>
                    <a:pt x="1413" y="1778"/>
                  </a:cubicBezTo>
                  <a:cubicBezTo>
                    <a:pt x="1212" y="1778"/>
                    <a:pt x="990" y="1766"/>
                    <a:pt x="1006" y="1671"/>
                  </a:cubicBezTo>
                  <a:cubicBezTo>
                    <a:pt x="1091" y="1164"/>
                    <a:pt x="308" y="677"/>
                    <a:pt x="985" y="170"/>
                  </a:cubicBezTo>
                  <a:cubicBezTo>
                    <a:pt x="874" y="59"/>
                    <a:pt x="742" y="11"/>
                    <a:pt x="612" y="11"/>
                  </a:cubicBezTo>
                  <a:cubicBezTo>
                    <a:pt x="298" y="11"/>
                    <a:pt x="0" y="296"/>
                    <a:pt x="75" y="656"/>
                  </a:cubicBezTo>
                  <a:cubicBezTo>
                    <a:pt x="33" y="1015"/>
                    <a:pt x="329" y="1290"/>
                    <a:pt x="350" y="1650"/>
                  </a:cubicBezTo>
                  <a:cubicBezTo>
                    <a:pt x="366" y="1986"/>
                    <a:pt x="552" y="2141"/>
                    <a:pt x="844" y="2141"/>
                  </a:cubicBezTo>
                  <a:cubicBezTo>
                    <a:pt x="937" y="2141"/>
                    <a:pt x="1041" y="2125"/>
                    <a:pt x="1154" y="2094"/>
                  </a:cubicBezTo>
                  <a:cubicBezTo>
                    <a:pt x="1767" y="1904"/>
                    <a:pt x="2677" y="1967"/>
                    <a:pt x="2465" y="1015"/>
                  </a:cubicBezTo>
                  <a:cubicBezTo>
                    <a:pt x="2634" y="656"/>
                    <a:pt x="3311" y="444"/>
                    <a:pt x="3396"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8" name="Google Shape;3128;p19"/>
            <p:cNvSpPr/>
            <p:nvPr/>
          </p:nvSpPr>
          <p:spPr>
            <a:xfrm>
              <a:off x="-1722100" y="4027125"/>
              <a:ext cx="55525" cy="61375"/>
            </a:xfrm>
            <a:custGeom>
              <a:rect b="b" l="l" r="r" t="t"/>
              <a:pathLst>
                <a:path extrusionOk="0" h="2455" w="2221">
                  <a:moveTo>
                    <a:pt x="2221" y="1"/>
                  </a:moveTo>
                  <a:lnTo>
                    <a:pt x="2221" y="1"/>
                  </a:lnTo>
                  <a:cubicBezTo>
                    <a:pt x="804" y="318"/>
                    <a:pt x="360" y="1333"/>
                    <a:pt x="0" y="2390"/>
                  </a:cubicBezTo>
                  <a:cubicBezTo>
                    <a:pt x="108" y="2433"/>
                    <a:pt x="218" y="2455"/>
                    <a:pt x="327" y="2455"/>
                  </a:cubicBezTo>
                  <a:cubicBezTo>
                    <a:pt x="537" y="2455"/>
                    <a:pt x="742" y="2375"/>
                    <a:pt x="909" y="2221"/>
                  </a:cubicBezTo>
                  <a:cubicBezTo>
                    <a:pt x="1375" y="1862"/>
                    <a:pt x="1417" y="1227"/>
                    <a:pt x="2030" y="931"/>
                  </a:cubicBezTo>
                  <a:lnTo>
                    <a:pt x="2221" y="1"/>
                  </a:ln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9" name="Google Shape;3129;p19"/>
            <p:cNvSpPr/>
            <p:nvPr/>
          </p:nvSpPr>
          <p:spPr>
            <a:xfrm>
              <a:off x="-1677700" y="4028175"/>
              <a:ext cx="57125" cy="83050"/>
            </a:xfrm>
            <a:custGeom>
              <a:rect b="b" l="l" r="r" t="t"/>
              <a:pathLst>
                <a:path extrusionOk="0" h="3322" w="2285">
                  <a:moveTo>
                    <a:pt x="1735" y="1"/>
                  </a:moveTo>
                  <a:cubicBezTo>
                    <a:pt x="1396" y="149"/>
                    <a:pt x="677" y="128"/>
                    <a:pt x="1375" y="699"/>
                  </a:cubicBezTo>
                  <a:cubicBezTo>
                    <a:pt x="1841" y="1079"/>
                    <a:pt x="1" y="2327"/>
                    <a:pt x="254" y="3321"/>
                  </a:cubicBezTo>
                  <a:cubicBezTo>
                    <a:pt x="424" y="3300"/>
                    <a:pt x="614" y="3258"/>
                    <a:pt x="614" y="3131"/>
                  </a:cubicBezTo>
                  <a:cubicBezTo>
                    <a:pt x="572" y="2306"/>
                    <a:pt x="1545" y="1904"/>
                    <a:pt x="1714" y="1185"/>
                  </a:cubicBezTo>
                  <a:cubicBezTo>
                    <a:pt x="1746" y="1012"/>
                    <a:pt x="1834" y="955"/>
                    <a:pt x="1943" y="955"/>
                  </a:cubicBezTo>
                  <a:cubicBezTo>
                    <a:pt x="2048" y="955"/>
                    <a:pt x="2171" y="1007"/>
                    <a:pt x="2285" y="1058"/>
                  </a:cubicBezTo>
                  <a:cubicBezTo>
                    <a:pt x="2285" y="656"/>
                    <a:pt x="2242" y="233"/>
                    <a:pt x="1735"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0" name="Google Shape;3130;p19"/>
            <p:cNvSpPr/>
            <p:nvPr/>
          </p:nvSpPr>
          <p:spPr>
            <a:xfrm>
              <a:off x="-853400" y="3754725"/>
              <a:ext cx="70850" cy="55975"/>
            </a:xfrm>
            <a:custGeom>
              <a:rect b="b" l="l" r="r" t="t"/>
              <a:pathLst>
                <a:path extrusionOk="0" h="2239" w="2834">
                  <a:moveTo>
                    <a:pt x="2658" y="0"/>
                  </a:moveTo>
                  <a:cubicBezTo>
                    <a:pt x="2102" y="0"/>
                    <a:pt x="70" y="1639"/>
                    <a:pt x="1" y="1950"/>
                  </a:cubicBezTo>
                  <a:cubicBezTo>
                    <a:pt x="37" y="2133"/>
                    <a:pt x="200" y="2239"/>
                    <a:pt x="364" y="2239"/>
                  </a:cubicBezTo>
                  <a:cubicBezTo>
                    <a:pt x="485" y="2239"/>
                    <a:pt x="606" y="2182"/>
                    <a:pt x="677" y="2056"/>
                  </a:cubicBezTo>
                  <a:cubicBezTo>
                    <a:pt x="1248" y="1337"/>
                    <a:pt x="2285" y="1062"/>
                    <a:pt x="2771" y="280"/>
                  </a:cubicBezTo>
                  <a:cubicBezTo>
                    <a:pt x="2833" y="82"/>
                    <a:pt x="2783" y="0"/>
                    <a:pt x="2658"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1" name="Google Shape;3131;p19"/>
            <p:cNvSpPr/>
            <p:nvPr/>
          </p:nvSpPr>
          <p:spPr>
            <a:xfrm>
              <a:off x="-2343900" y="3700375"/>
              <a:ext cx="64525" cy="72450"/>
            </a:xfrm>
            <a:custGeom>
              <a:rect b="b" l="l" r="r" t="t"/>
              <a:pathLst>
                <a:path extrusionOk="0" h="2898" w="2581">
                  <a:moveTo>
                    <a:pt x="1333" y="0"/>
                  </a:moveTo>
                  <a:cubicBezTo>
                    <a:pt x="889" y="825"/>
                    <a:pt x="0" y="2454"/>
                    <a:pt x="1290" y="2898"/>
                  </a:cubicBezTo>
                  <a:cubicBezTo>
                    <a:pt x="1409" y="2752"/>
                    <a:pt x="1582" y="2736"/>
                    <a:pt x="1764" y="2736"/>
                  </a:cubicBezTo>
                  <a:cubicBezTo>
                    <a:pt x="1815" y="2736"/>
                    <a:pt x="1868" y="2737"/>
                    <a:pt x="1919" y="2737"/>
                  </a:cubicBezTo>
                  <a:cubicBezTo>
                    <a:pt x="2107" y="2737"/>
                    <a:pt x="2289" y="2720"/>
                    <a:pt x="2411" y="2559"/>
                  </a:cubicBezTo>
                  <a:cubicBezTo>
                    <a:pt x="2389" y="2558"/>
                    <a:pt x="2366" y="2557"/>
                    <a:pt x="2343" y="2557"/>
                  </a:cubicBezTo>
                  <a:cubicBezTo>
                    <a:pt x="2206" y="2557"/>
                    <a:pt x="2066" y="2580"/>
                    <a:pt x="1930" y="2580"/>
                  </a:cubicBezTo>
                  <a:cubicBezTo>
                    <a:pt x="1772" y="2580"/>
                    <a:pt x="1618" y="2549"/>
                    <a:pt x="1481" y="2411"/>
                  </a:cubicBezTo>
                  <a:cubicBezTo>
                    <a:pt x="1100" y="1629"/>
                    <a:pt x="2581" y="318"/>
                    <a:pt x="1333"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2" name="Google Shape;3132;p19"/>
            <p:cNvSpPr/>
            <p:nvPr/>
          </p:nvSpPr>
          <p:spPr>
            <a:xfrm>
              <a:off x="-1185450" y="4084450"/>
              <a:ext cx="52900" cy="46850"/>
            </a:xfrm>
            <a:custGeom>
              <a:rect b="b" l="l" r="r" t="t"/>
              <a:pathLst>
                <a:path extrusionOk="0" h="1874" w="2116">
                  <a:moveTo>
                    <a:pt x="1619" y="1"/>
                  </a:moveTo>
                  <a:cubicBezTo>
                    <a:pt x="1160" y="1"/>
                    <a:pt x="641" y="525"/>
                    <a:pt x="276" y="753"/>
                  </a:cubicBezTo>
                  <a:cubicBezTo>
                    <a:pt x="1" y="1049"/>
                    <a:pt x="170" y="1578"/>
                    <a:pt x="445" y="1874"/>
                  </a:cubicBezTo>
                  <a:cubicBezTo>
                    <a:pt x="1291" y="1578"/>
                    <a:pt x="1650" y="880"/>
                    <a:pt x="2116" y="288"/>
                  </a:cubicBezTo>
                  <a:cubicBezTo>
                    <a:pt x="1967" y="80"/>
                    <a:pt x="1798" y="1"/>
                    <a:pt x="1619"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3" name="Google Shape;3133;p19"/>
            <p:cNvSpPr/>
            <p:nvPr/>
          </p:nvSpPr>
          <p:spPr>
            <a:xfrm>
              <a:off x="-1229250" y="4107250"/>
              <a:ext cx="54925" cy="33150"/>
            </a:xfrm>
            <a:custGeom>
              <a:rect b="b" l="l" r="r" t="t"/>
              <a:pathLst>
                <a:path extrusionOk="0" h="1326" w="2197">
                  <a:moveTo>
                    <a:pt x="256" y="1"/>
                  </a:moveTo>
                  <a:cubicBezTo>
                    <a:pt x="0" y="1"/>
                    <a:pt x="44" y="176"/>
                    <a:pt x="167" y="666"/>
                  </a:cubicBezTo>
                  <a:cubicBezTo>
                    <a:pt x="615" y="1114"/>
                    <a:pt x="919" y="1326"/>
                    <a:pt x="1254" y="1326"/>
                  </a:cubicBezTo>
                  <a:cubicBezTo>
                    <a:pt x="1519" y="1326"/>
                    <a:pt x="1804" y="1193"/>
                    <a:pt x="2197" y="941"/>
                  </a:cubicBezTo>
                  <a:lnTo>
                    <a:pt x="2197" y="327"/>
                  </a:lnTo>
                  <a:cubicBezTo>
                    <a:pt x="1816" y="95"/>
                    <a:pt x="1372" y="264"/>
                    <a:pt x="991" y="137"/>
                  </a:cubicBezTo>
                  <a:cubicBezTo>
                    <a:pt x="630" y="54"/>
                    <a:pt x="397" y="1"/>
                    <a:pt x="256"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4" name="Google Shape;3134;p19"/>
            <p:cNvSpPr/>
            <p:nvPr/>
          </p:nvSpPr>
          <p:spPr>
            <a:xfrm>
              <a:off x="-1212950" y="3839725"/>
              <a:ext cx="111600" cy="76650"/>
            </a:xfrm>
            <a:custGeom>
              <a:rect b="b" l="l" r="r" t="t"/>
              <a:pathLst>
                <a:path extrusionOk="0" h="3066" w="4464">
                  <a:moveTo>
                    <a:pt x="3772" y="1"/>
                  </a:moveTo>
                  <a:cubicBezTo>
                    <a:pt x="2618" y="1"/>
                    <a:pt x="3318" y="1426"/>
                    <a:pt x="1947" y="1554"/>
                  </a:cubicBezTo>
                  <a:cubicBezTo>
                    <a:pt x="1926" y="2463"/>
                    <a:pt x="487" y="2146"/>
                    <a:pt x="1" y="2696"/>
                  </a:cubicBezTo>
                  <a:cubicBezTo>
                    <a:pt x="87" y="2953"/>
                    <a:pt x="240" y="3065"/>
                    <a:pt x="448" y="3065"/>
                  </a:cubicBezTo>
                  <a:cubicBezTo>
                    <a:pt x="548" y="3065"/>
                    <a:pt x="660" y="3040"/>
                    <a:pt x="784" y="2992"/>
                  </a:cubicBezTo>
                  <a:cubicBezTo>
                    <a:pt x="1439" y="2082"/>
                    <a:pt x="3279" y="2082"/>
                    <a:pt x="3173" y="729"/>
                  </a:cubicBezTo>
                  <a:cubicBezTo>
                    <a:pt x="3122" y="484"/>
                    <a:pt x="3487" y="270"/>
                    <a:pt x="3784" y="270"/>
                  </a:cubicBezTo>
                  <a:cubicBezTo>
                    <a:pt x="3975" y="270"/>
                    <a:pt x="4138" y="358"/>
                    <a:pt x="4146" y="581"/>
                  </a:cubicBezTo>
                  <a:cubicBezTo>
                    <a:pt x="4358" y="475"/>
                    <a:pt x="4379" y="263"/>
                    <a:pt x="4464" y="115"/>
                  </a:cubicBezTo>
                  <a:cubicBezTo>
                    <a:pt x="4178" y="35"/>
                    <a:pt x="3952" y="1"/>
                    <a:pt x="3772"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5" name="Google Shape;3135;p19"/>
            <p:cNvSpPr/>
            <p:nvPr/>
          </p:nvSpPr>
          <p:spPr>
            <a:xfrm>
              <a:off x="-1453300" y="3905525"/>
              <a:ext cx="62725" cy="53325"/>
            </a:xfrm>
            <a:custGeom>
              <a:rect b="b" l="l" r="r" t="t"/>
              <a:pathLst>
                <a:path extrusionOk="0" h="2133" w="2509">
                  <a:moveTo>
                    <a:pt x="1684" y="0"/>
                  </a:moveTo>
                  <a:cubicBezTo>
                    <a:pt x="1113" y="275"/>
                    <a:pt x="605" y="656"/>
                    <a:pt x="182" y="1142"/>
                  </a:cubicBezTo>
                  <a:cubicBezTo>
                    <a:pt x="0" y="1753"/>
                    <a:pt x="42" y="2133"/>
                    <a:pt x="273" y="2133"/>
                  </a:cubicBezTo>
                  <a:cubicBezTo>
                    <a:pt x="418" y="2133"/>
                    <a:pt x="637" y="1984"/>
                    <a:pt x="923" y="1650"/>
                  </a:cubicBezTo>
                  <a:cubicBezTo>
                    <a:pt x="1853" y="1290"/>
                    <a:pt x="2509" y="1311"/>
                    <a:pt x="1684" y="191"/>
                  </a:cubicBezTo>
                  <a:cubicBezTo>
                    <a:pt x="1747" y="169"/>
                    <a:pt x="1769" y="42"/>
                    <a:pt x="1684"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6" name="Google Shape;3136;p19"/>
            <p:cNvSpPr/>
            <p:nvPr/>
          </p:nvSpPr>
          <p:spPr>
            <a:xfrm>
              <a:off x="-1616375" y="3758075"/>
              <a:ext cx="48150" cy="53125"/>
            </a:xfrm>
            <a:custGeom>
              <a:rect b="b" l="l" r="r" t="t"/>
              <a:pathLst>
                <a:path extrusionOk="0" h="2125" w="1926">
                  <a:moveTo>
                    <a:pt x="769" y="0"/>
                  </a:moveTo>
                  <a:cubicBezTo>
                    <a:pt x="512" y="0"/>
                    <a:pt x="248" y="64"/>
                    <a:pt x="1" y="188"/>
                  </a:cubicBezTo>
                  <a:cubicBezTo>
                    <a:pt x="149" y="442"/>
                    <a:pt x="487" y="590"/>
                    <a:pt x="234" y="928"/>
                  </a:cubicBezTo>
                  <a:cubicBezTo>
                    <a:pt x="593" y="1288"/>
                    <a:pt x="276" y="1732"/>
                    <a:pt x="466" y="2112"/>
                  </a:cubicBezTo>
                  <a:cubicBezTo>
                    <a:pt x="516" y="2121"/>
                    <a:pt x="562" y="2125"/>
                    <a:pt x="605" y="2125"/>
                  </a:cubicBezTo>
                  <a:cubicBezTo>
                    <a:pt x="1453" y="2125"/>
                    <a:pt x="1000" y="611"/>
                    <a:pt x="1926" y="611"/>
                  </a:cubicBezTo>
                  <a:cubicBezTo>
                    <a:pt x="1644" y="195"/>
                    <a:pt x="1217" y="0"/>
                    <a:pt x="769"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7" name="Google Shape;3137;p19"/>
            <p:cNvSpPr/>
            <p:nvPr/>
          </p:nvSpPr>
          <p:spPr>
            <a:xfrm>
              <a:off x="-1733750" y="4083050"/>
              <a:ext cx="57675" cy="47200"/>
            </a:xfrm>
            <a:custGeom>
              <a:rect b="b" l="l" r="r" t="t"/>
              <a:pathLst>
                <a:path extrusionOk="0" h="1888" w="2307">
                  <a:moveTo>
                    <a:pt x="1083" y="0"/>
                  </a:moveTo>
                  <a:cubicBezTo>
                    <a:pt x="871" y="0"/>
                    <a:pt x="661" y="47"/>
                    <a:pt x="466" y="153"/>
                  </a:cubicBezTo>
                  <a:lnTo>
                    <a:pt x="445" y="153"/>
                  </a:lnTo>
                  <a:cubicBezTo>
                    <a:pt x="1" y="1549"/>
                    <a:pt x="530" y="1613"/>
                    <a:pt x="1756" y="1888"/>
                  </a:cubicBezTo>
                  <a:cubicBezTo>
                    <a:pt x="1650" y="1486"/>
                    <a:pt x="2116" y="1486"/>
                    <a:pt x="2306" y="1274"/>
                  </a:cubicBezTo>
                  <a:lnTo>
                    <a:pt x="2306" y="1274"/>
                  </a:lnTo>
                  <a:cubicBezTo>
                    <a:pt x="2229" y="1288"/>
                    <a:pt x="2154" y="1295"/>
                    <a:pt x="2084" y="1295"/>
                  </a:cubicBezTo>
                  <a:cubicBezTo>
                    <a:pt x="1400" y="1295"/>
                    <a:pt x="1034" y="676"/>
                    <a:pt x="1206" y="5"/>
                  </a:cubicBezTo>
                  <a:cubicBezTo>
                    <a:pt x="1165" y="2"/>
                    <a:pt x="1124" y="0"/>
                    <a:pt x="1083"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8" name="Google Shape;3138;p19"/>
            <p:cNvSpPr/>
            <p:nvPr/>
          </p:nvSpPr>
          <p:spPr>
            <a:xfrm>
              <a:off x="-1208000" y="3821450"/>
              <a:ext cx="62225" cy="45350"/>
            </a:xfrm>
            <a:custGeom>
              <a:rect b="b" l="l" r="r" t="t"/>
              <a:pathLst>
                <a:path extrusionOk="0" h="1814" w="2489">
                  <a:moveTo>
                    <a:pt x="1897" y="0"/>
                  </a:moveTo>
                  <a:lnTo>
                    <a:pt x="839" y="677"/>
                  </a:lnTo>
                  <a:cubicBezTo>
                    <a:pt x="879" y="933"/>
                    <a:pt x="1" y="1813"/>
                    <a:pt x="478" y="1813"/>
                  </a:cubicBezTo>
                  <a:cubicBezTo>
                    <a:pt x="513" y="1813"/>
                    <a:pt x="556" y="1808"/>
                    <a:pt x="607" y="1798"/>
                  </a:cubicBezTo>
                  <a:cubicBezTo>
                    <a:pt x="1262" y="1312"/>
                    <a:pt x="2489" y="1164"/>
                    <a:pt x="1897"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9" name="Google Shape;3139;p19"/>
            <p:cNvSpPr/>
            <p:nvPr/>
          </p:nvSpPr>
          <p:spPr>
            <a:xfrm>
              <a:off x="-2325400" y="3681825"/>
              <a:ext cx="40100" cy="78850"/>
            </a:xfrm>
            <a:custGeom>
              <a:rect b="b" l="l" r="r" t="t"/>
              <a:pathLst>
                <a:path extrusionOk="0" h="3154" w="1604">
                  <a:moveTo>
                    <a:pt x="1244" y="1"/>
                  </a:moveTo>
                  <a:cubicBezTo>
                    <a:pt x="939" y="1"/>
                    <a:pt x="529" y="310"/>
                    <a:pt x="593" y="742"/>
                  </a:cubicBezTo>
                  <a:cubicBezTo>
                    <a:pt x="1587" y="1313"/>
                    <a:pt x="1" y="2307"/>
                    <a:pt x="741" y="3153"/>
                  </a:cubicBezTo>
                  <a:cubicBezTo>
                    <a:pt x="698" y="2942"/>
                    <a:pt x="804" y="2709"/>
                    <a:pt x="1016" y="2603"/>
                  </a:cubicBezTo>
                  <a:cubicBezTo>
                    <a:pt x="1143" y="2328"/>
                    <a:pt x="1164" y="2011"/>
                    <a:pt x="1121" y="1715"/>
                  </a:cubicBezTo>
                  <a:cubicBezTo>
                    <a:pt x="1396" y="1334"/>
                    <a:pt x="1143" y="827"/>
                    <a:pt x="1544" y="467"/>
                  </a:cubicBezTo>
                  <a:cubicBezTo>
                    <a:pt x="1604" y="138"/>
                    <a:pt x="1447" y="1"/>
                    <a:pt x="1244"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0" name="Google Shape;3140;p19"/>
            <p:cNvSpPr/>
            <p:nvPr/>
          </p:nvSpPr>
          <p:spPr>
            <a:xfrm>
              <a:off x="-1236725" y="4088800"/>
              <a:ext cx="61875" cy="35100"/>
            </a:xfrm>
            <a:custGeom>
              <a:rect b="b" l="l" r="r" t="t"/>
              <a:pathLst>
                <a:path extrusionOk="0" h="1404" w="2475">
                  <a:moveTo>
                    <a:pt x="1116" y="0"/>
                  </a:moveTo>
                  <a:cubicBezTo>
                    <a:pt x="773" y="0"/>
                    <a:pt x="529" y="325"/>
                    <a:pt x="191" y="325"/>
                  </a:cubicBezTo>
                  <a:cubicBezTo>
                    <a:pt x="106" y="706"/>
                    <a:pt x="0" y="1171"/>
                    <a:pt x="444" y="1404"/>
                  </a:cubicBezTo>
                  <a:cubicBezTo>
                    <a:pt x="396" y="1017"/>
                    <a:pt x="483" y="906"/>
                    <a:pt x="623" y="906"/>
                  </a:cubicBezTo>
                  <a:cubicBezTo>
                    <a:pt x="809" y="906"/>
                    <a:pt x="1087" y="1099"/>
                    <a:pt x="1269" y="1099"/>
                  </a:cubicBezTo>
                  <a:cubicBezTo>
                    <a:pt x="1310" y="1099"/>
                    <a:pt x="1346" y="1090"/>
                    <a:pt x="1375" y="1065"/>
                  </a:cubicBezTo>
                  <a:cubicBezTo>
                    <a:pt x="1476" y="964"/>
                    <a:pt x="1364" y="747"/>
                    <a:pt x="1503" y="747"/>
                  </a:cubicBezTo>
                  <a:cubicBezTo>
                    <a:pt x="1509" y="747"/>
                    <a:pt x="1516" y="747"/>
                    <a:pt x="1523" y="748"/>
                  </a:cubicBezTo>
                  <a:cubicBezTo>
                    <a:pt x="1692" y="769"/>
                    <a:pt x="1523" y="960"/>
                    <a:pt x="1565" y="1065"/>
                  </a:cubicBezTo>
                  <a:cubicBezTo>
                    <a:pt x="1648" y="1148"/>
                    <a:pt x="1733" y="1176"/>
                    <a:pt x="1818" y="1176"/>
                  </a:cubicBezTo>
                  <a:cubicBezTo>
                    <a:pt x="2000" y="1176"/>
                    <a:pt x="2186" y="1047"/>
                    <a:pt x="2366" y="1047"/>
                  </a:cubicBezTo>
                  <a:cubicBezTo>
                    <a:pt x="2402" y="1047"/>
                    <a:pt x="2439" y="1053"/>
                    <a:pt x="2475" y="1065"/>
                  </a:cubicBezTo>
                  <a:cubicBezTo>
                    <a:pt x="2390" y="473"/>
                    <a:pt x="1967" y="177"/>
                    <a:pt x="1396" y="71"/>
                  </a:cubicBezTo>
                  <a:cubicBezTo>
                    <a:pt x="1295" y="21"/>
                    <a:pt x="1202" y="0"/>
                    <a:pt x="1116"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1" name="Google Shape;3141;p19"/>
            <p:cNvSpPr/>
            <p:nvPr/>
          </p:nvSpPr>
          <p:spPr>
            <a:xfrm>
              <a:off x="-1155825" y="4050400"/>
              <a:ext cx="40725" cy="41250"/>
            </a:xfrm>
            <a:custGeom>
              <a:rect b="b" l="l" r="r" t="t"/>
              <a:pathLst>
                <a:path extrusionOk="0" h="1650" w="1629">
                  <a:moveTo>
                    <a:pt x="1354" y="0"/>
                  </a:moveTo>
                  <a:lnTo>
                    <a:pt x="1354" y="0"/>
                  </a:lnTo>
                  <a:cubicBezTo>
                    <a:pt x="635" y="973"/>
                    <a:pt x="635" y="973"/>
                    <a:pt x="0" y="994"/>
                  </a:cubicBezTo>
                  <a:lnTo>
                    <a:pt x="0" y="1481"/>
                  </a:lnTo>
                  <a:cubicBezTo>
                    <a:pt x="88" y="1528"/>
                    <a:pt x="188" y="1539"/>
                    <a:pt x="291" y="1539"/>
                  </a:cubicBezTo>
                  <a:cubicBezTo>
                    <a:pt x="372" y="1539"/>
                    <a:pt x="455" y="1532"/>
                    <a:pt x="538" y="1532"/>
                  </a:cubicBezTo>
                  <a:cubicBezTo>
                    <a:pt x="677" y="1532"/>
                    <a:pt x="813" y="1551"/>
                    <a:pt x="931" y="1650"/>
                  </a:cubicBezTo>
                  <a:cubicBezTo>
                    <a:pt x="1375" y="1438"/>
                    <a:pt x="1438" y="1036"/>
                    <a:pt x="1607" y="677"/>
                  </a:cubicBezTo>
                  <a:cubicBezTo>
                    <a:pt x="1311" y="529"/>
                    <a:pt x="1629" y="169"/>
                    <a:pt x="1354"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2" name="Google Shape;3142;p19"/>
            <p:cNvSpPr/>
            <p:nvPr/>
          </p:nvSpPr>
          <p:spPr>
            <a:xfrm>
              <a:off x="-2706625" y="4069925"/>
              <a:ext cx="49725" cy="45725"/>
            </a:xfrm>
            <a:custGeom>
              <a:rect b="b" l="l" r="r" t="t"/>
              <a:pathLst>
                <a:path extrusionOk="0" h="1829" w="1989">
                  <a:moveTo>
                    <a:pt x="1658" y="1"/>
                  </a:moveTo>
                  <a:cubicBezTo>
                    <a:pt x="1179" y="1"/>
                    <a:pt x="1051" y="430"/>
                    <a:pt x="741" y="657"/>
                  </a:cubicBezTo>
                  <a:cubicBezTo>
                    <a:pt x="403" y="996"/>
                    <a:pt x="85" y="1355"/>
                    <a:pt x="1" y="1799"/>
                  </a:cubicBezTo>
                  <a:cubicBezTo>
                    <a:pt x="67" y="1819"/>
                    <a:pt x="128" y="1828"/>
                    <a:pt x="184" y="1828"/>
                  </a:cubicBezTo>
                  <a:cubicBezTo>
                    <a:pt x="724" y="1828"/>
                    <a:pt x="848" y="997"/>
                    <a:pt x="1372" y="997"/>
                  </a:cubicBezTo>
                  <a:cubicBezTo>
                    <a:pt x="1490" y="997"/>
                    <a:pt x="1629" y="1039"/>
                    <a:pt x="1799" y="1144"/>
                  </a:cubicBezTo>
                  <a:cubicBezTo>
                    <a:pt x="1735" y="763"/>
                    <a:pt x="1989" y="361"/>
                    <a:pt x="1693" y="2"/>
                  </a:cubicBezTo>
                  <a:cubicBezTo>
                    <a:pt x="1681" y="1"/>
                    <a:pt x="1670" y="1"/>
                    <a:pt x="1658"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3" name="Google Shape;3143;p19"/>
            <p:cNvSpPr/>
            <p:nvPr/>
          </p:nvSpPr>
          <p:spPr>
            <a:xfrm>
              <a:off x="-2283100" y="3669175"/>
              <a:ext cx="56600" cy="63475"/>
            </a:xfrm>
            <a:custGeom>
              <a:rect b="b" l="l" r="r" t="t"/>
              <a:pathLst>
                <a:path extrusionOk="0" h="2539" w="2264">
                  <a:moveTo>
                    <a:pt x="1079" y="0"/>
                  </a:moveTo>
                  <a:cubicBezTo>
                    <a:pt x="1037" y="127"/>
                    <a:pt x="931" y="318"/>
                    <a:pt x="973" y="360"/>
                  </a:cubicBezTo>
                  <a:cubicBezTo>
                    <a:pt x="2264" y="1185"/>
                    <a:pt x="1" y="2094"/>
                    <a:pt x="1269" y="2538"/>
                  </a:cubicBezTo>
                  <a:cubicBezTo>
                    <a:pt x="1058" y="1798"/>
                    <a:pt x="1735" y="1417"/>
                    <a:pt x="2179" y="931"/>
                  </a:cubicBezTo>
                  <a:cubicBezTo>
                    <a:pt x="1883" y="529"/>
                    <a:pt x="1523" y="212"/>
                    <a:pt x="1079"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4" name="Google Shape;3144;p19"/>
            <p:cNvSpPr/>
            <p:nvPr/>
          </p:nvSpPr>
          <p:spPr>
            <a:xfrm>
              <a:off x="-792475" y="3742675"/>
              <a:ext cx="64400" cy="38575"/>
            </a:xfrm>
            <a:custGeom>
              <a:rect b="b" l="l" r="r" t="t"/>
              <a:pathLst>
                <a:path extrusionOk="0" h="1543" w="2576">
                  <a:moveTo>
                    <a:pt x="1244" y="0"/>
                  </a:moveTo>
                  <a:lnTo>
                    <a:pt x="1032" y="43"/>
                  </a:lnTo>
                  <a:cubicBezTo>
                    <a:pt x="1" y="909"/>
                    <a:pt x="355" y="1543"/>
                    <a:pt x="1021" y="1543"/>
                  </a:cubicBezTo>
                  <a:cubicBezTo>
                    <a:pt x="1378" y="1543"/>
                    <a:pt x="1826" y="1360"/>
                    <a:pt x="2195" y="931"/>
                  </a:cubicBezTo>
                  <a:lnTo>
                    <a:pt x="2365" y="910"/>
                  </a:lnTo>
                  <a:cubicBezTo>
                    <a:pt x="2576" y="762"/>
                    <a:pt x="2428" y="529"/>
                    <a:pt x="2195" y="529"/>
                  </a:cubicBezTo>
                  <a:cubicBezTo>
                    <a:pt x="2117" y="550"/>
                    <a:pt x="2047" y="560"/>
                    <a:pt x="1984" y="560"/>
                  </a:cubicBezTo>
                  <a:cubicBezTo>
                    <a:pt x="1606" y="560"/>
                    <a:pt x="1479" y="218"/>
                    <a:pt x="1244"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5" name="Google Shape;3145;p19"/>
            <p:cNvSpPr/>
            <p:nvPr/>
          </p:nvSpPr>
          <p:spPr>
            <a:xfrm>
              <a:off x="-1240425" y="3873700"/>
              <a:ext cx="47600" cy="44775"/>
            </a:xfrm>
            <a:custGeom>
              <a:rect b="b" l="l" r="r" t="t"/>
              <a:pathLst>
                <a:path extrusionOk="0" h="1791" w="1904">
                  <a:moveTo>
                    <a:pt x="882" y="1"/>
                  </a:moveTo>
                  <a:cubicBezTo>
                    <a:pt x="710" y="1"/>
                    <a:pt x="531" y="143"/>
                    <a:pt x="402" y="512"/>
                  </a:cubicBezTo>
                  <a:cubicBezTo>
                    <a:pt x="0" y="1098"/>
                    <a:pt x="805" y="1790"/>
                    <a:pt x="1452" y="1790"/>
                  </a:cubicBezTo>
                  <a:cubicBezTo>
                    <a:pt x="1622" y="1790"/>
                    <a:pt x="1780" y="1743"/>
                    <a:pt x="1904" y="1633"/>
                  </a:cubicBezTo>
                  <a:cubicBezTo>
                    <a:pt x="1586" y="1633"/>
                    <a:pt x="1290" y="1612"/>
                    <a:pt x="1163" y="1294"/>
                  </a:cubicBezTo>
                  <a:cubicBezTo>
                    <a:pt x="1673" y="844"/>
                    <a:pt x="1301" y="1"/>
                    <a:pt x="882"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6" name="Google Shape;3146;p19"/>
            <p:cNvSpPr/>
            <p:nvPr/>
          </p:nvSpPr>
          <p:spPr>
            <a:xfrm>
              <a:off x="-1146850" y="3808550"/>
              <a:ext cx="59925" cy="25625"/>
            </a:xfrm>
            <a:custGeom>
              <a:rect b="b" l="l" r="r" t="t"/>
              <a:pathLst>
                <a:path extrusionOk="0" h="1025" w="2397">
                  <a:moveTo>
                    <a:pt x="1087" y="0"/>
                  </a:moveTo>
                  <a:cubicBezTo>
                    <a:pt x="682" y="0"/>
                    <a:pt x="250" y="94"/>
                    <a:pt x="1" y="242"/>
                  </a:cubicBezTo>
                  <a:cubicBezTo>
                    <a:pt x="593" y="538"/>
                    <a:pt x="1333" y="580"/>
                    <a:pt x="1862" y="1024"/>
                  </a:cubicBezTo>
                  <a:cubicBezTo>
                    <a:pt x="2396" y="276"/>
                    <a:pt x="1782" y="0"/>
                    <a:pt x="1087"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7" name="Google Shape;3147;p19"/>
            <p:cNvSpPr/>
            <p:nvPr/>
          </p:nvSpPr>
          <p:spPr>
            <a:xfrm>
              <a:off x="-1169575" y="4020525"/>
              <a:ext cx="55000" cy="23225"/>
            </a:xfrm>
            <a:custGeom>
              <a:rect b="b" l="l" r="r" t="t"/>
              <a:pathLst>
                <a:path extrusionOk="0" h="929" w="2200">
                  <a:moveTo>
                    <a:pt x="1519" y="0"/>
                  </a:moveTo>
                  <a:cubicBezTo>
                    <a:pt x="1011" y="0"/>
                    <a:pt x="375" y="354"/>
                    <a:pt x="0" y="582"/>
                  </a:cubicBezTo>
                  <a:cubicBezTo>
                    <a:pt x="71" y="565"/>
                    <a:pt x="137" y="558"/>
                    <a:pt x="200" y="558"/>
                  </a:cubicBezTo>
                  <a:cubicBezTo>
                    <a:pt x="652" y="558"/>
                    <a:pt x="921" y="928"/>
                    <a:pt x="1243" y="928"/>
                  </a:cubicBezTo>
                  <a:cubicBezTo>
                    <a:pt x="1399" y="928"/>
                    <a:pt x="1568" y="841"/>
                    <a:pt x="1777" y="582"/>
                  </a:cubicBezTo>
                  <a:cubicBezTo>
                    <a:pt x="1865" y="494"/>
                    <a:pt x="1997" y="450"/>
                    <a:pt x="2124" y="450"/>
                  </a:cubicBezTo>
                  <a:cubicBezTo>
                    <a:pt x="2150" y="450"/>
                    <a:pt x="2175" y="451"/>
                    <a:pt x="2200" y="455"/>
                  </a:cubicBezTo>
                  <a:cubicBezTo>
                    <a:pt x="2068" y="120"/>
                    <a:pt x="1815" y="0"/>
                    <a:pt x="1519"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8" name="Google Shape;3148;p19"/>
            <p:cNvSpPr/>
            <p:nvPr/>
          </p:nvSpPr>
          <p:spPr>
            <a:xfrm>
              <a:off x="-745525" y="3725025"/>
              <a:ext cx="41775" cy="41450"/>
            </a:xfrm>
            <a:custGeom>
              <a:rect b="b" l="l" r="r" t="t"/>
              <a:pathLst>
                <a:path extrusionOk="0" h="1658" w="1671">
                  <a:moveTo>
                    <a:pt x="624" y="1"/>
                  </a:moveTo>
                  <a:cubicBezTo>
                    <a:pt x="459" y="1"/>
                    <a:pt x="286" y="63"/>
                    <a:pt x="106" y="177"/>
                  </a:cubicBezTo>
                  <a:cubicBezTo>
                    <a:pt x="0" y="495"/>
                    <a:pt x="529" y="643"/>
                    <a:pt x="381" y="981"/>
                  </a:cubicBezTo>
                  <a:cubicBezTo>
                    <a:pt x="360" y="1087"/>
                    <a:pt x="402" y="1193"/>
                    <a:pt x="465" y="1277"/>
                  </a:cubicBezTo>
                  <a:lnTo>
                    <a:pt x="487" y="1616"/>
                  </a:lnTo>
                  <a:cubicBezTo>
                    <a:pt x="550" y="1637"/>
                    <a:pt x="592" y="1637"/>
                    <a:pt x="656" y="1658"/>
                  </a:cubicBezTo>
                  <a:cubicBezTo>
                    <a:pt x="952" y="1256"/>
                    <a:pt x="1671" y="854"/>
                    <a:pt x="1206" y="304"/>
                  </a:cubicBezTo>
                  <a:cubicBezTo>
                    <a:pt x="1019" y="95"/>
                    <a:pt x="827" y="1"/>
                    <a:pt x="624"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9" name="Google Shape;3149;p19"/>
            <p:cNvSpPr/>
            <p:nvPr/>
          </p:nvSpPr>
          <p:spPr>
            <a:xfrm>
              <a:off x="-2762125" y="4128650"/>
              <a:ext cx="51300" cy="41350"/>
            </a:xfrm>
            <a:custGeom>
              <a:rect b="b" l="l" r="r" t="t"/>
              <a:pathLst>
                <a:path extrusionOk="0" h="1654" w="2052">
                  <a:moveTo>
                    <a:pt x="1946" y="0"/>
                  </a:moveTo>
                  <a:cubicBezTo>
                    <a:pt x="1396" y="21"/>
                    <a:pt x="1015" y="381"/>
                    <a:pt x="550" y="550"/>
                  </a:cubicBezTo>
                  <a:cubicBezTo>
                    <a:pt x="570" y="862"/>
                    <a:pt x="589" y="1192"/>
                    <a:pt x="128" y="1192"/>
                  </a:cubicBezTo>
                  <a:cubicBezTo>
                    <a:pt x="89" y="1192"/>
                    <a:pt x="46" y="1189"/>
                    <a:pt x="0" y="1185"/>
                  </a:cubicBezTo>
                  <a:lnTo>
                    <a:pt x="0" y="1185"/>
                  </a:lnTo>
                  <a:cubicBezTo>
                    <a:pt x="218" y="1363"/>
                    <a:pt x="325" y="1654"/>
                    <a:pt x="670" y="1654"/>
                  </a:cubicBezTo>
                  <a:cubicBezTo>
                    <a:pt x="692" y="1654"/>
                    <a:pt x="716" y="1652"/>
                    <a:pt x="740" y="1650"/>
                  </a:cubicBezTo>
                  <a:cubicBezTo>
                    <a:pt x="1290" y="1185"/>
                    <a:pt x="1354" y="444"/>
                    <a:pt x="2052" y="64"/>
                  </a:cubicBezTo>
                  <a:lnTo>
                    <a:pt x="1946" y="0"/>
                  </a:ln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0" name="Google Shape;3150;p19"/>
            <p:cNvSpPr/>
            <p:nvPr/>
          </p:nvSpPr>
          <p:spPr>
            <a:xfrm>
              <a:off x="-1231025" y="4054625"/>
              <a:ext cx="54075" cy="42050"/>
            </a:xfrm>
            <a:custGeom>
              <a:rect b="b" l="l" r="r" t="t"/>
              <a:pathLst>
                <a:path extrusionOk="0" h="1682" w="2163">
                  <a:moveTo>
                    <a:pt x="1908" y="0"/>
                  </a:moveTo>
                  <a:cubicBezTo>
                    <a:pt x="1253" y="0"/>
                    <a:pt x="1232" y="804"/>
                    <a:pt x="576" y="804"/>
                  </a:cubicBezTo>
                  <a:cubicBezTo>
                    <a:pt x="407" y="1015"/>
                    <a:pt x="216" y="1248"/>
                    <a:pt x="26" y="1460"/>
                  </a:cubicBezTo>
                  <a:cubicBezTo>
                    <a:pt x="1" y="1625"/>
                    <a:pt x="71" y="1682"/>
                    <a:pt x="189" y="1682"/>
                  </a:cubicBezTo>
                  <a:cubicBezTo>
                    <a:pt x="438" y="1682"/>
                    <a:pt x="899" y="1431"/>
                    <a:pt x="1113" y="1431"/>
                  </a:cubicBezTo>
                  <a:cubicBezTo>
                    <a:pt x="1134" y="1431"/>
                    <a:pt x="1152" y="1433"/>
                    <a:pt x="1168" y="1438"/>
                  </a:cubicBezTo>
                  <a:cubicBezTo>
                    <a:pt x="1337" y="1100"/>
                    <a:pt x="1464" y="719"/>
                    <a:pt x="1845" y="444"/>
                  </a:cubicBezTo>
                  <a:cubicBezTo>
                    <a:pt x="2014" y="339"/>
                    <a:pt x="2162" y="191"/>
                    <a:pt x="1908"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1" name="Google Shape;3151;p19"/>
            <p:cNvSpPr/>
            <p:nvPr/>
          </p:nvSpPr>
          <p:spPr>
            <a:xfrm>
              <a:off x="-1988600" y="4013900"/>
              <a:ext cx="43400" cy="40750"/>
            </a:xfrm>
            <a:custGeom>
              <a:rect b="b" l="l" r="r" t="t"/>
              <a:pathLst>
                <a:path extrusionOk="0" h="1630" w="1736">
                  <a:moveTo>
                    <a:pt x="593" y="1"/>
                  </a:moveTo>
                  <a:cubicBezTo>
                    <a:pt x="1" y="593"/>
                    <a:pt x="276" y="1291"/>
                    <a:pt x="974" y="1629"/>
                  </a:cubicBezTo>
                  <a:cubicBezTo>
                    <a:pt x="1012" y="1626"/>
                    <a:pt x="1050" y="1625"/>
                    <a:pt x="1088" y="1625"/>
                  </a:cubicBezTo>
                  <a:cubicBezTo>
                    <a:pt x="1151" y="1625"/>
                    <a:pt x="1213" y="1628"/>
                    <a:pt x="1274" y="1628"/>
                  </a:cubicBezTo>
                  <a:cubicBezTo>
                    <a:pt x="1449" y="1628"/>
                    <a:pt x="1614" y="1609"/>
                    <a:pt x="1735" y="1460"/>
                  </a:cubicBezTo>
                  <a:cubicBezTo>
                    <a:pt x="614" y="1375"/>
                    <a:pt x="1629" y="804"/>
                    <a:pt x="656" y="43"/>
                  </a:cubicBezTo>
                  <a:lnTo>
                    <a:pt x="593" y="1"/>
                  </a:ln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2" name="Google Shape;3152;p19"/>
            <p:cNvSpPr/>
            <p:nvPr/>
          </p:nvSpPr>
          <p:spPr>
            <a:xfrm>
              <a:off x="-1652850" y="3761175"/>
              <a:ext cx="37575" cy="32625"/>
            </a:xfrm>
            <a:custGeom>
              <a:rect b="b" l="l" r="r" t="t"/>
              <a:pathLst>
                <a:path extrusionOk="0" h="1305" w="1503">
                  <a:moveTo>
                    <a:pt x="1502" y="0"/>
                  </a:moveTo>
                  <a:cubicBezTo>
                    <a:pt x="847" y="191"/>
                    <a:pt x="297" y="656"/>
                    <a:pt x="1" y="1269"/>
                  </a:cubicBezTo>
                  <a:cubicBezTo>
                    <a:pt x="124" y="1294"/>
                    <a:pt x="235" y="1305"/>
                    <a:pt x="334" y="1305"/>
                  </a:cubicBezTo>
                  <a:cubicBezTo>
                    <a:pt x="1098" y="1305"/>
                    <a:pt x="1184" y="638"/>
                    <a:pt x="1502" y="170"/>
                  </a:cubicBezTo>
                  <a:lnTo>
                    <a:pt x="1502" y="0"/>
                  </a:ln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3" name="Google Shape;3153;p19"/>
            <p:cNvSpPr/>
            <p:nvPr/>
          </p:nvSpPr>
          <p:spPr>
            <a:xfrm>
              <a:off x="-1086575" y="3644850"/>
              <a:ext cx="51850" cy="47625"/>
            </a:xfrm>
            <a:custGeom>
              <a:rect b="b" l="l" r="r" t="t"/>
              <a:pathLst>
                <a:path extrusionOk="0" h="1905" w="2074">
                  <a:moveTo>
                    <a:pt x="952" y="1"/>
                  </a:moveTo>
                  <a:lnTo>
                    <a:pt x="952" y="1"/>
                  </a:lnTo>
                  <a:cubicBezTo>
                    <a:pt x="1" y="825"/>
                    <a:pt x="1946" y="1164"/>
                    <a:pt x="593" y="1460"/>
                  </a:cubicBezTo>
                  <a:lnTo>
                    <a:pt x="1333" y="1904"/>
                  </a:lnTo>
                  <a:cubicBezTo>
                    <a:pt x="1587" y="1650"/>
                    <a:pt x="1820" y="1396"/>
                    <a:pt x="2073" y="1143"/>
                  </a:cubicBezTo>
                  <a:cubicBezTo>
                    <a:pt x="1249" y="1100"/>
                    <a:pt x="931" y="677"/>
                    <a:pt x="952"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4" name="Google Shape;3154;p19"/>
            <p:cNvSpPr/>
            <p:nvPr/>
          </p:nvSpPr>
          <p:spPr>
            <a:xfrm>
              <a:off x="-1963750" y="3974250"/>
              <a:ext cx="34400" cy="28075"/>
            </a:xfrm>
            <a:custGeom>
              <a:rect b="b" l="l" r="r" t="t"/>
              <a:pathLst>
                <a:path extrusionOk="0" h="1123" w="1376">
                  <a:moveTo>
                    <a:pt x="931" y="1"/>
                  </a:moveTo>
                  <a:lnTo>
                    <a:pt x="931" y="1"/>
                  </a:lnTo>
                  <a:cubicBezTo>
                    <a:pt x="530" y="191"/>
                    <a:pt x="191" y="529"/>
                    <a:pt x="1" y="952"/>
                  </a:cubicBezTo>
                  <a:cubicBezTo>
                    <a:pt x="122" y="1108"/>
                    <a:pt x="286" y="1122"/>
                    <a:pt x="457" y="1122"/>
                  </a:cubicBezTo>
                  <a:cubicBezTo>
                    <a:pt x="495" y="1122"/>
                    <a:pt x="533" y="1122"/>
                    <a:pt x="572" y="1122"/>
                  </a:cubicBezTo>
                  <a:cubicBezTo>
                    <a:pt x="1058" y="847"/>
                    <a:pt x="1375" y="508"/>
                    <a:pt x="931"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5" name="Google Shape;3155;p19"/>
            <p:cNvSpPr/>
            <p:nvPr/>
          </p:nvSpPr>
          <p:spPr>
            <a:xfrm>
              <a:off x="-1490600" y="3946225"/>
              <a:ext cx="70950" cy="49775"/>
            </a:xfrm>
            <a:custGeom>
              <a:rect b="b" l="l" r="r" t="t"/>
              <a:pathLst>
                <a:path extrusionOk="0" h="1991" w="2838">
                  <a:moveTo>
                    <a:pt x="2245" y="1"/>
                  </a:moveTo>
                  <a:lnTo>
                    <a:pt x="1695" y="487"/>
                  </a:lnTo>
                  <a:cubicBezTo>
                    <a:pt x="1666" y="486"/>
                    <a:pt x="1637" y="486"/>
                    <a:pt x="1608" y="486"/>
                  </a:cubicBezTo>
                  <a:cubicBezTo>
                    <a:pt x="1" y="486"/>
                    <a:pt x="150" y="1990"/>
                    <a:pt x="960" y="1990"/>
                  </a:cubicBezTo>
                  <a:cubicBezTo>
                    <a:pt x="1079" y="1990"/>
                    <a:pt x="1213" y="1958"/>
                    <a:pt x="1357" y="1883"/>
                  </a:cubicBezTo>
                  <a:cubicBezTo>
                    <a:pt x="701" y="974"/>
                    <a:pt x="2838" y="1016"/>
                    <a:pt x="2245"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6" name="Google Shape;3156;p19"/>
            <p:cNvSpPr/>
            <p:nvPr/>
          </p:nvSpPr>
          <p:spPr>
            <a:xfrm>
              <a:off x="-1472025" y="3987125"/>
              <a:ext cx="41800" cy="22275"/>
            </a:xfrm>
            <a:custGeom>
              <a:rect b="b" l="l" r="r" t="t"/>
              <a:pathLst>
                <a:path extrusionOk="0" h="891" w="1672">
                  <a:moveTo>
                    <a:pt x="993" y="1"/>
                  </a:moveTo>
                  <a:cubicBezTo>
                    <a:pt x="698" y="1"/>
                    <a:pt x="431" y="318"/>
                    <a:pt x="90" y="318"/>
                  </a:cubicBezTo>
                  <a:cubicBezTo>
                    <a:pt x="61" y="318"/>
                    <a:pt x="31" y="315"/>
                    <a:pt x="1" y="310"/>
                  </a:cubicBezTo>
                  <a:lnTo>
                    <a:pt x="1" y="310"/>
                  </a:lnTo>
                  <a:cubicBezTo>
                    <a:pt x="263" y="686"/>
                    <a:pt x="563" y="891"/>
                    <a:pt x="904" y="891"/>
                  </a:cubicBezTo>
                  <a:cubicBezTo>
                    <a:pt x="1140" y="891"/>
                    <a:pt x="1395" y="793"/>
                    <a:pt x="1672" y="585"/>
                  </a:cubicBezTo>
                  <a:cubicBezTo>
                    <a:pt x="1502" y="480"/>
                    <a:pt x="1375" y="332"/>
                    <a:pt x="1312" y="141"/>
                  </a:cubicBezTo>
                  <a:cubicBezTo>
                    <a:pt x="1200" y="39"/>
                    <a:pt x="1094" y="1"/>
                    <a:pt x="993"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7" name="Google Shape;3157;p19"/>
            <p:cNvSpPr/>
            <p:nvPr/>
          </p:nvSpPr>
          <p:spPr>
            <a:xfrm>
              <a:off x="-1596800" y="3771225"/>
              <a:ext cx="32275" cy="39750"/>
            </a:xfrm>
            <a:custGeom>
              <a:rect b="b" l="l" r="r" t="t"/>
              <a:pathLst>
                <a:path extrusionOk="0" h="1590" w="1291">
                  <a:moveTo>
                    <a:pt x="275" y="0"/>
                  </a:moveTo>
                  <a:cubicBezTo>
                    <a:pt x="381" y="529"/>
                    <a:pt x="275" y="1079"/>
                    <a:pt x="0" y="1523"/>
                  </a:cubicBezTo>
                  <a:cubicBezTo>
                    <a:pt x="23" y="1568"/>
                    <a:pt x="64" y="1589"/>
                    <a:pt x="107" y="1589"/>
                  </a:cubicBezTo>
                  <a:cubicBezTo>
                    <a:pt x="144" y="1589"/>
                    <a:pt x="183" y="1574"/>
                    <a:pt x="212" y="1544"/>
                  </a:cubicBezTo>
                  <a:cubicBezTo>
                    <a:pt x="466" y="1163"/>
                    <a:pt x="1143" y="994"/>
                    <a:pt x="910" y="360"/>
                  </a:cubicBezTo>
                  <a:cubicBezTo>
                    <a:pt x="868" y="254"/>
                    <a:pt x="1143" y="275"/>
                    <a:pt x="1291" y="254"/>
                  </a:cubicBezTo>
                  <a:cubicBezTo>
                    <a:pt x="1252" y="46"/>
                    <a:pt x="1004" y="38"/>
                    <a:pt x="741" y="38"/>
                  </a:cubicBezTo>
                  <a:cubicBezTo>
                    <a:pt x="719" y="38"/>
                    <a:pt x="697" y="38"/>
                    <a:pt x="675" y="38"/>
                  </a:cubicBezTo>
                  <a:cubicBezTo>
                    <a:pt x="532" y="38"/>
                    <a:pt x="388" y="36"/>
                    <a:pt x="275"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8" name="Google Shape;3158;p19"/>
            <p:cNvSpPr/>
            <p:nvPr/>
          </p:nvSpPr>
          <p:spPr>
            <a:xfrm>
              <a:off x="-1470950" y="3934075"/>
              <a:ext cx="33850" cy="32025"/>
            </a:xfrm>
            <a:custGeom>
              <a:rect b="b" l="l" r="r" t="t"/>
              <a:pathLst>
                <a:path extrusionOk="0" h="1281" w="1354">
                  <a:moveTo>
                    <a:pt x="888" y="0"/>
                  </a:moveTo>
                  <a:lnTo>
                    <a:pt x="888" y="0"/>
                  </a:lnTo>
                  <a:cubicBezTo>
                    <a:pt x="508" y="296"/>
                    <a:pt x="212" y="698"/>
                    <a:pt x="0" y="1121"/>
                  </a:cubicBezTo>
                  <a:cubicBezTo>
                    <a:pt x="167" y="1223"/>
                    <a:pt x="318" y="1281"/>
                    <a:pt x="454" y="1281"/>
                  </a:cubicBezTo>
                  <a:cubicBezTo>
                    <a:pt x="628" y="1281"/>
                    <a:pt x="779" y="1187"/>
                    <a:pt x="909" y="973"/>
                  </a:cubicBezTo>
                  <a:cubicBezTo>
                    <a:pt x="761" y="656"/>
                    <a:pt x="1354" y="317"/>
                    <a:pt x="888"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9" name="Google Shape;3159;p19"/>
            <p:cNvSpPr/>
            <p:nvPr/>
          </p:nvSpPr>
          <p:spPr>
            <a:xfrm>
              <a:off x="-1216100" y="4046700"/>
              <a:ext cx="32800" cy="31975"/>
            </a:xfrm>
            <a:custGeom>
              <a:rect b="b" l="l" r="r" t="t"/>
              <a:pathLst>
                <a:path extrusionOk="0" h="1279" w="1312">
                  <a:moveTo>
                    <a:pt x="1290" y="0"/>
                  </a:moveTo>
                  <a:cubicBezTo>
                    <a:pt x="783" y="275"/>
                    <a:pt x="317" y="656"/>
                    <a:pt x="0" y="1142"/>
                  </a:cubicBezTo>
                  <a:cubicBezTo>
                    <a:pt x="96" y="1238"/>
                    <a:pt x="189" y="1278"/>
                    <a:pt x="279" y="1278"/>
                  </a:cubicBezTo>
                  <a:cubicBezTo>
                    <a:pt x="666" y="1278"/>
                    <a:pt x="1003" y="544"/>
                    <a:pt x="1311" y="338"/>
                  </a:cubicBezTo>
                  <a:lnTo>
                    <a:pt x="1290" y="0"/>
                  </a:ln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0" name="Google Shape;3160;p19"/>
            <p:cNvSpPr/>
            <p:nvPr/>
          </p:nvSpPr>
          <p:spPr>
            <a:xfrm>
              <a:off x="-2706625" y="4053750"/>
              <a:ext cx="37575" cy="16975"/>
            </a:xfrm>
            <a:custGeom>
              <a:rect b="b" l="l" r="r" t="t"/>
              <a:pathLst>
                <a:path extrusionOk="0" h="679" w="1503">
                  <a:moveTo>
                    <a:pt x="819" y="0"/>
                  </a:moveTo>
                  <a:cubicBezTo>
                    <a:pt x="554" y="0"/>
                    <a:pt x="278" y="96"/>
                    <a:pt x="1" y="162"/>
                  </a:cubicBezTo>
                  <a:cubicBezTo>
                    <a:pt x="43" y="183"/>
                    <a:pt x="85" y="204"/>
                    <a:pt x="149" y="204"/>
                  </a:cubicBezTo>
                  <a:cubicBezTo>
                    <a:pt x="350" y="562"/>
                    <a:pt x="493" y="679"/>
                    <a:pt x="642" y="679"/>
                  </a:cubicBezTo>
                  <a:cubicBezTo>
                    <a:pt x="855" y="679"/>
                    <a:pt x="1080" y="443"/>
                    <a:pt x="1502" y="331"/>
                  </a:cubicBezTo>
                  <a:cubicBezTo>
                    <a:pt x="1291" y="79"/>
                    <a:pt x="1060" y="0"/>
                    <a:pt x="819"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1" name="Google Shape;3161;p19"/>
            <p:cNvSpPr/>
            <p:nvPr/>
          </p:nvSpPr>
          <p:spPr>
            <a:xfrm>
              <a:off x="-1211875" y="3838375"/>
              <a:ext cx="33850" cy="28500"/>
            </a:xfrm>
            <a:custGeom>
              <a:rect b="b" l="l" r="r" t="t"/>
              <a:pathLst>
                <a:path extrusionOk="0" h="1140" w="1354">
                  <a:moveTo>
                    <a:pt x="994" y="0"/>
                  </a:moveTo>
                  <a:cubicBezTo>
                    <a:pt x="592" y="254"/>
                    <a:pt x="148" y="466"/>
                    <a:pt x="0" y="931"/>
                  </a:cubicBezTo>
                  <a:cubicBezTo>
                    <a:pt x="76" y="1071"/>
                    <a:pt x="113" y="1140"/>
                    <a:pt x="187" y="1140"/>
                  </a:cubicBezTo>
                  <a:cubicBezTo>
                    <a:pt x="258" y="1140"/>
                    <a:pt x="364" y="1076"/>
                    <a:pt x="571" y="952"/>
                  </a:cubicBezTo>
                  <a:cubicBezTo>
                    <a:pt x="762" y="656"/>
                    <a:pt x="1354" y="487"/>
                    <a:pt x="994"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2" name="Google Shape;3162;p19"/>
            <p:cNvSpPr/>
            <p:nvPr/>
          </p:nvSpPr>
          <p:spPr>
            <a:xfrm>
              <a:off x="-771325" y="3734850"/>
              <a:ext cx="38500" cy="23000"/>
            </a:xfrm>
            <a:custGeom>
              <a:rect b="b" l="l" r="r" t="t"/>
              <a:pathLst>
                <a:path extrusionOk="0" h="920" w="1540">
                  <a:moveTo>
                    <a:pt x="1165" y="1"/>
                  </a:moveTo>
                  <a:cubicBezTo>
                    <a:pt x="675" y="1"/>
                    <a:pt x="1" y="919"/>
                    <a:pt x="1080" y="919"/>
                  </a:cubicBezTo>
                  <a:cubicBezTo>
                    <a:pt x="1197" y="919"/>
                    <a:pt x="1336" y="908"/>
                    <a:pt x="1497" y="884"/>
                  </a:cubicBezTo>
                  <a:lnTo>
                    <a:pt x="1540" y="609"/>
                  </a:lnTo>
                  <a:cubicBezTo>
                    <a:pt x="1540" y="159"/>
                    <a:pt x="1368" y="1"/>
                    <a:pt x="1165"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3" name="Google Shape;3163;p19"/>
            <p:cNvSpPr/>
            <p:nvPr/>
          </p:nvSpPr>
          <p:spPr>
            <a:xfrm>
              <a:off x="-1220875" y="3861625"/>
              <a:ext cx="25950" cy="29125"/>
            </a:xfrm>
            <a:custGeom>
              <a:rect b="b" l="l" r="r" t="t"/>
              <a:pathLst>
                <a:path extrusionOk="0" h="1165" w="1038">
                  <a:moveTo>
                    <a:pt x="360" y="1"/>
                  </a:moveTo>
                  <a:cubicBezTo>
                    <a:pt x="149" y="85"/>
                    <a:pt x="22" y="276"/>
                    <a:pt x="1" y="487"/>
                  </a:cubicBezTo>
                  <a:cubicBezTo>
                    <a:pt x="276" y="572"/>
                    <a:pt x="445" y="868"/>
                    <a:pt x="403" y="1164"/>
                  </a:cubicBezTo>
                  <a:cubicBezTo>
                    <a:pt x="1037" y="1016"/>
                    <a:pt x="487" y="381"/>
                    <a:pt x="931" y="170"/>
                  </a:cubicBezTo>
                  <a:lnTo>
                    <a:pt x="931" y="22"/>
                  </a:lnTo>
                  <a:cubicBezTo>
                    <a:pt x="909" y="15"/>
                    <a:pt x="887" y="11"/>
                    <a:pt x="865" y="11"/>
                  </a:cubicBezTo>
                  <a:cubicBezTo>
                    <a:pt x="755" y="11"/>
                    <a:pt x="645" y="87"/>
                    <a:pt x="535" y="87"/>
                  </a:cubicBezTo>
                  <a:cubicBezTo>
                    <a:pt x="477" y="87"/>
                    <a:pt x="419" y="66"/>
                    <a:pt x="360"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4" name="Google Shape;3164;p19"/>
            <p:cNvSpPr/>
            <p:nvPr/>
          </p:nvSpPr>
          <p:spPr>
            <a:xfrm>
              <a:off x="-1411225" y="3896275"/>
              <a:ext cx="23300" cy="15350"/>
            </a:xfrm>
            <a:custGeom>
              <a:rect b="b" l="l" r="r" t="t"/>
              <a:pathLst>
                <a:path extrusionOk="0" h="614" w="932">
                  <a:moveTo>
                    <a:pt x="649" y="0"/>
                  </a:moveTo>
                  <a:cubicBezTo>
                    <a:pt x="410" y="0"/>
                    <a:pt x="184" y="218"/>
                    <a:pt x="1" y="370"/>
                  </a:cubicBezTo>
                  <a:lnTo>
                    <a:pt x="1" y="561"/>
                  </a:lnTo>
                  <a:cubicBezTo>
                    <a:pt x="137" y="595"/>
                    <a:pt x="262" y="613"/>
                    <a:pt x="374" y="613"/>
                  </a:cubicBezTo>
                  <a:cubicBezTo>
                    <a:pt x="680" y="613"/>
                    <a:pt x="885" y="473"/>
                    <a:pt x="932" y="116"/>
                  </a:cubicBezTo>
                  <a:cubicBezTo>
                    <a:pt x="837" y="33"/>
                    <a:pt x="742" y="0"/>
                    <a:pt x="649"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5" name="Google Shape;3165;p19"/>
            <p:cNvSpPr/>
            <p:nvPr/>
          </p:nvSpPr>
          <p:spPr>
            <a:xfrm>
              <a:off x="-788900" y="3743725"/>
              <a:ext cx="26375" cy="19075"/>
            </a:xfrm>
            <a:custGeom>
              <a:rect b="b" l="l" r="r" t="t"/>
              <a:pathLst>
                <a:path extrusionOk="0" h="763" w="1055">
                  <a:moveTo>
                    <a:pt x="889" y="1"/>
                  </a:moveTo>
                  <a:lnTo>
                    <a:pt x="889" y="1"/>
                  </a:lnTo>
                  <a:cubicBezTo>
                    <a:pt x="572" y="64"/>
                    <a:pt x="255" y="191"/>
                    <a:pt x="1" y="402"/>
                  </a:cubicBezTo>
                  <a:cubicBezTo>
                    <a:pt x="170" y="466"/>
                    <a:pt x="170" y="614"/>
                    <a:pt x="191" y="762"/>
                  </a:cubicBezTo>
                  <a:cubicBezTo>
                    <a:pt x="196" y="762"/>
                    <a:pt x="201" y="763"/>
                    <a:pt x="206" y="763"/>
                  </a:cubicBezTo>
                  <a:cubicBezTo>
                    <a:pt x="450" y="763"/>
                    <a:pt x="1055" y="290"/>
                    <a:pt x="889"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6" name="Google Shape;3166;p19"/>
            <p:cNvSpPr/>
            <p:nvPr/>
          </p:nvSpPr>
          <p:spPr>
            <a:xfrm>
              <a:off x="-761400" y="3741600"/>
              <a:ext cx="23825" cy="20050"/>
            </a:xfrm>
            <a:custGeom>
              <a:rect b="b" l="l" r="r" t="t"/>
              <a:pathLst>
                <a:path extrusionOk="0" h="802" w="953">
                  <a:moveTo>
                    <a:pt x="212" y="1"/>
                  </a:moveTo>
                  <a:lnTo>
                    <a:pt x="1" y="43"/>
                  </a:lnTo>
                  <a:cubicBezTo>
                    <a:pt x="32" y="422"/>
                    <a:pt x="64" y="802"/>
                    <a:pt x="439" y="802"/>
                  </a:cubicBezTo>
                  <a:cubicBezTo>
                    <a:pt x="566" y="802"/>
                    <a:pt x="733" y="758"/>
                    <a:pt x="952" y="657"/>
                  </a:cubicBezTo>
                  <a:cubicBezTo>
                    <a:pt x="635" y="487"/>
                    <a:pt x="106" y="509"/>
                    <a:pt x="212"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7" name="Google Shape;3167;p19"/>
            <p:cNvSpPr/>
            <p:nvPr/>
          </p:nvSpPr>
          <p:spPr>
            <a:xfrm>
              <a:off x="-752400" y="3729450"/>
              <a:ext cx="32275" cy="20650"/>
            </a:xfrm>
            <a:custGeom>
              <a:rect b="b" l="l" r="r" t="t"/>
              <a:pathLst>
                <a:path extrusionOk="0" h="826" w="1291">
                  <a:moveTo>
                    <a:pt x="381" y="0"/>
                  </a:moveTo>
                  <a:cubicBezTo>
                    <a:pt x="190" y="0"/>
                    <a:pt x="21" y="149"/>
                    <a:pt x="0" y="339"/>
                  </a:cubicBezTo>
                  <a:cubicBezTo>
                    <a:pt x="39" y="337"/>
                    <a:pt x="76" y="336"/>
                    <a:pt x="113" y="336"/>
                  </a:cubicBezTo>
                  <a:cubicBezTo>
                    <a:pt x="479" y="336"/>
                    <a:pt x="744" y="441"/>
                    <a:pt x="783" y="825"/>
                  </a:cubicBezTo>
                  <a:cubicBezTo>
                    <a:pt x="1290" y="318"/>
                    <a:pt x="529" y="275"/>
                    <a:pt x="381"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8" name="Google Shape;3168;p19"/>
            <p:cNvSpPr/>
            <p:nvPr/>
          </p:nvSpPr>
          <p:spPr>
            <a:xfrm>
              <a:off x="-1687225" y="3817225"/>
              <a:ext cx="15900" cy="16400"/>
            </a:xfrm>
            <a:custGeom>
              <a:rect b="b" l="l" r="r" t="t"/>
              <a:pathLst>
                <a:path extrusionOk="0" h="656" w="636">
                  <a:moveTo>
                    <a:pt x="635" y="0"/>
                  </a:moveTo>
                  <a:cubicBezTo>
                    <a:pt x="1" y="212"/>
                    <a:pt x="297" y="444"/>
                    <a:pt x="635" y="656"/>
                  </a:cubicBezTo>
                  <a:lnTo>
                    <a:pt x="635" y="0"/>
                  </a:ln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9" name="Google Shape;3169;p19"/>
            <p:cNvSpPr/>
            <p:nvPr/>
          </p:nvSpPr>
          <p:spPr>
            <a:xfrm>
              <a:off x="-2011875" y="3793675"/>
              <a:ext cx="15900" cy="15650"/>
            </a:xfrm>
            <a:custGeom>
              <a:rect b="b" l="l" r="r" t="t"/>
              <a:pathLst>
                <a:path extrusionOk="0" h="626" w="636">
                  <a:moveTo>
                    <a:pt x="209" y="1"/>
                  </a:moveTo>
                  <a:cubicBezTo>
                    <a:pt x="86" y="1"/>
                    <a:pt x="1" y="38"/>
                    <a:pt x="65" y="139"/>
                  </a:cubicBezTo>
                  <a:cubicBezTo>
                    <a:pt x="86" y="350"/>
                    <a:pt x="65" y="604"/>
                    <a:pt x="445" y="625"/>
                  </a:cubicBezTo>
                  <a:cubicBezTo>
                    <a:pt x="340" y="414"/>
                    <a:pt x="149" y="181"/>
                    <a:pt x="636" y="139"/>
                  </a:cubicBezTo>
                  <a:cubicBezTo>
                    <a:pt x="600" y="66"/>
                    <a:pt x="371" y="1"/>
                    <a:pt x="209"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0" name="Google Shape;3170;p19"/>
            <p:cNvSpPr/>
            <p:nvPr/>
          </p:nvSpPr>
          <p:spPr>
            <a:xfrm>
              <a:off x="-1358350" y="3914500"/>
              <a:ext cx="10075" cy="24350"/>
            </a:xfrm>
            <a:custGeom>
              <a:rect b="b" l="l" r="r" t="t"/>
              <a:pathLst>
                <a:path extrusionOk="0" h="974" w="403">
                  <a:moveTo>
                    <a:pt x="255" y="1"/>
                  </a:moveTo>
                  <a:lnTo>
                    <a:pt x="255" y="1"/>
                  </a:lnTo>
                  <a:cubicBezTo>
                    <a:pt x="1" y="297"/>
                    <a:pt x="170" y="635"/>
                    <a:pt x="128" y="974"/>
                  </a:cubicBezTo>
                  <a:cubicBezTo>
                    <a:pt x="403" y="656"/>
                    <a:pt x="255" y="318"/>
                    <a:pt x="255"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1" name="Google Shape;3171;p19"/>
            <p:cNvSpPr/>
            <p:nvPr/>
          </p:nvSpPr>
          <p:spPr>
            <a:xfrm>
              <a:off x="-1730575" y="4086875"/>
              <a:ext cx="7950" cy="25400"/>
            </a:xfrm>
            <a:custGeom>
              <a:rect b="b" l="l" r="r" t="t"/>
              <a:pathLst>
                <a:path extrusionOk="0" h="1016" w="318">
                  <a:moveTo>
                    <a:pt x="318" y="0"/>
                  </a:moveTo>
                  <a:cubicBezTo>
                    <a:pt x="1" y="170"/>
                    <a:pt x="254" y="445"/>
                    <a:pt x="149" y="656"/>
                  </a:cubicBezTo>
                  <a:lnTo>
                    <a:pt x="297" y="1016"/>
                  </a:lnTo>
                  <a:cubicBezTo>
                    <a:pt x="318" y="677"/>
                    <a:pt x="318" y="339"/>
                    <a:pt x="318"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2" name="Google Shape;3172;p19"/>
            <p:cNvSpPr/>
            <p:nvPr/>
          </p:nvSpPr>
          <p:spPr>
            <a:xfrm>
              <a:off x="-2407350" y="4106975"/>
              <a:ext cx="7425" cy="21175"/>
            </a:xfrm>
            <a:custGeom>
              <a:rect b="b" l="l" r="r" t="t"/>
              <a:pathLst>
                <a:path extrusionOk="0" h="847" w="297">
                  <a:moveTo>
                    <a:pt x="296" y="0"/>
                  </a:moveTo>
                  <a:lnTo>
                    <a:pt x="106" y="148"/>
                  </a:lnTo>
                  <a:cubicBezTo>
                    <a:pt x="148" y="381"/>
                    <a:pt x="0" y="656"/>
                    <a:pt x="254" y="846"/>
                  </a:cubicBezTo>
                  <a:cubicBezTo>
                    <a:pt x="275" y="550"/>
                    <a:pt x="275" y="275"/>
                    <a:pt x="296"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3" name="Google Shape;3173;p19"/>
            <p:cNvSpPr/>
            <p:nvPr/>
          </p:nvSpPr>
          <p:spPr>
            <a:xfrm>
              <a:off x="-2381450" y="4102725"/>
              <a:ext cx="34000" cy="20125"/>
            </a:xfrm>
            <a:custGeom>
              <a:rect b="b" l="l" r="r" t="t"/>
              <a:pathLst>
                <a:path extrusionOk="0" h="805" w="1360">
                  <a:moveTo>
                    <a:pt x="402" y="1"/>
                  </a:moveTo>
                  <a:cubicBezTo>
                    <a:pt x="198" y="1"/>
                    <a:pt x="7" y="163"/>
                    <a:pt x="1" y="635"/>
                  </a:cubicBezTo>
                  <a:lnTo>
                    <a:pt x="170" y="805"/>
                  </a:lnTo>
                  <a:cubicBezTo>
                    <a:pt x="1359" y="776"/>
                    <a:pt x="848" y="1"/>
                    <a:pt x="402"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4" name="Google Shape;3174;p19"/>
            <p:cNvSpPr/>
            <p:nvPr/>
          </p:nvSpPr>
          <p:spPr>
            <a:xfrm>
              <a:off x="-1025775" y="3585100"/>
              <a:ext cx="56600" cy="38700"/>
            </a:xfrm>
            <a:custGeom>
              <a:rect b="b" l="l" r="r" t="t"/>
              <a:pathLst>
                <a:path extrusionOk="0" h="1548" w="2264">
                  <a:moveTo>
                    <a:pt x="1312" y="1"/>
                  </a:moveTo>
                  <a:cubicBezTo>
                    <a:pt x="995" y="403"/>
                    <a:pt x="1" y="931"/>
                    <a:pt x="508" y="1481"/>
                  </a:cubicBezTo>
                  <a:cubicBezTo>
                    <a:pt x="588" y="1527"/>
                    <a:pt x="664" y="1547"/>
                    <a:pt x="739" y="1547"/>
                  </a:cubicBezTo>
                  <a:cubicBezTo>
                    <a:pt x="1142" y="1547"/>
                    <a:pt x="1487" y="962"/>
                    <a:pt x="1862" y="783"/>
                  </a:cubicBezTo>
                  <a:cubicBezTo>
                    <a:pt x="2264" y="233"/>
                    <a:pt x="1672" y="170"/>
                    <a:pt x="1312"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5" name="Google Shape;3175;p19"/>
            <p:cNvSpPr/>
            <p:nvPr/>
          </p:nvSpPr>
          <p:spPr>
            <a:xfrm>
              <a:off x="-1048500" y="3593025"/>
              <a:ext cx="32275" cy="32750"/>
            </a:xfrm>
            <a:custGeom>
              <a:rect b="b" l="l" r="r" t="t"/>
              <a:pathLst>
                <a:path extrusionOk="0" h="1310" w="1291">
                  <a:moveTo>
                    <a:pt x="931" y="1"/>
                  </a:moveTo>
                  <a:cubicBezTo>
                    <a:pt x="656" y="445"/>
                    <a:pt x="868" y="1164"/>
                    <a:pt x="0" y="1291"/>
                  </a:cubicBezTo>
                  <a:cubicBezTo>
                    <a:pt x="113" y="1303"/>
                    <a:pt x="212" y="1309"/>
                    <a:pt x="297" y="1309"/>
                  </a:cubicBezTo>
                  <a:cubicBezTo>
                    <a:pt x="1237" y="1309"/>
                    <a:pt x="651" y="602"/>
                    <a:pt x="1291"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6" name="Google Shape;3176;p19"/>
            <p:cNvSpPr/>
            <p:nvPr/>
          </p:nvSpPr>
          <p:spPr>
            <a:xfrm>
              <a:off x="-1034750" y="3661250"/>
              <a:ext cx="18525" cy="11650"/>
            </a:xfrm>
            <a:custGeom>
              <a:rect b="b" l="l" r="r" t="t"/>
              <a:pathLst>
                <a:path extrusionOk="0" h="466" w="741">
                  <a:moveTo>
                    <a:pt x="741" y="0"/>
                  </a:moveTo>
                  <a:cubicBezTo>
                    <a:pt x="423" y="0"/>
                    <a:pt x="148" y="191"/>
                    <a:pt x="0" y="466"/>
                  </a:cubicBezTo>
                  <a:cubicBezTo>
                    <a:pt x="339" y="423"/>
                    <a:pt x="677" y="381"/>
                    <a:pt x="741"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7" name="Google Shape;3177;p19"/>
            <p:cNvSpPr/>
            <p:nvPr/>
          </p:nvSpPr>
          <p:spPr>
            <a:xfrm>
              <a:off x="-1062775" y="3625300"/>
              <a:ext cx="14300" cy="19575"/>
            </a:xfrm>
            <a:custGeom>
              <a:rect b="b" l="l" r="r" t="t"/>
              <a:pathLst>
                <a:path extrusionOk="0" h="783" w="572">
                  <a:moveTo>
                    <a:pt x="571" y="0"/>
                  </a:moveTo>
                  <a:lnTo>
                    <a:pt x="571" y="0"/>
                  </a:lnTo>
                  <a:cubicBezTo>
                    <a:pt x="254" y="148"/>
                    <a:pt x="43" y="444"/>
                    <a:pt x="0" y="783"/>
                  </a:cubicBezTo>
                  <a:cubicBezTo>
                    <a:pt x="318" y="635"/>
                    <a:pt x="529" y="338"/>
                    <a:pt x="571"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8" name="Google Shape;3178;p19"/>
            <p:cNvSpPr/>
            <p:nvPr/>
          </p:nvSpPr>
          <p:spPr>
            <a:xfrm>
              <a:off x="-822725" y="3762225"/>
              <a:ext cx="85150" cy="50825"/>
            </a:xfrm>
            <a:custGeom>
              <a:rect b="b" l="l" r="r" t="t"/>
              <a:pathLst>
                <a:path extrusionOk="0" h="2033" w="3406">
                  <a:moveTo>
                    <a:pt x="1735" y="1"/>
                  </a:moveTo>
                  <a:cubicBezTo>
                    <a:pt x="1671" y="1"/>
                    <a:pt x="1608" y="1"/>
                    <a:pt x="1544" y="22"/>
                  </a:cubicBezTo>
                  <a:cubicBezTo>
                    <a:pt x="1312" y="614"/>
                    <a:pt x="931" y="1143"/>
                    <a:pt x="466" y="1566"/>
                  </a:cubicBezTo>
                  <a:cubicBezTo>
                    <a:pt x="318" y="1693"/>
                    <a:pt x="0" y="1777"/>
                    <a:pt x="191" y="1989"/>
                  </a:cubicBezTo>
                  <a:cubicBezTo>
                    <a:pt x="289" y="2019"/>
                    <a:pt x="384" y="2032"/>
                    <a:pt x="474" y="2032"/>
                  </a:cubicBezTo>
                  <a:cubicBezTo>
                    <a:pt x="1371" y="2032"/>
                    <a:pt x="1894" y="692"/>
                    <a:pt x="2996" y="692"/>
                  </a:cubicBezTo>
                  <a:cubicBezTo>
                    <a:pt x="3040" y="692"/>
                    <a:pt x="3084" y="694"/>
                    <a:pt x="3130" y="699"/>
                  </a:cubicBezTo>
                  <a:cubicBezTo>
                    <a:pt x="3384" y="699"/>
                    <a:pt x="3384" y="360"/>
                    <a:pt x="3405" y="149"/>
                  </a:cubicBezTo>
                  <a:lnTo>
                    <a:pt x="3405" y="149"/>
                  </a:lnTo>
                  <a:cubicBezTo>
                    <a:pt x="3072" y="322"/>
                    <a:pt x="2514" y="632"/>
                    <a:pt x="2133" y="632"/>
                  </a:cubicBezTo>
                  <a:cubicBezTo>
                    <a:pt x="1863" y="632"/>
                    <a:pt x="1682" y="475"/>
                    <a:pt x="1735"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9" name="Google Shape;3179;p19"/>
            <p:cNvSpPr/>
            <p:nvPr/>
          </p:nvSpPr>
          <p:spPr>
            <a:xfrm>
              <a:off x="-2451200" y="3912425"/>
              <a:ext cx="70300" cy="49250"/>
            </a:xfrm>
            <a:custGeom>
              <a:rect b="b" l="l" r="r" t="t"/>
              <a:pathLst>
                <a:path extrusionOk="0" h="1970" w="2812">
                  <a:moveTo>
                    <a:pt x="668" y="0"/>
                  </a:moveTo>
                  <a:cubicBezTo>
                    <a:pt x="0" y="0"/>
                    <a:pt x="860" y="606"/>
                    <a:pt x="485" y="1247"/>
                  </a:cubicBezTo>
                  <a:cubicBezTo>
                    <a:pt x="633" y="1522"/>
                    <a:pt x="422" y="1881"/>
                    <a:pt x="845" y="1945"/>
                  </a:cubicBezTo>
                  <a:cubicBezTo>
                    <a:pt x="927" y="1960"/>
                    <a:pt x="1009" y="1969"/>
                    <a:pt x="1087" y="1969"/>
                  </a:cubicBezTo>
                  <a:cubicBezTo>
                    <a:pt x="1335" y="1969"/>
                    <a:pt x="1552" y="1879"/>
                    <a:pt x="1649" y="1606"/>
                  </a:cubicBezTo>
                  <a:cubicBezTo>
                    <a:pt x="2008" y="1099"/>
                    <a:pt x="2812" y="845"/>
                    <a:pt x="2072" y="253"/>
                  </a:cubicBezTo>
                  <a:cubicBezTo>
                    <a:pt x="1331" y="76"/>
                    <a:pt x="904" y="0"/>
                    <a:pt x="668"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0" name="Google Shape;3180;p19"/>
            <p:cNvSpPr/>
            <p:nvPr/>
          </p:nvSpPr>
          <p:spPr>
            <a:xfrm>
              <a:off x="-1211350" y="3866225"/>
              <a:ext cx="37025" cy="40175"/>
            </a:xfrm>
            <a:custGeom>
              <a:rect b="b" l="l" r="r" t="t"/>
              <a:pathLst>
                <a:path extrusionOk="0" h="1607" w="1481">
                  <a:moveTo>
                    <a:pt x="639" y="1"/>
                  </a:moveTo>
                  <a:cubicBezTo>
                    <a:pt x="52" y="1"/>
                    <a:pt x="322" y="719"/>
                    <a:pt x="0" y="980"/>
                  </a:cubicBezTo>
                  <a:cubicBezTo>
                    <a:pt x="0" y="1170"/>
                    <a:pt x="0" y="1382"/>
                    <a:pt x="0" y="1593"/>
                  </a:cubicBezTo>
                  <a:cubicBezTo>
                    <a:pt x="64" y="1602"/>
                    <a:pt x="126" y="1607"/>
                    <a:pt x="186" y="1607"/>
                  </a:cubicBezTo>
                  <a:cubicBezTo>
                    <a:pt x="684" y="1607"/>
                    <a:pt x="1066" y="1317"/>
                    <a:pt x="1481" y="1128"/>
                  </a:cubicBezTo>
                  <a:cubicBezTo>
                    <a:pt x="614" y="959"/>
                    <a:pt x="381" y="599"/>
                    <a:pt x="741" y="7"/>
                  </a:cubicBezTo>
                  <a:cubicBezTo>
                    <a:pt x="704" y="3"/>
                    <a:pt x="670" y="1"/>
                    <a:pt x="639"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1" name="Google Shape;3181;p19"/>
            <p:cNvSpPr/>
            <p:nvPr/>
          </p:nvSpPr>
          <p:spPr>
            <a:xfrm>
              <a:off x="-1616475" y="3809175"/>
              <a:ext cx="24450" cy="8600"/>
            </a:xfrm>
            <a:custGeom>
              <a:rect b="b" l="l" r="r" t="t"/>
              <a:pathLst>
                <a:path extrusionOk="0" h="344" w="978">
                  <a:moveTo>
                    <a:pt x="682" y="0"/>
                  </a:moveTo>
                  <a:cubicBezTo>
                    <a:pt x="426" y="0"/>
                    <a:pt x="0" y="69"/>
                    <a:pt x="238" y="343"/>
                  </a:cubicBezTo>
                  <a:cubicBezTo>
                    <a:pt x="555" y="343"/>
                    <a:pt x="830" y="301"/>
                    <a:pt x="978" y="5"/>
                  </a:cubicBezTo>
                  <a:lnTo>
                    <a:pt x="787" y="5"/>
                  </a:lnTo>
                  <a:cubicBezTo>
                    <a:pt x="759" y="2"/>
                    <a:pt x="723" y="0"/>
                    <a:pt x="682"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2" name="Google Shape;3182;p19"/>
            <p:cNvSpPr/>
            <p:nvPr/>
          </p:nvSpPr>
          <p:spPr>
            <a:xfrm>
              <a:off x="-1698850" y="4050400"/>
              <a:ext cx="28050" cy="32275"/>
            </a:xfrm>
            <a:custGeom>
              <a:rect b="b" l="l" r="r" t="t"/>
              <a:pathLst>
                <a:path extrusionOk="0" h="1291" w="1122">
                  <a:moveTo>
                    <a:pt x="1122" y="0"/>
                  </a:moveTo>
                  <a:lnTo>
                    <a:pt x="1122" y="0"/>
                  </a:lnTo>
                  <a:cubicBezTo>
                    <a:pt x="170" y="64"/>
                    <a:pt x="297" y="825"/>
                    <a:pt x="1" y="1290"/>
                  </a:cubicBezTo>
                  <a:cubicBezTo>
                    <a:pt x="614" y="1036"/>
                    <a:pt x="825" y="508"/>
                    <a:pt x="1122"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3" name="Google Shape;3183;p19"/>
            <p:cNvSpPr/>
            <p:nvPr/>
          </p:nvSpPr>
          <p:spPr>
            <a:xfrm>
              <a:off x="-1718400" y="4083175"/>
              <a:ext cx="19575" cy="23825"/>
            </a:xfrm>
            <a:custGeom>
              <a:rect b="b" l="l" r="r" t="t"/>
              <a:pathLst>
                <a:path extrusionOk="0" h="953" w="783">
                  <a:moveTo>
                    <a:pt x="613" y="0"/>
                  </a:moveTo>
                  <a:cubicBezTo>
                    <a:pt x="254" y="381"/>
                    <a:pt x="0" y="741"/>
                    <a:pt x="783" y="952"/>
                  </a:cubicBezTo>
                  <a:cubicBezTo>
                    <a:pt x="783" y="635"/>
                    <a:pt x="783" y="318"/>
                    <a:pt x="783"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4" name="Google Shape;3184;p19"/>
            <p:cNvSpPr/>
            <p:nvPr/>
          </p:nvSpPr>
          <p:spPr>
            <a:xfrm>
              <a:off x="-1196025" y="4057500"/>
              <a:ext cx="44975" cy="32750"/>
            </a:xfrm>
            <a:custGeom>
              <a:rect b="b" l="l" r="r" t="t"/>
              <a:pathLst>
                <a:path extrusionOk="0" h="1310" w="1799">
                  <a:moveTo>
                    <a:pt x="1125" y="0"/>
                  </a:moveTo>
                  <a:cubicBezTo>
                    <a:pt x="1086" y="0"/>
                    <a:pt x="1049" y="15"/>
                    <a:pt x="1016" y="54"/>
                  </a:cubicBezTo>
                  <a:cubicBezTo>
                    <a:pt x="868" y="393"/>
                    <a:pt x="1" y="1070"/>
                    <a:pt x="508" y="1302"/>
                  </a:cubicBezTo>
                  <a:cubicBezTo>
                    <a:pt x="550" y="1307"/>
                    <a:pt x="589" y="1309"/>
                    <a:pt x="627" y="1309"/>
                  </a:cubicBezTo>
                  <a:cubicBezTo>
                    <a:pt x="1094" y="1309"/>
                    <a:pt x="1315" y="964"/>
                    <a:pt x="1608" y="710"/>
                  </a:cubicBezTo>
                  <a:cubicBezTo>
                    <a:pt x="1608" y="499"/>
                    <a:pt x="1798" y="245"/>
                    <a:pt x="1397" y="118"/>
                  </a:cubicBezTo>
                  <a:cubicBezTo>
                    <a:pt x="1309" y="74"/>
                    <a:pt x="1211" y="0"/>
                    <a:pt x="1125"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5" name="Google Shape;3185;p19"/>
            <p:cNvSpPr/>
            <p:nvPr/>
          </p:nvSpPr>
          <p:spPr>
            <a:xfrm>
              <a:off x="-2024025" y="3873275"/>
              <a:ext cx="18525" cy="32275"/>
            </a:xfrm>
            <a:custGeom>
              <a:rect b="b" l="l" r="r" t="t"/>
              <a:pathLst>
                <a:path extrusionOk="0" h="1291" w="741">
                  <a:moveTo>
                    <a:pt x="741" y="0"/>
                  </a:moveTo>
                  <a:lnTo>
                    <a:pt x="741" y="0"/>
                  </a:lnTo>
                  <a:cubicBezTo>
                    <a:pt x="360" y="338"/>
                    <a:pt x="85" y="783"/>
                    <a:pt x="1" y="1290"/>
                  </a:cubicBezTo>
                  <a:lnTo>
                    <a:pt x="572" y="1290"/>
                  </a:lnTo>
                  <a:cubicBezTo>
                    <a:pt x="466" y="846"/>
                    <a:pt x="741" y="444"/>
                    <a:pt x="741"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6" name="Google Shape;3186;p19"/>
            <p:cNvSpPr/>
            <p:nvPr/>
          </p:nvSpPr>
          <p:spPr>
            <a:xfrm>
              <a:off x="-1996000" y="3841550"/>
              <a:ext cx="14300" cy="19575"/>
            </a:xfrm>
            <a:custGeom>
              <a:rect b="b" l="l" r="r" t="t"/>
              <a:pathLst>
                <a:path extrusionOk="0" h="783" w="572">
                  <a:moveTo>
                    <a:pt x="170" y="0"/>
                  </a:moveTo>
                  <a:cubicBezTo>
                    <a:pt x="212" y="275"/>
                    <a:pt x="149" y="550"/>
                    <a:pt x="1" y="783"/>
                  </a:cubicBezTo>
                  <a:cubicBezTo>
                    <a:pt x="572" y="613"/>
                    <a:pt x="445" y="317"/>
                    <a:pt x="170"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7" name="Google Shape;3187;p19"/>
            <p:cNvSpPr/>
            <p:nvPr/>
          </p:nvSpPr>
          <p:spPr>
            <a:xfrm>
              <a:off x="-1996000" y="3813000"/>
              <a:ext cx="14300" cy="12175"/>
            </a:xfrm>
            <a:custGeom>
              <a:rect b="b" l="l" r="r" t="t"/>
              <a:pathLst>
                <a:path extrusionOk="0" h="487" w="572">
                  <a:moveTo>
                    <a:pt x="1" y="0"/>
                  </a:moveTo>
                  <a:lnTo>
                    <a:pt x="1" y="487"/>
                  </a:lnTo>
                  <a:cubicBezTo>
                    <a:pt x="276" y="317"/>
                    <a:pt x="572" y="169"/>
                    <a:pt x="1"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8" name="Google Shape;3188;p19"/>
            <p:cNvSpPr/>
            <p:nvPr/>
          </p:nvSpPr>
          <p:spPr>
            <a:xfrm>
              <a:off x="-2718775" y="4110675"/>
              <a:ext cx="26450" cy="19575"/>
            </a:xfrm>
            <a:custGeom>
              <a:rect b="b" l="l" r="r" t="t"/>
              <a:pathLst>
                <a:path extrusionOk="0" h="783" w="1058">
                  <a:moveTo>
                    <a:pt x="1058" y="0"/>
                  </a:moveTo>
                  <a:lnTo>
                    <a:pt x="487" y="148"/>
                  </a:lnTo>
                  <a:cubicBezTo>
                    <a:pt x="0" y="254"/>
                    <a:pt x="127" y="550"/>
                    <a:pt x="296" y="783"/>
                  </a:cubicBezTo>
                  <a:cubicBezTo>
                    <a:pt x="508" y="487"/>
                    <a:pt x="952" y="360"/>
                    <a:pt x="1058"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9" name="Google Shape;3189;p19"/>
            <p:cNvSpPr/>
            <p:nvPr/>
          </p:nvSpPr>
          <p:spPr>
            <a:xfrm>
              <a:off x="-2279400" y="3740550"/>
              <a:ext cx="28050" cy="20800"/>
            </a:xfrm>
            <a:custGeom>
              <a:rect b="b" l="l" r="r" t="t"/>
              <a:pathLst>
                <a:path extrusionOk="0" h="832" w="1122">
                  <a:moveTo>
                    <a:pt x="1121" y="1"/>
                  </a:moveTo>
                  <a:lnTo>
                    <a:pt x="1121" y="1"/>
                  </a:lnTo>
                  <a:cubicBezTo>
                    <a:pt x="572" y="85"/>
                    <a:pt x="318" y="466"/>
                    <a:pt x="1" y="804"/>
                  </a:cubicBezTo>
                  <a:cubicBezTo>
                    <a:pt x="98" y="823"/>
                    <a:pt x="186" y="831"/>
                    <a:pt x="265" y="831"/>
                  </a:cubicBezTo>
                  <a:cubicBezTo>
                    <a:pt x="821" y="831"/>
                    <a:pt x="955" y="408"/>
                    <a:pt x="1121"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0" name="Google Shape;3190;p19"/>
            <p:cNvSpPr/>
            <p:nvPr/>
          </p:nvSpPr>
          <p:spPr>
            <a:xfrm>
              <a:off x="-1650200" y="3781800"/>
              <a:ext cx="57650" cy="58225"/>
            </a:xfrm>
            <a:custGeom>
              <a:rect b="b" l="l" r="r" t="t"/>
              <a:pathLst>
                <a:path extrusionOk="0" h="2329" w="2306">
                  <a:moveTo>
                    <a:pt x="1587" y="0"/>
                  </a:moveTo>
                  <a:cubicBezTo>
                    <a:pt x="1333" y="254"/>
                    <a:pt x="1227" y="614"/>
                    <a:pt x="846" y="783"/>
                  </a:cubicBezTo>
                  <a:cubicBezTo>
                    <a:pt x="593" y="1037"/>
                    <a:pt x="931" y="1460"/>
                    <a:pt x="466" y="1692"/>
                  </a:cubicBezTo>
                  <a:cubicBezTo>
                    <a:pt x="275" y="1777"/>
                    <a:pt x="0" y="2073"/>
                    <a:pt x="360" y="2263"/>
                  </a:cubicBezTo>
                  <a:cubicBezTo>
                    <a:pt x="440" y="2309"/>
                    <a:pt x="518" y="2328"/>
                    <a:pt x="594" y="2328"/>
                  </a:cubicBezTo>
                  <a:cubicBezTo>
                    <a:pt x="801" y="2328"/>
                    <a:pt x="994" y="2185"/>
                    <a:pt x="1164" y="2031"/>
                  </a:cubicBezTo>
                  <a:cubicBezTo>
                    <a:pt x="1375" y="1650"/>
                    <a:pt x="1269" y="1354"/>
                    <a:pt x="1777" y="1121"/>
                  </a:cubicBezTo>
                  <a:cubicBezTo>
                    <a:pt x="2136" y="677"/>
                    <a:pt x="2306" y="275"/>
                    <a:pt x="1587"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1" name="Google Shape;3191;p19"/>
            <p:cNvSpPr/>
            <p:nvPr/>
          </p:nvSpPr>
          <p:spPr>
            <a:xfrm>
              <a:off x="-1660175" y="3801025"/>
              <a:ext cx="49650" cy="40725"/>
            </a:xfrm>
            <a:custGeom>
              <a:rect b="b" l="l" r="r" t="t"/>
              <a:pathLst>
                <a:path extrusionOk="0" h="1629" w="1986">
                  <a:moveTo>
                    <a:pt x="1024" y="1"/>
                  </a:moveTo>
                  <a:cubicBezTo>
                    <a:pt x="1" y="1"/>
                    <a:pt x="1139" y="1040"/>
                    <a:pt x="463" y="1219"/>
                  </a:cubicBezTo>
                  <a:cubicBezTo>
                    <a:pt x="173" y="1432"/>
                    <a:pt x="554" y="1627"/>
                    <a:pt x="831" y="1627"/>
                  </a:cubicBezTo>
                  <a:cubicBezTo>
                    <a:pt x="858" y="1627"/>
                    <a:pt x="883" y="1625"/>
                    <a:pt x="907" y="1621"/>
                  </a:cubicBezTo>
                  <a:cubicBezTo>
                    <a:pt x="955" y="1626"/>
                    <a:pt x="1000" y="1629"/>
                    <a:pt x="1042" y="1629"/>
                  </a:cubicBezTo>
                  <a:cubicBezTo>
                    <a:pt x="1709" y="1629"/>
                    <a:pt x="1707" y="1027"/>
                    <a:pt x="1986" y="669"/>
                  </a:cubicBezTo>
                  <a:lnTo>
                    <a:pt x="1986" y="500"/>
                  </a:lnTo>
                  <a:cubicBezTo>
                    <a:pt x="1436" y="543"/>
                    <a:pt x="1711" y="1050"/>
                    <a:pt x="1415" y="1240"/>
                  </a:cubicBezTo>
                  <a:cubicBezTo>
                    <a:pt x="1285" y="1321"/>
                    <a:pt x="1156" y="1452"/>
                    <a:pt x="1007" y="1452"/>
                  </a:cubicBezTo>
                  <a:cubicBezTo>
                    <a:pt x="962" y="1452"/>
                    <a:pt x="914" y="1439"/>
                    <a:pt x="865" y="1410"/>
                  </a:cubicBezTo>
                  <a:cubicBezTo>
                    <a:pt x="421" y="1114"/>
                    <a:pt x="1563" y="775"/>
                    <a:pt x="1245" y="14"/>
                  </a:cubicBezTo>
                  <a:cubicBezTo>
                    <a:pt x="1162" y="5"/>
                    <a:pt x="1089" y="1"/>
                    <a:pt x="1024"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2" name="Google Shape;3192;p19"/>
            <p:cNvSpPr/>
            <p:nvPr/>
          </p:nvSpPr>
          <p:spPr>
            <a:xfrm>
              <a:off x="-2762675" y="4069950"/>
              <a:ext cx="75125" cy="74000"/>
            </a:xfrm>
            <a:custGeom>
              <a:rect b="b" l="l" r="r" t="t"/>
              <a:pathLst>
                <a:path extrusionOk="0" h="2960" w="3005">
                  <a:moveTo>
                    <a:pt x="2243" y="1"/>
                  </a:moveTo>
                  <a:cubicBezTo>
                    <a:pt x="1355" y="149"/>
                    <a:pt x="1355" y="1016"/>
                    <a:pt x="741" y="1375"/>
                  </a:cubicBezTo>
                  <a:cubicBezTo>
                    <a:pt x="1" y="1841"/>
                    <a:pt x="149" y="2348"/>
                    <a:pt x="572" y="2898"/>
                  </a:cubicBezTo>
                  <a:cubicBezTo>
                    <a:pt x="674" y="2941"/>
                    <a:pt x="765" y="2960"/>
                    <a:pt x="848" y="2960"/>
                  </a:cubicBezTo>
                  <a:cubicBezTo>
                    <a:pt x="1309" y="2960"/>
                    <a:pt x="1509" y="2387"/>
                    <a:pt x="1970" y="2387"/>
                  </a:cubicBezTo>
                  <a:cubicBezTo>
                    <a:pt x="1990" y="2387"/>
                    <a:pt x="2010" y="2388"/>
                    <a:pt x="2031" y="2390"/>
                  </a:cubicBezTo>
                  <a:cubicBezTo>
                    <a:pt x="2095" y="2179"/>
                    <a:pt x="1968" y="1925"/>
                    <a:pt x="2243" y="1777"/>
                  </a:cubicBezTo>
                  <a:cubicBezTo>
                    <a:pt x="2602" y="1460"/>
                    <a:pt x="2962" y="1143"/>
                    <a:pt x="3004" y="656"/>
                  </a:cubicBezTo>
                  <a:lnTo>
                    <a:pt x="3004" y="656"/>
                  </a:lnTo>
                  <a:cubicBezTo>
                    <a:pt x="2793" y="677"/>
                    <a:pt x="2518" y="614"/>
                    <a:pt x="2475" y="868"/>
                  </a:cubicBezTo>
                  <a:cubicBezTo>
                    <a:pt x="2370" y="1375"/>
                    <a:pt x="1799" y="1629"/>
                    <a:pt x="1672" y="2116"/>
                  </a:cubicBezTo>
                  <a:cubicBezTo>
                    <a:pt x="1619" y="2290"/>
                    <a:pt x="1466" y="2407"/>
                    <a:pt x="1296" y="2407"/>
                  </a:cubicBezTo>
                  <a:cubicBezTo>
                    <a:pt x="1259" y="2407"/>
                    <a:pt x="1222" y="2402"/>
                    <a:pt x="1185" y="2390"/>
                  </a:cubicBezTo>
                  <a:cubicBezTo>
                    <a:pt x="614" y="2094"/>
                    <a:pt x="1926" y="381"/>
                    <a:pt x="2243"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3" name="Google Shape;3193;p19"/>
            <p:cNvSpPr/>
            <p:nvPr/>
          </p:nvSpPr>
          <p:spPr>
            <a:xfrm>
              <a:off x="-1383200" y="3907100"/>
              <a:ext cx="28025" cy="43550"/>
            </a:xfrm>
            <a:custGeom>
              <a:rect b="b" l="l" r="r" t="t"/>
              <a:pathLst>
                <a:path extrusionOk="0" h="1742" w="1121">
                  <a:moveTo>
                    <a:pt x="572" y="1"/>
                  </a:moveTo>
                  <a:lnTo>
                    <a:pt x="572" y="1"/>
                  </a:lnTo>
                  <a:cubicBezTo>
                    <a:pt x="1" y="508"/>
                    <a:pt x="762" y="1312"/>
                    <a:pt x="1" y="1735"/>
                  </a:cubicBezTo>
                  <a:cubicBezTo>
                    <a:pt x="53" y="1739"/>
                    <a:pt x="101" y="1742"/>
                    <a:pt x="145" y="1742"/>
                  </a:cubicBezTo>
                  <a:cubicBezTo>
                    <a:pt x="1120" y="1742"/>
                    <a:pt x="430" y="668"/>
                    <a:pt x="572"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4" name="Google Shape;3194;p19"/>
            <p:cNvSpPr/>
            <p:nvPr/>
          </p:nvSpPr>
          <p:spPr>
            <a:xfrm>
              <a:off x="-2303725" y="3678675"/>
              <a:ext cx="51850" cy="80275"/>
            </a:xfrm>
            <a:custGeom>
              <a:rect b="b" l="l" r="r" t="t"/>
              <a:pathLst>
                <a:path extrusionOk="0" h="3211" w="2074">
                  <a:moveTo>
                    <a:pt x="1351" y="0"/>
                  </a:moveTo>
                  <a:cubicBezTo>
                    <a:pt x="747" y="0"/>
                    <a:pt x="985" y="1549"/>
                    <a:pt x="233" y="1841"/>
                  </a:cubicBezTo>
                  <a:cubicBezTo>
                    <a:pt x="1" y="2137"/>
                    <a:pt x="297" y="2497"/>
                    <a:pt x="64" y="2793"/>
                  </a:cubicBezTo>
                  <a:cubicBezTo>
                    <a:pt x="144" y="3105"/>
                    <a:pt x="251" y="3210"/>
                    <a:pt x="373" y="3210"/>
                  </a:cubicBezTo>
                  <a:cubicBezTo>
                    <a:pt x="540" y="3210"/>
                    <a:pt x="736" y="3012"/>
                    <a:pt x="931" y="2877"/>
                  </a:cubicBezTo>
                  <a:cubicBezTo>
                    <a:pt x="1777" y="2306"/>
                    <a:pt x="1354" y="1312"/>
                    <a:pt x="1946" y="636"/>
                  </a:cubicBezTo>
                  <a:cubicBezTo>
                    <a:pt x="2073" y="488"/>
                    <a:pt x="1650" y="65"/>
                    <a:pt x="1375" y="1"/>
                  </a:cubicBezTo>
                  <a:cubicBezTo>
                    <a:pt x="1367" y="1"/>
                    <a:pt x="1359" y="0"/>
                    <a:pt x="1351"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5" name="Google Shape;3195;p19"/>
            <p:cNvSpPr/>
            <p:nvPr/>
          </p:nvSpPr>
          <p:spPr>
            <a:xfrm>
              <a:off x="-1471500" y="3938150"/>
              <a:ext cx="71350" cy="53100"/>
            </a:xfrm>
            <a:custGeom>
              <a:rect b="b" l="l" r="r" t="t"/>
              <a:pathLst>
                <a:path extrusionOk="0" h="2124" w="2854">
                  <a:moveTo>
                    <a:pt x="2313" y="0"/>
                  </a:moveTo>
                  <a:cubicBezTo>
                    <a:pt x="2282" y="0"/>
                    <a:pt x="2252" y="2"/>
                    <a:pt x="2222" y="6"/>
                  </a:cubicBezTo>
                  <a:cubicBezTo>
                    <a:pt x="2010" y="154"/>
                    <a:pt x="1629" y="28"/>
                    <a:pt x="1481" y="345"/>
                  </a:cubicBezTo>
                  <a:cubicBezTo>
                    <a:pt x="1418" y="852"/>
                    <a:pt x="1016" y="1275"/>
                    <a:pt x="487" y="1360"/>
                  </a:cubicBezTo>
                  <a:cubicBezTo>
                    <a:pt x="234" y="1423"/>
                    <a:pt x="1" y="1614"/>
                    <a:pt x="43" y="1889"/>
                  </a:cubicBezTo>
                  <a:cubicBezTo>
                    <a:pt x="128" y="2078"/>
                    <a:pt x="315" y="2123"/>
                    <a:pt x="529" y="2123"/>
                  </a:cubicBezTo>
                  <a:cubicBezTo>
                    <a:pt x="727" y="2123"/>
                    <a:pt x="950" y="2084"/>
                    <a:pt x="1137" y="2084"/>
                  </a:cubicBezTo>
                  <a:cubicBezTo>
                    <a:pt x="1200" y="2084"/>
                    <a:pt x="1259" y="2088"/>
                    <a:pt x="1312" y="2100"/>
                  </a:cubicBezTo>
                  <a:lnTo>
                    <a:pt x="1672" y="1804"/>
                  </a:lnTo>
                  <a:cubicBezTo>
                    <a:pt x="1756" y="1149"/>
                    <a:pt x="2031" y="620"/>
                    <a:pt x="2835" y="429"/>
                  </a:cubicBezTo>
                  <a:cubicBezTo>
                    <a:pt x="2854" y="164"/>
                    <a:pt x="2583" y="0"/>
                    <a:pt x="2313"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6" name="Google Shape;3196;p19"/>
            <p:cNvSpPr/>
            <p:nvPr/>
          </p:nvSpPr>
          <p:spPr>
            <a:xfrm>
              <a:off x="-1433425" y="3921275"/>
              <a:ext cx="58625" cy="61450"/>
            </a:xfrm>
            <a:custGeom>
              <a:rect b="b" l="l" r="r" t="t"/>
              <a:pathLst>
                <a:path extrusionOk="0" h="2458" w="2345">
                  <a:moveTo>
                    <a:pt x="1700" y="0"/>
                  </a:moveTo>
                  <a:cubicBezTo>
                    <a:pt x="1581" y="0"/>
                    <a:pt x="1477" y="56"/>
                    <a:pt x="1439" y="195"/>
                  </a:cubicBezTo>
                  <a:cubicBezTo>
                    <a:pt x="1714" y="512"/>
                    <a:pt x="1312" y="745"/>
                    <a:pt x="1270" y="999"/>
                  </a:cubicBezTo>
                  <a:cubicBezTo>
                    <a:pt x="297" y="1147"/>
                    <a:pt x="1" y="1675"/>
                    <a:pt x="149" y="2458"/>
                  </a:cubicBezTo>
                  <a:cubicBezTo>
                    <a:pt x="614" y="1189"/>
                    <a:pt x="1460" y="1570"/>
                    <a:pt x="2137" y="576"/>
                  </a:cubicBezTo>
                  <a:cubicBezTo>
                    <a:pt x="2344" y="309"/>
                    <a:pt x="1980" y="0"/>
                    <a:pt x="1700"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7" name="Google Shape;3197;p19"/>
            <p:cNvSpPr/>
            <p:nvPr/>
          </p:nvSpPr>
          <p:spPr>
            <a:xfrm>
              <a:off x="-1411225" y="3926025"/>
              <a:ext cx="35250" cy="20225"/>
            </a:xfrm>
            <a:custGeom>
              <a:rect b="b" l="l" r="r" t="t"/>
              <a:pathLst>
                <a:path extrusionOk="0" h="809" w="1410">
                  <a:moveTo>
                    <a:pt x="661" y="1"/>
                  </a:moveTo>
                  <a:cubicBezTo>
                    <a:pt x="627" y="1"/>
                    <a:pt x="590" y="2"/>
                    <a:pt x="551" y="5"/>
                  </a:cubicBezTo>
                  <a:lnTo>
                    <a:pt x="382" y="5"/>
                  </a:lnTo>
                  <a:lnTo>
                    <a:pt x="1" y="491"/>
                  </a:lnTo>
                  <a:cubicBezTo>
                    <a:pt x="64" y="639"/>
                    <a:pt x="212" y="766"/>
                    <a:pt x="382" y="809"/>
                  </a:cubicBezTo>
                  <a:cubicBezTo>
                    <a:pt x="847" y="647"/>
                    <a:pt x="1409" y="1"/>
                    <a:pt x="661"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8" name="Google Shape;3198;p19"/>
            <p:cNvSpPr/>
            <p:nvPr/>
          </p:nvSpPr>
          <p:spPr>
            <a:xfrm>
              <a:off x="-2803900" y="3810875"/>
              <a:ext cx="39900" cy="45625"/>
            </a:xfrm>
            <a:custGeom>
              <a:rect b="b" l="l" r="r" t="t"/>
              <a:pathLst>
                <a:path extrusionOk="0" h="1825" w="1596">
                  <a:moveTo>
                    <a:pt x="741" y="0"/>
                  </a:moveTo>
                  <a:lnTo>
                    <a:pt x="191" y="1037"/>
                  </a:lnTo>
                  <a:cubicBezTo>
                    <a:pt x="64" y="1037"/>
                    <a:pt x="64" y="1143"/>
                    <a:pt x="0" y="1185"/>
                  </a:cubicBezTo>
                  <a:lnTo>
                    <a:pt x="0" y="1671"/>
                  </a:lnTo>
                  <a:cubicBezTo>
                    <a:pt x="157" y="1778"/>
                    <a:pt x="308" y="1824"/>
                    <a:pt x="447" y="1824"/>
                  </a:cubicBezTo>
                  <a:cubicBezTo>
                    <a:pt x="1190" y="1824"/>
                    <a:pt x="1596" y="499"/>
                    <a:pt x="741"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9" name="Google Shape;3199;p19"/>
            <p:cNvSpPr/>
            <p:nvPr/>
          </p:nvSpPr>
          <p:spPr>
            <a:xfrm>
              <a:off x="-2810250" y="3804525"/>
              <a:ext cx="11125" cy="36500"/>
            </a:xfrm>
            <a:custGeom>
              <a:rect b="b" l="l" r="r" t="t"/>
              <a:pathLst>
                <a:path extrusionOk="0" h="1460" w="445">
                  <a:moveTo>
                    <a:pt x="445" y="1"/>
                  </a:moveTo>
                  <a:cubicBezTo>
                    <a:pt x="1" y="445"/>
                    <a:pt x="297" y="974"/>
                    <a:pt x="254" y="1460"/>
                  </a:cubicBezTo>
                  <a:lnTo>
                    <a:pt x="445" y="1291"/>
                  </a:lnTo>
                  <a:cubicBezTo>
                    <a:pt x="445" y="868"/>
                    <a:pt x="445" y="424"/>
                    <a:pt x="445"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0" name="Google Shape;3200;p19"/>
            <p:cNvSpPr/>
            <p:nvPr/>
          </p:nvSpPr>
          <p:spPr>
            <a:xfrm>
              <a:off x="-1216100" y="4099100"/>
              <a:ext cx="34200" cy="16875"/>
            </a:xfrm>
            <a:custGeom>
              <a:rect b="b" l="l" r="r" t="t"/>
              <a:pathLst>
                <a:path extrusionOk="0" h="675" w="1368">
                  <a:moveTo>
                    <a:pt x="772" y="0"/>
                  </a:moveTo>
                  <a:cubicBezTo>
                    <a:pt x="660" y="0"/>
                    <a:pt x="532" y="37"/>
                    <a:pt x="402" y="125"/>
                  </a:cubicBezTo>
                  <a:cubicBezTo>
                    <a:pt x="0" y="379"/>
                    <a:pt x="465" y="484"/>
                    <a:pt x="550" y="653"/>
                  </a:cubicBezTo>
                  <a:lnTo>
                    <a:pt x="740" y="675"/>
                  </a:lnTo>
                  <a:cubicBezTo>
                    <a:pt x="1368" y="460"/>
                    <a:pt x="1170" y="0"/>
                    <a:pt x="772"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1" name="Google Shape;3201;p19"/>
            <p:cNvSpPr/>
            <p:nvPr/>
          </p:nvSpPr>
          <p:spPr>
            <a:xfrm>
              <a:off x="-1434475" y="3938375"/>
              <a:ext cx="18525" cy="7875"/>
            </a:xfrm>
            <a:custGeom>
              <a:rect b="b" l="l" r="r" t="t"/>
              <a:pathLst>
                <a:path extrusionOk="0" h="315" w="741">
                  <a:moveTo>
                    <a:pt x="402" y="1"/>
                  </a:moveTo>
                  <a:cubicBezTo>
                    <a:pt x="212" y="1"/>
                    <a:pt x="40" y="50"/>
                    <a:pt x="0" y="315"/>
                  </a:cubicBezTo>
                  <a:lnTo>
                    <a:pt x="741" y="19"/>
                  </a:lnTo>
                  <a:cubicBezTo>
                    <a:pt x="637" y="19"/>
                    <a:pt x="517" y="1"/>
                    <a:pt x="402"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2" name="Google Shape;3202;p19"/>
            <p:cNvSpPr/>
            <p:nvPr/>
          </p:nvSpPr>
          <p:spPr>
            <a:xfrm>
              <a:off x="-2306375" y="3724700"/>
              <a:ext cx="12200" cy="23800"/>
            </a:xfrm>
            <a:custGeom>
              <a:rect b="b" l="l" r="r" t="t"/>
              <a:pathLst>
                <a:path extrusionOk="0" h="952" w="488">
                  <a:moveTo>
                    <a:pt x="339" y="0"/>
                  </a:moveTo>
                  <a:cubicBezTo>
                    <a:pt x="1" y="275"/>
                    <a:pt x="212" y="635"/>
                    <a:pt x="170" y="952"/>
                  </a:cubicBezTo>
                  <a:cubicBezTo>
                    <a:pt x="487" y="677"/>
                    <a:pt x="276" y="317"/>
                    <a:pt x="339"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203" name="Google Shape;3203;p19"/>
          <p:cNvPicPr preferRelativeResize="0"/>
          <p:nvPr/>
        </p:nvPicPr>
        <p:blipFill>
          <a:blip r:embed="rId3">
            <a:alphaModFix amt="85000"/>
          </a:blip>
          <a:stretch>
            <a:fillRect/>
          </a:stretch>
        </p:blipFill>
        <p:spPr>
          <a:xfrm rot="-2976215">
            <a:off x="6883871" y="3813840"/>
            <a:ext cx="2763900" cy="1812092"/>
          </a:xfrm>
          <a:prstGeom prst="rect">
            <a:avLst/>
          </a:prstGeom>
          <a:noFill/>
          <a:ln>
            <a:noFill/>
          </a:ln>
        </p:spPr>
      </p:pic>
      <p:pic>
        <p:nvPicPr>
          <p:cNvPr id="3204" name="Google Shape;3204;p19"/>
          <p:cNvPicPr preferRelativeResize="0"/>
          <p:nvPr/>
        </p:nvPicPr>
        <p:blipFill>
          <a:blip r:embed="rId4">
            <a:alphaModFix amt="66000"/>
          </a:blip>
          <a:stretch>
            <a:fillRect/>
          </a:stretch>
        </p:blipFill>
        <p:spPr>
          <a:xfrm rot="3667399">
            <a:off x="-161568" y="-1450279"/>
            <a:ext cx="1962538" cy="3718907"/>
          </a:xfrm>
          <a:prstGeom prst="rect">
            <a:avLst/>
          </a:prstGeom>
          <a:noFill/>
          <a:ln>
            <a:noFill/>
          </a:ln>
        </p:spPr>
      </p:pic>
      <p:sp>
        <p:nvSpPr>
          <p:cNvPr id="3205" name="Google Shape;3205;p19"/>
          <p:cNvSpPr txBox="1"/>
          <p:nvPr>
            <p:ph type="title"/>
          </p:nvPr>
        </p:nvSpPr>
        <p:spPr>
          <a:xfrm>
            <a:off x="716550" y="655575"/>
            <a:ext cx="77109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5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3206" name="Google Shape;3206;p19"/>
          <p:cNvSpPr txBox="1"/>
          <p:nvPr>
            <p:ph idx="2" type="subTitle"/>
          </p:nvPr>
        </p:nvSpPr>
        <p:spPr>
          <a:xfrm>
            <a:off x="1483500" y="2051620"/>
            <a:ext cx="6177000" cy="1547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500"/>
              <a:buChar char="●"/>
              <a:defRPr/>
            </a:lvl1pPr>
            <a:lvl2pPr lvl="1" rtl="0" algn="ctr">
              <a:lnSpc>
                <a:spcPct val="100000"/>
              </a:lnSpc>
              <a:spcBef>
                <a:spcPts val="0"/>
              </a:spcBef>
              <a:spcAft>
                <a:spcPts val="0"/>
              </a:spcAft>
              <a:buSzPts val="1500"/>
              <a:buChar char="○"/>
              <a:defRPr sz="1500"/>
            </a:lvl2pPr>
            <a:lvl3pPr lvl="2" rtl="0" algn="ctr">
              <a:lnSpc>
                <a:spcPct val="100000"/>
              </a:lnSpc>
              <a:spcBef>
                <a:spcPts val="1600"/>
              </a:spcBef>
              <a:spcAft>
                <a:spcPts val="0"/>
              </a:spcAft>
              <a:buSzPts val="1500"/>
              <a:buChar char="■"/>
              <a:defRPr sz="1500"/>
            </a:lvl3pPr>
            <a:lvl4pPr lvl="3" rtl="0" algn="ctr">
              <a:lnSpc>
                <a:spcPct val="100000"/>
              </a:lnSpc>
              <a:spcBef>
                <a:spcPts val="1600"/>
              </a:spcBef>
              <a:spcAft>
                <a:spcPts val="0"/>
              </a:spcAft>
              <a:buSzPts val="1500"/>
              <a:buChar char="●"/>
              <a:defRPr sz="1500"/>
            </a:lvl4pPr>
            <a:lvl5pPr lvl="4" rtl="0" algn="ctr">
              <a:lnSpc>
                <a:spcPct val="100000"/>
              </a:lnSpc>
              <a:spcBef>
                <a:spcPts val="1600"/>
              </a:spcBef>
              <a:spcAft>
                <a:spcPts val="0"/>
              </a:spcAft>
              <a:buSzPts val="1500"/>
              <a:buChar char="○"/>
              <a:defRPr sz="1500"/>
            </a:lvl5pPr>
            <a:lvl6pPr lvl="5" rtl="0" algn="ctr">
              <a:lnSpc>
                <a:spcPct val="100000"/>
              </a:lnSpc>
              <a:spcBef>
                <a:spcPts val="1600"/>
              </a:spcBef>
              <a:spcAft>
                <a:spcPts val="0"/>
              </a:spcAft>
              <a:buSzPts val="1500"/>
              <a:buChar char="■"/>
              <a:defRPr sz="1500"/>
            </a:lvl6pPr>
            <a:lvl7pPr lvl="6" rtl="0" algn="ctr">
              <a:lnSpc>
                <a:spcPct val="100000"/>
              </a:lnSpc>
              <a:spcBef>
                <a:spcPts val="1600"/>
              </a:spcBef>
              <a:spcAft>
                <a:spcPts val="0"/>
              </a:spcAft>
              <a:buSzPts val="1500"/>
              <a:buChar char="●"/>
              <a:defRPr sz="1500"/>
            </a:lvl7pPr>
            <a:lvl8pPr lvl="7" rtl="0" algn="ctr">
              <a:lnSpc>
                <a:spcPct val="100000"/>
              </a:lnSpc>
              <a:spcBef>
                <a:spcPts val="1600"/>
              </a:spcBef>
              <a:spcAft>
                <a:spcPts val="0"/>
              </a:spcAft>
              <a:buSzPts val="1500"/>
              <a:buChar char="○"/>
              <a:defRPr sz="1500"/>
            </a:lvl8pPr>
            <a:lvl9pPr lvl="8" rtl="0" algn="ctr">
              <a:lnSpc>
                <a:spcPct val="100000"/>
              </a:lnSpc>
              <a:spcBef>
                <a:spcPts val="1600"/>
              </a:spcBef>
              <a:spcAft>
                <a:spcPts val="1600"/>
              </a:spcAft>
              <a:buSzPts val="1500"/>
              <a:buChar char="■"/>
              <a:defRPr sz="1500"/>
            </a:lvl9pPr>
          </a:lstStyle>
          <a:p/>
        </p:txBody>
      </p:sp>
      <p:sp>
        <p:nvSpPr>
          <p:cNvPr id="3207" name="Google Shape;3207;p1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16_1_1">
    <p:spTree>
      <p:nvGrpSpPr>
        <p:cNvPr id="3208" name="Shape 3208"/>
        <p:cNvGrpSpPr/>
        <p:nvPr/>
      </p:nvGrpSpPr>
      <p:grpSpPr>
        <a:xfrm>
          <a:off x="0" y="0"/>
          <a:ext cx="0" cy="0"/>
          <a:chOff x="0" y="0"/>
          <a:chExt cx="0" cy="0"/>
        </a:xfrm>
      </p:grpSpPr>
      <p:pic>
        <p:nvPicPr>
          <p:cNvPr id="3209" name="Google Shape;3209;p20"/>
          <p:cNvPicPr preferRelativeResize="0"/>
          <p:nvPr/>
        </p:nvPicPr>
        <p:blipFill>
          <a:blip r:embed="rId2">
            <a:alphaModFix/>
          </a:blip>
          <a:stretch>
            <a:fillRect/>
          </a:stretch>
        </p:blipFill>
        <p:spPr>
          <a:xfrm>
            <a:off x="0" y="0"/>
            <a:ext cx="9144000" cy="5143500"/>
          </a:xfrm>
          <a:prstGeom prst="rect">
            <a:avLst/>
          </a:prstGeom>
          <a:noFill/>
          <a:ln>
            <a:noFill/>
          </a:ln>
        </p:spPr>
      </p:pic>
      <p:sp>
        <p:nvSpPr>
          <p:cNvPr id="3210" name="Google Shape;3210;p20"/>
          <p:cNvSpPr txBox="1"/>
          <p:nvPr>
            <p:ph idx="1" type="subTitle"/>
          </p:nvPr>
        </p:nvSpPr>
        <p:spPr>
          <a:xfrm>
            <a:off x="3767775" y="1926660"/>
            <a:ext cx="1584600" cy="643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accent3"/>
              </a:buClr>
              <a:buSzPts val="1600"/>
              <a:buNone/>
              <a:defRPr b="1" sz="2000">
                <a:solidFill>
                  <a:schemeClr val="accent3"/>
                </a:solidFill>
                <a:latin typeface="Caveat Brush"/>
                <a:ea typeface="Caveat Brush"/>
                <a:cs typeface="Caveat Brush"/>
                <a:sym typeface="Caveat Brush"/>
              </a:defRPr>
            </a:lvl1pPr>
            <a:lvl2pPr lvl="1" rtl="0" algn="ctr">
              <a:lnSpc>
                <a:spcPct val="100000"/>
              </a:lnSpc>
              <a:spcBef>
                <a:spcPts val="0"/>
              </a:spcBef>
              <a:spcAft>
                <a:spcPts val="0"/>
              </a:spcAft>
              <a:buClr>
                <a:schemeClr val="accent3"/>
              </a:buClr>
              <a:buSzPts val="1600"/>
              <a:buNone/>
              <a:defRPr sz="1600">
                <a:solidFill>
                  <a:schemeClr val="accent3"/>
                </a:solidFill>
              </a:defRPr>
            </a:lvl2pPr>
            <a:lvl3pPr lvl="2" rtl="0" algn="ctr">
              <a:lnSpc>
                <a:spcPct val="100000"/>
              </a:lnSpc>
              <a:spcBef>
                <a:spcPts val="0"/>
              </a:spcBef>
              <a:spcAft>
                <a:spcPts val="0"/>
              </a:spcAft>
              <a:buClr>
                <a:schemeClr val="accent3"/>
              </a:buClr>
              <a:buSzPts val="1600"/>
              <a:buNone/>
              <a:defRPr sz="1600">
                <a:solidFill>
                  <a:schemeClr val="accent3"/>
                </a:solidFill>
              </a:defRPr>
            </a:lvl3pPr>
            <a:lvl4pPr lvl="3" rtl="0" algn="ctr">
              <a:lnSpc>
                <a:spcPct val="100000"/>
              </a:lnSpc>
              <a:spcBef>
                <a:spcPts val="0"/>
              </a:spcBef>
              <a:spcAft>
                <a:spcPts val="0"/>
              </a:spcAft>
              <a:buClr>
                <a:schemeClr val="accent3"/>
              </a:buClr>
              <a:buSzPts val="1600"/>
              <a:buNone/>
              <a:defRPr sz="1600">
                <a:solidFill>
                  <a:schemeClr val="accent3"/>
                </a:solidFill>
              </a:defRPr>
            </a:lvl4pPr>
            <a:lvl5pPr lvl="4" rtl="0" algn="ctr">
              <a:lnSpc>
                <a:spcPct val="100000"/>
              </a:lnSpc>
              <a:spcBef>
                <a:spcPts val="0"/>
              </a:spcBef>
              <a:spcAft>
                <a:spcPts val="0"/>
              </a:spcAft>
              <a:buClr>
                <a:schemeClr val="accent3"/>
              </a:buClr>
              <a:buSzPts val="1600"/>
              <a:buNone/>
              <a:defRPr sz="1600">
                <a:solidFill>
                  <a:schemeClr val="accent3"/>
                </a:solidFill>
              </a:defRPr>
            </a:lvl5pPr>
            <a:lvl6pPr lvl="5" rtl="0" algn="ctr">
              <a:lnSpc>
                <a:spcPct val="100000"/>
              </a:lnSpc>
              <a:spcBef>
                <a:spcPts val="0"/>
              </a:spcBef>
              <a:spcAft>
                <a:spcPts val="0"/>
              </a:spcAft>
              <a:buClr>
                <a:schemeClr val="accent3"/>
              </a:buClr>
              <a:buSzPts val="1600"/>
              <a:buNone/>
              <a:defRPr sz="1600">
                <a:solidFill>
                  <a:schemeClr val="accent3"/>
                </a:solidFill>
              </a:defRPr>
            </a:lvl6pPr>
            <a:lvl7pPr lvl="6" rtl="0" algn="ctr">
              <a:lnSpc>
                <a:spcPct val="100000"/>
              </a:lnSpc>
              <a:spcBef>
                <a:spcPts val="0"/>
              </a:spcBef>
              <a:spcAft>
                <a:spcPts val="0"/>
              </a:spcAft>
              <a:buClr>
                <a:schemeClr val="accent3"/>
              </a:buClr>
              <a:buSzPts val="1600"/>
              <a:buNone/>
              <a:defRPr sz="1600">
                <a:solidFill>
                  <a:schemeClr val="accent3"/>
                </a:solidFill>
              </a:defRPr>
            </a:lvl7pPr>
            <a:lvl8pPr lvl="7" rtl="0" algn="ctr">
              <a:lnSpc>
                <a:spcPct val="100000"/>
              </a:lnSpc>
              <a:spcBef>
                <a:spcPts val="0"/>
              </a:spcBef>
              <a:spcAft>
                <a:spcPts val="0"/>
              </a:spcAft>
              <a:buClr>
                <a:schemeClr val="accent3"/>
              </a:buClr>
              <a:buSzPts val="1600"/>
              <a:buNone/>
              <a:defRPr sz="1600">
                <a:solidFill>
                  <a:schemeClr val="accent3"/>
                </a:solidFill>
              </a:defRPr>
            </a:lvl8pPr>
            <a:lvl9pPr lvl="8" rtl="0" algn="ctr">
              <a:lnSpc>
                <a:spcPct val="100000"/>
              </a:lnSpc>
              <a:spcBef>
                <a:spcPts val="0"/>
              </a:spcBef>
              <a:spcAft>
                <a:spcPts val="0"/>
              </a:spcAft>
              <a:buClr>
                <a:schemeClr val="accent3"/>
              </a:buClr>
              <a:buSzPts val="1600"/>
              <a:buNone/>
              <a:defRPr sz="1600">
                <a:solidFill>
                  <a:schemeClr val="accent3"/>
                </a:solidFill>
              </a:defRPr>
            </a:lvl9pPr>
          </a:lstStyle>
          <a:p/>
        </p:txBody>
      </p:sp>
      <p:sp>
        <p:nvSpPr>
          <p:cNvPr id="3211" name="Google Shape;3211;p20"/>
          <p:cNvSpPr txBox="1"/>
          <p:nvPr>
            <p:ph idx="2" type="subTitle"/>
          </p:nvPr>
        </p:nvSpPr>
        <p:spPr>
          <a:xfrm>
            <a:off x="6279850" y="2476381"/>
            <a:ext cx="1967700" cy="643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accent3"/>
              </a:buClr>
              <a:buSzPts val="1600"/>
              <a:buNone/>
              <a:defRPr b="1" sz="2000">
                <a:latin typeface="Caveat Brush"/>
                <a:ea typeface="Caveat Brush"/>
                <a:cs typeface="Caveat Brush"/>
                <a:sym typeface="Caveat Brush"/>
              </a:defRPr>
            </a:lvl1pPr>
            <a:lvl2pPr lvl="1" rtl="0" algn="ctr">
              <a:lnSpc>
                <a:spcPct val="100000"/>
              </a:lnSpc>
              <a:spcBef>
                <a:spcPts val="0"/>
              </a:spcBef>
              <a:spcAft>
                <a:spcPts val="0"/>
              </a:spcAft>
              <a:buClr>
                <a:schemeClr val="accent3"/>
              </a:buClr>
              <a:buSzPts val="1600"/>
              <a:buNone/>
              <a:defRPr sz="1600">
                <a:solidFill>
                  <a:schemeClr val="accent3"/>
                </a:solidFill>
              </a:defRPr>
            </a:lvl2pPr>
            <a:lvl3pPr lvl="2" rtl="0" algn="ctr">
              <a:lnSpc>
                <a:spcPct val="100000"/>
              </a:lnSpc>
              <a:spcBef>
                <a:spcPts val="0"/>
              </a:spcBef>
              <a:spcAft>
                <a:spcPts val="0"/>
              </a:spcAft>
              <a:buClr>
                <a:schemeClr val="accent3"/>
              </a:buClr>
              <a:buSzPts val="1600"/>
              <a:buNone/>
              <a:defRPr sz="1600">
                <a:solidFill>
                  <a:schemeClr val="accent3"/>
                </a:solidFill>
              </a:defRPr>
            </a:lvl3pPr>
            <a:lvl4pPr lvl="3" rtl="0" algn="ctr">
              <a:lnSpc>
                <a:spcPct val="100000"/>
              </a:lnSpc>
              <a:spcBef>
                <a:spcPts val="0"/>
              </a:spcBef>
              <a:spcAft>
                <a:spcPts val="0"/>
              </a:spcAft>
              <a:buClr>
                <a:schemeClr val="accent3"/>
              </a:buClr>
              <a:buSzPts val="1600"/>
              <a:buNone/>
              <a:defRPr sz="1600">
                <a:solidFill>
                  <a:schemeClr val="accent3"/>
                </a:solidFill>
              </a:defRPr>
            </a:lvl4pPr>
            <a:lvl5pPr lvl="4" rtl="0" algn="ctr">
              <a:lnSpc>
                <a:spcPct val="100000"/>
              </a:lnSpc>
              <a:spcBef>
                <a:spcPts val="0"/>
              </a:spcBef>
              <a:spcAft>
                <a:spcPts val="0"/>
              </a:spcAft>
              <a:buClr>
                <a:schemeClr val="accent3"/>
              </a:buClr>
              <a:buSzPts val="1600"/>
              <a:buNone/>
              <a:defRPr sz="1600">
                <a:solidFill>
                  <a:schemeClr val="accent3"/>
                </a:solidFill>
              </a:defRPr>
            </a:lvl5pPr>
            <a:lvl6pPr lvl="5" rtl="0" algn="ctr">
              <a:lnSpc>
                <a:spcPct val="100000"/>
              </a:lnSpc>
              <a:spcBef>
                <a:spcPts val="0"/>
              </a:spcBef>
              <a:spcAft>
                <a:spcPts val="0"/>
              </a:spcAft>
              <a:buClr>
                <a:schemeClr val="accent3"/>
              </a:buClr>
              <a:buSzPts val="1600"/>
              <a:buNone/>
              <a:defRPr sz="1600">
                <a:solidFill>
                  <a:schemeClr val="accent3"/>
                </a:solidFill>
              </a:defRPr>
            </a:lvl6pPr>
            <a:lvl7pPr lvl="6" rtl="0" algn="ctr">
              <a:lnSpc>
                <a:spcPct val="100000"/>
              </a:lnSpc>
              <a:spcBef>
                <a:spcPts val="0"/>
              </a:spcBef>
              <a:spcAft>
                <a:spcPts val="0"/>
              </a:spcAft>
              <a:buClr>
                <a:schemeClr val="accent3"/>
              </a:buClr>
              <a:buSzPts val="1600"/>
              <a:buNone/>
              <a:defRPr sz="1600">
                <a:solidFill>
                  <a:schemeClr val="accent3"/>
                </a:solidFill>
              </a:defRPr>
            </a:lvl7pPr>
            <a:lvl8pPr lvl="7" rtl="0" algn="ctr">
              <a:lnSpc>
                <a:spcPct val="100000"/>
              </a:lnSpc>
              <a:spcBef>
                <a:spcPts val="0"/>
              </a:spcBef>
              <a:spcAft>
                <a:spcPts val="0"/>
              </a:spcAft>
              <a:buClr>
                <a:schemeClr val="accent3"/>
              </a:buClr>
              <a:buSzPts val="1600"/>
              <a:buNone/>
              <a:defRPr sz="1600">
                <a:solidFill>
                  <a:schemeClr val="accent3"/>
                </a:solidFill>
              </a:defRPr>
            </a:lvl8pPr>
            <a:lvl9pPr lvl="8" rtl="0" algn="ctr">
              <a:lnSpc>
                <a:spcPct val="100000"/>
              </a:lnSpc>
              <a:spcBef>
                <a:spcPts val="0"/>
              </a:spcBef>
              <a:spcAft>
                <a:spcPts val="0"/>
              </a:spcAft>
              <a:buClr>
                <a:schemeClr val="accent3"/>
              </a:buClr>
              <a:buSzPts val="1600"/>
              <a:buNone/>
              <a:defRPr sz="1600">
                <a:solidFill>
                  <a:schemeClr val="accent3"/>
                </a:solidFill>
              </a:defRPr>
            </a:lvl9pPr>
          </a:lstStyle>
          <a:p/>
        </p:txBody>
      </p:sp>
      <p:sp>
        <p:nvSpPr>
          <p:cNvPr id="3212" name="Google Shape;3212;p20"/>
          <p:cNvSpPr txBox="1"/>
          <p:nvPr>
            <p:ph idx="3" type="subTitle"/>
          </p:nvPr>
        </p:nvSpPr>
        <p:spPr>
          <a:xfrm>
            <a:off x="900014" y="2476381"/>
            <a:ext cx="1967700" cy="643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accent3"/>
              </a:buClr>
              <a:buSzPts val="1600"/>
              <a:buNone/>
              <a:defRPr b="1" sz="2000">
                <a:solidFill>
                  <a:schemeClr val="accent3"/>
                </a:solidFill>
                <a:latin typeface="Caveat Brush"/>
                <a:ea typeface="Caveat Brush"/>
                <a:cs typeface="Caveat Brush"/>
                <a:sym typeface="Caveat Brush"/>
              </a:defRPr>
            </a:lvl1pPr>
            <a:lvl2pPr lvl="1" rtl="0" algn="ctr">
              <a:lnSpc>
                <a:spcPct val="100000"/>
              </a:lnSpc>
              <a:spcBef>
                <a:spcPts val="0"/>
              </a:spcBef>
              <a:spcAft>
                <a:spcPts val="0"/>
              </a:spcAft>
              <a:buClr>
                <a:schemeClr val="accent3"/>
              </a:buClr>
              <a:buSzPts val="1600"/>
              <a:buNone/>
              <a:defRPr sz="1600">
                <a:solidFill>
                  <a:schemeClr val="accent3"/>
                </a:solidFill>
              </a:defRPr>
            </a:lvl2pPr>
            <a:lvl3pPr lvl="2" rtl="0" algn="ctr">
              <a:lnSpc>
                <a:spcPct val="100000"/>
              </a:lnSpc>
              <a:spcBef>
                <a:spcPts val="0"/>
              </a:spcBef>
              <a:spcAft>
                <a:spcPts val="0"/>
              </a:spcAft>
              <a:buClr>
                <a:schemeClr val="accent3"/>
              </a:buClr>
              <a:buSzPts val="1600"/>
              <a:buNone/>
              <a:defRPr sz="1600">
                <a:solidFill>
                  <a:schemeClr val="accent3"/>
                </a:solidFill>
              </a:defRPr>
            </a:lvl3pPr>
            <a:lvl4pPr lvl="3" rtl="0" algn="ctr">
              <a:lnSpc>
                <a:spcPct val="100000"/>
              </a:lnSpc>
              <a:spcBef>
                <a:spcPts val="0"/>
              </a:spcBef>
              <a:spcAft>
                <a:spcPts val="0"/>
              </a:spcAft>
              <a:buClr>
                <a:schemeClr val="accent3"/>
              </a:buClr>
              <a:buSzPts val="1600"/>
              <a:buNone/>
              <a:defRPr sz="1600">
                <a:solidFill>
                  <a:schemeClr val="accent3"/>
                </a:solidFill>
              </a:defRPr>
            </a:lvl4pPr>
            <a:lvl5pPr lvl="4" rtl="0" algn="ctr">
              <a:lnSpc>
                <a:spcPct val="100000"/>
              </a:lnSpc>
              <a:spcBef>
                <a:spcPts val="0"/>
              </a:spcBef>
              <a:spcAft>
                <a:spcPts val="0"/>
              </a:spcAft>
              <a:buClr>
                <a:schemeClr val="accent3"/>
              </a:buClr>
              <a:buSzPts val="1600"/>
              <a:buNone/>
              <a:defRPr sz="1600">
                <a:solidFill>
                  <a:schemeClr val="accent3"/>
                </a:solidFill>
              </a:defRPr>
            </a:lvl5pPr>
            <a:lvl6pPr lvl="5" rtl="0" algn="ctr">
              <a:lnSpc>
                <a:spcPct val="100000"/>
              </a:lnSpc>
              <a:spcBef>
                <a:spcPts val="0"/>
              </a:spcBef>
              <a:spcAft>
                <a:spcPts val="0"/>
              </a:spcAft>
              <a:buClr>
                <a:schemeClr val="accent3"/>
              </a:buClr>
              <a:buSzPts val="1600"/>
              <a:buNone/>
              <a:defRPr sz="1600">
                <a:solidFill>
                  <a:schemeClr val="accent3"/>
                </a:solidFill>
              </a:defRPr>
            </a:lvl6pPr>
            <a:lvl7pPr lvl="6" rtl="0" algn="ctr">
              <a:lnSpc>
                <a:spcPct val="100000"/>
              </a:lnSpc>
              <a:spcBef>
                <a:spcPts val="0"/>
              </a:spcBef>
              <a:spcAft>
                <a:spcPts val="0"/>
              </a:spcAft>
              <a:buClr>
                <a:schemeClr val="accent3"/>
              </a:buClr>
              <a:buSzPts val="1600"/>
              <a:buNone/>
              <a:defRPr sz="1600">
                <a:solidFill>
                  <a:schemeClr val="accent3"/>
                </a:solidFill>
              </a:defRPr>
            </a:lvl7pPr>
            <a:lvl8pPr lvl="7" rtl="0" algn="ctr">
              <a:lnSpc>
                <a:spcPct val="100000"/>
              </a:lnSpc>
              <a:spcBef>
                <a:spcPts val="0"/>
              </a:spcBef>
              <a:spcAft>
                <a:spcPts val="0"/>
              </a:spcAft>
              <a:buClr>
                <a:schemeClr val="accent3"/>
              </a:buClr>
              <a:buSzPts val="1600"/>
              <a:buNone/>
              <a:defRPr sz="1600">
                <a:solidFill>
                  <a:schemeClr val="accent3"/>
                </a:solidFill>
              </a:defRPr>
            </a:lvl8pPr>
            <a:lvl9pPr lvl="8" rtl="0" algn="ctr">
              <a:lnSpc>
                <a:spcPct val="100000"/>
              </a:lnSpc>
              <a:spcBef>
                <a:spcPts val="0"/>
              </a:spcBef>
              <a:spcAft>
                <a:spcPts val="0"/>
              </a:spcAft>
              <a:buClr>
                <a:schemeClr val="accent3"/>
              </a:buClr>
              <a:buSzPts val="1600"/>
              <a:buNone/>
              <a:defRPr sz="1600">
                <a:solidFill>
                  <a:schemeClr val="accent3"/>
                </a:solidFill>
              </a:defRPr>
            </a:lvl9pPr>
          </a:lstStyle>
          <a:p/>
        </p:txBody>
      </p:sp>
      <p:sp>
        <p:nvSpPr>
          <p:cNvPr id="3213" name="Google Shape;3213;p20"/>
          <p:cNvSpPr txBox="1"/>
          <p:nvPr>
            <p:ph idx="4" type="subTitle"/>
          </p:nvPr>
        </p:nvSpPr>
        <p:spPr>
          <a:xfrm>
            <a:off x="3406730" y="2592314"/>
            <a:ext cx="2322600" cy="859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3"/>
              </a:buClr>
              <a:buSzPts val="1600"/>
              <a:buNone/>
              <a:defRPr sz="1500">
                <a:solidFill>
                  <a:schemeClr val="accent3"/>
                </a:solidFill>
              </a:defRPr>
            </a:lvl1pPr>
            <a:lvl2pPr lvl="1" rtl="0" algn="ctr">
              <a:lnSpc>
                <a:spcPct val="100000"/>
              </a:lnSpc>
              <a:spcBef>
                <a:spcPts val="0"/>
              </a:spcBef>
              <a:spcAft>
                <a:spcPts val="0"/>
              </a:spcAft>
              <a:buClr>
                <a:schemeClr val="accent3"/>
              </a:buClr>
              <a:buSzPts val="1600"/>
              <a:buNone/>
              <a:defRPr sz="1600">
                <a:solidFill>
                  <a:schemeClr val="accent3"/>
                </a:solidFill>
              </a:defRPr>
            </a:lvl2pPr>
            <a:lvl3pPr lvl="2" rtl="0" algn="ctr">
              <a:lnSpc>
                <a:spcPct val="100000"/>
              </a:lnSpc>
              <a:spcBef>
                <a:spcPts val="0"/>
              </a:spcBef>
              <a:spcAft>
                <a:spcPts val="0"/>
              </a:spcAft>
              <a:buClr>
                <a:schemeClr val="accent3"/>
              </a:buClr>
              <a:buSzPts val="1600"/>
              <a:buNone/>
              <a:defRPr sz="1600">
                <a:solidFill>
                  <a:schemeClr val="accent3"/>
                </a:solidFill>
              </a:defRPr>
            </a:lvl3pPr>
            <a:lvl4pPr lvl="3" rtl="0" algn="ctr">
              <a:lnSpc>
                <a:spcPct val="100000"/>
              </a:lnSpc>
              <a:spcBef>
                <a:spcPts val="0"/>
              </a:spcBef>
              <a:spcAft>
                <a:spcPts val="0"/>
              </a:spcAft>
              <a:buClr>
                <a:schemeClr val="accent3"/>
              </a:buClr>
              <a:buSzPts val="1600"/>
              <a:buNone/>
              <a:defRPr sz="1600">
                <a:solidFill>
                  <a:schemeClr val="accent3"/>
                </a:solidFill>
              </a:defRPr>
            </a:lvl4pPr>
            <a:lvl5pPr lvl="4" rtl="0" algn="ctr">
              <a:lnSpc>
                <a:spcPct val="100000"/>
              </a:lnSpc>
              <a:spcBef>
                <a:spcPts val="0"/>
              </a:spcBef>
              <a:spcAft>
                <a:spcPts val="0"/>
              </a:spcAft>
              <a:buClr>
                <a:schemeClr val="accent3"/>
              </a:buClr>
              <a:buSzPts val="1600"/>
              <a:buNone/>
              <a:defRPr sz="1600">
                <a:solidFill>
                  <a:schemeClr val="accent3"/>
                </a:solidFill>
              </a:defRPr>
            </a:lvl5pPr>
            <a:lvl6pPr lvl="5" rtl="0" algn="ctr">
              <a:lnSpc>
                <a:spcPct val="100000"/>
              </a:lnSpc>
              <a:spcBef>
                <a:spcPts val="0"/>
              </a:spcBef>
              <a:spcAft>
                <a:spcPts val="0"/>
              </a:spcAft>
              <a:buClr>
                <a:schemeClr val="accent3"/>
              </a:buClr>
              <a:buSzPts val="1600"/>
              <a:buNone/>
              <a:defRPr sz="1600">
                <a:solidFill>
                  <a:schemeClr val="accent3"/>
                </a:solidFill>
              </a:defRPr>
            </a:lvl6pPr>
            <a:lvl7pPr lvl="6" rtl="0" algn="ctr">
              <a:lnSpc>
                <a:spcPct val="100000"/>
              </a:lnSpc>
              <a:spcBef>
                <a:spcPts val="0"/>
              </a:spcBef>
              <a:spcAft>
                <a:spcPts val="0"/>
              </a:spcAft>
              <a:buClr>
                <a:schemeClr val="accent3"/>
              </a:buClr>
              <a:buSzPts val="1600"/>
              <a:buNone/>
              <a:defRPr sz="1600">
                <a:solidFill>
                  <a:schemeClr val="accent3"/>
                </a:solidFill>
              </a:defRPr>
            </a:lvl7pPr>
            <a:lvl8pPr lvl="7" rtl="0" algn="ctr">
              <a:lnSpc>
                <a:spcPct val="100000"/>
              </a:lnSpc>
              <a:spcBef>
                <a:spcPts val="0"/>
              </a:spcBef>
              <a:spcAft>
                <a:spcPts val="0"/>
              </a:spcAft>
              <a:buClr>
                <a:schemeClr val="accent3"/>
              </a:buClr>
              <a:buSzPts val="1600"/>
              <a:buNone/>
              <a:defRPr sz="1600">
                <a:solidFill>
                  <a:schemeClr val="accent3"/>
                </a:solidFill>
              </a:defRPr>
            </a:lvl8pPr>
            <a:lvl9pPr lvl="8" rtl="0" algn="ctr">
              <a:lnSpc>
                <a:spcPct val="100000"/>
              </a:lnSpc>
              <a:spcBef>
                <a:spcPts val="0"/>
              </a:spcBef>
              <a:spcAft>
                <a:spcPts val="0"/>
              </a:spcAft>
              <a:buClr>
                <a:schemeClr val="accent3"/>
              </a:buClr>
              <a:buSzPts val="1600"/>
              <a:buNone/>
              <a:defRPr sz="1600">
                <a:solidFill>
                  <a:schemeClr val="accent3"/>
                </a:solidFill>
              </a:defRPr>
            </a:lvl9pPr>
          </a:lstStyle>
          <a:p/>
        </p:txBody>
      </p:sp>
      <p:sp>
        <p:nvSpPr>
          <p:cNvPr id="3214" name="Google Shape;3214;p20"/>
          <p:cNvSpPr txBox="1"/>
          <p:nvPr>
            <p:ph idx="5" type="subTitle"/>
          </p:nvPr>
        </p:nvSpPr>
        <p:spPr>
          <a:xfrm>
            <a:off x="6102401" y="3145275"/>
            <a:ext cx="2322600" cy="859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3"/>
              </a:buClr>
              <a:buSzPts val="1600"/>
              <a:buNone/>
              <a:defRPr sz="1500">
                <a:solidFill>
                  <a:schemeClr val="accent3"/>
                </a:solidFill>
              </a:defRPr>
            </a:lvl1pPr>
            <a:lvl2pPr lvl="1" rtl="0" algn="ctr">
              <a:lnSpc>
                <a:spcPct val="100000"/>
              </a:lnSpc>
              <a:spcBef>
                <a:spcPts val="0"/>
              </a:spcBef>
              <a:spcAft>
                <a:spcPts val="0"/>
              </a:spcAft>
              <a:buClr>
                <a:schemeClr val="accent3"/>
              </a:buClr>
              <a:buSzPts val="1600"/>
              <a:buNone/>
              <a:defRPr sz="1600">
                <a:solidFill>
                  <a:schemeClr val="accent3"/>
                </a:solidFill>
              </a:defRPr>
            </a:lvl2pPr>
            <a:lvl3pPr lvl="2" rtl="0" algn="ctr">
              <a:lnSpc>
                <a:spcPct val="100000"/>
              </a:lnSpc>
              <a:spcBef>
                <a:spcPts val="0"/>
              </a:spcBef>
              <a:spcAft>
                <a:spcPts val="0"/>
              </a:spcAft>
              <a:buClr>
                <a:schemeClr val="accent3"/>
              </a:buClr>
              <a:buSzPts val="1600"/>
              <a:buNone/>
              <a:defRPr sz="1600">
                <a:solidFill>
                  <a:schemeClr val="accent3"/>
                </a:solidFill>
              </a:defRPr>
            </a:lvl3pPr>
            <a:lvl4pPr lvl="3" rtl="0" algn="ctr">
              <a:lnSpc>
                <a:spcPct val="100000"/>
              </a:lnSpc>
              <a:spcBef>
                <a:spcPts val="0"/>
              </a:spcBef>
              <a:spcAft>
                <a:spcPts val="0"/>
              </a:spcAft>
              <a:buClr>
                <a:schemeClr val="accent3"/>
              </a:buClr>
              <a:buSzPts val="1600"/>
              <a:buNone/>
              <a:defRPr sz="1600">
                <a:solidFill>
                  <a:schemeClr val="accent3"/>
                </a:solidFill>
              </a:defRPr>
            </a:lvl4pPr>
            <a:lvl5pPr lvl="4" rtl="0" algn="ctr">
              <a:lnSpc>
                <a:spcPct val="100000"/>
              </a:lnSpc>
              <a:spcBef>
                <a:spcPts val="0"/>
              </a:spcBef>
              <a:spcAft>
                <a:spcPts val="0"/>
              </a:spcAft>
              <a:buClr>
                <a:schemeClr val="accent3"/>
              </a:buClr>
              <a:buSzPts val="1600"/>
              <a:buNone/>
              <a:defRPr sz="1600">
                <a:solidFill>
                  <a:schemeClr val="accent3"/>
                </a:solidFill>
              </a:defRPr>
            </a:lvl5pPr>
            <a:lvl6pPr lvl="5" rtl="0" algn="ctr">
              <a:lnSpc>
                <a:spcPct val="100000"/>
              </a:lnSpc>
              <a:spcBef>
                <a:spcPts val="0"/>
              </a:spcBef>
              <a:spcAft>
                <a:spcPts val="0"/>
              </a:spcAft>
              <a:buClr>
                <a:schemeClr val="accent3"/>
              </a:buClr>
              <a:buSzPts val="1600"/>
              <a:buNone/>
              <a:defRPr sz="1600">
                <a:solidFill>
                  <a:schemeClr val="accent3"/>
                </a:solidFill>
              </a:defRPr>
            </a:lvl6pPr>
            <a:lvl7pPr lvl="6" rtl="0" algn="ctr">
              <a:lnSpc>
                <a:spcPct val="100000"/>
              </a:lnSpc>
              <a:spcBef>
                <a:spcPts val="0"/>
              </a:spcBef>
              <a:spcAft>
                <a:spcPts val="0"/>
              </a:spcAft>
              <a:buClr>
                <a:schemeClr val="accent3"/>
              </a:buClr>
              <a:buSzPts val="1600"/>
              <a:buNone/>
              <a:defRPr sz="1600">
                <a:solidFill>
                  <a:schemeClr val="accent3"/>
                </a:solidFill>
              </a:defRPr>
            </a:lvl7pPr>
            <a:lvl8pPr lvl="7" rtl="0" algn="ctr">
              <a:lnSpc>
                <a:spcPct val="100000"/>
              </a:lnSpc>
              <a:spcBef>
                <a:spcPts val="0"/>
              </a:spcBef>
              <a:spcAft>
                <a:spcPts val="0"/>
              </a:spcAft>
              <a:buClr>
                <a:schemeClr val="accent3"/>
              </a:buClr>
              <a:buSzPts val="1600"/>
              <a:buNone/>
              <a:defRPr sz="1600">
                <a:solidFill>
                  <a:schemeClr val="accent3"/>
                </a:solidFill>
              </a:defRPr>
            </a:lvl8pPr>
            <a:lvl9pPr lvl="8" rtl="0" algn="ctr">
              <a:lnSpc>
                <a:spcPct val="100000"/>
              </a:lnSpc>
              <a:spcBef>
                <a:spcPts val="0"/>
              </a:spcBef>
              <a:spcAft>
                <a:spcPts val="0"/>
              </a:spcAft>
              <a:buClr>
                <a:schemeClr val="accent3"/>
              </a:buClr>
              <a:buSzPts val="1600"/>
              <a:buNone/>
              <a:defRPr sz="1600">
                <a:solidFill>
                  <a:schemeClr val="accent3"/>
                </a:solidFill>
              </a:defRPr>
            </a:lvl9pPr>
          </a:lstStyle>
          <a:p/>
        </p:txBody>
      </p:sp>
      <p:sp>
        <p:nvSpPr>
          <p:cNvPr id="3215" name="Google Shape;3215;p20"/>
          <p:cNvSpPr txBox="1"/>
          <p:nvPr>
            <p:ph idx="6" type="subTitle"/>
          </p:nvPr>
        </p:nvSpPr>
        <p:spPr>
          <a:xfrm>
            <a:off x="722575" y="3141926"/>
            <a:ext cx="2322600" cy="859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3"/>
              </a:buClr>
              <a:buSzPts val="1600"/>
              <a:buNone/>
              <a:defRPr sz="1500">
                <a:solidFill>
                  <a:schemeClr val="accent3"/>
                </a:solidFill>
              </a:defRPr>
            </a:lvl1pPr>
            <a:lvl2pPr lvl="1" rtl="0" algn="ctr">
              <a:lnSpc>
                <a:spcPct val="100000"/>
              </a:lnSpc>
              <a:spcBef>
                <a:spcPts val="0"/>
              </a:spcBef>
              <a:spcAft>
                <a:spcPts val="0"/>
              </a:spcAft>
              <a:buClr>
                <a:schemeClr val="accent3"/>
              </a:buClr>
              <a:buSzPts val="1600"/>
              <a:buNone/>
              <a:defRPr sz="1600">
                <a:solidFill>
                  <a:schemeClr val="accent3"/>
                </a:solidFill>
              </a:defRPr>
            </a:lvl2pPr>
            <a:lvl3pPr lvl="2" rtl="0" algn="ctr">
              <a:lnSpc>
                <a:spcPct val="100000"/>
              </a:lnSpc>
              <a:spcBef>
                <a:spcPts val="0"/>
              </a:spcBef>
              <a:spcAft>
                <a:spcPts val="0"/>
              </a:spcAft>
              <a:buClr>
                <a:schemeClr val="accent3"/>
              </a:buClr>
              <a:buSzPts val="1600"/>
              <a:buNone/>
              <a:defRPr sz="1600">
                <a:solidFill>
                  <a:schemeClr val="accent3"/>
                </a:solidFill>
              </a:defRPr>
            </a:lvl3pPr>
            <a:lvl4pPr lvl="3" rtl="0" algn="ctr">
              <a:lnSpc>
                <a:spcPct val="100000"/>
              </a:lnSpc>
              <a:spcBef>
                <a:spcPts val="0"/>
              </a:spcBef>
              <a:spcAft>
                <a:spcPts val="0"/>
              </a:spcAft>
              <a:buClr>
                <a:schemeClr val="accent3"/>
              </a:buClr>
              <a:buSzPts val="1600"/>
              <a:buNone/>
              <a:defRPr sz="1600">
                <a:solidFill>
                  <a:schemeClr val="accent3"/>
                </a:solidFill>
              </a:defRPr>
            </a:lvl4pPr>
            <a:lvl5pPr lvl="4" rtl="0" algn="ctr">
              <a:lnSpc>
                <a:spcPct val="100000"/>
              </a:lnSpc>
              <a:spcBef>
                <a:spcPts val="0"/>
              </a:spcBef>
              <a:spcAft>
                <a:spcPts val="0"/>
              </a:spcAft>
              <a:buClr>
                <a:schemeClr val="accent3"/>
              </a:buClr>
              <a:buSzPts val="1600"/>
              <a:buNone/>
              <a:defRPr sz="1600">
                <a:solidFill>
                  <a:schemeClr val="accent3"/>
                </a:solidFill>
              </a:defRPr>
            </a:lvl5pPr>
            <a:lvl6pPr lvl="5" rtl="0" algn="ctr">
              <a:lnSpc>
                <a:spcPct val="100000"/>
              </a:lnSpc>
              <a:spcBef>
                <a:spcPts val="0"/>
              </a:spcBef>
              <a:spcAft>
                <a:spcPts val="0"/>
              </a:spcAft>
              <a:buClr>
                <a:schemeClr val="accent3"/>
              </a:buClr>
              <a:buSzPts val="1600"/>
              <a:buNone/>
              <a:defRPr sz="1600">
                <a:solidFill>
                  <a:schemeClr val="accent3"/>
                </a:solidFill>
              </a:defRPr>
            </a:lvl6pPr>
            <a:lvl7pPr lvl="6" rtl="0" algn="ctr">
              <a:lnSpc>
                <a:spcPct val="100000"/>
              </a:lnSpc>
              <a:spcBef>
                <a:spcPts val="0"/>
              </a:spcBef>
              <a:spcAft>
                <a:spcPts val="0"/>
              </a:spcAft>
              <a:buClr>
                <a:schemeClr val="accent3"/>
              </a:buClr>
              <a:buSzPts val="1600"/>
              <a:buNone/>
              <a:defRPr sz="1600">
                <a:solidFill>
                  <a:schemeClr val="accent3"/>
                </a:solidFill>
              </a:defRPr>
            </a:lvl7pPr>
            <a:lvl8pPr lvl="7" rtl="0" algn="ctr">
              <a:lnSpc>
                <a:spcPct val="100000"/>
              </a:lnSpc>
              <a:spcBef>
                <a:spcPts val="0"/>
              </a:spcBef>
              <a:spcAft>
                <a:spcPts val="0"/>
              </a:spcAft>
              <a:buClr>
                <a:schemeClr val="accent3"/>
              </a:buClr>
              <a:buSzPts val="1600"/>
              <a:buNone/>
              <a:defRPr sz="1600">
                <a:solidFill>
                  <a:schemeClr val="accent3"/>
                </a:solidFill>
              </a:defRPr>
            </a:lvl8pPr>
            <a:lvl9pPr lvl="8" rtl="0" algn="ctr">
              <a:lnSpc>
                <a:spcPct val="100000"/>
              </a:lnSpc>
              <a:spcBef>
                <a:spcPts val="0"/>
              </a:spcBef>
              <a:spcAft>
                <a:spcPts val="0"/>
              </a:spcAft>
              <a:buClr>
                <a:schemeClr val="accent3"/>
              </a:buClr>
              <a:buSzPts val="1600"/>
              <a:buNone/>
              <a:defRPr sz="1600">
                <a:solidFill>
                  <a:schemeClr val="accent3"/>
                </a:solidFill>
              </a:defRPr>
            </a:lvl9pPr>
          </a:lstStyle>
          <a:p/>
        </p:txBody>
      </p:sp>
      <p:grpSp>
        <p:nvGrpSpPr>
          <p:cNvPr id="3216" name="Google Shape;3216;p20"/>
          <p:cNvGrpSpPr/>
          <p:nvPr/>
        </p:nvGrpSpPr>
        <p:grpSpPr>
          <a:xfrm>
            <a:off x="8020525" y="4467113"/>
            <a:ext cx="2106500" cy="597475"/>
            <a:chOff x="-2810250" y="3572525"/>
            <a:chExt cx="2106500" cy="597475"/>
          </a:xfrm>
        </p:grpSpPr>
        <p:sp>
          <p:nvSpPr>
            <p:cNvPr id="3217" name="Google Shape;3217;p20"/>
            <p:cNvSpPr/>
            <p:nvPr/>
          </p:nvSpPr>
          <p:spPr>
            <a:xfrm>
              <a:off x="-2396250" y="4007475"/>
              <a:ext cx="133850" cy="123700"/>
            </a:xfrm>
            <a:custGeom>
              <a:rect b="b" l="l" r="r" t="t"/>
              <a:pathLst>
                <a:path extrusionOk="0" h="4948" w="5354">
                  <a:moveTo>
                    <a:pt x="3665" y="0"/>
                  </a:moveTo>
                  <a:cubicBezTo>
                    <a:pt x="3419" y="0"/>
                    <a:pt x="3177" y="89"/>
                    <a:pt x="2983" y="258"/>
                  </a:cubicBezTo>
                  <a:cubicBezTo>
                    <a:pt x="2771" y="1971"/>
                    <a:pt x="1" y="2521"/>
                    <a:pt x="339" y="4445"/>
                  </a:cubicBezTo>
                  <a:cubicBezTo>
                    <a:pt x="400" y="4488"/>
                    <a:pt x="452" y="4505"/>
                    <a:pt x="498" y="4505"/>
                  </a:cubicBezTo>
                  <a:cubicBezTo>
                    <a:pt x="693" y="4505"/>
                    <a:pt x="777" y="4189"/>
                    <a:pt x="1039" y="4189"/>
                  </a:cubicBezTo>
                  <a:cubicBezTo>
                    <a:pt x="1052" y="4189"/>
                    <a:pt x="1065" y="4190"/>
                    <a:pt x="1079" y="4192"/>
                  </a:cubicBezTo>
                  <a:cubicBezTo>
                    <a:pt x="1164" y="4466"/>
                    <a:pt x="614" y="4466"/>
                    <a:pt x="762" y="4763"/>
                  </a:cubicBezTo>
                  <a:cubicBezTo>
                    <a:pt x="893" y="4882"/>
                    <a:pt x="1072" y="4948"/>
                    <a:pt x="1226" y="4948"/>
                  </a:cubicBezTo>
                  <a:cubicBezTo>
                    <a:pt x="1344" y="4948"/>
                    <a:pt x="1447" y="4909"/>
                    <a:pt x="1502" y="4826"/>
                  </a:cubicBezTo>
                  <a:cubicBezTo>
                    <a:pt x="1946" y="4213"/>
                    <a:pt x="2750" y="3853"/>
                    <a:pt x="3004" y="3155"/>
                  </a:cubicBezTo>
                  <a:cubicBezTo>
                    <a:pt x="3110" y="2817"/>
                    <a:pt x="3363" y="2542"/>
                    <a:pt x="3659" y="2373"/>
                  </a:cubicBezTo>
                  <a:cubicBezTo>
                    <a:pt x="4558" y="1871"/>
                    <a:pt x="5354" y="109"/>
                    <a:pt x="4167" y="109"/>
                  </a:cubicBezTo>
                  <a:cubicBezTo>
                    <a:pt x="4153" y="109"/>
                    <a:pt x="4139" y="109"/>
                    <a:pt x="4125" y="110"/>
                  </a:cubicBezTo>
                  <a:cubicBezTo>
                    <a:pt x="3977" y="36"/>
                    <a:pt x="3820" y="0"/>
                    <a:pt x="3665"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8" name="Google Shape;3218;p20"/>
            <p:cNvSpPr/>
            <p:nvPr/>
          </p:nvSpPr>
          <p:spPr>
            <a:xfrm>
              <a:off x="-1076525" y="3572525"/>
              <a:ext cx="126925" cy="104075"/>
            </a:xfrm>
            <a:custGeom>
              <a:rect b="b" l="l" r="r" t="t"/>
              <a:pathLst>
                <a:path extrusionOk="0" h="4163" w="5077">
                  <a:moveTo>
                    <a:pt x="3337" y="1"/>
                  </a:moveTo>
                  <a:cubicBezTo>
                    <a:pt x="3025" y="1"/>
                    <a:pt x="2736" y="55"/>
                    <a:pt x="2602" y="165"/>
                  </a:cubicBezTo>
                  <a:cubicBezTo>
                    <a:pt x="2665" y="715"/>
                    <a:pt x="1798" y="906"/>
                    <a:pt x="1841" y="1477"/>
                  </a:cubicBezTo>
                  <a:cubicBezTo>
                    <a:pt x="1819" y="1815"/>
                    <a:pt x="1544" y="1900"/>
                    <a:pt x="1248" y="1963"/>
                  </a:cubicBezTo>
                  <a:cubicBezTo>
                    <a:pt x="254" y="2513"/>
                    <a:pt x="1" y="4099"/>
                    <a:pt x="1502" y="4163"/>
                  </a:cubicBezTo>
                  <a:cubicBezTo>
                    <a:pt x="2412" y="3824"/>
                    <a:pt x="3173" y="3190"/>
                    <a:pt x="3659" y="2365"/>
                  </a:cubicBezTo>
                  <a:cubicBezTo>
                    <a:pt x="3793" y="1912"/>
                    <a:pt x="4060" y="1739"/>
                    <a:pt x="4460" y="1739"/>
                  </a:cubicBezTo>
                  <a:cubicBezTo>
                    <a:pt x="4565" y="1739"/>
                    <a:pt x="4678" y="1751"/>
                    <a:pt x="4801" y="1773"/>
                  </a:cubicBezTo>
                  <a:cubicBezTo>
                    <a:pt x="4738" y="1604"/>
                    <a:pt x="5076" y="1477"/>
                    <a:pt x="4865" y="1286"/>
                  </a:cubicBezTo>
                  <a:cubicBezTo>
                    <a:pt x="4670" y="1119"/>
                    <a:pt x="4486" y="1055"/>
                    <a:pt x="4305" y="1055"/>
                  </a:cubicBezTo>
                  <a:cubicBezTo>
                    <a:pt x="3779" y="1055"/>
                    <a:pt x="3290" y="1599"/>
                    <a:pt x="2708" y="1709"/>
                  </a:cubicBezTo>
                  <a:cubicBezTo>
                    <a:pt x="2792" y="1202"/>
                    <a:pt x="3215" y="948"/>
                    <a:pt x="3511" y="715"/>
                  </a:cubicBezTo>
                  <a:cubicBezTo>
                    <a:pt x="3571" y="673"/>
                    <a:pt x="3645" y="658"/>
                    <a:pt x="3726" y="658"/>
                  </a:cubicBezTo>
                  <a:cubicBezTo>
                    <a:pt x="3891" y="658"/>
                    <a:pt x="4083" y="718"/>
                    <a:pt x="4233" y="718"/>
                  </a:cubicBezTo>
                  <a:cubicBezTo>
                    <a:pt x="4373" y="718"/>
                    <a:pt x="4476" y="666"/>
                    <a:pt x="4484" y="461"/>
                  </a:cubicBezTo>
                  <a:cubicBezTo>
                    <a:pt x="4458" y="156"/>
                    <a:pt x="3864" y="1"/>
                    <a:pt x="3337"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9" name="Google Shape;3219;p20"/>
            <p:cNvSpPr/>
            <p:nvPr/>
          </p:nvSpPr>
          <p:spPr>
            <a:xfrm>
              <a:off x="-2407875" y="4057575"/>
              <a:ext cx="141200" cy="94050"/>
            </a:xfrm>
            <a:custGeom>
              <a:rect b="b" l="l" r="r" t="t"/>
              <a:pathLst>
                <a:path extrusionOk="0" h="3762" w="5648">
                  <a:moveTo>
                    <a:pt x="4962" y="0"/>
                  </a:moveTo>
                  <a:cubicBezTo>
                    <a:pt x="4363" y="0"/>
                    <a:pt x="3743" y="352"/>
                    <a:pt x="3532" y="940"/>
                  </a:cubicBezTo>
                  <a:cubicBezTo>
                    <a:pt x="3405" y="1638"/>
                    <a:pt x="2665" y="1743"/>
                    <a:pt x="2369" y="2293"/>
                  </a:cubicBezTo>
                  <a:cubicBezTo>
                    <a:pt x="2144" y="2744"/>
                    <a:pt x="1958" y="2962"/>
                    <a:pt x="1704" y="2962"/>
                  </a:cubicBezTo>
                  <a:cubicBezTo>
                    <a:pt x="1506" y="2962"/>
                    <a:pt x="1265" y="2828"/>
                    <a:pt x="931" y="2568"/>
                  </a:cubicBezTo>
                  <a:cubicBezTo>
                    <a:pt x="656" y="2399"/>
                    <a:pt x="677" y="2188"/>
                    <a:pt x="740" y="1955"/>
                  </a:cubicBezTo>
                  <a:cubicBezTo>
                    <a:pt x="844" y="1728"/>
                    <a:pt x="715" y="1616"/>
                    <a:pt x="571" y="1616"/>
                  </a:cubicBezTo>
                  <a:cubicBezTo>
                    <a:pt x="420" y="1616"/>
                    <a:pt x="253" y="1738"/>
                    <a:pt x="317" y="1976"/>
                  </a:cubicBezTo>
                  <a:cubicBezTo>
                    <a:pt x="85" y="2293"/>
                    <a:pt x="0" y="2801"/>
                    <a:pt x="360" y="3076"/>
                  </a:cubicBezTo>
                  <a:cubicBezTo>
                    <a:pt x="1067" y="3522"/>
                    <a:pt x="1545" y="3761"/>
                    <a:pt x="1963" y="3761"/>
                  </a:cubicBezTo>
                  <a:cubicBezTo>
                    <a:pt x="2358" y="3761"/>
                    <a:pt x="2699" y="3549"/>
                    <a:pt x="3130" y="3097"/>
                  </a:cubicBezTo>
                  <a:cubicBezTo>
                    <a:pt x="3997" y="2166"/>
                    <a:pt x="5097" y="1342"/>
                    <a:pt x="5647" y="178"/>
                  </a:cubicBezTo>
                  <a:cubicBezTo>
                    <a:pt x="5441" y="57"/>
                    <a:pt x="5203" y="0"/>
                    <a:pt x="4962"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0" name="Google Shape;3220;p20"/>
            <p:cNvSpPr/>
            <p:nvPr/>
          </p:nvSpPr>
          <p:spPr>
            <a:xfrm>
              <a:off x="-869800" y="3762375"/>
              <a:ext cx="147025" cy="84950"/>
            </a:xfrm>
            <a:custGeom>
              <a:rect b="b" l="l" r="r" t="t"/>
              <a:pathLst>
                <a:path extrusionOk="0" h="3398" w="5881">
                  <a:moveTo>
                    <a:pt x="3321" y="0"/>
                  </a:moveTo>
                  <a:cubicBezTo>
                    <a:pt x="2724" y="0"/>
                    <a:pt x="1587" y="1645"/>
                    <a:pt x="652" y="1645"/>
                  </a:cubicBezTo>
                  <a:cubicBezTo>
                    <a:pt x="646" y="1645"/>
                    <a:pt x="641" y="1645"/>
                    <a:pt x="635" y="1644"/>
                  </a:cubicBezTo>
                  <a:cubicBezTo>
                    <a:pt x="339" y="1666"/>
                    <a:pt x="530" y="2004"/>
                    <a:pt x="276" y="2067"/>
                  </a:cubicBezTo>
                  <a:cubicBezTo>
                    <a:pt x="1" y="2448"/>
                    <a:pt x="170" y="2829"/>
                    <a:pt x="276" y="3188"/>
                  </a:cubicBezTo>
                  <a:lnTo>
                    <a:pt x="445" y="3209"/>
                  </a:lnTo>
                  <a:cubicBezTo>
                    <a:pt x="481" y="3205"/>
                    <a:pt x="517" y="3203"/>
                    <a:pt x="553" y="3203"/>
                  </a:cubicBezTo>
                  <a:cubicBezTo>
                    <a:pt x="921" y="3203"/>
                    <a:pt x="1302" y="3397"/>
                    <a:pt x="1640" y="3397"/>
                  </a:cubicBezTo>
                  <a:cubicBezTo>
                    <a:pt x="1779" y="3397"/>
                    <a:pt x="1911" y="3365"/>
                    <a:pt x="2031" y="3273"/>
                  </a:cubicBezTo>
                  <a:cubicBezTo>
                    <a:pt x="2645" y="2850"/>
                    <a:pt x="3491" y="2554"/>
                    <a:pt x="3892" y="2089"/>
                  </a:cubicBezTo>
                  <a:cubicBezTo>
                    <a:pt x="4358" y="1306"/>
                    <a:pt x="5881" y="1243"/>
                    <a:pt x="5606" y="164"/>
                  </a:cubicBezTo>
                  <a:cubicBezTo>
                    <a:pt x="5575" y="156"/>
                    <a:pt x="5540" y="153"/>
                    <a:pt x="5503" y="153"/>
                  </a:cubicBezTo>
                  <a:cubicBezTo>
                    <a:pt x="4820" y="153"/>
                    <a:pt x="3102" y="1370"/>
                    <a:pt x="2581" y="1771"/>
                  </a:cubicBezTo>
                  <a:cubicBezTo>
                    <a:pt x="2877" y="1179"/>
                    <a:pt x="3533" y="756"/>
                    <a:pt x="3491" y="58"/>
                  </a:cubicBezTo>
                  <a:cubicBezTo>
                    <a:pt x="3441" y="18"/>
                    <a:pt x="3384" y="0"/>
                    <a:pt x="3321"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1" name="Google Shape;3221;p20"/>
            <p:cNvSpPr/>
            <p:nvPr/>
          </p:nvSpPr>
          <p:spPr>
            <a:xfrm>
              <a:off x="-2475025" y="3887900"/>
              <a:ext cx="118975" cy="96950"/>
            </a:xfrm>
            <a:custGeom>
              <a:rect b="b" l="l" r="r" t="t"/>
              <a:pathLst>
                <a:path extrusionOk="0" h="3878" w="4759">
                  <a:moveTo>
                    <a:pt x="2337" y="1"/>
                  </a:moveTo>
                  <a:cubicBezTo>
                    <a:pt x="1329" y="1"/>
                    <a:pt x="678" y="1172"/>
                    <a:pt x="550" y="1995"/>
                  </a:cubicBezTo>
                  <a:cubicBezTo>
                    <a:pt x="0" y="3010"/>
                    <a:pt x="867" y="3751"/>
                    <a:pt x="1883" y="3878"/>
                  </a:cubicBezTo>
                  <a:cubicBezTo>
                    <a:pt x="2665" y="3095"/>
                    <a:pt x="4759" y="1953"/>
                    <a:pt x="3215" y="832"/>
                  </a:cubicBezTo>
                  <a:cubicBezTo>
                    <a:pt x="2898" y="621"/>
                    <a:pt x="2961" y="346"/>
                    <a:pt x="2834" y="92"/>
                  </a:cubicBezTo>
                  <a:cubicBezTo>
                    <a:pt x="2660" y="29"/>
                    <a:pt x="2494" y="1"/>
                    <a:pt x="2337"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2" name="Google Shape;3222;p20"/>
            <p:cNvSpPr/>
            <p:nvPr/>
          </p:nvSpPr>
          <p:spPr>
            <a:xfrm>
              <a:off x="-1207650" y="3814575"/>
              <a:ext cx="107350" cy="83025"/>
            </a:xfrm>
            <a:custGeom>
              <a:rect b="b" l="l" r="r" t="t"/>
              <a:pathLst>
                <a:path extrusionOk="0" h="3321" w="4294">
                  <a:moveTo>
                    <a:pt x="2433" y="1"/>
                  </a:moveTo>
                  <a:lnTo>
                    <a:pt x="1883" y="275"/>
                  </a:lnTo>
                  <a:cubicBezTo>
                    <a:pt x="1967" y="1227"/>
                    <a:pt x="1037" y="1523"/>
                    <a:pt x="423" y="2031"/>
                  </a:cubicBezTo>
                  <a:cubicBezTo>
                    <a:pt x="0" y="2771"/>
                    <a:pt x="297" y="3194"/>
                    <a:pt x="1333" y="3321"/>
                  </a:cubicBezTo>
                  <a:cubicBezTo>
                    <a:pt x="3025" y="2665"/>
                    <a:pt x="2623" y="1227"/>
                    <a:pt x="4252" y="1121"/>
                  </a:cubicBezTo>
                  <a:lnTo>
                    <a:pt x="4294" y="783"/>
                  </a:lnTo>
                  <a:cubicBezTo>
                    <a:pt x="3955" y="22"/>
                    <a:pt x="3131" y="106"/>
                    <a:pt x="2433"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3" name="Google Shape;3223;p20"/>
            <p:cNvSpPr/>
            <p:nvPr/>
          </p:nvSpPr>
          <p:spPr>
            <a:xfrm>
              <a:off x="-1657600" y="3775075"/>
              <a:ext cx="115300" cy="89075"/>
            </a:xfrm>
            <a:custGeom>
              <a:rect b="b" l="l" r="r" t="t"/>
              <a:pathLst>
                <a:path extrusionOk="0" h="3563" w="4612">
                  <a:moveTo>
                    <a:pt x="3414" y="0"/>
                  </a:moveTo>
                  <a:cubicBezTo>
                    <a:pt x="2993" y="0"/>
                    <a:pt x="3192" y="1023"/>
                    <a:pt x="1840" y="1707"/>
                  </a:cubicBezTo>
                  <a:cubicBezTo>
                    <a:pt x="1883" y="2807"/>
                    <a:pt x="719" y="2575"/>
                    <a:pt x="0" y="2934"/>
                  </a:cubicBezTo>
                  <a:cubicBezTo>
                    <a:pt x="104" y="3374"/>
                    <a:pt x="451" y="3562"/>
                    <a:pt x="899" y="3562"/>
                  </a:cubicBezTo>
                  <a:cubicBezTo>
                    <a:pt x="2278" y="3562"/>
                    <a:pt x="4612" y="1777"/>
                    <a:pt x="3701" y="100"/>
                  </a:cubicBezTo>
                  <a:cubicBezTo>
                    <a:pt x="3579" y="31"/>
                    <a:pt x="3487" y="0"/>
                    <a:pt x="3414"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4" name="Google Shape;3224;p20"/>
            <p:cNvSpPr/>
            <p:nvPr/>
          </p:nvSpPr>
          <p:spPr>
            <a:xfrm>
              <a:off x="-2430100" y="3892350"/>
              <a:ext cx="79875" cy="94825"/>
            </a:xfrm>
            <a:custGeom>
              <a:rect b="b" l="l" r="r" t="t"/>
              <a:pathLst>
                <a:path extrusionOk="0" h="3793" w="3195">
                  <a:moveTo>
                    <a:pt x="1251" y="0"/>
                  </a:moveTo>
                  <a:cubicBezTo>
                    <a:pt x="1175" y="0"/>
                    <a:pt x="1096" y="7"/>
                    <a:pt x="1016" y="20"/>
                  </a:cubicBezTo>
                  <a:cubicBezTo>
                    <a:pt x="720" y="316"/>
                    <a:pt x="382" y="548"/>
                    <a:pt x="1185" y="760"/>
                  </a:cubicBezTo>
                  <a:cubicBezTo>
                    <a:pt x="2475" y="1162"/>
                    <a:pt x="1376" y="2684"/>
                    <a:pt x="530" y="3002"/>
                  </a:cubicBezTo>
                  <a:cubicBezTo>
                    <a:pt x="212" y="3065"/>
                    <a:pt x="1" y="3382"/>
                    <a:pt x="86" y="3700"/>
                  </a:cubicBezTo>
                  <a:cubicBezTo>
                    <a:pt x="287" y="3764"/>
                    <a:pt x="455" y="3793"/>
                    <a:pt x="600" y="3793"/>
                  </a:cubicBezTo>
                  <a:cubicBezTo>
                    <a:pt x="1354" y="3793"/>
                    <a:pt x="1459" y="3019"/>
                    <a:pt x="2116" y="2558"/>
                  </a:cubicBezTo>
                  <a:cubicBezTo>
                    <a:pt x="3194" y="1779"/>
                    <a:pt x="2538" y="0"/>
                    <a:pt x="1251"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5" name="Google Shape;3225;p20"/>
            <p:cNvSpPr/>
            <p:nvPr/>
          </p:nvSpPr>
          <p:spPr>
            <a:xfrm>
              <a:off x="-858675" y="3784450"/>
              <a:ext cx="124800" cy="72900"/>
            </a:xfrm>
            <a:custGeom>
              <a:rect b="b" l="l" r="r" t="t"/>
              <a:pathLst>
                <a:path extrusionOk="0" h="2916" w="4992">
                  <a:moveTo>
                    <a:pt x="4991" y="85"/>
                  </a:moveTo>
                  <a:lnTo>
                    <a:pt x="4991" y="85"/>
                  </a:lnTo>
                  <a:cubicBezTo>
                    <a:pt x="4590" y="233"/>
                    <a:pt x="3638" y="0"/>
                    <a:pt x="3553" y="529"/>
                  </a:cubicBezTo>
                  <a:cubicBezTo>
                    <a:pt x="3744" y="1523"/>
                    <a:pt x="2242" y="1142"/>
                    <a:pt x="1925" y="1840"/>
                  </a:cubicBezTo>
                  <a:cubicBezTo>
                    <a:pt x="1784" y="2210"/>
                    <a:pt x="1565" y="2322"/>
                    <a:pt x="1324" y="2322"/>
                  </a:cubicBezTo>
                  <a:cubicBezTo>
                    <a:pt x="952" y="2322"/>
                    <a:pt x="529" y="2056"/>
                    <a:pt x="260" y="2056"/>
                  </a:cubicBezTo>
                  <a:cubicBezTo>
                    <a:pt x="125" y="2056"/>
                    <a:pt x="30" y="2124"/>
                    <a:pt x="0" y="2326"/>
                  </a:cubicBezTo>
                  <a:cubicBezTo>
                    <a:pt x="340" y="2745"/>
                    <a:pt x="752" y="2916"/>
                    <a:pt x="1193" y="2916"/>
                  </a:cubicBezTo>
                  <a:cubicBezTo>
                    <a:pt x="2648" y="2916"/>
                    <a:pt x="4423" y="1058"/>
                    <a:pt x="4991" y="85"/>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6" name="Google Shape;3226;p20"/>
            <p:cNvSpPr/>
            <p:nvPr/>
          </p:nvSpPr>
          <p:spPr>
            <a:xfrm>
              <a:off x="-1715775" y="4022375"/>
              <a:ext cx="82525" cy="97300"/>
            </a:xfrm>
            <a:custGeom>
              <a:rect b="b" l="l" r="r" t="t"/>
              <a:pathLst>
                <a:path extrusionOk="0" h="3892" w="3301">
                  <a:moveTo>
                    <a:pt x="2164" y="1"/>
                  </a:moveTo>
                  <a:cubicBezTo>
                    <a:pt x="2076" y="1"/>
                    <a:pt x="2004" y="47"/>
                    <a:pt x="1968" y="191"/>
                  </a:cubicBezTo>
                  <a:cubicBezTo>
                    <a:pt x="1714" y="381"/>
                    <a:pt x="1545" y="677"/>
                    <a:pt x="1545" y="994"/>
                  </a:cubicBezTo>
                  <a:cubicBezTo>
                    <a:pt x="1376" y="1925"/>
                    <a:pt x="1" y="2411"/>
                    <a:pt x="530" y="3469"/>
                  </a:cubicBezTo>
                  <a:cubicBezTo>
                    <a:pt x="675" y="3736"/>
                    <a:pt x="995" y="3891"/>
                    <a:pt x="1306" y="3891"/>
                  </a:cubicBezTo>
                  <a:cubicBezTo>
                    <a:pt x="1536" y="3891"/>
                    <a:pt x="1760" y="3806"/>
                    <a:pt x="1904" y="3617"/>
                  </a:cubicBezTo>
                  <a:cubicBezTo>
                    <a:pt x="2179" y="2432"/>
                    <a:pt x="3300" y="1502"/>
                    <a:pt x="3258" y="233"/>
                  </a:cubicBezTo>
                  <a:lnTo>
                    <a:pt x="2708" y="148"/>
                  </a:lnTo>
                  <a:cubicBezTo>
                    <a:pt x="2698" y="150"/>
                    <a:pt x="2687" y="151"/>
                    <a:pt x="2676" y="151"/>
                  </a:cubicBezTo>
                  <a:cubicBezTo>
                    <a:pt x="2534" y="151"/>
                    <a:pt x="2323" y="1"/>
                    <a:pt x="2164"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7" name="Google Shape;3227;p20"/>
            <p:cNvSpPr/>
            <p:nvPr/>
          </p:nvSpPr>
          <p:spPr>
            <a:xfrm>
              <a:off x="-1209225" y="4031875"/>
              <a:ext cx="103650" cy="71425"/>
            </a:xfrm>
            <a:custGeom>
              <a:rect b="b" l="l" r="r" t="t"/>
              <a:pathLst>
                <a:path extrusionOk="0" h="2857" w="4146">
                  <a:moveTo>
                    <a:pt x="3786" y="1"/>
                  </a:moveTo>
                  <a:cubicBezTo>
                    <a:pt x="3046" y="85"/>
                    <a:pt x="2305" y="64"/>
                    <a:pt x="1586" y="128"/>
                  </a:cubicBezTo>
                  <a:lnTo>
                    <a:pt x="1015" y="593"/>
                  </a:lnTo>
                  <a:cubicBezTo>
                    <a:pt x="931" y="678"/>
                    <a:pt x="888" y="762"/>
                    <a:pt x="867" y="889"/>
                  </a:cubicBezTo>
                  <a:cubicBezTo>
                    <a:pt x="867" y="1460"/>
                    <a:pt x="0" y="1756"/>
                    <a:pt x="254" y="2412"/>
                  </a:cubicBezTo>
                  <a:cubicBezTo>
                    <a:pt x="536" y="2704"/>
                    <a:pt x="899" y="2857"/>
                    <a:pt x="1245" y="2857"/>
                  </a:cubicBezTo>
                  <a:cubicBezTo>
                    <a:pt x="1652" y="2857"/>
                    <a:pt x="2036" y="2646"/>
                    <a:pt x="2242" y="2200"/>
                  </a:cubicBezTo>
                  <a:cubicBezTo>
                    <a:pt x="2305" y="2031"/>
                    <a:pt x="2263" y="1862"/>
                    <a:pt x="2157" y="1756"/>
                  </a:cubicBezTo>
                  <a:cubicBezTo>
                    <a:pt x="2106" y="1735"/>
                    <a:pt x="2059" y="1725"/>
                    <a:pt x="2015" y="1725"/>
                  </a:cubicBezTo>
                  <a:cubicBezTo>
                    <a:pt x="1762" y="1725"/>
                    <a:pt x="1611" y="2027"/>
                    <a:pt x="1362" y="2027"/>
                  </a:cubicBezTo>
                  <a:cubicBezTo>
                    <a:pt x="1314" y="2027"/>
                    <a:pt x="1262" y="2016"/>
                    <a:pt x="1206" y="1989"/>
                  </a:cubicBezTo>
                  <a:cubicBezTo>
                    <a:pt x="1461" y="1559"/>
                    <a:pt x="1576" y="1366"/>
                    <a:pt x="1705" y="1366"/>
                  </a:cubicBezTo>
                  <a:cubicBezTo>
                    <a:pt x="1811" y="1366"/>
                    <a:pt x="1926" y="1497"/>
                    <a:pt x="2136" y="1735"/>
                  </a:cubicBezTo>
                  <a:cubicBezTo>
                    <a:pt x="2338" y="1823"/>
                    <a:pt x="2499" y="1859"/>
                    <a:pt x="2631" y="1859"/>
                  </a:cubicBezTo>
                  <a:cubicBezTo>
                    <a:pt x="3230" y="1859"/>
                    <a:pt x="3210" y="1093"/>
                    <a:pt x="3574" y="868"/>
                  </a:cubicBezTo>
                  <a:lnTo>
                    <a:pt x="3574" y="868"/>
                  </a:lnTo>
                  <a:cubicBezTo>
                    <a:pt x="3426" y="1079"/>
                    <a:pt x="3320" y="1291"/>
                    <a:pt x="3765" y="1418"/>
                  </a:cubicBezTo>
                  <a:cubicBezTo>
                    <a:pt x="3765" y="953"/>
                    <a:pt x="4145" y="487"/>
                    <a:pt x="3786"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8" name="Google Shape;3228;p20"/>
            <p:cNvSpPr/>
            <p:nvPr/>
          </p:nvSpPr>
          <p:spPr>
            <a:xfrm>
              <a:off x="-2402600" y="4013900"/>
              <a:ext cx="103125" cy="108950"/>
            </a:xfrm>
            <a:custGeom>
              <a:rect b="b" l="l" r="r" t="t"/>
              <a:pathLst>
                <a:path extrusionOk="0" h="4358" w="4125">
                  <a:moveTo>
                    <a:pt x="3258" y="1"/>
                  </a:moveTo>
                  <a:cubicBezTo>
                    <a:pt x="1883" y="720"/>
                    <a:pt x="826" y="1925"/>
                    <a:pt x="276" y="3385"/>
                  </a:cubicBezTo>
                  <a:cubicBezTo>
                    <a:pt x="635" y="3638"/>
                    <a:pt x="1" y="4188"/>
                    <a:pt x="656" y="4358"/>
                  </a:cubicBezTo>
                  <a:cubicBezTo>
                    <a:pt x="720" y="4315"/>
                    <a:pt x="741" y="4231"/>
                    <a:pt x="656" y="4188"/>
                  </a:cubicBezTo>
                  <a:cubicBezTo>
                    <a:pt x="635" y="2285"/>
                    <a:pt x="4125" y="1206"/>
                    <a:pt x="3258"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9" name="Google Shape;3229;p20"/>
            <p:cNvSpPr/>
            <p:nvPr/>
          </p:nvSpPr>
          <p:spPr>
            <a:xfrm>
              <a:off x="-2066325" y="3800825"/>
              <a:ext cx="83575" cy="106975"/>
            </a:xfrm>
            <a:custGeom>
              <a:rect b="b" l="l" r="r" t="t"/>
              <a:pathLst>
                <a:path extrusionOk="0" h="4279" w="3343">
                  <a:moveTo>
                    <a:pt x="1333" y="1"/>
                  </a:moveTo>
                  <a:lnTo>
                    <a:pt x="1333" y="22"/>
                  </a:lnTo>
                  <a:cubicBezTo>
                    <a:pt x="678" y="1333"/>
                    <a:pt x="1" y="2856"/>
                    <a:pt x="995" y="4188"/>
                  </a:cubicBezTo>
                  <a:cubicBezTo>
                    <a:pt x="1021" y="4179"/>
                    <a:pt x="1044" y="4174"/>
                    <a:pt x="1064" y="4174"/>
                  </a:cubicBezTo>
                  <a:cubicBezTo>
                    <a:pt x="1093" y="4174"/>
                    <a:pt x="1118" y="4185"/>
                    <a:pt x="1143" y="4209"/>
                  </a:cubicBezTo>
                  <a:cubicBezTo>
                    <a:pt x="1255" y="4257"/>
                    <a:pt x="1355" y="4278"/>
                    <a:pt x="1445" y="4278"/>
                  </a:cubicBezTo>
                  <a:cubicBezTo>
                    <a:pt x="2033" y="4278"/>
                    <a:pt x="2193" y="3371"/>
                    <a:pt x="2560" y="3004"/>
                  </a:cubicBezTo>
                  <a:cubicBezTo>
                    <a:pt x="2814" y="2581"/>
                    <a:pt x="3342" y="2200"/>
                    <a:pt x="3152" y="1650"/>
                  </a:cubicBezTo>
                  <a:cubicBezTo>
                    <a:pt x="2964" y="1253"/>
                    <a:pt x="3272" y="339"/>
                    <a:pt x="2645" y="339"/>
                  </a:cubicBezTo>
                  <a:cubicBezTo>
                    <a:pt x="2638" y="339"/>
                    <a:pt x="2631" y="339"/>
                    <a:pt x="2623" y="339"/>
                  </a:cubicBezTo>
                  <a:cubicBezTo>
                    <a:pt x="1777" y="1016"/>
                    <a:pt x="2285" y="2116"/>
                    <a:pt x="1629" y="2940"/>
                  </a:cubicBezTo>
                  <a:cubicBezTo>
                    <a:pt x="678" y="2010"/>
                    <a:pt x="3258" y="318"/>
                    <a:pt x="1333"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0" name="Google Shape;3230;p20"/>
            <p:cNvSpPr/>
            <p:nvPr/>
          </p:nvSpPr>
          <p:spPr>
            <a:xfrm>
              <a:off x="-2386200" y="4013900"/>
              <a:ext cx="131150" cy="123250"/>
            </a:xfrm>
            <a:custGeom>
              <a:rect b="b" l="l" r="r" t="t"/>
              <a:pathLst>
                <a:path extrusionOk="0" h="4930" w="5246">
                  <a:moveTo>
                    <a:pt x="4273" y="1"/>
                  </a:moveTo>
                  <a:cubicBezTo>
                    <a:pt x="4251" y="974"/>
                    <a:pt x="3702" y="1672"/>
                    <a:pt x="2708" y="2116"/>
                  </a:cubicBezTo>
                  <a:cubicBezTo>
                    <a:pt x="2517" y="2200"/>
                    <a:pt x="2390" y="2306"/>
                    <a:pt x="2433" y="2475"/>
                  </a:cubicBezTo>
                  <a:cubicBezTo>
                    <a:pt x="2644" y="3448"/>
                    <a:pt x="1142" y="3533"/>
                    <a:pt x="1079" y="4400"/>
                  </a:cubicBezTo>
                  <a:cubicBezTo>
                    <a:pt x="1079" y="4474"/>
                    <a:pt x="957" y="4521"/>
                    <a:pt x="809" y="4521"/>
                  </a:cubicBezTo>
                  <a:cubicBezTo>
                    <a:pt x="661" y="4521"/>
                    <a:pt x="487" y="4474"/>
                    <a:pt x="381" y="4358"/>
                  </a:cubicBezTo>
                  <a:cubicBezTo>
                    <a:pt x="430" y="4210"/>
                    <a:pt x="343" y="4184"/>
                    <a:pt x="233" y="4184"/>
                  </a:cubicBezTo>
                  <a:cubicBezTo>
                    <a:pt x="173" y="4184"/>
                    <a:pt x="107" y="4191"/>
                    <a:pt x="51" y="4191"/>
                  </a:cubicBezTo>
                  <a:cubicBezTo>
                    <a:pt x="33" y="4191"/>
                    <a:pt x="16" y="4191"/>
                    <a:pt x="0" y="4188"/>
                  </a:cubicBezTo>
                  <a:lnTo>
                    <a:pt x="0" y="4358"/>
                  </a:lnTo>
                  <a:cubicBezTo>
                    <a:pt x="211" y="4625"/>
                    <a:pt x="478" y="4929"/>
                    <a:pt x="770" y="4929"/>
                  </a:cubicBezTo>
                  <a:cubicBezTo>
                    <a:pt x="918" y="4929"/>
                    <a:pt x="1071" y="4852"/>
                    <a:pt x="1227" y="4654"/>
                  </a:cubicBezTo>
                  <a:cubicBezTo>
                    <a:pt x="1713" y="4061"/>
                    <a:pt x="2433" y="3638"/>
                    <a:pt x="2771" y="2983"/>
                  </a:cubicBezTo>
                  <a:cubicBezTo>
                    <a:pt x="3157" y="2175"/>
                    <a:pt x="3471" y="1892"/>
                    <a:pt x="4244" y="1892"/>
                  </a:cubicBezTo>
                  <a:cubicBezTo>
                    <a:pt x="4402" y="1892"/>
                    <a:pt x="4579" y="1904"/>
                    <a:pt x="4780" y="1925"/>
                  </a:cubicBezTo>
                  <a:cubicBezTo>
                    <a:pt x="5245" y="1164"/>
                    <a:pt x="4865" y="551"/>
                    <a:pt x="4273"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1" name="Google Shape;3231;p20"/>
            <p:cNvSpPr/>
            <p:nvPr/>
          </p:nvSpPr>
          <p:spPr>
            <a:xfrm>
              <a:off x="-1054850" y="3608375"/>
              <a:ext cx="98375" cy="83775"/>
            </a:xfrm>
            <a:custGeom>
              <a:rect b="b" l="l" r="r" t="t"/>
              <a:pathLst>
                <a:path extrusionOk="0" h="3351" w="3935">
                  <a:moveTo>
                    <a:pt x="3286" y="0"/>
                  </a:moveTo>
                  <a:cubicBezTo>
                    <a:pt x="3065" y="0"/>
                    <a:pt x="2878" y="122"/>
                    <a:pt x="2814" y="360"/>
                  </a:cubicBezTo>
                  <a:cubicBezTo>
                    <a:pt x="2602" y="1121"/>
                    <a:pt x="1820" y="1460"/>
                    <a:pt x="1545" y="2115"/>
                  </a:cubicBezTo>
                  <a:cubicBezTo>
                    <a:pt x="1312" y="2284"/>
                    <a:pt x="1058" y="2454"/>
                    <a:pt x="804" y="2581"/>
                  </a:cubicBezTo>
                  <a:cubicBezTo>
                    <a:pt x="402" y="2729"/>
                    <a:pt x="1" y="2855"/>
                    <a:pt x="64" y="3342"/>
                  </a:cubicBezTo>
                  <a:cubicBezTo>
                    <a:pt x="126" y="3347"/>
                    <a:pt x="187" y="3350"/>
                    <a:pt x="248" y="3350"/>
                  </a:cubicBezTo>
                  <a:cubicBezTo>
                    <a:pt x="1839" y="3350"/>
                    <a:pt x="3181" y="1540"/>
                    <a:pt x="3934" y="339"/>
                  </a:cubicBezTo>
                  <a:cubicBezTo>
                    <a:pt x="3738" y="111"/>
                    <a:pt x="3496" y="0"/>
                    <a:pt x="3286"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2" name="Google Shape;3232;p20"/>
            <p:cNvSpPr/>
            <p:nvPr/>
          </p:nvSpPr>
          <p:spPr>
            <a:xfrm>
              <a:off x="-2025025" y="3796425"/>
              <a:ext cx="88800" cy="110275"/>
            </a:xfrm>
            <a:custGeom>
              <a:rect b="b" l="l" r="r" t="t"/>
              <a:pathLst>
                <a:path extrusionOk="0" h="4411" w="3552">
                  <a:moveTo>
                    <a:pt x="889" y="1"/>
                  </a:moveTo>
                  <a:cubicBezTo>
                    <a:pt x="649" y="1"/>
                    <a:pt x="619" y="221"/>
                    <a:pt x="1162" y="663"/>
                  </a:cubicBezTo>
                  <a:cubicBezTo>
                    <a:pt x="1373" y="832"/>
                    <a:pt x="1310" y="1001"/>
                    <a:pt x="1141" y="1150"/>
                  </a:cubicBezTo>
                  <a:cubicBezTo>
                    <a:pt x="992" y="1678"/>
                    <a:pt x="1881" y="2186"/>
                    <a:pt x="1141" y="2588"/>
                  </a:cubicBezTo>
                  <a:cubicBezTo>
                    <a:pt x="770" y="2670"/>
                    <a:pt x="1" y="4411"/>
                    <a:pt x="696" y="4411"/>
                  </a:cubicBezTo>
                  <a:cubicBezTo>
                    <a:pt x="716" y="4411"/>
                    <a:pt x="737" y="4409"/>
                    <a:pt x="760" y="4406"/>
                  </a:cubicBezTo>
                  <a:cubicBezTo>
                    <a:pt x="3552" y="1477"/>
                    <a:pt x="1512" y="1"/>
                    <a:pt x="889"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3" name="Google Shape;3233;p20"/>
            <p:cNvSpPr/>
            <p:nvPr/>
          </p:nvSpPr>
          <p:spPr>
            <a:xfrm>
              <a:off x="-2743625" y="4091025"/>
              <a:ext cx="81975" cy="78875"/>
            </a:xfrm>
            <a:custGeom>
              <a:rect b="b" l="l" r="r" t="t"/>
              <a:pathLst>
                <a:path extrusionOk="0" h="3155" w="3279">
                  <a:moveTo>
                    <a:pt x="2655" y="0"/>
                  </a:moveTo>
                  <a:cubicBezTo>
                    <a:pt x="2457" y="0"/>
                    <a:pt x="2305" y="192"/>
                    <a:pt x="1967" y="638"/>
                  </a:cubicBezTo>
                  <a:cubicBezTo>
                    <a:pt x="1269" y="1463"/>
                    <a:pt x="127" y="2034"/>
                    <a:pt x="0" y="3155"/>
                  </a:cubicBezTo>
                  <a:cubicBezTo>
                    <a:pt x="1756" y="2943"/>
                    <a:pt x="2411" y="2119"/>
                    <a:pt x="3279" y="300"/>
                  </a:cubicBezTo>
                  <a:cubicBezTo>
                    <a:pt x="2979" y="109"/>
                    <a:pt x="2804" y="0"/>
                    <a:pt x="2655"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4" name="Google Shape;3234;p20"/>
            <p:cNvSpPr/>
            <p:nvPr/>
          </p:nvSpPr>
          <p:spPr>
            <a:xfrm>
              <a:off x="-1964275" y="3977375"/>
              <a:ext cx="102600" cy="85350"/>
            </a:xfrm>
            <a:custGeom>
              <a:rect b="b" l="l" r="r" t="t"/>
              <a:pathLst>
                <a:path extrusionOk="0" h="3414" w="4104">
                  <a:moveTo>
                    <a:pt x="3439" y="0"/>
                  </a:moveTo>
                  <a:cubicBezTo>
                    <a:pt x="3010" y="0"/>
                    <a:pt x="3012" y="466"/>
                    <a:pt x="2814" y="700"/>
                  </a:cubicBezTo>
                  <a:cubicBezTo>
                    <a:pt x="2665" y="1145"/>
                    <a:pt x="1946" y="1335"/>
                    <a:pt x="1925" y="1758"/>
                  </a:cubicBezTo>
                  <a:cubicBezTo>
                    <a:pt x="1862" y="2836"/>
                    <a:pt x="635" y="2562"/>
                    <a:pt x="1" y="3090"/>
                  </a:cubicBezTo>
                  <a:cubicBezTo>
                    <a:pt x="278" y="3316"/>
                    <a:pt x="585" y="3413"/>
                    <a:pt x="902" y="3413"/>
                  </a:cubicBezTo>
                  <a:cubicBezTo>
                    <a:pt x="2401" y="3413"/>
                    <a:pt x="4103" y="1232"/>
                    <a:pt x="3702" y="45"/>
                  </a:cubicBezTo>
                  <a:cubicBezTo>
                    <a:pt x="3599" y="14"/>
                    <a:pt x="3513" y="0"/>
                    <a:pt x="3439"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5" name="Google Shape;3235;p20"/>
            <p:cNvSpPr/>
            <p:nvPr/>
          </p:nvSpPr>
          <p:spPr>
            <a:xfrm>
              <a:off x="-2311650" y="3692450"/>
              <a:ext cx="94325" cy="88925"/>
            </a:xfrm>
            <a:custGeom>
              <a:rect b="b" l="l" r="r" t="t"/>
              <a:pathLst>
                <a:path extrusionOk="0" h="3557" w="3773">
                  <a:moveTo>
                    <a:pt x="3321" y="0"/>
                  </a:moveTo>
                  <a:lnTo>
                    <a:pt x="3321" y="0"/>
                  </a:lnTo>
                  <a:cubicBezTo>
                    <a:pt x="1354" y="550"/>
                    <a:pt x="3109" y="2411"/>
                    <a:pt x="910" y="2749"/>
                  </a:cubicBezTo>
                  <a:cubicBezTo>
                    <a:pt x="635" y="2961"/>
                    <a:pt x="43" y="2686"/>
                    <a:pt x="0" y="3215"/>
                  </a:cubicBezTo>
                  <a:cubicBezTo>
                    <a:pt x="318" y="3453"/>
                    <a:pt x="646" y="3557"/>
                    <a:pt x="967" y="3557"/>
                  </a:cubicBezTo>
                  <a:cubicBezTo>
                    <a:pt x="2441" y="3557"/>
                    <a:pt x="3772" y="1372"/>
                    <a:pt x="3321"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6" name="Google Shape;3236;p20"/>
            <p:cNvSpPr/>
            <p:nvPr/>
          </p:nvSpPr>
          <p:spPr>
            <a:xfrm>
              <a:off x="-1678225" y="3763825"/>
              <a:ext cx="87800" cy="86200"/>
            </a:xfrm>
            <a:custGeom>
              <a:rect b="b" l="l" r="r" t="t"/>
              <a:pathLst>
                <a:path extrusionOk="0" h="3448" w="3512">
                  <a:moveTo>
                    <a:pt x="2538" y="0"/>
                  </a:moveTo>
                  <a:lnTo>
                    <a:pt x="2538" y="0"/>
                  </a:lnTo>
                  <a:cubicBezTo>
                    <a:pt x="2010" y="360"/>
                    <a:pt x="1777" y="1037"/>
                    <a:pt x="1016" y="1163"/>
                  </a:cubicBezTo>
                  <a:cubicBezTo>
                    <a:pt x="614" y="1375"/>
                    <a:pt x="550" y="1819"/>
                    <a:pt x="275" y="2136"/>
                  </a:cubicBezTo>
                  <a:cubicBezTo>
                    <a:pt x="0" y="2454"/>
                    <a:pt x="297" y="3448"/>
                    <a:pt x="783" y="3448"/>
                  </a:cubicBezTo>
                  <a:cubicBezTo>
                    <a:pt x="1756" y="3384"/>
                    <a:pt x="3088" y="3363"/>
                    <a:pt x="2708" y="2157"/>
                  </a:cubicBezTo>
                  <a:lnTo>
                    <a:pt x="2581" y="2115"/>
                  </a:lnTo>
                  <a:cubicBezTo>
                    <a:pt x="2242" y="2263"/>
                    <a:pt x="2306" y="2644"/>
                    <a:pt x="2010" y="2792"/>
                  </a:cubicBezTo>
                  <a:cubicBezTo>
                    <a:pt x="1919" y="2832"/>
                    <a:pt x="1780" y="2858"/>
                    <a:pt x="1669" y="2858"/>
                  </a:cubicBezTo>
                  <a:cubicBezTo>
                    <a:pt x="1547" y="2858"/>
                    <a:pt x="1458" y="2827"/>
                    <a:pt x="1502" y="2750"/>
                  </a:cubicBezTo>
                  <a:cubicBezTo>
                    <a:pt x="1735" y="2390"/>
                    <a:pt x="1291" y="1798"/>
                    <a:pt x="2010" y="1629"/>
                  </a:cubicBezTo>
                  <a:cubicBezTo>
                    <a:pt x="2581" y="1396"/>
                    <a:pt x="3511" y="296"/>
                    <a:pt x="2538"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7" name="Google Shape;3237;p20"/>
            <p:cNvSpPr/>
            <p:nvPr/>
          </p:nvSpPr>
          <p:spPr>
            <a:xfrm>
              <a:off x="-2786250" y="4057250"/>
              <a:ext cx="89275" cy="103275"/>
            </a:xfrm>
            <a:custGeom>
              <a:rect b="b" l="l" r="r" t="t"/>
              <a:pathLst>
                <a:path extrusionOk="0" h="4131" w="3571">
                  <a:moveTo>
                    <a:pt x="3320" y="1"/>
                  </a:moveTo>
                  <a:cubicBezTo>
                    <a:pt x="3281" y="1"/>
                    <a:pt x="3236" y="14"/>
                    <a:pt x="3186" y="43"/>
                  </a:cubicBezTo>
                  <a:cubicBezTo>
                    <a:pt x="1875" y="297"/>
                    <a:pt x="902" y="1799"/>
                    <a:pt x="500" y="2941"/>
                  </a:cubicBezTo>
                  <a:cubicBezTo>
                    <a:pt x="0" y="3367"/>
                    <a:pt x="808" y="4130"/>
                    <a:pt x="1326" y="4130"/>
                  </a:cubicBezTo>
                  <a:cubicBezTo>
                    <a:pt x="1553" y="4130"/>
                    <a:pt x="1725" y="3983"/>
                    <a:pt x="1705" y="3596"/>
                  </a:cubicBezTo>
                  <a:cubicBezTo>
                    <a:pt x="1748" y="3195"/>
                    <a:pt x="1134" y="2793"/>
                    <a:pt x="1473" y="2454"/>
                  </a:cubicBezTo>
                  <a:cubicBezTo>
                    <a:pt x="2107" y="1862"/>
                    <a:pt x="2424" y="1016"/>
                    <a:pt x="3334" y="614"/>
                  </a:cubicBezTo>
                  <a:cubicBezTo>
                    <a:pt x="3570" y="487"/>
                    <a:pt x="3557" y="1"/>
                    <a:pt x="3320"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8" name="Google Shape;3238;p20"/>
            <p:cNvSpPr/>
            <p:nvPr/>
          </p:nvSpPr>
          <p:spPr>
            <a:xfrm>
              <a:off x="-1699900" y="4050150"/>
              <a:ext cx="94675" cy="82875"/>
            </a:xfrm>
            <a:custGeom>
              <a:rect b="b" l="l" r="r" t="t"/>
              <a:pathLst>
                <a:path extrusionOk="0" h="3315" w="3787">
                  <a:moveTo>
                    <a:pt x="2841" y="0"/>
                  </a:moveTo>
                  <a:cubicBezTo>
                    <a:pt x="2127" y="0"/>
                    <a:pt x="1428" y="2279"/>
                    <a:pt x="952" y="2590"/>
                  </a:cubicBezTo>
                  <a:cubicBezTo>
                    <a:pt x="719" y="2759"/>
                    <a:pt x="0" y="2611"/>
                    <a:pt x="402" y="3225"/>
                  </a:cubicBezTo>
                  <a:cubicBezTo>
                    <a:pt x="528" y="3288"/>
                    <a:pt x="645" y="3315"/>
                    <a:pt x="756" y="3315"/>
                  </a:cubicBezTo>
                  <a:cubicBezTo>
                    <a:pt x="1391" y="3315"/>
                    <a:pt x="1814" y="2413"/>
                    <a:pt x="2390" y="2125"/>
                  </a:cubicBezTo>
                  <a:cubicBezTo>
                    <a:pt x="2919" y="1596"/>
                    <a:pt x="3786" y="1089"/>
                    <a:pt x="3173" y="179"/>
                  </a:cubicBezTo>
                  <a:cubicBezTo>
                    <a:pt x="3062" y="55"/>
                    <a:pt x="2952" y="0"/>
                    <a:pt x="2841"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9" name="Google Shape;3239;p20"/>
            <p:cNvSpPr/>
            <p:nvPr/>
          </p:nvSpPr>
          <p:spPr>
            <a:xfrm>
              <a:off x="-2789625" y="3788150"/>
              <a:ext cx="65050" cy="96625"/>
            </a:xfrm>
            <a:custGeom>
              <a:rect b="b" l="l" r="r" t="t"/>
              <a:pathLst>
                <a:path extrusionOk="0" h="3865" w="2602">
                  <a:moveTo>
                    <a:pt x="1840" y="0"/>
                  </a:moveTo>
                  <a:lnTo>
                    <a:pt x="1840" y="0"/>
                  </a:lnTo>
                  <a:cubicBezTo>
                    <a:pt x="1312" y="1481"/>
                    <a:pt x="1502" y="2813"/>
                    <a:pt x="0" y="3849"/>
                  </a:cubicBezTo>
                  <a:cubicBezTo>
                    <a:pt x="99" y="3859"/>
                    <a:pt x="189" y="3864"/>
                    <a:pt x="273" y="3864"/>
                  </a:cubicBezTo>
                  <a:cubicBezTo>
                    <a:pt x="1228" y="3864"/>
                    <a:pt x="1253" y="3226"/>
                    <a:pt x="1798" y="2623"/>
                  </a:cubicBezTo>
                  <a:cubicBezTo>
                    <a:pt x="2602" y="2073"/>
                    <a:pt x="2559" y="719"/>
                    <a:pt x="1840"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0" name="Google Shape;3240;p20"/>
            <p:cNvSpPr/>
            <p:nvPr/>
          </p:nvSpPr>
          <p:spPr>
            <a:xfrm>
              <a:off x="-1955800" y="3959800"/>
              <a:ext cx="84075" cy="62725"/>
            </a:xfrm>
            <a:custGeom>
              <a:rect b="b" l="l" r="r" t="t"/>
              <a:pathLst>
                <a:path extrusionOk="0" h="2509" w="3363">
                  <a:moveTo>
                    <a:pt x="2039" y="1"/>
                  </a:moveTo>
                  <a:cubicBezTo>
                    <a:pt x="1810" y="1"/>
                    <a:pt x="1590" y="17"/>
                    <a:pt x="1417" y="29"/>
                  </a:cubicBezTo>
                  <a:cubicBezTo>
                    <a:pt x="1840" y="1361"/>
                    <a:pt x="0" y="1425"/>
                    <a:pt x="402" y="2228"/>
                  </a:cubicBezTo>
                  <a:cubicBezTo>
                    <a:pt x="582" y="2430"/>
                    <a:pt x="773" y="2509"/>
                    <a:pt x="968" y="2509"/>
                  </a:cubicBezTo>
                  <a:cubicBezTo>
                    <a:pt x="1551" y="2509"/>
                    <a:pt x="2173" y="1800"/>
                    <a:pt x="2665" y="1530"/>
                  </a:cubicBezTo>
                  <a:cubicBezTo>
                    <a:pt x="2897" y="1277"/>
                    <a:pt x="2771" y="748"/>
                    <a:pt x="3363" y="748"/>
                  </a:cubicBezTo>
                  <a:cubicBezTo>
                    <a:pt x="3332" y="117"/>
                    <a:pt x="2652" y="1"/>
                    <a:pt x="2039"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1" name="Google Shape;3241;p20"/>
            <p:cNvSpPr/>
            <p:nvPr/>
          </p:nvSpPr>
          <p:spPr>
            <a:xfrm>
              <a:off x="-2043050" y="3795025"/>
              <a:ext cx="43900" cy="86200"/>
            </a:xfrm>
            <a:custGeom>
              <a:rect b="b" l="l" r="r" t="t"/>
              <a:pathLst>
                <a:path extrusionOk="0" h="3448" w="1756">
                  <a:moveTo>
                    <a:pt x="741" y="0"/>
                  </a:moveTo>
                  <a:cubicBezTo>
                    <a:pt x="587" y="0"/>
                    <a:pt x="455" y="42"/>
                    <a:pt x="402" y="233"/>
                  </a:cubicBezTo>
                  <a:cubicBezTo>
                    <a:pt x="1756" y="867"/>
                    <a:pt x="0" y="1840"/>
                    <a:pt x="212" y="2771"/>
                  </a:cubicBezTo>
                  <a:cubicBezTo>
                    <a:pt x="233" y="3045"/>
                    <a:pt x="64" y="3426"/>
                    <a:pt x="593" y="3447"/>
                  </a:cubicBezTo>
                  <a:cubicBezTo>
                    <a:pt x="1692" y="3405"/>
                    <a:pt x="1142" y="1375"/>
                    <a:pt x="1692" y="571"/>
                  </a:cubicBezTo>
                  <a:cubicBezTo>
                    <a:pt x="1354" y="486"/>
                    <a:pt x="1523" y="106"/>
                    <a:pt x="1206" y="21"/>
                  </a:cubicBezTo>
                  <a:cubicBezTo>
                    <a:pt x="1178" y="25"/>
                    <a:pt x="1149" y="27"/>
                    <a:pt x="1119" y="27"/>
                  </a:cubicBezTo>
                  <a:cubicBezTo>
                    <a:pt x="999" y="27"/>
                    <a:pt x="863" y="0"/>
                    <a:pt x="741"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2" name="Google Shape;3242;p20"/>
            <p:cNvSpPr/>
            <p:nvPr/>
          </p:nvSpPr>
          <p:spPr>
            <a:xfrm>
              <a:off x="-1207125" y="3842325"/>
              <a:ext cx="99900" cy="81125"/>
            </a:xfrm>
            <a:custGeom>
              <a:rect b="b" l="l" r="r" t="t"/>
              <a:pathLst>
                <a:path extrusionOk="0" h="3245" w="3996">
                  <a:moveTo>
                    <a:pt x="3626" y="1"/>
                  </a:moveTo>
                  <a:cubicBezTo>
                    <a:pt x="3227" y="1"/>
                    <a:pt x="2608" y="447"/>
                    <a:pt x="2813" y="857"/>
                  </a:cubicBezTo>
                  <a:cubicBezTo>
                    <a:pt x="2708" y="1788"/>
                    <a:pt x="614" y="2253"/>
                    <a:pt x="1" y="3057"/>
                  </a:cubicBezTo>
                  <a:cubicBezTo>
                    <a:pt x="184" y="3187"/>
                    <a:pt x="386" y="3245"/>
                    <a:pt x="600" y="3245"/>
                  </a:cubicBezTo>
                  <a:cubicBezTo>
                    <a:pt x="1841" y="3245"/>
                    <a:pt x="3462" y="1307"/>
                    <a:pt x="3913" y="477"/>
                  </a:cubicBezTo>
                  <a:cubicBezTo>
                    <a:pt x="3995" y="133"/>
                    <a:pt x="3843" y="1"/>
                    <a:pt x="3626"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3" name="Google Shape;3243;p20"/>
            <p:cNvSpPr/>
            <p:nvPr/>
          </p:nvSpPr>
          <p:spPr>
            <a:xfrm>
              <a:off x="-1440825" y="3903950"/>
              <a:ext cx="90450" cy="87775"/>
            </a:xfrm>
            <a:custGeom>
              <a:rect b="b" l="l" r="r" t="t"/>
              <a:pathLst>
                <a:path extrusionOk="0" h="3511" w="3618">
                  <a:moveTo>
                    <a:pt x="3045" y="1"/>
                  </a:moveTo>
                  <a:cubicBezTo>
                    <a:pt x="2929" y="1"/>
                    <a:pt x="2820" y="50"/>
                    <a:pt x="2750" y="169"/>
                  </a:cubicBezTo>
                  <a:cubicBezTo>
                    <a:pt x="2390" y="740"/>
                    <a:pt x="3152" y="1607"/>
                    <a:pt x="2221" y="1755"/>
                  </a:cubicBezTo>
                  <a:cubicBezTo>
                    <a:pt x="1735" y="2178"/>
                    <a:pt x="1" y="2728"/>
                    <a:pt x="1016" y="3511"/>
                  </a:cubicBezTo>
                  <a:cubicBezTo>
                    <a:pt x="1798" y="2876"/>
                    <a:pt x="3575" y="2601"/>
                    <a:pt x="3427" y="1396"/>
                  </a:cubicBezTo>
                  <a:cubicBezTo>
                    <a:pt x="3617" y="1078"/>
                    <a:pt x="3427" y="740"/>
                    <a:pt x="3554" y="444"/>
                  </a:cubicBezTo>
                  <a:cubicBezTo>
                    <a:pt x="3540" y="203"/>
                    <a:pt x="3279" y="1"/>
                    <a:pt x="3045"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4" name="Google Shape;3244;p20"/>
            <p:cNvSpPr/>
            <p:nvPr/>
          </p:nvSpPr>
          <p:spPr>
            <a:xfrm>
              <a:off x="-2317450" y="3668875"/>
              <a:ext cx="96225" cy="98400"/>
            </a:xfrm>
            <a:custGeom>
              <a:rect b="b" l="l" r="r" t="t"/>
              <a:pathLst>
                <a:path extrusionOk="0" h="3936" w="3849">
                  <a:moveTo>
                    <a:pt x="1791" y="0"/>
                  </a:moveTo>
                  <a:cubicBezTo>
                    <a:pt x="1353" y="0"/>
                    <a:pt x="906" y="63"/>
                    <a:pt x="825" y="457"/>
                  </a:cubicBezTo>
                  <a:cubicBezTo>
                    <a:pt x="1163" y="1091"/>
                    <a:pt x="359" y="1683"/>
                    <a:pt x="867" y="2275"/>
                  </a:cubicBezTo>
                  <a:cubicBezTo>
                    <a:pt x="874" y="2276"/>
                    <a:pt x="881" y="2276"/>
                    <a:pt x="888" y="2276"/>
                  </a:cubicBezTo>
                  <a:cubicBezTo>
                    <a:pt x="1665" y="2276"/>
                    <a:pt x="1339" y="1130"/>
                    <a:pt x="2051" y="795"/>
                  </a:cubicBezTo>
                  <a:lnTo>
                    <a:pt x="2051" y="795"/>
                  </a:lnTo>
                  <a:cubicBezTo>
                    <a:pt x="2013" y="1637"/>
                    <a:pt x="1854" y="3241"/>
                    <a:pt x="805" y="3241"/>
                  </a:cubicBezTo>
                  <a:cubicBezTo>
                    <a:pt x="695" y="3241"/>
                    <a:pt x="575" y="3223"/>
                    <a:pt x="444" y="3185"/>
                  </a:cubicBezTo>
                  <a:lnTo>
                    <a:pt x="444" y="3185"/>
                  </a:lnTo>
                  <a:cubicBezTo>
                    <a:pt x="1" y="3642"/>
                    <a:pt x="446" y="3936"/>
                    <a:pt x="907" y="3936"/>
                  </a:cubicBezTo>
                  <a:cubicBezTo>
                    <a:pt x="1151" y="3936"/>
                    <a:pt x="1398" y="3854"/>
                    <a:pt x="1523" y="3671"/>
                  </a:cubicBezTo>
                  <a:cubicBezTo>
                    <a:pt x="2009" y="3523"/>
                    <a:pt x="2284" y="3121"/>
                    <a:pt x="2643" y="2868"/>
                  </a:cubicBezTo>
                  <a:lnTo>
                    <a:pt x="2643" y="2550"/>
                  </a:lnTo>
                  <a:cubicBezTo>
                    <a:pt x="1671" y="1958"/>
                    <a:pt x="3849" y="1556"/>
                    <a:pt x="2453" y="12"/>
                  </a:cubicBezTo>
                  <a:lnTo>
                    <a:pt x="2453" y="12"/>
                  </a:lnTo>
                  <a:cubicBezTo>
                    <a:pt x="2425" y="14"/>
                    <a:pt x="2395" y="14"/>
                    <a:pt x="2363" y="14"/>
                  </a:cubicBezTo>
                  <a:cubicBezTo>
                    <a:pt x="2200" y="14"/>
                    <a:pt x="1997" y="0"/>
                    <a:pt x="1791"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5" name="Google Shape;3245;p20"/>
            <p:cNvSpPr/>
            <p:nvPr/>
          </p:nvSpPr>
          <p:spPr>
            <a:xfrm>
              <a:off x="-2754200" y="4058850"/>
              <a:ext cx="89900" cy="74375"/>
            </a:xfrm>
            <a:custGeom>
              <a:rect b="b" l="l" r="r" t="t"/>
              <a:pathLst>
                <a:path extrusionOk="0" h="2975" w="3596">
                  <a:moveTo>
                    <a:pt x="2052" y="0"/>
                  </a:moveTo>
                  <a:lnTo>
                    <a:pt x="2052" y="0"/>
                  </a:lnTo>
                  <a:cubicBezTo>
                    <a:pt x="2094" y="170"/>
                    <a:pt x="2115" y="339"/>
                    <a:pt x="1904" y="445"/>
                  </a:cubicBezTo>
                  <a:cubicBezTo>
                    <a:pt x="1333" y="762"/>
                    <a:pt x="0" y="2496"/>
                    <a:pt x="698" y="2919"/>
                  </a:cubicBezTo>
                  <a:cubicBezTo>
                    <a:pt x="785" y="2957"/>
                    <a:pt x="864" y="2974"/>
                    <a:pt x="936" y="2974"/>
                  </a:cubicBezTo>
                  <a:cubicBezTo>
                    <a:pt x="1184" y="2974"/>
                    <a:pt x="1360" y="2782"/>
                    <a:pt x="1523" y="2602"/>
                  </a:cubicBezTo>
                  <a:cubicBezTo>
                    <a:pt x="1988" y="1671"/>
                    <a:pt x="2919" y="1164"/>
                    <a:pt x="3596" y="445"/>
                  </a:cubicBezTo>
                  <a:cubicBezTo>
                    <a:pt x="3543" y="127"/>
                    <a:pt x="3268" y="80"/>
                    <a:pt x="2951" y="80"/>
                  </a:cubicBezTo>
                  <a:cubicBezTo>
                    <a:pt x="2815" y="80"/>
                    <a:pt x="2671" y="89"/>
                    <a:pt x="2534" y="89"/>
                  </a:cubicBezTo>
                  <a:cubicBezTo>
                    <a:pt x="2351" y="89"/>
                    <a:pt x="2179" y="73"/>
                    <a:pt x="2052"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6" name="Google Shape;3246;p20"/>
            <p:cNvSpPr/>
            <p:nvPr/>
          </p:nvSpPr>
          <p:spPr>
            <a:xfrm>
              <a:off x="-1445700" y="3896300"/>
              <a:ext cx="88975" cy="104875"/>
            </a:xfrm>
            <a:custGeom>
              <a:rect b="b" l="l" r="r" t="t"/>
              <a:pathLst>
                <a:path extrusionOk="0" h="4195" w="3559">
                  <a:moveTo>
                    <a:pt x="2453" y="1"/>
                  </a:moveTo>
                  <a:cubicBezTo>
                    <a:pt x="2421" y="1"/>
                    <a:pt x="2387" y="4"/>
                    <a:pt x="2353" y="10"/>
                  </a:cubicBezTo>
                  <a:cubicBezTo>
                    <a:pt x="2036" y="263"/>
                    <a:pt x="1697" y="454"/>
                    <a:pt x="1316" y="581"/>
                  </a:cubicBezTo>
                  <a:cubicBezTo>
                    <a:pt x="1278" y="1166"/>
                    <a:pt x="1545" y="1268"/>
                    <a:pt x="1822" y="1268"/>
                  </a:cubicBezTo>
                  <a:cubicBezTo>
                    <a:pt x="1970" y="1268"/>
                    <a:pt x="2120" y="1239"/>
                    <a:pt x="2229" y="1239"/>
                  </a:cubicBezTo>
                  <a:cubicBezTo>
                    <a:pt x="2366" y="1239"/>
                    <a:pt x="2436" y="1285"/>
                    <a:pt x="2353" y="1490"/>
                  </a:cubicBezTo>
                  <a:cubicBezTo>
                    <a:pt x="1972" y="2273"/>
                    <a:pt x="724" y="2357"/>
                    <a:pt x="534" y="3288"/>
                  </a:cubicBezTo>
                  <a:cubicBezTo>
                    <a:pt x="1" y="3751"/>
                    <a:pt x="212" y="4195"/>
                    <a:pt x="588" y="4195"/>
                  </a:cubicBezTo>
                  <a:cubicBezTo>
                    <a:pt x="778" y="4195"/>
                    <a:pt x="1011" y="4080"/>
                    <a:pt x="1211" y="3795"/>
                  </a:cubicBezTo>
                  <a:cubicBezTo>
                    <a:pt x="640" y="2865"/>
                    <a:pt x="2120" y="2759"/>
                    <a:pt x="2501" y="2167"/>
                  </a:cubicBezTo>
                  <a:cubicBezTo>
                    <a:pt x="3558" y="1977"/>
                    <a:pt x="2459" y="771"/>
                    <a:pt x="3241" y="285"/>
                  </a:cubicBezTo>
                  <a:cubicBezTo>
                    <a:pt x="2954" y="246"/>
                    <a:pt x="2754" y="1"/>
                    <a:pt x="2453"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7" name="Google Shape;3247;p20"/>
            <p:cNvSpPr/>
            <p:nvPr/>
          </p:nvSpPr>
          <p:spPr>
            <a:xfrm>
              <a:off x="-2068950" y="3801350"/>
              <a:ext cx="38075" cy="101025"/>
            </a:xfrm>
            <a:custGeom>
              <a:rect b="b" l="l" r="r" t="t"/>
              <a:pathLst>
                <a:path extrusionOk="0" h="4041" w="1523">
                  <a:moveTo>
                    <a:pt x="1438" y="1"/>
                  </a:moveTo>
                  <a:cubicBezTo>
                    <a:pt x="317" y="466"/>
                    <a:pt x="571" y="1629"/>
                    <a:pt x="148" y="2496"/>
                  </a:cubicBezTo>
                  <a:cubicBezTo>
                    <a:pt x="381" y="3025"/>
                    <a:pt x="0" y="3829"/>
                    <a:pt x="1015" y="4040"/>
                  </a:cubicBezTo>
                  <a:cubicBezTo>
                    <a:pt x="1332" y="3998"/>
                    <a:pt x="1311" y="3892"/>
                    <a:pt x="1184" y="3660"/>
                  </a:cubicBezTo>
                  <a:cubicBezTo>
                    <a:pt x="190" y="2412"/>
                    <a:pt x="1523" y="1270"/>
                    <a:pt x="1438"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8" name="Google Shape;3248;p20"/>
            <p:cNvSpPr/>
            <p:nvPr/>
          </p:nvSpPr>
          <p:spPr>
            <a:xfrm>
              <a:off x="-1966375" y="3961950"/>
              <a:ext cx="61350" cy="83775"/>
            </a:xfrm>
            <a:custGeom>
              <a:rect b="b" l="l" r="r" t="t"/>
              <a:pathLst>
                <a:path extrusionOk="0" h="3351" w="2454">
                  <a:moveTo>
                    <a:pt x="1687" y="0"/>
                  </a:moveTo>
                  <a:cubicBezTo>
                    <a:pt x="1476" y="0"/>
                    <a:pt x="1240" y="400"/>
                    <a:pt x="1036" y="493"/>
                  </a:cubicBezTo>
                  <a:cubicBezTo>
                    <a:pt x="1142" y="1064"/>
                    <a:pt x="656" y="1381"/>
                    <a:pt x="317" y="1762"/>
                  </a:cubicBezTo>
                  <a:cubicBezTo>
                    <a:pt x="0" y="2290"/>
                    <a:pt x="402" y="2734"/>
                    <a:pt x="571" y="3179"/>
                  </a:cubicBezTo>
                  <a:cubicBezTo>
                    <a:pt x="615" y="3310"/>
                    <a:pt x="743" y="3351"/>
                    <a:pt x="892" y="3351"/>
                  </a:cubicBezTo>
                  <a:cubicBezTo>
                    <a:pt x="1032" y="3351"/>
                    <a:pt x="1189" y="3315"/>
                    <a:pt x="1311" y="3284"/>
                  </a:cubicBezTo>
                  <a:cubicBezTo>
                    <a:pt x="1967" y="3136"/>
                    <a:pt x="1565" y="2586"/>
                    <a:pt x="1777" y="2269"/>
                  </a:cubicBezTo>
                  <a:lnTo>
                    <a:pt x="1777" y="2269"/>
                  </a:lnTo>
                  <a:cubicBezTo>
                    <a:pt x="1701" y="2283"/>
                    <a:pt x="1629" y="2289"/>
                    <a:pt x="1560" y="2289"/>
                  </a:cubicBezTo>
                  <a:cubicBezTo>
                    <a:pt x="901" y="2289"/>
                    <a:pt x="610" y="1691"/>
                    <a:pt x="1396" y="1423"/>
                  </a:cubicBezTo>
                  <a:cubicBezTo>
                    <a:pt x="2453" y="1127"/>
                    <a:pt x="2136" y="598"/>
                    <a:pt x="1777" y="27"/>
                  </a:cubicBezTo>
                  <a:cubicBezTo>
                    <a:pt x="1747" y="9"/>
                    <a:pt x="1717" y="0"/>
                    <a:pt x="1687"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9" name="Google Shape;3249;p20"/>
            <p:cNvSpPr/>
            <p:nvPr/>
          </p:nvSpPr>
          <p:spPr>
            <a:xfrm>
              <a:off x="-2808675" y="3778450"/>
              <a:ext cx="49750" cy="85475"/>
            </a:xfrm>
            <a:custGeom>
              <a:rect b="b" l="l" r="r" t="t"/>
              <a:pathLst>
                <a:path extrusionOk="0" h="3419" w="1990">
                  <a:moveTo>
                    <a:pt x="1208" y="0"/>
                  </a:moveTo>
                  <a:cubicBezTo>
                    <a:pt x="771" y="0"/>
                    <a:pt x="203" y="848"/>
                    <a:pt x="170" y="1213"/>
                  </a:cubicBezTo>
                  <a:cubicBezTo>
                    <a:pt x="149" y="1572"/>
                    <a:pt x="86" y="1932"/>
                    <a:pt x="276" y="2270"/>
                  </a:cubicBezTo>
                  <a:cubicBezTo>
                    <a:pt x="377" y="2317"/>
                    <a:pt x="456" y="2337"/>
                    <a:pt x="519" y="2337"/>
                  </a:cubicBezTo>
                  <a:cubicBezTo>
                    <a:pt x="852" y="2337"/>
                    <a:pt x="738" y="1784"/>
                    <a:pt x="1058" y="1784"/>
                  </a:cubicBezTo>
                  <a:cubicBezTo>
                    <a:pt x="1376" y="3412"/>
                    <a:pt x="191" y="2440"/>
                    <a:pt x="1" y="3137"/>
                  </a:cubicBezTo>
                  <a:cubicBezTo>
                    <a:pt x="170" y="3351"/>
                    <a:pt x="359" y="3419"/>
                    <a:pt x="551" y="3419"/>
                  </a:cubicBezTo>
                  <a:cubicBezTo>
                    <a:pt x="816" y="3419"/>
                    <a:pt x="1089" y="3292"/>
                    <a:pt x="1333" y="3243"/>
                  </a:cubicBezTo>
                  <a:cubicBezTo>
                    <a:pt x="1989" y="3095"/>
                    <a:pt x="1672" y="1551"/>
                    <a:pt x="1460" y="1086"/>
                  </a:cubicBezTo>
                  <a:cubicBezTo>
                    <a:pt x="1249" y="832"/>
                    <a:pt x="1270" y="452"/>
                    <a:pt x="1524" y="219"/>
                  </a:cubicBezTo>
                  <a:cubicBezTo>
                    <a:pt x="1437" y="64"/>
                    <a:pt x="1327" y="0"/>
                    <a:pt x="1208"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0" name="Google Shape;3250;p20"/>
            <p:cNvSpPr/>
            <p:nvPr/>
          </p:nvSpPr>
          <p:spPr>
            <a:xfrm>
              <a:off x="-1088675" y="3593575"/>
              <a:ext cx="68750" cy="87825"/>
            </a:xfrm>
            <a:custGeom>
              <a:rect b="b" l="l" r="r" t="t"/>
              <a:pathLst>
                <a:path extrusionOk="0" h="3513" w="2750">
                  <a:moveTo>
                    <a:pt x="2580" y="0"/>
                  </a:moveTo>
                  <a:lnTo>
                    <a:pt x="2580" y="0"/>
                  </a:lnTo>
                  <a:cubicBezTo>
                    <a:pt x="1544" y="64"/>
                    <a:pt x="635" y="1481"/>
                    <a:pt x="317" y="2369"/>
                  </a:cubicBezTo>
                  <a:cubicBezTo>
                    <a:pt x="0" y="2813"/>
                    <a:pt x="317" y="3194"/>
                    <a:pt x="677" y="3490"/>
                  </a:cubicBezTo>
                  <a:cubicBezTo>
                    <a:pt x="793" y="3505"/>
                    <a:pt x="890" y="3512"/>
                    <a:pt x="969" y="3512"/>
                  </a:cubicBezTo>
                  <a:cubicBezTo>
                    <a:pt x="1875" y="3512"/>
                    <a:pt x="589" y="2577"/>
                    <a:pt x="1036" y="2052"/>
                  </a:cubicBezTo>
                  <a:cubicBezTo>
                    <a:pt x="1269" y="1819"/>
                    <a:pt x="1354" y="1502"/>
                    <a:pt x="1607" y="1248"/>
                  </a:cubicBezTo>
                  <a:cubicBezTo>
                    <a:pt x="2750" y="1100"/>
                    <a:pt x="2305" y="825"/>
                    <a:pt x="2580"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1" name="Google Shape;3251;p20"/>
            <p:cNvSpPr/>
            <p:nvPr/>
          </p:nvSpPr>
          <p:spPr>
            <a:xfrm>
              <a:off x="-1974075" y="3998050"/>
              <a:ext cx="84900" cy="53525"/>
            </a:xfrm>
            <a:custGeom>
              <a:rect b="b" l="l" r="r" t="t"/>
              <a:pathLst>
                <a:path extrusionOk="0" h="2141" w="3396">
                  <a:moveTo>
                    <a:pt x="3396" y="0"/>
                  </a:moveTo>
                  <a:cubicBezTo>
                    <a:pt x="2846" y="64"/>
                    <a:pt x="2381" y="360"/>
                    <a:pt x="2085" y="804"/>
                  </a:cubicBezTo>
                  <a:cubicBezTo>
                    <a:pt x="2063" y="1058"/>
                    <a:pt x="1408" y="1100"/>
                    <a:pt x="1810" y="1502"/>
                  </a:cubicBezTo>
                  <a:cubicBezTo>
                    <a:pt x="1915" y="1629"/>
                    <a:pt x="1810" y="1756"/>
                    <a:pt x="1598" y="1777"/>
                  </a:cubicBezTo>
                  <a:cubicBezTo>
                    <a:pt x="1545" y="1777"/>
                    <a:pt x="1481" y="1778"/>
                    <a:pt x="1413" y="1778"/>
                  </a:cubicBezTo>
                  <a:cubicBezTo>
                    <a:pt x="1212" y="1778"/>
                    <a:pt x="990" y="1766"/>
                    <a:pt x="1006" y="1671"/>
                  </a:cubicBezTo>
                  <a:cubicBezTo>
                    <a:pt x="1091" y="1164"/>
                    <a:pt x="308" y="677"/>
                    <a:pt x="985" y="170"/>
                  </a:cubicBezTo>
                  <a:cubicBezTo>
                    <a:pt x="874" y="59"/>
                    <a:pt x="742" y="11"/>
                    <a:pt x="612" y="11"/>
                  </a:cubicBezTo>
                  <a:cubicBezTo>
                    <a:pt x="298" y="11"/>
                    <a:pt x="0" y="296"/>
                    <a:pt x="75" y="656"/>
                  </a:cubicBezTo>
                  <a:cubicBezTo>
                    <a:pt x="33" y="1015"/>
                    <a:pt x="329" y="1290"/>
                    <a:pt x="350" y="1650"/>
                  </a:cubicBezTo>
                  <a:cubicBezTo>
                    <a:pt x="366" y="1986"/>
                    <a:pt x="552" y="2141"/>
                    <a:pt x="844" y="2141"/>
                  </a:cubicBezTo>
                  <a:cubicBezTo>
                    <a:pt x="937" y="2141"/>
                    <a:pt x="1041" y="2125"/>
                    <a:pt x="1154" y="2094"/>
                  </a:cubicBezTo>
                  <a:cubicBezTo>
                    <a:pt x="1767" y="1904"/>
                    <a:pt x="2677" y="1967"/>
                    <a:pt x="2465" y="1015"/>
                  </a:cubicBezTo>
                  <a:cubicBezTo>
                    <a:pt x="2634" y="656"/>
                    <a:pt x="3311" y="444"/>
                    <a:pt x="3396"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2" name="Google Shape;3252;p20"/>
            <p:cNvSpPr/>
            <p:nvPr/>
          </p:nvSpPr>
          <p:spPr>
            <a:xfrm>
              <a:off x="-1722100" y="4027125"/>
              <a:ext cx="55525" cy="61375"/>
            </a:xfrm>
            <a:custGeom>
              <a:rect b="b" l="l" r="r" t="t"/>
              <a:pathLst>
                <a:path extrusionOk="0" h="2455" w="2221">
                  <a:moveTo>
                    <a:pt x="2221" y="1"/>
                  </a:moveTo>
                  <a:lnTo>
                    <a:pt x="2221" y="1"/>
                  </a:lnTo>
                  <a:cubicBezTo>
                    <a:pt x="804" y="318"/>
                    <a:pt x="360" y="1333"/>
                    <a:pt x="0" y="2390"/>
                  </a:cubicBezTo>
                  <a:cubicBezTo>
                    <a:pt x="108" y="2433"/>
                    <a:pt x="218" y="2455"/>
                    <a:pt x="327" y="2455"/>
                  </a:cubicBezTo>
                  <a:cubicBezTo>
                    <a:pt x="537" y="2455"/>
                    <a:pt x="742" y="2375"/>
                    <a:pt x="909" y="2221"/>
                  </a:cubicBezTo>
                  <a:cubicBezTo>
                    <a:pt x="1375" y="1862"/>
                    <a:pt x="1417" y="1227"/>
                    <a:pt x="2030" y="931"/>
                  </a:cubicBezTo>
                  <a:lnTo>
                    <a:pt x="2221" y="1"/>
                  </a:ln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3" name="Google Shape;3253;p20"/>
            <p:cNvSpPr/>
            <p:nvPr/>
          </p:nvSpPr>
          <p:spPr>
            <a:xfrm>
              <a:off x="-1677700" y="4028175"/>
              <a:ext cx="57125" cy="83050"/>
            </a:xfrm>
            <a:custGeom>
              <a:rect b="b" l="l" r="r" t="t"/>
              <a:pathLst>
                <a:path extrusionOk="0" h="3322" w="2285">
                  <a:moveTo>
                    <a:pt x="1735" y="1"/>
                  </a:moveTo>
                  <a:cubicBezTo>
                    <a:pt x="1396" y="149"/>
                    <a:pt x="677" y="128"/>
                    <a:pt x="1375" y="699"/>
                  </a:cubicBezTo>
                  <a:cubicBezTo>
                    <a:pt x="1841" y="1079"/>
                    <a:pt x="1" y="2327"/>
                    <a:pt x="254" y="3321"/>
                  </a:cubicBezTo>
                  <a:cubicBezTo>
                    <a:pt x="424" y="3300"/>
                    <a:pt x="614" y="3258"/>
                    <a:pt x="614" y="3131"/>
                  </a:cubicBezTo>
                  <a:cubicBezTo>
                    <a:pt x="572" y="2306"/>
                    <a:pt x="1545" y="1904"/>
                    <a:pt x="1714" y="1185"/>
                  </a:cubicBezTo>
                  <a:cubicBezTo>
                    <a:pt x="1746" y="1012"/>
                    <a:pt x="1834" y="955"/>
                    <a:pt x="1943" y="955"/>
                  </a:cubicBezTo>
                  <a:cubicBezTo>
                    <a:pt x="2048" y="955"/>
                    <a:pt x="2171" y="1007"/>
                    <a:pt x="2285" y="1058"/>
                  </a:cubicBezTo>
                  <a:cubicBezTo>
                    <a:pt x="2285" y="656"/>
                    <a:pt x="2242" y="233"/>
                    <a:pt x="1735"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4" name="Google Shape;3254;p20"/>
            <p:cNvSpPr/>
            <p:nvPr/>
          </p:nvSpPr>
          <p:spPr>
            <a:xfrm>
              <a:off x="-853400" y="3754725"/>
              <a:ext cx="70850" cy="55975"/>
            </a:xfrm>
            <a:custGeom>
              <a:rect b="b" l="l" r="r" t="t"/>
              <a:pathLst>
                <a:path extrusionOk="0" h="2239" w="2834">
                  <a:moveTo>
                    <a:pt x="2658" y="0"/>
                  </a:moveTo>
                  <a:cubicBezTo>
                    <a:pt x="2102" y="0"/>
                    <a:pt x="70" y="1639"/>
                    <a:pt x="1" y="1950"/>
                  </a:cubicBezTo>
                  <a:cubicBezTo>
                    <a:pt x="37" y="2133"/>
                    <a:pt x="200" y="2239"/>
                    <a:pt x="364" y="2239"/>
                  </a:cubicBezTo>
                  <a:cubicBezTo>
                    <a:pt x="485" y="2239"/>
                    <a:pt x="606" y="2182"/>
                    <a:pt x="677" y="2056"/>
                  </a:cubicBezTo>
                  <a:cubicBezTo>
                    <a:pt x="1248" y="1337"/>
                    <a:pt x="2285" y="1062"/>
                    <a:pt x="2771" y="280"/>
                  </a:cubicBezTo>
                  <a:cubicBezTo>
                    <a:pt x="2833" y="82"/>
                    <a:pt x="2783" y="0"/>
                    <a:pt x="2658"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5" name="Google Shape;3255;p20"/>
            <p:cNvSpPr/>
            <p:nvPr/>
          </p:nvSpPr>
          <p:spPr>
            <a:xfrm>
              <a:off x="-2343900" y="3700375"/>
              <a:ext cx="64525" cy="72450"/>
            </a:xfrm>
            <a:custGeom>
              <a:rect b="b" l="l" r="r" t="t"/>
              <a:pathLst>
                <a:path extrusionOk="0" h="2898" w="2581">
                  <a:moveTo>
                    <a:pt x="1333" y="0"/>
                  </a:moveTo>
                  <a:cubicBezTo>
                    <a:pt x="889" y="825"/>
                    <a:pt x="0" y="2454"/>
                    <a:pt x="1290" y="2898"/>
                  </a:cubicBezTo>
                  <a:cubicBezTo>
                    <a:pt x="1409" y="2752"/>
                    <a:pt x="1582" y="2736"/>
                    <a:pt x="1764" y="2736"/>
                  </a:cubicBezTo>
                  <a:cubicBezTo>
                    <a:pt x="1815" y="2736"/>
                    <a:pt x="1868" y="2737"/>
                    <a:pt x="1919" y="2737"/>
                  </a:cubicBezTo>
                  <a:cubicBezTo>
                    <a:pt x="2107" y="2737"/>
                    <a:pt x="2289" y="2720"/>
                    <a:pt x="2411" y="2559"/>
                  </a:cubicBezTo>
                  <a:cubicBezTo>
                    <a:pt x="2389" y="2558"/>
                    <a:pt x="2366" y="2557"/>
                    <a:pt x="2343" y="2557"/>
                  </a:cubicBezTo>
                  <a:cubicBezTo>
                    <a:pt x="2206" y="2557"/>
                    <a:pt x="2066" y="2580"/>
                    <a:pt x="1930" y="2580"/>
                  </a:cubicBezTo>
                  <a:cubicBezTo>
                    <a:pt x="1772" y="2580"/>
                    <a:pt x="1618" y="2549"/>
                    <a:pt x="1481" y="2411"/>
                  </a:cubicBezTo>
                  <a:cubicBezTo>
                    <a:pt x="1100" y="1629"/>
                    <a:pt x="2581" y="318"/>
                    <a:pt x="1333"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6" name="Google Shape;3256;p20"/>
            <p:cNvSpPr/>
            <p:nvPr/>
          </p:nvSpPr>
          <p:spPr>
            <a:xfrm>
              <a:off x="-1185450" y="4084450"/>
              <a:ext cx="52900" cy="46850"/>
            </a:xfrm>
            <a:custGeom>
              <a:rect b="b" l="l" r="r" t="t"/>
              <a:pathLst>
                <a:path extrusionOk="0" h="1874" w="2116">
                  <a:moveTo>
                    <a:pt x="1619" y="1"/>
                  </a:moveTo>
                  <a:cubicBezTo>
                    <a:pt x="1160" y="1"/>
                    <a:pt x="641" y="525"/>
                    <a:pt x="276" y="753"/>
                  </a:cubicBezTo>
                  <a:cubicBezTo>
                    <a:pt x="1" y="1049"/>
                    <a:pt x="170" y="1578"/>
                    <a:pt x="445" y="1874"/>
                  </a:cubicBezTo>
                  <a:cubicBezTo>
                    <a:pt x="1291" y="1578"/>
                    <a:pt x="1650" y="880"/>
                    <a:pt x="2116" y="288"/>
                  </a:cubicBezTo>
                  <a:cubicBezTo>
                    <a:pt x="1967" y="80"/>
                    <a:pt x="1798" y="1"/>
                    <a:pt x="1619"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7" name="Google Shape;3257;p20"/>
            <p:cNvSpPr/>
            <p:nvPr/>
          </p:nvSpPr>
          <p:spPr>
            <a:xfrm>
              <a:off x="-1229250" y="4107250"/>
              <a:ext cx="54925" cy="33150"/>
            </a:xfrm>
            <a:custGeom>
              <a:rect b="b" l="l" r="r" t="t"/>
              <a:pathLst>
                <a:path extrusionOk="0" h="1326" w="2197">
                  <a:moveTo>
                    <a:pt x="256" y="1"/>
                  </a:moveTo>
                  <a:cubicBezTo>
                    <a:pt x="0" y="1"/>
                    <a:pt x="44" y="176"/>
                    <a:pt x="167" y="666"/>
                  </a:cubicBezTo>
                  <a:cubicBezTo>
                    <a:pt x="615" y="1114"/>
                    <a:pt x="919" y="1326"/>
                    <a:pt x="1254" y="1326"/>
                  </a:cubicBezTo>
                  <a:cubicBezTo>
                    <a:pt x="1519" y="1326"/>
                    <a:pt x="1804" y="1193"/>
                    <a:pt x="2197" y="941"/>
                  </a:cubicBezTo>
                  <a:lnTo>
                    <a:pt x="2197" y="327"/>
                  </a:lnTo>
                  <a:cubicBezTo>
                    <a:pt x="1816" y="95"/>
                    <a:pt x="1372" y="264"/>
                    <a:pt x="991" y="137"/>
                  </a:cubicBezTo>
                  <a:cubicBezTo>
                    <a:pt x="630" y="54"/>
                    <a:pt x="397" y="1"/>
                    <a:pt x="256"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8" name="Google Shape;3258;p20"/>
            <p:cNvSpPr/>
            <p:nvPr/>
          </p:nvSpPr>
          <p:spPr>
            <a:xfrm>
              <a:off x="-1212950" y="3839725"/>
              <a:ext cx="111600" cy="76650"/>
            </a:xfrm>
            <a:custGeom>
              <a:rect b="b" l="l" r="r" t="t"/>
              <a:pathLst>
                <a:path extrusionOk="0" h="3066" w="4464">
                  <a:moveTo>
                    <a:pt x="3772" y="1"/>
                  </a:moveTo>
                  <a:cubicBezTo>
                    <a:pt x="2618" y="1"/>
                    <a:pt x="3318" y="1426"/>
                    <a:pt x="1947" y="1554"/>
                  </a:cubicBezTo>
                  <a:cubicBezTo>
                    <a:pt x="1926" y="2463"/>
                    <a:pt x="487" y="2146"/>
                    <a:pt x="1" y="2696"/>
                  </a:cubicBezTo>
                  <a:cubicBezTo>
                    <a:pt x="87" y="2953"/>
                    <a:pt x="240" y="3065"/>
                    <a:pt x="448" y="3065"/>
                  </a:cubicBezTo>
                  <a:cubicBezTo>
                    <a:pt x="548" y="3065"/>
                    <a:pt x="660" y="3040"/>
                    <a:pt x="784" y="2992"/>
                  </a:cubicBezTo>
                  <a:cubicBezTo>
                    <a:pt x="1439" y="2082"/>
                    <a:pt x="3279" y="2082"/>
                    <a:pt x="3173" y="729"/>
                  </a:cubicBezTo>
                  <a:cubicBezTo>
                    <a:pt x="3122" y="484"/>
                    <a:pt x="3487" y="270"/>
                    <a:pt x="3784" y="270"/>
                  </a:cubicBezTo>
                  <a:cubicBezTo>
                    <a:pt x="3975" y="270"/>
                    <a:pt x="4138" y="358"/>
                    <a:pt x="4146" y="581"/>
                  </a:cubicBezTo>
                  <a:cubicBezTo>
                    <a:pt x="4358" y="475"/>
                    <a:pt x="4379" y="263"/>
                    <a:pt x="4464" y="115"/>
                  </a:cubicBezTo>
                  <a:cubicBezTo>
                    <a:pt x="4178" y="35"/>
                    <a:pt x="3952" y="1"/>
                    <a:pt x="3772"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9" name="Google Shape;3259;p20"/>
            <p:cNvSpPr/>
            <p:nvPr/>
          </p:nvSpPr>
          <p:spPr>
            <a:xfrm>
              <a:off x="-1453300" y="3905525"/>
              <a:ext cx="62725" cy="53325"/>
            </a:xfrm>
            <a:custGeom>
              <a:rect b="b" l="l" r="r" t="t"/>
              <a:pathLst>
                <a:path extrusionOk="0" h="2133" w="2509">
                  <a:moveTo>
                    <a:pt x="1684" y="0"/>
                  </a:moveTo>
                  <a:cubicBezTo>
                    <a:pt x="1113" y="275"/>
                    <a:pt x="605" y="656"/>
                    <a:pt x="182" y="1142"/>
                  </a:cubicBezTo>
                  <a:cubicBezTo>
                    <a:pt x="0" y="1753"/>
                    <a:pt x="42" y="2133"/>
                    <a:pt x="273" y="2133"/>
                  </a:cubicBezTo>
                  <a:cubicBezTo>
                    <a:pt x="418" y="2133"/>
                    <a:pt x="637" y="1984"/>
                    <a:pt x="923" y="1650"/>
                  </a:cubicBezTo>
                  <a:cubicBezTo>
                    <a:pt x="1853" y="1290"/>
                    <a:pt x="2509" y="1311"/>
                    <a:pt x="1684" y="191"/>
                  </a:cubicBezTo>
                  <a:cubicBezTo>
                    <a:pt x="1747" y="169"/>
                    <a:pt x="1769" y="42"/>
                    <a:pt x="1684"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0" name="Google Shape;3260;p20"/>
            <p:cNvSpPr/>
            <p:nvPr/>
          </p:nvSpPr>
          <p:spPr>
            <a:xfrm>
              <a:off x="-1616375" y="3758075"/>
              <a:ext cx="48150" cy="53125"/>
            </a:xfrm>
            <a:custGeom>
              <a:rect b="b" l="l" r="r" t="t"/>
              <a:pathLst>
                <a:path extrusionOk="0" h="2125" w="1926">
                  <a:moveTo>
                    <a:pt x="769" y="0"/>
                  </a:moveTo>
                  <a:cubicBezTo>
                    <a:pt x="512" y="0"/>
                    <a:pt x="248" y="64"/>
                    <a:pt x="1" y="188"/>
                  </a:cubicBezTo>
                  <a:cubicBezTo>
                    <a:pt x="149" y="442"/>
                    <a:pt x="487" y="590"/>
                    <a:pt x="234" y="928"/>
                  </a:cubicBezTo>
                  <a:cubicBezTo>
                    <a:pt x="593" y="1288"/>
                    <a:pt x="276" y="1732"/>
                    <a:pt x="466" y="2112"/>
                  </a:cubicBezTo>
                  <a:cubicBezTo>
                    <a:pt x="516" y="2121"/>
                    <a:pt x="562" y="2125"/>
                    <a:pt x="605" y="2125"/>
                  </a:cubicBezTo>
                  <a:cubicBezTo>
                    <a:pt x="1453" y="2125"/>
                    <a:pt x="1000" y="611"/>
                    <a:pt x="1926" y="611"/>
                  </a:cubicBezTo>
                  <a:cubicBezTo>
                    <a:pt x="1644" y="195"/>
                    <a:pt x="1217" y="0"/>
                    <a:pt x="769"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1" name="Google Shape;3261;p20"/>
            <p:cNvSpPr/>
            <p:nvPr/>
          </p:nvSpPr>
          <p:spPr>
            <a:xfrm>
              <a:off x="-1733750" y="4083050"/>
              <a:ext cx="57675" cy="47200"/>
            </a:xfrm>
            <a:custGeom>
              <a:rect b="b" l="l" r="r" t="t"/>
              <a:pathLst>
                <a:path extrusionOk="0" h="1888" w="2307">
                  <a:moveTo>
                    <a:pt x="1083" y="0"/>
                  </a:moveTo>
                  <a:cubicBezTo>
                    <a:pt x="871" y="0"/>
                    <a:pt x="661" y="47"/>
                    <a:pt x="466" y="153"/>
                  </a:cubicBezTo>
                  <a:lnTo>
                    <a:pt x="445" y="153"/>
                  </a:lnTo>
                  <a:cubicBezTo>
                    <a:pt x="1" y="1549"/>
                    <a:pt x="530" y="1613"/>
                    <a:pt x="1756" y="1888"/>
                  </a:cubicBezTo>
                  <a:cubicBezTo>
                    <a:pt x="1650" y="1486"/>
                    <a:pt x="2116" y="1486"/>
                    <a:pt x="2306" y="1274"/>
                  </a:cubicBezTo>
                  <a:lnTo>
                    <a:pt x="2306" y="1274"/>
                  </a:lnTo>
                  <a:cubicBezTo>
                    <a:pt x="2229" y="1288"/>
                    <a:pt x="2154" y="1295"/>
                    <a:pt x="2084" y="1295"/>
                  </a:cubicBezTo>
                  <a:cubicBezTo>
                    <a:pt x="1400" y="1295"/>
                    <a:pt x="1034" y="676"/>
                    <a:pt x="1206" y="5"/>
                  </a:cubicBezTo>
                  <a:cubicBezTo>
                    <a:pt x="1165" y="2"/>
                    <a:pt x="1124" y="0"/>
                    <a:pt x="1083"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2" name="Google Shape;3262;p20"/>
            <p:cNvSpPr/>
            <p:nvPr/>
          </p:nvSpPr>
          <p:spPr>
            <a:xfrm>
              <a:off x="-1208000" y="3821450"/>
              <a:ext cx="62225" cy="45350"/>
            </a:xfrm>
            <a:custGeom>
              <a:rect b="b" l="l" r="r" t="t"/>
              <a:pathLst>
                <a:path extrusionOk="0" h="1814" w="2489">
                  <a:moveTo>
                    <a:pt x="1897" y="0"/>
                  </a:moveTo>
                  <a:lnTo>
                    <a:pt x="839" y="677"/>
                  </a:lnTo>
                  <a:cubicBezTo>
                    <a:pt x="879" y="933"/>
                    <a:pt x="1" y="1813"/>
                    <a:pt x="478" y="1813"/>
                  </a:cubicBezTo>
                  <a:cubicBezTo>
                    <a:pt x="513" y="1813"/>
                    <a:pt x="556" y="1808"/>
                    <a:pt x="607" y="1798"/>
                  </a:cubicBezTo>
                  <a:cubicBezTo>
                    <a:pt x="1262" y="1312"/>
                    <a:pt x="2489" y="1164"/>
                    <a:pt x="1897"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3" name="Google Shape;3263;p20"/>
            <p:cNvSpPr/>
            <p:nvPr/>
          </p:nvSpPr>
          <p:spPr>
            <a:xfrm>
              <a:off x="-2325400" y="3681825"/>
              <a:ext cx="40100" cy="78850"/>
            </a:xfrm>
            <a:custGeom>
              <a:rect b="b" l="l" r="r" t="t"/>
              <a:pathLst>
                <a:path extrusionOk="0" h="3154" w="1604">
                  <a:moveTo>
                    <a:pt x="1244" y="1"/>
                  </a:moveTo>
                  <a:cubicBezTo>
                    <a:pt x="939" y="1"/>
                    <a:pt x="529" y="310"/>
                    <a:pt x="593" y="742"/>
                  </a:cubicBezTo>
                  <a:cubicBezTo>
                    <a:pt x="1587" y="1313"/>
                    <a:pt x="1" y="2307"/>
                    <a:pt x="741" y="3153"/>
                  </a:cubicBezTo>
                  <a:cubicBezTo>
                    <a:pt x="698" y="2942"/>
                    <a:pt x="804" y="2709"/>
                    <a:pt x="1016" y="2603"/>
                  </a:cubicBezTo>
                  <a:cubicBezTo>
                    <a:pt x="1143" y="2328"/>
                    <a:pt x="1164" y="2011"/>
                    <a:pt x="1121" y="1715"/>
                  </a:cubicBezTo>
                  <a:cubicBezTo>
                    <a:pt x="1396" y="1334"/>
                    <a:pt x="1143" y="827"/>
                    <a:pt x="1544" y="467"/>
                  </a:cubicBezTo>
                  <a:cubicBezTo>
                    <a:pt x="1604" y="138"/>
                    <a:pt x="1447" y="1"/>
                    <a:pt x="1244"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4" name="Google Shape;3264;p20"/>
            <p:cNvSpPr/>
            <p:nvPr/>
          </p:nvSpPr>
          <p:spPr>
            <a:xfrm>
              <a:off x="-1236725" y="4088800"/>
              <a:ext cx="61875" cy="35100"/>
            </a:xfrm>
            <a:custGeom>
              <a:rect b="b" l="l" r="r" t="t"/>
              <a:pathLst>
                <a:path extrusionOk="0" h="1404" w="2475">
                  <a:moveTo>
                    <a:pt x="1116" y="0"/>
                  </a:moveTo>
                  <a:cubicBezTo>
                    <a:pt x="773" y="0"/>
                    <a:pt x="529" y="325"/>
                    <a:pt x="191" y="325"/>
                  </a:cubicBezTo>
                  <a:cubicBezTo>
                    <a:pt x="106" y="706"/>
                    <a:pt x="0" y="1171"/>
                    <a:pt x="444" y="1404"/>
                  </a:cubicBezTo>
                  <a:cubicBezTo>
                    <a:pt x="396" y="1017"/>
                    <a:pt x="483" y="906"/>
                    <a:pt x="623" y="906"/>
                  </a:cubicBezTo>
                  <a:cubicBezTo>
                    <a:pt x="809" y="906"/>
                    <a:pt x="1087" y="1099"/>
                    <a:pt x="1269" y="1099"/>
                  </a:cubicBezTo>
                  <a:cubicBezTo>
                    <a:pt x="1310" y="1099"/>
                    <a:pt x="1346" y="1090"/>
                    <a:pt x="1375" y="1065"/>
                  </a:cubicBezTo>
                  <a:cubicBezTo>
                    <a:pt x="1476" y="964"/>
                    <a:pt x="1364" y="747"/>
                    <a:pt x="1503" y="747"/>
                  </a:cubicBezTo>
                  <a:cubicBezTo>
                    <a:pt x="1509" y="747"/>
                    <a:pt x="1516" y="747"/>
                    <a:pt x="1523" y="748"/>
                  </a:cubicBezTo>
                  <a:cubicBezTo>
                    <a:pt x="1692" y="769"/>
                    <a:pt x="1523" y="960"/>
                    <a:pt x="1565" y="1065"/>
                  </a:cubicBezTo>
                  <a:cubicBezTo>
                    <a:pt x="1648" y="1148"/>
                    <a:pt x="1733" y="1176"/>
                    <a:pt x="1818" y="1176"/>
                  </a:cubicBezTo>
                  <a:cubicBezTo>
                    <a:pt x="2000" y="1176"/>
                    <a:pt x="2186" y="1047"/>
                    <a:pt x="2366" y="1047"/>
                  </a:cubicBezTo>
                  <a:cubicBezTo>
                    <a:pt x="2402" y="1047"/>
                    <a:pt x="2439" y="1053"/>
                    <a:pt x="2475" y="1065"/>
                  </a:cubicBezTo>
                  <a:cubicBezTo>
                    <a:pt x="2390" y="473"/>
                    <a:pt x="1967" y="177"/>
                    <a:pt x="1396" y="71"/>
                  </a:cubicBezTo>
                  <a:cubicBezTo>
                    <a:pt x="1295" y="21"/>
                    <a:pt x="1202" y="0"/>
                    <a:pt x="1116"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5" name="Google Shape;3265;p20"/>
            <p:cNvSpPr/>
            <p:nvPr/>
          </p:nvSpPr>
          <p:spPr>
            <a:xfrm>
              <a:off x="-1155825" y="4050400"/>
              <a:ext cx="40725" cy="41250"/>
            </a:xfrm>
            <a:custGeom>
              <a:rect b="b" l="l" r="r" t="t"/>
              <a:pathLst>
                <a:path extrusionOk="0" h="1650" w="1629">
                  <a:moveTo>
                    <a:pt x="1354" y="0"/>
                  </a:moveTo>
                  <a:lnTo>
                    <a:pt x="1354" y="0"/>
                  </a:lnTo>
                  <a:cubicBezTo>
                    <a:pt x="635" y="973"/>
                    <a:pt x="635" y="973"/>
                    <a:pt x="0" y="994"/>
                  </a:cubicBezTo>
                  <a:lnTo>
                    <a:pt x="0" y="1481"/>
                  </a:lnTo>
                  <a:cubicBezTo>
                    <a:pt x="88" y="1528"/>
                    <a:pt x="188" y="1539"/>
                    <a:pt x="291" y="1539"/>
                  </a:cubicBezTo>
                  <a:cubicBezTo>
                    <a:pt x="372" y="1539"/>
                    <a:pt x="455" y="1532"/>
                    <a:pt x="538" y="1532"/>
                  </a:cubicBezTo>
                  <a:cubicBezTo>
                    <a:pt x="677" y="1532"/>
                    <a:pt x="813" y="1551"/>
                    <a:pt x="931" y="1650"/>
                  </a:cubicBezTo>
                  <a:cubicBezTo>
                    <a:pt x="1375" y="1438"/>
                    <a:pt x="1438" y="1036"/>
                    <a:pt x="1607" y="677"/>
                  </a:cubicBezTo>
                  <a:cubicBezTo>
                    <a:pt x="1311" y="529"/>
                    <a:pt x="1629" y="169"/>
                    <a:pt x="1354"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6" name="Google Shape;3266;p20"/>
            <p:cNvSpPr/>
            <p:nvPr/>
          </p:nvSpPr>
          <p:spPr>
            <a:xfrm>
              <a:off x="-2706625" y="4069925"/>
              <a:ext cx="49725" cy="45725"/>
            </a:xfrm>
            <a:custGeom>
              <a:rect b="b" l="l" r="r" t="t"/>
              <a:pathLst>
                <a:path extrusionOk="0" h="1829" w="1989">
                  <a:moveTo>
                    <a:pt x="1658" y="1"/>
                  </a:moveTo>
                  <a:cubicBezTo>
                    <a:pt x="1179" y="1"/>
                    <a:pt x="1051" y="430"/>
                    <a:pt x="741" y="657"/>
                  </a:cubicBezTo>
                  <a:cubicBezTo>
                    <a:pt x="403" y="996"/>
                    <a:pt x="85" y="1355"/>
                    <a:pt x="1" y="1799"/>
                  </a:cubicBezTo>
                  <a:cubicBezTo>
                    <a:pt x="67" y="1819"/>
                    <a:pt x="128" y="1828"/>
                    <a:pt x="184" y="1828"/>
                  </a:cubicBezTo>
                  <a:cubicBezTo>
                    <a:pt x="724" y="1828"/>
                    <a:pt x="848" y="997"/>
                    <a:pt x="1372" y="997"/>
                  </a:cubicBezTo>
                  <a:cubicBezTo>
                    <a:pt x="1490" y="997"/>
                    <a:pt x="1629" y="1039"/>
                    <a:pt x="1799" y="1144"/>
                  </a:cubicBezTo>
                  <a:cubicBezTo>
                    <a:pt x="1735" y="763"/>
                    <a:pt x="1989" y="361"/>
                    <a:pt x="1693" y="2"/>
                  </a:cubicBezTo>
                  <a:cubicBezTo>
                    <a:pt x="1681" y="1"/>
                    <a:pt x="1670" y="1"/>
                    <a:pt x="1658"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7" name="Google Shape;3267;p20"/>
            <p:cNvSpPr/>
            <p:nvPr/>
          </p:nvSpPr>
          <p:spPr>
            <a:xfrm>
              <a:off x="-2283100" y="3669175"/>
              <a:ext cx="56600" cy="63475"/>
            </a:xfrm>
            <a:custGeom>
              <a:rect b="b" l="l" r="r" t="t"/>
              <a:pathLst>
                <a:path extrusionOk="0" h="2539" w="2264">
                  <a:moveTo>
                    <a:pt x="1079" y="0"/>
                  </a:moveTo>
                  <a:cubicBezTo>
                    <a:pt x="1037" y="127"/>
                    <a:pt x="931" y="318"/>
                    <a:pt x="973" y="360"/>
                  </a:cubicBezTo>
                  <a:cubicBezTo>
                    <a:pt x="2264" y="1185"/>
                    <a:pt x="1" y="2094"/>
                    <a:pt x="1269" y="2538"/>
                  </a:cubicBezTo>
                  <a:cubicBezTo>
                    <a:pt x="1058" y="1798"/>
                    <a:pt x="1735" y="1417"/>
                    <a:pt x="2179" y="931"/>
                  </a:cubicBezTo>
                  <a:cubicBezTo>
                    <a:pt x="1883" y="529"/>
                    <a:pt x="1523" y="212"/>
                    <a:pt x="1079"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8" name="Google Shape;3268;p20"/>
            <p:cNvSpPr/>
            <p:nvPr/>
          </p:nvSpPr>
          <p:spPr>
            <a:xfrm>
              <a:off x="-792475" y="3742675"/>
              <a:ext cx="64400" cy="38575"/>
            </a:xfrm>
            <a:custGeom>
              <a:rect b="b" l="l" r="r" t="t"/>
              <a:pathLst>
                <a:path extrusionOk="0" h="1543" w="2576">
                  <a:moveTo>
                    <a:pt x="1244" y="0"/>
                  </a:moveTo>
                  <a:lnTo>
                    <a:pt x="1032" y="43"/>
                  </a:lnTo>
                  <a:cubicBezTo>
                    <a:pt x="1" y="909"/>
                    <a:pt x="355" y="1543"/>
                    <a:pt x="1021" y="1543"/>
                  </a:cubicBezTo>
                  <a:cubicBezTo>
                    <a:pt x="1378" y="1543"/>
                    <a:pt x="1826" y="1360"/>
                    <a:pt x="2195" y="931"/>
                  </a:cubicBezTo>
                  <a:lnTo>
                    <a:pt x="2365" y="910"/>
                  </a:lnTo>
                  <a:cubicBezTo>
                    <a:pt x="2576" y="762"/>
                    <a:pt x="2428" y="529"/>
                    <a:pt x="2195" y="529"/>
                  </a:cubicBezTo>
                  <a:cubicBezTo>
                    <a:pt x="2117" y="550"/>
                    <a:pt x="2047" y="560"/>
                    <a:pt x="1984" y="560"/>
                  </a:cubicBezTo>
                  <a:cubicBezTo>
                    <a:pt x="1606" y="560"/>
                    <a:pt x="1479" y="218"/>
                    <a:pt x="1244"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9" name="Google Shape;3269;p20"/>
            <p:cNvSpPr/>
            <p:nvPr/>
          </p:nvSpPr>
          <p:spPr>
            <a:xfrm>
              <a:off x="-1240425" y="3873700"/>
              <a:ext cx="47600" cy="44775"/>
            </a:xfrm>
            <a:custGeom>
              <a:rect b="b" l="l" r="r" t="t"/>
              <a:pathLst>
                <a:path extrusionOk="0" h="1791" w="1904">
                  <a:moveTo>
                    <a:pt x="882" y="1"/>
                  </a:moveTo>
                  <a:cubicBezTo>
                    <a:pt x="710" y="1"/>
                    <a:pt x="531" y="143"/>
                    <a:pt x="402" y="512"/>
                  </a:cubicBezTo>
                  <a:cubicBezTo>
                    <a:pt x="0" y="1098"/>
                    <a:pt x="805" y="1790"/>
                    <a:pt x="1452" y="1790"/>
                  </a:cubicBezTo>
                  <a:cubicBezTo>
                    <a:pt x="1622" y="1790"/>
                    <a:pt x="1780" y="1743"/>
                    <a:pt x="1904" y="1633"/>
                  </a:cubicBezTo>
                  <a:cubicBezTo>
                    <a:pt x="1586" y="1633"/>
                    <a:pt x="1290" y="1612"/>
                    <a:pt x="1163" y="1294"/>
                  </a:cubicBezTo>
                  <a:cubicBezTo>
                    <a:pt x="1673" y="844"/>
                    <a:pt x="1301" y="1"/>
                    <a:pt x="882"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0" name="Google Shape;3270;p20"/>
            <p:cNvSpPr/>
            <p:nvPr/>
          </p:nvSpPr>
          <p:spPr>
            <a:xfrm>
              <a:off x="-1146850" y="3808550"/>
              <a:ext cx="59925" cy="25625"/>
            </a:xfrm>
            <a:custGeom>
              <a:rect b="b" l="l" r="r" t="t"/>
              <a:pathLst>
                <a:path extrusionOk="0" h="1025" w="2397">
                  <a:moveTo>
                    <a:pt x="1087" y="0"/>
                  </a:moveTo>
                  <a:cubicBezTo>
                    <a:pt x="682" y="0"/>
                    <a:pt x="250" y="94"/>
                    <a:pt x="1" y="242"/>
                  </a:cubicBezTo>
                  <a:cubicBezTo>
                    <a:pt x="593" y="538"/>
                    <a:pt x="1333" y="580"/>
                    <a:pt x="1862" y="1024"/>
                  </a:cubicBezTo>
                  <a:cubicBezTo>
                    <a:pt x="2396" y="276"/>
                    <a:pt x="1782" y="0"/>
                    <a:pt x="1087"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1" name="Google Shape;3271;p20"/>
            <p:cNvSpPr/>
            <p:nvPr/>
          </p:nvSpPr>
          <p:spPr>
            <a:xfrm>
              <a:off x="-1169575" y="4020525"/>
              <a:ext cx="55000" cy="23225"/>
            </a:xfrm>
            <a:custGeom>
              <a:rect b="b" l="l" r="r" t="t"/>
              <a:pathLst>
                <a:path extrusionOk="0" h="929" w="2200">
                  <a:moveTo>
                    <a:pt x="1519" y="0"/>
                  </a:moveTo>
                  <a:cubicBezTo>
                    <a:pt x="1011" y="0"/>
                    <a:pt x="375" y="354"/>
                    <a:pt x="0" y="582"/>
                  </a:cubicBezTo>
                  <a:cubicBezTo>
                    <a:pt x="71" y="565"/>
                    <a:pt x="137" y="558"/>
                    <a:pt x="200" y="558"/>
                  </a:cubicBezTo>
                  <a:cubicBezTo>
                    <a:pt x="652" y="558"/>
                    <a:pt x="921" y="928"/>
                    <a:pt x="1243" y="928"/>
                  </a:cubicBezTo>
                  <a:cubicBezTo>
                    <a:pt x="1399" y="928"/>
                    <a:pt x="1568" y="841"/>
                    <a:pt x="1777" y="582"/>
                  </a:cubicBezTo>
                  <a:cubicBezTo>
                    <a:pt x="1865" y="494"/>
                    <a:pt x="1997" y="450"/>
                    <a:pt x="2124" y="450"/>
                  </a:cubicBezTo>
                  <a:cubicBezTo>
                    <a:pt x="2150" y="450"/>
                    <a:pt x="2175" y="451"/>
                    <a:pt x="2200" y="455"/>
                  </a:cubicBezTo>
                  <a:cubicBezTo>
                    <a:pt x="2068" y="120"/>
                    <a:pt x="1815" y="0"/>
                    <a:pt x="1519"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2" name="Google Shape;3272;p20"/>
            <p:cNvSpPr/>
            <p:nvPr/>
          </p:nvSpPr>
          <p:spPr>
            <a:xfrm>
              <a:off x="-745525" y="3725025"/>
              <a:ext cx="41775" cy="41450"/>
            </a:xfrm>
            <a:custGeom>
              <a:rect b="b" l="l" r="r" t="t"/>
              <a:pathLst>
                <a:path extrusionOk="0" h="1658" w="1671">
                  <a:moveTo>
                    <a:pt x="624" y="1"/>
                  </a:moveTo>
                  <a:cubicBezTo>
                    <a:pt x="459" y="1"/>
                    <a:pt x="286" y="63"/>
                    <a:pt x="106" y="177"/>
                  </a:cubicBezTo>
                  <a:cubicBezTo>
                    <a:pt x="0" y="495"/>
                    <a:pt x="529" y="643"/>
                    <a:pt x="381" y="981"/>
                  </a:cubicBezTo>
                  <a:cubicBezTo>
                    <a:pt x="360" y="1087"/>
                    <a:pt x="402" y="1193"/>
                    <a:pt x="465" y="1277"/>
                  </a:cubicBezTo>
                  <a:lnTo>
                    <a:pt x="487" y="1616"/>
                  </a:lnTo>
                  <a:cubicBezTo>
                    <a:pt x="550" y="1637"/>
                    <a:pt x="592" y="1637"/>
                    <a:pt x="656" y="1658"/>
                  </a:cubicBezTo>
                  <a:cubicBezTo>
                    <a:pt x="952" y="1256"/>
                    <a:pt x="1671" y="854"/>
                    <a:pt x="1206" y="304"/>
                  </a:cubicBezTo>
                  <a:cubicBezTo>
                    <a:pt x="1019" y="95"/>
                    <a:pt x="827" y="1"/>
                    <a:pt x="624"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3" name="Google Shape;3273;p20"/>
            <p:cNvSpPr/>
            <p:nvPr/>
          </p:nvSpPr>
          <p:spPr>
            <a:xfrm>
              <a:off x="-2762125" y="4128650"/>
              <a:ext cx="51300" cy="41350"/>
            </a:xfrm>
            <a:custGeom>
              <a:rect b="b" l="l" r="r" t="t"/>
              <a:pathLst>
                <a:path extrusionOk="0" h="1654" w="2052">
                  <a:moveTo>
                    <a:pt x="1946" y="0"/>
                  </a:moveTo>
                  <a:cubicBezTo>
                    <a:pt x="1396" y="21"/>
                    <a:pt x="1015" y="381"/>
                    <a:pt x="550" y="550"/>
                  </a:cubicBezTo>
                  <a:cubicBezTo>
                    <a:pt x="570" y="862"/>
                    <a:pt x="589" y="1192"/>
                    <a:pt x="128" y="1192"/>
                  </a:cubicBezTo>
                  <a:cubicBezTo>
                    <a:pt x="89" y="1192"/>
                    <a:pt x="46" y="1189"/>
                    <a:pt x="0" y="1185"/>
                  </a:cubicBezTo>
                  <a:lnTo>
                    <a:pt x="0" y="1185"/>
                  </a:lnTo>
                  <a:cubicBezTo>
                    <a:pt x="218" y="1363"/>
                    <a:pt x="325" y="1654"/>
                    <a:pt x="670" y="1654"/>
                  </a:cubicBezTo>
                  <a:cubicBezTo>
                    <a:pt x="692" y="1654"/>
                    <a:pt x="716" y="1652"/>
                    <a:pt x="740" y="1650"/>
                  </a:cubicBezTo>
                  <a:cubicBezTo>
                    <a:pt x="1290" y="1185"/>
                    <a:pt x="1354" y="444"/>
                    <a:pt x="2052" y="64"/>
                  </a:cubicBezTo>
                  <a:lnTo>
                    <a:pt x="1946" y="0"/>
                  </a:ln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4" name="Google Shape;3274;p20"/>
            <p:cNvSpPr/>
            <p:nvPr/>
          </p:nvSpPr>
          <p:spPr>
            <a:xfrm>
              <a:off x="-1231025" y="4054625"/>
              <a:ext cx="54075" cy="42050"/>
            </a:xfrm>
            <a:custGeom>
              <a:rect b="b" l="l" r="r" t="t"/>
              <a:pathLst>
                <a:path extrusionOk="0" h="1682" w="2163">
                  <a:moveTo>
                    <a:pt x="1908" y="0"/>
                  </a:moveTo>
                  <a:cubicBezTo>
                    <a:pt x="1253" y="0"/>
                    <a:pt x="1232" y="804"/>
                    <a:pt x="576" y="804"/>
                  </a:cubicBezTo>
                  <a:cubicBezTo>
                    <a:pt x="407" y="1015"/>
                    <a:pt x="216" y="1248"/>
                    <a:pt x="26" y="1460"/>
                  </a:cubicBezTo>
                  <a:cubicBezTo>
                    <a:pt x="1" y="1625"/>
                    <a:pt x="71" y="1682"/>
                    <a:pt x="189" y="1682"/>
                  </a:cubicBezTo>
                  <a:cubicBezTo>
                    <a:pt x="438" y="1682"/>
                    <a:pt x="899" y="1431"/>
                    <a:pt x="1113" y="1431"/>
                  </a:cubicBezTo>
                  <a:cubicBezTo>
                    <a:pt x="1134" y="1431"/>
                    <a:pt x="1152" y="1433"/>
                    <a:pt x="1168" y="1438"/>
                  </a:cubicBezTo>
                  <a:cubicBezTo>
                    <a:pt x="1337" y="1100"/>
                    <a:pt x="1464" y="719"/>
                    <a:pt x="1845" y="444"/>
                  </a:cubicBezTo>
                  <a:cubicBezTo>
                    <a:pt x="2014" y="339"/>
                    <a:pt x="2162" y="191"/>
                    <a:pt x="1908"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5" name="Google Shape;3275;p20"/>
            <p:cNvSpPr/>
            <p:nvPr/>
          </p:nvSpPr>
          <p:spPr>
            <a:xfrm>
              <a:off x="-1988600" y="4013900"/>
              <a:ext cx="43400" cy="40750"/>
            </a:xfrm>
            <a:custGeom>
              <a:rect b="b" l="l" r="r" t="t"/>
              <a:pathLst>
                <a:path extrusionOk="0" h="1630" w="1736">
                  <a:moveTo>
                    <a:pt x="593" y="1"/>
                  </a:moveTo>
                  <a:cubicBezTo>
                    <a:pt x="1" y="593"/>
                    <a:pt x="276" y="1291"/>
                    <a:pt x="974" y="1629"/>
                  </a:cubicBezTo>
                  <a:cubicBezTo>
                    <a:pt x="1012" y="1626"/>
                    <a:pt x="1050" y="1625"/>
                    <a:pt x="1088" y="1625"/>
                  </a:cubicBezTo>
                  <a:cubicBezTo>
                    <a:pt x="1151" y="1625"/>
                    <a:pt x="1213" y="1628"/>
                    <a:pt x="1274" y="1628"/>
                  </a:cubicBezTo>
                  <a:cubicBezTo>
                    <a:pt x="1449" y="1628"/>
                    <a:pt x="1614" y="1609"/>
                    <a:pt x="1735" y="1460"/>
                  </a:cubicBezTo>
                  <a:cubicBezTo>
                    <a:pt x="614" y="1375"/>
                    <a:pt x="1629" y="804"/>
                    <a:pt x="656" y="43"/>
                  </a:cubicBezTo>
                  <a:lnTo>
                    <a:pt x="593" y="1"/>
                  </a:ln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6" name="Google Shape;3276;p20"/>
            <p:cNvSpPr/>
            <p:nvPr/>
          </p:nvSpPr>
          <p:spPr>
            <a:xfrm>
              <a:off x="-1652850" y="3761175"/>
              <a:ext cx="37575" cy="32625"/>
            </a:xfrm>
            <a:custGeom>
              <a:rect b="b" l="l" r="r" t="t"/>
              <a:pathLst>
                <a:path extrusionOk="0" h="1305" w="1503">
                  <a:moveTo>
                    <a:pt x="1502" y="0"/>
                  </a:moveTo>
                  <a:cubicBezTo>
                    <a:pt x="847" y="191"/>
                    <a:pt x="297" y="656"/>
                    <a:pt x="1" y="1269"/>
                  </a:cubicBezTo>
                  <a:cubicBezTo>
                    <a:pt x="124" y="1294"/>
                    <a:pt x="235" y="1305"/>
                    <a:pt x="334" y="1305"/>
                  </a:cubicBezTo>
                  <a:cubicBezTo>
                    <a:pt x="1098" y="1305"/>
                    <a:pt x="1184" y="638"/>
                    <a:pt x="1502" y="170"/>
                  </a:cubicBezTo>
                  <a:lnTo>
                    <a:pt x="1502" y="0"/>
                  </a:ln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7" name="Google Shape;3277;p20"/>
            <p:cNvSpPr/>
            <p:nvPr/>
          </p:nvSpPr>
          <p:spPr>
            <a:xfrm>
              <a:off x="-1086575" y="3644850"/>
              <a:ext cx="51850" cy="47625"/>
            </a:xfrm>
            <a:custGeom>
              <a:rect b="b" l="l" r="r" t="t"/>
              <a:pathLst>
                <a:path extrusionOk="0" h="1905" w="2074">
                  <a:moveTo>
                    <a:pt x="952" y="1"/>
                  </a:moveTo>
                  <a:lnTo>
                    <a:pt x="952" y="1"/>
                  </a:lnTo>
                  <a:cubicBezTo>
                    <a:pt x="1" y="825"/>
                    <a:pt x="1946" y="1164"/>
                    <a:pt x="593" y="1460"/>
                  </a:cubicBezTo>
                  <a:lnTo>
                    <a:pt x="1333" y="1904"/>
                  </a:lnTo>
                  <a:cubicBezTo>
                    <a:pt x="1587" y="1650"/>
                    <a:pt x="1820" y="1396"/>
                    <a:pt x="2073" y="1143"/>
                  </a:cubicBezTo>
                  <a:cubicBezTo>
                    <a:pt x="1249" y="1100"/>
                    <a:pt x="931" y="677"/>
                    <a:pt x="952"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8" name="Google Shape;3278;p20"/>
            <p:cNvSpPr/>
            <p:nvPr/>
          </p:nvSpPr>
          <p:spPr>
            <a:xfrm>
              <a:off x="-1963750" y="3974250"/>
              <a:ext cx="34400" cy="28075"/>
            </a:xfrm>
            <a:custGeom>
              <a:rect b="b" l="l" r="r" t="t"/>
              <a:pathLst>
                <a:path extrusionOk="0" h="1123" w="1376">
                  <a:moveTo>
                    <a:pt x="931" y="1"/>
                  </a:moveTo>
                  <a:lnTo>
                    <a:pt x="931" y="1"/>
                  </a:lnTo>
                  <a:cubicBezTo>
                    <a:pt x="530" y="191"/>
                    <a:pt x="191" y="529"/>
                    <a:pt x="1" y="952"/>
                  </a:cubicBezTo>
                  <a:cubicBezTo>
                    <a:pt x="122" y="1108"/>
                    <a:pt x="286" y="1122"/>
                    <a:pt x="457" y="1122"/>
                  </a:cubicBezTo>
                  <a:cubicBezTo>
                    <a:pt x="495" y="1122"/>
                    <a:pt x="533" y="1122"/>
                    <a:pt x="572" y="1122"/>
                  </a:cubicBezTo>
                  <a:cubicBezTo>
                    <a:pt x="1058" y="847"/>
                    <a:pt x="1375" y="508"/>
                    <a:pt x="931"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9" name="Google Shape;3279;p20"/>
            <p:cNvSpPr/>
            <p:nvPr/>
          </p:nvSpPr>
          <p:spPr>
            <a:xfrm>
              <a:off x="-1490600" y="3946225"/>
              <a:ext cx="70950" cy="49775"/>
            </a:xfrm>
            <a:custGeom>
              <a:rect b="b" l="l" r="r" t="t"/>
              <a:pathLst>
                <a:path extrusionOk="0" h="1991" w="2838">
                  <a:moveTo>
                    <a:pt x="2245" y="1"/>
                  </a:moveTo>
                  <a:lnTo>
                    <a:pt x="1695" y="487"/>
                  </a:lnTo>
                  <a:cubicBezTo>
                    <a:pt x="1666" y="486"/>
                    <a:pt x="1637" y="486"/>
                    <a:pt x="1608" y="486"/>
                  </a:cubicBezTo>
                  <a:cubicBezTo>
                    <a:pt x="1" y="486"/>
                    <a:pt x="150" y="1990"/>
                    <a:pt x="960" y="1990"/>
                  </a:cubicBezTo>
                  <a:cubicBezTo>
                    <a:pt x="1079" y="1990"/>
                    <a:pt x="1213" y="1958"/>
                    <a:pt x="1357" y="1883"/>
                  </a:cubicBezTo>
                  <a:cubicBezTo>
                    <a:pt x="701" y="974"/>
                    <a:pt x="2838" y="1016"/>
                    <a:pt x="2245"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0" name="Google Shape;3280;p20"/>
            <p:cNvSpPr/>
            <p:nvPr/>
          </p:nvSpPr>
          <p:spPr>
            <a:xfrm>
              <a:off x="-1472025" y="3987125"/>
              <a:ext cx="41800" cy="22275"/>
            </a:xfrm>
            <a:custGeom>
              <a:rect b="b" l="l" r="r" t="t"/>
              <a:pathLst>
                <a:path extrusionOk="0" h="891" w="1672">
                  <a:moveTo>
                    <a:pt x="993" y="1"/>
                  </a:moveTo>
                  <a:cubicBezTo>
                    <a:pt x="698" y="1"/>
                    <a:pt x="431" y="318"/>
                    <a:pt x="90" y="318"/>
                  </a:cubicBezTo>
                  <a:cubicBezTo>
                    <a:pt x="61" y="318"/>
                    <a:pt x="31" y="315"/>
                    <a:pt x="1" y="310"/>
                  </a:cubicBezTo>
                  <a:lnTo>
                    <a:pt x="1" y="310"/>
                  </a:lnTo>
                  <a:cubicBezTo>
                    <a:pt x="263" y="686"/>
                    <a:pt x="563" y="891"/>
                    <a:pt x="904" y="891"/>
                  </a:cubicBezTo>
                  <a:cubicBezTo>
                    <a:pt x="1140" y="891"/>
                    <a:pt x="1395" y="793"/>
                    <a:pt x="1672" y="585"/>
                  </a:cubicBezTo>
                  <a:cubicBezTo>
                    <a:pt x="1502" y="480"/>
                    <a:pt x="1375" y="332"/>
                    <a:pt x="1312" y="141"/>
                  </a:cubicBezTo>
                  <a:cubicBezTo>
                    <a:pt x="1200" y="39"/>
                    <a:pt x="1094" y="1"/>
                    <a:pt x="993"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1" name="Google Shape;3281;p20"/>
            <p:cNvSpPr/>
            <p:nvPr/>
          </p:nvSpPr>
          <p:spPr>
            <a:xfrm>
              <a:off x="-1596800" y="3771225"/>
              <a:ext cx="32275" cy="39750"/>
            </a:xfrm>
            <a:custGeom>
              <a:rect b="b" l="l" r="r" t="t"/>
              <a:pathLst>
                <a:path extrusionOk="0" h="1590" w="1291">
                  <a:moveTo>
                    <a:pt x="275" y="0"/>
                  </a:moveTo>
                  <a:cubicBezTo>
                    <a:pt x="381" y="529"/>
                    <a:pt x="275" y="1079"/>
                    <a:pt x="0" y="1523"/>
                  </a:cubicBezTo>
                  <a:cubicBezTo>
                    <a:pt x="23" y="1568"/>
                    <a:pt x="64" y="1589"/>
                    <a:pt x="107" y="1589"/>
                  </a:cubicBezTo>
                  <a:cubicBezTo>
                    <a:pt x="144" y="1589"/>
                    <a:pt x="183" y="1574"/>
                    <a:pt x="212" y="1544"/>
                  </a:cubicBezTo>
                  <a:cubicBezTo>
                    <a:pt x="466" y="1163"/>
                    <a:pt x="1143" y="994"/>
                    <a:pt x="910" y="360"/>
                  </a:cubicBezTo>
                  <a:cubicBezTo>
                    <a:pt x="868" y="254"/>
                    <a:pt x="1143" y="275"/>
                    <a:pt x="1291" y="254"/>
                  </a:cubicBezTo>
                  <a:cubicBezTo>
                    <a:pt x="1252" y="46"/>
                    <a:pt x="1004" y="38"/>
                    <a:pt x="741" y="38"/>
                  </a:cubicBezTo>
                  <a:cubicBezTo>
                    <a:pt x="719" y="38"/>
                    <a:pt x="697" y="38"/>
                    <a:pt x="675" y="38"/>
                  </a:cubicBezTo>
                  <a:cubicBezTo>
                    <a:pt x="532" y="38"/>
                    <a:pt x="388" y="36"/>
                    <a:pt x="275"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2" name="Google Shape;3282;p20"/>
            <p:cNvSpPr/>
            <p:nvPr/>
          </p:nvSpPr>
          <p:spPr>
            <a:xfrm>
              <a:off x="-1470950" y="3934075"/>
              <a:ext cx="33850" cy="32025"/>
            </a:xfrm>
            <a:custGeom>
              <a:rect b="b" l="l" r="r" t="t"/>
              <a:pathLst>
                <a:path extrusionOk="0" h="1281" w="1354">
                  <a:moveTo>
                    <a:pt x="888" y="0"/>
                  </a:moveTo>
                  <a:lnTo>
                    <a:pt x="888" y="0"/>
                  </a:lnTo>
                  <a:cubicBezTo>
                    <a:pt x="508" y="296"/>
                    <a:pt x="212" y="698"/>
                    <a:pt x="0" y="1121"/>
                  </a:cubicBezTo>
                  <a:cubicBezTo>
                    <a:pt x="167" y="1223"/>
                    <a:pt x="318" y="1281"/>
                    <a:pt x="454" y="1281"/>
                  </a:cubicBezTo>
                  <a:cubicBezTo>
                    <a:pt x="628" y="1281"/>
                    <a:pt x="779" y="1187"/>
                    <a:pt x="909" y="973"/>
                  </a:cubicBezTo>
                  <a:cubicBezTo>
                    <a:pt x="761" y="656"/>
                    <a:pt x="1354" y="317"/>
                    <a:pt x="888"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3" name="Google Shape;3283;p20"/>
            <p:cNvSpPr/>
            <p:nvPr/>
          </p:nvSpPr>
          <p:spPr>
            <a:xfrm>
              <a:off x="-1216100" y="4046700"/>
              <a:ext cx="32800" cy="31975"/>
            </a:xfrm>
            <a:custGeom>
              <a:rect b="b" l="l" r="r" t="t"/>
              <a:pathLst>
                <a:path extrusionOk="0" h="1279" w="1312">
                  <a:moveTo>
                    <a:pt x="1290" y="0"/>
                  </a:moveTo>
                  <a:cubicBezTo>
                    <a:pt x="783" y="275"/>
                    <a:pt x="317" y="656"/>
                    <a:pt x="0" y="1142"/>
                  </a:cubicBezTo>
                  <a:cubicBezTo>
                    <a:pt x="96" y="1238"/>
                    <a:pt x="189" y="1278"/>
                    <a:pt x="279" y="1278"/>
                  </a:cubicBezTo>
                  <a:cubicBezTo>
                    <a:pt x="666" y="1278"/>
                    <a:pt x="1003" y="544"/>
                    <a:pt x="1311" y="338"/>
                  </a:cubicBezTo>
                  <a:lnTo>
                    <a:pt x="1290" y="0"/>
                  </a:ln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4" name="Google Shape;3284;p20"/>
            <p:cNvSpPr/>
            <p:nvPr/>
          </p:nvSpPr>
          <p:spPr>
            <a:xfrm>
              <a:off x="-2706625" y="4053750"/>
              <a:ext cx="37575" cy="16975"/>
            </a:xfrm>
            <a:custGeom>
              <a:rect b="b" l="l" r="r" t="t"/>
              <a:pathLst>
                <a:path extrusionOk="0" h="679" w="1503">
                  <a:moveTo>
                    <a:pt x="819" y="0"/>
                  </a:moveTo>
                  <a:cubicBezTo>
                    <a:pt x="554" y="0"/>
                    <a:pt x="278" y="96"/>
                    <a:pt x="1" y="162"/>
                  </a:cubicBezTo>
                  <a:cubicBezTo>
                    <a:pt x="43" y="183"/>
                    <a:pt x="85" y="204"/>
                    <a:pt x="149" y="204"/>
                  </a:cubicBezTo>
                  <a:cubicBezTo>
                    <a:pt x="350" y="562"/>
                    <a:pt x="493" y="679"/>
                    <a:pt x="642" y="679"/>
                  </a:cubicBezTo>
                  <a:cubicBezTo>
                    <a:pt x="855" y="679"/>
                    <a:pt x="1080" y="443"/>
                    <a:pt x="1502" y="331"/>
                  </a:cubicBezTo>
                  <a:cubicBezTo>
                    <a:pt x="1291" y="79"/>
                    <a:pt x="1060" y="0"/>
                    <a:pt x="819"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5" name="Google Shape;3285;p20"/>
            <p:cNvSpPr/>
            <p:nvPr/>
          </p:nvSpPr>
          <p:spPr>
            <a:xfrm>
              <a:off x="-1211875" y="3838375"/>
              <a:ext cx="33850" cy="28500"/>
            </a:xfrm>
            <a:custGeom>
              <a:rect b="b" l="l" r="r" t="t"/>
              <a:pathLst>
                <a:path extrusionOk="0" h="1140" w="1354">
                  <a:moveTo>
                    <a:pt x="994" y="0"/>
                  </a:moveTo>
                  <a:cubicBezTo>
                    <a:pt x="592" y="254"/>
                    <a:pt x="148" y="466"/>
                    <a:pt x="0" y="931"/>
                  </a:cubicBezTo>
                  <a:cubicBezTo>
                    <a:pt x="76" y="1071"/>
                    <a:pt x="113" y="1140"/>
                    <a:pt x="187" y="1140"/>
                  </a:cubicBezTo>
                  <a:cubicBezTo>
                    <a:pt x="258" y="1140"/>
                    <a:pt x="364" y="1076"/>
                    <a:pt x="571" y="952"/>
                  </a:cubicBezTo>
                  <a:cubicBezTo>
                    <a:pt x="762" y="656"/>
                    <a:pt x="1354" y="487"/>
                    <a:pt x="994"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6" name="Google Shape;3286;p20"/>
            <p:cNvSpPr/>
            <p:nvPr/>
          </p:nvSpPr>
          <p:spPr>
            <a:xfrm>
              <a:off x="-771325" y="3734850"/>
              <a:ext cx="38500" cy="23000"/>
            </a:xfrm>
            <a:custGeom>
              <a:rect b="b" l="l" r="r" t="t"/>
              <a:pathLst>
                <a:path extrusionOk="0" h="920" w="1540">
                  <a:moveTo>
                    <a:pt x="1165" y="1"/>
                  </a:moveTo>
                  <a:cubicBezTo>
                    <a:pt x="675" y="1"/>
                    <a:pt x="1" y="919"/>
                    <a:pt x="1080" y="919"/>
                  </a:cubicBezTo>
                  <a:cubicBezTo>
                    <a:pt x="1197" y="919"/>
                    <a:pt x="1336" y="908"/>
                    <a:pt x="1497" y="884"/>
                  </a:cubicBezTo>
                  <a:lnTo>
                    <a:pt x="1540" y="609"/>
                  </a:lnTo>
                  <a:cubicBezTo>
                    <a:pt x="1540" y="159"/>
                    <a:pt x="1368" y="1"/>
                    <a:pt x="1165"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7" name="Google Shape;3287;p20"/>
            <p:cNvSpPr/>
            <p:nvPr/>
          </p:nvSpPr>
          <p:spPr>
            <a:xfrm>
              <a:off x="-1220875" y="3861625"/>
              <a:ext cx="25950" cy="29125"/>
            </a:xfrm>
            <a:custGeom>
              <a:rect b="b" l="l" r="r" t="t"/>
              <a:pathLst>
                <a:path extrusionOk="0" h="1165" w="1038">
                  <a:moveTo>
                    <a:pt x="360" y="1"/>
                  </a:moveTo>
                  <a:cubicBezTo>
                    <a:pt x="149" y="85"/>
                    <a:pt x="22" y="276"/>
                    <a:pt x="1" y="487"/>
                  </a:cubicBezTo>
                  <a:cubicBezTo>
                    <a:pt x="276" y="572"/>
                    <a:pt x="445" y="868"/>
                    <a:pt x="403" y="1164"/>
                  </a:cubicBezTo>
                  <a:cubicBezTo>
                    <a:pt x="1037" y="1016"/>
                    <a:pt x="487" y="381"/>
                    <a:pt x="931" y="170"/>
                  </a:cubicBezTo>
                  <a:lnTo>
                    <a:pt x="931" y="22"/>
                  </a:lnTo>
                  <a:cubicBezTo>
                    <a:pt x="909" y="15"/>
                    <a:pt x="887" y="11"/>
                    <a:pt x="865" y="11"/>
                  </a:cubicBezTo>
                  <a:cubicBezTo>
                    <a:pt x="755" y="11"/>
                    <a:pt x="645" y="87"/>
                    <a:pt x="535" y="87"/>
                  </a:cubicBezTo>
                  <a:cubicBezTo>
                    <a:pt x="477" y="87"/>
                    <a:pt x="419" y="66"/>
                    <a:pt x="360"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8" name="Google Shape;3288;p20"/>
            <p:cNvSpPr/>
            <p:nvPr/>
          </p:nvSpPr>
          <p:spPr>
            <a:xfrm>
              <a:off x="-1411225" y="3896275"/>
              <a:ext cx="23300" cy="15350"/>
            </a:xfrm>
            <a:custGeom>
              <a:rect b="b" l="l" r="r" t="t"/>
              <a:pathLst>
                <a:path extrusionOk="0" h="614" w="932">
                  <a:moveTo>
                    <a:pt x="649" y="0"/>
                  </a:moveTo>
                  <a:cubicBezTo>
                    <a:pt x="410" y="0"/>
                    <a:pt x="184" y="218"/>
                    <a:pt x="1" y="370"/>
                  </a:cubicBezTo>
                  <a:lnTo>
                    <a:pt x="1" y="561"/>
                  </a:lnTo>
                  <a:cubicBezTo>
                    <a:pt x="137" y="595"/>
                    <a:pt x="262" y="613"/>
                    <a:pt x="374" y="613"/>
                  </a:cubicBezTo>
                  <a:cubicBezTo>
                    <a:pt x="680" y="613"/>
                    <a:pt x="885" y="473"/>
                    <a:pt x="932" y="116"/>
                  </a:cubicBezTo>
                  <a:cubicBezTo>
                    <a:pt x="837" y="33"/>
                    <a:pt x="742" y="0"/>
                    <a:pt x="649"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9" name="Google Shape;3289;p20"/>
            <p:cNvSpPr/>
            <p:nvPr/>
          </p:nvSpPr>
          <p:spPr>
            <a:xfrm>
              <a:off x="-788900" y="3743725"/>
              <a:ext cx="26375" cy="19075"/>
            </a:xfrm>
            <a:custGeom>
              <a:rect b="b" l="l" r="r" t="t"/>
              <a:pathLst>
                <a:path extrusionOk="0" h="763" w="1055">
                  <a:moveTo>
                    <a:pt x="889" y="1"/>
                  </a:moveTo>
                  <a:lnTo>
                    <a:pt x="889" y="1"/>
                  </a:lnTo>
                  <a:cubicBezTo>
                    <a:pt x="572" y="64"/>
                    <a:pt x="255" y="191"/>
                    <a:pt x="1" y="402"/>
                  </a:cubicBezTo>
                  <a:cubicBezTo>
                    <a:pt x="170" y="466"/>
                    <a:pt x="170" y="614"/>
                    <a:pt x="191" y="762"/>
                  </a:cubicBezTo>
                  <a:cubicBezTo>
                    <a:pt x="196" y="762"/>
                    <a:pt x="201" y="763"/>
                    <a:pt x="206" y="763"/>
                  </a:cubicBezTo>
                  <a:cubicBezTo>
                    <a:pt x="450" y="763"/>
                    <a:pt x="1055" y="290"/>
                    <a:pt x="889"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0" name="Google Shape;3290;p20"/>
            <p:cNvSpPr/>
            <p:nvPr/>
          </p:nvSpPr>
          <p:spPr>
            <a:xfrm>
              <a:off x="-761400" y="3741600"/>
              <a:ext cx="23825" cy="20050"/>
            </a:xfrm>
            <a:custGeom>
              <a:rect b="b" l="l" r="r" t="t"/>
              <a:pathLst>
                <a:path extrusionOk="0" h="802" w="953">
                  <a:moveTo>
                    <a:pt x="212" y="1"/>
                  </a:moveTo>
                  <a:lnTo>
                    <a:pt x="1" y="43"/>
                  </a:lnTo>
                  <a:cubicBezTo>
                    <a:pt x="32" y="422"/>
                    <a:pt x="64" y="802"/>
                    <a:pt x="439" y="802"/>
                  </a:cubicBezTo>
                  <a:cubicBezTo>
                    <a:pt x="566" y="802"/>
                    <a:pt x="733" y="758"/>
                    <a:pt x="952" y="657"/>
                  </a:cubicBezTo>
                  <a:cubicBezTo>
                    <a:pt x="635" y="487"/>
                    <a:pt x="106" y="509"/>
                    <a:pt x="212"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1" name="Google Shape;3291;p20"/>
            <p:cNvSpPr/>
            <p:nvPr/>
          </p:nvSpPr>
          <p:spPr>
            <a:xfrm>
              <a:off x="-752400" y="3729450"/>
              <a:ext cx="32275" cy="20650"/>
            </a:xfrm>
            <a:custGeom>
              <a:rect b="b" l="l" r="r" t="t"/>
              <a:pathLst>
                <a:path extrusionOk="0" h="826" w="1291">
                  <a:moveTo>
                    <a:pt x="381" y="0"/>
                  </a:moveTo>
                  <a:cubicBezTo>
                    <a:pt x="190" y="0"/>
                    <a:pt x="21" y="149"/>
                    <a:pt x="0" y="339"/>
                  </a:cubicBezTo>
                  <a:cubicBezTo>
                    <a:pt x="39" y="337"/>
                    <a:pt x="76" y="336"/>
                    <a:pt x="113" y="336"/>
                  </a:cubicBezTo>
                  <a:cubicBezTo>
                    <a:pt x="479" y="336"/>
                    <a:pt x="744" y="441"/>
                    <a:pt x="783" y="825"/>
                  </a:cubicBezTo>
                  <a:cubicBezTo>
                    <a:pt x="1290" y="318"/>
                    <a:pt x="529" y="275"/>
                    <a:pt x="381"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2" name="Google Shape;3292;p20"/>
            <p:cNvSpPr/>
            <p:nvPr/>
          </p:nvSpPr>
          <p:spPr>
            <a:xfrm>
              <a:off x="-1687225" y="3817225"/>
              <a:ext cx="15900" cy="16400"/>
            </a:xfrm>
            <a:custGeom>
              <a:rect b="b" l="l" r="r" t="t"/>
              <a:pathLst>
                <a:path extrusionOk="0" h="656" w="636">
                  <a:moveTo>
                    <a:pt x="635" y="0"/>
                  </a:moveTo>
                  <a:cubicBezTo>
                    <a:pt x="1" y="212"/>
                    <a:pt x="297" y="444"/>
                    <a:pt x="635" y="656"/>
                  </a:cubicBezTo>
                  <a:lnTo>
                    <a:pt x="635" y="0"/>
                  </a:ln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3" name="Google Shape;3293;p20"/>
            <p:cNvSpPr/>
            <p:nvPr/>
          </p:nvSpPr>
          <p:spPr>
            <a:xfrm>
              <a:off x="-2011875" y="3793675"/>
              <a:ext cx="15900" cy="15650"/>
            </a:xfrm>
            <a:custGeom>
              <a:rect b="b" l="l" r="r" t="t"/>
              <a:pathLst>
                <a:path extrusionOk="0" h="626" w="636">
                  <a:moveTo>
                    <a:pt x="209" y="1"/>
                  </a:moveTo>
                  <a:cubicBezTo>
                    <a:pt x="86" y="1"/>
                    <a:pt x="1" y="38"/>
                    <a:pt x="65" y="139"/>
                  </a:cubicBezTo>
                  <a:cubicBezTo>
                    <a:pt x="86" y="350"/>
                    <a:pt x="65" y="604"/>
                    <a:pt x="445" y="625"/>
                  </a:cubicBezTo>
                  <a:cubicBezTo>
                    <a:pt x="340" y="414"/>
                    <a:pt x="149" y="181"/>
                    <a:pt x="636" y="139"/>
                  </a:cubicBezTo>
                  <a:cubicBezTo>
                    <a:pt x="600" y="66"/>
                    <a:pt x="371" y="1"/>
                    <a:pt x="209"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4" name="Google Shape;3294;p20"/>
            <p:cNvSpPr/>
            <p:nvPr/>
          </p:nvSpPr>
          <p:spPr>
            <a:xfrm>
              <a:off x="-1358350" y="3914500"/>
              <a:ext cx="10075" cy="24350"/>
            </a:xfrm>
            <a:custGeom>
              <a:rect b="b" l="l" r="r" t="t"/>
              <a:pathLst>
                <a:path extrusionOk="0" h="974" w="403">
                  <a:moveTo>
                    <a:pt x="255" y="1"/>
                  </a:moveTo>
                  <a:lnTo>
                    <a:pt x="255" y="1"/>
                  </a:lnTo>
                  <a:cubicBezTo>
                    <a:pt x="1" y="297"/>
                    <a:pt x="170" y="635"/>
                    <a:pt x="128" y="974"/>
                  </a:cubicBezTo>
                  <a:cubicBezTo>
                    <a:pt x="403" y="656"/>
                    <a:pt x="255" y="318"/>
                    <a:pt x="255"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5" name="Google Shape;3295;p20"/>
            <p:cNvSpPr/>
            <p:nvPr/>
          </p:nvSpPr>
          <p:spPr>
            <a:xfrm>
              <a:off x="-1730575" y="4086875"/>
              <a:ext cx="7950" cy="25400"/>
            </a:xfrm>
            <a:custGeom>
              <a:rect b="b" l="l" r="r" t="t"/>
              <a:pathLst>
                <a:path extrusionOk="0" h="1016" w="318">
                  <a:moveTo>
                    <a:pt x="318" y="0"/>
                  </a:moveTo>
                  <a:cubicBezTo>
                    <a:pt x="1" y="170"/>
                    <a:pt x="254" y="445"/>
                    <a:pt x="149" y="656"/>
                  </a:cubicBezTo>
                  <a:lnTo>
                    <a:pt x="297" y="1016"/>
                  </a:lnTo>
                  <a:cubicBezTo>
                    <a:pt x="318" y="677"/>
                    <a:pt x="318" y="339"/>
                    <a:pt x="318"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6" name="Google Shape;3296;p20"/>
            <p:cNvSpPr/>
            <p:nvPr/>
          </p:nvSpPr>
          <p:spPr>
            <a:xfrm>
              <a:off x="-2407350" y="4106975"/>
              <a:ext cx="7425" cy="21175"/>
            </a:xfrm>
            <a:custGeom>
              <a:rect b="b" l="l" r="r" t="t"/>
              <a:pathLst>
                <a:path extrusionOk="0" h="847" w="297">
                  <a:moveTo>
                    <a:pt x="296" y="0"/>
                  </a:moveTo>
                  <a:lnTo>
                    <a:pt x="106" y="148"/>
                  </a:lnTo>
                  <a:cubicBezTo>
                    <a:pt x="148" y="381"/>
                    <a:pt x="0" y="656"/>
                    <a:pt x="254" y="846"/>
                  </a:cubicBezTo>
                  <a:cubicBezTo>
                    <a:pt x="275" y="550"/>
                    <a:pt x="275" y="275"/>
                    <a:pt x="296"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7" name="Google Shape;3297;p20"/>
            <p:cNvSpPr/>
            <p:nvPr/>
          </p:nvSpPr>
          <p:spPr>
            <a:xfrm>
              <a:off x="-2381450" y="4102725"/>
              <a:ext cx="34000" cy="20125"/>
            </a:xfrm>
            <a:custGeom>
              <a:rect b="b" l="l" r="r" t="t"/>
              <a:pathLst>
                <a:path extrusionOk="0" h="805" w="1360">
                  <a:moveTo>
                    <a:pt x="402" y="1"/>
                  </a:moveTo>
                  <a:cubicBezTo>
                    <a:pt x="198" y="1"/>
                    <a:pt x="7" y="163"/>
                    <a:pt x="1" y="635"/>
                  </a:cubicBezTo>
                  <a:lnTo>
                    <a:pt x="170" y="805"/>
                  </a:lnTo>
                  <a:cubicBezTo>
                    <a:pt x="1359" y="776"/>
                    <a:pt x="848" y="1"/>
                    <a:pt x="402"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8" name="Google Shape;3298;p20"/>
            <p:cNvSpPr/>
            <p:nvPr/>
          </p:nvSpPr>
          <p:spPr>
            <a:xfrm>
              <a:off x="-1025775" y="3585100"/>
              <a:ext cx="56600" cy="38700"/>
            </a:xfrm>
            <a:custGeom>
              <a:rect b="b" l="l" r="r" t="t"/>
              <a:pathLst>
                <a:path extrusionOk="0" h="1548" w="2264">
                  <a:moveTo>
                    <a:pt x="1312" y="1"/>
                  </a:moveTo>
                  <a:cubicBezTo>
                    <a:pt x="995" y="403"/>
                    <a:pt x="1" y="931"/>
                    <a:pt x="508" y="1481"/>
                  </a:cubicBezTo>
                  <a:cubicBezTo>
                    <a:pt x="588" y="1527"/>
                    <a:pt x="664" y="1547"/>
                    <a:pt x="739" y="1547"/>
                  </a:cubicBezTo>
                  <a:cubicBezTo>
                    <a:pt x="1142" y="1547"/>
                    <a:pt x="1487" y="962"/>
                    <a:pt x="1862" y="783"/>
                  </a:cubicBezTo>
                  <a:cubicBezTo>
                    <a:pt x="2264" y="233"/>
                    <a:pt x="1672" y="170"/>
                    <a:pt x="1312"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9" name="Google Shape;3299;p20"/>
            <p:cNvSpPr/>
            <p:nvPr/>
          </p:nvSpPr>
          <p:spPr>
            <a:xfrm>
              <a:off x="-1048500" y="3593025"/>
              <a:ext cx="32275" cy="32750"/>
            </a:xfrm>
            <a:custGeom>
              <a:rect b="b" l="l" r="r" t="t"/>
              <a:pathLst>
                <a:path extrusionOk="0" h="1310" w="1291">
                  <a:moveTo>
                    <a:pt x="931" y="1"/>
                  </a:moveTo>
                  <a:cubicBezTo>
                    <a:pt x="656" y="445"/>
                    <a:pt x="868" y="1164"/>
                    <a:pt x="0" y="1291"/>
                  </a:cubicBezTo>
                  <a:cubicBezTo>
                    <a:pt x="113" y="1303"/>
                    <a:pt x="212" y="1309"/>
                    <a:pt x="297" y="1309"/>
                  </a:cubicBezTo>
                  <a:cubicBezTo>
                    <a:pt x="1237" y="1309"/>
                    <a:pt x="651" y="602"/>
                    <a:pt x="1291"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0" name="Google Shape;3300;p20"/>
            <p:cNvSpPr/>
            <p:nvPr/>
          </p:nvSpPr>
          <p:spPr>
            <a:xfrm>
              <a:off x="-1034750" y="3661250"/>
              <a:ext cx="18525" cy="11650"/>
            </a:xfrm>
            <a:custGeom>
              <a:rect b="b" l="l" r="r" t="t"/>
              <a:pathLst>
                <a:path extrusionOk="0" h="466" w="741">
                  <a:moveTo>
                    <a:pt x="741" y="0"/>
                  </a:moveTo>
                  <a:cubicBezTo>
                    <a:pt x="423" y="0"/>
                    <a:pt x="148" y="191"/>
                    <a:pt x="0" y="466"/>
                  </a:cubicBezTo>
                  <a:cubicBezTo>
                    <a:pt x="339" y="423"/>
                    <a:pt x="677" y="381"/>
                    <a:pt x="741"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1" name="Google Shape;3301;p20"/>
            <p:cNvSpPr/>
            <p:nvPr/>
          </p:nvSpPr>
          <p:spPr>
            <a:xfrm>
              <a:off x="-1062775" y="3625300"/>
              <a:ext cx="14300" cy="19575"/>
            </a:xfrm>
            <a:custGeom>
              <a:rect b="b" l="l" r="r" t="t"/>
              <a:pathLst>
                <a:path extrusionOk="0" h="783" w="572">
                  <a:moveTo>
                    <a:pt x="571" y="0"/>
                  </a:moveTo>
                  <a:lnTo>
                    <a:pt x="571" y="0"/>
                  </a:lnTo>
                  <a:cubicBezTo>
                    <a:pt x="254" y="148"/>
                    <a:pt x="43" y="444"/>
                    <a:pt x="0" y="783"/>
                  </a:cubicBezTo>
                  <a:cubicBezTo>
                    <a:pt x="318" y="635"/>
                    <a:pt x="529" y="338"/>
                    <a:pt x="571"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2" name="Google Shape;3302;p20"/>
            <p:cNvSpPr/>
            <p:nvPr/>
          </p:nvSpPr>
          <p:spPr>
            <a:xfrm>
              <a:off x="-822725" y="3762225"/>
              <a:ext cx="85150" cy="50825"/>
            </a:xfrm>
            <a:custGeom>
              <a:rect b="b" l="l" r="r" t="t"/>
              <a:pathLst>
                <a:path extrusionOk="0" h="2033" w="3406">
                  <a:moveTo>
                    <a:pt x="1735" y="1"/>
                  </a:moveTo>
                  <a:cubicBezTo>
                    <a:pt x="1671" y="1"/>
                    <a:pt x="1608" y="1"/>
                    <a:pt x="1544" y="22"/>
                  </a:cubicBezTo>
                  <a:cubicBezTo>
                    <a:pt x="1312" y="614"/>
                    <a:pt x="931" y="1143"/>
                    <a:pt x="466" y="1566"/>
                  </a:cubicBezTo>
                  <a:cubicBezTo>
                    <a:pt x="318" y="1693"/>
                    <a:pt x="0" y="1777"/>
                    <a:pt x="191" y="1989"/>
                  </a:cubicBezTo>
                  <a:cubicBezTo>
                    <a:pt x="289" y="2019"/>
                    <a:pt x="384" y="2032"/>
                    <a:pt x="474" y="2032"/>
                  </a:cubicBezTo>
                  <a:cubicBezTo>
                    <a:pt x="1371" y="2032"/>
                    <a:pt x="1894" y="692"/>
                    <a:pt x="2996" y="692"/>
                  </a:cubicBezTo>
                  <a:cubicBezTo>
                    <a:pt x="3040" y="692"/>
                    <a:pt x="3084" y="694"/>
                    <a:pt x="3130" y="699"/>
                  </a:cubicBezTo>
                  <a:cubicBezTo>
                    <a:pt x="3384" y="699"/>
                    <a:pt x="3384" y="360"/>
                    <a:pt x="3405" y="149"/>
                  </a:cubicBezTo>
                  <a:lnTo>
                    <a:pt x="3405" y="149"/>
                  </a:lnTo>
                  <a:cubicBezTo>
                    <a:pt x="3072" y="322"/>
                    <a:pt x="2514" y="632"/>
                    <a:pt x="2133" y="632"/>
                  </a:cubicBezTo>
                  <a:cubicBezTo>
                    <a:pt x="1863" y="632"/>
                    <a:pt x="1682" y="475"/>
                    <a:pt x="1735"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3" name="Google Shape;3303;p20"/>
            <p:cNvSpPr/>
            <p:nvPr/>
          </p:nvSpPr>
          <p:spPr>
            <a:xfrm>
              <a:off x="-2451200" y="3912425"/>
              <a:ext cx="70300" cy="49250"/>
            </a:xfrm>
            <a:custGeom>
              <a:rect b="b" l="l" r="r" t="t"/>
              <a:pathLst>
                <a:path extrusionOk="0" h="1970" w="2812">
                  <a:moveTo>
                    <a:pt x="668" y="0"/>
                  </a:moveTo>
                  <a:cubicBezTo>
                    <a:pt x="0" y="0"/>
                    <a:pt x="860" y="606"/>
                    <a:pt x="485" y="1247"/>
                  </a:cubicBezTo>
                  <a:cubicBezTo>
                    <a:pt x="633" y="1522"/>
                    <a:pt x="422" y="1881"/>
                    <a:pt x="845" y="1945"/>
                  </a:cubicBezTo>
                  <a:cubicBezTo>
                    <a:pt x="927" y="1960"/>
                    <a:pt x="1009" y="1969"/>
                    <a:pt x="1087" y="1969"/>
                  </a:cubicBezTo>
                  <a:cubicBezTo>
                    <a:pt x="1335" y="1969"/>
                    <a:pt x="1552" y="1879"/>
                    <a:pt x="1649" y="1606"/>
                  </a:cubicBezTo>
                  <a:cubicBezTo>
                    <a:pt x="2008" y="1099"/>
                    <a:pt x="2812" y="845"/>
                    <a:pt x="2072" y="253"/>
                  </a:cubicBezTo>
                  <a:cubicBezTo>
                    <a:pt x="1331" y="76"/>
                    <a:pt x="904" y="0"/>
                    <a:pt x="668"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4" name="Google Shape;3304;p20"/>
            <p:cNvSpPr/>
            <p:nvPr/>
          </p:nvSpPr>
          <p:spPr>
            <a:xfrm>
              <a:off x="-1211350" y="3866225"/>
              <a:ext cx="37025" cy="40175"/>
            </a:xfrm>
            <a:custGeom>
              <a:rect b="b" l="l" r="r" t="t"/>
              <a:pathLst>
                <a:path extrusionOk="0" h="1607" w="1481">
                  <a:moveTo>
                    <a:pt x="639" y="1"/>
                  </a:moveTo>
                  <a:cubicBezTo>
                    <a:pt x="52" y="1"/>
                    <a:pt x="322" y="719"/>
                    <a:pt x="0" y="980"/>
                  </a:cubicBezTo>
                  <a:cubicBezTo>
                    <a:pt x="0" y="1170"/>
                    <a:pt x="0" y="1382"/>
                    <a:pt x="0" y="1593"/>
                  </a:cubicBezTo>
                  <a:cubicBezTo>
                    <a:pt x="64" y="1602"/>
                    <a:pt x="126" y="1607"/>
                    <a:pt x="186" y="1607"/>
                  </a:cubicBezTo>
                  <a:cubicBezTo>
                    <a:pt x="684" y="1607"/>
                    <a:pt x="1066" y="1317"/>
                    <a:pt x="1481" y="1128"/>
                  </a:cubicBezTo>
                  <a:cubicBezTo>
                    <a:pt x="614" y="959"/>
                    <a:pt x="381" y="599"/>
                    <a:pt x="741" y="7"/>
                  </a:cubicBezTo>
                  <a:cubicBezTo>
                    <a:pt x="704" y="3"/>
                    <a:pt x="670" y="1"/>
                    <a:pt x="639"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5" name="Google Shape;3305;p20"/>
            <p:cNvSpPr/>
            <p:nvPr/>
          </p:nvSpPr>
          <p:spPr>
            <a:xfrm>
              <a:off x="-1616475" y="3809175"/>
              <a:ext cx="24450" cy="8600"/>
            </a:xfrm>
            <a:custGeom>
              <a:rect b="b" l="l" r="r" t="t"/>
              <a:pathLst>
                <a:path extrusionOk="0" h="344" w="978">
                  <a:moveTo>
                    <a:pt x="682" y="0"/>
                  </a:moveTo>
                  <a:cubicBezTo>
                    <a:pt x="426" y="0"/>
                    <a:pt x="0" y="69"/>
                    <a:pt x="238" y="343"/>
                  </a:cubicBezTo>
                  <a:cubicBezTo>
                    <a:pt x="555" y="343"/>
                    <a:pt x="830" y="301"/>
                    <a:pt x="978" y="5"/>
                  </a:cubicBezTo>
                  <a:lnTo>
                    <a:pt x="787" y="5"/>
                  </a:lnTo>
                  <a:cubicBezTo>
                    <a:pt x="759" y="2"/>
                    <a:pt x="723" y="0"/>
                    <a:pt x="682"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6" name="Google Shape;3306;p20"/>
            <p:cNvSpPr/>
            <p:nvPr/>
          </p:nvSpPr>
          <p:spPr>
            <a:xfrm>
              <a:off x="-1698850" y="4050400"/>
              <a:ext cx="28050" cy="32275"/>
            </a:xfrm>
            <a:custGeom>
              <a:rect b="b" l="l" r="r" t="t"/>
              <a:pathLst>
                <a:path extrusionOk="0" h="1291" w="1122">
                  <a:moveTo>
                    <a:pt x="1122" y="0"/>
                  </a:moveTo>
                  <a:lnTo>
                    <a:pt x="1122" y="0"/>
                  </a:lnTo>
                  <a:cubicBezTo>
                    <a:pt x="170" y="64"/>
                    <a:pt x="297" y="825"/>
                    <a:pt x="1" y="1290"/>
                  </a:cubicBezTo>
                  <a:cubicBezTo>
                    <a:pt x="614" y="1036"/>
                    <a:pt x="825" y="508"/>
                    <a:pt x="1122"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7" name="Google Shape;3307;p20"/>
            <p:cNvSpPr/>
            <p:nvPr/>
          </p:nvSpPr>
          <p:spPr>
            <a:xfrm>
              <a:off x="-1718400" y="4083175"/>
              <a:ext cx="19575" cy="23825"/>
            </a:xfrm>
            <a:custGeom>
              <a:rect b="b" l="l" r="r" t="t"/>
              <a:pathLst>
                <a:path extrusionOk="0" h="953" w="783">
                  <a:moveTo>
                    <a:pt x="613" y="0"/>
                  </a:moveTo>
                  <a:cubicBezTo>
                    <a:pt x="254" y="381"/>
                    <a:pt x="0" y="741"/>
                    <a:pt x="783" y="952"/>
                  </a:cubicBezTo>
                  <a:cubicBezTo>
                    <a:pt x="783" y="635"/>
                    <a:pt x="783" y="318"/>
                    <a:pt x="783"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8" name="Google Shape;3308;p20"/>
            <p:cNvSpPr/>
            <p:nvPr/>
          </p:nvSpPr>
          <p:spPr>
            <a:xfrm>
              <a:off x="-1196025" y="4057500"/>
              <a:ext cx="44975" cy="32750"/>
            </a:xfrm>
            <a:custGeom>
              <a:rect b="b" l="l" r="r" t="t"/>
              <a:pathLst>
                <a:path extrusionOk="0" h="1310" w="1799">
                  <a:moveTo>
                    <a:pt x="1125" y="0"/>
                  </a:moveTo>
                  <a:cubicBezTo>
                    <a:pt x="1086" y="0"/>
                    <a:pt x="1049" y="15"/>
                    <a:pt x="1016" y="54"/>
                  </a:cubicBezTo>
                  <a:cubicBezTo>
                    <a:pt x="868" y="393"/>
                    <a:pt x="1" y="1070"/>
                    <a:pt x="508" y="1302"/>
                  </a:cubicBezTo>
                  <a:cubicBezTo>
                    <a:pt x="550" y="1307"/>
                    <a:pt x="589" y="1309"/>
                    <a:pt x="627" y="1309"/>
                  </a:cubicBezTo>
                  <a:cubicBezTo>
                    <a:pt x="1094" y="1309"/>
                    <a:pt x="1315" y="964"/>
                    <a:pt x="1608" y="710"/>
                  </a:cubicBezTo>
                  <a:cubicBezTo>
                    <a:pt x="1608" y="499"/>
                    <a:pt x="1798" y="245"/>
                    <a:pt x="1397" y="118"/>
                  </a:cubicBezTo>
                  <a:cubicBezTo>
                    <a:pt x="1309" y="74"/>
                    <a:pt x="1211" y="0"/>
                    <a:pt x="1125"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9" name="Google Shape;3309;p20"/>
            <p:cNvSpPr/>
            <p:nvPr/>
          </p:nvSpPr>
          <p:spPr>
            <a:xfrm>
              <a:off x="-2024025" y="3873275"/>
              <a:ext cx="18525" cy="32275"/>
            </a:xfrm>
            <a:custGeom>
              <a:rect b="b" l="l" r="r" t="t"/>
              <a:pathLst>
                <a:path extrusionOk="0" h="1291" w="741">
                  <a:moveTo>
                    <a:pt x="741" y="0"/>
                  </a:moveTo>
                  <a:lnTo>
                    <a:pt x="741" y="0"/>
                  </a:lnTo>
                  <a:cubicBezTo>
                    <a:pt x="360" y="338"/>
                    <a:pt x="85" y="783"/>
                    <a:pt x="1" y="1290"/>
                  </a:cubicBezTo>
                  <a:lnTo>
                    <a:pt x="572" y="1290"/>
                  </a:lnTo>
                  <a:cubicBezTo>
                    <a:pt x="466" y="846"/>
                    <a:pt x="741" y="444"/>
                    <a:pt x="741"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0" name="Google Shape;3310;p20"/>
            <p:cNvSpPr/>
            <p:nvPr/>
          </p:nvSpPr>
          <p:spPr>
            <a:xfrm>
              <a:off x="-1996000" y="3841550"/>
              <a:ext cx="14300" cy="19575"/>
            </a:xfrm>
            <a:custGeom>
              <a:rect b="b" l="l" r="r" t="t"/>
              <a:pathLst>
                <a:path extrusionOk="0" h="783" w="572">
                  <a:moveTo>
                    <a:pt x="170" y="0"/>
                  </a:moveTo>
                  <a:cubicBezTo>
                    <a:pt x="212" y="275"/>
                    <a:pt x="149" y="550"/>
                    <a:pt x="1" y="783"/>
                  </a:cubicBezTo>
                  <a:cubicBezTo>
                    <a:pt x="572" y="613"/>
                    <a:pt x="445" y="317"/>
                    <a:pt x="170"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1" name="Google Shape;3311;p20"/>
            <p:cNvSpPr/>
            <p:nvPr/>
          </p:nvSpPr>
          <p:spPr>
            <a:xfrm>
              <a:off x="-1996000" y="3813000"/>
              <a:ext cx="14300" cy="12175"/>
            </a:xfrm>
            <a:custGeom>
              <a:rect b="b" l="l" r="r" t="t"/>
              <a:pathLst>
                <a:path extrusionOk="0" h="487" w="572">
                  <a:moveTo>
                    <a:pt x="1" y="0"/>
                  </a:moveTo>
                  <a:lnTo>
                    <a:pt x="1" y="487"/>
                  </a:lnTo>
                  <a:cubicBezTo>
                    <a:pt x="276" y="317"/>
                    <a:pt x="572" y="169"/>
                    <a:pt x="1"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2" name="Google Shape;3312;p20"/>
            <p:cNvSpPr/>
            <p:nvPr/>
          </p:nvSpPr>
          <p:spPr>
            <a:xfrm>
              <a:off x="-2718775" y="4110675"/>
              <a:ext cx="26450" cy="19575"/>
            </a:xfrm>
            <a:custGeom>
              <a:rect b="b" l="l" r="r" t="t"/>
              <a:pathLst>
                <a:path extrusionOk="0" h="783" w="1058">
                  <a:moveTo>
                    <a:pt x="1058" y="0"/>
                  </a:moveTo>
                  <a:lnTo>
                    <a:pt x="487" y="148"/>
                  </a:lnTo>
                  <a:cubicBezTo>
                    <a:pt x="0" y="254"/>
                    <a:pt x="127" y="550"/>
                    <a:pt x="296" y="783"/>
                  </a:cubicBezTo>
                  <a:cubicBezTo>
                    <a:pt x="508" y="487"/>
                    <a:pt x="952" y="360"/>
                    <a:pt x="1058"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3" name="Google Shape;3313;p20"/>
            <p:cNvSpPr/>
            <p:nvPr/>
          </p:nvSpPr>
          <p:spPr>
            <a:xfrm>
              <a:off x="-2279400" y="3740550"/>
              <a:ext cx="28050" cy="20800"/>
            </a:xfrm>
            <a:custGeom>
              <a:rect b="b" l="l" r="r" t="t"/>
              <a:pathLst>
                <a:path extrusionOk="0" h="832" w="1122">
                  <a:moveTo>
                    <a:pt x="1121" y="1"/>
                  </a:moveTo>
                  <a:lnTo>
                    <a:pt x="1121" y="1"/>
                  </a:lnTo>
                  <a:cubicBezTo>
                    <a:pt x="572" y="85"/>
                    <a:pt x="318" y="466"/>
                    <a:pt x="1" y="804"/>
                  </a:cubicBezTo>
                  <a:cubicBezTo>
                    <a:pt x="98" y="823"/>
                    <a:pt x="186" y="831"/>
                    <a:pt x="265" y="831"/>
                  </a:cubicBezTo>
                  <a:cubicBezTo>
                    <a:pt x="821" y="831"/>
                    <a:pt x="955" y="408"/>
                    <a:pt x="1121"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4" name="Google Shape;3314;p20"/>
            <p:cNvSpPr/>
            <p:nvPr/>
          </p:nvSpPr>
          <p:spPr>
            <a:xfrm>
              <a:off x="-1650200" y="3781800"/>
              <a:ext cx="57650" cy="58225"/>
            </a:xfrm>
            <a:custGeom>
              <a:rect b="b" l="l" r="r" t="t"/>
              <a:pathLst>
                <a:path extrusionOk="0" h="2329" w="2306">
                  <a:moveTo>
                    <a:pt x="1587" y="0"/>
                  </a:moveTo>
                  <a:cubicBezTo>
                    <a:pt x="1333" y="254"/>
                    <a:pt x="1227" y="614"/>
                    <a:pt x="846" y="783"/>
                  </a:cubicBezTo>
                  <a:cubicBezTo>
                    <a:pt x="593" y="1037"/>
                    <a:pt x="931" y="1460"/>
                    <a:pt x="466" y="1692"/>
                  </a:cubicBezTo>
                  <a:cubicBezTo>
                    <a:pt x="275" y="1777"/>
                    <a:pt x="0" y="2073"/>
                    <a:pt x="360" y="2263"/>
                  </a:cubicBezTo>
                  <a:cubicBezTo>
                    <a:pt x="440" y="2309"/>
                    <a:pt x="518" y="2328"/>
                    <a:pt x="594" y="2328"/>
                  </a:cubicBezTo>
                  <a:cubicBezTo>
                    <a:pt x="801" y="2328"/>
                    <a:pt x="994" y="2185"/>
                    <a:pt x="1164" y="2031"/>
                  </a:cubicBezTo>
                  <a:cubicBezTo>
                    <a:pt x="1375" y="1650"/>
                    <a:pt x="1269" y="1354"/>
                    <a:pt x="1777" y="1121"/>
                  </a:cubicBezTo>
                  <a:cubicBezTo>
                    <a:pt x="2136" y="677"/>
                    <a:pt x="2306" y="275"/>
                    <a:pt x="1587"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5" name="Google Shape;3315;p20"/>
            <p:cNvSpPr/>
            <p:nvPr/>
          </p:nvSpPr>
          <p:spPr>
            <a:xfrm>
              <a:off x="-1660175" y="3801025"/>
              <a:ext cx="49650" cy="40725"/>
            </a:xfrm>
            <a:custGeom>
              <a:rect b="b" l="l" r="r" t="t"/>
              <a:pathLst>
                <a:path extrusionOk="0" h="1629" w="1986">
                  <a:moveTo>
                    <a:pt x="1024" y="1"/>
                  </a:moveTo>
                  <a:cubicBezTo>
                    <a:pt x="1" y="1"/>
                    <a:pt x="1139" y="1040"/>
                    <a:pt x="463" y="1219"/>
                  </a:cubicBezTo>
                  <a:cubicBezTo>
                    <a:pt x="173" y="1432"/>
                    <a:pt x="554" y="1627"/>
                    <a:pt x="831" y="1627"/>
                  </a:cubicBezTo>
                  <a:cubicBezTo>
                    <a:pt x="858" y="1627"/>
                    <a:pt x="883" y="1625"/>
                    <a:pt x="907" y="1621"/>
                  </a:cubicBezTo>
                  <a:cubicBezTo>
                    <a:pt x="955" y="1626"/>
                    <a:pt x="1000" y="1629"/>
                    <a:pt x="1042" y="1629"/>
                  </a:cubicBezTo>
                  <a:cubicBezTo>
                    <a:pt x="1709" y="1629"/>
                    <a:pt x="1707" y="1027"/>
                    <a:pt x="1986" y="669"/>
                  </a:cubicBezTo>
                  <a:lnTo>
                    <a:pt x="1986" y="500"/>
                  </a:lnTo>
                  <a:cubicBezTo>
                    <a:pt x="1436" y="543"/>
                    <a:pt x="1711" y="1050"/>
                    <a:pt x="1415" y="1240"/>
                  </a:cubicBezTo>
                  <a:cubicBezTo>
                    <a:pt x="1285" y="1321"/>
                    <a:pt x="1156" y="1452"/>
                    <a:pt x="1007" y="1452"/>
                  </a:cubicBezTo>
                  <a:cubicBezTo>
                    <a:pt x="962" y="1452"/>
                    <a:pt x="914" y="1439"/>
                    <a:pt x="865" y="1410"/>
                  </a:cubicBezTo>
                  <a:cubicBezTo>
                    <a:pt x="421" y="1114"/>
                    <a:pt x="1563" y="775"/>
                    <a:pt x="1245" y="14"/>
                  </a:cubicBezTo>
                  <a:cubicBezTo>
                    <a:pt x="1162" y="5"/>
                    <a:pt x="1089" y="1"/>
                    <a:pt x="1024"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6" name="Google Shape;3316;p20"/>
            <p:cNvSpPr/>
            <p:nvPr/>
          </p:nvSpPr>
          <p:spPr>
            <a:xfrm>
              <a:off x="-2762675" y="4069950"/>
              <a:ext cx="75125" cy="74000"/>
            </a:xfrm>
            <a:custGeom>
              <a:rect b="b" l="l" r="r" t="t"/>
              <a:pathLst>
                <a:path extrusionOk="0" h="2960" w="3005">
                  <a:moveTo>
                    <a:pt x="2243" y="1"/>
                  </a:moveTo>
                  <a:cubicBezTo>
                    <a:pt x="1355" y="149"/>
                    <a:pt x="1355" y="1016"/>
                    <a:pt x="741" y="1375"/>
                  </a:cubicBezTo>
                  <a:cubicBezTo>
                    <a:pt x="1" y="1841"/>
                    <a:pt x="149" y="2348"/>
                    <a:pt x="572" y="2898"/>
                  </a:cubicBezTo>
                  <a:cubicBezTo>
                    <a:pt x="674" y="2941"/>
                    <a:pt x="765" y="2960"/>
                    <a:pt x="848" y="2960"/>
                  </a:cubicBezTo>
                  <a:cubicBezTo>
                    <a:pt x="1309" y="2960"/>
                    <a:pt x="1509" y="2387"/>
                    <a:pt x="1970" y="2387"/>
                  </a:cubicBezTo>
                  <a:cubicBezTo>
                    <a:pt x="1990" y="2387"/>
                    <a:pt x="2010" y="2388"/>
                    <a:pt x="2031" y="2390"/>
                  </a:cubicBezTo>
                  <a:cubicBezTo>
                    <a:pt x="2095" y="2179"/>
                    <a:pt x="1968" y="1925"/>
                    <a:pt x="2243" y="1777"/>
                  </a:cubicBezTo>
                  <a:cubicBezTo>
                    <a:pt x="2602" y="1460"/>
                    <a:pt x="2962" y="1143"/>
                    <a:pt x="3004" y="656"/>
                  </a:cubicBezTo>
                  <a:lnTo>
                    <a:pt x="3004" y="656"/>
                  </a:lnTo>
                  <a:cubicBezTo>
                    <a:pt x="2793" y="677"/>
                    <a:pt x="2518" y="614"/>
                    <a:pt x="2475" y="868"/>
                  </a:cubicBezTo>
                  <a:cubicBezTo>
                    <a:pt x="2370" y="1375"/>
                    <a:pt x="1799" y="1629"/>
                    <a:pt x="1672" y="2116"/>
                  </a:cubicBezTo>
                  <a:cubicBezTo>
                    <a:pt x="1619" y="2290"/>
                    <a:pt x="1466" y="2407"/>
                    <a:pt x="1296" y="2407"/>
                  </a:cubicBezTo>
                  <a:cubicBezTo>
                    <a:pt x="1259" y="2407"/>
                    <a:pt x="1222" y="2402"/>
                    <a:pt x="1185" y="2390"/>
                  </a:cubicBezTo>
                  <a:cubicBezTo>
                    <a:pt x="614" y="2094"/>
                    <a:pt x="1926" y="381"/>
                    <a:pt x="2243"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7" name="Google Shape;3317;p20"/>
            <p:cNvSpPr/>
            <p:nvPr/>
          </p:nvSpPr>
          <p:spPr>
            <a:xfrm>
              <a:off x="-1383200" y="3907100"/>
              <a:ext cx="28025" cy="43550"/>
            </a:xfrm>
            <a:custGeom>
              <a:rect b="b" l="l" r="r" t="t"/>
              <a:pathLst>
                <a:path extrusionOk="0" h="1742" w="1121">
                  <a:moveTo>
                    <a:pt x="572" y="1"/>
                  </a:moveTo>
                  <a:lnTo>
                    <a:pt x="572" y="1"/>
                  </a:lnTo>
                  <a:cubicBezTo>
                    <a:pt x="1" y="508"/>
                    <a:pt x="762" y="1312"/>
                    <a:pt x="1" y="1735"/>
                  </a:cubicBezTo>
                  <a:cubicBezTo>
                    <a:pt x="53" y="1739"/>
                    <a:pt x="101" y="1742"/>
                    <a:pt x="145" y="1742"/>
                  </a:cubicBezTo>
                  <a:cubicBezTo>
                    <a:pt x="1120" y="1742"/>
                    <a:pt x="430" y="668"/>
                    <a:pt x="572"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8" name="Google Shape;3318;p20"/>
            <p:cNvSpPr/>
            <p:nvPr/>
          </p:nvSpPr>
          <p:spPr>
            <a:xfrm>
              <a:off x="-2303725" y="3678675"/>
              <a:ext cx="51850" cy="80275"/>
            </a:xfrm>
            <a:custGeom>
              <a:rect b="b" l="l" r="r" t="t"/>
              <a:pathLst>
                <a:path extrusionOk="0" h="3211" w="2074">
                  <a:moveTo>
                    <a:pt x="1351" y="0"/>
                  </a:moveTo>
                  <a:cubicBezTo>
                    <a:pt x="747" y="0"/>
                    <a:pt x="985" y="1549"/>
                    <a:pt x="233" y="1841"/>
                  </a:cubicBezTo>
                  <a:cubicBezTo>
                    <a:pt x="1" y="2137"/>
                    <a:pt x="297" y="2497"/>
                    <a:pt x="64" y="2793"/>
                  </a:cubicBezTo>
                  <a:cubicBezTo>
                    <a:pt x="144" y="3105"/>
                    <a:pt x="251" y="3210"/>
                    <a:pt x="373" y="3210"/>
                  </a:cubicBezTo>
                  <a:cubicBezTo>
                    <a:pt x="540" y="3210"/>
                    <a:pt x="736" y="3012"/>
                    <a:pt x="931" y="2877"/>
                  </a:cubicBezTo>
                  <a:cubicBezTo>
                    <a:pt x="1777" y="2306"/>
                    <a:pt x="1354" y="1312"/>
                    <a:pt x="1946" y="636"/>
                  </a:cubicBezTo>
                  <a:cubicBezTo>
                    <a:pt x="2073" y="488"/>
                    <a:pt x="1650" y="65"/>
                    <a:pt x="1375" y="1"/>
                  </a:cubicBezTo>
                  <a:cubicBezTo>
                    <a:pt x="1367" y="1"/>
                    <a:pt x="1359" y="0"/>
                    <a:pt x="1351"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9" name="Google Shape;3319;p20"/>
            <p:cNvSpPr/>
            <p:nvPr/>
          </p:nvSpPr>
          <p:spPr>
            <a:xfrm>
              <a:off x="-1471500" y="3938150"/>
              <a:ext cx="71350" cy="53100"/>
            </a:xfrm>
            <a:custGeom>
              <a:rect b="b" l="l" r="r" t="t"/>
              <a:pathLst>
                <a:path extrusionOk="0" h="2124" w="2854">
                  <a:moveTo>
                    <a:pt x="2313" y="0"/>
                  </a:moveTo>
                  <a:cubicBezTo>
                    <a:pt x="2282" y="0"/>
                    <a:pt x="2252" y="2"/>
                    <a:pt x="2222" y="6"/>
                  </a:cubicBezTo>
                  <a:cubicBezTo>
                    <a:pt x="2010" y="154"/>
                    <a:pt x="1629" y="28"/>
                    <a:pt x="1481" y="345"/>
                  </a:cubicBezTo>
                  <a:cubicBezTo>
                    <a:pt x="1418" y="852"/>
                    <a:pt x="1016" y="1275"/>
                    <a:pt x="487" y="1360"/>
                  </a:cubicBezTo>
                  <a:cubicBezTo>
                    <a:pt x="234" y="1423"/>
                    <a:pt x="1" y="1614"/>
                    <a:pt x="43" y="1889"/>
                  </a:cubicBezTo>
                  <a:cubicBezTo>
                    <a:pt x="128" y="2078"/>
                    <a:pt x="315" y="2123"/>
                    <a:pt x="529" y="2123"/>
                  </a:cubicBezTo>
                  <a:cubicBezTo>
                    <a:pt x="727" y="2123"/>
                    <a:pt x="950" y="2084"/>
                    <a:pt x="1137" y="2084"/>
                  </a:cubicBezTo>
                  <a:cubicBezTo>
                    <a:pt x="1200" y="2084"/>
                    <a:pt x="1259" y="2088"/>
                    <a:pt x="1312" y="2100"/>
                  </a:cubicBezTo>
                  <a:lnTo>
                    <a:pt x="1672" y="1804"/>
                  </a:lnTo>
                  <a:cubicBezTo>
                    <a:pt x="1756" y="1149"/>
                    <a:pt x="2031" y="620"/>
                    <a:pt x="2835" y="429"/>
                  </a:cubicBezTo>
                  <a:cubicBezTo>
                    <a:pt x="2854" y="164"/>
                    <a:pt x="2583" y="0"/>
                    <a:pt x="2313"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0" name="Google Shape;3320;p20"/>
            <p:cNvSpPr/>
            <p:nvPr/>
          </p:nvSpPr>
          <p:spPr>
            <a:xfrm>
              <a:off x="-1433425" y="3921275"/>
              <a:ext cx="58625" cy="61450"/>
            </a:xfrm>
            <a:custGeom>
              <a:rect b="b" l="l" r="r" t="t"/>
              <a:pathLst>
                <a:path extrusionOk="0" h="2458" w="2345">
                  <a:moveTo>
                    <a:pt x="1700" y="0"/>
                  </a:moveTo>
                  <a:cubicBezTo>
                    <a:pt x="1581" y="0"/>
                    <a:pt x="1477" y="56"/>
                    <a:pt x="1439" y="195"/>
                  </a:cubicBezTo>
                  <a:cubicBezTo>
                    <a:pt x="1714" y="512"/>
                    <a:pt x="1312" y="745"/>
                    <a:pt x="1270" y="999"/>
                  </a:cubicBezTo>
                  <a:cubicBezTo>
                    <a:pt x="297" y="1147"/>
                    <a:pt x="1" y="1675"/>
                    <a:pt x="149" y="2458"/>
                  </a:cubicBezTo>
                  <a:cubicBezTo>
                    <a:pt x="614" y="1189"/>
                    <a:pt x="1460" y="1570"/>
                    <a:pt x="2137" y="576"/>
                  </a:cubicBezTo>
                  <a:cubicBezTo>
                    <a:pt x="2344" y="309"/>
                    <a:pt x="1980" y="0"/>
                    <a:pt x="1700"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1" name="Google Shape;3321;p20"/>
            <p:cNvSpPr/>
            <p:nvPr/>
          </p:nvSpPr>
          <p:spPr>
            <a:xfrm>
              <a:off x="-1411225" y="3926025"/>
              <a:ext cx="35250" cy="20225"/>
            </a:xfrm>
            <a:custGeom>
              <a:rect b="b" l="l" r="r" t="t"/>
              <a:pathLst>
                <a:path extrusionOk="0" h="809" w="1410">
                  <a:moveTo>
                    <a:pt x="661" y="1"/>
                  </a:moveTo>
                  <a:cubicBezTo>
                    <a:pt x="627" y="1"/>
                    <a:pt x="590" y="2"/>
                    <a:pt x="551" y="5"/>
                  </a:cubicBezTo>
                  <a:lnTo>
                    <a:pt x="382" y="5"/>
                  </a:lnTo>
                  <a:lnTo>
                    <a:pt x="1" y="491"/>
                  </a:lnTo>
                  <a:cubicBezTo>
                    <a:pt x="64" y="639"/>
                    <a:pt x="212" y="766"/>
                    <a:pt x="382" y="809"/>
                  </a:cubicBezTo>
                  <a:cubicBezTo>
                    <a:pt x="847" y="647"/>
                    <a:pt x="1409" y="1"/>
                    <a:pt x="661"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2" name="Google Shape;3322;p20"/>
            <p:cNvSpPr/>
            <p:nvPr/>
          </p:nvSpPr>
          <p:spPr>
            <a:xfrm>
              <a:off x="-2803900" y="3810875"/>
              <a:ext cx="39900" cy="45625"/>
            </a:xfrm>
            <a:custGeom>
              <a:rect b="b" l="l" r="r" t="t"/>
              <a:pathLst>
                <a:path extrusionOk="0" h="1825" w="1596">
                  <a:moveTo>
                    <a:pt x="741" y="0"/>
                  </a:moveTo>
                  <a:lnTo>
                    <a:pt x="191" y="1037"/>
                  </a:lnTo>
                  <a:cubicBezTo>
                    <a:pt x="64" y="1037"/>
                    <a:pt x="64" y="1143"/>
                    <a:pt x="0" y="1185"/>
                  </a:cubicBezTo>
                  <a:lnTo>
                    <a:pt x="0" y="1671"/>
                  </a:lnTo>
                  <a:cubicBezTo>
                    <a:pt x="157" y="1778"/>
                    <a:pt x="308" y="1824"/>
                    <a:pt x="447" y="1824"/>
                  </a:cubicBezTo>
                  <a:cubicBezTo>
                    <a:pt x="1190" y="1824"/>
                    <a:pt x="1596" y="499"/>
                    <a:pt x="741"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3" name="Google Shape;3323;p20"/>
            <p:cNvSpPr/>
            <p:nvPr/>
          </p:nvSpPr>
          <p:spPr>
            <a:xfrm>
              <a:off x="-2810250" y="3804525"/>
              <a:ext cx="11125" cy="36500"/>
            </a:xfrm>
            <a:custGeom>
              <a:rect b="b" l="l" r="r" t="t"/>
              <a:pathLst>
                <a:path extrusionOk="0" h="1460" w="445">
                  <a:moveTo>
                    <a:pt x="445" y="1"/>
                  </a:moveTo>
                  <a:cubicBezTo>
                    <a:pt x="1" y="445"/>
                    <a:pt x="297" y="974"/>
                    <a:pt x="254" y="1460"/>
                  </a:cubicBezTo>
                  <a:lnTo>
                    <a:pt x="445" y="1291"/>
                  </a:lnTo>
                  <a:cubicBezTo>
                    <a:pt x="445" y="868"/>
                    <a:pt x="445" y="424"/>
                    <a:pt x="445"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4" name="Google Shape;3324;p20"/>
            <p:cNvSpPr/>
            <p:nvPr/>
          </p:nvSpPr>
          <p:spPr>
            <a:xfrm>
              <a:off x="-1216100" y="4099100"/>
              <a:ext cx="34200" cy="16875"/>
            </a:xfrm>
            <a:custGeom>
              <a:rect b="b" l="l" r="r" t="t"/>
              <a:pathLst>
                <a:path extrusionOk="0" h="675" w="1368">
                  <a:moveTo>
                    <a:pt x="772" y="0"/>
                  </a:moveTo>
                  <a:cubicBezTo>
                    <a:pt x="660" y="0"/>
                    <a:pt x="532" y="37"/>
                    <a:pt x="402" y="125"/>
                  </a:cubicBezTo>
                  <a:cubicBezTo>
                    <a:pt x="0" y="379"/>
                    <a:pt x="465" y="484"/>
                    <a:pt x="550" y="653"/>
                  </a:cubicBezTo>
                  <a:lnTo>
                    <a:pt x="740" y="675"/>
                  </a:lnTo>
                  <a:cubicBezTo>
                    <a:pt x="1368" y="460"/>
                    <a:pt x="1170" y="0"/>
                    <a:pt x="772"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5" name="Google Shape;3325;p20"/>
            <p:cNvSpPr/>
            <p:nvPr/>
          </p:nvSpPr>
          <p:spPr>
            <a:xfrm>
              <a:off x="-1434475" y="3938375"/>
              <a:ext cx="18525" cy="7875"/>
            </a:xfrm>
            <a:custGeom>
              <a:rect b="b" l="l" r="r" t="t"/>
              <a:pathLst>
                <a:path extrusionOk="0" h="315" w="741">
                  <a:moveTo>
                    <a:pt x="402" y="1"/>
                  </a:moveTo>
                  <a:cubicBezTo>
                    <a:pt x="212" y="1"/>
                    <a:pt x="40" y="50"/>
                    <a:pt x="0" y="315"/>
                  </a:cubicBezTo>
                  <a:lnTo>
                    <a:pt x="741" y="19"/>
                  </a:lnTo>
                  <a:cubicBezTo>
                    <a:pt x="637" y="19"/>
                    <a:pt x="517" y="1"/>
                    <a:pt x="402"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6" name="Google Shape;3326;p20"/>
            <p:cNvSpPr/>
            <p:nvPr/>
          </p:nvSpPr>
          <p:spPr>
            <a:xfrm>
              <a:off x="-2306375" y="3724700"/>
              <a:ext cx="12200" cy="23800"/>
            </a:xfrm>
            <a:custGeom>
              <a:rect b="b" l="l" r="r" t="t"/>
              <a:pathLst>
                <a:path extrusionOk="0" h="952" w="488">
                  <a:moveTo>
                    <a:pt x="339" y="0"/>
                  </a:moveTo>
                  <a:cubicBezTo>
                    <a:pt x="1" y="275"/>
                    <a:pt x="212" y="635"/>
                    <a:pt x="170" y="952"/>
                  </a:cubicBezTo>
                  <a:cubicBezTo>
                    <a:pt x="487" y="677"/>
                    <a:pt x="276" y="317"/>
                    <a:pt x="339"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327" name="Google Shape;3327;p20"/>
          <p:cNvPicPr preferRelativeResize="0"/>
          <p:nvPr/>
        </p:nvPicPr>
        <p:blipFill>
          <a:blip r:embed="rId3">
            <a:alphaModFix amt="70000"/>
          </a:blip>
          <a:stretch>
            <a:fillRect/>
          </a:stretch>
        </p:blipFill>
        <p:spPr>
          <a:xfrm>
            <a:off x="8020526" y="604319"/>
            <a:ext cx="2619999" cy="465425"/>
          </a:xfrm>
          <a:prstGeom prst="rect">
            <a:avLst/>
          </a:prstGeom>
          <a:noFill/>
          <a:ln>
            <a:noFill/>
          </a:ln>
        </p:spPr>
      </p:pic>
      <p:pic>
        <p:nvPicPr>
          <p:cNvPr id="3328" name="Google Shape;3328;p20"/>
          <p:cNvPicPr preferRelativeResize="0"/>
          <p:nvPr/>
        </p:nvPicPr>
        <p:blipFill>
          <a:blip r:embed="rId4">
            <a:alphaModFix amt="68000"/>
          </a:blip>
          <a:stretch>
            <a:fillRect/>
          </a:stretch>
        </p:blipFill>
        <p:spPr>
          <a:xfrm>
            <a:off x="-357474" y="4599169"/>
            <a:ext cx="2619999" cy="465425"/>
          </a:xfrm>
          <a:prstGeom prst="rect">
            <a:avLst/>
          </a:prstGeom>
          <a:noFill/>
          <a:ln>
            <a:noFill/>
          </a:ln>
        </p:spPr>
      </p:pic>
      <p:grpSp>
        <p:nvGrpSpPr>
          <p:cNvPr id="3329" name="Google Shape;3329;p20"/>
          <p:cNvGrpSpPr/>
          <p:nvPr/>
        </p:nvGrpSpPr>
        <p:grpSpPr>
          <a:xfrm>
            <a:off x="-530175" y="538288"/>
            <a:ext cx="2106500" cy="597475"/>
            <a:chOff x="-2810250" y="3572525"/>
            <a:chExt cx="2106500" cy="597475"/>
          </a:xfrm>
        </p:grpSpPr>
        <p:sp>
          <p:nvSpPr>
            <p:cNvPr id="3330" name="Google Shape;3330;p20"/>
            <p:cNvSpPr/>
            <p:nvPr/>
          </p:nvSpPr>
          <p:spPr>
            <a:xfrm>
              <a:off x="-2396250" y="4007475"/>
              <a:ext cx="133850" cy="123700"/>
            </a:xfrm>
            <a:custGeom>
              <a:rect b="b" l="l" r="r" t="t"/>
              <a:pathLst>
                <a:path extrusionOk="0" h="4948" w="5354">
                  <a:moveTo>
                    <a:pt x="3665" y="0"/>
                  </a:moveTo>
                  <a:cubicBezTo>
                    <a:pt x="3419" y="0"/>
                    <a:pt x="3177" y="89"/>
                    <a:pt x="2983" y="258"/>
                  </a:cubicBezTo>
                  <a:cubicBezTo>
                    <a:pt x="2771" y="1971"/>
                    <a:pt x="1" y="2521"/>
                    <a:pt x="339" y="4445"/>
                  </a:cubicBezTo>
                  <a:cubicBezTo>
                    <a:pt x="400" y="4488"/>
                    <a:pt x="452" y="4505"/>
                    <a:pt x="498" y="4505"/>
                  </a:cubicBezTo>
                  <a:cubicBezTo>
                    <a:pt x="693" y="4505"/>
                    <a:pt x="777" y="4189"/>
                    <a:pt x="1039" y="4189"/>
                  </a:cubicBezTo>
                  <a:cubicBezTo>
                    <a:pt x="1052" y="4189"/>
                    <a:pt x="1065" y="4190"/>
                    <a:pt x="1079" y="4192"/>
                  </a:cubicBezTo>
                  <a:cubicBezTo>
                    <a:pt x="1164" y="4466"/>
                    <a:pt x="614" y="4466"/>
                    <a:pt x="762" y="4763"/>
                  </a:cubicBezTo>
                  <a:cubicBezTo>
                    <a:pt x="893" y="4882"/>
                    <a:pt x="1072" y="4948"/>
                    <a:pt x="1226" y="4948"/>
                  </a:cubicBezTo>
                  <a:cubicBezTo>
                    <a:pt x="1344" y="4948"/>
                    <a:pt x="1447" y="4909"/>
                    <a:pt x="1502" y="4826"/>
                  </a:cubicBezTo>
                  <a:cubicBezTo>
                    <a:pt x="1946" y="4213"/>
                    <a:pt x="2750" y="3853"/>
                    <a:pt x="3004" y="3155"/>
                  </a:cubicBezTo>
                  <a:cubicBezTo>
                    <a:pt x="3110" y="2817"/>
                    <a:pt x="3363" y="2542"/>
                    <a:pt x="3659" y="2373"/>
                  </a:cubicBezTo>
                  <a:cubicBezTo>
                    <a:pt x="4558" y="1871"/>
                    <a:pt x="5354" y="109"/>
                    <a:pt x="4167" y="109"/>
                  </a:cubicBezTo>
                  <a:cubicBezTo>
                    <a:pt x="4153" y="109"/>
                    <a:pt x="4139" y="109"/>
                    <a:pt x="4125" y="110"/>
                  </a:cubicBezTo>
                  <a:cubicBezTo>
                    <a:pt x="3977" y="36"/>
                    <a:pt x="3820" y="0"/>
                    <a:pt x="3665"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1" name="Google Shape;3331;p20"/>
            <p:cNvSpPr/>
            <p:nvPr/>
          </p:nvSpPr>
          <p:spPr>
            <a:xfrm>
              <a:off x="-1076525" y="3572525"/>
              <a:ext cx="126925" cy="104075"/>
            </a:xfrm>
            <a:custGeom>
              <a:rect b="b" l="l" r="r" t="t"/>
              <a:pathLst>
                <a:path extrusionOk="0" h="4163" w="5077">
                  <a:moveTo>
                    <a:pt x="3337" y="1"/>
                  </a:moveTo>
                  <a:cubicBezTo>
                    <a:pt x="3025" y="1"/>
                    <a:pt x="2736" y="55"/>
                    <a:pt x="2602" y="165"/>
                  </a:cubicBezTo>
                  <a:cubicBezTo>
                    <a:pt x="2665" y="715"/>
                    <a:pt x="1798" y="906"/>
                    <a:pt x="1841" y="1477"/>
                  </a:cubicBezTo>
                  <a:cubicBezTo>
                    <a:pt x="1819" y="1815"/>
                    <a:pt x="1544" y="1900"/>
                    <a:pt x="1248" y="1963"/>
                  </a:cubicBezTo>
                  <a:cubicBezTo>
                    <a:pt x="254" y="2513"/>
                    <a:pt x="1" y="4099"/>
                    <a:pt x="1502" y="4163"/>
                  </a:cubicBezTo>
                  <a:cubicBezTo>
                    <a:pt x="2412" y="3824"/>
                    <a:pt x="3173" y="3190"/>
                    <a:pt x="3659" y="2365"/>
                  </a:cubicBezTo>
                  <a:cubicBezTo>
                    <a:pt x="3793" y="1912"/>
                    <a:pt x="4060" y="1739"/>
                    <a:pt x="4460" y="1739"/>
                  </a:cubicBezTo>
                  <a:cubicBezTo>
                    <a:pt x="4565" y="1739"/>
                    <a:pt x="4678" y="1751"/>
                    <a:pt x="4801" y="1773"/>
                  </a:cubicBezTo>
                  <a:cubicBezTo>
                    <a:pt x="4738" y="1604"/>
                    <a:pt x="5076" y="1477"/>
                    <a:pt x="4865" y="1286"/>
                  </a:cubicBezTo>
                  <a:cubicBezTo>
                    <a:pt x="4670" y="1119"/>
                    <a:pt x="4486" y="1055"/>
                    <a:pt x="4305" y="1055"/>
                  </a:cubicBezTo>
                  <a:cubicBezTo>
                    <a:pt x="3779" y="1055"/>
                    <a:pt x="3290" y="1599"/>
                    <a:pt x="2708" y="1709"/>
                  </a:cubicBezTo>
                  <a:cubicBezTo>
                    <a:pt x="2792" y="1202"/>
                    <a:pt x="3215" y="948"/>
                    <a:pt x="3511" y="715"/>
                  </a:cubicBezTo>
                  <a:cubicBezTo>
                    <a:pt x="3571" y="673"/>
                    <a:pt x="3645" y="658"/>
                    <a:pt x="3726" y="658"/>
                  </a:cubicBezTo>
                  <a:cubicBezTo>
                    <a:pt x="3891" y="658"/>
                    <a:pt x="4083" y="718"/>
                    <a:pt x="4233" y="718"/>
                  </a:cubicBezTo>
                  <a:cubicBezTo>
                    <a:pt x="4373" y="718"/>
                    <a:pt x="4476" y="666"/>
                    <a:pt x="4484" y="461"/>
                  </a:cubicBezTo>
                  <a:cubicBezTo>
                    <a:pt x="4458" y="156"/>
                    <a:pt x="3864" y="1"/>
                    <a:pt x="3337"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2" name="Google Shape;3332;p20"/>
            <p:cNvSpPr/>
            <p:nvPr/>
          </p:nvSpPr>
          <p:spPr>
            <a:xfrm>
              <a:off x="-2407875" y="4057575"/>
              <a:ext cx="141200" cy="94050"/>
            </a:xfrm>
            <a:custGeom>
              <a:rect b="b" l="l" r="r" t="t"/>
              <a:pathLst>
                <a:path extrusionOk="0" h="3762" w="5648">
                  <a:moveTo>
                    <a:pt x="4962" y="0"/>
                  </a:moveTo>
                  <a:cubicBezTo>
                    <a:pt x="4363" y="0"/>
                    <a:pt x="3743" y="352"/>
                    <a:pt x="3532" y="940"/>
                  </a:cubicBezTo>
                  <a:cubicBezTo>
                    <a:pt x="3405" y="1638"/>
                    <a:pt x="2665" y="1743"/>
                    <a:pt x="2369" y="2293"/>
                  </a:cubicBezTo>
                  <a:cubicBezTo>
                    <a:pt x="2144" y="2744"/>
                    <a:pt x="1958" y="2962"/>
                    <a:pt x="1704" y="2962"/>
                  </a:cubicBezTo>
                  <a:cubicBezTo>
                    <a:pt x="1506" y="2962"/>
                    <a:pt x="1265" y="2828"/>
                    <a:pt x="931" y="2568"/>
                  </a:cubicBezTo>
                  <a:cubicBezTo>
                    <a:pt x="656" y="2399"/>
                    <a:pt x="677" y="2188"/>
                    <a:pt x="740" y="1955"/>
                  </a:cubicBezTo>
                  <a:cubicBezTo>
                    <a:pt x="844" y="1728"/>
                    <a:pt x="715" y="1616"/>
                    <a:pt x="571" y="1616"/>
                  </a:cubicBezTo>
                  <a:cubicBezTo>
                    <a:pt x="420" y="1616"/>
                    <a:pt x="253" y="1738"/>
                    <a:pt x="317" y="1976"/>
                  </a:cubicBezTo>
                  <a:cubicBezTo>
                    <a:pt x="85" y="2293"/>
                    <a:pt x="0" y="2801"/>
                    <a:pt x="360" y="3076"/>
                  </a:cubicBezTo>
                  <a:cubicBezTo>
                    <a:pt x="1067" y="3522"/>
                    <a:pt x="1545" y="3761"/>
                    <a:pt x="1963" y="3761"/>
                  </a:cubicBezTo>
                  <a:cubicBezTo>
                    <a:pt x="2358" y="3761"/>
                    <a:pt x="2699" y="3549"/>
                    <a:pt x="3130" y="3097"/>
                  </a:cubicBezTo>
                  <a:cubicBezTo>
                    <a:pt x="3997" y="2166"/>
                    <a:pt x="5097" y="1342"/>
                    <a:pt x="5647" y="178"/>
                  </a:cubicBezTo>
                  <a:cubicBezTo>
                    <a:pt x="5441" y="57"/>
                    <a:pt x="5203" y="0"/>
                    <a:pt x="4962"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3" name="Google Shape;3333;p20"/>
            <p:cNvSpPr/>
            <p:nvPr/>
          </p:nvSpPr>
          <p:spPr>
            <a:xfrm>
              <a:off x="-869800" y="3762375"/>
              <a:ext cx="147025" cy="84950"/>
            </a:xfrm>
            <a:custGeom>
              <a:rect b="b" l="l" r="r" t="t"/>
              <a:pathLst>
                <a:path extrusionOk="0" h="3398" w="5881">
                  <a:moveTo>
                    <a:pt x="3321" y="0"/>
                  </a:moveTo>
                  <a:cubicBezTo>
                    <a:pt x="2724" y="0"/>
                    <a:pt x="1587" y="1645"/>
                    <a:pt x="652" y="1645"/>
                  </a:cubicBezTo>
                  <a:cubicBezTo>
                    <a:pt x="646" y="1645"/>
                    <a:pt x="641" y="1645"/>
                    <a:pt x="635" y="1644"/>
                  </a:cubicBezTo>
                  <a:cubicBezTo>
                    <a:pt x="339" y="1666"/>
                    <a:pt x="530" y="2004"/>
                    <a:pt x="276" y="2067"/>
                  </a:cubicBezTo>
                  <a:cubicBezTo>
                    <a:pt x="1" y="2448"/>
                    <a:pt x="170" y="2829"/>
                    <a:pt x="276" y="3188"/>
                  </a:cubicBezTo>
                  <a:lnTo>
                    <a:pt x="445" y="3209"/>
                  </a:lnTo>
                  <a:cubicBezTo>
                    <a:pt x="481" y="3205"/>
                    <a:pt x="517" y="3203"/>
                    <a:pt x="553" y="3203"/>
                  </a:cubicBezTo>
                  <a:cubicBezTo>
                    <a:pt x="921" y="3203"/>
                    <a:pt x="1302" y="3397"/>
                    <a:pt x="1640" y="3397"/>
                  </a:cubicBezTo>
                  <a:cubicBezTo>
                    <a:pt x="1779" y="3397"/>
                    <a:pt x="1911" y="3365"/>
                    <a:pt x="2031" y="3273"/>
                  </a:cubicBezTo>
                  <a:cubicBezTo>
                    <a:pt x="2645" y="2850"/>
                    <a:pt x="3491" y="2554"/>
                    <a:pt x="3892" y="2089"/>
                  </a:cubicBezTo>
                  <a:cubicBezTo>
                    <a:pt x="4358" y="1306"/>
                    <a:pt x="5881" y="1243"/>
                    <a:pt x="5606" y="164"/>
                  </a:cubicBezTo>
                  <a:cubicBezTo>
                    <a:pt x="5575" y="156"/>
                    <a:pt x="5540" y="153"/>
                    <a:pt x="5503" y="153"/>
                  </a:cubicBezTo>
                  <a:cubicBezTo>
                    <a:pt x="4820" y="153"/>
                    <a:pt x="3102" y="1370"/>
                    <a:pt x="2581" y="1771"/>
                  </a:cubicBezTo>
                  <a:cubicBezTo>
                    <a:pt x="2877" y="1179"/>
                    <a:pt x="3533" y="756"/>
                    <a:pt x="3491" y="58"/>
                  </a:cubicBezTo>
                  <a:cubicBezTo>
                    <a:pt x="3441" y="18"/>
                    <a:pt x="3384" y="0"/>
                    <a:pt x="3321"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4" name="Google Shape;3334;p20"/>
            <p:cNvSpPr/>
            <p:nvPr/>
          </p:nvSpPr>
          <p:spPr>
            <a:xfrm>
              <a:off x="-2475025" y="3887900"/>
              <a:ext cx="118975" cy="96950"/>
            </a:xfrm>
            <a:custGeom>
              <a:rect b="b" l="l" r="r" t="t"/>
              <a:pathLst>
                <a:path extrusionOk="0" h="3878" w="4759">
                  <a:moveTo>
                    <a:pt x="2337" y="1"/>
                  </a:moveTo>
                  <a:cubicBezTo>
                    <a:pt x="1329" y="1"/>
                    <a:pt x="678" y="1172"/>
                    <a:pt x="550" y="1995"/>
                  </a:cubicBezTo>
                  <a:cubicBezTo>
                    <a:pt x="0" y="3010"/>
                    <a:pt x="867" y="3751"/>
                    <a:pt x="1883" y="3878"/>
                  </a:cubicBezTo>
                  <a:cubicBezTo>
                    <a:pt x="2665" y="3095"/>
                    <a:pt x="4759" y="1953"/>
                    <a:pt x="3215" y="832"/>
                  </a:cubicBezTo>
                  <a:cubicBezTo>
                    <a:pt x="2898" y="621"/>
                    <a:pt x="2961" y="346"/>
                    <a:pt x="2834" y="92"/>
                  </a:cubicBezTo>
                  <a:cubicBezTo>
                    <a:pt x="2660" y="29"/>
                    <a:pt x="2494" y="1"/>
                    <a:pt x="2337"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5" name="Google Shape;3335;p20"/>
            <p:cNvSpPr/>
            <p:nvPr/>
          </p:nvSpPr>
          <p:spPr>
            <a:xfrm>
              <a:off x="-1207650" y="3814575"/>
              <a:ext cx="107350" cy="83025"/>
            </a:xfrm>
            <a:custGeom>
              <a:rect b="b" l="l" r="r" t="t"/>
              <a:pathLst>
                <a:path extrusionOk="0" h="3321" w="4294">
                  <a:moveTo>
                    <a:pt x="2433" y="1"/>
                  </a:moveTo>
                  <a:lnTo>
                    <a:pt x="1883" y="275"/>
                  </a:lnTo>
                  <a:cubicBezTo>
                    <a:pt x="1967" y="1227"/>
                    <a:pt x="1037" y="1523"/>
                    <a:pt x="423" y="2031"/>
                  </a:cubicBezTo>
                  <a:cubicBezTo>
                    <a:pt x="0" y="2771"/>
                    <a:pt x="297" y="3194"/>
                    <a:pt x="1333" y="3321"/>
                  </a:cubicBezTo>
                  <a:cubicBezTo>
                    <a:pt x="3025" y="2665"/>
                    <a:pt x="2623" y="1227"/>
                    <a:pt x="4252" y="1121"/>
                  </a:cubicBezTo>
                  <a:lnTo>
                    <a:pt x="4294" y="783"/>
                  </a:lnTo>
                  <a:cubicBezTo>
                    <a:pt x="3955" y="22"/>
                    <a:pt x="3131" y="106"/>
                    <a:pt x="2433"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6" name="Google Shape;3336;p20"/>
            <p:cNvSpPr/>
            <p:nvPr/>
          </p:nvSpPr>
          <p:spPr>
            <a:xfrm>
              <a:off x="-1657600" y="3775075"/>
              <a:ext cx="115300" cy="89075"/>
            </a:xfrm>
            <a:custGeom>
              <a:rect b="b" l="l" r="r" t="t"/>
              <a:pathLst>
                <a:path extrusionOk="0" h="3563" w="4612">
                  <a:moveTo>
                    <a:pt x="3414" y="0"/>
                  </a:moveTo>
                  <a:cubicBezTo>
                    <a:pt x="2993" y="0"/>
                    <a:pt x="3192" y="1023"/>
                    <a:pt x="1840" y="1707"/>
                  </a:cubicBezTo>
                  <a:cubicBezTo>
                    <a:pt x="1883" y="2807"/>
                    <a:pt x="719" y="2575"/>
                    <a:pt x="0" y="2934"/>
                  </a:cubicBezTo>
                  <a:cubicBezTo>
                    <a:pt x="104" y="3374"/>
                    <a:pt x="451" y="3562"/>
                    <a:pt x="899" y="3562"/>
                  </a:cubicBezTo>
                  <a:cubicBezTo>
                    <a:pt x="2278" y="3562"/>
                    <a:pt x="4612" y="1777"/>
                    <a:pt x="3701" y="100"/>
                  </a:cubicBezTo>
                  <a:cubicBezTo>
                    <a:pt x="3579" y="31"/>
                    <a:pt x="3487" y="0"/>
                    <a:pt x="3414"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7" name="Google Shape;3337;p20"/>
            <p:cNvSpPr/>
            <p:nvPr/>
          </p:nvSpPr>
          <p:spPr>
            <a:xfrm>
              <a:off x="-2430100" y="3892350"/>
              <a:ext cx="79875" cy="94825"/>
            </a:xfrm>
            <a:custGeom>
              <a:rect b="b" l="l" r="r" t="t"/>
              <a:pathLst>
                <a:path extrusionOk="0" h="3793" w="3195">
                  <a:moveTo>
                    <a:pt x="1251" y="0"/>
                  </a:moveTo>
                  <a:cubicBezTo>
                    <a:pt x="1175" y="0"/>
                    <a:pt x="1096" y="7"/>
                    <a:pt x="1016" y="20"/>
                  </a:cubicBezTo>
                  <a:cubicBezTo>
                    <a:pt x="720" y="316"/>
                    <a:pt x="382" y="548"/>
                    <a:pt x="1185" y="760"/>
                  </a:cubicBezTo>
                  <a:cubicBezTo>
                    <a:pt x="2475" y="1162"/>
                    <a:pt x="1376" y="2684"/>
                    <a:pt x="530" y="3002"/>
                  </a:cubicBezTo>
                  <a:cubicBezTo>
                    <a:pt x="212" y="3065"/>
                    <a:pt x="1" y="3382"/>
                    <a:pt x="86" y="3700"/>
                  </a:cubicBezTo>
                  <a:cubicBezTo>
                    <a:pt x="287" y="3764"/>
                    <a:pt x="455" y="3793"/>
                    <a:pt x="600" y="3793"/>
                  </a:cubicBezTo>
                  <a:cubicBezTo>
                    <a:pt x="1354" y="3793"/>
                    <a:pt x="1459" y="3019"/>
                    <a:pt x="2116" y="2558"/>
                  </a:cubicBezTo>
                  <a:cubicBezTo>
                    <a:pt x="3194" y="1779"/>
                    <a:pt x="2538" y="0"/>
                    <a:pt x="1251"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8" name="Google Shape;3338;p20"/>
            <p:cNvSpPr/>
            <p:nvPr/>
          </p:nvSpPr>
          <p:spPr>
            <a:xfrm>
              <a:off x="-858675" y="3784450"/>
              <a:ext cx="124800" cy="72900"/>
            </a:xfrm>
            <a:custGeom>
              <a:rect b="b" l="l" r="r" t="t"/>
              <a:pathLst>
                <a:path extrusionOk="0" h="2916" w="4992">
                  <a:moveTo>
                    <a:pt x="4991" y="85"/>
                  </a:moveTo>
                  <a:lnTo>
                    <a:pt x="4991" y="85"/>
                  </a:lnTo>
                  <a:cubicBezTo>
                    <a:pt x="4590" y="233"/>
                    <a:pt x="3638" y="0"/>
                    <a:pt x="3553" y="529"/>
                  </a:cubicBezTo>
                  <a:cubicBezTo>
                    <a:pt x="3744" y="1523"/>
                    <a:pt x="2242" y="1142"/>
                    <a:pt x="1925" y="1840"/>
                  </a:cubicBezTo>
                  <a:cubicBezTo>
                    <a:pt x="1784" y="2210"/>
                    <a:pt x="1565" y="2322"/>
                    <a:pt x="1324" y="2322"/>
                  </a:cubicBezTo>
                  <a:cubicBezTo>
                    <a:pt x="952" y="2322"/>
                    <a:pt x="529" y="2056"/>
                    <a:pt x="260" y="2056"/>
                  </a:cubicBezTo>
                  <a:cubicBezTo>
                    <a:pt x="125" y="2056"/>
                    <a:pt x="30" y="2124"/>
                    <a:pt x="0" y="2326"/>
                  </a:cubicBezTo>
                  <a:cubicBezTo>
                    <a:pt x="340" y="2745"/>
                    <a:pt x="752" y="2916"/>
                    <a:pt x="1193" y="2916"/>
                  </a:cubicBezTo>
                  <a:cubicBezTo>
                    <a:pt x="2648" y="2916"/>
                    <a:pt x="4423" y="1058"/>
                    <a:pt x="4991" y="85"/>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9" name="Google Shape;3339;p20"/>
            <p:cNvSpPr/>
            <p:nvPr/>
          </p:nvSpPr>
          <p:spPr>
            <a:xfrm>
              <a:off x="-1715775" y="4022375"/>
              <a:ext cx="82525" cy="97300"/>
            </a:xfrm>
            <a:custGeom>
              <a:rect b="b" l="l" r="r" t="t"/>
              <a:pathLst>
                <a:path extrusionOk="0" h="3892" w="3301">
                  <a:moveTo>
                    <a:pt x="2164" y="1"/>
                  </a:moveTo>
                  <a:cubicBezTo>
                    <a:pt x="2076" y="1"/>
                    <a:pt x="2004" y="47"/>
                    <a:pt x="1968" y="191"/>
                  </a:cubicBezTo>
                  <a:cubicBezTo>
                    <a:pt x="1714" y="381"/>
                    <a:pt x="1545" y="677"/>
                    <a:pt x="1545" y="994"/>
                  </a:cubicBezTo>
                  <a:cubicBezTo>
                    <a:pt x="1376" y="1925"/>
                    <a:pt x="1" y="2411"/>
                    <a:pt x="530" y="3469"/>
                  </a:cubicBezTo>
                  <a:cubicBezTo>
                    <a:pt x="675" y="3736"/>
                    <a:pt x="995" y="3891"/>
                    <a:pt x="1306" y="3891"/>
                  </a:cubicBezTo>
                  <a:cubicBezTo>
                    <a:pt x="1536" y="3891"/>
                    <a:pt x="1760" y="3806"/>
                    <a:pt x="1904" y="3617"/>
                  </a:cubicBezTo>
                  <a:cubicBezTo>
                    <a:pt x="2179" y="2432"/>
                    <a:pt x="3300" y="1502"/>
                    <a:pt x="3258" y="233"/>
                  </a:cubicBezTo>
                  <a:lnTo>
                    <a:pt x="2708" y="148"/>
                  </a:lnTo>
                  <a:cubicBezTo>
                    <a:pt x="2698" y="150"/>
                    <a:pt x="2687" y="151"/>
                    <a:pt x="2676" y="151"/>
                  </a:cubicBezTo>
                  <a:cubicBezTo>
                    <a:pt x="2534" y="151"/>
                    <a:pt x="2323" y="1"/>
                    <a:pt x="2164"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0" name="Google Shape;3340;p20"/>
            <p:cNvSpPr/>
            <p:nvPr/>
          </p:nvSpPr>
          <p:spPr>
            <a:xfrm>
              <a:off x="-1209225" y="4031875"/>
              <a:ext cx="103650" cy="71425"/>
            </a:xfrm>
            <a:custGeom>
              <a:rect b="b" l="l" r="r" t="t"/>
              <a:pathLst>
                <a:path extrusionOk="0" h="2857" w="4146">
                  <a:moveTo>
                    <a:pt x="3786" y="1"/>
                  </a:moveTo>
                  <a:cubicBezTo>
                    <a:pt x="3046" y="85"/>
                    <a:pt x="2305" y="64"/>
                    <a:pt x="1586" y="128"/>
                  </a:cubicBezTo>
                  <a:lnTo>
                    <a:pt x="1015" y="593"/>
                  </a:lnTo>
                  <a:cubicBezTo>
                    <a:pt x="931" y="678"/>
                    <a:pt x="888" y="762"/>
                    <a:pt x="867" y="889"/>
                  </a:cubicBezTo>
                  <a:cubicBezTo>
                    <a:pt x="867" y="1460"/>
                    <a:pt x="0" y="1756"/>
                    <a:pt x="254" y="2412"/>
                  </a:cubicBezTo>
                  <a:cubicBezTo>
                    <a:pt x="536" y="2704"/>
                    <a:pt x="899" y="2857"/>
                    <a:pt x="1245" y="2857"/>
                  </a:cubicBezTo>
                  <a:cubicBezTo>
                    <a:pt x="1652" y="2857"/>
                    <a:pt x="2036" y="2646"/>
                    <a:pt x="2242" y="2200"/>
                  </a:cubicBezTo>
                  <a:cubicBezTo>
                    <a:pt x="2305" y="2031"/>
                    <a:pt x="2263" y="1862"/>
                    <a:pt x="2157" y="1756"/>
                  </a:cubicBezTo>
                  <a:cubicBezTo>
                    <a:pt x="2106" y="1735"/>
                    <a:pt x="2059" y="1725"/>
                    <a:pt x="2015" y="1725"/>
                  </a:cubicBezTo>
                  <a:cubicBezTo>
                    <a:pt x="1762" y="1725"/>
                    <a:pt x="1611" y="2027"/>
                    <a:pt x="1362" y="2027"/>
                  </a:cubicBezTo>
                  <a:cubicBezTo>
                    <a:pt x="1314" y="2027"/>
                    <a:pt x="1262" y="2016"/>
                    <a:pt x="1206" y="1989"/>
                  </a:cubicBezTo>
                  <a:cubicBezTo>
                    <a:pt x="1461" y="1559"/>
                    <a:pt x="1576" y="1366"/>
                    <a:pt x="1705" y="1366"/>
                  </a:cubicBezTo>
                  <a:cubicBezTo>
                    <a:pt x="1811" y="1366"/>
                    <a:pt x="1926" y="1497"/>
                    <a:pt x="2136" y="1735"/>
                  </a:cubicBezTo>
                  <a:cubicBezTo>
                    <a:pt x="2338" y="1823"/>
                    <a:pt x="2499" y="1859"/>
                    <a:pt x="2631" y="1859"/>
                  </a:cubicBezTo>
                  <a:cubicBezTo>
                    <a:pt x="3230" y="1859"/>
                    <a:pt x="3210" y="1093"/>
                    <a:pt x="3574" y="868"/>
                  </a:cubicBezTo>
                  <a:lnTo>
                    <a:pt x="3574" y="868"/>
                  </a:lnTo>
                  <a:cubicBezTo>
                    <a:pt x="3426" y="1079"/>
                    <a:pt x="3320" y="1291"/>
                    <a:pt x="3765" y="1418"/>
                  </a:cubicBezTo>
                  <a:cubicBezTo>
                    <a:pt x="3765" y="953"/>
                    <a:pt x="4145" y="487"/>
                    <a:pt x="3786"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1" name="Google Shape;3341;p20"/>
            <p:cNvSpPr/>
            <p:nvPr/>
          </p:nvSpPr>
          <p:spPr>
            <a:xfrm>
              <a:off x="-2402600" y="4013900"/>
              <a:ext cx="103125" cy="108950"/>
            </a:xfrm>
            <a:custGeom>
              <a:rect b="b" l="l" r="r" t="t"/>
              <a:pathLst>
                <a:path extrusionOk="0" h="4358" w="4125">
                  <a:moveTo>
                    <a:pt x="3258" y="1"/>
                  </a:moveTo>
                  <a:cubicBezTo>
                    <a:pt x="1883" y="720"/>
                    <a:pt x="826" y="1925"/>
                    <a:pt x="276" y="3385"/>
                  </a:cubicBezTo>
                  <a:cubicBezTo>
                    <a:pt x="635" y="3638"/>
                    <a:pt x="1" y="4188"/>
                    <a:pt x="656" y="4358"/>
                  </a:cubicBezTo>
                  <a:cubicBezTo>
                    <a:pt x="720" y="4315"/>
                    <a:pt x="741" y="4231"/>
                    <a:pt x="656" y="4188"/>
                  </a:cubicBezTo>
                  <a:cubicBezTo>
                    <a:pt x="635" y="2285"/>
                    <a:pt x="4125" y="1206"/>
                    <a:pt x="3258"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2" name="Google Shape;3342;p20"/>
            <p:cNvSpPr/>
            <p:nvPr/>
          </p:nvSpPr>
          <p:spPr>
            <a:xfrm>
              <a:off x="-2066325" y="3800825"/>
              <a:ext cx="83575" cy="106975"/>
            </a:xfrm>
            <a:custGeom>
              <a:rect b="b" l="l" r="r" t="t"/>
              <a:pathLst>
                <a:path extrusionOk="0" h="4279" w="3343">
                  <a:moveTo>
                    <a:pt x="1333" y="1"/>
                  </a:moveTo>
                  <a:lnTo>
                    <a:pt x="1333" y="22"/>
                  </a:lnTo>
                  <a:cubicBezTo>
                    <a:pt x="678" y="1333"/>
                    <a:pt x="1" y="2856"/>
                    <a:pt x="995" y="4188"/>
                  </a:cubicBezTo>
                  <a:cubicBezTo>
                    <a:pt x="1021" y="4179"/>
                    <a:pt x="1044" y="4174"/>
                    <a:pt x="1064" y="4174"/>
                  </a:cubicBezTo>
                  <a:cubicBezTo>
                    <a:pt x="1093" y="4174"/>
                    <a:pt x="1118" y="4185"/>
                    <a:pt x="1143" y="4209"/>
                  </a:cubicBezTo>
                  <a:cubicBezTo>
                    <a:pt x="1255" y="4257"/>
                    <a:pt x="1355" y="4278"/>
                    <a:pt x="1445" y="4278"/>
                  </a:cubicBezTo>
                  <a:cubicBezTo>
                    <a:pt x="2033" y="4278"/>
                    <a:pt x="2193" y="3371"/>
                    <a:pt x="2560" y="3004"/>
                  </a:cubicBezTo>
                  <a:cubicBezTo>
                    <a:pt x="2814" y="2581"/>
                    <a:pt x="3342" y="2200"/>
                    <a:pt x="3152" y="1650"/>
                  </a:cubicBezTo>
                  <a:cubicBezTo>
                    <a:pt x="2964" y="1253"/>
                    <a:pt x="3272" y="339"/>
                    <a:pt x="2645" y="339"/>
                  </a:cubicBezTo>
                  <a:cubicBezTo>
                    <a:pt x="2638" y="339"/>
                    <a:pt x="2631" y="339"/>
                    <a:pt x="2623" y="339"/>
                  </a:cubicBezTo>
                  <a:cubicBezTo>
                    <a:pt x="1777" y="1016"/>
                    <a:pt x="2285" y="2116"/>
                    <a:pt x="1629" y="2940"/>
                  </a:cubicBezTo>
                  <a:cubicBezTo>
                    <a:pt x="678" y="2010"/>
                    <a:pt x="3258" y="318"/>
                    <a:pt x="1333"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3" name="Google Shape;3343;p20"/>
            <p:cNvSpPr/>
            <p:nvPr/>
          </p:nvSpPr>
          <p:spPr>
            <a:xfrm>
              <a:off x="-2386200" y="4013900"/>
              <a:ext cx="131150" cy="123250"/>
            </a:xfrm>
            <a:custGeom>
              <a:rect b="b" l="l" r="r" t="t"/>
              <a:pathLst>
                <a:path extrusionOk="0" h="4930" w="5246">
                  <a:moveTo>
                    <a:pt x="4273" y="1"/>
                  </a:moveTo>
                  <a:cubicBezTo>
                    <a:pt x="4251" y="974"/>
                    <a:pt x="3702" y="1672"/>
                    <a:pt x="2708" y="2116"/>
                  </a:cubicBezTo>
                  <a:cubicBezTo>
                    <a:pt x="2517" y="2200"/>
                    <a:pt x="2390" y="2306"/>
                    <a:pt x="2433" y="2475"/>
                  </a:cubicBezTo>
                  <a:cubicBezTo>
                    <a:pt x="2644" y="3448"/>
                    <a:pt x="1142" y="3533"/>
                    <a:pt x="1079" y="4400"/>
                  </a:cubicBezTo>
                  <a:cubicBezTo>
                    <a:pt x="1079" y="4474"/>
                    <a:pt x="957" y="4521"/>
                    <a:pt x="809" y="4521"/>
                  </a:cubicBezTo>
                  <a:cubicBezTo>
                    <a:pt x="661" y="4521"/>
                    <a:pt x="487" y="4474"/>
                    <a:pt x="381" y="4358"/>
                  </a:cubicBezTo>
                  <a:cubicBezTo>
                    <a:pt x="430" y="4210"/>
                    <a:pt x="343" y="4184"/>
                    <a:pt x="233" y="4184"/>
                  </a:cubicBezTo>
                  <a:cubicBezTo>
                    <a:pt x="173" y="4184"/>
                    <a:pt x="107" y="4191"/>
                    <a:pt x="51" y="4191"/>
                  </a:cubicBezTo>
                  <a:cubicBezTo>
                    <a:pt x="33" y="4191"/>
                    <a:pt x="16" y="4191"/>
                    <a:pt x="0" y="4188"/>
                  </a:cubicBezTo>
                  <a:lnTo>
                    <a:pt x="0" y="4358"/>
                  </a:lnTo>
                  <a:cubicBezTo>
                    <a:pt x="211" y="4625"/>
                    <a:pt x="478" y="4929"/>
                    <a:pt x="770" y="4929"/>
                  </a:cubicBezTo>
                  <a:cubicBezTo>
                    <a:pt x="918" y="4929"/>
                    <a:pt x="1071" y="4852"/>
                    <a:pt x="1227" y="4654"/>
                  </a:cubicBezTo>
                  <a:cubicBezTo>
                    <a:pt x="1713" y="4061"/>
                    <a:pt x="2433" y="3638"/>
                    <a:pt x="2771" y="2983"/>
                  </a:cubicBezTo>
                  <a:cubicBezTo>
                    <a:pt x="3157" y="2175"/>
                    <a:pt x="3471" y="1892"/>
                    <a:pt x="4244" y="1892"/>
                  </a:cubicBezTo>
                  <a:cubicBezTo>
                    <a:pt x="4402" y="1892"/>
                    <a:pt x="4579" y="1904"/>
                    <a:pt x="4780" y="1925"/>
                  </a:cubicBezTo>
                  <a:cubicBezTo>
                    <a:pt x="5245" y="1164"/>
                    <a:pt x="4865" y="551"/>
                    <a:pt x="4273"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4" name="Google Shape;3344;p20"/>
            <p:cNvSpPr/>
            <p:nvPr/>
          </p:nvSpPr>
          <p:spPr>
            <a:xfrm>
              <a:off x="-1054850" y="3608375"/>
              <a:ext cx="98375" cy="83775"/>
            </a:xfrm>
            <a:custGeom>
              <a:rect b="b" l="l" r="r" t="t"/>
              <a:pathLst>
                <a:path extrusionOk="0" h="3351" w="3935">
                  <a:moveTo>
                    <a:pt x="3286" y="0"/>
                  </a:moveTo>
                  <a:cubicBezTo>
                    <a:pt x="3065" y="0"/>
                    <a:pt x="2878" y="122"/>
                    <a:pt x="2814" y="360"/>
                  </a:cubicBezTo>
                  <a:cubicBezTo>
                    <a:pt x="2602" y="1121"/>
                    <a:pt x="1820" y="1460"/>
                    <a:pt x="1545" y="2115"/>
                  </a:cubicBezTo>
                  <a:cubicBezTo>
                    <a:pt x="1312" y="2284"/>
                    <a:pt x="1058" y="2454"/>
                    <a:pt x="804" y="2581"/>
                  </a:cubicBezTo>
                  <a:cubicBezTo>
                    <a:pt x="402" y="2729"/>
                    <a:pt x="1" y="2855"/>
                    <a:pt x="64" y="3342"/>
                  </a:cubicBezTo>
                  <a:cubicBezTo>
                    <a:pt x="126" y="3347"/>
                    <a:pt x="187" y="3350"/>
                    <a:pt x="248" y="3350"/>
                  </a:cubicBezTo>
                  <a:cubicBezTo>
                    <a:pt x="1839" y="3350"/>
                    <a:pt x="3181" y="1540"/>
                    <a:pt x="3934" y="339"/>
                  </a:cubicBezTo>
                  <a:cubicBezTo>
                    <a:pt x="3738" y="111"/>
                    <a:pt x="3496" y="0"/>
                    <a:pt x="3286"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5" name="Google Shape;3345;p20"/>
            <p:cNvSpPr/>
            <p:nvPr/>
          </p:nvSpPr>
          <p:spPr>
            <a:xfrm>
              <a:off x="-2025025" y="3796425"/>
              <a:ext cx="88800" cy="110275"/>
            </a:xfrm>
            <a:custGeom>
              <a:rect b="b" l="l" r="r" t="t"/>
              <a:pathLst>
                <a:path extrusionOk="0" h="4411" w="3552">
                  <a:moveTo>
                    <a:pt x="889" y="1"/>
                  </a:moveTo>
                  <a:cubicBezTo>
                    <a:pt x="649" y="1"/>
                    <a:pt x="619" y="221"/>
                    <a:pt x="1162" y="663"/>
                  </a:cubicBezTo>
                  <a:cubicBezTo>
                    <a:pt x="1373" y="832"/>
                    <a:pt x="1310" y="1001"/>
                    <a:pt x="1141" y="1150"/>
                  </a:cubicBezTo>
                  <a:cubicBezTo>
                    <a:pt x="992" y="1678"/>
                    <a:pt x="1881" y="2186"/>
                    <a:pt x="1141" y="2588"/>
                  </a:cubicBezTo>
                  <a:cubicBezTo>
                    <a:pt x="770" y="2670"/>
                    <a:pt x="1" y="4411"/>
                    <a:pt x="696" y="4411"/>
                  </a:cubicBezTo>
                  <a:cubicBezTo>
                    <a:pt x="716" y="4411"/>
                    <a:pt x="737" y="4409"/>
                    <a:pt x="760" y="4406"/>
                  </a:cubicBezTo>
                  <a:cubicBezTo>
                    <a:pt x="3552" y="1477"/>
                    <a:pt x="1512" y="1"/>
                    <a:pt x="889"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6" name="Google Shape;3346;p20"/>
            <p:cNvSpPr/>
            <p:nvPr/>
          </p:nvSpPr>
          <p:spPr>
            <a:xfrm>
              <a:off x="-2743625" y="4091025"/>
              <a:ext cx="81975" cy="78875"/>
            </a:xfrm>
            <a:custGeom>
              <a:rect b="b" l="l" r="r" t="t"/>
              <a:pathLst>
                <a:path extrusionOk="0" h="3155" w="3279">
                  <a:moveTo>
                    <a:pt x="2655" y="0"/>
                  </a:moveTo>
                  <a:cubicBezTo>
                    <a:pt x="2457" y="0"/>
                    <a:pt x="2305" y="192"/>
                    <a:pt x="1967" y="638"/>
                  </a:cubicBezTo>
                  <a:cubicBezTo>
                    <a:pt x="1269" y="1463"/>
                    <a:pt x="127" y="2034"/>
                    <a:pt x="0" y="3155"/>
                  </a:cubicBezTo>
                  <a:cubicBezTo>
                    <a:pt x="1756" y="2943"/>
                    <a:pt x="2411" y="2119"/>
                    <a:pt x="3279" y="300"/>
                  </a:cubicBezTo>
                  <a:cubicBezTo>
                    <a:pt x="2979" y="109"/>
                    <a:pt x="2804" y="0"/>
                    <a:pt x="2655"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7" name="Google Shape;3347;p20"/>
            <p:cNvSpPr/>
            <p:nvPr/>
          </p:nvSpPr>
          <p:spPr>
            <a:xfrm>
              <a:off x="-1964275" y="3977375"/>
              <a:ext cx="102600" cy="85350"/>
            </a:xfrm>
            <a:custGeom>
              <a:rect b="b" l="l" r="r" t="t"/>
              <a:pathLst>
                <a:path extrusionOk="0" h="3414" w="4104">
                  <a:moveTo>
                    <a:pt x="3439" y="0"/>
                  </a:moveTo>
                  <a:cubicBezTo>
                    <a:pt x="3010" y="0"/>
                    <a:pt x="3012" y="466"/>
                    <a:pt x="2814" y="700"/>
                  </a:cubicBezTo>
                  <a:cubicBezTo>
                    <a:pt x="2665" y="1145"/>
                    <a:pt x="1946" y="1335"/>
                    <a:pt x="1925" y="1758"/>
                  </a:cubicBezTo>
                  <a:cubicBezTo>
                    <a:pt x="1862" y="2836"/>
                    <a:pt x="635" y="2562"/>
                    <a:pt x="1" y="3090"/>
                  </a:cubicBezTo>
                  <a:cubicBezTo>
                    <a:pt x="278" y="3316"/>
                    <a:pt x="585" y="3413"/>
                    <a:pt x="902" y="3413"/>
                  </a:cubicBezTo>
                  <a:cubicBezTo>
                    <a:pt x="2401" y="3413"/>
                    <a:pt x="4103" y="1232"/>
                    <a:pt x="3702" y="45"/>
                  </a:cubicBezTo>
                  <a:cubicBezTo>
                    <a:pt x="3599" y="14"/>
                    <a:pt x="3513" y="0"/>
                    <a:pt x="3439"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8" name="Google Shape;3348;p20"/>
            <p:cNvSpPr/>
            <p:nvPr/>
          </p:nvSpPr>
          <p:spPr>
            <a:xfrm>
              <a:off x="-2311650" y="3692450"/>
              <a:ext cx="94325" cy="88925"/>
            </a:xfrm>
            <a:custGeom>
              <a:rect b="b" l="l" r="r" t="t"/>
              <a:pathLst>
                <a:path extrusionOk="0" h="3557" w="3773">
                  <a:moveTo>
                    <a:pt x="3321" y="0"/>
                  </a:moveTo>
                  <a:lnTo>
                    <a:pt x="3321" y="0"/>
                  </a:lnTo>
                  <a:cubicBezTo>
                    <a:pt x="1354" y="550"/>
                    <a:pt x="3109" y="2411"/>
                    <a:pt x="910" y="2749"/>
                  </a:cubicBezTo>
                  <a:cubicBezTo>
                    <a:pt x="635" y="2961"/>
                    <a:pt x="43" y="2686"/>
                    <a:pt x="0" y="3215"/>
                  </a:cubicBezTo>
                  <a:cubicBezTo>
                    <a:pt x="318" y="3453"/>
                    <a:pt x="646" y="3557"/>
                    <a:pt x="967" y="3557"/>
                  </a:cubicBezTo>
                  <a:cubicBezTo>
                    <a:pt x="2441" y="3557"/>
                    <a:pt x="3772" y="1372"/>
                    <a:pt x="3321"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9" name="Google Shape;3349;p20"/>
            <p:cNvSpPr/>
            <p:nvPr/>
          </p:nvSpPr>
          <p:spPr>
            <a:xfrm>
              <a:off x="-1678225" y="3763825"/>
              <a:ext cx="87800" cy="86200"/>
            </a:xfrm>
            <a:custGeom>
              <a:rect b="b" l="l" r="r" t="t"/>
              <a:pathLst>
                <a:path extrusionOk="0" h="3448" w="3512">
                  <a:moveTo>
                    <a:pt x="2538" y="0"/>
                  </a:moveTo>
                  <a:lnTo>
                    <a:pt x="2538" y="0"/>
                  </a:lnTo>
                  <a:cubicBezTo>
                    <a:pt x="2010" y="360"/>
                    <a:pt x="1777" y="1037"/>
                    <a:pt x="1016" y="1163"/>
                  </a:cubicBezTo>
                  <a:cubicBezTo>
                    <a:pt x="614" y="1375"/>
                    <a:pt x="550" y="1819"/>
                    <a:pt x="275" y="2136"/>
                  </a:cubicBezTo>
                  <a:cubicBezTo>
                    <a:pt x="0" y="2454"/>
                    <a:pt x="297" y="3448"/>
                    <a:pt x="783" y="3448"/>
                  </a:cubicBezTo>
                  <a:cubicBezTo>
                    <a:pt x="1756" y="3384"/>
                    <a:pt x="3088" y="3363"/>
                    <a:pt x="2708" y="2157"/>
                  </a:cubicBezTo>
                  <a:lnTo>
                    <a:pt x="2581" y="2115"/>
                  </a:lnTo>
                  <a:cubicBezTo>
                    <a:pt x="2242" y="2263"/>
                    <a:pt x="2306" y="2644"/>
                    <a:pt x="2010" y="2792"/>
                  </a:cubicBezTo>
                  <a:cubicBezTo>
                    <a:pt x="1919" y="2832"/>
                    <a:pt x="1780" y="2858"/>
                    <a:pt x="1669" y="2858"/>
                  </a:cubicBezTo>
                  <a:cubicBezTo>
                    <a:pt x="1547" y="2858"/>
                    <a:pt x="1458" y="2827"/>
                    <a:pt x="1502" y="2750"/>
                  </a:cubicBezTo>
                  <a:cubicBezTo>
                    <a:pt x="1735" y="2390"/>
                    <a:pt x="1291" y="1798"/>
                    <a:pt x="2010" y="1629"/>
                  </a:cubicBezTo>
                  <a:cubicBezTo>
                    <a:pt x="2581" y="1396"/>
                    <a:pt x="3511" y="296"/>
                    <a:pt x="2538"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0" name="Google Shape;3350;p20"/>
            <p:cNvSpPr/>
            <p:nvPr/>
          </p:nvSpPr>
          <p:spPr>
            <a:xfrm>
              <a:off x="-2786250" y="4057250"/>
              <a:ext cx="89275" cy="103275"/>
            </a:xfrm>
            <a:custGeom>
              <a:rect b="b" l="l" r="r" t="t"/>
              <a:pathLst>
                <a:path extrusionOk="0" h="4131" w="3571">
                  <a:moveTo>
                    <a:pt x="3320" y="1"/>
                  </a:moveTo>
                  <a:cubicBezTo>
                    <a:pt x="3281" y="1"/>
                    <a:pt x="3236" y="14"/>
                    <a:pt x="3186" y="43"/>
                  </a:cubicBezTo>
                  <a:cubicBezTo>
                    <a:pt x="1875" y="297"/>
                    <a:pt x="902" y="1799"/>
                    <a:pt x="500" y="2941"/>
                  </a:cubicBezTo>
                  <a:cubicBezTo>
                    <a:pt x="0" y="3367"/>
                    <a:pt x="808" y="4130"/>
                    <a:pt x="1326" y="4130"/>
                  </a:cubicBezTo>
                  <a:cubicBezTo>
                    <a:pt x="1553" y="4130"/>
                    <a:pt x="1725" y="3983"/>
                    <a:pt x="1705" y="3596"/>
                  </a:cubicBezTo>
                  <a:cubicBezTo>
                    <a:pt x="1748" y="3195"/>
                    <a:pt x="1134" y="2793"/>
                    <a:pt x="1473" y="2454"/>
                  </a:cubicBezTo>
                  <a:cubicBezTo>
                    <a:pt x="2107" y="1862"/>
                    <a:pt x="2424" y="1016"/>
                    <a:pt x="3334" y="614"/>
                  </a:cubicBezTo>
                  <a:cubicBezTo>
                    <a:pt x="3570" y="487"/>
                    <a:pt x="3557" y="1"/>
                    <a:pt x="3320"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1" name="Google Shape;3351;p20"/>
            <p:cNvSpPr/>
            <p:nvPr/>
          </p:nvSpPr>
          <p:spPr>
            <a:xfrm>
              <a:off x="-1699900" y="4050150"/>
              <a:ext cx="94675" cy="82875"/>
            </a:xfrm>
            <a:custGeom>
              <a:rect b="b" l="l" r="r" t="t"/>
              <a:pathLst>
                <a:path extrusionOk="0" h="3315" w="3787">
                  <a:moveTo>
                    <a:pt x="2841" y="0"/>
                  </a:moveTo>
                  <a:cubicBezTo>
                    <a:pt x="2127" y="0"/>
                    <a:pt x="1428" y="2279"/>
                    <a:pt x="952" y="2590"/>
                  </a:cubicBezTo>
                  <a:cubicBezTo>
                    <a:pt x="719" y="2759"/>
                    <a:pt x="0" y="2611"/>
                    <a:pt x="402" y="3225"/>
                  </a:cubicBezTo>
                  <a:cubicBezTo>
                    <a:pt x="528" y="3288"/>
                    <a:pt x="645" y="3315"/>
                    <a:pt x="756" y="3315"/>
                  </a:cubicBezTo>
                  <a:cubicBezTo>
                    <a:pt x="1391" y="3315"/>
                    <a:pt x="1814" y="2413"/>
                    <a:pt x="2390" y="2125"/>
                  </a:cubicBezTo>
                  <a:cubicBezTo>
                    <a:pt x="2919" y="1596"/>
                    <a:pt x="3786" y="1089"/>
                    <a:pt x="3173" y="179"/>
                  </a:cubicBezTo>
                  <a:cubicBezTo>
                    <a:pt x="3062" y="55"/>
                    <a:pt x="2952" y="0"/>
                    <a:pt x="2841"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2" name="Google Shape;3352;p20"/>
            <p:cNvSpPr/>
            <p:nvPr/>
          </p:nvSpPr>
          <p:spPr>
            <a:xfrm>
              <a:off x="-2789625" y="3788150"/>
              <a:ext cx="65050" cy="96625"/>
            </a:xfrm>
            <a:custGeom>
              <a:rect b="b" l="l" r="r" t="t"/>
              <a:pathLst>
                <a:path extrusionOk="0" h="3865" w="2602">
                  <a:moveTo>
                    <a:pt x="1840" y="0"/>
                  </a:moveTo>
                  <a:lnTo>
                    <a:pt x="1840" y="0"/>
                  </a:lnTo>
                  <a:cubicBezTo>
                    <a:pt x="1312" y="1481"/>
                    <a:pt x="1502" y="2813"/>
                    <a:pt x="0" y="3849"/>
                  </a:cubicBezTo>
                  <a:cubicBezTo>
                    <a:pt x="99" y="3859"/>
                    <a:pt x="189" y="3864"/>
                    <a:pt x="273" y="3864"/>
                  </a:cubicBezTo>
                  <a:cubicBezTo>
                    <a:pt x="1228" y="3864"/>
                    <a:pt x="1253" y="3226"/>
                    <a:pt x="1798" y="2623"/>
                  </a:cubicBezTo>
                  <a:cubicBezTo>
                    <a:pt x="2602" y="2073"/>
                    <a:pt x="2559" y="719"/>
                    <a:pt x="1840"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3" name="Google Shape;3353;p20"/>
            <p:cNvSpPr/>
            <p:nvPr/>
          </p:nvSpPr>
          <p:spPr>
            <a:xfrm>
              <a:off x="-1955800" y="3959800"/>
              <a:ext cx="84075" cy="62725"/>
            </a:xfrm>
            <a:custGeom>
              <a:rect b="b" l="l" r="r" t="t"/>
              <a:pathLst>
                <a:path extrusionOk="0" h="2509" w="3363">
                  <a:moveTo>
                    <a:pt x="2039" y="1"/>
                  </a:moveTo>
                  <a:cubicBezTo>
                    <a:pt x="1810" y="1"/>
                    <a:pt x="1590" y="17"/>
                    <a:pt x="1417" y="29"/>
                  </a:cubicBezTo>
                  <a:cubicBezTo>
                    <a:pt x="1840" y="1361"/>
                    <a:pt x="0" y="1425"/>
                    <a:pt x="402" y="2228"/>
                  </a:cubicBezTo>
                  <a:cubicBezTo>
                    <a:pt x="582" y="2430"/>
                    <a:pt x="773" y="2509"/>
                    <a:pt x="968" y="2509"/>
                  </a:cubicBezTo>
                  <a:cubicBezTo>
                    <a:pt x="1551" y="2509"/>
                    <a:pt x="2173" y="1800"/>
                    <a:pt x="2665" y="1530"/>
                  </a:cubicBezTo>
                  <a:cubicBezTo>
                    <a:pt x="2897" y="1277"/>
                    <a:pt x="2771" y="748"/>
                    <a:pt x="3363" y="748"/>
                  </a:cubicBezTo>
                  <a:cubicBezTo>
                    <a:pt x="3332" y="117"/>
                    <a:pt x="2652" y="1"/>
                    <a:pt x="2039"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4" name="Google Shape;3354;p20"/>
            <p:cNvSpPr/>
            <p:nvPr/>
          </p:nvSpPr>
          <p:spPr>
            <a:xfrm>
              <a:off x="-2043050" y="3795025"/>
              <a:ext cx="43900" cy="86200"/>
            </a:xfrm>
            <a:custGeom>
              <a:rect b="b" l="l" r="r" t="t"/>
              <a:pathLst>
                <a:path extrusionOk="0" h="3448" w="1756">
                  <a:moveTo>
                    <a:pt x="741" y="0"/>
                  </a:moveTo>
                  <a:cubicBezTo>
                    <a:pt x="587" y="0"/>
                    <a:pt x="455" y="42"/>
                    <a:pt x="402" y="233"/>
                  </a:cubicBezTo>
                  <a:cubicBezTo>
                    <a:pt x="1756" y="867"/>
                    <a:pt x="0" y="1840"/>
                    <a:pt x="212" y="2771"/>
                  </a:cubicBezTo>
                  <a:cubicBezTo>
                    <a:pt x="233" y="3045"/>
                    <a:pt x="64" y="3426"/>
                    <a:pt x="593" y="3447"/>
                  </a:cubicBezTo>
                  <a:cubicBezTo>
                    <a:pt x="1692" y="3405"/>
                    <a:pt x="1142" y="1375"/>
                    <a:pt x="1692" y="571"/>
                  </a:cubicBezTo>
                  <a:cubicBezTo>
                    <a:pt x="1354" y="486"/>
                    <a:pt x="1523" y="106"/>
                    <a:pt x="1206" y="21"/>
                  </a:cubicBezTo>
                  <a:cubicBezTo>
                    <a:pt x="1178" y="25"/>
                    <a:pt x="1149" y="27"/>
                    <a:pt x="1119" y="27"/>
                  </a:cubicBezTo>
                  <a:cubicBezTo>
                    <a:pt x="999" y="27"/>
                    <a:pt x="863" y="0"/>
                    <a:pt x="741"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5" name="Google Shape;3355;p20"/>
            <p:cNvSpPr/>
            <p:nvPr/>
          </p:nvSpPr>
          <p:spPr>
            <a:xfrm>
              <a:off x="-1207125" y="3842325"/>
              <a:ext cx="99900" cy="81125"/>
            </a:xfrm>
            <a:custGeom>
              <a:rect b="b" l="l" r="r" t="t"/>
              <a:pathLst>
                <a:path extrusionOk="0" h="3245" w="3996">
                  <a:moveTo>
                    <a:pt x="3626" y="1"/>
                  </a:moveTo>
                  <a:cubicBezTo>
                    <a:pt x="3227" y="1"/>
                    <a:pt x="2608" y="447"/>
                    <a:pt x="2813" y="857"/>
                  </a:cubicBezTo>
                  <a:cubicBezTo>
                    <a:pt x="2708" y="1788"/>
                    <a:pt x="614" y="2253"/>
                    <a:pt x="1" y="3057"/>
                  </a:cubicBezTo>
                  <a:cubicBezTo>
                    <a:pt x="184" y="3187"/>
                    <a:pt x="386" y="3245"/>
                    <a:pt x="600" y="3245"/>
                  </a:cubicBezTo>
                  <a:cubicBezTo>
                    <a:pt x="1841" y="3245"/>
                    <a:pt x="3462" y="1307"/>
                    <a:pt x="3913" y="477"/>
                  </a:cubicBezTo>
                  <a:cubicBezTo>
                    <a:pt x="3995" y="133"/>
                    <a:pt x="3843" y="1"/>
                    <a:pt x="3626"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6" name="Google Shape;3356;p20"/>
            <p:cNvSpPr/>
            <p:nvPr/>
          </p:nvSpPr>
          <p:spPr>
            <a:xfrm>
              <a:off x="-1440825" y="3903950"/>
              <a:ext cx="90450" cy="87775"/>
            </a:xfrm>
            <a:custGeom>
              <a:rect b="b" l="l" r="r" t="t"/>
              <a:pathLst>
                <a:path extrusionOk="0" h="3511" w="3618">
                  <a:moveTo>
                    <a:pt x="3045" y="1"/>
                  </a:moveTo>
                  <a:cubicBezTo>
                    <a:pt x="2929" y="1"/>
                    <a:pt x="2820" y="50"/>
                    <a:pt x="2750" y="169"/>
                  </a:cubicBezTo>
                  <a:cubicBezTo>
                    <a:pt x="2390" y="740"/>
                    <a:pt x="3152" y="1607"/>
                    <a:pt x="2221" y="1755"/>
                  </a:cubicBezTo>
                  <a:cubicBezTo>
                    <a:pt x="1735" y="2178"/>
                    <a:pt x="1" y="2728"/>
                    <a:pt x="1016" y="3511"/>
                  </a:cubicBezTo>
                  <a:cubicBezTo>
                    <a:pt x="1798" y="2876"/>
                    <a:pt x="3575" y="2601"/>
                    <a:pt x="3427" y="1396"/>
                  </a:cubicBezTo>
                  <a:cubicBezTo>
                    <a:pt x="3617" y="1078"/>
                    <a:pt x="3427" y="740"/>
                    <a:pt x="3554" y="444"/>
                  </a:cubicBezTo>
                  <a:cubicBezTo>
                    <a:pt x="3540" y="203"/>
                    <a:pt x="3279" y="1"/>
                    <a:pt x="3045"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7" name="Google Shape;3357;p20"/>
            <p:cNvSpPr/>
            <p:nvPr/>
          </p:nvSpPr>
          <p:spPr>
            <a:xfrm>
              <a:off x="-2317450" y="3668875"/>
              <a:ext cx="96225" cy="98400"/>
            </a:xfrm>
            <a:custGeom>
              <a:rect b="b" l="l" r="r" t="t"/>
              <a:pathLst>
                <a:path extrusionOk="0" h="3936" w="3849">
                  <a:moveTo>
                    <a:pt x="1791" y="0"/>
                  </a:moveTo>
                  <a:cubicBezTo>
                    <a:pt x="1353" y="0"/>
                    <a:pt x="906" y="63"/>
                    <a:pt x="825" y="457"/>
                  </a:cubicBezTo>
                  <a:cubicBezTo>
                    <a:pt x="1163" y="1091"/>
                    <a:pt x="359" y="1683"/>
                    <a:pt x="867" y="2275"/>
                  </a:cubicBezTo>
                  <a:cubicBezTo>
                    <a:pt x="874" y="2276"/>
                    <a:pt x="881" y="2276"/>
                    <a:pt x="888" y="2276"/>
                  </a:cubicBezTo>
                  <a:cubicBezTo>
                    <a:pt x="1665" y="2276"/>
                    <a:pt x="1339" y="1130"/>
                    <a:pt x="2051" y="795"/>
                  </a:cubicBezTo>
                  <a:lnTo>
                    <a:pt x="2051" y="795"/>
                  </a:lnTo>
                  <a:cubicBezTo>
                    <a:pt x="2013" y="1637"/>
                    <a:pt x="1854" y="3241"/>
                    <a:pt x="805" y="3241"/>
                  </a:cubicBezTo>
                  <a:cubicBezTo>
                    <a:pt x="695" y="3241"/>
                    <a:pt x="575" y="3223"/>
                    <a:pt x="444" y="3185"/>
                  </a:cubicBezTo>
                  <a:lnTo>
                    <a:pt x="444" y="3185"/>
                  </a:lnTo>
                  <a:cubicBezTo>
                    <a:pt x="1" y="3642"/>
                    <a:pt x="446" y="3936"/>
                    <a:pt x="907" y="3936"/>
                  </a:cubicBezTo>
                  <a:cubicBezTo>
                    <a:pt x="1151" y="3936"/>
                    <a:pt x="1398" y="3854"/>
                    <a:pt x="1523" y="3671"/>
                  </a:cubicBezTo>
                  <a:cubicBezTo>
                    <a:pt x="2009" y="3523"/>
                    <a:pt x="2284" y="3121"/>
                    <a:pt x="2643" y="2868"/>
                  </a:cubicBezTo>
                  <a:lnTo>
                    <a:pt x="2643" y="2550"/>
                  </a:lnTo>
                  <a:cubicBezTo>
                    <a:pt x="1671" y="1958"/>
                    <a:pt x="3849" y="1556"/>
                    <a:pt x="2453" y="12"/>
                  </a:cubicBezTo>
                  <a:lnTo>
                    <a:pt x="2453" y="12"/>
                  </a:lnTo>
                  <a:cubicBezTo>
                    <a:pt x="2425" y="14"/>
                    <a:pt x="2395" y="14"/>
                    <a:pt x="2363" y="14"/>
                  </a:cubicBezTo>
                  <a:cubicBezTo>
                    <a:pt x="2200" y="14"/>
                    <a:pt x="1997" y="0"/>
                    <a:pt x="1791"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8" name="Google Shape;3358;p20"/>
            <p:cNvSpPr/>
            <p:nvPr/>
          </p:nvSpPr>
          <p:spPr>
            <a:xfrm>
              <a:off x="-2754200" y="4058850"/>
              <a:ext cx="89900" cy="74375"/>
            </a:xfrm>
            <a:custGeom>
              <a:rect b="b" l="l" r="r" t="t"/>
              <a:pathLst>
                <a:path extrusionOk="0" h="2975" w="3596">
                  <a:moveTo>
                    <a:pt x="2052" y="0"/>
                  </a:moveTo>
                  <a:lnTo>
                    <a:pt x="2052" y="0"/>
                  </a:lnTo>
                  <a:cubicBezTo>
                    <a:pt x="2094" y="170"/>
                    <a:pt x="2115" y="339"/>
                    <a:pt x="1904" y="445"/>
                  </a:cubicBezTo>
                  <a:cubicBezTo>
                    <a:pt x="1333" y="762"/>
                    <a:pt x="0" y="2496"/>
                    <a:pt x="698" y="2919"/>
                  </a:cubicBezTo>
                  <a:cubicBezTo>
                    <a:pt x="785" y="2957"/>
                    <a:pt x="864" y="2974"/>
                    <a:pt x="936" y="2974"/>
                  </a:cubicBezTo>
                  <a:cubicBezTo>
                    <a:pt x="1184" y="2974"/>
                    <a:pt x="1360" y="2782"/>
                    <a:pt x="1523" y="2602"/>
                  </a:cubicBezTo>
                  <a:cubicBezTo>
                    <a:pt x="1988" y="1671"/>
                    <a:pt x="2919" y="1164"/>
                    <a:pt x="3596" y="445"/>
                  </a:cubicBezTo>
                  <a:cubicBezTo>
                    <a:pt x="3543" y="127"/>
                    <a:pt x="3268" y="80"/>
                    <a:pt x="2951" y="80"/>
                  </a:cubicBezTo>
                  <a:cubicBezTo>
                    <a:pt x="2815" y="80"/>
                    <a:pt x="2671" y="89"/>
                    <a:pt x="2534" y="89"/>
                  </a:cubicBezTo>
                  <a:cubicBezTo>
                    <a:pt x="2351" y="89"/>
                    <a:pt x="2179" y="73"/>
                    <a:pt x="2052"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9" name="Google Shape;3359;p20"/>
            <p:cNvSpPr/>
            <p:nvPr/>
          </p:nvSpPr>
          <p:spPr>
            <a:xfrm>
              <a:off x="-1445700" y="3896300"/>
              <a:ext cx="88975" cy="104875"/>
            </a:xfrm>
            <a:custGeom>
              <a:rect b="b" l="l" r="r" t="t"/>
              <a:pathLst>
                <a:path extrusionOk="0" h="4195" w="3559">
                  <a:moveTo>
                    <a:pt x="2453" y="1"/>
                  </a:moveTo>
                  <a:cubicBezTo>
                    <a:pt x="2421" y="1"/>
                    <a:pt x="2387" y="4"/>
                    <a:pt x="2353" y="10"/>
                  </a:cubicBezTo>
                  <a:cubicBezTo>
                    <a:pt x="2036" y="263"/>
                    <a:pt x="1697" y="454"/>
                    <a:pt x="1316" y="581"/>
                  </a:cubicBezTo>
                  <a:cubicBezTo>
                    <a:pt x="1278" y="1166"/>
                    <a:pt x="1545" y="1268"/>
                    <a:pt x="1822" y="1268"/>
                  </a:cubicBezTo>
                  <a:cubicBezTo>
                    <a:pt x="1970" y="1268"/>
                    <a:pt x="2120" y="1239"/>
                    <a:pt x="2229" y="1239"/>
                  </a:cubicBezTo>
                  <a:cubicBezTo>
                    <a:pt x="2366" y="1239"/>
                    <a:pt x="2436" y="1285"/>
                    <a:pt x="2353" y="1490"/>
                  </a:cubicBezTo>
                  <a:cubicBezTo>
                    <a:pt x="1972" y="2273"/>
                    <a:pt x="724" y="2357"/>
                    <a:pt x="534" y="3288"/>
                  </a:cubicBezTo>
                  <a:cubicBezTo>
                    <a:pt x="1" y="3751"/>
                    <a:pt x="212" y="4195"/>
                    <a:pt x="588" y="4195"/>
                  </a:cubicBezTo>
                  <a:cubicBezTo>
                    <a:pt x="778" y="4195"/>
                    <a:pt x="1011" y="4080"/>
                    <a:pt x="1211" y="3795"/>
                  </a:cubicBezTo>
                  <a:cubicBezTo>
                    <a:pt x="640" y="2865"/>
                    <a:pt x="2120" y="2759"/>
                    <a:pt x="2501" y="2167"/>
                  </a:cubicBezTo>
                  <a:cubicBezTo>
                    <a:pt x="3558" y="1977"/>
                    <a:pt x="2459" y="771"/>
                    <a:pt x="3241" y="285"/>
                  </a:cubicBezTo>
                  <a:cubicBezTo>
                    <a:pt x="2954" y="246"/>
                    <a:pt x="2754" y="1"/>
                    <a:pt x="2453"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0" name="Google Shape;3360;p20"/>
            <p:cNvSpPr/>
            <p:nvPr/>
          </p:nvSpPr>
          <p:spPr>
            <a:xfrm>
              <a:off x="-2068950" y="3801350"/>
              <a:ext cx="38075" cy="101025"/>
            </a:xfrm>
            <a:custGeom>
              <a:rect b="b" l="l" r="r" t="t"/>
              <a:pathLst>
                <a:path extrusionOk="0" h="4041" w="1523">
                  <a:moveTo>
                    <a:pt x="1438" y="1"/>
                  </a:moveTo>
                  <a:cubicBezTo>
                    <a:pt x="317" y="466"/>
                    <a:pt x="571" y="1629"/>
                    <a:pt x="148" y="2496"/>
                  </a:cubicBezTo>
                  <a:cubicBezTo>
                    <a:pt x="381" y="3025"/>
                    <a:pt x="0" y="3829"/>
                    <a:pt x="1015" y="4040"/>
                  </a:cubicBezTo>
                  <a:cubicBezTo>
                    <a:pt x="1332" y="3998"/>
                    <a:pt x="1311" y="3892"/>
                    <a:pt x="1184" y="3660"/>
                  </a:cubicBezTo>
                  <a:cubicBezTo>
                    <a:pt x="190" y="2412"/>
                    <a:pt x="1523" y="1270"/>
                    <a:pt x="1438"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1" name="Google Shape;3361;p20"/>
            <p:cNvSpPr/>
            <p:nvPr/>
          </p:nvSpPr>
          <p:spPr>
            <a:xfrm>
              <a:off x="-1966375" y="3961950"/>
              <a:ext cx="61350" cy="83775"/>
            </a:xfrm>
            <a:custGeom>
              <a:rect b="b" l="l" r="r" t="t"/>
              <a:pathLst>
                <a:path extrusionOk="0" h="3351" w="2454">
                  <a:moveTo>
                    <a:pt x="1687" y="0"/>
                  </a:moveTo>
                  <a:cubicBezTo>
                    <a:pt x="1476" y="0"/>
                    <a:pt x="1240" y="400"/>
                    <a:pt x="1036" y="493"/>
                  </a:cubicBezTo>
                  <a:cubicBezTo>
                    <a:pt x="1142" y="1064"/>
                    <a:pt x="656" y="1381"/>
                    <a:pt x="317" y="1762"/>
                  </a:cubicBezTo>
                  <a:cubicBezTo>
                    <a:pt x="0" y="2290"/>
                    <a:pt x="402" y="2734"/>
                    <a:pt x="571" y="3179"/>
                  </a:cubicBezTo>
                  <a:cubicBezTo>
                    <a:pt x="615" y="3310"/>
                    <a:pt x="743" y="3351"/>
                    <a:pt x="892" y="3351"/>
                  </a:cubicBezTo>
                  <a:cubicBezTo>
                    <a:pt x="1032" y="3351"/>
                    <a:pt x="1189" y="3315"/>
                    <a:pt x="1311" y="3284"/>
                  </a:cubicBezTo>
                  <a:cubicBezTo>
                    <a:pt x="1967" y="3136"/>
                    <a:pt x="1565" y="2586"/>
                    <a:pt x="1777" y="2269"/>
                  </a:cubicBezTo>
                  <a:lnTo>
                    <a:pt x="1777" y="2269"/>
                  </a:lnTo>
                  <a:cubicBezTo>
                    <a:pt x="1701" y="2283"/>
                    <a:pt x="1629" y="2289"/>
                    <a:pt x="1560" y="2289"/>
                  </a:cubicBezTo>
                  <a:cubicBezTo>
                    <a:pt x="901" y="2289"/>
                    <a:pt x="610" y="1691"/>
                    <a:pt x="1396" y="1423"/>
                  </a:cubicBezTo>
                  <a:cubicBezTo>
                    <a:pt x="2453" y="1127"/>
                    <a:pt x="2136" y="598"/>
                    <a:pt x="1777" y="27"/>
                  </a:cubicBezTo>
                  <a:cubicBezTo>
                    <a:pt x="1747" y="9"/>
                    <a:pt x="1717" y="0"/>
                    <a:pt x="1687"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2" name="Google Shape;3362;p20"/>
            <p:cNvSpPr/>
            <p:nvPr/>
          </p:nvSpPr>
          <p:spPr>
            <a:xfrm>
              <a:off x="-2808675" y="3778450"/>
              <a:ext cx="49750" cy="85475"/>
            </a:xfrm>
            <a:custGeom>
              <a:rect b="b" l="l" r="r" t="t"/>
              <a:pathLst>
                <a:path extrusionOk="0" h="3419" w="1990">
                  <a:moveTo>
                    <a:pt x="1208" y="0"/>
                  </a:moveTo>
                  <a:cubicBezTo>
                    <a:pt x="771" y="0"/>
                    <a:pt x="203" y="848"/>
                    <a:pt x="170" y="1213"/>
                  </a:cubicBezTo>
                  <a:cubicBezTo>
                    <a:pt x="149" y="1572"/>
                    <a:pt x="86" y="1932"/>
                    <a:pt x="276" y="2270"/>
                  </a:cubicBezTo>
                  <a:cubicBezTo>
                    <a:pt x="377" y="2317"/>
                    <a:pt x="456" y="2337"/>
                    <a:pt x="519" y="2337"/>
                  </a:cubicBezTo>
                  <a:cubicBezTo>
                    <a:pt x="852" y="2337"/>
                    <a:pt x="738" y="1784"/>
                    <a:pt x="1058" y="1784"/>
                  </a:cubicBezTo>
                  <a:cubicBezTo>
                    <a:pt x="1376" y="3412"/>
                    <a:pt x="191" y="2440"/>
                    <a:pt x="1" y="3137"/>
                  </a:cubicBezTo>
                  <a:cubicBezTo>
                    <a:pt x="170" y="3351"/>
                    <a:pt x="359" y="3419"/>
                    <a:pt x="551" y="3419"/>
                  </a:cubicBezTo>
                  <a:cubicBezTo>
                    <a:pt x="816" y="3419"/>
                    <a:pt x="1089" y="3292"/>
                    <a:pt x="1333" y="3243"/>
                  </a:cubicBezTo>
                  <a:cubicBezTo>
                    <a:pt x="1989" y="3095"/>
                    <a:pt x="1672" y="1551"/>
                    <a:pt x="1460" y="1086"/>
                  </a:cubicBezTo>
                  <a:cubicBezTo>
                    <a:pt x="1249" y="832"/>
                    <a:pt x="1270" y="452"/>
                    <a:pt x="1524" y="219"/>
                  </a:cubicBezTo>
                  <a:cubicBezTo>
                    <a:pt x="1437" y="64"/>
                    <a:pt x="1327" y="0"/>
                    <a:pt x="1208"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3" name="Google Shape;3363;p20"/>
            <p:cNvSpPr/>
            <p:nvPr/>
          </p:nvSpPr>
          <p:spPr>
            <a:xfrm>
              <a:off x="-1088675" y="3593575"/>
              <a:ext cx="68750" cy="87825"/>
            </a:xfrm>
            <a:custGeom>
              <a:rect b="b" l="l" r="r" t="t"/>
              <a:pathLst>
                <a:path extrusionOk="0" h="3513" w="2750">
                  <a:moveTo>
                    <a:pt x="2580" y="0"/>
                  </a:moveTo>
                  <a:lnTo>
                    <a:pt x="2580" y="0"/>
                  </a:lnTo>
                  <a:cubicBezTo>
                    <a:pt x="1544" y="64"/>
                    <a:pt x="635" y="1481"/>
                    <a:pt x="317" y="2369"/>
                  </a:cubicBezTo>
                  <a:cubicBezTo>
                    <a:pt x="0" y="2813"/>
                    <a:pt x="317" y="3194"/>
                    <a:pt x="677" y="3490"/>
                  </a:cubicBezTo>
                  <a:cubicBezTo>
                    <a:pt x="793" y="3505"/>
                    <a:pt x="890" y="3512"/>
                    <a:pt x="969" y="3512"/>
                  </a:cubicBezTo>
                  <a:cubicBezTo>
                    <a:pt x="1875" y="3512"/>
                    <a:pt x="589" y="2577"/>
                    <a:pt x="1036" y="2052"/>
                  </a:cubicBezTo>
                  <a:cubicBezTo>
                    <a:pt x="1269" y="1819"/>
                    <a:pt x="1354" y="1502"/>
                    <a:pt x="1607" y="1248"/>
                  </a:cubicBezTo>
                  <a:cubicBezTo>
                    <a:pt x="2750" y="1100"/>
                    <a:pt x="2305" y="825"/>
                    <a:pt x="2580"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4" name="Google Shape;3364;p20"/>
            <p:cNvSpPr/>
            <p:nvPr/>
          </p:nvSpPr>
          <p:spPr>
            <a:xfrm>
              <a:off x="-1974075" y="3998050"/>
              <a:ext cx="84900" cy="53525"/>
            </a:xfrm>
            <a:custGeom>
              <a:rect b="b" l="l" r="r" t="t"/>
              <a:pathLst>
                <a:path extrusionOk="0" h="2141" w="3396">
                  <a:moveTo>
                    <a:pt x="3396" y="0"/>
                  </a:moveTo>
                  <a:cubicBezTo>
                    <a:pt x="2846" y="64"/>
                    <a:pt x="2381" y="360"/>
                    <a:pt x="2085" y="804"/>
                  </a:cubicBezTo>
                  <a:cubicBezTo>
                    <a:pt x="2063" y="1058"/>
                    <a:pt x="1408" y="1100"/>
                    <a:pt x="1810" y="1502"/>
                  </a:cubicBezTo>
                  <a:cubicBezTo>
                    <a:pt x="1915" y="1629"/>
                    <a:pt x="1810" y="1756"/>
                    <a:pt x="1598" y="1777"/>
                  </a:cubicBezTo>
                  <a:cubicBezTo>
                    <a:pt x="1545" y="1777"/>
                    <a:pt x="1481" y="1778"/>
                    <a:pt x="1413" y="1778"/>
                  </a:cubicBezTo>
                  <a:cubicBezTo>
                    <a:pt x="1212" y="1778"/>
                    <a:pt x="990" y="1766"/>
                    <a:pt x="1006" y="1671"/>
                  </a:cubicBezTo>
                  <a:cubicBezTo>
                    <a:pt x="1091" y="1164"/>
                    <a:pt x="308" y="677"/>
                    <a:pt x="985" y="170"/>
                  </a:cubicBezTo>
                  <a:cubicBezTo>
                    <a:pt x="874" y="59"/>
                    <a:pt x="742" y="11"/>
                    <a:pt x="612" y="11"/>
                  </a:cubicBezTo>
                  <a:cubicBezTo>
                    <a:pt x="298" y="11"/>
                    <a:pt x="0" y="296"/>
                    <a:pt x="75" y="656"/>
                  </a:cubicBezTo>
                  <a:cubicBezTo>
                    <a:pt x="33" y="1015"/>
                    <a:pt x="329" y="1290"/>
                    <a:pt x="350" y="1650"/>
                  </a:cubicBezTo>
                  <a:cubicBezTo>
                    <a:pt x="366" y="1986"/>
                    <a:pt x="552" y="2141"/>
                    <a:pt x="844" y="2141"/>
                  </a:cubicBezTo>
                  <a:cubicBezTo>
                    <a:pt x="937" y="2141"/>
                    <a:pt x="1041" y="2125"/>
                    <a:pt x="1154" y="2094"/>
                  </a:cubicBezTo>
                  <a:cubicBezTo>
                    <a:pt x="1767" y="1904"/>
                    <a:pt x="2677" y="1967"/>
                    <a:pt x="2465" y="1015"/>
                  </a:cubicBezTo>
                  <a:cubicBezTo>
                    <a:pt x="2634" y="656"/>
                    <a:pt x="3311" y="444"/>
                    <a:pt x="3396"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5" name="Google Shape;3365;p20"/>
            <p:cNvSpPr/>
            <p:nvPr/>
          </p:nvSpPr>
          <p:spPr>
            <a:xfrm>
              <a:off x="-1722100" y="4027125"/>
              <a:ext cx="55525" cy="61375"/>
            </a:xfrm>
            <a:custGeom>
              <a:rect b="b" l="l" r="r" t="t"/>
              <a:pathLst>
                <a:path extrusionOk="0" h="2455" w="2221">
                  <a:moveTo>
                    <a:pt x="2221" y="1"/>
                  </a:moveTo>
                  <a:lnTo>
                    <a:pt x="2221" y="1"/>
                  </a:lnTo>
                  <a:cubicBezTo>
                    <a:pt x="804" y="318"/>
                    <a:pt x="360" y="1333"/>
                    <a:pt x="0" y="2390"/>
                  </a:cubicBezTo>
                  <a:cubicBezTo>
                    <a:pt x="108" y="2433"/>
                    <a:pt x="218" y="2455"/>
                    <a:pt x="327" y="2455"/>
                  </a:cubicBezTo>
                  <a:cubicBezTo>
                    <a:pt x="537" y="2455"/>
                    <a:pt x="742" y="2375"/>
                    <a:pt x="909" y="2221"/>
                  </a:cubicBezTo>
                  <a:cubicBezTo>
                    <a:pt x="1375" y="1862"/>
                    <a:pt x="1417" y="1227"/>
                    <a:pt x="2030" y="931"/>
                  </a:cubicBezTo>
                  <a:lnTo>
                    <a:pt x="2221" y="1"/>
                  </a:ln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6" name="Google Shape;3366;p20"/>
            <p:cNvSpPr/>
            <p:nvPr/>
          </p:nvSpPr>
          <p:spPr>
            <a:xfrm>
              <a:off x="-1677700" y="4028175"/>
              <a:ext cx="57125" cy="83050"/>
            </a:xfrm>
            <a:custGeom>
              <a:rect b="b" l="l" r="r" t="t"/>
              <a:pathLst>
                <a:path extrusionOk="0" h="3322" w="2285">
                  <a:moveTo>
                    <a:pt x="1735" y="1"/>
                  </a:moveTo>
                  <a:cubicBezTo>
                    <a:pt x="1396" y="149"/>
                    <a:pt x="677" y="128"/>
                    <a:pt x="1375" y="699"/>
                  </a:cubicBezTo>
                  <a:cubicBezTo>
                    <a:pt x="1841" y="1079"/>
                    <a:pt x="1" y="2327"/>
                    <a:pt x="254" y="3321"/>
                  </a:cubicBezTo>
                  <a:cubicBezTo>
                    <a:pt x="424" y="3300"/>
                    <a:pt x="614" y="3258"/>
                    <a:pt x="614" y="3131"/>
                  </a:cubicBezTo>
                  <a:cubicBezTo>
                    <a:pt x="572" y="2306"/>
                    <a:pt x="1545" y="1904"/>
                    <a:pt x="1714" y="1185"/>
                  </a:cubicBezTo>
                  <a:cubicBezTo>
                    <a:pt x="1746" y="1012"/>
                    <a:pt x="1834" y="955"/>
                    <a:pt x="1943" y="955"/>
                  </a:cubicBezTo>
                  <a:cubicBezTo>
                    <a:pt x="2048" y="955"/>
                    <a:pt x="2171" y="1007"/>
                    <a:pt x="2285" y="1058"/>
                  </a:cubicBezTo>
                  <a:cubicBezTo>
                    <a:pt x="2285" y="656"/>
                    <a:pt x="2242" y="233"/>
                    <a:pt x="1735"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7" name="Google Shape;3367;p20"/>
            <p:cNvSpPr/>
            <p:nvPr/>
          </p:nvSpPr>
          <p:spPr>
            <a:xfrm>
              <a:off x="-853400" y="3754725"/>
              <a:ext cx="70850" cy="55975"/>
            </a:xfrm>
            <a:custGeom>
              <a:rect b="b" l="l" r="r" t="t"/>
              <a:pathLst>
                <a:path extrusionOk="0" h="2239" w="2834">
                  <a:moveTo>
                    <a:pt x="2658" y="0"/>
                  </a:moveTo>
                  <a:cubicBezTo>
                    <a:pt x="2102" y="0"/>
                    <a:pt x="70" y="1639"/>
                    <a:pt x="1" y="1950"/>
                  </a:cubicBezTo>
                  <a:cubicBezTo>
                    <a:pt x="37" y="2133"/>
                    <a:pt x="200" y="2239"/>
                    <a:pt x="364" y="2239"/>
                  </a:cubicBezTo>
                  <a:cubicBezTo>
                    <a:pt x="485" y="2239"/>
                    <a:pt x="606" y="2182"/>
                    <a:pt x="677" y="2056"/>
                  </a:cubicBezTo>
                  <a:cubicBezTo>
                    <a:pt x="1248" y="1337"/>
                    <a:pt x="2285" y="1062"/>
                    <a:pt x="2771" y="280"/>
                  </a:cubicBezTo>
                  <a:cubicBezTo>
                    <a:pt x="2833" y="82"/>
                    <a:pt x="2783" y="0"/>
                    <a:pt x="2658"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8" name="Google Shape;3368;p20"/>
            <p:cNvSpPr/>
            <p:nvPr/>
          </p:nvSpPr>
          <p:spPr>
            <a:xfrm>
              <a:off x="-2343900" y="3700375"/>
              <a:ext cx="64525" cy="72450"/>
            </a:xfrm>
            <a:custGeom>
              <a:rect b="b" l="l" r="r" t="t"/>
              <a:pathLst>
                <a:path extrusionOk="0" h="2898" w="2581">
                  <a:moveTo>
                    <a:pt x="1333" y="0"/>
                  </a:moveTo>
                  <a:cubicBezTo>
                    <a:pt x="889" y="825"/>
                    <a:pt x="0" y="2454"/>
                    <a:pt x="1290" y="2898"/>
                  </a:cubicBezTo>
                  <a:cubicBezTo>
                    <a:pt x="1409" y="2752"/>
                    <a:pt x="1582" y="2736"/>
                    <a:pt x="1764" y="2736"/>
                  </a:cubicBezTo>
                  <a:cubicBezTo>
                    <a:pt x="1815" y="2736"/>
                    <a:pt x="1868" y="2737"/>
                    <a:pt x="1919" y="2737"/>
                  </a:cubicBezTo>
                  <a:cubicBezTo>
                    <a:pt x="2107" y="2737"/>
                    <a:pt x="2289" y="2720"/>
                    <a:pt x="2411" y="2559"/>
                  </a:cubicBezTo>
                  <a:cubicBezTo>
                    <a:pt x="2389" y="2558"/>
                    <a:pt x="2366" y="2557"/>
                    <a:pt x="2343" y="2557"/>
                  </a:cubicBezTo>
                  <a:cubicBezTo>
                    <a:pt x="2206" y="2557"/>
                    <a:pt x="2066" y="2580"/>
                    <a:pt x="1930" y="2580"/>
                  </a:cubicBezTo>
                  <a:cubicBezTo>
                    <a:pt x="1772" y="2580"/>
                    <a:pt x="1618" y="2549"/>
                    <a:pt x="1481" y="2411"/>
                  </a:cubicBezTo>
                  <a:cubicBezTo>
                    <a:pt x="1100" y="1629"/>
                    <a:pt x="2581" y="318"/>
                    <a:pt x="1333"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9" name="Google Shape;3369;p20"/>
            <p:cNvSpPr/>
            <p:nvPr/>
          </p:nvSpPr>
          <p:spPr>
            <a:xfrm>
              <a:off x="-1185450" y="4084450"/>
              <a:ext cx="52900" cy="46850"/>
            </a:xfrm>
            <a:custGeom>
              <a:rect b="b" l="l" r="r" t="t"/>
              <a:pathLst>
                <a:path extrusionOk="0" h="1874" w="2116">
                  <a:moveTo>
                    <a:pt x="1619" y="1"/>
                  </a:moveTo>
                  <a:cubicBezTo>
                    <a:pt x="1160" y="1"/>
                    <a:pt x="641" y="525"/>
                    <a:pt x="276" y="753"/>
                  </a:cubicBezTo>
                  <a:cubicBezTo>
                    <a:pt x="1" y="1049"/>
                    <a:pt x="170" y="1578"/>
                    <a:pt x="445" y="1874"/>
                  </a:cubicBezTo>
                  <a:cubicBezTo>
                    <a:pt x="1291" y="1578"/>
                    <a:pt x="1650" y="880"/>
                    <a:pt x="2116" y="288"/>
                  </a:cubicBezTo>
                  <a:cubicBezTo>
                    <a:pt x="1967" y="80"/>
                    <a:pt x="1798" y="1"/>
                    <a:pt x="1619"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0" name="Google Shape;3370;p20"/>
            <p:cNvSpPr/>
            <p:nvPr/>
          </p:nvSpPr>
          <p:spPr>
            <a:xfrm>
              <a:off x="-1229250" y="4107250"/>
              <a:ext cx="54925" cy="33150"/>
            </a:xfrm>
            <a:custGeom>
              <a:rect b="b" l="l" r="r" t="t"/>
              <a:pathLst>
                <a:path extrusionOk="0" h="1326" w="2197">
                  <a:moveTo>
                    <a:pt x="256" y="1"/>
                  </a:moveTo>
                  <a:cubicBezTo>
                    <a:pt x="0" y="1"/>
                    <a:pt x="44" y="176"/>
                    <a:pt x="167" y="666"/>
                  </a:cubicBezTo>
                  <a:cubicBezTo>
                    <a:pt x="615" y="1114"/>
                    <a:pt x="919" y="1326"/>
                    <a:pt x="1254" y="1326"/>
                  </a:cubicBezTo>
                  <a:cubicBezTo>
                    <a:pt x="1519" y="1326"/>
                    <a:pt x="1804" y="1193"/>
                    <a:pt x="2197" y="941"/>
                  </a:cubicBezTo>
                  <a:lnTo>
                    <a:pt x="2197" y="327"/>
                  </a:lnTo>
                  <a:cubicBezTo>
                    <a:pt x="1816" y="95"/>
                    <a:pt x="1372" y="264"/>
                    <a:pt x="991" y="137"/>
                  </a:cubicBezTo>
                  <a:cubicBezTo>
                    <a:pt x="630" y="54"/>
                    <a:pt x="397" y="1"/>
                    <a:pt x="256"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1" name="Google Shape;3371;p20"/>
            <p:cNvSpPr/>
            <p:nvPr/>
          </p:nvSpPr>
          <p:spPr>
            <a:xfrm>
              <a:off x="-1212950" y="3839725"/>
              <a:ext cx="111600" cy="76650"/>
            </a:xfrm>
            <a:custGeom>
              <a:rect b="b" l="l" r="r" t="t"/>
              <a:pathLst>
                <a:path extrusionOk="0" h="3066" w="4464">
                  <a:moveTo>
                    <a:pt x="3772" y="1"/>
                  </a:moveTo>
                  <a:cubicBezTo>
                    <a:pt x="2618" y="1"/>
                    <a:pt x="3318" y="1426"/>
                    <a:pt x="1947" y="1554"/>
                  </a:cubicBezTo>
                  <a:cubicBezTo>
                    <a:pt x="1926" y="2463"/>
                    <a:pt x="487" y="2146"/>
                    <a:pt x="1" y="2696"/>
                  </a:cubicBezTo>
                  <a:cubicBezTo>
                    <a:pt x="87" y="2953"/>
                    <a:pt x="240" y="3065"/>
                    <a:pt x="448" y="3065"/>
                  </a:cubicBezTo>
                  <a:cubicBezTo>
                    <a:pt x="548" y="3065"/>
                    <a:pt x="660" y="3040"/>
                    <a:pt x="784" y="2992"/>
                  </a:cubicBezTo>
                  <a:cubicBezTo>
                    <a:pt x="1439" y="2082"/>
                    <a:pt x="3279" y="2082"/>
                    <a:pt x="3173" y="729"/>
                  </a:cubicBezTo>
                  <a:cubicBezTo>
                    <a:pt x="3122" y="484"/>
                    <a:pt x="3487" y="270"/>
                    <a:pt x="3784" y="270"/>
                  </a:cubicBezTo>
                  <a:cubicBezTo>
                    <a:pt x="3975" y="270"/>
                    <a:pt x="4138" y="358"/>
                    <a:pt x="4146" y="581"/>
                  </a:cubicBezTo>
                  <a:cubicBezTo>
                    <a:pt x="4358" y="475"/>
                    <a:pt x="4379" y="263"/>
                    <a:pt x="4464" y="115"/>
                  </a:cubicBezTo>
                  <a:cubicBezTo>
                    <a:pt x="4178" y="35"/>
                    <a:pt x="3952" y="1"/>
                    <a:pt x="3772"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2" name="Google Shape;3372;p20"/>
            <p:cNvSpPr/>
            <p:nvPr/>
          </p:nvSpPr>
          <p:spPr>
            <a:xfrm>
              <a:off x="-1453300" y="3905525"/>
              <a:ext cx="62725" cy="53325"/>
            </a:xfrm>
            <a:custGeom>
              <a:rect b="b" l="l" r="r" t="t"/>
              <a:pathLst>
                <a:path extrusionOk="0" h="2133" w="2509">
                  <a:moveTo>
                    <a:pt x="1684" y="0"/>
                  </a:moveTo>
                  <a:cubicBezTo>
                    <a:pt x="1113" y="275"/>
                    <a:pt x="605" y="656"/>
                    <a:pt x="182" y="1142"/>
                  </a:cubicBezTo>
                  <a:cubicBezTo>
                    <a:pt x="0" y="1753"/>
                    <a:pt x="42" y="2133"/>
                    <a:pt x="273" y="2133"/>
                  </a:cubicBezTo>
                  <a:cubicBezTo>
                    <a:pt x="418" y="2133"/>
                    <a:pt x="637" y="1984"/>
                    <a:pt x="923" y="1650"/>
                  </a:cubicBezTo>
                  <a:cubicBezTo>
                    <a:pt x="1853" y="1290"/>
                    <a:pt x="2509" y="1311"/>
                    <a:pt x="1684" y="191"/>
                  </a:cubicBezTo>
                  <a:cubicBezTo>
                    <a:pt x="1747" y="169"/>
                    <a:pt x="1769" y="42"/>
                    <a:pt x="1684"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3" name="Google Shape;3373;p20"/>
            <p:cNvSpPr/>
            <p:nvPr/>
          </p:nvSpPr>
          <p:spPr>
            <a:xfrm>
              <a:off x="-1616375" y="3758075"/>
              <a:ext cx="48150" cy="53125"/>
            </a:xfrm>
            <a:custGeom>
              <a:rect b="b" l="l" r="r" t="t"/>
              <a:pathLst>
                <a:path extrusionOk="0" h="2125" w="1926">
                  <a:moveTo>
                    <a:pt x="769" y="0"/>
                  </a:moveTo>
                  <a:cubicBezTo>
                    <a:pt x="512" y="0"/>
                    <a:pt x="248" y="64"/>
                    <a:pt x="1" y="188"/>
                  </a:cubicBezTo>
                  <a:cubicBezTo>
                    <a:pt x="149" y="442"/>
                    <a:pt x="487" y="590"/>
                    <a:pt x="234" y="928"/>
                  </a:cubicBezTo>
                  <a:cubicBezTo>
                    <a:pt x="593" y="1288"/>
                    <a:pt x="276" y="1732"/>
                    <a:pt x="466" y="2112"/>
                  </a:cubicBezTo>
                  <a:cubicBezTo>
                    <a:pt x="516" y="2121"/>
                    <a:pt x="562" y="2125"/>
                    <a:pt x="605" y="2125"/>
                  </a:cubicBezTo>
                  <a:cubicBezTo>
                    <a:pt x="1453" y="2125"/>
                    <a:pt x="1000" y="611"/>
                    <a:pt x="1926" y="611"/>
                  </a:cubicBezTo>
                  <a:cubicBezTo>
                    <a:pt x="1644" y="195"/>
                    <a:pt x="1217" y="0"/>
                    <a:pt x="769"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4" name="Google Shape;3374;p20"/>
            <p:cNvSpPr/>
            <p:nvPr/>
          </p:nvSpPr>
          <p:spPr>
            <a:xfrm>
              <a:off x="-1733750" y="4083050"/>
              <a:ext cx="57675" cy="47200"/>
            </a:xfrm>
            <a:custGeom>
              <a:rect b="b" l="l" r="r" t="t"/>
              <a:pathLst>
                <a:path extrusionOk="0" h="1888" w="2307">
                  <a:moveTo>
                    <a:pt x="1083" y="0"/>
                  </a:moveTo>
                  <a:cubicBezTo>
                    <a:pt x="871" y="0"/>
                    <a:pt x="661" y="47"/>
                    <a:pt x="466" y="153"/>
                  </a:cubicBezTo>
                  <a:lnTo>
                    <a:pt x="445" y="153"/>
                  </a:lnTo>
                  <a:cubicBezTo>
                    <a:pt x="1" y="1549"/>
                    <a:pt x="530" y="1613"/>
                    <a:pt x="1756" y="1888"/>
                  </a:cubicBezTo>
                  <a:cubicBezTo>
                    <a:pt x="1650" y="1486"/>
                    <a:pt x="2116" y="1486"/>
                    <a:pt x="2306" y="1274"/>
                  </a:cubicBezTo>
                  <a:lnTo>
                    <a:pt x="2306" y="1274"/>
                  </a:lnTo>
                  <a:cubicBezTo>
                    <a:pt x="2229" y="1288"/>
                    <a:pt x="2154" y="1295"/>
                    <a:pt x="2084" y="1295"/>
                  </a:cubicBezTo>
                  <a:cubicBezTo>
                    <a:pt x="1400" y="1295"/>
                    <a:pt x="1034" y="676"/>
                    <a:pt x="1206" y="5"/>
                  </a:cubicBezTo>
                  <a:cubicBezTo>
                    <a:pt x="1165" y="2"/>
                    <a:pt x="1124" y="0"/>
                    <a:pt x="1083"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5" name="Google Shape;3375;p20"/>
            <p:cNvSpPr/>
            <p:nvPr/>
          </p:nvSpPr>
          <p:spPr>
            <a:xfrm>
              <a:off x="-1208000" y="3821450"/>
              <a:ext cx="62225" cy="45350"/>
            </a:xfrm>
            <a:custGeom>
              <a:rect b="b" l="l" r="r" t="t"/>
              <a:pathLst>
                <a:path extrusionOk="0" h="1814" w="2489">
                  <a:moveTo>
                    <a:pt x="1897" y="0"/>
                  </a:moveTo>
                  <a:lnTo>
                    <a:pt x="839" y="677"/>
                  </a:lnTo>
                  <a:cubicBezTo>
                    <a:pt x="879" y="933"/>
                    <a:pt x="1" y="1813"/>
                    <a:pt x="478" y="1813"/>
                  </a:cubicBezTo>
                  <a:cubicBezTo>
                    <a:pt x="513" y="1813"/>
                    <a:pt x="556" y="1808"/>
                    <a:pt x="607" y="1798"/>
                  </a:cubicBezTo>
                  <a:cubicBezTo>
                    <a:pt x="1262" y="1312"/>
                    <a:pt x="2489" y="1164"/>
                    <a:pt x="1897"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6" name="Google Shape;3376;p20"/>
            <p:cNvSpPr/>
            <p:nvPr/>
          </p:nvSpPr>
          <p:spPr>
            <a:xfrm>
              <a:off x="-2325400" y="3681825"/>
              <a:ext cx="40100" cy="78850"/>
            </a:xfrm>
            <a:custGeom>
              <a:rect b="b" l="l" r="r" t="t"/>
              <a:pathLst>
                <a:path extrusionOk="0" h="3154" w="1604">
                  <a:moveTo>
                    <a:pt x="1244" y="1"/>
                  </a:moveTo>
                  <a:cubicBezTo>
                    <a:pt x="939" y="1"/>
                    <a:pt x="529" y="310"/>
                    <a:pt x="593" y="742"/>
                  </a:cubicBezTo>
                  <a:cubicBezTo>
                    <a:pt x="1587" y="1313"/>
                    <a:pt x="1" y="2307"/>
                    <a:pt x="741" y="3153"/>
                  </a:cubicBezTo>
                  <a:cubicBezTo>
                    <a:pt x="698" y="2942"/>
                    <a:pt x="804" y="2709"/>
                    <a:pt x="1016" y="2603"/>
                  </a:cubicBezTo>
                  <a:cubicBezTo>
                    <a:pt x="1143" y="2328"/>
                    <a:pt x="1164" y="2011"/>
                    <a:pt x="1121" y="1715"/>
                  </a:cubicBezTo>
                  <a:cubicBezTo>
                    <a:pt x="1396" y="1334"/>
                    <a:pt x="1143" y="827"/>
                    <a:pt x="1544" y="467"/>
                  </a:cubicBezTo>
                  <a:cubicBezTo>
                    <a:pt x="1604" y="138"/>
                    <a:pt x="1447" y="1"/>
                    <a:pt x="1244"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7" name="Google Shape;3377;p20"/>
            <p:cNvSpPr/>
            <p:nvPr/>
          </p:nvSpPr>
          <p:spPr>
            <a:xfrm>
              <a:off x="-1236725" y="4088800"/>
              <a:ext cx="61875" cy="35100"/>
            </a:xfrm>
            <a:custGeom>
              <a:rect b="b" l="l" r="r" t="t"/>
              <a:pathLst>
                <a:path extrusionOk="0" h="1404" w="2475">
                  <a:moveTo>
                    <a:pt x="1116" y="0"/>
                  </a:moveTo>
                  <a:cubicBezTo>
                    <a:pt x="773" y="0"/>
                    <a:pt x="529" y="325"/>
                    <a:pt x="191" y="325"/>
                  </a:cubicBezTo>
                  <a:cubicBezTo>
                    <a:pt x="106" y="706"/>
                    <a:pt x="0" y="1171"/>
                    <a:pt x="444" y="1404"/>
                  </a:cubicBezTo>
                  <a:cubicBezTo>
                    <a:pt x="396" y="1017"/>
                    <a:pt x="483" y="906"/>
                    <a:pt x="623" y="906"/>
                  </a:cubicBezTo>
                  <a:cubicBezTo>
                    <a:pt x="809" y="906"/>
                    <a:pt x="1087" y="1099"/>
                    <a:pt x="1269" y="1099"/>
                  </a:cubicBezTo>
                  <a:cubicBezTo>
                    <a:pt x="1310" y="1099"/>
                    <a:pt x="1346" y="1090"/>
                    <a:pt x="1375" y="1065"/>
                  </a:cubicBezTo>
                  <a:cubicBezTo>
                    <a:pt x="1476" y="964"/>
                    <a:pt x="1364" y="747"/>
                    <a:pt x="1503" y="747"/>
                  </a:cubicBezTo>
                  <a:cubicBezTo>
                    <a:pt x="1509" y="747"/>
                    <a:pt x="1516" y="747"/>
                    <a:pt x="1523" y="748"/>
                  </a:cubicBezTo>
                  <a:cubicBezTo>
                    <a:pt x="1692" y="769"/>
                    <a:pt x="1523" y="960"/>
                    <a:pt x="1565" y="1065"/>
                  </a:cubicBezTo>
                  <a:cubicBezTo>
                    <a:pt x="1648" y="1148"/>
                    <a:pt x="1733" y="1176"/>
                    <a:pt x="1818" y="1176"/>
                  </a:cubicBezTo>
                  <a:cubicBezTo>
                    <a:pt x="2000" y="1176"/>
                    <a:pt x="2186" y="1047"/>
                    <a:pt x="2366" y="1047"/>
                  </a:cubicBezTo>
                  <a:cubicBezTo>
                    <a:pt x="2402" y="1047"/>
                    <a:pt x="2439" y="1053"/>
                    <a:pt x="2475" y="1065"/>
                  </a:cubicBezTo>
                  <a:cubicBezTo>
                    <a:pt x="2390" y="473"/>
                    <a:pt x="1967" y="177"/>
                    <a:pt x="1396" y="71"/>
                  </a:cubicBezTo>
                  <a:cubicBezTo>
                    <a:pt x="1295" y="21"/>
                    <a:pt x="1202" y="0"/>
                    <a:pt x="1116"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8" name="Google Shape;3378;p20"/>
            <p:cNvSpPr/>
            <p:nvPr/>
          </p:nvSpPr>
          <p:spPr>
            <a:xfrm>
              <a:off x="-1155825" y="4050400"/>
              <a:ext cx="40725" cy="41250"/>
            </a:xfrm>
            <a:custGeom>
              <a:rect b="b" l="l" r="r" t="t"/>
              <a:pathLst>
                <a:path extrusionOk="0" h="1650" w="1629">
                  <a:moveTo>
                    <a:pt x="1354" y="0"/>
                  </a:moveTo>
                  <a:lnTo>
                    <a:pt x="1354" y="0"/>
                  </a:lnTo>
                  <a:cubicBezTo>
                    <a:pt x="635" y="973"/>
                    <a:pt x="635" y="973"/>
                    <a:pt x="0" y="994"/>
                  </a:cubicBezTo>
                  <a:lnTo>
                    <a:pt x="0" y="1481"/>
                  </a:lnTo>
                  <a:cubicBezTo>
                    <a:pt x="88" y="1528"/>
                    <a:pt x="188" y="1539"/>
                    <a:pt x="291" y="1539"/>
                  </a:cubicBezTo>
                  <a:cubicBezTo>
                    <a:pt x="372" y="1539"/>
                    <a:pt x="455" y="1532"/>
                    <a:pt x="538" y="1532"/>
                  </a:cubicBezTo>
                  <a:cubicBezTo>
                    <a:pt x="677" y="1532"/>
                    <a:pt x="813" y="1551"/>
                    <a:pt x="931" y="1650"/>
                  </a:cubicBezTo>
                  <a:cubicBezTo>
                    <a:pt x="1375" y="1438"/>
                    <a:pt x="1438" y="1036"/>
                    <a:pt x="1607" y="677"/>
                  </a:cubicBezTo>
                  <a:cubicBezTo>
                    <a:pt x="1311" y="529"/>
                    <a:pt x="1629" y="169"/>
                    <a:pt x="1354"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9" name="Google Shape;3379;p20"/>
            <p:cNvSpPr/>
            <p:nvPr/>
          </p:nvSpPr>
          <p:spPr>
            <a:xfrm>
              <a:off x="-2706625" y="4069925"/>
              <a:ext cx="49725" cy="45725"/>
            </a:xfrm>
            <a:custGeom>
              <a:rect b="b" l="l" r="r" t="t"/>
              <a:pathLst>
                <a:path extrusionOk="0" h="1829" w="1989">
                  <a:moveTo>
                    <a:pt x="1658" y="1"/>
                  </a:moveTo>
                  <a:cubicBezTo>
                    <a:pt x="1179" y="1"/>
                    <a:pt x="1051" y="430"/>
                    <a:pt x="741" y="657"/>
                  </a:cubicBezTo>
                  <a:cubicBezTo>
                    <a:pt x="403" y="996"/>
                    <a:pt x="85" y="1355"/>
                    <a:pt x="1" y="1799"/>
                  </a:cubicBezTo>
                  <a:cubicBezTo>
                    <a:pt x="67" y="1819"/>
                    <a:pt x="128" y="1828"/>
                    <a:pt x="184" y="1828"/>
                  </a:cubicBezTo>
                  <a:cubicBezTo>
                    <a:pt x="724" y="1828"/>
                    <a:pt x="848" y="997"/>
                    <a:pt x="1372" y="997"/>
                  </a:cubicBezTo>
                  <a:cubicBezTo>
                    <a:pt x="1490" y="997"/>
                    <a:pt x="1629" y="1039"/>
                    <a:pt x="1799" y="1144"/>
                  </a:cubicBezTo>
                  <a:cubicBezTo>
                    <a:pt x="1735" y="763"/>
                    <a:pt x="1989" y="361"/>
                    <a:pt x="1693" y="2"/>
                  </a:cubicBezTo>
                  <a:cubicBezTo>
                    <a:pt x="1681" y="1"/>
                    <a:pt x="1670" y="1"/>
                    <a:pt x="1658"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0" name="Google Shape;3380;p20"/>
            <p:cNvSpPr/>
            <p:nvPr/>
          </p:nvSpPr>
          <p:spPr>
            <a:xfrm>
              <a:off x="-2283100" y="3669175"/>
              <a:ext cx="56600" cy="63475"/>
            </a:xfrm>
            <a:custGeom>
              <a:rect b="b" l="l" r="r" t="t"/>
              <a:pathLst>
                <a:path extrusionOk="0" h="2539" w="2264">
                  <a:moveTo>
                    <a:pt x="1079" y="0"/>
                  </a:moveTo>
                  <a:cubicBezTo>
                    <a:pt x="1037" y="127"/>
                    <a:pt x="931" y="318"/>
                    <a:pt x="973" y="360"/>
                  </a:cubicBezTo>
                  <a:cubicBezTo>
                    <a:pt x="2264" y="1185"/>
                    <a:pt x="1" y="2094"/>
                    <a:pt x="1269" y="2538"/>
                  </a:cubicBezTo>
                  <a:cubicBezTo>
                    <a:pt x="1058" y="1798"/>
                    <a:pt x="1735" y="1417"/>
                    <a:pt x="2179" y="931"/>
                  </a:cubicBezTo>
                  <a:cubicBezTo>
                    <a:pt x="1883" y="529"/>
                    <a:pt x="1523" y="212"/>
                    <a:pt x="1079"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1" name="Google Shape;3381;p20"/>
            <p:cNvSpPr/>
            <p:nvPr/>
          </p:nvSpPr>
          <p:spPr>
            <a:xfrm>
              <a:off x="-792475" y="3742675"/>
              <a:ext cx="64400" cy="38575"/>
            </a:xfrm>
            <a:custGeom>
              <a:rect b="b" l="l" r="r" t="t"/>
              <a:pathLst>
                <a:path extrusionOk="0" h="1543" w="2576">
                  <a:moveTo>
                    <a:pt x="1244" y="0"/>
                  </a:moveTo>
                  <a:lnTo>
                    <a:pt x="1032" y="43"/>
                  </a:lnTo>
                  <a:cubicBezTo>
                    <a:pt x="1" y="909"/>
                    <a:pt x="355" y="1543"/>
                    <a:pt x="1021" y="1543"/>
                  </a:cubicBezTo>
                  <a:cubicBezTo>
                    <a:pt x="1378" y="1543"/>
                    <a:pt x="1826" y="1360"/>
                    <a:pt x="2195" y="931"/>
                  </a:cubicBezTo>
                  <a:lnTo>
                    <a:pt x="2365" y="910"/>
                  </a:lnTo>
                  <a:cubicBezTo>
                    <a:pt x="2576" y="762"/>
                    <a:pt x="2428" y="529"/>
                    <a:pt x="2195" y="529"/>
                  </a:cubicBezTo>
                  <a:cubicBezTo>
                    <a:pt x="2117" y="550"/>
                    <a:pt x="2047" y="560"/>
                    <a:pt x="1984" y="560"/>
                  </a:cubicBezTo>
                  <a:cubicBezTo>
                    <a:pt x="1606" y="560"/>
                    <a:pt x="1479" y="218"/>
                    <a:pt x="1244"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2" name="Google Shape;3382;p20"/>
            <p:cNvSpPr/>
            <p:nvPr/>
          </p:nvSpPr>
          <p:spPr>
            <a:xfrm>
              <a:off x="-1240425" y="3873700"/>
              <a:ext cx="47600" cy="44775"/>
            </a:xfrm>
            <a:custGeom>
              <a:rect b="b" l="l" r="r" t="t"/>
              <a:pathLst>
                <a:path extrusionOk="0" h="1791" w="1904">
                  <a:moveTo>
                    <a:pt x="882" y="1"/>
                  </a:moveTo>
                  <a:cubicBezTo>
                    <a:pt x="710" y="1"/>
                    <a:pt x="531" y="143"/>
                    <a:pt x="402" y="512"/>
                  </a:cubicBezTo>
                  <a:cubicBezTo>
                    <a:pt x="0" y="1098"/>
                    <a:pt x="805" y="1790"/>
                    <a:pt x="1452" y="1790"/>
                  </a:cubicBezTo>
                  <a:cubicBezTo>
                    <a:pt x="1622" y="1790"/>
                    <a:pt x="1780" y="1743"/>
                    <a:pt x="1904" y="1633"/>
                  </a:cubicBezTo>
                  <a:cubicBezTo>
                    <a:pt x="1586" y="1633"/>
                    <a:pt x="1290" y="1612"/>
                    <a:pt x="1163" y="1294"/>
                  </a:cubicBezTo>
                  <a:cubicBezTo>
                    <a:pt x="1673" y="844"/>
                    <a:pt x="1301" y="1"/>
                    <a:pt x="882"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3" name="Google Shape;3383;p20"/>
            <p:cNvSpPr/>
            <p:nvPr/>
          </p:nvSpPr>
          <p:spPr>
            <a:xfrm>
              <a:off x="-1146850" y="3808550"/>
              <a:ext cx="59925" cy="25625"/>
            </a:xfrm>
            <a:custGeom>
              <a:rect b="b" l="l" r="r" t="t"/>
              <a:pathLst>
                <a:path extrusionOk="0" h="1025" w="2397">
                  <a:moveTo>
                    <a:pt x="1087" y="0"/>
                  </a:moveTo>
                  <a:cubicBezTo>
                    <a:pt x="682" y="0"/>
                    <a:pt x="250" y="94"/>
                    <a:pt x="1" y="242"/>
                  </a:cubicBezTo>
                  <a:cubicBezTo>
                    <a:pt x="593" y="538"/>
                    <a:pt x="1333" y="580"/>
                    <a:pt x="1862" y="1024"/>
                  </a:cubicBezTo>
                  <a:cubicBezTo>
                    <a:pt x="2396" y="276"/>
                    <a:pt x="1782" y="0"/>
                    <a:pt x="1087"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4" name="Google Shape;3384;p20"/>
            <p:cNvSpPr/>
            <p:nvPr/>
          </p:nvSpPr>
          <p:spPr>
            <a:xfrm>
              <a:off x="-1169575" y="4020525"/>
              <a:ext cx="55000" cy="23225"/>
            </a:xfrm>
            <a:custGeom>
              <a:rect b="b" l="l" r="r" t="t"/>
              <a:pathLst>
                <a:path extrusionOk="0" h="929" w="2200">
                  <a:moveTo>
                    <a:pt x="1519" y="0"/>
                  </a:moveTo>
                  <a:cubicBezTo>
                    <a:pt x="1011" y="0"/>
                    <a:pt x="375" y="354"/>
                    <a:pt x="0" y="582"/>
                  </a:cubicBezTo>
                  <a:cubicBezTo>
                    <a:pt x="71" y="565"/>
                    <a:pt x="137" y="558"/>
                    <a:pt x="200" y="558"/>
                  </a:cubicBezTo>
                  <a:cubicBezTo>
                    <a:pt x="652" y="558"/>
                    <a:pt x="921" y="928"/>
                    <a:pt x="1243" y="928"/>
                  </a:cubicBezTo>
                  <a:cubicBezTo>
                    <a:pt x="1399" y="928"/>
                    <a:pt x="1568" y="841"/>
                    <a:pt x="1777" y="582"/>
                  </a:cubicBezTo>
                  <a:cubicBezTo>
                    <a:pt x="1865" y="494"/>
                    <a:pt x="1997" y="450"/>
                    <a:pt x="2124" y="450"/>
                  </a:cubicBezTo>
                  <a:cubicBezTo>
                    <a:pt x="2150" y="450"/>
                    <a:pt x="2175" y="451"/>
                    <a:pt x="2200" y="455"/>
                  </a:cubicBezTo>
                  <a:cubicBezTo>
                    <a:pt x="2068" y="120"/>
                    <a:pt x="1815" y="0"/>
                    <a:pt x="1519"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5" name="Google Shape;3385;p20"/>
            <p:cNvSpPr/>
            <p:nvPr/>
          </p:nvSpPr>
          <p:spPr>
            <a:xfrm>
              <a:off x="-745525" y="3725025"/>
              <a:ext cx="41775" cy="41450"/>
            </a:xfrm>
            <a:custGeom>
              <a:rect b="b" l="l" r="r" t="t"/>
              <a:pathLst>
                <a:path extrusionOk="0" h="1658" w="1671">
                  <a:moveTo>
                    <a:pt x="624" y="1"/>
                  </a:moveTo>
                  <a:cubicBezTo>
                    <a:pt x="459" y="1"/>
                    <a:pt x="286" y="63"/>
                    <a:pt x="106" y="177"/>
                  </a:cubicBezTo>
                  <a:cubicBezTo>
                    <a:pt x="0" y="495"/>
                    <a:pt x="529" y="643"/>
                    <a:pt x="381" y="981"/>
                  </a:cubicBezTo>
                  <a:cubicBezTo>
                    <a:pt x="360" y="1087"/>
                    <a:pt x="402" y="1193"/>
                    <a:pt x="465" y="1277"/>
                  </a:cubicBezTo>
                  <a:lnTo>
                    <a:pt x="487" y="1616"/>
                  </a:lnTo>
                  <a:cubicBezTo>
                    <a:pt x="550" y="1637"/>
                    <a:pt x="592" y="1637"/>
                    <a:pt x="656" y="1658"/>
                  </a:cubicBezTo>
                  <a:cubicBezTo>
                    <a:pt x="952" y="1256"/>
                    <a:pt x="1671" y="854"/>
                    <a:pt x="1206" y="304"/>
                  </a:cubicBezTo>
                  <a:cubicBezTo>
                    <a:pt x="1019" y="95"/>
                    <a:pt x="827" y="1"/>
                    <a:pt x="624"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6" name="Google Shape;3386;p20"/>
            <p:cNvSpPr/>
            <p:nvPr/>
          </p:nvSpPr>
          <p:spPr>
            <a:xfrm>
              <a:off x="-2762125" y="4128650"/>
              <a:ext cx="51300" cy="41350"/>
            </a:xfrm>
            <a:custGeom>
              <a:rect b="b" l="l" r="r" t="t"/>
              <a:pathLst>
                <a:path extrusionOk="0" h="1654" w="2052">
                  <a:moveTo>
                    <a:pt x="1946" y="0"/>
                  </a:moveTo>
                  <a:cubicBezTo>
                    <a:pt x="1396" y="21"/>
                    <a:pt x="1015" y="381"/>
                    <a:pt x="550" y="550"/>
                  </a:cubicBezTo>
                  <a:cubicBezTo>
                    <a:pt x="570" y="862"/>
                    <a:pt x="589" y="1192"/>
                    <a:pt x="128" y="1192"/>
                  </a:cubicBezTo>
                  <a:cubicBezTo>
                    <a:pt x="89" y="1192"/>
                    <a:pt x="46" y="1189"/>
                    <a:pt x="0" y="1185"/>
                  </a:cubicBezTo>
                  <a:lnTo>
                    <a:pt x="0" y="1185"/>
                  </a:lnTo>
                  <a:cubicBezTo>
                    <a:pt x="218" y="1363"/>
                    <a:pt x="325" y="1654"/>
                    <a:pt x="670" y="1654"/>
                  </a:cubicBezTo>
                  <a:cubicBezTo>
                    <a:pt x="692" y="1654"/>
                    <a:pt x="716" y="1652"/>
                    <a:pt x="740" y="1650"/>
                  </a:cubicBezTo>
                  <a:cubicBezTo>
                    <a:pt x="1290" y="1185"/>
                    <a:pt x="1354" y="444"/>
                    <a:pt x="2052" y="64"/>
                  </a:cubicBezTo>
                  <a:lnTo>
                    <a:pt x="1946" y="0"/>
                  </a:ln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7" name="Google Shape;3387;p20"/>
            <p:cNvSpPr/>
            <p:nvPr/>
          </p:nvSpPr>
          <p:spPr>
            <a:xfrm>
              <a:off x="-1231025" y="4054625"/>
              <a:ext cx="54075" cy="42050"/>
            </a:xfrm>
            <a:custGeom>
              <a:rect b="b" l="l" r="r" t="t"/>
              <a:pathLst>
                <a:path extrusionOk="0" h="1682" w="2163">
                  <a:moveTo>
                    <a:pt x="1908" y="0"/>
                  </a:moveTo>
                  <a:cubicBezTo>
                    <a:pt x="1253" y="0"/>
                    <a:pt x="1232" y="804"/>
                    <a:pt x="576" y="804"/>
                  </a:cubicBezTo>
                  <a:cubicBezTo>
                    <a:pt x="407" y="1015"/>
                    <a:pt x="216" y="1248"/>
                    <a:pt x="26" y="1460"/>
                  </a:cubicBezTo>
                  <a:cubicBezTo>
                    <a:pt x="1" y="1625"/>
                    <a:pt x="71" y="1682"/>
                    <a:pt x="189" y="1682"/>
                  </a:cubicBezTo>
                  <a:cubicBezTo>
                    <a:pt x="438" y="1682"/>
                    <a:pt x="899" y="1431"/>
                    <a:pt x="1113" y="1431"/>
                  </a:cubicBezTo>
                  <a:cubicBezTo>
                    <a:pt x="1134" y="1431"/>
                    <a:pt x="1152" y="1433"/>
                    <a:pt x="1168" y="1438"/>
                  </a:cubicBezTo>
                  <a:cubicBezTo>
                    <a:pt x="1337" y="1100"/>
                    <a:pt x="1464" y="719"/>
                    <a:pt x="1845" y="444"/>
                  </a:cubicBezTo>
                  <a:cubicBezTo>
                    <a:pt x="2014" y="339"/>
                    <a:pt x="2162" y="191"/>
                    <a:pt x="1908"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8" name="Google Shape;3388;p20"/>
            <p:cNvSpPr/>
            <p:nvPr/>
          </p:nvSpPr>
          <p:spPr>
            <a:xfrm>
              <a:off x="-1988600" y="4013900"/>
              <a:ext cx="43400" cy="40750"/>
            </a:xfrm>
            <a:custGeom>
              <a:rect b="b" l="l" r="r" t="t"/>
              <a:pathLst>
                <a:path extrusionOk="0" h="1630" w="1736">
                  <a:moveTo>
                    <a:pt x="593" y="1"/>
                  </a:moveTo>
                  <a:cubicBezTo>
                    <a:pt x="1" y="593"/>
                    <a:pt x="276" y="1291"/>
                    <a:pt x="974" y="1629"/>
                  </a:cubicBezTo>
                  <a:cubicBezTo>
                    <a:pt x="1012" y="1626"/>
                    <a:pt x="1050" y="1625"/>
                    <a:pt x="1088" y="1625"/>
                  </a:cubicBezTo>
                  <a:cubicBezTo>
                    <a:pt x="1151" y="1625"/>
                    <a:pt x="1213" y="1628"/>
                    <a:pt x="1274" y="1628"/>
                  </a:cubicBezTo>
                  <a:cubicBezTo>
                    <a:pt x="1449" y="1628"/>
                    <a:pt x="1614" y="1609"/>
                    <a:pt x="1735" y="1460"/>
                  </a:cubicBezTo>
                  <a:cubicBezTo>
                    <a:pt x="614" y="1375"/>
                    <a:pt x="1629" y="804"/>
                    <a:pt x="656" y="43"/>
                  </a:cubicBezTo>
                  <a:lnTo>
                    <a:pt x="593" y="1"/>
                  </a:ln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9" name="Google Shape;3389;p20"/>
            <p:cNvSpPr/>
            <p:nvPr/>
          </p:nvSpPr>
          <p:spPr>
            <a:xfrm>
              <a:off x="-1652850" y="3761175"/>
              <a:ext cx="37575" cy="32625"/>
            </a:xfrm>
            <a:custGeom>
              <a:rect b="b" l="l" r="r" t="t"/>
              <a:pathLst>
                <a:path extrusionOk="0" h="1305" w="1503">
                  <a:moveTo>
                    <a:pt x="1502" y="0"/>
                  </a:moveTo>
                  <a:cubicBezTo>
                    <a:pt x="847" y="191"/>
                    <a:pt x="297" y="656"/>
                    <a:pt x="1" y="1269"/>
                  </a:cubicBezTo>
                  <a:cubicBezTo>
                    <a:pt x="124" y="1294"/>
                    <a:pt x="235" y="1305"/>
                    <a:pt x="334" y="1305"/>
                  </a:cubicBezTo>
                  <a:cubicBezTo>
                    <a:pt x="1098" y="1305"/>
                    <a:pt x="1184" y="638"/>
                    <a:pt x="1502" y="170"/>
                  </a:cubicBezTo>
                  <a:lnTo>
                    <a:pt x="1502" y="0"/>
                  </a:ln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0" name="Google Shape;3390;p20"/>
            <p:cNvSpPr/>
            <p:nvPr/>
          </p:nvSpPr>
          <p:spPr>
            <a:xfrm>
              <a:off x="-1086575" y="3644850"/>
              <a:ext cx="51850" cy="47625"/>
            </a:xfrm>
            <a:custGeom>
              <a:rect b="b" l="l" r="r" t="t"/>
              <a:pathLst>
                <a:path extrusionOk="0" h="1905" w="2074">
                  <a:moveTo>
                    <a:pt x="952" y="1"/>
                  </a:moveTo>
                  <a:lnTo>
                    <a:pt x="952" y="1"/>
                  </a:lnTo>
                  <a:cubicBezTo>
                    <a:pt x="1" y="825"/>
                    <a:pt x="1946" y="1164"/>
                    <a:pt x="593" y="1460"/>
                  </a:cubicBezTo>
                  <a:lnTo>
                    <a:pt x="1333" y="1904"/>
                  </a:lnTo>
                  <a:cubicBezTo>
                    <a:pt x="1587" y="1650"/>
                    <a:pt x="1820" y="1396"/>
                    <a:pt x="2073" y="1143"/>
                  </a:cubicBezTo>
                  <a:cubicBezTo>
                    <a:pt x="1249" y="1100"/>
                    <a:pt x="931" y="677"/>
                    <a:pt x="952"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1" name="Google Shape;3391;p20"/>
            <p:cNvSpPr/>
            <p:nvPr/>
          </p:nvSpPr>
          <p:spPr>
            <a:xfrm>
              <a:off x="-1963750" y="3974250"/>
              <a:ext cx="34400" cy="28075"/>
            </a:xfrm>
            <a:custGeom>
              <a:rect b="b" l="l" r="r" t="t"/>
              <a:pathLst>
                <a:path extrusionOk="0" h="1123" w="1376">
                  <a:moveTo>
                    <a:pt x="931" y="1"/>
                  </a:moveTo>
                  <a:lnTo>
                    <a:pt x="931" y="1"/>
                  </a:lnTo>
                  <a:cubicBezTo>
                    <a:pt x="530" y="191"/>
                    <a:pt x="191" y="529"/>
                    <a:pt x="1" y="952"/>
                  </a:cubicBezTo>
                  <a:cubicBezTo>
                    <a:pt x="122" y="1108"/>
                    <a:pt x="286" y="1122"/>
                    <a:pt x="457" y="1122"/>
                  </a:cubicBezTo>
                  <a:cubicBezTo>
                    <a:pt x="495" y="1122"/>
                    <a:pt x="533" y="1122"/>
                    <a:pt x="572" y="1122"/>
                  </a:cubicBezTo>
                  <a:cubicBezTo>
                    <a:pt x="1058" y="847"/>
                    <a:pt x="1375" y="508"/>
                    <a:pt x="931"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2" name="Google Shape;3392;p20"/>
            <p:cNvSpPr/>
            <p:nvPr/>
          </p:nvSpPr>
          <p:spPr>
            <a:xfrm>
              <a:off x="-1490600" y="3946225"/>
              <a:ext cx="70950" cy="49775"/>
            </a:xfrm>
            <a:custGeom>
              <a:rect b="b" l="l" r="r" t="t"/>
              <a:pathLst>
                <a:path extrusionOk="0" h="1991" w="2838">
                  <a:moveTo>
                    <a:pt x="2245" y="1"/>
                  </a:moveTo>
                  <a:lnTo>
                    <a:pt x="1695" y="487"/>
                  </a:lnTo>
                  <a:cubicBezTo>
                    <a:pt x="1666" y="486"/>
                    <a:pt x="1637" y="486"/>
                    <a:pt x="1608" y="486"/>
                  </a:cubicBezTo>
                  <a:cubicBezTo>
                    <a:pt x="1" y="486"/>
                    <a:pt x="150" y="1990"/>
                    <a:pt x="960" y="1990"/>
                  </a:cubicBezTo>
                  <a:cubicBezTo>
                    <a:pt x="1079" y="1990"/>
                    <a:pt x="1213" y="1958"/>
                    <a:pt x="1357" y="1883"/>
                  </a:cubicBezTo>
                  <a:cubicBezTo>
                    <a:pt x="701" y="974"/>
                    <a:pt x="2838" y="1016"/>
                    <a:pt x="2245"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3" name="Google Shape;3393;p20"/>
            <p:cNvSpPr/>
            <p:nvPr/>
          </p:nvSpPr>
          <p:spPr>
            <a:xfrm>
              <a:off x="-1472025" y="3987125"/>
              <a:ext cx="41800" cy="22275"/>
            </a:xfrm>
            <a:custGeom>
              <a:rect b="b" l="l" r="r" t="t"/>
              <a:pathLst>
                <a:path extrusionOk="0" h="891" w="1672">
                  <a:moveTo>
                    <a:pt x="993" y="1"/>
                  </a:moveTo>
                  <a:cubicBezTo>
                    <a:pt x="698" y="1"/>
                    <a:pt x="431" y="318"/>
                    <a:pt x="90" y="318"/>
                  </a:cubicBezTo>
                  <a:cubicBezTo>
                    <a:pt x="61" y="318"/>
                    <a:pt x="31" y="315"/>
                    <a:pt x="1" y="310"/>
                  </a:cubicBezTo>
                  <a:lnTo>
                    <a:pt x="1" y="310"/>
                  </a:lnTo>
                  <a:cubicBezTo>
                    <a:pt x="263" y="686"/>
                    <a:pt x="563" y="891"/>
                    <a:pt x="904" y="891"/>
                  </a:cubicBezTo>
                  <a:cubicBezTo>
                    <a:pt x="1140" y="891"/>
                    <a:pt x="1395" y="793"/>
                    <a:pt x="1672" y="585"/>
                  </a:cubicBezTo>
                  <a:cubicBezTo>
                    <a:pt x="1502" y="480"/>
                    <a:pt x="1375" y="332"/>
                    <a:pt x="1312" y="141"/>
                  </a:cubicBezTo>
                  <a:cubicBezTo>
                    <a:pt x="1200" y="39"/>
                    <a:pt x="1094" y="1"/>
                    <a:pt x="993"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4" name="Google Shape;3394;p20"/>
            <p:cNvSpPr/>
            <p:nvPr/>
          </p:nvSpPr>
          <p:spPr>
            <a:xfrm>
              <a:off x="-1596800" y="3771225"/>
              <a:ext cx="32275" cy="39750"/>
            </a:xfrm>
            <a:custGeom>
              <a:rect b="b" l="l" r="r" t="t"/>
              <a:pathLst>
                <a:path extrusionOk="0" h="1590" w="1291">
                  <a:moveTo>
                    <a:pt x="275" y="0"/>
                  </a:moveTo>
                  <a:cubicBezTo>
                    <a:pt x="381" y="529"/>
                    <a:pt x="275" y="1079"/>
                    <a:pt x="0" y="1523"/>
                  </a:cubicBezTo>
                  <a:cubicBezTo>
                    <a:pt x="23" y="1568"/>
                    <a:pt x="64" y="1589"/>
                    <a:pt x="107" y="1589"/>
                  </a:cubicBezTo>
                  <a:cubicBezTo>
                    <a:pt x="144" y="1589"/>
                    <a:pt x="183" y="1574"/>
                    <a:pt x="212" y="1544"/>
                  </a:cubicBezTo>
                  <a:cubicBezTo>
                    <a:pt x="466" y="1163"/>
                    <a:pt x="1143" y="994"/>
                    <a:pt x="910" y="360"/>
                  </a:cubicBezTo>
                  <a:cubicBezTo>
                    <a:pt x="868" y="254"/>
                    <a:pt x="1143" y="275"/>
                    <a:pt x="1291" y="254"/>
                  </a:cubicBezTo>
                  <a:cubicBezTo>
                    <a:pt x="1252" y="46"/>
                    <a:pt x="1004" y="38"/>
                    <a:pt x="741" y="38"/>
                  </a:cubicBezTo>
                  <a:cubicBezTo>
                    <a:pt x="719" y="38"/>
                    <a:pt x="697" y="38"/>
                    <a:pt x="675" y="38"/>
                  </a:cubicBezTo>
                  <a:cubicBezTo>
                    <a:pt x="532" y="38"/>
                    <a:pt x="388" y="36"/>
                    <a:pt x="275"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5" name="Google Shape;3395;p20"/>
            <p:cNvSpPr/>
            <p:nvPr/>
          </p:nvSpPr>
          <p:spPr>
            <a:xfrm>
              <a:off x="-1470950" y="3934075"/>
              <a:ext cx="33850" cy="32025"/>
            </a:xfrm>
            <a:custGeom>
              <a:rect b="b" l="l" r="r" t="t"/>
              <a:pathLst>
                <a:path extrusionOk="0" h="1281" w="1354">
                  <a:moveTo>
                    <a:pt x="888" y="0"/>
                  </a:moveTo>
                  <a:lnTo>
                    <a:pt x="888" y="0"/>
                  </a:lnTo>
                  <a:cubicBezTo>
                    <a:pt x="508" y="296"/>
                    <a:pt x="212" y="698"/>
                    <a:pt x="0" y="1121"/>
                  </a:cubicBezTo>
                  <a:cubicBezTo>
                    <a:pt x="167" y="1223"/>
                    <a:pt x="318" y="1281"/>
                    <a:pt x="454" y="1281"/>
                  </a:cubicBezTo>
                  <a:cubicBezTo>
                    <a:pt x="628" y="1281"/>
                    <a:pt x="779" y="1187"/>
                    <a:pt x="909" y="973"/>
                  </a:cubicBezTo>
                  <a:cubicBezTo>
                    <a:pt x="761" y="656"/>
                    <a:pt x="1354" y="317"/>
                    <a:pt x="888"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6" name="Google Shape;3396;p20"/>
            <p:cNvSpPr/>
            <p:nvPr/>
          </p:nvSpPr>
          <p:spPr>
            <a:xfrm>
              <a:off x="-1216100" y="4046700"/>
              <a:ext cx="32800" cy="31975"/>
            </a:xfrm>
            <a:custGeom>
              <a:rect b="b" l="l" r="r" t="t"/>
              <a:pathLst>
                <a:path extrusionOk="0" h="1279" w="1312">
                  <a:moveTo>
                    <a:pt x="1290" y="0"/>
                  </a:moveTo>
                  <a:cubicBezTo>
                    <a:pt x="783" y="275"/>
                    <a:pt x="317" y="656"/>
                    <a:pt x="0" y="1142"/>
                  </a:cubicBezTo>
                  <a:cubicBezTo>
                    <a:pt x="96" y="1238"/>
                    <a:pt x="189" y="1278"/>
                    <a:pt x="279" y="1278"/>
                  </a:cubicBezTo>
                  <a:cubicBezTo>
                    <a:pt x="666" y="1278"/>
                    <a:pt x="1003" y="544"/>
                    <a:pt x="1311" y="338"/>
                  </a:cubicBezTo>
                  <a:lnTo>
                    <a:pt x="1290" y="0"/>
                  </a:ln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7" name="Google Shape;3397;p20"/>
            <p:cNvSpPr/>
            <p:nvPr/>
          </p:nvSpPr>
          <p:spPr>
            <a:xfrm>
              <a:off x="-2706625" y="4053750"/>
              <a:ext cx="37575" cy="16975"/>
            </a:xfrm>
            <a:custGeom>
              <a:rect b="b" l="l" r="r" t="t"/>
              <a:pathLst>
                <a:path extrusionOk="0" h="679" w="1503">
                  <a:moveTo>
                    <a:pt x="819" y="0"/>
                  </a:moveTo>
                  <a:cubicBezTo>
                    <a:pt x="554" y="0"/>
                    <a:pt x="278" y="96"/>
                    <a:pt x="1" y="162"/>
                  </a:cubicBezTo>
                  <a:cubicBezTo>
                    <a:pt x="43" y="183"/>
                    <a:pt x="85" y="204"/>
                    <a:pt x="149" y="204"/>
                  </a:cubicBezTo>
                  <a:cubicBezTo>
                    <a:pt x="350" y="562"/>
                    <a:pt x="493" y="679"/>
                    <a:pt x="642" y="679"/>
                  </a:cubicBezTo>
                  <a:cubicBezTo>
                    <a:pt x="855" y="679"/>
                    <a:pt x="1080" y="443"/>
                    <a:pt x="1502" y="331"/>
                  </a:cubicBezTo>
                  <a:cubicBezTo>
                    <a:pt x="1291" y="79"/>
                    <a:pt x="1060" y="0"/>
                    <a:pt x="819"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8" name="Google Shape;3398;p20"/>
            <p:cNvSpPr/>
            <p:nvPr/>
          </p:nvSpPr>
          <p:spPr>
            <a:xfrm>
              <a:off x="-1211875" y="3838375"/>
              <a:ext cx="33850" cy="28500"/>
            </a:xfrm>
            <a:custGeom>
              <a:rect b="b" l="l" r="r" t="t"/>
              <a:pathLst>
                <a:path extrusionOk="0" h="1140" w="1354">
                  <a:moveTo>
                    <a:pt x="994" y="0"/>
                  </a:moveTo>
                  <a:cubicBezTo>
                    <a:pt x="592" y="254"/>
                    <a:pt x="148" y="466"/>
                    <a:pt x="0" y="931"/>
                  </a:cubicBezTo>
                  <a:cubicBezTo>
                    <a:pt x="76" y="1071"/>
                    <a:pt x="113" y="1140"/>
                    <a:pt x="187" y="1140"/>
                  </a:cubicBezTo>
                  <a:cubicBezTo>
                    <a:pt x="258" y="1140"/>
                    <a:pt x="364" y="1076"/>
                    <a:pt x="571" y="952"/>
                  </a:cubicBezTo>
                  <a:cubicBezTo>
                    <a:pt x="762" y="656"/>
                    <a:pt x="1354" y="487"/>
                    <a:pt x="994"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9" name="Google Shape;3399;p20"/>
            <p:cNvSpPr/>
            <p:nvPr/>
          </p:nvSpPr>
          <p:spPr>
            <a:xfrm>
              <a:off x="-771325" y="3734850"/>
              <a:ext cx="38500" cy="23000"/>
            </a:xfrm>
            <a:custGeom>
              <a:rect b="b" l="l" r="r" t="t"/>
              <a:pathLst>
                <a:path extrusionOk="0" h="920" w="1540">
                  <a:moveTo>
                    <a:pt x="1165" y="1"/>
                  </a:moveTo>
                  <a:cubicBezTo>
                    <a:pt x="675" y="1"/>
                    <a:pt x="1" y="919"/>
                    <a:pt x="1080" y="919"/>
                  </a:cubicBezTo>
                  <a:cubicBezTo>
                    <a:pt x="1197" y="919"/>
                    <a:pt x="1336" y="908"/>
                    <a:pt x="1497" y="884"/>
                  </a:cubicBezTo>
                  <a:lnTo>
                    <a:pt x="1540" y="609"/>
                  </a:lnTo>
                  <a:cubicBezTo>
                    <a:pt x="1540" y="159"/>
                    <a:pt x="1368" y="1"/>
                    <a:pt x="1165"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0" name="Google Shape;3400;p20"/>
            <p:cNvSpPr/>
            <p:nvPr/>
          </p:nvSpPr>
          <p:spPr>
            <a:xfrm>
              <a:off x="-1220875" y="3861625"/>
              <a:ext cx="25950" cy="29125"/>
            </a:xfrm>
            <a:custGeom>
              <a:rect b="b" l="l" r="r" t="t"/>
              <a:pathLst>
                <a:path extrusionOk="0" h="1165" w="1038">
                  <a:moveTo>
                    <a:pt x="360" y="1"/>
                  </a:moveTo>
                  <a:cubicBezTo>
                    <a:pt x="149" y="85"/>
                    <a:pt x="22" y="276"/>
                    <a:pt x="1" y="487"/>
                  </a:cubicBezTo>
                  <a:cubicBezTo>
                    <a:pt x="276" y="572"/>
                    <a:pt x="445" y="868"/>
                    <a:pt x="403" y="1164"/>
                  </a:cubicBezTo>
                  <a:cubicBezTo>
                    <a:pt x="1037" y="1016"/>
                    <a:pt x="487" y="381"/>
                    <a:pt x="931" y="170"/>
                  </a:cubicBezTo>
                  <a:lnTo>
                    <a:pt x="931" y="22"/>
                  </a:lnTo>
                  <a:cubicBezTo>
                    <a:pt x="909" y="15"/>
                    <a:pt x="887" y="11"/>
                    <a:pt x="865" y="11"/>
                  </a:cubicBezTo>
                  <a:cubicBezTo>
                    <a:pt x="755" y="11"/>
                    <a:pt x="645" y="87"/>
                    <a:pt x="535" y="87"/>
                  </a:cubicBezTo>
                  <a:cubicBezTo>
                    <a:pt x="477" y="87"/>
                    <a:pt x="419" y="66"/>
                    <a:pt x="360"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1" name="Google Shape;3401;p20"/>
            <p:cNvSpPr/>
            <p:nvPr/>
          </p:nvSpPr>
          <p:spPr>
            <a:xfrm>
              <a:off x="-1411225" y="3896275"/>
              <a:ext cx="23300" cy="15350"/>
            </a:xfrm>
            <a:custGeom>
              <a:rect b="b" l="l" r="r" t="t"/>
              <a:pathLst>
                <a:path extrusionOk="0" h="614" w="932">
                  <a:moveTo>
                    <a:pt x="649" y="0"/>
                  </a:moveTo>
                  <a:cubicBezTo>
                    <a:pt x="410" y="0"/>
                    <a:pt x="184" y="218"/>
                    <a:pt x="1" y="370"/>
                  </a:cubicBezTo>
                  <a:lnTo>
                    <a:pt x="1" y="561"/>
                  </a:lnTo>
                  <a:cubicBezTo>
                    <a:pt x="137" y="595"/>
                    <a:pt x="262" y="613"/>
                    <a:pt x="374" y="613"/>
                  </a:cubicBezTo>
                  <a:cubicBezTo>
                    <a:pt x="680" y="613"/>
                    <a:pt x="885" y="473"/>
                    <a:pt x="932" y="116"/>
                  </a:cubicBezTo>
                  <a:cubicBezTo>
                    <a:pt x="837" y="33"/>
                    <a:pt x="742" y="0"/>
                    <a:pt x="649"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2" name="Google Shape;3402;p20"/>
            <p:cNvSpPr/>
            <p:nvPr/>
          </p:nvSpPr>
          <p:spPr>
            <a:xfrm>
              <a:off x="-788900" y="3743725"/>
              <a:ext cx="26375" cy="19075"/>
            </a:xfrm>
            <a:custGeom>
              <a:rect b="b" l="l" r="r" t="t"/>
              <a:pathLst>
                <a:path extrusionOk="0" h="763" w="1055">
                  <a:moveTo>
                    <a:pt x="889" y="1"/>
                  </a:moveTo>
                  <a:lnTo>
                    <a:pt x="889" y="1"/>
                  </a:lnTo>
                  <a:cubicBezTo>
                    <a:pt x="572" y="64"/>
                    <a:pt x="255" y="191"/>
                    <a:pt x="1" y="402"/>
                  </a:cubicBezTo>
                  <a:cubicBezTo>
                    <a:pt x="170" y="466"/>
                    <a:pt x="170" y="614"/>
                    <a:pt x="191" y="762"/>
                  </a:cubicBezTo>
                  <a:cubicBezTo>
                    <a:pt x="196" y="762"/>
                    <a:pt x="201" y="763"/>
                    <a:pt x="206" y="763"/>
                  </a:cubicBezTo>
                  <a:cubicBezTo>
                    <a:pt x="450" y="763"/>
                    <a:pt x="1055" y="290"/>
                    <a:pt x="889"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3" name="Google Shape;3403;p20"/>
            <p:cNvSpPr/>
            <p:nvPr/>
          </p:nvSpPr>
          <p:spPr>
            <a:xfrm>
              <a:off x="-761400" y="3741600"/>
              <a:ext cx="23825" cy="20050"/>
            </a:xfrm>
            <a:custGeom>
              <a:rect b="b" l="l" r="r" t="t"/>
              <a:pathLst>
                <a:path extrusionOk="0" h="802" w="953">
                  <a:moveTo>
                    <a:pt x="212" y="1"/>
                  </a:moveTo>
                  <a:lnTo>
                    <a:pt x="1" y="43"/>
                  </a:lnTo>
                  <a:cubicBezTo>
                    <a:pt x="32" y="422"/>
                    <a:pt x="64" y="802"/>
                    <a:pt x="439" y="802"/>
                  </a:cubicBezTo>
                  <a:cubicBezTo>
                    <a:pt x="566" y="802"/>
                    <a:pt x="733" y="758"/>
                    <a:pt x="952" y="657"/>
                  </a:cubicBezTo>
                  <a:cubicBezTo>
                    <a:pt x="635" y="487"/>
                    <a:pt x="106" y="509"/>
                    <a:pt x="212"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4" name="Google Shape;3404;p20"/>
            <p:cNvSpPr/>
            <p:nvPr/>
          </p:nvSpPr>
          <p:spPr>
            <a:xfrm>
              <a:off x="-752400" y="3729450"/>
              <a:ext cx="32275" cy="20650"/>
            </a:xfrm>
            <a:custGeom>
              <a:rect b="b" l="l" r="r" t="t"/>
              <a:pathLst>
                <a:path extrusionOk="0" h="826" w="1291">
                  <a:moveTo>
                    <a:pt x="381" y="0"/>
                  </a:moveTo>
                  <a:cubicBezTo>
                    <a:pt x="190" y="0"/>
                    <a:pt x="21" y="149"/>
                    <a:pt x="0" y="339"/>
                  </a:cubicBezTo>
                  <a:cubicBezTo>
                    <a:pt x="39" y="337"/>
                    <a:pt x="76" y="336"/>
                    <a:pt x="113" y="336"/>
                  </a:cubicBezTo>
                  <a:cubicBezTo>
                    <a:pt x="479" y="336"/>
                    <a:pt x="744" y="441"/>
                    <a:pt x="783" y="825"/>
                  </a:cubicBezTo>
                  <a:cubicBezTo>
                    <a:pt x="1290" y="318"/>
                    <a:pt x="529" y="275"/>
                    <a:pt x="381"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5" name="Google Shape;3405;p20"/>
            <p:cNvSpPr/>
            <p:nvPr/>
          </p:nvSpPr>
          <p:spPr>
            <a:xfrm>
              <a:off x="-1687225" y="3817225"/>
              <a:ext cx="15900" cy="16400"/>
            </a:xfrm>
            <a:custGeom>
              <a:rect b="b" l="l" r="r" t="t"/>
              <a:pathLst>
                <a:path extrusionOk="0" h="656" w="636">
                  <a:moveTo>
                    <a:pt x="635" y="0"/>
                  </a:moveTo>
                  <a:cubicBezTo>
                    <a:pt x="1" y="212"/>
                    <a:pt x="297" y="444"/>
                    <a:pt x="635" y="656"/>
                  </a:cubicBezTo>
                  <a:lnTo>
                    <a:pt x="635" y="0"/>
                  </a:ln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6" name="Google Shape;3406;p20"/>
            <p:cNvSpPr/>
            <p:nvPr/>
          </p:nvSpPr>
          <p:spPr>
            <a:xfrm>
              <a:off x="-2011875" y="3793675"/>
              <a:ext cx="15900" cy="15650"/>
            </a:xfrm>
            <a:custGeom>
              <a:rect b="b" l="l" r="r" t="t"/>
              <a:pathLst>
                <a:path extrusionOk="0" h="626" w="636">
                  <a:moveTo>
                    <a:pt x="209" y="1"/>
                  </a:moveTo>
                  <a:cubicBezTo>
                    <a:pt x="86" y="1"/>
                    <a:pt x="1" y="38"/>
                    <a:pt x="65" y="139"/>
                  </a:cubicBezTo>
                  <a:cubicBezTo>
                    <a:pt x="86" y="350"/>
                    <a:pt x="65" y="604"/>
                    <a:pt x="445" y="625"/>
                  </a:cubicBezTo>
                  <a:cubicBezTo>
                    <a:pt x="340" y="414"/>
                    <a:pt x="149" y="181"/>
                    <a:pt x="636" y="139"/>
                  </a:cubicBezTo>
                  <a:cubicBezTo>
                    <a:pt x="600" y="66"/>
                    <a:pt x="371" y="1"/>
                    <a:pt x="209"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7" name="Google Shape;3407;p20"/>
            <p:cNvSpPr/>
            <p:nvPr/>
          </p:nvSpPr>
          <p:spPr>
            <a:xfrm>
              <a:off x="-1358350" y="3914500"/>
              <a:ext cx="10075" cy="24350"/>
            </a:xfrm>
            <a:custGeom>
              <a:rect b="b" l="l" r="r" t="t"/>
              <a:pathLst>
                <a:path extrusionOk="0" h="974" w="403">
                  <a:moveTo>
                    <a:pt x="255" y="1"/>
                  </a:moveTo>
                  <a:lnTo>
                    <a:pt x="255" y="1"/>
                  </a:lnTo>
                  <a:cubicBezTo>
                    <a:pt x="1" y="297"/>
                    <a:pt x="170" y="635"/>
                    <a:pt x="128" y="974"/>
                  </a:cubicBezTo>
                  <a:cubicBezTo>
                    <a:pt x="403" y="656"/>
                    <a:pt x="255" y="318"/>
                    <a:pt x="255"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8" name="Google Shape;3408;p20"/>
            <p:cNvSpPr/>
            <p:nvPr/>
          </p:nvSpPr>
          <p:spPr>
            <a:xfrm>
              <a:off x="-1730575" y="4086875"/>
              <a:ext cx="7950" cy="25400"/>
            </a:xfrm>
            <a:custGeom>
              <a:rect b="b" l="l" r="r" t="t"/>
              <a:pathLst>
                <a:path extrusionOk="0" h="1016" w="318">
                  <a:moveTo>
                    <a:pt x="318" y="0"/>
                  </a:moveTo>
                  <a:cubicBezTo>
                    <a:pt x="1" y="170"/>
                    <a:pt x="254" y="445"/>
                    <a:pt x="149" y="656"/>
                  </a:cubicBezTo>
                  <a:lnTo>
                    <a:pt x="297" y="1016"/>
                  </a:lnTo>
                  <a:cubicBezTo>
                    <a:pt x="318" y="677"/>
                    <a:pt x="318" y="339"/>
                    <a:pt x="318"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9" name="Google Shape;3409;p20"/>
            <p:cNvSpPr/>
            <p:nvPr/>
          </p:nvSpPr>
          <p:spPr>
            <a:xfrm>
              <a:off x="-2407350" y="4106975"/>
              <a:ext cx="7425" cy="21175"/>
            </a:xfrm>
            <a:custGeom>
              <a:rect b="b" l="l" r="r" t="t"/>
              <a:pathLst>
                <a:path extrusionOk="0" h="847" w="297">
                  <a:moveTo>
                    <a:pt x="296" y="0"/>
                  </a:moveTo>
                  <a:lnTo>
                    <a:pt x="106" y="148"/>
                  </a:lnTo>
                  <a:cubicBezTo>
                    <a:pt x="148" y="381"/>
                    <a:pt x="0" y="656"/>
                    <a:pt x="254" y="846"/>
                  </a:cubicBezTo>
                  <a:cubicBezTo>
                    <a:pt x="275" y="550"/>
                    <a:pt x="275" y="275"/>
                    <a:pt x="296"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0" name="Google Shape;3410;p20"/>
            <p:cNvSpPr/>
            <p:nvPr/>
          </p:nvSpPr>
          <p:spPr>
            <a:xfrm>
              <a:off x="-2381450" y="4102725"/>
              <a:ext cx="34000" cy="20125"/>
            </a:xfrm>
            <a:custGeom>
              <a:rect b="b" l="l" r="r" t="t"/>
              <a:pathLst>
                <a:path extrusionOk="0" h="805" w="1360">
                  <a:moveTo>
                    <a:pt x="402" y="1"/>
                  </a:moveTo>
                  <a:cubicBezTo>
                    <a:pt x="198" y="1"/>
                    <a:pt x="7" y="163"/>
                    <a:pt x="1" y="635"/>
                  </a:cubicBezTo>
                  <a:lnTo>
                    <a:pt x="170" y="805"/>
                  </a:lnTo>
                  <a:cubicBezTo>
                    <a:pt x="1359" y="776"/>
                    <a:pt x="848" y="1"/>
                    <a:pt x="402"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1" name="Google Shape;3411;p20"/>
            <p:cNvSpPr/>
            <p:nvPr/>
          </p:nvSpPr>
          <p:spPr>
            <a:xfrm>
              <a:off x="-1025775" y="3585100"/>
              <a:ext cx="56600" cy="38700"/>
            </a:xfrm>
            <a:custGeom>
              <a:rect b="b" l="l" r="r" t="t"/>
              <a:pathLst>
                <a:path extrusionOk="0" h="1548" w="2264">
                  <a:moveTo>
                    <a:pt x="1312" y="1"/>
                  </a:moveTo>
                  <a:cubicBezTo>
                    <a:pt x="995" y="403"/>
                    <a:pt x="1" y="931"/>
                    <a:pt x="508" y="1481"/>
                  </a:cubicBezTo>
                  <a:cubicBezTo>
                    <a:pt x="588" y="1527"/>
                    <a:pt x="664" y="1547"/>
                    <a:pt x="739" y="1547"/>
                  </a:cubicBezTo>
                  <a:cubicBezTo>
                    <a:pt x="1142" y="1547"/>
                    <a:pt x="1487" y="962"/>
                    <a:pt x="1862" y="783"/>
                  </a:cubicBezTo>
                  <a:cubicBezTo>
                    <a:pt x="2264" y="233"/>
                    <a:pt x="1672" y="170"/>
                    <a:pt x="1312"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2" name="Google Shape;3412;p20"/>
            <p:cNvSpPr/>
            <p:nvPr/>
          </p:nvSpPr>
          <p:spPr>
            <a:xfrm>
              <a:off x="-1048500" y="3593025"/>
              <a:ext cx="32275" cy="32750"/>
            </a:xfrm>
            <a:custGeom>
              <a:rect b="b" l="l" r="r" t="t"/>
              <a:pathLst>
                <a:path extrusionOk="0" h="1310" w="1291">
                  <a:moveTo>
                    <a:pt x="931" y="1"/>
                  </a:moveTo>
                  <a:cubicBezTo>
                    <a:pt x="656" y="445"/>
                    <a:pt x="868" y="1164"/>
                    <a:pt x="0" y="1291"/>
                  </a:cubicBezTo>
                  <a:cubicBezTo>
                    <a:pt x="113" y="1303"/>
                    <a:pt x="212" y="1309"/>
                    <a:pt x="297" y="1309"/>
                  </a:cubicBezTo>
                  <a:cubicBezTo>
                    <a:pt x="1237" y="1309"/>
                    <a:pt x="651" y="602"/>
                    <a:pt x="1291"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3" name="Google Shape;3413;p20"/>
            <p:cNvSpPr/>
            <p:nvPr/>
          </p:nvSpPr>
          <p:spPr>
            <a:xfrm>
              <a:off x="-1034750" y="3661250"/>
              <a:ext cx="18525" cy="11650"/>
            </a:xfrm>
            <a:custGeom>
              <a:rect b="b" l="l" r="r" t="t"/>
              <a:pathLst>
                <a:path extrusionOk="0" h="466" w="741">
                  <a:moveTo>
                    <a:pt x="741" y="0"/>
                  </a:moveTo>
                  <a:cubicBezTo>
                    <a:pt x="423" y="0"/>
                    <a:pt x="148" y="191"/>
                    <a:pt x="0" y="466"/>
                  </a:cubicBezTo>
                  <a:cubicBezTo>
                    <a:pt x="339" y="423"/>
                    <a:pt x="677" y="381"/>
                    <a:pt x="741"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4" name="Google Shape;3414;p20"/>
            <p:cNvSpPr/>
            <p:nvPr/>
          </p:nvSpPr>
          <p:spPr>
            <a:xfrm>
              <a:off x="-1062775" y="3625300"/>
              <a:ext cx="14300" cy="19575"/>
            </a:xfrm>
            <a:custGeom>
              <a:rect b="b" l="l" r="r" t="t"/>
              <a:pathLst>
                <a:path extrusionOk="0" h="783" w="572">
                  <a:moveTo>
                    <a:pt x="571" y="0"/>
                  </a:moveTo>
                  <a:lnTo>
                    <a:pt x="571" y="0"/>
                  </a:lnTo>
                  <a:cubicBezTo>
                    <a:pt x="254" y="148"/>
                    <a:pt x="43" y="444"/>
                    <a:pt x="0" y="783"/>
                  </a:cubicBezTo>
                  <a:cubicBezTo>
                    <a:pt x="318" y="635"/>
                    <a:pt x="529" y="338"/>
                    <a:pt x="571"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5" name="Google Shape;3415;p20"/>
            <p:cNvSpPr/>
            <p:nvPr/>
          </p:nvSpPr>
          <p:spPr>
            <a:xfrm>
              <a:off x="-822725" y="3762225"/>
              <a:ext cx="85150" cy="50825"/>
            </a:xfrm>
            <a:custGeom>
              <a:rect b="b" l="l" r="r" t="t"/>
              <a:pathLst>
                <a:path extrusionOk="0" h="2033" w="3406">
                  <a:moveTo>
                    <a:pt x="1735" y="1"/>
                  </a:moveTo>
                  <a:cubicBezTo>
                    <a:pt x="1671" y="1"/>
                    <a:pt x="1608" y="1"/>
                    <a:pt x="1544" y="22"/>
                  </a:cubicBezTo>
                  <a:cubicBezTo>
                    <a:pt x="1312" y="614"/>
                    <a:pt x="931" y="1143"/>
                    <a:pt x="466" y="1566"/>
                  </a:cubicBezTo>
                  <a:cubicBezTo>
                    <a:pt x="318" y="1693"/>
                    <a:pt x="0" y="1777"/>
                    <a:pt x="191" y="1989"/>
                  </a:cubicBezTo>
                  <a:cubicBezTo>
                    <a:pt x="289" y="2019"/>
                    <a:pt x="384" y="2032"/>
                    <a:pt x="474" y="2032"/>
                  </a:cubicBezTo>
                  <a:cubicBezTo>
                    <a:pt x="1371" y="2032"/>
                    <a:pt x="1894" y="692"/>
                    <a:pt x="2996" y="692"/>
                  </a:cubicBezTo>
                  <a:cubicBezTo>
                    <a:pt x="3040" y="692"/>
                    <a:pt x="3084" y="694"/>
                    <a:pt x="3130" y="699"/>
                  </a:cubicBezTo>
                  <a:cubicBezTo>
                    <a:pt x="3384" y="699"/>
                    <a:pt x="3384" y="360"/>
                    <a:pt x="3405" y="149"/>
                  </a:cubicBezTo>
                  <a:lnTo>
                    <a:pt x="3405" y="149"/>
                  </a:lnTo>
                  <a:cubicBezTo>
                    <a:pt x="3072" y="322"/>
                    <a:pt x="2514" y="632"/>
                    <a:pt x="2133" y="632"/>
                  </a:cubicBezTo>
                  <a:cubicBezTo>
                    <a:pt x="1863" y="632"/>
                    <a:pt x="1682" y="475"/>
                    <a:pt x="1735"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6" name="Google Shape;3416;p20"/>
            <p:cNvSpPr/>
            <p:nvPr/>
          </p:nvSpPr>
          <p:spPr>
            <a:xfrm>
              <a:off x="-2451200" y="3912425"/>
              <a:ext cx="70300" cy="49250"/>
            </a:xfrm>
            <a:custGeom>
              <a:rect b="b" l="l" r="r" t="t"/>
              <a:pathLst>
                <a:path extrusionOk="0" h="1970" w="2812">
                  <a:moveTo>
                    <a:pt x="668" y="0"/>
                  </a:moveTo>
                  <a:cubicBezTo>
                    <a:pt x="0" y="0"/>
                    <a:pt x="860" y="606"/>
                    <a:pt x="485" y="1247"/>
                  </a:cubicBezTo>
                  <a:cubicBezTo>
                    <a:pt x="633" y="1522"/>
                    <a:pt x="422" y="1881"/>
                    <a:pt x="845" y="1945"/>
                  </a:cubicBezTo>
                  <a:cubicBezTo>
                    <a:pt x="927" y="1960"/>
                    <a:pt x="1009" y="1969"/>
                    <a:pt x="1087" y="1969"/>
                  </a:cubicBezTo>
                  <a:cubicBezTo>
                    <a:pt x="1335" y="1969"/>
                    <a:pt x="1552" y="1879"/>
                    <a:pt x="1649" y="1606"/>
                  </a:cubicBezTo>
                  <a:cubicBezTo>
                    <a:pt x="2008" y="1099"/>
                    <a:pt x="2812" y="845"/>
                    <a:pt x="2072" y="253"/>
                  </a:cubicBezTo>
                  <a:cubicBezTo>
                    <a:pt x="1331" y="76"/>
                    <a:pt x="904" y="0"/>
                    <a:pt x="668"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7" name="Google Shape;3417;p20"/>
            <p:cNvSpPr/>
            <p:nvPr/>
          </p:nvSpPr>
          <p:spPr>
            <a:xfrm>
              <a:off x="-1211350" y="3866225"/>
              <a:ext cx="37025" cy="40175"/>
            </a:xfrm>
            <a:custGeom>
              <a:rect b="b" l="l" r="r" t="t"/>
              <a:pathLst>
                <a:path extrusionOk="0" h="1607" w="1481">
                  <a:moveTo>
                    <a:pt x="639" y="1"/>
                  </a:moveTo>
                  <a:cubicBezTo>
                    <a:pt x="52" y="1"/>
                    <a:pt x="322" y="719"/>
                    <a:pt x="0" y="980"/>
                  </a:cubicBezTo>
                  <a:cubicBezTo>
                    <a:pt x="0" y="1170"/>
                    <a:pt x="0" y="1382"/>
                    <a:pt x="0" y="1593"/>
                  </a:cubicBezTo>
                  <a:cubicBezTo>
                    <a:pt x="64" y="1602"/>
                    <a:pt x="126" y="1607"/>
                    <a:pt x="186" y="1607"/>
                  </a:cubicBezTo>
                  <a:cubicBezTo>
                    <a:pt x="684" y="1607"/>
                    <a:pt x="1066" y="1317"/>
                    <a:pt x="1481" y="1128"/>
                  </a:cubicBezTo>
                  <a:cubicBezTo>
                    <a:pt x="614" y="959"/>
                    <a:pt x="381" y="599"/>
                    <a:pt x="741" y="7"/>
                  </a:cubicBezTo>
                  <a:cubicBezTo>
                    <a:pt x="704" y="3"/>
                    <a:pt x="670" y="1"/>
                    <a:pt x="639"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8" name="Google Shape;3418;p20"/>
            <p:cNvSpPr/>
            <p:nvPr/>
          </p:nvSpPr>
          <p:spPr>
            <a:xfrm>
              <a:off x="-1616475" y="3809175"/>
              <a:ext cx="24450" cy="8600"/>
            </a:xfrm>
            <a:custGeom>
              <a:rect b="b" l="l" r="r" t="t"/>
              <a:pathLst>
                <a:path extrusionOk="0" h="344" w="978">
                  <a:moveTo>
                    <a:pt x="682" y="0"/>
                  </a:moveTo>
                  <a:cubicBezTo>
                    <a:pt x="426" y="0"/>
                    <a:pt x="0" y="69"/>
                    <a:pt x="238" y="343"/>
                  </a:cubicBezTo>
                  <a:cubicBezTo>
                    <a:pt x="555" y="343"/>
                    <a:pt x="830" y="301"/>
                    <a:pt x="978" y="5"/>
                  </a:cubicBezTo>
                  <a:lnTo>
                    <a:pt x="787" y="5"/>
                  </a:lnTo>
                  <a:cubicBezTo>
                    <a:pt x="759" y="2"/>
                    <a:pt x="723" y="0"/>
                    <a:pt x="682"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9" name="Google Shape;3419;p20"/>
            <p:cNvSpPr/>
            <p:nvPr/>
          </p:nvSpPr>
          <p:spPr>
            <a:xfrm>
              <a:off x="-1698850" y="4050400"/>
              <a:ext cx="28050" cy="32275"/>
            </a:xfrm>
            <a:custGeom>
              <a:rect b="b" l="l" r="r" t="t"/>
              <a:pathLst>
                <a:path extrusionOk="0" h="1291" w="1122">
                  <a:moveTo>
                    <a:pt x="1122" y="0"/>
                  </a:moveTo>
                  <a:lnTo>
                    <a:pt x="1122" y="0"/>
                  </a:lnTo>
                  <a:cubicBezTo>
                    <a:pt x="170" y="64"/>
                    <a:pt x="297" y="825"/>
                    <a:pt x="1" y="1290"/>
                  </a:cubicBezTo>
                  <a:cubicBezTo>
                    <a:pt x="614" y="1036"/>
                    <a:pt x="825" y="508"/>
                    <a:pt x="1122"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0" name="Google Shape;3420;p20"/>
            <p:cNvSpPr/>
            <p:nvPr/>
          </p:nvSpPr>
          <p:spPr>
            <a:xfrm>
              <a:off x="-1718400" y="4083175"/>
              <a:ext cx="19575" cy="23825"/>
            </a:xfrm>
            <a:custGeom>
              <a:rect b="b" l="l" r="r" t="t"/>
              <a:pathLst>
                <a:path extrusionOk="0" h="953" w="783">
                  <a:moveTo>
                    <a:pt x="613" y="0"/>
                  </a:moveTo>
                  <a:cubicBezTo>
                    <a:pt x="254" y="381"/>
                    <a:pt x="0" y="741"/>
                    <a:pt x="783" y="952"/>
                  </a:cubicBezTo>
                  <a:cubicBezTo>
                    <a:pt x="783" y="635"/>
                    <a:pt x="783" y="318"/>
                    <a:pt x="783"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1" name="Google Shape;3421;p20"/>
            <p:cNvSpPr/>
            <p:nvPr/>
          </p:nvSpPr>
          <p:spPr>
            <a:xfrm>
              <a:off x="-1196025" y="4057500"/>
              <a:ext cx="44975" cy="32750"/>
            </a:xfrm>
            <a:custGeom>
              <a:rect b="b" l="l" r="r" t="t"/>
              <a:pathLst>
                <a:path extrusionOk="0" h="1310" w="1799">
                  <a:moveTo>
                    <a:pt x="1125" y="0"/>
                  </a:moveTo>
                  <a:cubicBezTo>
                    <a:pt x="1086" y="0"/>
                    <a:pt x="1049" y="15"/>
                    <a:pt x="1016" y="54"/>
                  </a:cubicBezTo>
                  <a:cubicBezTo>
                    <a:pt x="868" y="393"/>
                    <a:pt x="1" y="1070"/>
                    <a:pt x="508" y="1302"/>
                  </a:cubicBezTo>
                  <a:cubicBezTo>
                    <a:pt x="550" y="1307"/>
                    <a:pt x="589" y="1309"/>
                    <a:pt x="627" y="1309"/>
                  </a:cubicBezTo>
                  <a:cubicBezTo>
                    <a:pt x="1094" y="1309"/>
                    <a:pt x="1315" y="964"/>
                    <a:pt x="1608" y="710"/>
                  </a:cubicBezTo>
                  <a:cubicBezTo>
                    <a:pt x="1608" y="499"/>
                    <a:pt x="1798" y="245"/>
                    <a:pt x="1397" y="118"/>
                  </a:cubicBezTo>
                  <a:cubicBezTo>
                    <a:pt x="1309" y="74"/>
                    <a:pt x="1211" y="0"/>
                    <a:pt x="1125"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2" name="Google Shape;3422;p20"/>
            <p:cNvSpPr/>
            <p:nvPr/>
          </p:nvSpPr>
          <p:spPr>
            <a:xfrm>
              <a:off x="-2024025" y="3873275"/>
              <a:ext cx="18525" cy="32275"/>
            </a:xfrm>
            <a:custGeom>
              <a:rect b="b" l="l" r="r" t="t"/>
              <a:pathLst>
                <a:path extrusionOk="0" h="1291" w="741">
                  <a:moveTo>
                    <a:pt x="741" y="0"/>
                  </a:moveTo>
                  <a:lnTo>
                    <a:pt x="741" y="0"/>
                  </a:lnTo>
                  <a:cubicBezTo>
                    <a:pt x="360" y="338"/>
                    <a:pt x="85" y="783"/>
                    <a:pt x="1" y="1290"/>
                  </a:cubicBezTo>
                  <a:lnTo>
                    <a:pt x="572" y="1290"/>
                  </a:lnTo>
                  <a:cubicBezTo>
                    <a:pt x="466" y="846"/>
                    <a:pt x="741" y="444"/>
                    <a:pt x="741"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3" name="Google Shape;3423;p20"/>
            <p:cNvSpPr/>
            <p:nvPr/>
          </p:nvSpPr>
          <p:spPr>
            <a:xfrm>
              <a:off x="-1996000" y="3841550"/>
              <a:ext cx="14300" cy="19575"/>
            </a:xfrm>
            <a:custGeom>
              <a:rect b="b" l="l" r="r" t="t"/>
              <a:pathLst>
                <a:path extrusionOk="0" h="783" w="572">
                  <a:moveTo>
                    <a:pt x="170" y="0"/>
                  </a:moveTo>
                  <a:cubicBezTo>
                    <a:pt x="212" y="275"/>
                    <a:pt x="149" y="550"/>
                    <a:pt x="1" y="783"/>
                  </a:cubicBezTo>
                  <a:cubicBezTo>
                    <a:pt x="572" y="613"/>
                    <a:pt x="445" y="317"/>
                    <a:pt x="170"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4" name="Google Shape;3424;p20"/>
            <p:cNvSpPr/>
            <p:nvPr/>
          </p:nvSpPr>
          <p:spPr>
            <a:xfrm>
              <a:off x="-1996000" y="3813000"/>
              <a:ext cx="14300" cy="12175"/>
            </a:xfrm>
            <a:custGeom>
              <a:rect b="b" l="l" r="r" t="t"/>
              <a:pathLst>
                <a:path extrusionOk="0" h="487" w="572">
                  <a:moveTo>
                    <a:pt x="1" y="0"/>
                  </a:moveTo>
                  <a:lnTo>
                    <a:pt x="1" y="487"/>
                  </a:lnTo>
                  <a:cubicBezTo>
                    <a:pt x="276" y="317"/>
                    <a:pt x="572" y="169"/>
                    <a:pt x="1"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5" name="Google Shape;3425;p20"/>
            <p:cNvSpPr/>
            <p:nvPr/>
          </p:nvSpPr>
          <p:spPr>
            <a:xfrm>
              <a:off x="-2718775" y="4110675"/>
              <a:ext cx="26450" cy="19575"/>
            </a:xfrm>
            <a:custGeom>
              <a:rect b="b" l="l" r="r" t="t"/>
              <a:pathLst>
                <a:path extrusionOk="0" h="783" w="1058">
                  <a:moveTo>
                    <a:pt x="1058" y="0"/>
                  </a:moveTo>
                  <a:lnTo>
                    <a:pt x="487" y="148"/>
                  </a:lnTo>
                  <a:cubicBezTo>
                    <a:pt x="0" y="254"/>
                    <a:pt x="127" y="550"/>
                    <a:pt x="296" y="783"/>
                  </a:cubicBezTo>
                  <a:cubicBezTo>
                    <a:pt x="508" y="487"/>
                    <a:pt x="952" y="360"/>
                    <a:pt x="1058"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6" name="Google Shape;3426;p20"/>
            <p:cNvSpPr/>
            <p:nvPr/>
          </p:nvSpPr>
          <p:spPr>
            <a:xfrm>
              <a:off x="-2279400" y="3740550"/>
              <a:ext cx="28050" cy="20800"/>
            </a:xfrm>
            <a:custGeom>
              <a:rect b="b" l="l" r="r" t="t"/>
              <a:pathLst>
                <a:path extrusionOk="0" h="832" w="1122">
                  <a:moveTo>
                    <a:pt x="1121" y="1"/>
                  </a:moveTo>
                  <a:lnTo>
                    <a:pt x="1121" y="1"/>
                  </a:lnTo>
                  <a:cubicBezTo>
                    <a:pt x="572" y="85"/>
                    <a:pt x="318" y="466"/>
                    <a:pt x="1" y="804"/>
                  </a:cubicBezTo>
                  <a:cubicBezTo>
                    <a:pt x="98" y="823"/>
                    <a:pt x="186" y="831"/>
                    <a:pt x="265" y="831"/>
                  </a:cubicBezTo>
                  <a:cubicBezTo>
                    <a:pt x="821" y="831"/>
                    <a:pt x="955" y="408"/>
                    <a:pt x="1121"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7" name="Google Shape;3427;p20"/>
            <p:cNvSpPr/>
            <p:nvPr/>
          </p:nvSpPr>
          <p:spPr>
            <a:xfrm>
              <a:off x="-1650200" y="3781800"/>
              <a:ext cx="57650" cy="58225"/>
            </a:xfrm>
            <a:custGeom>
              <a:rect b="b" l="l" r="r" t="t"/>
              <a:pathLst>
                <a:path extrusionOk="0" h="2329" w="2306">
                  <a:moveTo>
                    <a:pt x="1587" y="0"/>
                  </a:moveTo>
                  <a:cubicBezTo>
                    <a:pt x="1333" y="254"/>
                    <a:pt x="1227" y="614"/>
                    <a:pt x="846" y="783"/>
                  </a:cubicBezTo>
                  <a:cubicBezTo>
                    <a:pt x="593" y="1037"/>
                    <a:pt x="931" y="1460"/>
                    <a:pt x="466" y="1692"/>
                  </a:cubicBezTo>
                  <a:cubicBezTo>
                    <a:pt x="275" y="1777"/>
                    <a:pt x="0" y="2073"/>
                    <a:pt x="360" y="2263"/>
                  </a:cubicBezTo>
                  <a:cubicBezTo>
                    <a:pt x="440" y="2309"/>
                    <a:pt x="518" y="2328"/>
                    <a:pt x="594" y="2328"/>
                  </a:cubicBezTo>
                  <a:cubicBezTo>
                    <a:pt x="801" y="2328"/>
                    <a:pt x="994" y="2185"/>
                    <a:pt x="1164" y="2031"/>
                  </a:cubicBezTo>
                  <a:cubicBezTo>
                    <a:pt x="1375" y="1650"/>
                    <a:pt x="1269" y="1354"/>
                    <a:pt x="1777" y="1121"/>
                  </a:cubicBezTo>
                  <a:cubicBezTo>
                    <a:pt x="2136" y="677"/>
                    <a:pt x="2306" y="275"/>
                    <a:pt x="1587"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8" name="Google Shape;3428;p20"/>
            <p:cNvSpPr/>
            <p:nvPr/>
          </p:nvSpPr>
          <p:spPr>
            <a:xfrm>
              <a:off x="-1660175" y="3801025"/>
              <a:ext cx="49650" cy="40725"/>
            </a:xfrm>
            <a:custGeom>
              <a:rect b="b" l="l" r="r" t="t"/>
              <a:pathLst>
                <a:path extrusionOk="0" h="1629" w="1986">
                  <a:moveTo>
                    <a:pt x="1024" y="1"/>
                  </a:moveTo>
                  <a:cubicBezTo>
                    <a:pt x="1" y="1"/>
                    <a:pt x="1139" y="1040"/>
                    <a:pt x="463" y="1219"/>
                  </a:cubicBezTo>
                  <a:cubicBezTo>
                    <a:pt x="173" y="1432"/>
                    <a:pt x="554" y="1627"/>
                    <a:pt x="831" y="1627"/>
                  </a:cubicBezTo>
                  <a:cubicBezTo>
                    <a:pt x="858" y="1627"/>
                    <a:pt x="883" y="1625"/>
                    <a:pt x="907" y="1621"/>
                  </a:cubicBezTo>
                  <a:cubicBezTo>
                    <a:pt x="955" y="1626"/>
                    <a:pt x="1000" y="1629"/>
                    <a:pt x="1042" y="1629"/>
                  </a:cubicBezTo>
                  <a:cubicBezTo>
                    <a:pt x="1709" y="1629"/>
                    <a:pt x="1707" y="1027"/>
                    <a:pt x="1986" y="669"/>
                  </a:cubicBezTo>
                  <a:lnTo>
                    <a:pt x="1986" y="500"/>
                  </a:lnTo>
                  <a:cubicBezTo>
                    <a:pt x="1436" y="543"/>
                    <a:pt x="1711" y="1050"/>
                    <a:pt x="1415" y="1240"/>
                  </a:cubicBezTo>
                  <a:cubicBezTo>
                    <a:pt x="1285" y="1321"/>
                    <a:pt x="1156" y="1452"/>
                    <a:pt x="1007" y="1452"/>
                  </a:cubicBezTo>
                  <a:cubicBezTo>
                    <a:pt x="962" y="1452"/>
                    <a:pt x="914" y="1439"/>
                    <a:pt x="865" y="1410"/>
                  </a:cubicBezTo>
                  <a:cubicBezTo>
                    <a:pt x="421" y="1114"/>
                    <a:pt x="1563" y="775"/>
                    <a:pt x="1245" y="14"/>
                  </a:cubicBezTo>
                  <a:cubicBezTo>
                    <a:pt x="1162" y="5"/>
                    <a:pt x="1089" y="1"/>
                    <a:pt x="1024"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9" name="Google Shape;3429;p20"/>
            <p:cNvSpPr/>
            <p:nvPr/>
          </p:nvSpPr>
          <p:spPr>
            <a:xfrm>
              <a:off x="-2762675" y="4069950"/>
              <a:ext cx="75125" cy="74000"/>
            </a:xfrm>
            <a:custGeom>
              <a:rect b="b" l="l" r="r" t="t"/>
              <a:pathLst>
                <a:path extrusionOk="0" h="2960" w="3005">
                  <a:moveTo>
                    <a:pt x="2243" y="1"/>
                  </a:moveTo>
                  <a:cubicBezTo>
                    <a:pt x="1355" y="149"/>
                    <a:pt x="1355" y="1016"/>
                    <a:pt x="741" y="1375"/>
                  </a:cubicBezTo>
                  <a:cubicBezTo>
                    <a:pt x="1" y="1841"/>
                    <a:pt x="149" y="2348"/>
                    <a:pt x="572" y="2898"/>
                  </a:cubicBezTo>
                  <a:cubicBezTo>
                    <a:pt x="674" y="2941"/>
                    <a:pt x="765" y="2960"/>
                    <a:pt x="848" y="2960"/>
                  </a:cubicBezTo>
                  <a:cubicBezTo>
                    <a:pt x="1309" y="2960"/>
                    <a:pt x="1509" y="2387"/>
                    <a:pt x="1970" y="2387"/>
                  </a:cubicBezTo>
                  <a:cubicBezTo>
                    <a:pt x="1990" y="2387"/>
                    <a:pt x="2010" y="2388"/>
                    <a:pt x="2031" y="2390"/>
                  </a:cubicBezTo>
                  <a:cubicBezTo>
                    <a:pt x="2095" y="2179"/>
                    <a:pt x="1968" y="1925"/>
                    <a:pt x="2243" y="1777"/>
                  </a:cubicBezTo>
                  <a:cubicBezTo>
                    <a:pt x="2602" y="1460"/>
                    <a:pt x="2962" y="1143"/>
                    <a:pt x="3004" y="656"/>
                  </a:cubicBezTo>
                  <a:lnTo>
                    <a:pt x="3004" y="656"/>
                  </a:lnTo>
                  <a:cubicBezTo>
                    <a:pt x="2793" y="677"/>
                    <a:pt x="2518" y="614"/>
                    <a:pt x="2475" y="868"/>
                  </a:cubicBezTo>
                  <a:cubicBezTo>
                    <a:pt x="2370" y="1375"/>
                    <a:pt x="1799" y="1629"/>
                    <a:pt x="1672" y="2116"/>
                  </a:cubicBezTo>
                  <a:cubicBezTo>
                    <a:pt x="1619" y="2290"/>
                    <a:pt x="1466" y="2407"/>
                    <a:pt x="1296" y="2407"/>
                  </a:cubicBezTo>
                  <a:cubicBezTo>
                    <a:pt x="1259" y="2407"/>
                    <a:pt x="1222" y="2402"/>
                    <a:pt x="1185" y="2390"/>
                  </a:cubicBezTo>
                  <a:cubicBezTo>
                    <a:pt x="614" y="2094"/>
                    <a:pt x="1926" y="381"/>
                    <a:pt x="2243"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0" name="Google Shape;3430;p20"/>
            <p:cNvSpPr/>
            <p:nvPr/>
          </p:nvSpPr>
          <p:spPr>
            <a:xfrm>
              <a:off x="-1383200" y="3907100"/>
              <a:ext cx="28025" cy="43550"/>
            </a:xfrm>
            <a:custGeom>
              <a:rect b="b" l="l" r="r" t="t"/>
              <a:pathLst>
                <a:path extrusionOk="0" h="1742" w="1121">
                  <a:moveTo>
                    <a:pt x="572" y="1"/>
                  </a:moveTo>
                  <a:lnTo>
                    <a:pt x="572" y="1"/>
                  </a:lnTo>
                  <a:cubicBezTo>
                    <a:pt x="1" y="508"/>
                    <a:pt x="762" y="1312"/>
                    <a:pt x="1" y="1735"/>
                  </a:cubicBezTo>
                  <a:cubicBezTo>
                    <a:pt x="53" y="1739"/>
                    <a:pt x="101" y="1742"/>
                    <a:pt x="145" y="1742"/>
                  </a:cubicBezTo>
                  <a:cubicBezTo>
                    <a:pt x="1120" y="1742"/>
                    <a:pt x="430" y="668"/>
                    <a:pt x="572"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1" name="Google Shape;3431;p20"/>
            <p:cNvSpPr/>
            <p:nvPr/>
          </p:nvSpPr>
          <p:spPr>
            <a:xfrm>
              <a:off x="-2303725" y="3678675"/>
              <a:ext cx="51850" cy="80275"/>
            </a:xfrm>
            <a:custGeom>
              <a:rect b="b" l="l" r="r" t="t"/>
              <a:pathLst>
                <a:path extrusionOk="0" h="3211" w="2074">
                  <a:moveTo>
                    <a:pt x="1351" y="0"/>
                  </a:moveTo>
                  <a:cubicBezTo>
                    <a:pt x="747" y="0"/>
                    <a:pt x="985" y="1549"/>
                    <a:pt x="233" y="1841"/>
                  </a:cubicBezTo>
                  <a:cubicBezTo>
                    <a:pt x="1" y="2137"/>
                    <a:pt x="297" y="2497"/>
                    <a:pt x="64" y="2793"/>
                  </a:cubicBezTo>
                  <a:cubicBezTo>
                    <a:pt x="144" y="3105"/>
                    <a:pt x="251" y="3210"/>
                    <a:pt x="373" y="3210"/>
                  </a:cubicBezTo>
                  <a:cubicBezTo>
                    <a:pt x="540" y="3210"/>
                    <a:pt x="736" y="3012"/>
                    <a:pt x="931" y="2877"/>
                  </a:cubicBezTo>
                  <a:cubicBezTo>
                    <a:pt x="1777" y="2306"/>
                    <a:pt x="1354" y="1312"/>
                    <a:pt x="1946" y="636"/>
                  </a:cubicBezTo>
                  <a:cubicBezTo>
                    <a:pt x="2073" y="488"/>
                    <a:pt x="1650" y="65"/>
                    <a:pt x="1375" y="1"/>
                  </a:cubicBezTo>
                  <a:cubicBezTo>
                    <a:pt x="1367" y="1"/>
                    <a:pt x="1359" y="0"/>
                    <a:pt x="1351"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2" name="Google Shape;3432;p20"/>
            <p:cNvSpPr/>
            <p:nvPr/>
          </p:nvSpPr>
          <p:spPr>
            <a:xfrm>
              <a:off x="-1471500" y="3938150"/>
              <a:ext cx="71350" cy="53100"/>
            </a:xfrm>
            <a:custGeom>
              <a:rect b="b" l="l" r="r" t="t"/>
              <a:pathLst>
                <a:path extrusionOk="0" h="2124" w="2854">
                  <a:moveTo>
                    <a:pt x="2313" y="0"/>
                  </a:moveTo>
                  <a:cubicBezTo>
                    <a:pt x="2282" y="0"/>
                    <a:pt x="2252" y="2"/>
                    <a:pt x="2222" y="6"/>
                  </a:cubicBezTo>
                  <a:cubicBezTo>
                    <a:pt x="2010" y="154"/>
                    <a:pt x="1629" y="28"/>
                    <a:pt x="1481" y="345"/>
                  </a:cubicBezTo>
                  <a:cubicBezTo>
                    <a:pt x="1418" y="852"/>
                    <a:pt x="1016" y="1275"/>
                    <a:pt x="487" y="1360"/>
                  </a:cubicBezTo>
                  <a:cubicBezTo>
                    <a:pt x="234" y="1423"/>
                    <a:pt x="1" y="1614"/>
                    <a:pt x="43" y="1889"/>
                  </a:cubicBezTo>
                  <a:cubicBezTo>
                    <a:pt x="128" y="2078"/>
                    <a:pt x="315" y="2123"/>
                    <a:pt x="529" y="2123"/>
                  </a:cubicBezTo>
                  <a:cubicBezTo>
                    <a:pt x="727" y="2123"/>
                    <a:pt x="950" y="2084"/>
                    <a:pt x="1137" y="2084"/>
                  </a:cubicBezTo>
                  <a:cubicBezTo>
                    <a:pt x="1200" y="2084"/>
                    <a:pt x="1259" y="2088"/>
                    <a:pt x="1312" y="2100"/>
                  </a:cubicBezTo>
                  <a:lnTo>
                    <a:pt x="1672" y="1804"/>
                  </a:lnTo>
                  <a:cubicBezTo>
                    <a:pt x="1756" y="1149"/>
                    <a:pt x="2031" y="620"/>
                    <a:pt x="2835" y="429"/>
                  </a:cubicBezTo>
                  <a:cubicBezTo>
                    <a:pt x="2854" y="164"/>
                    <a:pt x="2583" y="0"/>
                    <a:pt x="2313"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3" name="Google Shape;3433;p20"/>
            <p:cNvSpPr/>
            <p:nvPr/>
          </p:nvSpPr>
          <p:spPr>
            <a:xfrm>
              <a:off x="-1433425" y="3921275"/>
              <a:ext cx="58625" cy="61450"/>
            </a:xfrm>
            <a:custGeom>
              <a:rect b="b" l="l" r="r" t="t"/>
              <a:pathLst>
                <a:path extrusionOk="0" h="2458" w="2345">
                  <a:moveTo>
                    <a:pt x="1700" y="0"/>
                  </a:moveTo>
                  <a:cubicBezTo>
                    <a:pt x="1581" y="0"/>
                    <a:pt x="1477" y="56"/>
                    <a:pt x="1439" y="195"/>
                  </a:cubicBezTo>
                  <a:cubicBezTo>
                    <a:pt x="1714" y="512"/>
                    <a:pt x="1312" y="745"/>
                    <a:pt x="1270" y="999"/>
                  </a:cubicBezTo>
                  <a:cubicBezTo>
                    <a:pt x="297" y="1147"/>
                    <a:pt x="1" y="1675"/>
                    <a:pt x="149" y="2458"/>
                  </a:cubicBezTo>
                  <a:cubicBezTo>
                    <a:pt x="614" y="1189"/>
                    <a:pt x="1460" y="1570"/>
                    <a:pt x="2137" y="576"/>
                  </a:cubicBezTo>
                  <a:cubicBezTo>
                    <a:pt x="2344" y="309"/>
                    <a:pt x="1980" y="0"/>
                    <a:pt x="1700"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4" name="Google Shape;3434;p20"/>
            <p:cNvSpPr/>
            <p:nvPr/>
          </p:nvSpPr>
          <p:spPr>
            <a:xfrm>
              <a:off x="-1411225" y="3926025"/>
              <a:ext cx="35250" cy="20225"/>
            </a:xfrm>
            <a:custGeom>
              <a:rect b="b" l="l" r="r" t="t"/>
              <a:pathLst>
                <a:path extrusionOk="0" h="809" w="1410">
                  <a:moveTo>
                    <a:pt x="661" y="1"/>
                  </a:moveTo>
                  <a:cubicBezTo>
                    <a:pt x="627" y="1"/>
                    <a:pt x="590" y="2"/>
                    <a:pt x="551" y="5"/>
                  </a:cubicBezTo>
                  <a:lnTo>
                    <a:pt x="382" y="5"/>
                  </a:lnTo>
                  <a:lnTo>
                    <a:pt x="1" y="491"/>
                  </a:lnTo>
                  <a:cubicBezTo>
                    <a:pt x="64" y="639"/>
                    <a:pt x="212" y="766"/>
                    <a:pt x="382" y="809"/>
                  </a:cubicBezTo>
                  <a:cubicBezTo>
                    <a:pt x="847" y="647"/>
                    <a:pt x="1409" y="1"/>
                    <a:pt x="661"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5" name="Google Shape;3435;p20"/>
            <p:cNvSpPr/>
            <p:nvPr/>
          </p:nvSpPr>
          <p:spPr>
            <a:xfrm>
              <a:off x="-2803900" y="3810875"/>
              <a:ext cx="39900" cy="45625"/>
            </a:xfrm>
            <a:custGeom>
              <a:rect b="b" l="l" r="r" t="t"/>
              <a:pathLst>
                <a:path extrusionOk="0" h="1825" w="1596">
                  <a:moveTo>
                    <a:pt x="741" y="0"/>
                  </a:moveTo>
                  <a:lnTo>
                    <a:pt x="191" y="1037"/>
                  </a:lnTo>
                  <a:cubicBezTo>
                    <a:pt x="64" y="1037"/>
                    <a:pt x="64" y="1143"/>
                    <a:pt x="0" y="1185"/>
                  </a:cubicBezTo>
                  <a:lnTo>
                    <a:pt x="0" y="1671"/>
                  </a:lnTo>
                  <a:cubicBezTo>
                    <a:pt x="157" y="1778"/>
                    <a:pt x="308" y="1824"/>
                    <a:pt x="447" y="1824"/>
                  </a:cubicBezTo>
                  <a:cubicBezTo>
                    <a:pt x="1190" y="1824"/>
                    <a:pt x="1596" y="499"/>
                    <a:pt x="741"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6" name="Google Shape;3436;p20"/>
            <p:cNvSpPr/>
            <p:nvPr/>
          </p:nvSpPr>
          <p:spPr>
            <a:xfrm>
              <a:off x="-2810250" y="3804525"/>
              <a:ext cx="11125" cy="36500"/>
            </a:xfrm>
            <a:custGeom>
              <a:rect b="b" l="l" r="r" t="t"/>
              <a:pathLst>
                <a:path extrusionOk="0" h="1460" w="445">
                  <a:moveTo>
                    <a:pt x="445" y="1"/>
                  </a:moveTo>
                  <a:cubicBezTo>
                    <a:pt x="1" y="445"/>
                    <a:pt x="297" y="974"/>
                    <a:pt x="254" y="1460"/>
                  </a:cubicBezTo>
                  <a:lnTo>
                    <a:pt x="445" y="1291"/>
                  </a:lnTo>
                  <a:cubicBezTo>
                    <a:pt x="445" y="868"/>
                    <a:pt x="445" y="424"/>
                    <a:pt x="445"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7" name="Google Shape;3437;p20"/>
            <p:cNvSpPr/>
            <p:nvPr/>
          </p:nvSpPr>
          <p:spPr>
            <a:xfrm>
              <a:off x="-1216100" y="4099100"/>
              <a:ext cx="34200" cy="16875"/>
            </a:xfrm>
            <a:custGeom>
              <a:rect b="b" l="l" r="r" t="t"/>
              <a:pathLst>
                <a:path extrusionOk="0" h="675" w="1368">
                  <a:moveTo>
                    <a:pt x="772" y="0"/>
                  </a:moveTo>
                  <a:cubicBezTo>
                    <a:pt x="660" y="0"/>
                    <a:pt x="532" y="37"/>
                    <a:pt x="402" y="125"/>
                  </a:cubicBezTo>
                  <a:cubicBezTo>
                    <a:pt x="0" y="379"/>
                    <a:pt x="465" y="484"/>
                    <a:pt x="550" y="653"/>
                  </a:cubicBezTo>
                  <a:lnTo>
                    <a:pt x="740" y="675"/>
                  </a:lnTo>
                  <a:cubicBezTo>
                    <a:pt x="1368" y="460"/>
                    <a:pt x="1170" y="0"/>
                    <a:pt x="772"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8" name="Google Shape;3438;p20"/>
            <p:cNvSpPr/>
            <p:nvPr/>
          </p:nvSpPr>
          <p:spPr>
            <a:xfrm>
              <a:off x="-1434475" y="3938375"/>
              <a:ext cx="18525" cy="7875"/>
            </a:xfrm>
            <a:custGeom>
              <a:rect b="b" l="l" r="r" t="t"/>
              <a:pathLst>
                <a:path extrusionOk="0" h="315" w="741">
                  <a:moveTo>
                    <a:pt x="402" y="1"/>
                  </a:moveTo>
                  <a:cubicBezTo>
                    <a:pt x="212" y="1"/>
                    <a:pt x="40" y="50"/>
                    <a:pt x="0" y="315"/>
                  </a:cubicBezTo>
                  <a:lnTo>
                    <a:pt x="741" y="19"/>
                  </a:lnTo>
                  <a:cubicBezTo>
                    <a:pt x="637" y="19"/>
                    <a:pt x="517" y="1"/>
                    <a:pt x="402"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9" name="Google Shape;3439;p20"/>
            <p:cNvSpPr/>
            <p:nvPr/>
          </p:nvSpPr>
          <p:spPr>
            <a:xfrm>
              <a:off x="-2306375" y="3724700"/>
              <a:ext cx="12200" cy="23800"/>
            </a:xfrm>
            <a:custGeom>
              <a:rect b="b" l="l" r="r" t="t"/>
              <a:pathLst>
                <a:path extrusionOk="0" h="952" w="488">
                  <a:moveTo>
                    <a:pt x="339" y="0"/>
                  </a:moveTo>
                  <a:cubicBezTo>
                    <a:pt x="1" y="275"/>
                    <a:pt x="212" y="635"/>
                    <a:pt x="170" y="952"/>
                  </a:cubicBezTo>
                  <a:cubicBezTo>
                    <a:pt x="487" y="677"/>
                    <a:pt x="276" y="317"/>
                    <a:pt x="339"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40" name="Google Shape;3440;p20"/>
          <p:cNvSpPr txBox="1"/>
          <p:nvPr>
            <p:ph type="title"/>
          </p:nvPr>
        </p:nvSpPr>
        <p:spPr>
          <a:xfrm>
            <a:off x="716550" y="655575"/>
            <a:ext cx="77109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5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3441" name="Google Shape;3441;p2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7" name="Shape 197"/>
        <p:cNvGrpSpPr/>
        <p:nvPr/>
      </p:nvGrpSpPr>
      <p:grpSpPr>
        <a:xfrm>
          <a:off x="0" y="0"/>
          <a:ext cx="0" cy="0"/>
          <a:chOff x="0" y="0"/>
          <a:chExt cx="0" cy="0"/>
        </a:xfrm>
      </p:grpSpPr>
      <p:pic>
        <p:nvPicPr>
          <p:cNvPr id="198" name="Google Shape;198;p3"/>
          <p:cNvPicPr preferRelativeResize="0"/>
          <p:nvPr/>
        </p:nvPicPr>
        <p:blipFill>
          <a:blip r:embed="rId2">
            <a:alphaModFix/>
          </a:blip>
          <a:stretch>
            <a:fillRect/>
          </a:stretch>
        </p:blipFill>
        <p:spPr>
          <a:xfrm>
            <a:off x="0" y="0"/>
            <a:ext cx="9144000" cy="5143500"/>
          </a:xfrm>
          <a:prstGeom prst="rect">
            <a:avLst/>
          </a:prstGeom>
          <a:noFill/>
          <a:ln>
            <a:noFill/>
          </a:ln>
        </p:spPr>
      </p:pic>
      <p:sp>
        <p:nvSpPr>
          <p:cNvPr id="199" name="Google Shape;199;p3"/>
          <p:cNvSpPr txBox="1"/>
          <p:nvPr>
            <p:ph idx="1" type="subTitle"/>
          </p:nvPr>
        </p:nvSpPr>
        <p:spPr>
          <a:xfrm>
            <a:off x="3140316" y="3410225"/>
            <a:ext cx="2864100" cy="682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1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200" name="Google Shape;200;p3"/>
          <p:cNvSpPr txBox="1"/>
          <p:nvPr>
            <p:ph type="title"/>
          </p:nvPr>
        </p:nvSpPr>
        <p:spPr>
          <a:xfrm>
            <a:off x="3104616" y="2197022"/>
            <a:ext cx="2935500" cy="1482300"/>
          </a:xfrm>
          <a:prstGeom prst="rect">
            <a:avLst/>
          </a:prstGeom>
        </p:spPr>
        <p:txBody>
          <a:bodyPr anchorCtr="0" anchor="ctr" bIns="91425" lIns="91425" spcFirstLastPara="1" rIns="91425" wrap="square" tIns="91425">
            <a:noAutofit/>
          </a:bodyPr>
          <a:lstStyle>
            <a:lvl1pPr lvl="0" rtl="0" algn="ctr">
              <a:lnSpc>
                <a:spcPct val="90000"/>
              </a:lnSpc>
              <a:spcBef>
                <a:spcPts val="0"/>
              </a:spcBef>
              <a:spcAft>
                <a:spcPts val="0"/>
              </a:spcAft>
              <a:buSzPts val="4200"/>
              <a:buNone/>
              <a:defRPr sz="54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201" name="Google Shape;201;p3"/>
          <p:cNvSpPr txBox="1"/>
          <p:nvPr>
            <p:ph hasCustomPrompt="1" idx="2" type="title"/>
          </p:nvPr>
        </p:nvSpPr>
        <p:spPr>
          <a:xfrm>
            <a:off x="3844116" y="1425648"/>
            <a:ext cx="1456500" cy="1030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96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grpSp>
        <p:nvGrpSpPr>
          <p:cNvPr id="202" name="Google Shape;202;p3"/>
          <p:cNvGrpSpPr/>
          <p:nvPr/>
        </p:nvGrpSpPr>
        <p:grpSpPr>
          <a:xfrm>
            <a:off x="-1185137" y="840925"/>
            <a:ext cx="2106500" cy="597475"/>
            <a:chOff x="-2810250" y="3572525"/>
            <a:chExt cx="2106500" cy="597475"/>
          </a:xfrm>
        </p:grpSpPr>
        <p:sp>
          <p:nvSpPr>
            <p:cNvPr id="203" name="Google Shape;203;p3"/>
            <p:cNvSpPr/>
            <p:nvPr/>
          </p:nvSpPr>
          <p:spPr>
            <a:xfrm>
              <a:off x="-2396250" y="4007475"/>
              <a:ext cx="133850" cy="123700"/>
            </a:xfrm>
            <a:custGeom>
              <a:rect b="b" l="l" r="r" t="t"/>
              <a:pathLst>
                <a:path extrusionOk="0" h="4948" w="5354">
                  <a:moveTo>
                    <a:pt x="3665" y="0"/>
                  </a:moveTo>
                  <a:cubicBezTo>
                    <a:pt x="3419" y="0"/>
                    <a:pt x="3177" y="89"/>
                    <a:pt x="2983" y="258"/>
                  </a:cubicBezTo>
                  <a:cubicBezTo>
                    <a:pt x="2771" y="1971"/>
                    <a:pt x="1" y="2521"/>
                    <a:pt x="339" y="4445"/>
                  </a:cubicBezTo>
                  <a:cubicBezTo>
                    <a:pt x="400" y="4488"/>
                    <a:pt x="452" y="4505"/>
                    <a:pt x="498" y="4505"/>
                  </a:cubicBezTo>
                  <a:cubicBezTo>
                    <a:pt x="693" y="4505"/>
                    <a:pt x="777" y="4189"/>
                    <a:pt x="1039" y="4189"/>
                  </a:cubicBezTo>
                  <a:cubicBezTo>
                    <a:pt x="1052" y="4189"/>
                    <a:pt x="1065" y="4190"/>
                    <a:pt x="1079" y="4192"/>
                  </a:cubicBezTo>
                  <a:cubicBezTo>
                    <a:pt x="1164" y="4466"/>
                    <a:pt x="614" y="4466"/>
                    <a:pt x="762" y="4763"/>
                  </a:cubicBezTo>
                  <a:cubicBezTo>
                    <a:pt x="893" y="4882"/>
                    <a:pt x="1072" y="4948"/>
                    <a:pt x="1226" y="4948"/>
                  </a:cubicBezTo>
                  <a:cubicBezTo>
                    <a:pt x="1344" y="4948"/>
                    <a:pt x="1447" y="4909"/>
                    <a:pt x="1502" y="4826"/>
                  </a:cubicBezTo>
                  <a:cubicBezTo>
                    <a:pt x="1946" y="4213"/>
                    <a:pt x="2750" y="3853"/>
                    <a:pt x="3004" y="3155"/>
                  </a:cubicBezTo>
                  <a:cubicBezTo>
                    <a:pt x="3110" y="2817"/>
                    <a:pt x="3363" y="2542"/>
                    <a:pt x="3659" y="2373"/>
                  </a:cubicBezTo>
                  <a:cubicBezTo>
                    <a:pt x="4558" y="1871"/>
                    <a:pt x="5354" y="109"/>
                    <a:pt x="4167" y="109"/>
                  </a:cubicBezTo>
                  <a:cubicBezTo>
                    <a:pt x="4153" y="109"/>
                    <a:pt x="4139" y="109"/>
                    <a:pt x="4125" y="110"/>
                  </a:cubicBezTo>
                  <a:cubicBezTo>
                    <a:pt x="3977" y="36"/>
                    <a:pt x="3820" y="0"/>
                    <a:pt x="3665"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3"/>
            <p:cNvSpPr/>
            <p:nvPr/>
          </p:nvSpPr>
          <p:spPr>
            <a:xfrm>
              <a:off x="-1076525" y="3572525"/>
              <a:ext cx="126925" cy="104075"/>
            </a:xfrm>
            <a:custGeom>
              <a:rect b="b" l="l" r="r" t="t"/>
              <a:pathLst>
                <a:path extrusionOk="0" h="4163" w="5077">
                  <a:moveTo>
                    <a:pt x="3337" y="1"/>
                  </a:moveTo>
                  <a:cubicBezTo>
                    <a:pt x="3025" y="1"/>
                    <a:pt x="2736" y="55"/>
                    <a:pt x="2602" y="165"/>
                  </a:cubicBezTo>
                  <a:cubicBezTo>
                    <a:pt x="2665" y="715"/>
                    <a:pt x="1798" y="906"/>
                    <a:pt x="1841" y="1477"/>
                  </a:cubicBezTo>
                  <a:cubicBezTo>
                    <a:pt x="1819" y="1815"/>
                    <a:pt x="1544" y="1900"/>
                    <a:pt x="1248" y="1963"/>
                  </a:cubicBezTo>
                  <a:cubicBezTo>
                    <a:pt x="254" y="2513"/>
                    <a:pt x="1" y="4099"/>
                    <a:pt x="1502" y="4163"/>
                  </a:cubicBezTo>
                  <a:cubicBezTo>
                    <a:pt x="2412" y="3824"/>
                    <a:pt x="3173" y="3190"/>
                    <a:pt x="3659" y="2365"/>
                  </a:cubicBezTo>
                  <a:cubicBezTo>
                    <a:pt x="3793" y="1912"/>
                    <a:pt x="4060" y="1739"/>
                    <a:pt x="4460" y="1739"/>
                  </a:cubicBezTo>
                  <a:cubicBezTo>
                    <a:pt x="4565" y="1739"/>
                    <a:pt x="4678" y="1751"/>
                    <a:pt x="4801" y="1773"/>
                  </a:cubicBezTo>
                  <a:cubicBezTo>
                    <a:pt x="4738" y="1604"/>
                    <a:pt x="5076" y="1477"/>
                    <a:pt x="4865" y="1286"/>
                  </a:cubicBezTo>
                  <a:cubicBezTo>
                    <a:pt x="4670" y="1119"/>
                    <a:pt x="4486" y="1055"/>
                    <a:pt x="4305" y="1055"/>
                  </a:cubicBezTo>
                  <a:cubicBezTo>
                    <a:pt x="3779" y="1055"/>
                    <a:pt x="3290" y="1599"/>
                    <a:pt x="2708" y="1709"/>
                  </a:cubicBezTo>
                  <a:cubicBezTo>
                    <a:pt x="2792" y="1202"/>
                    <a:pt x="3215" y="948"/>
                    <a:pt x="3511" y="715"/>
                  </a:cubicBezTo>
                  <a:cubicBezTo>
                    <a:pt x="3571" y="673"/>
                    <a:pt x="3645" y="658"/>
                    <a:pt x="3726" y="658"/>
                  </a:cubicBezTo>
                  <a:cubicBezTo>
                    <a:pt x="3891" y="658"/>
                    <a:pt x="4083" y="718"/>
                    <a:pt x="4233" y="718"/>
                  </a:cubicBezTo>
                  <a:cubicBezTo>
                    <a:pt x="4373" y="718"/>
                    <a:pt x="4476" y="666"/>
                    <a:pt x="4484" y="461"/>
                  </a:cubicBezTo>
                  <a:cubicBezTo>
                    <a:pt x="4458" y="156"/>
                    <a:pt x="3864" y="1"/>
                    <a:pt x="3337"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3"/>
            <p:cNvSpPr/>
            <p:nvPr/>
          </p:nvSpPr>
          <p:spPr>
            <a:xfrm>
              <a:off x="-2407875" y="4057575"/>
              <a:ext cx="141200" cy="94050"/>
            </a:xfrm>
            <a:custGeom>
              <a:rect b="b" l="l" r="r" t="t"/>
              <a:pathLst>
                <a:path extrusionOk="0" h="3762" w="5648">
                  <a:moveTo>
                    <a:pt x="4962" y="0"/>
                  </a:moveTo>
                  <a:cubicBezTo>
                    <a:pt x="4363" y="0"/>
                    <a:pt x="3743" y="352"/>
                    <a:pt x="3532" y="940"/>
                  </a:cubicBezTo>
                  <a:cubicBezTo>
                    <a:pt x="3405" y="1638"/>
                    <a:pt x="2665" y="1743"/>
                    <a:pt x="2369" y="2293"/>
                  </a:cubicBezTo>
                  <a:cubicBezTo>
                    <a:pt x="2144" y="2744"/>
                    <a:pt x="1958" y="2962"/>
                    <a:pt x="1704" y="2962"/>
                  </a:cubicBezTo>
                  <a:cubicBezTo>
                    <a:pt x="1506" y="2962"/>
                    <a:pt x="1265" y="2828"/>
                    <a:pt x="931" y="2568"/>
                  </a:cubicBezTo>
                  <a:cubicBezTo>
                    <a:pt x="656" y="2399"/>
                    <a:pt x="677" y="2188"/>
                    <a:pt x="740" y="1955"/>
                  </a:cubicBezTo>
                  <a:cubicBezTo>
                    <a:pt x="844" y="1728"/>
                    <a:pt x="715" y="1616"/>
                    <a:pt x="571" y="1616"/>
                  </a:cubicBezTo>
                  <a:cubicBezTo>
                    <a:pt x="420" y="1616"/>
                    <a:pt x="253" y="1738"/>
                    <a:pt x="317" y="1976"/>
                  </a:cubicBezTo>
                  <a:cubicBezTo>
                    <a:pt x="85" y="2293"/>
                    <a:pt x="0" y="2801"/>
                    <a:pt x="360" y="3076"/>
                  </a:cubicBezTo>
                  <a:cubicBezTo>
                    <a:pt x="1067" y="3522"/>
                    <a:pt x="1545" y="3761"/>
                    <a:pt x="1963" y="3761"/>
                  </a:cubicBezTo>
                  <a:cubicBezTo>
                    <a:pt x="2358" y="3761"/>
                    <a:pt x="2699" y="3549"/>
                    <a:pt x="3130" y="3097"/>
                  </a:cubicBezTo>
                  <a:cubicBezTo>
                    <a:pt x="3997" y="2166"/>
                    <a:pt x="5097" y="1342"/>
                    <a:pt x="5647" y="178"/>
                  </a:cubicBezTo>
                  <a:cubicBezTo>
                    <a:pt x="5441" y="57"/>
                    <a:pt x="5203" y="0"/>
                    <a:pt x="4962"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3"/>
            <p:cNvSpPr/>
            <p:nvPr/>
          </p:nvSpPr>
          <p:spPr>
            <a:xfrm>
              <a:off x="-869800" y="3762375"/>
              <a:ext cx="147025" cy="84950"/>
            </a:xfrm>
            <a:custGeom>
              <a:rect b="b" l="l" r="r" t="t"/>
              <a:pathLst>
                <a:path extrusionOk="0" h="3398" w="5881">
                  <a:moveTo>
                    <a:pt x="3321" y="0"/>
                  </a:moveTo>
                  <a:cubicBezTo>
                    <a:pt x="2724" y="0"/>
                    <a:pt x="1587" y="1645"/>
                    <a:pt x="652" y="1645"/>
                  </a:cubicBezTo>
                  <a:cubicBezTo>
                    <a:pt x="646" y="1645"/>
                    <a:pt x="641" y="1645"/>
                    <a:pt x="635" y="1644"/>
                  </a:cubicBezTo>
                  <a:cubicBezTo>
                    <a:pt x="339" y="1666"/>
                    <a:pt x="530" y="2004"/>
                    <a:pt x="276" y="2067"/>
                  </a:cubicBezTo>
                  <a:cubicBezTo>
                    <a:pt x="1" y="2448"/>
                    <a:pt x="170" y="2829"/>
                    <a:pt x="276" y="3188"/>
                  </a:cubicBezTo>
                  <a:lnTo>
                    <a:pt x="445" y="3209"/>
                  </a:lnTo>
                  <a:cubicBezTo>
                    <a:pt x="481" y="3205"/>
                    <a:pt x="517" y="3203"/>
                    <a:pt x="553" y="3203"/>
                  </a:cubicBezTo>
                  <a:cubicBezTo>
                    <a:pt x="921" y="3203"/>
                    <a:pt x="1302" y="3397"/>
                    <a:pt x="1640" y="3397"/>
                  </a:cubicBezTo>
                  <a:cubicBezTo>
                    <a:pt x="1779" y="3397"/>
                    <a:pt x="1911" y="3365"/>
                    <a:pt x="2031" y="3273"/>
                  </a:cubicBezTo>
                  <a:cubicBezTo>
                    <a:pt x="2645" y="2850"/>
                    <a:pt x="3491" y="2554"/>
                    <a:pt x="3892" y="2089"/>
                  </a:cubicBezTo>
                  <a:cubicBezTo>
                    <a:pt x="4358" y="1306"/>
                    <a:pt x="5881" y="1243"/>
                    <a:pt x="5606" y="164"/>
                  </a:cubicBezTo>
                  <a:cubicBezTo>
                    <a:pt x="5575" y="156"/>
                    <a:pt x="5540" y="153"/>
                    <a:pt x="5503" y="153"/>
                  </a:cubicBezTo>
                  <a:cubicBezTo>
                    <a:pt x="4820" y="153"/>
                    <a:pt x="3102" y="1370"/>
                    <a:pt x="2581" y="1771"/>
                  </a:cubicBezTo>
                  <a:cubicBezTo>
                    <a:pt x="2877" y="1179"/>
                    <a:pt x="3533" y="756"/>
                    <a:pt x="3491" y="58"/>
                  </a:cubicBezTo>
                  <a:cubicBezTo>
                    <a:pt x="3441" y="18"/>
                    <a:pt x="3384" y="0"/>
                    <a:pt x="3321"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3"/>
            <p:cNvSpPr/>
            <p:nvPr/>
          </p:nvSpPr>
          <p:spPr>
            <a:xfrm>
              <a:off x="-2475025" y="3887900"/>
              <a:ext cx="118975" cy="96950"/>
            </a:xfrm>
            <a:custGeom>
              <a:rect b="b" l="l" r="r" t="t"/>
              <a:pathLst>
                <a:path extrusionOk="0" h="3878" w="4759">
                  <a:moveTo>
                    <a:pt x="2337" y="1"/>
                  </a:moveTo>
                  <a:cubicBezTo>
                    <a:pt x="1329" y="1"/>
                    <a:pt x="678" y="1172"/>
                    <a:pt x="550" y="1995"/>
                  </a:cubicBezTo>
                  <a:cubicBezTo>
                    <a:pt x="0" y="3010"/>
                    <a:pt x="867" y="3751"/>
                    <a:pt x="1883" y="3878"/>
                  </a:cubicBezTo>
                  <a:cubicBezTo>
                    <a:pt x="2665" y="3095"/>
                    <a:pt x="4759" y="1953"/>
                    <a:pt x="3215" y="832"/>
                  </a:cubicBezTo>
                  <a:cubicBezTo>
                    <a:pt x="2898" y="621"/>
                    <a:pt x="2961" y="346"/>
                    <a:pt x="2834" y="92"/>
                  </a:cubicBezTo>
                  <a:cubicBezTo>
                    <a:pt x="2660" y="29"/>
                    <a:pt x="2494" y="1"/>
                    <a:pt x="2337"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3"/>
            <p:cNvSpPr/>
            <p:nvPr/>
          </p:nvSpPr>
          <p:spPr>
            <a:xfrm>
              <a:off x="-1207650" y="3814575"/>
              <a:ext cx="107350" cy="83025"/>
            </a:xfrm>
            <a:custGeom>
              <a:rect b="b" l="l" r="r" t="t"/>
              <a:pathLst>
                <a:path extrusionOk="0" h="3321" w="4294">
                  <a:moveTo>
                    <a:pt x="2433" y="1"/>
                  </a:moveTo>
                  <a:lnTo>
                    <a:pt x="1883" y="275"/>
                  </a:lnTo>
                  <a:cubicBezTo>
                    <a:pt x="1967" y="1227"/>
                    <a:pt x="1037" y="1523"/>
                    <a:pt x="423" y="2031"/>
                  </a:cubicBezTo>
                  <a:cubicBezTo>
                    <a:pt x="0" y="2771"/>
                    <a:pt x="297" y="3194"/>
                    <a:pt x="1333" y="3321"/>
                  </a:cubicBezTo>
                  <a:cubicBezTo>
                    <a:pt x="3025" y="2665"/>
                    <a:pt x="2623" y="1227"/>
                    <a:pt x="4252" y="1121"/>
                  </a:cubicBezTo>
                  <a:lnTo>
                    <a:pt x="4294" y="783"/>
                  </a:lnTo>
                  <a:cubicBezTo>
                    <a:pt x="3955" y="22"/>
                    <a:pt x="3131" y="106"/>
                    <a:pt x="2433"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3"/>
            <p:cNvSpPr/>
            <p:nvPr/>
          </p:nvSpPr>
          <p:spPr>
            <a:xfrm>
              <a:off x="-1657600" y="3775075"/>
              <a:ext cx="115300" cy="89075"/>
            </a:xfrm>
            <a:custGeom>
              <a:rect b="b" l="l" r="r" t="t"/>
              <a:pathLst>
                <a:path extrusionOk="0" h="3563" w="4612">
                  <a:moveTo>
                    <a:pt x="3414" y="0"/>
                  </a:moveTo>
                  <a:cubicBezTo>
                    <a:pt x="2993" y="0"/>
                    <a:pt x="3192" y="1023"/>
                    <a:pt x="1840" y="1707"/>
                  </a:cubicBezTo>
                  <a:cubicBezTo>
                    <a:pt x="1883" y="2807"/>
                    <a:pt x="719" y="2575"/>
                    <a:pt x="0" y="2934"/>
                  </a:cubicBezTo>
                  <a:cubicBezTo>
                    <a:pt x="104" y="3374"/>
                    <a:pt x="451" y="3562"/>
                    <a:pt x="899" y="3562"/>
                  </a:cubicBezTo>
                  <a:cubicBezTo>
                    <a:pt x="2278" y="3562"/>
                    <a:pt x="4612" y="1777"/>
                    <a:pt x="3701" y="100"/>
                  </a:cubicBezTo>
                  <a:cubicBezTo>
                    <a:pt x="3579" y="31"/>
                    <a:pt x="3487" y="0"/>
                    <a:pt x="3414"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3"/>
            <p:cNvSpPr/>
            <p:nvPr/>
          </p:nvSpPr>
          <p:spPr>
            <a:xfrm>
              <a:off x="-2430100" y="3892350"/>
              <a:ext cx="79875" cy="94825"/>
            </a:xfrm>
            <a:custGeom>
              <a:rect b="b" l="l" r="r" t="t"/>
              <a:pathLst>
                <a:path extrusionOk="0" h="3793" w="3195">
                  <a:moveTo>
                    <a:pt x="1251" y="0"/>
                  </a:moveTo>
                  <a:cubicBezTo>
                    <a:pt x="1175" y="0"/>
                    <a:pt x="1096" y="7"/>
                    <a:pt x="1016" y="20"/>
                  </a:cubicBezTo>
                  <a:cubicBezTo>
                    <a:pt x="720" y="316"/>
                    <a:pt x="382" y="548"/>
                    <a:pt x="1185" y="760"/>
                  </a:cubicBezTo>
                  <a:cubicBezTo>
                    <a:pt x="2475" y="1162"/>
                    <a:pt x="1376" y="2684"/>
                    <a:pt x="530" y="3002"/>
                  </a:cubicBezTo>
                  <a:cubicBezTo>
                    <a:pt x="212" y="3065"/>
                    <a:pt x="1" y="3382"/>
                    <a:pt x="86" y="3700"/>
                  </a:cubicBezTo>
                  <a:cubicBezTo>
                    <a:pt x="287" y="3764"/>
                    <a:pt x="455" y="3793"/>
                    <a:pt x="600" y="3793"/>
                  </a:cubicBezTo>
                  <a:cubicBezTo>
                    <a:pt x="1354" y="3793"/>
                    <a:pt x="1459" y="3019"/>
                    <a:pt x="2116" y="2558"/>
                  </a:cubicBezTo>
                  <a:cubicBezTo>
                    <a:pt x="3194" y="1779"/>
                    <a:pt x="2538" y="0"/>
                    <a:pt x="1251"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3"/>
            <p:cNvSpPr/>
            <p:nvPr/>
          </p:nvSpPr>
          <p:spPr>
            <a:xfrm>
              <a:off x="-858675" y="3784450"/>
              <a:ext cx="124800" cy="72900"/>
            </a:xfrm>
            <a:custGeom>
              <a:rect b="b" l="l" r="r" t="t"/>
              <a:pathLst>
                <a:path extrusionOk="0" h="2916" w="4992">
                  <a:moveTo>
                    <a:pt x="4991" y="85"/>
                  </a:moveTo>
                  <a:lnTo>
                    <a:pt x="4991" y="85"/>
                  </a:lnTo>
                  <a:cubicBezTo>
                    <a:pt x="4590" y="233"/>
                    <a:pt x="3638" y="0"/>
                    <a:pt x="3553" y="529"/>
                  </a:cubicBezTo>
                  <a:cubicBezTo>
                    <a:pt x="3744" y="1523"/>
                    <a:pt x="2242" y="1142"/>
                    <a:pt x="1925" y="1840"/>
                  </a:cubicBezTo>
                  <a:cubicBezTo>
                    <a:pt x="1784" y="2210"/>
                    <a:pt x="1565" y="2322"/>
                    <a:pt x="1324" y="2322"/>
                  </a:cubicBezTo>
                  <a:cubicBezTo>
                    <a:pt x="952" y="2322"/>
                    <a:pt x="529" y="2056"/>
                    <a:pt x="260" y="2056"/>
                  </a:cubicBezTo>
                  <a:cubicBezTo>
                    <a:pt x="125" y="2056"/>
                    <a:pt x="30" y="2124"/>
                    <a:pt x="0" y="2326"/>
                  </a:cubicBezTo>
                  <a:cubicBezTo>
                    <a:pt x="340" y="2745"/>
                    <a:pt x="752" y="2916"/>
                    <a:pt x="1193" y="2916"/>
                  </a:cubicBezTo>
                  <a:cubicBezTo>
                    <a:pt x="2648" y="2916"/>
                    <a:pt x="4423" y="1058"/>
                    <a:pt x="4991" y="85"/>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3"/>
            <p:cNvSpPr/>
            <p:nvPr/>
          </p:nvSpPr>
          <p:spPr>
            <a:xfrm>
              <a:off x="-1715775" y="4022375"/>
              <a:ext cx="82525" cy="97300"/>
            </a:xfrm>
            <a:custGeom>
              <a:rect b="b" l="l" r="r" t="t"/>
              <a:pathLst>
                <a:path extrusionOk="0" h="3892" w="3301">
                  <a:moveTo>
                    <a:pt x="2164" y="1"/>
                  </a:moveTo>
                  <a:cubicBezTo>
                    <a:pt x="2076" y="1"/>
                    <a:pt x="2004" y="47"/>
                    <a:pt x="1968" y="191"/>
                  </a:cubicBezTo>
                  <a:cubicBezTo>
                    <a:pt x="1714" y="381"/>
                    <a:pt x="1545" y="677"/>
                    <a:pt x="1545" y="994"/>
                  </a:cubicBezTo>
                  <a:cubicBezTo>
                    <a:pt x="1376" y="1925"/>
                    <a:pt x="1" y="2411"/>
                    <a:pt x="530" y="3469"/>
                  </a:cubicBezTo>
                  <a:cubicBezTo>
                    <a:pt x="675" y="3736"/>
                    <a:pt x="995" y="3891"/>
                    <a:pt x="1306" y="3891"/>
                  </a:cubicBezTo>
                  <a:cubicBezTo>
                    <a:pt x="1536" y="3891"/>
                    <a:pt x="1760" y="3806"/>
                    <a:pt x="1904" y="3617"/>
                  </a:cubicBezTo>
                  <a:cubicBezTo>
                    <a:pt x="2179" y="2432"/>
                    <a:pt x="3300" y="1502"/>
                    <a:pt x="3258" y="233"/>
                  </a:cubicBezTo>
                  <a:lnTo>
                    <a:pt x="2708" y="148"/>
                  </a:lnTo>
                  <a:cubicBezTo>
                    <a:pt x="2698" y="150"/>
                    <a:pt x="2687" y="151"/>
                    <a:pt x="2676" y="151"/>
                  </a:cubicBezTo>
                  <a:cubicBezTo>
                    <a:pt x="2534" y="151"/>
                    <a:pt x="2323" y="1"/>
                    <a:pt x="2164"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3"/>
            <p:cNvSpPr/>
            <p:nvPr/>
          </p:nvSpPr>
          <p:spPr>
            <a:xfrm>
              <a:off x="-1209225" y="4031875"/>
              <a:ext cx="103650" cy="71425"/>
            </a:xfrm>
            <a:custGeom>
              <a:rect b="b" l="l" r="r" t="t"/>
              <a:pathLst>
                <a:path extrusionOk="0" h="2857" w="4146">
                  <a:moveTo>
                    <a:pt x="3786" y="1"/>
                  </a:moveTo>
                  <a:cubicBezTo>
                    <a:pt x="3046" y="85"/>
                    <a:pt x="2305" y="64"/>
                    <a:pt x="1586" y="128"/>
                  </a:cubicBezTo>
                  <a:lnTo>
                    <a:pt x="1015" y="593"/>
                  </a:lnTo>
                  <a:cubicBezTo>
                    <a:pt x="931" y="678"/>
                    <a:pt x="888" y="762"/>
                    <a:pt x="867" y="889"/>
                  </a:cubicBezTo>
                  <a:cubicBezTo>
                    <a:pt x="867" y="1460"/>
                    <a:pt x="0" y="1756"/>
                    <a:pt x="254" y="2412"/>
                  </a:cubicBezTo>
                  <a:cubicBezTo>
                    <a:pt x="536" y="2704"/>
                    <a:pt x="899" y="2857"/>
                    <a:pt x="1245" y="2857"/>
                  </a:cubicBezTo>
                  <a:cubicBezTo>
                    <a:pt x="1652" y="2857"/>
                    <a:pt x="2036" y="2646"/>
                    <a:pt x="2242" y="2200"/>
                  </a:cubicBezTo>
                  <a:cubicBezTo>
                    <a:pt x="2305" y="2031"/>
                    <a:pt x="2263" y="1862"/>
                    <a:pt x="2157" y="1756"/>
                  </a:cubicBezTo>
                  <a:cubicBezTo>
                    <a:pt x="2106" y="1735"/>
                    <a:pt x="2059" y="1725"/>
                    <a:pt x="2015" y="1725"/>
                  </a:cubicBezTo>
                  <a:cubicBezTo>
                    <a:pt x="1762" y="1725"/>
                    <a:pt x="1611" y="2027"/>
                    <a:pt x="1362" y="2027"/>
                  </a:cubicBezTo>
                  <a:cubicBezTo>
                    <a:pt x="1314" y="2027"/>
                    <a:pt x="1262" y="2016"/>
                    <a:pt x="1206" y="1989"/>
                  </a:cubicBezTo>
                  <a:cubicBezTo>
                    <a:pt x="1461" y="1559"/>
                    <a:pt x="1576" y="1366"/>
                    <a:pt x="1705" y="1366"/>
                  </a:cubicBezTo>
                  <a:cubicBezTo>
                    <a:pt x="1811" y="1366"/>
                    <a:pt x="1926" y="1497"/>
                    <a:pt x="2136" y="1735"/>
                  </a:cubicBezTo>
                  <a:cubicBezTo>
                    <a:pt x="2338" y="1823"/>
                    <a:pt x="2499" y="1859"/>
                    <a:pt x="2631" y="1859"/>
                  </a:cubicBezTo>
                  <a:cubicBezTo>
                    <a:pt x="3230" y="1859"/>
                    <a:pt x="3210" y="1093"/>
                    <a:pt x="3574" y="868"/>
                  </a:cubicBezTo>
                  <a:lnTo>
                    <a:pt x="3574" y="868"/>
                  </a:lnTo>
                  <a:cubicBezTo>
                    <a:pt x="3426" y="1079"/>
                    <a:pt x="3320" y="1291"/>
                    <a:pt x="3765" y="1418"/>
                  </a:cubicBezTo>
                  <a:cubicBezTo>
                    <a:pt x="3765" y="953"/>
                    <a:pt x="4145" y="487"/>
                    <a:pt x="3786"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3"/>
            <p:cNvSpPr/>
            <p:nvPr/>
          </p:nvSpPr>
          <p:spPr>
            <a:xfrm>
              <a:off x="-2402600" y="4013900"/>
              <a:ext cx="103125" cy="108950"/>
            </a:xfrm>
            <a:custGeom>
              <a:rect b="b" l="l" r="r" t="t"/>
              <a:pathLst>
                <a:path extrusionOk="0" h="4358" w="4125">
                  <a:moveTo>
                    <a:pt x="3258" y="1"/>
                  </a:moveTo>
                  <a:cubicBezTo>
                    <a:pt x="1883" y="720"/>
                    <a:pt x="826" y="1925"/>
                    <a:pt x="276" y="3385"/>
                  </a:cubicBezTo>
                  <a:cubicBezTo>
                    <a:pt x="635" y="3638"/>
                    <a:pt x="1" y="4188"/>
                    <a:pt x="656" y="4358"/>
                  </a:cubicBezTo>
                  <a:cubicBezTo>
                    <a:pt x="720" y="4315"/>
                    <a:pt x="741" y="4231"/>
                    <a:pt x="656" y="4188"/>
                  </a:cubicBezTo>
                  <a:cubicBezTo>
                    <a:pt x="635" y="2285"/>
                    <a:pt x="4125" y="1206"/>
                    <a:pt x="3258"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3"/>
            <p:cNvSpPr/>
            <p:nvPr/>
          </p:nvSpPr>
          <p:spPr>
            <a:xfrm>
              <a:off x="-2066325" y="3800825"/>
              <a:ext cx="83575" cy="106975"/>
            </a:xfrm>
            <a:custGeom>
              <a:rect b="b" l="l" r="r" t="t"/>
              <a:pathLst>
                <a:path extrusionOk="0" h="4279" w="3343">
                  <a:moveTo>
                    <a:pt x="1333" y="1"/>
                  </a:moveTo>
                  <a:lnTo>
                    <a:pt x="1333" y="22"/>
                  </a:lnTo>
                  <a:cubicBezTo>
                    <a:pt x="678" y="1333"/>
                    <a:pt x="1" y="2856"/>
                    <a:pt x="995" y="4188"/>
                  </a:cubicBezTo>
                  <a:cubicBezTo>
                    <a:pt x="1021" y="4179"/>
                    <a:pt x="1044" y="4174"/>
                    <a:pt x="1064" y="4174"/>
                  </a:cubicBezTo>
                  <a:cubicBezTo>
                    <a:pt x="1093" y="4174"/>
                    <a:pt x="1118" y="4185"/>
                    <a:pt x="1143" y="4209"/>
                  </a:cubicBezTo>
                  <a:cubicBezTo>
                    <a:pt x="1255" y="4257"/>
                    <a:pt x="1355" y="4278"/>
                    <a:pt x="1445" y="4278"/>
                  </a:cubicBezTo>
                  <a:cubicBezTo>
                    <a:pt x="2033" y="4278"/>
                    <a:pt x="2193" y="3371"/>
                    <a:pt x="2560" y="3004"/>
                  </a:cubicBezTo>
                  <a:cubicBezTo>
                    <a:pt x="2814" y="2581"/>
                    <a:pt x="3342" y="2200"/>
                    <a:pt x="3152" y="1650"/>
                  </a:cubicBezTo>
                  <a:cubicBezTo>
                    <a:pt x="2964" y="1253"/>
                    <a:pt x="3272" y="339"/>
                    <a:pt x="2645" y="339"/>
                  </a:cubicBezTo>
                  <a:cubicBezTo>
                    <a:pt x="2638" y="339"/>
                    <a:pt x="2631" y="339"/>
                    <a:pt x="2623" y="339"/>
                  </a:cubicBezTo>
                  <a:cubicBezTo>
                    <a:pt x="1777" y="1016"/>
                    <a:pt x="2285" y="2116"/>
                    <a:pt x="1629" y="2940"/>
                  </a:cubicBezTo>
                  <a:cubicBezTo>
                    <a:pt x="678" y="2010"/>
                    <a:pt x="3258" y="318"/>
                    <a:pt x="1333"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3"/>
            <p:cNvSpPr/>
            <p:nvPr/>
          </p:nvSpPr>
          <p:spPr>
            <a:xfrm>
              <a:off x="-2386200" y="4013900"/>
              <a:ext cx="131150" cy="123250"/>
            </a:xfrm>
            <a:custGeom>
              <a:rect b="b" l="l" r="r" t="t"/>
              <a:pathLst>
                <a:path extrusionOk="0" h="4930" w="5246">
                  <a:moveTo>
                    <a:pt x="4273" y="1"/>
                  </a:moveTo>
                  <a:cubicBezTo>
                    <a:pt x="4251" y="974"/>
                    <a:pt x="3702" y="1672"/>
                    <a:pt x="2708" y="2116"/>
                  </a:cubicBezTo>
                  <a:cubicBezTo>
                    <a:pt x="2517" y="2200"/>
                    <a:pt x="2390" y="2306"/>
                    <a:pt x="2433" y="2475"/>
                  </a:cubicBezTo>
                  <a:cubicBezTo>
                    <a:pt x="2644" y="3448"/>
                    <a:pt x="1142" y="3533"/>
                    <a:pt x="1079" y="4400"/>
                  </a:cubicBezTo>
                  <a:cubicBezTo>
                    <a:pt x="1079" y="4474"/>
                    <a:pt x="957" y="4521"/>
                    <a:pt x="809" y="4521"/>
                  </a:cubicBezTo>
                  <a:cubicBezTo>
                    <a:pt x="661" y="4521"/>
                    <a:pt x="487" y="4474"/>
                    <a:pt x="381" y="4358"/>
                  </a:cubicBezTo>
                  <a:cubicBezTo>
                    <a:pt x="430" y="4210"/>
                    <a:pt x="343" y="4184"/>
                    <a:pt x="233" y="4184"/>
                  </a:cubicBezTo>
                  <a:cubicBezTo>
                    <a:pt x="173" y="4184"/>
                    <a:pt x="107" y="4191"/>
                    <a:pt x="51" y="4191"/>
                  </a:cubicBezTo>
                  <a:cubicBezTo>
                    <a:pt x="33" y="4191"/>
                    <a:pt x="16" y="4191"/>
                    <a:pt x="0" y="4188"/>
                  </a:cubicBezTo>
                  <a:lnTo>
                    <a:pt x="0" y="4358"/>
                  </a:lnTo>
                  <a:cubicBezTo>
                    <a:pt x="211" y="4625"/>
                    <a:pt x="478" y="4929"/>
                    <a:pt x="770" y="4929"/>
                  </a:cubicBezTo>
                  <a:cubicBezTo>
                    <a:pt x="918" y="4929"/>
                    <a:pt x="1071" y="4852"/>
                    <a:pt x="1227" y="4654"/>
                  </a:cubicBezTo>
                  <a:cubicBezTo>
                    <a:pt x="1713" y="4061"/>
                    <a:pt x="2433" y="3638"/>
                    <a:pt x="2771" y="2983"/>
                  </a:cubicBezTo>
                  <a:cubicBezTo>
                    <a:pt x="3157" y="2175"/>
                    <a:pt x="3471" y="1892"/>
                    <a:pt x="4244" y="1892"/>
                  </a:cubicBezTo>
                  <a:cubicBezTo>
                    <a:pt x="4402" y="1892"/>
                    <a:pt x="4579" y="1904"/>
                    <a:pt x="4780" y="1925"/>
                  </a:cubicBezTo>
                  <a:cubicBezTo>
                    <a:pt x="5245" y="1164"/>
                    <a:pt x="4865" y="551"/>
                    <a:pt x="4273"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3"/>
            <p:cNvSpPr/>
            <p:nvPr/>
          </p:nvSpPr>
          <p:spPr>
            <a:xfrm>
              <a:off x="-1054850" y="3608375"/>
              <a:ext cx="98375" cy="83775"/>
            </a:xfrm>
            <a:custGeom>
              <a:rect b="b" l="l" r="r" t="t"/>
              <a:pathLst>
                <a:path extrusionOk="0" h="3351" w="3935">
                  <a:moveTo>
                    <a:pt x="3286" y="0"/>
                  </a:moveTo>
                  <a:cubicBezTo>
                    <a:pt x="3065" y="0"/>
                    <a:pt x="2878" y="122"/>
                    <a:pt x="2814" y="360"/>
                  </a:cubicBezTo>
                  <a:cubicBezTo>
                    <a:pt x="2602" y="1121"/>
                    <a:pt x="1820" y="1460"/>
                    <a:pt x="1545" y="2115"/>
                  </a:cubicBezTo>
                  <a:cubicBezTo>
                    <a:pt x="1312" y="2284"/>
                    <a:pt x="1058" y="2454"/>
                    <a:pt x="804" y="2581"/>
                  </a:cubicBezTo>
                  <a:cubicBezTo>
                    <a:pt x="402" y="2729"/>
                    <a:pt x="1" y="2855"/>
                    <a:pt x="64" y="3342"/>
                  </a:cubicBezTo>
                  <a:cubicBezTo>
                    <a:pt x="126" y="3347"/>
                    <a:pt x="187" y="3350"/>
                    <a:pt x="248" y="3350"/>
                  </a:cubicBezTo>
                  <a:cubicBezTo>
                    <a:pt x="1839" y="3350"/>
                    <a:pt x="3181" y="1540"/>
                    <a:pt x="3934" y="339"/>
                  </a:cubicBezTo>
                  <a:cubicBezTo>
                    <a:pt x="3738" y="111"/>
                    <a:pt x="3496" y="0"/>
                    <a:pt x="3286"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3"/>
            <p:cNvSpPr/>
            <p:nvPr/>
          </p:nvSpPr>
          <p:spPr>
            <a:xfrm>
              <a:off x="-2025025" y="3796425"/>
              <a:ext cx="88800" cy="110275"/>
            </a:xfrm>
            <a:custGeom>
              <a:rect b="b" l="l" r="r" t="t"/>
              <a:pathLst>
                <a:path extrusionOk="0" h="4411" w="3552">
                  <a:moveTo>
                    <a:pt x="889" y="1"/>
                  </a:moveTo>
                  <a:cubicBezTo>
                    <a:pt x="649" y="1"/>
                    <a:pt x="619" y="221"/>
                    <a:pt x="1162" y="663"/>
                  </a:cubicBezTo>
                  <a:cubicBezTo>
                    <a:pt x="1373" y="832"/>
                    <a:pt x="1310" y="1001"/>
                    <a:pt x="1141" y="1150"/>
                  </a:cubicBezTo>
                  <a:cubicBezTo>
                    <a:pt x="992" y="1678"/>
                    <a:pt x="1881" y="2186"/>
                    <a:pt x="1141" y="2588"/>
                  </a:cubicBezTo>
                  <a:cubicBezTo>
                    <a:pt x="770" y="2670"/>
                    <a:pt x="1" y="4411"/>
                    <a:pt x="696" y="4411"/>
                  </a:cubicBezTo>
                  <a:cubicBezTo>
                    <a:pt x="716" y="4411"/>
                    <a:pt x="737" y="4409"/>
                    <a:pt x="760" y="4406"/>
                  </a:cubicBezTo>
                  <a:cubicBezTo>
                    <a:pt x="3552" y="1477"/>
                    <a:pt x="1512" y="1"/>
                    <a:pt x="889"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3"/>
            <p:cNvSpPr/>
            <p:nvPr/>
          </p:nvSpPr>
          <p:spPr>
            <a:xfrm>
              <a:off x="-2743625" y="4091025"/>
              <a:ext cx="81975" cy="78875"/>
            </a:xfrm>
            <a:custGeom>
              <a:rect b="b" l="l" r="r" t="t"/>
              <a:pathLst>
                <a:path extrusionOk="0" h="3155" w="3279">
                  <a:moveTo>
                    <a:pt x="2655" y="0"/>
                  </a:moveTo>
                  <a:cubicBezTo>
                    <a:pt x="2457" y="0"/>
                    <a:pt x="2305" y="192"/>
                    <a:pt x="1967" y="638"/>
                  </a:cubicBezTo>
                  <a:cubicBezTo>
                    <a:pt x="1269" y="1463"/>
                    <a:pt x="127" y="2034"/>
                    <a:pt x="0" y="3155"/>
                  </a:cubicBezTo>
                  <a:cubicBezTo>
                    <a:pt x="1756" y="2943"/>
                    <a:pt x="2411" y="2119"/>
                    <a:pt x="3279" y="300"/>
                  </a:cubicBezTo>
                  <a:cubicBezTo>
                    <a:pt x="2979" y="109"/>
                    <a:pt x="2804" y="0"/>
                    <a:pt x="2655"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3"/>
            <p:cNvSpPr/>
            <p:nvPr/>
          </p:nvSpPr>
          <p:spPr>
            <a:xfrm>
              <a:off x="-1964275" y="3977375"/>
              <a:ext cx="102600" cy="85350"/>
            </a:xfrm>
            <a:custGeom>
              <a:rect b="b" l="l" r="r" t="t"/>
              <a:pathLst>
                <a:path extrusionOk="0" h="3414" w="4104">
                  <a:moveTo>
                    <a:pt x="3439" y="0"/>
                  </a:moveTo>
                  <a:cubicBezTo>
                    <a:pt x="3010" y="0"/>
                    <a:pt x="3012" y="466"/>
                    <a:pt x="2814" y="700"/>
                  </a:cubicBezTo>
                  <a:cubicBezTo>
                    <a:pt x="2665" y="1145"/>
                    <a:pt x="1946" y="1335"/>
                    <a:pt x="1925" y="1758"/>
                  </a:cubicBezTo>
                  <a:cubicBezTo>
                    <a:pt x="1862" y="2836"/>
                    <a:pt x="635" y="2562"/>
                    <a:pt x="1" y="3090"/>
                  </a:cubicBezTo>
                  <a:cubicBezTo>
                    <a:pt x="278" y="3316"/>
                    <a:pt x="585" y="3413"/>
                    <a:pt x="902" y="3413"/>
                  </a:cubicBezTo>
                  <a:cubicBezTo>
                    <a:pt x="2401" y="3413"/>
                    <a:pt x="4103" y="1232"/>
                    <a:pt x="3702" y="45"/>
                  </a:cubicBezTo>
                  <a:cubicBezTo>
                    <a:pt x="3599" y="14"/>
                    <a:pt x="3513" y="0"/>
                    <a:pt x="3439"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3"/>
            <p:cNvSpPr/>
            <p:nvPr/>
          </p:nvSpPr>
          <p:spPr>
            <a:xfrm>
              <a:off x="-2311650" y="3692450"/>
              <a:ext cx="94325" cy="88925"/>
            </a:xfrm>
            <a:custGeom>
              <a:rect b="b" l="l" r="r" t="t"/>
              <a:pathLst>
                <a:path extrusionOk="0" h="3557" w="3773">
                  <a:moveTo>
                    <a:pt x="3321" y="0"/>
                  </a:moveTo>
                  <a:lnTo>
                    <a:pt x="3321" y="0"/>
                  </a:lnTo>
                  <a:cubicBezTo>
                    <a:pt x="1354" y="550"/>
                    <a:pt x="3109" y="2411"/>
                    <a:pt x="910" y="2749"/>
                  </a:cubicBezTo>
                  <a:cubicBezTo>
                    <a:pt x="635" y="2961"/>
                    <a:pt x="43" y="2686"/>
                    <a:pt x="0" y="3215"/>
                  </a:cubicBezTo>
                  <a:cubicBezTo>
                    <a:pt x="318" y="3453"/>
                    <a:pt x="646" y="3557"/>
                    <a:pt x="967" y="3557"/>
                  </a:cubicBezTo>
                  <a:cubicBezTo>
                    <a:pt x="2441" y="3557"/>
                    <a:pt x="3772" y="1372"/>
                    <a:pt x="3321"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3"/>
            <p:cNvSpPr/>
            <p:nvPr/>
          </p:nvSpPr>
          <p:spPr>
            <a:xfrm>
              <a:off x="-1678225" y="3763825"/>
              <a:ext cx="87800" cy="86200"/>
            </a:xfrm>
            <a:custGeom>
              <a:rect b="b" l="l" r="r" t="t"/>
              <a:pathLst>
                <a:path extrusionOk="0" h="3448" w="3512">
                  <a:moveTo>
                    <a:pt x="2538" y="0"/>
                  </a:moveTo>
                  <a:lnTo>
                    <a:pt x="2538" y="0"/>
                  </a:lnTo>
                  <a:cubicBezTo>
                    <a:pt x="2010" y="360"/>
                    <a:pt x="1777" y="1037"/>
                    <a:pt x="1016" y="1163"/>
                  </a:cubicBezTo>
                  <a:cubicBezTo>
                    <a:pt x="614" y="1375"/>
                    <a:pt x="550" y="1819"/>
                    <a:pt x="275" y="2136"/>
                  </a:cubicBezTo>
                  <a:cubicBezTo>
                    <a:pt x="0" y="2454"/>
                    <a:pt x="297" y="3448"/>
                    <a:pt x="783" y="3448"/>
                  </a:cubicBezTo>
                  <a:cubicBezTo>
                    <a:pt x="1756" y="3384"/>
                    <a:pt x="3088" y="3363"/>
                    <a:pt x="2708" y="2157"/>
                  </a:cubicBezTo>
                  <a:lnTo>
                    <a:pt x="2581" y="2115"/>
                  </a:lnTo>
                  <a:cubicBezTo>
                    <a:pt x="2242" y="2263"/>
                    <a:pt x="2306" y="2644"/>
                    <a:pt x="2010" y="2792"/>
                  </a:cubicBezTo>
                  <a:cubicBezTo>
                    <a:pt x="1919" y="2832"/>
                    <a:pt x="1780" y="2858"/>
                    <a:pt x="1669" y="2858"/>
                  </a:cubicBezTo>
                  <a:cubicBezTo>
                    <a:pt x="1547" y="2858"/>
                    <a:pt x="1458" y="2827"/>
                    <a:pt x="1502" y="2750"/>
                  </a:cubicBezTo>
                  <a:cubicBezTo>
                    <a:pt x="1735" y="2390"/>
                    <a:pt x="1291" y="1798"/>
                    <a:pt x="2010" y="1629"/>
                  </a:cubicBezTo>
                  <a:cubicBezTo>
                    <a:pt x="2581" y="1396"/>
                    <a:pt x="3511" y="296"/>
                    <a:pt x="2538"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3"/>
            <p:cNvSpPr/>
            <p:nvPr/>
          </p:nvSpPr>
          <p:spPr>
            <a:xfrm>
              <a:off x="-2786250" y="4057250"/>
              <a:ext cx="89275" cy="103275"/>
            </a:xfrm>
            <a:custGeom>
              <a:rect b="b" l="l" r="r" t="t"/>
              <a:pathLst>
                <a:path extrusionOk="0" h="4131" w="3571">
                  <a:moveTo>
                    <a:pt x="3320" y="1"/>
                  </a:moveTo>
                  <a:cubicBezTo>
                    <a:pt x="3281" y="1"/>
                    <a:pt x="3236" y="14"/>
                    <a:pt x="3186" y="43"/>
                  </a:cubicBezTo>
                  <a:cubicBezTo>
                    <a:pt x="1875" y="297"/>
                    <a:pt x="902" y="1799"/>
                    <a:pt x="500" y="2941"/>
                  </a:cubicBezTo>
                  <a:cubicBezTo>
                    <a:pt x="0" y="3367"/>
                    <a:pt x="808" y="4130"/>
                    <a:pt x="1326" y="4130"/>
                  </a:cubicBezTo>
                  <a:cubicBezTo>
                    <a:pt x="1553" y="4130"/>
                    <a:pt x="1725" y="3983"/>
                    <a:pt x="1705" y="3596"/>
                  </a:cubicBezTo>
                  <a:cubicBezTo>
                    <a:pt x="1748" y="3195"/>
                    <a:pt x="1134" y="2793"/>
                    <a:pt x="1473" y="2454"/>
                  </a:cubicBezTo>
                  <a:cubicBezTo>
                    <a:pt x="2107" y="1862"/>
                    <a:pt x="2424" y="1016"/>
                    <a:pt x="3334" y="614"/>
                  </a:cubicBezTo>
                  <a:cubicBezTo>
                    <a:pt x="3570" y="487"/>
                    <a:pt x="3557" y="1"/>
                    <a:pt x="3320"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3"/>
            <p:cNvSpPr/>
            <p:nvPr/>
          </p:nvSpPr>
          <p:spPr>
            <a:xfrm>
              <a:off x="-1699900" y="4050150"/>
              <a:ext cx="94675" cy="82875"/>
            </a:xfrm>
            <a:custGeom>
              <a:rect b="b" l="l" r="r" t="t"/>
              <a:pathLst>
                <a:path extrusionOk="0" h="3315" w="3787">
                  <a:moveTo>
                    <a:pt x="2841" y="0"/>
                  </a:moveTo>
                  <a:cubicBezTo>
                    <a:pt x="2127" y="0"/>
                    <a:pt x="1428" y="2279"/>
                    <a:pt x="952" y="2590"/>
                  </a:cubicBezTo>
                  <a:cubicBezTo>
                    <a:pt x="719" y="2759"/>
                    <a:pt x="0" y="2611"/>
                    <a:pt x="402" y="3225"/>
                  </a:cubicBezTo>
                  <a:cubicBezTo>
                    <a:pt x="528" y="3288"/>
                    <a:pt x="645" y="3315"/>
                    <a:pt x="756" y="3315"/>
                  </a:cubicBezTo>
                  <a:cubicBezTo>
                    <a:pt x="1391" y="3315"/>
                    <a:pt x="1814" y="2413"/>
                    <a:pt x="2390" y="2125"/>
                  </a:cubicBezTo>
                  <a:cubicBezTo>
                    <a:pt x="2919" y="1596"/>
                    <a:pt x="3786" y="1089"/>
                    <a:pt x="3173" y="179"/>
                  </a:cubicBezTo>
                  <a:cubicBezTo>
                    <a:pt x="3062" y="55"/>
                    <a:pt x="2952" y="0"/>
                    <a:pt x="2841"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3"/>
            <p:cNvSpPr/>
            <p:nvPr/>
          </p:nvSpPr>
          <p:spPr>
            <a:xfrm>
              <a:off x="-2789625" y="3788150"/>
              <a:ext cx="65050" cy="96625"/>
            </a:xfrm>
            <a:custGeom>
              <a:rect b="b" l="l" r="r" t="t"/>
              <a:pathLst>
                <a:path extrusionOk="0" h="3865" w="2602">
                  <a:moveTo>
                    <a:pt x="1840" y="0"/>
                  </a:moveTo>
                  <a:lnTo>
                    <a:pt x="1840" y="0"/>
                  </a:lnTo>
                  <a:cubicBezTo>
                    <a:pt x="1312" y="1481"/>
                    <a:pt x="1502" y="2813"/>
                    <a:pt x="0" y="3849"/>
                  </a:cubicBezTo>
                  <a:cubicBezTo>
                    <a:pt x="99" y="3859"/>
                    <a:pt x="189" y="3864"/>
                    <a:pt x="273" y="3864"/>
                  </a:cubicBezTo>
                  <a:cubicBezTo>
                    <a:pt x="1228" y="3864"/>
                    <a:pt x="1253" y="3226"/>
                    <a:pt x="1798" y="2623"/>
                  </a:cubicBezTo>
                  <a:cubicBezTo>
                    <a:pt x="2602" y="2073"/>
                    <a:pt x="2559" y="719"/>
                    <a:pt x="1840"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3"/>
            <p:cNvSpPr/>
            <p:nvPr/>
          </p:nvSpPr>
          <p:spPr>
            <a:xfrm>
              <a:off x="-1955800" y="3959800"/>
              <a:ext cx="84075" cy="62725"/>
            </a:xfrm>
            <a:custGeom>
              <a:rect b="b" l="l" r="r" t="t"/>
              <a:pathLst>
                <a:path extrusionOk="0" h="2509" w="3363">
                  <a:moveTo>
                    <a:pt x="2039" y="1"/>
                  </a:moveTo>
                  <a:cubicBezTo>
                    <a:pt x="1810" y="1"/>
                    <a:pt x="1590" y="17"/>
                    <a:pt x="1417" y="29"/>
                  </a:cubicBezTo>
                  <a:cubicBezTo>
                    <a:pt x="1840" y="1361"/>
                    <a:pt x="0" y="1425"/>
                    <a:pt x="402" y="2228"/>
                  </a:cubicBezTo>
                  <a:cubicBezTo>
                    <a:pt x="582" y="2430"/>
                    <a:pt x="773" y="2509"/>
                    <a:pt x="968" y="2509"/>
                  </a:cubicBezTo>
                  <a:cubicBezTo>
                    <a:pt x="1551" y="2509"/>
                    <a:pt x="2173" y="1800"/>
                    <a:pt x="2665" y="1530"/>
                  </a:cubicBezTo>
                  <a:cubicBezTo>
                    <a:pt x="2897" y="1277"/>
                    <a:pt x="2771" y="748"/>
                    <a:pt x="3363" y="748"/>
                  </a:cubicBezTo>
                  <a:cubicBezTo>
                    <a:pt x="3332" y="117"/>
                    <a:pt x="2652" y="1"/>
                    <a:pt x="2039"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3"/>
            <p:cNvSpPr/>
            <p:nvPr/>
          </p:nvSpPr>
          <p:spPr>
            <a:xfrm>
              <a:off x="-2043050" y="3795025"/>
              <a:ext cx="43900" cy="86200"/>
            </a:xfrm>
            <a:custGeom>
              <a:rect b="b" l="l" r="r" t="t"/>
              <a:pathLst>
                <a:path extrusionOk="0" h="3448" w="1756">
                  <a:moveTo>
                    <a:pt x="741" y="0"/>
                  </a:moveTo>
                  <a:cubicBezTo>
                    <a:pt x="587" y="0"/>
                    <a:pt x="455" y="42"/>
                    <a:pt x="402" y="233"/>
                  </a:cubicBezTo>
                  <a:cubicBezTo>
                    <a:pt x="1756" y="867"/>
                    <a:pt x="0" y="1840"/>
                    <a:pt x="212" y="2771"/>
                  </a:cubicBezTo>
                  <a:cubicBezTo>
                    <a:pt x="233" y="3045"/>
                    <a:pt x="64" y="3426"/>
                    <a:pt x="593" y="3447"/>
                  </a:cubicBezTo>
                  <a:cubicBezTo>
                    <a:pt x="1692" y="3405"/>
                    <a:pt x="1142" y="1375"/>
                    <a:pt x="1692" y="571"/>
                  </a:cubicBezTo>
                  <a:cubicBezTo>
                    <a:pt x="1354" y="486"/>
                    <a:pt x="1523" y="106"/>
                    <a:pt x="1206" y="21"/>
                  </a:cubicBezTo>
                  <a:cubicBezTo>
                    <a:pt x="1178" y="25"/>
                    <a:pt x="1149" y="27"/>
                    <a:pt x="1119" y="27"/>
                  </a:cubicBezTo>
                  <a:cubicBezTo>
                    <a:pt x="999" y="27"/>
                    <a:pt x="863" y="0"/>
                    <a:pt x="741"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3"/>
            <p:cNvSpPr/>
            <p:nvPr/>
          </p:nvSpPr>
          <p:spPr>
            <a:xfrm>
              <a:off x="-1207125" y="3842325"/>
              <a:ext cx="99900" cy="81125"/>
            </a:xfrm>
            <a:custGeom>
              <a:rect b="b" l="l" r="r" t="t"/>
              <a:pathLst>
                <a:path extrusionOk="0" h="3245" w="3996">
                  <a:moveTo>
                    <a:pt x="3626" y="1"/>
                  </a:moveTo>
                  <a:cubicBezTo>
                    <a:pt x="3227" y="1"/>
                    <a:pt x="2608" y="447"/>
                    <a:pt x="2813" y="857"/>
                  </a:cubicBezTo>
                  <a:cubicBezTo>
                    <a:pt x="2708" y="1788"/>
                    <a:pt x="614" y="2253"/>
                    <a:pt x="1" y="3057"/>
                  </a:cubicBezTo>
                  <a:cubicBezTo>
                    <a:pt x="184" y="3187"/>
                    <a:pt x="386" y="3245"/>
                    <a:pt x="600" y="3245"/>
                  </a:cubicBezTo>
                  <a:cubicBezTo>
                    <a:pt x="1841" y="3245"/>
                    <a:pt x="3462" y="1307"/>
                    <a:pt x="3913" y="477"/>
                  </a:cubicBezTo>
                  <a:cubicBezTo>
                    <a:pt x="3995" y="133"/>
                    <a:pt x="3843" y="1"/>
                    <a:pt x="3626"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3"/>
            <p:cNvSpPr/>
            <p:nvPr/>
          </p:nvSpPr>
          <p:spPr>
            <a:xfrm>
              <a:off x="-1440825" y="3903950"/>
              <a:ext cx="90450" cy="87775"/>
            </a:xfrm>
            <a:custGeom>
              <a:rect b="b" l="l" r="r" t="t"/>
              <a:pathLst>
                <a:path extrusionOk="0" h="3511" w="3618">
                  <a:moveTo>
                    <a:pt x="3045" y="1"/>
                  </a:moveTo>
                  <a:cubicBezTo>
                    <a:pt x="2929" y="1"/>
                    <a:pt x="2820" y="50"/>
                    <a:pt x="2750" y="169"/>
                  </a:cubicBezTo>
                  <a:cubicBezTo>
                    <a:pt x="2390" y="740"/>
                    <a:pt x="3152" y="1607"/>
                    <a:pt x="2221" y="1755"/>
                  </a:cubicBezTo>
                  <a:cubicBezTo>
                    <a:pt x="1735" y="2178"/>
                    <a:pt x="1" y="2728"/>
                    <a:pt x="1016" y="3511"/>
                  </a:cubicBezTo>
                  <a:cubicBezTo>
                    <a:pt x="1798" y="2876"/>
                    <a:pt x="3575" y="2601"/>
                    <a:pt x="3427" y="1396"/>
                  </a:cubicBezTo>
                  <a:cubicBezTo>
                    <a:pt x="3617" y="1078"/>
                    <a:pt x="3427" y="740"/>
                    <a:pt x="3554" y="444"/>
                  </a:cubicBezTo>
                  <a:cubicBezTo>
                    <a:pt x="3540" y="203"/>
                    <a:pt x="3279" y="1"/>
                    <a:pt x="3045"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3"/>
            <p:cNvSpPr/>
            <p:nvPr/>
          </p:nvSpPr>
          <p:spPr>
            <a:xfrm>
              <a:off x="-2317450" y="3668875"/>
              <a:ext cx="96225" cy="98400"/>
            </a:xfrm>
            <a:custGeom>
              <a:rect b="b" l="l" r="r" t="t"/>
              <a:pathLst>
                <a:path extrusionOk="0" h="3936" w="3849">
                  <a:moveTo>
                    <a:pt x="1791" y="0"/>
                  </a:moveTo>
                  <a:cubicBezTo>
                    <a:pt x="1353" y="0"/>
                    <a:pt x="906" y="63"/>
                    <a:pt x="825" y="457"/>
                  </a:cubicBezTo>
                  <a:cubicBezTo>
                    <a:pt x="1163" y="1091"/>
                    <a:pt x="359" y="1683"/>
                    <a:pt x="867" y="2275"/>
                  </a:cubicBezTo>
                  <a:cubicBezTo>
                    <a:pt x="874" y="2276"/>
                    <a:pt x="881" y="2276"/>
                    <a:pt x="888" y="2276"/>
                  </a:cubicBezTo>
                  <a:cubicBezTo>
                    <a:pt x="1665" y="2276"/>
                    <a:pt x="1339" y="1130"/>
                    <a:pt x="2051" y="795"/>
                  </a:cubicBezTo>
                  <a:lnTo>
                    <a:pt x="2051" y="795"/>
                  </a:lnTo>
                  <a:cubicBezTo>
                    <a:pt x="2013" y="1637"/>
                    <a:pt x="1854" y="3241"/>
                    <a:pt x="805" y="3241"/>
                  </a:cubicBezTo>
                  <a:cubicBezTo>
                    <a:pt x="695" y="3241"/>
                    <a:pt x="575" y="3223"/>
                    <a:pt x="444" y="3185"/>
                  </a:cubicBezTo>
                  <a:lnTo>
                    <a:pt x="444" y="3185"/>
                  </a:lnTo>
                  <a:cubicBezTo>
                    <a:pt x="1" y="3642"/>
                    <a:pt x="446" y="3936"/>
                    <a:pt x="907" y="3936"/>
                  </a:cubicBezTo>
                  <a:cubicBezTo>
                    <a:pt x="1151" y="3936"/>
                    <a:pt x="1398" y="3854"/>
                    <a:pt x="1523" y="3671"/>
                  </a:cubicBezTo>
                  <a:cubicBezTo>
                    <a:pt x="2009" y="3523"/>
                    <a:pt x="2284" y="3121"/>
                    <a:pt x="2643" y="2868"/>
                  </a:cubicBezTo>
                  <a:lnTo>
                    <a:pt x="2643" y="2550"/>
                  </a:lnTo>
                  <a:cubicBezTo>
                    <a:pt x="1671" y="1958"/>
                    <a:pt x="3849" y="1556"/>
                    <a:pt x="2453" y="12"/>
                  </a:cubicBezTo>
                  <a:lnTo>
                    <a:pt x="2453" y="12"/>
                  </a:lnTo>
                  <a:cubicBezTo>
                    <a:pt x="2425" y="14"/>
                    <a:pt x="2395" y="14"/>
                    <a:pt x="2363" y="14"/>
                  </a:cubicBezTo>
                  <a:cubicBezTo>
                    <a:pt x="2200" y="14"/>
                    <a:pt x="1997" y="0"/>
                    <a:pt x="1791"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3"/>
            <p:cNvSpPr/>
            <p:nvPr/>
          </p:nvSpPr>
          <p:spPr>
            <a:xfrm>
              <a:off x="-2754200" y="4058850"/>
              <a:ext cx="89900" cy="74375"/>
            </a:xfrm>
            <a:custGeom>
              <a:rect b="b" l="l" r="r" t="t"/>
              <a:pathLst>
                <a:path extrusionOk="0" h="2975" w="3596">
                  <a:moveTo>
                    <a:pt x="2052" y="0"/>
                  </a:moveTo>
                  <a:lnTo>
                    <a:pt x="2052" y="0"/>
                  </a:lnTo>
                  <a:cubicBezTo>
                    <a:pt x="2094" y="170"/>
                    <a:pt x="2115" y="339"/>
                    <a:pt x="1904" y="445"/>
                  </a:cubicBezTo>
                  <a:cubicBezTo>
                    <a:pt x="1333" y="762"/>
                    <a:pt x="0" y="2496"/>
                    <a:pt x="698" y="2919"/>
                  </a:cubicBezTo>
                  <a:cubicBezTo>
                    <a:pt x="785" y="2957"/>
                    <a:pt x="864" y="2974"/>
                    <a:pt x="936" y="2974"/>
                  </a:cubicBezTo>
                  <a:cubicBezTo>
                    <a:pt x="1184" y="2974"/>
                    <a:pt x="1360" y="2782"/>
                    <a:pt x="1523" y="2602"/>
                  </a:cubicBezTo>
                  <a:cubicBezTo>
                    <a:pt x="1988" y="1671"/>
                    <a:pt x="2919" y="1164"/>
                    <a:pt x="3596" y="445"/>
                  </a:cubicBezTo>
                  <a:cubicBezTo>
                    <a:pt x="3543" y="127"/>
                    <a:pt x="3268" y="80"/>
                    <a:pt x="2951" y="80"/>
                  </a:cubicBezTo>
                  <a:cubicBezTo>
                    <a:pt x="2815" y="80"/>
                    <a:pt x="2671" y="89"/>
                    <a:pt x="2534" y="89"/>
                  </a:cubicBezTo>
                  <a:cubicBezTo>
                    <a:pt x="2351" y="89"/>
                    <a:pt x="2179" y="73"/>
                    <a:pt x="2052"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3"/>
            <p:cNvSpPr/>
            <p:nvPr/>
          </p:nvSpPr>
          <p:spPr>
            <a:xfrm>
              <a:off x="-1445700" y="3896300"/>
              <a:ext cx="88975" cy="104875"/>
            </a:xfrm>
            <a:custGeom>
              <a:rect b="b" l="l" r="r" t="t"/>
              <a:pathLst>
                <a:path extrusionOk="0" h="4195" w="3559">
                  <a:moveTo>
                    <a:pt x="2453" y="1"/>
                  </a:moveTo>
                  <a:cubicBezTo>
                    <a:pt x="2421" y="1"/>
                    <a:pt x="2387" y="4"/>
                    <a:pt x="2353" y="10"/>
                  </a:cubicBezTo>
                  <a:cubicBezTo>
                    <a:pt x="2036" y="263"/>
                    <a:pt x="1697" y="454"/>
                    <a:pt x="1316" y="581"/>
                  </a:cubicBezTo>
                  <a:cubicBezTo>
                    <a:pt x="1278" y="1166"/>
                    <a:pt x="1545" y="1268"/>
                    <a:pt x="1822" y="1268"/>
                  </a:cubicBezTo>
                  <a:cubicBezTo>
                    <a:pt x="1970" y="1268"/>
                    <a:pt x="2120" y="1239"/>
                    <a:pt x="2229" y="1239"/>
                  </a:cubicBezTo>
                  <a:cubicBezTo>
                    <a:pt x="2366" y="1239"/>
                    <a:pt x="2436" y="1285"/>
                    <a:pt x="2353" y="1490"/>
                  </a:cubicBezTo>
                  <a:cubicBezTo>
                    <a:pt x="1972" y="2273"/>
                    <a:pt x="724" y="2357"/>
                    <a:pt x="534" y="3288"/>
                  </a:cubicBezTo>
                  <a:cubicBezTo>
                    <a:pt x="1" y="3751"/>
                    <a:pt x="212" y="4195"/>
                    <a:pt x="588" y="4195"/>
                  </a:cubicBezTo>
                  <a:cubicBezTo>
                    <a:pt x="778" y="4195"/>
                    <a:pt x="1011" y="4080"/>
                    <a:pt x="1211" y="3795"/>
                  </a:cubicBezTo>
                  <a:cubicBezTo>
                    <a:pt x="640" y="2865"/>
                    <a:pt x="2120" y="2759"/>
                    <a:pt x="2501" y="2167"/>
                  </a:cubicBezTo>
                  <a:cubicBezTo>
                    <a:pt x="3558" y="1977"/>
                    <a:pt x="2459" y="771"/>
                    <a:pt x="3241" y="285"/>
                  </a:cubicBezTo>
                  <a:cubicBezTo>
                    <a:pt x="2954" y="246"/>
                    <a:pt x="2754" y="1"/>
                    <a:pt x="2453"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3"/>
            <p:cNvSpPr/>
            <p:nvPr/>
          </p:nvSpPr>
          <p:spPr>
            <a:xfrm>
              <a:off x="-2068950" y="3801350"/>
              <a:ext cx="38075" cy="101025"/>
            </a:xfrm>
            <a:custGeom>
              <a:rect b="b" l="l" r="r" t="t"/>
              <a:pathLst>
                <a:path extrusionOk="0" h="4041" w="1523">
                  <a:moveTo>
                    <a:pt x="1438" y="1"/>
                  </a:moveTo>
                  <a:cubicBezTo>
                    <a:pt x="317" y="466"/>
                    <a:pt x="571" y="1629"/>
                    <a:pt x="148" y="2496"/>
                  </a:cubicBezTo>
                  <a:cubicBezTo>
                    <a:pt x="381" y="3025"/>
                    <a:pt x="0" y="3829"/>
                    <a:pt x="1015" y="4040"/>
                  </a:cubicBezTo>
                  <a:cubicBezTo>
                    <a:pt x="1332" y="3998"/>
                    <a:pt x="1311" y="3892"/>
                    <a:pt x="1184" y="3660"/>
                  </a:cubicBezTo>
                  <a:cubicBezTo>
                    <a:pt x="190" y="2412"/>
                    <a:pt x="1523" y="1270"/>
                    <a:pt x="1438"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3"/>
            <p:cNvSpPr/>
            <p:nvPr/>
          </p:nvSpPr>
          <p:spPr>
            <a:xfrm>
              <a:off x="-1966375" y="3961950"/>
              <a:ext cx="61350" cy="83775"/>
            </a:xfrm>
            <a:custGeom>
              <a:rect b="b" l="l" r="r" t="t"/>
              <a:pathLst>
                <a:path extrusionOk="0" h="3351" w="2454">
                  <a:moveTo>
                    <a:pt x="1687" y="0"/>
                  </a:moveTo>
                  <a:cubicBezTo>
                    <a:pt x="1476" y="0"/>
                    <a:pt x="1240" y="400"/>
                    <a:pt x="1036" y="493"/>
                  </a:cubicBezTo>
                  <a:cubicBezTo>
                    <a:pt x="1142" y="1064"/>
                    <a:pt x="656" y="1381"/>
                    <a:pt x="317" y="1762"/>
                  </a:cubicBezTo>
                  <a:cubicBezTo>
                    <a:pt x="0" y="2290"/>
                    <a:pt x="402" y="2734"/>
                    <a:pt x="571" y="3179"/>
                  </a:cubicBezTo>
                  <a:cubicBezTo>
                    <a:pt x="615" y="3310"/>
                    <a:pt x="743" y="3351"/>
                    <a:pt x="892" y="3351"/>
                  </a:cubicBezTo>
                  <a:cubicBezTo>
                    <a:pt x="1032" y="3351"/>
                    <a:pt x="1189" y="3315"/>
                    <a:pt x="1311" y="3284"/>
                  </a:cubicBezTo>
                  <a:cubicBezTo>
                    <a:pt x="1967" y="3136"/>
                    <a:pt x="1565" y="2586"/>
                    <a:pt x="1777" y="2269"/>
                  </a:cubicBezTo>
                  <a:lnTo>
                    <a:pt x="1777" y="2269"/>
                  </a:lnTo>
                  <a:cubicBezTo>
                    <a:pt x="1701" y="2283"/>
                    <a:pt x="1629" y="2289"/>
                    <a:pt x="1560" y="2289"/>
                  </a:cubicBezTo>
                  <a:cubicBezTo>
                    <a:pt x="901" y="2289"/>
                    <a:pt x="610" y="1691"/>
                    <a:pt x="1396" y="1423"/>
                  </a:cubicBezTo>
                  <a:cubicBezTo>
                    <a:pt x="2453" y="1127"/>
                    <a:pt x="2136" y="598"/>
                    <a:pt x="1777" y="27"/>
                  </a:cubicBezTo>
                  <a:cubicBezTo>
                    <a:pt x="1747" y="9"/>
                    <a:pt x="1717" y="0"/>
                    <a:pt x="1687"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3"/>
            <p:cNvSpPr/>
            <p:nvPr/>
          </p:nvSpPr>
          <p:spPr>
            <a:xfrm>
              <a:off x="-2808675" y="3778450"/>
              <a:ext cx="49750" cy="85475"/>
            </a:xfrm>
            <a:custGeom>
              <a:rect b="b" l="l" r="r" t="t"/>
              <a:pathLst>
                <a:path extrusionOk="0" h="3419" w="1990">
                  <a:moveTo>
                    <a:pt x="1208" y="0"/>
                  </a:moveTo>
                  <a:cubicBezTo>
                    <a:pt x="771" y="0"/>
                    <a:pt x="203" y="848"/>
                    <a:pt x="170" y="1213"/>
                  </a:cubicBezTo>
                  <a:cubicBezTo>
                    <a:pt x="149" y="1572"/>
                    <a:pt x="86" y="1932"/>
                    <a:pt x="276" y="2270"/>
                  </a:cubicBezTo>
                  <a:cubicBezTo>
                    <a:pt x="377" y="2317"/>
                    <a:pt x="456" y="2337"/>
                    <a:pt x="519" y="2337"/>
                  </a:cubicBezTo>
                  <a:cubicBezTo>
                    <a:pt x="852" y="2337"/>
                    <a:pt x="738" y="1784"/>
                    <a:pt x="1058" y="1784"/>
                  </a:cubicBezTo>
                  <a:cubicBezTo>
                    <a:pt x="1376" y="3412"/>
                    <a:pt x="191" y="2440"/>
                    <a:pt x="1" y="3137"/>
                  </a:cubicBezTo>
                  <a:cubicBezTo>
                    <a:pt x="170" y="3351"/>
                    <a:pt x="359" y="3419"/>
                    <a:pt x="551" y="3419"/>
                  </a:cubicBezTo>
                  <a:cubicBezTo>
                    <a:pt x="816" y="3419"/>
                    <a:pt x="1089" y="3292"/>
                    <a:pt x="1333" y="3243"/>
                  </a:cubicBezTo>
                  <a:cubicBezTo>
                    <a:pt x="1989" y="3095"/>
                    <a:pt x="1672" y="1551"/>
                    <a:pt x="1460" y="1086"/>
                  </a:cubicBezTo>
                  <a:cubicBezTo>
                    <a:pt x="1249" y="832"/>
                    <a:pt x="1270" y="452"/>
                    <a:pt x="1524" y="219"/>
                  </a:cubicBezTo>
                  <a:cubicBezTo>
                    <a:pt x="1437" y="64"/>
                    <a:pt x="1327" y="0"/>
                    <a:pt x="1208"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3"/>
            <p:cNvSpPr/>
            <p:nvPr/>
          </p:nvSpPr>
          <p:spPr>
            <a:xfrm>
              <a:off x="-1088675" y="3593575"/>
              <a:ext cx="68750" cy="87825"/>
            </a:xfrm>
            <a:custGeom>
              <a:rect b="b" l="l" r="r" t="t"/>
              <a:pathLst>
                <a:path extrusionOk="0" h="3513" w="2750">
                  <a:moveTo>
                    <a:pt x="2580" y="0"/>
                  </a:moveTo>
                  <a:lnTo>
                    <a:pt x="2580" y="0"/>
                  </a:lnTo>
                  <a:cubicBezTo>
                    <a:pt x="1544" y="64"/>
                    <a:pt x="635" y="1481"/>
                    <a:pt x="317" y="2369"/>
                  </a:cubicBezTo>
                  <a:cubicBezTo>
                    <a:pt x="0" y="2813"/>
                    <a:pt x="317" y="3194"/>
                    <a:pt x="677" y="3490"/>
                  </a:cubicBezTo>
                  <a:cubicBezTo>
                    <a:pt x="793" y="3505"/>
                    <a:pt x="890" y="3512"/>
                    <a:pt x="969" y="3512"/>
                  </a:cubicBezTo>
                  <a:cubicBezTo>
                    <a:pt x="1875" y="3512"/>
                    <a:pt x="589" y="2577"/>
                    <a:pt x="1036" y="2052"/>
                  </a:cubicBezTo>
                  <a:cubicBezTo>
                    <a:pt x="1269" y="1819"/>
                    <a:pt x="1354" y="1502"/>
                    <a:pt x="1607" y="1248"/>
                  </a:cubicBezTo>
                  <a:cubicBezTo>
                    <a:pt x="2750" y="1100"/>
                    <a:pt x="2305" y="825"/>
                    <a:pt x="2580"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3"/>
            <p:cNvSpPr/>
            <p:nvPr/>
          </p:nvSpPr>
          <p:spPr>
            <a:xfrm>
              <a:off x="-1974075" y="3998050"/>
              <a:ext cx="84900" cy="53525"/>
            </a:xfrm>
            <a:custGeom>
              <a:rect b="b" l="l" r="r" t="t"/>
              <a:pathLst>
                <a:path extrusionOk="0" h="2141" w="3396">
                  <a:moveTo>
                    <a:pt x="3396" y="0"/>
                  </a:moveTo>
                  <a:cubicBezTo>
                    <a:pt x="2846" y="64"/>
                    <a:pt x="2381" y="360"/>
                    <a:pt x="2085" y="804"/>
                  </a:cubicBezTo>
                  <a:cubicBezTo>
                    <a:pt x="2063" y="1058"/>
                    <a:pt x="1408" y="1100"/>
                    <a:pt x="1810" y="1502"/>
                  </a:cubicBezTo>
                  <a:cubicBezTo>
                    <a:pt x="1915" y="1629"/>
                    <a:pt x="1810" y="1756"/>
                    <a:pt x="1598" y="1777"/>
                  </a:cubicBezTo>
                  <a:cubicBezTo>
                    <a:pt x="1545" y="1777"/>
                    <a:pt x="1481" y="1778"/>
                    <a:pt x="1413" y="1778"/>
                  </a:cubicBezTo>
                  <a:cubicBezTo>
                    <a:pt x="1212" y="1778"/>
                    <a:pt x="990" y="1766"/>
                    <a:pt x="1006" y="1671"/>
                  </a:cubicBezTo>
                  <a:cubicBezTo>
                    <a:pt x="1091" y="1164"/>
                    <a:pt x="308" y="677"/>
                    <a:pt x="985" y="170"/>
                  </a:cubicBezTo>
                  <a:cubicBezTo>
                    <a:pt x="874" y="59"/>
                    <a:pt x="742" y="11"/>
                    <a:pt x="612" y="11"/>
                  </a:cubicBezTo>
                  <a:cubicBezTo>
                    <a:pt x="298" y="11"/>
                    <a:pt x="0" y="296"/>
                    <a:pt x="75" y="656"/>
                  </a:cubicBezTo>
                  <a:cubicBezTo>
                    <a:pt x="33" y="1015"/>
                    <a:pt x="329" y="1290"/>
                    <a:pt x="350" y="1650"/>
                  </a:cubicBezTo>
                  <a:cubicBezTo>
                    <a:pt x="366" y="1986"/>
                    <a:pt x="552" y="2141"/>
                    <a:pt x="844" y="2141"/>
                  </a:cubicBezTo>
                  <a:cubicBezTo>
                    <a:pt x="937" y="2141"/>
                    <a:pt x="1041" y="2125"/>
                    <a:pt x="1154" y="2094"/>
                  </a:cubicBezTo>
                  <a:cubicBezTo>
                    <a:pt x="1767" y="1904"/>
                    <a:pt x="2677" y="1967"/>
                    <a:pt x="2465" y="1015"/>
                  </a:cubicBezTo>
                  <a:cubicBezTo>
                    <a:pt x="2634" y="656"/>
                    <a:pt x="3311" y="444"/>
                    <a:pt x="3396"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3"/>
            <p:cNvSpPr/>
            <p:nvPr/>
          </p:nvSpPr>
          <p:spPr>
            <a:xfrm>
              <a:off x="-1722100" y="4027125"/>
              <a:ext cx="55525" cy="61375"/>
            </a:xfrm>
            <a:custGeom>
              <a:rect b="b" l="l" r="r" t="t"/>
              <a:pathLst>
                <a:path extrusionOk="0" h="2455" w="2221">
                  <a:moveTo>
                    <a:pt x="2221" y="1"/>
                  </a:moveTo>
                  <a:lnTo>
                    <a:pt x="2221" y="1"/>
                  </a:lnTo>
                  <a:cubicBezTo>
                    <a:pt x="804" y="318"/>
                    <a:pt x="360" y="1333"/>
                    <a:pt x="0" y="2390"/>
                  </a:cubicBezTo>
                  <a:cubicBezTo>
                    <a:pt x="108" y="2433"/>
                    <a:pt x="218" y="2455"/>
                    <a:pt x="327" y="2455"/>
                  </a:cubicBezTo>
                  <a:cubicBezTo>
                    <a:pt x="537" y="2455"/>
                    <a:pt x="742" y="2375"/>
                    <a:pt x="909" y="2221"/>
                  </a:cubicBezTo>
                  <a:cubicBezTo>
                    <a:pt x="1375" y="1862"/>
                    <a:pt x="1417" y="1227"/>
                    <a:pt x="2030" y="931"/>
                  </a:cubicBezTo>
                  <a:lnTo>
                    <a:pt x="2221" y="1"/>
                  </a:ln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3"/>
            <p:cNvSpPr/>
            <p:nvPr/>
          </p:nvSpPr>
          <p:spPr>
            <a:xfrm>
              <a:off x="-1677700" y="4028175"/>
              <a:ext cx="57125" cy="83050"/>
            </a:xfrm>
            <a:custGeom>
              <a:rect b="b" l="l" r="r" t="t"/>
              <a:pathLst>
                <a:path extrusionOk="0" h="3322" w="2285">
                  <a:moveTo>
                    <a:pt x="1735" y="1"/>
                  </a:moveTo>
                  <a:cubicBezTo>
                    <a:pt x="1396" y="149"/>
                    <a:pt x="677" y="128"/>
                    <a:pt x="1375" y="699"/>
                  </a:cubicBezTo>
                  <a:cubicBezTo>
                    <a:pt x="1841" y="1079"/>
                    <a:pt x="1" y="2327"/>
                    <a:pt x="254" y="3321"/>
                  </a:cubicBezTo>
                  <a:cubicBezTo>
                    <a:pt x="424" y="3300"/>
                    <a:pt x="614" y="3258"/>
                    <a:pt x="614" y="3131"/>
                  </a:cubicBezTo>
                  <a:cubicBezTo>
                    <a:pt x="572" y="2306"/>
                    <a:pt x="1545" y="1904"/>
                    <a:pt x="1714" y="1185"/>
                  </a:cubicBezTo>
                  <a:cubicBezTo>
                    <a:pt x="1746" y="1012"/>
                    <a:pt x="1834" y="955"/>
                    <a:pt x="1943" y="955"/>
                  </a:cubicBezTo>
                  <a:cubicBezTo>
                    <a:pt x="2048" y="955"/>
                    <a:pt x="2171" y="1007"/>
                    <a:pt x="2285" y="1058"/>
                  </a:cubicBezTo>
                  <a:cubicBezTo>
                    <a:pt x="2285" y="656"/>
                    <a:pt x="2242" y="233"/>
                    <a:pt x="1735"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3"/>
            <p:cNvSpPr/>
            <p:nvPr/>
          </p:nvSpPr>
          <p:spPr>
            <a:xfrm>
              <a:off x="-853400" y="3754725"/>
              <a:ext cx="70850" cy="55975"/>
            </a:xfrm>
            <a:custGeom>
              <a:rect b="b" l="l" r="r" t="t"/>
              <a:pathLst>
                <a:path extrusionOk="0" h="2239" w="2834">
                  <a:moveTo>
                    <a:pt x="2658" y="0"/>
                  </a:moveTo>
                  <a:cubicBezTo>
                    <a:pt x="2102" y="0"/>
                    <a:pt x="70" y="1639"/>
                    <a:pt x="1" y="1950"/>
                  </a:cubicBezTo>
                  <a:cubicBezTo>
                    <a:pt x="37" y="2133"/>
                    <a:pt x="200" y="2239"/>
                    <a:pt x="364" y="2239"/>
                  </a:cubicBezTo>
                  <a:cubicBezTo>
                    <a:pt x="485" y="2239"/>
                    <a:pt x="606" y="2182"/>
                    <a:pt x="677" y="2056"/>
                  </a:cubicBezTo>
                  <a:cubicBezTo>
                    <a:pt x="1248" y="1337"/>
                    <a:pt x="2285" y="1062"/>
                    <a:pt x="2771" y="280"/>
                  </a:cubicBezTo>
                  <a:cubicBezTo>
                    <a:pt x="2833" y="82"/>
                    <a:pt x="2783" y="0"/>
                    <a:pt x="2658"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3"/>
            <p:cNvSpPr/>
            <p:nvPr/>
          </p:nvSpPr>
          <p:spPr>
            <a:xfrm>
              <a:off x="-2343900" y="3700375"/>
              <a:ext cx="64525" cy="72450"/>
            </a:xfrm>
            <a:custGeom>
              <a:rect b="b" l="l" r="r" t="t"/>
              <a:pathLst>
                <a:path extrusionOk="0" h="2898" w="2581">
                  <a:moveTo>
                    <a:pt x="1333" y="0"/>
                  </a:moveTo>
                  <a:cubicBezTo>
                    <a:pt x="889" y="825"/>
                    <a:pt x="0" y="2454"/>
                    <a:pt x="1290" y="2898"/>
                  </a:cubicBezTo>
                  <a:cubicBezTo>
                    <a:pt x="1409" y="2752"/>
                    <a:pt x="1582" y="2736"/>
                    <a:pt x="1764" y="2736"/>
                  </a:cubicBezTo>
                  <a:cubicBezTo>
                    <a:pt x="1815" y="2736"/>
                    <a:pt x="1868" y="2737"/>
                    <a:pt x="1919" y="2737"/>
                  </a:cubicBezTo>
                  <a:cubicBezTo>
                    <a:pt x="2107" y="2737"/>
                    <a:pt x="2289" y="2720"/>
                    <a:pt x="2411" y="2559"/>
                  </a:cubicBezTo>
                  <a:cubicBezTo>
                    <a:pt x="2389" y="2558"/>
                    <a:pt x="2366" y="2557"/>
                    <a:pt x="2343" y="2557"/>
                  </a:cubicBezTo>
                  <a:cubicBezTo>
                    <a:pt x="2206" y="2557"/>
                    <a:pt x="2066" y="2580"/>
                    <a:pt x="1930" y="2580"/>
                  </a:cubicBezTo>
                  <a:cubicBezTo>
                    <a:pt x="1772" y="2580"/>
                    <a:pt x="1618" y="2549"/>
                    <a:pt x="1481" y="2411"/>
                  </a:cubicBezTo>
                  <a:cubicBezTo>
                    <a:pt x="1100" y="1629"/>
                    <a:pt x="2581" y="318"/>
                    <a:pt x="1333"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3"/>
            <p:cNvSpPr/>
            <p:nvPr/>
          </p:nvSpPr>
          <p:spPr>
            <a:xfrm>
              <a:off x="-1185450" y="4084450"/>
              <a:ext cx="52900" cy="46850"/>
            </a:xfrm>
            <a:custGeom>
              <a:rect b="b" l="l" r="r" t="t"/>
              <a:pathLst>
                <a:path extrusionOk="0" h="1874" w="2116">
                  <a:moveTo>
                    <a:pt x="1619" y="1"/>
                  </a:moveTo>
                  <a:cubicBezTo>
                    <a:pt x="1160" y="1"/>
                    <a:pt x="641" y="525"/>
                    <a:pt x="276" y="753"/>
                  </a:cubicBezTo>
                  <a:cubicBezTo>
                    <a:pt x="1" y="1049"/>
                    <a:pt x="170" y="1578"/>
                    <a:pt x="445" y="1874"/>
                  </a:cubicBezTo>
                  <a:cubicBezTo>
                    <a:pt x="1291" y="1578"/>
                    <a:pt x="1650" y="880"/>
                    <a:pt x="2116" y="288"/>
                  </a:cubicBezTo>
                  <a:cubicBezTo>
                    <a:pt x="1967" y="80"/>
                    <a:pt x="1798" y="1"/>
                    <a:pt x="1619"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3"/>
            <p:cNvSpPr/>
            <p:nvPr/>
          </p:nvSpPr>
          <p:spPr>
            <a:xfrm>
              <a:off x="-1229250" y="4107250"/>
              <a:ext cx="54925" cy="33150"/>
            </a:xfrm>
            <a:custGeom>
              <a:rect b="b" l="l" r="r" t="t"/>
              <a:pathLst>
                <a:path extrusionOk="0" h="1326" w="2197">
                  <a:moveTo>
                    <a:pt x="256" y="1"/>
                  </a:moveTo>
                  <a:cubicBezTo>
                    <a:pt x="0" y="1"/>
                    <a:pt x="44" y="176"/>
                    <a:pt x="167" y="666"/>
                  </a:cubicBezTo>
                  <a:cubicBezTo>
                    <a:pt x="615" y="1114"/>
                    <a:pt x="919" y="1326"/>
                    <a:pt x="1254" y="1326"/>
                  </a:cubicBezTo>
                  <a:cubicBezTo>
                    <a:pt x="1519" y="1326"/>
                    <a:pt x="1804" y="1193"/>
                    <a:pt x="2197" y="941"/>
                  </a:cubicBezTo>
                  <a:lnTo>
                    <a:pt x="2197" y="327"/>
                  </a:lnTo>
                  <a:cubicBezTo>
                    <a:pt x="1816" y="95"/>
                    <a:pt x="1372" y="264"/>
                    <a:pt x="991" y="137"/>
                  </a:cubicBezTo>
                  <a:cubicBezTo>
                    <a:pt x="630" y="54"/>
                    <a:pt x="397" y="1"/>
                    <a:pt x="256"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3"/>
            <p:cNvSpPr/>
            <p:nvPr/>
          </p:nvSpPr>
          <p:spPr>
            <a:xfrm>
              <a:off x="-1212950" y="3839725"/>
              <a:ext cx="111600" cy="76650"/>
            </a:xfrm>
            <a:custGeom>
              <a:rect b="b" l="l" r="r" t="t"/>
              <a:pathLst>
                <a:path extrusionOk="0" h="3066" w="4464">
                  <a:moveTo>
                    <a:pt x="3772" y="1"/>
                  </a:moveTo>
                  <a:cubicBezTo>
                    <a:pt x="2618" y="1"/>
                    <a:pt x="3318" y="1426"/>
                    <a:pt x="1947" y="1554"/>
                  </a:cubicBezTo>
                  <a:cubicBezTo>
                    <a:pt x="1926" y="2463"/>
                    <a:pt x="487" y="2146"/>
                    <a:pt x="1" y="2696"/>
                  </a:cubicBezTo>
                  <a:cubicBezTo>
                    <a:pt x="87" y="2953"/>
                    <a:pt x="240" y="3065"/>
                    <a:pt x="448" y="3065"/>
                  </a:cubicBezTo>
                  <a:cubicBezTo>
                    <a:pt x="548" y="3065"/>
                    <a:pt x="660" y="3040"/>
                    <a:pt x="784" y="2992"/>
                  </a:cubicBezTo>
                  <a:cubicBezTo>
                    <a:pt x="1439" y="2082"/>
                    <a:pt x="3279" y="2082"/>
                    <a:pt x="3173" y="729"/>
                  </a:cubicBezTo>
                  <a:cubicBezTo>
                    <a:pt x="3122" y="484"/>
                    <a:pt x="3487" y="270"/>
                    <a:pt x="3784" y="270"/>
                  </a:cubicBezTo>
                  <a:cubicBezTo>
                    <a:pt x="3975" y="270"/>
                    <a:pt x="4138" y="358"/>
                    <a:pt x="4146" y="581"/>
                  </a:cubicBezTo>
                  <a:cubicBezTo>
                    <a:pt x="4358" y="475"/>
                    <a:pt x="4379" y="263"/>
                    <a:pt x="4464" y="115"/>
                  </a:cubicBezTo>
                  <a:cubicBezTo>
                    <a:pt x="4178" y="35"/>
                    <a:pt x="3952" y="1"/>
                    <a:pt x="3772"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3"/>
            <p:cNvSpPr/>
            <p:nvPr/>
          </p:nvSpPr>
          <p:spPr>
            <a:xfrm>
              <a:off x="-1453300" y="3905525"/>
              <a:ext cx="62725" cy="53325"/>
            </a:xfrm>
            <a:custGeom>
              <a:rect b="b" l="l" r="r" t="t"/>
              <a:pathLst>
                <a:path extrusionOk="0" h="2133" w="2509">
                  <a:moveTo>
                    <a:pt x="1684" y="0"/>
                  </a:moveTo>
                  <a:cubicBezTo>
                    <a:pt x="1113" y="275"/>
                    <a:pt x="605" y="656"/>
                    <a:pt x="182" y="1142"/>
                  </a:cubicBezTo>
                  <a:cubicBezTo>
                    <a:pt x="0" y="1753"/>
                    <a:pt x="42" y="2133"/>
                    <a:pt x="273" y="2133"/>
                  </a:cubicBezTo>
                  <a:cubicBezTo>
                    <a:pt x="418" y="2133"/>
                    <a:pt x="637" y="1984"/>
                    <a:pt x="923" y="1650"/>
                  </a:cubicBezTo>
                  <a:cubicBezTo>
                    <a:pt x="1853" y="1290"/>
                    <a:pt x="2509" y="1311"/>
                    <a:pt x="1684" y="191"/>
                  </a:cubicBezTo>
                  <a:cubicBezTo>
                    <a:pt x="1747" y="169"/>
                    <a:pt x="1769" y="42"/>
                    <a:pt x="1684"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3"/>
            <p:cNvSpPr/>
            <p:nvPr/>
          </p:nvSpPr>
          <p:spPr>
            <a:xfrm>
              <a:off x="-1616375" y="3758075"/>
              <a:ext cx="48150" cy="53125"/>
            </a:xfrm>
            <a:custGeom>
              <a:rect b="b" l="l" r="r" t="t"/>
              <a:pathLst>
                <a:path extrusionOk="0" h="2125" w="1926">
                  <a:moveTo>
                    <a:pt x="769" y="0"/>
                  </a:moveTo>
                  <a:cubicBezTo>
                    <a:pt x="512" y="0"/>
                    <a:pt x="248" y="64"/>
                    <a:pt x="1" y="188"/>
                  </a:cubicBezTo>
                  <a:cubicBezTo>
                    <a:pt x="149" y="442"/>
                    <a:pt x="487" y="590"/>
                    <a:pt x="234" y="928"/>
                  </a:cubicBezTo>
                  <a:cubicBezTo>
                    <a:pt x="593" y="1288"/>
                    <a:pt x="276" y="1732"/>
                    <a:pt x="466" y="2112"/>
                  </a:cubicBezTo>
                  <a:cubicBezTo>
                    <a:pt x="516" y="2121"/>
                    <a:pt x="562" y="2125"/>
                    <a:pt x="605" y="2125"/>
                  </a:cubicBezTo>
                  <a:cubicBezTo>
                    <a:pt x="1453" y="2125"/>
                    <a:pt x="1000" y="611"/>
                    <a:pt x="1926" y="611"/>
                  </a:cubicBezTo>
                  <a:cubicBezTo>
                    <a:pt x="1644" y="195"/>
                    <a:pt x="1217" y="0"/>
                    <a:pt x="769"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3"/>
            <p:cNvSpPr/>
            <p:nvPr/>
          </p:nvSpPr>
          <p:spPr>
            <a:xfrm>
              <a:off x="-1733750" y="4083050"/>
              <a:ext cx="57675" cy="47200"/>
            </a:xfrm>
            <a:custGeom>
              <a:rect b="b" l="l" r="r" t="t"/>
              <a:pathLst>
                <a:path extrusionOk="0" h="1888" w="2307">
                  <a:moveTo>
                    <a:pt x="1083" y="0"/>
                  </a:moveTo>
                  <a:cubicBezTo>
                    <a:pt x="871" y="0"/>
                    <a:pt x="661" y="47"/>
                    <a:pt x="466" y="153"/>
                  </a:cubicBezTo>
                  <a:lnTo>
                    <a:pt x="445" y="153"/>
                  </a:lnTo>
                  <a:cubicBezTo>
                    <a:pt x="1" y="1549"/>
                    <a:pt x="530" y="1613"/>
                    <a:pt x="1756" y="1888"/>
                  </a:cubicBezTo>
                  <a:cubicBezTo>
                    <a:pt x="1650" y="1486"/>
                    <a:pt x="2116" y="1486"/>
                    <a:pt x="2306" y="1274"/>
                  </a:cubicBezTo>
                  <a:lnTo>
                    <a:pt x="2306" y="1274"/>
                  </a:lnTo>
                  <a:cubicBezTo>
                    <a:pt x="2229" y="1288"/>
                    <a:pt x="2154" y="1295"/>
                    <a:pt x="2084" y="1295"/>
                  </a:cubicBezTo>
                  <a:cubicBezTo>
                    <a:pt x="1400" y="1295"/>
                    <a:pt x="1034" y="676"/>
                    <a:pt x="1206" y="5"/>
                  </a:cubicBezTo>
                  <a:cubicBezTo>
                    <a:pt x="1165" y="2"/>
                    <a:pt x="1124" y="0"/>
                    <a:pt x="1083"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3"/>
            <p:cNvSpPr/>
            <p:nvPr/>
          </p:nvSpPr>
          <p:spPr>
            <a:xfrm>
              <a:off x="-1208000" y="3821450"/>
              <a:ext cx="62225" cy="45350"/>
            </a:xfrm>
            <a:custGeom>
              <a:rect b="b" l="l" r="r" t="t"/>
              <a:pathLst>
                <a:path extrusionOk="0" h="1814" w="2489">
                  <a:moveTo>
                    <a:pt x="1897" y="0"/>
                  </a:moveTo>
                  <a:lnTo>
                    <a:pt x="839" y="677"/>
                  </a:lnTo>
                  <a:cubicBezTo>
                    <a:pt x="879" y="933"/>
                    <a:pt x="1" y="1813"/>
                    <a:pt x="478" y="1813"/>
                  </a:cubicBezTo>
                  <a:cubicBezTo>
                    <a:pt x="513" y="1813"/>
                    <a:pt x="556" y="1808"/>
                    <a:pt x="607" y="1798"/>
                  </a:cubicBezTo>
                  <a:cubicBezTo>
                    <a:pt x="1262" y="1312"/>
                    <a:pt x="2489" y="1164"/>
                    <a:pt x="1897"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3"/>
            <p:cNvSpPr/>
            <p:nvPr/>
          </p:nvSpPr>
          <p:spPr>
            <a:xfrm>
              <a:off x="-2325400" y="3681825"/>
              <a:ext cx="40100" cy="78850"/>
            </a:xfrm>
            <a:custGeom>
              <a:rect b="b" l="l" r="r" t="t"/>
              <a:pathLst>
                <a:path extrusionOk="0" h="3154" w="1604">
                  <a:moveTo>
                    <a:pt x="1244" y="1"/>
                  </a:moveTo>
                  <a:cubicBezTo>
                    <a:pt x="939" y="1"/>
                    <a:pt x="529" y="310"/>
                    <a:pt x="593" y="742"/>
                  </a:cubicBezTo>
                  <a:cubicBezTo>
                    <a:pt x="1587" y="1313"/>
                    <a:pt x="1" y="2307"/>
                    <a:pt x="741" y="3153"/>
                  </a:cubicBezTo>
                  <a:cubicBezTo>
                    <a:pt x="698" y="2942"/>
                    <a:pt x="804" y="2709"/>
                    <a:pt x="1016" y="2603"/>
                  </a:cubicBezTo>
                  <a:cubicBezTo>
                    <a:pt x="1143" y="2328"/>
                    <a:pt x="1164" y="2011"/>
                    <a:pt x="1121" y="1715"/>
                  </a:cubicBezTo>
                  <a:cubicBezTo>
                    <a:pt x="1396" y="1334"/>
                    <a:pt x="1143" y="827"/>
                    <a:pt x="1544" y="467"/>
                  </a:cubicBezTo>
                  <a:cubicBezTo>
                    <a:pt x="1604" y="138"/>
                    <a:pt x="1447" y="1"/>
                    <a:pt x="1244"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3"/>
            <p:cNvSpPr/>
            <p:nvPr/>
          </p:nvSpPr>
          <p:spPr>
            <a:xfrm>
              <a:off x="-1236725" y="4088800"/>
              <a:ext cx="61875" cy="35100"/>
            </a:xfrm>
            <a:custGeom>
              <a:rect b="b" l="l" r="r" t="t"/>
              <a:pathLst>
                <a:path extrusionOk="0" h="1404" w="2475">
                  <a:moveTo>
                    <a:pt x="1116" y="0"/>
                  </a:moveTo>
                  <a:cubicBezTo>
                    <a:pt x="773" y="0"/>
                    <a:pt x="529" y="325"/>
                    <a:pt x="191" y="325"/>
                  </a:cubicBezTo>
                  <a:cubicBezTo>
                    <a:pt x="106" y="706"/>
                    <a:pt x="0" y="1171"/>
                    <a:pt x="444" y="1404"/>
                  </a:cubicBezTo>
                  <a:cubicBezTo>
                    <a:pt x="396" y="1017"/>
                    <a:pt x="483" y="906"/>
                    <a:pt x="623" y="906"/>
                  </a:cubicBezTo>
                  <a:cubicBezTo>
                    <a:pt x="809" y="906"/>
                    <a:pt x="1087" y="1099"/>
                    <a:pt x="1269" y="1099"/>
                  </a:cubicBezTo>
                  <a:cubicBezTo>
                    <a:pt x="1310" y="1099"/>
                    <a:pt x="1346" y="1090"/>
                    <a:pt x="1375" y="1065"/>
                  </a:cubicBezTo>
                  <a:cubicBezTo>
                    <a:pt x="1476" y="964"/>
                    <a:pt x="1364" y="747"/>
                    <a:pt x="1503" y="747"/>
                  </a:cubicBezTo>
                  <a:cubicBezTo>
                    <a:pt x="1509" y="747"/>
                    <a:pt x="1516" y="747"/>
                    <a:pt x="1523" y="748"/>
                  </a:cubicBezTo>
                  <a:cubicBezTo>
                    <a:pt x="1692" y="769"/>
                    <a:pt x="1523" y="960"/>
                    <a:pt x="1565" y="1065"/>
                  </a:cubicBezTo>
                  <a:cubicBezTo>
                    <a:pt x="1648" y="1148"/>
                    <a:pt x="1733" y="1176"/>
                    <a:pt x="1818" y="1176"/>
                  </a:cubicBezTo>
                  <a:cubicBezTo>
                    <a:pt x="2000" y="1176"/>
                    <a:pt x="2186" y="1047"/>
                    <a:pt x="2366" y="1047"/>
                  </a:cubicBezTo>
                  <a:cubicBezTo>
                    <a:pt x="2402" y="1047"/>
                    <a:pt x="2439" y="1053"/>
                    <a:pt x="2475" y="1065"/>
                  </a:cubicBezTo>
                  <a:cubicBezTo>
                    <a:pt x="2390" y="473"/>
                    <a:pt x="1967" y="177"/>
                    <a:pt x="1396" y="71"/>
                  </a:cubicBezTo>
                  <a:cubicBezTo>
                    <a:pt x="1295" y="21"/>
                    <a:pt x="1202" y="0"/>
                    <a:pt x="1116"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3"/>
            <p:cNvSpPr/>
            <p:nvPr/>
          </p:nvSpPr>
          <p:spPr>
            <a:xfrm>
              <a:off x="-1155825" y="4050400"/>
              <a:ext cx="40725" cy="41250"/>
            </a:xfrm>
            <a:custGeom>
              <a:rect b="b" l="l" r="r" t="t"/>
              <a:pathLst>
                <a:path extrusionOk="0" h="1650" w="1629">
                  <a:moveTo>
                    <a:pt x="1354" y="0"/>
                  </a:moveTo>
                  <a:lnTo>
                    <a:pt x="1354" y="0"/>
                  </a:lnTo>
                  <a:cubicBezTo>
                    <a:pt x="635" y="973"/>
                    <a:pt x="635" y="973"/>
                    <a:pt x="0" y="994"/>
                  </a:cubicBezTo>
                  <a:lnTo>
                    <a:pt x="0" y="1481"/>
                  </a:lnTo>
                  <a:cubicBezTo>
                    <a:pt x="88" y="1528"/>
                    <a:pt x="188" y="1539"/>
                    <a:pt x="291" y="1539"/>
                  </a:cubicBezTo>
                  <a:cubicBezTo>
                    <a:pt x="372" y="1539"/>
                    <a:pt x="455" y="1532"/>
                    <a:pt x="538" y="1532"/>
                  </a:cubicBezTo>
                  <a:cubicBezTo>
                    <a:pt x="677" y="1532"/>
                    <a:pt x="813" y="1551"/>
                    <a:pt x="931" y="1650"/>
                  </a:cubicBezTo>
                  <a:cubicBezTo>
                    <a:pt x="1375" y="1438"/>
                    <a:pt x="1438" y="1036"/>
                    <a:pt x="1607" y="677"/>
                  </a:cubicBezTo>
                  <a:cubicBezTo>
                    <a:pt x="1311" y="529"/>
                    <a:pt x="1629" y="169"/>
                    <a:pt x="1354"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3"/>
            <p:cNvSpPr/>
            <p:nvPr/>
          </p:nvSpPr>
          <p:spPr>
            <a:xfrm>
              <a:off x="-2706625" y="4069925"/>
              <a:ext cx="49725" cy="45725"/>
            </a:xfrm>
            <a:custGeom>
              <a:rect b="b" l="l" r="r" t="t"/>
              <a:pathLst>
                <a:path extrusionOk="0" h="1829" w="1989">
                  <a:moveTo>
                    <a:pt x="1658" y="1"/>
                  </a:moveTo>
                  <a:cubicBezTo>
                    <a:pt x="1179" y="1"/>
                    <a:pt x="1051" y="430"/>
                    <a:pt x="741" y="657"/>
                  </a:cubicBezTo>
                  <a:cubicBezTo>
                    <a:pt x="403" y="996"/>
                    <a:pt x="85" y="1355"/>
                    <a:pt x="1" y="1799"/>
                  </a:cubicBezTo>
                  <a:cubicBezTo>
                    <a:pt x="67" y="1819"/>
                    <a:pt x="128" y="1828"/>
                    <a:pt x="184" y="1828"/>
                  </a:cubicBezTo>
                  <a:cubicBezTo>
                    <a:pt x="724" y="1828"/>
                    <a:pt x="848" y="997"/>
                    <a:pt x="1372" y="997"/>
                  </a:cubicBezTo>
                  <a:cubicBezTo>
                    <a:pt x="1490" y="997"/>
                    <a:pt x="1629" y="1039"/>
                    <a:pt x="1799" y="1144"/>
                  </a:cubicBezTo>
                  <a:cubicBezTo>
                    <a:pt x="1735" y="763"/>
                    <a:pt x="1989" y="361"/>
                    <a:pt x="1693" y="2"/>
                  </a:cubicBezTo>
                  <a:cubicBezTo>
                    <a:pt x="1681" y="1"/>
                    <a:pt x="1670" y="1"/>
                    <a:pt x="1658"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3"/>
            <p:cNvSpPr/>
            <p:nvPr/>
          </p:nvSpPr>
          <p:spPr>
            <a:xfrm>
              <a:off x="-2283100" y="3669175"/>
              <a:ext cx="56600" cy="63475"/>
            </a:xfrm>
            <a:custGeom>
              <a:rect b="b" l="l" r="r" t="t"/>
              <a:pathLst>
                <a:path extrusionOk="0" h="2539" w="2264">
                  <a:moveTo>
                    <a:pt x="1079" y="0"/>
                  </a:moveTo>
                  <a:cubicBezTo>
                    <a:pt x="1037" y="127"/>
                    <a:pt x="931" y="318"/>
                    <a:pt x="973" y="360"/>
                  </a:cubicBezTo>
                  <a:cubicBezTo>
                    <a:pt x="2264" y="1185"/>
                    <a:pt x="1" y="2094"/>
                    <a:pt x="1269" y="2538"/>
                  </a:cubicBezTo>
                  <a:cubicBezTo>
                    <a:pt x="1058" y="1798"/>
                    <a:pt x="1735" y="1417"/>
                    <a:pt x="2179" y="931"/>
                  </a:cubicBezTo>
                  <a:cubicBezTo>
                    <a:pt x="1883" y="529"/>
                    <a:pt x="1523" y="212"/>
                    <a:pt x="1079"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3"/>
            <p:cNvSpPr/>
            <p:nvPr/>
          </p:nvSpPr>
          <p:spPr>
            <a:xfrm>
              <a:off x="-792475" y="3742675"/>
              <a:ext cx="64400" cy="38575"/>
            </a:xfrm>
            <a:custGeom>
              <a:rect b="b" l="l" r="r" t="t"/>
              <a:pathLst>
                <a:path extrusionOk="0" h="1543" w="2576">
                  <a:moveTo>
                    <a:pt x="1244" y="0"/>
                  </a:moveTo>
                  <a:lnTo>
                    <a:pt x="1032" y="43"/>
                  </a:lnTo>
                  <a:cubicBezTo>
                    <a:pt x="1" y="909"/>
                    <a:pt x="355" y="1543"/>
                    <a:pt x="1021" y="1543"/>
                  </a:cubicBezTo>
                  <a:cubicBezTo>
                    <a:pt x="1378" y="1543"/>
                    <a:pt x="1826" y="1360"/>
                    <a:pt x="2195" y="931"/>
                  </a:cubicBezTo>
                  <a:lnTo>
                    <a:pt x="2365" y="910"/>
                  </a:lnTo>
                  <a:cubicBezTo>
                    <a:pt x="2576" y="762"/>
                    <a:pt x="2428" y="529"/>
                    <a:pt x="2195" y="529"/>
                  </a:cubicBezTo>
                  <a:cubicBezTo>
                    <a:pt x="2117" y="550"/>
                    <a:pt x="2047" y="560"/>
                    <a:pt x="1984" y="560"/>
                  </a:cubicBezTo>
                  <a:cubicBezTo>
                    <a:pt x="1606" y="560"/>
                    <a:pt x="1479" y="218"/>
                    <a:pt x="1244"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3"/>
            <p:cNvSpPr/>
            <p:nvPr/>
          </p:nvSpPr>
          <p:spPr>
            <a:xfrm>
              <a:off x="-1240425" y="3873700"/>
              <a:ext cx="47600" cy="44775"/>
            </a:xfrm>
            <a:custGeom>
              <a:rect b="b" l="l" r="r" t="t"/>
              <a:pathLst>
                <a:path extrusionOk="0" h="1791" w="1904">
                  <a:moveTo>
                    <a:pt x="882" y="1"/>
                  </a:moveTo>
                  <a:cubicBezTo>
                    <a:pt x="710" y="1"/>
                    <a:pt x="531" y="143"/>
                    <a:pt x="402" y="512"/>
                  </a:cubicBezTo>
                  <a:cubicBezTo>
                    <a:pt x="0" y="1098"/>
                    <a:pt x="805" y="1790"/>
                    <a:pt x="1452" y="1790"/>
                  </a:cubicBezTo>
                  <a:cubicBezTo>
                    <a:pt x="1622" y="1790"/>
                    <a:pt x="1780" y="1743"/>
                    <a:pt x="1904" y="1633"/>
                  </a:cubicBezTo>
                  <a:cubicBezTo>
                    <a:pt x="1586" y="1633"/>
                    <a:pt x="1290" y="1612"/>
                    <a:pt x="1163" y="1294"/>
                  </a:cubicBezTo>
                  <a:cubicBezTo>
                    <a:pt x="1673" y="844"/>
                    <a:pt x="1301" y="1"/>
                    <a:pt x="882"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3"/>
            <p:cNvSpPr/>
            <p:nvPr/>
          </p:nvSpPr>
          <p:spPr>
            <a:xfrm>
              <a:off x="-1146850" y="3808550"/>
              <a:ext cx="59925" cy="25625"/>
            </a:xfrm>
            <a:custGeom>
              <a:rect b="b" l="l" r="r" t="t"/>
              <a:pathLst>
                <a:path extrusionOk="0" h="1025" w="2397">
                  <a:moveTo>
                    <a:pt x="1087" y="0"/>
                  </a:moveTo>
                  <a:cubicBezTo>
                    <a:pt x="682" y="0"/>
                    <a:pt x="250" y="94"/>
                    <a:pt x="1" y="242"/>
                  </a:cubicBezTo>
                  <a:cubicBezTo>
                    <a:pt x="593" y="538"/>
                    <a:pt x="1333" y="580"/>
                    <a:pt x="1862" y="1024"/>
                  </a:cubicBezTo>
                  <a:cubicBezTo>
                    <a:pt x="2396" y="276"/>
                    <a:pt x="1782" y="0"/>
                    <a:pt x="1087"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3"/>
            <p:cNvSpPr/>
            <p:nvPr/>
          </p:nvSpPr>
          <p:spPr>
            <a:xfrm>
              <a:off x="-1169575" y="4020525"/>
              <a:ext cx="55000" cy="23225"/>
            </a:xfrm>
            <a:custGeom>
              <a:rect b="b" l="l" r="r" t="t"/>
              <a:pathLst>
                <a:path extrusionOk="0" h="929" w="2200">
                  <a:moveTo>
                    <a:pt x="1519" y="0"/>
                  </a:moveTo>
                  <a:cubicBezTo>
                    <a:pt x="1011" y="0"/>
                    <a:pt x="375" y="354"/>
                    <a:pt x="0" y="582"/>
                  </a:cubicBezTo>
                  <a:cubicBezTo>
                    <a:pt x="71" y="565"/>
                    <a:pt x="137" y="558"/>
                    <a:pt x="200" y="558"/>
                  </a:cubicBezTo>
                  <a:cubicBezTo>
                    <a:pt x="652" y="558"/>
                    <a:pt x="921" y="928"/>
                    <a:pt x="1243" y="928"/>
                  </a:cubicBezTo>
                  <a:cubicBezTo>
                    <a:pt x="1399" y="928"/>
                    <a:pt x="1568" y="841"/>
                    <a:pt x="1777" y="582"/>
                  </a:cubicBezTo>
                  <a:cubicBezTo>
                    <a:pt x="1865" y="494"/>
                    <a:pt x="1997" y="450"/>
                    <a:pt x="2124" y="450"/>
                  </a:cubicBezTo>
                  <a:cubicBezTo>
                    <a:pt x="2150" y="450"/>
                    <a:pt x="2175" y="451"/>
                    <a:pt x="2200" y="455"/>
                  </a:cubicBezTo>
                  <a:cubicBezTo>
                    <a:pt x="2068" y="120"/>
                    <a:pt x="1815" y="0"/>
                    <a:pt x="1519"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3"/>
            <p:cNvSpPr/>
            <p:nvPr/>
          </p:nvSpPr>
          <p:spPr>
            <a:xfrm>
              <a:off x="-745525" y="3725025"/>
              <a:ext cx="41775" cy="41450"/>
            </a:xfrm>
            <a:custGeom>
              <a:rect b="b" l="l" r="r" t="t"/>
              <a:pathLst>
                <a:path extrusionOk="0" h="1658" w="1671">
                  <a:moveTo>
                    <a:pt x="624" y="1"/>
                  </a:moveTo>
                  <a:cubicBezTo>
                    <a:pt x="459" y="1"/>
                    <a:pt x="286" y="63"/>
                    <a:pt x="106" y="177"/>
                  </a:cubicBezTo>
                  <a:cubicBezTo>
                    <a:pt x="0" y="495"/>
                    <a:pt x="529" y="643"/>
                    <a:pt x="381" y="981"/>
                  </a:cubicBezTo>
                  <a:cubicBezTo>
                    <a:pt x="360" y="1087"/>
                    <a:pt x="402" y="1193"/>
                    <a:pt x="465" y="1277"/>
                  </a:cubicBezTo>
                  <a:lnTo>
                    <a:pt x="487" y="1616"/>
                  </a:lnTo>
                  <a:cubicBezTo>
                    <a:pt x="550" y="1637"/>
                    <a:pt x="592" y="1637"/>
                    <a:pt x="656" y="1658"/>
                  </a:cubicBezTo>
                  <a:cubicBezTo>
                    <a:pt x="952" y="1256"/>
                    <a:pt x="1671" y="854"/>
                    <a:pt x="1206" y="304"/>
                  </a:cubicBezTo>
                  <a:cubicBezTo>
                    <a:pt x="1019" y="95"/>
                    <a:pt x="827" y="1"/>
                    <a:pt x="624"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3"/>
            <p:cNvSpPr/>
            <p:nvPr/>
          </p:nvSpPr>
          <p:spPr>
            <a:xfrm>
              <a:off x="-2762125" y="4128650"/>
              <a:ext cx="51300" cy="41350"/>
            </a:xfrm>
            <a:custGeom>
              <a:rect b="b" l="l" r="r" t="t"/>
              <a:pathLst>
                <a:path extrusionOk="0" h="1654" w="2052">
                  <a:moveTo>
                    <a:pt x="1946" y="0"/>
                  </a:moveTo>
                  <a:cubicBezTo>
                    <a:pt x="1396" y="21"/>
                    <a:pt x="1015" y="381"/>
                    <a:pt x="550" y="550"/>
                  </a:cubicBezTo>
                  <a:cubicBezTo>
                    <a:pt x="570" y="862"/>
                    <a:pt x="589" y="1192"/>
                    <a:pt x="128" y="1192"/>
                  </a:cubicBezTo>
                  <a:cubicBezTo>
                    <a:pt x="89" y="1192"/>
                    <a:pt x="46" y="1189"/>
                    <a:pt x="0" y="1185"/>
                  </a:cubicBezTo>
                  <a:lnTo>
                    <a:pt x="0" y="1185"/>
                  </a:lnTo>
                  <a:cubicBezTo>
                    <a:pt x="218" y="1363"/>
                    <a:pt x="325" y="1654"/>
                    <a:pt x="670" y="1654"/>
                  </a:cubicBezTo>
                  <a:cubicBezTo>
                    <a:pt x="692" y="1654"/>
                    <a:pt x="716" y="1652"/>
                    <a:pt x="740" y="1650"/>
                  </a:cubicBezTo>
                  <a:cubicBezTo>
                    <a:pt x="1290" y="1185"/>
                    <a:pt x="1354" y="444"/>
                    <a:pt x="2052" y="64"/>
                  </a:cubicBezTo>
                  <a:lnTo>
                    <a:pt x="1946" y="0"/>
                  </a:ln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3"/>
            <p:cNvSpPr/>
            <p:nvPr/>
          </p:nvSpPr>
          <p:spPr>
            <a:xfrm>
              <a:off x="-1231025" y="4054625"/>
              <a:ext cx="54075" cy="42050"/>
            </a:xfrm>
            <a:custGeom>
              <a:rect b="b" l="l" r="r" t="t"/>
              <a:pathLst>
                <a:path extrusionOk="0" h="1682" w="2163">
                  <a:moveTo>
                    <a:pt x="1908" y="0"/>
                  </a:moveTo>
                  <a:cubicBezTo>
                    <a:pt x="1253" y="0"/>
                    <a:pt x="1232" y="804"/>
                    <a:pt x="576" y="804"/>
                  </a:cubicBezTo>
                  <a:cubicBezTo>
                    <a:pt x="407" y="1015"/>
                    <a:pt x="216" y="1248"/>
                    <a:pt x="26" y="1460"/>
                  </a:cubicBezTo>
                  <a:cubicBezTo>
                    <a:pt x="1" y="1625"/>
                    <a:pt x="71" y="1682"/>
                    <a:pt x="189" y="1682"/>
                  </a:cubicBezTo>
                  <a:cubicBezTo>
                    <a:pt x="438" y="1682"/>
                    <a:pt x="899" y="1431"/>
                    <a:pt x="1113" y="1431"/>
                  </a:cubicBezTo>
                  <a:cubicBezTo>
                    <a:pt x="1134" y="1431"/>
                    <a:pt x="1152" y="1433"/>
                    <a:pt x="1168" y="1438"/>
                  </a:cubicBezTo>
                  <a:cubicBezTo>
                    <a:pt x="1337" y="1100"/>
                    <a:pt x="1464" y="719"/>
                    <a:pt x="1845" y="444"/>
                  </a:cubicBezTo>
                  <a:cubicBezTo>
                    <a:pt x="2014" y="339"/>
                    <a:pt x="2162" y="191"/>
                    <a:pt x="1908"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3"/>
            <p:cNvSpPr/>
            <p:nvPr/>
          </p:nvSpPr>
          <p:spPr>
            <a:xfrm>
              <a:off x="-1988600" y="4013900"/>
              <a:ext cx="43400" cy="40750"/>
            </a:xfrm>
            <a:custGeom>
              <a:rect b="b" l="l" r="r" t="t"/>
              <a:pathLst>
                <a:path extrusionOk="0" h="1630" w="1736">
                  <a:moveTo>
                    <a:pt x="593" y="1"/>
                  </a:moveTo>
                  <a:cubicBezTo>
                    <a:pt x="1" y="593"/>
                    <a:pt x="276" y="1291"/>
                    <a:pt x="974" y="1629"/>
                  </a:cubicBezTo>
                  <a:cubicBezTo>
                    <a:pt x="1012" y="1626"/>
                    <a:pt x="1050" y="1625"/>
                    <a:pt x="1088" y="1625"/>
                  </a:cubicBezTo>
                  <a:cubicBezTo>
                    <a:pt x="1151" y="1625"/>
                    <a:pt x="1213" y="1628"/>
                    <a:pt x="1274" y="1628"/>
                  </a:cubicBezTo>
                  <a:cubicBezTo>
                    <a:pt x="1449" y="1628"/>
                    <a:pt x="1614" y="1609"/>
                    <a:pt x="1735" y="1460"/>
                  </a:cubicBezTo>
                  <a:cubicBezTo>
                    <a:pt x="614" y="1375"/>
                    <a:pt x="1629" y="804"/>
                    <a:pt x="656" y="43"/>
                  </a:cubicBezTo>
                  <a:lnTo>
                    <a:pt x="593" y="1"/>
                  </a:ln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3"/>
            <p:cNvSpPr/>
            <p:nvPr/>
          </p:nvSpPr>
          <p:spPr>
            <a:xfrm>
              <a:off x="-1652850" y="3761175"/>
              <a:ext cx="37575" cy="32625"/>
            </a:xfrm>
            <a:custGeom>
              <a:rect b="b" l="l" r="r" t="t"/>
              <a:pathLst>
                <a:path extrusionOk="0" h="1305" w="1503">
                  <a:moveTo>
                    <a:pt x="1502" y="0"/>
                  </a:moveTo>
                  <a:cubicBezTo>
                    <a:pt x="847" y="191"/>
                    <a:pt x="297" y="656"/>
                    <a:pt x="1" y="1269"/>
                  </a:cubicBezTo>
                  <a:cubicBezTo>
                    <a:pt x="124" y="1294"/>
                    <a:pt x="235" y="1305"/>
                    <a:pt x="334" y="1305"/>
                  </a:cubicBezTo>
                  <a:cubicBezTo>
                    <a:pt x="1098" y="1305"/>
                    <a:pt x="1184" y="638"/>
                    <a:pt x="1502" y="170"/>
                  </a:cubicBezTo>
                  <a:lnTo>
                    <a:pt x="1502" y="0"/>
                  </a:ln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3"/>
            <p:cNvSpPr/>
            <p:nvPr/>
          </p:nvSpPr>
          <p:spPr>
            <a:xfrm>
              <a:off x="-1086575" y="3644850"/>
              <a:ext cx="51850" cy="47625"/>
            </a:xfrm>
            <a:custGeom>
              <a:rect b="b" l="l" r="r" t="t"/>
              <a:pathLst>
                <a:path extrusionOk="0" h="1905" w="2074">
                  <a:moveTo>
                    <a:pt x="952" y="1"/>
                  </a:moveTo>
                  <a:lnTo>
                    <a:pt x="952" y="1"/>
                  </a:lnTo>
                  <a:cubicBezTo>
                    <a:pt x="1" y="825"/>
                    <a:pt x="1946" y="1164"/>
                    <a:pt x="593" y="1460"/>
                  </a:cubicBezTo>
                  <a:lnTo>
                    <a:pt x="1333" y="1904"/>
                  </a:lnTo>
                  <a:cubicBezTo>
                    <a:pt x="1587" y="1650"/>
                    <a:pt x="1820" y="1396"/>
                    <a:pt x="2073" y="1143"/>
                  </a:cubicBezTo>
                  <a:cubicBezTo>
                    <a:pt x="1249" y="1100"/>
                    <a:pt x="931" y="677"/>
                    <a:pt x="952"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3"/>
            <p:cNvSpPr/>
            <p:nvPr/>
          </p:nvSpPr>
          <p:spPr>
            <a:xfrm>
              <a:off x="-1963750" y="3974250"/>
              <a:ext cx="34400" cy="28075"/>
            </a:xfrm>
            <a:custGeom>
              <a:rect b="b" l="l" r="r" t="t"/>
              <a:pathLst>
                <a:path extrusionOk="0" h="1123" w="1376">
                  <a:moveTo>
                    <a:pt x="931" y="1"/>
                  </a:moveTo>
                  <a:lnTo>
                    <a:pt x="931" y="1"/>
                  </a:lnTo>
                  <a:cubicBezTo>
                    <a:pt x="530" y="191"/>
                    <a:pt x="191" y="529"/>
                    <a:pt x="1" y="952"/>
                  </a:cubicBezTo>
                  <a:cubicBezTo>
                    <a:pt x="122" y="1108"/>
                    <a:pt x="286" y="1122"/>
                    <a:pt x="457" y="1122"/>
                  </a:cubicBezTo>
                  <a:cubicBezTo>
                    <a:pt x="495" y="1122"/>
                    <a:pt x="533" y="1122"/>
                    <a:pt x="572" y="1122"/>
                  </a:cubicBezTo>
                  <a:cubicBezTo>
                    <a:pt x="1058" y="847"/>
                    <a:pt x="1375" y="508"/>
                    <a:pt x="931"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3"/>
            <p:cNvSpPr/>
            <p:nvPr/>
          </p:nvSpPr>
          <p:spPr>
            <a:xfrm>
              <a:off x="-1490600" y="3946225"/>
              <a:ext cx="70950" cy="49775"/>
            </a:xfrm>
            <a:custGeom>
              <a:rect b="b" l="l" r="r" t="t"/>
              <a:pathLst>
                <a:path extrusionOk="0" h="1991" w="2838">
                  <a:moveTo>
                    <a:pt x="2245" y="1"/>
                  </a:moveTo>
                  <a:lnTo>
                    <a:pt x="1695" y="487"/>
                  </a:lnTo>
                  <a:cubicBezTo>
                    <a:pt x="1666" y="486"/>
                    <a:pt x="1637" y="486"/>
                    <a:pt x="1608" y="486"/>
                  </a:cubicBezTo>
                  <a:cubicBezTo>
                    <a:pt x="1" y="486"/>
                    <a:pt x="150" y="1990"/>
                    <a:pt x="960" y="1990"/>
                  </a:cubicBezTo>
                  <a:cubicBezTo>
                    <a:pt x="1079" y="1990"/>
                    <a:pt x="1213" y="1958"/>
                    <a:pt x="1357" y="1883"/>
                  </a:cubicBezTo>
                  <a:cubicBezTo>
                    <a:pt x="701" y="974"/>
                    <a:pt x="2838" y="1016"/>
                    <a:pt x="2245"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3"/>
            <p:cNvSpPr/>
            <p:nvPr/>
          </p:nvSpPr>
          <p:spPr>
            <a:xfrm>
              <a:off x="-1472025" y="3987125"/>
              <a:ext cx="41800" cy="22275"/>
            </a:xfrm>
            <a:custGeom>
              <a:rect b="b" l="l" r="r" t="t"/>
              <a:pathLst>
                <a:path extrusionOk="0" h="891" w="1672">
                  <a:moveTo>
                    <a:pt x="993" y="1"/>
                  </a:moveTo>
                  <a:cubicBezTo>
                    <a:pt x="698" y="1"/>
                    <a:pt x="431" y="318"/>
                    <a:pt x="90" y="318"/>
                  </a:cubicBezTo>
                  <a:cubicBezTo>
                    <a:pt x="61" y="318"/>
                    <a:pt x="31" y="315"/>
                    <a:pt x="1" y="310"/>
                  </a:cubicBezTo>
                  <a:lnTo>
                    <a:pt x="1" y="310"/>
                  </a:lnTo>
                  <a:cubicBezTo>
                    <a:pt x="263" y="686"/>
                    <a:pt x="563" y="891"/>
                    <a:pt x="904" y="891"/>
                  </a:cubicBezTo>
                  <a:cubicBezTo>
                    <a:pt x="1140" y="891"/>
                    <a:pt x="1395" y="793"/>
                    <a:pt x="1672" y="585"/>
                  </a:cubicBezTo>
                  <a:cubicBezTo>
                    <a:pt x="1502" y="480"/>
                    <a:pt x="1375" y="332"/>
                    <a:pt x="1312" y="141"/>
                  </a:cubicBezTo>
                  <a:cubicBezTo>
                    <a:pt x="1200" y="39"/>
                    <a:pt x="1094" y="1"/>
                    <a:pt x="993"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3"/>
            <p:cNvSpPr/>
            <p:nvPr/>
          </p:nvSpPr>
          <p:spPr>
            <a:xfrm>
              <a:off x="-1596800" y="3771225"/>
              <a:ext cx="32275" cy="39750"/>
            </a:xfrm>
            <a:custGeom>
              <a:rect b="b" l="l" r="r" t="t"/>
              <a:pathLst>
                <a:path extrusionOk="0" h="1590" w="1291">
                  <a:moveTo>
                    <a:pt x="275" y="0"/>
                  </a:moveTo>
                  <a:cubicBezTo>
                    <a:pt x="381" y="529"/>
                    <a:pt x="275" y="1079"/>
                    <a:pt x="0" y="1523"/>
                  </a:cubicBezTo>
                  <a:cubicBezTo>
                    <a:pt x="23" y="1568"/>
                    <a:pt x="64" y="1589"/>
                    <a:pt x="107" y="1589"/>
                  </a:cubicBezTo>
                  <a:cubicBezTo>
                    <a:pt x="144" y="1589"/>
                    <a:pt x="183" y="1574"/>
                    <a:pt x="212" y="1544"/>
                  </a:cubicBezTo>
                  <a:cubicBezTo>
                    <a:pt x="466" y="1163"/>
                    <a:pt x="1143" y="994"/>
                    <a:pt x="910" y="360"/>
                  </a:cubicBezTo>
                  <a:cubicBezTo>
                    <a:pt x="868" y="254"/>
                    <a:pt x="1143" y="275"/>
                    <a:pt x="1291" y="254"/>
                  </a:cubicBezTo>
                  <a:cubicBezTo>
                    <a:pt x="1252" y="46"/>
                    <a:pt x="1004" y="38"/>
                    <a:pt x="741" y="38"/>
                  </a:cubicBezTo>
                  <a:cubicBezTo>
                    <a:pt x="719" y="38"/>
                    <a:pt x="697" y="38"/>
                    <a:pt x="675" y="38"/>
                  </a:cubicBezTo>
                  <a:cubicBezTo>
                    <a:pt x="532" y="38"/>
                    <a:pt x="388" y="36"/>
                    <a:pt x="275"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3"/>
            <p:cNvSpPr/>
            <p:nvPr/>
          </p:nvSpPr>
          <p:spPr>
            <a:xfrm>
              <a:off x="-1470950" y="3934075"/>
              <a:ext cx="33850" cy="32025"/>
            </a:xfrm>
            <a:custGeom>
              <a:rect b="b" l="l" r="r" t="t"/>
              <a:pathLst>
                <a:path extrusionOk="0" h="1281" w="1354">
                  <a:moveTo>
                    <a:pt x="888" y="0"/>
                  </a:moveTo>
                  <a:lnTo>
                    <a:pt x="888" y="0"/>
                  </a:lnTo>
                  <a:cubicBezTo>
                    <a:pt x="508" y="296"/>
                    <a:pt x="212" y="698"/>
                    <a:pt x="0" y="1121"/>
                  </a:cubicBezTo>
                  <a:cubicBezTo>
                    <a:pt x="167" y="1223"/>
                    <a:pt x="318" y="1281"/>
                    <a:pt x="454" y="1281"/>
                  </a:cubicBezTo>
                  <a:cubicBezTo>
                    <a:pt x="628" y="1281"/>
                    <a:pt x="779" y="1187"/>
                    <a:pt x="909" y="973"/>
                  </a:cubicBezTo>
                  <a:cubicBezTo>
                    <a:pt x="761" y="656"/>
                    <a:pt x="1354" y="317"/>
                    <a:pt x="888"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3"/>
            <p:cNvSpPr/>
            <p:nvPr/>
          </p:nvSpPr>
          <p:spPr>
            <a:xfrm>
              <a:off x="-1216100" y="4046700"/>
              <a:ext cx="32800" cy="31975"/>
            </a:xfrm>
            <a:custGeom>
              <a:rect b="b" l="l" r="r" t="t"/>
              <a:pathLst>
                <a:path extrusionOk="0" h="1279" w="1312">
                  <a:moveTo>
                    <a:pt x="1290" y="0"/>
                  </a:moveTo>
                  <a:cubicBezTo>
                    <a:pt x="783" y="275"/>
                    <a:pt x="317" y="656"/>
                    <a:pt x="0" y="1142"/>
                  </a:cubicBezTo>
                  <a:cubicBezTo>
                    <a:pt x="96" y="1238"/>
                    <a:pt x="189" y="1278"/>
                    <a:pt x="279" y="1278"/>
                  </a:cubicBezTo>
                  <a:cubicBezTo>
                    <a:pt x="666" y="1278"/>
                    <a:pt x="1003" y="544"/>
                    <a:pt x="1311" y="338"/>
                  </a:cubicBezTo>
                  <a:lnTo>
                    <a:pt x="1290" y="0"/>
                  </a:ln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3"/>
            <p:cNvSpPr/>
            <p:nvPr/>
          </p:nvSpPr>
          <p:spPr>
            <a:xfrm>
              <a:off x="-2706625" y="4053750"/>
              <a:ext cx="37575" cy="16975"/>
            </a:xfrm>
            <a:custGeom>
              <a:rect b="b" l="l" r="r" t="t"/>
              <a:pathLst>
                <a:path extrusionOk="0" h="679" w="1503">
                  <a:moveTo>
                    <a:pt x="819" y="0"/>
                  </a:moveTo>
                  <a:cubicBezTo>
                    <a:pt x="554" y="0"/>
                    <a:pt x="278" y="96"/>
                    <a:pt x="1" y="162"/>
                  </a:cubicBezTo>
                  <a:cubicBezTo>
                    <a:pt x="43" y="183"/>
                    <a:pt x="85" y="204"/>
                    <a:pt x="149" y="204"/>
                  </a:cubicBezTo>
                  <a:cubicBezTo>
                    <a:pt x="350" y="562"/>
                    <a:pt x="493" y="679"/>
                    <a:pt x="642" y="679"/>
                  </a:cubicBezTo>
                  <a:cubicBezTo>
                    <a:pt x="855" y="679"/>
                    <a:pt x="1080" y="443"/>
                    <a:pt x="1502" y="331"/>
                  </a:cubicBezTo>
                  <a:cubicBezTo>
                    <a:pt x="1291" y="79"/>
                    <a:pt x="1060" y="0"/>
                    <a:pt x="819"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3"/>
            <p:cNvSpPr/>
            <p:nvPr/>
          </p:nvSpPr>
          <p:spPr>
            <a:xfrm>
              <a:off x="-1211875" y="3838375"/>
              <a:ext cx="33850" cy="28500"/>
            </a:xfrm>
            <a:custGeom>
              <a:rect b="b" l="l" r="r" t="t"/>
              <a:pathLst>
                <a:path extrusionOk="0" h="1140" w="1354">
                  <a:moveTo>
                    <a:pt x="994" y="0"/>
                  </a:moveTo>
                  <a:cubicBezTo>
                    <a:pt x="592" y="254"/>
                    <a:pt x="148" y="466"/>
                    <a:pt x="0" y="931"/>
                  </a:cubicBezTo>
                  <a:cubicBezTo>
                    <a:pt x="76" y="1071"/>
                    <a:pt x="113" y="1140"/>
                    <a:pt x="187" y="1140"/>
                  </a:cubicBezTo>
                  <a:cubicBezTo>
                    <a:pt x="258" y="1140"/>
                    <a:pt x="364" y="1076"/>
                    <a:pt x="571" y="952"/>
                  </a:cubicBezTo>
                  <a:cubicBezTo>
                    <a:pt x="762" y="656"/>
                    <a:pt x="1354" y="487"/>
                    <a:pt x="994"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3"/>
            <p:cNvSpPr/>
            <p:nvPr/>
          </p:nvSpPr>
          <p:spPr>
            <a:xfrm>
              <a:off x="-771325" y="3734850"/>
              <a:ext cx="38500" cy="23000"/>
            </a:xfrm>
            <a:custGeom>
              <a:rect b="b" l="l" r="r" t="t"/>
              <a:pathLst>
                <a:path extrusionOk="0" h="920" w="1540">
                  <a:moveTo>
                    <a:pt x="1165" y="1"/>
                  </a:moveTo>
                  <a:cubicBezTo>
                    <a:pt x="675" y="1"/>
                    <a:pt x="1" y="919"/>
                    <a:pt x="1080" y="919"/>
                  </a:cubicBezTo>
                  <a:cubicBezTo>
                    <a:pt x="1197" y="919"/>
                    <a:pt x="1336" y="908"/>
                    <a:pt x="1497" y="884"/>
                  </a:cubicBezTo>
                  <a:lnTo>
                    <a:pt x="1540" y="609"/>
                  </a:lnTo>
                  <a:cubicBezTo>
                    <a:pt x="1540" y="159"/>
                    <a:pt x="1368" y="1"/>
                    <a:pt x="1165"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3"/>
            <p:cNvSpPr/>
            <p:nvPr/>
          </p:nvSpPr>
          <p:spPr>
            <a:xfrm>
              <a:off x="-1220875" y="3861625"/>
              <a:ext cx="25950" cy="29125"/>
            </a:xfrm>
            <a:custGeom>
              <a:rect b="b" l="l" r="r" t="t"/>
              <a:pathLst>
                <a:path extrusionOk="0" h="1165" w="1038">
                  <a:moveTo>
                    <a:pt x="360" y="1"/>
                  </a:moveTo>
                  <a:cubicBezTo>
                    <a:pt x="149" y="85"/>
                    <a:pt x="22" y="276"/>
                    <a:pt x="1" y="487"/>
                  </a:cubicBezTo>
                  <a:cubicBezTo>
                    <a:pt x="276" y="572"/>
                    <a:pt x="445" y="868"/>
                    <a:pt x="403" y="1164"/>
                  </a:cubicBezTo>
                  <a:cubicBezTo>
                    <a:pt x="1037" y="1016"/>
                    <a:pt x="487" y="381"/>
                    <a:pt x="931" y="170"/>
                  </a:cubicBezTo>
                  <a:lnTo>
                    <a:pt x="931" y="22"/>
                  </a:lnTo>
                  <a:cubicBezTo>
                    <a:pt x="909" y="15"/>
                    <a:pt x="887" y="11"/>
                    <a:pt x="865" y="11"/>
                  </a:cubicBezTo>
                  <a:cubicBezTo>
                    <a:pt x="755" y="11"/>
                    <a:pt x="645" y="87"/>
                    <a:pt x="535" y="87"/>
                  </a:cubicBezTo>
                  <a:cubicBezTo>
                    <a:pt x="477" y="87"/>
                    <a:pt x="419" y="66"/>
                    <a:pt x="360"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3"/>
            <p:cNvSpPr/>
            <p:nvPr/>
          </p:nvSpPr>
          <p:spPr>
            <a:xfrm>
              <a:off x="-1411225" y="3896275"/>
              <a:ext cx="23300" cy="15350"/>
            </a:xfrm>
            <a:custGeom>
              <a:rect b="b" l="l" r="r" t="t"/>
              <a:pathLst>
                <a:path extrusionOk="0" h="614" w="932">
                  <a:moveTo>
                    <a:pt x="649" y="0"/>
                  </a:moveTo>
                  <a:cubicBezTo>
                    <a:pt x="410" y="0"/>
                    <a:pt x="184" y="218"/>
                    <a:pt x="1" y="370"/>
                  </a:cubicBezTo>
                  <a:lnTo>
                    <a:pt x="1" y="561"/>
                  </a:lnTo>
                  <a:cubicBezTo>
                    <a:pt x="137" y="595"/>
                    <a:pt x="262" y="613"/>
                    <a:pt x="374" y="613"/>
                  </a:cubicBezTo>
                  <a:cubicBezTo>
                    <a:pt x="680" y="613"/>
                    <a:pt x="885" y="473"/>
                    <a:pt x="932" y="116"/>
                  </a:cubicBezTo>
                  <a:cubicBezTo>
                    <a:pt x="837" y="33"/>
                    <a:pt x="742" y="0"/>
                    <a:pt x="649"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3"/>
            <p:cNvSpPr/>
            <p:nvPr/>
          </p:nvSpPr>
          <p:spPr>
            <a:xfrm>
              <a:off x="-788900" y="3743725"/>
              <a:ext cx="26375" cy="19075"/>
            </a:xfrm>
            <a:custGeom>
              <a:rect b="b" l="l" r="r" t="t"/>
              <a:pathLst>
                <a:path extrusionOk="0" h="763" w="1055">
                  <a:moveTo>
                    <a:pt x="889" y="1"/>
                  </a:moveTo>
                  <a:lnTo>
                    <a:pt x="889" y="1"/>
                  </a:lnTo>
                  <a:cubicBezTo>
                    <a:pt x="572" y="64"/>
                    <a:pt x="255" y="191"/>
                    <a:pt x="1" y="402"/>
                  </a:cubicBezTo>
                  <a:cubicBezTo>
                    <a:pt x="170" y="466"/>
                    <a:pt x="170" y="614"/>
                    <a:pt x="191" y="762"/>
                  </a:cubicBezTo>
                  <a:cubicBezTo>
                    <a:pt x="196" y="762"/>
                    <a:pt x="201" y="763"/>
                    <a:pt x="206" y="763"/>
                  </a:cubicBezTo>
                  <a:cubicBezTo>
                    <a:pt x="450" y="763"/>
                    <a:pt x="1055" y="290"/>
                    <a:pt x="889"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3"/>
            <p:cNvSpPr/>
            <p:nvPr/>
          </p:nvSpPr>
          <p:spPr>
            <a:xfrm>
              <a:off x="-761400" y="3741600"/>
              <a:ext cx="23825" cy="20050"/>
            </a:xfrm>
            <a:custGeom>
              <a:rect b="b" l="l" r="r" t="t"/>
              <a:pathLst>
                <a:path extrusionOk="0" h="802" w="953">
                  <a:moveTo>
                    <a:pt x="212" y="1"/>
                  </a:moveTo>
                  <a:lnTo>
                    <a:pt x="1" y="43"/>
                  </a:lnTo>
                  <a:cubicBezTo>
                    <a:pt x="32" y="422"/>
                    <a:pt x="64" y="802"/>
                    <a:pt x="439" y="802"/>
                  </a:cubicBezTo>
                  <a:cubicBezTo>
                    <a:pt x="566" y="802"/>
                    <a:pt x="733" y="758"/>
                    <a:pt x="952" y="657"/>
                  </a:cubicBezTo>
                  <a:cubicBezTo>
                    <a:pt x="635" y="487"/>
                    <a:pt x="106" y="509"/>
                    <a:pt x="212"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3"/>
            <p:cNvSpPr/>
            <p:nvPr/>
          </p:nvSpPr>
          <p:spPr>
            <a:xfrm>
              <a:off x="-752400" y="3729450"/>
              <a:ext cx="32275" cy="20650"/>
            </a:xfrm>
            <a:custGeom>
              <a:rect b="b" l="l" r="r" t="t"/>
              <a:pathLst>
                <a:path extrusionOk="0" h="826" w="1291">
                  <a:moveTo>
                    <a:pt x="381" y="0"/>
                  </a:moveTo>
                  <a:cubicBezTo>
                    <a:pt x="190" y="0"/>
                    <a:pt x="21" y="149"/>
                    <a:pt x="0" y="339"/>
                  </a:cubicBezTo>
                  <a:cubicBezTo>
                    <a:pt x="39" y="337"/>
                    <a:pt x="76" y="336"/>
                    <a:pt x="113" y="336"/>
                  </a:cubicBezTo>
                  <a:cubicBezTo>
                    <a:pt x="479" y="336"/>
                    <a:pt x="744" y="441"/>
                    <a:pt x="783" y="825"/>
                  </a:cubicBezTo>
                  <a:cubicBezTo>
                    <a:pt x="1290" y="318"/>
                    <a:pt x="529" y="275"/>
                    <a:pt x="381"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3"/>
            <p:cNvSpPr/>
            <p:nvPr/>
          </p:nvSpPr>
          <p:spPr>
            <a:xfrm>
              <a:off x="-1687225" y="3817225"/>
              <a:ext cx="15900" cy="16400"/>
            </a:xfrm>
            <a:custGeom>
              <a:rect b="b" l="l" r="r" t="t"/>
              <a:pathLst>
                <a:path extrusionOk="0" h="656" w="636">
                  <a:moveTo>
                    <a:pt x="635" y="0"/>
                  </a:moveTo>
                  <a:cubicBezTo>
                    <a:pt x="1" y="212"/>
                    <a:pt x="297" y="444"/>
                    <a:pt x="635" y="656"/>
                  </a:cubicBezTo>
                  <a:lnTo>
                    <a:pt x="635" y="0"/>
                  </a:ln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3"/>
            <p:cNvSpPr/>
            <p:nvPr/>
          </p:nvSpPr>
          <p:spPr>
            <a:xfrm>
              <a:off x="-2011875" y="3793675"/>
              <a:ext cx="15900" cy="15650"/>
            </a:xfrm>
            <a:custGeom>
              <a:rect b="b" l="l" r="r" t="t"/>
              <a:pathLst>
                <a:path extrusionOk="0" h="626" w="636">
                  <a:moveTo>
                    <a:pt x="209" y="1"/>
                  </a:moveTo>
                  <a:cubicBezTo>
                    <a:pt x="86" y="1"/>
                    <a:pt x="1" y="38"/>
                    <a:pt x="65" y="139"/>
                  </a:cubicBezTo>
                  <a:cubicBezTo>
                    <a:pt x="86" y="350"/>
                    <a:pt x="65" y="604"/>
                    <a:pt x="445" y="625"/>
                  </a:cubicBezTo>
                  <a:cubicBezTo>
                    <a:pt x="340" y="414"/>
                    <a:pt x="149" y="181"/>
                    <a:pt x="636" y="139"/>
                  </a:cubicBezTo>
                  <a:cubicBezTo>
                    <a:pt x="600" y="66"/>
                    <a:pt x="371" y="1"/>
                    <a:pt x="209"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3"/>
            <p:cNvSpPr/>
            <p:nvPr/>
          </p:nvSpPr>
          <p:spPr>
            <a:xfrm>
              <a:off x="-1358350" y="3914500"/>
              <a:ext cx="10075" cy="24350"/>
            </a:xfrm>
            <a:custGeom>
              <a:rect b="b" l="l" r="r" t="t"/>
              <a:pathLst>
                <a:path extrusionOk="0" h="974" w="403">
                  <a:moveTo>
                    <a:pt x="255" y="1"/>
                  </a:moveTo>
                  <a:lnTo>
                    <a:pt x="255" y="1"/>
                  </a:lnTo>
                  <a:cubicBezTo>
                    <a:pt x="1" y="297"/>
                    <a:pt x="170" y="635"/>
                    <a:pt x="128" y="974"/>
                  </a:cubicBezTo>
                  <a:cubicBezTo>
                    <a:pt x="403" y="656"/>
                    <a:pt x="255" y="318"/>
                    <a:pt x="255"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3"/>
            <p:cNvSpPr/>
            <p:nvPr/>
          </p:nvSpPr>
          <p:spPr>
            <a:xfrm>
              <a:off x="-1730575" y="4086875"/>
              <a:ext cx="7950" cy="25400"/>
            </a:xfrm>
            <a:custGeom>
              <a:rect b="b" l="l" r="r" t="t"/>
              <a:pathLst>
                <a:path extrusionOk="0" h="1016" w="318">
                  <a:moveTo>
                    <a:pt x="318" y="0"/>
                  </a:moveTo>
                  <a:cubicBezTo>
                    <a:pt x="1" y="170"/>
                    <a:pt x="254" y="445"/>
                    <a:pt x="149" y="656"/>
                  </a:cubicBezTo>
                  <a:lnTo>
                    <a:pt x="297" y="1016"/>
                  </a:lnTo>
                  <a:cubicBezTo>
                    <a:pt x="318" y="677"/>
                    <a:pt x="318" y="339"/>
                    <a:pt x="318"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3"/>
            <p:cNvSpPr/>
            <p:nvPr/>
          </p:nvSpPr>
          <p:spPr>
            <a:xfrm>
              <a:off x="-2407350" y="4106975"/>
              <a:ext cx="7425" cy="21175"/>
            </a:xfrm>
            <a:custGeom>
              <a:rect b="b" l="l" r="r" t="t"/>
              <a:pathLst>
                <a:path extrusionOk="0" h="847" w="297">
                  <a:moveTo>
                    <a:pt x="296" y="0"/>
                  </a:moveTo>
                  <a:lnTo>
                    <a:pt x="106" y="148"/>
                  </a:lnTo>
                  <a:cubicBezTo>
                    <a:pt x="148" y="381"/>
                    <a:pt x="0" y="656"/>
                    <a:pt x="254" y="846"/>
                  </a:cubicBezTo>
                  <a:cubicBezTo>
                    <a:pt x="275" y="550"/>
                    <a:pt x="275" y="275"/>
                    <a:pt x="296"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3"/>
            <p:cNvSpPr/>
            <p:nvPr/>
          </p:nvSpPr>
          <p:spPr>
            <a:xfrm>
              <a:off x="-2381450" y="4102725"/>
              <a:ext cx="34000" cy="20125"/>
            </a:xfrm>
            <a:custGeom>
              <a:rect b="b" l="l" r="r" t="t"/>
              <a:pathLst>
                <a:path extrusionOk="0" h="805" w="1360">
                  <a:moveTo>
                    <a:pt x="402" y="1"/>
                  </a:moveTo>
                  <a:cubicBezTo>
                    <a:pt x="198" y="1"/>
                    <a:pt x="7" y="163"/>
                    <a:pt x="1" y="635"/>
                  </a:cubicBezTo>
                  <a:lnTo>
                    <a:pt x="170" y="805"/>
                  </a:lnTo>
                  <a:cubicBezTo>
                    <a:pt x="1359" y="776"/>
                    <a:pt x="848" y="1"/>
                    <a:pt x="402"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3"/>
            <p:cNvSpPr/>
            <p:nvPr/>
          </p:nvSpPr>
          <p:spPr>
            <a:xfrm>
              <a:off x="-1025775" y="3585100"/>
              <a:ext cx="56600" cy="38700"/>
            </a:xfrm>
            <a:custGeom>
              <a:rect b="b" l="l" r="r" t="t"/>
              <a:pathLst>
                <a:path extrusionOk="0" h="1548" w="2264">
                  <a:moveTo>
                    <a:pt x="1312" y="1"/>
                  </a:moveTo>
                  <a:cubicBezTo>
                    <a:pt x="995" y="403"/>
                    <a:pt x="1" y="931"/>
                    <a:pt x="508" y="1481"/>
                  </a:cubicBezTo>
                  <a:cubicBezTo>
                    <a:pt x="588" y="1527"/>
                    <a:pt x="664" y="1547"/>
                    <a:pt x="739" y="1547"/>
                  </a:cubicBezTo>
                  <a:cubicBezTo>
                    <a:pt x="1142" y="1547"/>
                    <a:pt x="1487" y="962"/>
                    <a:pt x="1862" y="783"/>
                  </a:cubicBezTo>
                  <a:cubicBezTo>
                    <a:pt x="2264" y="233"/>
                    <a:pt x="1672" y="170"/>
                    <a:pt x="1312"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3"/>
            <p:cNvSpPr/>
            <p:nvPr/>
          </p:nvSpPr>
          <p:spPr>
            <a:xfrm>
              <a:off x="-1048500" y="3593025"/>
              <a:ext cx="32275" cy="32750"/>
            </a:xfrm>
            <a:custGeom>
              <a:rect b="b" l="l" r="r" t="t"/>
              <a:pathLst>
                <a:path extrusionOk="0" h="1310" w="1291">
                  <a:moveTo>
                    <a:pt x="931" y="1"/>
                  </a:moveTo>
                  <a:cubicBezTo>
                    <a:pt x="656" y="445"/>
                    <a:pt x="868" y="1164"/>
                    <a:pt x="0" y="1291"/>
                  </a:cubicBezTo>
                  <a:cubicBezTo>
                    <a:pt x="113" y="1303"/>
                    <a:pt x="212" y="1309"/>
                    <a:pt x="297" y="1309"/>
                  </a:cubicBezTo>
                  <a:cubicBezTo>
                    <a:pt x="1237" y="1309"/>
                    <a:pt x="651" y="602"/>
                    <a:pt x="1291"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3"/>
            <p:cNvSpPr/>
            <p:nvPr/>
          </p:nvSpPr>
          <p:spPr>
            <a:xfrm>
              <a:off x="-1034750" y="3661250"/>
              <a:ext cx="18525" cy="11650"/>
            </a:xfrm>
            <a:custGeom>
              <a:rect b="b" l="l" r="r" t="t"/>
              <a:pathLst>
                <a:path extrusionOk="0" h="466" w="741">
                  <a:moveTo>
                    <a:pt x="741" y="0"/>
                  </a:moveTo>
                  <a:cubicBezTo>
                    <a:pt x="423" y="0"/>
                    <a:pt x="148" y="191"/>
                    <a:pt x="0" y="466"/>
                  </a:cubicBezTo>
                  <a:cubicBezTo>
                    <a:pt x="339" y="423"/>
                    <a:pt x="677" y="381"/>
                    <a:pt x="741"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3"/>
            <p:cNvSpPr/>
            <p:nvPr/>
          </p:nvSpPr>
          <p:spPr>
            <a:xfrm>
              <a:off x="-1062775" y="3625300"/>
              <a:ext cx="14300" cy="19575"/>
            </a:xfrm>
            <a:custGeom>
              <a:rect b="b" l="l" r="r" t="t"/>
              <a:pathLst>
                <a:path extrusionOk="0" h="783" w="572">
                  <a:moveTo>
                    <a:pt x="571" y="0"/>
                  </a:moveTo>
                  <a:lnTo>
                    <a:pt x="571" y="0"/>
                  </a:lnTo>
                  <a:cubicBezTo>
                    <a:pt x="254" y="148"/>
                    <a:pt x="43" y="444"/>
                    <a:pt x="0" y="783"/>
                  </a:cubicBezTo>
                  <a:cubicBezTo>
                    <a:pt x="318" y="635"/>
                    <a:pt x="529" y="338"/>
                    <a:pt x="571"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3"/>
            <p:cNvSpPr/>
            <p:nvPr/>
          </p:nvSpPr>
          <p:spPr>
            <a:xfrm>
              <a:off x="-822725" y="3762225"/>
              <a:ext cx="85150" cy="50825"/>
            </a:xfrm>
            <a:custGeom>
              <a:rect b="b" l="l" r="r" t="t"/>
              <a:pathLst>
                <a:path extrusionOk="0" h="2033" w="3406">
                  <a:moveTo>
                    <a:pt x="1735" y="1"/>
                  </a:moveTo>
                  <a:cubicBezTo>
                    <a:pt x="1671" y="1"/>
                    <a:pt x="1608" y="1"/>
                    <a:pt x="1544" y="22"/>
                  </a:cubicBezTo>
                  <a:cubicBezTo>
                    <a:pt x="1312" y="614"/>
                    <a:pt x="931" y="1143"/>
                    <a:pt x="466" y="1566"/>
                  </a:cubicBezTo>
                  <a:cubicBezTo>
                    <a:pt x="318" y="1693"/>
                    <a:pt x="0" y="1777"/>
                    <a:pt x="191" y="1989"/>
                  </a:cubicBezTo>
                  <a:cubicBezTo>
                    <a:pt x="289" y="2019"/>
                    <a:pt x="384" y="2032"/>
                    <a:pt x="474" y="2032"/>
                  </a:cubicBezTo>
                  <a:cubicBezTo>
                    <a:pt x="1371" y="2032"/>
                    <a:pt x="1894" y="692"/>
                    <a:pt x="2996" y="692"/>
                  </a:cubicBezTo>
                  <a:cubicBezTo>
                    <a:pt x="3040" y="692"/>
                    <a:pt x="3084" y="694"/>
                    <a:pt x="3130" y="699"/>
                  </a:cubicBezTo>
                  <a:cubicBezTo>
                    <a:pt x="3384" y="699"/>
                    <a:pt x="3384" y="360"/>
                    <a:pt x="3405" y="149"/>
                  </a:cubicBezTo>
                  <a:lnTo>
                    <a:pt x="3405" y="149"/>
                  </a:lnTo>
                  <a:cubicBezTo>
                    <a:pt x="3072" y="322"/>
                    <a:pt x="2514" y="632"/>
                    <a:pt x="2133" y="632"/>
                  </a:cubicBezTo>
                  <a:cubicBezTo>
                    <a:pt x="1863" y="632"/>
                    <a:pt x="1682" y="475"/>
                    <a:pt x="1735"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3"/>
            <p:cNvSpPr/>
            <p:nvPr/>
          </p:nvSpPr>
          <p:spPr>
            <a:xfrm>
              <a:off x="-2451200" y="3912425"/>
              <a:ext cx="70300" cy="49250"/>
            </a:xfrm>
            <a:custGeom>
              <a:rect b="b" l="l" r="r" t="t"/>
              <a:pathLst>
                <a:path extrusionOk="0" h="1970" w="2812">
                  <a:moveTo>
                    <a:pt x="668" y="0"/>
                  </a:moveTo>
                  <a:cubicBezTo>
                    <a:pt x="0" y="0"/>
                    <a:pt x="860" y="606"/>
                    <a:pt x="485" y="1247"/>
                  </a:cubicBezTo>
                  <a:cubicBezTo>
                    <a:pt x="633" y="1522"/>
                    <a:pt x="422" y="1881"/>
                    <a:pt x="845" y="1945"/>
                  </a:cubicBezTo>
                  <a:cubicBezTo>
                    <a:pt x="927" y="1960"/>
                    <a:pt x="1009" y="1969"/>
                    <a:pt x="1087" y="1969"/>
                  </a:cubicBezTo>
                  <a:cubicBezTo>
                    <a:pt x="1335" y="1969"/>
                    <a:pt x="1552" y="1879"/>
                    <a:pt x="1649" y="1606"/>
                  </a:cubicBezTo>
                  <a:cubicBezTo>
                    <a:pt x="2008" y="1099"/>
                    <a:pt x="2812" y="845"/>
                    <a:pt x="2072" y="253"/>
                  </a:cubicBezTo>
                  <a:cubicBezTo>
                    <a:pt x="1331" y="76"/>
                    <a:pt x="904" y="0"/>
                    <a:pt x="668"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3"/>
            <p:cNvSpPr/>
            <p:nvPr/>
          </p:nvSpPr>
          <p:spPr>
            <a:xfrm>
              <a:off x="-1211350" y="3866225"/>
              <a:ext cx="37025" cy="40175"/>
            </a:xfrm>
            <a:custGeom>
              <a:rect b="b" l="l" r="r" t="t"/>
              <a:pathLst>
                <a:path extrusionOk="0" h="1607" w="1481">
                  <a:moveTo>
                    <a:pt x="639" y="1"/>
                  </a:moveTo>
                  <a:cubicBezTo>
                    <a:pt x="52" y="1"/>
                    <a:pt x="322" y="719"/>
                    <a:pt x="0" y="980"/>
                  </a:cubicBezTo>
                  <a:cubicBezTo>
                    <a:pt x="0" y="1170"/>
                    <a:pt x="0" y="1382"/>
                    <a:pt x="0" y="1593"/>
                  </a:cubicBezTo>
                  <a:cubicBezTo>
                    <a:pt x="64" y="1602"/>
                    <a:pt x="126" y="1607"/>
                    <a:pt x="186" y="1607"/>
                  </a:cubicBezTo>
                  <a:cubicBezTo>
                    <a:pt x="684" y="1607"/>
                    <a:pt x="1066" y="1317"/>
                    <a:pt x="1481" y="1128"/>
                  </a:cubicBezTo>
                  <a:cubicBezTo>
                    <a:pt x="614" y="959"/>
                    <a:pt x="381" y="599"/>
                    <a:pt x="741" y="7"/>
                  </a:cubicBezTo>
                  <a:cubicBezTo>
                    <a:pt x="704" y="3"/>
                    <a:pt x="670" y="1"/>
                    <a:pt x="639"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3"/>
            <p:cNvSpPr/>
            <p:nvPr/>
          </p:nvSpPr>
          <p:spPr>
            <a:xfrm>
              <a:off x="-1616475" y="3809175"/>
              <a:ext cx="24450" cy="8600"/>
            </a:xfrm>
            <a:custGeom>
              <a:rect b="b" l="l" r="r" t="t"/>
              <a:pathLst>
                <a:path extrusionOk="0" h="344" w="978">
                  <a:moveTo>
                    <a:pt x="682" y="0"/>
                  </a:moveTo>
                  <a:cubicBezTo>
                    <a:pt x="426" y="0"/>
                    <a:pt x="0" y="69"/>
                    <a:pt x="238" y="343"/>
                  </a:cubicBezTo>
                  <a:cubicBezTo>
                    <a:pt x="555" y="343"/>
                    <a:pt x="830" y="301"/>
                    <a:pt x="978" y="5"/>
                  </a:cubicBezTo>
                  <a:lnTo>
                    <a:pt x="787" y="5"/>
                  </a:lnTo>
                  <a:cubicBezTo>
                    <a:pt x="759" y="2"/>
                    <a:pt x="723" y="0"/>
                    <a:pt x="682"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3"/>
            <p:cNvSpPr/>
            <p:nvPr/>
          </p:nvSpPr>
          <p:spPr>
            <a:xfrm>
              <a:off x="-1698850" y="4050400"/>
              <a:ext cx="28050" cy="32275"/>
            </a:xfrm>
            <a:custGeom>
              <a:rect b="b" l="l" r="r" t="t"/>
              <a:pathLst>
                <a:path extrusionOk="0" h="1291" w="1122">
                  <a:moveTo>
                    <a:pt x="1122" y="0"/>
                  </a:moveTo>
                  <a:lnTo>
                    <a:pt x="1122" y="0"/>
                  </a:lnTo>
                  <a:cubicBezTo>
                    <a:pt x="170" y="64"/>
                    <a:pt x="297" y="825"/>
                    <a:pt x="1" y="1290"/>
                  </a:cubicBezTo>
                  <a:cubicBezTo>
                    <a:pt x="614" y="1036"/>
                    <a:pt x="825" y="508"/>
                    <a:pt x="1122"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3"/>
            <p:cNvSpPr/>
            <p:nvPr/>
          </p:nvSpPr>
          <p:spPr>
            <a:xfrm>
              <a:off x="-1718400" y="4083175"/>
              <a:ext cx="19575" cy="23825"/>
            </a:xfrm>
            <a:custGeom>
              <a:rect b="b" l="l" r="r" t="t"/>
              <a:pathLst>
                <a:path extrusionOk="0" h="953" w="783">
                  <a:moveTo>
                    <a:pt x="613" y="0"/>
                  </a:moveTo>
                  <a:cubicBezTo>
                    <a:pt x="254" y="381"/>
                    <a:pt x="0" y="741"/>
                    <a:pt x="783" y="952"/>
                  </a:cubicBezTo>
                  <a:cubicBezTo>
                    <a:pt x="783" y="635"/>
                    <a:pt x="783" y="318"/>
                    <a:pt x="783"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3"/>
            <p:cNvSpPr/>
            <p:nvPr/>
          </p:nvSpPr>
          <p:spPr>
            <a:xfrm>
              <a:off x="-1196025" y="4057500"/>
              <a:ext cx="44975" cy="32750"/>
            </a:xfrm>
            <a:custGeom>
              <a:rect b="b" l="l" r="r" t="t"/>
              <a:pathLst>
                <a:path extrusionOk="0" h="1310" w="1799">
                  <a:moveTo>
                    <a:pt x="1125" y="0"/>
                  </a:moveTo>
                  <a:cubicBezTo>
                    <a:pt x="1086" y="0"/>
                    <a:pt x="1049" y="15"/>
                    <a:pt x="1016" y="54"/>
                  </a:cubicBezTo>
                  <a:cubicBezTo>
                    <a:pt x="868" y="393"/>
                    <a:pt x="1" y="1070"/>
                    <a:pt x="508" y="1302"/>
                  </a:cubicBezTo>
                  <a:cubicBezTo>
                    <a:pt x="550" y="1307"/>
                    <a:pt x="589" y="1309"/>
                    <a:pt x="627" y="1309"/>
                  </a:cubicBezTo>
                  <a:cubicBezTo>
                    <a:pt x="1094" y="1309"/>
                    <a:pt x="1315" y="964"/>
                    <a:pt x="1608" y="710"/>
                  </a:cubicBezTo>
                  <a:cubicBezTo>
                    <a:pt x="1608" y="499"/>
                    <a:pt x="1798" y="245"/>
                    <a:pt x="1397" y="118"/>
                  </a:cubicBezTo>
                  <a:cubicBezTo>
                    <a:pt x="1309" y="74"/>
                    <a:pt x="1211" y="0"/>
                    <a:pt x="1125"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3"/>
            <p:cNvSpPr/>
            <p:nvPr/>
          </p:nvSpPr>
          <p:spPr>
            <a:xfrm>
              <a:off x="-2024025" y="3873275"/>
              <a:ext cx="18525" cy="32275"/>
            </a:xfrm>
            <a:custGeom>
              <a:rect b="b" l="l" r="r" t="t"/>
              <a:pathLst>
                <a:path extrusionOk="0" h="1291" w="741">
                  <a:moveTo>
                    <a:pt x="741" y="0"/>
                  </a:moveTo>
                  <a:lnTo>
                    <a:pt x="741" y="0"/>
                  </a:lnTo>
                  <a:cubicBezTo>
                    <a:pt x="360" y="338"/>
                    <a:pt x="85" y="783"/>
                    <a:pt x="1" y="1290"/>
                  </a:cubicBezTo>
                  <a:lnTo>
                    <a:pt x="572" y="1290"/>
                  </a:lnTo>
                  <a:cubicBezTo>
                    <a:pt x="466" y="846"/>
                    <a:pt x="741" y="444"/>
                    <a:pt x="741"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3"/>
            <p:cNvSpPr/>
            <p:nvPr/>
          </p:nvSpPr>
          <p:spPr>
            <a:xfrm>
              <a:off x="-1996000" y="3841550"/>
              <a:ext cx="14300" cy="19575"/>
            </a:xfrm>
            <a:custGeom>
              <a:rect b="b" l="l" r="r" t="t"/>
              <a:pathLst>
                <a:path extrusionOk="0" h="783" w="572">
                  <a:moveTo>
                    <a:pt x="170" y="0"/>
                  </a:moveTo>
                  <a:cubicBezTo>
                    <a:pt x="212" y="275"/>
                    <a:pt x="149" y="550"/>
                    <a:pt x="1" y="783"/>
                  </a:cubicBezTo>
                  <a:cubicBezTo>
                    <a:pt x="572" y="613"/>
                    <a:pt x="445" y="317"/>
                    <a:pt x="170"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3"/>
            <p:cNvSpPr/>
            <p:nvPr/>
          </p:nvSpPr>
          <p:spPr>
            <a:xfrm>
              <a:off x="-1996000" y="3813000"/>
              <a:ext cx="14300" cy="12175"/>
            </a:xfrm>
            <a:custGeom>
              <a:rect b="b" l="l" r="r" t="t"/>
              <a:pathLst>
                <a:path extrusionOk="0" h="487" w="572">
                  <a:moveTo>
                    <a:pt x="1" y="0"/>
                  </a:moveTo>
                  <a:lnTo>
                    <a:pt x="1" y="487"/>
                  </a:lnTo>
                  <a:cubicBezTo>
                    <a:pt x="276" y="317"/>
                    <a:pt x="572" y="169"/>
                    <a:pt x="1"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3"/>
            <p:cNvSpPr/>
            <p:nvPr/>
          </p:nvSpPr>
          <p:spPr>
            <a:xfrm>
              <a:off x="-2718775" y="4110675"/>
              <a:ext cx="26450" cy="19575"/>
            </a:xfrm>
            <a:custGeom>
              <a:rect b="b" l="l" r="r" t="t"/>
              <a:pathLst>
                <a:path extrusionOk="0" h="783" w="1058">
                  <a:moveTo>
                    <a:pt x="1058" y="0"/>
                  </a:moveTo>
                  <a:lnTo>
                    <a:pt x="487" y="148"/>
                  </a:lnTo>
                  <a:cubicBezTo>
                    <a:pt x="0" y="254"/>
                    <a:pt x="127" y="550"/>
                    <a:pt x="296" y="783"/>
                  </a:cubicBezTo>
                  <a:cubicBezTo>
                    <a:pt x="508" y="487"/>
                    <a:pt x="952" y="360"/>
                    <a:pt x="1058"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3"/>
            <p:cNvSpPr/>
            <p:nvPr/>
          </p:nvSpPr>
          <p:spPr>
            <a:xfrm>
              <a:off x="-2279400" y="3740550"/>
              <a:ext cx="28050" cy="20800"/>
            </a:xfrm>
            <a:custGeom>
              <a:rect b="b" l="l" r="r" t="t"/>
              <a:pathLst>
                <a:path extrusionOk="0" h="832" w="1122">
                  <a:moveTo>
                    <a:pt x="1121" y="1"/>
                  </a:moveTo>
                  <a:lnTo>
                    <a:pt x="1121" y="1"/>
                  </a:lnTo>
                  <a:cubicBezTo>
                    <a:pt x="572" y="85"/>
                    <a:pt x="318" y="466"/>
                    <a:pt x="1" y="804"/>
                  </a:cubicBezTo>
                  <a:cubicBezTo>
                    <a:pt x="98" y="823"/>
                    <a:pt x="186" y="831"/>
                    <a:pt x="265" y="831"/>
                  </a:cubicBezTo>
                  <a:cubicBezTo>
                    <a:pt x="821" y="831"/>
                    <a:pt x="955" y="408"/>
                    <a:pt x="1121"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3"/>
            <p:cNvSpPr/>
            <p:nvPr/>
          </p:nvSpPr>
          <p:spPr>
            <a:xfrm>
              <a:off x="-1650200" y="3781800"/>
              <a:ext cx="57650" cy="58225"/>
            </a:xfrm>
            <a:custGeom>
              <a:rect b="b" l="l" r="r" t="t"/>
              <a:pathLst>
                <a:path extrusionOk="0" h="2329" w="2306">
                  <a:moveTo>
                    <a:pt x="1587" y="0"/>
                  </a:moveTo>
                  <a:cubicBezTo>
                    <a:pt x="1333" y="254"/>
                    <a:pt x="1227" y="614"/>
                    <a:pt x="846" y="783"/>
                  </a:cubicBezTo>
                  <a:cubicBezTo>
                    <a:pt x="593" y="1037"/>
                    <a:pt x="931" y="1460"/>
                    <a:pt x="466" y="1692"/>
                  </a:cubicBezTo>
                  <a:cubicBezTo>
                    <a:pt x="275" y="1777"/>
                    <a:pt x="0" y="2073"/>
                    <a:pt x="360" y="2263"/>
                  </a:cubicBezTo>
                  <a:cubicBezTo>
                    <a:pt x="440" y="2309"/>
                    <a:pt x="518" y="2328"/>
                    <a:pt x="594" y="2328"/>
                  </a:cubicBezTo>
                  <a:cubicBezTo>
                    <a:pt x="801" y="2328"/>
                    <a:pt x="994" y="2185"/>
                    <a:pt x="1164" y="2031"/>
                  </a:cubicBezTo>
                  <a:cubicBezTo>
                    <a:pt x="1375" y="1650"/>
                    <a:pt x="1269" y="1354"/>
                    <a:pt x="1777" y="1121"/>
                  </a:cubicBezTo>
                  <a:cubicBezTo>
                    <a:pt x="2136" y="677"/>
                    <a:pt x="2306" y="275"/>
                    <a:pt x="1587"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3"/>
            <p:cNvSpPr/>
            <p:nvPr/>
          </p:nvSpPr>
          <p:spPr>
            <a:xfrm>
              <a:off x="-1660175" y="3801025"/>
              <a:ext cx="49650" cy="40725"/>
            </a:xfrm>
            <a:custGeom>
              <a:rect b="b" l="l" r="r" t="t"/>
              <a:pathLst>
                <a:path extrusionOk="0" h="1629" w="1986">
                  <a:moveTo>
                    <a:pt x="1024" y="1"/>
                  </a:moveTo>
                  <a:cubicBezTo>
                    <a:pt x="1" y="1"/>
                    <a:pt x="1139" y="1040"/>
                    <a:pt x="463" y="1219"/>
                  </a:cubicBezTo>
                  <a:cubicBezTo>
                    <a:pt x="173" y="1432"/>
                    <a:pt x="554" y="1627"/>
                    <a:pt x="831" y="1627"/>
                  </a:cubicBezTo>
                  <a:cubicBezTo>
                    <a:pt x="858" y="1627"/>
                    <a:pt x="883" y="1625"/>
                    <a:pt x="907" y="1621"/>
                  </a:cubicBezTo>
                  <a:cubicBezTo>
                    <a:pt x="955" y="1626"/>
                    <a:pt x="1000" y="1629"/>
                    <a:pt x="1042" y="1629"/>
                  </a:cubicBezTo>
                  <a:cubicBezTo>
                    <a:pt x="1709" y="1629"/>
                    <a:pt x="1707" y="1027"/>
                    <a:pt x="1986" y="669"/>
                  </a:cubicBezTo>
                  <a:lnTo>
                    <a:pt x="1986" y="500"/>
                  </a:lnTo>
                  <a:cubicBezTo>
                    <a:pt x="1436" y="543"/>
                    <a:pt x="1711" y="1050"/>
                    <a:pt x="1415" y="1240"/>
                  </a:cubicBezTo>
                  <a:cubicBezTo>
                    <a:pt x="1285" y="1321"/>
                    <a:pt x="1156" y="1452"/>
                    <a:pt x="1007" y="1452"/>
                  </a:cubicBezTo>
                  <a:cubicBezTo>
                    <a:pt x="962" y="1452"/>
                    <a:pt x="914" y="1439"/>
                    <a:pt x="865" y="1410"/>
                  </a:cubicBezTo>
                  <a:cubicBezTo>
                    <a:pt x="421" y="1114"/>
                    <a:pt x="1563" y="775"/>
                    <a:pt x="1245" y="14"/>
                  </a:cubicBezTo>
                  <a:cubicBezTo>
                    <a:pt x="1162" y="5"/>
                    <a:pt x="1089" y="1"/>
                    <a:pt x="1024"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3"/>
            <p:cNvSpPr/>
            <p:nvPr/>
          </p:nvSpPr>
          <p:spPr>
            <a:xfrm>
              <a:off x="-2762675" y="4069950"/>
              <a:ext cx="75125" cy="74000"/>
            </a:xfrm>
            <a:custGeom>
              <a:rect b="b" l="l" r="r" t="t"/>
              <a:pathLst>
                <a:path extrusionOk="0" h="2960" w="3005">
                  <a:moveTo>
                    <a:pt x="2243" y="1"/>
                  </a:moveTo>
                  <a:cubicBezTo>
                    <a:pt x="1355" y="149"/>
                    <a:pt x="1355" y="1016"/>
                    <a:pt x="741" y="1375"/>
                  </a:cubicBezTo>
                  <a:cubicBezTo>
                    <a:pt x="1" y="1841"/>
                    <a:pt x="149" y="2348"/>
                    <a:pt x="572" y="2898"/>
                  </a:cubicBezTo>
                  <a:cubicBezTo>
                    <a:pt x="674" y="2941"/>
                    <a:pt x="765" y="2960"/>
                    <a:pt x="848" y="2960"/>
                  </a:cubicBezTo>
                  <a:cubicBezTo>
                    <a:pt x="1309" y="2960"/>
                    <a:pt x="1509" y="2387"/>
                    <a:pt x="1970" y="2387"/>
                  </a:cubicBezTo>
                  <a:cubicBezTo>
                    <a:pt x="1990" y="2387"/>
                    <a:pt x="2010" y="2388"/>
                    <a:pt x="2031" y="2390"/>
                  </a:cubicBezTo>
                  <a:cubicBezTo>
                    <a:pt x="2095" y="2179"/>
                    <a:pt x="1968" y="1925"/>
                    <a:pt x="2243" y="1777"/>
                  </a:cubicBezTo>
                  <a:cubicBezTo>
                    <a:pt x="2602" y="1460"/>
                    <a:pt x="2962" y="1143"/>
                    <a:pt x="3004" y="656"/>
                  </a:cubicBezTo>
                  <a:lnTo>
                    <a:pt x="3004" y="656"/>
                  </a:lnTo>
                  <a:cubicBezTo>
                    <a:pt x="2793" y="677"/>
                    <a:pt x="2518" y="614"/>
                    <a:pt x="2475" y="868"/>
                  </a:cubicBezTo>
                  <a:cubicBezTo>
                    <a:pt x="2370" y="1375"/>
                    <a:pt x="1799" y="1629"/>
                    <a:pt x="1672" y="2116"/>
                  </a:cubicBezTo>
                  <a:cubicBezTo>
                    <a:pt x="1619" y="2290"/>
                    <a:pt x="1466" y="2407"/>
                    <a:pt x="1296" y="2407"/>
                  </a:cubicBezTo>
                  <a:cubicBezTo>
                    <a:pt x="1259" y="2407"/>
                    <a:pt x="1222" y="2402"/>
                    <a:pt x="1185" y="2390"/>
                  </a:cubicBezTo>
                  <a:cubicBezTo>
                    <a:pt x="614" y="2094"/>
                    <a:pt x="1926" y="381"/>
                    <a:pt x="2243"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3"/>
            <p:cNvSpPr/>
            <p:nvPr/>
          </p:nvSpPr>
          <p:spPr>
            <a:xfrm>
              <a:off x="-1383200" y="3907100"/>
              <a:ext cx="28025" cy="43550"/>
            </a:xfrm>
            <a:custGeom>
              <a:rect b="b" l="l" r="r" t="t"/>
              <a:pathLst>
                <a:path extrusionOk="0" h="1742" w="1121">
                  <a:moveTo>
                    <a:pt x="572" y="1"/>
                  </a:moveTo>
                  <a:lnTo>
                    <a:pt x="572" y="1"/>
                  </a:lnTo>
                  <a:cubicBezTo>
                    <a:pt x="1" y="508"/>
                    <a:pt x="762" y="1312"/>
                    <a:pt x="1" y="1735"/>
                  </a:cubicBezTo>
                  <a:cubicBezTo>
                    <a:pt x="53" y="1739"/>
                    <a:pt x="101" y="1742"/>
                    <a:pt x="145" y="1742"/>
                  </a:cubicBezTo>
                  <a:cubicBezTo>
                    <a:pt x="1120" y="1742"/>
                    <a:pt x="430" y="668"/>
                    <a:pt x="572"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3"/>
            <p:cNvSpPr/>
            <p:nvPr/>
          </p:nvSpPr>
          <p:spPr>
            <a:xfrm>
              <a:off x="-2303725" y="3678675"/>
              <a:ext cx="51850" cy="80275"/>
            </a:xfrm>
            <a:custGeom>
              <a:rect b="b" l="l" r="r" t="t"/>
              <a:pathLst>
                <a:path extrusionOk="0" h="3211" w="2074">
                  <a:moveTo>
                    <a:pt x="1351" y="0"/>
                  </a:moveTo>
                  <a:cubicBezTo>
                    <a:pt x="747" y="0"/>
                    <a:pt x="985" y="1549"/>
                    <a:pt x="233" y="1841"/>
                  </a:cubicBezTo>
                  <a:cubicBezTo>
                    <a:pt x="1" y="2137"/>
                    <a:pt x="297" y="2497"/>
                    <a:pt x="64" y="2793"/>
                  </a:cubicBezTo>
                  <a:cubicBezTo>
                    <a:pt x="144" y="3105"/>
                    <a:pt x="251" y="3210"/>
                    <a:pt x="373" y="3210"/>
                  </a:cubicBezTo>
                  <a:cubicBezTo>
                    <a:pt x="540" y="3210"/>
                    <a:pt x="736" y="3012"/>
                    <a:pt x="931" y="2877"/>
                  </a:cubicBezTo>
                  <a:cubicBezTo>
                    <a:pt x="1777" y="2306"/>
                    <a:pt x="1354" y="1312"/>
                    <a:pt x="1946" y="636"/>
                  </a:cubicBezTo>
                  <a:cubicBezTo>
                    <a:pt x="2073" y="488"/>
                    <a:pt x="1650" y="65"/>
                    <a:pt x="1375" y="1"/>
                  </a:cubicBezTo>
                  <a:cubicBezTo>
                    <a:pt x="1367" y="1"/>
                    <a:pt x="1359" y="0"/>
                    <a:pt x="1351"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3"/>
            <p:cNvSpPr/>
            <p:nvPr/>
          </p:nvSpPr>
          <p:spPr>
            <a:xfrm>
              <a:off x="-1471500" y="3938150"/>
              <a:ext cx="71350" cy="53100"/>
            </a:xfrm>
            <a:custGeom>
              <a:rect b="b" l="l" r="r" t="t"/>
              <a:pathLst>
                <a:path extrusionOk="0" h="2124" w="2854">
                  <a:moveTo>
                    <a:pt x="2313" y="0"/>
                  </a:moveTo>
                  <a:cubicBezTo>
                    <a:pt x="2282" y="0"/>
                    <a:pt x="2252" y="2"/>
                    <a:pt x="2222" y="6"/>
                  </a:cubicBezTo>
                  <a:cubicBezTo>
                    <a:pt x="2010" y="154"/>
                    <a:pt x="1629" y="28"/>
                    <a:pt x="1481" y="345"/>
                  </a:cubicBezTo>
                  <a:cubicBezTo>
                    <a:pt x="1418" y="852"/>
                    <a:pt x="1016" y="1275"/>
                    <a:pt x="487" y="1360"/>
                  </a:cubicBezTo>
                  <a:cubicBezTo>
                    <a:pt x="234" y="1423"/>
                    <a:pt x="1" y="1614"/>
                    <a:pt x="43" y="1889"/>
                  </a:cubicBezTo>
                  <a:cubicBezTo>
                    <a:pt x="128" y="2078"/>
                    <a:pt x="315" y="2123"/>
                    <a:pt x="529" y="2123"/>
                  </a:cubicBezTo>
                  <a:cubicBezTo>
                    <a:pt x="727" y="2123"/>
                    <a:pt x="950" y="2084"/>
                    <a:pt x="1137" y="2084"/>
                  </a:cubicBezTo>
                  <a:cubicBezTo>
                    <a:pt x="1200" y="2084"/>
                    <a:pt x="1259" y="2088"/>
                    <a:pt x="1312" y="2100"/>
                  </a:cubicBezTo>
                  <a:lnTo>
                    <a:pt x="1672" y="1804"/>
                  </a:lnTo>
                  <a:cubicBezTo>
                    <a:pt x="1756" y="1149"/>
                    <a:pt x="2031" y="620"/>
                    <a:pt x="2835" y="429"/>
                  </a:cubicBezTo>
                  <a:cubicBezTo>
                    <a:pt x="2854" y="164"/>
                    <a:pt x="2583" y="0"/>
                    <a:pt x="2313"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3"/>
            <p:cNvSpPr/>
            <p:nvPr/>
          </p:nvSpPr>
          <p:spPr>
            <a:xfrm>
              <a:off x="-1433425" y="3921275"/>
              <a:ext cx="58625" cy="61450"/>
            </a:xfrm>
            <a:custGeom>
              <a:rect b="b" l="l" r="r" t="t"/>
              <a:pathLst>
                <a:path extrusionOk="0" h="2458" w="2345">
                  <a:moveTo>
                    <a:pt x="1700" y="0"/>
                  </a:moveTo>
                  <a:cubicBezTo>
                    <a:pt x="1581" y="0"/>
                    <a:pt x="1477" y="56"/>
                    <a:pt x="1439" y="195"/>
                  </a:cubicBezTo>
                  <a:cubicBezTo>
                    <a:pt x="1714" y="512"/>
                    <a:pt x="1312" y="745"/>
                    <a:pt x="1270" y="999"/>
                  </a:cubicBezTo>
                  <a:cubicBezTo>
                    <a:pt x="297" y="1147"/>
                    <a:pt x="1" y="1675"/>
                    <a:pt x="149" y="2458"/>
                  </a:cubicBezTo>
                  <a:cubicBezTo>
                    <a:pt x="614" y="1189"/>
                    <a:pt x="1460" y="1570"/>
                    <a:pt x="2137" y="576"/>
                  </a:cubicBezTo>
                  <a:cubicBezTo>
                    <a:pt x="2344" y="309"/>
                    <a:pt x="1980" y="0"/>
                    <a:pt x="1700"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3"/>
            <p:cNvSpPr/>
            <p:nvPr/>
          </p:nvSpPr>
          <p:spPr>
            <a:xfrm>
              <a:off x="-1411225" y="3926025"/>
              <a:ext cx="35250" cy="20225"/>
            </a:xfrm>
            <a:custGeom>
              <a:rect b="b" l="l" r="r" t="t"/>
              <a:pathLst>
                <a:path extrusionOk="0" h="809" w="1410">
                  <a:moveTo>
                    <a:pt x="661" y="1"/>
                  </a:moveTo>
                  <a:cubicBezTo>
                    <a:pt x="627" y="1"/>
                    <a:pt x="590" y="2"/>
                    <a:pt x="551" y="5"/>
                  </a:cubicBezTo>
                  <a:lnTo>
                    <a:pt x="382" y="5"/>
                  </a:lnTo>
                  <a:lnTo>
                    <a:pt x="1" y="491"/>
                  </a:lnTo>
                  <a:cubicBezTo>
                    <a:pt x="64" y="639"/>
                    <a:pt x="212" y="766"/>
                    <a:pt x="382" y="809"/>
                  </a:cubicBezTo>
                  <a:cubicBezTo>
                    <a:pt x="847" y="647"/>
                    <a:pt x="1409" y="1"/>
                    <a:pt x="661"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3"/>
            <p:cNvSpPr/>
            <p:nvPr/>
          </p:nvSpPr>
          <p:spPr>
            <a:xfrm>
              <a:off x="-2803900" y="3810875"/>
              <a:ext cx="39900" cy="45625"/>
            </a:xfrm>
            <a:custGeom>
              <a:rect b="b" l="l" r="r" t="t"/>
              <a:pathLst>
                <a:path extrusionOk="0" h="1825" w="1596">
                  <a:moveTo>
                    <a:pt x="741" y="0"/>
                  </a:moveTo>
                  <a:lnTo>
                    <a:pt x="191" y="1037"/>
                  </a:lnTo>
                  <a:cubicBezTo>
                    <a:pt x="64" y="1037"/>
                    <a:pt x="64" y="1143"/>
                    <a:pt x="0" y="1185"/>
                  </a:cubicBezTo>
                  <a:lnTo>
                    <a:pt x="0" y="1671"/>
                  </a:lnTo>
                  <a:cubicBezTo>
                    <a:pt x="157" y="1778"/>
                    <a:pt x="308" y="1824"/>
                    <a:pt x="447" y="1824"/>
                  </a:cubicBezTo>
                  <a:cubicBezTo>
                    <a:pt x="1190" y="1824"/>
                    <a:pt x="1596" y="499"/>
                    <a:pt x="741"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3"/>
            <p:cNvSpPr/>
            <p:nvPr/>
          </p:nvSpPr>
          <p:spPr>
            <a:xfrm>
              <a:off x="-2810250" y="3804525"/>
              <a:ext cx="11125" cy="36500"/>
            </a:xfrm>
            <a:custGeom>
              <a:rect b="b" l="l" r="r" t="t"/>
              <a:pathLst>
                <a:path extrusionOk="0" h="1460" w="445">
                  <a:moveTo>
                    <a:pt x="445" y="1"/>
                  </a:moveTo>
                  <a:cubicBezTo>
                    <a:pt x="1" y="445"/>
                    <a:pt x="297" y="974"/>
                    <a:pt x="254" y="1460"/>
                  </a:cubicBezTo>
                  <a:lnTo>
                    <a:pt x="445" y="1291"/>
                  </a:lnTo>
                  <a:cubicBezTo>
                    <a:pt x="445" y="868"/>
                    <a:pt x="445" y="424"/>
                    <a:pt x="445"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3"/>
            <p:cNvSpPr/>
            <p:nvPr/>
          </p:nvSpPr>
          <p:spPr>
            <a:xfrm>
              <a:off x="-1216100" y="4099100"/>
              <a:ext cx="34200" cy="16875"/>
            </a:xfrm>
            <a:custGeom>
              <a:rect b="b" l="l" r="r" t="t"/>
              <a:pathLst>
                <a:path extrusionOk="0" h="675" w="1368">
                  <a:moveTo>
                    <a:pt x="772" y="0"/>
                  </a:moveTo>
                  <a:cubicBezTo>
                    <a:pt x="660" y="0"/>
                    <a:pt x="532" y="37"/>
                    <a:pt x="402" y="125"/>
                  </a:cubicBezTo>
                  <a:cubicBezTo>
                    <a:pt x="0" y="379"/>
                    <a:pt x="465" y="484"/>
                    <a:pt x="550" y="653"/>
                  </a:cubicBezTo>
                  <a:lnTo>
                    <a:pt x="740" y="675"/>
                  </a:lnTo>
                  <a:cubicBezTo>
                    <a:pt x="1368" y="460"/>
                    <a:pt x="1170" y="0"/>
                    <a:pt x="772"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3"/>
            <p:cNvSpPr/>
            <p:nvPr/>
          </p:nvSpPr>
          <p:spPr>
            <a:xfrm>
              <a:off x="-1434475" y="3938375"/>
              <a:ext cx="18525" cy="7875"/>
            </a:xfrm>
            <a:custGeom>
              <a:rect b="b" l="l" r="r" t="t"/>
              <a:pathLst>
                <a:path extrusionOk="0" h="315" w="741">
                  <a:moveTo>
                    <a:pt x="402" y="1"/>
                  </a:moveTo>
                  <a:cubicBezTo>
                    <a:pt x="212" y="1"/>
                    <a:pt x="40" y="50"/>
                    <a:pt x="0" y="315"/>
                  </a:cubicBezTo>
                  <a:lnTo>
                    <a:pt x="741" y="19"/>
                  </a:lnTo>
                  <a:cubicBezTo>
                    <a:pt x="637" y="19"/>
                    <a:pt x="517" y="1"/>
                    <a:pt x="402"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3"/>
            <p:cNvSpPr/>
            <p:nvPr/>
          </p:nvSpPr>
          <p:spPr>
            <a:xfrm>
              <a:off x="-2306375" y="3724700"/>
              <a:ext cx="12200" cy="23800"/>
            </a:xfrm>
            <a:custGeom>
              <a:rect b="b" l="l" r="r" t="t"/>
              <a:pathLst>
                <a:path extrusionOk="0" h="952" w="488">
                  <a:moveTo>
                    <a:pt x="339" y="0"/>
                  </a:moveTo>
                  <a:cubicBezTo>
                    <a:pt x="1" y="275"/>
                    <a:pt x="212" y="635"/>
                    <a:pt x="170" y="952"/>
                  </a:cubicBezTo>
                  <a:cubicBezTo>
                    <a:pt x="487" y="677"/>
                    <a:pt x="276" y="317"/>
                    <a:pt x="339"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3" name="Google Shape;313;p3"/>
          <p:cNvGrpSpPr/>
          <p:nvPr/>
        </p:nvGrpSpPr>
        <p:grpSpPr>
          <a:xfrm>
            <a:off x="7738988" y="4488250"/>
            <a:ext cx="1637000" cy="521475"/>
            <a:chOff x="-4380075" y="3780200"/>
            <a:chExt cx="1637000" cy="521475"/>
          </a:xfrm>
        </p:grpSpPr>
        <p:sp>
          <p:nvSpPr>
            <p:cNvPr id="314" name="Google Shape;314;p3"/>
            <p:cNvSpPr/>
            <p:nvPr/>
          </p:nvSpPr>
          <p:spPr>
            <a:xfrm>
              <a:off x="-4365800" y="4000700"/>
              <a:ext cx="92575" cy="119000"/>
            </a:xfrm>
            <a:custGeom>
              <a:rect b="b" l="l" r="r" t="t"/>
              <a:pathLst>
                <a:path extrusionOk="0" h="4760" w="3703">
                  <a:moveTo>
                    <a:pt x="1947" y="0"/>
                  </a:moveTo>
                  <a:cubicBezTo>
                    <a:pt x="1850" y="76"/>
                    <a:pt x="1738" y="93"/>
                    <a:pt x="1622" y="93"/>
                  </a:cubicBezTo>
                  <a:cubicBezTo>
                    <a:pt x="1523" y="93"/>
                    <a:pt x="1421" y="81"/>
                    <a:pt x="1324" y="81"/>
                  </a:cubicBezTo>
                  <a:cubicBezTo>
                    <a:pt x="1184" y="81"/>
                    <a:pt x="1053" y="107"/>
                    <a:pt x="953" y="233"/>
                  </a:cubicBezTo>
                  <a:cubicBezTo>
                    <a:pt x="1185" y="867"/>
                    <a:pt x="1016" y="1481"/>
                    <a:pt x="805" y="2094"/>
                  </a:cubicBezTo>
                  <a:cubicBezTo>
                    <a:pt x="403" y="2411"/>
                    <a:pt x="1" y="2728"/>
                    <a:pt x="403" y="3278"/>
                  </a:cubicBezTo>
                  <a:cubicBezTo>
                    <a:pt x="614" y="3532"/>
                    <a:pt x="276" y="3765"/>
                    <a:pt x="255" y="4018"/>
                  </a:cubicBezTo>
                  <a:cubicBezTo>
                    <a:pt x="227" y="4566"/>
                    <a:pt x="637" y="4759"/>
                    <a:pt x="1089" y="4759"/>
                  </a:cubicBezTo>
                  <a:cubicBezTo>
                    <a:pt x="1318" y="4759"/>
                    <a:pt x="1557" y="4710"/>
                    <a:pt x="1756" y="4632"/>
                  </a:cubicBezTo>
                  <a:cubicBezTo>
                    <a:pt x="2095" y="4293"/>
                    <a:pt x="1947" y="3786"/>
                    <a:pt x="2243" y="3447"/>
                  </a:cubicBezTo>
                  <a:cubicBezTo>
                    <a:pt x="2306" y="3342"/>
                    <a:pt x="2391" y="3236"/>
                    <a:pt x="2391" y="3151"/>
                  </a:cubicBezTo>
                  <a:cubicBezTo>
                    <a:pt x="2285" y="2559"/>
                    <a:pt x="2941" y="2052"/>
                    <a:pt x="2475" y="1396"/>
                  </a:cubicBezTo>
                  <a:cubicBezTo>
                    <a:pt x="2391" y="677"/>
                    <a:pt x="3702" y="85"/>
                    <a:pt x="1947"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3"/>
            <p:cNvSpPr/>
            <p:nvPr/>
          </p:nvSpPr>
          <p:spPr>
            <a:xfrm>
              <a:off x="-3783125" y="3934375"/>
              <a:ext cx="107900" cy="114625"/>
            </a:xfrm>
            <a:custGeom>
              <a:rect b="b" l="l" r="r" t="t"/>
              <a:pathLst>
                <a:path extrusionOk="0" h="4585" w="4316">
                  <a:moveTo>
                    <a:pt x="2319" y="0"/>
                  </a:moveTo>
                  <a:cubicBezTo>
                    <a:pt x="1715" y="0"/>
                    <a:pt x="938" y="245"/>
                    <a:pt x="1862" y="602"/>
                  </a:cubicBezTo>
                  <a:cubicBezTo>
                    <a:pt x="2475" y="813"/>
                    <a:pt x="2475" y="1109"/>
                    <a:pt x="2094" y="1511"/>
                  </a:cubicBezTo>
                  <a:cubicBezTo>
                    <a:pt x="1396" y="2780"/>
                    <a:pt x="2158" y="2928"/>
                    <a:pt x="487" y="3668"/>
                  </a:cubicBezTo>
                  <a:cubicBezTo>
                    <a:pt x="1" y="3922"/>
                    <a:pt x="1" y="4176"/>
                    <a:pt x="529" y="4387"/>
                  </a:cubicBezTo>
                  <a:cubicBezTo>
                    <a:pt x="780" y="4516"/>
                    <a:pt x="1005" y="4584"/>
                    <a:pt x="1210" y="4584"/>
                  </a:cubicBezTo>
                  <a:cubicBezTo>
                    <a:pt x="1541" y="4584"/>
                    <a:pt x="1817" y="4407"/>
                    <a:pt x="2052" y="4028"/>
                  </a:cubicBezTo>
                  <a:cubicBezTo>
                    <a:pt x="2771" y="2865"/>
                    <a:pt x="4315" y="1257"/>
                    <a:pt x="2771" y="73"/>
                  </a:cubicBezTo>
                  <a:cubicBezTo>
                    <a:pt x="2672" y="23"/>
                    <a:pt x="2504" y="0"/>
                    <a:pt x="2319"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3"/>
            <p:cNvSpPr/>
            <p:nvPr/>
          </p:nvSpPr>
          <p:spPr>
            <a:xfrm>
              <a:off x="-3509775" y="3839900"/>
              <a:ext cx="120575" cy="104250"/>
            </a:xfrm>
            <a:custGeom>
              <a:rect b="b" l="l" r="r" t="t"/>
              <a:pathLst>
                <a:path extrusionOk="0" h="4170" w="4823">
                  <a:moveTo>
                    <a:pt x="2890" y="1"/>
                  </a:moveTo>
                  <a:cubicBezTo>
                    <a:pt x="1554" y="1"/>
                    <a:pt x="1306" y="1448"/>
                    <a:pt x="635" y="2435"/>
                  </a:cubicBezTo>
                  <a:cubicBezTo>
                    <a:pt x="1" y="3196"/>
                    <a:pt x="953" y="3958"/>
                    <a:pt x="1672" y="4169"/>
                  </a:cubicBezTo>
                  <a:cubicBezTo>
                    <a:pt x="2200" y="3915"/>
                    <a:pt x="3575" y="3640"/>
                    <a:pt x="3406" y="2921"/>
                  </a:cubicBezTo>
                  <a:cubicBezTo>
                    <a:pt x="3348" y="2889"/>
                    <a:pt x="3282" y="2875"/>
                    <a:pt x="3209" y="2875"/>
                  </a:cubicBezTo>
                  <a:cubicBezTo>
                    <a:pt x="2806" y="2875"/>
                    <a:pt x="2207" y="3295"/>
                    <a:pt x="1828" y="3295"/>
                  </a:cubicBezTo>
                  <a:cubicBezTo>
                    <a:pt x="1648" y="3295"/>
                    <a:pt x="1518" y="3200"/>
                    <a:pt x="1481" y="2921"/>
                  </a:cubicBezTo>
                  <a:cubicBezTo>
                    <a:pt x="1650" y="2245"/>
                    <a:pt x="1481" y="1441"/>
                    <a:pt x="2285" y="954"/>
                  </a:cubicBezTo>
                  <a:cubicBezTo>
                    <a:pt x="2446" y="849"/>
                    <a:pt x="2586" y="806"/>
                    <a:pt x="2712" y="806"/>
                  </a:cubicBezTo>
                  <a:cubicBezTo>
                    <a:pt x="3167" y="806"/>
                    <a:pt x="3445" y="1360"/>
                    <a:pt x="3892" y="1525"/>
                  </a:cubicBezTo>
                  <a:cubicBezTo>
                    <a:pt x="4823" y="1250"/>
                    <a:pt x="3850" y="130"/>
                    <a:pt x="3194" y="24"/>
                  </a:cubicBezTo>
                  <a:cubicBezTo>
                    <a:pt x="3087" y="8"/>
                    <a:pt x="2986" y="1"/>
                    <a:pt x="2890"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3"/>
            <p:cNvSpPr/>
            <p:nvPr/>
          </p:nvSpPr>
          <p:spPr>
            <a:xfrm>
              <a:off x="-3648600" y="4077075"/>
              <a:ext cx="133575" cy="103575"/>
            </a:xfrm>
            <a:custGeom>
              <a:rect b="b" l="l" r="r" t="t"/>
              <a:pathLst>
                <a:path extrusionOk="0" h="4143" w="5343">
                  <a:moveTo>
                    <a:pt x="4566" y="1"/>
                  </a:moveTo>
                  <a:cubicBezTo>
                    <a:pt x="4442" y="1"/>
                    <a:pt x="4323" y="80"/>
                    <a:pt x="4306" y="202"/>
                  </a:cubicBezTo>
                  <a:cubicBezTo>
                    <a:pt x="3714" y="1492"/>
                    <a:pt x="2403" y="3248"/>
                    <a:pt x="838" y="3374"/>
                  </a:cubicBezTo>
                  <a:cubicBezTo>
                    <a:pt x="784" y="3368"/>
                    <a:pt x="735" y="3365"/>
                    <a:pt x="691" y="3365"/>
                  </a:cubicBezTo>
                  <a:cubicBezTo>
                    <a:pt x="1" y="3365"/>
                    <a:pt x="482" y="4143"/>
                    <a:pt x="1017" y="4143"/>
                  </a:cubicBezTo>
                  <a:cubicBezTo>
                    <a:pt x="1091" y="4143"/>
                    <a:pt x="1166" y="4128"/>
                    <a:pt x="1239" y="4094"/>
                  </a:cubicBezTo>
                  <a:cubicBezTo>
                    <a:pt x="2995" y="3903"/>
                    <a:pt x="5342" y="1894"/>
                    <a:pt x="4644" y="12"/>
                  </a:cubicBezTo>
                  <a:cubicBezTo>
                    <a:pt x="4619" y="4"/>
                    <a:pt x="4592" y="1"/>
                    <a:pt x="4566"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3"/>
            <p:cNvSpPr/>
            <p:nvPr/>
          </p:nvSpPr>
          <p:spPr>
            <a:xfrm>
              <a:off x="-3325250" y="3973575"/>
              <a:ext cx="66125" cy="86300"/>
            </a:xfrm>
            <a:custGeom>
              <a:rect b="b" l="l" r="r" t="t"/>
              <a:pathLst>
                <a:path extrusionOk="0" h="3452" w="2645">
                  <a:moveTo>
                    <a:pt x="1914" y="1"/>
                  </a:moveTo>
                  <a:cubicBezTo>
                    <a:pt x="1883" y="1"/>
                    <a:pt x="1851" y="3"/>
                    <a:pt x="1820" y="6"/>
                  </a:cubicBezTo>
                  <a:cubicBezTo>
                    <a:pt x="1703" y="58"/>
                    <a:pt x="1578" y="68"/>
                    <a:pt x="1452" y="68"/>
                  </a:cubicBezTo>
                  <a:cubicBezTo>
                    <a:pt x="1361" y="68"/>
                    <a:pt x="1269" y="63"/>
                    <a:pt x="1179" y="63"/>
                  </a:cubicBezTo>
                  <a:cubicBezTo>
                    <a:pt x="1033" y="63"/>
                    <a:pt x="891" y="77"/>
                    <a:pt x="762" y="154"/>
                  </a:cubicBezTo>
                  <a:cubicBezTo>
                    <a:pt x="657" y="324"/>
                    <a:pt x="995" y="535"/>
                    <a:pt x="868" y="662"/>
                  </a:cubicBezTo>
                  <a:cubicBezTo>
                    <a:pt x="191" y="1170"/>
                    <a:pt x="339" y="1889"/>
                    <a:pt x="149" y="2523"/>
                  </a:cubicBezTo>
                  <a:cubicBezTo>
                    <a:pt x="1" y="2967"/>
                    <a:pt x="276" y="3327"/>
                    <a:pt x="805" y="3433"/>
                  </a:cubicBezTo>
                  <a:cubicBezTo>
                    <a:pt x="869" y="3445"/>
                    <a:pt x="927" y="3451"/>
                    <a:pt x="980" y="3451"/>
                  </a:cubicBezTo>
                  <a:cubicBezTo>
                    <a:pt x="1368" y="3451"/>
                    <a:pt x="1492" y="3135"/>
                    <a:pt x="1566" y="2819"/>
                  </a:cubicBezTo>
                  <a:cubicBezTo>
                    <a:pt x="1778" y="1973"/>
                    <a:pt x="2454" y="1297"/>
                    <a:pt x="2645" y="472"/>
                  </a:cubicBezTo>
                  <a:cubicBezTo>
                    <a:pt x="2510" y="184"/>
                    <a:pt x="2219" y="1"/>
                    <a:pt x="1914"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3"/>
            <p:cNvSpPr/>
            <p:nvPr/>
          </p:nvSpPr>
          <p:spPr>
            <a:xfrm>
              <a:off x="-3061350" y="3976625"/>
              <a:ext cx="100975" cy="93550"/>
            </a:xfrm>
            <a:custGeom>
              <a:rect b="b" l="l" r="r" t="t"/>
              <a:pathLst>
                <a:path extrusionOk="0" h="3742" w="4039">
                  <a:moveTo>
                    <a:pt x="2548" y="0"/>
                  </a:moveTo>
                  <a:cubicBezTo>
                    <a:pt x="1914" y="0"/>
                    <a:pt x="1" y="2513"/>
                    <a:pt x="802" y="2930"/>
                  </a:cubicBezTo>
                  <a:cubicBezTo>
                    <a:pt x="1529" y="3484"/>
                    <a:pt x="1916" y="3742"/>
                    <a:pt x="2296" y="3742"/>
                  </a:cubicBezTo>
                  <a:cubicBezTo>
                    <a:pt x="2613" y="3742"/>
                    <a:pt x="2925" y="3562"/>
                    <a:pt x="3425" y="3226"/>
                  </a:cubicBezTo>
                  <a:cubicBezTo>
                    <a:pt x="3425" y="2761"/>
                    <a:pt x="4038" y="2422"/>
                    <a:pt x="3742" y="1915"/>
                  </a:cubicBezTo>
                  <a:cubicBezTo>
                    <a:pt x="3648" y="1886"/>
                    <a:pt x="3552" y="1873"/>
                    <a:pt x="3456" y="1873"/>
                  </a:cubicBezTo>
                  <a:cubicBezTo>
                    <a:pt x="3057" y="1873"/>
                    <a:pt x="2669" y="2110"/>
                    <a:pt x="2515" y="2486"/>
                  </a:cubicBezTo>
                  <a:cubicBezTo>
                    <a:pt x="2428" y="2670"/>
                    <a:pt x="2234" y="2766"/>
                    <a:pt x="2055" y="2766"/>
                  </a:cubicBezTo>
                  <a:cubicBezTo>
                    <a:pt x="1845" y="2766"/>
                    <a:pt x="1656" y="2633"/>
                    <a:pt x="1691" y="2359"/>
                  </a:cubicBezTo>
                  <a:cubicBezTo>
                    <a:pt x="1310" y="1196"/>
                    <a:pt x="2346" y="1534"/>
                    <a:pt x="2706" y="625"/>
                  </a:cubicBezTo>
                  <a:cubicBezTo>
                    <a:pt x="2795" y="179"/>
                    <a:pt x="2717" y="0"/>
                    <a:pt x="2548"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3"/>
            <p:cNvSpPr/>
            <p:nvPr/>
          </p:nvSpPr>
          <p:spPr>
            <a:xfrm>
              <a:off x="-3336600" y="3982425"/>
              <a:ext cx="85950" cy="95000"/>
            </a:xfrm>
            <a:custGeom>
              <a:rect b="b" l="l" r="r" t="t"/>
              <a:pathLst>
                <a:path extrusionOk="0" h="3800" w="3438">
                  <a:moveTo>
                    <a:pt x="1470" y="1"/>
                  </a:moveTo>
                  <a:cubicBezTo>
                    <a:pt x="1415" y="1"/>
                    <a:pt x="1352" y="4"/>
                    <a:pt x="1280" y="12"/>
                  </a:cubicBezTo>
                  <a:cubicBezTo>
                    <a:pt x="117" y="752"/>
                    <a:pt x="582" y="1958"/>
                    <a:pt x="53" y="3015"/>
                  </a:cubicBezTo>
                  <a:cubicBezTo>
                    <a:pt x="1" y="3610"/>
                    <a:pt x="744" y="3799"/>
                    <a:pt x="1313" y="3799"/>
                  </a:cubicBezTo>
                  <a:cubicBezTo>
                    <a:pt x="1433" y="3799"/>
                    <a:pt x="1544" y="3791"/>
                    <a:pt x="1639" y="3777"/>
                  </a:cubicBezTo>
                  <a:cubicBezTo>
                    <a:pt x="2528" y="3036"/>
                    <a:pt x="2528" y="1894"/>
                    <a:pt x="3226" y="1048"/>
                  </a:cubicBezTo>
                  <a:cubicBezTo>
                    <a:pt x="3437" y="773"/>
                    <a:pt x="3268" y="414"/>
                    <a:pt x="3120" y="118"/>
                  </a:cubicBezTo>
                  <a:cubicBezTo>
                    <a:pt x="3069" y="114"/>
                    <a:pt x="3024" y="113"/>
                    <a:pt x="2984" y="113"/>
                  </a:cubicBezTo>
                  <a:cubicBezTo>
                    <a:pt x="2293" y="113"/>
                    <a:pt x="2968" y="606"/>
                    <a:pt x="2549" y="1006"/>
                  </a:cubicBezTo>
                  <a:cubicBezTo>
                    <a:pt x="1830" y="1450"/>
                    <a:pt x="2062" y="2888"/>
                    <a:pt x="1407" y="2952"/>
                  </a:cubicBezTo>
                  <a:cubicBezTo>
                    <a:pt x="1068" y="2931"/>
                    <a:pt x="688" y="2634"/>
                    <a:pt x="793" y="2444"/>
                  </a:cubicBezTo>
                  <a:cubicBezTo>
                    <a:pt x="1195" y="1831"/>
                    <a:pt x="624" y="985"/>
                    <a:pt x="1512" y="520"/>
                  </a:cubicBezTo>
                  <a:cubicBezTo>
                    <a:pt x="1782" y="365"/>
                    <a:pt x="2034" y="1"/>
                    <a:pt x="1470"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3"/>
            <p:cNvSpPr/>
            <p:nvPr/>
          </p:nvSpPr>
          <p:spPr>
            <a:xfrm>
              <a:off x="-3037600" y="3967375"/>
              <a:ext cx="96250" cy="85600"/>
            </a:xfrm>
            <a:custGeom>
              <a:rect b="b" l="l" r="r" t="t"/>
              <a:pathLst>
                <a:path extrusionOk="0" h="3424" w="3850">
                  <a:moveTo>
                    <a:pt x="3194" y="1"/>
                  </a:moveTo>
                  <a:lnTo>
                    <a:pt x="3194" y="1"/>
                  </a:lnTo>
                  <a:cubicBezTo>
                    <a:pt x="2158" y="22"/>
                    <a:pt x="2855" y="1925"/>
                    <a:pt x="1925" y="1989"/>
                  </a:cubicBezTo>
                  <a:cubicBezTo>
                    <a:pt x="1502" y="1777"/>
                    <a:pt x="1988" y="1206"/>
                    <a:pt x="1735" y="889"/>
                  </a:cubicBezTo>
                  <a:lnTo>
                    <a:pt x="1735" y="889"/>
                  </a:lnTo>
                  <a:cubicBezTo>
                    <a:pt x="1312" y="1143"/>
                    <a:pt x="1037" y="1523"/>
                    <a:pt x="508" y="1777"/>
                  </a:cubicBezTo>
                  <a:cubicBezTo>
                    <a:pt x="0" y="2031"/>
                    <a:pt x="592" y="2475"/>
                    <a:pt x="529" y="2750"/>
                  </a:cubicBezTo>
                  <a:cubicBezTo>
                    <a:pt x="466" y="3046"/>
                    <a:pt x="381" y="3342"/>
                    <a:pt x="783" y="3406"/>
                  </a:cubicBezTo>
                  <a:cubicBezTo>
                    <a:pt x="895" y="3418"/>
                    <a:pt x="994" y="3423"/>
                    <a:pt x="1081" y="3423"/>
                  </a:cubicBezTo>
                  <a:cubicBezTo>
                    <a:pt x="2238" y="3423"/>
                    <a:pt x="1320" y="2445"/>
                    <a:pt x="2834" y="2327"/>
                  </a:cubicBezTo>
                  <a:lnTo>
                    <a:pt x="2940" y="2242"/>
                  </a:lnTo>
                  <a:cubicBezTo>
                    <a:pt x="3088" y="1714"/>
                    <a:pt x="3849" y="254"/>
                    <a:pt x="3194"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3"/>
            <p:cNvSpPr/>
            <p:nvPr/>
          </p:nvSpPr>
          <p:spPr>
            <a:xfrm>
              <a:off x="-3977175" y="4201325"/>
              <a:ext cx="86750" cy="100225"/>
            </a:xfrm>
            <a:custGeom>
              <a:rect b="b" l="l" r="r" t="t"/>
              <a:pathLst>
                <a:path extrusionOk="0" h="4009" w="3470">
                  <a:moveTo>
                    <a:pt x="2998" y="1"/>
                  </a:moveTo>
                  <a:cubicBezTo>
                    <a:pt x="2651" y="1"/>
                    <a:pt x="2389" y="695"/>
                    <a:pt x="2264" y="963"/>
                  </a:cubicBezTo>
                  <a:cubicBezTo>
                    <a:pt x="1841" y="1704"/>
                    <a:pt x="1714" y="2634"/>
                    <a:pt x="635" y="2994"/>
                  </a:cubicBezTo>
                  <a:cubicBezTo>
                    <a:pt x="424" y="3269"/>
                    <a:pt x="1" y="3713"/>
                    <a:pt x="318" y="4009"/>
                  </a:cubicBezTo>
                  <a:cubicBezTo>
                    <a:pt x="2369" y="3375"/>
                    <a:pt x="3469" y="1894"/>
                    <a:pt x="3194" y="75"/>
                  </a:cubicBezTo>
                  <a:cubicBezTo>
                    <a:pt x="3126" y="24"/>
                    <a:pt x="3061" y="1"/>
                    <a:pt x="2998"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3"/>
            <p:cNvSpPr/>
            <p:nvPr/>
          </p:nvSpPr>
          <p:spPr>
            <a:xfrm>
              <a:off x="-3308325" y="3985875"/>
              <a:ext cx="71400" cy="92625"/>
            </a:xfrm>
            <a:custGeom>
              <a:rect b="b" l="l" r="r" t="t"/>
              <a:pathLst>
                <a:path extrusionOk="0" h="3705" w="2856">
                  <a:moveTo>
                    <a:pt x="1968" y="1"/>
                  </a:moveTo>
                  <a:cubicBezTo>
                    <a:pt x="1968" y="678"/>
                    <a:pt x="1862" y="1312"/>
                    <a:pt x="1185" y="1756"/>
                  </a:cubicBezTo>
                  <a:cubicBezTo>
                    <a:pt x="1101" y="1820"/>
                    <a:pt x="1058" y="1925"/>
                    <a:pt x="1079" y="2052"/>
                  </a:cubicBezTo>
                  <a:cubicBezTo>
                    <a:pt x="1566" y="2983"/>
                    <a:pt x="1" y="3046"/>
                    <a:pt x="487" y="3660"/>
                  </a:cubicBezTo>
                  <a:cubicBezTo>
                    <a:pt x="595" y="3691"/>
                    <a:pt x="692" y="3704"/>
                    <a:pt x="779" y="3704"/>
                  </a:cubicBezTo>
                  <a:cubicBezTo>
                    <a:pt x="1291" y="3704"/>
                    <a:pt x="1485" y="3233"/>
                    <a:pt x="1756" y="2962"/>
                  </a:cubicBezTo>
                  <a:cubicBezTo>
                    <a:pt x="2814" y="1862"/>
                    <a:pt x="2856" y="889"/>
                    <a:pt x="1968"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3"/>
            <p:cNvSpPr/>
            <p:nvPr/>
          </p:nvSpPr>
          <p:spPr>
            <a:xfrm>
              <a:off x="-2825050" y="3780200"/>
              <a:ext cx="81975" cy="104200"/>
            </a:xfrm>
            <a:custGeom>
              <a:rect b="b" l="l" r="r" t="t"/>
              <a:pathLst>
                <a:path extrusionOk="0" h="4168" w="3279">
                  <a:moveTo>
                    <a:pt x="2503" y="42"/>
                  </a:moveTo>
                  <a:cubicBezTo>
                    <a:pt x="1130" y="42"/>
                    <a:pt x="2220" y="1577"/>
                    <a:pt x="2115" y="2370"/>
                  </a:cubicBezTo>
                  <a:cubicBezTo>
                    <a:pt x="2221" y="3046"/>
                    <a:pt x="1481" y="2983"/>
                    <a:pt x="1142" y="3237"/>
                  </a:cubicBezTo>
                  <a:cubicBezTo>
                    <a:pt x="1135" y="3242"/>
                    <a:pt x="1128" y="3245"/>
                    <a:pt x="1120" y="3245"/>
                  </a:cubicBezTo>
                  <a:cubicBezTo>
                    <a:pt x="1038" y="3245"/>
                    <a:pt x="919" y="2982"/>
                    <a:pt x="719" y="2982"/>
                  </a:cubicBezTo>
                  <a:cubicBezTo>
                    <a:pt x="712" y="2982"/>
                    <a:pt x="705" y="2982"/>
                    <a:pt x="698" y="2983"/>
                  </a:cubicBezTo>
                  <a:cubicBezTo>
                    <a:pt x="0" y="3194"/>
                    <a:pt x="529" y="3554"/>
                    <a:pt x="529" y="3850"/>
                  </a:cubicBezTo>
                  <a:cubicBezTo>
                    <a:pt x="719" y="4167"/>
                    <a:pt x="1164" y="3956"/>
                    <a:pt x="1417" y="4167"/>
                  </a:cubicBezTo>
                  <a:cubicBezTo>
                    <a:pt x="3215" y="3300"/>
                    <a:pt x="3194" y="1799"/>
                    <a:pt x="3279" y="318"/>
                  </a:cubicBezTo>
                  <a:cubicBezTo>
                    <a:pt x="3173" y="1"/>
                    <a:pt x="2834" y="85"/>
                    <a:pt x="2559" y="43"/>
                  </a:cubicBezTo>
                  <a:cubicBezTo>
                    <a:pt x="2540" y="43"/>
                    <a:pt x="2521" y="42"/>
                    <a:pt x="2503" y="42"/>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3"/>
            <p:cNvSpPr/>
            <p:nvPr/>
          </p:nvSpPr>
          <p:spPr>
            <a:xfrm>
              <a:off x="-4075525" y="4015075"/>
              <a:ext cx="79525" cy="109500"/>
            </a:xfrm>
            <a:custGeom>
              <a:rect b="b" l="l" r="r" t="t"/>
              <a:pathLst>
                <a:path extrusionOk="0" h="4380" w="3181">
                  <a:moveTo>
                    <a:pt x="932" y="1"/>
                  </a:moveTo>
                  <a:cubicBezTo>
                    <a:pt x="832" y="1"/>
                    <a:pt x="730" y="52"/>
                    <a:pt x="678" y="144"/>
                  </a:cubicBezTo>
                  <a:cubicBezTo>
                    <a:pt x="847" y="631"/>
                    <a:pt x="1" y="990"/>
                    <a:pt x="762" y="1392"/>
                  </a:cubicBezTo>
                  <a:cubicBezTo>
                    <a:pt x="1101" y="1392"/>
                    <a:pt x="1143" y="990"/>
                    <a:pt x="1566" y="969"/>
                  </a:cubicBezTo>
                  <a:lnTo>
                    <a:pt x="1566" y="969"/>
                  </a:lnTo>
                  <a:cubicBezTo>
                    <a:pt x="974" y="1942"/>
                    <a:pt x="1926" y="3168"/>
                    <a:pt x="657" y="3866"/>
                  </a:cubicBezTo>
                  <a:cubicBezTo>
                    <a:pt x="635" y="3930"/>
                    <a:pt x="635" y="4014"/>
                    <a:pt x="657" y="4099"/>
                  </a:cubicBezTo>
                  <a:cubicBezTo>
                    <a:pt x="929" y="4297"/>
                    <a:pt x="1153" y="4380"/>
                    <a:pt x="1337" y="4380"/>
                  </a:cubicBezTo>
                  <a:cubicBezTo>
                    <a:pt x="1883" y="4380"/>
                    <a:pt x="2084" y="3653"/>
                    <a:pt x="2179" y="3020"/>
                  </a:cubicBezTo>
                  <a:cubicBezTo>
                    <a:pt x="2472" y="1809"/>
                    <a:pt x="3180" y="21"/>
                    <a:pt x="1554" y="21"/>
                  </a:cubicBezTo>
                  <a:cubicBezTo>
                    <a:pt x="1420" y="21"/>
                    <a:pt x="1269" y="34"/>
                    <a:pt x="1101" y="60"/>
                  </a:cubicBezTo>
                  <a:cubicBezTo>
                    <a:pt x="1053" y="20"/>
                    <a:pt x="993" y="1"/>
                    <a:pt x="932"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3"/>
            <p:cNvSpPr/>
            <p:nvPr/>
          </p:nvSpPr>
          <p:spPr>
            <a:xfrm>
              <a:off x="-3656075" y="4066250"/>
              <a:ext cx="123600" cy="94975"/>
            </a:xfrm>
            <a:custGeom>
              <a:rect b="b" l="l" r="r" t="t"/>
              <a:pathLst>
                <a:path extrusionOk="0" h="3799" w="4944">
                  <a:moveTo>
                    <a:pt x="4753" y="1"/>
                  </a:moveTo>
                  <a:lnTo>
                    <a:pt x="4626" y="43"/>
                  </a:lnTo>
                  <a:cubicBezTo>
                    <a:pt x="4245" y="466"/>
                    <a:pt x="4267" y="1100"/>
                    <a:pt x="3696" y="1439"/>
                  </a:cubicBezTo>
                  <a:cubicBezTo>
                    <a:pt x="3548" y="1650"/>
                    <a:pt x="3548" y="1967"/>
                    <a:pt x="3188" y="2031"/>
                  </a:cubicBezTo>
                  <a:cubicBezTo>
                    <a:pt x="2612" y="2142"/>
                    <a:pt x="2509" y="3151"/>
                    <a:pt x="1977" y="3151"/>
                  </a:cubicBezTo>
                  <a:cubicBezTo>
                    <a:pt x="1903" y="3151"/>
                    <a:pt x="1821" y="3132"/>
                    <a:pt x="1729" y="3088"/>
                  </a:cubicBezTo>
                  <a:cubicBezTo>
                    <a:pt x="1327" y="2771"/>
                    <a:pt x="2046" y="2708"/>
                    <a:pt x="2088" y="2433"/>
                  </a:cubicBezTo>
                  <a:cubicBezTo>
                    <a:pt x="2131" y="2073"/>
                    <a:pt x="2702" y="1756"/>
                    <a:pt x="2215" y="1375"/>
                  </a:cubicBezTo>
                  <a:lnTo>
                    <a:pt x="2215" y="1375"/>
                  </a:lnTo>
                  <a:cubicBezTo>
                    <a:pt x="0" y="2673"/>
                    <a:pt x="312" y="3799"/>
                    <a:pt x="1403" y="3799"/>
                  </a:cubicBezTo>
                  <a:cubicBezTo>
                    <a:pt x="2376" y="3799"/>
                    <a:pt x="3967" y="2906"/>
                    <a:pt x="4943" y="445"/>
                  </a:cubicBezTo>
                  <a:cubicBezTo>
                    <a:pt x="4859" y="297"/>
                    <a:pt x="4943" y="106"/>
                    <a:pt x="4753"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3"/>
            <p:cNvSpPr/>
            <p:nvPr/>
          </p:nvSpPr>
          <p:spPr>
            <a:xfrm>
              <a:off x="-3192525" y="3784975"/>
              <a:ext cx="77750" cy="81700"/>
            </a:xfrm>
            <a:custGeom>
              <a:rect b="b" l="l" r="r" t="t"/>
              <a:pathLst>
                <a:path extrusionOk="0" h="3268" w="3110">
                  <a:moveTo>
                    <a:pt x="2475" y="0"/>
                  </a:moveTo>
                  <a:cubicBezTo>
                    <a:pt x="1439" y="465"/>
                    <a:pt x="550" y="1058"/>
                    <a:pt x="191" y="2073"/>
                  </a:cubicBezTo>
                  <a:cubicBezTo>
                    <a:pt x="466" y="2390"/>
                    <a:pt x="149" y="2580"/>
                    <a:pt x="0" y="2813"/>
                  </a:cubicBezTo>
                  <a:cubicBezTo>
                    <a:pt x="88" y="3155"/>
                    <a:pt x="209" y="3268"/>
                    <a:pt x="345" y="3268"/>
                  </a:cubicBezTo>
                  <a:cubicBezTo>
                    <a:pt x="538" y="3268"/>
                    <a:pt x="763" y="3043"/>
                    <a:pt x="973" y="2919"/>
                  </a:cubicBezTo>
                  <a:cubicBezTo>
                    <a:pt x="1418" y="2136"/>
                    <a:pt x="1692" y="1269"/>
                    <a:pt x="2708" y="825"/>
                  </a:cubicBezTo>
                  <a:cubicBezTo>
                    <a:pt x="3109" y="635"/>
                    <a:pt x="2898" y="0"/>
                    <a:pt x="2475"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3"/>
            <p:cNvSpPr/>
            <p:nvPr/>
          </p:nvSpPr>
          <p:spPr>
            <a:xfrm>
              <a:off x="-4032675" y="4028700"/>
              <a:ext cx="35975" cy="92575"/>
            </a:xfrm>
            <a:custGeom>
              <a:rect b="b" l="l" r="r" t="t"/>
              <a:pathLst>
                <a:path extrusionOk="0" h="3703" w="1439">
                  <a:moveTo>
                    <a:pt x="846" y="1"/>
                  </a:moveTo>
                  <a:lnTo>
                    <a:pt x="613" y="86"/>
                  </a:lnTo>
                  <a:cubicBezTo>
                    <a:pt x="909" y="910"/>
                    <a:pt x="169" y="1629"/>
                    <a:pt x="296" y="2412"/>
                  </a:cubicBezTo>
                  <a:cubicBezTo>
                    <a:pt x="212" y="2877"/>
                    <a:pt x="0" y="3385"/>
                    <a:pt x="635" y="3702"/>
                  </a:cubicBezTo>
                  <a:cubicBezTo>
                    <a:pt x="656" y="3110"/>
                    <a:pt x="1396" y="2729"/>
                    <a:pt x="1248" y="2095"/>
                  </a:cubicBezTo>
                  <a:cubicBezTo>
                    <a:pt x="1417" y="1841"/>
                    <a:pt x="1206" y="1524"/>
                    <a:pt x="1417" y="1270"/>
                  </a:cubicBezTo>
                  <a:cubicBezTo>
                    <a:pt x="1438" y="783"/>
                    <a:pt x="1227" y="318"/>
                    <a:pt x="846"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3"/>
            <p:cNvSpPr/>
            <p:nvPr/>
          </p:nvSpPr>
          <p:spPr>
            <a:xfrm>
              <a:off x="-3468000" y="3868500"/>
              <a:ext cx="80850" cy="79200"/>
            </a:xfrm>
            <a:custGeom>
              <a:rect b="b" l="l" r="r" t="t"/>
              <a:pathLst>
                <a:path extrusionOk="0" h="3168" w="3234">
                  <a:moveTo>
                    <a:pt x="2623" y="1"/>
                  </a:moveTo>
                  <a:cubicBezTo>
                    <a:pt x="1079" y="1164"/>
                    <a:pt x="2221" y="2031"/>
                    <a:pt x="1037" y="2369"/>
                  </a:cubicBezTo>
                  <a:cubicBezTo>
                    <a:pt x="656" y="2539"/>
                    <a:pt x="233" y="2666"/>
                    <a:pt x="1" y="3025"/>
                  </a:cubicBezTo>
                  <a:cubicBezTo>
                    <a:pt x="192" y="3123"/>
                    <a:pt x="387" y="3168"/>
                    <a:pt x="581" y="3168"/>
                  </a:cubicBezTo>
                  <a:cubicBezTo>
                    <a:pt x="1935" y="3168"/>
                    <a:pt x="3234" y="1018"/>
                    <a:pt x="2623"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3"/>
            <p:cNvSpPr/>
            <p:nvPr/>
          </p:nvSpPr>
          <p:spPr>
            <a:xfrm>
              <a:off x="-2837750" y="3784450"/>
              <a:ext cx="50250" cy="92000"/>
            </a:xfrm>
            <a:custGeom>
              <a:rect b="b" l="l" r="r" t="t"/>
              <a:pathLst>
                <a:path extrusionOk="0" h="3680" w="2010">
                  <a:moveTo>
                    <a:pt x="1947" y="0"/>
                  </a:moveTo>
                  <a:cubicBezTo>
                    <a:pt x="995" y="360"/>
                    <a:pt x="1" y="2115"/>
                    <a:pt x="466" y="2876"/>
                  </a:cubicBezTo>
                  <a:cubicBezTo>
                    <a:pt x="508" y="3320"/>
                    <a:pt x="572" y="3468"/>
                    <a:pt x="1037" y="3680"/>
                  </a:cubicBezTo>
                  <a:cubicBezTo>
                    <a:pt x="1312" y="3299"/>
                    <a:pt x="678" y="3130"/>
                    <a:pt x="1375" y="2728"/>
                  </a:cubicBezTo>
                  <a:cubicBezTo>
                    <a:pt x="1820" y="2200"/>
                    <a:pt x="1143" y="1438"/>
                    <a:pt x="1545" y="804"/>
                  </a:cubicBezTo>
                  <a:cubicBezTo>
                    <a:pt x="1629" y="529"/>
                    <a:pt x="2010" y="338"/>
                    <a:pt x="1947"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3"/>
            <p:cNvSpPr/>
            <p:nvPr/>
          </p:nvSpPr>
          <p:spPr>
            <a:xfrm>
              <a:off x="-3664150" y="4085275"/>
              <a:ext cx="78800" cy="85150"/>
            </a:xfrm>
            <a:custGeom>
              <a:rect b="b" l="l" r="r" t="t"/>
              <a:pathLst>
                <a:path extrusionOk="0" h="3406" w="3152">
                  <a:moveTo>
                    <a:pt x="2623" y="1"/>
                  </a:moveTo>
                  <a:cubicBezTo>
                    <a:pt x="1861" y="403"/>
                    <a:pt x="1544" y="1185"/>
                    <a:pt x="825" y="1629"/>
                  </a:cubicBezTo>
                  <a:cubicBezTo>
                    <a:pt x="85" y="2264"/>
                    <a:pt x="317" y="2814"/>
                    <a:pt x="973" y="3406"/>
                  </a:cubicBezTo>
                  <a:cubicBezTo>
                    <a:pt x="1036" y="3229"/>
                    <a:pt x="1140" y="3174"/>
                    <a:pt x="1264" y="3174"/>
                  </a:cubicBezTo>
                  <a:cubicBezTo>
                    <a:pt x="1470" y="3174"/>
                    <a:pt x="1729" y="3325"/>
                    <a:pt x="1942" y="3325"/>
                  </a:cubicBezTo>
                  <a:cubicBezTo>
                    <a:pt x="2076" y="3325"/>
                    <a:pt x="2191" y="3265"/>
                    <a:pt x="2263" y="3068"/>
                  </a:cubicBezTo>
                  <a:cubicBezTo>
                    <a:pt x="0" y="2898"/>
                    <a:pt x="1650" y="1185"/>
                    <a:pt x="2644" y="657"/>
                  </a:cubicBezTo>
                  <a:lnTo>
                    <a:pt x="2750" y="572"/>
                  </a:lnTo>
                  <a:cubicBezTo>
                    <a:pt x="2834" y="360"/>
                    <a:pt x="3151" y="128"/>
                    <a:pt x="2623"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3"/>
            <p:cNvSpPr/>
            <p:nvPr/>
          </p:nvSpPr>
          <p:spPr>
            <a:xfrm>
              <a:off x="-4320725" y="4022125"/>
              <a:ext cx="49075" cy="80125"/>
            </a:xfrm>
            <a:custGeom>
              <a:rect b="b" l="l" r="r" t="t"/>
              <a:pathLst>
                <a:path extrusionOk="0" h="3205" w="1963">
                  <a:moveTo>
                    <a:pt x="1249" y="1"/>
                  </a:moveTo>
                  <a:cubicBezTo>
                    <a:pt x="1077" y="1"/>
                    <a:pt x="950" y="90"/>
                    <a:pt x="990" y="327"/>
                  </a:cubicBezTo>
                  <a:cubicBezTo>
                    <a:pt x="1095" y="1152"/>
                    <a:pt x="461" y="1766"/>
                    <a:pt x="419" y="2506"/>
                  </a:cubicBezTo>
                  <a:cubicBezTo>
                    <a:pt x="1" y="2952"/>
                    <a:pt x="271" y="3205"/>
                    <a:pt x="637" y="3205"/>
                  </a:cubicBezTo>
                  <a:cubicBezTo>
                    <a:pt x="827" y="3205"/>
                    <a:pt x="1042" y="3137"/>
                    <a:pt x="1201" y="2992"/>
                  </a:cubicBezTo>
                  <a:cubicBezTo>
                    <a:pt x="1074" y="2315"/>
                    <a:pt x="1962" y="1892"/>
                    <a:pt x="1814" y="1216"/>
                  </a:cubicBezTo>
                  <a:cubicBezTo>
                    <a:pt x="1920" y="920"/>
                    <a:pt x="1920" y="581"/>
                    <a:pt x="1836" y="264"/>
                  </a:cubicBezTo>
                  <a:cubicBezTo>
                    <a:pt x="1700" y="117"/>
                    <a:pt x="1445" y="1"/>
                    <a:pt x="1249"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3"/>
            <p:cNvSpPr/>
            <p:nvPr/>
          </p:nvSpPr>
          <p:spPr>
            <a:xfrm>
              <a:off x="-3802900" y="3939125"/>
              <a:ext cx="50475" cy="79625"/>
            </a:xfrm>
            <a:custGeom>
              <a:rect b="b" l="l" r="r" t="t"/>
              <a:pathLst>
                <a:path extrusionOk="0" h="3185" w="2019">
                  <a:moveTo>
                    <a:pt x="1673" y="0"/>
                  </a:moveTo>
                  <a:cubicBezTo>
                    <a:pt x="1055" y="0"/>
                    <a:pt x="0" y="2467"/>
                    <a:pt x="51" y="2928"/>
                  </a:cubicBezTo>
                  <a:cubicBezTo>
                    <a:pt x="142" y="3110"/>
                    <a:pt x="295" y="3184"/>
                    <a:pt x="464" y="3184"/>
                  </a:cubicBezTo>
                  <a:cubicBezTo>
                    <a:pt x="845" y="3184"/>
                    <a:pt x="1306" y="2808"/>
                    <a:pt x="1320" y="2442"/>
                  </a:cubicBezTo>
                  <a:cubicBezTo>
                    <a:pt x="1045" y="1279"/>
                    <a:pt x="1532" y="1363"/>
                    <a:pt x="2018" y="475"/>
                  </a:cubicBezTo>
                  <a:cubicBezTo>
                    <a:pt x="1941" y="139"/>
                    <a:pt x="1819" y="0"/>
                    <a:pt x="1673"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3"/>
            <p:cNvSpPr/>
            <p:nvPr/>
          </p:nvSpPr>
          <p:spPr>
            <a:xfrm>
              <a:off x="-3005000" y="3965800"/>
              <a:ext cx="47250" cy="59700"/>
            </a:xfrm>
            <a:custGeom>
              <a:rect b="b" l="l" r="r" t="t"/>
              <a:pathLst>
                <a:path extrusionOk="0" h="2388" w="1890">
                  <a:moveTo>
                    <a:pt x="1361" y="0"/>
                  </a:moveTo>
                  <a:cubicBezTo>
                    <a:pt x="1150" y="275"/>
                    <a:pt x="790" y="169"/>
                    <a:pt x="473" y="233"/>
                  </a:cubicBezTo>
                  <a:cubicBezTo>
                    <a:pt x="156" y="444"/>
                    <a:pt x="790" y="719"/>
                    <a:pt x="431" y="952"/>
                  </a:cubicBezTo>
                  <a:cubicBezTo>
                    <a:pt x="152" y="1524"/>
                    <a:pt x="1" y="2388"/>
                    <a:pt x="504" y="2388"/>
                  </a:cubicBezTo>
                  <a:cubicBezTo>
                    <a:pt x="652" y="2388"/>
                    <a:pt x="855" y="2314"/>
                    <a:pt x="1128" y="2136"/>
                  </a:cubicBezTo>
                  <a:cubicBezTo>
                    <a:pt x="1403" y="1988"/>
                    <a:pt x="1361" y="1713"/>
                    <a:pt x="1361" y="1481"/>
                  </a:cubicBezTo>
                  <a:cubicBezTo>
                    <a:pt x="1361" y="952"/>
                    <a:pt x="1551" y="465"/>
                    <a:pt x="1890" y="64"/>
                  </a:cubicBezTo>
                  <a:lnTo>
                    <a:pt x="1361" y="0"/>
                  </a:ln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3"/>
            <p:cNvSpPr/>
            <p:nvPr/>
          </p:nvSpPr>
          <p:spPr>
            <a:xfrm>
              <a:off x="-4008900" y="4184075"/>
              <a:ext cx="73525" cy="117600"/>
            </a:xfrm>
            <a:custGeom>
              <a:rect b="b" l="l" r="r" t="t"/>
              <a:pathLst>
                <a:path extrusionOk="0" h="4704" w="2941">
                  <a:moveTo>
                    <a:pt x="2423" y="1"/>
                  </a:moveTo>
                  <a:cubicBezTo>
                    <a:pt x="2379" y="1"/>
                    <a:pt x="2336" y="17"/>
                    <a:pt x="2306" y="46"/>
                  </a:cubicBezTo>
                  <a:cubicBezTo>
                    <a:pt x="952" y="892"/>
                    <a:pt x="1968" y="1780"/>
                    <a:pt x="678" y="2478"/>
                  </a:cubicBezTo>
                  <a:cubicBezTo>
                    <a:pt x="635" y="2880"/>
                    <a:pt x="1" y="3113"/>
                    <a:pt x="255" y="3599"/>
                  </a:cubicBezTo>
                  <a:cubicBezTo>
                    <a:pt x="476" y="4142"/>
                    <a:pt x="639" y="4704"/>
                    <a:pt x="1454" y="4704"/>
                  </a:cubicBezTo>
                  <a:cubicBezTo>
                    <a:pt x="1496" y="4704"/>
                    <a:pt x="1541" y="4702"/>
                    <a:pt x="1587" y="4699"/>
                  </a:cubicBezTo>
                  <a:lnTo>
                    <a:pt x="1587" y="4424"/>
                  </a:lnTo>
                  <a:cubicBezTo>
                    <a:pt x="64" y="3536"/>
                    <a:pt x="2941" y="1632"/>
                    <a:pt x="2560" y="67"/>
                  </a:cubicBezTo>
                  <a:cubicBezTo>
                    <a:pt x="2526" y="22"/>
                    <a:pt x="2474" y="1"/>
                    <a:pt x="2423"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3"/>
            <p:cNvSpPr/>
            <p:nvPr/>
          </p:nvSpPr>
          <p:spPr>
            <a:xfrm>
              <a:off x="-4380075" y="4023725"/>
              <a:ext cx="58200" cy="77450"/>
            </a:xfrm>
            <a:custGeom>
              <a:rect b="b" l="l" r="r" t="t"/>
              <a:pathLst>
                <a:path extrusionOk="0" h="3098" w="2328">
                  <a:moveTo>
                    <a:pt x="1071" y="0"/>
                  </a:moveTo>
                  <a:cubicBezTo>
                    <a:pt x="1016" y="0"/>
                    <a:pt x="956" y="16"/>
                    <a:pt x="889" y="52"/>
                  </a:cubicBezTo>
                  <a:cubicBezTo>
                    <a:pt x="656" y="1046"/>
                    <a:pt x="64" y="2103"/>
                    <a:pt x="826" y="3097"/>
                  </a:cubicBezTo>
                  <a:cubicBezTo>
                    <a:pt x="2327" y="2378"/>
                    <a:pt x="1" y="2040"/>
                    <a:pt x="1566" y="1321"/>
                  </a:cubicBezTo>
                  <a:cubicBezTo>
                    <a:pt x="1585" y="1002"/>
                    <a:pt x="1504" y="0"/>
                    <a:pt x="1071"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3"/>
            <p:cNvSpPr/>
            <p:nvPr/>
          </p:nvSpPr>
          <p:spPr>
            <a:xfrm>
              <a:off x="-3150750" y="3819575"/>
              <a:ext cx="66650" cy="57425"/>
            </a:xfrm>
            <a:custGeom>
              <a:rect b="b" l="l" r="r" t="t"/>
              <a:pathLst>
                <a:path extrusionOk="0" h="2297" w="2666">
                  <a:moveTo>
                    <a:pt x="2411" y="0"/>
                  </a:moveTo>
                  <a:cubicBezTo>
                    <a:pt x="2247" y="0"/>
                    <a:pt x="2130" y="129"/>
                    <a:pt x="1988" y="224"/>
                  </a:cubicBezTo>
                  <a:cubicBezTo>
                    <a:pt x="1100" y="668"/>
                    <a:pt x="0" y="1281"/>
                    <a:pt x="1058" y="2296"/>
                  </a:cubicBezTo>
                  <a:cubicBezTo>
                    <a:pt x="1692" y="1831"/>
                    <a:pt x="2284" y="1366"/>
                    <a:pt x="2581" y="668"/>
                  </a:cubicBezTo>
                  <a:cubicBezTo>
                    <a:pt x="2644" y="477"/>
                    <a:pt x="2665" y="266"/>
                    <a:pt x="2602" y="54"/>
                  </a:cubicBezTo>
                  <a:cubicBezTo>
                    <a:pt x="2531" y="16"/>
                    <a:pt x="2468" y="0"/>
                    <a:pt x="2411"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3"/>
            <p:cNvSpPr/>
            <p:nvPr/>
          </p:nvSpPr>
          <p:spPr>
            <a:xfrm>
              <a:off x="-2983675" y="3995975"/>
              <a:ext cx="51325" cy="61325"/>
            </a:xfrm>
            <a:custGeom>
              <a:rect b="b" l="l" r="r" t="t"/>
              <a:pathLst>
                <a:path extrusionOk="0" h="2453" w="2053">
                  <a:moveTo>
                    <a:pt x="1471" y="1"/>
                  </a:moveTo>
                  <a:cubicBezTo>
                    <a:pt x="950" y="1"/>
                    <a:pt x="923" y="745"/>
                    <a:pt x="677" y="1183"/>
                  </a:cubicBezTo>
                  <a:cubicBezTo>
                    <a:pt x="466" y="1585"/>
                    <a:pt x="1" y="1923"/>
                    <a:pt x="318" y="2452"/>
                  </a:cubicBezTo>
                  <a:cubicBezTo>
                    <a:pt x="1291" y="2050"/>
                    <a:pt x="2052" y="1120"/>
                    <a:pt x="1862" y="104"/>
                  </a:cubicBezTo>
                  <a:cubicBezTo>
                    <a:pt x="1706" y="32"/>
                    <a:pt x="1578" y="1"/>
                    <a:pt x="1471"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3"/>
            <p:cNvSpPr/>
            <p:nvPr/>
          </p:nvSpPr>
          <p:spPr>
            <a:xfrm>
              <a:off x="-3342675" y="3981125"/>
              <a:ext cx="38075" cy="76700"/>
            </a:xfrm>
            <a:custGeom>
              <a:rect b="b" l="l" r="r" t="t"/>
              <a:pathLst>
                <a:path extrusionOk="0" h="3068" w="1523">
                  <a:moveTo>
                    <a:pt x="1502" y="1"/>
                  </a:moveTo>
                  <a:lnTo>
                    <a:pt x="1502" y="1"/>
                  </a:lnTo>
                  <a:cubicBezTo>
                    <a:pt x="529" y="64"/>
                    <a:pt x="0" y="2031"/>
                    <a:pt x="169" y="2898"/>
                  </a:cubicBezTo>
                  <a:cubicBezTo>
                    <a:pt x="127" y="3025"/>
                    <a:pt x="190" y="3067"/>
                    <a:pt x="338" y="3067"/>
                  </a:cubicBezTo>
                  <a:cubicBezTo>
                    <a:pt x="1100" y="2285"/>
                    <a:pt x="677" y="910"/>
                    <a:pt x="1523" y="64"/>
                  </a:cubicBezTo>
                  <a:cubicBezTo>
                    <a:pt x="1481" y="43"/>
                    <a:pt x="1481" y="22"/>
                    <a:pt x="1502"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3"/>
            <p:cNvSpPr/>
            <p:nvPr/>
          </p:nvSpPr>
          <p:spPr>
            <a:xfrm>
              <a:off x="-3610225" y="4065725"/>
              <a:ext cx="50250" cy="71925"/>
            </a:xfrm>
            <a:custGeom>
              <a:rect b="b" l="l" r="r" t="t"/>
              <a:pathLst>
                <a:path extrusionOk="0" h="2877" w="2010">
                  <a:moveTo>
                    <a:pt x="1608" y="0"/>
                  </a:moveTo>
                  <a:cubicBezTo>
                    <a:pt x="1100" y="0"/>
                    <a:pt x="931" y="360"/>
                    <a:pt x="656" y="614"/>
                  </a:cubicBezTo>
                  <a:cubicBezTo>
                    <a:pt x="910" y="931"/>
                    <a:pt x="720" y="1185"/>
                    <a:pt x="487" y="1439"/>
                  </a:cubicBezTo>
                  <a:cubicBezTo>
                    <a:pt x="487" y="1777"/>
                    <a:pt x="0" y="2010"/>
                    <a:pt x="106" y="2390"/>
                  </a:cubicBezTo>
                  <a:cubicBezTo>
                    <a:pt x="402" y="2496"/>
                    <a:pt x="656" y="2644"/>
                    <a:pt x="868" y="2877"/>
                  </a:cubicBezTo>
                  <a:cubicBezTo>
                    <a:pt x="1164" y="2750"/>
                    <a:pt x="910" y="2263"/>
                    <a:pt x="1396" y="2242"/>
                  </a:cubicBezTo>
                  <a:cubicBezTo>
                    <a:pt x="2010" y="2200"/>
                    <a:pt x="1967" y="1798"/>
                    <a:pt x="1967" y="1417"/>
                  </a:cubicBezTo>
                  <a:cubicBezTo>
                    <a:pt x="1896" y="1376"/>
                    <a:pt x="1836" y="1359"/>
                    <a:pt x="1783" y="1359"/>
                  </a:cubicBezTo>
                  <a:cubicBezTo>
                    <a:pt x="1565" y="1359"/>
                    <a:pt x="1461" y="1641"/>
                    <a:pt x="1206" y="1692"/>
                  </a:cubicBezTo>
                  <a:cubicBezTo>
                    <a:pt x="1375" y="1142"/>
                    <a:pt x="1925" y="487"/>
                    <a:pt x="1608"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3"/>
            <p:cNvSpPr/>
            <p:nvPr/>
          </p:nvSpPr>
          <p:spPr>
            <a:xfrm>
              <a:off x="-4320850" y="4008100"/>
              <a:ext cx="48425" cy="76925"/>
            </a:xfrm>
            <a:custGeom>
              <a:rect b="b" l="l" r="r" t="t"/>
              <a:pathLst>
                <a:path extrusionOk="0" h="3077" w="1937">
                  <a:moveTo>
                    <a:pt x="1058" y="0"/>
                  </a:moveTo>
                  <a:cubicBezTo>
                    <a:pt x="720" y="423"/>
                    <a:pt x="1" y="804"/>
                    <a:pt x="783" y="1417"/>
                  </a:cubicBezTo>
                  <a:cubicBezTo>
                    <a:pt x="149" y="1861"/>
                    <a:pt x="635" y="2559"/>
                    <a:pt x="318" y="3067"/>
                  </a:cubicBezTo>
                  <a:cubicBezTo>
                    <a:pt x="356" y="3074"/>
                    <a:pt x="390" y="3077"/>
                    <a:pt x="420" y="3077"/>
                  </a:cubicBezTo>
                  <a:cubicBezTo>
                    <a:pt x="951" y="3077"/>
                    <a:pt x="415" y="2082"/>
                    <a:pt x="995" y="1882"/>
                  </a:cubicBezTo>
                  <a:cubicBezTo>
                    <a:pt x="1936" y="1555"/>
                    <a:pt x="540" y="653"/>
                    <a:pt x="1504" y="653"/>
                  </a:cubicBezTo>
                  <a:cubicBezTo>
                    <a:pt x="1536" y="653"/>
                    <a:pt x="1571" y="654"/>
                    <a:pt x="1608" y="656"/>
                  </a:cubicBezTo>
                  <a:cubicBezTo>
                    <a:pt x="1418" y="465"/>
                    <a:pt x="1439" y="106"/>
                    <a:pt x="1058"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3"/>
            <p:cNvSpPr/>
            <p:nvPr/>
          </p:nvSpPr>
          <p:spPr>
            <a:xfrm>
              <a:off x="-3157100" y="3824600"/>
              <a:ext cx="60825" cy="59675"/>
            </a:xfrm>
            <a:custGeom>
              <a:rect b="b" l="l" r="r" t="t"/>
              <a:pathLst>
                <a:path extrusionOk="0" h="2387" w="2433">
                  <a:moveTo>
                    <a:pt x="1943" y="0"/>
                  </a:moveTo>
                  <a:cubicBezTo>
                    <a:pt x="1068" y="0"/>
                    <a:pt x="54" y="1187"/>
                    <a:pt x="1" y="1841"/>
                  </a:cubicBezTo>
                  <a:cubicBezTo>
                    <a:pt x="167" y="2091"/>
                    <a:pt x="543" y="2387"/>
                    <a:pt x="872" y="2387"/>
                  </a:cubicBezTo>
                  <a:cubicBezTo>
                    <a:pt x="1044" y="2387"/>
                    <a:pt x="1203" y="2306"/>
                    <a:pt x="1312" y="2095"/>
                  </a:cubicBezTo>
                  <a:cubicBezTo>
                    <a:pt x="635" y="805"/>
                    <a:pt x="1523" y="868"/>
                    <a:pt x="2433" y="149"/>
                  </a:cubicBezTo>
                  <a:cubicBezTo>
                    <a:pt x="2280" y="46"/>
                    <a:pt x="2114" y="0"/>
                    <a:pt x="1943"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3"/>
            <p:cNvSpPr/>
            <p:nvPr/>
          </p:nvSpPr>
          <p:spPr>
            <a:xfrm>
              <a:off x="-3810725" y="4004925"/>
              <a:ext cx="59875" cy="39200"/>
            </a:xfrm>
            <a:custGeom>
              <a:rect b="b" l="l" r="r" t="t"/>
              <a:pathLst>
                <a:path extrusionOk="0" h="1568" w="2395">
                  <a:moveTo>
                    <a:pt x="1443" y="0"/>
                  </a:moveTo>
                  <a:cubicBezTo>
                    <a:pt x="1231" y="275"/>
                    <a:pt x="851" y="360"/>
                    <a:pt x="534" y="487"/>
                  </a:cubicBezTo>
                  <a:cubicBezTo>
                    <a:pt x="0" y="917"/>
                    <a:pt x="1218" y="1567"/>
                    <a:pt x="1600" y="1567"/>
                  </a:cubicBezTo>
                  <a:cubicBezTo>
                    <a:pt x="1612" y="1567"/>
                    <a:pt x="1623" y="1567"/>
                    <a:pt x="1633" y="1565"/>
                  </a:cubicBezTo>
                  <a:cubicBezTo>
                    <a:pt x="851" y="867"/>
                    <a:pt x="2183" y="1079"/>
                    <a:pt x="2395" y="487"/>
                  </a:cubicBezTo>
                  <a:cubicBezTo>
                    <a:pt x="2099" y="296"/>
                    <a:pt x="1781" y="127"/>
                    <a:pt x="1443"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3"/>
            <p:cNvSpPr/>
            <p:nvPr/>
          </p:nvSpPr>
          <p:spPr>
            <a:xfrm>
              <a:off x="-4078925" y="4088975"/>
              <a:ext cx="62125" cy="43925"/>
            </a:xfrm>
            <a:custGeom>
              <a:rect b="b" l="l" r="r" t="t"/>
              <a:pathLst>
                <a:path extrusionOk="0" h="1757" w="2485">
                  <a:moveTo>
                    <a:pt x="2146" y="1"/>
                  </a:moveTo>
                  <a:cubicBezTo>
                    <a:pt x="1828" y="479"/>
                    <a:pt x="1977" y="1268"/>
                    <a:pt x="1519" y="1268"/>
                  </a:cubicBezTo>
                  <a:cubicBezTo>
                    <a:pt x="1369" y="1268"/>
                    <a:pt x="1154" y="1183"/>
                    <a:pt x="835" y="974"/>
                  </a:cubicBezTo>
                  <a:cubicBezTo>
                    <a:pt x="766" y="945"/>
                    <a:pt x="699" y="932"/>
                    <a:pt x="635" y="932"/>
                  </a:cubicBezTo>
                  <a:cubicBezTo>
                    <a:pt x="235" y="932"/>
                    <a:pt x="0" y="1444"/>
                    <a:pt x="475" y="1608"/>
                  </a:cubicBezTo>
                  <a:cubicBezTo>
                    <a:pt x="604" y="1685"/>
                    <a:pt x="742" y="1700"/>
                    <a:pt x="883" y="1700"/>
                  </a:cubicBezTo>
                  <a:cubicBezTo>
                    <a:pt x="970" y="1700"/>
                    <a:pt x="1058" y="1694"/>
                    <a:pt x="1144" y="1694"/>
                  </a:cubicBezTo>
                  <a:cubicBezTo>
                    <a:pt x="1264" y="1694"/>
                    <a:pt x="1381" y="1705"/>
                    <a:pt x="1491" y="1756"/>
                  </a:cubicBezTo>
                  <a:cubicBezTo>
                    <a:pt x="1871" y="1672"/>
                    <a:pt x="2336" y="1735"/>
                    <a:pt x="2485" y="1291"/>
                  </a:cubicBezTo>
                  <a:cubicBezTo>
                    <a:pt x="2210" y="910"/>
                    <a:pt x="2104" y="466"/>
                    <a:pt x="2146"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3"/>
            <p:cNvSpPr/>
            <p:nvPr/>
          </p:nvSpPr>
          <p:spPr>
            <a:xfrm>
              <a:off x="-4088725" y="4028700"/>
              <a:ext cx="30150" cy="60850"/>
            </a:xfrm>
            <a:custGeom>
              <a:rect b="b" l="l" r="r" t="t"/>
              <a:pathLst>
                <a:path extrusionOk="0" h="2434" w="1206">
                  <a:moveTo>
                    <a:pt x="677" y="1"/>
                  </a:moveTo>
                  <a:cubicBezTo>
                    <a:pt x="360" y="339"/>
                    <a:pt x="85" y="678"/>
                    <a:pt x="85" y="1143"/>
                  </a:cubicBezTo>
                  <a:cubicBezTo>
                    <a:pt x="0" y="1566"/>
                    <a:pt x="0" y="2010"/>
                    <a:pt x="106" y="2433"/>
                  </a:cubicBezTo>
                  <a:cubicBezTo>
                    <a:pt x="825" y="2433"/>
                    <a:pt x="614" y="1820"/>
                    <a:pt x="931" y="1524"/>
                  </a:cubicBezTo>
                  <a:cubicBezTo>
                    <a:pt x="1142" y="1101"/>
                    <a:pt x="1206" y="318"/>
                    <a:pt x="677"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3"/>
            <p:cNvSpPr/>
            <p:nvPr/>
          </p:nvSpPr>
          <p:spPr>
            <a:xfrm>
              <a:off x="-3951800" y="4181950"/>
              <a:ext cx="52900" cy="22325"/>
            </a:xfrm>
            <a:custGeom>
              <a:rect b="b" l="l" r="r" t="t"/>
              <a:pathLst>
                <a:path extrusionOk="0" h="893" w="2116">
                  <a:moveTo>
                    <a:pt x="1023" y="1"/>
                  </a:moveTo>
                  <a:cubicBezTo>
                    <a:pt x="742" y="1"/>
                    <a:pt x="403" y="46"/>
                    <a:pt x="1" y="131"/>
                  </a:cubicBezTo>
                  <a:lnTo>
                    <a:pt x="191" y="173"/>
                  </a:lnTo>
                  <a:cubicBezTo>
                    <a:pt x="237" y="826"/>
                    <a:pt x="871" y="891"/>
                    <a:pt x="1467" y="891"/>
                  </a:cubicBezTo>
                  <a:cubicBezTo>
                    <a:pt x="1614" y="891"/>
                    <a:pt x="1758" y="887"/>
                    <a:pt x="1891" y="887"/>
                  </a:cubicBezTo>
                  <a:cubicBezTo>
                    <a:pt x="1971" y="887"/>
                    <a:pt x="2047" y="888"/>
                    <a:pt x="2116" y="893"/>
                  </a:cubicBezTo>
                  <a:cubicBezTo>
                    <a:pt x="2056" y="275"/>
                    <a:pt x="1717" y="1"/>
                    <a:pt x="1023"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3"/>
            <p:cNvSpPr/>
            <p:nvPr/>
          </p:nvSpPr>
          <p:spPr>
            <a:xfrm>
              <a:off x="-4357850" y="4008175"/>
              <a:ext cx="34300" cy="48575"/>
            </a:xfrm>
            <a:custGeom>
              <a:rect b="b" l="l" r="r" t="t"/>
              <a:pathLst>
                <a:path extrusionOk="0" h="1943" w="1372">
                  <a:moveTo>
                    <a:pt x="628" y="0"/>
                  </a:moveTo>
                  <a:cubicBezTo>
                    <a:pt x="542" y="0"/>
                    <a:pt x="440" y="19"/>
                    <a:pt x="317" y="61"/>
                  </a:cubicBezTo>
                  <a:cubicBezTo>
                    <a:pt x="381" y="336"/>
                    <a:pt x="0" y="420"/>
                    <a:pt x="0" y="674"/>
                  </a:cubicBezTo>
                  <a:cubicBezTo>
                    <a:pt x="529" y="970"/>
                    <a:pt x="360" y="1541"/>
                    <a:pt x="677" y="1943"/>
                  </a:cubicBezTo>
                  <a:cubicBezTo>
                    <a:pt x="829" y="1431"/>
                    <a:pt x="1372" y="0"/>
                    <a:pt x="628"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3"/>
            <p:cNvSpPr/>
            <p:nvPr/>
          </p:nvSpPr>
          <p:spPr>
            <a:xfrm>
              <a:off x="-2967275" y="3970025"/>
              <a:ext cx="35450" cy="55550"/>
            </a:xfrm>
            <a:custGeom>
              <a:rect b="b" l="l" r="r" t="t"/>
              <a:pathLst>
                <a:path extrusionOk="0" h="2222" w="1418">
                  <a:moveTo>
                    <a:pt x="571" y="0"/>
                  </a:moveTo>
                  <a:cubicBezTo>
                    <a:pt x="402" y="741"/>
                    <a:pt x="0" y="1439"/>
                    <a:pt x="21" y="2221"/>
                  </a:cubicBezTo>
                  <a:cubicBezTo>
                    <a:pt x="508" y="1925"/>
                    <a:pt x="296" y="1121"/>
                    <a:pt x="1142" y="1100"/>
                  </a:cubicBezTo>
                  <a:cubicBezTo>
                    <a:pt x="1417" y="741"/>
                    <a:pt x="719" y="339"/>
                    <a:pt x="571"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3"/>
            <p:cNvSpPr/>
            <p:nvPr/>
          </p:nvSpPr>
          <p:spPr>
            <a:xfrm>
              <a:off x="-4085025" y="4065200"/>
              <a:ext cx="28575" cy="56600"/>
            </a:xfrm>
            <a:custGeom>
              <a:rect b="b" l="l" r="r" t="t"/>
              <a:pathLst>
                <a:path extrusionOk="0" h="2264" w="1143">
                  <a:moveTo>
                    <a:pt x="550" y="0"/>
                  </a:moveTo>
                  <a:lnTo>
                    <a:pt x="550" y="0"/>
                  </a:lnTo>
                  <a:cubicBezTo>
                    <a:pt x="169" y="233"/>
                    <a:pt x="571" y="783"/>
                    <a:pt x="21" y="952"/>
                  </a:cubicBezTo>
                  <a:lnTo>
                    <a:pt x="0" y="1565"/>
                  </a:lnTo>
                  <a:cubicBezTo>
                    <a:pt x="169" y="1798"/>
                    <a:pt x="21" y="2221"/>
                    <a:pt x="529" y="2263"/>
                  </a:cubicBezTo>
                  <a:cubicBezTo>
                    <a:pt x="677" y="2094"/>
                    <a:pt x="867" y="1988"/>
                    <a:pt x="1079" y="1946"/>
                  </a:cubicBezTo>
                  <a:cubicBezTo>
                    <a:pt x="1142" y="1502"/>
                    <a:pt x="656" y="1227"/>
                    <a:pt x="846" y="762"/>
                  </a:cubicBezTo>
                  <a:cubicBezTo>
                    <a:pt x="952" y="466"/>
                    <a:pt x="825" y="148"/>
                    <a:pt x="550"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3"/>
            <p:cNvSpPr/>
            <p:nvPr/>
          </p:nvSpPr>
          <p:spPr>
            <a:xfrm>
              <a:off x="-4325075" y="4084750"/>
              <a:ext cx="34400" cy="32650"/>
            </a:xfrm>
            <a:custGeom>
              <a:rect b="b" l="l" r="r" t="t"/>
              <a:pathLst>
                <a:path extrusionOk="0" h="1306" w="1376">
                  <a:moveTo>
                    <a:pt x="487" y="1"/>
                  </a:moveTo>
                  <a:cubicBezTo>
                    <a:pt x="0" y="360"/>
                    <a:pt x="127" y="826"/>
                    <a:pt x="127" y="1270"/>
                  </a:cubicBezTo>
                  <a:cubicBezTo>
                    <a:pt x="236" y="1294"/>
                    <a:pt x="335" y="1305"/>
                    <a:pt x="425" y="1305"/>
                  </a:cubicBezTo>
                  <a:cubicBezTo>
                    <a:pt x="961" y="1305"/>
                    <a:pt x="1176" y="904"/>
                    <a:pt x="1375" y="487"/>
                  </a:cubicBezTo>
                  <a:cubicBezTo>
                    <a:pt x="1352" y="459"/>
                    <a:pt x="1314" y="448"/>
                    <a:pt x="1265" y="448"/>
                  </a:cubicBezTo>
                  <a:cubicBezTo>
                    <a:pt x="1107" y="448"/>
                    <a:pt x="845" y="561"/>
                    <a:pt x="681" y="561"/>
                  </a:cubicBezTo>
                  <a:cubicBezTo>
                    <a:pt x="516" y="561"/>
                    <a:pt x="449" y="449"/>
                    <a:pt x="677"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3"/>
            <p:cNvSpPr/>
            <p:nvPr/>
          </p:nvSpPr>
          <p:spPr>
            <a:xfrm>
              <a:off x="-3991975" y="4205300"/>
              <a:ext cx="34925" cy="43875"/>
            </a:xfrm>
            <a:custGeom>
              <a:rect b="b" l="l" r="r" t="t"/>
              <a:pathLst>
                <a:path extrusionOk="0" h="1755" w="1397">
                  <a:moveTo>
                    <a:pt x="889" y="1"/>
                  </a:moveTo>
                  <a:lnTo>
                    <a:pt x="889" y="1"/>
                  </a:lnTo>
                  <a:cubicBezTo>
                    <a:pt x="339" y="445"/>
                    <a:pt x="360" y="1101"/>
                    <a:pt x="1" y="1629"/>
                  </a:cubicBezTo>
                  <a:cubicBezTo>
                    <a:pt x="115" y="1680"/>
                    <a:pt x="276" y="1754"/>
                    <a:pt x="395" y="1754"/>
                  </a:cubicBezTo>
                  <a:cubicBezTo>
                    <a:pt x="473" y="1754"/>
                    <a:pt x="534" y="1722"/>
                    <a:pt x="550" y="1629"/>
                  </a:cubicBezTo>
                  <a:cubicBezTo>
                    <a:pt x="698" y="1101"/>
                    <a:pt x="1396" y="635"/>
                    <a:pt x="889"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3"/>
            <p:cNvSpPr/>
            <p:nvPr/>
          </p:nvSpPr>
          <p:spPr>
            <a:xfrm>
              <a:off x="-3204675" y="3844175"/>
              <a:ext cx="54875" cy="40375"/>
            </a:xfrm>
            <a:custGeom>
              <a:rect b="b" l="l" r="r" t="t"/>
              <a:pathLst>
                <a:path extrusionOk="0" h="1615" w="2195">
                  <a:moveTo>
                    <a:pt x="613" y="1"/>
                  </a:moveTo>
                  <a:cubicBezTo>
                    <a:pt x="0" y="487"/>
                    <a:pt x="402" y="1291"/>
                    <a:pt x="994" y="1608"/>
                  </a:cubicBezTo>
                  <a:cubicBezTo>
                    <a:pt x="1029" y="1612"/>
                    <a:pt x="1069" y="1614"/>
                    <a:pt x="1112" y="1614"/>
                  </a:cubicBezTo>
                  <a:cubicBezTo>
                    <a:pt x="1511" y="1614"/>
                    <a:pt x="2194" y="1432"/>
                    <a:pt x="1946" y="974"/>
                  </a:cubicBezTo>
                  <a:lnTo>
                    <a:pt x="1946" y="974"/>
                  </a:lnTo>
                  <a:cubicBezTo>
                    <a:pt x="1906" y="977"/>
                    <a:pt x="1870" y="979"/>
                    <a:pt x="1837" y="979"/>
                  </a:cubicBezTo>
                  <a:cubicBezTo>
                    <a:pt x="1486" y="979"/>
                    <a:pt x="1508" y="777"/>
                    <a:pt x="1354" y="487"/>
                  </a:cubicBezTo>
                  <a:cubicBezTo>
                    <a:pt x="1350" y="487"/>
                    <a:pt x="1346" y="487"/>
                    <a:pt x="1342" y="487"/>
                  </a:cubicBezTo>
                  <a:cubicBezTo>
                    <a:pt x="1184" y="487"/>
                    <a:pt x="944" y="747"/>
                    <a:pt x="793" y="747"/>
                  </a:cubicBezTo>
                  <a:cubicBezTo>
                    <a:pt x="699" y="747"/>
                    <a:pt x="640" y="646"/>
                    <a:pt x="656" y="318"/>
                  </a:cubicBezTo>
                  <a:cubicBezTo>
                    <a:pt x="740" y="212"/>
                    <a:pt x="719" y="64"/>
                    <a:pt x="613"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3"/>
            <p:cNvSpPr/>
            <p:nvPr/>
          </p:nvSpPr>
          <p:spPr>
            <a:xfrm>
              <a:off x="-3765150" y="3931925"/>
              <a:ext cx="57125" cy="40775"/>
            </a:xfrm>
            <a:custGeom>
              <a:rect b="b" l="l" r="r" t="t"/>
              <a:pathLst>
                <a:path extrusionOk="0" h="1631" w="2285">
                  <a:moveTo>
                    <a:pt x="816" y="1"/>
                  </a:moveTo>
                  <a:cubicBezTo>
                    <a:pt x="620" y="1"/>
                    <a:pt x="419" y="151"/>
                    <a:pt x="217" y="151"/>
                  </a:cubicBezTo>
                  <a:cubicBezTo>
                    <a:pt x="208" y="151"/>
                    <a:pt x="200" y="150"/>
                    <a:pt x="191" y="150"/>
                  </a:cubicBezTo>
                  <a:lnTo>
                    <a:pt x="1" y="340"/>
                  </a:lnTo>
                  <a:cubicBezTo>
                    <a:pt x="233" y="361"/>
                    <a:pt x="381" y="467"/>
                    <a:pt x="381" y="678"/>
                  </a:cubicBezTo>
                  <a:cubicBezTo>
                    <a:pt x="762" y="932"/>
                    <a:pt x="1460" y="932"/>
                    <a:pt x="1418" y="1567"/>
                  </a:cubicBezTo>
                  <a:lnTo>
                    <a:pt x="1502" y="1630"/>
                  </a:lnTo>
                  <a:cubicBezTo>
                    <a:pt x="2285" y="1398"/>
                    <a:pt x="1968" y="552"/>
                    <a:pt x="1227" y="509"/>
                  </a:cubicBezTo>
                  <a:cubicBezTo>
                    <a:pt x="1201" y="510"/>
                    <a:pt x="1176" y="511"/>
                    <a:pt x="1153" y="511"/>
                  </a:cubicBezTo>
                  <a:cubicBezTo>
                    <a:pt x="691" y="511"/>
                    <a:pt x="1041" y="312"/>
                    <a:pt x="1122" y="171"/>
                  </a:cubicBezTo>
                  <a:cubicBezTo>
                    <a:pt x="1022" y="43"/>
                    <a:pt x="920" y="1"/>
                    <a:pt x="816"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3"/>
            <p:cNvSpPr/>
            <p:nvPr/>
          </p:nvSpPr>
          <p:spPr>
            <a:xfrm>
              <a:off x="-3173325" y="3868500"/>
              <a:ext cx="35275" cy="26000"/>
            </a:xfrm>
            <a:custGeom>
              <a:rect b="b" l="l" r="r" t="t"/>
              <a:pathLst>
                <a:path extrusionOk="0" h="1040" w="1411">
                  <a:moveTo>
                    <a:pt x="692" y="1"/>
                  </a:moveTo>
                  <a:lnTo>
                    <a:pt x="480" y="339"/>
                  </a:lnTo>
                  <a:cubicBezTo>
                    <a:pt x="0" y="769"/>
                    <a:pt x="320" y="1040"/>
                    <a:pt x="718" y="1040"/>
                  </a:cubicBezTo>
                  <a:cubicBezTo>
                    <a:pt x="987" y="1040"/>
                    <a:pt x="1292" y="916"/>
                    <a:pt x="1411" y="635"/>
                  </a:cubicBezTo>
                  <a:cubicBezTo>
                    <a:pt x="1178" y="424"/>
                    <a:pt x="1094" y="64"/>
                    <a:pt x="692"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3"/>
            <p:cNvSpPr/>
            <p:nvPr/>
          </p:nvSpPr>
          <p:spPr>
            <a:xfrm>
              <a:off x="-4071825" y="4019150"/>
              <a:ext cx="32825" cy="43025"/>
            </a:xfrm>
            <a:custGeom>
              <a:rect b="b" l="l" r="r" t="t"/>
              <a:pathLst>
                <a:path extrusionOk="0" h="1721" w="1313">
                  <a:moveTo>
                    <a:pt x="404" y="0"/>
                  </a:moveTo>
                  <a:cubicBezTo>
                    <a:pt x="235" y="0"/>
                    <a:pt x="139" y="262"/>
                    <a:pt x="1" y="383"/>
                  </a:cubicBezTo>
                  <a:cubicBezTo>
                    <a:pt x="382" y="785"/>
                    <a:pt x="128" y="1250"/>
                    <a:pt x="191" y="1673"/>
                  </a:cubicBezTo>
                  <a:cubicBezTo>
                    <a:pt x="247" y="1706"/>
                    <a:pt x="302" y="1721"/>
                    <a:pt x="354" y="1721"/>
                  </a:cubicBezTo>
                  <a:cubicBezTo>
                    <a:pt x="602" y="1721"/>
                    <a:pt x="781" y="1396"/>
                    <a:pt x="572" y="1187"/>
                  </a:cubicBezTo>
                  <a:cubicBezTo>
                    <a:pt x="509" y="891"/>
                    <a:pt x="318" y="637"/>
                    <a:pt x="784" y="341"/>
                  </a:cubicBezTo>
                  <a:cubicBezTo>
                    <a:pt x="1312" y="2"/>
                    <a:pt x="635" y="150"/>
                    <a:pt x="530" y="45"/>
                  </a:cubicBezTo>
                  <a:cubicBezTo>
                    <a:pt x="483" y="14"/>
                    <a:pt x="442" y="0"/>
                    <a:pt x="404"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3"/>
            <p:cNvSpPr/>
            <p:nvPr/>
          </p:nvSpPr>
          <p:spPr>
            <a:xfrm>
              <a:off x="-3573650" y="4061225"/>
              <a:ext cx="36950" cy="23575"/>
            </a:xfrm>
            <a:custGeom>
              <a:rect b="b" l="l" r="r" t="t"/>
              <a:pathLst>
                <a:path extrusionOk="0" h="943" w="1478">
                  <a:moveTo>
                    <a:pt x="790" y="0"/>
                  </a:moveTo>
                  <a:cubicBezTo>
                    <a:pt x="570" y="0"/>
                    <a:pt x="347" y="59"/>
                    <a:pt x="145" y="180"/>
                  </a:cubicBezTo>
                  <a:lnTo>
                    <a:pt x="145" y="477"/>
                  </a:lnTo>
                  <a:cubicBezTo>
                    <a:pt x="1" y="791"/>
                    <a:pt x="262" y="943"/>
                    <a:pt x="547" y="943"/>
                  </a:cubicBezTo>
                  <a:cubicBezTo>
                    <a:pt x="723" y="943"/>
                    <a:pt x="907" y="885"/>
                    <a:pt x="1012" y="773"/>
                  </a:cubicBezTo>
                  <a:cubicBezTo>
                    <a:pt x="1181" y="603"/>
                    <a:pt x="1097" y="265"/>
                    <a:pt x="1477" y="265"/>
                  </a:cubicBezTo>
                  <a:lnTo>
                    <a:pt x="1477" y="202"/>
                  </a:lnTo>
                  <a:cubicBezTo>
                    <a:pt x="1268" y="69"/>
                    <a:pt x="1030" y="0"/>
                    <a:pt x="790"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3"/>
            <p:cNvSpPr/>
            <p:nvPr/>
          </p:nvSpPr>
          <p:spPr>
            <a:xfrm>
              <a:off x="-3119550" y="3796875"/>
              <a:ext cx="38625" cy="31475"/>
            </a:xfrm>
            <a:custGeom>
              <a:rect b="b" l="l" r="r" t="t"/>
              <a:pathLst>
                <a:path extrusionOk="0" h="1259" w="1545">
                  <a:moveTo>
                    <a:pt x="1054" y="1"/>
                  </a:moveTo>
                  <a:cubicBezTo>
                    <a:pt x="988" y="1"/>
                    <a:pt x="907" y="51"/>
                    <a:pt x="804" y="180"/>
                  </a:cubicBezTo>
                  <a:cubicBezTo>
                    <a:pt x="846" y="730"/>
                    <a:pt x="21" y="772"/>
                    <a:pt x="0" y="1258"/>
                  </a:cubicBezTo>
                  <a:lnTo>
                    <a:pt x="931" y="1258"/>
                  </a:lnTo>
                  <a:cubicBezTo>
                    <a:pt x="1163" y="1047"/>
                    <a:pt x="1544" y="814"/>
                    <a:pt x="1333" y="455"/>
                  </a:cubicBezTo>
                  <a:cubicBezTo>
                    <a:pt x="1274" y="264"/>
                    <a:pt x="1205" y="1"/>
                    <a:pt x="1054"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3"/>
            <p:cNvSpPr/>
            <p:nvPr/>
          </p:nvSpPr>
          <p:spPr>
            <a:xfrm>
              <a:off x="-3121150" y="3788200"/>
              <a:ext cx="29100" cy="17975"/>
            </a:xfrm>
            <a:custGeom>
              <a:rect b="b" l="l" r="r" t="t"/>
              <a:pathLst>
                <a:path extrusionOk="0" h="719" w="1164">
                  <a:moveTo>
                    <a:pt x="238" y="0"/>
                  </a:moveTo>
                  <a:cubicBezTo>
                    <a:pt x="161" y="0"/>
                    <a:pt x="83" y="11"/>
                    <a:pt x="1" y="40"/>
                  </a:cubicBezTo>
                  <a:cubicBezTo>
                    <a:pt x="24" y="523"/>
                    <a:pt x="190" y="718"/>
                    <a:pt x="432" y="718"/>
                  </a:cubicBezTo>
                  <a:cubicBezTo>
                    <a:pt x="636" y="718"/>
                    <a:pt x="893" y="580"/>
                    <a:pt x="1164" y="358"/>
                  </a:cubicBezTo>
                  <a:cubicBezTo>
                    <a:pt x="1122" y="294"/>
                    <a:pt x="1058" y="210"/>
                    <a:pt x="995" y="146"/>
                  </a:cubicBezTo>
                  <a:cubicBezTo>
                    <a:pt x="734" y="130"/>
                    <a:pt x="498" y="0"/>
                    <a:pt x="238"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3"/>
            <p:cNvSpPr/>
            <p:nvPr/>
          </p:nvSpPr>
          <p:spPr>
            <a:xfrm>
              <a:off x="-2999525" y="3965350"/>
              <a:ext cx="28575" cy="11425"/>
            </a:xfrm>
            <a:custGeom>
              <a:rect b="b" l="l" r="r" t="t"/>
              <a:pathLst>
                <a:path extrusionOk="0" h="457" w="1143">
                  <a:moveTo>
                    <a:pt x="911" y="0"/>
                  </a:moveTo>
                  <a:cubicBezTo>
                    <a:pt x="588" y="0"/>
                    <a:pt x="273" y="105"/>
                    <a:pt x="0" y="293"/>
                  </a:cubicBezTo>
                  <a:cubicBezTo>
                    <a:pt x="25" y="343"/>
                    <a:pt x="71" y="363"/>
                    <a:pt x="118" y="363"/>
                  </a:cubicBezTo>
                  <a:cubicBezTo>
                    <a:pt x="152" y="363"/>
                    <a:pt x="185" y="353"/>
                    <a:pt x="212" y="335"/>
                  </a:cubicBezTo>
                  <a:cubicBezTo>
                    <a:pt x="219" y="335"/>
                    <a:pt x="227" y="335"/>
                    <a:pt x="235" y="335"/>
                  </a:cubicBezTo>
                  <a:cubicBezTo>
                    <a:pt x="417" y="335"/>
                    <a:pt x="658" y="457"/>
                    <a:pt x="846" y="457"/>
                  </a:cubicBezTo>
                  <a:cubicBezTo>
                    <a:pt x="1009" y="457"/>
                    <a:pt x="1132" y="364"/>
                    <a:pt x="1142" y="18"/>
                  </a:cubicBezTo>
                  <a:cubicBezTo>
                    <a:pt x="1065" y="6"/>
                    <a:pt x="988" y="0"/>
                    <a:pt x="911"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3"/>
            <p:cNvSpPr/>
            <p:nvPr/>
          </p:nvSpPr>
          <p:spPr>
            <a:xfrm>
              <a:off x="-3600175" y="4081050"/>
              <a:ext cx="22225" cy="20650"/>
            </a:xfrm>
            <a:custGeom>
              <a:rect b="b" l="l" r="r" t="t"/>
              <a:pathLst>
                <a:path extrusionOk="0" h="826" w="889">
                  <a:moveTo>
                    <a:pt x="254" y="1"/>
                  </a:moveTo>
                  <a:lnTo>
                    <a:pt x="64" y="170"/>
                  </a:lnTo>
                  <a:cubicBezTo>
                    <a:pt x="296" y="381"/>
                    <a:pt x="0" y="614"/>
                    <a:pt x="85" y="826"/>
                  </a:cubicBezTo>
                  <a:cubicBezTo>
                    <a:pt x="592" y="614"/>
                    <a:pt x="889" y="381"/>
                    <a:pt x="254"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3"/>
            <p:cNvSpPr/>
            <p:nvPr/>
          </p:nvSpPr>
          <p:spPr>
            <a:xfrm>
              <a:off x="-3189350" y="3836775"/>
              <a:ext cx="16950" cy="15825"/>
            </a:xfrm>
            <a:custGeom>
              <a:rect b="b" l="l" r="r" t="t"/>
              <a:pathLst>
                <a:path extrusionOk="0" h="633" w="678">
                  <a:moveTo>
                    <a:pt x="64" y="1"/>
                  </a:moveTo>
                  <a:cubicBezTo>
                    <a:pt x="0" y="191"/>
                    <a:pt x="0" y="403"/>
                    <a:pt x="43" y="614"/>
                  </a:cubicBezTo>
                  <a:cubicBezTo>
                    <a:pt x="111" y="627"/>
                    <a:pt x="171" y="633"/>
                    <a:pt x="223" y="633"/>
                  </a:cubicBezTo>
                  <a:cubicBezTo>
                    <a:pt x="678" y="633"/>
                    <a:pt x="482" y="172"/>
                    <a:pt x="64"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3"/>
            <p:cNvSpPr/>
            <p:nvPr/>
          </p:nvSpPr>
          <p:spPr>
            <a:xfrm>
              <a:off x="-3179825" y="3876975"/>
              <a:ext cx="18525" cy="14300"/>
            </a:xfrm>
            <a:custGeom>
              <a:rect b="b" l="l" r="r" t="t"/>
              <a:pathLst>
                <a:path extrusionOk="0" h="572" w="741">
                  <a:moveTo>
                    <a:pt x="740" y="0"/>
                  </a:moveTo>
                  <a:lnTo>
                    <a:pt x="0" y="296"/>
                  </a:lnTo>
                  <a:lnTo>
                    <a:pt x="550" y="571"/>
                  </a:lnTo>
                  <a:lnTo>
                    <a:pt x="740" y="0"/>
                  </a:ln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3"/>
            <p:cNvSpPr/>
            <p:nvPr/>
          </p:nvSpPr>
          <p:spPr>
            <a:xfrm>
              <a:off x="-3004300" y="3973200"/>
              <a:ext cx="24350" cy="16400"/>
            </a:xfrm>
            <a:custGeom>
              <a:rect b="b" l="l" r="r" t="t"/>
              <a:pathLst>
                <a:path extrusionOk="0" h="656" w="974">
                  <a:moveTo>
                    <a:pt x="191" y="0"/>
                  </a:moveTo>
                  <a:lnTo>
                    <a:pt x="1" y="148"/>
                  </a:lnTo>
                  <a:cubicBezTo>
                    <a:pt x="233" y="212"/>
                    <a:pt x="403" y="423"/>
                    <a:pt x="403" y="656"/>
                  </a:cubicBezTo>
                  <a:cubicBezTo>
                    <a:pt x="974" y="444"/>
                    <a:pt x="487" y="233"/>
                    <a:pt x="403" y="21"/>
                  </a:cubicBezTo>
                  <a:lnTo>
                    <a:pt x="191" y="0"/>
                  </a:ln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3"/>
            <p:cNvSpPr/>
            <p:nvPr/>
          </p:nvSpPr>
          <p:spPr>
            <a:xfrm>
              <a:off x="-3762725" y="3972975"/>
              <a:ext cx="35150" cy="44200"/>
            </a:xfrm>
            <a:custGeom>
              <a:rect b="b" l="l" r="r" t="t"/>
              <a:pathLst>
                <a:path extrusionOk="0" h="1768" w="1406">
                  <a:moveTo>
                    <a:pt x="1321" y="1"/>
                  </a:moveTo>
                  <a:cubicBezTo>
                    <a:pt x="722" y="1"/>
                    <a:pt x="1" y="1240"/>
                    <a:pt x="263" y="1765"/>
                  </a:cubicBezTo>
                  <a:lnTo>
                    <a:pt x="475" y="1765"/>
                  </a:lnTo>
                  <a:cubicBezTo>
                    <a:pt x="513" y="1767"/>
                    <a:pt x="551" y="1768"/>
                    <a:pt x="588" y="1768"/>
                  </a:cubicBezTo>
                  <a:cubicBezTo>
                    <a:pt x="962" y="1768"/>
                    <a:pt x="1269" y="1661"/>
                    <a:pt x="1173" y="1257"/>
                  </a:cubicBezTo>
                  <a:cubicBezTo>
                    <a:pt x="1067" y="792"/>
                    <a:pt x="1321" y="411"/>
                    <a:pt x="1405" y="9"/>
                  </a:cubicBezTo>
                  <a:cubicBezTo>
                    <a:pt x="1378" y="4"/>
                    <a:pt x="1350" y="1"/>
                    <a:pt x="1321"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3"/>
            <p:cNvSpPr/>
            <p:nvPr/>
          </p:nvSpPr>
          <p:spPr>
            <a:xfrm>
              <a:off x="-3483325" y="3859600"/>
              <a:ext cx="74575" cy="68050"/>
            </a:xfrm>
            <a:custGeom>
              <a:rect b="b" l="l" r="r" t="t"/>
              <a:pathLst>
                <a:path extrusionOk="0" h="2722" w="2983">
                  <a:moveTo>
                    <a:pt x="1470" y="1"/>
                  </a:moveTo>
                  <a:cubicBezTo>
                    <a:pt x="1384" y="1"/>
                    <a:pt x="1289" y="13"/>
                    <a:pt x="1185" y="40"/>
                  </a:cubicBezTo>
                  <a:cubicBezTo>
                    <a:pt x="275" y="166"/>
                    <a:pt x="487" y="1287"/>
                    <a:pt x="233" y="1879"/>
                  </a:cubicBezTo>
                  <a:cubicBezTo>
                    <a:pt x="85" y="2133"/>
                    <a:pt x="0" y="2345"/>
                    <a:pt x="296" y="2514"/>
                  </a:cubicBezTo>
                  <a:cubicBezTo>
                    <a:pt x="460" y="2664"/>
                    <a:pt x="635" y="2722"/>
                    <a:pt x="814" y="2722"/>
                  </a:cubicBezTo>
                  <a:cubicBezTo>
                    <a:pt x="1189" y="2722"/>
                    <a:pt x="1581" y="2468"/>
                    <a:pt x="1925" y="2281"/>
                  </a:cubicBezTo>
                  <a:cubicBezTo>
                    <a:pt x="2115" y="1774"/>
                    <a:pt x="2982" y="1308"/>
                    <a:pt x="2496" y="759"/>
                  </a:cubicBezTo>
                  <a:cubicBezTo>
                    <a:pt x="2223" y="450"/>
                    <a:pt x="1998" y="1"/>
                    <a:pt x="1470"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3"/>
            <p:cNvSpPr/>
            <p:nvPr/>
          </p:nvSpPr>
          <p:spPr>
            <a:xfrm>
              <a:off x="-3453725" y="3856025"/>
              <a:ext cx="45500" cy="60625"/>
            </a:xfrm>
            <a:custGeom>
              <a:rect b="b" l="l" r="r" t="t"/>
              <a:pathLst>
                <a:path extrusionOk="0" h="2425" w="1820">
                  <a:moveTo>
                    <a:pt x="576" y="1"/>
                  </a:moveTo>
                  <a:cubicBezTo>
                    <a:pt x="396" y="1"/>
                    <a:pt x="203" y="55"/>
                    <a:pt x="1" y="183"/>
                  </a:cubicBezTo>
                  <a:cubicBezTo>
                    <a:pt x="1671" y="754"/>
                    <a:pt x="1037" y="1219"/>
                    <a:pt x="741" y="2424"/>
                  </a:cubicBezTo>
                  <a:lnTo>
                    <a:pt x="1100" y="2276"/>
                  </a:lnTo>
                  <a:cubicBezTo>
                    <a:pt x="1227" y="1769"/>
                    <a:pt x="1820" y="1409"/>
                    <a:pt x="1671" y="817"/>
                  </a:cubicBezTo>
                  <a:cubicBezTo>
                    <a:pt x="1441" y="387"/>
                    <a:pt x="1054" y="1"/>
                    <a:pt x="576"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3"/>
            <p:cNvSpPr/>
            <p:nvPr/>
          </p:nvSpPr>
          <p:spPr>
            <a:xfrm>
              <a:off x="-3974525" y="4186275"/>
              <a:ext cx="75625" cy="86200"/>
            </a:xfrm>
            <a:custGeom>
              <a:rect b="b" l="l" r="r" t="t"/>
              <a:pathLst>
                <a:path extrusionOk="0" h="3448" w="3025">
                  <a:moveTo>
                    <a:pt x="1100" y="0"/>
                  </a:moveTo>
                  <a:lnTo>
                    <a:pt x="0" y="2708"/>
                  </a:lnTo>
                  <a:cubicBezTo>
                    <a:pt x="297" y="2919"/>
                    <a:pt x="381" y="3427"/>
                    <a:pt x="762" y="3448"/>
                  </a:cubicBezTo>
                  <a:cubicBezTo>
                    <a:pt x="804" y="3440"/>
                    <a:pt x="850" y="3438"/>
                    <a:pt x="898" y="3438"/>
                  </a:cubicBezTo>
                  <a:cubicBezTo>
                    <a:pt x="961" y="3438"/>
                    <a:pt x="1028" y="3442"/>
                    <a:pt x="1090" y="3442"/>
                  </a:cubicBezTo>
                  <a:cubicBezTo>
                    <a:pt x="1248" y="3442"/>
                    <a:pt x="1384" y="3419"/>
                    <a:pt x="1396" y="3257"/>
                  </a:cubicBezTo>
                  <a:cubicBezTo>
                    <a:pt x="1460" y="2644"/>
                    <a:pt x="2031" y="2221"/>
                    <a:pt x="2115" y="1650"/>
                  </a:cubicBezTo>
                  <a:cubicBezTo>
                    <a:pt x="2158" y="1143"/>
                    <a:pt x="2560" y="868"/>
                    <a:pt x="3025" y="720"/>
                  </a:cubicBezTo>
                  <a:cubicBezTo>
                    <a:pt x="2475" y="297"/>
                    <a:pt x="1481" y="741"/>
                    <a:pt x="1100"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3"/>
            <p:cNvSpPr/>
            <p:nvPr/>
          </p:nvSpPr>
          <p:spPr>
            <a:xfrm>
              <a:off x="-3962900" y="4206375"/>
              <a:ext cx="58725" cy="72450"/>
            </a:xfrm>
            <a:custGeom>
              <a:rect b="b" l="l" r="r" t="t"/>
              <a:pathLst>
                <a:path extrusionOk="0" h="2898" w="2349">
                  <a:moveTo>
                    <a:pt x="2348" y="0"/>
                  </a:moveTo>
                  <a:cubicBezTo>
                    <a:pt x="1989" y="21"/>
                    <a:pt x="1524" y="127"/>
                    <a:pt x="1524" y="381"/>
                  </a:cubicBezTo>
                  <a:cubicBezTo>
                    <a:pt x="1502" y="1036"/>
                    <a:pt x="952" y="1502"/>
                    <a:pt x="868" y="2094"/>
                  </a:cubicBezTo>
                  <a:cubicBezTo>
                    <a:pt x="804" y="2559"/>
                    <a:pt x="487" y="2559"/>
                    <a:pt x="107" y="2559"/>
                  </a:cubicBezTo>
                  <a:cubicBezTo>
                    <a:pt x="1" y="2644"/>
                    <a:pt x="1" y="2813"/>
                    <a:pt x="107" y="2898"/>
                  </a:cubicBezTo>
                  <a:cubicBezTo>
                    <a:pt x="1545" y="2665"/>
                    <a:pt x="1460" y="931"/>
                    <a:pt x="2348"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3"/>
            <p:cNvSpPr/>
            <p:nvPr/>
          </p:nvSpPr>
          <p:spPr>
            <a:xfrm>
              <a:off x="-3991450" y="4269825"/>
              <a:ext cx="32800" cy="24875"/>
            </a:xfrm>
            <a:custGeom>
              <a:rect b="b" l="l" r="r" t="t"/>
              <a:pathLst>
                <a:path extrusionOk="0" h="995" w="1312">
                  <a:moveTo>
                    <a:pt x="318" y="0"/>
                  </a:moveTo>
                  <a:lnTo>
                    <a:pt x="318" y="0"/>
                  </a:lnTo>
                  <a:cubicBezTo>
                    <a:pt x="1" y="550"/>
                    <a:pt x="22" y="952"/>
                    <a:pt x="889" y="994"/>
                  </a:cubicBezTo>
                  <a:cubicBezTo>
                    <a:pt x="1164" y="761"/>
                    <a:pt x="1312" y="381"/>
                    <a:pt x="1249" y="21"/>
                  </a:cubicBezTo>
                  <a:cubicBezTo>
                    <a:pt x="1216" y="10"/>
                    <a:pt x="1184" y="4"/>
                    <a:pt x="1155" y="4"/>
                  </a:cubicBezTo>
                  <a:cubicBezTo>
                    <a:pt x="961" y="4"/>
                    <a:pt x="833" y="223"/>
                    <a:pt x="651" y="223"/>
                  </a:cubicBezTo>
                  <a:cubicBezTo>
                    <a:pt x="559" y="223"/>
                    <a:pt x="453" y="167"/>
                    <a:pt x="318"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3"/>
            <p:cNvSpPr/>
            <p:nvPr/>
          </p:nvSpPr>
          <p:spPr>
            <a:xfrm>
              <a:off x="-4071275" y="4031525"/>
              <a:ext cx="44950" cy="80100"/>
            </a:xfrm>
            <a:custGeom>
              <a:rect b="b" l="l" r="r" t="t"/>
              <a:pathLst>
                <a:path extrusionOk="0" h="3204" w="1798">
                  <a:moveTo>
                    <a:pt x="1334" y="0"/>
                  </a:moveTo>
                  <a:cubicBezTo>
                    <a:pt x="978" y="0"/>
                    <a:pt x="695" y="384"/>
                    <a:pt x="550" y="692"/>
                  </a:cubicBezTo>
                  <a:cubicBezTo>
                    <a:pt x="550" y="882"/>
                    <a:pt x="592" y="1072"/>
                    <a:pt x="360" y="1178"/>
                  </a:cubicBezTo>
                  <a:cubicBezTo>
                    <a:pt x="254" y="1834"/>
                    <a:pt x="0" y="2510"/>
                    <a:pt x="529" y="3103"/>
                  </a:cubicBezTo>
                  <a:cubicBezTo>
                    <a:pt x="686" y="3173"/>
                    <a:pt x="806" y="3204"/>
                    <a:pt x="900" y="3204"/>
                  </a:cubicBezTo>
                  <a:cubicBezTo>
                    <a:pt x="1148" y="3204"/>
                    <a:pt x="1214" y="2986"/>
                    <a:pt x="1290" y="2680"/>
                  </a:cubicBezTo>
                  <a:cubicBezTo>
                    <a:pt x="1459" y="1982"/>
                    <a:pt x="1227" y="1263"/>
                    <a:pt x="1523" y="586"/>
                  </a:cubicBezTo>
                  <a:cubicBezTo>
                    <a:pt x="1629" y="396"/>
                    <a:pt x="1798" y="142"/>
                    <a:pt x="1523" y="36"/>
                  </a:cubicBezTo>
                  <a:cubicBezTo>
                    <a:pt x="1458" y="11"/>
                    <a:pt x="1395" y="0"/>
                    <a:pt x="1334"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3"/>
            <p:cNvSpPr/>
            <p:nvPr/>
          </p:nvSpPr>
          <p:spPr>
            <a:xfrm>
              <a:off x="-3599125" y="4067300"/>
              <a:ext cx="62425" cy="50775"/>
            </a:xfrm>
            <a:custGeom>
              <a:rect b="b" l="l" r="r" t="t"/>
              <a:pathLst>
                <a:path extrusionOk="0" h="2031" w="2497">
                  <a:moveTo>
                    <a:pt x="2340" y="0"/>
                  </a:moveTo>
                  <a:cubicBezTo>
                    <a:pt x="2001" y="0"/>
                    <a:pt x="1837" y="600"/>
                    <a:pt x="1564" y="600"/>
                  </a:cubicBezTo>
                  <a:cubicBezTo>
                    <a:pt x="1454" y="600"/>
                    <a:pt x="1327" y="504"/>
                    <a:pt x="1164" y="234"/>
                  </a:cubicBezTo>
                  <a:cubicBezTo>
                    <a:pt x="931" y="403"/>
                    <a:pt x="804" y="656"/>
                    <a:pt x="825" y="931"/>
                  </a:cubicBezTo>
                  <a:cubicBezTo>
                    <a:pt x="931" y="1354"/>
                    <a:pt x="1" y="1608"/>
                    <a:pt x="529" y="1925"/>
                  </a:cubicBezTo>
                  <a:cubicBezTo>
                    <a:pt x="645" y="2000"/>
                    <a:pt x="734" y="2030"/>
                    <a:pt x="807" y="2030"/>
                  </a:cubicBezTo>
                  <a:cubicBezTo>
                    <a:pt x="1142" y="2030"/>
                    <a:pt x="1106" y="1375"/>
                    <a:pt x="1507" y="1375"/>
                  </a:cubicBezTo>
                  <a:cubicBezTo>
                    <a:pt x="1513" y="1375"/>
                    <a:pt x="1518" y="1375"/>
                    <a:pt x="1523" y="1376"/>
                  </a:cubicBezTo>
                  <a:cubicBezTo>
                    <a:pt x="2496" y="1249"/>
                    <a:pt x="2094" y="445"/>
                    <a:pt x="2454" y="22"/>
                  </a:cubicBezTo>
                  <a:cubicBezTo>
                    <a:pt x="2414" y="7"/>
                    <a:pt x="2376" y="0"/>
                    <a:pt x="2340"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3"/>
            <p:cNvSpPr/>
            <p:nvPr/>
          </p:nvSpPr>
          <p:spPr>
            <a:xfrm>
              <a:off x="-3631375" y="4122275"/>
              <a:ext cx="43625" cy="29450"/>
            </a:xfrm>
            <a:custGeom>
              <a:rect b="b" l="l" r="r" t="t"/>
              <a:pathLst>
                <a:path extrusionOk="0" h="1178" w="1745">
                  <a:moveTo>
                    <a:pt x="1407" y="1"/>
                  </a:moveTo>
                  <a:cubicBezTo>
                    <a:pt x="1295" y="1"/>
                    <a:pt x="1147" y="40"/>
                    <a:pt x="952" y="128"/>
                  </a:cubicBezTo>
                  <a:cubicBezTo>
                    <a:pt x="656" y="382"/>
                    <a:pt x="0" y="382"/>
                    <a:pt x="318" y="911"/>
                  </a:cubicBezTo>
                  <a:cubicBezTo>
                    <a:pt x="445" y="1102"/>
                    <a:pt x="608" y="1177"/>
                    <a:pt x="781" y="1177"/>
                  </a:cubicBezTo>
                  <a:cubicBezTo>
                    <a:pt x="1123" y="1177"/>
                    <a:pt x="1503" y="882"/>
                    <a:pt x="1714" y="615"/>
                  </a:cubicBezTo>
                  <a:cubicBezTo>
                    <a:pt x="1744" y="264"/>
                    <a:pt x="1698" y="1"/>
                    <a:pt x="1407"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3"/>
            <p:cNvSpPr/>
            <p:nvPr/>
          </p:nvSpPr>
          <p:spPr>
            <a:xfrm>
              <a:off x="-3177200" y="3788150"/>
              <a:ext cx="89400" cy="85675"/>
            </a:xfrm>
            <a:custGeom>
              <a:rect b="b" l="l" r="r" t="t"/>
              <a:pathLst>
                <a:path extrusionOk="0" h="3427" w="3576">
                  <a:moveTo>
                    <a:pt x="2116" y="0"/>
                  </a:moveTo>
                  <a:cubicBezTo>
                    <a:pt x="2264" y="1058"/>
                    <a:pt x="783" y="317"/>
                    <a:pt x="255" y="2728"/>
                  </a:cubicBezTo>
                  <a:cubicBezTo>
                    <a:pt x="318" y="2961"/>
                    <a:pt x="1" y="3151"/>
                    <a:pt x="149" y="3426"/>
                  </a:cubicBezTo>
                  <a:cubicBezTo>
                    <a:pt x="1143" y="3257"/>
                    <a:pt x="1608" y="2242"/>
                    <a:pt x="2306" y="1607"/>
                  </a:cubicBezTo>
                  <a:cubicBezTo>
                    <a:pt x="2623" y="1248"/>
                    <a:pt x="3575" y="1269"/>
                    <a:pt x="3237" y="486"/>
                  </a:cubicBezTo>
                  <a:lnTo>
                    <a:pt x="3237" y="486"/>
                  </a:lnTo>
                  <a:cubicBezTo>
                    <a:pt x="3059" y="555"/>
                    <a:pt x="2903" y="592"/>
                    <a:pt x="2772" y="592"/>
                  </a:cubicBezTo>
                  <a:cubicBezTo>
                    <a:pt x="2499" y="592"/>
                    <a:pt x="2335" y="429"/>
                    <a:pt x="2306" y="42"/>
                  </a:cubicBezTo>
                  <a:lnTo>
                    <a:pt x="2116" y="0"/>
                  </a:ln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3"/>
            <p:cNvSpPr/>
            <p:nvPr/>
          </p:nvSpPr>
          <p:spPr>
            <a:xfrm>
              <a:off x="-3774675" y="3952050"/>
              <a:ext cx="47100" cy="64750"/>
            </a:xfrm>
            <a:custGeom>
              <a:rect b="b" l="l" r="r" t="t"/>
              <a:pathLst>
                <a:path extrusionOk="0" h="2590" w="1884">
                  <a:moveTo>
                    <a:pt x="741" y="0"/>
                  </a:moveTo>
                  <a:cubicBezTo>
                    <a:pt x="339" y="529"/>
                    <a:pt x="403" y="1375"/>
                    <a:pt x="1" y="1946"/>
                  </a:cubicBezTo>
                  <a:cubicBezTo>
                    <a:pt x="22" y="2010"/>
                    <a:pt x="22" y="2052"/>
                    <a:pt x="1" y="2094"/>
                  </a:cubicBezTo>
                  <a:cubicBezTo>
                    <a:pt x="134" y="2342"/>
                    <a:pt x="268" y="2590"/>
                    <a:pt x="618" y="2590"/>
                  </a:cubicBezTo>
                  <a:cubicBezTo>
                    <a:pt x="656" y="2590"/>
                    <a:pt x="697" y="2587"/>
                    <a:pt x="741" y="2581"/>
                  </a:cubicBezTo>
                  <a:cubicBezTo>
                    <a:pt x="805" y="1988"/>
                    <a:pt x="1418" y="1587"/>
                    <a:pt x="1503" y="994"/>
                  </a:cubicBezTo>
                  <a:cubicBezTo>
                    <a:pt x="1883" y="191"/>
                    <a:pt x="1756" y="64"/>
                    <a:pt x="741"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3"/>
            <p:cNvSpPr/>
            <p:nvPr/>
          </p:nvSpPr>
          <p:spPr>
            <a:xfrm>
              <a:off x="-3756150" y="3948875"/>
              <a:ext cx="32800" cy="28050"/>
            </a:xfrm>
            <a:custGeom>
              <a:rect b="b" l="l" r="r" t="t"/>
              <a:pathLst>
                <a:path extrusionOk="0" h="1122" w="1312">
                  <a:moveTo>
                    <a:pt x="0" y="0"/>
                  </a:moveTo>
                  <a:lnTo>
                    <a:pt x="0" y="148"/>
                  </a:lnTo>
                  <a:cubicBezTo>
                    <a:pt x="698" y="212"/>
                    <a:pt x="973" y="529"/>
                    <a:pt x="762" y="1121"/>
                  </a:cubicBezTo>
                  <a:lnTo>
                    <a:pt x="1121" y="952"/>
                  </a:lnTo>
                  <a:cubicBezTo>
                    <a:pt x="1311" y="170"/>
                    <a:pt x="1185" y="64"/>
                    <a:pt x="0"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3"/>
            <p:cNvSpPr/>
            <p:nvPr/>
          </p:nvSpPr>
          <p:spPr>
            <a:xfrm>
              <a:off x="-3783125" y="3961025"/>
              <a:ext cx="25400" cy="40225"/>
            </a:xfrm>
            <a:custGeom>
              <a:rect b="b" l="l" r="r" t="t"/>
              <a:pathLst>
                <a:path extrusionOk="0" h="1609" w="1016">
                  <a:moveTo>
                    <a:pt x="741" y="1"/>
                  </a:moveTo>
                  <a:lnTo>
                    <a:pt x="741" y="1"/>
                  </a:lnTo>
                  <a:cubicBezTo>
                    <a:pt x="1" y="424"/>
                    <a:pt x="212" y="1016"/>
                    <a:pt x="360" y="1608"/>
                  </a:cubicBezTo>
                  <a:lnTo>
                    <a:pt x="529" y="1439"/>
                  </a:lnTo>
                  <a:cubicBezTo>
                    <a:pt x="593" y="953"/>
                    <a:pt x="1016" y="508"/>
                    <a:pt x="741"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3"/>
            <p:cNvSpPr/>
            <p:nvPr/>
          </p:nvSpPr>
          <p:spPr>
            <a:xfrm>
              <a:off x="-3772025" y="3961025"/>
              <a:ext cx="21175" cy="35975"/>
            </a:xfrm>
            <a:custGeom>
              <a:rect b="b" l="l" r="r" t="t"/>
              <a:pathLst>
                <a:path extrusionOk="0" h="1439" w="847">
                  <a:moveTo>
                    <a:pt x="297" y="1"/>
                  </a:moveTo>
                  <a:cubicBezTo>
                    <a:pt x="212" y="487"/>
                    <a:pt x="1" y="931"/>
                    <a:pt x="85" y="1439"/>
                  </a:cubicBezTo>
                  <a:cubicBezTo>
                    <a:pt x="339" y="974"/>
                    <a:pt x="847" y="572"/>
                    <a:pt x="466"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3"/>
            <p:cNvSpPr/>
            <p:nvPr/>
          </p:nvSpPr>
          <p:spPr>
            <a:xfrm>
              <a:off x="-3986150" y="4253950"/>
              <a:ext cx="14300" cy="15900"/>
            </a:xfrm>
            <a:custGeom>
              <a:rect b="b" l="l" r="r" t="t"/>
              <a:pathLst>
                <a:path extrusionOk="0" h="636" w="572">
                  <a:moveTo>
                    <a:pt x="465" y="1"/>
                  </a:moveTo>
                  <a:cubicBezTo>
                    <a:pt x="0" y="64"/>
                    <a:pt x="148" y="402"/>
                    <a:pt x="106" y="635"/>
                  </a:cubicBezTo>
                  <a:cubicBezTo>
                    <a:pt x="571" y="572"/>
                    <a:pt x="550" y="297"/>
                    <a:pt x="487"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3"/>
            <p:cNvSpPr/>
            <p:nvPr/>
          </p:nvSpPr>
          <p:spPr>
            <a:xfrm>
              <a:off x="-4083975" y="4060975"/>
              <a:ext cx="26475" cy="48125"/>
            </a:xfrm>
            <a:custGeom>
              <a:rect b="b" l="l" r="r" t="t"/>
              <a:pathLst>
                <a:path extrusionOk="0" h="1925" w="1059">
                  <a:moveTo>
                    <a:pt x="677" y="0"/>
                  </a:moveTo>
                  <a:lnTo>
                    <a:pt x="508" y="169"/>
                  </a:lnTo>
                  <a:cubicBezTo>
                    <a:pt x="910" y="994"/>
                    <a:pt x="1" y="1438"/>
                    <a:pt x="1058" y="1925"/>
                  </a:cubicBezTo>
                  <a:cubicBezTo>
                    <a:pt x="783" y="1311"/>
                    <a:pt x="995" y="635"/>
                    <a:pt x="868"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3"/>
            <p:cNvSpPr/>
            <p:nvPr/>
          </p:nvSpPr>
          <p:spPr>
            <a:xfrm>
              <a:off x="-3472075" y="3894425"/>
              <a:ext cx="32275" cy="25475"/>
            </a:xfrm>
            <a:custGeom>
              <a:rect b="b" l="l" r="r" t="t"/>
              <a:pathLst>
                <a:path extrusionOk="0" h="1019" w="1291">
                  <a:moveTo>
                    <a:pt x="777" y="0"/>
                  </a:moveTo>
                  <a:cubicBezTo>
                    <a:pt x="227" y="21"/>
                    <a:pt x="375" y="592"/>
                    <a:pt x="16" y="740"/>
                  </a:cubicBezTo>
                  <a:cubicBezTo>
                    <a:pt x="1" y="941"/>
                    <a:pt x="156" y="1019"/>
                    <a:pt x="362" y="1019"/>
                  </a:cubicBezTo>
                  <a:cubicBezTo>
                    <a:pt x="741" y="1019"/>
                    <a:pt x="1291" y="754"/>
                    <a:pt x="1263" y="508"/>
                  </a:cubicBezTo>
                  <a:cubicBezTo>
                    <a:pt x="1263" y="233"/>
                    <a:pt x="1052" y="0"/>
                    <a:pt x="777"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3"/>
            <p:cNvSpPr/>
            <p:nvPr/>
          </p:nvSpPr>
          <p:spPr>
            <a:xfrm>
              <a:off x="-3986675" y="4254300"/>
              <a:ext cx="27800" cy="31025"/>
            </a:xfrm>
            <a:custGeom>
              <a:rect b="b" l="l" r="r" t="t"/>
              <a:pathLst>
                <a:path extrusionOk="0" h="1241" w="1112">
                  <a:moveTo>
                    <a:pt x="639" y="0"/>
                  </a:moveTo>
                  <a:cubicBezTo>
                    <a:pt x="599" y="0"/>
                    <a:pt x="556" y="3"/>
                    <a:pt x="508" y="8"/>
                  </a:cubicBezTo>
                  <a:lnTo>
                    <a:pt x="127" y="642"/>
                  </a:lnTo>
                  <a:cubicBezTo>
                    <a:pt x="169" y="854"/>
                    <a:pt x="0" y="1150"/>
                    <a:pt x="360" y="1234"/>
                  </a:cubicBezTo>
                  <a:cubicBezTo>
                    <a:pt x="384" y="1238"/>
                    <a:pt x="407" y="1240"/>
                    <a:pt x="428" y="1240"/>
                  </a:cubicBezTo>
                  <a:cubicBezTo>
                    <a:pt x="763" y="1240"/>
                    <a:pt x="779" y="801"/>
                    <a:pt x="1058" y="642"/>
                  </a:cubicBezTo>
                  <a:cubicBezTo>
                    <a:pt x="1058" y="330"/>
                    <a:pt x="1111" y="0"/>
                    <a:pt x="639"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82" name="Google Shape;382;p3"/>
          <p:cNvPicPr preferRelativeResize="0"/>
          <p:nvPr/>
        </p:nvPicPr>
        <p:blipFill>
          <a:blip r:embed="rId3">
            <a:alphaModFix amt="75000"/>
          </a:blip>
          <a:stretch>
            <a:fillRect/>
          </a:stretch>
        </p:blipFill>
        <p:spPr>
          <a:xfrm>
            <a:off x="6785838" y="562625"/>
            <a:ext cx="3543300" cy="733425"/>
          </a:xfrm>
          <a:prstGeom prst="rect">
            <a:avLst/>
          </a:prstGeom>
          <a:noFill/>
          <a:ln>
            <a:noFill/>
          </a:ln>
        </p:spPr>
      </p:pic>
      <p:pic>
        <p:nvPicPr>
          <p:cNvPr id="383" name="Google Shape;383;p3"/>
          <p:cNvPicPr preferRelativeResize="0"/>
          <p:nvPr/>
        </p:nvPicPr>
        <p:blipFill>
          <a:blip r:embed="rId4">
            <a:alphaModFix amt="65000"/>
          </a:blip>
          <a:stretch>
            <a:fillRect/>
          </a:stretch>
        </p:blipFill>
        <p:spPr>
          <a:xfrm>
            <a:off x="-731575" y="4507037"/>
            <a:ext cx="3793026" cy="673800"/>
          </a:xfrm>
          <a:prstGeom prst="rect">
            <a:avLst/>
          </a:prstGeom>
          <a:noFill/>
          <a:ln>
            <a:noFill/>
          </a:ln>
        </p:spPr>
      </p:pic>
      <p:sp>
        <p:nvSpPr>
          <p:cNvPr id="384" name="Google Shape;384;p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1">
  <p:cSld name="CUSTOM_6">
    <p:spTree>
      <p:nvGrpSpPr>
        <p:cNvPr id="3442" name="Shape 3442"/>
        <p:cNvGrpSpPr/>
        <p:nvPr/>
      </p:nvGrpSpPr>
      <p:grpSpPr>
        <a:xfrm>
          <a:off x="0" y="0"/>
          <a:ext cx="0" cy="0"/>
          <a:chOff x="0" y="0"/>
          <a:chExt cx="0" cy="0"/>
        </a:xfrm>
      </p:grpSpPr>
      <p:pic>
        <p:nvPicPr>
          <p:cNvPr id="3443" name="Google Shape;3443;p21"/>
          <p:cNvPicPr preferRelativeResize="0"/>
          <p:nvPr/>
        </p:nvPicPr>
        <p:blipFill>
          <a:blip r:embed="rId2">
            <a:alphaModFix/>
          </a:blip>
          <a:stretch>
            <a:fillRect/>
          </a:stretch>
        </p:blipFill>
        <p:spPr>
          <a:xfrm>
            <a:off x="0" y="0"/>
            <a:ext cx="9144000" cy="5143500"/>
          </a:xfrm>
          <a:prstGeom prst="rect">
            <a:avLst/>
          </a:prstGeom>
          <a:noFill/>
          <a:ln>
            <a:noFill/>
          </a:ln>
        </p:spPr>
      </p:pic>
      <p:grpSp>
        <p:nvGrpSpPr>
          <p:cNvPr id="3444" name="Google Shape;3444;p21"/>
          <p:cNvGrpSpPr/>
          <p:nvPr/>
        </p:nvGrpSpPr>
        <p:grpSpPr>
          <a:xfrm>
            <a:off x="8020525" y="4467113"/>
            <a:ext cx="2106500" cy="597475"/>
            <a:chOff x="-2810250" y="3572525"/>
            <a:chExt cx="2106500" cy="597475"/>
          </a:xfrm>
        </p:grpSpPr>
        <p:sp>
          <p:nvSpPr>
            <p:cNvPr id="3445" name="Google Shape;3445;p21"/>
            <p:cNvSpPr/>
            <p:nvPr/>
          </p:nvSpPr>
          <p:spPr>
            <a:xfrm>
              <a:off x="-2396250" y="4007475"/>
              <a:ext cx="133850" cy="123700"/>
            </a:xfrm>
            <a:custGeom>
              <a:rect b="b" l="l" r="r" t="t"/>
              <a:pathLst>
                <a:path extrusionOk="0" h="4948" w="5354">
                  <a:moveTo>
                    <a:pt x="3665" y="0"/>
                  </a:moveTo>
                  <a:cubicBezTo>
                    <a:pt x="3419" y="0"/>
                    <a:pt x="3177" y="89"/>
                    <a:pt x="2983" y="258"/>
                  </a:cubicBezTo>
                  <a:cubicBezTo>
                    <a:pt x="2771" y="1971"/>
                    <a:pt x="1" y="2521"/>
                    <a:pt x="339" y="4445"/>
                  </a:cubicBezTo>
                  <a:cubicBezTo>
                    <a:pt x="400" y="4488"/>
                    <a:pt x="452" y="4505"/>
                    <a:pt x="498" y="4505"/>
                  </a:cubicBezTo>
                  <a:cubicBezTo>
                    <a:pt x="693" y="4505"/>
                    <a:pt x="777" y="4189"/>
                    <a:pt x="1039" y="4189"/>
                  </a:cubicBezTo>
                  <a:cubicBezTo>
                    <a:pt x="1052" y="4189"/>
                    <a:pt x="1065" y="4190"/>
                    <a:pt x="1079" y="4192"/>
                  </a:cubicBezTo>
                  <a:cubicBezTo>
                    <a:pt x="1164" y="4466"/>
                    <a:pt x="614" y="4466"/>
                    <a:pt x="762" y="4763"/>
                  </a:cubicBezTo>
                  <a:cubicBezTo>
                    <a:pt x="893" y="4882"/>
                    <a:pt x="1072" y="4948"/>
                    <a:pt x="1226" y="4948"/>
                  </a:cubicBezTo>
                  <a:cubicBezTo>
                    <a:pt x="1344" y="4948"/>
                    <a:pt x="1447" y="4909"/>
                    <a:pt x="1502" y="4826"/>
                  </a:cubicBezTo>
                  <a:cubicBezTo>
                    <a:pt x="1946" y="4213"/>
                    <a:pt x="2750" y="3853"/>
                    <a:pt x="3004" y="3155"/>
                  </a:cubicBezTo>
                  <a:cubicBezTo>
                    <a:pt x="3110" y="2817"/>
                    <a:pt x="3363" y="2542"/>
                    <a:pt x="3659" y="2373"/>
                  </a:cubicBezTo>
                  <a:cubicBezTo>
                    <a:pt x="4558" y="1871"/>
                    <a:pt x="5354" y="109"/>
                    <a:pt x="4167" y="109"/>
                  </a:cubicBezTo>
                  <a:cubicBezTo>
                    <a:pt x="4153" y="109"/>
                    <a:pt x="4139" y="109"/>
                    <a:pt x="4125" y="110"/>
                  </a:cubicBezTo>
                  <a:cubicBezTo>
                    <a:pt x="3977" y="36"/>
                    <a:pt x="3820" y="0"/>
                    <a:pt x="3665"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6" name="Google Shape;3446;p21"/>
            <p:cNvSpPr/>
            <p:nvPr/>
          </p:nvSpPr>
          <p:spPr>
            <a:xfrm>
              <a:off x="-1076525" y="3572525"/>
              <a:ext cx="126925" cy="104075"/>
            </a:xfrm>
            <a:custGeom>
              <a:rect b="b" l="l" r="r" t="t"/>
              <a:pathLst>
                <a:path extrusionOk="0" h="4163" w="5077">
                  <a:moveTo>
                    <a:pt x="3337" y="1"/>
                  </a:moveTo>
                  <a:cubicBezTo>
                    <a:pt x="3025" y="1"/>
                    <a:pt x="2736" y="55"/>
                    <a:pt x="2602" y="165"/>
                  </a:cubicBezTo>
                  <a:cubicBezTo>
                    <a:pt x="2665" y="715"/>
                    <a:pt x="1798" y="906"/>
                    <a:pt x="1841" y="1477"/>
                  </a:cubicBezTo>
                  <a:cubicBezTo>
                    <a:pt x="1819" y="1815"/>
                    <a:pt x="1544" y="1900"/>
                    <a:pt x="1248" y="1963"/>
                  </a:cubicBezTo>
                  <a:cubicBezTo>
                    <a:pt x="254" y="2513"/>
                    <a:pt x="1" y="4099"/>
                    <a:pt x="1502" y="4163"/>
                  </a:cubicBezTo>
                  <a:cubicBezTo>
                    <a:pt x="2412" y="3824"/>
                    <a:pt x="3173" y="3190"/>
                    <a:pt x="3659" y="2365"/>
                  </a:cubicBezTo>
                  <a:cubicBezTo>
                    <a:pt x="3793" y="1912"/>
                    <a:pt x="4060" y="1739"/>
                    <a:pt x="4460" y="1739"/>
                  </a:cubicBezTo>
                  <a:cubicBezTo>
                    <a:pt x="4565" y="1739"/>
                    <a:pt x="4678" y="1751"/>
                    <a:pt x="4801" y="1773"/>
                  </a:cubicBezTo>
                  <a:cubicBezTo>
                    <a:pt x="4738" y="1604"/>
                    <a:pt x="5076" y="1477"/>
                    <a:pt x="4865" y="1286"/>
                  </a:cubicBezTo>
                  <a:cubicBezTo>
                    <a:pt x="4670" y="1119"/>
                    <a:pt x="4486" y="1055"/>
                    <a:pt x="4305" y="1055"/>
                  </a:cubicBezTo>
                  <a:cubicBezTo>
                    <a:pt x="3779" y="1055"/>
                    <a:pt x="3290" y="1599"/>
                    <a:pt x="2708" y="1709"/>
                  </a:cubicBezTo>
                  <a:cubicBezTo>
                    <a:pt x="2792" y="1202"/>
                    <a:pt x="3215" y="948"/>
                    <a:pt x="3511" y="715"/>
                  </a:cubicBezTo>
                  <a:cubicBezTo>
                    <a:pt x="3571" y="673"/>
                    <a:pt x="3645" y="658"/>
                    <a:pt x="3726" y="658"/>
                  </a:cubicBezTo>
                  <a:cubicBezTo>
                    <a:pt x="3891" y="658"/>
                    <a:pt x="4083" y="718"/>
                    <a:pt x="4233" y="718"/>
                  </a:cubicBezTo>
                  <a:cubicBezTo>
                    <a:pt x="4373" y="718"/>
                    <a:pt x="4476" y="666"/>
                    <a:pt x="4484" y="461"/>
                  </a:cubicBezTo>
                  <a:cubicBezTo>
                    <a:pt x="4458" y="156"/>
                    <a:pt x="3864" y="1"/>
                    <a:pt x="3337"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7" name="Google Shape;3447;p21"/>
            <p:cNvSpPr/>
            <p:nvPr/>
          </p:nvSpPr>
          <p:spPr>
            <a:xfrm>
              <a:off x="-2407875" y="4057575"/>
              <a:ext cx="141200" cy="94050"/>
            </a:xfrm>
            <a:custGeom>
              <a:rect b="b" l="l" r="r" t="t"/>
              <a:pathLst>
                <a:path extrusionOk="0" h="3762" w="5648">
                  <a:moveTo>
                    <a:pt x="4962" y="0"/>
                  </a:moveTo>
                  <a:cubicBezTo>
                    <a:pt x="4363" y="0"/>
                    <a:pt x="3743" y="352"/>
                    <a:pt x="3532" y="940"/>
                  </a:cubicBezTo>
                  <a:cubicBezTo>
                    <a:pt x="3405" y="1638"/>
                    <a:pt x="2665" y="1743"/>
                    <a:pt x="2369" y="2293"/>
                  </a:cubicBezTo>
                  <a:cubicBezTo>
                    <a:pt x="2144" y="2744"/>
                    <a:pt x="1958" y="2962"/>
                    <a:pt x="1704" y="2962"/>
                  </a:cubicBezTo>
                  <a:cubicBezTo>
                    <a:pt x="1506" y="2962"/>
                    <a:pt x="1265" y="2828"/>
                    <a:pt x="931" y="2568"/>
                  </a:cubicBezTo>
                  <a:cubicBezTo>
                    <a:pt x="656" y="2399"/>
                    <a:pt x="677" y="2188"/>
                    <a:pt x="740" y="1955"/>
                  </a:cubicBezTo>
                  <a:cubicBezTo>
                    <a:pt x="844" y="1728"/>
                    <a:pt x="715" y="1616"/>
                    <a:pt x="571" y="1616"/>
                  </a:cubicBezTo>
                  <a:cubicBezTo>
                    <a:pt x="420" y="1616"/>
                    <a:pt x="253" y="1738"/>
                    <a:pt x="317" y="1976"/>
                  </a:cubicBezTo>
                  <a:cubicBezTo>
                    <a:pt x="85" y="2293"/>
                    <a:pt x="0" y="2801"/>
                    <a:pt x="360" y="3076"/>
                  </a:cubicBezTo>
                  <a:cubicBezTo>
                    <a:pt x="1067" y="3522"/>
                    <a:pt x="1545" y="3761"/>
                    <a:pt x="1963" y="3761"/>
                  </a:cubicBezTo>
                  <a:cubicBezTo>
                    <a:pt x="2358" y="3761"/>
                    <a:pt x="2699" y="3549"/>
                    <a:pt x="3130" y="3097"/>
                  </a:cubicBezTo>
                  <a:cubicBezTo>
                    <a:pt x="3997" y="2166"/>
                    <a:pt x="5097" y="1342"/>
                    <a:pt x="5647" y="178"/>
                  </a:cubicBezTo>
                  <a:cubicBezTo>
                    <a:pt x="5441" y="57"/>
                    <a:pt x="5203" y="0"/>
                    <a:pt x="4962"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8" name="Google Shape;3448;p21"/>
            <p:cNvSpPr/>
            <p:nvPr/>
          </p:nvSpPr>
          <p:spPr>
            <a:xfrm>
              <a:off x="-869800" y="3762375"/>
              <a:ext cx="147025" cy="84950"/>
            </a:xfrm>
            <a:custGeom>
              <a:rect b="b" l="l" r="r" t="t"/>
              <a:pathLst>
                <a:path extrusionOk="0" h="3398" w="5881">
                  <a:moveTo>
                    <a:pt x="3321" y="0"/>
                  </a:moveTo>
                  <a:cubicBezTo>
                    <a:pt x="2724" y="0"/>
                    <a:pt x="1587" y="1645"/>
                    <a:pt x="652" y="1645"/>
                  </a:cubicBezTo>
                  <a:cubicBezTo>
                    <a:pt x="646" y="1645"/>
                    <a:pt x="641" y="1645"/>
                    <a:pt x="635" y="1644"/>
                  </a:cubicBezTo>
                  <a:cubicBezTo>
                    <a:pt x="339" y="1666"/>
                    <a:pt x="530" y="2004"/>
                    <a:pt x="276" y="2067"/>
                  </a:cubicBezTo>
                  <a:cubicBezTo>
                    <a:pt x="1" y="2448"/>
                    <a:pt x="170" y="2829"/>
                    <a:pt x="276" y="3188"/>
                  </a:cubicBezTo>
                  <a:lnTo>
                    <a:pt x="445" y="3209"/>
                  </a:lnTo>
                  <a:cubicBezTo>
                    <a:pt x="481" y="3205"/>
                    <a:pt x="517" y="3203"/>
                    <a:pt x="553" y="3203"/>
                  </a:cubicBezTo>
                  <a:cubicBezTo>
                    <a:pt x="921" y="3203"/>
                    <a:pt x="1302" y="3397"/>
                    <a:pt x="1640" y="3397"/>
                  </a:cubicBezTo>
                  <a:cubicBezTo>
                    <a:pt x="1779" y="3397"/>
                    <a:pt x="1911" y="3365"/>
                    <a:pt x="2031" y="3273"/>
                  </a:cubicBezTo>
                  <a:cubicBezTo>
                    <a:pt x="2645" y="2850"/>
                    <a:pt x="3491" y="2554"/>
                    <a:pt x="3892" y="2089"/>
                  </a:cubicBezTo>
                  <a:cubicBezTo>
                    <a:pt x="4358" y="1306"/>
                    <a:pt x="5881" y="1243"/>
                    <a:pt x="5606" y="164"/>
                  </a:cubicBezTo>
                  <a:cubicBezTo>
                    <a:pt x="5575" y="156"/>
                    <a:pt x="5540" y="153"/>
                    <a:pt x="5503" y="153"/>
                  </a:cubicBezTo>
                  <a:cubicBezTo>
                    <a:pt x="4820" y="153"/>
                    <a:pt x="3102" y="1370"/>
                    <a:pt x="2581" y="1771"/>
                  </a:cubicBezTo>
                  <a:cubicBezTo>
                    <a:pt x="2877" y="1179"/>
                    <a:pt x="3533" y="756"/>
                    <a:pt x="3491" y="58"/>
                  </a:cubicBezTo>
                  <a:cubicBezTo>
                    <a:pt x="3441" y="18"/>
                    <a:pt x="3384" y="0"/>
                    <a:pt x="3321"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9" name="Google Shape;3449;p21"/>
            <p:cNvSpPr/>
            <p:nvPr/>
          </p:nvSpPr>
          <p:spPr>
            <a:xfrm>
              <a:off x="-2475025" y="3887900"/>
              <a:ext cx="118975" cy="96950"/>
            </a:xfrm>
            <a:custGeom>
              <a:rect b="b" l="l" r="r" t="t"/>
              <a:pathLst>
                <a:path extrusionOk="0" h="3878" w="4759">
                  <a:moveTo>
                    <a:pt x="2337" y="1"/>
                  </a:moveTo>
                  <a:cubicBezTo>
                    <a:pt x="1329" y="1"/>
                    <a:pt x="678" y="1172"/>
                    <a:pt x="550" y="1995"/>
                  </a:cubicBezTo>
                  <a:cubicBezTo>
                    <a:pt x="0" y="3010"/>
                    <a:pt x="867" y="3751"/>
                    <a:pt x="1883" y="3878"/>
                  </a:cubicBezTo>
                  <a:cubicBezTo>
                    <a:pt x="2665" y="3095"/>
                    <a:pt x="4759" y="1953"/>
                    <a:pt x="3215" y="832"/>
                  </a:cubicBezTo>
                  <a:cubicBezTo>
                    <a:pt x="2898" y="621"/>
                    <a:pt x="2961" y="346"/>
                    <a:pt x="2834" y="92"/>
                  </a:cubicBezTo>
                  <a:cubicBezTo>
                    <a:pt x="2660" y="29"/>
                    <a:pt x="2494" y="1"/>
                    <a:pt x="2337"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0" name="Google Shape;3450;p21"/>
            <p:cNvSpPr/>
            <p:nvPr/>
          </p:nvSpPr>
          <p:spPr>
            <a:xfrm>
              <a:off x="-1207650" y="3814575"/>
              <a:ext cx="107350" cy="83025"/>
            </a:xfrm>
            <a:custGeom>
              <a:rect b="b" l="l" r="r" t="t"/>
              <a:pathLst>
                <a:path extrusionOk="0" h="3321" w="4294">
                  <a:moveTo>
                    <a:pt x="2433" y="1"/>
                  </a:moveTo>
                  <a:lnTo>
                    <a:pt x="1883" y="275"/>
                  </a:lnTo>
                  <a:cubicBezTo>
                    <a:pt x="1967" y="1227"/>
                    <a:pt x="1037" y="1523"/>
                    <a:pt x="423" y="2031"/>
                  </a:cubicBezTo>
                  <a:cubicBezTo>
                    <a:pt x="0" y="2771"/>
                    <a:pt x="297" y="3194"/>
                    <a:pt x="1333" y="3321"/>
                  </a:cubicBezTo>
                  <a:cubicBezTo>
                    <a:pt x="3025" y="2665"/>
                    <a:pt x="2623" y="1227"/>
                    <a:pt x="4252" y="1121"/>
                  </a:cubicBezTo>
                  <a:lnTo>
                    <a:pt x="4294" y="783"/>
                  </a:lnTo>
                  <a:cubicBezTo>
                    <a:pt x="3955" y="22"/>
                    <a:pt x="3131" y="106"/>
                    <a:pt x="2433"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1" name="Google Shape;3451;p21"/>
            <p:cNvSpPr/>
            <p:nvPr/>
          </p:nvSpPr>
          <p:spPr>
            <a:xfrm>
              <a:off x="-1657600" y="3775075"/>
              <a:ext cx="115300" cy="89075"/>
            </a:xfrm>
            <a:custGeom>
              <a:rect b="b" l="l" r="r" t="t"/>
              <a:pathLst>
                <a:path extrusionOk="0" h="3563" w="4612">
                  <a:moveTo>
                    <a:pt x="3414" y="0"/>
                  </a:moveTo>
                  <a:cubicBezTo>
                    <a:pt x="2993" y="0"/>
                    <a:pt x="3192" y="1023"/>
                    <a:pt x="1840" y="1707"/>
                  </a:cubicBezTo>
                  <a:cubicBezTo>
                    <a:pt x="1883" y="2807"/>
                    <a:pt x="719" y="2575"/>
                    <a:pt x="0" y="2934"/>
                  </a:cubicBezTo>
                  <a:cubicBezTo>
                    <a:pt x="104" y="3374"/>
                    <a:pt x="451" y="3562"/>
                    <a:pt x="899" y="3562"/>
                  </a:cubicBezTo>
                  <a:cubicBezTo>
                    <a:pt x="2278" y="3562"/>
                    <a:pt x="4612" y="1777"/>
                    <a:pt x="3701" y="100"/>
                  </a:cubicBezTo>
                  <a:cubicBezTo>
                    <a:pt x="3579" y="31"/>
                    <a:pt x="3487" y="0"/>
                    <a:pt x="3414"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2" name="Google Shape;3452;p21"/>
            <p:cNvSpPr/>
            <p:nvPr/>
          </p:nvSpPr>
          <p:spPr>
            <a:xfrm>
              <a:off x="-2430100" y="3892350"/>
              <a:ext cx="79875" cy="94825"/>
            </a:xfrm>
            <a:custGeom>
              <a:rect b="b" l="l" r="r" t="t"/>
              <a:pathLst>
                <a:path extrusionOk="0" h="3793" w="3195">
                  <a:moveTo>
                    <a:pt x="1251" y="0"/>
                  </a:moveTo>
                  <a:cubicBezTo>
                    <a:pt x="1175" y="0"/>
                    <a:pt x="1096" y="7"/>
                    <a:pt x="1016" y="20"/>
                  </a:cubicBezTo>
                  <a:cubicBezTo>
                    <a:pt x="720" y="316"/>
                    <a:pt x="382" y="548"/>
                    <a:pt x="1185" y="760"/>
                  </a:cubicBezTo>
                  <a:cubicBezTo>
                    <a:pt x="2475" y="1162"/>
                    <a:pt x="1376" y="2684"/>
                    <a:pt x="530" y="3002"/>
                  </a:cubicBezTo>
                  <a:cubicBezTo>
                    <a:pt x="212" y="3065"/>
                    <a:pt x="1" y="3382"/>
                    <a:pt x="86" y="3700"/>
                  </a:cubicBezTo>
                  <a:cubicBezTo>
                    <a:pt x="287" y="3764"/>
                    <a:pt x="455" y="3793"/>
                    <a:pt x="600" y="3793"/>
                  </a:cubicBezTo>
                  <a:cubicBezTo>
                    <a:pt x="1354" y="3793"/>
                    <a:pt x="1459" y="3019"/>
                    <a:pt x="2116" y="2558"/>
                  </a:cubicBezTo>
                  <a:cubicBezTo>
                    <a:pt x="3194" y="1779"/>
                    <a:pt x="2538" y="0"/>
                    <a:pt x="1251"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3" name="Google Shape;3453;p21"/>
            <p:cNvSpPr/>
            <p:nvPr/>
          </p:nvSpPr>
          <p:spPr>
            <a:xfrm>
              <a:off x="-858675" y="3784450"/>
              <a:ext cx="124800" cy="72900"/>
            </a:xfrm>
            <a:custGeom>
              <a:rect b="b" l="l" r="r" t="t"/>
              <a:pathLst>
                <a:path extrusionOk="0" h="2916" w="4992">
                  <a:moveTo>
                    <a:pt x="4991" y="85"/>
                  </a:moveTo>
                  <a:lnTo>
                    <a:pt x="4991" y="85"/>
                  </a:lnTo>
                  <a:cubicBezTo>
                    <a:pt x="4590" y="233"/>
                    <a:pt x="3638" y="0"/>
                    <a:pt x="3553" y="529"/>
                  </a:cubicBezTo>
                  <a:cubicBezTo>
                    <a:pt x="3744" y="1523"/>
                    <a:pt x="2242" y="1142"/>
                    <a:pt x="1925" y="1840"/>
                  </a:cubicBezTo>
                  <a:cubicBezTo>
                    <a:pt x="1784" y="2210"/>
                    <a:pt x="1565" y="2322"/>
                    <a:pt x="1324" y="2322"/>
                  </a:cubicBezTo>
                  <a:cubicBezTo>
                    <a:pt x="952" y="2322"/>
                    <a:pt x="529" y="2056"/>
                    <a:pt x="260" y="2056"/>
                  </a:cubicBezTo>
                  <a:cubicBezTo>
                    <a:pt x="125" y="2056"/>
                    <a:pt x="30" y="2124"/>
                    <a:pt x="0" y="2326"/>
                  </a:cubicBezTo>
                  <a:cubicBezTo>
                    <a:pt x="340" y="2745"/>
                    <a:pt x="752" y="2916"/>
                    <a:pt x="1193" y="2916"/>
                  </a:cubicBezTo>
                  <a:cubicBezTo>
                    <a:pt x="2648" y="2916"/>
                    <a:pt x="4423" y="1058"/>
                    <a:pt x="4991" y="85"/>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4" name="Google Shape;3454;p21"/>
            <p:cNvSpPr/>
            <p:nvPr/>
          </p:nvSpPr>
          <p:spPr>
            <a:xfrm>
              <a:off x="-1715775" y="4022375"/>
              <a:ext cx="82525" cy="97300"/>
            </a:xfrm>
            <a:custGeom>
              <a:rect b="b" l="l" r="r" t="t"/>
              <a:pathLst>
                <a:path extrusionOk="0" h="3892" w="3301">
                  <a:moveTo>
                    <a:pt x="2164" y="1"/>
                  </a:moveTo>
                  <a:cubicBezTo>
                    <a:pt x="2076" y="1"/>
                    <a:pt x="2004" y="47"/>
                    <a:pt x="1968" y="191"/>
                  </a:cubicBezTo>
                  <a:cubicBezTo>
                    <a:pt x="1714" y="381"/>
                    <a:pt x="1545" y="677"/>
                    <a:pt x="1545" y="994"/>
                  </a:cubicBezTo>
                  <a:cubicBezTo>
                    <a:pt x="1376" y="1925"/>
                    <a:pt x="1" y="2411"/>
                    <a:pt x="530" y="3469"/>
                  </a:cubicBezTo>
                  <a:cubicBezTo>
                    <a:pt x="675" y="3736"/>
                    <a:pt x="995" y="3891"/>
                    <a:pt x="1306" y="3891"/>
                  </a:cubicBezTo>
                  <a:cubicBezTo>
                    <a:pt x="1536" y="3891"/>
                    <a:pt x="1760" y="3806"/>
                    <a:pt x="1904" y="3617"/>
                  </a:cubicBezTo>
                  <a:cubicBezTo>
                    <a:pt x="2179" y="2432"/>
                    <a:pt x="3300" y="1502"/>
                    <a:pt x="3258" y="233"/>
                  </a:cubicBezTo>
                  <a:lnTo>
                    <a:pt x="2708" y="148"/>
                  </a:lnTo>
                  <a:cubicBezTo>
                    <a:pt x="2698" y="150"/>
                    <a:pt x="2687" y="151"/>
                    <a:pt x="2676" y="151"/>
                  </a:cubicBezTo>
                  <a:cubicBezTo>
                    <a:pt x="2534" y="151"/>
                    <a:pt x="2323" y="1"/>
                    <a:pt x="2164"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5" name="Google Shape;3455;p21"/>
            <p:cNvSpPr/>
            <p:nvPr/>
          </p:nvSpPr>
          <p:spPr>
            <a:xfrm>
              <a:off x="-1209225" y="4031875"/>
              <a:ext cx="103650" cy="71425"/>
            </a:xfrm>
            <a:custGeom>
              <a:rect b="b" l="l" r="r" t="t"/>
              <a:pathLst>
                <a:path extrusionOk="0" h="2857" w="4146">
                  <a:moveTo>
                    <a:pt x="3786" y="1"/>
                  </a:moveTo>
                  <a:cubicBezTo>
                    <a:pt x="3046" y="85"/>
                    <a:pt x="2305" y="64"/>
                    <a:pt x="1586" y="128"/>
                  </a:cubicBezTo>
                  <a:lnTo>
                    <a:pt x="1015" y="593"/>
                  </a:lnTo>
                  <a:cubicBezTo>
                    <a:pt x="931" y="678"/>
                    <a:pt x="888" y="762"/>
                    <a:pt x="867" y="889"/>
                  </a:cubicBezTo>
                  <a:cubicBezTo>
                    <a:pt x="867" y="1460"/>
                    <a:pt x="0" y="1756"/>
                    <a:pt x="254" y="2412"/>
                  </a:cubicBezTo>
                  <a:cubicBezTo>
                    <a:pt x="536" y="2704"/>
                    <a:pt x="899" y="2857"/>
                    <a:pt x="1245" y="2857"/>
                  </a:cubicBezTo>
                  <a:cubicBezTo>
                    <a:pt x="1652" y="2857"/>
                    <a:pt x="2036" y="2646"/>
                    <a:pt x="2242" y="2200"/>
                  </a:cubicBezTo>
                  <a:cubicBezTo>
                    <a:pt x="2305" y="2031"/>
                    <a:pt x="2263" y="1862"/>
                    <a:pt x="2157" y="1756"/>
                  </a:cubicBezTo>
                  <a:cubicBezTo>
                    <a:pt x="2106" y="1735"/>
                    <a:pt x="2059" y="1725"/>
                    <a:pt x="2015" y="1725"/>
                  </a:cubicBezTo>
                  <a:cubicBezTo>
                    <a:pt x="1762" y="1725"/>
                    <a:pt x="1611" y="2027"/>
                    <a:pt x="1362" y="2027"/>
                  </a:cubicBezTo>
                  <a:cubicBezTo>
                    <a:pt x="1314" y="2027"/>
                    <a:pt x="1262" y="2016"/>
                    <a:pt x="1206" y="1989"/>
                  </a:cubicBezTo>
                  <a:cubicBezTo>
                    <a:pt x="1461" y="1559"/>
                    <a:pt x="1576" y="1366"/>
                    <a:pt x="1705" y="1366"/>
                  </a:cubicBezTo>
                  <a:cubicBezTo>
                    <a:pt x="1811" y="1366"/>
                    <a:pt x="1926" y="1497"/>
                    <a:pt x="2136" y="1735"/>
                  </a:cubicBezTo>
                  <a:cubicBezTo>
                    <a:pt x="2338" y="1823"/>
                    <a:pt x="2499" y="1859"/>
                    <a:pt x="2631" y="1859"/>
                  </a:cubicBezTo>
                  <a:cubicBezTo>
                    <a:pt x="3230" y="1859"/>
                    <a:pt x="3210" y="1093"/>
                    <a:pt x="3574" y="868"/>
                  </a:cubicBezTo>
                  <a:lnTo>
                    <a:pt x="3574" y="868"/>
                  </a:lnTo>
                  <a:cubicBezTo>
                    <a:pt x="3426" y="1079"/>
                    <a:pt x="3320" y="1291"/>
                    <a:pt x="3765" y="1418"/>
                  </a:cubicBezTo>
                  <a:cubicBezTo>
                    <a:pt x="3765" y="953"/>
                    <a:pt x="4145" y="487"/>
                    <a:pt x="3786"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6" name="Google Shape;3456;p21"/>
            <p:cNvSpPr/>
            <p:nvPr/>
          </p:nvSpPr>
          <p:spPr>
            <a:xfrm>
              <a:off x="-2402600" y="4013900"/>
              <a:ext cx="103125" cy="108950"/>
            </a:xfrm>
            <a:custGeom>
              <a:rect b="b" l="l" r="r" t="t"/>
              <a:pathLst>
                <a:path extrusionOk="0" h="4358" w="4125">
                  <a:moveTo>
                    <a:pt x="3258" y="1"/>
                  </a:moveTo>
                  <a:cubicBezTo>
                    <a:pt x="1883" y="720"/>
                    <a:pt x="826" y="1925"/>
                    <a:pt x="276" y="3385"/>
                  </a:cubicBezTo>
                  <a:cubicBezTo>
                    <a:pt x="635" y="3638"/>
                    <a:pt x="1" y="4188"/>
                    <a:pt x="656" y="4358"/>
                  </a:cubicBezTo>
                  <a:cubicBezTo>
                    <a:pt x="720" y="4315"/>
                    <a:pt x="741" y="4231"/>
                    <a:pt x="656" y="4188"/>
                  </a:cubicBezTo>
                  <a:cubicBezTo>
                    <a:pt x="635" y="2285"/>
                    <a:pt x="4125" y="1206"/>
                    <a:pt x="3258"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7" name="Google Shape;3457;p21"/>
            <p:cNvSpPr/>
            <p:nvPr/>
          </p:nvSpPr>
          <p:spPr>
            <a:xfrm>
              <a:off x="-2066325" y="3800825"/>
              <a:ext cx="83575" cy="106975"/>
            </a:xfrm>
            <a:custGeom>
              <a:rect b="b" l="l" r="r" t="t"/>
              <a:pathLst>
                <a:path extrusionOk="0" h="4279" w="3343">
                  <a:moveTo>
                    <a:pt x="1333" y="1"/>
                  </a:moveTo>
                  <a:lnTo>
                    <a:pt x="1333" y="22"/>
                  </a:lnTo>
                  <a:cubicBezTo>
                    <a:pt x="678" y="1333"/>
                    <a:pt x="1" y="2856"/>
                    <a:pt x="995" y="4188"/>
                  </a:cubicBezTo>
                  <a:cubicBezTo>
                    <a:pt x="1021" y="4179"/>
                    <a:pt x="1044" y="4174"/>
                    <a:pt x="1064" y="4174"/>
                  </a:cubicBezTo>
                  <a:cubicBezTo>
                    <a:pt x="1093" y="4174"/>
                    <a:pt x="1118" y="4185"/>
                    <a:pt x="1143" y="4209"/>
                  </a:cubicBezTo>
                  <a:cubicBezTo>
                    <a:pt x="1255" y="4257"/>
                    <a:pt x="1355" y="4278"/>
                    <a:pt x="1445" y="4278"/>
                  </a:cubicBezTo>
                  <a:cubicBezTo>
                    <a:pt x="2033" y="4278"/>
                    <a:pt x="2193" y="3371"/>
                    <a:pt x="2560" y="3004"/>
                  </a:cubicBezTo>
                  <a:cubicBezTo>
                    <a:pt x="2814" y="2581"/>
                    <a:pt x="3342" y="2200"/>
                    <a:pt x="3152" y="1650"/>
                  </a:cubicBezTo>
                  <a:cubicBezTo>
                    <a:pt x="2964" y="1253"/>
                    <a:pt x="3272" y="339"/>
                    <a:pt x="2645" y="339"/>
                  </a:cubicBezTo>
                  <a:cubicBezTo>
                    <a:pt x="2638" y="339"/>
                    <a:pt x="2631" y="339"/>
                    <a:pt x="2623" y="339"/>
                  </a:cubicBezTo>
                  <a:cubicBezTo>
                    <a:pt x="1777" y="1016"/>
                    <a:pt x="2285" y="2116"/>
                    <a:pt x="1629" y="2940"/>
                  </a:cubicBezTo>
                  <a:cubicBezTo>
                    <a:pt x="678" y="2010"/>
                    <a:pt x="3258" y="318"/>
                    <a:pt x="1333"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8" name="Google Shape;3458;p21"/>
            <p:cNvSpPr/>
            <p:nvPr/>
          </p:nvSpPr>
          <p:spPr>
            <a:xfrm>
              <a:off x="-2386200" y="4013900"/>
              <a:ext cx="131150" cy="123250"/>
            </a:xfrm>
            <a:custGeom>
              <a:rect b="b" l="l" r="r" t="t"/>
              <a:pathLst>
                <a:path extrusionOk="0" h="4930" w="5246">
                  <a:moveTo>
                    <a:pt x="4273" y="1"/>
                  </a:moveTo>
                  <a:cubicBezTo>
                    <a:pt x="4251" y="974"/>
                    <a:pt x="3702" y="1672"/>
                    <a:pt x="2708" y="2116"/>
                  </a:cubicBezTo>
                  <a:cubicBezTo>
                    <a:pt x="2517" y="2200"/>
                    <a:pt x="2390" y="2306"/>
                    <a:pt x="2433" y="2475"/>
                  </a:cubicBezTo>
                  <a:cubicBezTo>
                    <a:pt x="2644" y="3448"/>
                    <a:pt x="1142" y="3533"/>
                    <a:pt x="1079" y="4400"/>
                  </a:cubicBezTo>
                  <a:cubicBezTo>
                    <a:pt x="1079" y="4474"/>
                    <a:pt x="957" y="4521"/>
                    <a:pt x="809" y="4521"/>
                  </a:cubicBezTo>
                  <a:cubicBezTo>
                    <a:pt x="661" y="4521"/>
                    <a:pt x="487" y="4474"/>
                    <a:pt x="381" y="4358"/>
                  </a:cubicBezTo>
                  <a:cubicBezTo>
                    <a:pt x="430" y="4210"/>
                    <a:pt x="343" y="4184"/>
                    <a:pt x="233" y="4184"/>
                  </a:cubicBezTo>
                  <a:cubicBezTo>
                    <a:pt x="173" y="4184"/>
                    <a:pt x="107" y="4191"/>
                    <a:pt x="51" y="4191"/>
                  </a:cubicBezTo>
                  <a:cubicBezTo>
                    <a:pt x="33" y="4191"/>
                    <a:pt x="16" y="4191"/>
                    <a:pt x="0" y="4188"/>
                  </a:cubicBezTo>
                  <a:lnTo>
                    <a:pt x="0" y="4358"/>
                  </a:lnTo>
                  <a:cubicBezTo>
                    <a:pt x="211" y="4625"/>
                    <a:pt x="478" y="4929"/>
                    <a:pt x="770" y="4929"/>
                  </a:cubicBezTo>
                  <a:cubicBezTo>
                    <a:pt x="918" y="4929"/>
                    <a:pt x="1071" y="4852"/>
                    <a:pt x="1227" y="4654"/>
                  </a:cubicBezTo>
                  <a:cubicBezTo>
                    <a:pt x="1713" y="4061"/>
                    <a:pt x="2433" y="3638"/>
                    <a:pt x="2771" y="2983"/>
                  </a:cubicBezTo>
                  <a:cubicBezTo>
                    <a:pt x="3157" y="2175"/>
                    <a:pt x="3471" y="1892"/>
                    <a:pt x="4244" y="1892"/>
                  </a:cubicBezTo>
                  <a:cubicBezTo>
                    <a:pt x="4402" y="1892"/>
                    <a:pt x="4579" y="1904"/>
                    <a:pt x="4780" y="1925"/>
                  </a:cubicBezTo>
                  <a:cubicBezTo>
                    <a:pt x="5245" y="1164"/>
                    <a:pt x="4865" y="551"/>
                    <a:pt x="4273"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9" name="Google Shape;3459;p21"/>
            <p:cNvSpPr/>
            <p:nvPr/>
          </p:nvSpPr>
          <p:spPr>
            <a:xfrm>
              <a:off x="-1054850" y="3608375"/>
              <a:ext cx="98375" cy="83775"/>
            </a:xfrm>
            <a:custGeom>
              <a:rect b="b" l="l" r="r" t="t"/>
              <a:pathLst>
                <a:path extrusionOk="0" h="3351" w="3935">
                  <a:moveTo>
                    <a:pt x="3286" y="0"/>
                  </a:moveTo>
                  <a:cubicBezTo>
                    <a:pt x="3065" y="0"/>
                    <a:pt x="2878" y="122"/>
                    <a:pt x="2814" y="360"/>
                  </a:cubicBezTo>
                  <a:cubicBezTo>
                    <a:pt x="2602" y="1121"/>
                    <a:pt x="1820" y="1460"/>
                    <a:pt x="1545" y="2115"/>
                  </a:cubicBezTo>
                  <a:cubicBezTo>
                    <a:pt x="1312" y="2284"/>
                    <a:pt x="1058" y="2454"/>
                    <a:pt x="804" y="2581"/>
                  </a:cubicBezTo>
                  <a:cubicBezTo>
                    <a:pt x="402" y="2729"/>
                    <a:pt x="1" y="2855"/>
                    <a:pt x="64" y="3342"/>
                  </a:cubicBezTo>
                  <a:cubicBezTo>
                    <a:pt x="126" y="3347"/>
                    <a:pt x="187" y="3350"/>
                    <a:pt x="248" y="3350"/>
                  </a:cubicBezTo>
                  <a:cubicBezTo>
                    <a:pt x="1839" y="3350"/>
                    <a:pt x="3181" y="1540"/>
                    <a:pt x="3934" y="339"/>
                  </a:cubicBezTo>
                  <a:cubicBezTo>
                    <a:pt x="3738" y="111"/>
                    <a:pt x="3496" y="0"/>
                    <a:pt x="3286"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0" name="Google Shape;3460;p21"/>
            <p:cNvSpPr/>
            <p:nvPr/>
          </p:nvSpPr>
          <p:spPr>
            <a:xfrm>
              <a:off x="-2025025" y="3796425"/>
              <a:ext cx="88800" cy="110275"/>
            </a:xfrm>
            <a:custGeom>
              <a:rect b="b" l="l" r="r" t="t"/>
              <a:pathLst>
                <a:path extrusionOk="0" h="4411" w="3552">
                  <a:moveTo>
                    <a:pt x="889" y="1"/>
                  </a:moveTo>
                  <a:cubicBezTo>
                    <a:pt x="649" y="1"/>
                    <a:pt x="619" y="221"/>
                    <a:pt x="1162" y="663"/>
                  </a:cubicBezTo>
                  <a:cubicBezTo>
                    <a:pt x="1373" y="832"/>
                    <a:pt x="1310" y="1001"/>
                    <a:pt x="1141" y="1150"/>
                  </a:cubicBezTo>
                  <a:cubicBezTo>
                    <a:pt x="992" y="1678"/>
                    <a:pt x="1881" y="2186"/>
                    <a:pt x="1141" y="2588"/>
                  </a:cubicBezTo>
                  <a:cubicBezTo>
                    <a:pt x="770" y="2670"/>
                    <a:pt x="1" y="4411"/>
                    <a:pt x="696" y="4411"/>
                  </a:cubicBezTo>
                  <a:cubicBezTo>
                    <a:pt x="716" y="4411"/>
                    <a:pt x="737" y="4409"/>
                    <a:pt x="760" y="4406"/>
                  </a:cubicBezTo>
                  <a:cubicBezTo>
                    <a:pt x="3552" y="1477"/>
                    <a:pt x="1512" y="1"/>
                    <a:pt x="889"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1" name="Google Shape;3461;p21"/>
            <p:cNvSpPr/>
            <p:nvPr/>
          </p:nvSpPr>
          <p:spPr>
            <a:xfrm>
              <a:off x="-2743625" y="4091025"/>
              <a:ext cx="81975" cy="78875"/>
            </a:xfrm>
            <a:custGeom>
              <a:rect b="b" l="l" r="r" t="t"/>
              <a:pathLst>
                <a:path extrusionOk="0" h="3155" w="3279">
                  <a:moveTo>
                    <a:pt x="2655" y="0"/>
                  </a:moveTo>
                  <a:cubicBezTo>
                    <a:pt x="2457" y="0"/>
                    <a:pt x="2305" y="192"/>
                    <a:pt x="1967" y="638"/>
                  </a:cubicBezTo>
                  <a:cubicBezTo>
                    <a:pt x="1269" y="1463"/>
                    <a:pt x="127" y="2034"/>
                    <a:pt x="0" y="3155"/>
                  </a:cubicBezTo>
                  <a:cubicBezTo>
                    <a:pt x="1756" y="2943"/>
                    <a:pt x="2411" y="2119"/>
                    <a:pt x="3279" y="300"/>
                  </a:cubicBezTo>
                  <a:cubicBezTo>
                    <a:pt x="2979" y="109"/>
                    <a:pt x="2804" y="0"/>
                    <a:pt x="2655"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2" name="Google Shape;3462;p21"/>
            <p:cNvSpPr/>
            <p:nvPr/>
          </p:nvSpPr>
          <p:spPr>
            <a:xfrm>
              <a:off x="-1964275" y="3977375"/>
              <a:ext cx="102600" cy="85350"/>
            </a:xfrm>
            <a:custGeom>
              <a:rect b="b" l="l" r="r" t="t"/>
              <a:pathLst>
                <a:path extrusionOk="0" h="3414" w="4104">
                  <a:moveTo>
                    <a:pt x="3439" y="0"/>
                  </a:moveTo>
                  <a:cubicBezTo>
                    <a:pt x="3010" y="0"/>
                    <a:pt x="3012" y="466"/>
                    <a:pt x="2814" y="700"/>
                  </a:cubicBezTo>
                  <a:cubicBezTo>
                    <a:pt x="2665" y="1145"/>
                    <a:pt x="1946" y="1335"/>
                    <a:pt x="1925" y="1758"/>
                  </a:cubicBezTo>
                  <a:cubicBezTo>
                    <a:pt x="1862" y="2836"/>
                    <a:pt x="635" y="2562"/>
                    <a:pt x="1" y="3090"/>
                  </a:cubicBezTo>
                  <a:cubicBezTo>
                    <a:pt x="278" y="3316"/>
                    <a:pt x="585" y="3413"/>
                    <a:pt x="902" y="3413"/>
                  </a:cubicBezTo>
                  <a:cubicBezTo>
                    <a:pt x="2401" y="3413"/>
                    <a:pt x="4103" y="1232"/>
                    <a:pt x="3702" y="45"/>
                  </a:cubicBezTo>
                  <a:cubicBezTo>
                    <a:pt x="3599" y="14"/>
                    <a:pt x="3513" y="0"/>
                    <a:pt x="3439"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3" name="Google Shape;3463;p21"/>
            <p:cNvSpPr/>
            <p:nvPr/>
          </p:nvSpPr>
          <p:spPr>
            <a:xfrm>
              <a:off x="-2311650" y="3692450"/>
              <a:ext cx="94325" cy="88925"/>
            </a:xfrm>
            <a:custGeom>
              <a:rect b="b" l="l" r="r" t="t"/>
              <a:pathLst>
                <a:path extrusionOk="0" h="3557" w="3773">
                  <a:moveTo>
                    <a:pt x="3321" y="0"/>
                  </a:moveTo>
                  <a:lnTo>
                    <a:pt x="3321" y="0"/>
                  </a:lnTo>
                  <a:cubicBezTo>
                    <a:pt x="1354" y="550"/>
                    <a:pt x="3109" y="2411"/>
                    <a:pt x="910" y="2749"/>
                  </a:cubicBezTo>
                  <a:cubicBezTo>
                    <a:pt x="635" y="2961"/>
                    <a:pt x="43" y="2686"/>
                    <a:pt x="0" y="3215"/>
                  </a:cubicBezTo>
                  <a:cubicBezTo>
                    <a:pt x="318" y="3453"/>
                    <a:pt x="646" y="3557"/>
                    <a:pt x="967" y="3557"/>
                  </a:cubicBezTo>
                  <a:cubicBezTo>
                    <a:pt x="2441" y="3557"/>
                    <a:pt x="3772" y="1372"/>
                    <a:pt x="3321"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4" name="Google Shape;3464;p21"/>
            <p:cNvSpPr/>
            <p:nvPr/>
          </p:nvSpPr>
          <p:spPr>
            <a:xfrm>
              <a:off x="-1678225" y="3763825"/>
              <a:ext cx="87800" cy="86200"/>
            </a:xfrm>
            <a:custGeom>
              <a:rect b="b" l="l" r="r" t="t"/>
              <a:pathLst>
                <a:path extrusionOk="0" h="3448" w="3512">
                  <a:moveTo>
                    <a:pt x="2538" y="0"/>
                  </a:moveTo>
                  <a:lnTo>
                    <a:pt x="2538" y="0"/>
                  </a:lnTo>
                  <a:cubicBezTo>
                    <a:pt x="2010" y="360"/>
                    <a:pt x="1777" y="1037"/>
                    <a:pt x="1016" y="1163"/>
                  </a:cubicBezTo>
                  <a:cubicBezTo>
                    <a:pt x="614" y="1375"/>
                    <a:pt x="550" y="1819"/>
                    <a:pt x="275" y="2136"/>
                  </a:cubicBezTo>
                  <a:cubicBezTo>
                    <a:pt x="0" y="2454"/>
                    <a:pt x="297" y="3448"/>
                    <a:pt x="783" y="3448"/>
                  </a:cubicBezTo>
                  <a:cubicBezTo>
                    <a:pt x="1756" y="3384"/>
                    <a:pt x="3088" y="3363"/>
                    <a:pt x="2708" y="2157"/>
                  </a:cubicBezTo>
                  <a:lnTo>
                    <a:pt x="2581" y="2115"/>
                  </a:lnTo>
                  <a:cubicBezTo>
                    <a:pt x="2242" y="2263"/>
                    <a:pt x="2306" y="2644"/>
                    <a:pt x="2010" y="2792"/>
                  </a:cubicBezTo>
                  <a:cubicBezTo>
                    <a:pt x="1919" y="2832"/>
                    <a:pt x="1780" y="2858"/>
                    <a:pt x="1669" y="2858"/>
                  </a:cubicBezTo>
                  <a:cubicBezTo>
                    <a:pt x="1547" y="2858"/>
                    <a:pt x="1458" y="2827"/>
                    <a:pt x="1502" y="2750"/>
                  </a:cubicBezTo>
                  <a:cubicBezTo>
                    <a:pt x="1735" y="2390"/>
                    <a:pt x="1291" y="1798"/>
                    <a:pt x="2010" y="1629"/>
                  </a:cubicBezTo>
                  <a:cubicBezTo>
                    <a:pt x="2581" y="1396"/>
                    <a:pt x="3511" y="296"/>
                    <a:pt x="2538"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5" name="Google Shape;3465;p21"/>
            <p:cNvSpPr/>
            <p:nvPr/>
          </p:nvSpPr>
          <p:spPr>
            <a:xfrm>
              <a:off x="-2786250" y="4057250"/>
              <a:ext cx="89275" cy="103275"/>
            </a:xfrm>
            <a:custGeom>
              <a:rect b="b" l="l" r="r" t="t"/>
              <a:pathLst>
                <a:path extrusionOk="0" h="4131" w="3571">
                  <a:moveTo>
                    <a:pt x="3320" y="1"/>
                  </a:moveTo>
                  <a:cubicBezTo>
                    <a:pt x="3281" y="1"/>
                    <a:pt x="3236" y="14"/>
                    <a:pt x="3186" y="43"/>
                  </a:cubicBezTo>
                  <a:cubicBezTo>
                    <a:pt x="1875" y="297"/>
                    <a:pt x="902" y="1799"/>
                    <a:pt x="500" y="2941"/>
                  </a:cubicBezTo>
                  <a:cubicBezTo>
                    <a:pt x="0" y="3367"/>
                    <a:pt x="808" y="4130"/>
                    <a:pt x="1326" y="4130"/>
                  </a:cubicBezTo>
                  <a:cubicBezTo>
                    <a:pt x="1553" y="4130"/>
                    <a:pt x="1725" y="3983"/>
                    <a:pt x="1705" y="3596"/>
                  </a:cubicBezTo>
                  <a:cubicBezTo>
                    <a:pt x="1748" y="3195"/>
                    <a:pt x="1134" y="2793"/>
                    <a:pt x="1473" y="2454"/>
                  </a:cubicBezTo>
                  <a:cubicBezTo>
                    <a:pt x="2107" y="1862"/>
                    <a:pt x="2424" y="1016"/>
                    <a:pt x="3334" y="614"/>
                  </a:cubicBezTo>
                  <a:cubicBezTo>
                    <a:pt x="3570" y="487"/>
                    <a:pt x="3557" y="1"/>
                    <a:pt x="3320"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6" name="Google Shape;3466;p21"/>
            <p:cNvSpPr/>
            <p:nvPr/>
          </p:nvSpPr>
          <p:spPr>
            <a:xfrm>
              <a:off x="-1699900" y="4050150"/>
              <a:ext cx="94675" cy="82875"/>
            </a:xfrm>
            <a:custGeom>
              <a:rect b="b" l="l" r="r" t="t"/>
              <a:pathLst>
                <a:path extrusionOk="0" h="3315" w="3787">
                  <a:moveTo>
                    <a:pt x="2841" y="0"/>
                  </a:moveTo>
                  <a:cubicBezTo>
                    <a:pt x="2127" y="0"/>
                    <a:pt x="1428" y="2279"/>
                    <a:pt x="952" y="2590"/>
                  </a:cubicBezTo>
                  <a:cubicBezTo>
                    <a:pt x="719" y="2759"/>
                    <a:pt x="0" y="2611"/>
                    <a:pt x="402" y="3225"/>
                  </a:cubicBezTo>
                  <a:cubicBezTo>
                    <a:pt x="528" y="3288"/>
                    <a:pt x="645" y="3315"/>
                    <a:pt x="756" y="3315"/>
                  </a:cubicBezTo>
                  <a:cubicBezTo>
                    <a:pt x="1391" y="3315"/>
                    <a:pt x="1814" y="2413"/>
                    <a:pt x="2390" y="2125"/>
                  </a:cubicBezTo>
                  <a:cubicBezTo>
                    <a:pt x="2919" y="1596"/>
                    <a:pt x="3786" y="1089"/>
                    <a:pt x="3173" y="179"/>
                  </a:cubicBezTo>
                  <a:cubicBezTo>
                    <a:pt x="3062" y="55"/>
                    <a:pt x="2952" y="0"/>
                    <a:pt x="2841"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7" name="Google Shape;3467;p21"/>
            <p:cNvSpPr/>
            <p:nvPr/>
          </p:nvSpPr>
          <p:spPr>
            <a:xfrm>
              <a:off x="-2789625" y="3788150"/>
              <a:ext cx="65050" cy="96625"/>
            </a:xfrm>
            <a:custGeom>
              <a:rect b="b" l="l" r="r" t="t"/>
              <a:pathLst>
                <a:path extrusionOk="0" h="3865" w="2602">
                  <a:moveTo>
                    <a:pt x="1840" y="0"/>
                  </a:moveTo>
                  <a:lnTo>
                    <a:pt x="1840" y="0"/>
                  </a:lnTo>
                  <a:cubicBezTo>
                    <a:pt x="1312" y="1481"/>
                    <a:pt x="1502" y="2813"/>
                    <a:pt x="0" y="3849"/>
                  </a:cubicBezTo>
                  <a:cubicBezTo>
                    <a:pt x="99" y="3859"/>
                    <a:pt x="189" y="3864"/>
                    <a:pt x="273" y="3864"/>
                  </a:cubicBezTo>
                  <a:cubicBezTo>
                    <a:pt x="1228" y="3864"/>
                    <a:pt x="1253" y="3226"/>
                    <a:pt x="1798" y="2623"/>
                  </a:cubicBezTo>
                  <a:cubicBezTo>
                    <a:pt x="2602" y="2073"/>
                    <a:pt x="2559" y="719"/>
                    <a:pt x="1840"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8" name="Google Shape;3468;p21"/>
            <p:cNvSpPr/>
            <p:nvPr/>
          </p:nvSpPr>
          <p:spPr>
            <a:xfrm>
              <a:off x="-1955800" y="3959800"/>
              <a:ext cx="84075" cy="62725"/>
            </a:xfrm>
            <a:custGeom>
              <a:rect b="b" l="l" r="r" t="t"/>
              <a:pathLst>
                <a:path extrusionOk="0" h="2509" w="3363">
                  <a:moveTo>
                    <a:pt x="2039" y="1"/>
                  </a:moveTo>
                  <a:cubicBezTo>
                    <a:pt x="1810" y="1"/>
                    <a:pt x="1590" y="17"/>
                    <a:pt x="1417" y="29"/>
                  </a:cubicBezTo>
                  <a:cubicBezTo>
                    <a:pt x="1840" y="1361"/>
                    <a:pt x="0" y="1425"/>
                    <a:pt x="402" y="2228"/>
                  </a:cubicBezTo>
                  <a:cubicBezTo>
                    <a:pt x="582" y="2430"/>
                    <a:pt x="773" y="2509"/>
                    <a:pt x="968" y="2509"/>
                  </a:cubicBezTo>
                  <a:cubicBezTo>
                    <a:pt x="1551" y="2509"/>
                    <a:pt x="2173" y="1800"/>
                    <a:pt x="2665" y="1530"/>
                  </a:cubicBezTo>
                  <a:cubicBezTo>
                    <a:pt x="2897" y="1277"/>
                    <a:pt x="2771" y="748"/>
                    <a:pt x="3363" y="748"/>
                  </a:cubicBezTo>
                  <a:cubicBezTo>
                    <a:pt x="3332" y="117"/>
                    <a:pt x="2652" y="1"/>
                    <a:pt x="2039"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9" name="Google Shape;3469;p21"/>
            <p:cNvSpPr/>
            <p:nvPr/>
          </p:nvSpPr>
          <p:spPr>
            <a:xfrm>
              <a:off x="-2043050" y="3795025"/>
              <a:ext cx="43900" cy="86200"/>
            </a:xfrm>
            <a:custGeom>
              <a:rect b="b" l="l" r="r" t="t"/>
              <a:pathLst>
                <a:path extrusionOk="0" h="3448" w="1756">
                  <a:moveTo>
                    <a:pt x="741" y="0"/>
                  </a:moveTo>
                  <a:cubicBezTo>
                    <a:pt x="587" y="0"/>
                    <a:pt x="455" y="42"/>
                    <a:pt x="402" y="233"/>
                  </a:cubicBezTo>
                  <a:cubicBezTo>
                    <a:pt x="1756" y="867"/>
                    <a:pt x="0" y="1840"/>
                    <a:pt x="212" y="2771"/>
                  </a:cubicBezTo>
                  <a:cubicBezTo>
                    <a:pt x="233" y="3045"/>
                    <a:pt x="64" y="3426"/>
                    <a:pt x="593" y="3447"/>
                  </a:cubicBezTo>
                  <a:cubicBezTo>
                    <a:pt x="1692" y="3405"/>
                    <a:pt x="1142" y="1375"/>
                    <a:pt x="1692" y="571"/>
                  </a:cubicBezTo>
                  <a:cubicBezTo>
                    <a:pt x="1354" y="486"/>
                    <a:pt x="1523" y="106"/>
                    <a:pt x="1206" y="21"/>
                  </a:cubicBezTo>
                  <a:cubicBezTo>
                    <a:pt x="1178" y="25"/>
                    <a:pt x="1149" y="27"/>
                    <a:pt x="1119" y="27"/>
                  </a:cubicBezTo>
                  <a:cubicBezTo>
                    <a:pt x="999" y="27"/>
                    <a:pt x="863" y="0"/>
                    <a:pt x="741"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0" name="Google Shape;3470;p21"/>
            <p:cNvSpPr/>
            <p:nvPr/>
          </p:nvSpPr>
          <p:spPr>
            <a:xfrm>
              <a:off x="-1207125" y="3842325"/>
              <a:ext cx="99900" cy="81125"/>
            </a:xfrm>
            <a:custGeom>
              <a:rect b="b" l="l" r="r" t="t"/>
              <a:pathLst>
                <a:path extrusionOk="0" h="3245" w="3996">
                  <a:moveTo>
                    <a:pt x="3626" y="1"/>
                  </a:moveTo>
                  <a:cubicBezTo>
                    <a:pt x="3227" y="1"/>
                    <a:pt x="2608" y="447"/>
                    <a:pt x="2813" y="857"/>
                  </a:cubicBezTo>
                  <a:cubicBezTo>
                    <a:pt x="2708" y="1788"/>
                    <a:pt x="614" y="2253"/>
                    <a:pt x="1" y="3057"/>
                  </a:cubicBezTo>
                  <a:cubicBezTo>
                    <a:pt x="184" y="3187"/>
                    <a:pt x="386" y="3245"/>
                    <a:pt x="600" y="3245"/>
                  </a:cubicBezTo>
                  <a:cubicBezTo>
                    <a:pt x="1841" y="3245"/>
                    <a:pt x="3462" y="1307"/>
                    <a:pt x="3913" y="477"/>
                  </a:cubicBezTo>
                  <a:cubicBezTo>
                    <a:pt x="3995" y="133"/>
                    <a:pt x="3843" y="1"/>
                    <a:pt x="3626"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1" name="Google Shape;3471;p21"/>
            <p:cNvSpPr/>
            <p:nvPr/>
          </p:nvSpPr>
          <p:spPr>
            <a:xfrm>
              <a:off x="-1440825" y="3903950"/>
              <a:ext cx="90450" cy="87775"/>
            </a:xfrm>
            <a:custGeom>
              <a:rect b="b" l="l" r="r" t="t"/>
              <a:pathLst>
                <a:path extrusionOk="0" h="3511" w="3618">
                  <a:moveTo>
                    <a:pt x="3045" y="1"/>
                  </a:moveTo>
                  <a:cubicBezTo>
                    <a:pt x="2929" y="1"/>
                    <a:pt x="2820" y="50"/>
                    <a:pt x="2750" y="169"/>
                  </a:cubicBezTo>
                  <a:cubicBezTo>
                    <a:pt x="2390" y="740"/>
                    <a:pt x="3152" y="1607"/>
                    <a:pt x="2221" y="1755"/>
                  </a:cubicBezTo>
                  <a:cubicBezTo>
                    <a:pt x="1735" y="2178"/>
                    <a:pt x="1" y="2728"/>
                    <a:pt x="1016" y="3511"/>
                  </a:cubicBezTo>
                  <a:cubicBezTo>
                    <a:pt x="1798" y="2876"/>
                    <a:pt x="3575" y="2601"/>
                    <a:pt x="3427" y="1396"/>
                  </a:cubicBezTo>
                  <a:cubicBezTo>
                    <a:pt x="3617" y="1078"/>
                    <a:pt x="3427" y="740"/>
                    <a:pt x="3554" y="444"/>
                  </a:cubicBezTo>
                  <a:cubicBezTo>
                    <a:pt x="3540" y="203"/>
                    <a:pt x="3279" y="1"/>
                    <a:pt x="3045"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2" name="Google Shape;3472;p21"/>
            <p:cNvSpPr/>
            <p:nvPr/>
          </p:nvSpPr>
          <p:spPr>
            <a:xfrm>
              <a:off x="-2317450" y="3668875"/>
              <a:ext cx="96225" cy="98400"/>
            </a:xfrm>
            <a:custGeom>
              <a:rect b="b" l="l" r="r" t="t"/>
              <a:pathLst>
                <a:path extrusionOk="0" h="3936" w="3849">
                  <a:moveTo>
                    <a:pt x="1791" y="0"/>
                  </a:moveTo>
                  <a:cubicBezTo>
                    <a:pt x="1353" y="0"/>
                    <a:pt x="906" y="63"/>
                    <a:pt x="825" y="457"/>
                  </a:cubicBezTo>
                  <a:cubicBezTo>
                    <a:pt x="1163" y="1091"/>
                    <a:pt x="359" y="1683"/>
                    <a:pt x="867" y="2275"/>
                  </a:cubicBezTo>
                  <a:cubicBezTo>
                    <a:pt x="874" y="2276"/>
                    <a:pt x="881" y="2276"/>
                    <a:pt x="888" y="2276"/>
                  </a:cubicBezTo>
                  <a:cubicBezTo>
                    <a:pt x="1665" y="2276"/>
                    <a:pt x="1339" y="1130"/>
                    <a:pt x="2051" y="795"/>
                  </a:cubicBezTo>
                  <a:lnTo>
                    <a:pt x="2051" y="795"/>
                  </a:lnTo>
                  <a:cubicBezTo>
                    <a:pt x="2013" y="1637"/>
                    <a:pt x="1854" y="3241"/>
                    <a:pt x="805" y="3241"/>
                  </a:cubicBezTo>
                  <a:cubicBezTo>
                    <a:pt x="695" y="3241"/>
                    <a:pt x="575" y="3223"/>
                    <a:pt x="444" y="3185"/>
                  </a:cubicBezTo>
                  <a:lnTo>
                    <a:pt x="444" y="3185"/>
                  </a:lnTo>
                  <a:cubicBezTo>
                    <a:pt x="1" y="3642"/>
                    <a:pt x="446" y="3936"/>
                    <a:pt x="907" y="3936"/>
                  </a:cubicBezTo>
                  <a:cubicBezTo>
                    <a:pt x="1151" y="3936"/>
                    <a:pt x="1398" y="3854"/>
                    <a:pt x="1523" y="3671"/>
                  </a:cubicBezTo>
                  <a:cubicBezTo>
                    <a:pt x="2009" y="3523"/>
                    <a:pt x="2284" y="3121"/>
                    <a:pt x="2643" y="2868"/>
                  </a:cubicBezTo>
                  <a:lnTo>
                    <a:pt x="2643" y="2550"/>
                  </a:lnTo>
                  <a:cubicBezTo>
                    <a:pt x="1671" y="1958"/>
                    <a:pt x="3849" y="1556"/>
                    <a:pt x="2453" y="12"/>
                  </a:cubicBezTo>
                  <a:lnTo>
                    <a:pt x="2453" y="12"/>
                  </a:lnTo>
                  <a:cubicBezTo>
                    <a:pt x="2425" y="14"/>
                    <a:pt x="2395" y="14"/>
                    <a:pt x="2363" y="14"/>
                  </a:cubicBezTo>
                  <a:cubicBezTo>
                    <a:pt x="2200" y="14"/>
                    <a:pt x="1997" y="0"/>
                    <a:pt x="1791"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3" name="Google Shape;3473;p21"/>
            <p:cNvSpPr/>
            <p:nvPr/>
          </p:nvSpPr>
          <p:spPr>
            <a:xfrm>
              <a:off x="-2754200" y="4058850"/>
              <a:ext cx="89900" cy="74375"/>
            </a:xfrm>
            <a:custGeom>
              <a:rect b="b" l="l" r="r" t="t"/>
              <a:pathLst>
                <a:path extrusionOk="0" h="2975" w="3596">
                  <a:moveTo>
                    <a:pt x="2052" y="0"/>
                  </a:moveTo>
                  <a:lnTo>
                    <a:pt x="2052" y="0"/>
                  </a:lnTo>
                  <a:cubicBezTo>
                    <a:pt x="2094" y="170"/>
                    <a:pt x="2115" y="339"/>
                    <a:pt x="1904" y="445"/>
                  </a:cubicBezTo>
                  <a:cubicBezTo>
                    <a:pt x="1333" y="762"/>
                    <a:pt x="0" y="2496"/>
                    <a:pt x="698" y="2919"/>
                  </a:cubicBezTo>
                  <a:cubicBezTo>
                    <a:pt x="785" y="2957"/>
                    <a:pt x="864" y="2974"/>
                    <a:pt x="936" y="2974"/>
                  </a:cubicBezTo>
                  <a:cubicBezTo>
                    <a:pt x="1184" y="2974"/>
                    <a:pt x="1360" y="2782"/>
                    <a:pt x="1523" y="2602"/>
                  </a:cubicBezTo>
                  <a:cubicBezTo>
                    <a:pt x="1988" y="1671"/>
                    <a:pt x="2919" y="1164"/>
                    <a:pt x="3596" y="445"/>
                  </a:cubicBezTo>
                  <a:cubicBezTo>
                    <a:pt x="3543" y="127"/>
                    <a:pt x="3268" y="80"/>
                    <a:pt x="2951" y="80"/>
                  </a:cubicBezTo>
                  <a:cubicBezTo>
                    <a:pt x="2815" y="80"/>
                    <a:pt x="2671" y="89"/>
                    <a:pt x="2534" y="89"/>
                  </a:cubicBezTo>
                  <a:cubicBezTo>
                    <a:pt x="2351" y="89"/>
                    <a:pt x="2179" y="73"/>
                    <a:pt x="2052"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4" name="Google Shape;3474;p21"/>
            <p:cNvSpPr/>
            <p:nvPr/>
          </p:nvSpPr>
          <p:spPr>
            <a:xfrm>
              <a:off x="-1445700" y="3896300"/>
              <a:ext cx="88975" cy="104875"/>
            </a:xfrm>
            <a:custGeom>
              <a:rect b="b" l="l" r="r" t="t"/>
              <a:pathLst>
                <a:path extrusionOk="0" h="4195" w="3559">
                  <a:moveTo>
                    <a:pt x="2453" y="1"/>
                  </a:moveTo>
                  <a:cubicBezTo>
                    <a:pt x="2421" y="1"/>
                    <a:pt x="2387" y="4"/>
                    <a:pt x="2353" y="10"/>
                  </a:cubicBezTo>
                  <a:cubicBezTo>
                    <a:pt x="2036" y="263"/>
                    <a:pt x="1697" y="454"/>
                    <a:pt x="1316" y="581"/>
                  </a:cubicBezTo>
                  <a:cubicBezTo>
                    <a:pt x="1278" y="1166"/>
                    <a:pt x="1545" y="1268"/>
                    <a:pt x="1822" y="1268"/>
                  </a:cubicBezTo>
                  <a:cubicBezTo>
                    <a:pt x="1970" y="1268"/>
                    <a:pt x="2120" y="1239"/>
                    <a:pt x="2229" y="1239"/>
                  </a:cubicBezTo>
                  <a:cubicBezTo>
                    <a:pt x="2366" y="1239"/>
                    <a:pt x="2436" y="1285"/>
                    <a:pt x="2353" y="1490"/>
                  </a:cubicBezTo>
                  <a:cubicBezTo>
                    <a:pt x="1972" y="2273"/>
                    <a:pt x="724" y="2357"/>
                    <a:pt x="534" y="3288"/>
                  </a:cubicBezTo>
                  <a:cubicBezTo>
                    <a:pt x="1" y="3751"/>
                    <a:pt x="212" y="4195"/>
                    <a:pt x="588" y="4195"/>
                  </a:cubicBezTo>
                  <a:cubicBezTo>
                    <a:pt x="778" y="4195"/>
                    <a:pt x="1011" y="4080"/>
                    <a:pt x="1211" y="3795"/>
                  </a:cubicBezTo>
                  <a:cubicBezTo>
                    <a:pt x="640" y="2865"/>
                    <a:pt x="2120" y="2759"/>
                    <a:pt x="2501" y="2167"/>
                  </a:cubicBezTo>
                  <a:cubicBezTo>
                    <a:pt x="3558" y="1977"/>
                    <a:pt x="2459" y="771"/>
                    <a:pt x="3241" y="285"/>
                  </a:cubicBezTo>
                  <a:cubicBezTo>
                    <a:pt x="2954" y="246"/>
                    <a:pt x="2754" y="1"/>
                    <a:pt x="2453"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5" name="Google Shape;3475;p21"/>
            <p:cNvSpPr/>
            <p:nvPr/>
          </p:nvSpPr>
          <p:spPr>
            <a:xfrm>
              <a:off x="-2068950" y="3801350"/>
              <a:ext cx="38075" cy="101025"/>
            </a:xfrm>
            <a:custGeom>
              <a:rect b="b" l="l" r="r" t="t"/>
              <a:pathLst>
                <a:path extrusionOk="0" h="4041" w="1523">
                  <a:moveTo>
                    <a:pt x="1438" y="1"/>
                  </a:moveTo>
                  <a:cubicBezTo>
                    <a:pt x="317" y="466"/>
                    <a:pt x="571" y="1629"/>
                    <a:pt x="148" y="2496"/>
                  </a:cubicBezTo>
                  <a:cubicBezTo>
                    <a:pt x="381" y="3025"/>
                    <a:pt x="0" y="3829"/>
                    <a:pt x="1015" y="4040"/>
                  </a:cubicBezTo>
                  <a:cubicBezTo>
                    <a:pt x="1332" y="3998"/>
                    <a:pt x="1311" y="3892"/>
                    <a:pt x="1184" y="3660"/>
                  </a:cubicBezTo>
                  <a:cubicBezTo>
                    <a:pt x="190" y="2412"/>
                    <a:pt x="1523" y="1270"/>
                    <a:pt x="1438"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6" name="Google Shape;3476;p21"/>
            <p:cNvSpPr/>
            <p:nvPr/>
          </p:nvSpPr>
          <p:spPr>
            <a:xfrm>
              <a:off x="-1966375" y="3961950"/>
              <a:ext cx="61350" cy="83775"/>
            </a:xfrm>
            <a:custGeom>
              <a:rect b="b" l="l" r="r" t="t"/>
              <a:pathLst>
                <a:path extrusionOk="0" h="3351" w="2454">
                  <a:moveTo>
                    <a:pt x="1687" y="0"/>
                  </a:moveTo>
                  <a:cubicBezTo>
                    <a:pt x="1476" y="0"/>
                    <a:pt x="1240" y="400"/>
                    <a:pt x="1036" y="493"/>
                  </a:cubicBezTo>
                  <a:cubicBezTo>
                    <a:pt x="1142" y="1064"/>
                    <a:pt x="656" y="1381"/>
                    <a:pt x="317" y="1762"/>
                  </a:cubicBezTo>
                  <a:cubicBezTo>
                    <a:pt x="0" y="2290"/>
                    <a:pt x="402" y="2734"/>
                    <a:pt x="571" y="3179"/>
                  </a:cubicBezTo>
                  <a:cubicBezTo>
                    <a:pt x="615" y="3310"/>
                    <a:pt x="743" y="3351"/>
                    <a:pt x="892" y="3351"/>
                  </a:cubicBezTo>
                  <a:cubicBezTo>
                    <a:pt x="1032" y="3351"/>
                    <a:pt x="1189" y="3315"/>
                    <a:pt x="1311" y="3284"/>
                  </a:cubicBezTo>
                  <a:cubicBezTo>
                    <a:pt x="1967" y="3136"/>
                    <a:pt x="1565" y="2586"/>
                    <a:pt x="1777" y="2269"/>
                  </a:cubicBezTo>
                  <a:lnTo>
                    <a:pt x="1777" y="2269"/>
                  </a:lnTo>
                  <a:cubicBezTo>
                    <a:pt x="1701" y="2283"/>
                    <a:pt x="1629" y="2289"/>
                    <a:pt x="1560" y="2289"/>
                  </a:cubicBezTo>
                  <a:cubicBezTo>
                    <a:pt x="901" y="2289"/>
                    <a:pt x="610" y="1691"/>
                    <a:pt x="1396" y="1423"/>
                  </a:cubicBezTo>
                  <a:cubicBezTo>
                    <a:pt x="2453" y="1127"/>
                    <a:pt x="2136" y="598"/>
                    <a:pt x="1777" y="27"/>
                  </a:cubicBezTo>
                  <a:cubicBezTo>
                    <a:pt x="1747" y="9"/>
                    <a:pt x="1717" y="0"/>
                    <a:pt x="1687"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7" name="Google Shape;3477;p21"/>
            <p:cNvSpPr/>
            <p:nvPr/>
          </p:nvSpPr>
          <p:spPr>
            <a:xfrm>
              <a:off x="-2808675" y="3778450"/>
              <a:ext cx="49750" cy="85475"/>
            </a:xfrm>
            <a:custGeom>
              <a:rect b="b" l="l" r="r" t="t"/>
              <a:pathLst>
                <a:path extrusionOk="0" h="3419" w="1990">
                  <a:moveTo>
                    <a:pt x="1208" y="0"/>
                  </a:moveTo>
                  <a:cubicBezTo>
                    <a:pt x="771" y="0"/>
                    <a:pt x="203" y="848"/>
                    <a:pt x="170" y="1213"/>
                  </a:cubicBezTo>
                  <a:cubicBezTo>
                    <a:pt x="149" y="1572"/>
                    <a:pt x="86" y="1932"/>
                    <a:pt x="276" y="2270"/>
                  </a:cubicBezTo>
                  <a:cubicBezTo>
                    <a:pt x="377" y="2317"/>
                    <a:pt x="456" y="2337"/>
                    <a:pt x="519" y="2337"/>
                  </a:cubicBezTo>
                  <a:cubicBezTo>
                    <a:pt x="852" y="2337"/>
                    <a:pt x="738" y="1784"/>
                    <a:pt x="1058" y="1784"/>
                  </a:cubicBezTo>
                  <a:cubicBezTo>
                    <a:pt x="1376" y="3412"/>
                    <a:pt x="191" y="2440"/>
                    <a:pt x="1" y="3137"/>
                  </a:cubicBezTo>
                  <a:cubicBezTo>
                    <a:pt x="170" y="3351"/>
                    <a:pt x="359" y="3419"/>
                    <a:pt x="551" y="3419"/>
                  </a:cubicBezTo>
                  <a:cubicBezTo>
                    <a:pt x="816" y="3419"/>
                    <a:pt x="1089" y="3292"/>
                    <a:pt x="1333" y="3243"/>
                  </a:cubicBezTo>
                  <a:cubicBezTo>
                    <a:pt x="1989" y="3095"/>
                    <a:pt x="1672" y="1551"/>
                    <a:pt x="1460" y="1086"/>
                  </a:cubicBezTo>
                  <a:cubicBezTo>
                    <a:pt x="1249" y="832"/>
                    <a:pt x="1270" y="452"/>
                    <a:pt x="1524" y="219"/>
                  </a:cubicBezTo>
                  <a:cubicBezTo>
                    <a:pt x="1437" y="64"/>
                    <a:pt x="1327" y="0"/>
                    <a:pt x="1208"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8" name="Google Shape;3478;p21"/>
            <p:cNvSpPr/>
            <p:nvPr/>
          </p:nvSpPr>
          <p:spPr>
            <a:xfrm>
              <a:off x="-1088675" y="3593575"/>
              <a:ext cx="68750" cy="87825"/>
            </a:xfrm>
            <a:custGeom>
              <a:rect b="b" l="l" r="r" t="t"/>
              <a:pathLst>
                <a:path extrusionOk="0" h="3513" w="2750">
                  <a:moveTo>
                    <a:pt x="2580" y="0"/>
                  </a:moveTo>
                  <a:lnTo>
                    <a:pt x="2580" y="0"/>
                  </a:lnTo>
                  <a:cubicBezTo>
                    <a:pt x="1544" y="64"/>
                    <a:pt x="635" y="1481"/>
                    <a:pt x="317" y="2369"/>
                  </a:cubicBezTo>
                  <a:cubicBezTo>
                    <a:pt x="0" y="2813"/>
                    <a:pt x="317" y="3194"/>
                    <a:pt x="677" y="3490"/>
                  </a:cubicBezTo>
                  <a:cubicBezTo>
                    <a:pt x="793" y="3505"/>
                    <a:pt x="890" y="3512"/>
                    <a:pt x="969" y="3512"/>
                  </a:cubicBezTo>
                  <a:cubicBezTo>
                    <a:pt x="1875" y="3512"/>
                    <a:pt x="589" y="2577"/>
                    <a:pt x="1036" y="2052"/>
                  </a:cubicBezTo>
                  <a:cubicBezTo>
                    <a:pt x="1269" y="1819"/>
                    <a:pt x="1354" y="1502"/>
                    <a:pt x="1607" y="1248"/>
                  </a:cubicBezTo>
                  <a:cubicBezTo>
                    <a:pt x="2750" y="1100"/>
                    <a:pt x="2305" y="825"/>
                    <a:pt x="2580"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9" name="Google Shape;3479;p21"/>
            <p:cNvSpPr/>
            <p:nvPr/>
          </p:nvSpPr>
          <p:spPr>
            <a:xfrm>
              <a:off x="-1974075" y="3998050"/>
              <a:ext cx="84900" cy="53525"/>
            </a:xfrm>
            <a:custGeom>
              <a:rect b="b" l="l" r="r" t="t"/>
              <a:pathLst>
                <a:path extrusionOk="0" h="2141" w="3396">
                  <a:moveTo>
                    <a:pt x="3396" y="0"/>
                  </a:moveTo>
                  <a:cubicBezTo>
                    <a:pt x="2846" y="64"/>
                    <a:pt x="2381" y="360"/>
                    <a:pt x="2085" y="804"/>
                  </a:cubicBezTo>
                  <a:cubicBezTo>
                    <a:pt x="2063" y="1058"/>
                    <a:pt x="1408" y="1100"/>
                    <a:pt x="1810" y="1502"/>
                  </a:cubicBezTo>
                  <a:cubicBezTo>
                    <a:pt x="1915" y="1629"/>
                    <a:pt x="1810" y="1756"/>
                    <a:pt x="1598" y="1777"/>
                  </a:cubicBezTo>
                  <a:cubicBezTo>
                    <a:pt x="1545" y="1777"/>
                    <a:pt x="1481" y="1778"/>
                    <a:pt x="1413" y="1778"/>
                  </a:cubicBezTo>
                  <a:cubicBezTo>
                    <a:pt x="1212" y="1778"/>
                    <a:pt x="990" y="1766"/>
                    <a:pt x="1006" y="1671"/>
                  </a:cubicBezTo>
                  <a:cubicBezTo>
                    <a:pt x="1091" y="1164"/>
                    <a:pt x="308" y="677"/>
                    <a:pt x="985" y="170"/>
                  </a:cubicBezTo>
                  <a:cubicBezTo>
                    <a:pt x="874" y="59"/>
                    <a:pt x="742" y="11"/>
                    <a:pt x="612" y="11"/>
                  </a:cubicBezTo>
                  <a:cubicBezTo>
                    <a:pt x="298" y="11"/>
                    <a:pt x="0" y="296"/>
                    <a:pt x="75" y="656"/>
                  </a:cubicBezTo>
                  <a:cubicBezTo>
                    <a:pt x="33" y="1015"/>
                    <a:pt x="329" y="1290"/>
                    <a:pt x="350" y="1650"/>
                  </a:cubicBezTo>
                  <a:cubicBezTo>
                    <a:pt x="366" y="1986"/>
                    <a:pt x="552" y="2141"/>
                    <a:pt x="844" y="2141"/>
                  </a:cubicBezTo>
                  <a:cubicBezTo>
                    <a:pt x="937" y="2141"/>
                    <a:pt x="1041" y="2125"/>
                    <a:pt x="1154" y="2094"/>
                  </a:cubicBezTo>
                  <a:cubicBezTo>
                    <a:pt x="1767" y="1904"/>
                    <a:pt x="2677" y="1967"/>
                    <a:pt x="2465" y="1015"/>
                  </a:cubicBezTo>
                  <a:cubicBezTo>
                    <a:pt x="2634" y="656"/>
                    <a:pt x="3311" y="444"/>
                    <a:pt x="3396"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0" name="Google Shape;3480;p21"/>
            <p:cNvSpPr/>
            <p:nvPr/>
          </p:nvSpPr>
          <p:spPr>
            <a:xfrm>
              <a:off x="-1722100" y="4027125"/>
              <a:ext cx="55525" cy="61375"/>
            </a:xfrm>
            <a:custGeom>
              <a:rect b="b" l="l" r="r" t="t"/>
              <a:pathLst>
                <a:path extrusionOk="0" h="2455" w="2221">
                  <a:moveTo>
                    <a:pt x="2221" y="1"/>
                  </a:moveTo>
                  <a:lnTo>
                    <a:pt x="2221" y="1"/>
                  </a:lnTo>
                  <a:cubicBezTo>
                    <a:pt x="804" y="318"/>
                    <a:pt x="360" y="1333"/>
                    <a:pt x="0" y="2390"/>
                  </a:cubicBezTo>
                  <a:cubicBezTo>
                    <a:pt x="108" y="2433"/>
                    <a:pt x="218" y="2455"/>
                    <a:pt x="327" y="2455"/>
                  </a:cubicBezTo>
                  <a:cubicBezTo>
                    <a:pt x="537" y="2455"/>
                    <a:pt x="742" y="2375"/>
                    <a:pt x="909" y="2221"/>
                  </a:cubicBezTo>
                  <a:cubicBezTo>
                    <a:pt x="1375" y="1862"/>
                    <a:pt x="1417" y="1227"/>
                    <a:pt x="2030" y="931"/>
                  </a:cubicBezTo>
                  <a:lnTo>
                    <a:pt x="2221" y="1"/>
                  </a:ln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1" name="Google Shape;3481;p21"/>
            <p:cNvSpPr/>
            <p:nvPr/>
          </p:nvSpPr>
          <p:spPr>
            <a:xfrm>
              <a:off x="-1677700" y="4028175"/>
              <a:ext cx="57125" cy="83050"/>
            </a:xfrm>
            <a:custGeom>
              <a:rect b="b" l="l" r="r" t="t"/>
              <a:pathLst>
                <a:path extrusionOk="0" h="3322" w="2285">
                  <a:moveTo>
                    <a:pt x="1735" y="1"/>
                  </a:moveTo>
                  <a:cubicBezTo>
                    <a:pt x="1396" y="149"/>
                    <a:pt x="677" y="128"/>
                    <a:pt x="1375" y="699"/>
                  </a:cubicBezTo>
                  <a:cubicBezTo>
                    <a:pt x="1841" y="1079"/>
                    <a:pt x="1" y="2327"/>
                    <a:pt x="254" y="3321"/>
                  </a:cubicBezTo>
                  <a:cubicBezTo>
                    <a:pt x="424" y="3300"/>
                    <a:pt x="614" y="3258"/>
                    <a:pt x="614" y="3131"/>
                  </a:cubicBezTo>
                  <a:cubicBezTo>
                    <a:pt x="572" y="2306"/>
                    <a:pt x="1545" y="1904"/>
                    <a:pt x="1714" y="1185"/>
                  </a:cubicBezTo>
                  <a:cubicBezTo>
                    <a:pt x="1746" y="1012"/>
                    <a:pt x="1834" y="955"/>
                    <a:pt x="1943" y="955"/>
                  </a:cubicBezTo>
                  <a:cubicBezTo>
                    <a:pt x="2048" y="955"/>
                    <a:pt x="2171" y="1007"/>
                    <a:pt x="2285" y="1058"/>
                  </a:cubicBezTo>
                  <a:cubicBezTo>
                    <a:pt x="2285" y="656"/>
                    <a:pt x="2242" y="233"/>
                    <a:pt x="1735"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2" name="Google Shape;3482;p21"/>
            <p:cNvSpPr/>
            <p:nvPr/>
          </p:nvSpPr>
          <p:spPr>
            <a:xfrm>
              <a:off x="-853400" y="3754725"/>
              <a:ext cx="70850" cy="55975"/>
            </a:xfrm>
            <a:custGeom>
              <a:rect b="b" l="l" r="r" t="t"/>
              <a:pathLst>
                <a:path extrusionOk="0" h="2239" w="2834">
                  <a:moveTo>
                    <a:pt x="2658" y="0"/>
                  </a:moveTo>
                  <a:cubicBezTo>
                    <a:pt x="2102" y="0"/>
                    <a:pt x="70" y="1639"/>
                    <a:pt x="1" y="1950"/>
                  </a:cubicBezTo>
                  <a:cubicBezTo>
                    <a:pt x="37" y="2133"/>
                    <a:pt x="200" y="2239"/>
                    <a:pt x="364" y="2239"/>
                  </a:cubicBezTo>
                  <a:cubicBezTo>
                    <a:pt x="485" y="2239"/>
                    <a:pt x="606" y="2182"/>
                    <a:pt x="677" y="2056"/>
                  </a:cubicBezTo>
                  <a:cubicBezTo>
                    <a:pt x="1248" y="1337"/>
                    <a:pt x="2285" y="1062"/>
                    <a:pt x="2771" y="280"/>
                  </a:cubicBezTo>
                  <a:cubicBezTo>
                    <a:pt x="2833" y="82"/>
                    <a:pt x="2783" y="0"/>
                    <a:pt x="2658"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3" name="Google Shape;3483;p21"/>
            <p:cNvSpPr/>
            <p:nvPr/>
          </p:nvSpPr>
          <p:spPr>
            <a:xfrm>
              <a:off x="-2343900" y="3700375"/>
              <a:ext cx="64525" cy="72450"/>
            </a:xfrm>
            <a:custGeom>
              <a:rect b="b" l="l" r="r" t="t"/>
              <a:pathLst>
                <a:path extrusionOk="0" h="2898" w="2581">
                  <a:moveTo>
                    <a:pt x="1333" y="0"/>
                  </a:moveTo>
                  <a:cubicBezTo>
                    <a:pt x="889" y="825"/>
                    <a:pt x="0" y="2454"/>
                    <a:pt x="1290" y="2898"/>
                  </a:cubicBezTo>
                  <a:cubicBezTo>
                    <a:pt x="1409" y="2752"/>
                    <a:pt x="1582" y="2736"/>
                    <a:pt x="1764" y="2736"/>
                  </a:cubicBezTo>
                  <a:cubicBezTo>
                    <a:pt x="1815" y="2736"/>
                    <a:pt x="1868" y="2737"/>
                    <a:pt x="1919" y="2737"/>
                  </a:cubicBezTo>
                  <a:cubicBezTo>
                    <a:pt x="2107" y="2737"/>
                    <a:pt x="2289" y="2720"/>
                    <a:pt x="2411" y="2559"/>
                  </a:cubicBezTo>
                  <a:cubicBezTo>
                    <a:pt x="2389" y="2558"/>
                    <a:pt x="2366" y="2557"/>
                    <a:pt x="2343" y="2557"/>
                  </a:cubicBezTo>
                  <a:cubicBezTo>
                    <a:pt x="2206" y="2557"/>
                    <a:pt x="2066" y="2580"/>
                    <a:pt x="1930" y="2580"/>
                  </a:cubicBezTo>
                  <a:cubicBezTo>
                    <a:pt x="1772" y="2580"/>
                    <a:pt x="1618" y="2549"/>
                    <a:pt x="1481" y="2411"/>
                  </a:cubicBezTo>
                  <a:cubicBezTo>
                    <a:pt x="1100" y="1629"/>
                    <a:pt x="2581" y="318"/>
                    <a:pt x="1333"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4" name="Google Shape;3484;p21"/>
            <p:cNvSpPr/>
            <p:nvPr/>
          </p:nvSpPr>
          <p:spPr>
            <a:xfrm>
              <a:off x="-1185450" y="4084450"/>
              <a:ext cx="52900" cy="46850"/>
            </a:xfrm>
            <a:custGeom>
              <a:rect b="b" l="l" r="r" t="t"/>
              <a:pathLst>
                <a:path extrusionOk="0" h="1874" w="2116">
                  <a:moveTo>
                    <a:pt x="1619" y="1"/>
                  </a:moveTo>
                  <a:cubicBezTo>
                    <a:pt x="1160" y="1"/>
                    <a:pt x="641" y="525"/>
                    <a:pt x="276" y="753"/>
                  </a:cubicBezTo>
                  <a:cubicBezTo>
                    <a:pt x="1" y="1049"/>
                    <a:pt x="170" y="1578"/>
                    <a:pt x="445" y="1874"/>
                  </a:cubicBezTo>
                  <a:cubicBezTo>
                    <a:pt x="1291" y="1578"/>
                    <a:pt x="1650" y="880"/>
                    <a:pt x="2116" y="288"/>
                  </a:cubicBezTo>
                  <a:cubicBezTo>
                    <a:pt x="1967" y="80"/>
                    <a:pt x="1798" y="1"/>
                    <a:pt x="1619"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5" name="Google Shape;3485;p21"/>
            <p:cNvSpPr/>
            <p:nvPr/>
          </p:nvSpPr>
          <p:spPr>
            <a:xfrm>
              <a:off x="-1229250" y="4107250"/>
              <a:ext cx="54925" cy="33150"/>
            </a:xfrm>
            <a:custGeom>
              <a:rect b="b" l="l" r="r" t="t"/>
              <a:pathLst>
                <a:path extrusionOk="0" h="1326" w="2197">
                  <a:moveTo>
                    <a:pt x="256" y="1"/>
                  </a:moveTo>
                  <a:cubicBezTo>
                    <a:pt x="0" y="1"/>
                    <a:pt x="44" y="176"/>
                    <a:pt x="167" y="666"/>
                  </a:cubicBezTo>
                  <a:cubicBezTo>
                    <a:pt x="615" y="1114"/>
                    <a:pt x="919" y="1326"/>
                    <a:pt x="1254" y="1326"/>
                  </a:cubicBezTo>
                  <a:cubicBezTo>
                    <a:pt x="1519" y="1326"/>
                    <a:pt x="1804" y="1193"/>
                    <a:pt x="2197" y="941"/>
                  </a:cubicBezTo>
                  <a:lnTo>
                    <a:pt x="2197" y="327"/>
                  </a:lnTo>
                  <a:cubicBezTo>
                    <a:pt x="1816" y="95"/>
                    <a:pt x="1372" y="264"/>
                    <a:pt x="991" y="137"/>
                  </a:cubicBezTo>
                  <a:cubicBezTo>
                    <a:pt x="630" y="54"/>
                    <a:pt x="397" y="1"/>
                    <a:pt x="256"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6" name="Google Shape;3486;p21"/>
            <p:cNvSpPr/>
            <p:nvPr/>
          </p:nvSpPr>
          <p:spPr>
            <a:xfrm>
              <a:off x="-1212950" y="3839725"/>
              <a:ext cx="111600" cy="76650"/>
            </a:xfrm>
            <a:custGeom>
              <a:rect b="b" l="l" r="r" t="t"/>
              <a:pathLst>
                <a:path extrusionOk="0" h="3066" w="4464">
                  <a:moveTo>
                    <a:pt x="3772" y="1"/>
                  </a:moveTo>
                  <a:cubicBezTo>
                    <a:pt x="2618" y="1"/>
                    <a:pt x="3318" y="1426"/>
                    <a:pt x="1947" y="1554"/>
                  </a:cubicBezTo>
                  <a:cubicBezTo>
                    <a:pt x="1926" y="2463"/>
                    <a:pt x="487" y="2146"/>
                    <a:pt x="1" y="2696"/>
                  </a:cubicBezTo>
                  <a:cubicBezTo>
                    <a:pt x="87" y="2953"/>
                    <a:pt x="240" y="3065"/>
                    <a:pt x="448" y="3065"/>
                  </a:cubicBezTo>
                  <a:cubicBezTo>
                    <a:pt x="548" y="3065"/>
                    <a:pt x="660" y="3040"/>
                    <a:pt x="784" y="2992"/>
                  </a:cubicBezTo>
                  <a:cubicBezTo>
                    <a:pt x="1439" y="2082"/>
                    <a:pt x="3279" y="2082"/>
                    <a:pt x="3173" y="729"/>
                  </a:cubicBezTo>
                  <a:cubicBezTo>
                    <a:pt x="3122" y="484"/>
                    <a:pt x="3487" y="270"/>
                    <a:pt x="3784" y="270"/>
                  </a:cubicBezTo>
                  <a:cubicBezTo>
                    <a:pt x="3975" y="270"/>
                    <a:pt x="4138" y="358"/>
                    <a:pt x="4146" y="581"/>
                  </a:cubicBezTo>
                  <a:cubicBezTo>
                    <a:pt x="4358" y="475"/>
                    <a:pt x="4379" y="263"/>
                    <a:pt x="4464" y="115"/>
                  </a:cubicBezTo>
                  <a:cubicBezTo>
                    <a:pt x="4178" y="35"/>
                    <a:pt x="3952" y="1"/>
                    <a:pt x="3772"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7" name="Google Shape;3487;p21"/>
            <p:cNvSpPr/>
            <p:nvPr/>
          </p:nvSpPr>
          <p:spPr>
            <a:xfrm>
              <a:off x="-1453300" y="3905525"/>
              <a:ext cx="62725" cy="53325"/>
            </a:xfrm>
            <a:custGeom>
              <a:rect b="b" l="l" r="r" t="t"/>
              <a:pathLst>
                <a:path extrusionOk="0" h="2133" w="2509">
                  <a:moveTo>
                    <a:pt x="1684" y="0"/>
                  </a:moveTo>
                  <a:cubicBezTo>
                    <a:pt x="1113" y="275"/>
                    <a:pt x="605" y="656"/>
                    <a:pt x="182" y="1142"/>
                  </a:cubicBezTo>
                  <a:cubicBezTo>
                    <a:pt x="0" y="1753"/>
                    <a:pt x="42" y="2133"/>
                    <a:pt x="273" y="2133"/>
                  </a:cubicBezTo>
                  <a:cubicBezTo>
                    <a:pt x="418" y="2133"/>
                    <a:pt x="637" y="1984"/>
                    <a:pt x="923" y="1650"/>
                  </a:cubicBezTo>
                  <a:cubicBezTo>
                    <a:pt x="1853" y="1290"/>
                    <a:pt x="2509" y="1311"/>
                    <a:pt x="1684" y="191"/>
                  </a:cubicBezTo>
                  <a:cubicBezTo>
                    <a:pt x="1747" y="169"/>
                    <a:pt x="1769" y="42"/>
                    <a:pt x="1684"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8" name="Google Shape;3488;p21"/>
            <p:cNvSpPr/>
            <p:nvPr/>
          </p:nvSpPr>
          <p:spPr>
            <a:xfrm>
              <a:off x="-1616375" y="3758075"/>
              <a:ext cx="48150" cy="53125"/>
            </a:xfrm>
            <a:custGeom>
              <a:rect b="b" l="l" r="r" t="t"/>
              <a:pathLst>
                <a:path extrusionOk="0" h="2125" w="1926">
                  <a:moveTo>
                    <a:pt x="769" y="0"/>
                  </a:moveTo>
                  <a:cubicBezTo>
                    <a:pt x="512" y="0"/>
                    <a:pt x="248" y="64"/>
                    <a:pt x="1" y="188"/>
                  </a:cubicBezTo>
                  <a:cubicBezTo>
                    <a:pt x="149" y="442"/>
                    <a:pt x="487" y="590"/>
                    <a:pt x="234" y="928"/>
                  </a:cubicBezTo>
                  <a:cubicBezTo>
                    <a:pt x="593" y="1288"/>
                    <a:pt x="276" y="1732"/>
                    <a:pt x="466" y="2112"/>
                  </a:cubicBezTo>
                  <a:cubicBezTo>
                    <a:pt x="516" y="2121"/>
                    <a:pt x="562" y="2125"/>
                    <a:pt x="605" y="2125"/>
                  </a:cubicBezTo>
                  <a:cubicBezTo>
                    <a:pt x="1453" y="2125"/>
                    <a:pt x="1000" y="611"/>
                    <a:pt x="1926" y="611"/>
                  </a:cubicBezTo>
                  <a:cubicBezTo>
                    <a:pt x="1644" y="195"/>
                    <a:pt x="1217" y="0"/>
                    <a:pt x="769"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9" name="Google Shape;3489;p21"/>
            <p:cNvSpPr/>
            <p:nvPr/>
          </p:nvSpPr>
          <p:spPr>
            <a:xfrm>
              <a:off x="-1733750" y="4083050"/>
              <a:ext cx="57675" cy="47200"/>
            </a:xfrm>
            <a:custGeom>
              <a:rect b="b" l="l" r="r" t="t"/>
              <a:pathLst>
                <a:path extrusionOk="0" h="1888" w="2307">
                  <a:moveTo>
                    <a:pt x="1083" y="0"/>
                  </a:moveTo>
                  <a:cubicBezTo>
                    <a:pt x="871" y="0"/>
                    <a:pt x="661" y="47"/>
                    <a:pt x="466" y="153"/>
                  </a:cubicBezTo>
                  <a:lnTo>
                    <a:pt x="445" y="153"/>
                  </a:lnTo>
                  <a:cubicBezTo>
                    <a:pt x="1" y="1549"/>
                    <a:pt x="530" y="1613"/>
                    <a:pt x="1756" y="1888"/>
                  </a:cubicBezTo>
                  <a:cubicBezTo>
                    <a:pt x="1650" y="1486"/>
                    <a:pt x="2116" y="1486"/>
                    <a:pt x="2306" y="1274"/>
                  </a:cubicBezTo>
                  <a:lnTo>
                    <a:pt x="2306" y="1274"/>
                  </a:lnTo>
                  <a:cubicBezTo>
                    <a:pt x="2229" y="1288"/>
                    <a:pt x="2154" y="1295"/>
                    <a:pt x="2084" y="1295"/>
                  </a:cubicBezTo>
                  <a:cubicBezTo>
                    <a:pt x="1400" y="1295"/>
                    <a:pt x="1034" y="676"/>
                    <a:pt x="1206" y="5"/>
                  </a:cubicBezTo>
                  <a:cubicBezTo>
                    <a:pt x="1165" y="2"/>
                    <a:pt x="1124" y="0"/>
                    <a:pt x="1083"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0" name="Google Shape;3490;p21"/>
            <p:cNvSpPr/>
            <p:nvPr/>
          </p:nvSpPr>
          <p:spPr>
            <a:xfrm>
              <a:off x="-1208000" y="3821450"/>
              <a:ext cx="62225" cy="45350"/>
            </a:xfrm>
            <a:custGeom>
              <a:rect b="b" l="l" r="r" t="t"/>
              <a:pathLst>
                <a:path extrusionOk="0" h="1814" w="2489">
                  <a:moveTo>
                    <a:pt x="1897" y="0"/>
                  </a:moveTo>
                  <a:lnTo>
                    <a:pt x="839" y="677"/>
                  </a:lnTo>
                  <a:cubicBezTo>
                    <a:pt x="879" y="933"/>
                    <a:pt x="1" y="1813"/>
                    <a:pt x="478" y="1813"/>
                  </a:cubicBezTo>
                  <a:cubicBezTo>
                    <a:pt x="513" y="1813"/>
                    <a:pt x="556" y="1808"/>
                    <a:pt x="607" y="1798"/>
                  </a:cubicBezTo>
                  <a:cubicBezTo>
                    <a:pt x="1262" y="1312"/>
                    <a:pt x="2489" y="1164"/>
                    <a:pt x="1897"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1" name="Google Shape;3491;p21"/>
            <p:cNvSpPr/>
            <p:nvPr/>
          </p:nvSpPr>
          <p:spPr>
            <a:xfrm>
              <a:off x="-2325400" y="3681825"/>
              <a:ext cx="40100" cy="78850"/>
            </a:xfrm>
            <a:custGeom>
              <a:rect b="b" l="l" r="r" t="t"/>
              <a:pathLst>
                <a:path extrusionOk="0" h="3154" w="1604">
                  <a:moveTo>
                    <a:pt x="1244" y="1"/>
                  </a:moveTo>
                  <a:cubicBezTo>
                    <a:pt x="939" y="1"/>
                    <a:pt x="529" y="310"/>
                    <a:pt x="593" y="742"/>
                  </a:cubicBezTo>
                  <a:cubicBezTo>
                    <a:pt x="1587" y="1313"/>
                    <a:pt x="1" y="2307"/>
                    <a:pt x="741" y="3153"/>
                  </a:cubicBezTo>
                  <a:cubicBezTo>
                    <a:pt x="698" y="2942"/>
                    <a:pt x="804" y="2709"/>
                    <a:pt x="1016" y="2603"/>
                  </a:cubicBezTo>
                  <a:cubicBezTo>
                    <a:pt x="1143" y="2328"/>
                    <a:pt x="1164" y="2011"/>
                    <a:pt x="1121" y="1715"/>
                  </a:cubicBezTo>
                  <a:cubicBezTo>
                    <a:pt x="1396" y="1334"/>
                    <a:pt x="1143" y="827"/>
                    <a:pt x="1544" y="467"/>
                  </a:cubicBezTo>
                  <a:cubicBezTo>
                    <a:pt x="1604" y="138"/>
                    <a:pt x="1447" y="1"/>
                    <a:pt x="1244"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2" name="Google Shape;3492;p21"/>
            <p:cNvSpPr/>
            <p:nvPr/>
          </p:nvSpPr>
          <p:spPr>
            <a:xfrm>
              <a:off x="-1236725" y="4088800"/>
              <a:ext cx="61875" cy="35100"/>
            </a:xfrm>
            <a:custGeom>
              <a:rect b="b" l="l" r="r" t="t"/>
              <a:pathLst>
                <a:path extrusionOk="0" h="1404" w="2475">
                  <a:moveTo>
                    <a:pt x="1116" y="0"/>
                  </a:moveTo>
                  <a:cubicBezTo>
                    <a:pt x="773" y="0"/>
                    <a:pt x="529" y="325"/>
                    <a:pt x="191" y="325"/>
                  </a:cubicBezTo>
                  <a:cubicBezTo>
                    <a:pt x="106" y="706"/>
                    <a:pt x="0" y="1171"/>
                    <a:pt x="444" y="1404"/>
                  </a:cubicBezTo>
                  <a:cubicBezTo>
                    <a:pt x="396" y="1017"/>
                    <a:pt x="483" y="906"/>
                    <a:pt x="623" y="906"/>
                  </a:cubicBezTo>
                  <a:cubicBezTo>
                    <a:pt x="809" y="906"/>
                    <a:pt x="1087" y="1099"/>
                    <a:pt x="1269" y="1099"/>
                  </a:cubicBezTo>
                  <a:cubicBezTo>
                    <a:pt x="1310" y="1099"/>
                    <a:pt x="1346" y="1090"/>
                    <a:pt x="1375" y="1065"/>
                  </a:cubicBezTo>
                  <a:cubicBezTo>
                    <a:pt x="1476" y="964"/>
                    <a:pt x="1364" y="747"/>
                    <a:pt x="1503" y="747"/>
                  </a:cubicBezTo>
                  <a:cubicBezTo>
                    <a:pt x="1509" y="747"/>
                    <a:pt x="1516" y="747"/>
                    <a:pt x="1523" y="748"/>
                  </a:cubicBezTo>
                  <a:cubicBezTo>
                    <a:pt x="1692" y="769"/>
                    <a:pt x="1523" y="960"/>
                    <a:pt x="1565" y="1065"/>
                  </a:cubicBezTo>
                  <a:cubicBezTo>
                    <a:pt x="1648" y="1148"/>
                    <a:pt x="1733" y="1176"/>
                    <a:pt x="1818" y="1176"/>
                  </a:cubicBezTo>
                  <a:cubicBezTo>
                    <a:pt x="2000" y="1176"/>
                    <a:pt x="2186" y="1047"/>
                    <a:pt x="2366" y="1047"/>
                  </a:cubicBezTo>
                  <a:cubicBezTo>
                    <a:pt x="2402" y="1047"/>
                    <a:pt x="2439" y="1053"/>
                    <a:pt x="2475" y="1065"/>
                  </a:cubicBezTo>
                  <a:cubicBezTo>
                    <a:pt x="2390" y="473"/>
                    <a:pt x="1967" y="177"/>
                    <a:pt x="1396" y="71"/>
                  </a:cubicBezTo>
                  <a:cubicBezTo>
                    <a:pt x="1295" y="21"/>
                    <a:pt x="1202" y="0"/>
                    <a:pt x="1116"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3" name="Google Shape;3493;p21"/>
            <p:cNvSpPr/>
            <p:nvPr/>
          </p:nvSpPr>
          <p:spPr>
            <a:xfrm>
              <a:off x="-1155825" y="4050400"/>
              <a:ext cx="40725" cy="41250"/>
            </a:xfrm>
            <a:custGeom>
              <a:rect b="b" l="l" r="r" t="t"/>
              <a:pathLst>
                <a:path extrusionOk="0" h="1650" w="1629">
                  <a:moveTo>
                    <a:pt x="1354" y="0"/>
                  </a:moveTo>
                  <a:lnTo>
                    <a:pt x="1354" y="0"/>
                  </a:lnTo>
                  <a:cubicBezTo>
                    <a:pt x="635" y="973"/>
                    <a:pt x="635" y="973"/>
                    <a:pt x="0" y="994"/>
                  </a:cubicBezTo>
                  <a:lnTo>
                    <a:pt x="0" y="1481"/>
                  </a:lnTo>
                  <a:cubicBezTo>
                    <a:pt x="88" y="1528"/>
                    <a:pt x="188" y="1539"/>
                    <a:pt x="291" y="1539"/>
                  </a:cubicBezTo>
                  <a:cubicBezTo>
                    <a:pt x="372" y="1539"/>
                    <a:pt x="455" y="1532"/>
                    <a:pt x="538" y="1532"/>
                  </a:cubicBezTo>
                  <a:cubicBezTo>
                    <a:pt x="677" y="1532"/>
                    <a:pt x="813" y="1551"/>
                    <a:pt x="931" y="1650"/>
                  </a:cubicBezTo>
                  <a:cubicBezTo>
                    <a:pt x="1375" y="1438"/>
                    <a:pt x="1438" y="1036"/>
                    <a:pt x="1607" y="677"/>
                  </a:cubicBezTo>
                  <a:cubicBezTo>
                    <a:pt x="1311" y="529"/>
                    <a:pt x="1629" y="169"/>
                    <a:pt x="1354"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4" name="Google Shape;3494;p21"/>
            <p:cNvSpPr/>
            <p:nvPr/>
          </p:nvSpPr>
          <p:spPr>
            <a:xfrm>
              <a:off x="-2706625" y="4069925"/>
              <a:ext cx="49725" cy="45725"/>
            </a:xfrm>
            <a:custGeom>
              <a:rect b="b" l="l" r="r" t="t"/>
              <a:pathLst>
                <a:path extrusionOk="0" h="1829" w="1989">
                  <a:moveTo>
                    <a:pt x="1658" y="1"/>
                  </a:moveTo>
                  <a:cubicBezTo>
                    <a:pt x="1179" y="1"/>
                    <a:pt x="1051" y="430"/>
                    <a:pt x="741" y="657"/>
                  </a:cubicBezTo>
                  <a:cubicBezTo>
                    <a:pt x="403" y="996"/>
                    <a:pt x="85" y="1355"/>
                    <a:pt x="1" y="1799"/>
                  </a:cubicBezTo>
                  <a:cubicBezTo>
                    <a:pt x="67" y="1819"/>
                    <a:pt x="128" y="1828"/>
                    <a:pt x="184" y="1828"/>
                  </a:cubicBezTo>
                  <a:cubicBezTo>
                    <a:pt x="724" y="1828"/>
                    <a:pt x="848" y="997"/>
                    <a:pt x="1372" y="997"/>
                  </a:cubicBezTo>
                  <a:cubicBezTo>
                    <a:pt x="1490" y="997"/>
                    <a:pt x="1629" y="1039"/>
                    <a:pt x="1799" y="1144"/>
                  </a:cubicBezTo>
                  <a:cubicBezTo>
                    <a:pt x="1735" y="763"/>
                    <a:pt x="1989" y="361"/>
                    <a:pt x="1693" y="2"/>
                  </a:cubicBezTo>
                  <a:cubicBezTo>
                    <a:pt x="1681" y="1"/>
                    <a:pt x="1670" y="1"/>
                    <a:pt x="1658"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5" name="Google Shape;3495;p21"/>
            <p:cNvSpPr/>
            <p:nvPr/>
          </p:nvSpPr>
          <p:spPr>
            <a:xfrm>
              <a:off x="-2283100" y="3669175"/>
              <a:ext cx="56600" cy="63475"/>
            </a:xfrm>
            <a:custGeom>
              <a:rect b="b" l="l" r="r" t="t"/>
              <a:pathLst>
                <a:path extrusionOk="0" h="2539" w="2264">
                  <a:moveTo>
                    <a:pt x="1079" y="0"/>
                  </a:moveTo>
                  <a:cubicBezTo>
                    <a:pt x="1037" y="127"/>
                    <a:pt x="931" y="318"/>
                    <a:pt x="973" y="360"/>
                  </a:cubicBezTo>
                  <a:cubicBezTo>
                    <a:pt x="2264" y="1185"/>
                    <a:pt x="1" y="2094"/>
                    <a:pt x="1269" y="2538"/>
                  </a:cubicBezTo>
                  <a:cubicBezTo>
                    <a:pt x="1058" y="1798"/>
                    <a:pt x="1735" y="1417"/>
                    <a:pt x="2179" y="931"/>
                  </a:cubicBezTo>
                  <a:cubicBezTo>
                    <a:pt x="1883" y="529"/>
                    <a:pt x="1523" y="212"/>
                    <a:pt x="1079"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6" name="Google Shape;3496;p21"/>
            <p:cNvSpPr/>
            <p:nvPr/>
          </p:nvSpPr>
          <p:spPr>
            <a:xfrm>
              <a:off x="-792475" y="3742675"/>
              <a:ext cx="64400" cy="38575"/>
            </a:xfrm>
            <a:custGeom>
              <a:rect b="b" l="l" r="r" t="t"/>
              <a:pathLst>
                <a:path extrusionOk="0" h="1543" w="2576">
                  <a:moveTo>
                    <a:pt x="1244" y="0"/>
                  </a:moveTo>
                  <a:lnTo>
                    <a:pt x="1032" y="43"/>
                  </a:lnTo>
                  <a:cubicBezTo>
                    <a:pt x="1" y="909"/>
                    <a:pt x="355" y="1543"/>
                    <a:pt x="1021" y="1543"/>
                  </a:cubicBezTo>
                  <a:cubicBezTo>
                    <a:pt x="1378" y="1543"/>
                    <a:pt x="1826" y="1360"/>
                    <a:pt x="2195" y="931"/>
                  </a:cubicBezTo>
                  <a:lnTo>
                    <a:pt x="2365" y="910"/>
                  </a:lnTo>
                  <a:cubicBezTo>
                    <a:pt x="2576" y="762"/>
                    <a:pt x="2428" y="529"/>
                    <a:pt x="2195" y="529"/>
                  </a:cubicBezTo>
                  <a:cubicBezTo>
                    <a:pt x="2117" y="550"/>
                    <a:pt x="2047" y="560"/>
                    <a:pt x="1984" y="560"/>
                  </a:cubicBezTo>
                  <a:cubicBezTo>
                    <a:pt x="1606" y="560"/>
                    <a:pt x="1479" y="218"/>
                    <a:pt x="1244"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7" name="Google Shape;3497;p21"/>
            <p:cNvSpPr/>
            <p:nvPr/>
          </p:nvSpPr>
          <p:spPr>
            <a:xfrm>
              <a:off x="-1240425" y="3873700"/>
              <a:ext cx="47600" cy="44775"/>
            </a:xfrm>
            <a:custGeom>
              <a:rect b="b" l="l" r="r" t="t"/>
              <a:pathLst>
                <a:path extrusionOk="0" h="1791" w="1904">
                  <a:moveTo>
                    <a:pt x="882" y="1"/>
                  </a:moveTo>
                  <a:cubicBezTo>
                    <a:pt x="710" y="1"/>
                    <a:pt x="531" y="143"/>
                    <a:pt x="402" y="512"/>
                  </a:cubicBezTo>
                  <a:cubicBezTo>
                    <a:pt x="0" y="1098"/>
                    <a:pt x="805" y="1790"/>
                    <a:pt x="1452" y="1790"/>
                  </a:cubicBezTo>
                  <a:cubicBezTo>
                    <a:pt x="1622" y="1790"/>
                    <a:pt x="1780" y="1743"/>
                    <a:pt x="1904" y="1633"/>
                  </a:cubicBezTo>
                  <a:cubicBezTo>
                    <a:pt x="1586" y="1633"/>
                    <a:pt x="1290" y="1612"/>
                    <a:pt x="1163" y="1294"/>
                  </a:cubicBezTo>
                  <a:cubicBezTo>
                    <a:pt x="1673" y="844"/>
                    <a:pt x="1301" y="1"/>
                    <a:pt x="882"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8" name="Google Shape;3498;p21"/>
            <p:cNvSpPr/>
            <p:nvPr/>
          </p:nvSpPr>
          <p:spPr>
            <a:xfrm>
              <a:off x="-1146850" y="3808550"/>
              <a:ext cx="59925" cy="25625"/>
            </a:xfrm>
            <a:custGeom>
              <a:rect b="b" l="l" r="r" t="t"/>
              <a:pathLst>
                <a:path extrusionOk="0" h="1025" w="2397">
                  <a:moveTo>
                    <a:pt x="1087" y="0"/>
                  </a:moveTo>
                  <a:cubicBezTo>
                    <a:pt x="682" y="0"/>
                    <a:pt x="250" y="94"/>
                    <a:pt x="1" y="242"/>
                  </a:cubicBezTo>
                  <a:cubicBezTo>
                    <a:pt x="593" y="538"/>
                    <a:pt x="1333" y="580"/>
                    <a:pt x="1862" y="1024"/>
                  </a:cubicBezTo>
                  <a:cubicBezTo>
                    <a:pt x="2396" y="276"/>
                    <a:pt x="1782" y="0"/>
                    <a:pt x="1087"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9" name="Google Shape;3499;p21"/>
            <p:cNvSpPr/>
            <p:nvPr/>
          </p:nvSpPr>
          <p:spPr>
            <a:xfrm>
              <a:off x="-1169575" y="4020525"/>
              <a:ext cx="55000" cy="23225"/>
            </a:xfrm>
            <a:custGeom>
              <a:rect b="b" l="l" r="r" t="t"/>
              <a:pathLst>
                <a:path extrusionOk="0" h="929" w="2200">
                  <a:moveTo>
                    <a:pt x="1519" y="0"/>
                  </a:moveTo>
                  <a:cubicBezTo>
                    <a:pt x="1011" y="0"/>
                    <a:pt x="375" y="354"/>
                    <a:pt x="0" y="582"/>
                  </a:cubicBezTo>
                  <a:cubicBezTo>
                    <a:pt x="71" y="565"/>
                    <a:pt x="137" y="558"/>
                    <a:pt x="200" y="558"/>
                  </a:cubicBezTo>
                  <a:cubicBezTo>
                    <a:pt x="652" y="558"/>
                    <a:pt x="921" y="928"/>
                    <a:pt x="1243" y="928"/>
                  </a:cubicBezTo>
                  <a:cubicBezTo>
                    <a:pt x="1399" y="928"/>
                    <a:pt x="1568" y="841"/>
                    <a:pt x="1777" y="582"/>
                  </a:cubicBezTo>
                  <a:cubicBezTo>
                    <a:pt x="1865" y="494"/>
                    <a:pt x="1997" y="450"/>
                    <a:pt x="2124" y="450"/>
                  </a:cubicBezTo>
                  <a:cubicBezTo>
                    <a:pt x="2150" y="450"/>
                    <a:pt x="2175" y="451"/>
                    <a:pt x="2200" y="455"/>
                  </a:cubicBezTo>
                  <a:cubicBezTo>
                    <a:pt x="2068" y="120"/>
                    <a:pt x="1815" y="0"/>
                    <a:pt x="1519"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0" name="Google Shape;3500;p21"/>
            <p:cNvSpPr/>
            <p:nvPr/>
          </p:nvSpPr>
          <p:spPr>
            <a:xfrm>
              <a:off x="-745525" y="3725025"/>
              <a:ext cx="41775" cy="41450"/>
            </a:xfrm>
            <a:custGeom>
              <a:rect b="b" l="l" r="r" t="t"/>
              <a:pathLst>
                <a:path extrusionOk="0" h="1658" w="1671">
                  <a:moveTo>
                    <a:pt x="624" y="1"/>
                  </a:moveTo>
                  <a:cubicBezTo>
                    <a:pt x="459" y="1"/>
                    <a:pt x="286" y="63"/>
                    <a:pt x="106" y="177"/>
                  </a:cubicBezTo>
                  <a:cubicBezTo>
                    <a:pt x="0" y="495"/>
                    <a:pt x="529" y="643"/>
                    <a:pt x="381" y="981"/>
                  </a:cubicBezTo>
                  <a:cubicBezTo>
                    <a:pt x="360" y="1087"/>
                    <a:pt x="402" y="1193"/>
                    <a:pt x="465" y="1277"/>
                  </a:cubicBezTo>
                  <a:lnTo>
                    <a:pt x="487" y="1616"/>
                  </a:lnTo>
                  <a:cubicBezTo>
                    <a:pt x="550" y="1637"/>
                    <a:pt x="592" y="1637"/>
                    <a:pt x="656" y="1658"/>
                  </a:cubicBezTo>
                  <a:cubicBezTo>
                    <a:pt x="952" y="1256"/>
                    <a:pt x="1671" y="854"/>
                    <a:pt x="1206" y="304"/>
                  </a:cubicBezTo>
                  <a:cubicBezTo>
                    <a:pt x="1019" y="95"/>
                    <a:pt x="827" y="1"/>
                    <a:pt x="624"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1" name="Google Shape;3501;p21"/>
            <p:cNvSpPr/>
            <p:nvPr/>
          </p:nvSpPr>
          <p:spPr>
            <a:xfrm>
              <a:off x="-2762125" y="4128650"/>
              <a:ext cx="51300" cy="41350"/>
            </a:xfrm>
            <a:custGeom>
              <a:rect b="b" l="l" r="r" t="t"/>
              <a:pathLst>
                <a:path extrusionOk="0" h="1654" w="2052">
                  <a:moveTo>
                    <a:pt x="1946" y="0"/>
                  </a:moveTo>
                  <a:cubicBezTo>
                    <a:pt x="1396" y="21"/>
                    <a:pt x="1015" y="381"/>
                    <a:pt x="550" y="550"/>
                  </a:cubicBezTo>
                  <a:cubicBezTo>
                    <a:pt x="570" y="862"/>
                    <a:pt x="589" y="1192"/>
                    <a:pt x="128" y="1192"/>
                  </a:cubicBezTo>
                  <a:cubicBezTo>
                    <a:pt x="89" y="1192"/>
                    <a:pt x="46" y="1189"/>
                    <a:pt x="0" y="1185"/>
                  </a:cubicBezTo>
                  <a:lnTo>
                    <a:pt x="0" y="1185"/>
                  </a:lnTo>
                  <a:cubicBezTo>
                    <a:pt x="218" y="1363"/>
                    <a:pt x="325" y="1654"/>
                    <a:pt x="670" y="1654"/>
                  </a:cubicBezTo>
                  <a:cubicBezTo>
                    <a:pt x="692" y="1654"/>
                    <a:pt x="716" y="1652"/>
                    <a:pt x="740" y="1650"/>
                  </a:cubicBezTo>
                  <a:cubicBezTo>
                    <a:pt x="1290" y="1185"/>
                    <a:pt x="1354" y="444"/>
                    <a:pt x="2052" y="64"/>
                  </a:cubicBezTo>
                  <a:lnTo>
                    <a:pt x="1946" y="0"/>
                  </a:ln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2" name="Google Shape;3502;p21"/>
            <p:cNvSpPr/>
            <p:nvPr/>
          </p:nvSpPr>
          <p:spPr>
            <a:xfrm>
              <a:off x="-1231025" y="4054625"/>
              <a:ext cx="54075" cy="42050"/>
            </a:xfrm>
            <a:custGeom>
              <a:rect b="b" l="l" r="r" t="t"/>
              <a:pathLst>
                <a:path extrusionOk="0" h="1682" w="2163">
                  <a:moveTo>
                    <a:pt x="1908" y="0"/>
                  </a:moveTo>
                  <a:cubicBezTo>
                    <a:pt x="1253" y="0"/>
                    <a:pt x="1232" y="804"/>
                    <a:pt x="576" y="804"/>
                  </a:cubicBezTo>
                  <a:cubicBezTo>
                    <a:pt x="407" y="1015"/>
                    <a:pt x="216" y="1248"/>
                    <a:pt x="26" y="1460"/>
                  </a:cubicBezTo>
                  <a:cubicBezTo>
                    <a:pt x="1" y="1625"/>
                    <a:pt x="71" y="1682"/>
                    <a:pt x="189" y="1682"/>
                  </a:cubicBezTo>
                  <a:cubicBezTo>
                    <a:pt x="438" y="1682"/>
                    <a:pt x="899" y="1431"/>
                    <a:pt x="1113" y="1431"/>
                  </a:cubicBezTo>
                  <a:cubicBezTo>
                    <a:pt x="1134" y="1431"/>
                    <a:pt x="1152" y="1433"/>
                    <a:pt x="1168" y="1438"/>
                  </a:cubicBezTo>
                  <a:cubicBezTo>
                    <a:pt x="1337" y="1100"/>
                    <a:pt x="1464" y="719"/>
                    <a:pt x="1845" y="444"/>
                  </a:cubicBezTo>
                  <a:cubicBezTo>
                    <a:pt x="2014" y="339"/>
                    <a:pt x="2162" y="191"/>
                    <a:pt x="1908"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3" name="Google Shape;3503;p21"/>
            <p:cNvSpPr/>
            <p:nvPr/>
          </p:nvSpPr>
          <p:spPr>
            <a:xfrm>
              <a:off x="-1988600" y="4013900"/>
              <a:ext cx="43400" cy="40750"/>
            </a:xfrm>
            <a:custGeom>
              <a:rect b="b" l="l" r="r" t="t"/>
              <a:pathLst>
                <a:path extrusionOk="0" h="1630" w="1736">
                  <a:moveTo>
                    <a:pt x="593" y="1"/>
                  </a:moveTo>
                  <a:cubicBezTo>
                    <a:pt x="1" y="593"/>
                    <a:pt x="276" y="1291"/>
                    <a:pt x="974" y="1629"/>
                  </a:cubicBezTo>
                  <a:cubicBezTo>
                    <a:pt x="1012" y="1626"/>
                    <a:pt x="1050" y="1625"/>
                    <a:pt x="1088" y="1625"/>
                  </a:cubicBezTo>
                  <a:cubicBezTo>
                    <a:pt x="1151" y="1625"/>
                    <a:pt x="1213" y="1628"/>
                    <a:pt x="1274" y="1628"/>
                  </a:cubicBezTo>
                  <a:cubicBezTo>
                    <a:pt x="1449" y="1628"/>
                    <a:pt x="1614" y="1609"/>
                    <a:pt x="1735" y="1460"/>
                  </a:cubicBezTo>
                  <a:cubicBezTo>
                    <a:pt x="614" y="1375"/>
                    <a:pt x="1629" y="804"/>
                    <a:pt x="656" y="43"/>
                  </a:cubicBezTo>
                  <a:lnTo>
                    <a:pt x="593" y="1"/>
                  </a:ln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4" name="Google Shape;3504;p21"/>
            <p:cNvSpPr/>
            <p:nvPr/>
          </p:nvSpPr>
          <p:spPr>
            <a:xfrm>
              <a:off x="-1652850" y="3761175"/>
              <a:ext cx="37575" cy="32625"/>
            </a:xfrm>
            <a:custGeom>
              <a:rect b="b" l="l" r="r" t="t"/>
              <a:pathLst>
                <a:path extrusionOk="0" h="1305" w="1503">
                  <a:moveTo>
                    <a:pt x="1502" y="0"/>
                  </a:moveTo>
                  <a:cubicBezTo>
                    <a:pt x="847" y="191"/>
                    <a:pt x="297" y="656"/>
                    <a:pt x="1" y="1269"/>
                  </a:cubicBezTo>
                  <a:cubicBezTo>
                    <a:pt x="124" y="1294"/>
                    <a:pt x="235" y="1305"/>
                    <a:pt x="334" y="1305"/>
                  </a:cubicBezTo>
                  <a:cubicBezTo>
                    <a:pt x="1098" y="1305"/>
                    <a:pt x="1184" y="638"/>
                    <a:pt x="1502" y="170"/>
                  </a:cubicBezTo>
                  <a:lnTo>
                    <a:pt x="1502" y="0"/>
                  </a:ln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5" name="Google Shape;3505;p21"/>
            <p:cNvSpPr/>
            <p:nvPr/>
          </p:nvSpPr>
          <p:spPr>
            <a:xfrm>
              <a:off x="-1086575" y="3644850"/>
              <a:ext cx="51850" cy="47625"/>
            </a:xfrm>
            <a:custGeom>
              <a:rect b="b" l="l" r="r" t="t"/>
              <a:pathLst>
                <a:path extrusionOk="0" h="1905" w="2074">
                  <a:moveTo>
                    <a:pt x="952" y="1"/>
                  </a:moveTo>
                  <a:lnTo>
                    <a:pt x="952" y="1"/>
                  </a:lnTo>
                  <a:cubicBezTo>
                    <a:pt x="1" y="825"/>
                    <a:pt x="1946" y="1164"/>
                    <a:pt x="593" y="1460"/>
                  </a:cubicBezTo>
                  <a:lnTo>
                    <a:pt x="1333" y="1904"/>
                  </a:lnTo>
                  <a:cubicBezTo>
                    <a:pt x="1587" y="1650"/>
                    <a:pt x="1820" y="1396"/>
                    <a:pt x="2073" y="1143"/>
                  </a:cubicBezTo>
                  <a:cubicBezTo>
                    <a:pt x="1249" y="1100"/>
                    <a:pt x="931" y="677"/>
                    <a:pt x="952"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6" name="Google Shape;3506;p21"/>
            <p:cNvSpPr/>
            <p:nvPr/>
          </p:nvSpPr>
          <p:spPr>
            <a:xfrm>
              <a:off x="-1963750" y="3974250"/>
              <a:ext cx="34400" cy="28075"/>
            </a:xfrm>
            <a:custGeom>
              <a:rect b="b" l="l" r="r" t="t"/>
              <a:pathLst>
                <a:path extrusionOk="0" h="1123" w="1376">
                  <a:moveTo>
                    <a:pt x="931" y="1"/>
                  </a:moveTo>
                  <a:lnTo>
                    <a:pt x="931" y="1"/>
                  </a:lnTo>
                  <a:cubicBezTo>
                    <a:pt x="530" y="191"/>
                    <a:pt x="191" y="529"/>
                    <a:pt x="1" y="952"/>
                  </a:cubicBezTo>
                  <a:cubicBezTo>
                    <a:pt x="122" y="1108"/>
                    <a:pt x="286" y="1122"/>
                    <a:pt x="457" y="1122"/>
                  </a:cubicBezTo>
                  <a:cubicBezTo>
                    <a:pt x="495" y="1122"/>
                    <a:pt x="533" y="1122"/>
                    <a:pt x="572" y="1122"/>
                  </a:cubicBezTo>
                  <a:cubicBezTo>
                    <a:pt x="1058" y="847"/>
                    <a:pt x="1375" y="508"/>
                    <a:pt x="931"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7" name="Google Shape;3507;p21"/>
            <p:cNvSpPr/>
            <p:nvPr/>
          </p:nvSpPr>
          <p:spPr>
            <a:xfrm>
              <a:off x="-1490600" y="3946225"/>
              <a:ext cx="70950" cy="49775"/>
            </a:xfrm>
            <a:custGeom>
              <a:rect b="b" l="l" r="r" t="t"/>
              <a:pathLst>
                <a:path extrusionOk="0" h="1991" w="2838">
                  <a:moveTo>
                    <a:pt x="2245" y="1"/>
                  </a:moveTo>
                  <a:lnTo>
                    <a:pt x="1695" y="487"/>
                  </a:lnTo>
                  <a:cubicBezTo>
                    <a:pt x="1666" y="486"/>
                    <a:pt x="1637" y="486"/>
                    <a:pt x="1608" y="486"/>
                  </a:cubicBezTo>
                  <a:cubicBezTo>
                    <a:pt x="1" y="486"/>
                    <a:pt x="150" y="1990"/>
                    <a:pt x="960" y="1990"/>
                  </a:cubicBezTo>
                  <a:cubicBezTo>
                    <a:pt x="1079" y="1990"/>
                    <a:pt x="1213" y="1958"/>
                    <a:pt x="1357" y="1883"/>
                  </a:cubicBezTo>
                  <a:cubicBezTo>
                    <a:pt x="701" y="974"/>
                    <a:pt x="2838" y="1016"/>
                    <a:pt x="2245"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8" name="Google Shape;3508;p21"/>
            <p:cNvSpPr/>
            <p:nvPr/>
          </p:nvSpPr>
          <p:spPr>
            <a:xfrm>
              <a:off x="-1472025" y="3987125"/>
              <a:ext cx="41800" cy="22275"/>
            </a:xfrm>
            <a:custGeom>
              <a:rect b="b" l="l" r="r" t="t"/>
              <a:pathLst>
                <a:path extrusionOk="0" h="891" w="1672">
                  <a:moveTo>
                    <a:pt x="993" y="1"/>
                  </a:moveTo>
                  <a:cubicBezTo>
                    <a:pt x="698" y="1"/>
                    <a:pt x="431" y="318"/>
                    <a:pt x="90" y="318"/>
                  </a:cubicBezTo>
                  <a:cubicBezTo>
                    <a:pt x="61" y="318"/>
                    <a:pt x="31" y="315"/>
                    <a:pt x="1" y="310"/>
                  </a:cubicBezTo>
                  <a:lnTo>
                    <a:pt x="1" y="310"/>
                  </a:lnTo>
                  <a:cubicBezTo>
                    <a:pt x="263" y="686"/>
                    <a:pt x="563" y="891"/>
                    <a:pt x="904" y="891"/>
                  </a:cubicBezTo>
                  <a:cubicBezTo>
                    <a:pt x="1140" y="891"/>
                    <a:pt x="1395" y="793"/>
                    <a:pt x="1672" y="585"/>
                  </a:cubicBezTo>
                  <a:cubicBezTo>
                    <a:pt x="1502" y="480"/>
                    <a:pt x="1375" y="332"/>
                    <a:pt x="1312" y="141"/>
                  </a:cubicBezTo>
                  <a:cubicBezTo>
                    <a:pt x="1200" y="39"/>
                    <a:pt x="1094" y="1"/>
                    <a:pt x="993"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9" name="Google Shape;3509;p21"/>
            <p:cNvSpPr/>
            <p:nvPr/>
          </p:nvSpPr>
          <p:spPr>
            <a:xfrm>
              <a:off x="-1596800" y="3771225"/>
              <a:ext cx="32275" cy="39750"/>
            </a:xfrm>
            <a:custGeom>
              <a:rect b="b" l="l" r="r" t="t"/>
              <a:pathLst>
                <a:path extrusionOk="0" h="1590" w="1291">
                  <a:moveTo>
                    <a:pt x="275" y="0"/>
                  </a:moveTo>
                  <a:cubicBezTo>
                    <a:pt x="381" y="529"/>
                    <a:pt x="275" y="1079"/>
                    <a:pt x="0" y="1523"/>
                  </a:cubicBezTo>
                  <a:cubicBezTo>
                    <a:pt x="23" y="1568"/>
                    <a:pt x="64" y="1589"/>
                    <a:pt x="107" y="1589"/>
                  </a:cubicBezTo>
                  <a:cubicBezTo>
                    <a:pt x="144" y="1589"/>
                    <a:pt x="183" y="1574"/>
                    <a:pt x="212" y="1544"/>
                  </a:cubicBezTo>
                  <a:cubicBezTo>
                    <a:pt x="466" y="1163"/>
                    <a:pt x="1143" y="994"/>
                    <a:pt x="910" y="360"/>
                  </a:cubicBezTo>
                  <a:cubicBezTo>
                    <a:pt x="868" y="254"/>
                    <a:pt x="1143" y="275"/>
                    <a:pt x="1291" y="254"/>
                  </a:cubicBezTo>
                  <a:cubicBezTo>
                    <a:pt x="1252" y="46"/>
                    <a:pt x="1004" y="38"/>
                    <a:pt x="741" y="38"/>
                  </a:cubicBezTo>
                  <a:cubicBezTo>
                    <a:pt x="719" y="38"/>
                    <a:pt x="697" y="38"/>
                    <a:pt x="675" y="38"/>
                  </a:cubicBezTo>
                  <a:cubicBezTo>
                    <a:pt x="532" y="38"/>
                    <a:pt x="388" y="36"/>
                    <a:pt x="275"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0" name="Google Shape;3510;p21"/>
            <p:cNvSpPr/>
            <p:nvPr/>
          </p:nvSpPr>
          <p:spPr>
            <a:xfrm>
              <a:off x="-1470950" y="3934075"/>
              <a:ext cx="33850" cy="32025"/>
            </a:xfrm>
            <a:custGeom>
              <a:rect b="b" l="l" r="r" t="t"/>
              <a:pathLst>
                <a:path extrusionOk="0" h="1281" w="1354">
                  <a:moveTo>
                    <a:pt x="888" y="0"/>
                  </a:moveTo>
                  <a:lnTo>
                    <a:pt x="888" y="0"/>
                  </a:lnTo>
                  <a:cubicBezTo>
                    <a:pt x="508" y="296"/>
                    <a:pt x="212" y="698"/>
                    <a:pt x="0" y="1121"/>
                  </a:cubicBezTo>
                  <a:cubicBezTo>
                    <a:pt x="167" y="1223"/>
                    <a:pt x="318" y="1281"/>
                    <a:pt x="454" y="1281"/>
                  </a:cubicBezTo>
                  <a:cubicBezTo>
                    <a:pt x="628" y="1281"/>
                    <a:pt x="779" y="1187"/>
                    <a:pt x="909" y="973"/>
                  </a:cubicBezTo>
                  <a:cubicBezTo>
                    <a:pt x="761" y="656"/>
                    <a:pt x="1354" y="317"/>
                    <a:pt x="888"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1" name="Google Shape;3511;p21"/>
            <p:cNvSpPr/>
            <p:nvPr/>
          </p:nvSpPr>
          <p:spPr>
            <a:xfrm>
              <a:off x="-1216100" y="4046700"/>
              <a:ext cx="32800" cy="31975"/>
            </a:xfrm>
            <a:custGeom>
              <a:rect b="b" l="l" r="r" t="t"/>
              <a:pathLst>
                <a:path extrusionOk="0" h="1279" w="1312">
                  <a:moveTo>
                    <a:pt x="1290" y="0"/>
                  </a:moveTo>
                  <a:cubicBezTo>
                    <a:pt x="783" y="275"/>
                    <a:pt x="317" y="656"/>
                    <a:pt x="0" y="1142"/>
                  </a:cubicBezTo>
                  <a:cubicBezTo>
                    <a:pt x="96" y="1238"/>
                    <a:pt x="189" y="1278"/>
                    <a:pt x="279" y="1278"/>
                  </a:cubicBezTo>
                  <a:cubicBezTo>
                    <a:pt x="666" y="1278"/>
                    <a:pt x="1003" y="544"/>
                    <a:pt x="1311" y="338"/>
                  </a:cubicBezTo>
                  <a:lnTo>
                    <a:pt x="1290" y="0"/>
                  </a:ln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2" name="Google Shape;3512;p21"/>
            <p:cNvSpPr/>
            <p:nvPr/>
          </p:nvSpPr>
          <p:spPr>
            <a:xfrm>
              <a:off x="-2706625" y="4053750"/>
              <a:ext cx="37575" cy="16975"/>
            </a:xfrm>
            <a:custGeom>
              <a:rect b="b" l="l" r="r" t="t"/>
              <a:pathLst>
                <a:path extrusionOk="0" h="679" w="1503">
                  <a:moveTo>
                    <a:pt x="819" y="0"/>
                  </a:moveTo>
                  <a:cubicBezTo>
                    <a:pt x="554" y="0"/>
                    <a:pt x="278" y="96"/>
                    <a:pt x="1" y="162"/>
                  </a:cubicBezTo>
                  <a:cubicBezTo>
                    <a:pt x="43" y="183"/>
                    <a:pt x="85" y="204"/>
                    <a:pt x="149" y="204"/>
                  </a:cubicBezTo>
                  <a:cubicBezTo>
                    <a:pt x="350" y="562"/>
                    <a:pt x="493" y="679"/>
                    <a:pt x="642" y="679"/>
                  </a:cubicBezTo>
                  <a:cubicBezTo>
                    <a:pt x="855" y="679"/>
                    <a:pt x="1080" y="443"/>
                    <a:pt x="1502" y="331"/>
                  </a:cubicBezTo>
                  <a:cubicBezTo>
                    <a:pt x="1291" y="79"/>
                    <a:pt x="1060" y="0"/>
                    <a:pt x="819"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3" name="Google Shape;3513;p21"/>
            <p:cNvSpPr/>
            <p:nvPr/>
          </p:nvSpPr>
          <p:spPr>
            <a:xfrm>
              <a:off x="-1211875" y="3838375"/>
              <a:ext cx="33850" cy="28500"/>
            </a:xfrm>
            <a:custGeom>
              <a:rect b="b" l="l" r="r" t="t"/>
              <a:pathLst>
                <a:path extrusionOk="0" h="1140" w="1354">
                  <a:moveTo>
                    <a:pt x="994" y="0"/>
                  </a:moveTo>
                  <a:cubicBezTo>
                    <a:pt x="592" y="254"/>
                    <a:pt x="148" y="466"/>
                    <a:pt x="0" y="931"/>
                  </a:cubicBezTo>
                  <a:cubicBezTo>
                    <a:pt x="76" y="1071"/>
                    <a:pt x="113" y="1140"/>
                    <a:pt x="187" y="1140"/>
                  </a:cubicBezTo>
                  <a:cubicBezTo>
                    <a:pt x="258" y="1140"/>
                    <a:pt x="364" y="1076"/>
                    <a:pt x="571" y="952"/>
                  </a:cubicBezTo>
                  <a:cubicBezTo>
                    <a:pt x="762" y="656"/>
                    <a:pt x="1354" y="487"/>
                    <a:pt x="994"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4" name="Google Shape;3514;p21"/>
            <p:cNvSpPr/>
            <p:nvPr/>
          </p:nvSpPr>
          <p:spPr>
            <a:xfrm>
              <a:off x="-771325" y="3734850"/>
              <a:ext cx="38500" cy="23000"/>
            </a:xfrm>
            <a:custGeom>
              <a:rect b="b" l="l" r="r" t="t"/>
              <a:pathLst>
                <a:path extrusionOk="0" h="920" w="1540">
                  <a:moveTo>
                    <a:pt x="1165" y="1"/>
                  </a:moveTo>
                  <a:cubicBezTo>
                    <a:pt x="675" y="1"/>
                    <a:pt x="1" y="919"/>
                    <a:pt x="1080" y="919"/>
                  </a:cubicBezTo>
                  <a:cubicBezTo>
                    <a:pt x="1197" y="919"/>
                    <a:pt x="1336" y="908"/>
                    <a:pt x="1497" y="884"/>
                  </a:cubicBezTo>
                  <a:lnTo>
                    <a:pt x="1540" y="609"/>
                  </a:lnTo>
                  <a:cubicBezTo>
                    <a:pt x="1540" y="159"/>
                    <a:pt x="1368" y="1"/>
                    <a:pt x="1165"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5" name="Google Shape;3515;p21"/>
            <p:cNvSpPr/>
            <p:nvPr/>
          </p:nvSpPr>
          <p:spPr>
            <a:xfrm>
              <a:off x="-1220875" y="3861625"/>
              <a:ext cx="25950" cy="29125"/>
            </a:xfrm>
            <a:custGeom>
              <a:rect b="b" l="l" r="r" t="t"/>
              <a:pathLst>
                <a:path extrusionOk="0" h="1165" w="1038">
                  <a:moveTo>
                    <a:pt x="360" y="1"/>
                  </a:moveTo>
                  <a:cubicBezTo>
                    <a:pt x="149" y="85"/>
                    <a:pt x="22" y="276"/>
                    <a:pt x="1" y="487"/>
                  </a:cubicBezTo>
                  <a:cubicBezTo>
                    <a:pt x="276" y="572"/>
                    <a:pt x="445" y="868"/>
                    <a:pt x="403" y="1164"/>
                  </a:cubicBezTo>
                  <a:cubicBezTo>
                    <a:pt x="1037" y="1016"/>
                    <a:pt x="487" y="381"/>
                    <a:pt x="931" y="170"/>
                  </a:cubicBezTo>
                  <a:lnTo>
                    <a:pt x="931" y="22"/>
                  </a:lnTo>
                  <a:cubicBezTo>
                    <a:pt x="909" y="15"/>
                    <a:pt x="887" y="11"/>
                    <a:pt x="865" y="11"/>
                  </a:cubicBezTo>
                  <a:cubicBezTo>
                    <a:pt x="755" y="11"/>
                    <a:pt x="645" y="87"/>
                    <a:pt x="535" y="87"/>
                  </a:cubicBezTo>
                  <a:cubicBezTo>
                    <a:pt x="477" y="87"/>
                    <a:pt x="419" y="66"/>
                    <a:pt x="360"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6" name="Google Shape;3516;p21"/>
            <p:cNvSpPr/>
            <p:nvPr/>
          </p:nvSpPr>
          <p:spPr>
            <a:xfrm>
              <a:off x="-1411225" y="3896275"/>
              <a:ext cx="23300" cy="15350"/>
            </a:xfrm>
            <a:custGeom>
              <a:rect b="b" l="l" r="r" t="t"/>
              <a:pathLst>
                <a:path extrusionOk="0" h="614" w="932">
                  <a:moveTo>
                    <a:pt x="649" y="0"/>
                  </a:moveTo>
                  <a:cubicBezTo>
                    <a:pt x="410" y="0"/>
                    <a:pt x="184" y="218"/>
                    <a:pt x="1" y="370"/>
                  </a:cubicBezTo>
                  <a:lnTo>
                    <a:pt x="1" y="561"/>
                  </a:lnTo>
                  <a:cubicBezTo>
                    <a:pt x="137" y="595"/>
                    <a:pt x="262" y="613"/>
                    <a:pt x="374" y="613"/>
                  </a:cubicBezTo>
                  <a:cubicBezTo>
                    <a:pt x="680" y="613"/>
                    <a:pt x="885" y="473"/>
                    <a:pt x="932" y="116"/>
                  </a:cubicBezTo>
                  <a:cubicBezTo>
                    <a:pt x="837" y="33"/>
                    <a:pt x="742" y="0"/>
                    <a:pt x="649"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7" name="Google Shape;3517;p21"/>
            <p:cNvSpPr/>
            <p:nvPr/>
          </p:nvSpPr>
          <p:spPr>
            <a:xfrm>
              <a:off x="-788900" y="3743725"/>
              <a:ext cx="26375" cy="19075"/>
            </a:xfrm>
            <a:custGeom>
              <a:rect b="b" l="l" r="r" t="t"/>
              <a:pathLst>
                <a:path extrusionOk="0" h="763" w="1055">
                  <a:moveTo>
                    <a:pt x="889" y="1"/>
                  </a:moveTo>
                  <a:lnTo>
                    <a:pt x="889" y="1"/>
                  </a:lnTo>
                  <a:cubicBezTo>
                    <a:pt x="572" y="64"/>
                    <a:pt x="255" y="191"/>
                    <a:pt x="1" y="402"/>
                  </a:cubicBezTo>
                  <a:cubicBezTo>
                    <a:pt x="170" y="466"/>
                    <a:pt x="170" y="614"/>
                    <a:pt x="191" y="762"/>
                  </a:cubicBezTo>
                  <a:cubicBezTo>
                    <a:pt x="196" y="762"/>
                    <a:pt x="201" y="763"/>
                    <a:pt x="206" y="763"/>
                  </a:cubicBezTo>
                  <a:cubicBezTo>
                    <a:pt x="450" y="763"/>
                    <a:pt x="1055" y="290"/>
                    <a:pt x="889"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8" name="Google Shape;3518;p21"/>
            <p:cNvSpPr/>
            <p:nvPr/>
          </p:nvSpPr>
          <p:spPr>
            <a:xfrm>
              <a:off x="-761400" y="3741600"/>
              <a:ext cx="23825" cy="20050"/>
            </a:xfrm>
            <a:custGeom>
              <a:rect b="b" l="l" r="r" t="t"/>
              <a:pathLst>
                <a:path extrusionOk="0" h="802" w="953">
                  <a:moveTo>
                    <a:pt x="212" y="1"/>
                  </a:moveTo>
                  <a:lnTo>
                    <a:pt x="1" y="43"/>
                  </a:lnTo>
                  <a:cubicBezTo>
                    <a:pt x="32" y="422"/>
                    <a:pt x="64" y="802"/>
                    <a:pt x="439" y="802"/>
                  </a:cubicBezTo>
                  <a:cubicBezTo>
                    <a:pt x="566" y="802"/>
                    <a:pt x="733" y="758"/>
                    <a:pt x="952" y="657"/>
                  </a:cubicBezTo>
                  <a:cubicBezTo>
                    <a:pt x="635" y="487"/>
                    <a:pt x="106" y="509"/>
                    <a:pt x="212"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9" name="Google Shape;3519;p21"/>
            <p:cNvSpPr/>
            <p:nvPr/>
          </p:nvSpPr>
          <p:spPr>
            <a:xfrm>
              <a:off x="-752400" y="3729450"/>
              <a:ext cx="32275" cy="20650"/>
            </a:xfrm>
            <a:custGeom>
              <a:rect b="b" l="l" r="r" t="t"/>
              <a:pathLst>
                <a:path extrusionOk="0" h="826" w="1291">
                  <a:moveTo>
                    <a:pt x="381" y="0"/>
                  </a:moveTo>
                  <a:cubicBezTo>
                    <a:pt x="190" y="0"/>
                    <a:pt x="21" y="149"/>
                    <a:pt x="0" y="339"/>
                  </a:cubicBezTo>
                  <a:cubicBezTo>
                    <a:pt x="39" y="337"/>
                    <a:pt x="76" y="336"/>
                    <a:pt x="113" y="336"/>
                  </a:cubicBezTo>
                  <a:cubicBezTo>
                    <a:pt x="479" y="336"/>
                    <a:pt x="744" y="441"/>
                    <a:pt x="783" y="825"/>
                  </a:cubicBezTo>
                  <a:cubicBezTo>
                    <a:pt x="1290" y="318"/>
                    <a:pt x="529" y="275"/>
                    <a:pt x="381"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0" name="Google Shape;3520;p21"/>
            <p:cNvSpPr/>
            <p:nvPr/>
          </p:nvSpPr>
          <p:spPr>
            <a:xfrm>
              <a:off x="-1687225" y="3817225"/>
              <a:ext cx="15900" cy="16400"/>
            </a:xfrm>
            <a:custGeom>
              <a:rect b="b" l="l" r="r" t="t"/>
              <a:pathLst>
                <a:path extrusionOk="0" h="656" w="636">
                  <a:moveTo>
                    <a:pt x="635" y="0"/>
                  </a:moveTo>
                  <a:cubicBezTo>
                    <a:pt x="1" y="212"/>
                    <a:pt x="297" y="444"/>
                    <a:pt x="635" y="656"/>
                  </a:cubicBezTo>
                  <a:lnTo>
                    <a:pt x="635" y="0"/>
                  </a:ln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1" name="Google Shape;3521;p21"/>
            <p:cNvSpPr/>
            <p:nvPr/>
          </p:nvSpPr>
          <p:spPr>
            <a:xfrm>
              <a:off x="-2011875" y="3793675"/>
              <a:ext cx="15900" cy="15650"/>
            </a:xfrm>
            <a:custGeom>
              <a:rect b="b" l="l" r="r" t="t"/>
              <a:pathLst>
                <a:path extrusionOk="0" h="626" w="636">
                  <a:moveTo>
                    <a:pt x="209" y="1"/>
                  </a:moveTo>
                  <a:cubicBezTo>
                    <a:pt x="86" y="1"/>
                    <a:pt x="1" y="38"/>
                    <a:pt x="65" y="139"/>
                  </a:cubicBezTo>
                  <a:cubicBezTo>
                    <a:pt x="86" y="350"/>
                    <a:pt x="65" y="604"/>
                    <a:pt x="445" y="625"/>
                  </a:cubicBezTo>
                  <a:cubicBezTo>
                    <a:pt x="340" y="414"/>
                    <a:pt x="149" y="181"/>
                    <a:pt x="636" y="139"/>
                  </a:cubicBezTo>
                  <a:cubicBezTo>
                    <a:pt x="600" y="66"/>
                    <a:pt x="371" y="1"/>
                    <a:pt x="209"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2" name="Google Shape;3522;p21"/>
            <p:cNvSpPr/>
            <p:nvPr/>
          </p:nvSpPr>
          <p:spPr>
            <a:xfrm>
              <a:off x="-1358350" y="3914500"/>
              <a:ext cx="10075" cy="24350"/>
            </a:xfrm>
            <a:custGeom>
              <a:rect b="b" l="l" r="r" t="t"/>
              <a:pathLst>
                <a:path extrusionOk="0" h="974" w="403">
                  <a:moveTo>
                    <a:pt x="255" y="1"/>
                  </a:moveTo>
                  <a:lnTo>
                    <a:pt x="255" y="1"/>
                  </a:lnTo>
                  <a:cubicBezTo>
                    <a:pt x="1" y="297"/>
                    <a:pt x="170" y="635"/>
                    <a:pt x="128" y="974"/>
                  </a:cubicBezTo>
                  <a:cubicBezTo>
                    <a:pt x="403" y="656"/>
                    <a:pt x="255" y="318"/>
                    <a:pt x="255"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3" name="Google Shape;3523;p21"/>
            <p:cNvSpPr/>
            <p:nvPr/>
          </p:nvSpPr>
          <p:spPr>
            <a:xfrm>
              <a:off x="-1730575" y="4086875"/>
              <a:ext cx="7950" cy="25400"/>
            </a:xfrm>
            <a:custGeom>
              <a:rect b="b" l="l" r="r" t="t"/>
              <a:pathLst>
                <a:path extrusionOk="0" h="1016" w="318">
                  <a:moveTo>
                    <a:pt x="318" y="0"/>
                  </a:moveTo>
                  <a:cubicBezTo>
                    <a:pt x="1" y="170"/>
                    <a:pt x="254" y="445"/>
                    <a:pt x="149" y="656"/>
                  </a:cubicBezTo>
                  <a:lnTo>
                    <a:pt x="297" y="1016"/>
                  </a:lnTo>
                  <a:cubicBezTo>
                    <a:pt x="318" y="677"/>
                    <a:pt x="318" y="339"/>
                    <a:pt x="318"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4" name="Google Shape;3524;p21"/>
            <p:cNvSpPr/>
            <p:nvPr/>
          </p:nvSpPr>
          <p:spPr>
            <a:xfrm>
              <a:off x="-2407350" y="4106975"/>
              <a:ext cx="7425" cy="21175"/>
            </a:xfrm>
            <a:custGeom>
              <a:rect b="b" l="l" r="r" t="t"/>
              <a:pathLst>
                <a:path extrusionOk="0" h="847" w="297">
                  <a:moveTo>
                    <a:pt x="296" y="0"/>
                  </a:moveTo>
                  <a:lnTo>
                    <a:pt x="106" y="148"/>
                  </a:lnTo>
                  <a:cubicBezTo>
                    <a:pt x="148" y="381"/>
                    <a:pt x="0" y="656"/>
                    <a:pt x="254" y="846"/>
                  </a:cubicBezTo>
                  <a:cubicBezTo>
                    <a:pt x="275" y="550"/>
                    <a:pt x="275" y="275"/>
                    <a:pt x="296"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5" name="Google Shape;3525;p21"/>
            <p:cNvSpPr/>
            <p:nvPr/>
          </p:nvSpPr>
          <p:spPr>
            <a:xfrm>
              <a:off x="-2381450" y="4102725"/>
              <a:ext cx="34000" cy="20125"/>
            </a:xfrm>
            <a:custGeom>
              <a:rect b="b" l="l" r="r" t="t"/>
              <a:pathLst>
                <a:path extrusionOk="0" h="805" w="1360">
                  <a:moveTo>
                    <a:pt x="402" y="1"/>
                  </a:moveTo>
                  <a:cubicBezTo>
                    <a:pt x="198" y="1"/>
                    <a:pt x="7" y="163"/>
                    <a:pt x="1" y="635"/>
                  </a:cubicBezTo>
                  <a:lnTo>
                    <a:pt x="170" y="805"/>
                  </a:lnTo>
                  <a:cubicBezTo>
                    <a:pt x="1359" y="776"/>
                    <a:pt x="848" y="1"/>
                    <a:pt x="402"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6" name="Google Shape;3526;p21"/>
            <p:cNvSpPr/>
            <p:nvPr/>
          </p:nvSpPr>
          <p:spPr>
            <a:xfrm>
              <a:off x="-1025775" y="3585100"/>
              <a:ext cx="56600" cy="38700"/>
            </a:xfrm>
            <a:custGeom>
              <a:rect b="b" l="l" r="r" t="t"/>
              <a:pathLst>
                <a:path extrusionOk="0" h="1548" w="2264">
                  <a:moveTo>
                    <a:pt x="1312" y="1"/>
                  </a:moveTo>
                  <a:cubicBezTo>
                    <a:pt x="995" y="403"/>
                    <a:pt x="1" y="931"/>
                    <a:pt x="508" y="1481"/>
                  </a:cubicBezTo>
                  <a:cubicBezTo>
                    <a:pt x="588" y="1527"/>
                    <a:pt x="664" y="1547"/>
                    <a:pt x="739" y="1547"/>
                  </a:cubicBezTo>
                  <a:cubicBezTo>
                    <a:pt x="1142" y="1547"/>
                    <a:pt x="1487" y="962"/>
                    <a:pt x="1862" y="783"/>
                  </a:cubicBezTo>
                  <a:cubicBezTo>
                    <a:pt x="2264" y="233"/>
                    <a:pt x="1672" y="170"/>
                    <a:pt x="1312"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7" name="Google Shape;3527;p21"/>
            <p:cNvSpPr/>
            <p:nvPr/>
          </p:nvSpPr>
          <p:spPr>
            <a:xfrm>
              <a:off x="-1048500" y="3593025"/>
              <a:ext cx="32275" cy="32750"/>
            </a:xfrm>
            <a:custGeom>
              <a:rect b="b" l="l" r="r" t="t"/>
              <a:pathLst>
                <a:path extrusionOk="0" h="1310" w="1291">
                  <a:moveTo>
                    <a:pt x="931" y="1"/>
                  </a:moveTo>
                  <a:cubicBezTo>
                    <a:pt x="656" y="445"/>
                    <a:pt x="868" y="1164"/>
                    <a:pt x="0" y="1291"/>
                  </a:cubicBezTo>
                  <a:cubicBezTo>
                    <a:pt x="113" y="1303"/>
                    <a:pt x="212" y="1309"/>
                    <a:pt x="297" y="1309"/>
                  </a:cubicBezTo>
                  <a:cubicBezTo>
                    <a:pt x="1237" y="1309"/>
                    <a:pt x="651" y="602"/>
                    <a:pt x="1291"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8" name="Google Shape;3528;p21"/>
            <p:cNvSpPr/>
            <p:nvPr/>
          </p:nvSpPr>
          <p:spPr>
            <a:xfrm>
              <a:off x="-1034750" y="3661250"/>
              <a:ext cx="18525" cy="11650"/>
            </a:xfrm>
            <a:custGeom>
              <a:rect b="b" l="l" r="r" t="t"/>
              <a:pathLst>
                <a:path extrusionOk="0" h="466" w="741">
                  <a:moveTo>
                    <a:pt x="741" y="0"/>
                  </a:moveTo>
                  <a:cubicBezTo>
                    <a:pt x="423" y="0"/>
                    <a:pt x="148" y="191"/>
                    <a:pt x="0" y="466"/>
                  </a:cubicBezTo>
                  <a:cubicBezTo>
                    <a:pt x="339" y="423"/>
                    <a:pt x="677" y="381"/>
                    <a:pt x="741"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9" name="Google Shape;3529;p21"/>
            <p:cNvSpPr/>
            <p:nvPr/>
          </p:nvSpPr>
          <p:spPr>
            <a:xfrm>
              <a:off x="-1062775" y="3625300"/>
              <a:ext cx="14300" cy="19575"/>
            </a:xfrm>
            <a:custGeom>
              <a:rect b="b" l="l" r="r" t="t"/>
              <a:pathLst>
                <a:path extrusionOk="0" h="783" w="572">
                  <a:moveTo>
                    <a:pt x="571" y="0"/>
                  </a:moveTo>
                  <a:lnTo>
                    <a:pt x="571" y="0"/>
                  </a:lnTo>
                  <a:cubicBezTo>
                    <a:pt x="254" y="148"/>
                    <a:pt x="43" y="444"/>
                    <a:pt x="0" y="783"/>
                  </a:cubicBezTo>
                  <a:cubicBezTo>
                    <a:pt x="318" y="635"/>
                    <a:pt x="529" y="338"/>
                    <a:pt x="571"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0" name="Google Shape;3530;p21"/>
            <p:cNvSpPr/>
            <p:nvPr/>
          </p:nvSpPr>
          <p:spPr>
            <a:xfrm>
              <a:off x="-822725" y="3762225"/>
              <a:ext cx="85150" cy="50825"/>
            </a:xfrm>
            <a:custGeom>
              <a:rect b="b" l="l" r="r" t="t"/>
              <a:pathLst>
                <a:path extrusionOk="0" h="2033" w="3406">
                  <a:moveTo>
                    <a:pt x="1735" y="1"/>
                  </a:moveTo>
                  <a:cubicBezTo>
                    <a:pt x="1671" y="1"/>
                    <a:pt x="1608" y="1"/>
                    <a:pt x="1544" y="22"/>
                  </a:cubicBezTo>
                  <a:cubicBezTo>
                    <a:pt x="1312" y="614"/>
                    <a:pt x="931" y="1143"/>
                    <a:pt x="466" y="1566"/>
                  </a:cubicBezTo>
                  <a:cubicBezTo>
                    <a:pt x="318" y="1693"/>
                    <a:pt x="0" y="1777"/>
                    <a:pt x="191" y="1989"/>
                  </a:cubicBezTo>
                  <a:cubicBezTo>
                    <a:pt x="289" y="2019"/>
                    <a:pt x="384" y="2032"/>
                    <a:pt x="474" y="2032"/>
                  </a:cubicBezTo>
                  <a:cubicBezTo>
                    <a:pt x="1371" y="2032"/>
                    <a:pt x="1894" y="692"/>
                    <a:pt x="2996" y="692"/>
                  </a:cubicBezTo>
                  <a:cubicBezTo>
                    <a:pt x="3040" y="692"/>
                    <a:pt x="3084" y="694"/>
                    <a:pt x="3130" y="699"/>
                  </a:cubicBezTo>
                  <a:cubicBezTo>
                    <a:pt x="3384" y="699"/>
                    <a:pt x="3384" y="360"/>
                    <a:pt x="3405" y="149"/>
                  </a:cubicBezTo>
                  <a:lnTo>
                    <a:pt x="3405" y="149"/>
                  </a:lnTo>
                  <a:cubicBezTo>
                    <a:pt x="3072" y="322"/>
                    <a:pt x="2514" y="632"/>
                    <a:pt x="2133" y="632"/>
                  </a:cubicBezTo>
                  <a:cubicBezTo>
                    <a:pt x="1863" y="632"/>
                    <a:pt x="1682" y="475"/>
                    <a:pt x="1735"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1" name="Google Shape;3531;p21"/>
            <p:cNvSpPr/>
            <p:nvPr/>
          </p:nvSpPr>
          <p:spPr>
            <a:xfrm>
              <a:off x="-2451200" y="3912425"/>
              <a:ext cx="70300" cy="49250"/>
            </a:xfrm>
            <a:custGeom>
              <a:rect b="b" l="l" r="r" t="t"/>
              <a:pathLst>
                <a:path extrusionOk="0" h="1970" w="2812">
                  <a:moveTo>
                    <a:pt x="668" y="0"/>
                  </a:moveTo>
                  <a:cubicBezTo>
                    <a:pt x="0" y="0"/>
                    <a:pt x="860" y="606"/>
                    <a:pt x="485" y="1247"/>
                  </a:cubicBezTo>
                  <a:cubicBezTo>
                    <a:pt x="633" y="1522"/>
                    <a:pt x="422" y="1881"/>
                    <a:pt x="845" y="1945"/>
                  </a:cubicBezTo>
                  <a:cubicBezTo>
                    <a:pt x="927" y="1960"/>
                    <a:pt x="1009" y="1969"/>
                    <a:pt x="1087" y="1969"/>
                  </a:cubicBezTo>
                  <a:cubicBezTo>
                    <a:pt x="1335" y="1969"/>
                    <a:pt x="1552" y="1879"/>
                    <a:pt x="1649" y="1606"/>
                  </a:cubicBezTo>
                  <a:cubicBezTo>
                    <a:pt x="2008" y="1099"/>
                    <a:pt x="2812" y="845"/>
                    <a:pt x="2072" y="253"/>
                  </a:cubicBezTo>
                  <a:cubicBezTo>
                    <a:pt x="1331" y="76"/>
                    <a:pt x="904" y="0"/>
                    <a:pt x="668"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2" name="Google Shape;3532;p21"/>
            <p:cNvSpPr/>
            <p:nvPr/>
          </p:nvSpPr>
          <p:spPr>
            <a:xfrm>
              <a:off x="-1211350" y="3866225"/>
              <a:ext cx="37025" cy="40175"/>
            </a:xfrm>
            <a:custGeom>
              <a:rect b="b" l="l" r="r" t="t"/>
              <a:pathLst>
                <a:path extrusionOk="0" h="1607" w="1481">
                  <a:moveTo>
                    <a:pt x="639" y="1"/>
                  </a:moveTo>
                  <a:cubicBezTo>
                    <a:pt x="52" y="1"/>
                    <a:pt x="322" y="719"/>
                    <a:pt x="0" y="980"/>
                  </a:cubicBezTo>
                  <a:cubicBezTo>
                    <a:pt x="0" y="1170"/>
                    <a:pt x="0" y="1382"/>
                    <a:pt x="0" y="1593"/>
                  </a:cubicBezTo>
                  <a:cubicBezTo>
                    <a:pt x="64" y="1602"/>
                    <a:pt x="126" y="1607"/>
                    <a:pt x="186" y="1607"/>
                  </a:cubicBezTo>
                  <a:cubicBezTo>
                    <a:pt x="684" y="1607"/>
                    <a:pt x="1066" y="1317"/>
                    <a:pt x="1481" y="1128"/>
                  </a:cubicBezTo>
                  <a:cubicBezTo>
                    <a:pt x="614" y="959"/>
                    <a:pt x="381" y="599"/>
                    <a:pt x="741" y="7"/>
                  </a:cubicBezTo>
                  <a:cubicBezTo>
                    <a:pt x="704" y="3"/>
                    <a:pt x="670" y="1"/>
                    <a:pt x="639"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3" name="Google Shape;3533;p21"/>
            <p:cNvSpPr/>
            <p:nvPr/>
          </p:nvSpPr>
          <p:spPr>
            <a:xfrm>
              <a:off x="-1616475" y="3809175"/>
              <a:ext cx="24450" cy="8600"/>
            </a:xfrm>
            <a:custGeom>
              <a:rect b="b" l="l" r="r" t="t"/>
              <a:pathLst>
                <a:path extrusionOk="0" h="344" w="978">
                  <a:moveTo>
                    <a:pt x="682" y="0"/>
                  </a:moveTo>
                  <a:cubicBezTo>
                    <a:pt x="426" y="0"/>
                    <a:pt x="0" y="69"/>
                    <a:pt x="238" y="343"/>
                  </a:cubicBezTo>
                  <a:cubicBezTo>
                    <a:pt x="555" y="343"/>
                    <a:pt x="830" y="301"/>
                    <a:pt x="978" y="5"/>
                  </a:cubicBezTo>
                  <a:lnTo>
                    <a:pt x="787" y="5"/>
                  </a:lnTo>
                  <a:cubicBezTo>
                    <a:pt x="759" y="2"/>
                    <a:pt x="723" y="0"/>
                    <a:pt x="682"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4" name="Google Shape;3534;p21"/>
            <p:cNvSpPr/>
            <p:nvPr/>
          </p:nvSpPr>
          <p:spPr>
            <a:xfrm>
              <a:off x="-1698850" y="4050400"/>
              <a:ext cx="28050" cy="32275"/>
            </a:xfrm>
            <a:custGeom>
              <a:rect b="b" l="l" r="r" t="t"/>
              <a:pathLst>
                <a:path extrusionOk="0" h="1291" w="1122">
                  <a:moveTo>
                    <a:pt x="1122" y="0"/>
                  </a:moveTo>
                  <a:lnTo>
                    <a:pt x="1122" y="0"/>
                  </a:lnTo>
                  <a:cubicBezTo>
                    <a:pt x="170" y="64"/>
                    <a:pt x="297" y="825"/>
                    <a:pt x="1" y="1290"/>
                  </a:cubicBezTo>
                  <a:cubicBezTo>
                    <a:pt x="614" y="1036"/>
                    <a:pt x="825" y="508"/>
                    <a:pt x="1122"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5" name="Google Shape;3535;p21"/>
            <p:cNvSpPr/>
            <p:nvPr/>
          </p:nvSpPr>
          <p:spPr>
            <a:xfrm>
              <a:off x="-1718400" y="4083175"/>
              <a:ext cx="19575" cy="23825"/>
            </a:xfrm>
            <a:custGeom>
              <a:rect b="b" l="l" r="r" t="t"/>
              <a:pathLst>
                <a:path extrusionOk="0" h="953" w="783">
                  <a:moveTo>
                    <a:pt x="613" y="0"/>
                  </a:moveTo>
                  <a:cubicBezTo>
                    <a:pt x="254" y="381"/>
                    <a:pt x="0" y="741"/>
                    <a:pt x="783" y="952"/>
                  </a:cubicBezTo>
                  <a:cubicBezTo>
                    <a:pt x="783" y="635"/>
                    <a:pt x="783" y="318"/>
                    <a:pt x="783"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6" name="Google Shape;3536;p21"/>
            <p:cNvSpPr/>
            <p:nvPr/>
          </p:nvSpPr>
          <p:spPr>
            <a:xfrm>
              <a:off x="-1196025" y="4057500"/>
              <a:ext cx="44975" cy="32750"/>
            </a:xfrm>
            <a:custGeom>
              <a:rect b="b" l="l" r="r" t="t"/>
              <a:pathLst>
                <a:path extrusionOk="0" h="1310" w="1799">
                  <a:moveTo>
                    <a:pt x="1125" y="0"/>
                  </a:moveTo>
                  <a:cubicBezTo>
                    <a:pt x="1086" y="0"/>
                    <a:pt x="1049" y="15"/>
                    <a:pt x="1016" y="54"/>
                  </a:cubicBezTo>
                  <a:cubicBezTo>
                    <a:pt x="868" y="393"/>
                    <a:pt x="1" y="1070"/>
                    <a:pt x="508" y="1302"/>
                  </a:cubicBezTo>
                  <a:cubicBezTo>
                    <a:pt x="550" y="1307"/>
                    <a:pt x="589" y="1309"/>
                    <a:pt x="627" y="1309"/>
                  </a:cubicBezTo>
                  <a:cubicBezTo>
                    <a:pt x="1094" y="1309"/>
                    <a:pt x="1315" y="964"/>
                    <a:pt x="1608" y="710"/>
                  </a:cubicBezTo>
                  <a:cubicBezTo>
                    <a:pt x="1608" y="499"/>
                    <a:pt x="1798" y="245"/>
                    <a:pt x="1397" y="118"/>
                  </a:cubicBezTo>
                  <a:cubicBezTo>
                    <a:pt x="1309" y="74"/>
                    <a:pt x="1211" y="0"/>
                    <a:pt x="1125"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7" name="Google Shape;3537;p21"/>
            <p:cNvSpPr/>
            <p:nvPr/>
          </p:nvSpPr>
          <p:spPr>
            <a:xfrm>
              <a:off x="-2024025" y="3873275"/>
              <a:ext cx="18525" cy="32275"/>
            </a:xfrm>
            <a:custGeom>
              <a:rect b="b" l="l" r="r" t="t"/>
              <a:pathLst>
                <a:path extrusionOk="0" h="1291" w="741">
                  <a:moveTo>
                    <a:pt x="741" y="0"/>
                  </a:moveTo>
                  <a:lnTo>
                    <a:pt x="741" y="0"/>
                  </a:lnTo>
                  <a:cubicBezTo>
                    <a:pt x="360" y="338"/>
                    <a:pt x="85" y="783"/>
                    <a:pt x="1" y="1290"/>
                  </a:cubicBezTo>
                  <a:lnTo>
                    <a:pt x="572" y="1290"/>
                  </a:lnTo>
                  <a:cubicBezTo>
                    <a:pt x="466" y="846"/>
                    <a:pt x="741" y="444"/>
                    <a:pt x="741"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8" name="Google Shape;3538;p21"/>
            <p:cNvSpPr/>
            <p:nvPr/>
          </p:nvSpPr>
          <p:spPr>
            <a:xfrm>
              <a:off x="-1996000" y="3841550"/>
              <a:ext cx="14300" cy="19575"/>
            </a:xfrm>
            <a:custGeom>
              <a:rect b="b" l="l" r="r" t="t"/>
              <a:pathLst>
                <a:path extrusionOk="0" h="783" w="572">
                  <a:moveTo>
                    <a:pt x="170" y="0"/>
                  </a:moveTo>
                  <a:cubicBezTo>
                    <a:pt x="212" y="275"/>
                    <a:pt x="149" y="550"/>
                    <a:pt x="1" y="783"/>
                  </a:cubicBezTo>
                  <a:cubicBezTo>
                    <a:pt x="572" y="613"/>
                    <a:pt x="445" y="317"/>
                    <a:pt x="170"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9" name="Google Shape;3539;p21"/>
            <p:cNvSpPr/>
            <p:nvPr/>
          </p:nvSpPr>
          <p:spPr>
            <a:xfrm>
              <a:off x="-1996000" y="3813000"/>
              <a:ext cx="14300" cy="12175"/>
            </a:xfrm>
            <a:custGeom>
              <a:rect b="b" l="l" r="r" t="t"/>
              <a:pathLst>
                <a:path extrusionOk="0" h="487" w="572">
                  <a:moveTo>
                    <a:pt x="1" y="0"/>
                  </a:moveTo>
                  <a:lnTo>
                    <a:pt x="1" y="487"/>
                  </a:lnTo>
                  <a:cubicBezTo>
                    <a:pt x="276" y="317"/>
                    <a:pt x="572" y="169"/>
                    <a:pt x="1"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0" name="Google Shape;3540;p21"/>
            <p:cNvSpPr/>
            <p:nvPr/>
          </p:nvSpPr>
          <p:spPr>
            <a:xfrm>
              <a:off x="-2718775" y="4110675"/>
              <a:ext cx="26450" cy="19575"/>
            </a:xfrm>
            <a:custGeom>
              <a:rect b="b" l="l" r="r" t="t"/>
              <a:pathLst>
                <a:path extrusionOk="0" h="783" w="1058">
                  <a:moveTo>
                    <a:pt x="1058" y="0"/>
                  </a:moveTo>
                  <a:lnTo>
                    <a:pt x="487" y="148"/>
                  </a:lnTo>
                  <a:cubicBezTo>
                    <a:pt x="0" y="254"/>
                    <a:pt x="127" y="550"/>
                    <a:pt x="296" y="783"/>
                  </a:cubicBezTo>
                  <a:cubicBezTo>
                    <a:pt x="508" y="487"/>
                    <a:pt x="952" y="360"/>
                    <a:pt x="1058"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1" name="Google Shape;3541;p21"/>
            <p:cNvSpPr/>
            <p:nvPr/>
          </p:nvSpPr>
          <p:spPr>
            <a:xfrm>
              <a:off x="-2279400" y="3740550"/>
              <a:ext cx="28050" cy="20800"/>
            </a:xfrm>
            <a:custGeom>
              <a:rect b="b" l="l" r="r" t="t"/>
              <a:pathLst>
                <a:path extrusionOk="0" h="832" w="1122">
                  <a:moveTo>
                    <a:pt x="1121" y="1"/>
                  </a:moveTo>
                  <a:lnTo>
                    <a:pt x="1121" y="1"/>
                  </a:lnTo>
                  <a:cubicBezTo>
                    <a:pt x="572" y="85"/>
                    <a:pt x="318" y="466"/>
                    <a:pt x="1" y="804"/>
                  </a:cubicBezTo>
                  <a:cubicBezTo>
                    <a:pt x="98" y="823"/>
                    <a:pt x="186" y="831"/>
                    <a:pt x="265" y="831"/>
                  </a:cubicBezTo>
                  <a:cubicBezTo>
                    <a:pt x="821" y="831"/>
                    <a:pt x="955" y="408"/>
                    <a:pt x="1121"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2" name="Google Shape;3542;p21"/>
            <p:cNvSpPr/>
            <p:nvPr/>
          </p:nvSpPr>
          <p:spPr>
            <a:xfrm>
              <a:off x="-1650200" y="3781800"/>
              <a:ext cx="57650" cy="58225"/>
            </a:xfrm>
            <a:custGeom>
              <a:rect b="b" l="l" r="r" t="t"/>
              <a:pathLst>
                <a:path extrusionOk="0" h="2329" w="2306">
                  <a:moveTo>
                    <a:pt x="1587" y="0"/>
                  </a:moveTo>
                  <a:cubicBezTo>
                    <a:pt x="1333" y="254"/>
                    <a:pt x="1227" y="614"/>
                    <a:pt x="846" y="783"/>
                  </a:cubicBezTo>
                  <a:cubicBezTo>
                    <a:pt x="593" y="1037"/>
                    <a:pt x="931" y="1460"/>
                    <a:pt x="466" y="1692"/>
                  </a:cubicBezTo>
                  <a:cubicBezTo>
                    <a:pt x="275" y="1777"/>
                    <a:pt x="0" y="2073"/>
                    <a:pt x="360" y="2263"/>
                  </a:cubicBezTo>
                  <a:cubicBezTo>
                    <a:pt x="440" y="2309"/>
                    <a:pt x="518" y="2328"/>
                    <a:pt x="594" y="2328"/>
                  </a:cubicBezTo>
                  <a:cubicBezTo>
                    <a:pt x="801" y="2328"/>
                    <a:pt x="994" y="2185"/>
                    <a:pt x="1164" y="2031"/>
                  </a:cubicBezTo>
                  <a:cubicBezTo>
                    <a:pt x="1375" y="1650"/>
                    <a:pt x="1269" y="1354"/>
                    <a:pt x="1777" y="1121"/>
                  </a:cubicBezTo>
                  <a:cubicBezTo>
                    <a:pt x="2136" y="677"/>
                    <a:pt x="2306" y="275"/>
                    <a:pt x="1587"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3" name="Google Shape;3543;p21"/>
            <p:cNvSpPr/>
            <p:nvPr/>
          </p:nvSpPr>
          <p:spPr>
            <a:xfrm>
              <a:off x="-1660175" y="3801025"/>
              <a:ext cx="49650" cy="40725"/>
            </a:xfrm>
            <a:custGeom>
              <a:rect b="b" l="l" r="r" t="t"/>
              <a:pathLst>
                <a:path extrusionOk="0" h="1629" w="1986">
                  <a:moveTo>
                    <a:pt x="1024" y="1"/>
                  </a:moveTo>
                  <a:cubicBezTo>
                    <a:pt x="1" y="1"/>
                    <a:pt x="1139" y="1040"/>
                    <a:pt x="463" y="1219"/>
                  </a:cubicBezTo>
                  <a:cubicBezTo>
                    <a:pt x="173" y="1432"/>
                    <a:pt x="554" y="1627"/>
                    <a:pt x="831" y="1627"/>
                  </a:cubicBezTo>
                  <a:cubicBezTo>
                    <a:pt x="858" y="1627"/>
                    <a:pt x="883" y="1625"/>
                    <a:pt x="907" y="1621"/>
                  </a:cubicBezTo>
                  <a:cubicBezTo>
                    <a:pt x="955" y="1626"/>
                    <a:pt x="1000" y="1629"/>
                    <a:pt x="1042" y="1629"/>
                  </a:cubicBezTo>
                  <a:cubicBezTo>
                    <a:pt x="1709" y="1629"/>
                    <a:pt x="1707" y="1027"/>
                    <a:pt x="1986" y="669"/>
                  </a:cubicBezTo>
                  <a:lnTo>
                    <a:pt x="1986" y="500"/>
                  </a:lnTo>
                  <a:cubicBezTo>
                    <a:pt x="1436" y="543"/>
                    <a:pt x="1711" y="1050"/>
                    <a:pt x="1415" y="1240"/>
                  </a:cubicBezTo>
                  <a:cubicBezTo>
                    <a:pt x="1285" y="1321"/>
                    <a:pt x="1156" y="1452"/>
                    <a:pt x="1007" y="1452"/>
                  </a:cubicBezTo>
                  <a:cubicBezTo>
                    <a:pt x="962" y="1452"/>
                    <a:pt x="914" y="1439"/>
                    <a:pt x="865" y="1410"/>
                  </a:cubicBezTo>
                  <a:cubicBezTo>
                    <a:pt x="421" y="1114"/>
                    <a:pt x="1563" y="775"/>
                    <a:pt x="1245" y="14"/>
                  </a:cubicBezTo>
                  <a:cubicBezTo>
                    <a:pt x="1162" y="5"/>
                    <a:pt x="1089" y="1"/>
                    <a:pt x="1024"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4" name="Google Shape;3544;p21"/>
            <p:cNvSpPr/>
            <p:nvPr/>
          </p:nvSpPr>
          <p:spPr>
            <a:xfrm>
              <a:off x="-2762675" y="4069950"/>
              <a:ext cx="75125" cy="74000"/>
            </a:xfrm>
            <a:custGeom>
              <a:rect b="b" l="l" r="r" t="t"/>
              <a:pathLst>
                <a:path extrusionOk="0" h="2960" w="3005">
                  <a:moveTo>
                    <a:pt x="2243" y="1"/>
                  </a:moveTo>
                  <a:cubicBezTo>
                    <a:pt x="1355" y="149"/>
                    <a:pt x="1355" y="1016"/>
                    <a:pt x="741" y="1375"/>
                  </a:cubicBezTo>
                  <a:cubicBezTo>
                    <a:pt x="1" y="1841"/>
                    <a:pt x="149" y="2348"/>
                    <a:pt x="572" y="2898"/>
                  </a:cubicBezTo>
                  <a:cubicBezTo>
                    <a:pt x="674" y="2941"/>
                    <a:pt x="765" y="2960"/>
                    <a:pt x="848" y="2960"/>
                  </a:cubicBezTo>
                  <a:cubicBezTo>
                    <a:pt x="1309" y="2960"/>
                    <a:pt x="1509" y="2387"/>
                    <a:pt x="1970" y="2387"/>
                  </a:cubicBezTo>
                  <a:cubicBezTo>
                    <a:pt x="1990" y="2387"/>
                    <a:pt x="2010" y="2388"/>
                    <a:pt x="2031" y="2390"/>
                  </a:cubicBezTo>
                  <a:cubicBezTo>
                    <a:pt x="2095" y="2179"/>
                    <a:pt x="1968" y="1925"/>
                    <a:pt x="2243" y="1777"/>
                  </a:cubicBezTo>
                  <a:cubicBezTo>
                    <a:pt x="2602" y="1460"/>
                    <a:pt x="2962" y="1143"/>
                    <a:pt x="3004" y="656"/>
                  </a:cubicBezTo>
                  <a:lnTo>
                    <a:pt x="3004" y="656"/>
                  </a:lnTo>
                  <a:cubicBezTo>
                    <a:pt x="2793" y="677"/>
                    <a:pt x="2518" y="614"/>
                    <a:pt x="2475" y="868"/>
                  </a:cubicBezTo>
                  <a:cubicBezTo>
                    <a:pt x="2370" y="1375"/>
                    <a:pt x="1799" y="1629"/>
                    <a:pt x="1672" y="2116"/>
                  </a:cubicBezTo>
                  <a:cubicBezTo>
                    <a:pt x="1619" y="2290"/>
                    <a:pt x="1466" y="2407"/>
                    <a:pt x="1296" y="2407"/>
                  </a:cubicBezTo>
                  <a:cubicBezTo>
                    <a:pt x="1259" y="2407"/>
                    <a:pt x="1222" y="2402"/>
                    <a:pt x="1185" y="2390"/>
                  </a:cubicBezTo>
                  <a:cubicBezTo>
                    <a:pt x="614" y="2094"/>
                    <a:pt x="1926" y="381"/>
                    <a:pt x="2243"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5" name="Google Shape;3545;p21"/>
            <p:cNvSpPr/>
            <p:nvPr/>
          </p:nvSpPr>
          <p:spPr>
            <a:xfrm>
              <a:off x="-1383200" y="3907100"/>
              <a:ext cx="28025" cy="43550"/>
            </a:xfrm>
            <a:custGeom>
              <a:rect b="b" l="l" r="r" t="t"/>
              <a:pathLst>
                <a:path extrusionOk="0" h="1742" w="1121">
                  <a:moveTo>
                    <a:pt x="572" y="1"/>
                  </a:moveTo>
                  <a:lnTo>
                    <a:pt x="572" y="1"/>
                  </a:lnTo>
                  <a:cubicBezTo>
                    <a:pt x="1" y="508"/>
                    <a:pt x="762" y="1312"/>
                    <a:pt x="1" y="1735"/>
                  </a:cubicBezTo>
                  <a:cubicBezTo>
                    <a:pt x="53" y="1739"/>
                    <a:pt x="101" y="1742"/>
                    <a:pt x="145" y="1742"/>
                  </a:cubicBezTo>
                  <a:cubicBezTo>
                    <a:pt x="1120" y="1742"/>
                    <a:pt x="430" y="668"/>
                    <a:pt x="572"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6" name="Google Shape;3546;p21"/>
            <p:cNvSpPr/>
            <p:nvPr/>
          </p:nvSpPr>
          <p:spPr>
            <a:xfrm>
              <a:off x="-2303725" y="3678675"/>
              <a:ext cx="51850" cy="80275"/>
            </a:xfrm>
            <a:custGeom>
              <a:rect b="b" l="l" r="r" t="t"/>
              <a:pathLst>
                <a:path extrusionOk="0" h="3211" w="2074">
                  <a:moveTo>
                    <a:pt x="1351" y="0"/>
                  </a:moveTo>
                  <a:cubicBezTo>
                    <a:pt x="747" y="0"/>
                    <a:pt x="985" y="1549"/>
                    <a:pt x="233" y="1841"/>
                  </a:cubicBezTo>
                  <a:cubicBezTo>
                    <a:pt x="1" y="2137"/>
                    <a:pt x="297" y="2497"/>
                    <a:pt x="64" y="2793"/>
                  </a:cubicBezTo>
                  <a:cubicBezTo>
                    <a:pt x="144" y="3105"/>
                    <a:pt x="251" y="3210"/>
                    <a:pt x="373" y="3210"/>
                  </a:cubicBezTo>
                  <a:cubicBezTo>
                    <a:pt x="540" y="3210"/>
                    <a:pt x="736" y="3012"/>
                    <a:pt x="931" y="2877"/>
                  </a:cubicBezTo>
                  <a:cubicBezTo>
                    <a:pt x="1777" y="2306"/>
                    <a:pt x="1354" y="1312"/>
                    <a:pt x="1946" y="636"/>
                  </a:cubicBezTo>
                  <a:cubicBezTo>
                    <a:pt x="2073" y="488"/>
                    <a:pt x="1650" y="65"/>
                    <a:pt x="1375" y="1"/>
                  </a:cubicBezTo>
                  <a:cubicBezTo>
                    <a:pt x="1367" y="1"/>
                    <a:pt x="1359" y="0"/>
                    <a:pt x="1351"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7" name="Google Shape;3547;p21"/>
            <p:cNvSpPr/>
            <p:nvPr/>
          </p:nvSpPr>
          <p:spPr>
            <a:xfrm>
              <a:off x="-1471500" y="3938150"/>
              <a:ext cx="71350" cy="53100"/>
            </a:xfrm>
            <a:custGeom>
              <a:rect b="b" l="l" r="r" t="t"/>
              <a:pathLst>
                <a:path extrusionOk="0" h="2124" w="2854">
                  <a:moveTo>
                    <a:pt x="2313" y="0"/>
                  </a:moveTo>
                  <a:cubicBezTo>
                    <a:pt x="2282" y="0"/>
                    <a:pt x="2252" y="2"/>
                    <a:pt x="2222" y="6"/>
                  </a:cubicBezTo>
                  <a:cubicBezTo>
                    <a:pt x="2010" y="154"/>
                    <a:pt x="1629" y="28"/>
                    <a:pt x="1481" y="345"/>
                  </a:cubicBezTo>
                  <a:cubicBezTo>
                    <a:pt x="1418" y="852"/>
                    <a:pt x="1016" y="1275"/>
                    <a:pt x="487" y="1360"/>
                  </a:cubicBezTo>
                  <a:cubicBezTo>
                    <a:pt x="234" y="1423"/>
                    <a:pt x="1" y="1614"/>
                    <a:pt x="43" y="1889"/>
                  </a:cubicBezTo>
                  <a:cubicBezTo>
                    <a:pt x="128" y="2078"/>
                    <a:pt x="315" y="2123"/>
                    <a:pt x="529" y="2123"/>
                  </a:cubicBezTo>
                  <a:cubicBezTo>
                    <a:pt x="727" y="2123"/>
                    <a:pt x="950" y="2084"/>
                    <a:pt x="1137" y="2084"/>
                  </a:cubicBezTo>
                  <a:cubicBezTo>
                    <a:pt x="1200" y="2084"/>
                    <a:pt x="1259" y="2088"/>
                    <a:pt x="1312" y="2100"/>
                  </a:cubicBezTo>
                  <a:lnTo>
                    <a:pt x="1672" y="1804"/>
                  </a:lnTo>
                  <a:cubicBezTo>
                    <a:pt x="1756" y="1149"/>
                    <a:pt x="2031" y="620"/>
                    <a:pt x="2835" y="429"/>
                  </a:cubicBezTo>
                  <a:cubicBezTo>
                    <a:pt x="2854" y="164"/>
                    <a:pt x="2583" y="0"/>
                    <a:pt x="2313"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8" name="Google Shape;3548;p21"/>
            <p:cNvSpPr/>
            <p:nvPr/>
          </p:nvSpPr>
          <p:spPr>
            <a:xfrm>
              <a:off x="-1433425" y="3921275"/>
              <a:ext cx="58625" cy="61450"/>
            </a:xfrm>
            <a:custGeom>
              <a:rect b="b" l="l" r="r" t="t"/>
              <a:pathLst>
                <a:path extrusionOk="0" h="2458" w="2345">
                  <a:moveTo>
                    <a:pt x="1700" y="0"/>
                  </a:moveTo>
                  <a:cubicBezTo>
                    <a:pt x="1581" y="0"/>
                    <a:pt x="1477" y="56"/>
                    <a:pt x="1439" y="195"/>
                  </a:cubicBezTo>
                  <a:cubicBezTo>
                    <a:pt x="1714" y="512"/>
                    <a:pt x="1312" y="745"/>
                    <a:pt x="1270" y="999"/>
                  </a:cubicBezTo>
                  <a:cubicBezTo>
                    <a:pt x="297" y="1147"/>
                    <a:pt x="1" y="1675"/>
                    <a:pt x="149" y="2458"/>
                  </a:cubicBezTo>
                  <a:cubicBezTo>
                    <a:pt x="614" y="1189"/>
                    <a:pt x="1460" y="1570"/>
                    <a:pt x="2137" y="576"/>
                  </a:cubicBezTo>
                  <a:cubicBezTo>
                    <a:pt x="2344" y="309"/>
                    <a:pt x="1980" y="0"/>
                    <a:pt x="1700"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9" name="Google Shape;3549;p21"/>
            <p:cNvSpPr/>
            <p:nvPr/>
          </p:nvSpPr>
          <p:spPr>
            <a:xfrm>
              <a:off x="-1411225" y="3926025"/>
              <a:ext cx="35250" cy="20225"/>
            </a:xfrm>
            <a:custGeom>
              <a:rect b="b" l="l" r="r" t="t"/>
              <a:pathLst>
                <a:path extrusionOk="0" h="809" w="1410">
                  <a:moveTo>
                    <a:pt x="661" y="1"/>
                  </a:moveTo>
                  <a:cubicBezTo>
                    <a:pt x="627" y="1"/>
                    <a:pt x="590" y="2"/>
                    <a:pt x="551" y="5"/>
                  </a:cubicBezTo>
                  <a:lnTo>
                    <a:pt x="382" y="5"/>
                  </a:lnTo>
                  <a:lnTo>
                    <a:pt x="1" y="491"/>
                  </a:lnTo>
                  <a:cubicBezTo>
                    <a:pt x="64" y="639"/>
                    <a:pt x="212" y="766"/>
                    <a:pt x="382" y="809"/>
                  </a:cubicBezTo>
                  <a:cubicBezTo>
                    <a:pt x="847" y="647"/>
                    <a:pt x="1409" y="1"/>
                    <a:pt x="661"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0" name="Google Shape;3550;p21"/>
            <p:cNvSpPr/>
            <p:nvPr/>
          </p:nvSpPr>
          <p:spPr>
            <a:xfrm>
              <a:off x="-2803900" y="3810875"/>
              <a:ext cx="39900" cy="45625"/>
            </a:xfrm>
            <a:custGeom>
              <a:rect b="b" l="l" r="r" t="t"/>
              <a:pathLst>
                <a:path extrusionOk="0" h="1825" w="1596">
                  <a:moveTo>
                    <a:pt x="741" y="0"/>
                  </a:moveTo>
                  <a:lnTo>
                    <a:pt x="191" y="1037"/>
                  </a:lnTo>
                  <a:cubicBezTo>
                    <a:pt x="64" y="1037"/>
                    <a:pt x="64" y="1143"/>
                    <a:pt x="0" y="1185"/>
                  </a:cubicBezTo>
                  <a:lnTo>
                    <a:pt x="0" y="1671"/>
                  </a:lnTo>
                  <a:cubicBezTo>
                    <a:pt x="157" y="1778"/>
                    <a:pt x="308" y="1824"/>
                    <a:pt x="447" y="1824"/>
                  </a:cubicBezTo>
                  <a:cubicBezTo>
                    <a:pt x="1190" y="1824"/>
                    <a:pt x="1596" y="499"/>
                    <a:pt x="741"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1" name="Google Shape;3551;p21"/>
            <p:cNvSpPr/>
            <p:nvPr/>
          </p:nvSpPr>
          <p:spPr>
            <a:xfrm>
              <a:off x="-2810250" y="3804525"/>
              <a:ext cx="11125" cy="36500"/>
            </a:xfrm>
            <a:custGeom>
              <a:rect b="b" l="l" r="r" t="t"/>
              <a:pathLst>
                <a:path extrusionOk="0" h="1460" w="445">
                  <a:moveTo>
                    <a:pt x="445" y="1"/>
                  </a:moveTo>
                  <a:cubicBezTo>
                    <a:pt x="1" y="445"/>
                    <a:pt x="297" y="974"/>
                    <a:pt x="254" y="1460"/>
                  </a:cubicBezTo>
                  <a:lnTo>
                    <a:pt x="445" y="1291"/>
                  </a:lnTo>
                  <a:cubicBezTo>
                    <a:pt x="445" y="868"/>
                    <a:pt x="445" y="424"/>
                    <a:pt x="445"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2" name="Google Shape;3552;p21"/>
            <p:cNvSpPr/>
            <p:nvPr/>
          </p:nvSpPr>
          <p:spPr>
            <a:xfrm>
              <a:off x="-1216100" y="4099100"/>
              <a:ext cx="34200" cy="16875"/>
            </a:xfrm>
            <a:custGeom>
              <a:rect b="b" l="l" r="r" t="t"/>
              <a:pathLst>
                <a:path extrusionOk="0" h="675" w="1368">
                  <a:moveTo>
                    <a:pt x="772" y="0"/>
                  </a:moveTo>
                  <a:cubicBezTo>
                    <a:pt x="660" y="0"/>
                    <a:pt x="532" y="37"/>
                    <a:pt x="402" y="125"/>
                  </a:cubicBezTo>
                  <a:cubicBezTo>
                    <a:pt x="0" y="379"/>
                    <a:pt x="465" y="484"/>
                    <a:pt x="550" y="653"/>
                  </a:cubicBezTo>
                  <a:lnTo>
                    <a:pt x="740" y="675"/>
                  </a:lnTo>
                  <a:cubicBezTo>
                    <a:pt x="1368" y="460"/>
                    <a:pt x="1170" y="0"/>
                    <a:pt x="772"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3" name="Google Shape;3553;p21"/>
            <p:cNvSpPr/>
            <p:nvPr/>
          </p:nvSpPr>
          <p:spPr>
            <a:xfrm>
              <a:off x="-1434475" y="3938375"/>
              <a:ext cx="18525" cy="7875"/>
            </a:xfrm>
            <a:custGeom>
              <a:rect b="b" l="l" r="r" t="t"/>
              <a:pathLst>
                <a:path extrusionOk="0" h="315" w="741">
                  <a:moveTo>
                    <a:pt x="402" y="1"/>
                  </a:moveTo>
                  <a:cubicBezTo>
                    <a:pt x="212" y="1"/>
                    <a:pt x="40" y="50"/>
                    <a:pt x="0" y="315"/>
                  </a:cubicBezTo>
                  <a:lnTo>
                    <a:pt x="741" y="19"/>
                  </a:lnTo>
                  <a:cubicBezTo>
                    <a:pt x="637" y="19"/>
                    <a:pt x="517" y="1"/>
                    <a:pt x="402"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4" name="Google Shape;3554;p21"/>
            <p:cNvSpPr/>
            <p:nvPr/>
          </p:nvSpPr>
          <p:spPr>
            <a:xfrm>
              <a:off x="-2306375" y="3724700"/>
              <a:ext cx="12200" cy="23800"/>
            </a:xfrm>
            <a:custGeom>
              <a:rect b="b" l="l" r="r" t="t"/>
              <a:pathLst>
                <a:path extrusionOk="0" h="952" w="488">
                  <a:moveTo>
                    <a:pt x="339" y="0"/>
                  </a:moveTo>
                  <a:cubicBezTo>
                    <a:pt x="1" y="275"/>
                    <a:pt x="212" y="635"/>
                    <a:pt x="170" y="952"/>
                  </a:cubicBezTo>
                  <a:cubicBezTo>
                    <a:pt x="487" y="677"/>
                    <a:pt x="276" y="317"/>
                    <a:pt x="339"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555" name="Google Shape;3555;p21"/>
          <p:cNvPicPr preferRelativeResize="0"/>
          <p:nvPr/>
        </p:nvPicPr>
        <p:blipFill>
          <a:blip r:embed="rId3">
            <a:alphaModFix amt="73000"/>
          </a:blip>
          <a:stretch>
            <a:fillRect/>
          </a:stretch>
        </p:blipFill>
        <p:spPr>
          <a:xfrm>
            <a:off x="7120776" y="649069"/>
            <a:ext cx="2619999" cy="465425"/>
          </a:xfrm>
          <a:prstGeom prst="rect">
            <a:avLst/>
          </a:prstGeom>
          <a:noFill/>
          <a:ln>
            <a:noFill/>
          </a:ln>
        </p:spPr>
      </p:pic>
      <p:pic>
        <p:nvPicPr>
          <p:cNvPr id="3556" name="Google Shape;3556;p21"/>
          <p:cNvPicPr preferRelativeResize="0"/>
          <p:nvPr/>
        </p:nvPicPr>
        <p:blipFill>
          <a:blip r:embed="rId4">
            <a:alphaModFix amt="73000"/>
          </a:blip>
          <a:stretch>
            <a:fillRect/>
          </a:stretch>
        </p:blipFill>
        <p:spPr>
          <a:xfrm>
            <a:off x="-1043674" y="4533144"/>
            <a:ext cx="2619999" cy="465425"/>
          </a:xfrm>
          <a:prstGeom prst="rect">
            <a:avLst/>
          </a:prstGeom>
          <a:noFill/>
          <a:ln>
            <a:noFill/>
          </a:ln>
        </p:spPr>
      </p:pic>
      <p:grpSp>
        <p:nvGrpSpPr>
          <p:cNvPr id="3557" name="Google Shape;3557;p21"/>
          <p:cNvGrpSpPr/>
          <p:nvPr/>
        </p:nvGrpSpPr>
        <p:grpSpPr>
          <a:xfrm>
            <a:off x="-530175" y="538288"/>
            <a:ext cx="2106500" cy="597475"/>
            <a:chOff x="-2810250" y="3572525"/>
            <a:chExt cx="2106500" cy="597475"/>
          </a:xfrm>
        </p:grpSpPr>
        <p:sp>
          <p:nvSpPr>
            <p:cNvPr id="3558" name="Google Shape;3558;p21"/>
            <p:cNvSpPr/>
            <p:nvPr/>
          </p:nvSpPr>
          <p:spPr>
            <a:xfrm>
              <a:off x="-2396250" y="4007475"/>
              <a:ext cx="133850" cy="123700"/>
            </a:xfrm>
            <a:custGeom>
              <a:rect b="b" l="l" r="r" t="t"/>
              <a:pathLst>
                <a:path extrusionOk="0" h="4948" w="5354">
                  <a:moveTo>
                    <a:pt x="3665" y="0"/>
                  </a:moveTo>
                  <a:cubicBezTo>
                    <a:pt x="3419" y="0"/>
                    <a:pt x="3177" y="89"/>
                    <a:pt x="2983" y="258"/>
                  </a:cubicBezTo>
                  <a:cubicBezTo>
                    <a:pt x="2771" y="1971"/>
                    <a:pt x="1" y="2521"/>
                    <a:pt x="339" y="4445"/>
                  </a:cubicBezTo>
                  <a:cubicBezTo>
                    <a:pt x="400" y="4488"/>
                    <a:pt x="452" y="4505"/>
                    <a:pt x="498" y="4505"/>
                  </a:cubicBezTo>
                  <a:cubicBezTo>
                    <a:pt x="693" y="4505"/>
                    <a:pt x="777" y="4189"/>
                    <a:pt x="1039" y="4189"/>
                  </a:cubicBezTo>
                  <a:cubicBezTo>
                    <a:pt x="1052" y="4189"/>
                    <a:pt x="1065" y="4190"/>
                    <a:pt x="1079" y="4192"/>
                  </a:cubicBezTo>
                  <a:cubicBezTo>
                    <a:pt x="1164" y="4466"/>
                    <a:pt x="614" y="4466"/>
                    <a:pt x="762" y="4763"/>
                  </a:cubicBezTo>
                  <a:cubicBezTo>
                    <a:pt x="893" y="4882"/>
                    <a:pt x="1072" y="4948"/>
                    <a:pt x="1226" y="4948"/>
                  </a:cubicBezTo>
                  <a:cubicBezTo>
                    <a:pt x="1344" y="4948"/>
                    <a:pt x="1447" y="4909"/>
                    <a:pt x="1502" y="4826"/>
                  </a:cubicBezTo>
                  <a:cubicBezTo>
                    <a:pt x="1946" y="4213"/>
                    <a:pt x="2750" y="3853"/>
                    <a:pt x="3004" y="3155"/>
                  </a:cubicBezTo>
                  <a:cubicBezTo>
                    <a:pt x="3110" y="2817"/>
                    <a:pt x="3363" y="2542"/>
                    <a:pt x="3659" y="2373"/>
                  </a:cubicBezTo>
                  <a:cubicBezTo>
                    <a:pt x="4558" y="1871"/>
                    <a:pt x="5354" y="109"/>
                    <a:pt x="4167" y="109"/>
                  </a:cubicBezTo>
                  <a:cubicBezTo>
                    <a:pt x="4153" y="109"/>
                    <a:pt x="4139" y="109"/>
                    <a:pt x="4125" y="110"/>
                  </a:cubicBezTo>
                  <a:cubicBezTo>
                    <a:pt x="3977" y="36"/>
                    <a:pt x="3820" y="0"/>
                    <a:pt x="366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9" name="Google Shape;3559;p21"/>
            <p:cNvSpPr/>
            <p:nvPr/>
          </p:nvSpPr>
          <p:spPr>
            <a:xfrm>
              <a:off x="-1076525" y="3572525"/>
              <a:ext cx="126925" cy="104075"/>
            </a:xfrm>
            <a:custGeom>
              <a:rect b="b" l="l" r="r" t="t"/>
              <a:pathLst>
                <a:path extrusionOk="0" h="4163" w="5077">
                  <a:moveTo>
                    <a:pt x="3337" y="1"/>
                  </a:moveTo>
                  <a:cubicBezTo>
                    <a:pt x="3025" y="1"/>
                    <a:pt x="2736" y="55"/>
                    <a:pt x="2602" y="165"/>
                  </a:cubicBezTo>
                  <a:cubicBezTo>
                    <a:pt x="2665" y="715"/>
                    <a:pt x="1798" y="906"/>
                    <a:pt x="1841" y="1477"/>
                  </a:cubicBezTo>
                  <a:cubicBezTo>
                    <a:pt x="1819" y="1815"/>
                    <a:pt x="1544" y="1900"/>
                    <a:pt x="1248" y="1963"/>
                  </a:cubicBezTo>
                  <a:cubicBezTo>
                    <a:pt x="254" y="2513"/>
                    <a:pt x="1" y="4099"/>
                    <a:pt x="1502" y="4163"/>
                  </a:cubicBezTo>
                  <a:cubicBezTo>
                    <a:pt x="2412" y="3824"/>
                    <a:pt x="3173" y="3190"/>
                    <a:pt x="3659" y="2365"/>
                  </a:cubicBezTo>
                  <a:cubicBezTo>
                    <a:pt x="3793" y="1912"/>
                    <a:pt x="4060" y="1739"/>
                    <a:pt x="4460" y="1739"/>
                  </a:cubicBezTo>
                  <a:cubicBezTo>
                    <a:pt x="4565" y="1739"/>
                    <a:pt x="4678" y="1751"/>
                    <a:pt x="4801" y="1773"/>
                  </a:cubicBezTo>
                  <a:cubicBezTo>
                    <a:pt x="4738" y="1604"/>
                    <a:pt x="5076" y="1477"/>
                    <a:pt x="4865" y="1286"/>
                  </a:cubicBezTo>
                  <a:cubicBezTo>
                    <a:pt x="4670" y="1119"/>
                    <a:pt x="4486" y="1055"/>
                    <a:pt x="4305" y="1055"/>
                  </a:cubicBezTo>
                  <a:cubicBezTo>
                    <a:pt x="3779" y="1055"/>
                    <a:pt x="3290" y="1599"/>
                    <a:pt x="2708" y="1709"/>
                  </a:cubicBezTo>
                  <a:cubicBezTo>
                    <a:pt x="2792" y="1202"/>
                    <a:pt x="3215" y="948"/>
                    <a:pt x="3511" y="715"/>
                  </a:cubicBezTo>
                  <a:cubicBezTo>
                    <a:pt x="3571" y="673"/>
                    <a:pt x="3645" y="658"/>
                    <a:pt x="3726" y="658"/>
                  </a:cubicBezTo>
                  <a:cubicBezTo>
                    <a:pt x="3891" y="658"/>
                    <a:pt x="4083" y="718"/>
                    <a:pt x="4233" y="718"/>
                  </a:cubicBezTo>
                  <a:cubicBezTo>
                    <a:pt x="4373" y="718"/>
                    <a:pt x="4476" y="666"/>
                    <a:pt x="4484" y="461"/>
                  </a:cubicBezTo>
                  <a:cubicBezTo>
                    <a:pt x="4458" y="156"/>
                    <a:pt x="3864" y="1"/>
                    <a:pt x="333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0" name="Google Shape;3560;p21"/>
            <p:cNvSpPr/>
            <p:nvPr/>
          </p:nvSpPr>
          <p:spPr>
            <a:xfrm>
              <a:off x="-2407875" y="4057575"/>
              <a:ext cx="141200" cy="94050"/>
            </a:xfrm>
            <a:custGeom>
              <a:rect b="b" l="l" r="r" t="t"/>
              <a:pathLst>
                <a:path extrusionOk="0" h="3762" w="5648">
                  <a:moveTo>
                    <a:pt x="4962" y="0"/>
                  </a:moveTo>
                  <a:cubicBezTo>
                    <a:pt x="4363" y="0"/>
                    <a:pt x="3743" y="352"/>
                    <a:pt x="3532" y="940"/>
                  </a:cubicBezTo>
                  <a:cubicBezTo>
                    <a:pt x="3405" y="1638"/>
                    <a:pt x="2665" y="1743"/>
                    <a:pt x="2369" y="2293"/>
                  </a:cubicBezTo>
                  <a:cubicBezTo>
                    <a:pt x="2144" y="2744"/>
                    <a:pt x="1958" y="2962"/>
                    <a:pt x="1704" y="2962"/>
                  </a:cubicBezTo>
                  <a:cubicBezTo>
                    <a:pt x="1506" y="2962"/>
                    <a:pt x="1265" y="2828"/>
                    <a:pt x="931" y="2568"/>
                  </a:cubicBezTo>
                  <a:cubicBezTo>
                    <a:pt x="656" y="2399"/>
                    <a:pt x="677" y="2188"/>
                    <a:pt x="740" y="1955"/>
                  </a:cubicBezTo>
                  <a:cubicBezTo>
                    <a:pt x="844" y="1728"/>
                    <a:pt x="715" y="1616"/>
                    <a:pt x="571" y="1616"/>
                  </a:cubicBezTo>
                  <a:cubicBezTo>
                    <a:pt x="420" y="1616"/>
                    <a:pt x="253" y="1738"/>
                    <a:pt x="317" y="1976"/>
                  </a:cubicBezTo>
                  <a:cubicBezTo>
                    <a:pt x="85" y="2293"/>
                    <a:pt x="0" y="2801"/>
                    <a:pt x="360" y="3076"/>
                  </a:cubicBezTo>
                  <a:cubicBezTo>
                    <a:pt x="1067" y="3522"/>
                    <a:pt x="1545" y="3761"/>
                    <a:pt x="1963" y="3761"/>
                  </a:cubicBezTo>
                  <a:cubicBezTo>
                    <a:pt x="2358" y="3761"/>
                    <a:pt x="2699" y="3549"/>
                    <a:pt x="3130" y="3097"/>
                  </a:cubicBezTo>
                  <a:cubicBezTo>
                    <a:pt x="3997" y="2166"/>
                    <a:pt x="5097" y="1342"/>
                    <a:pt x="5647" y="178"/>
                  </a:cubicBezTo>
                  <a:cubicBezTo>
                    <a:pt x="5441" y="57"/>
                    <a:pt x="5203" y="0"/>
                    <a:pt x="496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1" name="Google Shape;3561;p21"/>
            <p:cNvSpPr/>
            <p:nvPr/>
          </p:nvSpPr>
          <p:spPr>
            <a:xfrm>
              <a:off x="-869800" y="3762375"/>
              <a:ext cx="147025" cy="84950"/>
            </a:xfrm>
            <a:custGeom>
              <a:rect b="b" l="l" r="r" t="t"/>
              <a:pathLst>
                <a:path extrusionOk="0" h="3398" w="5881">
                  <a:moveTo>
                    <a:pt x="3321" y="0"/>
                  </a:moveTo>
                  <a:cubicBezTo>
                    <a:pt x="2724" y="0"/>
                    <a:pt x="1587" y="1645"/>
                    <a:pt x="652" y="1645"/>
                  </a:cubicBezTo>
                  <a:cubicBezTo>
                    <a:pt x="646" y="1645"/>
                    <a:pt x="641" y="1645"/>
                    <a:pt x="635" y="1644"/>
                  </a:cubicBezTo>
                  <a:cubicBezTo>
                    <a:pt x="339" y="1666"/>
                    <a:pt x="530" y="2004"/>
                    <a:pt x="276" y="2067"/>
                  </a:cubicBezTo>
                  <a:cubicBezTo>
                    <a:pt x="1" y="2448"/>
                    <a:pt x="170" y="2829"/>
                    <a:pt x="276" y="3188"/>
                  </a:cubicBezTo>
                  <a:lnTo>
                    <a:pt x="445" y="3209"/>
                  </a:lnTo>
                  <a:cubicBezTo>
                    <a:pt x="481" y="3205"/>
                    <a:pt x="517" y="3203"/>
                    <a:pt x="553" y="3203"/>
                  </a:cubicBezTo>
                  <a:cubicBezTo>
                    <a:pt x="921" y="3203"/>
                    <a:pt x="1302" y="3397"/>
                    <a:pt x="1640" y="3397"/>
                  </a:cubicBezTo>
                  <a:cubicBezTo>
                    <a:pt x="1779" y="3397"/>
                    <a:pt x="1911" y="3365"/>
                    <a:pt x="2031" y="3273"/>
                  </a:cubicBezTo>
                  <a:cubicBezTo>
                    <a:pt x="2645" y="2850"/>
                    <a:pt x="3491" y="2554"/>
                    <a:pt x="3892" y="2089"/>
                  </a:cubicBezTo>
                  <a:cubicBezTo>
                    <a:pt x="4358" y="1306"/>
                    <a:pt x="5881" y="1243"/>
                    <a:pt x="5606" y="164"/>
                  </a:cubicBezTo>
                  <a:cubicBezTo>
                    <a:pt x="5575" y="156"/>
                    <a:pt x="5540" y="153"/>
                    <a:pt x="5503" y="153"/>
                  </a:cubicBezTo>
                  <a:cubicBezTo>
                    <a:pt x="4820" y="153"/>
                    <a:pt x="3102" y="1370"/>
                    <a:pt x="2581" y="1771"/>
                  </a:cubicBezTo>
                  <a:cubicBezTo>
                    <a:pt x="2877" y="1179"/>
                    <a:pt x="3533" y="756"/>
                    <a:pt x="3491" y="58"/>
                  </a:cubicBezTo>
                  <a:cubicBezTo>
                    <a:pt x="3441" y="18"/>
                    <a:pt x="3384" y="0"/>
                    <a:pt x="332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2" name="Google Shape;3562;p21"/>
            <p:cNvSpPr/>
            <p:nvPr/>
          </p:nvSpPr>
          <p:spPr>
            <a:xfrm>
              <a:off x="-2475025" y="3887900"/>
              <a:ext cx="118975" cy="96950"/>
            </a:xfrm>
            <a:custGeom>
              <a:rect b="b" l="l" r="r" t="t"/>
              <a:pathLst>
                <a:path extrusionOk="0" h="3878" w="4759">
                  <a:moveTo>
                    <a:pt x="2337" y="1"/>
                  </a:moveTo>
                  <a:cubicBezTo>
                    <a:pt x="1329" y="1"/>
                    <a:pt x="678" y="1172"/>
                    <a:pt x="550" y="1995"/>
                  </a:cubicBezTo>
                  <a:cubicBezTo>
                    <a:pt x="0" y="3010"/>
                    <a:pt x="867" y="3751"/>
                    <a:pt x="1883" y="3878"/>
                  </a:cubicBezTo>
                  <a:cubicBezTo>
                    <a:pt x="2665" y="3095"/>
                    <a:pt x="4759" y="1953"/>
                    <a:pt x="3215" y="832"/>
                  </a:cubicBezTo>
                  <a:cubicBezTo>
                    <a:pt x="2898" y="621"/>
                    <a:pt x="2961" y="346"/>
                    <a:pt x="2834" y="92"/>
                  </a:cubicBezTo>
                  <a:cubicBezTo>
                    <a:pt x="2660" y="29"/>
                    <a:pt x="2494" y="1"/>
                    <a:pt x="233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3" name="Google Shape;3563;p21"/>
            <p:cNvSpPr/>
            <p:nvPr/>
          </p:nvSpPr>
          <p:spPr>
            <a:xfrm>
              <a:off x="-1207650" y="3814575"/>
              <a:ext cx="107350" cy="83025"/>
            </a:xfrm>
            <a:custGeom>
              <a:rect b="b" l="l" r="r" t="t"/>
              <a:pathLst>
                <a:path extrusionOk="0" h="3321" w="4294">
                  <a:moveTo>
                    <a:pt x="2433" y="1"/>
                  </a:moveTo>
                  <a:lnTo>
                    <a:pt x="1883" y="275"/>
                  </a:lnTo>
                  <a:cubicBezTo>
                    <a:pt x="1967" y="1227"/>
                    <a:pt x="1037" y="1523"/>
                    <a:pt x="423" y="2031"/>
                  </a:cubicBezTo>
                  <a:cubicBezTo>
                    <a:pt x="0" y="2771"/>
                    <a:pt x="297" y="3194"/>
                    <a:pt x="1333" y="3321"/>
                  </a:cubicBezTo>
                  <a:cubicBezTo>
                    <a:pt x="3025" y="2665"/>
                    <a:pt x="2623" y="1227"/>
                    <a:pt x="4252" y="1121"/>
                  </a:cubicBezTo>
                  <a:lnTo>
                    <a:pt x="4294" y="783"/>
                  </a:lnTo>
                  <a:cubicBezTo>
                    <a:pt x="3955" y="22"/>
                    <a:pt x="3131" y="106"/>
                    <a:pt x="243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4" name="Google Shape;3564;p21"/>
            <p:cNvSpPr/>
            <p:nvPr/>
          </p:nvSpPr>
          <p:spPr>
            <a:xfrm>
              <a:off x="-1657600" y="3775075"/>
              <a:ext cx="115300" cy="89075"/>
            </a:xfrm>
            <a:custGeom>
              <a:rect b="b" l="l" r="r" t="t"/>
              <a:pathLst>
                <a:path extrusionOk="0" h="3563" w="4612">
                  <a:moveTo>
                    <a:pt x="3414" y="0"/>
                  </a:moveTo>
                  <a:cubicBezTo>
                    <a:pt x="2993" y="0"/>
                    <a:pt x="3192" y="1023"/>
                    <a:pt x="1840" y="1707"/>
                  </a:cubicBezTo>
                  <a:cubicBezTo>
                    <a:pt x="1883" y="2807"/>
                    <a:pt x="719" y="2575"/>
                    <a:pt x="0" y="2934"/>
                  </a:cubicBezTo>
                  <a:cubicBezTo>
                    <a:pt x="104" y="3374"/>
                    <a:pt x="451" y="3562"/>
                    <a:pt x="899" y="3562"/>
                  </a:cubicBezTo>
                  <a:cubicBezTo>
                    <a:pt x="2278" y="3562"/>
                    <a:pt x="4612" y="1777"/>
                    <a:pt x="3701" y="100"/>
                  </a:cubicBezTo>
                  <a:cubicBezTo>
                    <a:pt x="3579" y="31"/>
                    <a:pt x="3487" y="0"/>
                    <a:pt x="341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5" name="Google Shape;3565;p21"/>
            <p:cNvSpPr/>
            <p:nvPr/>
          </p:nvSpPr>
          <p:spPr>
            <a:xfrm>
              <a:off x="-2430100" y="3892350"/>
              <a:ext cx="79875" cy="94825"/>
            </a:xfrm>
            <a:custGeom>
              <a:rect b="b" l="l" r="r" t="t"/>
              <a:pathLst>
                <a:path extrusionOk="0" h="3793" w="3195">
                  <a:moveTo>
                    <a:pt x="1251" y="0"/>
                  </a:moveTo>
                  <a:cubicBezTo>
                    <a:pt x="1175" y="0"/>
                    <a:pt x="1096" y="7"/>
                    <a:pt x="1016" y="20"/>
                  </a:cubicBezTo>
                  <a:cubicBezTo>
                    <a:pt x="720" y="316"/>
                    <a:pt x="382" y="548"/>
                    <a:pt x="1185" y="760"/>
                  </a:cubicBezTo>
                  <a:cubicBezTo>
                    <a:pt x="2475" y="1162"/>
                    <a:pt x="1376" y="2684"/>
                    <a:pt x="530" y="3002"/>
                  </a:cubicBezTo>
                  <a:cubicBezTo>
                    <a:pt x="212" y="3065"/>
                    <a:pt x="1" y="3382"/>
                    <a:pt x="86" y="3700"/>
                  </a:cubicBezTo>
                  <a:cubicBezTo>
                    <a:pt x="287" y="3764"/>
                    <a:pt x="455" y="3793"/>
                    <a:pt x="600" y="3793"/>
                  </a:cubicBezTo>
                  <a:cubicBezTo>
                    <a:pt x="1354" y="3793"/>
                    <a:pt x="1459" y="3019"/>
                    <a:pt x="2116" y="2558"/>
                  </a:cubicBezTo>
                  <a:cubicBezTo>
                    <a:pt x="3194" y="1779"/>
                    <a:pt x="2538" y="0"/>
                    <a:pt x="125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6" name="Google Shape;3566;p21"/>
            <p:cNvSpPr/>
            <p:nvPr/>
          </p:nvSpPr>
          <p:spPr>
            <a:xfrm>
              <a:off x="-858675" y="3784450"/>
              <a:ext cx="124800" cy="72900"/>
            </a:xfrm>
            <a:custGeom>
              <a:rect b="b" l="l" r="r" t="t"/>
              <a:pathLst>
                <a:path extrusionOk="0" h="2916" w="4992">
                  <a:moveTo>
                    <a:pt x="4991" y="85"/>
                  </a:moveTo>
                  <a:lnTo>
                    <a:pt x="4991" y="85"/>
                  </a:lnTo>
                  <a:cubicBezTo>
                    <a:pt x="4590" y="233"/>
                    <a:pt x="3638" y="0"/>
                    <a:pt x="3553" y="529"/>
                  </a:cubicBezTo>
                  <a:cubicBezTo>
                    <a:pt x="3744" y="1523"/>
                    <a:pt x="2242" y="1142"/>
                    <a:pt x="1925" y="1840"/>
                  </a:cubicBezTo>
                  <a:cubicBezTo>
                    <a:pt x="1784" y="2210"/>
                    <a:pt x="1565" y="2322"/>
                    <a:pt x="1324" y="2322"/>
                  </a:cubicBezTo>
                  <a:cubicBezTo>
                    <a:pt x="952" y="2322"/>
                    <a:pt x="529" y="2056"/>
                    <a:pt x="260" y="2056"/>
                  </a:cubicBezTo>
                  <a:cubicBezTo>
                    <a:pt x="125" y="2056"/>
                    <a:pt x="30" y="2124"/>
                    <a:pt x="0" y="2326"/>
                  </a:cubicBezTo>
                  <a:cubicBezTo>
                    <a:pt x="340" y="2745"/>
                    <a:pt x="752" y="2916"/>
                    <a:pt x="1193" y="2916"/>
                  </a:cubicBezTo>
                  <a:cubicBezTo>
                    <a:pt x="2648" y="2916"/>
                    <a:pt x="4423" y="1058"/>
                    <a:pt x="4991" y="85"/>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7" name="Google Shape;3567;p21"/>
            <p:cNvSpPr/>
            <p:nvPr/>
          </p:nvSpPr>
          <p:spPr>
            <a:xfrm>
              <a:off x="-1715775" y="4022375"/>
              <a:ext cx="82525" cy="97300"/>
            </a:xfrm>
            <a:custGeom>
              <a:rect b="b" l="l" r="r" t="t"/>
              <a:pathLst>
                <a:path extrusionOk="0" h="3892" w="3301">
                  <a:moveTo>
                    <a:pt x="2164" y="1"/>
                  </a:moveTo>
                  <a:cubicBezTo>
                    <a:pt x="2076" y="1"/>
                    <a:pt x="2004" y="47"/>
                    <a:pt x="1968" y="191"/>
                  </a:cubicBezTo>
                  <a:cubicBezTo>
                    <a:pt x="1714" y="381"/>
                    <a:pt x="1545" y="677"/>
                    <a:pt x="1545" y="994"/>
                  </a:cubicBezTo>
                  <a:cubicBezTo>
                    <a:pt x="1376" y="1925"/>
                    <a:pt x="1" y="2411"/>
                    <a:pt x="530" y="3469"/>
                  </a:cubicBezTo>
                  <a:cubicBezTo>
                    <a:pt x="675" y="3736"/>
                    <a:pt x="995" y="3891"/>
                    <a:pt x="1306" y="3891"/>
                  </a:cubicBezTo>
                  <a:cubicBezTo>
                    <a:pt x="1536" y="3891"/>
                    <a:pt x="1760" y="3806"/>
                    <a:pt x="1904" y="3617"/>
                  </a:cubicBezTo>
                  <a:cubicBezTo>
                    <a:pt x="2179" y="2432"/>
                    <a:pt x="3300" y="1502"/>
                    <a:pt x="3258" y="233"/>
                  </a:cubicBezTo>
                  <a:lnTo>
                    <a:pt x="2708" y="148"/>
                  </a:lnTo>
                  <a:cubicBezTo>
                    <a:pt x="2698" y="150"/>
                    <a:pt x="2687" y="151"/>
                    <a:pt x="2676" y="151"/>
                  </a:cubicBezTo>
                  <a:cubicBezTo>
                    <a:pt x="2534" y="151"/>
                    <a:pt x="2323" y="1"/>
                    <a:pt x="216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8" name="Google Shape;3568;p21"/>
            <p:cNvSpPr/>
            <p:nvPr/>
          </p:nvSpPr>
          <p:spPr>
            <a:xfrm>
              <a:off x="-1209225" y="4031875"/>
              <a:ext cx="103650" cy="71425"/>
            </a:xfrm>
            <a:custGeom>
              <a:rect b="b" l="l" r="r" t="t"/>
              <a:pathLst>
                <a:path extrusionOk="0" h="2857" w="4146">
                  <a:moveTo>
                    <a:pt x="3786" y="1"/>
                  </a:moveTo>
                  <a:cubicBezTo>
                    <a:pt x="3046" y="85"/>
                    <a:pt x="2305" y="64"/>
                    <a:pt x="1586" y="128"/>
                  </a:cubicBezTo>
                  <a:lnTo>
                    <a:pt x="1015" y="593"/>
                  </a:lnTo>
                  <a:cubicBezTo>
                    <a:pt x="931" y="678"/>
                    <a:pt x="888" y="762"/>
                    <a:pt x="867" y="889"/>
                  </a:cubicBezTo>
                  <a:cubicBezTo>
                    <a:pt x="867" y="1460"/>
                    <a:pt x="0" y="1756"/>
                    <a:pt x="254" y="2412"/>
                  </a:cubicBezTo>
                  <a:cubicBezTo>
                    <a:pt x="536" y="2704"/>
                    <a:pt x="899" y="2857"/>
                    <a:pt x="1245" y="2857"/>
                  </a:cubicBezTo>
                  <a:cubicBezTo>
                    <a:pt x="1652" y="2857"/>
                    <a:pt x="2036" y="2646"/>
                    <a:pt x="2242" y="2200"/>
                  </a:cubicBezTo>
                  <a:cubicBezTo>
                    <a:pt x="2305" y="2031"/>
                    <a:pt x="2263" y="1862"/>
                    <a:pt x="2157" y="1756"/>
                  </a:cubicBezTo>
                  <a:cubicBezTo>
                    <a:pt x="2106" y="1735"/>
                    <a:pt x="2059" y="1725"/>
                    <a:pt x="2015" y="1725"/>
                  </a:cubicBezTo>
                  <a:cubicBezTo>
                    <a:pt x="1762" y="1725"/>
                    <a:pt x="1611" y="2027"/>
                    <a:pt x="1362" y="2027"/>
                  </a:cubicBezTo>
                  <a:cubicBezTo>
                    <a:pt x="1314" y="2027"/>
                    <a:pt x="1262" y="2016"/>
                    <a:pt x="1206" y="1989"/>
                  </a:cubicBezTo>
                  <a:cubicBezTo>
                    <a:pt x="1461" y="1559"/>
                    <a:pt x="1576" y="1366"/>
                    <a:pt x="1705" y="1366"/>
                  </a:cubicBezTo>
                  <a:cubicBezTo>
                    <a:pt x="1811" y="1366"/>
                    <a:pt x="1926" y="1497"/>
                    <a:pt x="2136" y="1735"/>
                  </a:cubicBezTo>
                  <a:cubicBezTo>
                    <a:pt x="2338" y="1823"/>
                    <a:pt x="2499" y="1859"/>
                    <a:pt x="2631" y="1859"/>
                  </a:cubicBezTo>
                  <a:cubicBezTo>
                    <a:pt x="3230" y="1859"/>
                    <a:pt x="3210" y="1093"/>
                    <a:pt x="3574" y="868"/>
                  </a:cubicBezTo>
                  <a:lnTo>
                    <a:pt x="3574" y="868"/>
                  </a:lnTo>
                  <a:cubicBezTo>
                    <a:pt x="3426" y="1079"/>
                    <a:pt x="3320" y="1291"/>
                    <a:pt x="3765" y="1418"/>
                  </a:cubicBezTo>
                  <a:cubicBezTo>
                    <a:pt x="3765" y="953"/>
                    <a:pt x="4145" y="487"/>
                    <a:pt x="378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9" name="Google Shape;3569;p21"/>
            <p:cNvSpPr/>
            <p:nvPr/>
          </p:nvSpPr>
          <p:spPr>
            <a:xfrm>
              <a:off x="-2402600" y="4013900"/>
              <a:ext cx="103125" cy="108950"/>
            </a:xfrm>
            <a:custGeom>
              <a:rect b="b" l="l" r="r" t="t"/>
              <a:pathLst>
                <a:path extrusionOk="0" h="4358" w="4125">
                  <a:moveTo>
                    <a:pt x="3258" y="1"/>
                  </a:moveTo>
                  <a:cubicBezTo>
                    <a:pt x="1883" y="720"/>
                    <a:pt x="826" y="1925"/>
                    <a:pt x="276" y="3385"/>
                  </a:cubicBezTo>
                  <a:cubicBezTo>
                    <a:pt x="635" y="3638"/>
                    <a:pt x="1" y="4188"/>
                    <a:pt x="656" y="4358"/>
                  </a:cubicBezTo>
                  <a:cubicBezTo>
                    <a:pt x="720" y="4315"/>
                    <a:pt x="741" y="4231"/>
                    <a:pt x="656" y="4188"/>
                  </a:cubicBezTo>
                  <a:cubicBezTo>
                    <a:pt x="635" y="2285"/>
                    <a:pt x="4125" y="1206"/>
                    <a:pt x="325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0" name="Google Shape;3570;p21"/>
            <p:cNvSpPr/>
            <p:nvPr/>
          </p:nvSpPr>
          <p:spPr>
            <a:xfrm>
              <a:off x="-2066325" y="3800825"/>
              <a:ext cx="83575" cy="106975"/>
            </a:xfrm>
            <a:custGeom>
              <a:rect b="b" l="l" r="r" t="t"/>
              <a:pathLst>
                <a:path extrusionOk="0" h="4279" w="3343">
                  <a:moveTo>
                    <a:pt x="1333" y="1"/>
                  </a:moveTo>
                  <a:lnTo>
                    <a:pt x="1333" y="22"/>
                  </a:lnTo>
                  <a:cubicBezTo>
                    <a:pt x="678" y="1333"/>
                    <a:pt x="1" y="2856"/>
                    <a:pt x="995" y="4188"/>
                  </a:cubicBezTo>
                  <a:cubicBezTo>
                    <a:pt x="1021" y="4179"/>
                    <a:pt x="1044" y="4174"/>
                    <a:pt x="1064" y="4174"/>
                  </a:cubicBezTo>
                  <a:cubicBezTo>
                    <a:pt x="1093" y="4174"/>
                    <a:pt x="1118" y="4185"/>
                    <a:pt x="1143" y="4209"/>
                  </a:cubicBezTo>
                  <a:cubicBezTo>
                    <a:pt x="1255" y="4257"/>
                    <a:pt x="1355" y="4278"/>
                    <a:pt x="1445" y="4278"/>
                  </a:cubicBezTo>
                  <a:cubicBezTo>
                    <a:pt x="2033" y="4278"/>
                    <a:pt x="2193" y="3371"/>
                    <a:pt x="2560" y="3004"/>
                  </a:cubicBezTo>
                  <a:cubicBezTo>
                    <a:pt x="2814" y="2581"/>
                    <a:pt x="3342" y="2200"/>
                    <a:pt x="3152" y="1650"/>
                  </a:cubicBezTo>
                  <a:cubicBezTo>
                    <a:pt x="2964" y="1253"/>
                    <a:pt x="3272" y="339"/>
                    <a:pt x="2645" y="339"/>
                  </a:cubicBezTo>
                  <a:cubicBezTo>
                    <a:pt x="2638" y="339"/>
                    <a:pt x="2631" y="339"/>
                    <a:pt x="2623" y="339"/>
                  </a:cubicBezTo>
                  <a:cubicBezTo>
                    <a:pt x="1777" y="1016"/>
                    <a:pt x="2285" y="2116"/>
                    <a:pt x="1629" y="2940"/>
                  </a:cubicBezTo>
                  <a:cubicBezTo>
                    <a:pt x="678" y="2010"/>
                    <a:pt x="3258" y="318"/>
                    <a:pt x="133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1" name="Google Shape;3571;p21"/>
            <p:cNvSpPr/>
            <p:nvPr/>
          </p:nvSpPr>
          <p:spPr>
            <a:xfrm>
              <a:off x="-2386200" y="4013900"/>
              <a:ext cx="131150" cy="123250"/>
            </a:xfrm>
            <a:custGeom>
              <a:rect b="b" l="l" r="r" t="t"/>
              <a:pathLst>
                <a:path extrusionOk="0" h="4930" w="5246">
                  <a:moveTo>
                    <a:pt x="4273" y="1"/>
                  </a:moveTo>
                  <a:cubicBezTo>
                    <a:pt x="4251" y="974"/>
                    <a:pt x="3702" y="1672"/>
                    <a:pt x="2708" y="2116"/>
                  </a:cubicBezTo>
                  <a:cubicBezTo>
                    <a:pt x="2517" y="2200"/>
                    <a:pt x="2390" y="2306"/>
                    <a:pt x="2433" y="2475"/>
                  </a:cubicBezTo>
                  <a:cubicBezTo>
                    <a:pt x="2644" y="3448"/>
                    <a:pt x="1142" y="3533"/>
                    <a:pt x="1079" y="4400"/>
                  </a:cubicBezTo>
                  <a:cubicBezTo>
                    <a:pt x="1079" y="4474"/>
                    <a:pt x="957" y="4521"/>
                    <a:pt x="809" y="4521"/>
                  </a:cubicBezTo>
                  <a:cubicBezTo>
                    <a:pt x="661" y="4521"/>
                    <a:pt x="487" y="4474"/>
                    <a:pt x="381" y="4358"/>
                  </a:cubicBezTo>
                  <a:cubicBezTo>
                    <a:pt x="430" y="4210"/>
                    <a:pt x="343" y="4184"/>
                    <a:pt x="233" y="4184"/>
                  </a:cubicBezTo>
                  <a:cubicBezTo>
                    <a:pt x="173" y="4184"/>
                    <a:pt x="107" y="4191"/>
                    <a:pt x="51" y="4191"/>
                  </a:cubicBezTo>
                  <a:cubicBezTo>
                    <a:pt x="33" y="4191"/>
                    <a:pt x="16" y="4191"/>
                    <a:pt x="0" y="4188"/>
                  </a:cubicBezTo>
                  <a:lnTo>
                    <a:pt x="0" y="4358"/>
                  </a:lnTo>
                  <a:cubicBezTo>
                    <a:pt x="211" y="4625"/>
                    <a:pt x="478" y="4929"/>
                    <a:pt x="770" y="4929"/>
                  </a:cubicBezTo>
                  <a:cubicBezTo>
                    <a:pt x="918" y="4929"/>
                    <a:pt x="1071" y="4852"/>
                    <a:pt x="1227" y="4654"/>
                  </a:cubicBezTo>
                  <a:cubicBezTo>
                    <a:pt x="1713" y="4061"/>
                    <a:pt x="2433" y="3638"/>
                    <a:pt x="2771" y="2983"/>
                  </a:cubicBezTo>
                  <a:cubicBezTo>
                    <a:pt x="3157" y="2175"/>
                    <a:pt x="3471" y="1892"/>
                    <a:pt x="4244" y="1892"/>
                  </a:cubicBezTo>
                  <a:cubicBezTo>
                    <a:pt x="4402" y="1892"/>
                    <a:pt x="4579" y="1904"/>
                    <a:pt x="4780" y="1925"/>
                  </a:cubicBezTo>
                  <a:cubicBezTo>
                    <a:pt x="5245" y="1164"/>
                    <a:pt x="4865" y="551"/>
                    <a:pt x="427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2" name="Google Shape;3572;p21"/>
            <p:cNvSpPr/>
            <p:nvPr/>
          </p:nvSpPr>
          <p:spPr>
            <a:xfrm>
              <a:off x="-1054850" y="3608375"/>
              <a:ext cx="98375" cy="83775"/>
            </a:xfrm>
            <a:custGeom>
              <a:rect b="b" l="l" r="r" t="t"/>
              <a:pathLst>
                <a:path extrusionOk="0" h="3351" w="3935">
                  <a:moveTo>
                    <a:pt x="3286" y="0"/>
                  </a:moveTo>
                  <a:cubicBezTo>
                    <a:pt x="3065" y="0"/>
                    <a:pt x="2878" y="122"/>
                    <a:pt x="2814" y="360"/>
                  </a:cubicBezTo>
                  <a:cubicBezTo>
                    <a:pt x="2602" y="1121"/>
                    <a:pt x="1820" y="1460"/>
                    <a:pt x="1545" y="2115"/>
                  </a:cubicBezTo>
                  <a:cubicBezTo>
                    <a:pt x="1312" y="2284"/>
                    <a:pt x="1058" y="2454"/>
                    <a:pt x="804" y="2581"/>
                  </a:cubicBezTo>
                  <a:cubicBezTo>
                    <a:pt x="402" y="2729"/>
                    <a:pt x="1" y="2855"/>
                    <a:pt x="64" y="3342"/>
                  </a:cubicBezTo>
                  <a:cubicBezTo>
                    <a:pt x="126" y="3347"/>
                    <a:pt x="187" y="3350"/>
                    <a:pt x="248" y="3350"/>
                  </a:cubicBezTo>
                  <a:cubicBezTo>
                    <a:pt x="1839" y="3350"/>
                    <a:pt x="3181" y="1540"/>
                    <a:pt x="3934" y="339"/>
                  </a:cubicBezTo>
                  <a:cubicBezTo>
                    <a:pt x="3738" y="111"/>
                    <a:pt x="3496" y="0"/>
                    <a:pt x="328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3" name="Google Shape;3573;p21"/>
            <p:cNvSpPr/>
            <p:nvPr/>
          </p:nvSpPr>
          <p:spPr>
            <a:xfrm>
              <a:off x="-2025025" y="3796425"/>
              <a:ext cx="88800" cy="110275"/>
            </a:xfrm>
            <a:custGeom>
              <a:rect b="b" l="l" r="r" t="t"/>
              <a:pathLst>
                <a:path extrusionOk="0" h="4411" w="3552">
                  <a:moveTo>
                    <a:pt x="889" y="1"/>
                  </a:moveTo>
                  <a:cubicBezTo>
                    <a:pt x="649" y="1"/>
                    <a:pt x="619" y="221"/>
                    <a:pt x="1162" y="663"/>
                  </a:cubicBezTo>
                  <a:cubicBezTo>
                    <a:pt x="1373" y="832"/>
                    <a:pt x="1310" y="1001"/>
                    <a:pt x="1141" y="1150"/>
                  </a:cubicBezTo>
                  <a:cubicBezTo>
                    <a:pt x="992" y="1678"/>
                    <a:pt x="1881" y="2186"/>
                    <a:pt x="1141" y="2588"/>
                  </a:cubicBezTo>
                  <a:cubicBezTo>
                    <a:pt x="770" y="2670"/>
                    <a:pt x="1" y="4411"/>
                    <a:pt x="696" y="4411"/>
                  </a:cubicBezTo>
                  <a:cubicBezTo>
                    <a:pt x="716" y="4411"/>
                    <a:pt x="737" y="4409"/>
                    <a:pt x="760" y="4406"/>
                  </a:cubicBezTo>
                  <a:cubicBezTo>
                    <a:pt x="3552" y="1477"/>
                    <a:pt x="1512" y="1"/>
                    <a:pt x="88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4" name="Google Shape;3574;p21"/>
            <p:cNvSpPr/>
            <p:nvPr/>
          </p:nvSpPr>
          <p:spPr>
            <a:xfrm>
              <a:off x="-2743625" y="4091025"/>
              <a:ext cx="81975" cy="78875"/>
            </a:xfrm>
            <a:custGeom>
              <a:rect b="b" l="l" r="r" t="t"/>
              <a:pathLst>
                <a:path extrusionOk="0" h="3155" w="3279">
                  <a:moveTo>
                    <a:pt x="2655" y="0"/>
                  </a:moveTo>
                  <a:cubicBezTo>
                    <a:pt x="2457" y="0"/>
                    <a:pt x="2305" y="192"/>
                    <a:pt x="1967" y="638"/>
                  </a:cubicBezTo>
                  <a:cubicBezTo>
                    <a:pt x="1269" y="1463"/>
                    <a:pt x="127" y="2034"/>
                    <a:pt x="0" y="3155"/>
                  </a:cubicBezTo>
                  <a:cubicBezTo>
                    <a:pt x="1756" y="2943"/>
                    <a:pt x="2411" y="2119"/>
                    <a:pt x="3279" y="300"/>
                  </a:cubicBezTo>
                  <a:cubicBezTo>
                    <a:pt x="2979" y="109"/>
                    <a:pt x="2804" y="0"/>
                    <a:pt x="265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5" name="Google Shape;3575;p21"/>
            <p:cNvSpPr/>
            <p:nvPr/>
          </p:nvSpPr>
          <p:spPr>
            <a:xfrm>
              <a:off x="-1964275" y="3977375"/>
              <a:ext cx="102600" cy="85350"/>
            </a:xfrm>
            <a:custGeom>
              <a:rect b="b" l="l" r="r" t="t"/>
              <a:pathLst>
                <a:path extrusionOk="0" h="3414" w="4104">
                  <a:moveTo>
                    <a:pt x="3439" y="0"/>
                  </a:moveTo>
                  <a:cubicBezTo>
                    <a:pt x="3010" y="0"/>
                    <a:pt x="3012" y="466"/>
                    <a:pt x="2814" y="700"/>
                  </a:cubicBezTo>
                  <a:cubicBezTo>
                    <a:pt x="2665" y="1145"/>
                    <a:pt x="1946" y="1335"/>
                    <a:pt x="1925" y="1758"/>
                  </a:cubicBezTo>
                  <a:cubicBezTo>
                    <a:pt x="1862" y="2836"/>
                    <a:pt x="635" y="2562"/>
                    <a:pt x="1" y="3090"/>
                  </a:cubicBezTo>
                  <a:cubicBezTo>
                    <a:pt x="278" y="3316"/>
                    <a:pt x="585" y="3413"/>
                    <a:pt x="902" y="3413"/>
                  </a:cubicBezTo>
                  <a:cubicBezTo>
                    <a:pt x="2401" y="3413"/>
                    <a:pt x="4103" y="1232"/>
                    <a:pt x="3702" y="45"/>
                  </a:cubicBezTo>
                  <a:cubicBezTo>
                    <a:pt x="3599" y="14"/>
                    <a:pt x="3513" y="0"/>
                    <a:pt x="343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6" name="Google Shape;3576;p21"/>
            <p:cNvSpPr/>
            <p:nvPr/>
          </p:nvSpPr>
          <p:spPr>
            <a:xfrm>
              <a:off x="-2311650" y="3692450"/>
              <a:ext cx="94325" cy="88925"/>
            </a:xfrm>
            <a:custGeom>
              <a:rect b="b" l="l" r="r" t="t"/>
              <a:pathLst>
                <a:path extrusionOk="0" h="3557" w="3773">
                  <a:moveTo>
                    <a:pt x="3321" y="0"/>
                  </a:moveTo>
                  <a:lnTo>
                    <a:pt x="3321" y="0"/>
                  </a:lnTo>
                  <a:cubicBezTo>
                    <a:pt x="1354" y="550"/>
                    <a:pt x="3109" y="2411"/>
                    <a:pt x="910" y="2749"/>
                  </a:cubicBezTo>
                  <a:cubicBezTo>
                    <a:pt x="635" y="2961"/>
                    <a:pt x="43" y="2686"/>
                    <a:pt x="0" y="3215"/>
                  </a:cubicBezTo>
                  <a:cubicBezTo>
                    <a:pt x="318" y="3453"/>
                    <a:pt x="646" y="3557"/>
                    <a:pt x="967" y="3557"/>
                  </a:cubicBezTo>
                  <a:cubicBezTo>
                    <a:pt x="2441" y="3557"/>
                    <a:pt x="3772" y="1372"/>
                    <a:pt x="332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7" name="Google Shape;3577;p21"/>
            <p:cNvSpPr/>
            <p:nvPr/>
          </p:nvSpPr>
          <p:spPr>
            <a:xfrm>
              <a:off x="-1678225" y="3763825"/>
              <a:ext cx="87800" cy="86200"/>
            </a:xfrm>
            <a:custGeom>
              <a:rect b="b" l="l" r="r" t="t"/>
              <a:pathLst>
                <a:path extrusionOk="0" h="3448" w="3512">
                  <a:moveTo>
                    <a:pt x="2538" y="0"/>
                  </a:moveTo>
                  <a:lnTo>
                    <a:pt x="2538" y="0"/>
                  </a:lnTo>
                  <a:cubicBezTo>
                    <a:pt x="2010" y="360"/>
                    <a:pt x="1777" y="1037"/>
                    <a:pt x="1016" y="1163"/>
                  </a:cubicBezTo>
                  <a:cubicBezTo>
                    <a:pt x="614" y="1375"/>
                    <a:pt x="550" y="1819"/>
                    <a:pt x="275" y="2136"/>
                  </a:cubicBezTo>
                  <a:cubicBezTo>
                    <a:pt x="0" y="2454"/>
                    <a:pt x="297" y="3448"/>
                    <a:pt x="783" y="3448"/>
                  </a:cubicBezTo>
                  <a:cubicBezTo>
                    <a:pt x="1756" y="3384"/>
                    <a:pt x="3088" y="3363"/>
                    <a:pt x="2708" y="2157"/>
                  </a:cubicBezTo>
                  <a:lnTo>
                    <a:pt x="2581" y="2115"/>
                  </a:lnTo>
                  <a:cubicBezTo>
                    <a:pt x="2242" y="2263"/>
                    <a:pt x="2306" y="2644"/>
                    <a:pt x="2010" y="2792"/>
                  </a:cubicBezTo>
                  <a:cubicBezTo>
                    <a:pt x="1919" y="2832"/>
                    <a:pt x="1780" y="2858"/>
                    <a:pt x="1669" y="2858"/>
                  </a:cubicBezTo>
                  <a:cubicBezTo>
                    <a:pt x="1547" y="2858"/>
                    <a:pt x="1458" y="2827"/>
                    <a:pt x="1502" y="2750"/>
                  </a:cubicBezTo>
                  <a:cubicBezTo>
                    <a:pt x="1735" y="2390"/>
                    <a:pt x="1291" y="1798"/>
                    <a:pt x="2010" y="1629"/>
                  </a:cubicBezTo>
                  <a:cubicBezTo>
                    <a:pt x="2581" y="1396"/>
                    <a:pt x="3511" y="296"/>
                    <a:pt x="253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8" name="Google Shape;3578;p21"/>
            <p:cNvSpPr/>
            <p:nvPr/>
          </p:nvSpPr>
          <p:spPr>
            <a:xfrm>
              <a:off x="-2786250" y="4057250"/>
              <a:ext cx="89275" cy="103275"/>
            </a:xfrm>
            <a:custGeom>
              <a:rect b="b" l="l" r="r" t="t"/>
              <a:pathLst>
                <a:path extrusionOk="0" h="4131" w="3571">
                  <a:moveTo>
                    <a:pt x="3320" y="1"/>
                  </a:moveTo>
                  <a:cubicBezTo>
                    <a:pt x="3281" y="1"/>
                    <a:pt x="3236" y="14"/>
                    <a:pt x="3186" y="43"/>
                  </a:cubicBezTo>
                  <a:cubicBezTo>
                    <a:pt x="1875" y="297"/>
                    <a:pt x="902" y="1799"/>
                    <a:pt x="500" y="2941"/>
                  </a:cubicBezTo>
                  <a:cubicBezTo>
                    <a:pt x="0" y="3367"/>
                    <a:pt x="808" y="4130"/>
                    <a:pt x="1326" y="4130"/>
                  </a:cubicBezTo>
                  <a:cubicBezTo>
                    <a:pt x="1553" y="4130"/>
                    <a:pt x="1725" y="3983"/>
                    <a:pt x="1705" y="3596"/>
                  </a:cubicBezTo>
                  <a:cubicBezTo>
                    <a:pt x="1748" y="3195"/>
                    <a:pt x="1134" y="2793"/>
                    <a:pt x="1473" y="2454"/>
                  </a:cubicBezTo>
                  <a:cubicBezTo>
                    <a:pt x="2107" y="1862"/>
                    <a:pt x="2424" y="1016"/>
                    <a:pt x="3334" y="614"/>
                  </a:cubicBezTo>
                  <a:cubicBezTo>
                    <a:pt x="3570" y="487"/>
                    <a:pt x="3557" y="1"/>
                    <a:pt x="332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9" name="Google Shape;3579;p21"/>
            <p:cNvSpPr/>
            <p:nvPr/>
          </p:nvSpPr>
          <p:spPr>
            <a:xfrm>
              <a:off x="-1699900" y="4050150"/>
              <a:ext cx="94675" cy="82875"/>
            </a:xfrm>
            <a:custGeom>
              <a:rect b="b" l="l" r="r" t="t"/>
              <a:pathLst>
                <a:path extrusionOk="0" h="3315" w="3787">
                  <a:moveTo>
                    <a:pt x="2841" y="0"/>
                  </a:moveTo>
                  <a:cubicBezTo>
                    <a:pt x="2127" y="0"/>
                    <a:pt x="1428" y="2279"/>
                    <a:pt x="952" y="2590"/>
                  </a:cubicBezTo>
                  <a:cubicBezTo>
                    <a:pt x="719" y="2759"/>
                    <a:pt x="0" y="2611"/>
                    <a:pt x="402" y="3225"/>
                  </a:cubicBezTo>
                  <a:cubicBezTo>
                    <a:pt x="528" y="3288"/>
                    <a:pt x="645" y="3315"/>
                    <a:pt x="756" y="3315"/>
                  </a:cubicBezTo>
                  <a:cubicBezTo>
                    <a:pt x="1391" y="3315"/>
                    <a:pt x="1814" y="2413"/>
                    <a:pt x="2390" y="2125"/>
                  </a:cubicBezTo>
                  <a:cubicBezTo>
                    <a:pt x="2919" y="1596"/>
                    <a:pt x="3786" y="1089"/>
                    <a:pt x="3173" y="179"/>
                  </a:cubicBezTo>
                  <a:cubicBezTo>
                    <a:pt x="3062" y="55"/>
                    <a:pt x="2952" y="0"/>
                    <a:pt x="284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0" name="Google Shape;3580;p21"/>
            <p:cNvSpPr/>
            <p:nvPr/>
          </p:nvSpPr>
          <p:spPr>
            <a:xfrm>
              <a:off x="-2789625" y="3788150"/>
              <a:ext cx="65050" cy="96625"/>
            </a:xfrm>
            <a:custGeom>
              <a:rect b="b" l="l" r="r" t="t"/>
              <a:pathLst>
                <a:path extrusionOk="0" h="3865" w="2602">
                  <a:moveTo>
                    <a:pt x="1840" y="0"/>
                  </a:moveTo>
                  <a:lnTo>
                    <a:pt x="1840" y="0"/>
                  </a:lnTo>
                  <a:cubicBezTo>
                    <a:pt x="1312" y="1481"/>
                    <a:pt x="1502" y="2813"/>
                    <a:pt x="0" y="3849"/>
                  </a:cubicBezTo>
                  <a:cubicBezTo>
                    <a:pt x="99" y="3859"/>
                    <a:pt x="189" y="3864"/>
                    <a:pt x="273" y="3864"/>
                  </a:cubicBezTo>
                  <a:cubicBezTo>
                    <a:pt x="1228" y="3864"/>
                    <a:pt x="1253" y="3226"/>
                    <a:pt x="1798" y="2623"/>
                  </a:cubicBezTo>
                  <a:cubicBezTo>
                    <a:pt x="2602" y="2073"/>
                    <a:pt x="2559" y="719"/>
                    <a:pt x="184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1" name="Google Shape;3581;p21"/>
            <p:cNvSpPr/>
            <p:nvPr/>
          </p:nvSpPr>
          <p:spPr>
            <a:xfrm>
              <a:off x="-1955800" y="3959800"/>
              <a:ext cx="84075" cy="62725"/>
            </a:xfrm>
            <a:custGeom>
              <a:rect b="b" l="l" r="r" t="t"/>
              <a:pathLst>
                <a:path extrusionOk="0" h="2509" w="3363">
                  <a:moveTo>
                    <a:pt x="2039" y="1"/>
                  </a:moveTo>
                  <a:cubicBezTo>
                    <a:pt x="1810" y="1"/>
                    <a:pt x="1590" y="17"/>
                    <a:pt x="1417" y="29"/>
                  </a:cubicBezTo>
                  <a:cubicBezTo>
                    <a:pt x="1840" y="1361"/>
                    <a:pt x="0" y="1425"/>
                    <a:pt x="402" y="2228"/>
                  </a:cubicBezTo>
                  <a:cubicBezTo>
                    <a:pt x="582" y="2430"/>
                    <a:pt x="773" y="2509"/>
                    <a:pt x="968" y="2509"/>
                  </a:cubicBezTo>
                  <a:cubicBezTo>
                    <a:pt x="1551" y="2509"/>
                    <a:pt x="2173" y="1800"/>
                    <a:pt x="2665" y="1530"/>
                  </a:cubicBezTo>
                  <a:cubicBezTo>
                    <a:pt x="2897" y="1277"/>
                    <a:pt x="2771" y="748"/>
                    <a:pt x="3363" y="748"/>
                  </a:cubicBezTo>
                  <a:cubicBezTo>
                    <a:pt x="3332" y="117"/>
                    <a:pt x="2652" y="1"/>
                    <a:pt x="203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2" name="Google Shape;3582;p21"/>
            <p:cNvSpPr/>
            <p:nvPr/>
          </p:nvSpPr>
          <p:spPr>
            <a:xfrm>
              <a:off x="-2043050" y="3795025"/>
              <a:ext cx="43900" cy="86200"/>
            </a:xfrm>
            <a:custGeom>
              <a:rect b="b" l="l" r="r" t="t"/>
              <a:pathLst>
                <a:path extrusionOk="0" h="3448" w="1756">
                  <a:moveTo>
                    <a:pt x="741" y="0"/>
                  </a:moveTo>
                  <a:cubicBezTo>
                    <a:pt x="587" y="0"/>
                    <a:pt x="455" y="42"/>
                    <a:pt x="402" y="233"/>
                  </a:cubicBezTo>
                  <a:cubicBezTo>
                    <a:pt x="1756" y="867"/>
                    <a:pt x="0" y="1840"/>
                    <a:pt x="212" y="2771"/>
                  </a:cubicBezTo>
                  <a:cubicBezTo>
                    <a:pt x="233" y="3045"/>
                    <a:pt x="64" y="3426"/>
                    <a:pt x="593" y="3447"/>
                  </a:cubicBezTo>
                  <a:cubicBezTo>
                    <a:pt x="1692" y="3405"/>
                    <a:pt x="1142" y="1375"/>
                    <a:pt x="1692" y="571"/>
                  </a:cubicBezTo>
                  <a:cubicBezTo>
                    <a:pt x="1354" y="486"/>
                    <a:pt x="1523" y="106"/>
                    <a:pt x="1206" y="21"/>
                  </a:cubicBezTo>
                  <a:cubicBezTo>
                    <a:pt x="1178" y="25"/>
                    <a:pt x="1149" y="27"/>
                    <a:pt x="1119" y="27"/>
                  </a:cubicBezTo>
                  <a:cubicBezTo>
                    <a:pt x="999" y="27"/>
                    <a:pt x="863" y="0"/>
                    <a:pt x="74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3" name="Google Shape;3583;p21"/>
            <p:cNvSpPr/>
            <p:nvPr/>
          </p:nvSpPr>
          <p:spPr>
            <a:xfrm>
              <a:off x="-1207125" y="3842325"/>
              <a:ext cx="99900" cy="81125"/>
            </a:xfrm>
            <a:custGeom>
              <a:rect b="b" l="l" r="r" t="t"/>
              <a:pathLst>
                <a:path extrusionOk="0" h="3245" w="3996">
                  <a:moveTo>
                    <a:pt x="3626" y="1"/>
                  </a:moveTo>
                  <a:cubicBezTo>
                    <a:pt x="3227" y="1"/>
                    <a:pt x="2608" y="447"/>
                    <a:pt x="2813" y="857"/>
                  </a:cubicBezTo>
                  <a:cubicBezTo>
                    <a:pt x="2708" y="1788"/>
                    <a:pt x="614" y="2253"/>
                    <a:pt x="1" y="3057"/>
                  </a:cubicBezTo>
                  <a:cubicBezTo>
                    <a:pt x="184" y="3187"/>
                    <a:pt x="386" y="3245"/>
                    <a:pt x="600" y="3245"/>
                  </a:cubicBezTo>
                  <a:cubicBezTo>
                    <a:pt x="1841" y="3245"/>
                    <a:pt x="3462" y="1307"/>
                    <a:pt x="3913" y="477"/>
                  </a:cubicBezTo>
                  <a:cubicBezTo>
                    <a:pt x="3995" y="133"/>
                    <a:pt x="3843" y="1"/>
                    <a:pt x="362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4" name="Google Shape;3584;p21"/>
            <p:cNvSpPr/>
            <p:nvPr/>
          </p:nvSpPr>
          <p:spPr>
            <a:xfrm>
              <a:off x="-1440825" y="3903950"/>
              <a:ext cx="90450" cy="87775"/>
            </a:xfrm>
            <a:custGeom>
              <a:rect b="b" l="l" r="r" t="t"/>
              <a:pathLst>
                <a:path extrusionOk="0" h="3511" w="3618">
                  <a:moveTo>
                    <a:pt x="3045" y="1"/>
                  </a:moveTo>
                  <a:cubicBezTo>
                    <a:pt x="2929" y="1"/>
                    <a:pt x="2820" y="50"/>
                    <a:pt x="2750" y="169"/>
                  </a:cubicBezTo>
                  <a:cubicBezTo>
                    <a:pt x="2390" y="740"/>
                    <a:pt x="3152" y="1607"/>
                    <a:pt x="2221" y="1755"/>
                  </a:cubicBezTo>
                  <a:cubicBezTo>
                    <a:pt x="1735" y="2178"/>
                    <a:pt x="1" y="2728"/>
                    <a:pt x="1016" y="3511"/>
                  </a:cubicBezTo>
                  <a:cubicBezTo>
                    <a:pt x="1798" y="2876"/>
                    <a:pt x="3575" y="2601"/>
                    <a:pt x="3427" y="1396"/>
                  </a:cubicBezTo>
                  <a:cubicBezTo>
                    <a:pt x="3617" y="1078"/>
                    <a:pt x="3427" y="740"/>
                    <a:pt x="3554" y="444"/>
                  </a:cubicBezTo>
                  <a:cubicBezTo>
                    <a:pt x="3540" y="203"/>
                    <a:pt x="3279" y="1"/>
                    <a:pt x="304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5" name="Google Shape;3585;p21"/>
            <p:cNvSpPr/>
            <p:nvPr/>
          </p:nvSpPr>
          <p:spPr>
            <a:xfrm>
              <a:off x="-2317450" y="3668875"/>
              <a:ext cx="96225" cy="98400"/>
            </a:xfrm>
            <a:custGeom>
              <a:rect b="b" l="l" r="r" t="t"/>
              <a:pathLst>
                <a:path extrusionOk="0" h="3936" w="3849">
                  <a:moveTo>
                    <a:pt x="1791" y="0"/>
                  </a:moveTo>
                  <a:cubicBezTo>
                    <a:pt x="1353" y="0"/>
                    <a:pt x="906" y="63"/>
                    <a:pt x="825" y="457"/>
                  </a:cubicBezTo>
                  <a:cubicBezTo>
                    <a:pt x="1163" y="1091"/>
                    <a:pt x="359" y="1683"/>
                    <a:pt x="867" y="2275"/>
                  </a:cubicBezTo>
                  <a:cubicBezTo>
                    <a:pt x="874" y="2276"/>
                    <a:pt x="881" y="2276"/>
                    <a:pt x="888" y="2276"/>
                  </a:cubicBezTo>
                  <a:cubicBezTo>
                    <a:pt x="1665" y="2276"/>
                    <a:pt x="1339" y="1130"/>
                    <a:pt x="2051" y="795"/>
                  </a:cubicBezTo>
                  <a:lnTo>
                    <a:pt x="2051" y="795"/>
                  </a:lnTo>
                  <a:cubicBezTo>
                    <a:pt x="2013" y="1637"/>
                    <a:pt x="1854" y="3241"/>
                    <a:pt x="805" y="3241"/>
                  </a:cubicBezTo>
                  <a:cubicBezTo>
                    <a:pt x="695" y="3241"/>
                    <a:pt x="575" y="3223"/>
                    <a:pt x="444" y="3185"/>
                  </a:cubicBezTo>
                  <a:lnTo>
                    <a:pt x="444" y="3185"/>
                  </a:lnTo>
                  <a:cubicBezTo>
                    <a:pt x="1" y="3642"/>
                    <a:pt x="446" y="3936"/>
                    <a:pt x="907" y="3936"/>
                  </a:cubicBezTo>
                  <a:cubicBezTo>
                    <a:pt x="1151" y="3936"/>
                    <a:pt x="1398" y="3854"/>
                    <a:pt x="1523" y="3671"/>
                  </a:cubicBezTo>
                  <a:cubicBezTo>
                    <a:pt x="2009" y="3523"/>
                    <a:pt x="2284" y="3121"/>
                    <a:pt x="2643" y="2868"/>
                  </a:cubicBezTo>
                  <a:lnTo>
                    <a:pt x="2643" y="2550"/>
                  </a:lnTo>
                  <a:cubicBezTo>
                    <a:pt x="1671" y="1958"/>
                    <a:pt x="3849" y="1556"/>
                    <a:pt x="2453" y="12"/>
                  </a:cubicBezTo>
                  <a:lnTo>
                    <a:pt x="2453" y="12"/>
                  </a:lnTo>
                  <a:cubicBezTo>
                    <a:pt x="2425" y="14"/>
                    <a:pt x="2395" y="14"/>
                    <a:pt x="2363" y="14"/>
                  </a:cubicBezTo>
                  <a:cubicBezTo>
                    <a:pt x="2200" y="14"/>
                    <a:pt x="1997" y="0"/>
                    <a:pt x="179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6" name="Google Shape;3586;p21"/>
            <p:cNvSpPr/>
            <p:nvPr/>
          </p:nvSpPr>
          <p:spPr>
            <a:xfrm>
              <a:off x="-2754200" y="4058850"/>
              <a:ext cx="89900" cy="74375"/>
            </a:xfrm>
            <a:custGeom>
              <a:rect b="b" l="l" r="r" t="t"/>
              <a:pathLst>
                <a:path extrusionOk="0" h="2975" w="3596">
                  <a:moveTo>
                    <a:pt x="2052" y="0"/>
                  </a:moveTo>
                  <a:lnTo>
                    <a:pt x="2052" y="0"/>
                  </a:lnTo>
                  <a:cubicBezTo>
                    <a:pt x="2094" y="170"/>
                    <a:pt x="2115" y="339"/>
                    <a:pt x="1904" y="445"/>
                  </a:cubicBezTo>
                  <a:cubicBezTo>
                    <a:pt x="1333" y="762"/>
                    <a:pt x="0" y="2496"/>
                    <a:pt x="698" y="2919"/>
                  </a:cubicBezTo>
                  <a:cubicBezTo>
                    <a:pt x="785" y="2957"/>
                    <a:pt x="864" y="2974"/>
                    <a:pt x="936" y="2974"/>
                  </a:cubicBezTo>
                  <a:cubicBezTo>
                    <a:pt x="1184" y="2974"/>
                    <a:pt x="1360" y="2782"/>
                    <a:pt x="1523" y="2602"/>
                  </a:cubicBezTo>
                  <a:cubicBezTo>
                    <a:pt x="1988" y="1671"/>
                    <a:pt x="2919" y="1164"/>
                    <a:pt x="3596" y="445"/>
                  </a:cubicBezTo>
                  <a:cubicBezTo>
                    <a:pt x="3543" y="127"/>
                    <a:pt x="3268" y="80"/>
                    <a:pt x="2951" y="80"/>
                  </a:cubicBezTo>
                  <a:cubicBezTo>
                    <a:pt x="2815" y="80"/>
                    <a:pt x="2671" y="89"/>
                    <a:pt x="2534" y="89"/>
                  </a:cubicBezTo>
                  <a:cubicBezTo>
                    <a:pt x="2351" y="89"/>
                    <a:pt x="2179" y="73"/>
                    <a:pt x="205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7" name="Google Shape;3587;p21"/>
            <p:cNvSpPr/>
            <p:nvPr/>
          </p:nvSpPr>
          <p:spPr>
            <a:xfrm>
              <a:off x="-1445700" y="3896300"/>
              <a:ext cx="88975" cy="104875"/>
            </a:xfrm>
            <a:custGeom>
              <a:rect b="b" l="l" r="r" t="t"/>
              <a:pathLst>
                <a:path extrusionOk="0" h="4195" w="3559">
                  <a:moveTo>
                    <a:pt x="2453" y="1"/>
                  </a:moveTo>
                  <a:cubicBezTo>
                    <a:pt x="2421" y="1"/>
                    <a:pt x="2387" y="4"/>
                    <a:pt x="2353" y="10"/>
                  </a:cubicBezTo>
                  <a:cubicBezTo>
                    <a:pt x="2036" y="263"/>
                    <a:pt x="1697" y="454"/>
                    <a:pt x="1316" y="581"/>
                  </a:cubicBezTo>
                  <a:cubicBezTo>
                    <a:pt x="1278" y="1166"/>
                    <a:pt x="1545" y="1268"/>
                    <a:pt x="1822" y="1268"/>
                  </a:cubicBezTo>
                  <a:cubicBezTo>
                    <a:pt x="1970" y="1268"/>
                    <a:pt x="2120" y="1239"/>
                    <a:pt x="2229" y="1239"/>
                  </a:cubicBezTo>
                  <a:cubicBezTo>
                    <a:pt x="2366" y="1239"/>
                    <a:pt x="2436" y="1285"/>
                    <a:pt x="2353" y="1490"/>
                  </a:cubicBezTo>
                  <a:cubicBezTo>
                    <a:pt x="1972" y="2273"/>
                    <a:pt x="724" y="2357"/>
                    <a:pt x="534" y="3288"/>
                  </a:cubicBezTo>
                  <a:cubicBezTo>
                    <a:pt x="1" y="3751"/>
                    <a:pt x="212" y="4195"/>
                    <a:pt x="588" y="4195"/>
                  </a:cubicBezTo>
                  <a:cubicBezTo>
                    <a:pt x="778" y="4195"/>
                    <a:pt x="1011" y="4080"/>
                    <a:pt x="1211" y="3795"/>
                  </a:cubicBezTo>
                  <a:cubicBezTo>
                    <a:pt x="640" y="2865"/>
                    <a:pt x="2120" y="2759"/>
                    <a:pt x="2501" y="2167"/>
                  </a:cubicBezTo>
                  <a:cubicBezTo>
                    <a:pt x="3558" y="1977"/>
                    <a:pt x="2459" y="771"/>
                    <a:pt x="3241" y="285"/>
                  </a:cubicBezTo>
                  <a:cubicBezTo>
                    <a:pt x="2954" y="246"/>
                    <a:pt x="2754" y="1"/>
                    <a:pt x="245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8" name="Google Shape;3588;p21"/>
            <p:cNvSpPr/>
            <p:nvPr/>
          </p:nvSpPr>
          <p:spPr>
            <a:xfrm>
              <a:off x="-2068950" y="3801350"/>
              <a:ext cx="38075" cy="101025"/>
            </a:xfrm>
            <a:custGeom>
              <a:rect b="b" l="l" r="r" t="t"/>
              <a:pathLst>
                <a:path extrusionOk="0" h="4041" w="1523">
                  <a:moveTo>
                    <a:pt x="1438" y="1"/>
                  </a:moveTo>
                  <a:cubicBezTo>
                    <a:pt x="317" y="466"/>
                    <a:pt x="571" y="1629"/>
                    <a:pt x="148" y="2496"/>
                  </a:cubicBezTo>
                  <a:cubicBezTo>
                    <a:pt x="381" y="3025"/>
                    <a:pt x="0" y="3829"/>
                    <a:pt x="1015" y="4040"/>
                  </a:cubicBezTo>
                  <a:cubicBezTo>
                    <a:pt x="1332" y="3998"/>
                    <a:pt x="1311" y="3892"/>
                    <a:pt x="1184" y="3660"/>
                  </a:cubicBezTo>
                  <a:cubicBezTo>
                    <a:pt x="190" y="2412"/>
                    <a:pt x="1523" y="1270"/>
                    <a:pt x="143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9" name="Google Shape;3589;p21"/>
            <p:cNvSpPr/>
            <p:nvPr/>
          </p:nvSpPr>
          <p:spPr>
            <a:xfrm>
              <a:off x="-1966375" y="3961950"/>
              <a:ext cx="61350" cy="83775"/>
            </a:xfrm>
            <a:custGeom>
              <a:rect b="b" l="l" r="r" t="t"/>
              <a:pathLst>
                <a:path extrusionOk="0" h="3351" w="2454">
                  <a:moveTo>
                    <a:pt x="1687" y="0"/>
                  </a:moveTo>
                  <a:cubicBezTo>
                    <a:pt x="1476" y="0"/>
                    <a:pt x="1240" y="400"/>
                    <a:pt x="1036" y="493"/>
                  </a:cubicBezTo>
                  <a:cubicBezTo>
                    <a:pt x="1142" y="1064"/>
                    <a:pt x="656" y="1381"/>
                    <a:pt x="317" y="1762"/>
                  </a:cubicBezTo>
                  <a:cubicBezTo>
                    <a:pt x="0" y="2290"/>
                    <a:pt x="402" y="2734"/>
                    <a:pt x="571" y="3179"/>
                  </a:cubicBezTo>
                  <a:cubicBezTo>
                    <a:pt x="615" y="3310"/>
                    <a:pt x="743" y="3351"/>
                    <a:pt x="892" y="3351"/>
                  </a:cubicBezTo>
                  <a:cubicBezTo>
                    <a:pt x="1032" y="3351"/>
                    <a:pt x="1189" y="3315"/>
                    <a:pt x="1311" y="3284"/>
                  </a:cubicBezTo>
                  <a:cubicBezTo>
                    <a:pt x="1967" y="3136"/>
                    <a:pt x="1565" y="2586"/>
                    <a:pt x="1777" y="2269"/>
                  </a:cubicBezTo>
                  <a:lnTo>
                    <a:pt x="1777" y="2269"/>
                  </a:lnTo>
                  <a:cubicBezTo>
                    <a:pt x="1701" y="2283"/>
                    <a:pt x="1629" y="2289"/>
                    <a:pt x="1560" y="2289"/>
                  </a:cubicBezTo>
                  <a:cubicBezTo>
                    <a:pt x="901" y="2289"/>
                    <a:pt x="610" y="1691"/>
                    <a:pt x="1396" y="1423"/>
                  </a:cubicBezTo>
                  <a:cubicBezTo>
                    <a:pt x="2453" y="1127"/>
                    <a:pt x="2136" y="598"/>
                    <a:pt x="1777" y="27"/>
                  </a:cubicBezTo>
                  <a:cubicBezTo>
                    <a:pt x="1747" y="9"/>
                    <a:pt x="1717" y="0"/>
                    <a:pt x="168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0" name="Google Shape;3590;p21"/>
            <p:cNvSpPr/>
            <p:nvPr/>
          </p:nvSpPr>
          <p:spPr>
            <a:xfrm>
              <a:off x="-2808675" y="3778450"/>
              <a:ext cx="49750" cy="85475"/>
            </a:xfrm>
            <a:custGeom>
              <a:rect b="b" l="l" r="r" t="t"/>
              <a:pathLst>
                <a:path extrusionOk="0" h="3419" w="1990">
                  <a:moveTo>
                    <a:pt x="1208" y="0"/>
                  </a:moveTo>
                  <a:cubicBezTo>
                    <a:pt x="771" y="0"/>
                    <a:pt x="203" y="848"/>
                    <a:pt x="170" y="1213"/>
                  </a:cubicBezTo>
                  <a:cubicBezTo>
                    <a:pt x="149" y="1572"/>
                    <a:pt x="86" y="1932"/>
                    <a:pt x="276" y="2270"/>
                  </a:cubicBezTo>
                  <a:cubicBezTo>
                    <a:pt x="377" y="2317"/>
                    <a:pt x="456" y="2337"/>
                    <a:pt x="519" y="2337"/>
                  </a:cubicBezTo>
                  <a:cubicBezTo>
                    <a:pt x="852" y="2337"/>
                    <a:pt x="738" y="1784"/>
                    <a:pt x="1058" y="1784"/>
                  </a:cubicBezTo>
                  <a:cubicBezTo>
                    <a:pt x="1376" y="3412"/>
                    <a:pt x="191" y="2440"/>
                    <a:pt x="1" y="3137"/>
                  </a:cubicBezTo>
                  <a:cubicBezTo>
                    <a:pt x="170" y="3351"/>
                    <a:pt x="359" y="3419"/>
                    <a:pt x="551" y="3419"/>
                  </a:cubicBezTo>
                  <a:cubicBezTo>
                    <a:pt x="816" y="3419"/>
                    <a:pt x="1089" y="3292"/>
                    <a:pt x="1333" y="3243"/>
                  </a:cubicBezTo>
                  <a:cubicBezTo>
                    <a:pt x="1989" y="3095"/>
                    <a:pt x="1672" y="1551"/>
                    <a:pt x="1460" y="1086"/>
                  </a:cubicBezTo>
                  <a:cubicBezTo>
                    <a:pt x="1249" y="832"/>
                    <a:pt x="1270" y="452"/>
                    <a:pt x="1524" y="219"/>
                  </a:cubicBezTo>
                  <a:cubicBezTo>
                    <a:pt x="1437" y="64"/>
                    <a:pt x="1327" y="0"/>
                    <a:pt x="120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1" name="Google Shape;3591;p21"/>
            <p:cNvSpPr/>
            <p:nvPr/>
          </p:nvSpPr>
          <p:spPr>
            <a:xfrm>
              <a:off x="-1088675" y="3593575"/>
              <a:ext cx="68750" cy="87825"/>
            </a:xfrm>
            <a:custGeom>
              <a:rect b="b" l="l" r="r" t="t"/>
              <a:pathLst>
                <a:path extrusionOk="0" h="3513" w="2750">
                  <a:moveTo>
                    <a:pt x="2580" y="0"/>
                  </a:moveTo>
                  <a:lnTo>
                    <a:pt x="2580" y="0"/>
                  </a:lnTo>
                  <a:cubicBezTo>
                    <a:pt x="1544" y="64"/>
                    <a:pt x="635" y="1481"/>
                    <a:pt x="317" y="2369"/>
                  </a:cubicBezTo>
                  <a:cubicBezTo>
                    <a:pt x="0" y="2813"/>
                    <a:pt x="317" y="3194"/>
                    <a:pt x="677" y="3490"/>
                  </a:cubicBezTo>
                  <a:cubicBezTo>
                    <a:pt x="793" y="3505"/>
                    <a:pt x="890" y="3512"/>
                    <a:pt x="969" y="3512"/>
                  </a:cubicBezTo>
                  <a:cubicBezTo>
                    <a:pt x="1875" y="3512"/>
                    <a:pt x="589" y="2577"/>
                    <a:pt x="1036" y="2052"/>
                  </a:cubicBezTo>
                  <a:cubicBezTo>
                    <a:pt x="1269" y="1819"/>
                    <a:pt x="1354" y="1502"/>
                    <a:pt x="1607" y="1248"/>
                  </a:cubicBezTo>
                  <a:cubicBezTo>
                    <a:pt x="2750" y="1100"/>
                    <a:pt x="2305" y="825"/>
                    <a:pt x="258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2" name="Google Shape;3592;p21"/>
            <p:cNvSpPr/>
            <p:nvPr/>
          </p:nvSpPr>
          <p:spPr>
            <a:xfrm>
              <a:off x="-1974075" y="3998050"/>
              <a:ext cx="84900" cy="53525"/>
            </a:xfrm>
            <a:custGeom>
              <a:rect b="b" l="l" r="r" t="t"/>
              <a:pathLst>
                <a:path extrusionOk="0" h="2141" w="3396">
                  <a:moveTo>
                    <a:pt x="3396" y="0"/>
                  </a:moveTo>
                  <a:cubicBezTo>
                    <a:pt x="2846" y="64"/>
                    <a:pt x="2381" y="360"/>
                    <a:pt x="2085" y="804"/>
                  </a:cubicBezTo>
                  <a:cubicBezTo>
                    <a:pt x="2063" y="1058"/>
                    <a:pt x="1408" y="1100"/>
                    <a:pt x="1810" y="1502"/>
                  </a:cubicBezTo>
                  <a:cubicBezTo>
                    <a:pt x="1915" y="1629"/>
                    <a:pt x="1810" y="1756"/>
                    <a:pt x="1598" y="1777"/>
                  </a:cubicBezTo>
                  <a:cubicBezTo>
                    <a:pt x="1545" y="1777"/>
                    <a:pt x="1481" y="1778"/>
                    <a:pt x="1413" y="1778"/>
                  </a:cubicBezTo>
                  <a:cubicBezTo>
                    <a:pt x="1212" y="1778"/>
                    <a:pt x="990" y="1766"/>
                    <a:pt x="1006" y="1671"/>
                  </a:cubicBezTo>
                  <a:cubicBezTo>
                    <a:pt x="1091" y="1164"/>
                    <a:pt x="308" y="677"/>
                    <a:pt x="985" y="170"/>
                  </a:cubicBezTo>
                  <a:cubicBezTo>
                    <a:pt x="874" y="59"/>
                    <a:pt x="742" y="11"/>
                    <a:pt x="612" y="11"/>
                  </a:cubicBezTo>
                  <a:cubicBezTo>
                    <a:pt x="298" y="11"/>
                    <a:pt x="0" y="296"/>
                    <a:pt x="75" y="656"/>
                  </a:cubicBezTo>
                  <a:cubicBezTo>
                    <a:pt x="33" y="1015"/>
                    <a:pt x="329" y="1290"/>
                    <a:pt x="350" y="1650"/>
                  </a:cubicBezTo>
                  <a:cubicBezTo>
                    <a:pt x="366" y="1986"/>
                    <a:pt x="552" y="2141"/>
                    <a:pt x="844" y="2141"/>
                  </a:cubicBezTo>
                  <a:cubicBezTo>
                    <a:pt x="937" y="2141"/>
                    <a:pt x="1041" y="2125"/>
                    <a:pt x="1154" y="2094"/>
                  </a:cubicBezTo>
                  <a:cubicBezTo>
                    <a:pt x="1767" y="1904"/>
                    <a:pt x="2677" y="1967"/>
                    <a:pt x="2465" y="1015"/>
                  </a:cubicBezTo>
                  <a:cubicBezTo>
                    <a:pt x="2634" y="656"/>
                    <a:pt x="3311" y="444"/>
                    <a:pt x="339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3" name="Google Shape;3593;p21"/>
            <p:cNvSpPr/>
            <p:nvPr/>
          </p:nvSpPr>
          <p:spPr>
            <a:xfrm>
              <a:off x="-1722100" y="4027125"/>
              <a:ext cx="55525" cy="61375"/>
            </a:xfrm>
            <a:custGeom>
              <a:rect b="b" l="l" r="r" t="t"/>
              <a:pathLst>
                <a:path extrusionOk="0" h="2455" w="2221">
                  <a:moveTo>
                    <a:pt x="2221" y="1"/>
                  </a:moveTo>
                  <a:lnTo>
                    <a:pt x="2221" y="1"/>
                  </a:lnTo>
                  <a:cubicBezTo>
                    <a:pt x="804" y="318"/>
                    <a:pt x="360" y="1333"/>
                    <a:pt x="0" y="2390"/>
                  </a:cubicBezTo>
                  <a:cubicBezTo>
                    <a:pt x="108" y="2433"/>
                    <a:pt x="218" y="2455"/>
                    <a:pt x="327" y="2455"/>
                  </a:cubicBezTo>
                  <a:cubicBezTo>
                    <a:pt x="537" y="2455"/>
                    <a:pt x="742" y="2375"/>
                    <a:pt x="909" y="2221"/>
                  </a:cubicBezTo>
                  <a:cubicBezTo>
                    <a:pt x="1375" y="1862"/>
                    <a:pt x="1417" y="1227"/>
                    <a:pt x="2030" y="931"/>
                  </a:cubicBezTo>
                  <a:lnTo>
                    <a:pt x="222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4" name="Google Shape;3594;p21"/>
            <p:cNvSpPr/>
            <p:nvPr/>
          </p:nvSpPr>
          <p:spPr>
            <a:xfrm>
              <a:off x="-1677700" y="4028175"/>
              <a:ext cx="57125" cy="83050"/>
            </a:xfrm>
            <a:custGeom>
              <a:rect b="b" l="l" r="r" t="t"/>
              <a:pathLst>
                <a:path extrusionOk="0" h="3322" w="2285">
                  <a:moveTo>
                    <a:pt x="1735" y="1"/>
                  </a:moveTo>
                  <a:cubicBezTo>
                    <a:pt x="1396" y="149"/>
                    <a:pt x="677" y="128"/>
                    <a:pt x="1375" y="699"/>
                  </a:cubicBezTo>
                  <a:cubicBezTo>
                    <a:pt x="1841" y="1079"/>
                    <a:pt x="1" y="2327"/>
                    <a:pt x="254" y="3321"/>
                  </a:cubicBezTo>
                  <a:cubicBezTo>
                    <a:pt x="424" y="3300"/>
                    <a:pt x="614" y="3258"/>
                    <a:pt x="614" y="3131"/>
                  </a:cubicBezTo>
                  <a:cubicBezTo>
                    <a:pt x="572" y="2306"/>
                    <a:pt x="1545" y="1904"/>
                    <a:pt x="1714" y="1185"/>
                  </a:cubicBezTo>
                  <a:cubicBezTo>
                    <a:pt x="1746" y="1012"/>
                    <a:pt x="1834" y="955"/>
                    <a:pt x="1943" y="955"/>
                  </a:cubicBezTo>
                  <a:cubicBezTo>
                    <a:pt x="2048" y="955"/>
                    <a:pt x="2171" y="1007"/>
                    <a:pt x="2285" y="1058"/>
                  </a:cubicBezTo>
                  <a:cubicBezTo>
                    <a:pt x="2285" y="656"/>
                    <a:pt x="2242" y="233"/>
                    <a:pt x="173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5" name="Google Shape;3595;p21"/>
            <p:cNvSpPr/>
            <p:nvPr/>
          </p:nvSpPr>
          <p:spPr>
            <a:xfrm>
              <a:off x="-853400" y="3754725"/>
              <a:ext cx="70850" cy="55975"/>
            </a:xfrm>
            <a:custGeom>
              <a:rect b="b" l="l" r="r" t="t"/>
              <a:pathLst>
                <a:path extrusionOk="0" h="2239" w="2834">
                  <a:moveTo>
                    <a:pt x="2658" y="0"/>
                  </a:moveTo>
                  <a:cubicBezTo>
                    <a:pt x="2102" y="0"/>
                    <a:pt x="70" y="1639"/>
                    <a:pt x="1" y="1950"/>
                  </a:cubicBezTo>
                  <a:cubicBezTo>
                    <a:pt x="37" y="2133"/>
                    <a:pt x="200" y="2239"/>
                    <a:pt x="364" y="2239"/>
                  </a:cubicBezTo>
                  <a:cubicBezTo>
                    <a:pt x="485" y="2239"/>
                    <a:pt x="606" y="2182"/>
                    <a:pt x="677" y="2056"/>
                  </a:cubicBezTo>
                  <a:cubicBezTo>
                    <a:pt x="1248" y="1337"/>
                    <a:pt x="2285" y="1062"/>
                    <a:pt x="2771" y="280"/>
                  </a:cubicBezTo>
                  <a:cubicBezTo>
                    <a:pt x="2833" y="82"/>
                    <a:pt x="2783" y="0"/>
                    <a:pt x="265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6" name="Google Shape;3596;p21"/>
            <p:cNvSpPr/>
            <p:nvPr/>
          </p:nvSpPr>
          <p:spPr>
            <a:xfrm>
              <a:off x="-2343900" y="3700375"/>
              <a:ext cx="64525" cy="72450"/>
            </a:xfrm>
            <a:custGeom>
              <a:rect b="b" l="l" r="r" t="t"/>
              <a:pathLst>
                <a:path extrusionOk="0" h="2898" w="2581">
                  <a:moveTo>
                    <a:pt x="1333" y="0"/>
                  </a:moveTo>
                  <a:cubicBezTo>
                    <a:pt x="889" y="825"/>
                    <a:pt x="0" y="2454"/>
                    <a:pt x="1290" y="2898"/>
                  </a:cubicBezTo>
                  <a:cubicBezTo>
                    <a:pt x="1409" y="2752"/>
                    <a:pt x="1582" y="2736"/>
                    <a:pt x="1764" y="2736"/>
                  </a:cubicBezTo>
                  <a:cubicBezTo>
                    <a:pt x="1815" y="2736"/>
                    <a:pt x="1868" y="2737"/>
                    <a:pt x="1919" y="2737"/>
                  </a:cubicBezTo>
                  <a:cubicBezTo>
                    <a:pt x="2107" y="2737"/>
                    <a:pt x="2289" y="2720"/>
                    <a:pt x="2411" y="2559"/>
                  </a:cubicBezTo>
                  <a:cubicBezTo>
                    <a:pt x="2389" y="2558"/>
                    <a:pt x="2366" y="2557"/>
                    <a:pt x="2343" y="2557"/>
                  </a:cubicBezTo>
                  <a:cubicBezTo>
                    <a:pt x="2206" y="2557"/>
                    <a:pt x="2066" y="2580"/>
                    <a:pt x="1930" y="2580"/>
                  </a:cubicBezTo>
                  <a:cubicBezTo>
                    <a:pt x="1772" y="2580"/>
                    <a:pt x="1618" y="2549"/>
                    <a:pt x="1481" y="2411"/>
                  </a:cubicBezTo>
                  <a:cubicBezTo>
                    <a:pt x="1100" y="1629"/>
                    <a:pt x="2581" y="318"/>
                    <a:pt x="133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7" name="Google Shape;3597;p21"/>
            <p:cNvSpPr/>
            <p:nvPr/>
          </p:nvSpPr>
          <p:spPr>
            <a:xfrm>
              <a:off x="-1185450" y="4084450"/>
              <a:ext cx="52900" cy="46850"/>
            </a:xfrm>
            <a:custGeom>
              <a:rect b="b" l="l" r="r" t="t"/>
              <a:pathLst>
                <a:path extrusionOk="0" h="1874" w="2116">
                  <a:moveTo>
                    <a:pt x="1619" y="1"/>
                  </a:moveTo>
                  <a:cubicBezTo>
                    <a:pt x="1160" y="1"/>
                    <a:pt x="641" y="525"/>
                    <a:pt x="276" y="753"/>
                  </a:cubicBezTo>
                  <a:cubicBezTo>
                    <a:pt x="1" y="1049"/>
                    <a:pt x="170" y="1578"/>
                    <a:pt x="445" y="1874"/>
                  </a:cubicBezTo>
                  <a:cubicBezTo>
                    <a:pt x="1291" y="1578"/>
                    <a:pt x="1650" y="880"/>
                    <a:pt x="2116" y="288"/>
                  </a:cubicBezTo>
                  <a:cubicBezTo>
                    <a:pt x="1967" y="80"/>
                    <a:pt x="1798" y="1"/>
                    <a:pt x="161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8" name="Google Shape;3598;p21"/>
            <p:cNvSpPr/>
            <p:nvPr/>
          </p:nvSpPr>
          <p:spPr>
            <a:xfrm>
              <a:off x="-1229250" y="4107250"/>
              <a:ext cx="54925" cy="33150"/>
            </a:xfrm>
            <a:custGeom>
              <a:rect b="b" l="l" r="r" t="t"/>
              <a:pathLst>
                <a:path extrusionOk="0" h="1326" w="2197">
                  <a:moveTo>
                    <a:pt x="256" y="1"/>
                  </a:moveTo>
                  <a:cubicBezTo>
                    <a:pt x="0" y="1"/>
                    <a:pt x="44" y="176"/>
                    <a:pt x="167" y="666"/>
                  </a:cubicBezTo>
                  <a:cubicBezTo>
                    <a:pt x="615" y="1114"/>
                    <a:pt x="919" y="1326"/>
                    <a:pt x="1254" y="1326"/>
                  </a:cubicBezTo>
                  <a:cubicBezTo>
                    <a:pt x="1519" y="1326"/>
                    <a:pt x="1804" y="1193"/>
                    <a:pt x="2197" y="941"/>
                  </a:cubicBezTo>
                  <a:lnTo>
                    <a:pt x="2197" y="327"/>
                  </a:lnTo>
                  <a:cubicBezTo>
                    <a:pt x="1816" y="95"/>
                    <a:pt x="1372" y="264"/>
                    <a:pt x="991" y="137"/>
                  </a:cubicBezTo>
                  <a:cubicBezTo>
                    <a:pt x="630" y="54"/>
                    <a:pt x="397" y="1"/>
                    <a:pt x="25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9" name="Google Shape;3599;p21"/>
            <p:cNvSpPr/>
            <p:nvPr/>
          </p:nvSpPr>
          <p:spPr>
            <a:xfrm>
              <a:off x="-1212950" y="3839725"/>
              <a:ext cx="111600" cy="76650"/>
            </a:xfrm>
            <a:custGeom>
              <a:rect b="b" l="l" r="r" t="t"/>
              <a:pathLst>
                <a:path extrusionOk="0" h="3066" w="4464">
                  <a:moveTo>
                    <a:pt x="3772" y="1"/>
                  </a:moveTo>
                  <a:cubicBezTo>
                    <a:pt x="2618" y="1"/>
                    <a:pt x="3318" y="1426"/>
                    <a:pt x="1947" y="1554"/>
                  </a:cubicBezTo>
                  <a:cubicBezTo>
                    <a:pt x="1926" y="2463"/>
                    <a:pt x="487" y="2146"/>
                    <a:pt x="1" y="2696"/>
                  </a:cubicBezTo>
                  <a:cubicBezTo>
                    <a:pt x="87" y="2953"/>
                    <a:pt x="240" y="3065"/>
                    <a:pt x="448" y="3065"/>
                  </a:cubicBezTo>
                  <a:cubicBezTo>
                    <a:pt x="548" y="3065"/>
                    <a:pt x="660" y="3040"/>
                    <a:pt x="784" y="2992"/>
                  </a:cubicBezTo>
                  <a:cubicBezTo>
                    <a:pt x="1439" y="2082"/>
                    <a:pt x="3279" y="2082"/>
                    <a:pt x="3173" y="729"/>
                  </a:cubicBezTo>
                  <a:cubicBezTo>
                    <a:pt x="3122" y="484"/>
                    <a:pt x="3487" y="270"/>
                    <a:pt x="3784" y="270"/>
                  </a:cubicBezTo>
                  <a:cubicBezTo>
                    <a:pt x="3975" y="270"/>
                    <a:pt x="4138" y="358"/>
                    <a:pt x="4146" y="581"/>
                  </a:cubicBezTo>
                  <a:cubicBezTo>
                    <a:pt x="4358" y="475"/>
                    <a:pt x="4379" y="263"/>
                    <a:pt x="4464" y="115"/>
                  </a:cubicBezTo>
                  <a:cubicBezTo>
                    <a:pt x="4178" y="35"/>
                    <a:pt x="3952" y="1"/>
                    <a:pt x="377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0" name="Google Shape;3600;p21"/>
            <p:cNvSpPr/>
            <p:nvPr/>
          </p:nvSpPr>
          <p:spPr>
            <a:xfrm>
              <a:off x="-1453300" y="3905525"/>
              <a:ext cx="62725" cy="53325"/>
            </a:xfrm>
            <a:custGeom>
              <a:rect b="b" l="l" r="r" t="t"/>
              <a:pathLst>
                <a:path extrusionOk="0" h="2133" w="2509">
                  <a:moveTo>
                    <a:pt x="1684" y="0"/>
                  </a:moveTo>
                  <a:cubicBezTo>
                    <a:pt x="1113" y="275"/>
                    <a:pt x="605" y="656"/>
                    <a:pt x="182" y="1142"/>
                  </a:cubicBezTo>
                  <a:cubicBezTo>
                    <a:pt x="0" y="1753"/>
                    <a:pt x="42" y="2133"/>
                    <a:pt x="273" y="2133"/>
                  </a:cubicBezTo>
                  <a:cubicBezTo>
                    <a:pt x="418" y="2133"/>
                    <a:pt x="637" y="1984"/>
                    <a:pt x="923" y="1650"/>
                  </a:cubicBezTo>
                  <a:cubicBezTo>
                    <a:pt x="1853" y="1290"/>
                    <a:pt x="2509" y="1311"/>
                    <a:pt x="1684" y="191"/>
                  </a:cubicBezTo>
                  <a:cubicBezTo>
                    <a:pt x="1747" y="169"/>
                    <a:pt x="1769" y="42"/>
                    <a:pt x="168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1" name="Google Shape;3601;p21"/>
            <p:cNvSpPr/>
            <p:nvPr/>
          </p:nvSpPr>
          <p:spPr>
            <a:xfrm>
              <a:off x="-1616375" y="3758075"/>
              <a:ext cx="48150" cy="53125"/>
            </a:xfrm>
            <a:custGeom>
              <a:rect b="b" l="l" r="r" t="t"/>
              <a:pathLst>
                <a:path extrusionOk="0" h="2125" w="1926">
                  <a:moveTo>
                    <a:pt x="769" y="0"/>
                  </a:moveTo>
                  <a:cubicBezTo>
                    <a:pt x="512" y="0"/>
                    <a:pt x="248" y="64"/>
                    <a:pt x="1" y="188"/>
                  </a:cubicBezTo>
                  <a:cubicBezTo>
                    <a:pt x="149" y="442"/>
                    <a:pt x="487" y="590"/>
                    <a:pt x="234" y="928"/>
                  </a:cubicBezTo>
                  <a:cubicBezTo>
                    <a:pt x="593" y="1288"/>
                    <a:pt x="276" y="1732"/>
                    <a:pt x="466" y="2112"/>
                  </a:cubicBezTo>
                  <a:cubicBezTo>
                    <a:pt x="516" y="2121"/>
                    <a:pt x="562" y="2125"/>
                    <a:pt x="605" y="2125"/>
                  </a:cubicBezTo>
                  <a:cubicBezTo>
                    <a:pt x="1453" y="2125"/>
                    <a:pt x="1000" y="611"/>
                    <a:pt x="1926" y="611"/>
                  </a:cubicBezTo>
                  <a:cubicBezTo>
                    <a:pt x="1644" y="195"/>
                    <a:pt x="1217" y="0"/>
                    <a:pt x="76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2" name="Google Shape;3602;p21"/>
            <p:cNvSpPr/>
            <p:nvPr/>
          </p:nvSpPr>
          <p:spPr>
            <a:xfrm>
              <a:off x="-1733750" y="4083050"/>
              <a:ext cx="57675" cy="47200"/>
            </a:xfrm>
            <a:custGeom>
              <a:rect b="b" l="l" r="r" t="t"/>
              <a:pathLst>
                <a:path extrusionOk="0" h="1888" w="2307">
                  <a:moveTo>
                    <a:pt x="1083" y="0"/>
                  </a:moveTo>
                  <a:cubicBezTo>
                    <a:pt x="871" y="0"/>
                    <a:pt x="661" y="47"/>
                    <a:pt x="466" y="153"/>
                  </a:cubicBezTo>
                  <a:lnTo>
                    <a:pt x="445" y="153"/>
                  </a:lnTo>
                  <a:cubicBezTo>
                    <a:pt x="1" y="1549"/>
                    <a:pt x="530" y="1613"/>
                    <a:pt x="1756" y="1888"/>
                  </a:cubicBezTo>
                  <a:cubicBezTo>
                    <a:pt x="1650" y="1486"/>
                    <a:pt x="2116" y="1486"/>
                    <a:pt x="2306" y="1274"/>
                  </a:cubicBezTo>
                  <a:lnTo>
                    <a:pt x="2306" y="1274"/>
                  </a:lnTo>
                  <a:cubicBezTo>
                    <a:pt x="2229" y="1288"/>
                    <a:pt x="2154" y="1295"/>
                    <a:pt x="2084" y="1295"/>
                  </a:cubicBezTo>
                  <a:cubicBezTo>
                    <a:pt x="1400" y="1295"/>
                    <a:pt x="1034" y="676"/>
                    <a:pt x="1206" y="5"/>
                  </a:cubicBezTo>
                  <a:cubicBezTo>
                    <a:pt x="1165" y="2"/>
                    <a:pt x="1124" y="0"/>
                    <a:pt x="108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3" name="Google Shape;3603;p21"/>
            <p:cNvSpPr/>
            <p:nvPr/>
          </p:nvSpPr>
          <p:spPr>
            <a:xfrm>
              <a:off x="-1208000" y="3821450"/>
              <a:ext cx="62225" cy="45350"/>
            </a:xfrm>
            <a:custGeom>
              <a:rect b="b" l="l" r="r" t="t"/>
              <a:pathLst>
                <a:path extrusionOk="0" h="1814" w="2489">
                  <a:moveTo>
                    <a:pt x="1897" y="0"/>
                  </a:moveTo>
                  <a:lnTo>
                    <a:pt x="839" y="677"/>
                  </a:lnTo>
                  <a:cubicBezTo>
                    <a:pt x="879" y="933"/>
                    <a:pt x="1" y="1813"/>
                    <a:pt x="478" y="1813"/>
                  </a:cubicBezTo>
                  <a:cubicBezTo>
                    <a:pt x="513" y="1813"/>
                    <a:pt x="556" y="1808"/>
                    <a:pt x="607" y="1798"/>
                  </a:cubicBezTo>
                  <a:cubicBezTo>
                    <a:pt x="1262" y="1312"/>
                    <a:pt x="2489" y="1164"/>
                    <a:pt x="189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4" name="Google Shape;3604;p21"/>
            <p:cNvSpPr/>
            <p:nvPr/>
          </p:nvSpPr>
          <p:spPr>
            <a:xfrm>
              <a:off x="-2325400" y="3681825"/>
              <a:ext cx="40100" cy="78850"/>
            </a:xfrm>
            <a:custGeom>
              <a:rect b="b" l="l" r="r" t="t"/>
              <a:pathLst>
                <a:path extrusionOk="0" h="3154" w="1604">
                  <a:moveTo>
                    <a:pt x="1244" y="1"/>
                  </a:moveTo>
                  <a:cubicBezTo>
                    <a:pt x="939" y="1"/>
                    <a:pt x="529" y="310"/>
                    <a:pt x="593" y="742"/>
                  </a:cubicBezTo>
                  <a:cubicBezTo>
                    <a:pt x="1587" y="1313"/>
                    <a:pt x="1" y="2307"/>
                    <a:pt x="741" y="3153"/>
                  </a:cubicBezTo>
                  <a:cubicBezTo>
                    <a:pt x="698" y="2942"/>
                    <a:pt x="804" y="2709"/>
                    <a:pt x="1016" y="2603"/>
                  </a:cubicBezTo>
                  <a:cubicBezTo>
                    <a:pt x="1143" y="2328"/>
                    <a:pt x="1164" y="2011"/>
                    <a:pt x="1121" y="1715"/>
                  </a:cubicBezTo>
                  <a:cubicBezTo>
                    <a:pt x="1396" y="1334"/>
                    <a:pt x="1143" y="827"/>
                    <a:pt x="1544" y="467"/>
                  </a:cubicBezTo>
                  <a:cubicBezTo>
                    <a:pt x="1604" y="138"/>
                    <a:pt x="1447" y="1"/>
                    <a:pt x="124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5" name="Google Shape;3605;p21"/>
            <p:cNvSpPr/>
            <p:nvPr/>
          </p:nvSpPr>
          <p:spPr>
            <a:xfrm>
              <a:off x="-1236725" y="4088800"/>
              <a:ext cx="61875" cy="35100"/>
            </a:xfrm>
            <a:custGeom>
              <a:rect b="b" l="l" r="r" t="t"/>
              <a:pathLst>
                <a:path extrusionOk="0" h="1404" w="2475">
                  <a:moveTo>
                    <a:pt x="1116" y="0"/>
                  </a:moveTo>
                  <a:cubicBezTo>
                    <a:pt x="773" y="0"/>
                    <a:pt x="529" y="325"/>
                    <a:pt x="191" y="325"/>
                  </a:cubicBezTo>
                  <a:cubicBezTo>
                    <a:pt x="106" y="706"/>
                    <a:pt x="0" y="1171"/>
                    <a:pt x="444" y="1404"/>
                  </a:cubicBezTo>
                  <a:cubicBezTo>
                    <a:pt x="396" y="1017"/>
                    <a:pt x="483" y="906"/>
                    <a:pt x="623" y="906"/>
                  </a:cubicBezTo>
                  <a:cubicBezTo>
                    <a:pt x="809" y="906"/>
                    <a:pt x="1087" y="1099"/>
                    <a:pt x="1269" y="1099"/>
                  </a:cubicBezTo>
                  <a:cubicBezTo>
                    <a:pt x="1310" y="1099"/>
                    <a:pt x="1346" y="1090"/>
                    <a:pt x="1375" y="1065"/>
                  </a:cubicBezTo>
                  <a:cubicBezTo>
                    <a:pt x="1476" y="964"/>
                    <a:pt x="1364" y="747"/>
                    <a:pt x="1503" y="747"/>
                  </a:cubicBezTo>
                  <a:cubicBezTo>
                    <a:pt x="1509" y="747"/>
                    <a:pt x="1516" y="747"/>
                    <a:pt x="1523" y="748"/>
                  </a:cubicBezTo>
                  <a:cubicBezTo>
                    <a:pt x="1692" y="769"/>
                    <a:pt x="1523" y="960"/>
                    <a:pt x="1565" y="1065"/>
                  </a:cubicBezTo>
                  <a:cubicBezTo>
                    <a:pt x="1648" y="1148"/>
                    <a:pt x="1733" y="1176"/>
                    <a:pt x="1818" y="1176"/>
                  </a:cubicBezTo>
                  <a:cubicBezTo>
                    <a:pt x="2000" y="1176"/>
                    <a:pt x="2186" y="1047"/>
                    <a:pt x="2366" y="1047"/>
                  </a:cubicBezTo>
                  <a:cubicBezTo>
                    <a:pt x="2402" y="1047"/>
                    <a:pt x="2439" y="1053"/>
                    <a:pt x="2475" y="1065"/>
                  </a:cubicBezTo>
                  <a:cubicBezTo>
                    <a:pt x="2390" y="473"/>
                    <a:pt x="1967" y="177"/>
                    <a:pt x="1396" y="71"/>
                  </a:cubicBezTo>
                  <a:cubicBezTo>
                    <a:pt x="1295" y="21"/>
                    <a:pt x="1202" y="0"/>
                    <a:pt x="111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6" name="Google Shape;3606;p21"/>
            <p:cNvSpPr/>
            <p:nvPr/>
          </p:nvSpPr>
          <p:spPr>
            <a:xfrm>
              <a:off x="-1155825" y="4050400"/>
              <a:ext cx="40725" cy="41250"/>
            </a:xfrm>
            <a:custGeom>
              <a:rect b="b" l="l" r="r" t="t"/>
              <a:pathLst>
                <a:path extrusionOk="0" h="1650" w="1629">
                  <a:moveTo>
                    <a:pt x="1354" y="0"/>
                  </a:moveTo>
                  <a:lnTo>
                    <a:pt x="1354" y="0"/>
                  </a:lnTo>
                  <a:cubicBezTo>
                    <a:pt x="635" y="973"/>
                    <a:pt x="635" y="973"/>
                    <a:pt x="0" y="994"/>
                  </a:cubicBezTo>
                  <a:lnTo>
                    <a:pt x="0" y="1481"/>
                  </a:lnTo>
                  <a:cubicBezTo>
                    <a:pt x="88" y="1528"/>
                    <a:pt x="188" y="1539"/>
                    <a:pt x="291" y="1539"/>
                  </a:cubicBezTo>
                  <a:cubicBezTo>
                    <a:pt x="372" y="1539"/>
                    <a:pt x="455" y="1532"/>
                    <a:pt x="538" y="1532"/>
                  </a:cubicBezTo>
                  <a:cubicBezTo>
                    <a:pt x="677" y="1532"/>
                    <a:pt x="813" y="1551"/>
                    <a:pt x="931" y="1650"/>
                  </a:cubicBezTo>
                  <a:cubicBezTo>
                    <a:pt x="1375" y="1438"/>
                    <a:pt x="1438" y="1036"/>
                    <a:pt x="1607" y="677"/>
                  </a:cubicBezTo>
                  <a:cubicBezTo>
                    <a:pt x="1311" y="529"/>
                    <a:pt x="1629" y="169"/>
                    <a:pt x="135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7" name="Google Shape;3607;p21"/>
            <p:cNvSpPr/>
            <p:nvPr/>
          </p:nvSpPr>
          <p:spPr>
            <a:xfrm>
              <a:off x="-2706625" y="4069925"/>
              <a:ext cx="49725" cy="45725"/>
            </a:xfrm>
            <a:custGeom>
              <a:rect b="b" l="l" r="r" t="t"/>
              <a:pathLst>
                <a:path extrusionOk="0" h="1829" w="1989">
                  <a:moveTo>
                    <a:pt x="1658" y="1"/>
                  </a:moveTo>
                  <a:cubicBezTo>
                    <a:pt x="1179" y="1"/>
                    <a:pt x="1051" y="430"/>
                    <a:pt x="741" y="657"/>
                  </a:cubicBezTo>
                  <a:cubicBezTo>
                    <a:pt x="403" y="996"/>
                    <a:pt x="85" y="1355"/>
                    <a:pt x="1" y="1799"/>
                  </a:cubicBezTo>
                  <a:cubicBezTo>
                    <a:pt x="67" y="1819"/>
                    <a:pt x="128" y="1828"/>
                    <a:pt x="184" y="1828"/>
                  </a:cubicBezTo>
                  <a:cubicBezTo>
                    <a:pt x="724" y="1828"/>
                    <a:pt x="848" y="997"/>
                    <a:pt x="1372" y="997"/>
                  </a:cubicBezTo>
                  <a:cubicBezTo>
                    <a:pt x="1490" y="997"/>
                    <a:pt x="1629" y="1039"/>
                    <a:pt x="1799" y="1144"/>
                  </a:cubicBezTo>
                  <a:cubicBezTo>
                    <a:pt x="1735" y="763"/>
                    <a:pt x="1989" y="361"/>
                    <a:pt x="1693" y="2"/>
                  </a:cubicBezTo>
                  <a:cubicBezTo>
                    <a:pt x="1681" y="1"/>
                    <a:pt x="1670" y="1"/>
                    <a:pt x="165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8" name="Google Shape;3608;p21"/>
            <p:cNvSpPr/>
            <p:nvPr/>
          </p:nvSpPr>
          <p:spPr>
            <a:xfrm>
              <a:off x="-2283100" y="3669175"/>
              <a:ext cx="56600" cy="63475"/>
            </a:xfrm>
            <a:custGeom>
              <a:rect b="b" l="l" r="r" t="t"/>
              <a:pathLst>
                <a:path extrusionOk="0" h="2539" w="2264">
                  <a:moveTo>
                    <a:pt x="1079" y="0"/>
                  </a:moveTo>
                  <a:cubicBezTo>
                    <a:pt x="1037" y="127"/>
                    <a:pt x="931" y="318"/>
                    <a:pt x="973" y="360"/>
                  </a:cubicBezTo>
                  <a:cubicBezTo>
                    <a:pt x="2264" y="1185"/>
                    <a:pt x="1" y="2094"/>
                    <a:pt x="1269" y="2538"/>
                  </a:cubicBezTo>
                  <a:cubicBezTo>
                    <a:pt x="1058" y="1798"/>
                    <a:pt x="1735" y="1417"/>
                    <a:pt x="2179" y="931"/>
                  </a:cubicBezTo>
                  <a:cubicBezTo>
                    <a:pt x="1883" y="529"/>
                    <a:pt x="1523" y="212"/>
                    <a:pt x="107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9" name="Google Shape;3609;p21"/>
            <p:cNvSpPr/>
            <p:nvPr/>
          </p:nvSpPr>
          <p:spPr>
            <a:xfrm>
              <a:off x="-792475" y="3742675"/>
              <a:ext cx="64400" cy="38575"/>
            </a:xfrm>
            <a:custGeom>
              <a:rect b="b" l="l" r="r" t="t"/>
              <a:pathLst>
                <a:path extrusionOk="0" h="1543" w="2576">
                  <a:moveTo>
                    <a:pt x="1244" y="0"/>
                  </a:moveTo>
                  <a:lnTo>
                    <a:pt x="1032" y="43"/>
                  </a:lnTo>
                  <a:cubicBezTo>
                    <a:pt x="1" y="909"/>
                    <a:pt x="355" y="1543"/>
                    <a:pt x="1021" y="1543"/>
                  </a:cubicBezTo>
                  <a:cubicBezTo>
                    <a:pt x="1378" y="1543"/>
                    <a:pt x="1826" y="1360"/>
                    <a:pt x="2195" y="931"/>
                  </a:cubicBezTo>
                  <a:lnTo>
                    <a:pt x="2365" y="910"/>
                  </a:lnTo>
                  <a:cubicBezTo>
                    <a:pt x="2576" y="762"/>
                    <a:pt x="2428" y="529"/>
                    <a:pt x="2195" y="529"/>
                  </a:cubicBezTo>
                  <a:cubicBezTo>
                    <a:pt x="2117" y="550"/>
                    <a:pt x="2047" y="560"/>
                    <a:pt x="1984" y="560"/>
                  </a:cubicBezTo>
                  <a:cubicBezTo>
                    <a:pt x="1606" y="560"/>
                    <a:pt x="1479" y="218"/>
                    <a:pt x="124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0" name="Google Shape;3610;p21"/>
            <p:cNvSpPr/>
            <p:nvPr/>
          </p:nvSpPr>
          <p:spPr>
            <a:xfrm>
              <a:off x="-1240425" y="3873700"/>
              <a:ext cx="47600" cy="44775"/>
            </a:xfrm>
            <a:custGeom>
              <a:rect b="b" l="l" r="r" t="t"/>
              <a:pathLst>
                <a:path extrusionOk="0" h="1791" w="1904">
                  <a:moveTo>
                    <a:pt x="882" y="1"/>
                  </a:moveTo>
                  <a:cubicBezTo>
                    <a:pt x="710" y="1"/>
                    <a:pt x="531" y="143"/>
                    <a:pt x="402" y="512"/>
                  </a:cubicBezTo>
                  <a:cubicBezTo>
                    <a:pt x="0" y="1098"/>
                    <a:pt x="805" y="1790"/>
                    <a:pt x="1452" y="1790"/>
                  </a:cubicBezTo>
                  <a:cubicBezTo>
                    <a:pt x="1622" y="1790"/>
                    <a:pt x="1780" y="1743"/>
                    <a:pt x="1904" y="1633"/>
                  </a:cubicBezTo>
                  <a:cubicBezTo>
                    <a:pt x="1586" y="1633"/>
                    <a:pt x="1290" y="1612"/>
                    <a:pt x="1163" y="1294"/>
                  </a:cubicBezTo>
                  <a:cubicBezTo>
                    <a:pt x="1673" y="844"/>
                    <a:pt x="1301" y="1"/>
                    <a:pt x="88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1" name="Google Shape;3611;p21"/>
            <p:cNvSpPr/>
            <p:nvPr/>
          </p:nvSpPr>
          <p:spPr>
            <a:xfrm>
              <a:off x="-1146850" y="3808550"/>
              <a:ext cx="59925" cy="25625"/>
            </a:xfrm>
            <a:custGeom>
              <a:rect b="b" l="l" r="r" t="t"/>
              <a:pathLst>
                <a:path extrusionOk="0" h="1025" w="2397">
                  <a:moveTo>
                    <a:pt x="1087" y="0"/>
                  </a:moveTo>
                  <a:cubicBezTo>
                    <a:pt x="682" y="0"/>
                    <a:pt x="250" y="94"/>
                    <a:pt x="1" y="242"/>
                  </a:cubicBezTo>
                  <a:cubicBezTo>
                    <a:pt x="593" y="538"/>
                    <a:pt x="1333" y="580"/>
                    <a:pt x="1862" y="1024"/>
                  </a:cubicBezTo>
                  <a:cubicBezTo>
                    <a:pt x="2396" y="276"/>
                    <a:pt x="1782" y="0"/>
                    <a:pt x="108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2" name="Google Shape;3612;p21"/>
            <p:cNvSpPr/>
            <p:nvPr/>
          </p:nvSpPr>
          <p:spPr>
            <a:xfrm>
              <a:off x="-1169575" y="4020525"/>
              <a:ext cx="55000" cy="23225"/>
            </a:xfrm>
            <a:custGeom>
              <a:rect b="b" l="l" r="r" t="t"/>
              <a:pathLst>
                <a:path extrusionOk="0" h="929" w="2200">
                  <a:moveTo>
                    <a:pt x="1519" y="0"/>
                  </a:moveTo>
                  <a:cubicBezTo>
                    <a:pt x="1011" y="0"/>
                    <a:pt x="375" y="354"/>
                    <a:pt x="0" y="582"/>
                  </a:cubicBezTo>
                  <a:cubicBezTo>
                    <a:pt x="71" y="565"/>
                    <a:pt x="137" y="558"/>
                    <a:pt x="200" y="558"/>
                  </a:cubicBezTo>
                  <a:cubicBezTo>
                    <a:pt x="652" y="558"/>
                    <a:pt x="921" y="928"/>
                    <a:pt x="1243" y="928"/>
                  </a:cubicBezTo>
                  <a:cubicBezTo>
                    <a:pt x="1399" y="928"/>
                    <a:pt x="1568" y="841"/>
                    <a:pt x="1777" y="582"/>
                  </a:cubicBezTo>
                  <a:cubicBezTo>
                    <a:pt x="1865" y="494"/>
                    <a:pt x="1997" y="450"/>
                    <a:pt x="2124" y="450"/>
                  </a:cubicBezTo>
                  <a:cubicBezTo>
                    <a:pt x="2150" y="450"/>
                    <a:pt x="2175" y="451"/>
                    <a:pt x="2200" y="455"/>
                  </a:cubicBezTo>
                  <a:cubicBezTo>
                    <a:pt x="2068" y="120"/>
                    <a:pt x="1815" y="0"/>
                    <a:pt x="151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3" name="Google Shape;3613;p21"/>
            <p:cNvSpPr/>
            <p:nvPr/>
          </p:nvSpPr>
          <p:spPr>
            <a:xfrm>
              <a:off x="-745525" y="3725025"/>
              <a:ext cx="41775" cy="41450"/>
            </a:xfrm>
            <a:custGeom>
              <a:rect b="b" l="l" r="r" t="t"/>
              <a:pathLst>
                <a:path extrusionOk="0" h="1658" w="1671">
                  <a:moveTo>
                    <a:pt x="624" y="1"/>
                  </a:moveTo>
                  <a:cubicBezTo>
                    <a:pt x="459" y="1"/>
                    <a:pt x="286" y="63"/>
                    <a:pt x="106" y="177"/>
                  </a:cubicBezTo>
                  <a:cubicBezTo>
                    <a:pt x="0" y="495"/>
                    <a:pt x="529" y="643"/>
                    <a:pt x="381" y="981"/>
                  </a:cubicBezTo>
                  <a:cubicBezTo>
                    <a:pt x="360" y="1087"/>
                    <a:pt x="402" y="1193"/>
                    <a:pt x="465" y="1277"/>
                  </a:cubicBezTo>
                  <a:lnTo>
                    <a:pt x="487" y="1616"/>
                  </a:lnTo>
                  <a:cubicBezTo>
                    <a:pt x="550" y="1637"/>
                    <a:pt x="592" y="1637"/>
                    <a:pt x="656" y="1658"/>
                  </a:cubicBezTo>
                  <a:cubicBezTo>
                    <a:pt x="952" y="1256"/>
                    <a:pt x="1671" y="854"/>
                    <a:pt x="1206" y="304"/>
                  </a:cubicBezTo>
                  <a:cubicBezTo>
                    <a:pt x="1019" y="95"/>
                    <a:pt x="827" y="1"/>
                    <a:pt x="62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4" name="Google Shape;3614;p21"/>
            <p:cNvSpPr/>
            <p:nvPr/>
          </p:nvSpPr>
          <p:spPr>
            <a:xfrm>
              <a:off x="-2762125" y="4128650"/>
              <a:ext cx="51300" cy="41350"/>
            </a:xfrm>
            <a:custGeom>
              <a:rect b="b" l="l" r="r" t="t"/>
              <a:pathLst>
                <a:path extrusionOk="0" h="1654" w="2052">
                  <a:moveTo>
                    <a:pt x="1946" y="0"/>
                  </a:moveTo>
                  <a:cubicBezTo>
                    <a:pt x="1396" y="21"/>
                    <a:pt x="1015" y="381"/>
                    <a:pt x="550" y="550"/>
                  </a:cubicBezTo>
                  <a:cubicBezTo>
                    <a:pt x="570" y="862"/>
                    <a:pt x="589" y="1192"/>
                    <a:pt x="128" y="1192"/>
                  </a:cubicBezTo>
                  <a:cubicBezTo>
                    <a:pt x="89" y="1192"/>
                    <a:pt x="46" y="1189"/>
                    <a:pt x="0" y="1185"/>
                  </a:cubicBezTo>
                  <a:lnTo>
                    <a:pt x="0" y="1185"/>
                  </a:lnTo>
                  <a:cubicBezTo>
                    <a:pt x="218" y="1363"/>
                    <a:pt x="325" y="1654"/>
                    <a:pt x="670" y="1654"/>
                  </a:cubicBezTo>
                  <a:cubicBezTo>
                    <a:pt x="692" y="1654"/>
                    <a:pt x="716" y="1652"/>
                    <a:pt x="740" y="1650"/>
                  </a:cubicBezTo>
                  <a:cubicBezTo>
                    <a:pt x="1290" y="1185"/>
                    <a:pt x="1354" y="444"/>
                    <a:pt x="2052" y="64"/>
                  </a:cubicBezTo>
                  <a:lnTo>
                    <a:pt x="194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5" name="Google Shape;3615;p21"/>
            <p:cNvSpPr/>
            <p:nvPr/>
          </p:nvSpPr>
          <p:spPr>
            <a:xfrm>
              <a:off x="-1231025" y="4054625"/>
              <a:ext cx="54075" cy="42050"/>
            </a:xfrm>
            <a:custGeom>
              <a:rect b="b" l="l" r="r" t="t"/>
              <a:pathLst>
                <a:path extrusionOk="0" h="1682" w="2163">
                  <a:moveTo>
                    <a:pt x="1908" y="0"/>
                  </a:moveTo>
                  <a:cubicBezTo>
                    <a:pt x="1253" y="0"/>
                    <a:pt x="1232" y="804"/>
                    <a:pt x="576" y="804"/>
                  </a:cubicBezTo>
                  <a:cubicBezTo>
                    <a:pt x="407" y="1015"/>
                    <a:pt x="216" y="1248"/>
                    <a:pt x="26" y="1460"/>
                  </a:cubicBezTo>
                  <a:cubicBezTo>
                    <a:pt x="1" y="1625"/>
                    <a:pt x="71" y="1682"/>
                    <a:pt x="189" y="1682"/>
                  </a:cubicBezTo>
                  <a:cubicBezTo>
                    <a:pt x="438" y="1682"/>
                    <a:pt x="899" y="1431"/>
                    <a:pt x="1113" y="1431"/>
                  </a:cubicBezTo>
                  <a:cubicBezTo>
                    <a:pt x="1134" y="1431"/>
                    <a:pt x="1152" y="1433"/>
                    <a:pt x="1168" y="1438"/>
                  </a:cubicBezTo>
                  <a:cubicBezTo>
                    <a:pt x="1337" y="1100"/>
                    <a:pt x="1464" y="719"/>
                    <a:pt x="1845" y="444"/>
                  </a:cubicBezTo>
                  <a:cubicBezTo>
                    <a:pt x="2014" y="339"/>
                    <a:pt x="2162" y="191"/>
                    <a:pt x="190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6" name="Google Shape;3616;p21"/>
            <p:cNvSpPr/>
            <p:nvPr/>
          </p:nvSpPr>
          <p:spPr>
            <a:xfrm>
              <a:off x="-1988600" y="4013900"/>
              <a:ext cx="43400" cy="40750"/>
            </a:xfrm>
            <a:custGeom>
              <a:rect b="b" l="l" r="r" t="t"/>
              <a:pathLst>
                <a:path extrusionOk="0" h="1630" w="1736">
                  <a:moveTo>
                    <a:pt x="593" y="1"/>
                  </a:moveTo>
                  <a:cubicBezTo>
                    <a:pt x="1" y="593"/>
                    <a:pt x="276" y="1291"/>
                    <a:pt x="974" y="1629"/>
                  </a:cubicBezTo>
                  <a:cubicBezTo>
                    <a:pt x="1012" y="1626"/>
                    <a:pt x="1050" y="1625"/>
                    <a:pt x="1088" y="1625"/>
                  </a:cubicBezTo>
                  <a:cubicBezTo>
                    <a:pt x="1151" y="1625"/>
                    <a:pt x="1213" y="1628"/>
                    <a:pt x="1274" y="1628"/>
                  </a:cubicBezTo>
                  <a:cubicBezTo>
                    <a:pt x="1449" y="1628"/>
                    <a:pt x="1614" y="1609"/>
                    <a:pt x="1735" y="1460"/>
                  </a:cubicBezTo>
                  <a:cubicBezTo>
                    <a:pt x="614" y="1375"/>
                    <a:pt x="1629" y="804"/>
                    <a:pt x="656" y="43"/>
                  </a:cubicBezTo>
                  <a:lnTo>
                    <a:pt x="59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7" name="Google Shape;3617;p21"/>
            <p:cNvSpPr/>
            <p:nvPr/>
          </p:nvSpPr>
          <p:spPr>
            <a:xfrm>
              <a:off x="-1652850" y="3761175"/>
              <a:ext cx="37575" cy="32625"/>
            </a:xfrm>
            <a:custGeom>
              <a:rect b="b" l="l" r="r" t="t"/>
              <a:pathLst>
                <a:path extrusionOk="0" h="1305" w="1503">
                  <a:moveTo>
                    <a:pt x="1502" y="0"/>
                  </a:moveTo>
                  <a:cubicBezTo>
                    <a:pt x="847" y="191"/>
                    <a:pt x="297" y="656"/>
                    <a:pt x="1" y="1269"/>
                  </a:cubicBezTo>
                  <a:cubicBezTo>
                    <a:pt x="124" y="1294"/>
                    <a:pt x="235" y="1305"/>
                    <a:pt x="334" y="1305"/>
                  </a:cubicBezTo>
                  <a:cubicBezTo>
                    <a:pt x="1098" y="1305"/>
                    <a:pt x="1184" y="638"/>
                    <a:pt x="1502" y="170"/>
                  </a:cubicBezTo>
                  <a:lnTo>
                    <a:pt x="150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8" name="Google Shape;3618;p21"/>
            <p:cNvSpPr/>
            <p:nvPr/>
          </p:nvSpPr>
          <p:spPr>
            <a:xfrm>
              <a:off x="-1086575" y="3644850"/>
              <a:ext cx="51850" cy="47625"/>
            </a:xfrm>
            <a:custGeom>
              <a:rect b="b" l="l" r="r" t="t"/>
              <a:pathLst>
                <a:path extrusionOk="0" h="1905" w="2074">
                  <a:moveTo>
                    <a:pt x="952" y="1"/>
                  </a:moveTo>
                  <a:lnTo>
                    <a:pt x="952" y="1"/>
                  </a:lnTo>
                  <a:cubicBezTo>
                    <a:pt x="1" y="825"/>
                    <a:pt x="1946" y="1164"/>
                    <a:pt x="593" y="1460"/>
                  </a:cubicBezTo>
                  <a:lnTo>
                    <a:pt x="1333" y="1904"/>
                  </a:lnTo>
                  <a:cubicBezTo>
                    <a:pt x="1587" y="1650"/>
                    <a:pt x="1820" y="1396"/>
                    <a:pt x="2073" y="1143"/>
                  </a:cubicBezTo>
                  <a:cubicBezTo>
                    <a:pt x="1249" y="1100"/>
                    <a:pt x="931" y="677"/>
                    <a:pt x="95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9" name="Google Shape;3619;p21"/>
            <p:cNvSpPr/>
            <p:nvPr/>
          </p:nvSpPr>
          <p:spPr>
            <a:xfrm>
              <a:off x="-1963750" y="3974250"/>
              <a:ext cx="34400" cy="28075"/>
            </a:xfrm>
            <a:custGeom>
              <a:rect b="b" l="l" r="r" t="t"/>
              <a:pathLst>
                <a:path extrusionOk="0" h="1123" w="1376">
                  <a:moveTo>
                    <a:pt x="931" y="1"/>
                  </a:moveTo>
                  <a:lnTo>
                    <a:pt x="931" y="1"/>
                  </a:lnTo>
                  <a:cubicBezTo>
                    <a:pt x="530" y="191"/>
                    <a:pt x="191" y="529"/>
                    <a:pt x="1" y="952"/>
                  </a:cubicBezTo>
                  <a:cubicBezTo>
                    <a:pt x="122" y="1108"/>
                    <a:pt x="286" y="1122"/>
                    <a:pt x="457" y="1122"/>
                  </a:cubicBezTo>
                  <a:cubicBezTo>
                    <a:pt x="495" y="1122"/>
                    <a:pt x="533" y="1122"/>
                    <a:pt x="572" y="1122"/>
                  </a:cubicBezTo>
                  <a:cubicBezTo>
                    <a:pt x="1058" y="847"/>
                    <a:pt x="1375" y="508"/>
                    <a:pt x="93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0" name="Google Shape;3620;p21"/>
            <p:cNvSpPr/>
            <p:nvPr/>
          </p:nvSpPr>
          <p:spPr>
            <a:xfrm>
              <a:off x="-1490600" y="3946225"/>
              <a:ext cx="70950" cy="49775"/>
            </a:xfrm>
            <a:custGeom>
              <a:rect b="b" l="l" r="r" t="t"/>
              <a:pathLst>
                <a:path extrusionOk="0" h="1991" w="2838">
                  <a:moveTo>
                    <a:pt x="2245" y="1"/>
                  </a:moveTo>
                  <a:lnTo>
                    <a:pt x="1695" y="487"/>
                  </a:lnTo>
                  <a:cubicBezTo>
                    <a:pt x="1666" y="486"/>
                    <a:pt x="1637" y="486"/>
                    <a:pt x="1608" y="486"/>
                  </a:cubicBezTo>
                  <a:cubicBezTo>
                    <a:pt x="1" y="486"/>
                    <a:pt x="150" y="1990"/>
                    <a:pt x="960" y="1990"/>
                  </a:cubicBezTo>
                  <a:cubicBezTo>
                    <a:pt x="1079" y="1990"/>
                    <a:pt x="1213" y="1958"/>
                    <a:pt x="1357" y="1883"/>
                  </a:cubicBezTo>
                  <a:cubicBezTo>
                    <a:pt x="701" y="974"/>
                    <a:pt x="2838" y="1016"/>
                    <a:pt x="224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1" name="Google Shape;3621;p21"/>
            <p:cNvSpPr/>
            <p:nvPr/>
          </p:nvSpPr>
          <p:spPr>
            <a:xfrm>
              <a:off x="-1472025" y="3987125"/>
              <a:ext cx="41800" cy="22275"/>
            </a:xfrm>
            <a:custGeom>
              <a:rect b="b" l="l" r="r" t="t"/>
              <a:pathLst>
                <a:path extrusionOk="0" h="891" w="1672">
                  <a:moveTo>
                    <a:pt x="993" y="1"/>
                  </a:moveTo>
                  <a:cubicBezTo>
                    <a:pt x="698" y="1"/>
                    <a:pt x="431" y="318"/>
                    <a:pt x="90" y="318"/>
                  </a:cubicBezTo>
                  <a:cubicBezTo>
                    <a:pt x="61" y="318"/>
                    <a:pt x="31" y="315"/>
                    <a:pt x="1" y="310"/>
                  </a:cubicBezTo>
                  <a:lnTo>
                    <a:pt x="1" y="310"/>
                  </a:lnTo>
                  <a:cubicBezTo>
                    <a:pt x="263" y="686"/>
                    <a:pt x="563" y="891"/>
                    <a:pt x="904" y="891"/>
                  </a:cubicBezTo>
                  <a:cubicBezTo>
                    <a:pt x="1140" y="891"/>
                    <a:pt x="1395" y="793"/>
                    <a:pt x="1672" y="585"/>
                  </a:cubicBezTo>
                  <a:cubicBezTo>
                    <a:pt x="1502" y="480"/>
                    <a:pt x="1375" y="332"/>
                    <a:pt x="1312" y="141"/>
                  </a:cubicBezTo>
                  <a:cubicBezTo>
                    <a:pt x="1200" y="39"/>
                    <a:pt x="1094" y="1"/>
                    <a:pt x="99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2" name="Google Shape;3622;p21"/>
            <p:cNvSpPr/>
            <p:nvPr/>
          </p:nvSpPr>
          <p:spPr>
            <a:xfrm>
              <a:off x="-1596800" y="3771225"/>
              <a:ext cx="32275" cy="39750"/>
            </a:xfrm>
            <a:custGeom>
              <a:rect b="b" l="l" r="r" t="t"/>
              <a:pathLst>
                <a:path extrusionOk="0" h="1590" w="1291">
                  <a:moveTo>
                    <a:pt x="275" y="0"/>
                  </a:moveTo>
                  <a:cubicBezTo>
                    <a:pt x="381" y="529"/>
                    <a:pt x="275" y="1079"/>
                    <a:pt x="0" y="1523"/>
                  </a:cubicBezTo>
                  <a:cubicBezTo>
                    <a:pt x="23" y="1568"/>
                    <a:pt x="64" y="1589"/>
                    <a:pt x="107" y="1589"/>
                  </a:cubicBezTo>
                  <a:cubicBezTo>
                    <a:pt x="144" y="1589"/>
                    <a:pt x="183" y="1574"/>
                    <a:pt x="212" y="1544"/>
                  </a:cubicBezTo>
                  <a:cubicBezTo>
                    <a:pt x="466" y="1163"/>
                    <a:pt x="1143" y="994"/>
                    <a:pt x="910" y="360"/>
                  </a:cubicBezTo>
                  <a:cubicBezTo>
                    <a:pt x="868" y="254"/>
                    <a:pt x="1143" y="275"/>
                    <a:pt x="1291" y="254"/>
                  </a:cubicBezTo>
                  <a:cubicBezTo>
                    <a:pt x="1252" y="46"/>
                    <a:pt x="1004" y="38"/>
                    <a:pt x="741" y="38"/>
                  </a:cubicBezTo>
                  <a:cubicBezTo>
                    <a:pt x="719" y="38"/>
                    <a:pt x="697" y="38"/>
                    <a:pt x="675" y="38"/>
                  </a:cubicBezTo>
                  <a:cubicBezTo>
                    <a:pt x="532" y="38"/>
                    <a:pt x="388" y="36"/>
                    <a:pt x="27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3" name="Google Shape;3623;p21"/>
            <p:cNvSpPr/>
            <p:nvPr/>
          </p:nvSpPr>
          <p:spPr>
            <a:xfrm>
              <a:off x="-1470950" y="3934075"/>
              <a:ext cx="33850" cy="32025"/>
            </a:xfrm>
            <a:custGeom>
              <a:rect b="b" l="l" r="r" t="t"/>
              <a:pathLst>
                <a:path extrusionOk="0" h="1281" w="1354">
                  <a:moveTo>
                    <a:pt x="888" y="0"/>
                  </a:moveTo>
                  <a:lnTo>
                    <a:pt x="888" y="0"/>
                  </a:lnTo>
                  <a:cubicBezTo>
                    <a:pt x="508" y="296"/>
                    <a:pt x="212" y="698"/>
                    <a:pt x="0" y="1121"/>
                  </a:cubicBezTo>
                  <a:cubicBezTo>
                    <a:pt x="167" y="1223"/>
                    <a:pt x="318" y="1281"/>
                    <a:pt x="454" y="1281"/>
                  </a:cubicBezTo>
                  <a:cubicBezTo>
                    <a:pt x="628" y="1281"/>
                    <a:pt x="779" y="1187"/>
                    <a:pt x="909" y="973"/>
                  </a:cubicBezTo>
                  <a:cubicBezTo>
                    <a:pt x="761" y="656"/>
                    <a:pt x="1354" y="317"/>
                    <a:pt x="88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4" name="Google Shape;3624;p21"/>
            <p:cNvSpPr/>
            <p:nvPr/>
          </p:nvSpPr>
          <p:spPr>
            <a:xfrm>
              <a:off x="-1216100" y="4046700"/>
              <a:ext cx="32800" cy="31975"/>
            </a:xfrm>
            <a:custGeom>
              <a:rect b="b" l="l" r="r" t="t"/>
              <a:pathLst>
                <a:path extrusionOk="0" h="1279" w="1312">
                  <a:moveTo>
                    <a:pt x="1290" y="0"/>
                  </a:moveTo>
                  <a:cubicBezTo>
                    <a:pt x="783" y="275"/>
                    <a:pt x="317" y="656"/>
                    <a:pt x="0" y="1142"/>
                  </a:cubicBezTo>
                  <a:cubicBezTo>
                    <a:pt x="96" y="1238"/>
                    <a:pt x="189" y="1278"/>
                    <a:pt x="279" y="1278"/>
                  </a:cubicBezTo>
                  <a:cubicBezTo>
                    <a:pt x="666" y="1278"/>
                    <a:pt x="1003" y="544"/>
                    <a:pt x="1311" y="338"/>
                  </a:cubicBezTo>
                  <a:lnTo>
                    <a:pt x="129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5" name="Google Shape;3625;p21"/>
            <p:cNvSpPr/>
            <p:nvPr/>
          </p:nvSpPr>
          <p:spPr>
            <a:xfrm>
              <a:off x="-2706625" y="4053750"/>
              <a:ext cx="37575" cy="16975"/>
            </a:xfrm>
            <a:custGeom>
              <a:rect b="b" l="l" r="r" t="t"/>
              <a:pathLst>
                <a:path extrusionOk="0" h="679" w="1503">
                  <a:moveTo>
                    <a:pt x="819" y="0"/>
                  </a:moveTo>
                  <a:cubicBezTo>
                    <a:pt x="554" y="0"/>
                    <a:pt x="278" y="96"/>
                    <a:pt x="1" y="162"/>
                  </a:cubicBezTo>
                  <a:cubicBezTo>
                    <a:pt x="43" y="183"/>
                    <a:pt x="85" y="204"/>
                    <a:pt x="149" y="204"/>
                  </a:cubicBezTo>
                  <a:cubicBezTo>
                    <a:pt x="350" y="562"/>
                    <a:pt x="493" y="679"/>
                    <a:pt x="642" y="679"/>
                  </a:cubicBezTo>
                  <a:cubicBezTo>
                    <a:pt x="855" y="679"/>
                    <a:pt x="1080" y="443"/>
                    <a:pt x="1502" y="331"/>
                  </a:cubicBezTo>
                  <a:cubicBezTo>
                    <a:pt x="1291" y="79"/>
                    <a:pt x="1060" y="0"/>
                    <a:pt x="81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6" name="Google Shape;3626;p21"/>
            <p:cNvSpPr/>
            <p:nvPr/>
          </p:nvSpPr>
          <p:spPr>
            <a:xfrm>
              <a:off x="-1211875" y="3838375"/>
              <a:ext cx="33850" cy="28500"/>
            </a:xfrm>
            <a:custGeom>
              <a:rect b="b" l="l" r="r" t="t"/>
              <a:pathLst>
                <a:path extrusionOk="0" h="1140" w="1354">
                  <a:moveTo>
                    <a:pt x="994" y="0"/>
                  </a:moveTo>
                  <a:cubicBezTo>
                    <a:pt x="592" y="254"/>
                    <a:pt x="148" y="466"/>
                    <a:pt x="0" y="931"/>
                  </a:cubicBezTo>
                  <a:cubicBezTo>
                    <a:pt x="76" y="1071"/>
                    <a:pt x="113" y="1140"/>
                    <a:pt x="187" y="1140"/>
                  </a:cubicBezTo>
                  <a:cubicBezTo>
                    <a:pt x="258" y="1140"/>
                    <a:pt x="364" y="1076"/>
                    <a:pt x="571" y="952"/>
                  </a:cubicBezTo>
                  <a:cubicBezTo>
                    <a:pt x="762" y="656"/>
                    <a:pt x="1354" y="487"/>
                    <a:pt x="99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7" name="Google Shape;3627;p21"/>
            <p:cNvSpPr/>
            <p:nvPr/>
          </p:nvSpPr>
          <p:spPr>
            <a:xfrm>
              <a:off x="-771325" y="3734850"/>
              <a:ext cx="38500" cy="23000"/>
            </a:xfrm>
            <a:custGeom>
              <a:rect b="b" l="l" r="r" t="t"/>
              <a:pathLst>
                <a:path extrusionOk="0" h="920" w="1540">
                  <a:moveTo>
                    <a:pt x="1165" y="1"/>
                  </a:moveTo>
                  <a:cubicBezTo>
                    <a:pt x="675" y="1"/>
                    <a:pt x="1" y="919"/>
                    <a:pt x="1080" y="919"/>
                  </a:cubicBezTo>
                  <a:cubicBezTo>
                    <a:pt x="1197" y="919"/>
                    <a:pt x="1336" y="908"/>
                    <a:pt x="1497" y="884"/>
                  </a:cubicBezTo>
                  <a:lnTo>
                    <a:pt x="1540" y="609"/>
                  </a:lnTo>
                  <a:cubicBezTo>
                    <a:pt x="1540" y="159"/>
                    <a:pt x="1368" y="1"/>
                    <a:pt x="116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8" name="Google Shape;3628;p21"/>
            <p:cNvSpPr/>
            <p:nvPr/>
          </p:nvSpPr>
          <p:spPr>
            <a:xfrm>
              <a:off x="-1220875" y="3861625"/>
              <a:ext cx="25950" cy="29125"/>
            </a:xfrm>
            <a:custGeom>
              <a:rect b="b" l="l" r="r" t="t"/>
              <a:pathLst>
                <a:path extrusionOk="0" h="1165" w="1038">
                  <a:moveTo>
                    <a:pt x="360" y="1"/>
                  </a:moveTo>
                  <a:cubicBezTo>
                    <a:pt x="149" y="85"/>
                    <a:pt x="22" y="276"/>
                    <a:pt x="1" y="487"/>
                  </a:cubicBezTo>
                  <a:cubicBezTo>
                    <a:pt x="276" y="572"/>
                    <a:pt x="445" y="868"/>
                    <a:pt x="403" y="1164"/>
                  </a:cubicBezTo>
                  <a:cubicBezTo>
                    <a:pt x="1037" y="1016"/>
                    <a:pt x="487" y="381"/>
                    <a:pt x="931" y="170"/>
                  </a:cubicBezTo>
                  <a:lnTo>
                    <a:pt x="931" y="22"/>
                  </a:lnTo>
                  <a:cubicBezTo>
                    <a:pt x="909" y="15"/>
                    <a:pt x="887" y="11"/>
                    <a:pt x="865" y="11"/>
                  </a:cubicBezTo>
                  <a:cubicBezTo>
                    <a:pt x="755" y="11"/>
                    <a:pt x="645" y="87"/>
                    <a:pt x="535" y="87"/>
                  </a:cubicBezTo>
                  <a:cubicBezTo>
                    <a:pt x="477" y="87"/>
                    <a:pt x="419" y="66"/>
                    <a:pt x="36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9" name="Google Shape;3629;p21"/>
            <p:cNvSpPr/>
            <p:nvPr/>
          </p:nvSpPr>
          <p:spPr>
            <a:xfrm>
              <a:off x="-1411225" y="3896275"/>
              <a:ext cx="23300" cy="15350"/>
            </a:xfrm>
            <a:custGeom>
              <a:rect b="b" l="l" r="r" t="t"/>
              <a:pathLst>
                <a:path extrusionOk="0" h="614" w="932">
                  <a:moveTo>
                    <a:pt x="649" y="0"/>
                  </a:moveTo>
                  <a:cubicBezTo>
                    <a:pt x="410" y="0"/>
                    <a:pt x="184" y="218"/>
                    <a:pt x="1" y="370"/>
                  </a:cubicBezTo>
                  <a:lnTo>
                    <a:pt x="1" y="561"/>
                  </a:lnTo>
                  <a:cubicBezTo>
                    <a:pt x="137" y="595"/>
                    <a:pt x="262" y="613"/>
                    <a:pt x="374" y="613"/>
                  </a:cubicBezTo>
                  <a:cubicBezTo>
                    <a:pt x="680" y="613"/>
                    <a:pt x="885" y="473"/>
                    <a:pt x="932" y="116"/>
                  </a:cubicBezTo>
                  <a:cubicBezTo>
                    <a:pt x="837" y="33"/>
                    <a:pt x="742" y="0"/>
                    <a:pt x="64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0" name="Google Shape;3630;p21"/>
            <p:cNvSpPr/>
            <p:nvPr/>
          </p:nvSpPr>
          <p:spPr>
            <a:xfrm>
              <a:off x="-788900" y="3743725"/>
              <a:ext cx="26375" cy="19075"/>
            </a:xfrm>
            <a:custGeom>
              <a:rect b="b" l="l" r="r" t="t"/>
              <a:pathLst>
                <a:path extrusionOk="0" h="763" w="1055">
                  <a:moveTo>
                    <a:pt x="889" y="1"/>
                  </a:moveTo>
                  <a:lnTo>
                    <a:pt x="889" y="1"/>
                  </a:lnTo>
                  <a:cubicBezTo>
                    <a:pt x="572" y="64"/>
                    <a:pt x="255" y="191"/>
                    <a:pt x="1" y="402"/>
                  </a:cubicBezTo>
                  <a:cubicBezTo>
                    <a:pt x="170" y="466"/>
                    <a:pt x="170" y="614"/>
                    <a:pt x="191" y="762"/>
                  </a:cubicBezTo>
                  <a:cubicBezTo>
                    <a:pt x="196" y="762"/>
                    <a:pt x="201" y="763"/>
                    <a:pt x="206" y="763"/>
                  </a:cubicBezTo>
                  <a:cubicBezTo>
                    <a:pt x="450" y="763"/>
                    <a:pt x="1055" y="290"/>
                    <a:pt x="88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1" name="Google Shape;3631;p21"/>
            <p:cNvSpPr/>
            <p:nvPr/>
          </p:nvSpPr>
          <p:spPr>
            <a:xfrm>
              <a:off x="-761400" y="3741600"/>
              <a:ext cx="23825" cy="20050"/>
            </a:xfrm>
            <a:custGeom>
              <a:rect b="b" l="l" r="r" t="t"/>
              <a:pathLst>
                <a:path extrusionOk="0" h="802" w="953">
                  <a:moveTo>
                    <a:pt x="212" y="1"/>
                  </a:moveTo>
                  <a:lnTo>
                    <a:pt x="1" y="43"/>
                  </a:lnTo>
                  <a:cubicBezTo>
                    <a:pt x="32" y="422"/>
                    <a:pt x="64" y="802"/>
                    <a:pt x="439" y="802"/>
                  </a:cubicBezTo>
                  <a:cubicBezTo>
                    <a:pt x="566" y="802"/>
                    <a:pt x="733" y="758"/>
                    <a:pt x="952" y="657"/>
                  </a:cubicBezTo>
                  <a:cubicBezTo>
                    <a:pt x="635" y="487"/>
                    <a:pt x="106" y="509"/>
                    <a:pt x="21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2" name="Google Shape;3632;p21"/>
            <p:cNvSpPr/>
            <p:nvPr/>
          </p:nvSpPr>
          <p:spPr>
            <a:xfrm>
              <a:off x="-752400" y="3729450"/>
              <a:ext cx="32275" cy="20650"/>
            </a:xfrm>
            <a:custGeom>
              <a:rect b="b" l="l" r="r" t="t"/>
              <a:pathLst>
                <a:path extrusionOk="0" h="826" w="1291">
                  <a:moveTo>
                    <a:pt x="381" y="0"/>
                  </a:moveTo>
                  <a:cubicBezTo>
                    <a:pt x="190" y="0"/>
                    <a:pt x="21" y="149"/>
                    <a:pt x="0" y="339"/>
                  </a:cubicBezTo>
                  <a:cubicBezTo>
                    <a:pt x="39" y="337"/>
                    <a:pt x="76" y="336"/>
                    <a:pt x="113" y="336"/>
                  </a:cubicBezTo>
                  <a:cubicBezTo>
                    <a:pt x="479" y="336"/>
                    <a:pt x="744" y="441"/>
                    <a:pt x="783" y="825"/>
                  </a:cubicBezTo>
                  <a:cubicBezTo>
                    <a:pt x="1290" y="318"/>
                    <a:pt x="529" y="275"/>
                    <a:pt x="38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3" name="Google Shape;3633;p21"/>
            <p:cNvSpPr/>
            <p:nvPr/>
          </p:nvSpPr>
          <p:spPr>
            <a:xfrm>
              <a:off x="-1687225" y="3817225"/>
              <a:ext cx="15900" cy="16400"/>
            </a:xfrm>
            <a:custGeom>
              <a:rect b="b" l="l" r="r" t="t"/>
              <a:pathLst>
                <a:path extrusionOk="0" h="656" w="636">
                  <a:moveTo>
                    <a:pt x="635" y="0"/>
                  </a:moveTo>
                  <a:cubicBezTo>
                    <a:pt x="1" y="212"/>
                    <a:pt x="297" y="444"/>
                    <a:pt x="635" y="656"/>
                  </a:cubicBezTo>
                  <a:lnTo>
                    <a:pt x="63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4" name="Google Shape;3634;p21"/>
            <p:cNvSpPr/>
            <p:nvPr/>
          </p:nvSpPr>
          <p:spPr>
            <a:xfrm>
              <a:off x="-2011875" y="3793675"/>
              <a:ext cx="15900" cy="15650"/>
            </a:xfrm>
            <a:custGeom>
              <a:rect b="b" l="l" r="r" t="t"/>
              <a:pathLst>
                <a:path extrusionOk="0" h="626" w="636">
                  <a:moveTo>
                    <a:pt x="209" y="1"/>
                  </a:moveTo>
                  <a:cubicBezTo>
                    <a:pt x="86" y="1"/>
                    <a:pt x="1" y="38"/>
                    <a:pt x="65" y="139"/>
                  </a:cubicBezTo>
                  <a:cubicBezTo>
                    <a:pt x="86" y="350"/>
                    <a:pt x="65" y="604"/>
                    <a:pt x="445" y="625"/>
                  </a:cubicBezTo>
                  <a:cubicBezTo>
                    <a:pt x="340" y="414"/>
                    <a:pt x="149" y="181"/>
                    <a:pt x="636" y="139"/>
                  </a:cubicBezTo>
                  <a:cubicBezTo>
                    <a:pt x="600" y="66"/>
                    <a:pt x="371" y="1"/>
                    <a:pt x="20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5" name="Google Shape;3635;p21"/>
            <p:cNvSpPr/>
            <p:nvPr/>
          </p:nvSpPr>
          <p:spPr>
            <a:xfrm>
              <a:off x="-1358350" y="3914500"/>
              <a:ext cx="10075" cy="24350"/>
            </a:xfrm>
            <a:custGeom>
              <a:rect b="b" l="l" r="r" t="t"/>
              <a:pathLst>
                <a:path extrusionOk="0" h="974" w="403">
                  <a:moveTo>
                    <a:pt x="255" y="1"/>
                  </a:moveTo>
                  <a:lnTo>
                    <a:pt x="255" y="1"/>
                  </a:lnTo>
                  <a:cubicBezTo>
                    <a:pt x="1" y="297"/>
                    <a:pt x="170" y="635"/>
                    <a:pt x="128" y="974"/>
                  </a:cubicBezTo>
                  <a:cubicBezTo>
                    <a:pt x="403" y="656"/>
                    <a:pt x="255" y="318"/>
                    <a:pt x="25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6" name="Google Shape;3636;p21"/>
            <p:cNvSpPr/>
            <p:nvPr/>
          </p:nvSpPr>
          <p:spPr>
            <a:xfrm>
              <a:off x="-1730575" y="4086875"/>
              <a:ext cx="7950" cy="25400"/>
            </a:xfrm>
            <a:custGeom>
              <a:rect b="b" l="l" r="r" t="t"/>
              <a:pathLst>
                <a:path extrusionOk="0" h="1016" w="318">
                  <a:moveTo>
                    <a:pt x="318" y="0"/>
                  </a:moveTo>
                  <a:cubicBezTo>
                    <a:pt x="1" y="170"/>
                    <a:pt x="254" y="445"/>
                    <a:pt x="149" y="656"/>
                  </a:cubicBezTo>
                  <a:lnTo>
                    <a:pt x="297" y="1016"/>
                  </a:lnTo>
                  <a:cubicBezTo>
                    <a:pt x="318" y="677"/>
                    <a:pt x="318" y="339"/>
                    <a:pt x="31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7" name="Google Shape;3637;p21"/>
            <p:cNvSpPr/>
            <p:nvPr/>
          </p:nvSpPr>
          <p:spPr>
            <a:xfrm>
              <a:off x="-2407350" y="4106975"/>
              <a:ext cx="7425" cy="21175"/>
            </a:xfrm>
            <a:custGeom>
              <a:rect b="b" l="l" r="r" t="t"/>
              <a:pathLst>
                <a:path extrusionOk="0" h="847" w="297">
                  <a:moveTo>
                    <a:pt x="296" y="0"/>
                  </a:moveTo>
                  <a:lnTo>
                    <a:pt x="106" y="148"/>
                  </a:lnTo>
                  <a:cubicBezTo>
                    <a:pt x="148" y="381"/>
                    <a:pt x="0" y="656"/>
                    <a:pt x="254" y="846"/>
                  </a:cubicBezTo>
                  <a:cubicBezTo>
                    <a:pt x="275" y="550"/>
                    <a:pt x="275" y="275"/>
                    <a:pt x="29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8" name="Google Shape;3638;p21"/>
            <p:cNvSpPr/>
            <p:nvPr/>
          </p:nvSpPr>
          <p:spPr>
            <a:xfrm>
              <a:off x="-2381450" y="4102725"/>
              <a:ext cx="34000" cy="20125"/>
            </a:xfrm>
            <a:custGeom>
              <a:rect b="b" l="l" r="r" t="t"/>
              <a:pathLst>
                <a:path extrusionOk="0" h="805" w="1360">
                  <a:moveTo>
                    <a:pt x="402" y="1"/>
                  </a:moveTo>
                  <a:cubicBezTo>
                    <a:pt x="198" y="1"/>
                    <a:pt x="7" y="163"/>
                    <a:pt x="1" y="635"/>
                  </a:cubicBezTo>
                  <a:lnTo>
                    <a:pt x="170" y="805"/>
                  </a:lnTo>
                  <a:cubicBezTo>
                    <a:pt x="1359" y="776"/>
                    <a:pt x="848" y="1"/>
                    <a:pt x="40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9" name="Google Shape;3639;p21"/>
            <p:cNvSpPr/>
            <p:nvPr/>
          </p:nvSpPr>
          <p:spPr>
            <a:xfrm>
              <a:off x="-1025775" y="3585100"/>
              <a:ext cx="56600" cy="38700"/>
            </a:xfrm>
            <a:custGeom>
              <a:rect b="b" l="l" r="r" t="t"/>
              <a:pathLst>
                <a:path extrusionOk="0" h="1548" w="2264">
                  <a:moveTo>
                    <a:pt x="1312" y="1"/>
                  </a:moveTo>
                  <a:cubicBezTo>
                    <a:pt x="995" y="403"/>
                    <a:pt x="1" y="931"/>
                    <a:pt x="508" y="1481"/>
                  </a:cubicBezTo>
                  <a:cubicBezTo>
                    <a:pt x="588" y="1527"/>
                    <a:pt x="664" y="1547"/>
                    <a:pt x="739" y="1547"/>
                  </a:cubicBezTo>
                  <a:cubicBezTo>
                    <a:pt x="1142" y="1547"/>
                    <a:pt x="1487" y="962"/>
                    <a:pt x="1862" y="783"/>
                  </a:cubicBezTo>
                  <a:cubicBezTo>
                    <a:pt x="2264" y="233"/>
                    <a:pt x="1672" y="170"/>
                    <a:pt x="131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0" name="Google Shape;3640;p21"/>
            <p:cNvSpPr/>
            <p:nvPr/>
          </p:nvSpPr>
          <p:spPr>
            <a:xfrm>
              <a:off x="-1048500" y="3593025"/>
              <a:ext cx="32275" cy="32750"/>
            </a:xfrm>
            <a:custGeom>
              <a:rect b="b" l="l" r="r" t="t"/>
              <a:pathLst>
                <a:path extrusionOk="0" h="1310" w="1291">
                  <a:moveTo>
                    <a:pt x="931" y="1"/>
                  </a:moveTo>
                  <a:cubicBezTo>
                    <a:pt x="656" y="445"/>
                    <a:pt x="868" y="1164"/>
                    <a:pt x="0" y="1291"/>
                  </a:cubicBezTo>
                  <a:cubicBezTo>
                    <a:pt x="113" y="1303"/>
                    <a:pt x="212" y="1309"/>
                    <a:pt x="297" y="1309"/>
                  </a:cubicBezTo>
                  <a:cubicBezTo>
                    <a:pt x="1237" y="1309"/>
                    <a:pt x="651" y="602"/>
                    <a:pt x="129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1" name="Google Shape;3641;p21"/>
            <p:cNvSpPr/>
            <p:nvPr/>
          </p:nvSpPr>
          <p:spPr>
            <a:xfrm>
              <a:off x="-1034750" y="3661250"/>
              <a:ext cx="18525" cy="11650"/>
            </a:xfrm>
            <a:custGeom>
              <a:rect b="b" l="l" r="r" t="t"/>
              <a:pathLst>
                <a:path extrusionOk="0" h="466" w="741">
                  <a:moveTo>
                    <a:pt x="741" y="0"/>
                  </a:moveTo>
                  <a:cubicBezTo>
                    <a:pt x="423" y="0"/>
                    <a:pt x="148" y="191"/>
                    <a:pt x="0" y="466"/>
                  </a:cubicBezTo>
                  <a:cubicBezTo>
                    <a:pt x="339" y="423"/>
                    <a:pt x="677" y="381"/>
                    <a:pt x="74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2" name="Google Shape;3642;p21"/>
            <p:cNvSpPr/>
            <p:nvPr/>
          </p:nvSpPr>
          <p:spPr>
            <a:xfrm>
              <a:off x="-1062775" y="3625300"/>
              <a:ext cx="14300" cy="19575"/>
            </a:xfrm>
            <a:custGeom>
              <a:rect b="b" l="l" r="r" t="t"/>
              <a:pathLst>
                <a:path extrusionOk="0" h="783" w="572">
                  <a:moveTo>
                    <a:pt x="571" y="0"/>
                  </a:moveTo>
                  <a:lnTo>
                    <a:pt x="571" y="0"/>
                  </a:lnTo>
                  <a:cubicBezTo>
                    <a:pt x="254" y="148"/>
                    <a:pt x="43" y="444"/>
                    <a:pt x="0" y="783"/>
                  </a:cubicBezTo>
                  <a:cubicBezTo>
                    <a:pt x="318" y="635"/>
                    <a:pt x="529" y="338"/>
                    <a:pt x="57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3" name="Google Shape;3643;p21"/>
            <p:cNvSpPr/>
            <p:nvPr/>
          </p:nvSpPr>
          <p:spPr>
            <a:xfrm>
              <a:off x="-822725" y="3762225"/>
              <a:ext cx="85150" cy="50825"/>
            </a:xfrm>
            <a:custGeom>
              <a:rect b="b" l="l" r="r" t="t"/>
              <a:pathLst>
                <a:path extrusionOk="0" h="2033" w="3406">
                  <a:moveTo>
                    <a:pt x="1735" y="1"/>
                  </a:moveTo>
                  <a:cubicBezTo>
                    <a:pt x="1671" y="1"/>
                    <a:pt x="1608" y="1"/>
                    <a:pt x="1544" y="22"/>
                  </a:cubicBezTo>
                  <a:cubicBezTo>
                    <a:pt x="1312" y="614"/>
                    <a:pt x="931" y="1143"/>
                    <a:pt x="466" y="1566"/>
                  </a:cubicBezTo>
                  <a:cubicBezTo>
                    <a:pt x="318" y="1693"/>
                    <a:pt x="0" y="1777"/>
                    <a:pt x="191" y="1989"/>
                  </a:cubicBezTo>
                  <a:cubicBezTo>
                    <a:pt x="289" y="2019"/>
                    <a:pt x="384" y="2032"/>
                    <a:pt x="474" y="2032"/>
                  </a:cubicBezTo>
                  <a:cubicBezTo>
                    <a:pt x="1371" y="2032"/>
                    <a:pt x="1894" y="692"/>
                    <a:pt x="2996" y="692"/>
                  </a:cubicBezTo>
                  <a:cubicBezTo>
                    <a:pt x="3040" y="692"/>
                    <a:pt x="3084" y="694"/>
                    <a:pt x="3130" y="699"/>
                  </a:cubicBezTo>
                  <a:cubicBezTo>
                    <a:pt x="3384" y="699"/>
                    <a:pt x="3384" y="360"/>
                    <a:pt x="3405" y="149"/>
                  </a:cubicBezTo>
                  <a:lnTo>
                    <a:pt x="3405" y="149"/>
                  </a:lnTo>
                  <a:cubicBezTo>
                    <a:pt x="3072" y="322"/>
                    <a:pt x="2514" y="632"/>
                    <a:pt x="2133" y="632"/>
                  </a:cubicBezTo>
                  <a:cubicBezTo>
                    <a:pt x="1863" y="632"/>
                    <a:pt x="1682" y="475"/>
                    <a:pt x="173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4" name="Google Shape;3644;p21"/>
            <p:cNvSpPr/>
            <p:nvPr/>
          </p:nvSpPr>
          <p:spPr>
            <a:xfrm>
              <a:off x="-2451200" y="3912425"/>
              <a:ext cx="70300" cy="49250"/>
            </a:xfrm>
            <a:custGeom>
              <a:rect b="b" l="l" r="r" t="t"/>
              <a:pathLst>
                <a:path extrusionOk="0" h="1970" w="2812">
                  <a:moveTo>
                    <a:pt x="668" y="0"/>
                  </a:moveTo>
                  <a:cubicBezTo>
                    <a:pt x="0" y="0"/>
                    <a:pt x="860" y="606"/>
                    <a:pt x="485" y="1247"/>
                  </a:cubicBezTo>
                  <a:cubicBezTo>
                    <a:pt x="633" y="1522"/>
                    <a:pt x="422" y="1881"/>
                    <a:pt x="845" y="1945"/>
                  </a:cubicBezTo>
                  <a:cubicBezTo>
                    <a:pt x="927" y="1960"/>
                    <a:pt x="1009" y="1969"/>
                    <a:pt x="1087" y="1969"/>
                  </a:cubicBezTo>
                  <a:cubicBezTo>
                    <a:pt x="1335" y="1969"/>
                    <a:pt x="1552" y="1879"/>
                    <a:pt x="1649" y="1606"/>
                  </a:cubicBezTo>
                  <a:cubicBezTo>
                    <a:pt x="2008" y="1099"/>
                    <a:pt x="2812" y="845"/>
                    <a:pt x="2072" y="253"/>
                  </a:cubicBezTo>
                  <a:cubicBezTo>
                    <a:pt x="1331" y="76"/>
                    <a:pt x="904" y="0"/>
                    <a:pt x="66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5" name="Google Shape;3645;p21"/>
            <p:cNvSpPr/>
            <p:nvPr/>
          </p:nvSpPr>
          <p:spPr>
            <a:xfrm>
              <a:off x="-1211350" y="3866225"/>
              <a:ext cx="37025" cy="40175"/>
            </a:xfrm>
            <a:custGeom>
              <a:rect b="b" l="l" r="r" t="t"/>
              <a:pathLst>
                <a:path extrusionOk="0" h="1607" w="1481">
                  <a:moveTo>
                    <a:pt x="639" y="1"/>
                  </a:moveTo>
                  <a:cubicBezTo>
                    <a:pt x="52" y="1"/>
                    <a:pt x="322" y="719"/>
                    <a:pt x="0" y="980"/>
                  </a:cubicBezTo>
                  <a:cubicBezTo>
                    <a:pt x="0" y="1170"/>
                    <a:pt x="0" y="1382"/>
                    <a:pt x="0" y="1593"/>
                  </a:cubicBezTo>
                  <a:cubicBezTo>
                    <a:pt x="64" y="1602"/>
                    <a:pt x="126" y="1607"/>
                    <a:pt x="186" y="1607"/>
                  </a:cubicBezTo>
                  <a:cubicBezTo>
                    <a:pt x="684" y="1607"/>
                    <a:pt x="1066" y="1317"/>
                    <a:pt x="1481" y="1128"/>
                  </a:cubicBezTo>
                  <a:cubicBezTo>
                    <a:pt x="614" y="959"/>
                    <a:pt x="381" y="599"/>
                    <a:pt x="741" y="7"/>
                  </a:cubicBezTo>
                  <a:cubicBezTo>
                    <a:pt x="704" y="3"/>
                    <a:pt x="670" y="1"/>
                    <a:pt x="63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6" name="Google Shape;3646;p21"/>
            <p:cNvSpPr/>
            <p:nvPr/>
          </p:nvSpPr>
          <p:spPr>
            <a:xfrm>
              <a:off x="-1616475" y="3809175"/>
              <a:ext cx="24450" cy="8600"/>
            </a:xfrm>
            <a:custGeom>
              <a:rect b="b" l="l" r="r" t="t"/>
              <a:pathLst>
                <a:path extrusionOk="0" h="344" w="978">
                  <a:moveTo>
                    <a:pt x="682" y="0"/>
                  </a:moveTo>
                  <a:cubicBezTo>
                    <a:pt x="426" y="0"/>
                    <a:pt x="0" y="69"/>
                    <a:pt x="238" y="343"/>
                  </a:cubicBezTo>
                  <a:cubicBezTo>
                    <a:pt x="555" y="343"/>
                    <a:pt x="830" y="301"/>
                    <a:pt x="978" y="5"/>
                  </a:cubicBezTo>
                  <a:lnTo>
                    <a:pt x="787" y="5"/>
                  </a:lnTo>
                  <a:cubicBezTo>
                    <a:pt x="759" y="2"/>
                    <a:pt x="723" y="0"/>
                    <a:pt x="68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7" name="Google Shape;3647;p21"/>
            <p:cNvSpPr/>
            <p:nvPr/>
          </p:nvSpPr>
          <p:spPr>
            <a:xfrm>
              <a:off x="-1698850" y="4050400"/>
              <a:ext cx="28050" cy="32275"/>
            </a:xfrm>
            <a:custGeom>
              <a:rect b="b" l="l" r="r" t="t"/>
              <a:pathLst>
                <a:path extrusionOk="0" h="1291" w="1122">
                  <a:moveTo>
                    <a:pt x="1122" y="0"/>
                  </a:moveTo>
                  <a:lnTo>
                    <a:pt x="1122" y="0"/>
                  </a:lnTo>
                  <a:cubicBezTo>
                    <a:pt x="170" y="64"/>
                    <a:pt x="297" y="825"/>
                    <a:pt x="1" y="1290"/>
                  </a:cubicBezTo>
                  <a:cubicBezTo>
                    <a:pt x="614" y="1036"/>
                    <a:pt x="825" y="508"/>
                    <a:pt x="112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8" name="Google Shape;3648;p21"/>
            <p:cNvSpPr/>
            <p:nvPr/>
          </p:nvSpPr>
          <p:spPr>
            <a:xfrm>
              <a:off x="-1718400" y="4083175"/>
              <a:ext cx="19575" cy="23825"/>
            </a:xfrm>
            <a:custGeom>
              <a:rect b="b" l="l" r="r" t="t"/>
              <a:pathLst>
                <a:path extrusionOk="0" h="953" w="783">
                  <a:moveTo>
                    <a:pt x="613" y="0"/>
                  </a:moveTo>
                  <a:cubicBezTo>
                    <a:pt x="254" y="381"/>
                    <a:pt x="0" y="741"/>
                    <a:pt x="783" y="952"/>
                  </a:cubicBezTo>
                  <a:cubicBezTo>
                    <a:pt x="783" y="635"/>
                    <a:pt x="783" y="318"/>
                    <a:pt x="78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9" name="Google Shape;3649;p21"/>
            <p:cNvSpPr/>
            <p:nvPr/>
          </p:nvSpPr>
          <p:spPr>
            <a:xfrm>
              <a:off x="-1196025" y="4057500"/>
              <a:ext cx="44975" cy="32750"/>
            </a:xfrm>
            <a:custGeom>
              <a:rect b="b" l="l" r="r" t="t"/>
              <a:pathLst>
                <a:path extrusionOk="0" h="1310" w="1799">
                  <a:moveTo>
                    <a:pt x="1125" y="0"/>
                  </a:moveTo>
                  <a:cubicBezTo>
                    <a:pt x="1086" y="0"/>
                    <a:pt x="1049" y="15"/>
                    <a:pt x="1016" y="54"/>
                  </a:cubicBezTo>
                  <a:cubicBezTo>
                    <a:pt x="868" y="393"/>
                    <a:pt x="1" y="1070"/>
                    <a:pt x="508" y="1302"/>
                  </a:cubicBezTo>
                  <a:cubicBezTo>
                    <a:pt x="550" y="1307"/>
                    <a:pt x="589" y="1309"/>
                    <a:pt x="627" y="1309"/>
                  </a:cubicBezTo>
                  <a:cubicBezTo>
                    <a:pt x="1094" y="1309"/>
                    <a:pt x="1315" y="964"/>
                    <a:pt x="1608" y="710"/>
                  </a:cubicBezTo>
                  <a:cubicBezTo>
                    <a:pt x="1608" y="499"/>
                    <a:pt x="1798" y="245"/>
                    <a:pt x="1397" y="118"/>
                  </a:cubicBezTo>
                  <a:cubicBezTo>
                    <a:pt x="1309" y="74"/>
                    <a:pt x="1211" y="0"/>
                    <a:pt x="112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0" name="Google Shape;3650;p21"/>
            <p:cNvSpPr/>
            <p:nvPr/>
          </p:nvSpPr>
          <p:spPr>
            <a:xfrm>
              <a:off x="-2024025" y="3873275"/>
              <a:ext cx="18525" cy="32275"/>
            </a:xfrm>
            <a:custGeom>
              <a:rect b="b" l="l" r="r" t="t"/>
              <a:pathLst>
                <a:path extrusionOk="0" h="1291" w="741">
                  <a:moveTo>
                    <a:pt x="741" y="0"/>
                  </a:moveTo>
                  <a:lnTo>
                    <a:pt x="741" y="0"/>
                  </a:lnTo>
                  <a:cubicBezTo>
                    <a:pt x="360" y="338"/>
                    <a:pt x="85" y="783"/>
                    <a:pt x="1" y="1290"/>
                  </a:cubicBezTo>
                  <a:lnTo>
                    <a:pt x="572" y="1290"/>
                  </a:lnTo>
                  <a:cubicBezTo>
                    <a:pt x="466" y="846"/>
                    <a:pt x="741" y="444"/>
                    <a:pt x="74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1" name="Google Shape;3651;p21"/>
            <p:cNvSpPr/>
            <p:nvPr/>
          </p:nvSpPr>
          <p:spPr>
            <a:xfrm>
              <a:off x="-1996000" y="3841550"/>
              <a:ext cx="14300" cy="19575"/>
            </a:xfrm>
            <a:custGeom>
              <a:rect b="b" l="l" r="r" t="t"/>
              <a:pathLst>
                <a:path extrusionOk="0" h="783" w="572">
                  <a:moveTo>
                    <a:pt x="170" y="0"/>
                  </a:moveTo>
                  <a:cubicBezTo>
                    <a:pt x="212" y="275"/>
                    <a:pt x="149" y="550"/>
                    <a:pt x="1" y="783"/>
                  </a:cubicBezTo>
                  <a:cubicBezTo>
                    <a:pt x="572" y="613"/>
                    <a:pt x="445" y="317"/>
                    <a:pt x="17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2" name="Google Shape;3652;p21"/>
            <p:cNvSpPr/>
            <p:nvPr/>
          </p:nvSpPr>
          <p:spPr>
            <a:xfrm>
              <a:off x="-1996000" y="3813000"/>
              <a:ext cx="14300" cy="12175"/>
            </a:xfrm>
            <a:custGeom>
              <a:rect b="b" l="l" r="r" t="t"/>
              <a:pathLst>
                <a:path extrusionOk="0" h="487" w="572">
                  <a:moveTo>
                    <a:pt x="1" y="0"/>
                  </a:moveTo>
                  <a:lnTo>
                    <a:pt x="1" y="487"/>
                  </a:lnTo>
                  <a:cubicBezTo>
                    <a:pt x="276" y="317"/>
                    <a:pt x="572" y="169"/>
                    <a:pt x="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3" name="Google Shape;3653;p21"/>
            <p:cNvSpPr/>
            <p:nvPr/>
          </p:nvSpPr>
          <p:spPr>
            <a:xfrm>
              <a:off x="-2718775" y="4110675"/>
              <a:ext cx="26450" cy="19575"/>
            </a:xfrm>
            <a:custGeom>
              <a:rect b="b" l="l" r="r" t="t"/>
              <a:pathLst>
                <a:path extrusionOk="0" h="783" w="1058">
                  <a:moveTo>
                    <a:pt x="1058" y="0"/>
                  </a:moveTo>
                  <a:lnTo>
                    <a:pt x="487" y="148"/>
                  </a:lnTo>
                  <a:cubicBezTo>
                    <a:pt x="0" y="254"/>
                    <a:pt x="127" y="550"/>
                    <a:pt x="296" y="783"/>
                  </a:cubicBezTo>
                  <a:cubicBezTo>
                    <a:pt x="508" y="487"/>
                    <a:pt x="952" y="360"/>
                    <a:pt x="105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4" name="Google Shape;3654;p21"/>
            <p:cNvSpPr/>
            <p:nvPr/>
          </p:nvSpPr>
          <p:spPr>
            <a:xfrm>
              <a:off x="-2279400" y="3740550"/>
              <a:ext cx="28050" cy="20800"/>
            </a:xfrm>
            <a:custGeom>
              <a:rect b="b" l="l" r="r" t="t"/>
              <a:pathLst>
                <a:path extrusionOk="0" h="832" w="1122">
                  <a:moveTo>
                    <a:pt x="1121" y="1"/>
                  </a:moveTo>
                  <a:lnTo>
                    <a:pt x="1121" y="1"/>
                  </a:lnTo>
                  <a:cubicBezTo>
                    <a:pt x="572" y="85"/>
                    <a:pt x="318" y="466"/>
                    <a:pt x="1" y="804"/>
                  </a:cubicBezTo>
                  <a:cubicBezTo>
                    <a:pt x="98" y="823"/>
                    <a:pt x="186" y="831"/>
                    <a:pt x="265" y="831"/>
                  </a:cubicBezTo>
                  <a:cubicBezTo>
                    <a:pt x="821" y="831"/>
                    <a:pt x="955" y="408"/>
                    <a:pt x="112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5" name="Google Shape;3655;p21"/>
            <p:cNvSpPr/>
            <p:nvPr/>
          </p:nvSpPr>
          <p:spPr>
            <a:xfrm>
              <a:off x="-1650200" y="3781800"/>
              <a:ext cx="57650" cy="58225"/>
            </a:xfrm>
            <a:custGeom>
              <a:rect b="b" l="l" r="r" t="t"/>
              <a:pathLst>
                <a:path extrusionOk="0" h="2329" w="2306">
                  <a:moveTo>
                    <a:pt x="1587" y="0"/>
                  </a:moveTo>
                  <a:cubicBezTo>
                    <a:pt x="1333" y="254"/>
                    <a:pt x="1227" y="614"/>
                    <a:pt x="846" y="783"/>
                  </a:cubicBezTo>
                  <a:cubicBezTo>
                    <a:pt x="593" y="1037"/>
                    <a:pt x="931" y="1460"/>
                    <a:pt x="466" y="1692"/>
                  </a:cubicBezTo>
                  <a:cubicBezTo>
                    <a:pt x="275" y="1777"/>
                    <a:pt x="0" y="2073"/>
                    <a:pt x="360" y="2263"/>
                  </a:cubicBezTo>
                  <a:cubicBezTo>
                    <a:pt x="440" y="2309"/>
                    <a:pt x="518" y="2328"/>
                    <a:pt x="594" y="2328"/>
                  </a:cubicBezTo>
                  <a:cubicBezTo>
                    <a:pt x="801" y="2328"/>
                    <a:pt x="994" y="2185"/>
                    <a:pt x="1164" y="2031"/>
                  </a:cubicBezTo>
                  <a:cubicBezTo>
                    <a:pt x="1375" y="1650"/>
                    <a:pt x="1269" y="1354"/>
                    <a:pt x="1777" y="1121"/>
                  </a:cubicBezTo>
                  <a:cubicBezTo>
                    <a:pt x="2136" y="677"/>
                    <a:pt x="2306" y="275"/>
                    <a:pt x="158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6" name="Google Shape;3656;p21"/>
            <p:cNvSpPr/>
            <p:nvPr/>
          </p:nvSpPr>
          <p:spPr>
            <a:xfrm>
              <a:off x="-1660175" y="3801025"/>
              <a:ext cx="49650" cy="40725"/>
            </a:xfrm>
            <a:custGeom>
              <a:rect b="b" l="l" r="r" t="t"/>
              <a:pathLst>
                <a:path extrusionOk="0" h="1629" w="1986">
                  <a:moveTo>
                    <a:pt x="1024" y="1"/>
                  </a:moveTo>
                  <a:cubicBezTo>
                    <a:pt x="1" y="1"/>
                    <a:pt x="1139" y="1040"/>
                    <a:pt x="463" y="1219"/>
                  </a:cubicBezTo>
                  <a:cubicBezTo>
                    <a:pt x="173" y="1432"/>
                    <a:pt x="554" y="1627"/>
                    <a:pt x="831" y="1627"/>
                  </a:cubicBezTo>
                  <a:cubicBezTo>
                    <a:pt x="858" y="1627"/>
                    <a:pt x="883" y="1625"/>
                    <a:pt x="907" y="1621"/>
                  </a:cubicBezTo>
                  <a:cubicBezTo>
                    <a:pt x="955" y="1626"/>
                    <a:pt x="1000" y="1629"/>
                    <a:pt x="1042" y="1629"/>
                  </a:cubicBezTo>
                  <a:cubicBezTo>
                    <a:pt x="1709" y="1629"/>
                    <a:pt x="1707" y="1027"/>
                    <a:pt x="1986" y="669"/>
                  </a:cubicBezTo>
                  <a:lnTo>
                    <a:pt x="1986" y="500"/>
                  </a:lnTo>
                  <a:cubicBezTo>
                    <a:pt x="1436" y="543"/>
                    <a:pt x="1711" y="1050"/>
                    <a:pt x="1415" y="1240"/>
                  </a:cubicBezTo>
                  <a:cubicBezTo>
                    <a:pt x="1285" y="1321"/>
                    <a:pt x="1156" y="1452"/>
                    <a:pt x="1007" y="1452"/>
                  </a:cubicBezTo>
                  <a:cubicBezTo>
                    <a:pt x="962" y="1452"/>
                    <a:pt x="914" y="1439"/>
                    <a:pt x="865" y="1410"/>
                  </a:cubicBezTo>
                  <a:cubicBezTo>
                    <a:pt x="421" y="1114"/>
                    <a:pt x="1563" y="775"/>
                    <a:pt x="1245" y="14"/>
                  </a:cubicBezTo>
                  <a:cubicBezTo>
                    <a:pt x="1162" y="5"/>
                    <a:pt x="1089" y="1"/>
                    <a:pt x="102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7" name="Google Shape;3657;p21"/>
            <p:cNvSpPr/>
            <p:nvPr/>
          </p:nvSpPr>
          <p:spPr>
            <a:xfrm>
              <a:off x="-2762675" y="4069950"/>
              <a:ext cx="75125" cy="74000"/>
            </a:xfrm>
            <a:custGeom>
              <a:rect b="b" l="l" r="r" t="t"/>
              <a:pathLst>
                <a:path extrusionOk="0" h="2960" w="3005">
                  <a:moveTo>
                    <a:pt x="2243" y="1"/>
                  </a:moveTo>
                  <a:cubicBezTo>
                    <a:pt x="1355" y="149"/>
                    <a:pt x="1355" y="1016"/>
                    <a:pt x="741" y="1375"/>
                  </a:cubicBezTo>
                  <a:cubicBezTo>
                    <a:pt x="1" y="1841"/>
                    <a:pt x="149" y="2348"/>
                    <a:pt x="572" y="2898"/>
                  </a:cubicBezTo>
                  <a:cubicBezTo>
                    <a:pt x="674" y="2941"/>
                    <a:pt x="765" y="2960"/>
                    <a:pt x="848" y="2960"/>
                  </a:cubicBezTo>
                  <a:cubicBezTo>
                    <a:pt x="1309" y="2960"/>
                    <a:pt x="1509" y="2387"/>
                    <a:pt x="1970" y="2387"/>
                  </a:cubicBezTo>
                  <a:cubicBezTo>
                    <a:pt x="1990" y="2387"/>
                    <a:pt x="2010" y="2388"/>
                    <a:pt x="2031" y="2390"/>
                  </a:cubicBezTo>
                  <a:cubicBezTo>
                    <a:pt x="2095" y="2179"/>
                    <a:pt x="1968" y="1925"/>
                    <a:pt x="2243" y="1777"/>
                  </a:cubicBezTo>
                  <a:cubicBezTo>
                    <a:pt x="2602" y="1460"/>
                    <a:pt x="2962" y="1143"/>
                    <a:pt x="3004" y="656"/>
                  </a:cubicBezTo>
                  <a:lnTo>
                    <a:pt x="3004" y="656"/>
                  </a:lnTo>
                  <a:cubicBezTo>
                    <a:pt x="2793" y="677"/>
                    <a:pt x="2518" y="614"/>
                    <a:pt x="2475" y="868"/>
                  </a:cubicBezTo>
                  <a:cubicBezTo>
                    <a:pt x="2370" y="1375"/>
                    <a:pt x="1799" y="1629"/>
                    <a:pt x="1672" y="2116"/>
                  </a:cubicBezTo>
                  <a:cubicBezTo>
                    <a:pt x="1619" y="2290"/>
                    <a:pt x="1466" y="2407"/>
                    <a:pt x="1296" y="2407"/>
                  </a:cubicBezTo>
                  <a:cubicBezTo>
                    <a:pt x="1259" y="2407"/>
                    <a:pt x="1222" y="2402"/>
                    <a:pt x="1185" y="2390"/>
                  </a:cubicBezTo>
                  <a:cubicBezTo>
                    <a:pt x="614" y="2094"/>
                    <a:pt x="1926" y="381"/>
                    <a:pt x="224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8" name="Google Shape;3658;p21"/>
            <p:cNvSpPr/>
            <p:nvPr/>
          </p:nvSpPr>
          <p:spPr>
            <a:xfrm>
              <a:off x="-1383200" y="3907100"/>
              <a:ext cx="28025" cy="43550"/>
            </a:xfrm>
            <a:custGeom>
              <a:rect b="b" l="l" r="r" t="t"/>
              <a:pathLst>
                <a:path extrusionOk="0" h="1742" w="1121">
                  <a:moveTo>
                    <a:pt x="572" y="1"/>
                  </a:moveTo>
                  <a:lnTo>
                    <a:pt x="572" y="1"/>
                  </a:lnTo>
                  <a:cubicBezTo>
                    <a:pt x="1" y="508"/>
                    <a:pt x="762" y="1312"/>
                    <a:pt x="1" y="1735"/>
                  </a:cubicBezTo>
                  <a:cubicBezTo>
                    <a:pt x="53" y="1739"/>
                    <a:pt x="101" y="1742"/>
                    <a:pt x="145" y="1742"/>
                  </a:cubicBezTo>
                  <a:cubicBezTo>
                    <a:pt x="1120" y="1742"/>
                    <a:pt x="430" y="668"/>
                    <a:pt x="57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9" name="Google Shape;3659;p21"/>
            <p:cNvSpPr/>
            <p:nvPr/>
          </p:nvSpPr>
          <p:spPr>
            <a:xfrm>
              <a:off x="-2303725" y="3678675"/>
              <a:ext cx="51850" cy="80275"/>
            </a:xfrm>
            <a:custGeom>
              <a:rect b="b" l="l" r="r" t="t"/>
              <a:pathLst>
                <a:path extrusionOk="0" h="3211" w="2074">
                  <a:moveTo>
                    <a:pt x="1351" y="0"/>
                  </a:moveTo>
                  <a:cubicBezTo>
                    <a:pt x="747" y="0"/>
                    <a:pt x="985" y="1549"/>
                    <a:pt x="233" y="1841"/>
                  </a:cubicBezTo>
                  <a:cubicBezTo>
                    <a:pt x="1" y="2137"/>
                    <a:pt x="297" y="2497"/>
                    <a:pt x="64" y="2793"/>
                  </a:cubicBezTo>
                  <a:cubicBezTo>
                    <a:pt x="144" y="3105"/>
                    <a:pt x="251" y="3210"/>
                    <a:pt x="373" y="3210"/>
                  </a:cubicBezTo>
                  <a:cubicBezTo>
                    <a:pt x="540" y="3210"/>
                    <a:pt x="736" y="3012"/>
                    <a:pt x="931" y="2877"/>
                  </a:cubicBezTo>
                  <a:cubicBezTo>
                    <a:pt x="1777" y="2306"/>
                    <a:pt x="1354" y="1312"/>
                    <a:pt x="1946" y="636"/>
                  </a:cubicBezTo>
                  <a:cubicBezTo>
                    <a:pt x="2073" y="488"/>
                    <a:pt x="1650" y="65"/>
                    <a:pt x="1375" y="1"/>
                  </a:cubicBezTo>
                  <a:cubicBezTo>
                    <a:pt x="1367" y="1"/>
                    <a:pt x="1359" y="0"/>
                    <a:pt x="135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0" name="Google Shape;3660;p21"/>
            <p:cNvSpPr/>
            <p:nvPr/>
          </p:nvSpPr>
          <p:spPr>
            <a:xfrm>
              <a:off x="-1471500" y="3938150"/>
              <a:ext cx="71350" cy="53100"/>
            </a:xfrm>
            <a:custGeom>
              <a:rect b="b" l="l" r="r" t="t"/>
              <a:pathLst>
                <a:path extrusionOk="0" h="2124" w="2854">
                  <a:moveTo>
                    <a:pt x="2313" y="0"/>
                  </a:moveTo>
                  <a:cubicBezTo>
                    <a:pt x="2282" y="0"/>
                    <a:pt x="2252" y="2"/>
                    <a:pt x="2222" y="6"/>
                  </a:cubicBezTo>
                  <a:cubicBezTo>
                    <a:pt x="2010" y="154"/>
                    <a:pt x="1629" y="28"/>
                    <a:pt x="1481" y="345"/>
                  </a:cubicBezTo>
                  <a:cubicBezTo>
                    <a:pt x="1418" y="852"/>
                    <a:pt x="1016" y="1275"/>
                    <a:pt x="487" y="1360"/>
                  </a:cubicBezTo>
                  <a:cubicBezTo>
                    <a:pt x="234" y="1423"/>
                    <a:pt x="1" y="1614"/>
                    <a:pt x="43" y="1889"/>
                  </a:cubicBezTo>
                  <a:cubicBezTo>
                    <a:pt x="128" y="2078"/>
                    <a:pt x="315" y="2123"/>
                    <a:pt x="529" y="2123"/>
                  </a:cubicBezTo>
                  <a:cubicBezTo>
                    <a:pt x="727" y="2123"/>
                    <a:pt x="950" y="2084"/>
                    <a:pt x="1137" y="2084"/>
                  </a:cubicBezTo>
                  <a:cubicBezTo>
                    <a:pt x="1200" y="2084"/>
                    <a:pt x="1259" y="2088"/>
                    <a:pt x="1312" y="2100"/>
                  </a:cubicBezTo>
                  <a:lnTo>
                    <a:pt x="1672" y="1804"/>
                  </a:lnTo>
                  <a:cubicBezTo>
                    <a:pt x="1756" y="1149"/>
                    <a:pt x="2031" y="620"/>
                    <a:pt x="2835" y="429"/>
                  </a:cubicBezTo>
                  <a:cubicBezTo>
                    <a:pt x="2854" y="164"/>
                    <a:pt x="2583" y="0"/>
                    <a:pt x="231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1" name="Google Shape;3661;p21"/>
            <p:cNvSpPr/>
            <p:nvPr/>
          </p:nvSpPr>
          <p:spPr>
            <a:xfrm>
              <a:off x="-1433425" y="3921275"/>
              <a:ext cx="58625" cy="61450"/>
            </a:xfrm>
            <a:custGeom>
              <a:rect b="b" l="l" r="r" t="t"/>
              <a:pathLst>
                <a:path extrusionOk="0" h="2458" w="2345">
                  <a:moveTo>
                    <a:pt x="1700" y="0"/>
                  </a:moveTo>
                  <a:cubicBezTo>
                    <a:pt x="1581" y="0"/>
                    <a:pt x="1477" y="56"/>
                    <a:pt x="1439" y="195"/>
                  </a:cubicBezTo>
                  <a:cubicBezTo>
                    <a:pt x="1714" y="512"/>
                    <a:pt x="1312" y="745"/>
                    <a:pt x="1270" y="999"/>
                  </a:cubicBezTo>
                  <a:cubicBezTo>
                    <a:pt x="297" y="1147"/>
                    <a:pt x="1" y="1675"/>
                    <a:pt x="149" y="2458"/>
                  </a:cubicBezTo>
                  <a:cubicBezTo>
                    <a:pt x="614" y="1189"/>
                    <a:pt x="1460" y="1570"/>
                    <a:pt x="2137" y="576"/>
                  </a:cubicBezTo>
                  <a:cubicBezTo>
                    <a:pt x="2344" y="309"/>
                    <a:pt x="1980" y="0"/>
                    <a:pt x="170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2" name="Google Shape;3662;p21"/>
            <p:cNvSpPr/>
            <p:nvPr/>
          </p:nvSpPr>
          <p:spPr>
            <a:xfrm>
              <a:off x="-1411225" y="3926025"/>
              <a:ext cx="35250" cy="20225"/>
            </a:xfrm>
            <a:custGeom>
              <a:rect b="b" l="l" r="r" t="t"/>
              <a:pathLst>
                <a:path extrusionOk="0" h="809" w="1410">
                  <a:moveTo>
                    <a:pt x="661" y="1"/>
                  </a:moveTo>
                  <a:cubicBezTo>
                    <a:pt x="627" y="1"/>
                    <a:pt x="590" y="2"/>
                    <a:pt x="551" y="5"/>
                  </a:cubicBezTo>
                  <a:lnTo>
                    <a:pt x="382" y="5"/>
                  </a:lnTo>
                  <a:lnTo>
                    <a:pt x="1" y="491"/>
                  </a:lnTo>
                  <a:cubicBezTo>
                    <a:pt x="64" y="639"/>
                    <a:pt x="212" y="766"/>
                    <a:pt x="382" y="809"/>
                  </a:cubicBezTo>
                  <a:cubicBezTo>
                    <a:pt x="847" y="647"/>
                    <a:pt x="1409" y="1"/>
                    <a:pt x="66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3" name="Google Shape;3663;p21"/>
            <p:cNvSpPr/>
            <p:nvPr/>
          </p:nvSpPr>
          <p:spPr>
            <a:xfrm>
              <a:off x="-2803900" y="3810875"/>
              <a:ext cx="39900" cy="45625"/>
            </a:xfrm>
            <a:custGeom>
              <a:rect b="b" l="l" r="r" t="t"/>
              <a:pathLst>
                <a:path extrusionOk="0" h="1825" w="1596">
                  <a:moveTo>
                    <a:pt x="741" y="0"/>
                  </a:moveTo>
                  <a:lnTo>
                    <a:pt x="191" y="1037"/>
                  </a:lnTo>
                  <a:cubicBezTo>
                    <a:pt x="64" y="1037"/>
                    <a:pt x="64" y="1143"/>
                    <a:pt x="0" y="1185"/>
                  </a:cubicBezTo>
                  <a:lnTo>
                    <a:pt x="0" y="1671"/>
                  </a:lnTo>
                  <a:cubicBezTo>
                    <a:pt x="157" y="1778"/>
                    <a:pt x="308" y="1824"/>
                    <a:pt x="447" y="1824"/>
                  </a:cubicBezTo>
                  <a:cubicBezTo>
                    <a:pt x="1190" y="1824"/>
                    <a:pt x="1596" y="499"/>
                    <a:pt x="74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4" name="Google Shape;3664;p21"/>
            <p:cNvSpPr/>
            <p:nvPr/>
          </p:nvSpPr>
          <p:spPr>
            <a:xfrm>
              <a:off x="-2810250" y="3804525"/>
              <a:ext cx="11125" cy="36500"/>
            </a:xfrm>
            <a:custGeom>
              <a:rect b="b" l="l" r="r" t="t"/>
              <a:pathLst>
                <a:path extrusionOk="0" h="1460" w="445">
                  <a:moveTo>
                    <a:pt x="445" y="1"/>
                  </a:moveTo>
                  <a:cubicBezTo>
                    <a:pt x="1" y="445"/>
                    <a:pt x="297" y="974"/>
                    <a:pt x="254" y="1460"/>
                  </a:cubicBezTo>
                  <a:lnTo>
                    <a:pt x="445" y="1291"/>
                  </a:lnTo>
                  <a:cubicBezTo>
                    <a:pt x="445" y="868"/>
                    <a:pt x="445" y="424"/>
                    <a:pt x="44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5" name="Google Shape;3665;p21"/>
            <p:cNvSpPr/>
            <p:nvPr/>
          </p:nvSpPr>
          <p:spPr>
            <a:xfrm>
              <a:off x="-1216100" y="4099100"/>
              <a:ext cx="34200" cy="16875"/>
            </a:xfrm>
            <a:custGeom>
              <a:rect b="b" l="l" r="r" t="t"/>
              <a:pathLst>
                <a:path extrusionOk="0" h="675" w="1368">
                  <a:moveTo>
                    <a:pt x="772" y="0"/>
                  </a:moveTo>
                  <a:cubicBezTo>
                    <a:pt x="660" y="0"/>
                    <a:pt x="532" y="37"/>
                    <a:pt x="402" y="125"/>
                  </a:cubicBezTo>
                  <a:cubicBezTo>
                    <a:pt x="0" y="379"/>
                    <a:pt x="465" y="484"/>
                    <a:pt x="550" y="653"/>
                  </a:cubicBezTo>
                  <a:lnTo>
                    <a:pt x="740" y="675"/>
                  </a:lnTo>
                  <a:cubicBezTo>
                    <a:pt x="1368" y="460"/>
                    <a:pt x="1170" y="0"/>
                    <a:pt x="77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6" name="Google Shape;3666;p21"/>
            <p:cNvSpPr/>
            <p:nvPr/>
          </p:nvSpPr>
          <p:spPr>
            <a:xfrm>
              <a:off x="-1434475" y="3938375"/>
              <a:ext cx="18525" cy="7875"/>
            </a:xfrm>
            <a:custGeom>
              <a:rect b="b" l="l" r="r" t="t"/>
              <a:pathLst>
                <a:path extrusionOk="0" h="315" w="741">
                  <a:moveTo>
                    <a:pt x="402" y="1"/>
                  </a:moveTo>
                  <a:cubicBezTo>
                    <a:pt x="212" y="1"/>
                    <a:pt x="40" y="50"/>
                    <a:pt x="0" y="315"/>
                  </a:cubicBezTo>
                  <a:lnTo>
                    <a:pt x="741" y="19"/>
                  </a:lnTo>
                  <a:cubicBezTo>
                    <a:pt x="637" y="19"/>
                    <a:pt x="517" y="1"/>
                    <a:pt x="40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7" name="Google Shape;3667;p21"/>
            <p:cNvSpPr/>
            <p:nvPr/>
          </p:nvSpPr>
          <p:spPr>
            <a:xfrm>
              <a:off x="-2306375" y="3724700"/>
              <a:ext cx="12200" cy="23800"/>
            </a:xfrm>
            <a:custGeom>
              <a:rect b="b" l="l" r="r" t="t"/>
              <a:pathLst>
                <a:path extrusionOk="0" h="952" w="488">
                  <a:moveTo>
                    <a:pt x="339" y="0"/>
                  </a:moveTo>
                  <a:cubicBezTo>
                    <a:pt x="1" y="275"/>
                    <a:pt x="212" y="635"/>
                    <a:pt x="170" y="952"/>
                  </a:cubicBezTo>
                  <a:cubicBezTo>
                    <a:pt x="487" y="677"/>
                    <a:pt x="276" y="317"/>
                    <a:pt x="33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68" name="Google Shape;3668;p21"/>
          <p:cNvSpPr txBox="1"/>
          <p:nvPr>
            <p:ph idx="1" type="subTitle"/>
          </p:nvPr>
        </p:nvSpPr>
        <p:spPr>
          <a:xfrm>
            <a:off x="1378966" y="3375250"/>
            <a:ext cx="2506200" cy="340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Font typeface="Caveat Brush"/>
              <a:buNone/>
              <a:defRPr b="1" sz="2000">
                <a:latin typeface="Caveat Brush"/>
                <a:ea typeface="Caveat Brush"/>
                <a:cs typeface="Caveat Brush"/>
                <a:sym typeface="Caveat Brush"/>
              </a:defRPr>
            </a:lvl1pPr>
            <a:lvl2pPr lvl="1" rtl="0" algn="ctr">
              <a:lnSpc>
                <a:spcPct val="100000"/>
              </a:lnSpc>
              <a:spcBef>
                <a:spcPts val="0"/>
              </a:spcBef>
              <a:spcAft>
                <a:spcPts val="0"/>
              </a:spcAft>
              <a:buSzPts val="1600"/>
              <a:buFont typeface="Caveat Brush"/>
              <a:buNone/>
              <a:defRPr sz="1600">
                <a:latin typeface="Caveat Brush"/>
                <a:ea typeface="Caveat Brush"/>
                <a:cs typeface="Caveat Brush"/>
                <a:sym typeface="Caveat Brush"/>
              </a:defRPr>
            </a:lvl2pPr>
            <a:lvl3pPr lvl="2" rtl="0" algn="ctr">
              <a:lnSpc>
                <a:spcPct val="100000"/>
              </a:lnSpc>
              <a:spcBef>
                <a:spcPts val="0"/>
              </a:spcBef>
              <a:spcAft>
                <a:spcPts val="0"/>
              </a:spcAft>
              <a:buSzPts val="1600"/>
              <a:buFont typeface="Caveat Brush"/>
              <a:buNone/>
              <a:defRPr sz="1600">
                <a:latin typeface="Caveat Brush"/>
                <a:ea typeface="Caveat Brush"/>
                <a:cs typeface="Caveat Brush"/>
                <a:sym typeface="Caveat Brush"/>
              </a:defRPr>
            </a:lvl3pPr>
            <a:lvl4pPr lvl="3" rtl="0" algn="ctr">
              <a:lnSpc>
                <a:spcPct val="100000"/>
              </a:lnSpc>
              <a:spcBef>
                <a:spcPts val="0"/>
              </a:spcBef>
              <a:spcAft>
                <a:spcPts val="0"/>
              </a:spcAft>
              <a:buSzPts val="1600"/>
              <a:buFont typeface="Caveat Brush"/>
              <a:buNone/>
              <a:defRPr sz="1600">
                <a:latin typeface="Caveat Brush"/>
                <a:ea typeface="Caveat Brush"/>
                <a:cs typeface="Caveat Brush"/>
                <a:sym typeface="Caveat Brush"/>
              </a:defRPr>
            </a:lvl4pPr>
            <a:lvl5pPr lvl="4" rtl="0" algn="ctr">
              <a:lnSpc>
                <a:spcPct val="100000"/>
              </a:lnSpc>
              <a:spcBef>
                <a:spcPts val="0"/>
              </a:spcBef>
              <a:spcAft>
                <a:spcPts val="0"/>
              </a:spcAft>
              <a:buSzPts val="1600"/>
              <a:buFont typeface="Caveat Brush"/>
              <a:buNone/>
              <a:defRPr sz="1600">
                <a:latin typeface="Caveat Brush"/>
                <a:ea typeface="Caveat Brush"/>
                <a:cs typeface="Caveat Brush"/>
                <a:sym typeface="Caveat Brush"/>
              </a:defRPr>
            </a:lvl5pPr>
            <a:lvl6pPr lvl="5" rtl="0" algn="ctr">
              <a:lnSpc>
                <a:spcPct val="100000"/>
              </a:lnSpc>
              <a:spcBef>
                <a:spcPts val="0"/>
              </a:spcBef>
              <a:spcAft>
                <a:spcPts val="0"/>
              </a:spcAft>
              <a:buSzPts val="1600"/>
              <a:buFont typeface="Caveat Brush"/>
              <a:buNone/>
              <a:defRPr sz="1600">
                <a:latin typeface="Caveat Brush"/>
                <a:ea typeface="Caveat Brush"/>
                <a:cs typeface="Caveat Brush"/>
                <a:sym typeface="Caveat Brush"/>
              </a:defRPr>
            </a:lvl6pPr>
            <a:lvl7pPr lvl="6" rtl="0" algn="ctr">
              <a:lnSpc>
                <a:spcPct val="100000"/>
              </a:lnSpc>
              <a:spcBef>
                <a:spcPts val="0"/>
              </a:spcBef>
              <a:spcAft>
                <a:spcPts val="0"/>
              </a:spcAft>
              <a:buSzPts val="1600"/>
              <a:buFont typeface="Caveat Brush"/>
              <a:buNone/>
              <a:defRPr sz="1600">
                <a:latin typeface="Caveat Brush"/>
                <a:ea typeface="Caveat Brush"/>
                <a:cs typeface="Caveat Brush"/>
                <a:sym typeface="Caveat Brush"/>
              </a:defRPr>
            </a:lvl7pPr>
            <a:lvl8pPr lvl="7" rtl="0" algn="ctr">
              <a:lnSpc>
                <a:spcPct val="100000"/>
              </a:lnSpc>
              <a:spcBef>
                <a:spcPts val="0"/>
              </a:spcBef>
              <a:spcAft>
                <a:spcPts val="0"/>
              </a:spcAft>
              <a:buSzPts val="1600"/>
              <a:buFont typeface="Caveat Brush"/>
              <a:buNone/>
              <a:defRPr sz="1600">
                <a:latin typeface="Caveat Brush"/>
                <a:ea typeface="Caveat Brush"/>
                <a:cs typeface="Caveat Brush"/>
                <a:sym typeface="Caveat Brush"/>
              </a:defRPr>
            </a:lvl8pPr>
            <a:lvl9pPr lvl="8" rtl="0" algn="ctr">
              <a:lnSpc>
                <a:spcPct val="100000"/>
              </a:lnSpc>
              <a:spcBef>
                <a:spcPts val="0"/>
              </a:spcBef>
              <a:spcAft>
                <a:spcPts val="0"/>
              </a:spcAft>
              <a:buSzPts val="1600"/>
              <a:buFont typeface="Caveat Brush"/>
              <a:buNone/>
              <a:defRPr sz="1600">
                <a:latin typeface="Caveat Brush"/>
                <a:ea typeface="Caveat Brush"/>
                <a:cs typeface="Caveat Brush"/>
                <a:sym typeface="Caveat Brush"/>
              </a:defRPr>
            </a:lvl9pPr>
          </a:lstStyle>
          <a:p/>
        </p:txBody>
      </p:sp>
      <p:sp>
        <p:nvSpPr>
          <p:cNvPr id="3669" name="Google Shape;3669;p21"/>
          <p:cNvSpPr txBox="1"/>
          <p:nvPr>
            <p:ph idx="2" type="subTitle"/>
          </p:nvPr>
        </p:nvSpPr>
        <p:spPr>
          <a:xfrm>
            <a:off x="5261566" y="3375250"/>
            <a:ext cx="2506200" cy="340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Font typeface="Caveat Brush"/>
              <a:buNone/>
              <a:defRPr b="1" sz="2000">
                <a:latin typeface="Caveat Brush"/>
                <a:ea typeface="Caveat Brush"/>
                <a:cs typeface="Caveat Brush"/>
                <a:sym typeface="Caveat Brush"/>
              </a:defRPr>
            </a:lvl1pPr>
            <a:lvl2pPr lvl="1" rtl="0" algn="ctr">
              <a:lnSpc>
                <a:spcPct val="100000"/>
              </a:lnSpc>
              <a:spcBef>
                <a:spcPts val="0"/>
              </a:spcBef>
              <a:spcAft>
                <a:spcPts val="0"/>
              </a:spcAft>
              <a:buSzPts val="1600"/>
              <a:buFont typeface="Caveat Brush"/>
              <a:buNone/>
              <a:defRPr sz="1600">
                <a:latin typeface="Caveat Brush"/>
                <a:ea typeface="Caveat Brush"/>
                <a:cs typeface="Caveat Brush"/>
                <a:sym typeface="Caveat Brush"/>
              </a:defRPr>
            </a:lvl2pPr>
            <a:lvl3pPr lvl="2" rtl="0" algn="ctr">
              <a:lnSpc>
                <a:spcPct val="100000"/>
              </a:lnSpc>
              <a:spcBef>
                <a:spcPts val="0"/>
              </a:spcBef>
              <a:spcAft>
                <a:spcPts val="0"/>
              </a:spcAft>
              <a:buSzPts val="1600"/>
              <a:buFont typeface="Caveat Brush"/>
              <a:buNone/>
              <a:defRPr sz="1600">
                <a:latin typeface="Caveat Brush"/>
                <a:ea typeface="Caveat Brush"/>
                <a:cs typeface="Caveat Brush"/>
                <a:sym typeface="Caveat Brush"/>
              </a:defRPr>
            </a:lvl3pPr>
            <a:lvl4pPr lvl="3" rtl="0" algn="ctr">
              <a:lnSpc>
                <a:spcPct val="100000"/>
              </a:lnSpc>
              <a:spcBef>
                <a:spcPts val="0"/>
              </a:spcBef>
              <a:spcAft>
                <a:spcPts val="0"/>
              </a:spcAft>
              <a:buSzPts val="1600"/>
              <a:buFont typeface="Caveat Brush"/>
              <a:buNone/>
              <a:defRPr sz="1600">
                <a:latin typeface="Caveat Brush"/>
                <a:ea typeface="Caveat Brush"/>
                <a:cs typeface="Caveat Brush"/>
                <a:sym typeface="Caveat Brush"/>
              </a:defRPr>
            </a:lvl4pPr>
            <a:lvl5pPr lvl="4" rtl="0" algn="ctr">
              <a:lnSpc>
                <a:spcPct val="100000"/>
              </a:lnSpc>
              <a:spcBef>
                <a:spcPts val="0"/>
              </a:spcBef>
              <a:spcAft>
                <a:spcPts val="0"/>
              </a:spcAft>
              <a:buSzPts val="1600"/>
              <a:buFont typeface="Caveat Brush"/>
              <a:buNone/>
              <a:defRPr sz="1600">
                <a:latin typeface="Caveat Brush"/>
                <a:ea typeface="Caveat Brush"/>
                <a:cs typeface="Caveat Brush"/>
                <a:sym typeface="Caveat Brush"/>
              </a:defRPr>
            </a:lvl5pPr>
            <a:lvl6pPr lvl="5" rtl="0" algn="ctr">
              <a:lnSpc>
                <a:spcPct val="100000"/>
              </a:lnSpc>
              <a:spcBef>
                <a:spcPts val="0"/>
              </a:spcBef>
              <a:spcAft>
                <a:spcPts val="0"/>
              </a:spcAft>
              <a:buSzPts val="1600"/>
              <a:buFont typeface="Caveat Brush"/>
              <a:buNone/>
              <a:defRPr sz="1600">
                <a:latin typeface="Caveat Brush"/>
                <a:ea typeface="Caveat Brush"/>
                <a:cs typeface="Caveat Brush"/>
                <a:sym typeface="Caveat Brush"/>
              </a:defRPr>
            </a:lvl6pPr>
            <a:lvl7pPr lvl="6" rtl="0" algn="ctr">
              <a:lnSpc>
                <a:spcPct val="100000"/>
              </a:lnSpc>
              <a:spcBef>
                <a:spcPts val="0"/>
              </a:spcBef>
              <a:spcAft>
                <a:spcPts val="0"/>
              </a:spcAft>
              <a:buSzPts val="1600"/>
              <a:buFont typeface="Caveat Brush"/>
              <a:buNone/>
              <a:defRPr sz="1600">
                <a:latin typeface="Caveat Brush"/>
                <a:ea typeface="Caveat Brush"/>
                <a:cs typeface="Caveat Brush"/>
                <a:sym typeface="Caveat Brush"/>
              </a:defRPr>
            </a:lvl7pPr>
            <a:lvl8pPr lvl="7" rtl="0" algn="ctr">
              <a:lnSpc>
                <a:spcPct val="100000"/>
              </a:lnSpc>
              <a:spcBef>
                <a:spcPts val="0"/>
              </a:spcBef>
              <a:spcAft>
                <a:spcPts val="0"/>
              </a:spcAft>
              <a:buSzPts val="1600"/>
              <a:buFont typeface="Caveat Brush"/>
              <a:buNone/>
              <a:defRPr sz="1600">
                <a:latin typeface="Caveat Brush"/>
                <a:ea typeface="Caveat Brush"/>
                <a:cs typeface="Caveat Brush"/>
                <a:sym typeface="Caveat Brush"/>
              </a:defRPr>
            </a:lvl8pPr>
            <a:lvl9pPr lvl="8" rtl="0" algn="ctr">
              <a:lnSpc>
                <a:spcPct val="100000"/>
              </a:lnSpc>
              <a:spcBef>
                <a:spcPts val="0"/>
              </a:spcBef>
              <a:spcAft>
                <a:spcPts val="0"/>
              </a:spcAft>
              <a:buSzPts val="1600"/>
              <a:buFont typeface="Caveat Brush"/>
              <a:buNone/>
              <a:defRPr sz="1600">
                <a:latin typeface="Caveat Brush"/>
                <a:ea typeface="Caveat Brush"/>
                <a:cs typeface="Caveat Brush"/>
                <a:sym typeface="Caveat Brush"/>
              </a:defRPr>
            </a:lvl9pPr>
          </a:lstStyle>
          <a:p/>
        </p:txBody>
      </p:sp>
      <p:sp>
        <p:nvSpPr>
          <p:cNvPr id="3670" name="Google Shape;3670;p21"/>
          <p:cNvSpPr txBox="1"/>
          <p:nvPr>
            <p:ph idx="3" type="subTitle"/>
          </p:nvPr>
        </p:nvSpPr>
        <p:spPr>
          <a:xfrm>
            <a:off x="1378966" y="1835800"/>
            <a:ext cx="2506200" cy="406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Font typeface="Caveat Brush"/>
              <a:buNone/>
              <a:defRPr b="1" sz="2000">
                <a:latin typeface="Caveat Brush"/>
                <a:ea typeface="Caveat Brush"/>
                <a:cs typeface="Caveat Brush"/>
                <a:sym typeface="Caveat Brush"/>
              </a:defRPr>
            </a:lvl1pPr>
            <a:lvl2pPr lvl="1" rtl="0" algn="ctr">
              <a:lnSpc>
                <a:spcPct val="100000"/>
              </a:lnSpc>
              <a:spcBef>
                <a:spcPts val="0"/>
              </a:spcBef>
              <a:spcAft>
                <a:spcPts val="0"/>
              </a:spcAft>
              <a:buSzPts val="1600"/>
              <a:buFont typeface="Caveat Brush"/>
              <a:buNone/>
              <a:defRPr sz="1600">
                <a:latin typeface="Caveat Brush"/>
                <a:ea typeface="Caveat Brush"/>
                <a:cs typeface="Caveat Brush"/>
                <a:sym typeface="Caveat Brush"/>
              </a:defRPr>
            </a:lvl2pPr>
            <a:lvl3pPr lvl="2" rtl="0" algn="ctr">
              <a:lnSpc>
                <a:spcPct val="100000"/>
              </a:lnSpc>
              <a:spcBef>
                <a:spcPts val="0"/>
              </a:spcBef>
              <a:spcAft>
                <a:spcPts val="0"/>
              </a:spcAft>
              <a:buSzPts val="1600"/>
              <a:buFont typeface="Caveat Brush"/>
              <a:buNone/>
              <a:defRPr sz="1600">
                <a:latin typeface="Caveat Brush"/>
                <a:ea typeface="Caveat Brush"/>
                <a:cs typeface="Caveat Brush"/>
                <a:sym typeface="Caveat Brush"/>
              </a:defRPr>
            </a:lvl3pPr>
            <a:lvl4pPr lvl="3" rtl="0" algn="ctr">
              <a:lnSpc>
                <a:spcPct val="100000"/>
              </a:lnSpc>
              <a:spcBef>
                <a:spcPts val="0"/>
              </a:spcBef>
              <a:spcAft>
                <a:spcPts val="0"/>
              </a:spcAft>
              <a:buSzPts val="1600"/>
              <a:buFont typeface="Caveat Brush"/>
              <a:buNone/>
              <a:defRPr sz="1600">
                <a:latin typeface="Caveat Brush"/>
                <a:ea typeface="Caveat Brush"/>
                <a:cs typeface="Caveat Brush"/>
                <a:sym typeface="Caveat Brush"/>
              </a:defRPr>
            </a:lvl4pPr>
            <a:lvl5pPr lvl="4" rtl="0" algn="ctr">
              <a:lnSpc>
                <a:spcPct val="100000"/>
              </a:lnSpc>
              <a:spcBef>
                <a:spcPts val="0"/>
              </a:spcBef>
              <a:spcAft>
                <a:spcPts val="0"/>
              </a:spcAft>
              <a:buSzPts val="1600"/>
              <a:buFont typeface="Caveat Brush"/>
              <a:buNone/>
              <a:defRPr sz="1600">
                <a:latin typeface="Caveat Brush"/>
                <a:ea typeface="Caveat Brush"/>
                <a:cs typeface="Caveat Brush"/>
                <a:sym typeface="Caveat Brush"/>
              </a:defRPr>
            </a:lvl5pPr>
            <a:lvl6pPr lvl="5" rtl="0" algn="ctr">
              <a:lnSpc>
                <a:spcPct val="100000"/>
              </a:lnSpc>
              <a:spcBef>
                <a:spcPts val="0"/>
              </a:spcBef>
              <a:spcAft>
                <a:spcPts val="0"/>
              </a:spcAft>
              <a:buSzPts val="1600"/>
              <a:buFont typeface="Caveat Brush"/>
              <a:buNone/>
              <a:defRPr sz="1600">
                <a:latin typeface="Caveat Brush"/>
                <a:ea typeface="Caveat Brush"/>
                <a:cs typeface="Caveat Brush"/>
                <a:sym typeface="Caveat Brush"/>
              </a:defRPr>
            </a:lvl6pPr>
            <a:lvl7pPr lvl="6" rtl="0" algn="ctr">
              <a:lnSpc>
                <a:spcPct val="100000"/>
              </a:lnSpc>
              <a:spcBef>
                <a:spcPts val="0"/>
              </a:spcBef>
              <a:spcAft>
                <a:spcPts val="0"/>
              </a:spcAft>
              <a:buSzPts val="1600"/>
              <a:buFont typeface="Caveat Brush"/>
              <a:buNone/>
              <a:defRPr sz="1600">
                <a:latin typeface="Caveat Brush"/>
                <a:ea typeface="Caveat Brush"/>
                <a:cs typeface="Caveat Brush"/>
                <a:sym typeface="Caveat Brush"/>
              </a:defRPr>
            </a:lvl7pPr>
            <a:lvl8pPr lvl="7" rtl="0" algn="ctr">
              <a:lnSpc>
                <a:spcPct val="100000"/>
              </a:lnSpc>
              <a:spcBef>
                <a:spcPts val="0"/>
              </a:spcBef>
              <a:spcAft>
                <a:spcPts val="0"/>
              </a:spcAft>
              <a:buSzPts val="1600"/>
              <a:buFont typeface="Caveat Brush"/>
              <a:buNone/>
              <a:defRPr sz="1600">
                <a:latin typeface="Caveat Brush"/>
                <a:ea typeface="Caveat Brush"/>
                <a:cs typeface="Caveat Brush"/>
                <a:sym typeface="Caveat Brush"/>
              </a:defRPr>
            </a:lvl8pPr>
            <a:lvl9pPr lvl="8" rtl="0" algn="ctr">
              <a:lnSpc>
                <a:spcPct val="100000"/>
              </a:lnSpc>
              <a:spcBef>
                <a:spcPts val="0"/>
              </a:spcBef>
              <a:spcAft>
                <a:spcPts val="0"/>
              </a:spcAft>
              <a:buSzPts val="1600"/>
              <a:buFont typeface="Caveat Brush"/>
              <a:buNone/>
              <a:defRPr sz="1600">
                <a:latin typeface="Caveat Brush"/>
                <a:ea typeface="Caveat Brush"/>
                <a:cs typeface="Caveat Brush"/>
                <a:sym typeface="Caveat Brush"/>
              </a:defRPr>
            </a:lvl9pPr>
          </a:lstStyle>
          <a:p/>
        </p:txBody>
      </p:sp>
      <p:sp>
        <p:nvSpPr>
          <p:cNvPr id="3671" name="Google Shape;3671;p21"/>
          <p:cNvSpPr txBox="1"/>
          <p:nvPr>
            <p:ph idx="4" type="subTitle"/>
          </p:nvPr>
        </p:nvSpPr>
        <p:spPr>
          <a:xfrm>
            <a:off x="5261566" y="1835800"/>
            <a:ext cx="2506200" cy="406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Font typeface="Caveat Brush"/>
              <a:buNone/>
              <a:defRPr b="1" sz="2000">
                <a:latin typeface="Caveat Brush"/>
                <a:ea typeface="Caveat Brush"/>
                <a:cs typeface="Caveat Brush"/>
                <a:sym typeface="Caveat Brush"/>
              </a:defRPr>
            </a:lvl1pPr>
            <a:lvl2pPr lvl="1" rtl="0" algn="ctr">
              <a:lnSpc>
                <a:spcPct val="100000"/>
              </a:lnSpc>
              <a:spcBef>
                <a:spcPts val="0"/>
              </a:spcBef>
              <a:spcAft>
                <a:spcPts val="0"/>
              </a:spcAft>
              <a:buSzPts val="1600"/>
              <a:buFont typeface="Caveat Brush"/>
              <a:buNone/>
              <a:defRPr sz="1600">
                <a:latin typeface="Caveat Brush"/>
                <a:ea typeface="Caveat Brush"/>
                <a:cs typeface="Caveat Brush"/>
                <a:sym typeface="Caveat Brush"/>
              </a:defRPr>
            </a:lvl2pPr>
            <a:lvl3pPr lvl="2" rtl="0" algn="ctr">
              <a:lnSpc>
                <a:spcPct val="100000"/>
              </a:lnSpc>
              <a:spcBef>
                <a:spcPts val="0"/>
              </a:spcBef>
              <a:spcAft>
                <a:spcPts val="0"/>
              </a:spcAft>
              <a:buSzPts val="1600"/>
              <a:buFont typeface="Caveat Brush"/>
              <a:buNone/>
              <a:defRPr sz="1600">
                <a:latin typeface="Caveat Brush"/>
                <a:ea typeface="Caveat Brush"/>
                <a:cs typeface="Caveat Brush"/>
                <a:sym typeface="Caveat Brush"/>
              </a:defRPr>
            </a:lvl3pPr>
            <a:lvl4pPr lvl="3" rtl="0" algn="ctr">
              <a:lnSpc>
                <a:spcPct val="100000"/>
              </a:lnSpc>
              <a:spcBef>
                <a:spcPts val="0"/>
              </a:spcBef>
              <a:spcAft>
                <a:spcPts val="0"/>
              </a:spcAft>
              <a:buSzPts val="1600"/>
              <a:buFont typeface="Caveat Brush"/>
              <a:buNone/>
              <a:defRPr sz="1600">
                <a:latin typeface="Caveat Brush"/>
                <a:ea typeface="Caveat Brush"/>
                <a:cs typeface="Caveat Brush"/>
                <a:sym typeface="Caveat Brush"/>
              </a:defRPr>
            </a:lvl4pPr>
            <a:lvl5pPr lvl="4" rtl="0" algn="ctr">
              <a:lnSpc>
                <a:spcPct val="100000"/>
              </a:lnSpc>
              <a:spcBef>
                <a:spcPts val="0"/>
              </a:spcBef>
              <a:spcAft>
                <a:spcPts val="0"/>
              </a:spcAft>
              <a:buSzPts val="1600"/>
              <a:buFont typeface="Caveat Brush"/>
              <a:buNone/>
              <a:defRPr sz="1600">
                <a:latin typeface="Caveat Brush"/>
                <a:ea typeface="Caveat Brush"/>
                <a:cs typeface="Caveat Brush"/>
                <a:sym typeface="Caveat Brush"/>
              </a:defRPr>
            </a:lvl5pPr>
            <a:lvl6pPr lvl="5" rtl="0" algn="ctr">
              <a:lnSpc>
                <a:spcPct val="100000"/>
              </a:lnSpc>
              <a:spcBef>
                <a:spcPts val="0"/>
              </a:spcBef>
              <a:spcAft>
                <a:spcPts val="0"/>
              </a:spcAft>
              <a:buSzPts val="1600"/>
              <a:buFont typeface="Caveat Brush"/>
              <a:buNone/>
              <a:defRPr sz="1600">
                <a:latin typeface="Caveat Brush"/>
                <a:ea typeface="Caveat Brush"/>
                <a:cs typeface="Caveat Brush"/>
                <a:sym typeface="Caveat Brush"/>
              </a:defRPr>
            </a:lvl6pPr>
            <a:lvl7pPr lvl="6" rtl="0" algn="ctr">
              <a:lnSpc>
                <a:spcPct val="100000"/>
              </a:lnSpc>
              <a:spcBef>
                <a:spcPts val="0"/>
              </a:spcBef>
              <a:spcAft>
                <a:spcPts val="0"/>
              </a:spcAft>
              <a:buSzPts val="1600"/>
              <a:buFont typeface="Caveat Brush"/>
              <a:buNone/>
              <a:defRPr sz="1600">
                <a:latin typeface="Caveat Brush"/>
                <a:ea typeface="Caveat Brush"/>
                <a:cs typeface="Caveat Brush"/>
                <a:sym typeface="Caveat Brush"/>
              </a:defRPr>
            </a:lvl7pPr>
            <a:lvl8pPr lvl="7" rtl="0" algn="ctr">
              <a:lnSpc>
                <a:spcPct val="100000"/>
              </a:lnSpc>
              <a:spcBef>
                <a:spcPts val="0"/>
              </a:spcBef>
              <a:spcAft>
                <a:spcPts val="0"/>
              </a:spcAft>
              <a:buSzPts val="1600"/>
              <a:buFont typeface="Caveat Brush"/>
              <a:buNone/>
              <a:defRPr sz="1600">
                <a:latin typeface="Caveat Brush"/>
                <a:ea typeface="Caveat Brush"/>
                <a:cs typeface="Caveat Brush"/>
                <a:sym typeface="Caveat Brush"/>
              </a:defRPr>
            </a:lvl8pPr>
            <a:lvl9pPr lvl="8" rtl="0" algn="ctr">
              <a:lnSpc>
                <a:spcPct val="100000"/>
              </a:lnSpc>
              <a:spcBef>
                <a:spcPts val="0"/>
              </a:spcBef>
              <a:spcAft>
                <a:spcPts val="0"/>
              </a:spcAft>
              <a:buSzPts val="1600"/>
              <a:buFont typeface="Caveat Brush"/>
              <a:buNone/>
              <a:defRPr sz="1600">
                <a:latin typeface="Caveat Brush"/>
                <a:ea typeface="Caveat Brush"/>
                <a:cs typeface="Caveat Brush"/>
                <a:sym typeface="Caveat Brush"/>
              </a:defRPr>
            </a:lvl9pPr>
          </a:lstStyle>
          <a:p/>
        </p:txBody>
      </p:sp>
      <p:sp>
        <p:nvSpPr>
          <p:cNvPr id="3672" name="Google Shape;3672;p21"/>
          <p:cNvSpPr txBox="1"/>
          <p:nvPr>
            <p:ph idx="5" type="subTitle"/>
          </p:nvPr>
        </p:nvSpPr>
        <p:spPr>
          <a:xfrm>
            <a:off x="1378966" y="2352146"/>
            <a:ext cx="25062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5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3673" name="Google Shape;3673;p21"/>
          <p:cNvSpPr txBox="1"/>
          <p:nvPr>
            <p:ph idx="6" type="subTitle"/>
          </p:nvPr>
        </p:nvSpPr>
        <p:spPr>
          <a:xfrm>
            <a:off x="5246700" y="2352146"/>
            <a:ext cx="25062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5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3674" name="Google Shape;3674;p21"/>
          <p:cNvSpPr txBox="1"/>
          <p:nvPr>
            <p:ph idx="7" type="subTitle"/>
          </p:nvPr>
        </p:nvSpPr>
        <p:spPr>
          <a:xfrm>
            <a:off x="1378966" y="3856333"/>
            <a:ext cx="25062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5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3675" name="Google Shape;3675;p21"/>
          <p:cNvSpPr txBox="1"/>
          <p:nvPr>
            <p:ph idx="8" type="subTitle"/>
          </p:nvPr>
        </p:nvSpPr>
        <p:spPr>
          <a:xfrm>
            <a:off x="5261566" y="3856333"/>
            <a:ext cx="25062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5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3676" name="Google Shape;3676;p21"/>
          <p:cNvSpPr txBox="1"/>
          <p:nvPr>
            <p:ph type="title"/>
          </p:nvPr>
        </p:nvSpPr>
        <p:spPr>
          <a:xfrm>
            <a:off x="716550" y="655575"/>
            <a:ext cx="77109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5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3677" name="Google Shape;3677;p2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2">
  <p:cSld name="CUSTOM_6_1">
    <p:spTree>
      <p:nvGrpSpPr>
        <p:cNvPr id="3678" name="Shape 3678"/>
        <p:cNvGrpSpPr/>
        <p:nvPr/>
      </p:nvGrpSpPr>
      <p:grpSpPr>
        <a:xfrm>
          <a:off x="0" y="0"/>
          <a:ext cx="0" cy="0"/>
          <a:chOff x="0" y="0"/>
          <a:chExt cx="0" cy="0"/>
        </a:xfrm>
      </p:grpSpPr>
      <p:pic>
        <p:nvPicPr>
          <p:cNvPr id="3679" name="Google Shape;3679;p22"/>
          <p:cNvPicPr preferRelativeResize="0"/>
          <p:nvPr/>
        </p:nvPicPr>
        <p:blipFill>
          <a:blip r:embed="rId2">
            <a:alphaModFix/>
          </a:blip>
          <a:stretch>
            <a:fillRect/>
          </a:stretch>
        </p:blipFill>
        <p:spPr>
          <a:xfrm>
            <a:off x="0" y="0"/>
            <a:ext cx="9144000" cy="5143500"/>
          </a:xfrm>
          <a:prstGeom prst="rect">
            <a:avLst/>
          </a:prstGeom>
          <a:noFill/>
          <a:ln>
            <a:noFill/>
          </a:ln>
        </p:spPr>
      </p:pic>
      <p:sp>
        <p:nvSpPr>
          <p:cNvPr id="3680" name="Google Shape;3680;p22"/>
          <p:cNvSpPr txBox="1"/>
          <p:nvPr>
            <p:ph idx="1" type="subTitle"/>
          </p:nvPr>
        </p:nvSpPr>
        <p:spPr>
          <a:xfrm>
            <a:off x="600131" y="3083184"/>
            <a:ext cx="2043600" cy="3408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600"/>
              <a:buFont typeface="Caveat Brush"/>
              <a:buNone/>
              <a:defRPr b="1" sz="2000">
                <a:latin typeface="Caveat Brush"/>
                <a:ea typeface="Caveat Brush"/>
                <a:cs typeface="Caveat Brush"/>
                <a:sym typeface="Caveat Brush"/>
              </a:defRPr>
            </a:lvl1pPr>
            <a:lvl2pPr lvl="1" rtl="0" algn="ctr">
              <a:lnSpc>
                <a:spcPct val="100000"/>
              </a:lnSpc>
              <a:spcBef>
                <a:spcPts val="0"/>
              </a:spcBef>
              <a:spcAft>
                <a:spcPts val="0"/>
              </a:spcAft>
              <a:buSzPts val="1600"/>
              <a:buFont typeface="Caveat Brush"/>
              <a:buNone/>
              <a:defRPr sz="1600">
                <a:latin typeface="Caveat Brush"/>
                <a:ea typeface="Caveat Brush"/>
                <a:cs typeface="Caveat Brush"/>
                <a:sym typeface="Caveat Brush"/>
              </a:defRPr>
            </a:lvl2pPr>
            <a:lvl3pPr lvl="2" rtl="0" algn="ctr">
              <a:lnSpc>
                <a:spcPct val="100000"/>
              </a:lnSpc>
              <a:spcBef>
                <a:spcPts val="0"/>
              </a:spcBef>
              <a:spcAft>
                <a:spcPts val="0"/>
              </a:spcAft>
              <a:buSzPts val="1600"/>
              <a:buFont typeface="Caveat Brush"/>
              <a:buNone/>
              <a:defRPr sz="1600">
                <a:latin typeface="Caveat Brush"/>
                <a:ea typeface="Caveat Brush"/>
                <a:cs typeface="Caveat Brush"/>
                <a:sym typeface="Caveat Brush"/>
              </a:defRPr>
            </a:lvl3pPr>
            <a:lvl4pPr lvl="3" rtl="0" algn="ctr">
              <a:lnSpc>
                <a:spcPct val="100000"/>
              </a:lnSpc>
              <a:spcBef>
                <a:spcPts val="0"/>
              </a:spcBef>
              <a:spcAft>
                <a:spcPts val="0"/>
              </a:spcAft>
              <a:buSzPts val="1600"/>
              <a:buFont typeface="Caveat Brush"/>
              <a:buNone/>
              <a:defRPr sz="1600">
                <a:latin typeface="Caveat Brush"/>
                <a:ea typeface="Caveat Brush"/>
                <a:cs typeface="Caveat Brush"/>
                <a:sym typeface="Caveat Brush"/>
              </a:defRPr>
            </a:lvl4pPr>
            <a:lvl5pPr lvl="4" rtl="0" algn="ctr">
              <a:lnSpc>
                <a:spcPct val="100000"/>
              </a:lnSpc>
              <a:spcBef>
                <a:spcPts val="0"/>
              </a:spcBef>
              <a:spcAft>
                <a:spcPts val="0"/>
              </a:spcAft>
              <a:buSzPts val="1600"/>
              <a:buFont typeface="Caveat Brush"/>
              <a:buNone/>
              <a:defRPr sz="1600">
                <a:latin typeface="Caveat Brush"/>
                <a:ea typeface="Caveat Brush"/>
                <a:cs typeface="Caveat Brush"/>
                <a:sym typeface="Caveat Brush"/>
              </a:defRPr>
            </a:lvl5pPr>
            <a:lvl6pPr lvl="5" rtl="0" algn="ctr">
              <a:lnSpc>
                <a:spcPct val="100000"/>
              </a:lnSpc>
              <a:spcBef>
                <a:spcPts val="0"/>
              </a:spcBef>
              <a:spcAft>
                <a:spcPts val="0"/>
              </a:spcAft>
              <a:buSzPts val="1600"/>
              <a:buFont typeface="Caveat Brush"/>
              <a:buNone/>
              <a:defRPr sz="1600">
                <a:latin typeface="Caveat Brush"/>
                <a:ea typeface="Caveat Brush"/>
                <a:cs typeface="Caveat Brush"/>
                <a:sym typeface="Caveat Brush"/>
              </a:defRPr>
            </a:lvl6pPr>
            <a:lvl7pPr lvl="6" rtl="0" algn="ctr">
              <a:lnSpc>
                <a:spcPct val="100000"/>
              </a:lnSpc>
              <a:spcBef>
                <a:spcPts val="0"/>
              </a:spcBef>
              <a:spcAft>
                <a:spcPts val="0"/>
              </a:spcAft>
              <a:buSzPts val="1600"/>
              <a:buFont typeface="Caveat Brush"/>
              <a:buNone/>
              <a:defRPr sz="1600">
                <a:latin typeface="Caveat Brush"/>
                <a:ea typeface="Caveat Brush"/>
                <a:cs typeface="Caveat Brush"/>
                <a:sym typeface="Caveat Brush"/>
              </a:defRPr>
            </a:lvl7pPr>
            <a:lvl8pPr lvl="7" rtl="0" algn="ctr">
              <a:lnSpc>
                <a:spcPct val="100000"/>
              </a:lnSpc>
              <a:spcBef>
                <a:spcPts val="0"/>
              </a:spcBef>
              <a:spcAft>
                <a:spcPts val="0"/>
              </a:spcAft>
              <a:buSzPts val="1600"/>
              <a:buFont typeface="Caveat Brush"/>
              <a:buNone/>
              <a:defRPr sz="1600">
                <a:latin typeface="Caveat Brush"/>
                <a:ea typeface="Caveat Brush"/>
                <a:cs typeface="Caveat Brush"/>
                <a:sym typeface="Caveat Brush"/>
              </a:defRPr>
            </a:lvl8pPr>
            <a:lvl9pPr lvl="8" rtl="0" algn="ctr">
              <a:lnSpc>
                <a:spcPct val="100000"/>
              </a:lnSpc>
              <a:spcBef>
                <a:spcPts val="0"/>
              </a:spcBef>
              <a:spcAft>
                <a:spcPts val="0"/>
              </a:spcAft>
              <a:buSzPts val="1600"/>
              <a:buFont typeface="Caveat Brush"/>
              <a:buNone/>
              <a:defRPr sz="1600">
                <a:latin typeface="Caveat Brush"/>
                <a:ea typeface="Caveat Brush"/>
                <a:cs typeface="Caveat Brush"/>
                <a:sym typeface="Caveat Brush"/>
              </a:defRPr>
            </a:lvl9pPr>
          </a:lstStyle>
          <a:p/>
        </p:txBody>
      </p:sp>
      <p:sp>
        <p:nvSpPr>
          <p:cNvPr id="3681" name="Google Shape;3681;p22"/>
          <p:cNvSpPr txBox="1"/>
          <p:nvPr>
            <p:ph idx="2" type="subTitle"/>
          </p:nvPr>
        </p:nvSpPr>
        <p:spPr>
          <a:xfrm>
            <a:off x="6499803" y="3083184"/>
            <a:ext cx="2043600" cy="340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600"/>
              <a:buFont typeface="Caveat Brush"/>
              <a:buNone/>
              <a:defRPr b="1" sz="2000">
                <a:latin typeface="Caveat Brush"/>
                <a:ea typeface="Caveat Brush"/>
                <a:cs typeface="Caveat Brush"/>
                <a:sym typeface="Caveat Brush"/>
              </a:defRPr>
            </a:lvl1pPr>
            <a:lvl2pPr lvl="1" rtl="0" algn="ctr">
              <a:lnSpc>
                <a:spcPct val="100000"/>
              </a:lnSpc>
              <a:spcBef>
                <a:spcPts val="0"/>
              </a:spcBef>
              <a:spcAft>
                <a:spcPts val="0"/>
              </a:spcAft>
              <a:buSzPts val="1600"/>
              <a:buFont typeface="Caveat Brush"/>
              <a:buNone/>
              <a:defRPr sz="1600">
                <a:latin typeface="Caveat Brush"/>
                <a:ea typeface="Caveat Brush"/>
                <a:cs typeface="Caveat Brush"/>
                <a:sym typeface="Caveat Brush"/>
              </a:defRPr>
            </a:lvl2pPr>
            <a:lvl3pPr lvl="2" rtl="0" algn="ctr">
              <a:lnSpc>
                <a:spcPct val="100000"/>
              </a:lnSpc>
              <a:spcBef>
                <a:spcPts val="0"/>
              </a:spcBef>
              <a:spcAft>
                <a:spcPts val="0"/>
              </a:spcAft>
              <a:buSzPts val="1600"/>
              <a:buFont typeface="Caveat Brush"/>
              <a:buNone/>
              <a:defRPr sz="1600">
                <a:latin typeface="Caveat Brush"/>
                <a:ea typeface="Caveat Brush"/>
                <a:cs typeface="Caveat Brush"/>
                <a:sym typeface="Caveat Brush"/>
              </a:defRPr>
            </a:lvl3pPr>
            <a:lvl4pPr lvl="3" rtl="0" algn="ctr">
              <a:lnSpc>
                <a:spcPct val="100000"/>
              </a:lnSpc>
              <a:spcBef>
                <a:spcPts val="0"/>
              </a:spcBef>
              <a:spcAft>
                <a:spcPts val="0"/>
              </a:spcAft>
              <a:buSzPts val="1600"/>
              <a:buFont typeface="Caveat Brush"/>
              <a:buNone/>
              <a:defRPr sz="1600">
                <a:latin typeface="Caveat Brush"/>
                <a:ea typeface="Caveat Brush"/>
                <a:cs typeface="Caveat Brush"/>
                <a:sym typeface="Caveat Brush"/>
              </a:defRPr>
            </a:lvl4pPr>
            <a:lvl5pPr lvl="4" rtl="0" algn="ctr">
              <a:lnSpc>
                <a:spcPct val="100000"/>
              </a:lnSpc>
              <a:spcBef>
                <a:spcPts val="0"/>
              </a:spcBef>
              <a:spcAft>
                <a:spcPts val="0"/>
              </a:spcAft>
              <a:buSzPts val="1600"/>
              <a:buFont typeface="Caveat Brush"/>
              <a:buNone/>
              <a:defRPr sz="1600">
                <a:latin typeface="Caveat Brush"/>
                <a:ea typeface="Caveat Brush"/>
                <a:cs typeface="Caveat Brush"/>
                <a:sym typeface="Caveat Brush"/>
              </a:defRPr>
            </a:lvl5pPr>
            <a:lvl6pPr lvl="5" rtl="0" algn="ctr">
              <a:lnSpc>
                <a:spcPct val="100000"/>
              </a:lnSpc>
              <a:spcBef>
                <a:spcPts val="0"/>
              </a:spcBef>
              <a:spcAft>
                <a:spcPts val="0"/>
              </a:spcAft>
              <a:buSzPts val="1600"/>
              <a:buFont typeface="Caveat Brush"/>
              <a:buNone/>
              <a:defRPr sz="1600">
                <a:latin typeface="Caveat Brush"/>
                <a:ea typeface="Caveat Brush"/>
                <a:cs typeface="Caveat Brush"/>
                <a:sym typeface="Caveat Brush"/>
              </a:defRPr>
            </a:lvl6pPr>
            <a:lvl7pPr lvl="6" rtl="0" algn="ctr">
              <a:lnSpc>
                <a:spcPct val="100000"/>
              </a:lnSpc>
              <a:spcBef>
                <a:spcPts val="0"/>
              </a:spcBef>
              <a:spcAft>
                <a:spcPts val="0"/>
              </a:spcAft>
              <a:buSzPts val="1600"/>
              <a:buFont typeface="Caveat Brush"/>
              <a:buNone/>
              <a:defRPr sz="1600">
                <a:latin typeface="Caveat Brush"/>
                <a:ea typeface="Caveat Brush"/>
                <a:cs typeface="Caveat Brush"/>
                <a:sym typeface="Caveat Brush"/>
              </a:defRPr>
            </a:lvl7pPr>
            <a:lvl8pPr lvl="7" rtl="0" algn="ctr">
              <a:lnSpc>
                <a:spcPct val="100000"/>
              </a:lnSpc>
              <a:spcBef>
                <a:spcPts val="0"/>
              </a:spcBef>
              <a:spcAft>
                <a:spcPts val="0"/>
              </a:spcAft>
              <a:buSzPts val="1600"/>
              <a:buFont typeface="Caveat Brush"/>
              <a:buNone/>
              <a:defRPr sz="1600">
                <a:latin typeface="Caveat Brush"/>
                <a:ea typeface="Caveat Brush"/>
                <a:cs typeface="Caveat Brush"/>
                <a:sym typeface="Caveat Brush"/>
              </a:defRPr>
            </a:lvl8pPr>
            <a:lvl9pPr lvl="8" rtl="0" algn="ctr">
              <a:lnSpc>
                <a:spcPct val="100000"/>
              </a:lnSpc>
              <a:spcBef>
                <a:spcPts val="0"/>
              </a:spcBef>
              <a:spcAft>
                <a:spcPts val="0"/>
              </a:spcAft>
              <a:buSzPts val="1600"/>
              <a:buFont typeface="Caveat Brush"/>
              <a:buNone/>
              <a:defRPr sz="1600">
                <a:latin typeface="Caveat Brush"/>
                <a:ea typeface="Caveat Brush"/>
                <a:cs typeface="Caveat Brush"/>
                <a:sym typeface="Caveat Brush"/>
              </a:defRPr>
            </a:lvl9pPr>
          </a:lstStyle>
          <a:p/>
        </p:txBody>
      </p:sp>
      <p:sp>
        <p:nvSpPr>
          <p:cNvPr id="3682" name="Google Shape;3682;p22"/>
          <p:cNvSpPr txBox="1"/>
          <p:nvPr>
            <p:ph idx="3" type="subTitle"/>
          </p:nvPr>
        </p:nvSpPr>
        <p:spPr>
          <a:xfrm>
            <a:off x="600131" y="1941313"/>
            <a:ext cx="2043600" cy="4068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600"/>
              <a:buFont typeface="Caveat Brush"/>
              <a:buNone/>
              <a:defRPr b="1" sz="2000">
                <a:latin typeface="Caveat Brush"/>
                <a:ea typeface="Caveat Brush"/>
                <a:cs typeface="Caveat Brush"/>
                <a:sym typeface="Caveat Brush"/>
              </a:defRPr>
            </a:lvl1pPr>
            <a:lvl2pPr lvl="1" rtl="0" algn="ctr">
              <a:lnSpc>
                <a:spcPct val="100000"/>
              </a:lnSpc>
              <a:spcBef>
                <a:spcPts val="0"/>
              </a:spcBef>
              <a:spcAft>
                <a:spcPts val="0"/>
              </a:spcAft>
              <a:buSzPts val="1600"/>
              <a:buFont typeface="Caveat Brush"/>
              <a:buNone/>
              <a:defRPr sz="1600">
                <a:latin typeface="Caveat Brush"/>
                <a:ea typeface="Caveat Brush"/>
                <a:cs typeface="Caveat Brush"/>
                <a:sym typeface="Caveat Brush"/>
              </a:defRPr>
            </a:lvl2pPr>
            <a:lvl3pPr lvl="2" rtl="0" algn="ctr">
              <a:lnSpc>
                <a:spcPct val="100000"/>
              </a:lnSpc>
              <a:spcBef>
                <a:spcPts val="0"/>
              </a:spcBef>
              <a:spcAft>
                <a:spcPts val="0"/>
              </a:spcAft>
              <a:buSzPts val="1600"/>
              <a:buFont typeface="Caveat Brush"/>
              <a:buNone/>
              <a:defRPr sz="1600">
                <a:latin typeface="Caveat Brush"/>
                <a:ea typeface="Caveat Brush"/>
                <a:cs typeface="Caveat Brush"/>
                <a:sym typeface="Caveat Brush"/>
              </a:defRPr>
            </a:lvl3pPr>
            <a:lvl4pPr lvl="3" rtl="0" algn="ctr">
              <a:lnSpc>
                <a:spcPct val="100000"/>
              </a:lnSpc>
              <a:spcBef>
                <a:spcPts val="0"/>
              </a:spcBef>
              <a:spcAft>
                <a:spcPts val="0"/>
              </a:spcAft>
              <a:buSzPts val="1600"/>
              <a:buFont typeface="Caveat Brush"/>
              <a:buNone/>
              <a:defRPr sz="1600">
                <a:latin typeface="Caveat Brush"/>
                <a:ea typeface="Caveat Brush"/>
                <a:cs typeface="Caveat Brush"/>
                <a:sym typeface="Caveat Brush"/>
              </a:defRPr>
            </a:lvl4pPr>
            <a:lvl5pPr lvl="4" rtl="0" algn="ctr">
              <a:lnSpc>
                <a:spcPct val="100000"/>
              </a:lnSpc>
              <a:spcBef>
                <a:spcPts val="0"/>
              </a:spcBef>
              <a:spcAft>
                <a:spcPts val="0"/>
              </a:spcAft>
              <a:buSzPts val="1600"/>
              <a:buFont typeface="Caveat Brush"/>
              <a:buNone/>
              <a:defRPr sz="1600">
                <a:latin typeface="Caveat Brush"/>
                <a:ea typeface="Caveat Brush"/>
                <a:cs typeface="Caveat Brush"/>
                <a:sym typeface="Caveat Brush"/>
              </a:defRPr>
            </a:lvl5pPr>
            <a:lvl6pPr lvl="5" rtl="0" algn="ctr">
              <a:lnSpc>
                <a:spcPct val="100000"/>
              </a:lnSpc>
              <a:spcBef>
                <a:spcPts val="0"/>
              </a:spcBef>
              <a:spcAft>
                <a:spcPts val="0"/>
              </a:spcAft>
              <a:buSzPts val="1600"/>
              <a:buFont typeface="Caveat Brush"/>
              <a:buNone/>
              <a:defRPr sz="1600">
                <a:latin typeface="Caveat Brush"/>
                <a:ea typeface="Caveat Brush"/>
                <a:cs typeface="Caveat Brush"/>
                <a:sym typeface="Caveat Brush"/>
              </a:defRPr>
            </a:lvl6pPr>
            <a:lvl7pPr lvl="6" rtl="0" algn="ctr">
              <a:lnSpc>
                <a:spcPct val="100000"/>
              </a:lnSpc>
              <a:spcBef>
                <a:spcPts val="0"/>
              </a:spcBef>
              <a:spcAft>
                <a:spcPts val="0"/>
              </a:spcAft>
              <a:buSzPts val="1600"/>
              <a:buFont typeface="Caveat Brush"/>
              <a:buNone/>
              <a:defRPr sz="1600">
                <a:latin typeface="Caveat Brush"/>
                <a:ea typeface="Caveat Brush"/>
                <a:cs typeface="Caveat Brush"/>
                <a:sym typeface="Caveat Brush"/>
              </a:defRPr>
            </a:lvl7pPr>
            <a:lvl8pPr lvl="7" rtl="0" algn="ctr">
              <a:lnSpc>
                <a:spcPct val="100000"/>
              </a:lnSpc>
              <a:spcBef>
                <a:spcPts val="0"/>
              </a:spcBef>
              <a:spcAft>
                <a:spcPts val="0"/>
              </a:spcAft>
              <a:buSzPts val="1600"/>
              <a:buFont typeface="Caveat Brush"/>
              <a:buNone/>
              <a:defRPr sz="1600">
                <a:latin typeface="Caveat Brush"/>
                <a:ea typeface="Caveat Brush"/>
                <a:cs typeface="Caveat Brush"/>
                <a:sym typeface="Caveat Brush"/>
              </a:defRPr>
            </a:lvl8pPr>
            <a:lvl9pPr lvl="8" rtl="0" algn="ctr">
              <a:lnSpc>
                <a:spcPct val="100000"/>
              </a:lnSpc>
              <a:spcBef>
                <a:spcPts val="0"/>
              </a:spcBef>
              <a:spcAft>
                <a:spcPts val="0"/>
              </a:spcAft>
              <a:buSzPts val="1600"/>
              <a:buFont typeface="Caveat Brush"/>
              <a:buNone/>
              <a:defRPr sz="1600">
                <a:latin typeface="Caveat Brush"/>
                <a:ea typeface="Caveat Brush"/>
                <a:cs typeface="Caveat Brush"/>
                <a:sym typeface="Caveat Brush"/>
              </a:defRPr>
            </a:lvl9pPr>
          </a:lstStyle>
          <a:p/>
        </p:txBody>
      </p:sp>
      <p:sp>
        <p:nvSpPr>
          <p:cNvPr id="3683" name="Google Shape;3683;p22"/>
          <p:cNvSpPr txBox="1"/>
          <p:nvPr>
            <p:ph idx="4" type="subTitle"/>
          </p:nvPr>
        </p:nvSpPr>
        <p:spPr>
          <a:xfrm>
            <a:off x="6499803" y="1941313"/>
            <a:ext cx="2043600" cy="406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600"/>
              <a:buFont typeface="Caveat Brush"/>
              <a:buNone/>
              <a:defRPr b="1" sz="2000">
                <a:latin typeface="Caveat Brush"/>
                <a:ea typeface="Caveat Brush"/>
                <a:cs typeface="Caveat Brush"/>
                <a:sym typeface="Caveat Brush"/>
              </a:defRPr>
            </a:lvl1pPr>
            <a:lvl2pPr lvl="1" rtl="0" algn="ctr">
              <a:lnSpc>
                <a:spcPct val="100000"/>
              </a:lnSpc>
              <a:spcBef>
                <a:spcPts val="0"/>
              </a:spcBef>
              <a:spcAft>
                <a:spcPts val="0"/>
              </a:spcAft>
              <a:buSzPts val="1600"/>
              <a:buFont typeface="Caveat Brush"/>
              <a:buNone/>
              <a:defRPr sz="1600">
                <a:latin typeface="Caveat Brush"/>
                <a:ea typeface="Caveat Brush"/>
                <a:cs typeface="Caveat Brush"/>
                <a:sym typeface="Caveat Brush"/>
              </a:defRPr>
            </a:lvl2pPr>
            <a:lvl3pPr lvl="2" rtl="0" algn="ctr">
              <a:lnSpc>
                <a:spcPct val="100000"/>
              </a:lnSpc>
              <a:spcBef>
                <a:spcPts val="0"/>
              </a:spcBef>
              <a:spcAft>
                <a:spcPts val="0"/>
              </a:spcAft>
              <a:buSzPts val="1600"/>
              <a:buFont typeface="Caveat Brush"/>
              <a:buNone/>
              <a:defRPr sz="1600">
                <a:latin typeface="Caveat Brush"/>
                <a:ea typeface="Caveat Brush"/>
                <a:cs typeface="Caveat Brush"/>
                <a:sym typeface="Caveat Brush"/>
              </a:defRPr>
            </a:lvl3pPr>
            <a:lvl4pPr lvl="3" rtl="0" algn="ctr">
              <a:lnSpc>
                <a:spcPct val="100000"/>
              </a:lnSpc>
              <a:spcBef>
                <a:spcPts val="0"/>
              </a:spcBef>
              <a:spcAft>
                <a:spcPts val="0"/>
              </a:spcAft>
              <a:buSzPts val="1600"/>
              <a:buFont typeface="Caveat Brush"/>
              <a:buNone/>
              <a:defRPr sz="1600">
                <a:latin typeface="Caveat Brush"/>
                <a:ea typeface="Caveat Brush"/>
                <a:cs typeface="Caveat Brush"/>
                <a:sym typeface="Caveat Brush"/>
              </a:defRPr>
            </a:lvl4pPr>
            <a:lvl5pPr lvl="4" rtl="0" algn="ctr">
              <a:lnSpc>
                <a:spcPct val="100000"/>
              </a:lnSpc>
              <a:spcBef>
                <a:spcPts val="0"/>
              </a:spcBef>
              <a:spcAft>
                <a:spcPts val="0"/>
              </a:spcAft>
              <a:buSzPts val="1600"/>
              <a:buFont typeface="Caveat Brush"/>
              <a:buNone/>
              <a:defRPr sz="1600">
                <a:latin typeface="Caveat Brush"/>
                <a:ea typeface="Caveat Brush"/>
                <a:cs typeface="Caveat Brush"/>
                <a:sym typeface="Caveat Brush"/>
              </a:defRPr>
            </a:lvl5pPr>
            <a:lvl6pPr lvl="5" rtl="0" algn="ctr">
              <a:lnSpc>
                <a:spcPct val="100000"/>
              </a:lnSpc>
              <a:spcBef>
                <a:spcPts val="0"/>
              </a:spcBef>
              <a:spcAft>
                <a:spcPts val="0"/>
              </a:spcAft>
              <a:buSzPts val="1600"/>
              <a:buFont typeface="Caveat Brush"/>
              <a:buNone/>
              <a:defRPr sz="1600">
                <a:latin typeface="Caveat Brush"/>
                <a:ea typeface="Caveat Brush"/>
                <a:cs typeface="Caveat Brush"/>
                <a:sym typeface="Caveat Brush"/>
              </a:defRPr>
            </a:lvl6pPr>
            <a:lvl7pPr lvl="6" rtl="0" algn="ctr">
              <a:lnSpc>
                <a:spcPct val="100000"/>
              </a:lnSpc>
              <a:spcBef>
                <a:spcPts val="0"/>
              </a:spcBef>
              <a:spcAft>
                <a:spcPts val="0"/>
              </a:spcAft>
              <a:buSzPts val="1600"/>
              <a:buFont typeface="Caveat Brush"/>
              <a:buNone/>
              <a:defRPr sz="1600">
                <a:latin typeface="Caveat Brush"/>
                <a:ea typeface="Caveat Brush"/>
                <a:cs typeface="Caveat Brush"/>
                <a:sym typeface="Caveat Brush"/>
              </a:defRPr>
            </a:lvl7pPr>
            <a:lvl8pPr lvl="7" rtl="0" algn="ctr">
              <a:lnSpc>
                <a:spcPct val="100000"/>
              </a:lnSpc>
              <a:spcBef>
                <a:spcPts val="0"/>
              </a:spcBef>
              <a:spcAft>
                <a:spcPts val="0"/>
              </a:spcAft>
              <a:buSzPts val="1600"/>
              <a:buFont typeface="Caveat Brush"/>
              <a:buNone/>
              <a:defRPr sz="1600">
                <a:latin typeface="Caveat Brush"/>
                <a:ea typeface="Caveat Brush"/>
                <a:cs typeface="Caveat Brush"/>
                <a:sym typeface="Caveat Brush"/>
              </a:defRPr>
            </a:lvl8pPr>
            <a:lvl9pPr lvl="8" rtl="0" algn="ctr">
              <a:lnSpc>
                <a:spcPct val="100000"/>
              </a:lnSpc>
              <a:spcBef>
                <a:spcPts val="0"/>
              </a:spcBef>
              <a:spcAft>
                <a:spcPts val="0"/>
              </a:spcAft>
              <a:buSzPts val="1600"/>
              <a:buFont typeface="Caveat Brush"/>
              <a:buNone/>
              <a:defRPr sz="1600">
                <a:latin typeface="Caveat Brush"/>
                <a:ea typeface="Caveat Brush"/>
                <a:cs typeface="Caveat Brush"/>
                <a:sym typeface="Caveat Brush"/>
              </a:defRPr>
            </a:lvl9pPr>
          </a:lstStyle>
          <a:p/>
        </p:txBody>
      </p:sp>
      <p:sp>
        <p:nvSpPr>
          <p:cNvPr id="3684" name="Google Shape;3684;p22"/>
          <p:cNvSpPr txBox="1"/>
          <p:nvPr>
            <p:ph idx="5" type="subTitle"/>
          </p:nvPr>
        </p:nvSpPr>
        <p:spPr>
          <a:xfrm>
            <a:off x="600131" y="2247668"/>
            <a:ext cx="2043600" cy="572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600"/>
              <a:buNone/>
              <a:defRPr sz="15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3685" name="Google Shape;3685;p22"/>
          <p:cNvSpPr txBox="1"/>
          <p:nvPr>
            <p:ph idx="6" type="subTitle"/>
          </p:nvPr>
        </p:nvSpPr>
        <p:spPr>
          <a:xfrm>
            <a:off x="6499803" y="2247668"/>
            <a:ext cx="20436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5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3686" name="Google Shape;3686;p22"/>
          <p:cNvSpPr txBox="1"/>
          <p:nvPr>
            <p:ph idx="7" type="subTitle"/>
          </p:nvPr>
        </p:nvSpPr>
        <p:spPr>
          <a:xfrm>
            <a:off x="600131" y="3356118"/>
            <a:ext cx="2043600" cy="572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600"/>
              <a:buNone/>
              <a:defRPr sz="15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3687" name="Google Shape;3687;p22"/>
          <p:cNvSpPr txBox="1"/>
          <p:nvPr>
            <p:ph idx="8" type="subTitle"/>
          </p:nvPr>
        </p:nvSpPr>
        <p:spPr>
          <a:xfrm>
            <a:off x="6499803" y="3356118"/>
            <a:ext cx="20436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5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3688" name="Google Shape;3688;p22"/>
          <p:cNvSpPr txBox="1"/>
          <p:nvPr>
            <p:ph type="title"/>
          </p:nvPr>
        </p:nvSpPr>
        <p:spPr>
          <a:xfrm>
            <a:off x="716550" y="655575"/>
            <a:ext cx="77109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5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3689" name="Google Shape;3689;p22"/>
          <p:cNvSpPr txBox="1"/>
          <p:nvPr>
            <p:ph hasCustomPrompt="1" idx="9" type="title"/>
          </p:nvPr>
        </p:nvSpPr>
        <p:spPr>
          <a:xfrm>
            <a:off x="3664009" y="1969786"/>
            <a:ext cx="863700" cy="795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2000"/>
              <a:buNone/>
              <a:defRPr sz="35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3690" name="Google Shape;3690;p22"/>
          <p:cNvSpPr txBox="1"/>
          <p:nvPr>
            <p:ph hasCustomPrompt="1" idx="13" type="title"/>
          </p:nvPr>
        </p:nvSpPr>
        <p:spPr>
          <a:xfrm>
            <a:off x="3664009" y="3086761"/>
            <a:ext cx="863700" cy="795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2000"/>
              <a:buNone/>
              <a:defRPr sz="35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3691" name="Google Shape;3691;p22"/>
          <p:cNvSpPr txBox="1"/>
          <p:nvPr>
            <p:ph hasCustomPrompt="1" idx="14" type="title"/>
          </p:nvPr>
        </p:nvSpPr>
        <p:spPr>
          <a:xfrm>
            <a:off x="4633708" y="1969786"/>
            <a:ext cx="825900" cy="795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2000"/>
              <a:buNone/>
              <a:defRPr sz="35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3692" name="Google Shape;3692;p22"/>
          <p:cNvSpPr txBox="1"/>
          <p:nvPr>
            <p:ph hasCustomPrompt="1" idx="15" type="title"/>
          </p:nvPr>
        </p:nvSpPr>
        <p:spPr>
          <a:xfrm>
            <a:off x="4633708" y="3086761"/>
            <a:ext cx="825900" cy="795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2000"/>
              <a:buNone/>
              <a:defRPr sz="35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grpSp>
        <p:nvGrpSpPr>
          <p:cNvPr id="3693" name="Google Shape;3693;p22"/>
          <p:cNvGrpSpPr/>
          <p:nvPr/>
        </p:nvGrpSpPr>
        <p:grpSpPr>
          <a:xfrm>
            <a:off x="-1185137" y="840925"/>
            <a:ext cx="2106500" cy="597475"/>
            <a:chOff x="-2810250" y="3572525"/>
            <a:chExt cx="2106500" cy="597475"/>
          </a:xfrm>
        </p:grpSpPr>
        <p:sp>
          <p:nvSpPr>
            <p:cNvPr id="3694" name="Google Shape;3694;p22"/>
            <p:cNvSpPr/>
            <p:nvPr/>
          </p:nvSpPr>
          <p:spPr>
            <a:xfrm>
              <a:off x="-2396250" y="4007475"/>
              <a:ext cx="133850" cy="123700"/>
            </a:xfrm>
            <a:custGeom>
              <a:rect b="b" l="l" r="r" t="t"/>
              <a:pathLst>
                <a:path extrusionOk="0" h="4948" w="5354">
                  <a:moveTo>
                    <a:pt x="3665" y="0"/>
                  </a:moveTo>
                  <a:cubicBezTo>
                    <a:pt x="3419" y="0"/>
                    <a:pt x="3177" y="89"/>
                    <a:pt x="2983" y="258"/>
                  </a:cubicBezTo>
                  <a:cubicBezTo>
                    <a:pt x="2771" y="1971"/>
                    <a:pt x="1" y="2521"/>
                    <a:pt x="339" y="4445"/>
                  </a:cubicBezTo>
                  <a:cubicBezTo>
                    <a:pt x="400" y="4488"/>
                    <a:pt x="452" y="4505"/>
                    <a:pt x="498" y="4505"/>
                  </a:cubicBezTo>
                  <a:cubicBezTo>
                    <a:pt x="693" y="4505"/>
                    <a:pt x="777" y="4189"/>
                    <a:pt x="1039" y="4189"/>
                  </a:cubicBezTo>
                  <a:cubicBezTo>
                    <a:pt x="1052" y="4189"/>
                    <a:pt x="1065" y="4190"/>
                    <a:pt x="1079" y="4192"/>
                  </a:cubicBezTo>
                  <a:cubicBezTo>
                    <a:pt x="1164" y="4466"/>
                    <a:pt x="614" y="4466"/>
                    <a:pt x="762" y="4763"/>
                  </a:cubicBezTo>
                  <a:cubicBezTo>
                    <a:pt x="893" y="4882"/>
                    <a:pt x="1072" y="4948"/>
                    <a:pt x="1226" y="4948"/>
                  </a:cubicBezTo>
                  <a:cubicBezTo>
                    <a:pt x="1344" y="4948"/>
                    <a:pt x="1447" y="4909"/>
                    <a:pt x="1502" y="4826"/>
                  </a:cubicBezTo>
                  <a:cubicBezTo>
                    <a:pt x="1946" y="4213"/>
                    <a:pt x="2750" y="3853"/>
                    <a:pt x="3004" y="3155"/>
                  </a:cubicBezTo>
                  <a:cubicBezTo>
                    <a:pt x="3110" y="2817"/>
                    <a:pt x="3363" y="2542"/>
                    <a:pt x="3659" y="2373"/>
                  </a:cubicBezTo>
                  <a:cubicBezTo>
                    <a:pt x="4558" y="1871"/>
                    <a:pt x="5354" y="109"/>
                    <a:pt x="4167" y="109"/>
                  </a:cubicBezTo>
                  <a:cubicBezTo>
                    <a:pt x="4153" y="109"/>
                    <a:pt x="4139" y="109"/>
                    <a:pt x="4125" y="110"/>
                  </a:cubicBezTo>
                  <a:cubicBezTo>
                    <a:pt x="3977" y="36"/>
                    <a:pt x="3820" y="0"/>
                    <a:pt x="3665"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5" name="Google Shape;3695;p22"/>
            <p:cNvSpPr/>
            <p:nvPr/>
          </p:nvSpPr>
          <p:spPr>
            <a:xfrm>
              <a:off x="-1076525" y="3572525"/>
              <a:ext cx="126925" cy="104075"/>
            </a:xfrm>
            <a:custGeom>
              <a:rect b="b" l="l" r="r" t="t"/>
              <a:pathLst>
                <a:path extrusionOk="0" h="4163" w="5077">
                  <a:moveTo>
                    <a:pt x="3337" y="1"/>
                  </a:moveTo>
                  <a:cubicBezTo>
                    <a:pt x="3025" y="1"/>
                    <a:pt x="2736" y="55"/>
                    <a:pt x="2602" y="165"/>
                  </a:cubicBezTo>
                  <a:cubicBezTo>
                    <a:pt x="2665" y="715"/>
                    <a:pt x="1798" y="906"/>
                    <a:pt x="1841" y="1477"/>
                  </a:cubicBezTo>
                  <a:cubicBezTo>
                    <a:pt x="1819" y="1815"/>
                    <a:pt x="1544" y="1900"/>
                    <a:pt x="1248" y="1963"/>
                  </a:cubicBezTo>
                  <a:cubicBezTo>
                    <a:pt x="254" y="2513"/>
                    <a:pt x="1" y="4099"/>
                    <a:pt x="1502" y="4163"/>
                  </a:cubicBezTo>
                  <a:cubicBezTo>
                    <a:pt x="2412" y="3824"/>
                    <a:pt x="3173" y="3190"/>
                    <a:pt x="3659" y="2365"/>
                  </a:cubicBezTo>
                  <a:cubicBezTo>
                    <a:pt x="3793" y="1912"/>
                    <a:pt x="4060" y="1739"/>
                    <a:pt x="4460" y="1739"/>
                  </a:cubicBezTo>
                  <a:cubicBezTo>
                    <a:pt x="4565" y="1739"/>
                    <a:pt x="4678" y="1751"/>
                    <a:pt x="4801" y="1773"/>
                  </a:cubicBezTo>
                  <a:cubicBezTo>
                    <a:pt x="4738" y="1604"/>
                    <a:pt x="5076" y="1477"/>
                    <a:pt x="4865" y="1286"/>
                  </a:cubicBezTo>
                  <a:cubicBezTo>
                    <a:pt x="4670" y="1119"/>
                    <a:pt x="4486" y="1055"/>
                    <a:pt x="4305" y="1055"/>
                  </a:cubicBezTo>
                  <a:cubicBezTo>
                    <a:pt x="3779" y="1055"/>
                    <a:pt x="3290" y="1599"/>
                    <a:pt x="2708" y="1709"/>
                  </a:cubicBezTo>
                  <a:cubicBezTo>
                    <a:pt x="2792" y="1202"/>
                    <a:pt x="3215" y="948"/>
                    <a:pt x="3511" y="715"/>
                  </a:cubicBezTo>
                  <a:cubicBezTo>
                    <a:pt x="3571" y="673"/>
                    <a:pt x="3645" y="658"/>
                    <a:pt x="3726" y="658"/>
                  </a:cubicBezTo>
                  <a:cubicBezTo>
                    <a:pt x="3891" y="658"/>
                    <a:pt x="4083" y="718"/>
                    <a:pt x="4233" y="718"/>
                  </a:cubicBezTo>
                  <a:cubicBezTo>
                    <a:pt x="4373" y="718"/>
                    <a:pt x="4476" y="666"/>
                    <a:pt x="4484" y="461"/>
                  </a:cubicBezTo>
                  <a:cubicBezTo>
                    <a:pt x="4458" y="156"/>
                    <a:pt x="3864" y="1"/>
                    <a:pt x="3337"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6" name="Google Shape;3696;p22"/>
            <p:cNvSpPr/>
            <p:nvPr/>
          </p:nvSpPr>
          <p:spPr>
            <a:xfrm>
              <a:off x="-2407875" y="4057575"/>
              <a:ext cx="141200" cy="94050"/>
            </a:xfrm>
            <a:custGeom>
              <a:rect b="b" l="l" r="r" t="t"/>
              <a:pathLst>
                <a:path extrusionOk="0" h="3762" w="5648">
                  <a:moveTo>
                    <a:pt x="4962" y="0"/>
                  </a:moveTo>
                  <a:cubicBezTo>
                    <a:pt x="4363" y="0"/>
                    <a:pt x="3743" y="352"/>
                    <a:pt x="3532" y="940"/>
                  </a:cubicBezTo>
                  <a:cubicBezTo>
                    <a:pt x="3405" y="1638"/>
                    <a:pt x="2665" y="1743"/>
                    <a:pt x="2369" y="2293"/>
                  </a:cubicBezTo>
                  <a:cubicBezTo>
                    <a:pt x="2144" y="2744"/>
                    <a:pt x="1958" y="2962"/>
                    <a:pt x="1704" y="2962"/>
                  </a:cubicBezTo>
                  <a:cubicBezTo>
                    <a:pt x="1506" y="2962"/>
                    <a:pt x="1265" y="2828"/>
                    <a:pt x="931" y="2568"/>
                  </a:cubicBezTo>
                  <a:cubicBezTo>
                    <a:pt x="656" y="2399"/>
                    <a:pt x="677" y="2188"/>
                    <a:pt x="740" y="1955"/>
                  </a:cubicBezTo>
                  <a:cubicBezTo>
                    <a:pt x="844" y="1728"/>
                    <a:pt x="715" y="1616"/>
                    <a:pt x="571" y="1616"/>
                  </a:cubicBezTo>
                  <a:cubicBezTo>
                    <a:pt x="420" y="1616"/>
                    <a:pt x="253" y="1738"/>
                    <a:pt x="317" y="1976"/>
                  </a:cubicBezTo>
                  <a:cubicBezTo>
                    <a:pt x="85" y="2293"/>
                    <a:pt x="0" y="2801"/>
                    <a:pt x="360" y="3076"/>
                  </a:cubicBezTo>
                  <a:cubicBezTo>
                    <a:pt x="1067" y="3522"/>
                    <a:pt x="1545" y="3761"/>
                    <a:pt x="1963" y="3761"/>
                  </a:cubicBezTo>
                  <a:cubicBezTo>
                    <a:pt x="2358" y="3761"/>
                    <a:pt x="2699" y="3549"/>
                    <a:pt x="3130" y="3097"/>
                  </a:cubicBezTo>
                  <a:cubicBezTo>
                    <a:pt x="3997" y="2166"/>
                    <a:pt x="5097" y="1342"/>
                    <a:pt x="5647" y="178"/>
                  </a:cubicBezTo>
                  <a:cubicBezTo>
                    <a:pt x="5441" y="57"/>
                    <a:pt x="5203" y="0"/>
                    <a:pt x="4962"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7" name="Google Shape;3697;p22"/>
            <p:cNvSpPr/>
            <p:nvPr/>
          </p:nvSpPr>
          <p:spPr>
            <a:xfrm>
              <a:off x="-869800" y="3762375"/>
              <a:ext cx="147025" cy="84950"/>
            </a:xfrm>
            <a:custGeom>
              <a:rect b="b" l="l" r="r" t="t"/>
              <a:pathLst>
                <a:path extrusionOk="0" h="3398" w="5881">
                  <a:moveTo>
                    <a:pt x="3321" y="0"/>
                  </a:moveTo>
                  <a:cubicBezTo>
                    <a:pt x="2724" y="0"/>
                    <a:pt x="1587" y="1645"/>
                    <a:pt x="652" y="1645"/>
                  </a:cubicBezTo>
                  <a:cubicBezTo>
                    <a:pt x="646" y="1645"/>
                    <a:pt x="641" y="1645"/>
                    <a:pt x="635" y="1644"/>
                  </a:cubicBezTo>
                  <a:cubicBezTo>
                    <a:pt x="339" y="1666"/>
                    <a:pt x="530" y="2004"/>
                    <a:pt x="276" y="2067"/>
                  </a:cubicBezTo>
                  <a:cubicBezTo>
                    <a:pt x="1" y="2448"/>
                    <a:pt x="170" y="2829"/>
                    <a:pt x="276" y="3188"/>
                  </a:cubicBezTo>
                  <a:lnTo>
                    <a:pt x="445" y="3209"/>
                  </a:lnTo>
                  <a:cubicBezTo>
                    <a:pt x="481" y="3205"/>
                    <a:pt x="517" y="3203"/>
                    <a:pt x="553" y="3203"/>
                  </a:cubicBezTo>
                  <a:cubicBezTo>
                    <a:pt x="921" y="3203"/>
                    <a:pt x="1302" y="3397"/>
                    <a:pt x="1640" y="3397"/>
                  </a:cubicBezTo>
                  <a:cubicBezTo>
                    <a:pt x="1779" y="3397"/>
                    <a:pt x="1911" y="3365"/>
                    <a:pt x="2031" y="3273"/>
                  </a:cubicBezTo>
                  <a:cubicBezTo>
                    <a:pt x="2645" y="2850"/>
                    <a:pt x="3491" y="2554"/>
                    <a:pt x="3892" y="2089"/>
                  </a:cubicBezTo>
                  <a:cubicBezTo>
                    <a:pt x="4358" y="1306"/>
                    <a:pt x="5881" y="1243"/>
                    <a:pt x="5606" y="164"/>
                  </a:cubicBezTo>
                  <a:cubicBezTo>
                    <a:pt x="5575" y="156"/>
                    <a:pt x="5540" y="153"/>
                    <a:pt x="5503" y="153"/>
                  </a:cubicBezTo>
                  <a:cubicBezTo>
                    <a:pt x="4820" y="153"/>
                    <a:pt x="3102" y="1370"/>
                    <a:pt x="2581" y="1771"/>
                  </a:cubicBezTo>
                  <a:cubicBezTo>
                    <a:pt x="2877" y="1179"/>
                    <a:pt x="3533" y="756"/>
                    <a:pt x="3491" y="58"/>
                  </a:cubicBezTo>
                  <a:cubicBezTo>
                    <a:pt x="3441" y="18"/>
                    <a:pt x="3384" y="0"/>
                    <a:pt x="3321"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8" name="Google Shape;3698;p22"/>
            <p:cNvSpPr/>
            <p:nvPr/>
          </p:nvSpPr>
          <p:spPr>
            <a:xfrm>
              <a:off x="-2475025" y="3887900"/>
              <a:ext cx="118975" cy="96950"/>
            </a:xfrm>
            <a:custGeom>
              <a:rect b="b" l="l" r="r" t="t"/>
              <a:pathLst>
                <a:path extrusionOk="0" h="3878" w="4759">
                  <a:moveTo>
                    <a:pt x="2337" y="1"/>
                  </a:moveTo>
                  <a:cubicBezTo>
                    <a:pt x="1329" y="1"/>
                    <a:pt x="678" y="1172"/>
                    <a:pt x="550" y="1995"/>
                  </a:cubicBezTo>
                  <a:cubicBezTo>
                    <a:pt x="0" y="3010"/>
                    <a:pt x="867" y="3751"/>
                    <a:pt x="1883" y="3878"/>
                  </a:cubicBezTo>
                  <a:cubicBezTo>
                    <a:pt x="2665" y="3095"/>
                    <a:pt x="4759" y="1953"/>
                    <a:pt x="3215" y="832"/>
                  </a:cubicBezTo>
                  <a:cubicBezTo>
                    <a:pt x="2898" y="621"/>
                    <a:pt x="2961" y="346"/>
                    <a:pt x="2834" y="92"/>
                  </a:cubicBezTo>
                  <a:cubicBezTo>
                    <a:pt x="2660" y="29"/>
                    <a:pt x="2494" y="1"/>
                    <a:pt x="2337"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9" name="Google Shape;3699;p22"/>
            <p:cNvSpPr/>
            <p:nvPr/>
          </p:nvSpPr>
          <p:spPr>
            <a:xfrm>
              <a:off x="-1207650" y="3814575"/>
              <a:ext cx="107350" cy="83025"/>
            </a:xfrm>
            <a:custGeom>
              <a:rect b="b" l="l" r="r" t="t"/>
              <a:pathLst>
                <a:path extrusionOk="0" h="3321" w="4294">
                  <a:moveTo>
                    <a:pt x="2433" y="1"/>
                  </a:moveTo>
                  <a:lnTo>
                    <a:pt x="1883" y="275"/>
                  </a:lnTo>
                  <a:cubicBezTo>
                    <a:pt x="1967" y="1227"/>
                    <a:pt x="1037" y="1523"/>
                    <a:pt x="423" y="2031"/>
                  </a:cubicBezTo>
                  <a:cubicBezTo>
                    <a:pt x="0" y="2771"/>
                    <a:pt x="297" y="3194"/>
                    <a:pt x="1333" y="3321"/>
                  </a:cubicBezTo>
                  <a:cubicBezTo>
                    <a:pt x="3025" y="2665"/>
                    <a:pt x="2623" y="1227"/>
                    <a:pt x="4252" y="1121"/>
                  </a:cubicBezTo>
                  <a:lnTo>
                    <a:pt x="4294" y="783"/>
                  </a:lnTo>
                  <a:cubicBezTo>
                    <a:pt x="3955" y="22"/>
                    <a:pt x="3131" y="106"/>
                    <a:pt x="2433"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0" name="Google Shape;3700;p22"/>
            <p:cNvSpPr/>
            <p:nvPr/>
          </p:nvSpPr>
          <p:spPr>
            <a:xfrm>
              <a:off x="-1657600" y="3775075"/>
              <a:ext cx="115300" cy="89075"/>
            </a:xfrm>
            <a:custGeom>
              <a:rect b="b" l="l" r="r" t="t"/>
              <a:pathLst>
                <a:path extrusionOk="0" h="3563" w="4612">
                  <a:moveTo>
                    <a:pt x="3414" y="0"/>
                  </a:moveTo>
                  <a:cubicBezTo>
                    <a:pt x="2993" y="0"/>
                    <a:pt x="3192" y="1023"/>
                    <a:pt x="1840" y="1707"/>
                  </a:cubicBezTo>
                  <a:cubicBezTo>
                    <a:pt x="1883" y="2807"/>
                    <a:pt x="719" y="2575"/>
                    <a:pt x="0" y="2934"/>
                  </a:cubicBezTo>
                  <a:cubicBezTo>
                    <a:pt x="104" y="3374"/>
                    <a:pt x="451" y="3562"/>
                    <a:pt x="899" y="3562"/>
                  </a:cubicBezTo>
                  <a:cubicBezTo>
                    <a:pt x="2278" y="3562"/>
                    <a:pt x="4612" y="1777"/>
                    <a:pt x="3701" y="100"/>
                  </a:cubicBezTo>
                  <a:cubicBezTo>
                    <a:pt x="3579" y="31"/>
                    <a:pt x="3487" y="0"/>
                    <a:pt x="3414"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1" name="Google Shape;3701;p22"/>
            <p:cNvSpPr/>
            <p:nvPr/>
          </p:nvSpPr>
          <p:spPr>
            <a:xfrm>
              <a:off x="-2430100" y="3892350"/>
              <a:ext cx="79875" cy="94825"/>
            </a:xfrm>
            <a:custGeom>
              <a:rect b="b" l="l" r="r" t="t"/>
              <a:pathLst>
                <a:path extrusionOk="0" h="3793" w="3195">
                  <a:moveTo>
                    <a:pt x="1251" y="0"/>
                  </a:moveTo>
                  <a:cubicBezTo>
                    <a:pt x="1175" y="0"/>
                    <a:pt x="1096" y="7"/>
                    <a:pt x="1016" y="20"/>
                  </a:cubicBezTo>
                  <a:cubicBezTo>
                    <a:pt x="720" y="316"/>
                    <a:pt x="382" y="548"/>
                    <a:pt x="1185" y="760"/>
                  </a:cubicBezTo>
                  <a:cubicBezTo>
                    <a:pt x="2475" y="1162"/>
                    <a:pt x="1376" y="2684"/>
                    <a:pt x="530" y="3002"/>
                  </a:cubicBezTo>
                  <a:cubicBezTo>
                    <a:pt x="212" y="3065"/>
                    <a:pt x="1" y="3382"/>
                    <a:pt x="86" y="3700"/>
                  </a:cubicBezTo>
                  <a:cubicBezTo>
                    <a:pt x="287" y="3764"/>
                    <a:pt x="455" y="3793"/>
                    <a:pt x="600" y="3793"/>
                  </a:cubicBezTo>
                  <a:cubicBezTo>
                    <a:pt x="1354" y="3793"/>
                    <a:pt x="1459" y="3019"/>
                    <a:pt x="2116" y="2558"/>
                  </a:cubicBezTo>
                  <a:cubicBezTo>
                    <a:pt x="3194" y="1779"/>
                    <a:pt x="2538" y="0"/>
                    <a:pt x="1251"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2" name="Google Shape;3702;p22"/>
            <p:cNvSpPr/>
            <p:nvPr/>
          </p:nvSpPr>
          <p:spPr>
            <a:xfrm>
              <a:off x="-858675" y="3784450"/>
              <a:ext cx="124800" cy="72900"/>
            </a:xfrm>
            <a:custGeom>
              <a:rect b="b" l="l" r="r" t="t"/>
              <a:pathLst>
                <a:path extrusionOk="0" h="2916" w="4992">
                  <a:moveTo>
                    <a:pt x="4991" y="85"/>
                  </a:moveTo>
                  <a:lnTo>
                    <a:pt x="4991" y="85"/>
                  </a:lnTo>
                  <a:cubicBezTo>
                    <a:pt x="4590" y="233"/>
                    <a:pt x="3638" y="0"/>
                    <a:pt x="3553" y="529"/>
                  </a:cubicBezTo>
                  <a:cubicBezTo>
                    <a:pt x="3744" y="1523"/>
                    <a:pt x="2242" y="1142"/>
                    <a:pt x="1925" y="1840"/>
                  </a:cubicBezTo>
                  <a:cubicBezTo>
                    <a:pt x="1784" y="2210"/>
                    <a:pt x="1565" y="2322"/>
                    <a:pt x="1324" y="2322"/>
                  </a:cubicBezTo>
                  <a:cubicBezTo>
                    <a:pt x="952" y="2322"/>
                    <a:pt x="529" y="2056"/>
                    <a:pt x="260" y="2056"/>
                  </a:cubicBezTo>
                  <a:cubicBezTo>
                    <a:pt x="125" y="2056"/>
                    <a:pt x="30" y="2124"/>
                    <a:pt x="0" y="2326"/>
                  </a:cubicBezTo>
                  <a:cubicBezTo>
                    <a:pt x="340" y="2745"/>
                    <a:pt x="752" y="2916"/>
                    <a:pt x="1193" y="2916"/>
                  </a:cubicBezTo>
                  <a:cubicBezTo>
                    <a:pt x="2648" y="2916"/>
                    <a:pt x="4423" y="1058"/>
                    <a:pt x="4991" y="85"/>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3" name="Google Shape;3703;p22"/>
            <p:cNvSpPr/>
            <p:nvPr/>
          </p:nvSpPr>
          <p:spPr>
            <a:xfrm>
              <a:off x="-1715775" y="4022375"/>
              <a:ext cx="82525" cy="97300"/>
            </a:xfrm>
            <a:custGeom>
              <a:rect b="b" l="l" r="r" t="t"/>
              <a:pathLst>
                <a:path extrusionOk="0" h="3892" w="3301">
                  <a:moveTo>
                    <a:pt x="2164" y="1"/>
                  </a:moveTo>
                  <a:cubicBezTo>
                    <a:pt x="2076" y="1"/>
                    <a:pt x="2004" y="47"/>
                    <a:pt x="1968" y="191"/>
                  </a:cubicBezTo>
                  <a:cubicBezTo>
                    <a:pt x="1714" y="381"/>
                    <a:pt x="1545" y="677"/>
                    <a:pt x="1545" y="994"/>
                  </a:cubicBezTo>
                  <a:cubicBezTo>
                    <a:pt x="1376" y="1925"/>
                    <a:pt x="1" y="2411"/>
                    <a:pt x="530" y="3469"/>
                  </a:cubicBezTo>
                  <a:cubicBezTo>
                    <a:pt x="675" y="3736"/>
                    <a:pt x="995" y="3891"/>
                    <a:pt x="1306" y="3891"/>
                  </a:cubicBezTo>
                  <a:cubicBezTo>
                    <a:pt x="1536" y="3891"/>
                    <a:pt x="1760" y="3806"/>
                    <a:pt x="1904" y="3617"/>
                  </a:cubicBezTo>
                  <a:cubicBezTo>
                    <a:pt x="2179" y="2432"/>
                    <a:pt x="3300" y="1502"/>
                    <a:pt x="3258" y="233"/>
                  </a:cubicBezTo>
                  <a:lnTo>
                    <a:pt x="2708" y="148"/>
                  </a:lnTo>
                  <a:cubicBezTo>
                    <a:pt x="2698" y="150"/>
                    <a:pt x="2687" y="151"/>
                    <a:pt x="2676" y="151"/>
                  </a:cubicBezTo>
                  <a:cubicBezTo>
                    <a:pt x="2534" y="151"/>
                    <a:pt x="2323" y="1"/>
                    <a:pt x="2164"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4" name="Google Shape;3704;p22"/>
            <p:cNvSpPr/>
            <p:nvPr/>
          </p:nvSpPr>
          <p:spPr>
            <a:xfrm>
              <a:off x="-1209225" y="4031875"/>
              <a:ext cx="103650" cy="71425"/>
            </a:xfrm>
            <a:custGeom>
              <a:rect b="b" l="l" r="r" t="t"/>
              <a:pathLst>
                <a:path extrusionOk="0" h="2857" w="4146">
                  <a:moveTo>
                    <a:pt x="3786" y="1"/>
                  </a:moveTo>
                  <a:cubicBezTo>
                    <a:pt x="3046" y="85"/>
                    <a:pt x="2305" y="64"/>
                    <a:pt x="1586" y="128"/>
                  </a:cubicBezTo>
                  <a:lnTo>
                    <a:pt x="1015" y="593"/>
                  </a:lnTo>
                  <a:cubicBezTo>
                    <a:pt x="931" y="678"/>
                    <a:pt x="888" y="762"/>
                    <a:pt x="867" y="889"/>
                  </a:cubicBezTo>
                  <a:cubicBezTo>
                    <a:pt x="867" y="1460"/>
                    <a:pt x="0" y="1756"/>
                    <a:pt x="254" y="2412"/>
                  </a:cubicBezTo>
                  <a:cubicBezTo>
                    <a:pt x="536" y="2704"/>
                    <a:pt x="899" y="2857"/>
                    <a:pt x="1245" y="2857"/>
                  </a:cubicBezTo>
                  <a:cubicBezTo>
                    <a:pt x="1652" y="2857"/>
                    <a:pt x="2036" y="2646"/>
                    <a:pt x="2242" y="2200"/>
                  </a:cubicBezTo>
                  <a:cubicBezTo>
                    <a:pt x="2305" y="2031"/>
                    <a:pt x="2263" y="1862"/>
                    <a:pt x="2157" y="1756"/>
                  </a:cubicBezTo>
                  <a:cubicBezTo>
                    <a:pt x="2106" y="1735"/>
                    <a:pt x="2059" y="1725"/>
                    <a:pt x="2015" y="1725"/>
                  </a:cubicBezTo>
                  <a:cubicBezTo>
                    <a:pt x="1762" y="1725"/>
                    <a:pt x="1611" y="2027"/>
                    <a:pt x="1362" y="2027"/>
                  </a:cubicBezTo>
                  <a:cubicBezTo>
                    <a:pt x="1314" y="2027"/>
                    <a:pt x="1262" y="2016"/>
                    <a:pt x="1206" y="1989"/>
                  </a:cubicBezTo>
                  <a:cubicBezTo>
                    <a:pt x="1461" y="1559"/>
                    <a:pt x="1576" y="1366"/>
                    <a:pt x="1705" y="1366"/>
                  </a:cubicBezTo>
                  <a:cubicBezTo>
                    <a:pt x="1811" y="1366"/>
                    <a:pt x="1926" y="1497"/>
                    <a:pt x="2136" y="1735"/>
                  </a:cubicBezTo>
                  <a:cubicBezTo>
                    <a:pt x="2338" y="1823"/>
                    <a:pt x="2499" y="1859"/>
                    <a:pt x="2631" y="1859"/>
                  </a:cubicBezTo>
                  <a:cubicBezTo>
                    <a:pt x="3230" y="1859"/>
                    <a:pt x="3210" y="1093"/>
                    <a:pt x="3574" y="868"/>
                  </a:cubicBezTo>
                  <a:lnTo>
                    <a:pt x="3574" y="868"/>
                  </a:lnTo>
                  <a:cubicBezTo>
                    <a:pt x="3426" y="1079"/>
                    <a:pt x="3320" y="1291"/>
                    <a:pt x="3765" y="1418"/>
                  </a:cubicBezTo>
                  <a:cubicBezTo>
                    <a:pt x="3765" y="953"/>
                    <a:pt x="4145" y="487"/>
                    <a:pt x="3786"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5" name="Google Shape;3705;p22"/>
            <p:cNvSpPr/>
            <p:nvPr/>
          </p:nvSpPr>
          <p:spPr>
            <a:xfrm>
              <a:off x="-2402600" y="4013900"/>
              <a:ext cx="103125" cy="108950"/>
            </a:xfrm>
            <a:custGeom>
              <a:rect b="b" l="l" r="r" t="t"/>
              <a:pathLst>
                <a:path extrusionOk="0" h="4358" w="4125">
                  <a:moveTo>
                    <a:pt x="3258" y="1"/>
                  </a:moveTo>
                  <a:cubicBezTo>
                    <a:pt x="1883" y="720"/>
                    <a:pt x="826" y="1925"/>
                    <a:pt x="276" y="3385"/>
                  </a:cubicBezTo>
                  <a:cubicBezTo>
                    <a:pt x="635" y="3638"/>
                    <a:pt x="1" y="4188"/>
                    <a:pt x="656" y="4358"/>
                  </a:cubicBezTo>
                  <a:cubicBezTo>
                    <a:pt x="720" y="4315"/>
                    <a:pt x="741" y="4231"/>
                    <a:pt x="656" y="4188"/>
                  </a:cubicBezTo>
                  <a:cubicBezTo>
                    <a:pt x="635" y="2285"/>
                    <a:pt x="4125" y="1206"/>
                    <a:pt x="3258"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6" name="Google Shape;3706;p22"/>
            <p:cNvSpPr/>
            <p:nvPr/>
          </p:nvSpPr>
          <p:spPr>
            <a:xfrm>
              <a:off x="-2066325" y="3800825"/>
              <a:ext cx="83575" cy="106975"/>
            </a:xfrm>
            <a:custGeom>
              <a:rect b="b" l="l" r="r" t="t"/>
              <a:pathLst>
                <a:path extrusionOk="0" h="4279" w="3343">
                  <a:moveTo>
                    <a:pt x="1333" y="1"/>
                  </a:moveTo>
                  <a:lnTo>
                    <a:pt x="1333" y="22"/>
                  </a:lnTo>
                  <a:cubicBezTo>
                    <a:pt x="678" y="1333"/>
                    <a:pt x="1" y="2856"/>
                    <a:pt x="995" y="4188"/>
                  </a:cubicBezTo>
                  <a:cubicBezTo>
                    <a:pt x="1021" y="4179"/>
                    <a:pt x="1044" y="4174"/>
                    <a:pt x="1064" y="4174"/>
                  </a:cubicBezTo>
                  <a:cubicBezTo>
                    <a:pt x="1093" y="4174"/>
                    <a:pt x="1118" y="4185"/>
                    <a:pt x="1143" y="4209"/>
                  </a:cubicBezTo>
                  <a:cubicBezTo>
                    <a:pt x="1255" y="4257"/>
                    <a:pt x="1355" y="4278"/>
                    <a:pt x="1445" y="4278"/>
                  </a:cubicBezTo>
                  <a:cubicBezTo>
                    <a:pt x="2033" y="4278"/>
                    <a:pt x="2193" y="3371"/>
                    <a:pt x="2560" y="3004"/>
                  </a:cubicBezTo>
                  <a:cubicBezTo>
                    <a:pt x="2814" y="2581"/>
                    <a:pt x="3342" y="2200"/>
                    <a:pt x="3152" y="1650"/>
                  </a:cubicBezTo>
                  <a:cubicBezTo>
                    <a:pt x="2964" y="1253"/>
                    <a:pt x="3272" y="339"/>
                    <a:pt x="2645" y="339"/>
                  </a:cubicBezTo>
                  <a:cubicBezTo>
                    <a:pt x="2638" y="339"/>
                    <a:pt x="2631" y="339"/>
                    <a:pt x="2623" y="339"/>
                  </a:cubicBezTo>
                  <a:cubicBezTo>
                    <a:pt x="1777" y="1016"/>
                    <a:pt x="2285" y="2116"/>
                    <a:pt x="1629" y="2940"/>
                  </a:cubicBezTo>
                  <a:cubicBezTo>
                    <a:pt x="678" y="2010"/>
                    <a:pt x="3258" y="318"/>
                    <a:pt x="1333"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7" name="Google Shape;3707;p22"/>
            <p:cNvSpPr/>
            <p:nvPr/>
          </p:nvSpPr>
          <p:spPr>
            <a:xfrm>
              <a:off x="-2386200" y="4013900"/>
              <a:ext cx="131150" cy="123250"/>
            </a:xfrm>
            <a:custGeom>
              <a:rect b="b" l="l" r="r" t="t"/>
              <a:pathLst>
                <a:path extrusionOk="0" h="4930" w="5246">
                  <a:moveTo>
                    <a:pt x="4273" y="1"/>
                  </a:moveTo>
                  <a:cubicBezTo>
                    <a:pt x="4251" y="974"/>
                    <a:pt x="3702" y="1672"/>
                    <a:pt x="2708" y="2116"/>
                  </a:cubicBezTo>
                  <a:cubicBezTo>
                    <a:pt x="2517" y="2200"/>
                    <a:pt x="2390" y="2306"/>
                    <a:pt x="2433" y="2475"/>
                  </a:cubicBezTo>
                  <a:cubicBezTo>
                    <a:pt x="2644" y="3448"/>
                    <a:pt x="1142" y="3533"/>
                    <a:pt x="1079" y="4400"/>
                  </a:cubicBezTo>
                  <a:cubicBezTo>
                    <a:pt x="1079" y="4474"/>
                    <a:pt x="957" y="4521"/>
                    <a:pt x="809" y="4521"/>
                  </a:cubicBezTo>
                  <a:cubicBezTo>
                    <a:pt x="661" y="4521"/>
                    <a:pt x="487" y="4474"/>
                    <a:pt x="381" y="4358"/>
                  </a:cubicBezTo>
                  <a:cubicBezTo>
                    <a:pt x="430" y="4210"/>
                    <a:pt x="343" y="4184"/>
                    <a:pt x="233" y="4184"/>
                  </a:cubicBezTo>
                  <a:cubicBezTo>
                    <a:pt x="173" y="4184"/>
                    <a:pt x="107" y="4191"/>
                    <a:pt x="51" y="4191"/>
                  </a:cubicBezTo>
                  <a:cubicBezTo>
                    <a:pt x="33" y="4191"/>
                    <a:pt x="16" y="4191"/>
                    <a:pt x="0" y="4188"/>
                  </a:cubicBezTo>
                  <a:lnTo>
                    <a:pt x="0" y="4358"/>
                  </a:lnTo>
                  <a:cubicBezTo>
                    <a:pt x="211" y="4625"/>
                    <a:pt x="478" y="4929"/>
                    <a:pt x="770" y="4929"/>
                  </a:cubicBezTo>
                  <a:cubicBezTo>
                    <a:pt x="918" y="4929"/>
                    <a:pt x="1071" y="4852"/>
                    <a:pt x="1227" y="4654"/>
                  </a:cubicBezTo>
                  <a:cubicBezTo>
                    <a:pt x="1713" y="4061"/>
                    <a:pt x="2433" y="3638"/>
                    <a:pt x="2771" y="2983"/>
                  </a:cubicBezTo>
                  <a:cubicBezTo>
                    <a:pt x="3157" y="2175"/>
                    <a:pt x="3471" y="1892"/>
                    <a:pt x="4244" y="1892"/>
                  </a:cubicBezTo>
                  <a:cubicBezTo>
                    <a:pt x="4402" y="1892"/>
                    <a:pt x="4579" y="1904"/>
                    <a:pt x="4780" y="1925"/>
                  </a:cubicBezTo>
                  <a:cubicBezTo>
                    <a:pt x="5245" y="1164"/>
                    <a:pt x="4865" y="551"/>
                    <a:pt x="4273"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8" name="Google Shape;3708;p22"/>
            <p:cNvSpPr/>
            <p:nvPr/>
          </p:nvSpPr>
          <p:spPr>
            <a:xfrm>
              <a:off x="-1054850" y="3608375"/>
              <a:ext cx="98375" cy="83775"/>
            </a:xfrm>
            <a:custGeom>
              <a:rect b="b" l="l" r="r" t="t"/>
              <a:pathLst>
                <a:path extrusionOk="0" h="3351" w="3935">
                  <a:moveTo>
                    <a:pt x="3286" y="0"/>
                  </a:moveTo>
                  <a:cubicBezTo>
                    <a:pt x="3065" y="0"/>
                    <a:pt x="2878" y="122"/>
                    <a:pt x="2814" y="360"/>
                  </a:cubicBezTo>
                  <a:cubicBezTo>
                    <a:pt x="2602" y="1121"/>
                    <a:pt x="1820" y="1460"/>
                    <a:pt x="1545" y="2115"/>
                  </a:cubicBezTo>
                  <a:cubicBezTo>
                    <a:pt x="1312" y="2284"/>
                    <a:pt x="1058" y="2454"/>
                    <a:pt x="804" y="2581"/>
                  </a:cubicBezTo>
                  <a:cubicBezTo>
                    <a:pt x="402" y="2729"/>
                    <a:pt x="1" y="2855"/>
                    <a:pt x="64" y="3342"/>
                  </a:cubicBezTo>
                  <a:cubicBezTo>
                    <a:pt x="126" y="3347"/>
                    <a:pt x="187" y="3350"/>
                    <a:pt x="248" y="3350"/>
                  </a:cubicBezTo>
                  <a:cubicBezTo>
                    <a:pt x="1839" y="3350"/>
                    <a:pt x="3181" y="1540"/>
                    <a:pt x="3934" y="339"/>
                  </a:cubicBezTo>
                  <a:cubicBezTo>
                    <a:pt x="3738" y="111"/>
                    <a:pt x="3496" y="0"/>
                    <a:pt x="3286"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9" name="Google Shape;3709;p22"/>
            <p:cNvSpPr/>
            <p:nvPr/>
          </p:nvSpPr>
          <p:spPr>
            <a:xfrm>
              <a:off x="-2025025" y="3796425"/>
              <a:ext cx="88800" cy="110275"/>
            </a:xfrm>
            <a:custGeom>
              <a:rect b="b" l="l" r="r" t="t"/>
              <a:pathLst>
                <a:path extrusionOk="0" h="4411" w="3552">
                  <a:moveTo>
                    <a:pt x="889" y="1"/>
                  </a:moveTo>
                  <a:cubicBezTo>
                    <a:pt x="649" y="1"/>
                    <a:pt x="619" y="221"/>
                    <a:pt x="1162" y="663"/>
                  </a:cubicBezTo>
                  <a:cubicBezTo>
                    <a:pt x="1373" y="832"/>
                    <a:pt x="1310" y="1001"/>
                    <a:pt x="1141" y="1150"/>
                  </a:cubicBezTo>
                  <a:cubicBezTo>
                    <a:pt x="992" y="1678"/>
                    <a:pt x="1881" y="2186"/>
                    <a:pt x="1141" y="2588"/>
                  </a:cubicBezTo>
                  <a:cubicBezTo>
                    <a:pt x="770" y="2670"/>
                    <a:pt x="1" y="4411"/>
                    <a:pt x="696" y="4411"/>
                  </a:cubicBezTo>
                  <a:cubicBezTo>
                    <a:pt x="716" y="4411"/>
                    <a:pt x="737" y="4409"/>
                    <a:pt x="760" y="4406"/>
                  </a:cubicBezTo>
                  <a:cubicBezTo>
                    <a:pt x="3552" y="1477"/>
                    <a:pt x="1512" y="1"/>
                    <a:pt x="889"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0" name="Google Shape;3710;p22"/>
            <p:cNvSpPr/>
            <p:nvPr/>
          </p:nvSpPr>
          <p:spPr>
            <a:xfrm>
              <a:off x="-2743625" y="4091025"/>
              <a:ext cx="81975" cy="78875"/>
            </a:xfrm>
            <a:custGeom>
              <a:rect b="b" l="l" r="r" t="t"/>
              <a:pathLst>
                <a:path extrusionOk="0" h="3155" w="3279">
                  <a:moveTo>
                    <a:pt x="2655" y="0"/>
                  </a:moveTo>
                  <a:cubicBezTo>
                    <a:pt x="2457" y="0"/>
                    <a:pt x="2305" y="192"/>
                    <a:pt x="1967" y="638"/>
                  </a:cubicBezTo>
                  <a:cubicBezTo>
                    <a:pt x="1269" y="1463"/>
                    <a:pt x="127" y="2034"/>
                    <a:pt x="0" y="3155"/>
                  </a:cubicBezTo>
                  <a:cubicBezTo>
                    <a:pt x="1756" y="2943"/>
                    <a:pt x="2411" y="2119"/>
                    <a:pt x="3279" y="300"/>
                  </a:cubicBezTo>
                  <a:cubicBezTo>
                    <a:pt x="2979" y="109"/>
                    <a:pt x="2804" y="0"/>
                    <a:pt x="2655"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1" name="Google Shape;3711;p22"/>
            <p:cNvSpPr/>
            <p:nvPr/>
          </p:nvSpPr>
          <p:spPr>
            <a:xfrm>
              <a:off x="-1964275" y="3977375"/>
              <a:ext cx="102600" cy="85350"/>
            </a:xfrm>
            <a:custGeom>
              <a:rect b="b" l="l" r="r" t="t"/>
              <a:pathLst>
                <a:path extrusionOk="0" h="3414" w="4104">
                  <a:moveTo>
                    <a:pt x="3439" y="0"/>
                  </a:moveTo>
                  <a:cubicBezTo>
                    <a:pt x="3010" y="0"/>
                    <a:pt x="3012" y="466"/>
                    <a:pt x="2814" y="700"/>
                  </a:cubicBezTo>
                  <a:cubicBezTo>
                    <a:pt x="2665" y="1145"/>
                    <a:pt x="1946" y="1335"/>
                    <a:pt x="1925" y="1758"/>
                  </a:cubicBezTo>
                  <a:cubicBezTo>
                    <a:pt x="1862" y="2836"/>
                    <a:pt x="635" y="2562"/>
                    <a:pt x="1" y="3090"/>
                  </a:cubicBezTo>
                  <a:cubicBezTo>
                    <a:pt x="278" y="3316"/>
                    <a:pt x="585" y="3413"/>
                    <a:pt x="902" y="3413"/>
                  </a:cubicBezTo>
                  <a:cubicBezTo>
                    <a:pt x="2401" y="3413"/>
                    <a:pt x="4103" y="1232"/>
                    <a:pt x="3702" y="45"/>
                  </a:cubicBezTo>
                  <a:cubicBezTo>
                    <a:pt x="3599" y="14"/>
                    <a:pt x="3513" y="0"/>
                    <a:pt x="3439"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2" name="Google Shape;3712;p22"/>
            <p:cNvSpPr/>
            <p:nvPr/>
          </p:nvSpPr>
          <p:spPr>
            <a:xfrm>
              <a:off x="-2311650" y="3692450"/>
              <a:ext cx="94325" cy="88925"/>
            </a:xfrm>
            <a:custGeom>
              <a:rect b="b" l="l" r="r" t="t"/>
              <a:pathLst>
                <a:path extrusionOk="0" h="3557" w="3773">
                  <a:moveTo>
                    <a:pt x="3321" y="0"/>
                  </a:moveTo>
                  <a:lnTo>
                    <a:pt x="3321" y="0"/>
                  </a:lnTo>
                  <a:cubicBezTo>
                    <a:pt x="1354" y="550"/>
                    <a:pt x="3109" y="2411"/>
                    <a:pt x="910" y="2749"/>
                  </a:cubicBezTo>
                  <a:cubicBezTo>
                    <a:pt x="635" y="2961"/>
                    <a:pt x="43" y="2686"/>
                    <a:pt x="0" y="3215"/>
                  </a:cubicBezTo>
                  <a:cubicBezTo>
                    <a:pt x="318" y="3453"/>
                    <a:pt x="646" y="3557"/>
                    <a:pt x="967" y="3557"/>
                  </a:cubicBezTo>
                  <a:cubicBezTo>
                    <a:pt x="2441" y="3557"/>
                    <a:pt x="3772" y="1372"/>
                    <a:pt x="3321"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3" name="Google Shape;3713;p22"/>
            <p:cNvSpPr/>
            <p:nvPr/>
          </p:nvSpPr>
          <p:spPr>
            <a:xfrm>
              <a:off x="-1678225" y="3763825"/>
              <a:ext cx="87800" cy="86200"/>
            </a:xfrm>
            <a:custGeom>
              <a:rect b="b" l="l" r="r" t="t"/>
              <a:pathLst>
                <a:path extrusionOk="0" h="3448" w="3512">
                  <a:moveTo>
                    <a:pt x="2538" y="0"/>
                  </a:moveTo>
                  <a:lnTo>
                    <a:pt x="2538" y="0"/>
                  </a:lnTo>
                  <a:cubicBezTo>
                    <a:pt x="2010" y="360"/>
                    <a:pt x="1777" y="1037"/>
                    <a:pt x="1016" y="1163"/>
                  </a:cubicBezTo>
                  <a:cubicBezTo>
                    <a:pt x="614" y="1375"/>
                    <a:pt x="550" y="1819"/>
                    <a:pt x="275" y="2136"/>
                  </a:cubicBezTo>
                  <a:cubicBezTo>
                    <a:pt x="0" y="2454"/>
                    <a:pt x="297" y="3448"/>
                    <a:pt x="783" y="3448"/>
                  </a:cubicBezTo>
                  <a:cubicBezTo>
                    <a:pt x="1756" y="3384"/>
                    <a:pt x="3088" y="3363"/>
                    <a:pt x="2708" y="2157"/>
                  </a:cubicBezTo>
                  <a:lnTo>
                    <a:pt x="2581" y="2115"/>
                  </a:lnTo>
                  <a:cubicBezTo>
                    <a:pt x="2242" y="2263"/>
                    <a:pt x="2306" y="2644"/>
                    <a:pt x="2010" y="2792"/>
                  </a:cubicBezTo>
                  <a:cubicBezTo>
                    <a:pt x="1919" y="2832"/>
                    <a:pt x="1780" y="2858"/>
                    <a:pt x="1669" y="2858"/>
                  </a:cubicBezTo>
                  <a:cubicBezTo>
                    <a:pt x="1547" y="2858"/>
                    <a:pt x="1458" y="2827"/>
                    <a:pt x="1502" y="2750"/>
                  </a:cubicBezTo>
                  <a:cubicBezTo>
                    <a:pt x="1735" y="2390"/>
                    <a:pt x="1291" y="1798"/>
                    <a:pt x="2010" y="1629"/>
                  </a:cubicBezTo>
                  <a:cubicBezTo>
                    <a:pt x="2581" y="1396"/>
                    <a:pt x="3511" y="296"/>
                    <a:pt x="2538"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4" name="Google Shape;3714;p22"/>
            <p:cNvSpPr/>
            <p:nvPr/>
          </p:nvSpPr>
          <p:spPr>
            <a:xfrm>
              <a:off x="-2786250" y="4057250"/>
              <a:ext cx="89275" cy="103275"/>
            </a:xfrm>
            <a:custGeom>
              <a:rect b="b" l="l" r="r" t="t"/>
              <a:pathLst>
                <a:path extrusionOk="0" h="4131" w="3571">
                  <a:moveTo>
                    <a:pt x="3320" y="1"/>
                  </a:moveTo>
                  <a:cubicBezTo>
                    <a:pt x="3281" y="1"/>
                    <a:pt x="3236" y="14"/>
                    <a:pt x="3186" y="43"/>
                  </a:cubicBezTo>
                  <a:cubicBezTo>
                    <a:pt x="1875" y="297"/>
                    <a:pt x="902" y="1799"/>
                    <a:pt x="500" y="2941"/>
                  </a:cubicBezTo>
                  <a:cubicBezTo>
                    <a:pt x="0" y="3367"/>
                    <a:pt x="808" y="4130"/>
                    <a:pt x="1326" y="4130"/>
                  </a:cubicBezTo>
                  <a:cubicBezTo>
                    <a:pt x="1553" y="4130"/>
                    <a:pt x="1725" y="3983"/>
                    <a:pt x="1705" y="3596"/>
                  </a:cubicBezTo>
                  <a:cubicBezTo>
                    <a:pt x="1748" y="3195"/>
                    <a:pt x="1134" y="2793"/>
                    <a:pt x="1473" y="2454"/>
                  </a:cubicBezTo>
                  <a:cubicBezTo>
                    <a:pt x="2107" y="1862"/>
                    <a:pt x="2424" y="1016"/>
                    <a:pt x="3334" y="614"/>
                  </a:cubicBezTo>
                  <a:cubicBezTo>
                    <a:pt x="3570" y="487"/>
                    <a:pt x="3557" y="1"/>
                    <a:pt x="3320"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5" name="Google Shape;3715;p22"/>
            <p:cNvSpPr/>
            <p:nvPr/>
          </p:nvSpPr>
          <p:spPr>
            <a:xfrm>
              <a:off x="-1699900" y="4050150"/>
              <a:ext cx="94675" cy="82875"/>
            </a:xfrm>
            <a:custGeom>
              <a:rect b="b" l="l" r="r" t="t"/>
              <a:pathLst>
                <a:path extrusionOk="0" h="3315" w="3787">
                  <a:moveTo>
                    <a:pt x="2841" y="0"/>
                  </a:moveTo>
                  <a:cubicBezTo>
                    <a:pt x="2127" y="0"/>
                    <a:pt x="1428" y="2279"/>
                    <a:pt x="952" y="2590"/>
                  </a:cubicBezTo>
                  <a:cubicBezTo>
                    <a:pt x="719" y="2759"/>
                    <a:pt x="0" y="2611"/>
                    <a:pt x="402" y="3225"/>
                  </a:cubicBezTo>
                  <a:cubicBezTo>
                    <a:pt x="528" y="3288"/>
                    <a:pt x="645" y="3315"/>
                    <a:pt x="756" y="3315"/>
                  </a:cubicBezTo>
                  <a:cubicBezTo>
                    <a:pt x="1391" y="3315"/>
                    <a:pt x="1814" y="2413"/>
                    <a:pt x="2390" y="2125"/>
                  </a:cubicBezTo>
                  <a:cubicBezTo>
                    <a:pt x="2919" y="1596"/>
                    <a:pt x="3786" y="1089"/>
                    <a:pt x="3173" y="179"/>
                  </a:cubicBezTo>
                  <a:cubicBezTo>
                    <a:pt x="3062" y="55"/>
                    <a:pt x="2952" y="0"/>
                    <a:pt x="2841"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6" name="Google Shape;3716;p22"/>
            <p:cNvSpPr/>
            <p:nvPr/>
          </p:nvSpPr>
          <p:spPr>
            <a:xfrm>
              <a:off x="-2789625" y="3788150"/>
              <a:ext cx="65050" cy="96625"/>
            </a:xfrm>
            <a:custGeom>
              <a:rect b="b" l="l" r="r" t="t"/>
              <a:pathLst>
                <a:path extrusionOk="0" h="3865" w="2602">
                  <a:moveTo>
                    <a:pt x="1840" y="0"/>
                  </a:moveTo>
                  <a:lnTo>
                    <a:pt x="1840" y="0"/>
                  </a:lnTo>
                  <a:cubicBezTo>
                    <a:pt x="1312" y="1481"/>
                    <a:pt x="1502" y="2813"/>
                    <a:pt x="0" y="3849"/>
                  </a:cubicBezTo>
                  <a:cubicBezTo>
                    <a:pt x="99" y="3859"/>
                    <a:pt x="189" y="3864"/>
                    <a:pt x="273" y="3864"/>
                  </a:cubicBezTo>
                  <a:cubicBezTo>
                    <a:pt x="1228" y="3864"/>
                    <a:pt x="1253" y="3226"/>
                    <a:pt x="1798" y="2623"/>
                  </a:cubicBezTo>
                  <a:cubicBezTo>
                    <a:pt x="2602" y="2073"/>
                    <a:pt x="2559" y="719"/>
                    <a:pt x="1840"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7" name="Google Shape;3717;p22"/>
            <p:cNvSpPr/>
            <p:nvPr/>
          </p:nvSpPr>
          <p:spPr>
            <a:xfrm>
              <a:off x="-1955800" y="3959800"/>
              <a:ext cx="84075" cy="62725"/>
            </a:xfrm>
            <a:custGeom>
              <a:rect b="b" l="l" r="r" t="t"/>
              <a:pathLst>
                <a:path extrusionOk="0" h="2509" w="3363">
                  <a:moveTo>
                    <a:pt x="2039" y="1"/>
                  </a:moveTo>
                  <a:cubicBezTo>
                    <a:pt x="1810" y="1"/>
                    <a:pt x="1590" y="17"/>
                    <a:pt x="1417" y="29"/>
                  </a:cubicBezTo>
                  <a:cubicBezTo>
                    <a:pt x="1840" y="1361"/>
                    <a:pt x="0" y="1425"/>
                    <a:pt x="402" y="2228"/>
                  </a:cubicBezTo>
                  <a:cubicBezTo>
                    <a:pt x="582" y="2430"/>
                    <a:pt x="773" y="2509"/>
                    <a:pt x="968" y="2509"/>
                  </a:cubicBezTo>
                  <a:cubicBezTo>
                    <a:pt x="1551" y="2509"/>
                    <a:pt x="2173" y="1800"/>
                    <a:pt x="2665" y="1530"/>
                  </a:cubicBezTo>
                  <a:cubicBezTo>
                    <a:pt x="2897" y="1277"/>
                    <a:pt x="2771" y="748"/>
                    <a:pt x="3363" y="748"/>
                  </a:cubicBezTo>
                  <a:cubicBezTo>
                    <a:pt x="3332" y="117"/>
                    <a:pt x="2652" y="1"/>
                    <a:pt x="2039"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8" name="Google Shape;3718;p22"/>
            <p:cNvSpPr/>
            <p:nvPr/>
          </p:nvSpPr>
          <p:spPr>
            <a:xfrm>
              <a:off x="-2043050" y="3795025"/>
              <a:ext cx="43900" cy="86200"/>
            </a:xfrm>
            <a:custGeom>
              <a:rect b="b" l="l" r="r" t="t"/>
              <a:pathLst>
                <a:path extrusionOk="0" h="3448" w="1756">
                  <a:moveTo>
                    <a:pt x="741" y="0"/>
                  </a:moveTo>
                  <a:cubicBezTo>
                    <a:pt x="587" y="0"/>
                    <a:pt x="455" y="42"/>
                    <a:pt x="402" y="233"/>
                  </a:cubicBezTo>
                  <a:cubicBezTo>
                    <a:pt x="1756" y="867"/>
                    <a:pt x="0" y="1840"/>
                    <a:pt x="212" y="2771"/>
                  </a:cubicBezTo>
                  <a:cubicBezTo>
                    <a:pt x="233" y="3045"/>
                    <a:pt x="64" y="3426"/>
                    <a:pt x="593" y="3447"/>
                  </a:cubicBezTo>
                  <a:cubicBezTo>
                    <a:pt x="1692" y="3405"/>
                    <a:pt x="1142" y="1375"/>
                    <a:pt x="1692" y="571"/>
                  </a:cubicBezTo>
                  <a:cubicBezTo>
                    <a:pt x="1354" y="486"/>
                    <a:pt x="1523" y="106"/>
                    <a:pt x="1206" y="21"/>
                  </a:cubicBezTo>
                  <a:cubicBezTo>
                    <a:pt x="1178" y="25"/>
                    <a:pt x="1149" y="27"/>
                    <a:pt x="1119" y="27"/>
                  </a:cubicBezTo>
                  <a:cubicBezTo>
                    <a:pt x="999" y="27"/>
                    <a:pt x="863" y="0"/>
                    <a:pt x="741"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9" name="Google Shape;3719;p22"/>
            <p:cNvSpPr/>
            <p:nvPr/>
          </p:nvSpPr>
          <p:spPr>
            <a:xfrm>
              <a:off x="-1207125" y="3842325"/>
              <a:ext cx="99900" cy="81125"/>
            </a:xfrm>
            <a:custGeom>
              <a:rect b="b" l="l" r="r" t="t"/>
              <a:pathLst>
                <a:path extrusionOk="0" h="3245" w="3996">
                  <a:moveTo>
                    <a:pt x="3626" y="1"/>
                  </a:moveTo>
                  <a:cubicBezTo>
                    <a:pt x="3227" y="1"/>
                    <a:pt x="2608" y="447"/>
                    <a:pt x="2813" y="857"/>
                  </a:cubicBezTo>
                  <a:cubicBezTo>
                    <a:pt x="2708" y="1788"/>
                    <a:pt x="614" y="2253"/>
                    <a:pt x="1" y="3057"/>
                  </a:cubicBezTo>
                  <a:cubicBezTo>
                    <a:pt x="184" y="3187"/>
                    <a:pt x="386" y="3245"/>
                    <a:pt x="600" y="3245"/>
                  </a:cubicBezTo>
                  <a:cubicBezTo>
                    <a:pt x="1841" y="3245"/>
                    <a:pt x="3462" y="1307"/>
                    <a:pt x="3913" y="477"/>
                  </a:cubicBezTo>
                  <a:cubicBezTo>
                    <a:pt x="3995" y="133"/>
                    <a:pt x="3843" y="1"/>
                    <a:pt x="3626"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0" name="Google Shape;3720;p22"/>
            <p:cNvSpPr/>
            <p:nvPr/>
          </p:nvSpPr>
          <p:spPr>
            <a:xfrm>
              <a:off x="-1440825" y="3903950"/>
              <a:ext cx="90450" cy="87775"/>
            </a:xfrm>
            <a:custGeom>
              <a:rect b="b" l="l" r="r" t="t"/>
              <a:pathLst>
                <a:path extrusionOk="0" h="3511" w="3618">
                  <a:moveTo>
                    <a:pt x="3045" y="1"/>
                  </a:moveTo>
                  <a:cubicBezTo>
                    <a:pt x="2929" y="1"/>
                    <a:pt x="2820" y="50"/>
                    <a:pt x="2750" y="169"/>
                  </a:cubicBezTo>
                  <a:cubicBezTo>
                    <a:pt x="2390" y="740"/>
                    <a:pt x="3152" y="1607"/>
                    <a:pt x="2221" y="1755"/>
                  </a:cubicBezTo>
                  <a:cubicBezTo>
                    <a:pt x="1735" y="2178"/>
                    <a:pt x="1" y="2728"/>
                    <a:pt x="1016" y="3511"/>
                  </a:cubicBezTo>
                  <a:cubicBezTo>
                    <a:pt x="1798" y="2876"/>
                    <a:pt x="3575" y="2601"/>
                    <a:pt x="3427" y="1396"/>
                  </a:cubicBezTo>
                  <a:cubicBezTo>
                    <a:pt x="3617" y="1078"/>
                    <a:pt x="3427" y="740"/>
                    <a:pt x="3554" y="444"/>
                  </a:cubicBezTo>
                  <a:cubicBezTo>
                    <a:pt x="3540" y="203"/>
                    <a:pt x="3279" y="1"/>
                    <a:pt x="3045"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1" name="Google Shape;3721;p22"/>
            <p:cNvSpPr/>
            <p:nvPr/>
          </p:nvSpPr>
          <p:spPr>
            <a:xfrm>
              <a:off x="-2317450" y="3668875"/>
              <a:ext cx="96225" cy="98400"/>
            </a:xfrm>
            <a:custGeom>
              <a:rect b="b" l="l" r="r" t="t"/>
              <a:pathLst>
                <a:path extrusionOk="0" h="3936" w="3849">
                  <a:moveTo>
                    <a:pt x="1791" y="0"/>
                  </a:moveTo>
                  <a:cubicBezTo>
                    <a:pt x="1353" y="0"/>
                    <a:pt x="906" y="63"/>
                    <a:pt x="825" y="457"/>
                  </a:cubicBezTo>
                  <a:cubicBezTo>
                    <a:pt x="1163" y="1091"/>
                    <a:pt x="359" y="1683"/>
                    <a:pt x="867" y="2275"/>
                  </a:cubicBezTo>
                  <a:cubicBezTo>
                    <a:pt x="874" y="2276"/>
                    <a:pt x="881" y="2276"/>
                    <a:pt x="888" y="2276"/>
                  </a:cubicBezTo>
                  <a:cubicBezTo>
                    <a:pt x="1665" y="2276"/>
                    <a:pt x="1339" y="1130"/>
                    <a:pt x="2051" y="795"/>
                  </a:cubicBezTo>
                  <a:lnTo>
                    <a:pt x="2051" y="795"/>
                  </a:lnTo>
                  <a:cubicBezTo>
                    <a:pt x="2013" y="1637"/>
                    <a:pt x="1854" y="3241"/>
                    <a:pt x="805" y="3241"/>
                  </a:cubicBezTo>
                  <a:cubicBezTo>
                    <a:pt x="695" y="3241"/>
                    <a:pt x="575" y="3223"/>
                    <a:pt x="444" y="3185"/>
                  </a:cubicBezTo>
                  <a:lnTo>
                    <a:pt x="444" y="3185"/>
                  </a:lnTo>
                  <a:cubicBezTo>
                    <a:pt x="1" y="3642"/>
                    <a:pt x="446" y="3936"/>
                    <a:pt x="907" y="3936"/>
                  </a:cubicBezTo>
                  <a:cubicBezTo>
                    <a:pt x="1151" y="3936"/>
                    <a:pt x="1398" y="3854"/>
                    <a:pt x="1523" y="3671"/>
                  </a:cubicBezTo>
                  <a:cubicBezTo>
                    <a:pt x="2009" y="3523"/>
                    <a:pt x="2284" y="3121"/>
                    <a:pt x="2643" y="2868"/>
                  </a:cubicBezTo>
                  <a:lnTo>
                    <a:pt x="2643" y="2550"/>
                  </a:lnTo>
                  <a:cubicBezTo>
                    <a:pt x="1671" y="1958"/>
                    <a:pt x="3849" y="1556"/>
                    <a:pt x="2453" y="12"/>
                  </a:cubicBezTo>
                  <a:lnTo>
                    <a:pt x="2453" y="12"/>
                  </a:lnTo>
                  <a:cubicBezTo>
                    <a:pt x="2425" y="14"/>
                    <a:pt x="2395" y="14"/>
                    <a:pt x="2363" y="14"/>
                  </a:cubicBezTo>
                  <a:cubicBezTo>
                    <a:pt x="2200" y="14"/>
                    <a:pt x="1997" y="0"/>
                    <a:pt x="1791"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2" name="Google Shape;3722;p22"/>
            <p:cNvSpPr/>
            <p:nvPr/>
          </p:nvSpPr>
          <p:spPr>
            <a:xfrm>
              <a:off x="-2754200" y="4058850"/>
              <a:ext cx="89900" cy="74375"/>
            </a:xfrm>
            <a:custGeom>
              <a:rect b="b" l="l" r="r" t="t"/>
              <a:pathLst>
                <a:path extrusionOk="0" h="2975" w="3596">
                  <a:moveTo>
                    <a:pt x="2052" y="0"/>
                  </a:moveTo>
                  <a:lnTo>
                    <a:pt x="2052" y="0"/>
                  </a:lnTo>
                  <a:cubicBezTo>
                    <a:pt x="2094" y="170"/>
                    <a:pt x="2115" y="339"/>
                    <a:pt x="1904" y="445"/>
                  </a:cubicBezTo>
                  <a:cubicBezTo>
                    <a:pt x="1333" y="762"/>
                    <a:pt x="0" y="2496"/>
                    <a:pt x="698" y="2919"/>
                  </a:cubicBezTo>
                  <a:cubicBezTo>
                    <a:pt x="785" y="2957"/>
                    <a:pt x="864" y="2974"/>
                    <a:pt x="936" y="2974"/>
                  </a:cubicBezTo>
                  <a:cubicBezTo>
                    <a:pt x="1184" y="2974"/>
                    <a:pt x="1360" y="2782"/>
                    <a:pt x="1523" y="2602"/>
                  </a:cubicBezTo>
                  <a:cubicBezTo>
                    <a:pt x="1988" y="1671"/>
                    <a:pt x="2919" y="1164"/>
                    <a:pt x="3596" y="445"/>
                  </a:cubicBezTo>
                  <a:cubicBezTo>
                    <a:pt x="3543" y="127"/>
                    <a:pt x="3268" y="80"/>
                    <a:pt x="2951" y="80"/>
                  </a:cubicBezTo>
                  <a:cubicBezTo>
                    <a:pt x="2815" y="80"/>
                    <a:pt x="2671" y="89"/>
                    <a:pt x="2534" y="89"/>
                  </a:cubicBezTo>
                  <a:cubicBezTo>
                    <a:pt x="2351" y="89"/>
                    <a:pt x="2179" y="73"/>
                    <a:pt x="2052"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3" name="Google Shape;3723;p22"/>
            <p:cNvSpPr/>
            <p:nvPr/>
          </p:nvSpPr>
          <p:spPr>
            <a:xfrm>
              <a:off x="-1445700" y="3896300"/>
              <a:ext cx="88975" cy="104875"/>
            </a:xfrm>
            <a:custGeom>
              <a:rect b="b" l="l" r="r" t="t"/>
              <a:pathLst>
                <a:path extrusionOk="0" h="4195" w="3559">
                  <a:moveTo>
                    <a:pt x="2453" y="1"/>
                  </a:moveTo>
                  <a:cubicBezTo>
                    <a:pt x="2421" y="1"/>
                    <a:pt x="2387" y="4"/>
                    <a:pt x="2353" y="10"/>
                  </a:cubicBezTo>
                  <a:cubicBezTo>
                    <a:pt x="2036" y="263"/>
                    <a:pt x="1697" y="454"/>
                    <a:pt x="1316" y="581"/>
                  </a:cubicBezTo>
                  <a:cubicBezTo>
                    <a:pt x="1278" y="1166"/>
                    <a:pt x="1545" y="1268"/>
                    <a:pt x="1822" y="1268"/>
                  </a:cubicBezTo>
                  <a:cubicBezTo>
                    <a:pt x="1970" y="1268"/>
                    <a:pt x="2120" y="1239"/>
                    <a:pt x="2229" y="1239"/>
                  </a:cubicBezTo>
                  <a:cubicBezTo>
                    <a:pt x="2366" y="1239"/>
                    <a:pt x="2436" y="1285"/>
                    <a:pt x="2353" y="1490"/>
                  </a:cubicBezTo>
                  <a:cubicBezTo>
                    <a:pt x="1972" y="2273"/>
                    <a:pt x="724" y="2357"/>
                    <a:pt x="534" y="3288"/>
                  </a:cubicBezTo>
                  <a:cubicBezTo>
                    <a:pt x="1" y="3751"/>
                    <a:pt x="212" y="4195"/>
                    <a:pt x="588" y="4195"/>
                  </a:cubicBezTo>
                  <a:cubicBezTo>
                    <a:pt x="778" y="4195"/>
                    <a:pt x="1011" y="4080"/>
                    <a:pt x="1211" y="3795"/>
                  </a:cubicBezTo>
                  <a:cubicBezTo>
                    <a:pt x="640" y="2865"/>
                    <a:pt x="2120" y="2759"/>
                    <a:pt x="2501" y="2167"/>
                  </a:cubicBezTo>
                  <a:cubicBezTo>
                    <a:pt x="3558" y="1977"/>
                    <a:pt x="2459" y="771"/>
                    <a:pt x="3241" y="285"/>
                  </a:cubicBezTo>
                  <a:cubicBezTo>
                    <a:pt x="2954" y="246"/>
                    <a:pt x="2754" y="1"/>
                    <a:pt x="2453"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4" name="Google Shape;3724;p22"/>
            <p:cNvSpPr/>
            <p:nvPr/>
          </p:nvSpPr>
          <p:spPr>
            <a:xfrm>
              <a:off x="-2068950" y="3801350"/>
              <a:ext cx="38075" cy="101025"/>
            </a:xfrm>
            <a:custGeom>
              <a:rect b="b" l="l" r="r" t="t"/>
              <a:pathLst>
                <a:path extrusionOk="0" h="4041" w="1523">
                  <a:moveTo>
                    <a:pt x="1438" y="1"/>
                  </a:moveTo>
                  <a:cubicBezTo>
                    <a:pt x="317" y="466"/>
                    <a:pt x="571" y="1629"/>
                    <a:pt x="148" y="2496"/>
                  </a:cubicBezTo>
                  <a:cubicBezTo>
                    <a:pt x="381" y="3025"/>
                    <a:pt x="0" y="3829"/>
                    <a:pt x="1015" y="4040"/>
                  </a:cubicBezTo>
                  <a:cubicBezTo>
                    <a:pt x="1332" y="3998"/>
                    <a:pt x="1311" y="3892"/>
                    <a:pt x="1184" y="3660"/>
                  </a:cubicBezTo>
                  <a:cubicBezTo>
                    <a:pt x="190" y="2412"/>
                    <a:pt x="1523" y="1270"/>
                    <a:pt x="1438"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5" name="Google Shape;3725;p22"/>
            <p:cNvSpPr/>
            <p:nvPr/>
          </p:nvSpPr>
          <p:spPr>
            <a:xfrm>
              <a:off x="-1966375" y="3961950"/>
              <a:ext cx="61350" cy="83775"/>
            </a:xfrm>
            <a:custGeom>
              <a:rect b="b" l="l" r="r" t="t"/>
              <a:pathLst>
                <a:path extrusionOk="0" h="3351" w="2454">
                  <a:moveTo>
                    <a:pt x="1687" y="0"/>
                  </a:moveTo>
                  <a:cubicBezTo>
                    <a:pt x="1476" y="0"/>
                    <a:pt x="1240" y="400"/>
                    <a:pt x="1036" y="493"/>
                  </a:cubicBezTo>
                  <a:cubicBezTo>
                    <a:pt x="1142" y="1064"/>
                    <a:pt x="656" y="1381"/>
                    <a:pt x="317" y="1762"/>
                  </a:cubicBezTo>
                  <a:cubicBezTo>
                    <a:pt x="0" y="2290"/>
                    <a:pt x="402" y="2734"/>
                    <a:pt x="571" y="3179"/>
                  </a:cubicBezTo>
                  <a:cubicBezTo>
                    <a:pt x="615" y="3310"/>
                    <a:pt x="743" y="3351"/>
                    <a:pt x="892" y="3351"/>
                  </a:cubicBezTo>
                  <a:cubicBezTo>
                    <a:pt x="1032" y="3351"/>
                    <a:pt x="1189" y="3315"/>
                    <a:pt x="1311" y="3284"/>
                  </a:cubicBezTo>
                  <a:cubicBezTo>
                    <a:pt x="1967" y="3136"/>
                    <a:pt x="1565" y="2586"/>
                    <a:pt x="1777" y="2269"/>
                  </a:cubicBezTo>
                  <a:lnTo>
                    <a:pt x="1777" y="2269"/>
                  </a:lnTo>
                  <a:cubicBezTo>
                    <a:pt x="1701" y="2283"/>
                    <a:pt x="1629" y="2289"/>
                    <a:pt x="1560" y="2289"/>
                  </a:cubicBezTo>
                  <a:cubicBezTo>
                    <a:pt x="901" y="2289"/>
                    <a:pt x="610" y="1691"/>
                    <a:pt x="1396" y="1423"/>
                  </a:cubicBezTo>
                  <a:cubicBezTo>
                    <a:pt x="2453" y="1127"/>
                    <a:pt x="2136" y="598"/>
                    <a:pt x="1777" y="27"/>
                  </a:cubicBezTo>
                  <a:cubicBezTo>
                    <a:pt x="1747" y="9"/>
                    <a:pt x="1717" y="0"/>
                    <a:pt x="1687"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6" name="Google Shape;3726;p22"/>
            <p:cNvSpPr/>
            <p:nvPr/>
          </p:nvSpPr>
          <p:spPr>
            <a:xfrm>
              <a:off x="-2808675" y="3778450"/>
              <a:ext cx="49750" cy="85475"/>
            </a:xfrm>
            <a:custGeom>
              <a:rect b="b" l="l" r="r" t="t"/>
              <a:pathLst>
                <a:path extrusionOk="0" h="3419" w="1990">
                  <a:moveTo>
                    <a:pt x="1208" y="0"/>
                  </a:moveTo>
                  <a:cubicBezTo>
                    <a:pt x="771" y="0"/>
                    <a:pt x="203" y="848"/>
                    <a:pt x="170" y="1213"/>
                  </a:cubicBezTo>
                  <a:cubicBezTo>
                    <a:pt x="149" y="1572"/>
                    <a:pt x="86" y="1932"/>
                    <a:pt x="276" y="2270"/>
                  </a:cubicBezTo>
                  <a:cubicBezTo>
                    <a:pt x="377" y="2317"/>
                    <a:pt x="456" y="2337"/>
                    <a:pt x="519" y="2337"/>
                  </a:cubicBezTo>
                  <a:cubicBezTo>
                    <a:pt x="852" y="2337"/>
                    <a:pt x="738" y="1784"/>
                    <a:pt x="1058" y="1784"/>
                  </a:cubicBezTo>
                  <a:cubicBezTo>
                    <a:pt x="1376" y="3412"/>
                    <a:pt x="191" y="2440"/>
                    <a:pt x="1" y="3137"/>
                  </a:cubicBezTo>
                  <a:cubicBezTo>
                    <a:pt x="170" y="3351"/>
                    <a:pt x="359" y="3419"/>
                    <a:pt x="551" y="3419"/>
                  </a:cubicBezTo>
                  <a:cubicBezTo>
                    <a:pt x="816" y="3419"/>
                    <a:pt x="1089" y="3292"/>
                    <a:pt x="1333" y="3243"/>
                  </a:cubicBezTo>
                  <a:cubicBezTo>
                    <a:pt x="1989" y="3095"/>
                    <a:pt x="1672" y="1551"/>
                    <a:pt x="1460" y="1086"/>
                  </a:cubicBezTo>
                  <a:cubicBezTo>
                    <a:pt x="1249" y="832"/>
                    <a:pt x="1270" y="452"/>
                    <a:pt x="1524" y="219"/>
                  </a:cubicBezTo>
                  <a:cubicBezTo>
                    <a:pt x="1437" y="64"/>
                    <a:pt x="1327" y="0"/>
                    <a:pt x="1208"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7" name="Google Shape;3727;p22"/>
            <p:cNvSpPr/>
            <p:nvPr/>
          </p:nvSpPr>
          <p:spPr>
            <a:xfrm>
              <a:off x="-1088675" y="3593575"/>
              <a:ext cx="68750" cy="87825"/>
            </a:xfrm>
            <a:custGeom>
              <a:rect b="b" l="l" r="r" t="t"/>
              <a:pathLst>
                <a:path extrusionOk="0" h="3513" w="2750">
                  <a:moveTo>
                    <a:pt x="2580" y="0"/>
                  </a:moveTo>
                  <a:lnTo>
                    <a:pt x="2580" y="0"/>
                  </a:lnTo>
                  <a:cubicBezTo>
                    <a:pt x="1544" y="64"/>
                    <a:pt x="635" y="1481"/>
                    <a:pt x="317" y="2369"/>
                  </a:cubicBezTo>
                  <a:cubicBezTo>
                    <a:pt x="0" y="2813"/>
                    <a:pt x="317" y="3194"/>
                    <a:pt x="677" y="3490"/>
                  </a:cubicBezTo>
                  <a:cubicBezTo>
                    <a:pt x="793" y="3505"/>
                    <a:pt x="890" y="3512"/>
                    <a:pt x="969" y="3512"/>
                  </a:cubicBezTo>
                  <a:cubicBezTo>
                    <a:pt x="1875" y="3512"/>
                    <a:pt x="589" y="2577"/>
                    <a:pt x="1036" y="2052"/>
                  </a:cubicBezTo>
                  <a:cubicBezTo>
                    <a:pt x="1269" y="1819"/>
                    <a:pt x="1354" y="1502"/>
                    <a:pt x="1607" y="1248"/>
                  </a:cubicBezTo>
                  <a:cubicBezTo>
                    <a:pt x="2750" y="1100"/>
                    <a:pt x="2305" y="825"/>
                    <a:pt x="2580"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8" name="Google Shape;3728;p22"/>
            <p:cNvSpPr/>
            <p:nvPr/>
          </p:nvSpPr>
          <p:spPr>
            <a:xfrm>
              <a:off x="-1974075" y="3998050"/>
              <a:ext cx="84900" cy="53525"/>
            </a:xfrm>
            <a:custGeom>
              <a:rect b="b" l="l" r="r" t="t"/>
              <a:pathLst>
                <a:path extrusionOk="0" h="2141" w="3396">
                  <a:moveTo>
                    <a:pt x="3396" y="0"/>
                  </a:moveTo>
                  <a:cubicBezTo>
                    <a:pt x="2846" y="64"/>
                    <a:pt x="2381" y="360"/>
                    <a:pt x="2085" y="804"/>
                  </a:cubicBezTo>
                  <a:cubicBezTo>
                    <a:pt x="2063" y="1058"/>
                    <a:pt x="1408" y="1100"/>
                    <a:pt x="1810" y="1502"/>
                  </a:cubicBezTo>
                  <a:cubicBezTo>
                    <a:pt x="1915" y="1629"/>
                    <a:pt x="1810" y="1756"/>
                    <a:pt x="1598" y="1777"/>
                  </a:cubicBezTo>
                  <a:cubicBezTo>
                    <a:pt x="1545" y="1777"/>
                    <a:pt x="1481" y="1778"/>
                    <a:pt x="1413" y="1778"/>
                  </a:cubicBezTo>
                  <a:cubicBezTo>
                    <a:pt x="1212" y="1778"/>
                    <a:pt x="990" y="1766"/>
                    <a:pt x="1006" y="1671"/>
                  </a:cubicBezTo>
                  <a:cubicBezTo>
                    <a:pt x="1091" y="1164"/>
                    <a:pt x="308" y="677"/>
                    <a:pt x="985" y="170"/>
                  </a:cubicBezTo>
                  <a:cubicBezTo>
                    <a:pt x="874" y="59"/>
                    <a:pt x="742" y="11"/>
                    <a:pt x="612" y="11"/>
                  </a:cubicBezTo>
                  <a:cubicBezTo>
                    <a:pt x="298" y="11"/>
                    <a:pt x="0" y="296"/>
                    <a:pt x="75" y="656"/>
                  </a:cubicBezTo>
                  <a:cubicBezTo>
                    <a:pt x="33" y="1015"/>
                    <a:pt x="329" y="1290"/>
                    <a:pt x="350" y="1650"/>
                  </a:cubicBezTo>
                  <a:cubicBezTo>
                    <a:pt x="366" y="1986"/>
                    <a:pt x="552" y="2141"/>
                    <a:pt x="844" y="2141"/>
                  </a:cubicBezTo>
                  <a:cubicBezTo>
                    <a:pt x="937" y="2141"/>
                    <a:pt x="1041" y="2125"/>
                    <a:pt x="1154" y="2094"/>
                  </a:cubicBezTo>
                  <a:cubicBezTo>
                    <a:pt x="1767" y="1904"/>
                    <a:pt x="2677" y="1967"/>
                    <a:pt x="2465" y="1015"/>
                  </a:cubicBezTo>
                  <a:cubicBezTo>
                    <a:pt x="2634" y="656"/>
                    <a:pt x="3311" y="444"/>
                    <a:pt x="3396"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9" name="Google Shape;3729;p22"/>
            <p:cNvSpPr/>
            <p:nvPr/>
          </p:nvSpPr>
          <p:spPr>
            <a:xfrm>
              <a:off x="-1722100" y="4027125"/>
              <a:ext cx="55525" cy="61375"/>
            </a:xfrm>
            <a:custGeom>
              <a:rect b="b" l="l" r="r" t="t"/>
              <a:pathLst>
                <a:path extrusionOk="0" h="2455" w="2221">
                  <a:moveTo>
                    <a:pt x="2221" y="1"/>
                  </a:moveTo>
                  <a:lnTo>
                    <a:pt x="2221" y="1"/>
                  </a:lnTo>
                  <a:cubicBezTo>
                    <a:pt x="804" y="318"/>
                    <a:pt x="360" y="1333"/>
                    <a:pt x="0" y="2390"/>
                  </a:cubicBezTo>
                  <a:cubicBezTo>
                    <a:pt x="108" y="2433"/>
                    <a:pt x="218" y="2455"/>
                    <a:pt x="327" y="2455"/>
                  </a:cubicBezTo>
                  <a:cubicBezTo>
                    <a:pt x="537" y="2455"/>
                    <a:pt x="742" y="2375"/>
                    <a:pt x="909" y="2221"/>
                  </a:cubicBezTo>
                  <a:cubicBezTo>
                    <a:pt x="1375" y="1862"/>
                    <a:pt x="1417" y="1227"/>
                    <a:pt x="2030" y="931"/>
                  </a:cubicBezTo>
                  <a:lnTo>
                    <a:pt x="2221" y="1"/>
                  </a:ln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0" name="Google Shape;3730;p22"/>
            <p:cNvSpPr/>
            <p:nvPr/>
          </p:nvSpPr>
          <p:spPr>
            <a:xfrm>
              <a:off x="-1677700" y="4028175"/>
              <a:ext cx="57125" cy="83050"/>
            </a:xfrm>
            <a:custGeom>
              <a:rect b="b" l="l" r="r" t="t"/>
              <a:pathLst>
                <a:path extrusionOk="0" h="3322" w="2285">
                  <a:moveTo>
                    <a:pt x="1735" y="1"/>
                  </a:moveTo>
                  <a:cubicBezTo>
                    <a:pt x="1396" y="149"/>
                    <a:pt x="677" y="128"/>
                    <a:pt x="1375" y="699"/>
                  </a:cubicBezTo>
                  <a:cubicBezTo>
                    <a:pt x="1841" y="1079"/>
                    <a:pt x="1" y="2327"/>
                    <a:pt x="254" y="3321"/>
                  </a:cubicBezTo>
                  <a:cubicBezTo>
                    <a:pt x="424" y="3300"/>
                    <a:pt x="614" y="3258"/>
                    <a:pt x="614" y="3131"/>
                  </a:cubicBezTo>
                  <a:cubicBezTo>
                    <a:pt x="572" y="2306"/>
                    <a:pt x="1545" y="1904"/>
                    <a:pt x="1714" y="1185"/>
                  </a:cubicBezTo>
                  <a:cubicBezTo>
                    <a:pt x="1746" y="1012"/>
                    <a:pt x="1834" y="955"/>
                    <a:pt x="1943" y="955"/>
                  </a:cubicBezTo>
                  <a:cubicBezTo>
                    <a:pt x="2048" y="955"/>
                    <a:pt x="2171" y="1007"/>
                    <a:pt x="2285" y="1058"/>
                  </a:cubicBezTo>
                  <a:cubicBezTo>
                    <a:pt x="2285" y="656"/>
                    <a:pt x="2242" y="233"/>
                    <a:pt x="1735"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1" name="Google Shape;3731;p22"/>
            <p:cNvSpPr/>
            <p:nvPr/>
          </p:nvSpPr>
          <p:spPr>
            <a:xfrm>
              <a:off x="-853400" y="3754725"/>
              <a:ext cx="70850" cy="55975"/>
            </a:xfrm>
            <a:custGeom>
              <a:rect b="b" l="l" r="r" t="t"/>
              <a:pathLst>
                <a:path extrusionOk="0" h="2239" w="2834">
                  <a:moveTo>
                    <a:pt x="2658" y="0"/>
                  </a:moveTo>
                  <a:cubicBezTo>
                    <a:pt x="2102" y="0"/>
                    <a:pt x="70" y="1639"/>
                    <a:pt x="1" y="1950"/>
                  </a:cubicBezTo>
                  <a:cubicBezTo>
                    <a:pt x="37" y="2133"/>
                    <a:pt x="200" y="2239"/>
                    <a:pt x="364" y="2239"/>
                  </a:cubicBezTo>
                  <a:cubicBezTo>
                    <a:pt x="485" y="2239"/>
                    <a:pt x="606" y="2182"/>
                    <a:pt x="677" y="2056"/>
                  </a:cubicBezTo>
                  <a:cubicBezTo>
                    <a:pt x="1248" y="1337"/>
                    <a:pt x="2285" y="1062"/>
                    <a:pt x="2771" y="280"/>
                  </a:cubicBezTo>
                  <a:cubicBezTo>
                    <a:pt x="2833" y="82"/>
                    <a:pt x="2783" y="0"/>
                    <a:pt x="2658"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2" name="Google Shape;3732;p22"/>
            <p:cNvSpPr/>
            <p:nvPr/>
          </p:nvSpPr>
          <p:spPr>
            <a:xfrm>
              <a:off x="-2343900" y="3700375"/>
              <a:ext cx="64525" cy="72450"/>
            </a:xfrm>
            <a:custGeom>
              <a:rect b="b" l="l" r="r" t="t"/>
              <a:pathLst>
                <a:path extrusionOk="0" h="2898" w="2581">
                  <a:moveTo>
                    <a:pt x="1333" y="0"/>
                  </a:moveTo>
                  <a:cubicBezTo>
                    <a:pt x="889" y="825"/>
                    <a:pt x="0" y="2454"/>
                    <a:pt x="1290" y="2898"/>
                  </a:cubicBezTo>
                  <a:cubicBezTo>
                    <a:pt x="1409" y="2752"/>
                    <a:pt x="1582" y="2736"/>
                    <a:pt x="1764" y="2736"/>
                  </a:cubicBezTo>
                  <a:cubicBezTo>
                    <a:pt x="1815" y="2736"/>
                    <a:pt x="1868" y="2737"/>
                    <a:pt x="1919" y="2737"/>
                  </a:cubicBezTo>
                  <a:cubicBezTo>
                    <a:pt x="2107" y="2737"/>
                    <a:pt x="2289" y="2720"/>
                    <a:pt x="2411" y="2559"/>
                  </a:cubicBezTo>
                  <a:cubicBezTo>
                    <a:pt x="2389" y="2558"/>
                    <a:pt x="2366" y="2557"/>
                    <a:pt x="2343" y="2557"/>
                  </a:cubicBezTo>
                  <a:cubicBezTo>
                    <a:pt x="2206" y="2557"/>
                    <a:pt x="2066" y="2580"/>
                    <a:pt x="1930" y="2580"/>
                  </a:cubicBezTo>
                  <a:cubicBezTo>
                    <a:pt x="1772" y="2580"/>
                    <a:pt x="1618" y="2549"/>
                    <a:pt x="1481" y="2411"/>
                  </a:cubicBezTo>
                  <a:cubicBezTo>
                    <a:pt x="1100" y="1629"/>
                    <a:pt x="2581" y="318"/>
                    <a:pt x="1333"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3" name="Google Shape;3733;p22"/>
            <p:cNvSpPr/>
            <p:nvPr/>
          </p:nvSpPr>
          <p:spPr>
            <a:xfrm>
              <a:off x="-1185450" y="4084450"/>
              <a:ext cx="52900" cy="46850"/>
            </a:xfrm>
            <a:custGeom>
              <a:rect b="b" l="l" r="r" t="t"/>
              <a:pathLst>
                <a:path extrusionOk="0" h="1874" w="2116">
                  <a:moveTo>
                    <a:pt x="1619" y="1"/>
                  </a:moveTo>
                  <a:cubicBezTo>
                    <a:pt x="1160" y="1"/>
                    <a:pt x="641" y="525"/>
                    <a:pt x="276" y="753"/>
                  </a:cubicBezTo>
                  <a:cubicBezTo>
                    <a:pt x="1" y="1049"/>
                    <a:pt x="170" y="1578"/>
                    <a:pt x="445" y="1874"/>
                  </a:cubicBezTo>
                  <a:cubicBezTo>
                    <a:pt x="1291" y="1578"/>
                    <a:pt x="1650" y="880"/>
                    <a:pt x="2116" y="288"/>
                  </a:cubicBezTo>
                  <a:cubicBezTo>
                    <a:pt x="1967" y="80"/>
                    <a:pt x="1798" y="1"/>
                    <a:pt x="1619"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4" name="Google Shape;3734;p22"/>
            <p:cNvSpPr/>
            <p:nvPr/>
          </p:nvSpPr>
          <p:spPr>
            <a:xfrm>
              <a:off x="-1229250" y="4107250"/>
              <a:ext cx="54925" cy="33150"/>
            </a:xfrm>
            <a:custGeom>
              <a:rect b="b" l="l" r="r" t="t"/>
              <a:pathLst>
                <a:path extrusionOk="0" h="1326" w="2197">
                  <a:moveTo>
                    <a:pt x="256" y="1"/>
                  </a:moveTo>
                  <a:cubicBezTo>
                    <a:pt x="0" y="1"/>
                    <a:pt x="44" y="176"/>
                    <a:pt x="167" y="666"/>
                  </a:cubicBezTo>
                  <a:cubicBezTo>
                    <a:pt x="615" y="1114"/>
                    <a:pt x="919" y="1326"/>
                    <a:pt x="1254" y="1326"/>
                  </a:cubicBezTo>
                  <a:cubicBezTo>
                    <a:pt x="1519" y="1326"/>
                    <a:pt x="1804" y="1193"/>
                    <a:pt x="2197" y="941"/>
                  </a:cubicBezTo>
                  <a:lnTo>
                    <a:pt x="2197" y="327"/>
                  </a:lnTo>
                  <a:cubicBezTo>
                    <a:pt x="1816" y="95"/>
                    <a:pt x="1372" y="264"/>
                    <a:pt x="991" y="137"/>
                  </a:cubicBezTo>
                  <a:cubicBezTo>
                    <a:pt x="630" y="54"/>
                    <a:pt x="397" y="1"/>
                    <a:pt x="256"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5" name="Google Shape;3735;p22"/>
            <p:cNvSpPr/>
            <p:nvPr/>
          </p:nvSpPr>
          <p:spPr>
            <a:xfrm>
              <a:off x="-1212950" y="3839725"/>
              <a:ext cx="111600" cy="76650"/>
            </a:xfrm>
            <a:custGeom>
              <a:rect b="b" l="l" r="r" t="t"/>
              <a:pathLst>
                <a:path extrusionOk="0" h="3066" w="4464">
                  <a:moveTo>
                    <a:pt x="3772" y="1"/>
                  </a:moveTo>
                  <a:cubicBezTo>
                    <a:pt x="2618" y="1"/>
                    <a:pt x="3318" y="1426"/>
                    <a:pt x="1947" y="1554"/>
                  </a:cubicBezTo>
                  <a:cubicBezTo>
                    <a:pt x="1926" y="2463"/>
                    <a:pt x="487" y="2146"/>
                    <a:pt x="1" y="2696"/>
                  </a:cubicBezTo>
                  <a:cubicBezTo>
                    <a:pt x="87" y="2953"/>
                    <a:pt x="240" y="3065"/>
                    <a:pt x="448" y="3065"/>
                  </a:cubicBezTo>
                  <a:cubicBezTo>
                    <a:pt x="548" y="3065"/>
                    <a:pt x="660" y="3040"/>
                    <a:pt x="784" y="2992"/>
                  </a:cubicBezTo>
                  <a:cubicBezTo>
                    <a:pt x="1439" y="2082"/>
                    <a:pt x="3279" y="2082"/>
                    <a:pt x="3173" y="729"/>
                  </a:cubicBezTo>
                  <a:cubicBezTo>
                    <a:pt x="3122" y="484"/>
                    <a:pt x="3487" y="270"/>
                    <a:pt x="3784" y="270"/>
                  </a:cubicBezTo>
                  <a:cubicBezTo>
                    <a:pt x="3975" y="270"/>
                    <a:pt x="4138" y="358"/>
                    <a:pt x="4146" y="581"/>
                  </a:cubicBezTo>
                  <a:cubicBezTo>
                    <a:pt x="4358" y="475"/>
                    <a:pt x="4379" y="263"/>
                    <a:pt x="4464" y="115"/>
                  </a:cubicBezTo>
                  <a:cubicBezTo>
                    <a:pt x="4178" y="35"/>
                    <a:pt x="3952" y="1"/>
                    <a:pt x="3772"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6" name="Google Shape;3736;p22"/>
            <p:cNvSpPr/>
            <p:nvPr/>
          </p:nvSpPr>
          <p:spPr>
            <a:xfrm>
              <a:off x="-1453300" y="3905525"/>
              <a:ext cx="62725" cy="53325"/>
            </a:xfrm>
            <a:custGeom>
              <a:rect b="b" l="l" r="r" t="t"/>
              <a:pathLst>
                <a:path extrusionOk="0" h="2133" w="2509">
                  <a:moveTo>
                    <a:pt x="1684" y="0"/>
                  </a:moveTo>
                  <a:cubicBezTo>
                    <a:pt x="1113" y="275"/>
                    <a:pt x="605" y="656"/>
                    <a:pt x="182" y="1142"/>
                  </a:cubicBezTo>
                  <a:cubicBezTo>
                    <a:pt x="0" y="1753"/>
                    <a:pt x="42" y="2133"/>
                    <a:pt x="273" y="2133"/>
                  </a:cubicBezTo>
                  <a:cubicBezTo>
                    <a:pt x="418" y="2133"/>
                    <a:pt x="637" y="1984"/>
                    <a:pt x="923" y="1650"/>
                  </a:cubicBezTo>
                  <a:cubicBezTo>
                    <a:pt x="1853" y="1290"/>
                    <a:pt x="2509" y="1311"/>
                    <a:pt x="1684" y="191"/>
                  </a:cubicBezTo>
                  <a:cubicBezTo>
                    <a:pt x="1747" y="169"/>
                    <a:pt x="1769" y="42"/>
                    <a:pt x="1684"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7" name="Google Shape;3737;p22"/>
            <p:cNvSpPr/>
            <p:nvPr/>
          </p:nvSpPr>
          <p:spPr>
            <a:xfrm>
              <a:off x="-1616375" y="3758075"/>
              <a:ext cx="48150" cy="53125"/>
            </a:xfrm>
            <a:custGeom>
              <a:rect b="b" l="l" r="r" t="t"/>
              <a:pathLst>
                <a:path extrusionOk="0" h="2125" w="1926">
                  <a:moveTo>
                    <a:pt x="769" y="0"/>
                  </a:moveTo>
                  <a:cubicBezTo>
                    <a:pt x="512" y="0"/>
                    <a:pt x="248" y="64"/>
                    <a:pt x="1" y="188"/>
                  </a:cubicBezTo>
                  <a:cubicBezTo>
                    <a:pt x="149" y="442"/>
                    <a:pt x="487" y="590"/>
                    <a:pt x="234" y="928"/>
                  </a:cubicBezTo>
                  <a:cubicBezTo>
                    <a:pt x="593" y="1288"/>
                    <a:pt x="276" y="1732"/>
                    <a:pt x="466" y="2112"/>
                  </a:cubicBezTo>
                  <a:cubicBezTo>
                    <a:pt x="516" y="2121"/>
                    <a:pt x="562" y="2125"/>
                    <a:pt x="605" y="2125"/>
                  </a:cubicBezTo>
                  <a:cubicBezTo>
                    <a:pt x="1453" y="2125"/>
                    <a:pt x="1000" y="611"/>
                    <a:pt x="1926" y="611"/>
                  </a:cubicBezTo>
                  <a:cubicBezTo>
                    <a:pt x="1644" y="195"/>
                    <a:pt x="1217" y="0"/>
                    <a:pt x="769"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8" name="Google Shape;3738;p22"/>
            <p:cNvSpPr/>
            <p:nvPr/>
          </p:nvSpPr>
          <p:spPr>
            <a:xfrm>
              <a:off x="-1733750" y="4083050"/>
              <a:ext cx="57675" cy="47200"/>
            </a:xfrm>
            <a:custGeom>
              <a:rect b="b" l="l" r="r" t="t"/>
              <a:pathLst>
                <a:path extrusionOk="0" h="1888" w="2307">
                  <a:moveTo>
                    <a:pt x="1083" y="0"/>
                  </a:moveTo>
                  <a:cubicBezTo>
                    <a:pt x="871" y="0"/>
                    <a:pt x="661" y="47"/>
                    <a:pt x="466" y="153"/>
                  </a:cubicBezTo>
                  <a:lnTo>
                    <a:pt x="445" y="153"/>
                  </a:lnTo>
                  <a:cubicBezTo>
                    <a:pt x="1" y="1549"/>
                    <a:pt x="530" y="1613"/>
                    <a:pt x="1756" y="1888"/>
                  </a:cubicBezTo>
                  <a:cubicBezTo>
                    <a:pt x="1650" y="1486"/>
                    <a:pt x="2116" y="1486"/>
                    <a:pt x="2306" y="1274"/>
                  </a:cubicBezTo>
                  <a:lnTo>
                    <a:pt x="2306" y="1274"/>
                  </a:lnTo>
                  <a:cubicBezTo>
                    <a:pt x="2229" y="1288"/>
                    <a:pt x="2154" y="1295"/>
                    <a:pt x="2084" y="1295"/>
                  </a:cubicBezTo>
                  <a:cubicBezTo>
                    <a:pt x="1400" y="1295"/>
                    <a:pt x="1034" y="676"/>
                    <a:pt x="1206" y="5"/>
                  </a:cubicBezTo>
                  <a:cubicBezTo>
                    <a:pt x="1165" y="2"/>
                    <a:pt x="1124" y="0"/>
                    <a:pt x="1083"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9" name="Google Shape;3739;p22"/>
            <p:cNvSpPr/>
            <p:nvPr/>
          </p:nvSpPr>
          <p:spPr>
            <a:xfrm>
              <a:off x="-1208000" y="3821450"/>
              <a:ext cx="62225" cy="45350"/>
            </a:xfrm>
            <a:custGeom>
              <a:rect b="b" l="l" r="r" t="t"/>
              <a:pathLst>
                <a:path extrusionOk="0" h="1814" w="2489">
                  <a:moveTo>
                    <a:pt x="1897" y="0"/>
                  </a:moveTo>
                  <a:lnTo>
                    <a:pt x="839" y="677"/>
                  </a:lnTo>
                  <a:cubicBezTo>
                    <a:pt x="879" y="933"/>
                    <a:pt x="1" y="1813"/>
                    <a:pt x="478" y="1813"/>
                  </a:cubicBezTo>
                  <a:cubicBezTo>
                    <a:pt x="513" y="1813"/>
                    <a:pt x="556" y="1808"/>
                    <a:pt x="607" y="1798"/>
                  </a:cubicBezTo>
                  <a:cubicBezTo>
                    <a:pt x="1262" y="1312"/>
                    <a:pt x="2489" y="1164"/>
                    <a:pt x="1897"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0" name="Google Shape;3740;p22"/>
            <p:cNvSpPr/>
            <p:nvPr/>
          </p:nvSpPr>
          <p:spPr>
            <a:xfrm>
              <a:off x="-2325400" y="3681825"/>
              <a:ext cx="40100" cy="78850"/>
            </a:xfrm>
            <a:custGeom>
              <a:rect b="b" l="l" r="r" t="t"/>
              <a:pathLst>
                <a:path extrusionOk="0" h="3154" w="1604">
                  <a:moveTo>
                    <a:pt x="1244" y="1"/>
                  </a:moveTo>
                  <a:cubicBezTo>
                    <a:pt x="939" y="1"/>
                    <a:pt x="529" y="310"/>
                    <a:pt x="593" y="742"/>
                  </a:cubicBezTo>
                  <a:cubicBezTo>
                    <a:pt x="1587" y="1313"/>
                    <a:pt x="1" y="2307"/>
                    <a:pt x="741" y="3153"/>
                  </a:cubicBezTo>
                  <a:cubicBezTo>
                    <a:pt x="698" y="2942"/>
                    <a:pt x="804" y="2709"/>
                    <a:pt x="1016" y="2603"/>
                  </a:cubicBezTo>
                  <a:cubicBezTo>
                    <a:pt x="1143" y="2328"/>
                    <a:pt x="1164" y="2011"/>
                    <a:pt x="1121" y="1715"/>
                  </a:cubicBezTo>
                  <a:cubicBezTo>
                    <a:pt x="1396" y="1334"/>
                    <a:pt x="1143" y="827"/>
                    <a:pt x="1544" y="467"/>
                  </a:cubicBezTo>
                  <a:cubicBezTo>
                    <a:pt x="1604" y="138"/>
                    <a:pt x="1447" y="1"/>
                    <a:pt x="1244"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1" name="Google Shape;3741;p22"/>
            <p:cNvSpPr/>
            <p:nvPr/>
          </p:nvSpPr>
          <p:spPr>
            <a:xfrm>
              <a:off x="-1236725" y="4088800"/>
              <a:ext cx="61875" cy="35100"/>
            </a:xfrm>
            <a:custGeom>
              <a:rect b="b" l="l" r="r" t="t"/>
              <a:pathLst>
                <a:path extrusionOk="0" h="1404" w="2475">
                  <a:moveTo>
                    <a:pt x="1116" y="0"/>
                  </a:moveTo>
                  <a:cubicBezTo>
                    <a:pt x="773" y="0"/>
                    <a:pt x="529" y="325"/>
                    <a:pt x="191" y="325"/>
                  </a:cubicBezTo>
                  <a:cubicBezTo>
                    <a:pt x="106" y="706"/>
                    <a:pt x="0" y="1171"/>
                    <a:pt x="444" y="1404"/>
                  </a:cubicBezTo>
                  <a:cubicBezTo>
                    <a:pt x="396" y="1017"/>
                    <a:pt x="483" y="906"/>
                    <a:pt x="623" y="906"/>
                  </a:cubicBezTo>
                  <a:cubicBezTo>
                    <a:pt x="809" y="906"/>
                    <a:pt x="1087" y="1099"/>
                    <a:pt x="1269" y="1099"/>
                  </a:cubicBezTo>
                  <a:cubicBezTo>
                    <a:pt x="1310" y="1099"/>
                    <a:pt x="1346" y="1090"/>
                    <a:pt x="1375" y="1065"/>
                  </a:cubicBezTo>
                  <a:cubicBezTo>
                    <a:pt x="1476" y="964"/>
                    <a:pt x="1364" y="747"/>
                    <a:pt x="1503" y="747"/>
                  </a:cubicBezTo>
                  <a:cubicBezTo>
                    <a:pt x="1509" y="747"/>
                    <a:pt x="1516" y="747"/>
                    <a:pt x="1523" y="748"/>
                  </a:cubicBezTo>
                  <a:cubicBezTo>
                    <a:pt x="1692" y="769"/>
                    <a:pt x="1523" y="960"/>
                    <a:pt x="1565" y="1065"/>
                  </a:cubicBezTo>
                  <a:cubicBezTo>
                    <a:pt x="1648" y="1148"/>
                    <a:pt x="1733" y="1176"/>
                    <a:pt x="1818" y="1176"/>
                  </a:cubicBezTo>
                  <a:cubicBezTo>
                    <a:pt x="2000" y="1176"/>
                    <a:pt x="2186" y="1047"/>
                    <a:pt x="2366" y="1047"/>
                  </a:cubicBezTo>
                  <a:cubicBezTo>
                    <a:pt x="2402" y="1047"/>
                    <a:pt x="2439" y="1053"/>
                    <a:pt x="2475" y="1065"/>
                  </a:cubicBezTo>
                  <a:cubicBezTo>
                    <a:pt x="2390" y="473"/>
                    <a:pt x="1967" y="177"/>
                    <a:pt x="1396" y="71"/>
                  </a:cubicBezTo>
                  <a:cubicBezTo>
                    <a:pt x="1295" y="21"/>
                    <a:pt x="1202" y="0"/>
                    <a:pt x="1116"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2" name="Google Shape;3742;p22"/>
            <p:cNvSpPr/>
            <p:nvPr/>
          </p:nvSpPr>
          <p:spPr>
            <a:xfrm>
              <a:off x="-1155825" y="4050400"/>
              <a:ext cx="40725" cy="41250"/>
            </a:xfrm>
            <a:custGeom>
              <a:rect b="b" l="l" r="r" t="t"/>
              <a:pathLst>
                <a:path extrusionOk="0" h="1650" w="1629">
                  <a:moveTo>
                    <a:pt x="1354" y="0"/>
                  </a:moveTo>
                  <a:lnTo>
                    <a:pt x="1354" y="0"/>
                  </a:lnTo>
                  <a:cubicBezTo>
                    <a:pt x="635" y="973"/>
                    <a:pt x="635" y="973"/>
                    <a:pt x="0" y="994"/>
                  </a:cubicBezTo>
                  <a:lnTo>
                    <a:pt x="0" y="1481"/>
                  </a:lnTo>
                  <a:cubicBezTo>
                    <a:pt x="88" y="1528"/>
                    <a:pt x="188" y="1539"/>
                    <a:pt x="291" y="1539"/>
                  </a:cubicBezTo>
                  <a:cubicBezTo>
                    <a:pt x="372" y="1539"/>
                    <a:pt x="455" y="1532"/>
                    <a:pt x="538" y="1532"/>
                  </a:cubicBezTo>
                  <a:cubicBezTo>
                    <a:pt x="677" y="1532"/>
                    <a:pt x="813" y="1551"/>
                    <a:pt x="931" y="1650"/>
                  </a:cubicBezTo>
                  <a:cubicBezTo>
                    <a:pt x="1375" y="1438"/>
                    <a:pt x="1438" y="1036"/>
                    <a:pt x="1607" y="677"/>
                  </a:cubicBezTo>
                  <a:cubicBezTo>
                    <a:pt x="1311" y="529"/>
                    <a:pt x="1629" y="169"/>
                    <a:pt x="1354"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3" name="Google Shape;3743;p22"/>
            <p:cNvSpPr/>
            <p:nvPr/>
          </p:nvSpPr>
          <p:spPr>
            <a:xfrm>
              <a:off x="-2706625" y="4069925"/>
              <a:ext cx="49725" cy="45725"/>
            </a:xfrm>
            <a:custGeom>
              <a:rect b="b" l="l" r="r" t="t"/>
              <a:pathLst>
                <a:path extrusionOk="0" h="1829" w="1989">
                  <a:moveTo>
                    <a:pt x="1658" y="1"/>
                  </a:moveTo>
                  <a:cubicBezTo>
                    <a:pt x="1179" y="1"/>
                    <a:pt x="1051" y="430"/>
                    <a:pt x="741" y="657"/>
                  </a:cubicBezTo>
                  <a:cubicBezTo>
                    <a:pt x="403" y="996"/>
                    <a:pt x="85" y="1355"/>
                    <a:pt x="1" y="1799"/>
                  </a:cubicBezTo>
                  <a:cubicBezTo>
                    <a:pt x="67" y="1819"/>
                    <a:pt x="128" y="1828"/>
                    <a:pt x="184" y="1828"/>
                  </a:cubicBezTo>
                  <a:cubicBezTo>
                    <a:pt x="724" y="1828"/>
                    <a:pt x="848" y="997"/>
                    <a:pt x="1372" y="997"/>
                  </a:cubicBezTo>
                  <a:cubicBezTo>
                    <a:pt x="1490" y="997"/>
                    <a:pt x="1629" y="1039"/>
                    <a:pt x="1799" y="1144"/>
                  </a:cubicBezTo>
                  <a:cubicBezTo>
                    <a:pt x="1735" y="763"/>
                    <a:pt x="1989" y="361"/>
                    <a:pt x="1693" y="2"/>
                  </a:cubicBezTo>
                  <a:cubicBezTo>
                    <a:pt x="1681" y="1"/>
                    <a:pt x="1670" y="1"/>
                    <a:pt x="1658"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4" name="Google Shape;3744;p22"/>
            <p:cNvSpPr/>
            <p:nvPr/>
          </p:nvSpPr>
          <p:spPr>
            <a:xfrm>
              <a:off x="-2283100" y="3669175"/>
              <a:ext cx="56600" cy="63475"/>
            </a:xfrm>
            <a:custGeom>
              <a:rect b="b" l="l" r="r" t="t"/>
              <a:pathLst>
                <a:path extrusionOk="0" h="2539" w="2264">
                  <a:moveTo>
                    <a:pt x="1079" y="0"/>
                  </a:moveTo>
                  <a:cubicBezTo>
                    <a:pt x="1037" y="127"/>
                    <a:pt x="931" y="318"/>
                    <a:pt x="973" y="360"/>
                  </a:cubicBezTo>
                  <a:cubicBezTo>
                    <a:pt x="2264" y="1185"/>
                    <a:pt x="1" y="2094"/>
                    <a:pt x="1269" y="2538"/>
                  </a:cubicBezTo>
                  <a:cubicBezTo>
                    <a:pt x="1058" y="1798"/>
                    <a:pt x="1735" y="1417"/>
                    <a:pt x="2179" y="931"/>
                  </a:cubicBezTo>
                  <a:cubicBezTo>
                    <a:pt x="1883" y="529"/>
                    <a:pt x="1523" y="212"/>
                    <a:pt x="1079"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5" name="Google Shape;3745;p22"/>
            <p:cNvSpPr/>
            <p:nvPr/>
          </p:nvSpPr>
          <p:spPr>
            <a:xfrm>
              <a:off x="-792475" y="3742675"/>
              <a:ext cx="64400" cy="38575"/>
            </a:xfrm>
            <a:custGeom>
              <a:rect b="b" l="l" r="r" t="t"/>
              <a:pathLst>
                <a:path extrusionOk="0" h="1543" w="2576">
                  <a:moveTo>
                    <a:pt x="1244" y="0"/>
                  </a:moveTo>
                  <a:lnTo>
                    <a:pt x="1032" y="43"/>
                  </a:lnTo>
                  <a:cubicBezTo>
                    <a:pt x="1" y="909"/>
                    <a:pt x="355" y="1543"/>
                    <a:pt x="1021" y="1543"/>
                  </a:cubicBezTo>
                  <a:cubicBezTo>
                    <a:pt x="1378" y="1543"/>
                    <a:pt x="1826" y="1360"/>
                    <a:pt x="2195" y="931"/>
                  </a:cubicBezTo>
                  <a:lnTo>
                    <a:pt x="2365" y="910"/>
                  </a:lnTo>
                  <a:cubicBezTo>
                    <a:pt x="2576" y="762"/>
                    <a:pt x="2428" y="529"/>
                    <a:pt x="2195" y="529"/>
                  </a:cubicBezTo>
                  <a:cubicBezTo>
                    <a:pt x="2117" y="550"/>
                    <a:pt x="2047" y="560"/>
                    <a:pt x="1984" y="560"/>
                  </a:cubicBezTo>
                  <a:cubicBezTo>
                    <a:pt x="1606" y="560"/>
                    <a:pt x="1479" y="218"/>
                    <a:pt x="1244"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6" name="Google Shape;3746;p22"/>
            <p:cNvSpPr/>
            <p:nvPr/>
          </p:nvSpPr>
          <p:spPr>
            <a:xfrm>
              <a:off x="-1240425" y="3873700"/>
              <a:ext cx="47600" cy="44775"/>
            </a:xfrm>
            <a:custGeom>
              <a:rect b="b" l="l" r="r" t="t"/>
              <a:pathLst>
                <a:path extrusionOk="0" h="1791" w="1904">
                  <a:moveTo>
                    <a:pt x="882" y="1"/>
                  </a:moveTo>
                  <a:cubicBezTo>
                    <a:pt x="710" y="1"/>
                    <a:pt x="531" y="143"/>
                    <a:pt x="402" y="512"/>
                  </a:cubicBezTo>
                  <a:cubicBezTo>
                    <a:pt x="0" y="1098"/>
                    <a:pt x="805" y="1790"/>
                    <a:pt x="1452" y="1790"/>
                  </a:cubicBezTo>
                  <a:cubicBezTo>
                    <a:pt x="1622" y="1790"/>
                    <a:pt x="1780" y="1743"/>
                    <a:pt x="1904" y="1633"/>
                  </a:cubicBezTo>
                  <a:cubicBezTo>
                    <a:pt x="1586" y="1633"/>
                    <a:pt x="1290" y="1612"/>
                    <a:pt x="1163" y="1294"/>
                  </a:cubicBezTo>
                  <a:cubicBezTo>
                    <a:pt x="1673" y="844"/>
                    <a:pt x="1301" y="1"/>
                    <a:pt x="882"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7" name="Google Shape;3747;p22"/>
            <p:cNvSpPr/>
            <p:nvPr/>
          </p:nvSpPr>
          <p:spPr>
            <a:xfrm>
              <a:off x="-1146850" y="3808550"/>
              <a:ext cx="59925" cy="25625"/>
            </a:xfrm>
            <a:custGeom>
              <a:rect b="b" l="l" r="r" t="t"/>
              <a:pathLst>
                <a:path extrusionOk="0" h="1025" w="2397">
                  <a:moveTo>
                    <a:pt x="1087" y="0"/>
                  </a:moveTo>
                  <a:cubicBezTo>
                    <a:pt x="682" y="0"/>
                    <a:pt x="250" y="94"/>
                    <a:pt x="1" y="242"/>
                  </a:cubicBezTo>
                  <a:cubicBezTo>
                    <a:pt x="593" y="538"/>
                    <a:pt x="1333" y="580"/>
                    <a:pt x="1862" y="1024"/>
                  </a:cubicBezTo>
                  <a:cubicBezTo>
                    <a:pt x="2396" y="276"/>
                    <a:pt x="1782" y="0"/>
                    <a:pt x="1087"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8" name="Google Shape;3748;p22"/>
            <p:cNvSpPr/>
            <p:nvPr/>
          </p:nvSpPr>
          <p:spPr>
            <a:xfrm>
              <a:off x="-1169575" y="4020525"/>
              <a:ext cx="55000" cy="23225"/>
            </a:xfrm>
            <a:custGeom>
              <a:rect b="b" l="l" r="r" t="t"/>
              <a:pathLst>
                <a:path extrusionOk="0" h="929" w="2200">
                  <a:moveTo>
                    <a:pt x="1519" y="0"/>
                  </a:moveTo>
                  <a:cubicBezTo>
                    <a:pt x="1011" y="0"/>
                    <a:pt x="375" y="354"/>
                    <a:pt x="0" y="582"/>
                  </a:cubicBezTo>
                  <a:cubicBezTo>
                    <a:pt x="71" y="565"/>
                    <a:pt x="137" y="558"/>
                    <a:pt x="200" y="558"/>
                  </a:cubicBezTo>
                  <a:cubicBezTo>
                    <a:pt x="652" y="558"/>
                    <a:pt x="921" y="928"/>
                    <a:pt x="1243" y="928"/>
                  </a:cubicBezTo>
                  <a:cubicBezTo>
                    <a:pt x="1399" y="928"/>
                    <a:pt x="1568" y="841"/>
                    <a:pt x="1777" y="582"/>
                  </a:cubicBezTo>
                  <a:cubicBezTo>
                    <a:pt x="1865" y="494"/>
                    <a:pt x="1997" y="450"/>
                    <a:pt x="2124" y="450"/>
                  </a:cubicBezTo>
                  <a:cubicBezTo>
                    <a:pt x="2150" y="450"/>
                    <a:pt x="2175" y="451"/>
                    <a:pt x="2200" y="455"/>
                  </a:cubicBezTo>
                  <a:cubicBezTo>
                    <a:pt x="2068" y="120"/>
                    <a:pt x="1815" y="0"/>
                    <a:pt x="1519"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9" name="Google Shape;3749;p22"/>
            <p:cNvSpPr/>
            <p:nvPr/>
          </p:nvSpPr>
          <p:spPr>
            <a:xfrm>
              <a:off x="-745525" y="3725025"/>
              <a:ext cx="41775" cy="41450"/>
            </a:xfrm>
            <a:custGeom>
              <a:rect b="b" l="l" r="r" t="t"/>
              <a:pathLst>
                <a:path extrusionOk="0" h="1658" w="1671">
                  <a:moveTo>
                    <a:pt x="624" y="1"/>
                  </a:moveTo>
                  <a:cubicBezTo>
                    <a:pt x="459" y="1"/>
                    <a:pt x="286" y="63"/>
                    <a:pt x="106" y="177"/>
                  </a:cubicBezTo>
                  <a:cubicBezTo>
                    <a:pt x="0" y="495"/>
                    <a:pt x="529" y="643"/>
                    <a:pt x="381" y="981"/>
                  </a:cubicBezTo>
                  <a:cubicBezTo>
                    <a:pt x="360" y="1087"/>
                    <a:pt x="402" y="1193"/>
                    <a:pt x="465" y="1277"/>
                  </a:cubicBezTo>
                  <a:lnTo>
                    <a:pt x="487" y="1616"/>
                  </a:lnTo>
                  <a:cubicBezTo>
                    <a:pt x="550" y="1637"/>
                    <a:pt x="592" y="1637"/>
                    <a:pt x="656" y="1658"/>
                  </a:cubicBezTo>
                  <a:cubicBezTo>
                    <a:pt x="952" y="1256"/>
                    <a:pt x="1671" y="854"/>
                    <a:pt x="1206" y="304"/>
                  </a:cubicBezTo>
                  <a:cubicBezTo>
                    <a:pt x="1019" y="95"/>
                    <a:pt x="827" y="1"/>
                    <a:pt x="624"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0" name="Google Shape;3750;p22"/>
            <p:cNvSpPr/>
            <p:nvPr/>
          </p:nvSpPr>
          <p:spPr>
            <a:xfrm>
              <a:off x="-2762125" y="4128650"/>
              <a:ext cx="51300" cy="41350"/>
            </a:xfrm>
            <a:custGeom>
              <a:rect b="b" l="l" r="r" t="t"/>
              <a:pathLst>
                <a:path extrusionOk="0" h="1654" w="2052">
                  <a:moveTo>
                    <a:pt x="1946" y="0"/>
                  </a:moveTo>
                  <a:cubicBezTo>
                    <a:pt x="1396" y="21"/>
                    <a:pt x="1015" y="381"/>
                    <a:pt x="550" y="550"/>
                  </a:cubicBezTo>
                  <a:cubicBezTo>
                    <a:pt x="570" y="862"/>
                    <a:pt x="589" y="1192"/>
                    <a:pt x="128" y="1192"/>
                  </a:cubicBezTo>
                  <a:cubicBezTo>
                    <a:pt x="89" y="1192"/>
                    <a:pt x="46" y="1189"/>
                    <a:pt x="0" y="1185"/>
                  </a:cubicBezTo>
                  <a:lnTo>
                    <a:pt x="0" y="1185"/>
                  </a:lnTo>
                  <a:cubicBezTo>
                    <a:pt x="218" y="1363"/>
                    <a:pt x="325" y="1654"/>
                    <a:pt x="670" y="1654"/>
                  </a:cubicBezTo>
                  <a:cubicBezTo>
                    <a:pt x="692" y="1654"/>
                    <a:pt x="716" y="1652"/>
                    <a:pt x="740" y="1650"/>
                  </a:cubicBezTo>
                  <a:cubicBezTo>
                    <a:pt x="1290" y="1185"/>
                    <a:pt x="1354" y="444"/>
                    <a:pt x="2052" y="64"/>
                  </a:cubicBezTo>
                  <a:lnTo>
                    <a:pt x="1946" y="0"/>
                  </a:ln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1" name="Google Shape;3751;p22"/>
            <p:cNvSpPr/>
            <p:nvPr/>
          </p:nvSpPr>
          <p:spPr>
            <a:xfrm>
              <a:off x="-1231025" y="4054625"/>
              <a:ext cx="54075" cy="42050"/>
            </a:xfrm>
            <a:custGeom>
              <a:rect b="b" l="l" r="r" t="t"/>
              <a:pathLst>
                <a:path extrusionOk="0" h="1682" w="2163">
                  <a:moveTo>
                    <a:pt x="1908" y="0"/>
                  </a:moveTo>
                  <a:cubicBezTo>
                    <a:pt x="1253" y="0"/>
                    <a:pt x="1232" y="804"/>
                    <a:pt x="576" y="804"/>
                  </a:cubicBezTo>
                  <a:cubicBezTo>
                    <a:pt x="407" y="1015"/>
                    <a:pt x="216" y="1248"/>
                    <a:pt x="26" y="1460"/>
                  </a:cubicBezTo>
                  <a:cubicBezTo>
                    <a:pt x="1" y="1625"/>
                    <a:pt x="71" y="1682"/>
                    <a:pt x="189" y="1682"/>
                  </a:cubicBezTo>
                  <a:cubicBezTo>
                    <a:pt x="438" y="1682"/>
                    <a:pt x="899" y="1431"/>
                    <a:pt x="1113" y="1431"/>
                  </a:cubicBezTo>
                  <a:cubicBezTo>
                    <a:pt x="1134" y="1431"/>
                    <a:pt x="1152" y="1433"/>
                    <a:pt x="1168" y="1438"/>
                  </a:cubicBezTo>
                  <a:cubicBezTo>
                    <a:pt x="1337" y="1100"/>
                    <a:pt x="1464" y="719"/>
                    <a:pt x="1845" y="444"/>
                  </a:cubicBezTo>
                  <a:cubicBezTo>
                    <a:pt x="2014" y="339"/>
                    <a:pt x="2162" y="191"/>
                    <a:pt x="1908"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2" name="Google Shape;3752;p22"/>
            <p:cNvSpPr/>
            <p:nvPr/>
          </p:nvSpPr>
          <p:spPr>
            <a:xfrm>
              <a:off x="-1988600" y="4013900"/>
              <a:ext cx="43400" cy="40750"/>
            </a:xfrm>
            <a:custGeom>
              <a:rect b="b" l="l" r="r" t="t"/>
              <a:pathLst>
                <a:path extrusionOk="0" h="1630" w="1736">
                  <a:moveTo>
                    <a:pt x="593" y="1"/>
                  </a:moveTo>
                  <a:cubicBezTo>
                    <a:pt x="1" y="593"/>
                    <a:pt x="276" y="1291"/>
                    <a:pt x="974" y="1629"/>
                  </a:cubicBezTo>
                  <a:cubicBezTo>
                    <a:pt x="1012" y="1626"/>
                    <a:pt x="1050" y="1625"/>
                    <a:pt x="1088" y="1625"/>
                  </a:cubicBezTo>
                  <a:cubicBezTo>
                    <a:pt x="1151" y="1625"/>
                    <a:pt x="1213" y="1628"/>
                    <a:pt x="1274" y="1628"/>
                  </a:cubicBezTo>
                  <a:cubicBezTo>
                    <a:pt x="1449" y="1628"/>
                    <a:pt x="1614" y="1609"/>
                    <a:pt x="1735" y="1460"/>
                  </a:cubicBezTo>
                  <a:cubicBezTo>
                    <a:pt x="614" y="1375"/>
                    <a:pt x="1629" y="804"/>
                    <a:pt x="656" y="43"/>
                  </a:cubicBezTo>
                  <a:lnTo>
                    <a:pt x="593" y="1"/>
                  </a:ln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3" name="Google Shape;3753;p22"/>
            <p:cNvSpPr/>
            <p:nvPr/>
          </p:nvSpPr>
          <p:spPr>
            <a:xfrm>
              <a:off x="-1652850" y="3761175"/>
              <a:ext cx="37575" cy="32625"/>
            </a:xfrm>
            <a:custGeom>
              <a:rect b="b" l="l" r="r" t="t"/>
              <a:pathLst>
                <a:path extrusionOk="0" h="1305" w="1503">
                  <a:moveTo>
                    <a:pt x="1502" y="0"/>
                  </a:moveTo>
                  <a:cubicBezTo>
                    <a:pt x="847" y="191"/>
                    <a:pt x="297" y="656"/>
                    <a:pt x="1" y="1269"/>
                  </a:cubicBezTo>
                  <a:cubicBezTo>
                    <a:pt x="124" y="1294"/>
                    <a:pt x="235" y="1305"/>
                    <a:pt x="334" y="1305"/>
                  </a:cubicBezTo>
                  <a:cubicBezTo>
                    <a:pt x="1098" y="1305"/>
                    <a:pt x="1184" y="638"/>
                    <a:pt x="1502" y="170"/>
                  </a:cubicBezTo>
                  <a:lnTo>
                    <a:pt x="1502" y="0"/>
                  </a:ln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4" name="Google Shape;3754;p22"/>
            <p:cNvSpPr/>
            <p:nvPr/>
          </p:nvSpPr>
          <p:spPr>
            <a:xfrm>
              <a:off x="-1086575" y="3644850"/>
              <a:ext cx="51850" cy="47625"/>
            </a:xfrm>
            <a:custGeom>
              <a:rect b="b" l="l" r="r" t="t"/>
              <a:pathLst>
                <a:path extrusionOk="0" h="1905" w="2074">
                  <a:moveTo>
                    <a:pt x="952" y="1"/>
                  </a:moveTo>
                  <a:lnTo>
                    <a:pt x="952" y="1"/>
                  </a:lnTo>
                  <a:cubicBezTo>
                    <a:pt x="1" y="825"/>
                    <a:pt x="1946" y="1164"/>
                    <a:pt x="593" y="1460"/>
                  </a:cubicBezTo>
                  <a:lnTo>
                    <a:pt x="1333" y="1904"/>
                  </a:lnTo>
                  <a:cubicBezTo>
                    <a:pt x="1587" y="1650"/>
                    <a:pt x="1820" y="1396"/>
                    <a:pt x="2073" y="1143"/>
                  </a:cubicBezTo>
                  <a:cubicBezTo>
                    <a:pt x="1249" y="1100"/>
                    <a:pt x="931" y="677"/>
                    <a:pt x="952"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5" name="Google Shape;3755;p22"/>
            <p:cNvSpPr/>
            <p:nvPr/>
          </p:nvSpPr>
          <p:spPr>
            <a:xfrm>
              <a:off x="-1963750" y="3974250"/>
              <a:ext cx="34400" cy="28075"/>
            </a:xfrm>
            <a:custGeom>
              <a:rect b="b" l="l" r="r" t="t"/>
              <a:pathLst>
                <a:path extrusionOk="0" h="1123" w="1376">
                  <a:moveTo>
                    <a:pt x="931" y="1"/>
                  </a:moveTo>
                  <a:lnTo>
                    <a:pt x="931" y="1"/>
                  </a:lnTo>
                  <a:cubicBezTo>
                    <a:pt x="530" y="191"/>
                    <a:pt x="191" y="529"/>
                    <a:pt x="1" y="952"/>
                  </a:cubicBezTo>
                  <a:cubicBezTo>
                    <a:pt x="122" y="1108"/>
                    <a:pt x="286" y="1122"/>
                    <a:pt x="457" y="1122"/>
                  </a:cubicBezTo>
                  <a:cubicBezTo>
                    <a:pt x="495" y="1122"/>
                    <a:pt x="533" y="1122"/>
                    <a:pt x="572" y="1122"/>
                  </a:cubicBezTo>
                  <a:cubicBezTo>
                    <a:pt x="1058" y="847"/>
                    <a:pt x="1375" y="508"/>
                    <a:pt x="931"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6" name="Google Shape;3756;p22"/>
            <p:cNvSpPr/>
            <p:nvPr/>
          </p:nvSpPr>
          <p:spPr>
            <a:xfrm>
              <a:off x="-1490600" y="3946225"/>
              <a:ext cx="70950" cy="49775"/>
            </a:xfrm>
            <a:custGeom>
              <a:rect b="b" l="l" r="r" t="t"/>
              <a:pathLst>
                <a:path extrusionOk="0" h="1991" w="2838">
                  <a:moveTo>
                    <a:pt x="2245" y="1"/>
                  </a:moveTo>
                  <a:lnTo>
                    <a:pt x="1695" y="487"/>
                  </a:lnTo>
                  <a:cubicBezTo>
                    <a:pt x="1666" y="486"/>
                    <a:pt x="1637" y="486"/>
                    <a:pt x="1608" y="486"/>
                  </a:cubicBezTo>
                  <a:cubicBezTo>
                    <a:pt x="1" y="486"/>
                    <a:pt x="150" y="1990"/>
                    <a:pt x="960" y="1990"/>
                  </a:cubicBezTo>
                  <a:cubicBezTo>
                    <a:pt x="1079" y="1990"/>
                    <a:pt x="1213" y="1958"/>
                    <a:pt x="1357" y="1883"/>
                  </a:cubicBezTo>
                  <a:cubicBezTo>
                    <a:pt x="701" y="974"/>
                    <a:pt x="2838" y="1016"/>
                    <a:pt x="2245"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7" name="Google Shape;3757;p22"/>
            <p:cNvSpPr/>
            <p:nvPr/>
          </p:nvSpPr>
          <p:spPr>
            <a:xfrm>
              <a:off x="-1472025" y="3987125"/>
              <a:ext cx="41800" cy="22275"/>
            </a:xfrm>
            <a:custGeom>
              <a:rect b="b" l="l" r="r" t="t"/>
              <a:pathLst>
                <a:path extrusionOk="0" h="891" w="1672">
                  <a:moveTo>
                    <a:pt x="993" y="1"/>
                  </a:moveTo>
                  <a:cubicBezTo>
                    <a:pt x="698" y="1"/>
                    <a:pt x="431" y="318"/>
                    <a:pt x="90" y="318"/>
                  </a:cubicBezTo>
                  <a:cubicBezTo>
                    <a:pt x="61" y="318"/>
                    <a:pt x="31" y="315"/>
                    <a:pt x="1" y="310"/>
                  </a:cubicBezTo>
                  <a:lnTo>
                    <a:pt x="1" y="310"/>
                  </a:lnTo>
                  <a:cubicBezTo>
                    <a:pt x="263" y="686"/>
                    <a:pt x="563" y="891"/>
                    <a:pt x="904" y="891"/>
                  </a:cubicBezTo>
                  <a:cubicBezTo>
                    <a:pt x="1140" y="891"/>
                    <a:pt x="1395" y="793"/>
                    <a:pt x="1672" y="585"/>
                  </a:cubicBezTo>
                  <a:cubicBezTo>
                    <a:pt x="1502" y="480"/>
                    <a:pt x="1375" y="332"/>
                    <a:pt x="1312" y="141"/>
                  </a:cubicBezTo>
                  <a:cubicBezTo>
                    <a:pt x="1200" y="39"/>
                    <a:pt x="1094" y="1"/>
                    <a:pt x="993"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8" name="Google Shape;3758;p22"/>
            <p:cNvSpPr/>
            <p:nvPr/>
          </p:nvSpPr>
          <p:spPr>
            <a:xfrm>
              <a:off x="-1596800" y="3771225"/>
              <a:ext cx="32275" cy="39750"/>
            </a:xfrm>
            <a:custGeom>
              <a:rect b="b" l="l" r="r" t="t"/>
              <a:pathLst>
                <a:path extrusionOk="0" h="1590" w="1291">
                  <a:moveTo>
                    <a:pt x="275" y="0"/>
                  </a:moveTo>
                  <a:cubicBezTo>
                    <a:pt x="381" y="529"/>
                    <a:pt x="275" y="1079"/>
                    <a:pt x="0" y="1523"/>
                  </a:cubicBezTo>
                  <a:cubicBezTo>
                    <a:pt x="23" y="1568"/>
                    <a:pt x="64" y="1589"/>
                    <a:pt x="107" y="1589"/>
                  </a:cubicBezTo>
                  <a:cubicBezTo>
                    <a:pt x="144" y="1589"/>
                    <a:pt x="183" y="1574"/>
                    <a:pt x="212" y="1544"/>
                  </a:cubicBezTo>
                  <a:cubicBezTo>
                    <a:pt x="466" y="1163"/>
                    <a:pt x="1143" y="994"/>
                    <a:pt x="910" y="360"/>
                  </a:cubicBezTo>
                  <a:cubicBezTo>
                    <a:pt x="868" y="254"/>
                    <a:pt x="1143" y="275"/>
                    <a:pt x="1291" y="254"/>
                  </a:cubicBezTo>
                  <a:cubicBezTo>
                    <a:pt x="1252" y="46"/>
                    <a:pt x="1004" y="38"/>
                    <a:pt x="741" y="38"/>
                  </a:cubicBezTo>
                  <a:cubicBezTo>
                    <a:pt x="719" y="38"/>
                    <a:pt x="697" y="38"/>
                    <a:pt x="675" y="38"/>
                  </a:cubicBezTo>
                  <a:cubicBezTo>
                    <a:pt x="532" y="38"/>
                    <a:pt x="388" y="36"/>
                    <a:pt x="275"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9" name="Google Shape;3759;p22"/>
            <p:cNvSpPr/>
            <p:nvPr/>
          </p:nvSpPr>
          <p:spPr>
            <a:xfrm>
              <a:off x="-1470950" y="3934075"/>
              <a:ext cx="33850" cy="32025"/>
            </a:xfrm>
            <a:custGeom>
              <a:rect b="b" l="l" r="r" t="t"/>
              <a:pathLst>
                <a:path extrusionOk="0" h="1281" w="1354">
                  <a:moveTo>
                    <a:pt x="888" y="0"/>
                  </a:moveTo>
                  <a:lnTo>
                    <a:pt x="888" y="0"/>
                  </a:lnTo>
                  <a:cubicBezTo>
                    <a:pt x="508" y="296"/>
                    <a:pt x="212" y="698"/>
                    <a:pt x="0" y="1121"/>
                  </a:cubicBezTo>
                  <a:cubicBezTo>
                    <a:pt x="167" y="1223"/>
                    <a:pt x="318" y="1281"/>
                    <a:pt x="454" y="1281"/>
                  </a:cubicBezTo>
                  <a:cubicBezTo>
                    <a:pt x="628" y="1281"/>
                    <a:pt x="779" y="1187"/>
                    <a:pt x="909" y="973"/>
                  </a:cubicBezTo>
                  <a:cubicBezTo>
                    <a:pt x="761" y="656"/>
                    <a:pt x="1354" y="317"/>
                    <a:pt x="888"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0" name="Google Shape;3760;p22"/>
            <p:cNvSpPr/>
            <p:nvPr/>
          </p:nvSpPr>
          <p:spPr>
            <a:xfrm>
              <a:off x="-1216100" y="4046700"/>
              <a:ext cx="32800" cy="31975"/>
            </a:xfrm>
            <a:custGeom>
              <a:rect b="b" l="l" r="r" t="t"/>
              <a:pathLst>
                <a:path extrusionOk="0" h="1279" w="1312">
                  <a:moveTo>
                    <a:pt x="1290" y="0"/>
                  </a:moveTo>
                  <a:cubicBezTo>
                    <a:pt x="783" y="275"/>
                    <a:pt x="317" y="656"/>
                    <a:pt x="0" y="1142"/>
                  </a:cubicBezTo>
                  <a:cubicBezTo>
                    <a:pt x="96" y="1238"/>
                    <a:pt x="189" y="1278"/>
                    <a:pt x="279" y="1278"/>
                  </a:cubicBezTo>
                  <a:cubicBezTo>
                    <a:pt x="666" y="1278"/>
                    <a:pt x="1003" y="544"/>
                    <a:pt x="1311" y="338"/>
                  </a:cubicBezTo>
                  <a:lnTo>
                    <a:pt x="1290" y="0"/>
                  </a:ln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1" name="Google Shape;3761;p22"/>
            <p:cNvSpPr/>
            <p:nvPr/>
          </p:nvSpPr>
          <p:spPr>
            <a:xfrm>
              <a:off x="-2706625" y="4053750"/>
              <a:ext cx="37575" cy="16975"/>
            </a:xfrm>
            <a:custGeom>
              <a:rect b="b" l="l" r="r" t="t"/>
              <a:pathLst>
                <a:path extrusionOk="0" h="679" w="1503">
                  <a:moveTo>
                    <a:pt x="819" y="0"/>
                  </a:moveTo>
                  <a:cubicBezTo>
                    <a:pt x="554" y="0"/>
                    <a:pt x="278" y="96"/>
                    <a:pt x="1" y="162"/>
                  </a:cubicBezTo>
                  <a:cubicBezTo>
                    <a:pt x="43" y="183"/>
                    <a:pt x="85" y="204"/>
                    <a:pt x="149" y="204"/>
                  </a:cubicBezTo>
                  <a:cubicBezTo>
                    <a:pt x="350" y="562"/>
                    <a:pt x="493" y="679"/>
                    <a:pt x="642" y="679"/>
                  </a:cubicBezTo>
                  <a:cubicBezTo>
                    <a:pt x="855" y="679"/>
                    <a:pt x="1080" y="443"/>
                    <a:pt x="1502" y="331"/>
                  </a:cubicBezTo>
                  <a:cubicBezTo>
                    <a:pt x="1291" y="79"/>
                    <a:pt x="1060" y="0"/>
                    <a:pt x="819"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2" name="Google Shape;3762;p22"/>
            <p:cNvSpPr/>
            <p:nvPr/>
          </p:nvSpPr>
          <p:spPr>
            <a:xfrm>
              <a:off x="-1211875" y="3838375"/>
              <a:ext cx="33850" cy="28500"/>
            </a:xfrm>
            <a:custGeom>
              <a:rect b="b" l="l" r="r" t="t"/>
              <a:pathLst>
                <a:path extrusionOk="0" h="1140" w="1354">
                  <a:moveTo>
                    <a:pt x="994" y="0"/>
                  </a:moveTo>
                  <a:cubicBezTo>
                    <a:pt x="592" y="254"/>
                    <a:pt x="148" y="466"/>
                    <a:pt x="0" y="931"/>
                  </a:cubicBezTo>
                  <a:cubicBezTo>
                    <a:pt x="76" y="1071"/>
                    <a:pt x="113" y="1140"/>
                    <a:pt x="187" y="1140"/>
                  </a:cubicBezTo>
                  <a:cubicBezTo>
                    <a:pt x="258" y="1140"/>
                    <a:pt x="364" y="1076"/>
                    <a:pt x="571" y="952"/>
                  </a:cubicBezTo>
                  <a:cubicBezTo>
                    <a:pt x="762" y="656"/>
                    <a:pt x="1354" y="487"/>
                    <a:pt x="994"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3" name="Google Shape;3763;p22"/>
            <p:cNvSpPr/>
            <p:nvPr/>
          </p:nvSpPr>
          <p:spPr>
            <a:xfrm>
              <a:off x="-771325" y="3734850"/>
              <a:ext cx="38500" cy="23000"/>
            </a:xfrm>
            <a:custGeom>
              <a:rect b="b" l="l" r="r" t="t"/>
              <a:pathLst>
                <a:path extrusionOk="0" h="920" w="1540">
                  <a:moveTo>
                    <a:pt x="1165" y="1"/>
                  </a:moveTo>
                  <a:cubicBezTo>
                    <a:pt x="675" y="1"/>
                    <a:pt x="1" y="919"/>
                    <a:pt x="1080" y="919"/>
                  </a:cubicBezTo>
                  <a:cubicBezTo>
                    <a:pt x="1197" y="919"/>
                    <a:pt x="1336" y="908"/>
                    <a:pt x="1497" y="884"/>
                  </a:cubicBezTo>
                  <a:lnTo>
                    <a:pt x="1540" y="609"/>
                  </a:lnTo>
                  <a:cubicBezTo>
                    <a:pt x="1540" y="159"/>
                    <a:pt x="1368" y="1"/>
                    <a:pt x="1165"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4" name="Google Shape;3764;p22"/>
            <p:cNvSpPr/>
            <p:nvPr/>
          </p:nvSpPr>
          <p:spPr>
            <a:xfrm>
              <a:off x="-1220875" y="3861625"/>
              <a:ext cx="25950" cy="29125"/>
            </a:xfrm>
            <a:custGeom>
              <a:rect b="b" l="l" r="r" t="t"/>
              <a:pathLst>
                <a:path extrusionOk="0" h="1165" w="1038">
                  <a:moveTo>
                    <a:pt x="360" y="1"/>
                  </a:moveTo>
                  <a:cubicBezTo>
                    <a:pt x="149" y="85"/>
                    <a:pt x="22" y="276"/>
                    <a:pt x="1" y="487"/>
                  </a:cubicBezTo>
                  <a:cubicBezTo>
                    <a:pt x="276" y="572"/>
                    <a:pt x="445" y="868"/>
                    <a:pt x="403" y="1164"/>
                  </a:cubicBezTo>
                  <a:cubicBezTo>
                    <a:pt x="1037" y="1016"/>
                    <a:pt x="487" y="381"/>
                    <a:pt x="931" y="170"/>
                  </a:cubicBezTo>
                  <a:lnTo>
                    <a:pt x="931" y="22"/>
                  </a:lnTo>
                  <a:cubicBezTo>
                    <a:pt x="909" y="15"/>
                    <a:pt x="887" y="11"/>
                    <a:pt x="865" y="11"/>
                  </a:cubicBezTo>
                  <a:cubicBezTo>
                    <a:pt x="755" y="11"/>
                    <a:pt x="645" y="87"/>
                    <a:pt x="535" y="87"/>
                  </a:cubicBezTo>
                  <a:cubicBezTo>
                    <a:pt x="477" y="87"/>
                    <a:pt x="419" y="66"/>
                    <a:pt x="360"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5" name="Google Shape;3765;p22"/>
            <p:cNvSpPr/>
            <p:nvPr/>
          </p:nvSpPr>
          <p:spPr>
            <a:xfrm>
              <a:off x="-1411225" y="3896275"/>
              <a:ext cx="23300" cy="15350"/>
            </a:xfrm>
            <a:custGeom>
              <a:rect b="b" l="l" r="r" t="t"/>
              <a:pathLst>
                <a:path extrusionOk="0" h="614" w="932">
                  <a:moveTo>
                    <a:pt x="649" y="0"/>
                  </a:moveTo>
                  <a:cubicBezTo>
                    <a:pt x="410" y="0"/>
                    <a:pt x="184" y="218"/>
                    <a:pt x="1" y="370"/>
                  </a:cubicBezTo>
                  <a:lnTo>
                    <a:pt x="1" y="561"/>
                  </a:lnTo>
                  <a:cubicBezTo>
                    <a:pt x="137" y="595"/>
                    <a:pt x="262" y="613"/>
                    <a:pt x="374" y="613"/>
                  </a:cubicBezTo>
                  <a:cubicBezTo>
                    <a:pt x="680" y="613"/>
                    <a:pt x="885" y="473"/>
                    <a:pt x="932" y="116"/>
                  </a:cubicBezTo>
                  <a:cubicBezTo>
                    <a:pt x="837" y="33"/>
                    <a:pt x="742" y="0"/>
                    <a:pt x="649"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6" name="Google Shape;3766;p22"/>
            <p:cNvSpPr/>
            <p:nvPr/>
          </p:nvSpPr>
          <p:spPr>
            <a:xfrm>
              <a:off x="-788900" y="3743725"/>
              <a:ext cx="26375" cy="19075"/>
            </a:xfrm>
            <a:custGeom>
              <a:rect b="b" l="l" r="r" t="t"/>
              <a:pathLst>
                <a:path extrusionOk="0" h="763" w="1055">
                  <a:moveTo>
                    <a:pt x="889" y="1"/>
                  </a:moveTo>
                  <a:lnTo>
                    <a:pt x="889" y="1"/>
                  </a:lnTo>
                  <a:cubicBezTo>
                    <a:pt x="572" y="64"/>
                    <a:pt x="255" y="191"/>
                    <a:pt x="1" y="402"/>
                  </a:cubicBezTo>
                  <a:cubicBezTo>
                    <a:pt x="170" y="466"/>
                    <a:pt x="170" y="614"/>
                    <a:pt x="191" y="762"/>
                  </a:cubicBezTo>
                  <a:cubicBezTo>
                    <a:pt x="196" y="762"/>
                    <a:pt x="201" y="763"/>
                    <a:pt x="206" y="763"/>
                  </a:cubicBezTo>
                  <a:cubicBezTo>
                    <a:pt x="450" y="763"/>
                    <a:pt x="1055" y="290"/>
                    <a:pt x="889"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7" name="Google Shape;3767;p22"/>
            <p:cNvSpPr/>
            <p:nvPr/>
          </p:nvSpPr>
          <p:spPr>
            <a:xfrm>
              <a:off x="-761400" y="3741600"/>
              <a:ext cx="23825" cy="20050"/>
            </a:xfrm>
            <a:custGeom>
              <a:rect b="b" l="l" r="r" t="t"/>
              <a:pathLst>
                <a:path extrusionOk="0" h="802" w="953">
                  <a:moveTo>
                    <a:pt x="212" y="1"/>
                  </a:moveTo>
                  <a:lnTo>
                    <a:pt x="1" y="43"/>
                  </a:lnTo>
                  <a:cubicBezTo>
                    <a:pt x="32" y="422"/>
                    <a:pt x="64" y="802"/>
                    <a:pt x="439" y="802"/>
                  </a:cubicBezTo>
                  <a:cubicBezTo>
                    <a:pt x="566" y="802"/>
                    <a:pt x="733" y="758"/>
                    <a:pt x="952" y="657"/>
                  </a:cubicBezTo>
                  <a:cubicBezTo>
                    <a:pt x="635" y="487"/>
                    <a:pt x="106" y="509"/>
                    <a:pt x="212"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8" name="Google Shape;3768;p22"/>
            <p:cNvSpPr/>
            <p:nvPr/>
          </p:nvSpPr>
          <p:spPr>
            <a:xfrm>
              <a:off x="-752400" y="3729450"/>
              <a:ext cx="32275" cy="20650"/>
            </a:xfrm>
            <a:custGeom>
              <a:rect b="b" l="l" r="r" t="t"/>
              <a:pathLst>
                <a:path extrusionOk="0" h="826" w="1291">
                  <a:moveTo>
                    <a:pt x="381" y="0"/>
                  </a:moveTo>
                  <a:cubicBezTo>
                    <a:pt x="190" y="0"/>
                    <a:pt x="21" y="149"/>
                    <a:pt x="0" y="339"/>
                  </a:cubicBezTo>
                  <a:cubicBezTo>
                    <a:pt x="39" y="337"/>
                    <a:pt x="76" y="336"/>
                    <a:pt x="113" y="336"/>
                  </a:cubicBezTo>
                  <a:cubicBezTo>
                    <a:pt x="479" y="336"/>
                    <a:pt x="744" y="441"/>
                    <a:pt x="783" y="825"/>
                  </a:cubicBezTo>
                  <a:cubicBezTo>
                    <a:pt x="1290" y="318"/>
                    <a:pt x="529" y="275"/>
                    <a:pt x="381"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9" name="Google Shape;3769;p22"/>
            <p:cNvSpPr/>
            <p:nvPr/>
          </p:nvSpPr>
          <p:spPr>
            <a:xfrm>
              <a:off x="-1687225" y="3817225"/>
              <a:ext cx="15900" cy="16400"/>
            </a:xfrm>
            <a:custGeom>
              <a:rect b="b" l="l" r="r" t="t"/>
              <a:pathLst>
                <a:path extrusionOk="0" h="656" w="636">
                  <a:moveTo>
                    <a:pt x="635" y="0"/>
                  </a:moveTo>
                  <a:cubicBezTo>
                    <a:pt x="1" y="212"/>
                    <a:pt x="297" y="444"/>
                    <a:pt x="635" y="656"/>
                  </a:cubicBezTo>
                  <a:lnTo>
                    <a:pt x="635" y="0"/>
                  </a:ln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0" name="Google Shape;3770;p22"/>
            <p:cNvSpPr/>
            <p:nvPr/>
          </p:nvSpPr>
          <p:spPr>
            <a:xfrm>
              <a:off x="-2011875" y="3793675"/>
              <a:ext cx="15900" cy="15650"/>
            </a:xfrm>
            <a:custGeom>
              <a:rect b="b" l="l" r="r" t="t"/>
              <a:pathLst>
                <a:path extrusionOk="0" h="626" w="636">
                  <a:moveTo>
                    <a:pt x="209" y="1"/>
                  </a:moveTo>
                  <a:cubicBezTo>
                    <a:pt x="86" y="1"/>
                    <a:pt x="1" y="38"/>
                    <a:pt x="65" y="139"/>
                  </a:cubicBezTo>
                  <a:cubicBezTo>
                    <a:pt x="86" y="350"/>
                    <a:pt x="65" y="604"/>
                    <a:pt x="445" y="625"/>
                  </a:cubicBezTo>
                  <a:cubicBezTo>
                    <a:pt x="340" y="414"/>
                    <a:pt x="149" y="181"/>
                    <a:pt x="636" y="139"/>
                  </a:cubicBezTo>
                  <a:cubicBezTo>
                    <a:pt x="600" y="66"/>
                    <a:pt x="371" y="1"/>
                    <a:pt x="209"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1" name="Google Shape;3771;p22"/>
            <p:cNvSpPr/>
            <p:nvPr/>
          </p:nvSpPr>
          <p:spPr>
            <a:xfrm>
              <a:off x="-1358350" y="3914500"/>
              <a:ext cx="10075" cy="24350"/>
            </a:xfrm>
            <a:custGeom>
              <a:rect b="b" l="l" r="r" t="t"/>
              <a:pathLst>
                <a:path extrusionOk="0" h="974" w="403">
                  <a:moveTo>
                    <a:pt x="255" y="1"/>
                  </a:moveTo>
                  <a:lnTo>
                    <a:pt x="255" y="1"/>
                  </a:lnTo>
                  <a:cubicBezTo>
                    <a:pt x="1" y="297"/>
                    <a:pt x="170" y="635"/>
                    <a:pt x="128" y="974"/>
                  </a:cubicBezTo>
                  <a:cubicBezTo>
                    <a:pt x="403" y="656"/>
                    <a:pt x="255" y="318"/>
                    <a:pt x="255"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2" name="Google Shape;3772;p22"/>
            <p:cNvSpPr/>
            <p:nvPr/>
          </p:nvSpPr>
          <p:spPr>
            <a:xfrm>
              <a:off x="-1730575" y="4086875"/>
              <a:ext cx="7950" cy="25400"/>
            </a:xfrm>
            <a:custGeom>
              <a:rect b="b" l="l" r="r" t="t"/>
              <a:pathLst>
                <a:path extrusionOk="0" h="1016" w="318">
                  <a:moveTo>
                    <a:pt x="318" y="0"/>
                  </a:moveTo>
                  <a:cubicBezTo>
                    <a:pt x="1" y="170"/>
                    <a:pt x="254" y="445"/>
                    <a:pt x="149" y="656"/>
                  </a:cubicBezTo>
                  <a:lnTo>
                    <a:pt x="297" y="1016"/>
                  </a:lnTo>
                  <a:cubicBezTo>
                    <a:pt x="318" y="677"/>
                    <a:pt x="318" y="339"/>
                    <a:pt x="318"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3" name="Google Shape;3773;p22"/>
            <p:cNvSpPr/>
            <p:nvPr/>
          </p:nvSpPr>
          <p:spPr>
            <a:xfrm>
              <a:off x="-2407350" y="4106975"/>
              <a:ext cx="7425" cy="21175"/>
            </a:xfrm>
            <a:custGeom>
              <a:rect b="b" l="l" r="r" t="t"/>
              <a:pathLst>
                <a:path extrusionOk="0" h="847" w="297">
                  <a:moveTo>
                    <a:pt x="296" y="0"/>
                  </a:moveTo>
                  <a:lnTo>
                    <a:pt x="106" y="148"/>
                  </a:lnTo>
                  <a:cubicBezTo>
                    <a:pt x="148" y="381"/>
                    <a:pt x="0" y="656"/>
                    <a:pt x="254" y="846"/>
                  </a:cubicBezTo>
                  <a:cubicBezTo>
                    <a:pt x="275" y="550"/>
                    <a:pt x="275" y="275"/>
                    <a:pt x="296"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4" name="Google Shape;3774;p22"/>
            <p:cNvSpPr/>
            <p:nvPr/>
          </p:nvSpPr>
          <p:spPr>
            <a:xfrm>
              <a:off x="-2381450" y="4102725"/>
              <a:ext cx="34000" cy="20125"/>
            </a:xfrm>
            <a:custGeom>
              <a:rect b="b" l="l" r="r" t="t"/>
              <a:pathLst>
                <a:path extrusionOk="0" h="805" w="1360">
                  <a:moveTo>
                    <a:pt x="402" y="1"/>
                  </a:moveTo>
                  <a:cubicBezTo>
                    <a:pt x="198" y="1"/>
                    <a:pt x="7" y="163"/>
                    <a:pt x="1" y="635"/>
                  </a:cubicBezTo>
                  <a:lnTo>
                    <a:pt x="170" y="805"/>
                  </a:lnTo>
                  <a:cubicBezTo>
                    <a:pt x="1359" y="776"/>
                    <a:pt x="848" y="1"/>
                    <a:pt x="402"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5" name="Google Shape;3775;p22"/>
            <p:cNvSpPr/>
            <p:nvPr/>
          </p:nvSpPr>
          <p:spPr>
            <a:xfrm>
              <a:off x="-1025775" y="3585100"/>
              <a:ext cx="56600" cy="38700"/>
            </a:xfrm>
            <a:custGeom>
              <a:rect b="b" l="l" r="r" t="t"/>
              <a:pathLst>
                <a:path extrusionOk="0" h="1548" w="2264">
                  <a:moveTo>
                    <a:pt x="1312" y="1"/>
                  </a:moveTo>
                  <a:cubicBezTo>
                    <a:pt x="995" y="403"/>
                    <a:pt x="1" y="931"/>
                    <a:pt x="508" y="1481"/>
                  </a:cubicBezTo>
                  <a:cubicBezTo>
                    <a:pt x="588" y="1527"/>
                    <a:pt x="664" y="1547"/>
                    <a:pt x="739" y="1547"/>
                  </a:cubicBezTo>
                  <a:cubicBezTo>
                    <a:pt x="1142" y="1547"/>
                    <a:pt x="1487" y="962"/>
                    <a:pt x="1862" y="783"/>
                  </a:cubicBezTo>
                  <a:cubicBezTo>
                    <a:pt x="2264" y="233"/>
                    <a:pt x="1672" y="170"/>
                    <a:pt x="1312"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6" name="Google Shape;3776;p22"/>
            <p:cNvSpPr/>
            <p:nvPr/>
          </p:nvSpPr>
          <p:spPr>
            <a:xfrm>
              <a:off x="-1048500" y="3593025"/>
              <a:ext cx="32275" cy="32750"/>
            </a:xfrm>
            <a:custGeom>
              <a:rect b="b" l="l" r="r" t="t"/>
              <a:pathLst>
                <a:path extrusionOk="0" h="1310" w="1291">
                  <a:moveTo>
                    <a:pt x="931" y="1"/>
                  </a:moveTo>
                  <a:cubicBezTo>
                    <a:pt x="656" y="445"/>
                    <a:pt x="868" y="1164"/>
                    <a:pt x="0" y="1291"/>
                  </a:cubicBezTo>
                  <a:cubicBezTo>
                    <a:pt x="113" y="1303"/>
                    <a:pt x="212" y="1309"/>
                    <a:pt x="297" y="1309"/>
                  </a:cubicBezTo>
                  <a:cubicBezTo>
                    <a:pt x="1237" y="1309"/>
                    <a:pt x="651" y="602"/>
                    <a:pt x="1291"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7" name="Google Shape;3777;p22"/>
            <p:cNvSpPr/>
            <p:nvPr/>
          </p:nvSpPr>
          <p:spPr>
            <a:xfrm>
              <a:off x="-1034750" y="3661250"/>
              <a:ext cx="18525" cy="11650"/>
            </a:xfrm>
            <a:custGeom>
              <a:rect b="b" l="l" r="r" t="t"/>
              <a:pathLst>
                <a:path extrusionOk="0" h="466" w="741">
                  <a:moveTo>
                    <a:pt x="741" y="0"/>
                  </a:moveTo>
                  <a:cubicBezTo>
                    <a:pt x="423" y="0"/>
                    <a:pt x="148" y="191"/>
                    <a:pt x="0" y="466"/>
                  </a:cubicBezTo>
                  <a:cubicBezTo>
                    <a:pt x="339" y="423"/>
                    <a:pt x="677" y="381"/>
                    <a:pt x="741"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8" name="Google Shape;3778;p22"/>
            <p:cNvSpPr/>
            <p:nvPr/>
          </p:nvSpPr>
          <p:spPr>
            <a:xfrm>
              <a:off x="-1062775" y="3625300"/>
              <a:ext cx="14300" cy="19575"/>
            </a:xfrm>
            <a:custGeom>
              <a:rect b="b" l="l" r="r" t="t"/>
              <a:pathLst>
                <a:path extrusionOk="0" h="783" w="572">
                  <a:moveTo>
                    <a:pt x="571" y="0"/>
                  </a:moveTo>
                  <a:lnTo>
                    <a:pt x="571" y="0"/>
                  </a:lnTo>
                  <a:cubicBezTo>
                    <a:pt x="254" y="148"/>
                    <a:pt x="43" y="444"/>
                    <a:pt x="0" y="783"/>
                  </a:cubicBezTo>
                  <a:cubicBezTo>
                    <a:pt x="318" y="635"/>
                    <a:pt x="529" y="338"/>
                    <a:pt x="571"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9" name="Google Shape;3779;p22"/>
            <p:cNvSpPr/>
            <p:nvPr/>
          </p:nvSpPr>
          <p:spPr>
            <a:xfrm>
              <a:off x="-822725" y="3762225"/>
              <a:ext cx="85150" cy="50825"/>
            </a:xfrm>
            <a:custGeom>
              <a:rect b="b" l="l" r="r" t="t"/>
              <a:pathLst>
                <a:path extrusionOk="0" h="2033" w="3406">
                  <a:moveTo>
                    <a:pt x="1735" y="1"/>
                  </a:moveTo>
                  <a:cubicBezTo>
                    <a:pt x="1671" y="1"/>
                    <a:pt x="1608" y="1"/>
                    <a:pt x="1544" y="22"/>
                  </a:cubicBezTo>
                  <a:cubicBezTo>
                    <a:pt x="1312" y="614"/>
                    <a:pt x="931" y="1143"/>
                    <a:pt x="466" y="1566"/>
                  </a:cubicBezTo>
                  <a:cubicBezTo>
                    <a:pt x="318" y="1693"/>
                    <a:pt x="0" y="1777"/>
                    <a:pt x="191" y="1989"/>
                  </a:cubicBezTo>
                  <a:cubicBezTo>
                    <a:pt x="289" y="2019"/>
                    <a:pt x="384" y="2032"/>
                    <a:pt x="474" y="2032"/>
                  </a:cubicBezTo>
                  <a:cubicBezTo>
                    <a:pt x="1371" y="2032"/>
                    <a:pt x="1894" y="692"/>
                    <a:pt x="2996" y="692"/>
                  </a:cubicBezTo>
                  <a:cubicBezTo>
                    <a:pt x="3040" y="692"/>
                    <a:pt x="3084" y="694"/>
                    <a:pt x="3130" y="699"/>
                  </a:cubicBezTo>
                  <a:cubicBezTo>
                    <a:pt x="3384" y="699"/>
                    <a:pt x="3384" y="360"/>
                    <a:pt x="3405" y="149"/>
                  </a:cubicBezTo>
                  <a:lnTo>
                    <a:pt x="3405" y="149"/>
                  </a:lnTo>
                  <a:cubicBezTo>
                    <a:pt x="3072" y="322"/>
                    <a:pt x="2514" y="632"/>
                    <a:pt x="2133" y="632"/>
                  </a:cubicBezTo>
                  <a:cubicBezTo>
                    <a:pt x="1863" y="632"/>
                    <a:pt x="1682" y="475"/>
                    <a:pt x="1735"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0" name="Google Shape;3780;p22"/>
            <p:cNvSpPr/>
            <p:nvPr/>
          </p:nvSpPr>
          <p:spPr>
            <a:xfrm>
              <a:off x="-2451200" y="3912425"/>
              <a:ext cx="70300" cy="49250"/>
            </a:xfrm>
            <a:custGeom>
              <a:rect b="b" l="l" r="r" t="t"/>
              <a:pathLst>
                <a:path extrusionOk="0" h="1970" w="2812">
                  <a:moveTo>
                    <a:pt x="668" y="0"/>
                  </a:moveTo>
                  <a:cubicBezTo>
                    <a:pt x="0" y="0"/>
                    <a:pt x="860" y="606"/>
                    <a:pt x="485" y="1247"/>
                  </a:cubicBezTo>
                  <a:cubicBezTo>
                    <a:pt x="633" y="1522"/>
                    <a:pt x="422" y="1881"/>
                    <a:pt x="845" y="1945"/>
                  </a:cubicBezTo>
                  <a:cubicBezTo>
                    <a:pt x="927" y="1960"/>
                    <a:pt x="1009" y="1969"/>
                    <a:pt x="1087" y="1969"/>
                  </a:cubicBezTo>
                  <a:cubicBezTo>
                    <a:pt x="1335" y="1969"/>
                    <a:pt x="1552" y="1879"/>
                    <a:pt x="1649" y="1606"/>
                  </a:cubicBezTo>
                  <a:cubicBezTo>
                    <a:pt x="2008" y="1099"/>
                    <a:pt x="2812" y="845"/>
                    <a:pt x="2072" y="253"/>
                  </a:cubicBezTo>
                  <a:cubicBezTo>
                    <a:pt x="1331" y="76"/>
                    <a:pt x="904" y="0"/>
                    <a:pt x="668"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1" name="Google Shape;3781;p22"/>
            <p:cNvSpPr/>
            <p:nvPr/>
          </p:nvSpPr>
          <p:spPr>
            <a:xfrm>
              <a:off x="-1211350" y="3866225"/>
              <a:ext cx="37025" cy="40175"/>
            </a:xfrm>
            <a:custGeom>
              <a:rect b="b" l="l" r="r" t="t"/>
              <a:pathLst>
                <a:path extrusionOk="0" h="1607" w="1481">
                  <a:moveTo>
                    <a:pt x="639" y="1"/>
                  </a:moveTo>
                  <a:cubicBezTo>
                    <a:pt x="52" y="1"/>
                    <a:pt x="322" y="719"/>
                    <a:pt x="0" y="980"/>
                  </a:cubicBezTo>
                  <a:cubicBezTo>
                    <a:pt x="0" y="1170"/>
                    <a:pt x="0" y="1382"/>
                    <a:pt x="0" y="1593"/>
                  </a:cubicBezTo>
                  <a:cubicBezTo>
                    <a:pt x="64" y="1602"/>
                    <a:pt x="126" y="1607"/>
                    <a:pt x="186" y="1607"/>
                  </a:cubicBezTo>
                  <a:cubicBezTo>
                    <a:pt x="684" y="1607"/>
                    <a:pt x="1066" y="1317"/>
                    <a:pt x="1481" y="1128"/>
                  </a:cubicBezTo>
                  <a:cubicBezTo>
                    <a:pt x="614" y="959"/>
                    <a:pt x="381" y="599"/>
                    <a:pt x="741" y="7"/>
                  </a:cubicBezTo>
                  <a:cubicBezTo>
                    <a:pt x="704" y="3"/>
                    <a:pt x="670" y="1"/>
                    <a:pt x="639"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2" name="Google Shape;3782;p22"/>
            <p:cNvSpPr/>
            <p:nvPr/>
          </p:nvSpPr>
          <p:spPr>
            <a:xfrm>
              <a:off x="-1616475" y="3809175"/>
              <a:ext cx="24450" cy="8600"/>
            </a:xfrm>
            <a:custGeom>
              <a:rect b="b" l="l" r="r" t="t"/>
              <a:pathLst>
                <a:path extrusionOk="0" h="344" w="978">
                  <a:moveTo>
                    <a:pt x="682" y="0"/>
                  </a:moveTo>
                  <a:cubicBezTo>
                    <a:pt x="426" y="0"/>
                    <a:pt x="0" y="69"/>
                    <a:pt x="238" y="343"/>
                  </a:cubicBezTo>
                  <a:cubicBezTo>
                    <a:pt x="555" y="343"/>
                    <a:pt x="830" y="301"/>
                    <a:pt x="978" y="5"/>
                  </a:cubicBezTo>
                  <a:lnTo>
                    <a:pt x="787" y="5"/>
                  </a:lnTo>
                  <a:cubicBezTo>
                    <a:pt x="759" y="2"/>
                    <a:pt x="723" y="0"/>
                    <a:pt x="682"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3" name="Google Shape;3783;p22"/>
            <p:cNvSpPr/>
            <p:nvPr/>
          </p:nvSpPr>
          <p:spPr>
            <a:xfrm>
              <a:off x="-1698850" y="4050400"/>
              <a:ext cx="28050" cy="32275"/>
            </a:xfrm>
            <a:custGeom>
              <a:rect b="b" l="l" r="r" t="t"/>
              <a:pathLst>
                <a:path extrusionOk="0" h="1291" w="1122">
                  <a:moveTo>
                    <a:pt x="1122" y="0"/>
                  </a:moveTo>
                  <a:lnTo>
                    <a:pt x="1122" y="0"/>
                  </a:lnTo>
                  <a:cubicBezTo>
                    <a:pt x="170" y="64"/>
                    <a:pt x="297" y="825"/>
                    <a:pt x="1" y="1290"/>
                  </a:cubicBezTo>
                  <a:cubicBezTo>
                    <a:pt x="614" y="1036"/>
                    <a:pt x="825" y="508"/>
                    <a:pt x="1122"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4" name="Google Shape;3784;p22"/>
            <p:cNvSpPr/>
            <p:nvPr/>
          </p:nvSpPr>
          <p:spPr>
            <a:xfrm>
              <a:off x="-1718400" y="4083175"/>
              <a:ext cx="19575" cy="23825"/>
            </a:xfrm>
            <a:custGeom>
              <a:rect b="b" l="l" r="r" t="t"/>
              <a:pathLst>
                <a:path extrusionOk="0" h="953" w="783">
                  <a:moveTo>
                    <a:pt x="613" y="0"/>
                  </a:moveTo>
                  <a:cubicBezTo>
                    <a:pt x="254" y="381"/>
                    <a:pt x="0" y="741"/>
                    <a:pt x="783" y="952"/>
                  </a:cubicBezTo>
                  <a:cubicBezTo>
                    <a:pt x="783" y="635"/>
                    <a:pt x="783" y="318"/>
                    <a:pt x="783"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5" name="Google Shape;3785;p22"/>
            <p:cNvSpPr/>
            <p:nvPr/>
          </p:nvSpPr>
          <p:spPr>
            <a:xfrm>
              <a:off x="-1196025" y="4057500"/>
              <a:ext cx="44975" cy="32750"/>
            </a:xfrm>
            <a:custGeom>
              <a:rect b="b" l="l" r="r" t="t"/>
              <a:pathLst>
                <a:path extrusionOk="0" h="1310" w="1799">
                  <a:moveTo>
                    <a:pt x="1125" y="0"/>
                  </a:moveTo>
                  <a:cubicBezTo>
                    <a:pt x="1086" y="0"/>
                    <a:pt x="1049" y="15"/>
                    <a:pt x="1016" y="54"/>
                  </a:cubicBezTo>
                  <a:cubicBezTo>
                    <a:pt x="868" y="393"/>
                    <a:pt x="1" y="1070"/>
                    <a:pt x="508" y="1302"/>
                  </a:cubicBezTo>
                  <a:cubicBezTo>
                    <a:pt x="550" y="1307"/>
                    <a:pt x="589" y="1309"/>
                    <a:pt x="627" y="1309"/>
                  </a:cubicBezTo>
                  <a:cubicBezTo>
                    <a:pt x="1094" y="1309"/>
                    <a:pt x="1315" y="964"/>
                    <a:pt x="1608" y="710"/>
                  </a:cubicBezTo>
                  <a:cubicBezTo>
                    <a:pt x="1608" y="499"/>
                    <a:pt x="1798" y="245"/>
                    <a:pt x="1397" y="118"/>
                  </a:cubicBezTo>
                  <a:cubicBezTo>
                    <a:pt x="1309" y="74"/>
                    <a:pt x="1211" y="0"/>
                    <a:pt x="1125"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6" name="Google Shape;3786;p22"/>
            <p:cNvSpPr/>
            <p:nvPr/>
          </p:nvSpPr>
          <p:spPr>
            <a:xfrm>
              <a:off x="-2024025" y="3873275"/>
              <a:ext cx="18525" cy="32275"/>
            </a:xfrm>
            <a:custGeom>
              <a:rect b="b" l="l" r="r" t="t"/>
              <a:pathLst>
                <a:path extrusionOk="0" h="1291" w="741">
                  <a:moveTo>
                    <a:pt x="741" y="0"/>
                  </a:moveTo>
                  <a:lnTo>
                    <a:pt x="741" y="0"/>
                  </a:lnTo>
                  <a:cubicBezTo>
                    <a:pt x="360" y="338"/>
                    <a:pt x="85" y="783"/>
                    <a:pt x="1" y="1290"/>
                  </a:cubicBezTo>
                  <a:lnTo>
                    <a:pt x="572" y="1290"/>
                  </a:lnTo>
                  <a:cubicBezTo>
                    <a:pt x="466" y="846"/>
                    <a:pt x="741" y="444"/>
                    <a:pt x="741"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7" name="Google Shape;3787;p22"/>
            <p:cNvSpPr/>
            <p:nvPr/>
          </p:nvSpPr>
          <p:spPr>
            <a:xfrm>
              <a:off x="-1996000" y="3841550"/>
              <a:ext cx="14300" cy="19575"/>
            </a:xfrm>
            <a:custGeom>
              <a:rect b="b" l="l" r="r" t="t"/>
              <a:pathLst>
                <a:path extrusionOk="0" h="783" w="572">
                  <a:moveTo>
                    <a:pt x="170" y="0"/>
                  </a:moveTo>
                  <a:cubicBezTo>
                    <a:pt x="212" y="275"/>
                    <a:pt x="149" y="550"/>
                    <a:pt x="1" y="783"/>
                  </a:cubicBezTo>
                  <a:cubicBezTo>
                    <a:pt x="572" y="613"/>
                    <a:pt x="445" y="317"/>
                    <a:pt x="170"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8" name="Google Shape;3788;p22"/>
            <p:cNvSpPr/>
            <p:nvPr/>
          </p:nvSpPr>
          <p:spPr>
            <a:xfrm>
              <a:off x="-1996000" y="3813000"/>
              <a:ext cx="14300" cy="12175"/>
            </a:xfrm>
            <a:custGeom>
              <a:rect b="b" l="l" r="r" t="t"/>
              <a:pathLst>
                <a:path extrusionOk="0" h="487" w="572">
                  <a:moveTo>
                    <a:pt x="1" y="0"/>
                  </a:moveTo>
                  <a:lnTo>
                    <a:pt x="1" y="487"/>
                  </a:lnTo>
                  <a:cubicBezTo>
                    <a:pt x="276" y="317"/>
                    <a:pt x="572" y="169"/>
                    <a:pt x="1"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9" name="Google Shape;3789;p22"/>
            <p:cNvSpPr/>
            <p:nvPr/>
          </p:nvSpPr>
          <p:spPr>
            <a:xfrm>
              <a:off x="-2718775" y="4110675"/>
              <a:ext cx="26450" cy="19575"/>
            </a:xfrm>
            <a:custGeom>
              <a:rect b="b" l="l" r="r" t="t"/>
              <a:pathLst>
                <a:path extrusionOk="0" h="783" w="1058">
                  <a:moveTo>
                    <a:pt x="1058" y="0"/>
                  </a:moveTo>
                  <a:lnTo>
                    <a:pt x="487" y="148"/>
                  </a:lnTo>
                  <a:cubicBezTo>
                    <a:pt x="0" y="254"/>
                    <a:pt x="127" y="550"/>
                    <a:pt x="296" y="783"/>
                  </a:cubicBezTo>
                  <a:cubicBezTo>
                    <a:pt x="508" y="487"/>
                    <a:pt x="952" y="360"/>
                    <a:pt x="1058"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0" name="Google Shape;3790;p22"/>
            <p:cNvSpPr/>
            <p:nvPr/>
          </p:nvSpPr>
          <p:spPr>
            <a:xfrm>
              <a:off x="-2279400" y="3740550"/>
              <a:ext cx="28050" cy="20800"/>
            </a:xfrm>
            <a:custGeom>
              <a:rect b="b" l="l" r="r" t="t"/>
              <a:pathLst>
                <a:path extrusionOk="0" h="832" w="1122">
                  <a:moveTo>
                    <a:pt x="1121" y="1"/>
                  </a:moveTo>
                  <a:lnTo>
                    <a:pt x="1121" y="1"/>
                  </a:lnTo>
                  <a:cubicBezTo>
                    <a:pt x="572" y="85"/>
                    <a:pt x="318" y="466"/>
                    <a:pt x="1" y="804"/>
                  </a:cubicBezTo>
                  <a:cubicBezTo>
                    <a:pt x="98" y="823"/>
                    <a:pt x="186" y="831"/>
                    <a:pt x="265" y="831"/>
                  </a:cubicBezTo>
                  <a:cubicBezTo>
                    <a:pt x="821" y="831"/>
                    <a:pt x="955" y="408"/>
                    <a:pt x="1121"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1" name="Google Shape;3791;p22"/>
            <p:cNvSpPr/>
            <p:nvPr/>
          </p:nvSpPr>
          <p:spPr>
            <a:xfrm>
              <a:off x="-1650200" y="3781800"/>
              <a:ext cx="57650" cy="58225"/>
            </a:xfrm>
            <a:custGeom>
              <a:rect b="b" l="l" r="r" t="t"/>
              <a:pathLst>
                <a:path extrusionOk="0" h="2329" w="2306">
                  <a:moveTo>
                    <a:pt x="1587" y="0"/>
                  </a:moveTo>
                  <a:cubicBezTo>
                    <a:pt x="1333" y="254"/>
                    <a:pt x="1227" y="614"/>
                    <a:pt x="846" y="783"/>
                  </a:cubicBezTo>
                  <a:cubicBezTo>
                    <a:pt x="593" y="1037"/>
                    <a:pt x="931" y="1460"/>
                    <a:pt x="466" y="1692"/>
                  </a:cubicBezTo>
                  <a:cubicBezTo>
                    <a:pt x="275" y="1777"/>
                    <a:pt x="0" y="2073"/>
                    <a:pt x="360" y="2263"/>
                  </a:cubicBezTo>
                  <a:cubicBezTo>
                    <a:pt x="440" y="2309"/>
                    <a:pt x="518" y="2328"/>
                    <a:pt x="594" y="2328"/>
                  </a:cubicBezTo>
                  <a:cubicBezTo>
                    <a:pt x="801" y="2328"/>
                    <a:pt x="994" y="2185"/>
                    <a:pt x="1164" y="2031"/>
                  </a:cubicBezTo>
                  <a:cubicBezTo>
                    <a:pt x="1375" y="1650"/>
                    <a:pt x="1269" y="1354"/>
                    <a:pt x="1777" y="1121"/>
                  </a:cubicBezTo>
                  <a:cubicBezTo>
                    <a:pt x="2136" y="677"/>
                    <a:pt x="2306" y="275"/>
                    <a:pt x="1587"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2" name="Google Shape;3792;p22"/>
            <p:cNvSpPr/>
            <p:nvPr/>
          </p:nvSpPr>
          <p:spPr>
            <a:xfrm>
              <a:off x="-1660175" y="3801025"/>
              <a:ext cx="49650" cy="40725"/>
            </a:xfrm>
            <a:custGeom>
              <a:rect b="b" l="l" r="r" t="t"/>
              <a:pathLst>
                <a:path extrusionOk="0" h="1629" w="1986">
                  <a:moveTo>
                    <a:pt x="1024" y="1"/>
                  </a:moveTo>
                  <a:cubicBezTo>
                    <a:pt x="1" y="1"/>
                    <a:pt x="1139" y="1040"/>
                    <a:pt x="463" y="1219"/>
                  </a:cubicBezTo>
                  <a:cubicBezTo>
                    <a:pt x="173" y="1432"/>
                    <a:pt x="554" y="1627"/>
                    <a:pt x="831" y="1627"/>
                  </a:cubicBezTo>
                  <a:cubicBezTo>
                    <a:pt x="858" y="1627"/>
                    <a:pt x="883" y="1625"/>
                    <a:pt x="907" y="1621"/>
                  </a:cubicBezTo>
                  <a:cubicBezTo>
                    <a:pt x="955" y="1626"/>
                    <a:pt x="1000" y="1629"/>
                    <a:pt x="1042" y="1629"/>
                  </a:cubicBezTo>
                  <a:cubicBezTo>
                    <a:pt x="1709" y="1629"/>
                    <a:pt x="1707" y="1027"/>
                    <a:pt x="1986" y="669"/>
                  </a:cubicBezTo>
                  <a:lnTo>
                    <a:pt x="1986" y="500"/>
                  </a:lnTo>
                  <a:cubicBezTo>
                    <a:pt x="1436" y="543"/>
                    <a:pt x="1711" y="1050"/>
                    <a:pt x="1415" y="1240"/>
                  </a:cubicBezTo>
                  <a:cubicBezTo>
                    <a:pt x="1285" y="1321"/>
                    <a:pt x="1156" y="1452"/>
                    <a:pt x="1007" y="1452"/>
                  </a:cubicBezTo>
                  <a:cubicBezTo>
                    <a:pt x="962" y="1452"/>
                    <a:pt x="914" y="1439"/>
                    <a:pt x="865" y="1410"/>
                  </a:cubicBezTo>
                  <a:cubicBezTo>
                    <a:pt x="421" y="1114"/>
                    <a:pt x="1563" y="775"/>
                    <a:pt x="1245" y="14"/>
                  </a:cubicBezTo>
                  <a:cubicBezTo>
                    <a:pt x="1162" y="5"/>
                    <a:pt x="1089" y="1"/>
                    <a:pt x="1024"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3" name="Google Shape;3793;p22"/>
            <p:cNvSpPr/>
            <p:nvPr/>
          </p:nvSpPr>
          <p:spPr>
            <a:xfrm>
              <a:off x="-2762675" y="4069950"/>
              <a:ext cx="75125" cy="74000"/>
            </a:xfrm>
            <a:custGeom>
              <a:rect b="b" l="l" r="r" t="t"/>
              <a:pathLst>
                <a:path extrusionOk="0" h="2960" w="3005">
                  <a:moveTo>
                    <a:pt x="2243" y="1"/>
                  </a:moveTo>
                  <a:cubicBezTo>
                    <a:pt x="1355" y="149"/>
                    <a:pt x="1355" y="1016"/>
                    <a:pt x="741" y="1375"/>
                  </a:cubicBezTo>
                  <a:cubicBezTo>
                    <a:pt x="1" y="1841"/>
                    <a:pt x="149" y="2348"/>
                    <a:pt x="572" y="2898"/>
                  </a:cubicBezTo>
                  <a:cubicBezTo>
                    <a:pt x="674" y="2941"/>
                    <a:pt x="765" y="2960"/>
                    <a:pt x="848" y="2960"/>
                  </a:cubicBezTo>
                  <a:cubicBezTo>
                    <a:pt x="1309" y="2960"/>
                    <a:pt x="1509" y="2387"/>
                    <a:pt x="1970" y="2387"/>
                  </a:cubicBezTo>
                  <a:cubicBezTo>
                    <a:pt x="1990" y="2387"/>
                    <a:pt x="2010" y="2388"/>
                    <a:pt x="2031" y="2390"/>
                  </a:cubicBezTo>
                  <a:cubicBezTo>
                    <a:pt x="2095" y="2179"/>
                    <a:pt x="1968" y="1925"/>
                    <a:pt x="2243" y="1777"/>
                  </a:cubicBezTo>
                  <a:cubicBezTo>
                    <a:pt x="2602" y="1460"/>
                    <a:pt x="2962" y="1143"/>
                    <a:pt x="3004" y="656"/>
                  </a:cubicBezTo>
                  <a:lnTo>
                    <a:pt x="3004" y="656"/>
                  </a:lnTo>
                  <a:cubicBezTo>
                    <a:pt x="2793" y="677"/>
                    <a:pt x="2518" y="614"/>
                    <a:pt x="2475" y="868"/>
                  </a:cubicBezTo>
                  <a:cubicBezTo>
                    <a:pt x="2370" y="1375"/>
                    <a:pt x="1799" y="1629"/>
                    <a:pt x="1672" y="2116"/>
                  </a:cubicBezTo>
                  <a:cubicBezTo>
                    <a:pt x="1619" y="2290"/>
                    <a:pt x="1466" y="2407"/>
                    <a:pt x="1296" y="2407"/>
                  </a:cubicBezTo>
                  <a:cubicBezTo>
                    <a:pt x="1259" y="2407"/>
                    <a:pt x="1222" y="2402"/>
                    <a:pt x="1185" y="2390"/>
                  </a:cubicBezTo>
                  <a:cubicBezTo>
                    <a:pt x="614" y="2094"/>
                    <a:pt x="1926" y="381"/>
                    <a:pt x="2243"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4" name="Google Shape;3794;p22"/>
            <p:cNvSpPr/>
            <p:nvPr/>
          </p:nvSpPr>
          <p:spPr>
            <a:xfrm>
              <a:off x="-1383200" y="3907100"/>
              <a:ext cx="28025" cy="43550"/>
            </a:xfrm>
            <a:custGeom>
              <a:rect b="b" l="l" r="r" t="t"/>
              <a:pathLst>
                <a:path extrusionOk="0" h="1742" w="1121">
                  <a:moveTo>
                    <a:pt x="572" y="1"/>
                  </a:moveTo>
                  <a:lnTo>
                    <a:pt x="572" y="1"/>
                  </a:lnTo>
                  <a:cubicBezTo>
                    <a:pt x="1" y="508"/>
                    <a:pt x="762" y="1312"/>
                    <a:pt x="1" y="1735"/>
                  </a:cubicBezTo>
                  <a:cubicBezTo>
                    <a:pt x="53" y="1739"/>
                    <a:pt x="101" y="1742"/>
                    <a:pt x="145" y="1742"/>
                  </a:cubicBezTo>
                  <a:cubicBezTo>
                    <a:pt x="1120" y="1742"/>
                    <a:pt x="430" y="668"/>
                    <a:pt x="572"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5" name="Google Shape;3795;p22"/>
            <p:cNvSpPr/>
            <p:nvPr/>
          </p:nvSpPr>
          <p:spPr>
            <a:xfrm>
              <a:off x="-2303725" y="3678675"/>
              <a:ext cx="51850" cy="80275"/>
            </a:xfrm>
            <a:custGeom>
              <a:rect b="b" l="l" r="r" t="t"/>
              <a:pathLst>
                <a:path extrusionOk="0" h="3211" w="2074">
                  <a:moveTo>
                    <a:pt x="1351" y="0"/>
                  </a:moveTo>
                  <a:cubicBezTo>
                    <a:pt x="747" y="0"/>
                    <a:pt x="985" y="1549"/>
                    <a:pt x="233" y="1841"/>
                  </a:cubicBezTo>
                  <a:cubicBezTo>
                    <a:pt x="1" y="2137"/>
                    <a:pt x="297" y="2497"/>
                    <a:pt x="64" y="2793"/>
                  </a:cubicBezTo>
                  <a:cubicBezTo>
                    <a:pt x="144" y="3105"/>
                    <a:pt x="251" y="3210"/>
                    <a:pt x="373" y="3210"/>
                  </a:cubicBezTo>
                  <a:cubicBezTo>
                    <a:pt x="540" y="3210"/>
                    <a:pt x="736" y="3012"/>
                    <a:pt x="931" y="2877"/>
                  </a:cubicBezTo>
                  <a:cubicBezTo>
                    <a:pt x="1777" y="2306"/>
                    <a:pt x="1354" y="1312"/>
                    <a:pt x="1946" y="636"/>
                  </a:cubicBezTo>
                  <a:cubicBezTo>
                    <a:pt x="2073" y="488"/>
                    <a:pt x="1650" y="65"/>
                    <a:pt x="1375" y="1"/>
                  </a:cubicBezTo>
                  <a:cubicBezTo>
                    <a:pt x="1367" y="1"/>
                    <a:pt x="1359" y="0"/>
                    <a:pt x="1351"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6" name="Google Shape;3796;p22"/>
            <p:cNvSpPr/>
            <p:nvPr/>
          </p:nvSpPr>
          <p:spPr>
            <a:xfrm>
              <a:off x="-1471500" y="3938150"/>
              <a:ext cx="71350" cy="53100"/>
            </a:xfrm>
            <a:custGeom>
              <a:rect b="b" l="l" r="r" t="t"/>
              <a:pathLst>
                <a:path extrusionOk="0" h="2124" w="2854">
                  <a:moveTo>
                    <a:pt x="2313" y="0"/>
                  </a:moveTo>
                  <a:cubicBezTo>
                    <a:pt x="2282" y="0"/>
                    <a:pt x="2252" y="2"/>
                    <a:pt x="2222" y="6"/>
                  </a:cubicBezTo>
                  <a:cubicBezTo>
                    <a:pt x="2010" y="154"/>
                    <a:pt x="1629" y="28"/>
                    <a:pt x="1481" y="345"/>
                  </a:cubicBezTo>
                  <a:cubicBezTo>
                    <a:pt x="1418" y="852"/>
                    <a:pt x="1016" y="1275"/>
                    <a:pt x="487" y="1360"/>
                  </a:cubicBezTo>
                  <a:cubicBezTo>
                    <a:pt x="234" y="1423"/>
                    <a:pt x="1" y="1614"/>
                    <a:pt x="43" y="1889"/>
                  </a:cubicBezTo>
                  <a:cubicBezTo>
                    <a:pt x="128" y="2078"/>
                    <a:pt x="315" y="2123"/>
                    <a:pt x="529" y="2123"/>
                  </a:cubicBezTo>
                  <a:cubicBezTo>
                    <a:pt x="727" y="2123"/>
                    <a:pt x="950" y="2084"/>
                    <a:pt x="1137" y="2084"/>
                  </a:cubicBezTo>
                  <a:cubicBezTo>
                    <a:pt x="1200" y="2084"/>
                    <a:pt x="1259" y="2088"/>
                    <a:pt x="1312" y="2100"/>
                  </a:cubicBezTo>
                  <a:lnTo>
                    <a:pt x="1672" y="1804"/>
                  </a:lnTo>
                  <a:cubicBezTo>
                    <a:pt x="1756" y="1149"/>
                    <a:pt x="2031" y="620"/>
                    <a:pt x="2835" y="429"/>
                  </a:cubicBezTo>
                  <a:cubicBezTo>
                    <a:pt x="2854" y="164"/>
                    <a:pt x="2583" y="0"/>
                    <a:pt x="2313"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7" name="Google Shape;3797;p22"/>
            <p:cNvSpPr/>
            <p:nvPr/>
          </p:nvSpPr>
          <p:spPr>
            <a:xfrm>
              <a:off x="-1433425" y="3921275"/>
              <a:ext cx="58625" cy="61450"/>
            </a:xfrm>
            <a:custGeom>
              <a:rect b="b" l="l" r="r" t="t"/>
              <a:pathLst>
                <a:path extrusionOk="0" h="2458" w="2345">
                  <a:moveTo>
                    <a:pt x="1700" y="0"/>
                  </a:moveTo>
                  <a:cubicBezTo>
                    <a:pt x="1581" y="0"/>
                    <a:pt x="1477" y="56"/>
                    <a:pt x="1439" y="195"/>
                  </a:cubicBezTo>
                  <a:cubicBezTo>
                    <a:pt x="1714" y="512"/>
                    <a:pt x="1312" y="745"/>
                    <a:pt x="1270" y="999"/>
                  </a:cubicBezTo>
                  <a:cubicBezTo>
                    <a:pt x="297" y="1147"/>
                    <a:pt x="1" y="1675"/>
                    <a:pt x="149" y="2458"/>
                  </a:cubicBezTo>
                  <a:cubicBezTo>
                    <a:pt x="614" y="1189"/>
                    <a:pt x="1460" y="1570"/>
                    <a:pt x="2137" y="576"/>
                  </a:cubicBezTo>
                  <a:cubicBezTo>
                    <a:pt x="2344" y="309"/>
                    <a:pt x="1980" y="0"/>
                    <a:pt x="1700"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8" name="Google Shape;3798;p22"/>
            <p:cNvSpPr/>
            <p:nvPr/>
          </p:nvSpPr>
          <p:spPr>
            <a:xfrm>
              <a:off x="-1411225" y="3926025"/>
              <a:ext cx="35250" cy="20225"/>
            </a:xfrm>
            <a:custGeom>
              <a:rect b="b" l="l" r="r" t="t"/>
              <a:pathLst>
                <a:path extrusionOk="0" h="809" w="1410">
                  <a:moveTo>
                    <a:pt x="661" y="1"/>
                  </a:moveTo>
                  <a:cubicBezTo>
                    <a:pt x="627" y="1"/>
                    <a:pt x="590" y="2"/>
                    <a:pt x="551" y="5"/>
                  </a:cubicBezTo>
                  <a:lnTo>
                    <a:pt x="382" y="5"/>
                  </a:lnTo>
                  <a:lnTo>
                    <a:pt x="1" y="491"/>
                  </a:lnTo>
                  <a:cubicBezTo>
                    <a:pt x="64" y="639"/>
                    <a:pt x="212" y="766"/>
                    <a:pt x="382" y="809"/>
                  </a:cubicBezTo>
                  <a:cubicBezTo>
                    <a:pt x="847" y="647"/>
                    <a:pt x="1409" y="1"/>
                    <a:pt x="661"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9" name="Google Shape;3799;p22"/>
            <p:cNvSpPr/>
            <p:nvPr/>
          </p:nvSpPr>
          <p:spPr>
            <a:xfrm>
              <a:off x="-2803900" y="3810875"/>
              <a:ext cx="39900" cy="45625"/>
            </a:xfrm>
            <a:custGeom>
              <a:rect b="b" l="l" r="r" t="t"/>
              <a:pathLst>
                <a:path extrusionOk="0" h="1825" w="1596">
                  <a:moveTo>
                    <a:pt x="741" y="0"/>
                  </a:moveTo>
                  <a:lnTo>
                    <a:pt x="191" y="1037"/>
                  </a:lnTo>
                  <a:cubicBezTo>
                    <a:pt x="64" y="1037"/>
                    <a:pt x="64" y="1143"/>
                    <a:pt x="0" y="1185"/>
                  </a:cubicBezTo>
                  <a:lnTo>
                    <a:pt x="0" y="1671"/>
                  </a:lnTo>
                  <a:cubicBezTo>
                    <a:pt x="157" y="1778"/>
                    <a:pt x="308" y="1824"/>
                    <a:pt x="447" y="1824"/>
                  </a:cubicBezTo>
                  <a:cubicBezTo>
                    <a:pt x="1190" y="1824"/>
                    <a:pt x="1596" y="499"/>
                    <a:pt x="741"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0" name="Google Shape;3800;p22"/>
            <p:cNvSpPr/>
            <p:nvPr/>
          </p:nvSpPr>
          <p:spPr>
            <a:xfrm>
              <a:off x="-2810250" y="3804525"/>
              <a:ext cx="11125" cy="36500"/>
            </a:xfrm>
            <a:custGeom>
              <a:rect b="b" l="l" r="r" t="t"/>
              <a:pathLst>
                <a:path extrusionOk="0" h="1460" w="445">
                  <a:moveTo>
                    <a:pt x="445" y="1"/>
                  </a:moveTo>
                  <a:cubicBezTo>
                    <a:pt x="1" y="445"/>
                    <a:pt x="297" y="974"/>
                    <a:pt x="254" y="1460"/>
                  </a:cubicBezTo>
                  <a:lnTo>
                    <a:pt x="445" y="1291"/>
                  </a:lnTo>
                  <a:cubicBezTo>
                    <a:pt x="445" y="868"/>
                    <a:pt x="445" y="424"/>
                    <a:pt x="445"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1" name="Google Shape;3801;p22"/>
            <p:cNvSpPr/>
            <p:nvPr/>
          </p:nvSpPr>
          <p:spPr>
            <a:xfrm>
              <a:off x="-1216100" y="4099100"/>
              <a:ext cx="34200" cy="16875"/>
            </a:xfrm>
            <a:custGeom>
              <a:rect b="b" l="l" r="r" t="t"/>
              <a:pathLst>
                <a:path extrusionOk="0" h="675" w="1368">
                  <a:moveTo>
                    <a:pt x="772" y="0"/>
                  </a:moveTo>
                  <a:cubicBezTo>
                    <a:pt x="660" y="0"/>
                    <a:pt x="532" y="37"/>
                    <a:pt x="402" y="125"/>
                  </a:cubicBezTo>
                  <a:cubicBezTo>
                    <a:pt x="0" y="379"/>
                    <a:pt x="465" y="484"/>
                    <a:pt x="550" y="653"/>
                  </a:cubicBezTo>
                  <a:lnTo>
                    <a:pt x="740" y="675"/>
                  </a:lnTo>
                  <a:cubicBezTo>
                    <a:pt x="1368" y="460"/>
                    <a:pt x="1170" y="0"/>
                    <a:pt x="772"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2" name="Google Shape;3802;p22"/>
            <p:cNvSpPr/>
            <p:nvPr/>
          </p:nvSpPr>
          <p:spPr>
            <a:xfrm>
              <a:off x="-1434475" y="3938375"/>
              <a:ext cx="18525" cy="7875"/>
            </a:xfrm>
            <a:custGeom>
              <a:rect b="b" l="l" r="r" t="t"/>
              <a:pathLst>
                <a:path extrusionOk="0" h="315" w="741">
                  <a:moveTo>
                    <a:pt x="402" y="1"/>
                  </a:moveTo>
                  <a:cubicBezTo>
                    <a:pt x="212" y="1"/>
                    <a:pt x="40" y="50"/>
                    <a:pt x="0" y="315"/>
                  </a:cubicBezTo>
                  <a:lnTo>
                    <a:pt x="741" y="19"/>
                  </a:lnTo>
                  <a:cubicBezTo>
                    <a:pt x="637" y="19"/>
                    <a:pt x="517" y="1"/>
                    <a:pt x="402"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3" name="Google Shape;3803;p22"/>
            <p:cNvSpPr/>
            <p:nvPr/>
          </p:nvSpPr>
          <p:spPr>
            <a:xfrm>
              <a:off x="-2306375" y="3724700"/>
              <a:ext cx="12200" cy="23800"/>
            </a:xfrm>
            <a:custGeom>
              <a:rect b="b" l="l" r="r" t="t"/>
              <a:pathLst>
                <a:path extrusionOk="0" h="952" w="488">
                  <a:moveTo>
                    <a:pt x="339" y="0"/>
                  </a:moveTo>
                  <a:cubicBezTo>
                    <a:pt x="1" y="275"/>
                    <a:pt x="212" y="635"/>
                    <a:pt x="170" y="952"/>
                  </a:cubicBezTo>
                  <a:cubicBezTo>
                    <a:pt x="487" y="677"/>
                    <a:pt x="276" y="317"/>
                    <a:pt x="339"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04" name="Google Shape;3804;p22"/>
          <p:cNvGrpSpPr/>
          <p:nvPr/>
        </p:nvGrpSpPr>
        <p:grpSpPr>
          <a:xfrm>
            <a:off x="7738988" y="4488250"/>
            <a:ext cx="1637000" cy="521475"/>
            <a:chOff x="-4380075" y="3780200"/>
            <a:chExt cx="1637000" cy="521475"/>
          </a:xfrm>
        </p:grpSpPr>
        <p:sp>
          <p:nvSpPr>
            <p:cNvPr id="3805" name="Google Shape;3805;p22"/>
            <p:cNvSpPr/>
            <p:nvPr/>
          </p:nvSpPr>
          <p:spPr>
            <a:xfrm>
              <a:off x="-4365800" y="4000700"/>
              <a:ext cx="92575" cy="119000"/>
            </a:xfrm>
            <a:custGeom>
              <a:rect b="b" l="l" r="r" t="t"/>
              <a:pathLst>
                <a:path extrusionOk="0" h="4760" w="3703">
                  <a:moveTo>
                    <a:pt x="1947" y="0"/>
                  </a:moveTo>
                  <a:cubicBezTo>
                    <a:pt x="1850" y="76"/>
                    <a:pt x="1738" y="93"/>
                    <a:pt x="1622" y="93"/>
                  </a:cubicBezTo>
                  <a:cubicBezTo>
                    <a:pt x="1523" y="93"/>
                    <a:pt x="1421" y="81"/>
                    <a:pt x="1324" y="81"/>
                  </a:cubicBezTo>
                  <a:cubicBezTo>
                    <a:pt x="1184" y="81"/>
                    <a:pt x="1053" y="107"/>
                    <a:pt x="953" y="233"/>
                  </a:cubicBezTo>
                  <a:cubicBezTo>
                    <a:pt x="1185" y="867"/>
                    <a:pt x="1016" y="1481"/>
                    <a:pt x="805" y="2094"/>
                  </a:cubicBezTo>
                  <a:cubicBezTo>
                    <a:pt x="403" y="2411"/>
                    <a:pt x="1" y="2728"/>
                    <a:pt x="403" y="3278"/>
                  </a:cubicBezTo>
                  <a:cubicBezTo>
                    <a:pt x="614" y="3532"/>
                    <a:pt x="276" y="3765"/>
                    <a:pt x="255" y="4018"/>
                  </a:cubicBezTo>
                  <a:cubicBezTo>
                    <a:pt x="227" y="4566"/>
                    <a:pt x="637" y="4759"/>
                    <a:pt x="1089" y="4759"/>
                  </a:cubicBezTo>
                  <a:cubicBezTo>
                    <a:pt x="1318" y="4759"/>
                    <a:pt x="1557" y="4710"/>
                    <a:pt x="1756" y="4632"/>
                  </a:cubicBezTo>
                  <a:cubicBezTo>
                    <a:pt x="2095" y="4293"/>
                    <a:pt x="1947" y="3786"/>
                    <a:pt x="2243" y="3447"/>
                  </a:cubicBezTo>
                  <a:cubicBezTo>
                    <a:pt x="2306" y="3342"/>
                    <a:pt x="2391" y="3236"/>
                    <a:pt x="2391" y="3151"/>
                  </a:cubicBezTo>
                  <a:cubicBezTo>
                    <a:pt x="2285" y="2559"/>
                    <a:pt x="2941" y="2052"/>
                    <a:pt x="2475" y="1396"/>
                  </a:cubicBezTo>
                  <a:cubicBezTo>
                    <a:pt x="2391" y="677"/>
                    <a:pt x="3702" y="85"/>
                    <a:pt x="1947"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6" name="Google Shape;3806;p22"/>
            <p:cNvSpPr/>
            <p:nvPr/>
          </p:nvSpPr>
          <p:spPr>
            <a:xfrm>
              <a:off x="-3783125" y="3934375"/>
              <a:ext cx="107900" cy="114625"/>
            </a:xfrm>
            <a:custGeom>
              <a:rect b="b" l="l" r="r" t="t"/>
              <a:pathLst>
                <a:path extrusionOk="0" h="4585" w="4316">
                  <a:moveTo>
                    <a:pt x="2319" y="0"/>
                  </a:moveTo>
                  <a:cubicBezTo>
                    <a:pt x="1715" y="0"/>
                    <a:pt x="938" y="245"/>
                    <a:pt x="1862" y="602"/>
                  </a:cubicBezTo>
                  <a:cubicBezTo>
                    <a:pt x="2475" y="813"/>
                    <a:pt x="2475" y="1109"/>
                    <a:pt x="2094" y="1511"/>
                  </a:cubicBezTo>
                  <a:cubicBezTo>
                    <a:pt x="1396" y="2780"/>
                    <a:pt x="2158" y="2928"/>
                    <a:pt x="487" y="3668"/>
                  </a:cubicBezTo>
                  <a:cubicBezTo>
                    <a:pt x="1" y="3922"/>
                    <a:pt x="1" y="4176"/>
                    <a:pt x="529" y="4387"/>
                  </a:cubicBezTo>
                  <a:cubicBezTo>
                    <a:pt x="780" y="4516"/>
                    <a:pt x="1005" y="4584"/>
                    <a:pt x="1210" y="4584"/>
                  </a:cubicBezTo>
                  <a:cubicBezTo>
                    <a:pt x="1541" y="4584"/>
                    <a:pt x="1817" y="4407"/>
                    <a:pt x="2052" y="4028"/>
                  </a:cubicBezTo>
                  <a:cubicBezTo>
                    <a:pt x="2771" y="2865"/>
                    <a:pt x="4315" y="1257"/>
                    <a:pt x="2771" y="73"/>
                  </a:cubicBezTo>
                  <a:cubicBezTo>
                    <a:pt x="2672" y="23"/>
                    <a:pt x="2504" y="0"/>
                    <a:pt x="2319"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7" name="Google Shape;3807;p22"/>
            <p:cNvSpPr/>
            <p:nvPr/>
          </p:nvSpPr>
          <p:spPr>
            <a:xfrm>
              <a:off x="-3509775" y="3839900"/>
              <a:ext cx="120575" cy="104250"/>
            </a:xfrm>
            <a:custGeom>
              <a:rect b="b" l="l" r="r" t="t"/>
              <a:pathLst>
                <a:path extrusionOk="0" h="4170" w="4823">
                  <a:moveTo>
                    <a:pt x="2890" y="1"/>
                  </a:moveTo>
                  <a:cubicBezTo>
                    <a:pt x="1554" y="1"/>
                    <a:pt x="1306" y="1448"/>
                    <a:pt x="635" y="2435"/>
                  </a:cubicBezTo>
                  <a:cubicBezTo>
                    <a:pt x="1" y="3196"/>
                    <a:pt x="953" y="3958"/>
                    <a:pt x="1672" y="4169"/>
                  </a:cubicBezTo>
                  <a:cubicBezTo>
                    <a:pt x="2200" y="3915"/>
                    <a:pt x="3575" y="3640"/>
                    <a:pt x="3406" y="2921"/>
                  </a:cubicBezTo>
                  <a:cubicBezTo>
                    <a:pt x="3348" y="2889"/>
                    <a:pt x="3282" y="2875"/>
                    <a:pt x="3209" y="2875"/>
                  </a:cubicBezTo>
                  <a:cubicBezTo>
                    <a:pt x="2806" y="2875"/>
                    <a:pt x="2207" y="3295"/>
                    <a:pt x="1828" y="3295"/>
                  </a:cubicBezTo>
                  <a:cubicBezTo>
                    <a:pt x="1648" y="3295"/>
                    <a:pt x="1518" y="3200"/>
                    <a:pt x="1481" y="2921"/>
                  </a:cubicBezTo>
                  <a:cubicBezTo>
                    <a:pt x="1650" y="2245"/>
                    <a:pt x="1481" y="1441"/>
                    <a:pt x="2285" y="954"/>
                  </a:cubicBezTo>
                  <a:cubicBezTo>
                    <a:pt x="2446" y="849"/>
                    <a:pt x="2586" y="806"/>
                    <a:pt x="2712" y="806"/>
                  </a:cubicBezTo>
                  <a:cubicBezTo>
                    <a:pt x="3167" y="806"/>
                    <a:pt x="3445" y="1360"/>
                    <a:pt x="3892" y="1525"/>
                  </a:cubicBezTo>
                  <a:cubicBezTo>
                    <a:pt x="4823" y="1250"/>
                    <a:pt x="3850" y="130"/>
                    <a:pt x="3194" y="24"/>
                  </a:cubicBezTo>
                  <a:cubicBezTo>
                    <a:pt x="3087" y="8"/>
                    <a:pt x="2986" y="1"/>
                    <a:pt x="2890"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8" name="Google Shape;3808;p22"/>
            <p:cNvSpPr/>
            <p:nvPr/>
          </p:nvSpPr>
          <p:spPr>
            <a:xfrm>
              <a:off x="-3648600" y="4077075"/>
              <a:ext cx="133575" cy="103575"/>
            </a:xfrm>
            <a:custGeom>
              <a:rect b="b" l="l" r="r" t="t"/>
              <a:pathLst>
                <a:path extrusionOk="0" h="4143" w="5343">
                  <a:moveTo>
                    <a:pt x="4566" y="1"/>
                  </a:moveTo>
                  <a:cubicBezTo>
                    <a:pt x="4442" y="1"/>
                    <a:pt x="4323" y="80"/>
                    <a:pt x="4306" y="202"/>
                  </a:cubicBezTo>
                  <a:cubicBezTo>
                    <a:pt x="3714" y="1492"/>
                    <a:pt x="2403" y="3248"/>
                    <a:pt x="838" y="3374"/>
                  </a:cubicBezTo>
                  <a:cubicBezTo>
                    <a:pt x="784" y="3368"/>
                    <a:pt x="735" y="3365"/>
                    <a:pt x="691" y="3365"/>
                  </a:cubicBezTo>
                  <a:cubicBezTo>
                    <a:pt x="1" y="3365"/>
                    <a:pt x="482" y="4143"/>
                    <a:pt x="1017" y="4143"/>
                  </a:cubicBezTo>
                  <a:cubicBezTo>
                    <a:pt x="1091" y="4143"/>
                    <a:pt x="1166" y="4128"/>
                    <a:pt x="1239" y="4094"/>
                  </a:cubicBezTo>
                  <a:cubicBezTo>
                    <a:pt x="2995" y="3903"/>
                    <a:pt x="5342" y="1894"/>
                    <a:pt x="4644" y="12"/>
                  </a:cubicBezTo>
                  <a:cubicBezTo>
                    <a:pt x="4619" y="4"/>
                    <a:pt x="4592" y="1"/>
                    <a:pt x="4566"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9" name="Google Shape;3809;p22"/>
            <p:cNvSpPr/>
            <p:nvPr/>
          </p:nvSpPr>
          <p:spPr>
            <a:xfrm>
              <a:off x="-3325250" y="3973575"/>
              <a:ext cx="66125" cy="86300"/>
            </a:xfrm>
            <a:custGeom>
              <a:rect b="b" l="l" r="r" t="t"/>
              <a:pathLst>
                <a:path extrusionOk="0" h="3452" w="2645">
                  <a:moveTo>
                    <a:pt x="1914" y="1"/>
                  </a:moveTo>
                  <a:cubicBezTo>
                    <a:pt x="1883" y="1"/>
                    <a:pt x="1851" y="3"/>
                    <a:pt x="1820" y="6"/>
                  </a:cubicBezTo>
                  <a:cubicBezTo>
                    <a:pt x="1703" y="58"/>
                    <a:pt x="1578" y="68"/>
                    <a:pt x="1452" y="68"/>
                  </a:cubicBezTo>
                  <a:cubicBezTo>
                    <a:pt x="1361" y="68"/>
                    <a:pt x="1269" y="63"/>
                    <a:pt x="1179" y="63"/>
                  </a:cubicBezTo>
                  <a:cubicBezTo>
                    <a:pt x="1033" y="63"/>
                    <a:pt x="891" y="77"/>
                    <a:pt x="762" y="154"/>
                  </a:cubicBezTo>
                  <a:cubicBezTo>
                    <a:pt x="657" y="324"/>
                    <a:pt x="995" y="535"/>
                    <a:pt x="868" y="662"/>
                  </a:cubicBezTo>
                  <a:cubicBezTo>
                    <a:pt x="191" y="1170"/>
                    <a:pt x="339" y="1889"/>
                    <a:pt x="149" y="2523"/>
                  </a:cubicBezTo>
                  <a:cubicBezTo>
                    <a:pt x="1" y="2967"/>
                    <a:pt x="276" y="3327"/>
                    <a:pt x="805" y="3433"/>
                  </a:cubicBezTo>
                  <a:cubicBezTo>
                    <a:pt x="869" y="3445"/>
                    <a:pt x="927" y="3451"/>
                    <a:pt x="980" y="3451"/>
                  </a:cubicBezTo>
                  <a:cubicBezTo>
                    <a:pt x="1368" y="3451"/>
                    <a:pt x="1492" y="3135"/>
                    <a:pt x="1566" y="2819"/>
                  </a:cubicBezTo>
                  <a:cubicBezTo>
                    <a:pt x="1778" y="1973"/>
                    <a:pt x="2454" y="1297"/>
                    <a:pt x="2645" y="472"/>
                  </a:cubicBezTo>
                  <a:cubicBezTo>
                    <a:pt x="2510" y="184"/>
                    <a:pt x="2219" y="1"/>
                    <a:pt x="1914"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0" name="Google Shape;3810;p22"/>
            <p:cNvSpPr/>
            <p:nvPr/>
          </p:nvSpPr>
          <p:spPr>
            <a:xfrm>
              <a:off x="-3061350" y="3976625"/>
              <a:ext cx="100975" cy="93550"/>
            </a:xfrm>
            <a:custGeom>
              <a:rect b="b" l="l" r="r" t="t"/>
              <a:pathLst>
                <a:path extrusionOk="0" h="3742" w="4039">
                  <a:moveTo>
                    <a:pt x="2548" y="0"/>
                  </a:moveTo>
                  <a:cubicBezTo>
                    <a:pt x="1914" y="0"/>
                    <a:pt x="1" y="2513"/>
                    <a:pt x="802" y="2930"/>
                  </a:cubicBezTo>
                  <a:cubicBezTo>
                    <a:pt x="1529" y="3484"/>
                    <a:pt x="1916" y="3742"/>
                    <a:pt x="2296" y="3742"/>
                  </a:cubicBezTo>
                  <a:cubicBezTo>
                    <a:pt x="2613" y="3742"/>
                    <a:pt x="2925" y="3562"/>
                    <a:pt x="3425" y="3226"/>
                  </a:cubicBezTo>
                  <a:cubicBezTo>
                    <a:pt x="3425" y="2761"/>
                    <a:pt x="4038" y="2422"/>
                    <a:pt x="3742" y="1915"/>
                  </a:cubicBezTo>
                  <a:cubicBezTo>
                    <a:pt x="3648" y="1886"/>
                    <a:pt x="3552" y="1873"/>
                    <a:pt x="3456" y="1873"/>
                  </a:cubicBezTo>
                  <a:cubicBezTo>
                    <a:pt x="3057" y="1873"/>
                    <a:pt x="2669" y="2110"/>
                    <a:pt x="2515" y="2486"/>
                  </a:cubicBezTo>
                  <a:cubicBezTo>
                    <a:pt x="2428" y="2670"/>
                    <a:pt x="2234" y="2766"/>
                    <a:pt x="2055" y="2766"/>
                  </a:cubicBezTo>
                  <a:cubicBezTo>
                    <a:pt x="1845" y="2766"/>
                    <a:pt x="1656" y="2633"/>
                    <a:pt x="1691" y="2359"/>
                  </a:cubicBezTo>
                  <a:cubicBezTo>
                    <a:pt x="1310" y="1196"/>
                    <a:pt x="2346" y="1534"/>
                    <a:pt x="2706" y="625"/>
                  </a:cubicBezTo>
                  <a:cubicBezTo>
                    <a:pt x="2795" y="179"/>
                    <a:pt x="2717" y="0"/>
                    <a:pt x="2548"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1" name="Google Shape;3811;p22"/>
            <p:cNvSpPr/>
            <p:nvPr/>
          </p:nvSpPr>
          <p:spPr>
            <a:xfrm>
              <a:off x="-3336600" y="3982425"/>
              <a:ext cx="85950" cy="95000"/>
            </a:xfrm>
            <a:custGeom>
              <a:rect b="b" l="l" r="r" t="t"/>
              <a:pathLst>
                <a:path extrusionOk="0" h="3800" w="3438">
                  <a:moveTo>
                    <a:pt x="1470" y="1"/>
                  </a:moveTo>
                  <a:cubicBezTo>
                    <a:pt x="1415" y="1"/>
                    <a:pt x="1352" y="4"/>
                    <a:pt x="1280" y="12"/>
                  </a:cubicBezTo>
                  <a:cubicBezTo>
                    <a:pt x="117" y="752"/>
                    <a:pt x="582" y="1958"/>
                    <a:pt x="53" y="3015"/>
                  </a:cubicBezTo>
                  <a:cubicBezTo>
                    <a:pt x="1" y="3610"/>
                    <a:pt x="744" y="3799"/>
                    <a:pt x="1313" y="3799"/>
                  </a:cubicBezTo>
                  <a:cubicBezTo>
                    <a:pt x="1433" y="3799"/>
                    <a:pt x="1544" y="3791"/>
                    <a:pt x="1639" y="3777"/>
                  </a:cubicBezTo>
                  <a:cubicBezTo>
                    <a:pt x="2528" y="3036"/>
                    <a:pt x="2528" y="1894"/>
                    <a:pt x="3226" y="1048"/>
                  </a:cubicBezTo>
                  <a:cubicBezTo>
                    <a:pt x="3437" y="773"/>
                    <a:pt x="3268" y="414"/>
                    <a:pt x="3120" y="118"/>
                  </a:cubicBezTo>
                  <a:cubicBezTo>
                    <a:pt x="3069" y="114"/>
                    <a:pt x="3024" y="113"/>
                    <a:pt x="2984" y="113"/>
                  </a:cubicBezTo>
                  <a:cubicBezTo>
                    <a:pt x="2293" y="113"/>
                    <a:pt x="2968" y="606"/>
                    <a:pt x="2549" y="1006"/>
                  </a:cubicBezTo>
                  <a:cubicBezTo>
                    <a:pt x="1830" y="1450"/>
                    <a:pt x="2062" y="2888"/>
                    <a:pt x="1407" y="2952"/>
                  </a:cubicBezTo>
                  <a:cubicBezTo>
                    <a:pt x="1068" y="2931"/>
                    <a:pt x="688" y="2634"/>
                    <a:pt x="793" y="2444"/>
                  </a:cubicBezTo>
                  <a:cubicBezTo>
                    <a:pt x="1195" y="1831"/>
                    <a:pt x="624" y="985"/>
                    <a:pt x="1512" y="520"/>
                  </a:cubicBezTo>
                  <a:cubicBezTo>
                    <a:pt x="1782" y="365"/>
                    <a:pt x="2034" y="1"/>
                    <a:pt x="1470"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2" name="Google Shape;3812;p22"/>
            <p:cNvSpPr/>
            <p:nvPr/>
          </p:nvSpPr>
          <p:spPr>
            <a:xfrm>
              <a:off x="-3037600" y="3967375"/>
              <a:ext cx="96250" cy="85600"/>
            </a:xfrm>
            <a:custGeom>
              <a:rect b="b" l="l" r="r" t="t"/>
              <a:pathLst>
                <a:path extrusionOk="0" h="3424" w="3850">
                  <a:moveTo>
                    <a:pt x="3194" y="1"/>
                  </a:moveTo>
                  <a:lnTo>
                    <a:pt x="3194" y="1"/>
                  </a:lnTo>
                  <a:cubicBezTo>
                    <a:pt x="2158" y="22"/>
                    <a:pt x="2855" y="1925"/>
                    <a:pt x="1925" y="1989"/>
                  </a:cubicBezTo>
                  <a:cubicBezTo>
                    <a:pt x="1502" y="1777"/>
                    <a:pt x="1988" y="1206"/>
                    <a:pt x="1735" y="889"/>
                  </a:cubicBezTo>
                  <a:lnTo>
                    <a:pt x="1735" y="889"/>
                  </a:lnTo>
                  <a:cubicBezTo>
                    <a:pt x="1312" y="1143"/>
                    <a:pt x="1037" y="1523"/>
                    <a:pt x="508" y="1777"/>
                  </a:cubicBezTo>
                  <a:cubicBezTo>
                    <a:pt x="0" y="2031"/>
                    <a:pt x="592" y="2475"/>
                    <a:pt x="529" y="2750"/>
                  </a:cubicBezTo>
                  <a:cubicBezTo>
                    <a:pt x="466" y="3046"/>
                    <a:pt x="381" y="3342"/>
                    <a:pt x="783" y="3406"/>
                  </a:cubicBezTo>
                  <a:cubicBezTo>
                    <a:pt x="895" y="3418"/>
                    <a:pt x="994" y="3423"/>
                    <a:pt x="1081" y="3423"/>
                  </a:cubicBezTo>
                  <a:cubicBezTo>
                    <a:pt x="2238" y="3423"/>
                    <a:pt x="1320" y="2445"/>
                    <a:pt x="2834" y="2327"/>
                  </a:cubicBezTo>
                  <a:lnTo>
                    <a:pt x="2940" y="2242"/>
                  </a:lnTo>
                  <a:cubicBezTo>
                    <a:pt x="3088" y="1714"/>
                    <a:pt x="3849" y="254"/>
                    <a:pt x="3194"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3" name="Google Shape;3813;p22"/>
            <p:cNvSpPr/>
            <p:nvPr/>
          </p:nvSpPr>
          <p:spPr>
            <a:xfrm>
              <a:off x="-3977175" y="4201325"/>
              <a:ext cx="86750" cy="100225"/>
            </a:xfrm>
            <a:custGeom>
              <a:rect b="b" l="l" r="r" t="t"/>
              <a:pathLst>
                <a:path extrusionOk="0" h="4009" w="3470">
                  <a:moveTo>
                    <a:pt x="2998" y="1"/>
                  </a:moveTo>
                  <a:cubicBezTo>
                    <a:pt x="2651" y="1"/>
                    <a:pt x="2389" y="695"/>
                    <a:pt x="2264" y="963"/>
                  </a:cubicBezTo>
                  <a:cubicBezTo>
                    <a:pt x="1841" y="1704"/>
                    <a:pt x="1714" y="2634"/>
                    <a:pt x="635" y="2994"/>
                  </a:cubicBezTo>
                  <a:cubicBezTo>
                    <a:pt x="424" y="3269"/>
                    <a:pt x="1" y="3713"/>
                    <a:pt x="318" y="4009"/>
                  </a:cubicBezTo>
                  <a:cubicBezTo>
                    <a:pt x="2369" y="3375"/>
                    <a:pt x="3469" y="1894"/>
                    <a:pt x="3194" y="75"/>
                  </a:cubicBezTo>
                  <a:cubicBezTo>
                    <a:pt x="3126" y="24"/>
                    <a:pt x="3061" y="1"/>
                    <a:pt x="2998"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4" name="Google Shape;3814;p22"/>
            <p:cNvSpPr/>
            <p:nvPr/>
          </p:nvSpPr>
          <p:spPr>
            <a:xfrm>
              <a:off x="-3308325" y="3985875"/>
              <a:ext cx="71400" cy="92625"/>
            </a:xfrm>
            <a:custGeom>
              <a:rect b="b" l="l" r="r" t="t"/>
              <a:pathLst>
                <a:path extrusionOk="0" h="3705" w="2856">
                  <a:moveTo>
                    <a:pt x="1968" y="1"/>
                  </a:moveTo>
                  <a:cubicBezTo>
                    <a:pt x="1968" y="678"/>
                    <a:pt x="1862" y="1312"/>
                    <a:pt x="1185" y="1756"/>
                  </a:cubicBezTo>
                  <a:cubicBezTo>
                    <a:pt x="1101" y="1820"/>
                    <a:pt x="1058" y="1925"/>
                    <a:pt x="1079" y="2052"/>
                  </a:cubicBezTo>
                  <a:cubicBezTo>
                    <a:pt x="1566" y="2983"/>
                    <a:pt x="1" y="3046"/>
                    <a:pt x="487" y="3660"/>
                  </a:cubicBezTo>
                  <a:cubicBezTo>
                    <a:pt x="595" y="3691"/>
                    <a:pt x="692" y="3704"/>
                    <a:pt x="779" y="3704"/>
                  </a:cubicBezTo>
                  <a:cubicBezTo>
                    <a:pt x="1291" y="3704"/>
                    <a:pt x="1485" y="3233"/>
                    <a:pt x="1756" y="2962"/>
                  </a:cubicBezTo>
                  <a:cubicBezTo>
                    <a:pt x="2814" y="1862"/>
                    <a:pt x="2856" y="889"/>
                    <a:pt x="1968"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5" name="Google Shape;3815;p22"/>
            <p:cNvSpPr/>
            <p:nvPr/>
          </p:nvSpPr>
          <p:spPr>
            <a:xfrm>
              <a:off x="-2825050" y="3780200"/>
              <a:ext cx="81975" cy="104200"/>
            </a:xfrm>
            <a:custGeom>
              <a:rect b="b" l="l" r="r" t="t"/>
              <a:pathLst>
                <a:path extrusionOk="0" h="4168" w="3279">
                  <a:moveTo>
                    <a:pt x="2503" y="42"/>
                  </a:moveTo>
                  <a:cubicBezTo>
                    <a:pt x="1130" y="42"/>
                    <a:pt x="2220" y="1577"/>
                    <a:pt x="2115" y="2370"/>
                  </a:cubicBezTo>
                  <a:cubicBezTo>
                    <a:pt x="2221" y="3046"/>
                    <a:pt x="1481" y="2983"/>
                    <a:pt x="1142" y="3237"/>
                  </a:cubicBezTo>
                  <a:cubicBezTo>
                    <a:pt x="1135" y="3242"/>
                    <a:pt x="1128" y="3245"/>
                    <a:pt x="1120" y="3245"/>
                  </a:cubicBezTo>
                  <a:cubicBezTo>
                    <a:pt x="1038" y="3245"/>
                    <a:pt x="919" y="2982"/>
                    <a:pt x="719" y="2982"/>
                  </a:cubicBezTo>
                  <a:cubicBezTo>
                    <a:pt x="712" y="2982"/>
                    <a:pt x="705" y="2982"/>
                    <a:pt x="698" y="2983"/>
                  </a:cubicBezTo>
                  <a:cubicBezTo>
                    <a:pt x="0" y="3194"/>
                    <a:pt x="529" y="3554"/>
                    <a:pt x="529" y="3850"/>
                  </a:cubicBezTo>
                  <a:cubicBezTo>
                    <a:pt x="719" y="4167"/>
                    <a:pt x="1164" y="3956"/>
                    <a:pt x="1417" y="4167"/>
                  </a:cubicBezTo>
                  <a:cubicBezTo>
                    <a:pt x="3215" y="3300"/>
                    <a:pt x="3194" y="1799"/>
                    <a:pt x="3279" y="318"/>
                  </a:cubicBezTo>
                  <a:cubicBezTo>
                    <a:pt x="3173" y="1"/>
                    <a:pt x="2834" y="85"/>
                    <a:pt x="2559" y="43"/>
                  </a:cubicBezTo>
                  <a:cubicBezTo>
                    <a:pt x="2540" y="43"/>
                    <a:pt x="2521" y="42"/>
                    <a:pt x="2503" y="42"/>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6" name="Google Shape;3816;p22"/>
            <p:cNvSpPr/>
            <p:nvPr/>
          </p:nvSpPr>
          <p:spPr>
            <a:xfrm>
              <a:off x="-4075525" y="4015075"/>
              <a:ext cx="79525" cy="109500"/>
            </a:xfrm>
            <a:custGeom>
              <a:rect b="b" l="l" r="r" t="t"/>
              <a:pathLst>
                <a:path extrusionOk="0" h="4380" w="3181">
                  <a:moveTo>
                    <a:pt x="932" y="1"/>
                  </a:moveTo>
                  <a:cubicBezTo>
                    <a:pt x="832" y="1"/>
                    <a:pt x="730" y="52"/>
                    <a:pt x="678" y="144"/>
                  </a:cubicBezTo>
                  <a:cubicBezTo>
                    <a:pt x="847" y="631"/>
                    <a:pt x="1" y="990"/>
                    <a:pt x="762" y="1392"/>
                  </a:cubicBezTo>
                  <a:cubicBezTo>
                    <a:pt x="1101" y="1392"/>
                    <a:pt x="1143" y="990"/>
                    <a:pt x="1566" y="969"/>
                  </a:cubicBezTo>
                  <a:lnTo>
                    <a:pt x="1566" y="969"/>
                  </a:lnTo>
                  <a:cubicBezTo>
                    <a:pt x="974" y="1942"/>
                    <a:pt x="1926" y="3168"/>
                    <a:pt x="657" y="3866"/>
                  </a:cubicBezTo>
                  <a:cubicBezTo>
                    <a:pt x="635" y="3930"/>
                    <a:pt x="635" y="4014"/>
                    <a:pt x="657" y="4099"/>
                  </a:cubicBezTo>
                  <a:cubicBezTo>
                    <a:pt x="929" y="4297"/>
                    <a:pt x="1153" y="4380"/>
                    <a:pt x="1337" y="4380"/>
                  </a:cubicBezTo>
                  <a:cubicBezTo>
                    <a:pt x="1883" y="4380"/>
                    <a:pt x="2084" y="3653"/>
                    <a:pt x="2179" y="3020"/>
                  </a:cubicBezTo>
                  <a:cubicBezTo>
                    <a:pt x="2472" y="1809"/>
                    <a:pt x="3180" y="21"/>
                    <a:pt x="1554" y="21"/>
                  </a:cubicBezTo>
                  <a:cubicBezTo>
                    <a:pt x="1420" y="21"/>
                    <a:pt x="1269" y="34"/>
                    <a:pt x="1101" y="60"/>
                  </a:cubicBezTo>
                  <a:cubicBezTo>
                    <a:pt x="1053" y="20"/>
                    <a:pt x="993" y="1"/>
                    <a:pt x="932"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7" name="Google Shape;3817;p22"/>
            <p:cNvSpPr/>
            <p:nvPr/>
          </p:nvSpPr>
          <p:spPr>
            <a:xfrm>
              <a:off x="-3656075" y="4066250"/>
              <a:ext cx="123600" cy="94975"/>
            </a:xfrm>
            <a:custGeom>
              <a:rect b="b" l="l" r="r" t="t"/>
              <a:pathLst>
                <a:path extrusionOk="0" h="3799" w="4944">
                  <a:moveTo>
                    <a:pt x="4753" y="1"/>
                  </a:moveTo>
                  <a:lnTo>
                    <a:pt x="4626" y="43"/>
                  </a:lnTo>
                  <a:cubicBezTo>
                    <a:pt x="4245" y="466"/>
                    <a:pt x="4267" y="1100"/>
                    <a:pt x="3696" y="1439"/>
                  </a:cubicBezTo>
                  <a:cubicBezTo>
                    <a:pt x="3548" y="1650"/>
                    <a:pt x="3548" y="1967"/>
                    <a:pt x="3188" y="2031"/>
                  </a:cubicBezTo>
                  <a:cubicBezTo>
                    <a:pt x="2612" y="2142"/>
                    <a:pt x="2509" y="3151"/>
                    <a:pt x="1977" y="3151"/>
                  </a:cubicBezTo>
                  <a:cubicBezTo>
                    <a:pt x="1903" y="3151"/>
                    <a:pt x="1821" y="3132"/>
                    <a:pt x="1729" y="3088"/>
                  </a:cubicBezTo>
                  <a:cubicBezTo>
                    <a:pt x="1327" y="2771"/>
                    <a:pt x="2046" y="2708"/>
                    <a:pt x="2088" y="2433"/>
                  </a:cubicBezTo>
                  <a:cubicBezTo>
                    <a:pt x="2131" y="2073"/>
                    <a:pt x="2702" y="1756"/>
                    <a:pt x="2215" y="1375"/>
                  </a:cubicBezTo>
                  <a:lnTo>
                    <a:pt x="2215" y="1375"/>
                  </a:lnTo>
                  <a:cubicBezTo>
                    <a:pt x="0" y="2673"/>
                    <a:pt x="312" y="3799"/>
                    <a:pt x="1403" y="3799"/>
                  </a:cubicBezTo>
                  <a:cubicBezTo>
                    <a:pt x="2376" y="3799"/>
                    <a:pt x="3967" y="2906"/>
                    <a:pt x="4943" y="445"/>
                  </a:cubicBezTo>
                  <a:cubicBezTo>
                    <a:pt x="4859" y="297"/>
                    <a:pt x="4943" y="106"/>
                    <a:pt x="4753"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8" name="Google Shape;3818;p22"/>
            <p:cNvSpPr/>
            <p:nvPr/>
          </p:nvSpPr>
          <p:spPr>
            <a:xfrm>
              <a:off x="-3192525" y="3784975"/>
              <a:ext cx="77750" cy="81700"/>
            </a:xfrm>
            <a:custGeom>
              <a:rect b="b" l="l" r="r" t="t"/>
              <a:pathLst>
                <a:path extrusionOk="0" h="3268" w="3110">
                  <a:moveTo>
                    <a:pt x="2475" y="0"/>
                  </a:moveTo>
                  <a:cubicBezTo>
                    <a:pt x="1439" y="465"/>
                    <a:pt x="550" y="1058"/>
                    <a:pt x="191" y="2073"/>
                  </a:cubicBezTo>
                  <a:cubicBezTo>
                    <a:pt x="466" y="2390"/>
                    <a:pt x="149" y="2580"/>
                    <a:pt x="0" y="2813"/>
                  </a:cubicBezTo>
                  <a:cubicBezTo>
                    <a:pt x="88" y="3155"/>
                    <a:pt x="209" y="3268"/>
                    <a:pt x="345" y="3268"/>
                  </a:cubicBezTo>
                  <a:cubicBezTo>
                    <a:pt x="538" y="3268"/>
                    <a:pt x="763" y="3043"/>
                    <a:pt x="973" y="2919"/>
                  </a:cubicBezTo>
                  <a:cubicBezTo>
                    <a:pt x="1418" y="2136"/>
                    <a:pt x="1692" y="1269"/>
                    <a:pt x="2708" y="825"/>
                  </a:cubicBezTo>
                  <a:cubicBezTo>
                    <a:pt x="3109" y="635"/>
                    <a:pt x="2898" y="0"/>
                    <a:pt x="2475"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9" name="Google Shape;3819;p22"/>
            <p:cNvSpPr/>
            <p:nvPr/>
          </p:nvSpPr>
          <p:spPr>
            <a:xfrm>
              <a:off x="-4032675" y="4028700"/>
              <a:ext cx="35975" cy="92575"/>
            </a:xfrm>
            <a:custGeom>
              <a:rect b="b" l="l" r="r" t="t"/>
              <a:pathLst>
                <a:path extrusionOk="0" h="3703" w="1439">
                  <a:moveTo>
                    <a:pt x="846" y="1"/>
                  </a:moveTo>
                  <a:lnTo>
                    <a:pt x="613" y="86"/>
                  </a:lnTo>
                  <a:cubicBezTo>
                    <a:pt x="909" y="910"/>
                    <a:pt x="169" y="1629"/>
                    <a:pt x="296" y="2412"/>
                  </a:cubicBezTo>
                  <a:cubicBezTo>
                    <a:pt x="212" y="2877"/>
                    <a:pt x="0" y="3385"/>
                    <a:pt x="635" y="3702"/>
                  </a:cubicBezTo>
                  <a:cubicBezTo>
                    <a:pt x="656" y="3110"/>
                    <a:pt x="1396" y="2729"/>
                    <a:pt x="1248" y="2095"/>
                  </a:cubicBezTo>
                  <a:cubicBezTo>
                    <a:pt x="1417" y="1841"/>
                    <a:pt x="1206" y="1524"/>
                    <a:pt x="1417" y="1270"/>
                  </a:cubicBezTo>
                  <a:cubicBezTo>
                    <a:pt x="1438" y="783"/>
                    <a:pt x="1227" y="318"/>
                    <a:pt x="846"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0" name="Google Shape;3820;p22"/>
            <p:cNvSpPr/>
            <p:nvPr/>
          </p:nvSpPr>
          <p:spPr>
            <a:xfrm>
              <a:off x="-3468000" y="3868500"/>
              <a:ext cx="80850" cy="79200"/>
            </a:xfrm>
            <a:custGeom>
              <a:rect b="b" l="l" r="r" t="t"/>
              <a:pathLst>
                <a:path extrusionOk="0" h="3168" w="3234">
                  <a:moveTo>
                    <a:pt x="2623" y="1"/>
                  </a:moveTo>
                  <a:cubicBezTo>
                    <a:pt x="1079" y="1164"/>
                    <a:pt x="2221" y="2031"/>
                    <a:pt x="1037" y="2369"/>
                  </a:cubicBezTo>
                  <a:cubicBezTo>
                    <a:pt x="656" y="2539"/>
                    <a:pt x="233" y="2666"/>
                    <a:pt x="1" y="3025"/>
                  </a:cubicBezTo>
                  <a:cubicBezTo>
                    <a:pt x="192" y="3123"/>
                    <a:pt x="387" y="3168"/>
                    <a:pt x="581" y="3168"/>
                  </a:cubicBezTo>
                  <a:cubicBezTo>
                    <a:pt x="1935" y="3168"/>
                    <a:pt x="3234" y="1018"/>
                    <a:pt x="2623"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1" name="Google Shape;3821;p22"/>
            <p:cNvSpPr/>
            <p:nvPr/>
          </p:nvSpPr>
          <p:spPr>
            <a:xfrm>
              <a:off x="-2837750" y="3784450"/>
              <a:ext cx="50250" cy="92000"/>
            </a:xfrm>
            <a:custGeom>
              <a:rect b="b" l="l" r="r" t="t"/>
              <a:pathLst>
                <a:path extrusionOk="0" h="3680" w="2010">
                  <a:moveTo>
                    <a:pt x="1947" y="0"/>
                  </a:moveTo>
                  <a:cubicBezTo>
                    <a:pt x="995" y="360"/>
                    <a:pt x="1" y="2115"/>
                    <a:pt x="466" y="2876"/>
                  </a:cubicBezTo>
                  <a:cubicBezTo>
                    <a:pt x="508" y="3320"/>
                    <a:pt x="572" y="3468"/>
                    <a:pt x="1037" y="3680"/>
                  </a:cubicBezTo>
                  <a:cubicBezTo>
                    <a:pt x="1312" y="3299"/>
                    <a:pt x="678" y="3130"/>
                    <a:pt x="1375" y="2728"/>
                  </a:cubicBezTo>
                  <a:cubicBezTo>
                    <a:pt x="1820" y="2200"/>
                    <a:pt x="1143" y="1438"/>
                    <a:pt x="1545" y="804"/>
                  </a:cubicBezTo>
                  <a:cubicBezTo>
                    <a:pt x="1629" y="529"/>
                    <a:pt x="2010" y="338"/>
                    <a:pt x="1947"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2" name="Google Shape;3822;p22"/>
            <p:cNvSpPr/>
            <p:nvPr/>
          </p:nvSpPr>
          <p:spPr>
            <a:xfrm>
              <a:off x="-3664150" y="4085275"/>
              <a:ext cx="78800" cy="85150"/>
            </a:xfrm>
            <a:custGeom>
              <a:rect b="b" l="l" r="r" t="t"/>
              <a:pathLst>
                <a:path extrusionOk="0" h="3406" w="3152">
                  <a:moveTo>
                    <a:pt x="2623" y="1"/>
                  </a:moveTo>
                  <a:cubicBezTo>
                    <a:pt x="1861" y="403"/>
                    <a:pt x="1544" y="1185"/>
                    <a:pt x="825" y="1629"/>
                  </a:cubicBezTo>
                  <a:cubicBezTo>
                    <a:pt x="85" y="2264"/>
                    <a:pt x="317" y="2814"/>
                    <a:pt x="973" y="3406"/>
                  </a:cubicBezTo>
                  <a:cubicBezTo>
                    <a:pt x="1036" y="3229"/>
                    <a:pt x="1140" y="3174"/>
                    <a:pt x="1264" y="3174"/>
                  </a:cubicBezTo>
                  <a:cubicBezTo>
                    <a:pt x="1470" y="3174"/>
                    <a:pt x="1729" y="3325"/>
                    <a:pt x="1942" y="3325"/>
                  </a:cubicBezTo>
                  <a:cubicBezTo>
                    <a:pt x="2076" y="3325"/>
                    <a:pt x="2191" y="3265"/>
                    <a:pt x="2263" y="3068"/>
                  </a:cubicBezTo>
                  <a:cubicBezTo>
                    <a:pt x="0" y="2898"/>
                    <a:pt x="1650" y="1185"/>
                    <a:pt x="2644" y="657"/>
                  </a:cubicBezTo>
                  <a:lnTo>
                    <a:pt x="2750" y="572"/>
                  </a:lnTo>
                  <a:cubicBezTo>
                    <a:pt x="2834" y="360"/>
                    <a:pt x="3151" y="128"/>
                    <a:pt x="2623"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3" name="Google Shape;3823;p22"/>
            <p:cNvSpPr/>
            <p:nvPr/>
          </p:nvSpPr>
          <p:spPr>
            <a:xfrm>
              <a:off x="-4320725" y="4022125"/>
              <a:ext cx="49075" cy="80125"/>
            </a:xfrm>
            <a:custGeom>
              <a:rect b="b" l="l" r="r" t="t"/>
              <a:pathLst>
                <a:path extrusionOk="0" h="3205" w="1963">
                  <a:moveTo>
                    <a:pt x="1249" y="1"/>
                  </a:moveTo>
                  <a:cubicBezTo>
                    <a:pt x="1077" y="1"/>
                    <a:pt x="950" y="90"/>
                    <a:pt x="990" y="327"/>
                  </a:cubicBezTo>
                  <a:cubicBezTo>
                    <a:pt x="1095" y="1152"/>
                    <a:pt x="461" y="1766"/>
                    <a:pt x="419" y="2506"/>
                  </a:cubicBezTo>
                  <a:cubicBezTo>
                    <a:pt x="1" y="2952"/>
                    <a:pt x="271" y="3205"/>
                    <a:pt x="637" y="3205"/>
                  </a:cubicBezTo>
                  <a:cubicBezTo>
                    <a:pt x="827" y="3205"/>
                    <a:pt x="1042" y="3137"/>
                    <a:pt x="1201" y="2992"/>
                  </a:cubicBezTo>
                  <a:cubicBezTo>
                    <a:pt x="1074" y="2315"/>
                    <a:pt x="1962" y="1892"/>
                    <a:pt x="1814" y="1216"/>
                  </a:cubicBezTo>
                  <a:cubicBezTo>
                    <a:pt x="1920" y="920"/>
                    <a:pt x="1920" y="581"/>
                    <a:pt x="1836" y="264"/>
                  </a:cubicBezTo>
                  <a:cubicBezTo>
                    <a:pt x="1700" y="117"/>
                    <a:pt x="1445" y="1"/>
                    <a:pt x="1249"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4" name="Google Shape;3824;p22"/>
            <p:cNvSpPr/>
            <p:nvPr/>
          </p:nvSpPr>
          <p:spPr>
            <a:xfrm>
              <a:off x="-3802900" y="3939125"/>
              <a:ext cx="50475" cy="79625"/>
            </a:xfrm>
            <a:custGeom>
              <a:rect b="b" l="l" r="r" t="t"/>
              <a:pathLst>
                <a:path extrusionOk="0" h="3185" w="2019">
                  <a:moveTo>
                    <a:pt x="1673" y="0"/>
                  </a:moveTo>
                  <a:cubicBezTo>
                    <a:pt x="1055" y="0"/>
                    <a:pt x="0" y="2467"/>
                    <a:pt x="51" y="2928"/>
                  </a:cubicBezTo>
                  <a:cubicBezTo>
                    <a:pt x="142" y="3110"/>
                    <a:pt x="295" y="3184"/>
                    <a:pt x="464" y="3184"/>
                  </a:cubicBezTo>
                  <a:cubicBezTo>
                    <a:pt x="845" y="3184"/>
                    <a:pt x="1306" y="2808"/>
                    <a:pt x="1320" y="2442"/>
                  </a:cubicBezTo>
                  <a:cubicBezTo>
                    <a:pt x="1045" y="1279"/>
                    <a:pt x="1532" y="1363"/>
                    <a:pt x="2018" y="475"/>
                  </a:cubicBezTo>
                  <a:cubicBezTo>
                    <a:pt x="1941" y="139"/>
                    <a:pt x="1819" y="0"/>
                    <a:pt x="1673"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5" name="Google Shape;3825;p22"/>
            <p:cNvSpPr/>
            <p:nvPr/>
          </p:nvSpPr>
          <p:spPr>
            <a:xfrm>
              <a:off x="-3005000" y="3965800"/>
              <a:ext cx="47250" cy="59700"/>
            </a:xfrm>
            <a:custGeom>
              <a:rect b="b" l="l" r="r" t="t"/>
              <a:pathLst>
                <a:path extrusionOk="0" h="2388" w="1890">
                  <a:moveTo>
                    <a:pt x="1361" y="0"/>
                  </a:moveTo>
                  <a:cubicBezTo>
                    <a:pt x="1150" y="275"/>
                    <a:pt x="790" y="169"/>
                    <a:pt x="473" y="233"/>
                  </a:cubicBezTo>
                  <a:cubicBezTo>
                    <a:pt x="156" y="444"/>
                    <a:pt x="790" y="719"/>
                    <a:pt x="431" y="952"/>
                  </a:cubicBezTo>
                  <a:cubicBezTo>
                    <a:pt x="152" y="1524"/>
                    <a:pt x="1" y="2388"/>
                    <a:pt x="504" y="2388"/>
                  </a:cubicBezTo>
                  <a:cubicBezTo>
                    <a:pt x="652" y="2388"/>
                    <a:pt x="855" y="2314"/>
                    <a:pt x="1128" y="2136"/>
                  </a:cubicBezTo>
                  <a:cubicBezTo>
                    <a:pt x="1403" y="1988"/>
                    <a:pt x="1361" y="1713"/>
                    <a:pt x="1361" y="1481"/>
                  </a:cubicBezTo>
                  <a:cubicBezTo>
                    <a:pt x="1361" y="952"/>
                    <a:pt x="1551" y="465"/>
                    <a:pt x="1890" y="64"/>
                  </a:cubicBezTo>
                  <a:lnTo>
                    <a:pt x="1361" y="0"/>
                  </a:ln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6" name="Google Shape;3826;p22"/>
            <p:cNvSpPr/>
            <p:nvPr/>
          </p:nvSpPr>
          <p:spPr>
            <a:xfrm>
              <a:off x="-4008900" y="4184075"/>
              <a:ext cx="73525" cy="117600"/>
            </a:xfrm>
            <a:custGeom>
              <a:rect b="b" l="l" r="r" t="t"/>
              <a:pathLst>
                <a:path extrusionOk="0" h="4704" w="2941">
                  <a:moveTo>
                    <a:pt x="2423" y="1"/>
                  </a:moveTo>
                  <a:cubicBezTo>
                    <a:pt x="2379" y="1"/>
                    <a:pt x="2336" y="17"/>
                    <a:pt x="2306" y="46"/>
                  </a:cubicBezTo>
                  <a:cubicBezTo>
                    <a:pt x="952" y="892"/>
                    <a:pt x="1968" y="1780"/>
                    <a:pt x="678" y="2478"/>
                  </a:cubicBezTo>
                  <a:cubicBezTo>
                    <a:pt x="635" y="2880"/>
                    <a:pt x="1" y="3113"/>
                    <a:pt x="255" y="3599"/>
                  </a:cubicBezTo>
                  <a:cubicBezTo>
                    <a:pt x="476" y="4142"/>
                    <a:pt x="639" y="4704"/>
                    <a:pt x="1454" y="4704"/>
                  </a:cubicBezTo>
                  <a:cubicBezTo>
                    <a:pt x="1496" y="4704"/>
                    <a:pt x="1541" y="4702"/>
                    <a:pt x="1587" y="4699"/>
                  </a:cubicBezTo>
                  <a:lnTo>
                    <a:pt x="1587" y="4424"/>
                  </a:lnTo>
                  <a:cubicBezTo>
                    <a:pt x="64" y="3536"/>
                    <a:pt x="2941" y="1632"/>
                    <a:pt x="2560" y="67"/>
                  </a:cubicBezTo>
                  <a:cubicBezTo>
                    <a:pt x="2526" y="22"/>
                    <a:pt x="2474" y="1"/>
                    <a:pt x="2423"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7" name="Google Shape;3827;p22"/>
            <p:cNvSpPr/>
            <p:nvPr/>
          </p:nvSpPr>
          <p:spPr>
            <a:xfrm>
              <a:off x="-4380075" y="4023725"/>
              <a:ext cx="58200" cy="77450"/>
            </a:xfrm>
            <a:custGeom>
              <a:rect b="b" l="l" r="r" t="t"/>
              <a:pathLst>
                <a:path extrusionOk="0" h="3098" w="2328">
                  <a:moveTo>
                    <a:pt x="1071" y="0"/>
                  </a:moveTo>
                  <a:cubicBezTo>
                    <a:pt x="1016" y="0"/>
                    <a:pt x="956" y="16"/>
                    <a:pt x="889" y="52"/>
                  </a:cubicBezTo>
                  <a:cubicBezTo>
                    <a:pt x="656" y="1046"/>
                    <a:pt x="64" y="2103"/>
                    <a:pt x="826" y="3097"/>
                  </a:cubicBezTo>
                  <a:cubicBezTo>
                    <a:pt x="2327" y="2378"/>
                    <a:pt x="1" y="2040"/>
                    <a:pt x="1566" y="1321"/>
                  </a:cubicBezTo>
                  <a:cubicBezTo>
                    <a:pt x="1585" y="1002"/>
                    <a:pt x="1504" y="0"/>
                    <a:pt x="1071"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8" name="Google Shape;3828;p22"/>
            <p:cNvSpPr/>
            <p:nvPr/>
          </p:nvSpPr>
          <p:spPr>
            <a:xfrm>
              <a:off x="-3150750" y="3819575"/>
              <a:ext cx="66650" cy="57425"/>
            </a:xfrm>
            <a:custGeom>
              <a:rect b="b" l="l" r="r" t="t"/>
              <a:pathLst>
                <a:path extrusionOk="0" h="2297" w="2666">
                  <a:moveTo>
                    <a:pt x="2411" y="0"/>
                  </a:moveTo>
                  <a:cubicBezTo>
                    <a:pt x="2247" y="0"/>
                    <a:pt x="2130" y="129"/>
                    <a:pt x="1988" y="224"/>
                  </a:cubicBezTo>
                  <a:cubicBezTo>
                    <a:pt x="1100" y="668"/>
                    <a:pt x="0" y="1281"/>
                    <a:pt x="1058" y="2296"/>
                  </a:cubicBezTo>
                  <a:cubicBezTo>
                    <a:pt x="1692" y="1831"/>
                    <a:pt x="2284" y="1366"/>
                    <a:pt x="2581" y="668"/>
                  </a:cubicBezTo>
                  <a:cubicBezTo>
                    <a:pt x="2644" y="477"/>
                    <a:pt x="2665" y="266"/>
                    <a:pt x="2602" y="54"/>
                  </a:cubicBezTo>
                  <a:cubicBezTo>
                    <a:pt x="2531" y="16"/>
                    <a:pt x="2468" y="0"/>
                    <a:pt x="2411"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9" name="Google Shape;3829;p22"/>
            <p:cNvSpPr/>
            <p:nvPr/>
          </p:nvSpPr>
          <p:spPr>
            <a:xfrm>
              <a:off x="-2983675" y="3995975"/>
              <a:ext cx="51325" cy="61325"/>
            </a:xfrm>
            <a:custGeom>
              <a:rect b="b" l="l" r="r" t="t"/>
              <a:pathLst>
                <a:path extrusionOk="0" h="2453" w="2053">
                  <a:moveTo>
                    <a:pt x="1471" y="1"/>
                  </a:moveTo>
                  <a:cubicBezTo>
                    <a:pt x="950" y="1"/>
                    <a:pt x="923" y="745"/>
                    <a:pt x="677" y="1183"/>
                  </a:cubicBezTo>
                  <a:cubicBezTo>
                    <a:pt x="466" y="1585"/>
                    <a:pt x="1" y="1923"/>
                    <a:pt x="318" y="2452"/>
                  </a:cubicBezTo>
                  <a:cubicBezTo>
                    <a:pt x="1291" y="2050"/>
                    <a:pt x="2052" y="1120"/>
                    <a:pt x="1862" y="104"/>
                  </a:cubicBezTo>
                  <a:cubicBezTo>
                    <a:pt x="1706" y="32"/>
                    <a:pt x="1578" y="1"/>
                    <a:pt x="1471"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0" name="Google Shape;3830;p22"/>
            <p:cNvSpPr/>
            <p:nvPr/>
          </p:nvSpPr>
          <p:spPr>
            <a:xfrm>
              <a:off x="-3342675" y="3981125"/>
              <a:ext cx="38075" cy="76700"/>
            </a:xfrm>
            <a:custGeom>
              <a:rect b="b" l="l" r="r" t="t"/>
              <a:pathLst>
                <a:path extrusionOk="0" h="3068" w="1523">
                  <a:moveTo>
                    <a:pt x="1502" y="1"/>
                  </a:moveTo>
                  <a:lnTo>
                    <a:pt x="1502" y="1"/>
                  </a:lnTo>
                  <a:cubicBezTo>
                    <a:pt x="529" y="64"/>
                    <a:pt x="0" y="2031"/>
                    <a:pt x="169" y="2898"/>
                  </a:cubicBezTo>
                  <a:cubicBezTo>
                    <a:pt x="127" y="3025"/>
                    <a:pt x="190" y="3067"/>
                    <a:pt x="338" y="3067"/>
                  </a:cubicBezTo>
                  <a:cubicBezTo>
                    <a:pt x="1100" y="2285"/>
                    <a:pt x="677" y="910"/>
                    <a:pt x="1523" y="64"/>
                  </a:cubicBezTo>
                  <a:cubicBezTo>
                    <a:pt x="1481" y="43"/>
                    <a:pt x="1481" y="22"/>
                    <a:pt x="1502"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1" name="Google Shape;3831;p22"/>
            <p:cNvSpPr/>
            <p:nvPr/>
          </p:nvSpPr>
          <p:spPr>
            <a:xfrm>
              <a:off x="-3610225" y="4065725"/>
              <a:ext cx="50250" cy="71925"/>
            </a:xfrm>
            <a:custGeom>
              <a:rect b="b" l="l" r="r" t="t"/>
              <a:pathLst>
                <a:path extrusionOk="0" h="2877" w="2010">
                  <a:moveTo>
                    <a:pt x="1608" y="0"/>
                  </a:moveTo>
                  <a:cubicBezTo>
                    <a:pt x="1100" y="0"/>
                    <a:pt x="931" y="360"/>
                    <a:pt x="656" y="614"/>
                  </a:cubicBezTo>
                  <a:cubicBezTo>
                    <a:pt x="910" y="931"/>
                    <a:pt x="720" y="1185"/>
                    <a:pt x="487" y="1439"/>
                  </a:cubicBezTo>
                  <a:cubicBezTo>
                    <a:pt x="487" y="1777"/>
                    <a:pt x="0" y="2010"/>
                    <a:pt x="106" y="2390"/>
                  </a:cubicBezTo>
                  <a:cubicBezTo>
                    <a:pt x="402" y="2496"/>
                    <a:pt x="656" y="2644"/>
                    <a:pt x="868" y="2877"/>
                  </a:cubicBezTo>
                  <a:cubicBezTo>
                    <a:pt x="1164" y="2750"/>
                    <a:pt x="910" y="2263"/>
                    <a:pt x="1396" y="2242"/>
                  </a:cubicBezTo>
                  <a:cubicBezTo>
                    <a:pt x="2010" y="2200"/>
                    <a:pt x="1967" y="1798"/>
                    <a:pt x="1967" y="1417"/>
                  </a:cubicBezTo>
                  <a:cubicBezTo>
                    <a:pt x="1896" y="1376"/>
                    <a:pt x="1836" y="1359"/>
                    <a:pt x="1783" y="1359"/>
                  </a:cubicBezTo>
                  <a:cubicBezTo>
                    <a:pt x="1565" y="1359"/>
                    <a:pt x="1461" y="1641"/>
                    <a:pt x="1206" y="1692"/>
                  </a:cubicBezTo>
                  <a:cubicBezTo>
                    <a:pt x="1375" y="1142"/>
                    <a:pt x="1925" y="487"/>
                    <a:pt x="1608"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2" name="Google Shape;3832;p22"/>
            <p:cNvSpPr/>
            <p:nvPr/>
          </p:nvSpPr>
          <p:spPr>
            <a:xfrm>
              <a:off x="-4320850" y="4008100"/>
              <a:ext cx="48425" cy="76925"/>
            </a:xfrm>
            <a:custGeom>
              <a:rect b="b" l="l" r="r" t="t"/>
              <a:pathLst>
                <a:path extrusionOk="0" h="3077" w="1937">
                  <a:moveTo>
                    <a:pt x="1058" y="0"/>
                  </a:moveTo>
                  <a:cubicBezTo>
                    <a:pt x="720" y="423"/>
                    <a:pt x="1" y="804"/>
                    <a:pt x="783" y="1417"/>
                  </a:cubicBezTo>
                  <a:cubicBezTo>
                    <a:pt x="149" y="1861"/>
                    <a:pt x="635" y="2559"/>
                    <a:pt x="318" y="3067"/>
                  </a:cubicBezTo>
                  <a:cubicBezTo>
                    <a:pt x="356" y="3074"/>
                    <a:pt x="390" y="3077"/>
                    <a:pt x="420" y="3077"/>
                  </a:cubicBezTo>
                  <a:cubicBezTo>
                    <a:pt x="951" y="3077"/>
                    <a:pt x="415" y="2082"/>
                    <a:pt x="995" y="1882"/>
                  </a:cubicBezTo>
                  <a:cubicBezTo>
                    <a:pt x="1936" y="1555"/>
                    <a:pt x="540" y="653"/>
                    <a:pt x="1504" y="653"/>
                  </a:cubicBezTo>
                  <a:cubicBezTo>
                    <a:pt x="1536" y="653"/>
                    <a:pt x="1571" y="654"/>
                    <a:pt x="1608" y="656"/>
                  </a:cubicBezTo>
                  <a:cubicBezTo>
                    <a:pt x="1418" y="465"/>
                    <a:pt x="1439" y="106"/>
                    <a:pt x="1058"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3" name="Google Shape;3833;p22"/>
            <p:cNvSpPr/>
            <p:nvPr/>
          </p:nvSpPr>
          <p:spPr>
            <a:xfrm>
              <a:off x="-3157100" y="3824600"/>
              <a:ext cx="60825" cy="59675"/>
            </a:xfrm>
            <a:custGeom>
              <a:rect b="b" l="l" r="r" t="t"/>
              <a:pathLst>
                <a:path extrusionOk="0" h="2387" w="2433">
                  <a:moveTo>
                    <a:pt x="1943" y="0"/>
                  </a:moveTo>
                  <a:cubicBezTo>
                    <a:pt x="1068" y="0"/>
                    <a:pt x="54" y="1187"/>
                    <a:pt x="1" y="1841"/>
                  </a:cubicBezTo>
                  <a:cubicBezTo>
                    <a:pt x="167" y="2091"/>
                    <a:pt x="543" y="2387"/>
                    <a:pt x="872" y="2387"/>
                  </a:cubicBezTo>
                  <a:cubicBezTo>
                    <a:pt x="1044" y="2387"/>
                    <a:pt x="1203" y="2306"/>
                    <a:pt x="1312" y="2095"/>
                  </a:cubicBezTo>
                  <a:cubicBezTo>
                    <a:pt x="635" y="805"/>
                    <a:pt x="1523" y="868"/>
                    <a:pt x="2433" y="149"/>
                  </a:cubicBezTo>
                  <a:cubicBezTo>
                    <a:pt x="2280" y="46"/>
                    <a:pt x="2114" y="0"/>
                    <a:pt x="1943"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4" name="Google Shape;3834;p22"/>
            <p:cNvSpPr/>
            <p:nvPr/>
          </p:nvSpPr>
          <p:spPr>
            <a:xfrm>
              <a:off x="-3810725" y="4004925"/>
              <a:ext cx="59875" cy="39200"/>
            </a:xfrm>
            <a:custGeom>
              <a:rect b="b" l="l" r="r" t="t"/>
              <a:pathLst>
                <a:path extrusionOk="0" h="1568" w="2395">
                  <a:moveTo>
                    <a:pt x="1443" y="0"/>
                  </a:moveTo>
                  <a:cubicBezTo>
                    <a:pt x="1231" y="275"/>
                    <a:pt x="851" y="360"/>
                    <a:pt x="534" y="487"/>
                  </a:cubicBezTo>
                  <a:cubicBezTo>
                    <a:pt x="0" y="917"/>
                    <a:pt x="1218" y="1567"/>
                    <a:pt x="1600" y="1567"/>
                  </a:cubicBezTo>
                  <a:cubicBezTo>
                    <a:pt x="1612" y="1567"/>
                    <a:pt x="1623" y="1567"/>
                    <a:pt x="1633" y="1565"/>
                  </a:cubicBezTo>
                  <a:cubicBezTo>
                    <a:pt x="851" y="867"/>
                    <a:pt x="2183" y="1079"/>
                    <a:pt x="2395" y="487"/>
                  </a:cubicBezTo>
                  <a:cubicBezTo>
                    <a:pt x="2099" y="296"/>
                    <a:pt x="1781" y="127"/>
                    <a:pt x="1443"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5" name="Google Shape;3835;p22"/>
            <p:cNvSpPr/>
            <p:nvPr/>
          </p:nvSpPr>
          <p:spPr>
            <a:xfrm>
              <a:off x="-4078925" y="4088975"/>
              <a:ext cx="62125" cy="43925"/>
            </a:xfrm>
            <a:custGeom>
              <a:rect b="b" l="l" r="r" t="t"/>
              <a:pathLst>
                <a:path extrusionOk="0" h="1757" w="2485">
                  <a:moveTo>
                    <a:pt x="2146" y="1"/>
                  </a:moveTo>
                  <a:cubicBezTo>
                    <a:pt x="1828" y="479"/>
                    <a:pt x="1977" y="1268"/>
                    <a:pt x="1519" y="1268"/>
                  </a:cubicBezTo>
                  <a:cubicBezTo>
                    <a:pt x="1369" y="1268"/>
                    <a:pt x="1154" y="1183"/>
                    <a:pt x="835" y="974"/>
                  </a:cubicBezTo>
                  <a:cubicBezTo>
                    <a:pt x="766" y="945"/>
                    <a:pt x="699" y="932"/>
                    <a:pt x="635" y="932"/>
                  </a:cubicBezTo>
                  <a:cubicBezTo>
                    <a:pt x="235" y="932"/>
                    <a:pt x="0" y="1444"/>
                    <a:pt x="475" y="1608"/>
                  </a:cubicBezTo>
                  <a:cubicBezTo>
                    <a:pt x="604" y="1685"/>
                    <a:pt x="742" y="1700"/>
                    <a:pt x="883" y="1700"/>
                  </a:cubicBezTo>
                  <a:cubicBezTo>
                    <a:pt x="970" y="1700"/>
                    <a:pt x="1058" y="1694"/>
                    <a:pt x="1144" y="1694"/>
                  </a:cubicBezTo>
                  <a:cubicBezTo>
                    <a:pt x="1264" y="1694"/>
                    <a:pt x="1381" y="1705"/>
                    <a:pt x="1491" y="1756"/>
                  </a:cubicBezTo>
                  <a:cubicBezTo>
                    <a:pt x="1871" y="1672"/>
                    <a:pt x="2336" y="1735"/>
                    <a:pt x="2485" y="1291"/>
                  </a:cubicBezTo>
                  <a:cubicBezTo>
                    <a:pt x="2210" y="910"/>
                    <a:pt x="2104" y="466"/>
                    <a:pt x="2146"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6" name="Google Shape;3836;p22"/>
            <p:cNvSpPr/>
            <p:nvPr/>
          </p:nvSpPr>
          <p:spPr>
            <a:xfrm>
              <a:off x="-4088725" y="4028700"/>
              <a:ext cx="30150" cy="60850"/>
            </a:xfrm>
            <a:custGeom>
              <a:rect b="b" l="l" r="r" t="t"/>
              <a:pathLst>
                <a:path extrusionOk="0" h="2434" w="1206">
                  <a:moveTo>
                    <a:pt x="677" y="1"/>
                  </a:moveTo>
                  <a:cubicBezTo>
                    <a:pt x="360" y="339"/>
                    <a:pt x="85" y="678"/>
                    <a:pt x="85" y="1143"/>
                  </a:cubicBezTo>
                  <a:cubicBezTo>
                    <a:pt x="0" y="1566"/>
                    <a:pt x="0" y="2010"/>
                    <a:pt x="106" y="2433"/>
                  </a:cubicBezTo>
                  <a:cubicBezTo>
                    <a:pt x="825" y="2433"/>
                    <a:pt x="614" y="1820"/>
                    <a:pt x="931" y="1524"/>
                  </a:cubicBezTo>
                  <a:cubicBezTo>
                    <a:pt x="1142" y="1101"/>
                    <a:pt x="1206" y="318"/>
                    <a:pt x="677"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7" name="Google Shape;3837;p22"/>
            <p:cNvSpPr/>
            <p:nvPr/>
          </p:nvSpPr>
          <p:spPr>
            <a:xfrm>
              <a:off x="-3951800" y="4181950"/>
              <a:ext cx="52900" cy="22325"/>
            </a:xfrm>
            <a:custGeom>
              <a:rect b="b" l="l" r="r" t="t"/>
              <a:pathLst>
                <a:path extrusionOk="0" h="893" w="2116">
                  <a:moveTo>
                    <a:pt x="1023" y="1"/>
                  </a:moveTo>
                  <a:cubicBezTo>
                    <a:pt x="742" y="1"/>
                    <a:pt x="403" y="46"/>
                    <a:pt x="1" y="131"/>
                  </a:cubicBezTo>
                  <a:lnTo>
                    <a:pt x="191" y="173"/>
                  </a:lnTo>
                  <a:cubicBezTo>
                    <a:pt x="237" y="826"/>
                    <a:pt x="871" y="891"/>
                    <a:pt x="1467" y="891"/>
                  </a:cubicBezTo>
                  <a:cubicBezTo>
                    <a:pt x="1614" y="891"/>
                    <a:pt x="1758" y="887"/>
                    <a:pt x="1891" y="887"/>
                  </a:cubicBezTo>
                  <a:cubicBezTo>
                    <a:pt x="1971" y="887"/>
                    <a:pt x="2047" y="888"/>
                    <a:pt x="2116" y="893"/>
                  </a:cubicBezTo>
                  <a:cubicBezTo>
                    <a:pt x="2056" y="275"/>
                    <a:pt x="1717" y="1"/>
                    <a:pt x="1023"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8" name="Google Shape;3838;p22"/>
            <p:cNvSpPr/>
            <p:nvPr/>
          </p:nvSpPr>
          <p:spPr>
            <a:xfrm>
              <a:off x="-4357850" y="4008175"/>
              <a:ext cx="34300" cy="48575"/>
            </a:xfrm>
            <a:custGeom>
              <a:rect b="b" l="l" r="r" t="t"/>
              <a:pathLst>
                <a:path extrusionOk="0" h="1943" w="1372">
                  <a:moveTo>
                    <a:pt x="628" y="0"/>
                  </a:moveTo>
                  <a:cubicBezTo>
                    <a:pt x="542" y="0"/>
                    <a:pt x="440" y="19"/>
                    <a:pt x="317" y="61"/>
                  </a:cubicBezTo>
                  <a:cubicBezTo>
                    <a:pt x="381" y="336"/>
                    <a:pt x="0" y="420"/>
                    <a:pt x="0" y="674"/>
                  </a:cubicBezTo>
                  <a:cubicBezTo>
                    <a:pt x="529" y="970"/>
                    <a:pt x="360" y="1541"/>
                    <a:pt x="677" y="1943"/>
                  </a:cubicBezTo>
                  <a:cubicBezTo>
                    <a:pt x="829" y="1431"/>
                    <a:pt x="1372" y="0"/>
                    <a:pt x="628"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9" name="Google Shape;3839;p22"/>
            <p:cNvSpPr/>
            <p:nvPr/>
          </p:nvSpPr>
          <p:spPr>
            <a:xfrm>
              <a:off x="-2967275" y="3970025"/>
              <a:ext cx="35450" cy="55550"/>
            </a:xfrm>
            <a:custGeom>
              <a:rect b="b" l="l" r="r" t="t"/>
              <a:pathLst>
                <a:path extrusionOk="0" h="2222" w="1418">
                  <a:moveTo>
                    <a:pt x="571" y="0"/>
                  </a:moveTo>
                  <a:cubicBezTo>
                    <a:pt x="402" y="741"/>
                    <a:pt x="0" y="1439"/>
                    <a:pt x="21" y="2221"/>
                  </a:cubicBezTo>
                  <a:cubicBezTo>
                    <a:pt x="508" y="1925"/>
                    <a:pt x="296" y="1121"/>
                    <a:pt x="1142" y="1100"/>
                  </a:cubicBezTo>
                  <a:cubicBezTo>
                    <a:pt x="1417" y="741"/>
                    <a:pt x="719" y="339"/>
                    <a:pt x="571"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0" name="Google Shape;3840;p22"/>
            <p:cNvSpPr/>
            <p:nvPr/>
          </p:nvSpPr>
          <p:spPr>
            <a:xfrm>
              <a:off x="-4085025" y="4065200"/>
              <a:ext cx="28575" cy="56600"/>
            </a:xfrm>
            <a:custGeom>
              <a:rect b="b" l="l" r="r" t="t"/>
              <a:pathLst>
                <a:path extrusionOk="0" h="2264" w="1143">
                  <a:moveTo>
                    <a:pt x="550" y="0"/>
                  </a:moveTo>
                  <a:lnTo>
                    <a:pt x="550" y="0"/>
                  </a:lnTo>
                  <a:cubicBezTo>
                    <a:pt x="169" y="233"/>
                    <a:pt x="571" y="783"/>
                    <a:pt x="21" y="952"/>
                  </a:cubicBezTo>
                  <a:lnTo>
                    <a:pt x="0" y="1565"/>
                  </a:lnTo>
                  <a:cubicBezTo>
                    <a:pt x="169" y="1798"/>
                    <a:pt x="21" y="2221"/>
                    <a:pt x="529" y="2263"/>
                  </a:cubicBezTo>
                  <a:cubicBezTo>
                    <a:pt x="677" y="2094"/>
                    <a:pt x="867" y="1988"/>
                    <a:pt x="1079" y="1946"/>
                  </a:cubicBezTo>
                  <a:cubicBezTo>
                    <a:pt x="1142" y="1502"/>
                    <a:pt x="656" y="1227"/>
                    <a:pt x="846" y="762"/>
                  </a:cubicBezTo>
                  <a:cubicBezTo>
                    <a:pt x="952" y="466"/>
                    <a:pt x="825" y="148"/>
                    <a:pt x="550"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1" name="Google Shape;3841;p22"/>
            <p:cNvSpPr/>
            <p:nvPr/>
          </p:nvSpPr>
          <p:spPr>
            <a:xfrm>
              <a:off x="-4325075" y="4084750"/>
              <a:ext cx="34400" cy="32650"/>
            </a:xfrm>
            <a:custGeom>
              <a:rect b="b" l="l" r="r" t="t"/>
              <a:pathLst>
                <a:path extrusionOk="0" h="1306" w="1376">
                  <a:moveTo>
                    <a:pt x="487" y="1"/>
                  </a:moveTo>
                  <a:cubicBezTo>
                    <a:pt x="0" y="360"/>
                    <a:pt x="127" y="826"/>
                    <a:pt x="127" y="1270"/>
                  </a:cubicBezTo>
                  <a:cubicBezTo>
                    <a:pt x="236" y="1294"/>
                    <a:pt x="335" y="1305"/>
                    <a:pt x="425" y="1305"/>
                  </a:cubicBezTo>
                  <a:cubicBezTo>
                    <a:pt x="961" y="1305"/>
                    <a:pt x="1176" y="904"/>
                    <a:pt x="1375" y="487"/>
                  </a:cubicBezTo>
                  <a:cubicBezTo>
                    <a:pt x="1352" y="459"/>
                    <a:pt x="1314" y="448"/>
                    <a:pt x="1265" y="448"/>
                  </a:cubicBezTo>
                  <a:cubicBezTo>
                    <a:pt x="1107" y="448"/>
                    <a:pt x="845" y="561"/>
                    <a:pt x="681" y="561"/>
                  </a:cubicBezTo>
                  <a:cubicBezTo>
                    <a:pt x="516" y="561"/>
                    <a:pt x="449" y="449"/>
                    <a:pt x="677"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2" name="Google Shape;3842;p22"/>
            <p:cNvSpPr/>
            <p:nvPr/>
          </p:nvSpPr>
          <p:spPr>
            <a:xfrm>
              <a:off x="-3991975" y="4205300"/>
              <a:ext cx="34925" cy="43875"/>
            </a:xfrm>
            <a:custGeom>
              <a:rect b="b" l="l" r="r" t="t"/>
              <a:pathLst>
                <a:path extrusionOk="0" h="1755" w="1397">
                  <a:moveTo>
                    <a:pt x="889" y="1"/>
                  </a:moveTo>
                  <a:lnTo>
                    <a:pt x="889" y="1"/>
                  </a:lnTo>
                  <a:cubicBezTo>
                    <a:pt x="339" y="445"/>
                    <a:pt x="360" y="1101"/>
                    <a:pt x="1" y="1629"/>
                  </a:cubicBezTo>
                  <a:cubicBezTo>
                    <a:pt x="115" y="1680"/>
                    <a:pt x="276" y="1754"/>
                    <a:pt x="395" y="1754"/>
                  </a:cubicBezTo>
                  <a:cubicBezTo>
                    <a:pt x="473" y="1754"/>
                    <a:pt x="534" y="1722"/>
                    <a:pt x="550" y="1629"/>
                  </a:cubicBezTo>
                  <a:cubicBezTo>
                    <a:pt x="698" y="1101"/>
                    <a:pt x="1396" y="635"/>
                    <a:pt x="889"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3" name="Google Shape;3843;p22"/>
            <p:cNvSpPr/>
            <p:nvPr/>
          </p:nvSpPr>
          <p:spPr>
            <a:xfrm>
              <a:off x="-3204675" y="3844175"/>
              <a:ext cx="54875" cy="40375"/>
            </a:xfrm>
            <a:custGeom>
              <a:rect b="b" l="l" r="r" t="t"/>
              <a:pathLst>
                <a:path extrusionOk="0" h="1615" w="2195">
                  <a:moveTo>
                    <a:pt x="613" y="1"/>
                  </a:moveTo>
                  <a:cubicBezTo>
                    <a:pt x="0" y="487"/>
                    <a:pt x="402" y="1291"/>
                    <a:pt x="994" y="1608"/>
                  </a:cubicBezTo>
                  <a:cubicBezTo>
                    <a:pt x="1029" y="1612"/>
                    <a:pt x="1069" y="1614"/>
                    <a:pt x="1112" y="1614"/>
                  </a:cubicBezTo>
                  <a:cubicBezTo>
                    <a:pt x="1511" y="1614"/>
                    <a:pt x="2194" y="1432"/>
                    <a:pt x="1946" y="974"/>
                  </a:cubicBezTo>
                  <a:lnTo>
                    <a:pt x="1946" y="974"/>
                  </a:lnTo>
                  <a:cubicBezTo>
                    <a:pt x="1906" y="977"/>
                    <a:pt x="1870" y="979"/>
                    <a:pt x="1837" y="979"/>
                  </a:cubicBezTo>
                  <a:cubicBezTo>
                    <a:pt x="1486" y="979"/>
                    <a:pt x="1508" y="777"/>
                    <a:pt x="1354" y="487"/>
                  </a:cubicBezTo>
                  <a:cubicBezTo>
                    <a:pt x="1350" y="487"/>
                    <a:pt x="1346" y="487"/>
                    <a:pt x="1342" y="487"/>
                  </a:cubicBezTo>
                  <a:cubicBezTo>
                    <a:pt x="1184" y="487"/>
                    <a:pt x="944" y="747"/>
                    <a:pt x="793" y="747"/>
                  </a:cubicBezTo>
                  <a:cubicBezTo>
                    <a:pt x="699" y="747"/>
                    <a:pt x="640" y="646"/>
                    <a:pt x="656" y="318"/>
                  </a:cubicBezTo>
                  <a:cubicBezTo>
                    <a:pt x="740" y="212"/>
                    <a:pt x="719" y="64"/>
                    <a:pt x="613"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4" name="Google Shape;3844;p22"/>
            <p:cNvSpPr/>
            <p:nvPr/>
          </p:nvSpPr>
          <p:spPr>
            <a:xfrm>
              <a:off x="-3765150" y="3931925"/>
              <a:ext cx="57125" cy="40775"/>
            </a:xfrm>
            <a:custGeom>
              <a:rect b="b" l="l" r="r" t="t"/>
              <a:pathLst>
                <a:path extrusionOk="0" h="1631" w="2285">
                  <a:moveTo>
                    <a:pt x="816" y="1"/>
                  </a:moveTo>
                  <a:cubicBezTo>
                    <a:pt x="620" y="1"/>
                    <a:pt x="419" y="151"/>
                    <a:pt x="217" y="151"/>
                  </a:cubicBezTo>
                  <a:cubicBezTo>
                    <a:pt x="208" y="151"/>
                    <a:pt x="200" y="150"/>
                    <a:pt x="191" y="150"/>
                  </a:cubicBezTo>
                  <a:lnTo>
                    <a:pt x="1" y="340"/>
                  </a:lnTo>
                  <a:cubicBezTo>
                    <a:pt x="233" y="361"/>
                    <a:pt x="381" y="467"/>
                    <a:pt x="381" y="678"/>
                  </a:cubicBezTo>
                  <a:cubicBezTo>
                    <a:pt x="762" y="932"/>
                    <a:pt x="1460" y="932"/>
                    <a:pt x="1418" y="1567"/>
                  </a:cubicBezTo>
                  <a:lnTo>
                    <a:pt x="1502" y="1630"/>
                  </a:lnTo>
                  <a:cubicBezTo>
                    <a:pt x="2285" y="1398"/>
                    <a:pt x="1968" y="552"/>
                    <a:pt x="1227" y="509"/>
                  </a:cubicBezTo>
                  <a:cubicBezTo>
                    <a:pt x="1201" y="510"/>
                    <a:pt x="1176" y="511"/>
                    <a:pt x="1153" y="511"/>
                  </a:cubicBezTo>
                  <a:cubicBezTo>
                    <a:pt x="691" y="511"/>
                    <a:pt x="1041" y="312"/>
                    <a:pt x="1122" y="171"/>
                  </a:cubicBezTo>
                  <a:cubicBezTo>
                    <a:pt x="1022" y="43"/>
                    <a:pt x="920" y="1"/>
                    <a:pt x="816"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5" name="Google Shape;3845;p22"/>
            <p:cNvSpPr/>
            <p:nvPr/>
          </p:nvSpPr>
          <p:spPr>
            <a:xfrm>
              <a:off x="-3173325" y="3868500"/>
              <a:ext cx="35275" cy="26000"/>
            </a:xfrm>
            <a:custGeom>
              <a:rect b="b" l="l" r="r" t="t"/>
              <a:pathLst>
                <a:path extrusionOk="0" h="1040" w="1411">
                  <a:moveTo>
                    <a:pt x="692" y="1"/>
                  </a:moveTo>
                  <a:lnTo>
                    <a:pt x="480" y="339"/>
                  </a:lnTo>
                  <a:cubicBezTo>
                    <a:pt x="0" y="769"/>
                    <a:pt x="320" y="1040"/>
                    <a:pt x="718" y="1040"/>
                  </a:cubicBezTo>
                  <a:cubicBezTo>
                    <a:pt x="987" y="1040"/>
                    <a:pt x="1292" y="916"/>
                    <a:pt x="1411" y="635"/>
                  </a:cubicBezTo>
                  <a:cubicBezTo>
                    <a:pt x="1178" y="424"/>
                    <a:pt x="1094" y="64"/>
                    <a:pt x="692"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6" name="Google Shape;3846;p22"/>
            <p:cNvSpPr/>
            <p:nvPr/>
          </p:nvSpPr>
          <p:spPr>
            <a:xfrm>
              <a:off x="-4071825" y="4019150"/>
              <a:ext cx="32825" cy="43025"/>
            </a:xfrm>
            <a:custGeom>
              <a:rect b="b" l="l" r="r" t="t"/>
              <a:pathLst>
                <a:path extrusionOk="0" h="1721" w="1313">
                  <a:moveTo>
                    <a:pt x="404" y="0"/>
                  </a:moveTo>
                  <a:cubicBezTo>
                    <a:pt x="235" y="0"/>
                    <a:pt x="139" y="262"/>
                    <a:pt x="1" y="383"/>
                  </a:cubicBezTo>
                  <a:cubicBezTo>
                    <a:pt x="382" y="785"/>
                    <a:pt x="128" y="1250"/>
                    <a:pt x="191" y="1673"/>
                  </a:cubicBezTo>
                  <a:cubicBezTo>
                    <a:pt x="247" y="1706"/>
                    <a:pt x="302" y="1721"/>
                    <a:pt x="354" y="1721"/>
                  </a:cubicBezTo>
                  <a:cubicBezTo>
                    <a:pt x="602" y="1721"/>
                    <a:pt x="781" y="1396"/>
                    <a:pt x="572" y="1187"/>
                  </a:cubicBezTo>
                  <a:cubicBezTo>
                    <a:pt x="509" y="891"/>
                    <a:pt x="318" y="637"/>
                    <a:pt x="784" y="341"/>
                  </a:cubicBezTo>
                  <a:cubicBezTo>
                    <a:pt x="1312" y="2"/>
                    <a:pt x="635" y="150"/>
                    <a:pt x="530" y="45"/>
                  </a:cubicBezTo>
                  <a:cubicBezTo>
                    <a:pt x="483" y="14"/>
                    <a:pt x="442" y="0"/>
                    <a:pt x="404"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7" name="Google Shape;3847;p22"/>
            <p:cNvSpPr/>
            <p:nvPr/>
          </p:nvSpPr>
          <p:spPr>
            <a:xfrm>
              <a:off x="-3573650" y="4061225"/>
              <a:ext cx="36950" cy="23575"/>
            </a:xfrm>
            <a:custGeom>
              <a:rect b="b" l="l" r="r" t="t"/>
              <a:pathLst>
                <a:path extrusionOk="0" h="943" w="1478">
                  <a:moveTo>
                    <a:pt x="790" y="0"/>
                  </a:moveTo>
                  <a:cubicBezTo>
                    <a:pt x="570" y="0"/>
                    <a:pt x="347" y="59"/>
                    <a:pt x="145" y="180"/>
                  </a:cubicBezTo>
                  <a:lnTo>
                    <a:pt x="145" y="477"/>
                  </a:lnTo>
                  <a:cubicBezTo>
                    <a:pt x="1" y="791"/>
                    <a:pt x="262" y="943"/>
                    <a:pt x="547" y="943"/>
                  </a:cubicBezTo>
                  <a:cubicBezTo>
                    <a:pt x="723" y="943"/>
                    <a:pt x="907" y="885"/>
                    <a:pt x="1012" y="773"/>
                  </a:cubicBezTo>
                  <a:cubicBezTo>
                    <a:pt x="1181" y="603"/>
                    <a:pt x="1097" y="265"/>
                    <a:pt x="1477" y="265"/>
                  </a:cubicBezTo>
                  <a:lnTo>
                    <a:pt x="1477" y="202"/>
                  </a:lnTo>
                  <a:cubicBezTo>
                    <a:pt x="1268" y="69"/>
                    <a:pt x="1030" y="0"/>
                    <a:pt x="790"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8" name="Google Shape;3848;p22"/>
            <p:cNvSpPr/>
            <p:nvPr/>
          </p:nvSpPr>
          <p:spPr>
            <a:xfrm>
              <a:off x="-3119550" y="3796875"/>
              <a:ext cx="38625" cy="31475"/>
            </a:xfrm>
            <a:custGeom>
              <a:rect b="b" l="l" r="r" t="t"/>
              <a:pathLst>
                <a:path extrusionOk="0" h="1259" w="1545">
                  <a:moveTo>
                    <a:pt x="1054" y="1"/>
                  </a:moveTo>
                  <a:cubicBezTo>
                    <a:pt x="988" y="1"/>
                    <a:pt x="907" y="51"/>
                    <a:pt x="804" y="180"/>
                  </a:cubicBezTo>
                  <a:cubicBezTo>
                    <a:pt x="846" y="730"/>
                    <a:pt x="21" y="772"/>
                    <a:pt x="0" y="1258"/>
                  </a:cubicBezTo>
                  <a:lnTo>
                    <a:pt x="931" y="1258"/>
                  </a:lnTo>
                  <a:cubicBezTo>
                    <a:pt x="1163" y="1047"/>
                    <a:pt x="1544" y="814"/>
                    <a:pt x="1333" y="455"/>
                  </a:cubicBezTo>
                  <a:cubicBezTo>
                    <a:pt x="1274" y="264"/>
                    <a:pt x="1205" y="1"/>
                    <a:pt x="1054"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9" name="Google Shape;3849;p22"/>
            <p:cNvSpPr/>
            <p:nvPr/>
          </p:nvSpPr>
          <p:spPr>
            <a:xfrm>
              <a:off x="-3121150" y="3788200"/>
              <a:ext cx="29100" cy="17975"/>
            </a:xfrm>
            <a:custGeom>
              <a:rect b="b" l="l" r="r" t="t"/>
              <a:pathLst>
                <a:path extrusionOk="0" h="719" w="1164">
                  <a:moveTo>
                    <a:pt x="238" y="0"/>
                  </a:moveTo>
                  <a:cubicBezTo>
                    <a:pt x="161" y="0"/>
                    <a:pt x="83" y="11"/>
                    <a:pt x="1" y="40"/>
                  </a:cubicBezTo>
                  <a:cubicBezTo>
                    <a:pt x="24" y="523"/>
                    <a:pt x="190" y="718"/>
                    <a:pt x="432" y="718"/>
                  </a:cubicBezTo>
                  <a:cubicBezTo>
                    <a:pt x="636" y="718"/>
                    <a:pt x="893" y="580"/>
                    <a:pt x="1164" y="358"/>
                  </a:cubicBezTo>
                  <a:cubicBezTo>
                    <a:pt x="1122" y="294"/>
                    <a:pt x="1058" y="210"/>
                    <a:pt x="995" y="146"/>
                  </a:cubicBezTo>
                  <a:cubicBezTo>
                    <a:pt x="734" y="130"/>
                    <a:pt x="498" y="0"/>
                    <a:pt x="238"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0" name="Google Shape;3850;p22"/>
            <p:cNvSpPr/>
            <p:nvPr/>
          </p:nvSpPr>
          <p:spPr>
            <a:xfrm>
              <a:off x="-2999525" y="3965350"/>
              <a:ext cx="28575" cy="11425"/>
            </a:xfrm>
            <a:custGeom>
              <a:rect b="b" l="l" r="r" t="t"/>
              <a:pathLst>
                <a:path extrusionOk="0" h="457" w="1143">
                  <a:moveTo>
                    <a:pt x="911" y="0"/>
                  </a:moveTo>
                  <a:cubicBezTo>
                    <a:pt x="588" y="0"/>
                    <a:pt x="273" y="105"/>
                    <a:pt x="0" y="293"/>
                  </a:cubicBezTo>
                  <a:cubicBezTo>
                    <a:pt x="25" y="343"/>
                    <a:pt x="71" y="363"/>
                    <a:pt x="118" y="363"/>
                  </a:cubicBezTo>
                  <a:cubicBezTo>
                    <a:pt x="152" y="363"/>
                    <a:pt x="185" y="353"/>
                    <a:pt x="212" y="335"/>
                  </a:cubicBezTo>
                  <a:cubicBezTo>
                    <a:pt x="219" y="335"/>
                    <a:pt x="227" y="335"/>
                    <a:pt x="235" y="335"/>
                  </a:cubicBezTo>
                  <a:cubicBezTo>
                    <a:pt x="417" y="335"/>
                    <a:pt x="658" y="457"/>
                    <a:pt x="846" y="457"/>
                  </a:cubicBezTo>
                  <a:cubicBezTo>
                    <a:pt x="1009" y="457"/>
                    <a:pt x="1132" y="364"/>
                    <a:pt x="1142" y="18"/>
                  </a:cubicBezTo>
                  <a:cubicBezTo>
                    <a:pt x="1065" y="6"/>
                    <a:pt x="988" y="0"/>
                    <a:pt x="911"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1" name="Google Shape;3851;p22"/>
            <p:cNvSpPr/>
            <p:nvPr/>
          </p:nvSpPr>
          <p:spPr>
            <a:xfrm>
              <a:off x="-3600175" y="4081050"/>
              <a:ext cx="22225" cy="20650"/>
            </a:xfrm>
            <a:custGeom>
              <a:rect b="b" l="l" r="r" t="t"/>
              <a:pathLst>
                <a:path extrusionOk="0" h="826" w="889">
                  <a:moveTo>
                    <a:pt x="254" y="1"/>
                  </a:moveTo>
                  <a:lnTo>
                    <a:pt x="64" y="170"/>
                  </a:lnTo>
                  <a:cubicBezTo>
                    <a:pt x="296" y="381"/>
                    <a:pt x="0" y="614"/>
                    <a:pt x="85" y="826"/>
                  </a:cubicBezTo>
                  <a:cubicBezTo>
                    <a:pt x="592" y="614"/>
                    <a:pt x="889" y="381"/>
                    <a:pt x="254"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2" name="Google Shape;3852;p22"/>
            <p:cNvSpPr/>
            <p:nvPr/>
          </p:nvSpPr>
          <p:spPr>
            <a:xfrm>
              <a:off x="-3189350" y="3836775"/>
              <a:ext cx="16950" cy="15825"/>
            </a:xfrm>
            <a:custGeom>
              <a:rect b="b" l="l" r="r" t="t"/>
              <a:pathLst>
                <a:path extrusionOk="0" h="633" w="678">
                  <a:moveTo>
                    <a:pt x="64" y="1"/>
                  </a:moveTo>
                  <a:cubicBezTo>
                    <a:pt x="0" y="191"/>
                    <a:pt x="0" y="403"/>
                    <a:pt x="43" y="614"/>
                  </a:cubicBezTo>
                  <a:cubicBezTo>
                    <a:pt x="111" y="627"/>
                    <a:pt x="171" y="633"/>
                    <a:pt x="223" y="633"/>
                  </a:cubicBezTo>
                  <a:cubicBezTo>
                    <a:pt x="678" y="633"/>
                    <a:pt x="482" y="172"/>
                    <a:pt x="64"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3" name="Google Shape;3853;p22"/>
            <p:cNvSpPr/>
            <p:nvPr/>
          </p:nvSpPr>
          <p:spPr>
            <a:xfrm>
              <a:off x="-3179825" y="3876975"/>
              <a:ext cx="18525" cy="14300"/>
            </a:xfrm>
            <a:custGeom>
              <a:rect b="b" l="l" r="r" t="t"/>
              <a:pathLst>
                <a:path extrusionOk="0" h="572" w="741">
                  <a:moveTo>
                    <a:pt x="740" y="0"/>
                  </a:moveTo>
                  <a:lnTo>
                    <a:pt x="0" y="296"/>
                  </a:lnTo>
                  <a:lnTo>
                    <a:pt x="550" y="571"/>
                  </a:lnTo>
                  <a:lnTo>
                    <a:pt x="740" y="0"/>
                  </a:ln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4" name="Google Shape;3854;p22"/>
            <p:cNvSpPr/>
            <p:nvPr/>
          </p:nvSpPr>
          <p:spPr>
            <a:xfrm>
              <a:off x="-3004300" y="3973200"/>
              <a:ext cx="24350" cy="16400"/>
            </a:xfrm>
            <a:custGeom>
              <a:rect b="b" l="l" r="r" t="t"/>
              <a:pathLst>
                <a:path extrusionOk="0" h="656" w="974">
                  <a:moveTo>
                    <a:pt x="191" y="0"/>
                  </a:moveTo>
                  <a:lnTo>
                    <a:pt x="1" y="148"/>
                  </a:lnTo>
                  <a:cubicBezTo>
                    <a:pt x="233" y="212"/>
                    <a:pt x="403" y="423"/>
                    <a:pt x="403" y="656"/>
                  </a:cubicBezTo>
                  <a:cubicBezTo>
                    <a:pt x="974" y="444"/>
                    <a:pt x="487" y="233"/>
                    <a:pt x="403" y="21"/>
                  </a:cubicBezTo>
                  <a:lnTo>
                    <a:pt x="191" y="0"/>
                  </a:ln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5" name="Google Shape;3855;p22"/>
            <p:cNvSpPr/>
            <p:nvPr/>
          </p:nvSpPr>
          <p:spPr>
            <a:xfrm>
              <a:off x="-3762725" y="3972975"/>
              <a:ext cx="35150" cy="44200"/>
            </a:xfrm>
            <a:custGeom>
              <a:rect b="b" l="l" r="r" t="t"/>
              <a:pathLst>
                <a:path extrusionOk="0" h="1768" w="1406">
                  <a:moveTo>
                    <a:pt x="1321" y="1"/>
                  </a:moveTo>
                  <a:cubicBezTo>
                    <a:pt x="722" y="1"/>
                    <a:pt x="1" y="1240"/>
                    <a:pt x="263" y="1765"/>
                  </a:cubicBezTo>
                  <a:lnTo>
                    <a:pt x="475" y="1765"/>
                  </a:lnTo>
                  <a:cubicBezTo>
                    <a:pt x="513" y="1767"/>
                    <a:pt x="551" y="1768"/>
                    <a:pt x="588" y="1768"/>
                  </a:cubicBezTo>
                  <a:cubicBezTo>
                    <a:pt x="962" y="1768"/>
                    <a:pt x="1269" y="1661"/>
                    <a:pt x="1173" y="1257"/>
                  </a:cubicBezTo>
                  <a:cubicBezTo>
                    <a:pt x="1067" y="792"/>
                    <a:pt x="1321" y="411"/>
                    <a:pt x="1405" y="9"/>
                  </a:cubicBezTo>
                  <a:cubicBezTo>
                    <a:pt x="1378" y="4"/>
                    <a:pt x="1350" y="1"/>
                    <a:pt x="1321"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6" name="Google Shape;3856;p22"/>
            <p:cNvSpPr/>
            <p:nvPr/>
          </p:nvSpPr>
          <p:spPr>
            <a:xfrm>
              <a:off x="-3483325" y="3859600"/>
              <a:ext cx="74575" cy="68050"/>
            </a:xfrm>
            <a:custGeom>
              <a:rect b="b" l="l" r="r" t="t"/>
              <a:pathLst>
                <a:path extrusionOk="0" h="2722" w="2983">
                  <a:moveTo>
                    <a:pt x="1470" y="1"/>
                  </a:moveTo>
                  <a:cubicBezTo>
                    <a:pt x="1384" y="1"/>
                    <a:pt x="1289" y="13"/>
                    <a:pt x="1185" y="40"/>
                  </a:cubicBezTo>
                  <a:cubicBezTo>
                    <a:pt x="275" y="166"/>
                    <a:pt x="487" y="1287"/>
                    <a:pt x="233" y="1879"/>
                  </a:cubicBezTo>
                  <a:cubicBezTo>
                    <a:pt x="85" y="2133"/>
                    <a:pt x="0" y="2345"/>
                    <a:pt x="296" y="2514"/>
                  </a:cubicBezTo>
                  <a:cubicBezTo>
                    <a:pt x="460" y="2664"/>
                    <a:pt x="635" y="2722"/>
                    <a:pt x="814" y="2722"/>
                  </a:cubicBezTo>
                  <a:cubicBezTo>
                    <a:pt x="1189" y="2722"/>
                    <a:pt x="1581" y="2468"/>
                    <a:pt x="1925" y="2281"/>
                  </a:cubicBezTo>
                  <a:cubicBezTo>
                    <a:pt x="2115" y="1774"/>
                    <a:pt x="2982" y="1308"/>
                    <a:pt x="2496" y="759"/>
                  </a:cubicBezTo>
                  <a:cubicBezTo>
                    <a:pt x="2223" y="450"/>
                    <a:pt x="1998" y="1"/>
                    <a:pt x="1470"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7" name="Google Shape;3857;p22"/>
            <p:cNvSpPr/>
            <p:nvPr/>
          </p:nvSpPr>
          <p:spPr>
            <a:xfrm>
              <a:off x="-3453725" y="3856025"/>
              <a:ext cx="45500" cy="60625"/>
            </a:xfrm>
            <a:custGeom>
              <a:rect b="b" l="l" r="r" t="t"/>
              <a:pathLst>
                <a:path extrusionOk="0" h="2425" w="1820">
                  <a:moveTo>
                    <a:pt x="576" y="1"/>
                  </a:moveTo>
                  <a:cubicBezTo>
                    <a:pt x="396" y="1"/>
                    <a:pt x="203" y="55"/>
                    <a:pt x="1" y="183"/>
                  </a:cubicBezTo>
                  <a:cubicBezTo>
                    <a:pt x="1671" y="754"/>
                    <a:pt x="1037" y="1219"/>
                    <a:pt x="741" y="2424"/>
                  </a:cubicBezTo>
                  <a:lnTo>
                    <a:pt x="1100" y="2276"/>
                  </a:lnTo>
                  <a:cubicBezTo>
                    <a:pt x="1227" y="1769"/>
                    <a:pt x="1820" y="1409"/>
                    <a:pt x="1671" y="817"/>
                  </a:cubicBezTo>
                  <a:cubicBezTo>
                    <a:pt x="1441" y="387"/>
                    <a:pt x="1054" y="1"/>
                    <a:pt x="576"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8" name="Google Shape;3858;p22"/>
            <p:cNvSpPr/>
            <p:nvPr/>
          </p:nvSpPr>
          <p:spPr>
            <a:xfrm>
              <a:off x="-3974525" y="4186275"/>
              <a:ext cx="75625" cy="86200"/>
            </a:xfrm>
            <a:custGeom>
              <a:rect b="b" l="l" r="r" t="t"/>
              <a:pathLst>
                <a:path extrusionOk="0" h="3448" w="3025">
                  <a:moveTo>
                    <a:pt x="1100" y="0"/>
                  </a:moveTo>
                  <a:lnTo>
                    <a:pt x="0" y="2708"/>
                  </a:lnTo>
                  <a:cubicBezTo>
                    <a:pt x="297" y="2919"/>
                    <a:pt x="381" y="3427"/>
                    <a:pt x="762" y="3448"/>
                  </a:cubicBezTo>
                  <a:cubicBezTo>
                    <a:pt x="804" y="3440"/>
                    <a:pt x="850" y="3438"/>
                    <a:pt x="898" y="3438"/>
                  </a:cubicBezTo>
                  <a:cubicBezTo>
                    <a:pt x="961" y="3438"/>
                    <a:pt x="1028" y="3442"/>
                    <a:pt x="1090" y="3442"/>
                  </a:cubicBezTo>
                  <a:cubicBezTo>
                    <a:pt x="1248" y="3442"/>
                    <a:pt x="1384" y="3419"/>
                    <a:pt x="1396" y="3257"/>
                  </a:cubicBezTo>
                  <a:cubicBezTo>
                    <a:pt x="1460" y="2644"/>
                    <a:pt x="2031" y="2221"/>
                    <a:pt x="2115" y="1650"/>
                  </a:cubicBezTo>
                  <a:cubicBezTo>
                    <a:pt x="2158" y="1143"/>
                    <a:pt x="2560" y="868"/>
                    <a:pt x="3025" y="720"/>
                  </a:cubicBezTo>
                  <a:cubicBezTo>
                    <a:pt x="2475" y="297"/>
                    <a:pt x="1481" y="741"/>
                    <a:pt x="1100"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9" name="Google Shape;3859;p22"/>
            <p:cNvSpPr/>
            <p:nvPr/>
          </p:nvSpPr>
          <p:spPr>
            <a:xfrm>
              <a:off x="-3962900" y="4206375"/>
              <a:ext cx="58725" cy="72450"/>
            </a:xfrm>
            <a:custGeom>
              <a:rect b="b" l="l" r="r" t="t"/>
              <a:pathLst>
                <a:path extrusionOk="0" h="2898" w="2349">
                  <a:moveTo>
                    <a:pt x="2348" y="0"/>
                  </a:moveTo>
                  <a:cubicBezTo>
                    <a:pt x="1989" y="21"/>
                    <a:pt x="1524" y="127"/>
                    <a:pt x="1524" y="381"/>
                  </a:cubicBezTo>
                  <a:cubicBezTo>
                    <a:pt x="1502" y="1036"/>
                    <a:pt x="952" y="1502"/>
                    <a:pt x="868" y="2094"/>
                  </a:cubicBezTo>
                  <a:cubicBezTo>
                    <a:pt x="804" y="2559"/>
                    <a:pt x="487" y="2559"/>
                    <a:pt x="107" y="2559"/>
                  </a:cubicBezTo>
                  <a:cubicBezTo>
                    <a:pt x="1" y="2644"/>
                    <a:pt x="1" y="2813"/>
                    <a:pt x="107" y="2898"/>
                  </a:cubicBezTo>
                  <a:cubicBezTo>
                    <a:pt x="1545" y="2665"/>
                    <a:pt x="1460" y="931"/>
                    <a:pt x="2348"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0" name="Google Shape;3860;p22"/>
            <p:cNvSpPr/>
            <p:nvPr/>
          </p:nvSpPr>
          <p:spPr>
            <a:xfrm>
              <a:off x="-3991450" y="4269825"/>
              <a:ext cx="32800" cy="24875"/>
            </a:xfrm>
            <a:custGeom>
              <a:rect b="b" l="l" r="r" t="t"/>
              <a:pathLst>
                <a:path extrusionOk="0" h="995" w="1312">
                  <a:moveTo>
                    <a:pt x="318" y="0"/>
                  </a:moveTo>
                  <a:lnTo>
                    <a:pt x="318" y="0"/>
                  </a:lnTo>
                  <a:cubicBezTo>
                    <a:pt x="1" y="550"/>
                    <a:pt x="22" y="952"/>
                    <a:pt x="889" y="994"/>
                  </a:cubicBezTo>
                  <a:cubicBezTo>
                    <a:pt x="1164" y="761"/>
                    <a:pt x="1312" y="381"/>
                    <a:pt x="1249" y="21"/>
                  </a:cubicBezTo>
                  <a:cubicBezTo>
                    <a:pt x="1216" y="10"/>
                    <a:pt x="1184" y="4"/>
                    <a:pt x="1155" y="4"/>
                  </a:cubicBezTo>
                  <a:cubicBezTo>
                    <a:pt x="961" y="4"/>
                    <a:pt x="833" y="223"/>
                    <a:pt x="651" y="223"/>
                  </a:cubicBezTo>
                  <a:cubicBezTo>
                    <a:pt x="559" y="223"/>
                    <a:pt x="453" y="167"/>
                    <a:pt x="318"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1" name="Google Shape;3861;p22"/>
            <p:cNvSpPr/>
            <p:nvPr/>
          </p:nvSpPr>
          <p:spPr>
            <a:xfrm>
              <a:off x="-4071275" y="4031525"/>
              <a:ext cx="44950" cy="80100"/>
            </a:xfrm>
            <a:custGeom>
              <a:rect b="b" l="l" r="r" t="t"/>
              <a:pathLst>
                <a:path extrusionOk="0" h="3204" w="1798">
                  <a:moveTo>
                    <a:pt x="1334" y="0"/>
                  </a:moveTo>
                  <a:cubicBezTo>
                    <a:pt x="978" y="0"/>
                    <a:pt x="695" y="384"/>
                    <a:pt x="550" y="692"/>
                  </a:cubicBezTo>
                  <a:cubicBezTo>
                    <a:pt x="550" y="882"/>
                    <a:pt x="592" y="1072"/>
                    <a:pt x="360" y="1178"/>
                  </a:cubicBezTo>
                  <a:cubicBezTo>
                    <a:pt x="254" y="1834"/>
                    <a:pt x="0" y="2510"/>
                    <a:pt x="529" y="3103"/>
                  </a:cubicBezTo>
                  <a:cubicBezTo>
                    <a:pt x="686" y="3173"/>
                    <a:pt x="806" y="3204"/>
                    <a:pt x="900" y="3204"/>
                  </a:cubicBezTo>
                  <a:cubicBezTo>
                    <a:pt x="1148" y="3204"/>
                    <a:pt x="1214" y="2986"/>
                    <a:pt x="1290" y="2680"/>
                  </a:cubicBezTo>
                  <a:cubicBezTo>
                    <a:pt x="1459" y="1982"/>
                    <a:pt x="1227" y="1263"/>
                    <a:pt x="1523" y="586"/>
                  </a:cubicBezTo>
                  <a:cubicBezTo>
                    <a:pt x="1629" y="396"/>
                    <a:pt x="1798" y="142"/>
                    <a:pt x="1523" y="36"/>
                  </a:cubicBezTo>
                  <a:cubicBezTo>
                    <a:pt x="1458" y="11"/>
                    <a:pt x="1395" y="0"/>
                    <a:pt x="1334"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2" name="Google Shape;3862;p22"/>
            <p:cNvSpPr/>
            <p:nvPr/>
          </p:nvSpPr>
          <p:spPr>
            <a:xfrm>
              <a:off x="-3599125" y="4067300"/>
              <a:ext cx="62425" cy="50775"/>
            </a:xfrm>
            <a:custGeom>
              <a:rect b="b" l="l" r="r" t="t"/>
              <a:pathLst>
                <a:path extrusionOk="0" h="2031" w="2497">
                  <a:moveTo>
                    <a:pt x="2340" y="0"/>
                  </a:moveTo>
                  <a:cubicBezTo>
                    <a:pt x="2001" y="0"/>
                    <a:pt x="1837" y="600"/>
                    <a:pt x="1564" y="600"/>
                  </a:cubicBezTo>
                  <a:cubicBezTo>
                    <a:pt x="1454" y="600"/>
                    <a:pt x="1327" y="504"/>
                    <a:pt x="1164" y="234"/>
                  </a:cubicBezTo>
                  <a:cubicBezTo>
                    <a:pt x="931" y="403"/>
                    <a:pt x="804" y="656"/>
                    <a:pt x="825" y="931"/>
                  </a:cubicBezTo>
                  <a:cubicBezTo>
                    <a:pt x="931" y="1354"/>
                    <a:pt x="1" y="1608"/>
                    <a:pt x="529" y="1925"/>
                  </a:cubicBezTo>
                  <a:cubicBezTo>
                    <a:pt x="645" y="2000"/>
                    <a:pt x="734" y="2030"/>
                    <a:pt x="807" y="2030"/>
                  </a:cubicBezTo>
                  <a:cubicBezTo>
                    <a:pt x="1142" y="2030"/>
                    <a:pt x="1106" y="1375"/>
                    <a:pt x="1507" y="1375"/>
                  </a:cubicBezTo>
                  <a:cubicBezTo>
                    <a:pt x="1513" y="1375"/>
                    <a:pt x="1518" y="1375"/>
                    <a:pt x="1523" y="1376"/>
                  </a:cubicBezTo>
                  <a:cubicBezTo>
                    <a:pt x="2496" y="1249"/>
                    <a:pt x="2094" y="445"/>
                    <a:pt x="2454" y="22"/>
                  </a:cubicBezTo>
                  <a:cubicBezTo>
                    <a:pt x="2414" y="7"/>
                    <a:pt x="2376" y="0"/>
                    <a:pt x="2340"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3" name="Google Shape;3863;p22"/>
            <p:cNvSpPr/>
            <p:nvPr/>
          </p:nvSpPr>
          <p:spPr>
            <a:xfrm>
              <a:off x="-3631375" y="4122275"/>
              <a:ext cx="43625" cy="29450"/>
            </a:xfrm>
            <a:custGeom>
              <a:rect b="b" l="l" r="r" t="t"/>
              <a:pathLst>
                <a:path extrusionOk="0" h="1178" w="1745">
                  <a:moveTo>
                    <a:pt x="1407" y="1"/>
                  </a:moveTo>
                  <a:cubicBezTo>
                    <a:pt x="1295" y="1"/>
                    <a:pt x="1147" y="40"/>
                    <a:pt x="952" y="128"/>
                  </a:cubicBezTo>
                  <a:cubicBezTo>
                    <a:pt x="656" y="382"/>
                    <a:pt x="0" y="382"/>
                    <a:pt x="318" y="911"/>
                  </a:cubicBezTo>
                  <a:cubicBezTo>
                    <a:pt x="445" y="1102"/>
                    <a:pt x="608" y="1177"/>
                    <a:pt x="781" y="1177"/>
                  </a:cubicBezTo>
                  <a:cubicBezTo>
                    <a:pt x="1123" y="1177"/>
                    <a:pt x="1503" y="882"/>
                    <a:pt x="1714" y="615"/>
                  </a:cubicBezTo>
                  <a:cubicBezTo>
                    <a:pt x="1744" y="264"/>
                    <a:pt x="1698" y="1"/>
                    <a:pt x="1407"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4" name="Google Shape;3864;p22"/>
            <p:cNvSpPr/>
            <p:nvPr/>
          </p:nvSpPr>
          <p:spPr>
            <a:xfrm>
              <a:off x="-3177200" y="3788150"/>
              <a:ext cx="89400" cy="85675"/>
            </a:xfrm>
            <a:custGeom>
              <a:rect b="b" l="l" r="r" t="t"/>
              <a:pathLst>
                <a:path extrusionOk="0" h="3427" w="3576">
                  <a:moveTo>
                    <a:pt x="2116" y="0"/>
                  </a:moveTo>
                  <a:cubicBezTo>
                    <a:pt x="2264" y="1058"/>
                    <a:pt x="783" y="317"/>
                    <a:pt x="255" y="2728"/>
                  </a:cubicBezTo>
                  <a:cubicBezTo>
                    <a:pt x="318" y="2961"/>
                    <a:pt x="1" y="3151"/>
                    <a:pt x="149" y="3426"/>
                  </a:cubicBezTo>
                  <a:cubicBezTo>
                    <a:pt x="1143" y="3257"/>
                    <a:pt x="1608" y="2242"/>
                    <a:pt x="2306" y="1607"/>
                  </a:cubicBezTo>
                  <a:cubicBezTo>
                    <a:pt x="2623" y="1248"/>
                    <a:pt x="3575" y="1269"/>
                    <a:pt x="3237" y="486"/>
                  </a:cubicBezTo>
                  <a:lnTo>
                    <a:pt x="3237" y="486"/>
                  </a:lnTo>
                  <a:cubicBezTo>
                    <a:pt x="3059" y="555"/>
                    <a:pt x="2903" y="592"/>
                    <a:pt x="2772" y="592"/>
                  </a:cubicBezTo>
                  <a:cubicBezTo>
                    <a:pt x="2499" y="592"/>
                    <a:pt x="2335" y="429"/>
                    <a:pt x="2306" y="42"/>
                  </a:cubicBezTo>
                  <a:lnTo>
                    <a:pt x="2116" y="0"/>
                  </a:ln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5" name="Google Shape;3865;p22"/>
            <p:cNvSpPr/>
            <p:nvPr/>
          </p:nvSpPr>
          <p:spPr>
            <a:xfrm>
              <a:off x="-3774675" y="3952050"/>
              <a:ext cx="47100" cy="64750"/>
            </a:xfrm>
            <a:custGeom>
              <a:rect b="b" l="l" r="r" t="t"/>
              <a:pathLst>
                <a:path extrusionOk="0" h="2590" w="1884">
                  <a:moveTo>
                    <a:pt x="741" y="0"/>
                  </a:moveTo>
                  <a:cubicBezTo>
                    <a:pt x="339" y="529"/>
                    <a:pt x="403" y="1375"/>
                    <a:pt x="1" y="1946"/>
                  </a:cubicBezTo>
                  <a:cubicBezTo>
                    <a:pt x="22" y="2010"/>
                    <a:pt x="22" y="2052"/>
                    <a:pt x="1" y="2094"/>
                  </a:cubicBezTo>
                  <a:cubicBezTo>
                    <a:pt x="134" y="2342"/>
                    <a:pt x="268" y="2590"/>
                    <a:pt x="618" y="2590"/>
                  </a:cubicBezTo>
                  <a:cubicBezTo>
                    <a:pt x="656" y="2590"/>
                    <a:pt x="697" y="2587"/>
                    <a:pt x="741" y="2581"/>
                  </a:cubicBezTo>
                  <a:cubicBezTo>
                    <a:pt x="805" y="1988"/>
                    <a:pt x="1418" y="1587"/>
                    <a:pt x="1503" y="994"/>
                  </a:cubicBezTo>
                  <a:cubicBezTo>
                    <a:pt x="1883" y="191"/>
                    <a:pt x="1756" y="64"/>
                    <a:pt x="741"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6" name="Google Shape;3866;p22"/>
            <p:cNvSpPr/>
            <p:nvPr/>
          </p:nvSpPr>
          <p:spPr>
            <a:xfrm>
              <a:off x="-3756150" y="3948875"/>
              <a:ext cx="32800" cy="28050"/>
            </a:xfrm>
            <a:custGeom>
              <a:rect b="b" l="l" r="r" t="t"/>
              <a:pathLst>
                <a:path extrusionOk="0" h="1122" w="1312">
                  <a:moveTo>
                    <a:pt x="0" y="0"/>
                  </a:moveTo>
                  <a:lnTo>
                    <a:pt x="0" y="148"/>
                  </a:lnTo>
                  <a:cubicBezTo>
                    <a:pt x="698" y="212"/>
                    <a:pt x="973" y="529"/>
                    <a:pt x="762" y="1121"/>
                  </a:cubicBezTo>
                  <a:lnTo>
                    <a:pt x="1121" y="952"/>
                  </a:lnTo>
                  <a:cubicBezTo>
                    <a:pt x="1311" y="170"/>
                    <a:pt x="1185" y="64"/>
                    <a:pt x="0"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7" name="Google Shape;3867;p22"/>
            <p:cNvSpPr/>
            <p:nvPr/>
          </p:nvSpPr>
          <p:spPr>
            <a:xfrm>
              <a:off x="-3783125" y="3961025"/>
              <a:ext cx="25400" cy="40225"/>
            </a:xfrm>
            <a:custGeom>
              <a:rect b="b" l="l" r="r" t="t"/>
              <a:pathLst>
                <a:path extrusionOk="0" h="1609" w="1016">
                  <a:moveTo>
                    <a:pt x="741" y="1"/>
                  </a:moveTo>
                  <a:lnTo>
                    <a:pt x="741" y="1"/>
                  </a:lnTo>
                  <a:cubicBezTo>
                    <a:pt x="1" y="424"/>
                    <a:pt x="212" y="1016"/>
                    <a:pt x="360" y="1608"/>
                  </a:cubicBezTo>
                  <a:lnTo>
                    <a:pt x="529" y="1439"/>
                  </a:lnTo>
                  <a:cubicBezTo>
                    <a:pt x="593" y="953"/>
                    <a:pt x="1016" y="508"/>
                    <a:pt x="741"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8" name="Google Shape;3868;p22"/>
            <p:cNvSpPr/>
            <p:nvPr/>
          </p:nvSpPr>
          <p:spPr>
            <a:xfrm>
              <a:off x="-3772025" y="3961025"/>
              <a:ext cx="21175" cy="35975"/>
            </a:xfrm>
            <a:custGeom>
              <a:rect b="b" l="l" r="r" t="t"/>
              <a:pathLst>
                <a:path extrusionOk="0" h="1439" w="847">
                  <a:moveTo>
                    <a:pt x="297" y="1"/>
                  </a:moveTo>
                  <a:cubicBezTo>
                    <a:pt x="212" y="487"/>
                    <a:pt x="1" y="931"/>
                    <a:pt x="85" y="1439"/>
                  </a:cubicBezTo>
                  <a:cubicBezTo>
                    <a:pt x="339" y="974"/>
                    <a:pt x="847" y="572"/>
                    <a:pt x="466"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9" name="Google Shape;3869;p22"/>
            <p:cNvSpPr/>
            <p:nvPr/>
          </p:nvSpPr>
          <p:spPr>
            <a:xfrm>
              <a:off x="-3986150" y="4253950"/>
              <a:ext cx="14300" cy="15900"/>
            </a:xfrm>
            <a:custGeom>
              <a:rect b="b" l="l" r="r" t="t"/>
              <a:pathLst>
                <a:path extrusionOk="0" h="636" w="572">
                  <a:moveTo>
                    <a:pt x="465" y="1"/>
                  </a:moveTo>
                  <a:cubicBezTo>
                    <a:pt x="0" y="64"/>
                    <a:pt x="148" y="402"/>
                    <a:pt x="106" y="635"/>
                  </a:cubicBezTo>
                  <a:cubicBezTo>
                    <a:pt x="571" y="572"/>
                    <a:pt x="550" y="297"/>
                    <a:pt x="487"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0" name="Google Shape;3870;p22"/>
            <p:cNvSpPr/>
            <p:nvPr/>
          </p:nvSpPr>
          <p:spPr>
            <a:xfrm>
              <a:off x="-4083975" y="4060975"/>
              <a:ext cx="26475" cy="48125"/>
            </a:xfrm>
            <a:custGeom>
              <a:rect b="b" l="l" r="r" t="t"/>
              <a:pathLst>
                <a:path extrusionOk="0" h="1925" w="1059">
                  <a:moveTo>
                    <a:pt x="677" y="0"/>
                  </a:moveTo>
                  <a:lnTo>
                    <a:pt x="508" y="169"/>
                  </a:lnTo>
                  <a:cubicBezTo>
                    <a:pt x="910" y="994"/>
                    <a:pt x="1" y="1438"/>
                    <a:pt x="1058" y="1925"/>
                  </a:cubicBezTo>
                  <a:cubicBezTo>
                    <a:pt x="783" y="1311"/>
                    <a:pt x="995" y="635"/>
                    <a:pt x="868"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1" name="Google Shape;3871;p22"/>
            <p:cNvSpPr/>
            <p:nvPr/>
          </p:nvSpPr>
          <p:spPr>
            <a:xfrm>
              <a:off x="-3472075" y="3894425"/>
              <a:ext cx="32275" cy="25475"/>
            </a:xfrm>
            <a:custGeom>
              <a:rect b="b" l="l" r="r" t="t"/>
              <a:pathLst>
                <a:path extrusionOk="0" h="1019" w="1291">
                  <a:moveTo>
                    <a:pt x="777" y="0"/>
                  </a:moveTo>
                  <a:cubicBezTo>
                    <a:pt x="227" y="21"/>
                    <a:pt x="375" y="592"/>
                    <a:pt x="16" y="740"/>
                  </a:cubicBezTo>
                  <a:cubicBezTo>
                    <a:pt x="1" y="941"/>
                    <a:pt x="156" y="1019"/>
                    <a:pt x="362" y="1019"/>
                  </a:cubicBezTo>
                  <a:cubicBezTo>
                    <a:pt x="741" y="1019"/>
                    <a:pt x="1291" y="754"/>
                    <a:pt x="1263" y="508"/>
                  </a:cubicBezTo>
                  <a:cubicBezTo>
                    <a:pt x="1263" y="233"/>
                    <a:pt x="1052" y="0"/>
                    <a:pt x="777"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2" name="Google Shape;3872;p22"/>
            <p:cNvSpPr/>
            <p:nvPr/>
          </p:nvSpPr>
          <p:spPr>
            <a:xfrm>
              <a:off x="-3986675" y="4254300"/>
              <a:ext cx="27800" cy="31025"/>
            </a:xfrm>
            <a:custGeom>
              <a:rect b="b" l="l" r="r" t="t"/>
              <a:pathLst>
                <a:path extrusionOk="0" h="1241" w="1112">
                  <a:moveTo>
                    <a:pt x="639" y="0"/>
                  </a:moveTo>
                  <a:cubicBezTo>
                    <a:pt x="599" y="0"/>
                    <a:pt x="556" y="3"/>
                    <a:pt x="508" y="8"/>
                  </a:cubicBezTo>
                  <a:lnTo>
                    <a:pt x="127" y="642"/>
                  </a:lnTo>
                  <a:cubicBezTo>
                    <a:pt x="169" y="854"/>
                    <a:pt x="0" y="1150"/>
                    <a:pt x="360" y="1234"/>
                  </a:cubicBezTo>
                  <a:cubicBezTo>
                    <a:pt x="384" y="1238"/>
                    <a:pt x="407" y="1240"/>
                    <a:pt x="428" y="1240"/>
                  </a:cubicBezTo>
                  <a:cubicBezTo>
                    <a:pt x="763" y="1240"/>
                    <a:pt x="779" y="801"/>
                    <a:pt x="1058" y="642"/>
                  </a:cubicBezTo>
                  <a:cubicBezTo>
                    <a:pt x="1058" y="330"/>
                    <a:pt x="1111" y="0"/>
                    <a:pt x="639"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873" name="Google Shape;3873;p22"/>
          <p:cNvPicPr preferRelativeResize="0"/>
          <p:nvPr/>
        </p:nvPicPr>
        <p:blipFill>
          <a:blip r:embed="rId3">
            <a:alphaModFix amt="52000"/>
          </a:blip>
          <a:stretch>
            <a:fillRect/>
          </a:stretch>
        </p:blipFill>
        <p:spPr>
          <a:xfrm>
            <a:off x="7370661" y="331788"/>
            <a:ext cx="3543300" cy="733425"/>
          </a:xfrm>
          <a:prstGeom prst="rect">
            <a:avLst/>
          </a:prstGeom>
          <a:noFill/>
          <a:ln>
            <a:noFill/>
          </a:ln>
        </p:spPr>
      </p:pic>
      <p:pic>
        <p:nvPicPr>
          <p:cNvPr id="3874" name="Google Shape;3874;p22"/>
          <p:cNvPicPr preferRelativeResize="0"/>
          <p:nvPr/>
        </p:nvPicPr>
        <p:blipFill rotWithShape="1">
          <a:blip r:embed="rId4">
            <a:alphaModFix amt="58000"/>
          </a:blip>
          <a:srcRect b="0" l="6060" r="-6059" t="0"/>
          <a:stretch/>
        </p:blipFill>
        <p:spPr>
          <a:xfrm>
            <a:off x="-1047375" y="4636612"/>
            <a:ext cx="3793026" cy="673800"/>
          </a:xfrm>
          <a:prstGeom prst="rect">
            <a:avLst/>
          </a:prstGeom>
          <a:noFill/>
          <a:ln>
            <a:noFill/>
          </a:ln>
        </p:spPr>
      </p:pic>
      <p:sp>
        <p:nvSpPr>
          <p:cNvPr id="3875" name="Google Shape;3875;p2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14">
    <p:spTree>
      <p:nvGrpSpPr>
        <p:cNvPr id="3876" name="Shape 3876"/>
        <p:cNvGrpSpPr/>
        <p:nvPr/>
      </p:nvGrpSpPr>
      <p:grpSpPr>
        <a:xfrm>
          <a:off x="0" y="0"/>
          <a:ext cx="0" cy="0"/>
          <a:chOff x="0" y="0"/>
          <a:chExt cx="0" cy="0"/>
        </a:xfrm>
      </p:grpSpPr>
      <p:pic>
        <p:nvPicPr>
          <p:cNvPr id="3877" name="Google Shape;3877;p23"/>
          <p:cNvPicPr preferRelativeResize="0"/>
          <p:nvPr/>
        </p:nvPicPr>
        <p:blipFill>
          <a:blip r:embed="rId2">
            <a:alphaModFix/>
          </a:blip>
          <a:stretch>
            <a:fillRect/>
          </a:stretch>
        </p:blipFill>
        <p:spPr>
          <a:xfrm>
            <a:off x="0" y="0"/>
            <a:ext cx="9144000" cy="5143500"/>
          </a:xfrm>
          <a:prstGeom prst="rect">
            <a:avLst/>
          </a:prstGeom>
          <a:noFill/>
          <a:ln>
            <a:noFill/>
          </a:ln>
        </p:spPr>
      </p:pic>
      <p:grpSp>
        <p:nvGrpSpPr>
          <p:cNvPr id="3878" name="Google Shape;3878;p23"/>
          <p:cNvGrpSpPr/>
          <p:nvPr/>
        </p:nvGrpSpPr>
        <p:grpSpPr>
          <a:xfrm>
            <a:off x="8020525" y="4467113"/>
            <a:ext cx="2106500" cy="597475"/>
            <a:chOff x="-2810250" y="3572525"/>
            <a:chExt cx="2106500" cy="597475"/>
          </a:xfrm>
        </p:grpSpPr>
        <p:sp>
          <p:nvSpPr>
            <p:cNvPr id="3879" name="Google Shape;3879;p23"/>
            <p:cNvSpPr/>
            <p:nvPr/>
          </p:nvSpPr>
          <p:spPr>
            <a:xfrm>
              <a:off x="-2396250" y="4007475"/>
              <a:ext cx="133850" cy="123700"/>
            </a:xfrm>
            <a:custGeom>
              <a:rect b="b" l="l" r="r" t="t"/>
              <a:pathLst>
                <a:path extrusionOk="0" h="4948" w="5354">
                  <a:moveTo>
                    <a:pt x="3665" y="0"/>
                  </a:moveTo>
                  <a:cubicBezTo>
                    <a:pt x="3419" y="0"/>
                    <a:pt x="3177" y="89"/>
                    <a:pt x="2983" y="258"/>
                  </a:cubicBezTo>
                  <a:cubicBezTo>
                    <a:pt x="2771" y="1971"/>
                    <a:pt x="1" y="2521"/>
                    <a:pt x="339" y="4445"/>
                  </a:cubicBezTo>
                  <a:cubicBezTo>
                    <a:pt x="400" y="4488"/>
                    <a:pt x="452" y="4505"/>
                    <a:pt x="498" y="4505"/>
                  </a:cubicBezTo>
                  <a:cubicBezTo>
                    <a:pt x="693" y="4505"/>
                    <a:pt x="777" y="4189"/>
                    <a:pt x="1039" y="4189"/>
                  </a:cubicBezTo>
                  <a:cubicBezTo>
                    <a:pt x="1052" y="4189"/>
                    <a:pt x="1065" y="4190"/>
                    <a:pt x="1079" y="4192"/>
                  </a:cubicBezTo>
                  <a:cubicBezTo>
                    <a:pt x="1164" y="4466"/>
                    <a:pt x="614" y="4466"/>
                    <a:pt x="762" y="4763"/>
                  </a:cubicBezTo>
                  <a:cubicBezTo>
                    <a:pt x="893" y="4882"/>
                    <a:pt x="1072" y="4948"/>
                    <a:pt x="1226" y="4948"/>
                  </a:cubicBezTo>
                  <a:cubicBezTo>
                    <a:pt x="1344" y="4948"/>
                    <a:pt x="1447" y="4909"/>
                    <a:pt x="1502" y="4826"/>
                  </a:cubicBezTo>
                  <a:cubicBezTo>
                    <a:pt x="1946" y="4213"/>
                    <a:pt x="2750" y="3853"/>
                    <a:pt x="3004" y="3155"/>
                  </a:cubicBezTo>
                  <a:cubicBezTo>
                    <a:pt x="3110" y="2817"/>
                    <a:pt x="3363" y="2542"/>
                    <a:pt x="3659" y="2373"/>
                  </a:cubicBezTo>
                  <a:cubicBezTo>
                    <a:pt x="4558" y="1871"/>
                    <a:pt x="5354" y="109"/>
                    <a:pt x="4167" y="109"/>
                  </a:cubicBezTo>
                  <a:cubicBezTo>
                    <a:pt x="4153" y="109"/>
                    <a:pt x="4139" y="109"/>
                    <a:pt x="4125" y="110"/>
                  </a:cubicBezTo>
                  <a:cubicBezTo>
                    <a:pt x="3977" y="36"/>
                    <a:pt x="3820" y="0"/>
                    <a:pt x="3665"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0" name="Google Shape;3880;p23"/>
            <p:cNvSpPr/>
            <p:nvPr/>
          </p:nvSpPr>
          <p:spPr>
            <a:xfrm>
              <a:off x="-1076525" y="3572525"/>
              <a:ext cx="126925" cy="104075"/>
            </a:xfrm>
            <a:custGeom>
              <a:rect b="b" l="l" r="r" t="t"/>
              <a:pathLst>
                <a:path extrusionOk="0" h="4163" w="5077">
                  <a:moveTo>
                    <a:pt x="3337" y="1"/>
                  </a:moveTo>
                  <a:cubicBezTo>
                    <a:pt x="3025" y="1"/>
                    <a:pt x="2736" y="55"/>
                    <a:pt x="2602" y="165"/>
                  </a:cubicBezTo>
                  <a:cubicBezTo>
                    <a:pt x="2665" y="715"/>
                    <a:pt x="1798" y="906"/>
                    <a:pt x="1841" y="1477"/>
                  </a:cubicBezTo>
                  <a:cubicBezTo>
                    <a:pt x="1819" y="1815"/>
                    <a:pt x="1544" y="1900"/>
                    <a:pt x="1248" y="1963"/>
                  </a:cubicBezTo>
                  <a:cubicBezTo>
                    <a:pt x="254" y="2513"/>
                    <a:pt x="1" y="4099"/>
                    <a:pt x="1502" y="4163"/>
                  </a:cubicBezTo>
                  <a:cubicBezTo>
                    <a:pt x="2412" y="3824"/>
                    <a:pt x="3173" y="3190"/>
                    <a:pt x="3659" y="2365"/>
                  </a:cubicBezTo>
                  <a:cubicBezTo>
                    <a:pt x="3793" y="1912"/>
                    <a:pt x="4060" y="1739"/>
                    <a:pt x="4460" y="1739"/>
                  </a:cubicBezTo>
                  <a:cubicBezTo>
                    <a:pt x="4565" y="1739"/>
                    <a:pt x="4678" y="1751"/>
                    <a:pt x="4801" y="1773"/>
                  </a:cubicBezTo>
                  <a:cubicBezTo>
                    <a:pt x="4738" y="1604"/>
                    <a:pt x="5076" y="1477"/>
                    <a:pt x="4865" y="1286"/>
                  </a:cubicBezTo>
                  <a:cubicBezTo>
                    <a:pt x="4670" y="1119"/>
                    <a:pt x="4486" y="1055"/>
                    <a:pt x="4305" y="1055"/>
                  </a:cubicBezTo>
                  <a:cubicBezTo>
                    <a:pt x="3779" y="1055"/>
                    <a:pt x="3290" y="1599"/>
                    <a:pt x="2708" y="1709"/>
                  </a:cubicBezTo>
                  <a:cubicBezTo>
                    <a:pt x="2792" y="1202"/>
                    <a:pt x="3215" y="948"/>
                    <a:pt x="3511" y="715"/>
                  </a:cubicBezTo>
                  <a:cubicBezTo>
                    <a:pt x="3571" y="673"/>
                    <a:pt x="3645" y="658"/>
                    <a:pt x="3726" y="658"/>
                  </a:cubicBezTo>
                  <a:cubicBezTo>
                    <a:pt x="3891" y="658"/>
                    <a:pt x="4083" y="718"/>
                    <a:pt x="4233" y="718"/>
                  </a:cubicBezTo>
                  <a:cubicBezTo>
                    <a:pt x="4373" y="718"/>
                    <a:pt x="4476" y="666"/>
                    <a:pt x="4484" y="461"/>
                  </a:cubicBezTo>
                  <a:cubicBezTo>
                    <a:pt x="4458" y="156"/>
                    <a:pt x="3864" y="1"/>
                    <a:pt x="3337"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1" name="Google Shape;3881;p23"/>
            <p:cNvSpPr/>
            <p:nvPr/>
          </p:nvSpPr>
          <p:spPr>
            <a:xfrm>
              <a:off x="-2407875" y="4057575"/>
              <a:ext cx="141200" cy="94050"/>
            </a:xfrm>
            <a:custGeom>
              <a:rect b="b" l="l" r="r" t="t"/>
              <a:pathLst>
                <a:path extrusionOk="0" h="3762" w="5648">
                  <a:moveTo>
                    <a:pt x="4962" y="0"/>
                  </a:moveTo>
                  <a:cubicBezTo>
                    <a:pt x="4363" y="0"/>
                    <a:pt x="3743" y="352"/>
                    <a:pt x="3532" y="940"/>
                  </a:cubicBezTo>
                  <a:cubicBezTo>
                    <a:pt x="3405" y="1638"/>
                    <a:pt x="2665" y="1743"/>
                    <a:pt x="2369" y="2293"/>
                  </a:cubicBezTo>
                  <a:cubicBezTo>
                    <a:pt x="2144" y="2744"/>
                    <a:pt x="1958" y="2962"/>
                    <a:pt x="1704" y="2962"/>
                  </a:cubicBezTo>
                  <a:cubicBezTo>
                    <a:pt x="1506" y="2962"/>
                    <a:pt x="1265" y="2828"/>
                    <a:pt x="931" y="2568"/>
                  </a:cubicBezTo>
                  <a:cubicBezTo>
                    <a:pt x="656" y="2399"/>
                    <a:pt x="677" y="2188"/>
                    <a:pt x="740" y="1955"/>
                  </a:cubicBezTo>
                  <a:cubicBezTo>
                    <a:pt x="844" y="1728"/>
                    <a:pt x="715" y="1616"/>
                    <a:pt x="571" y="1616"/>
                  </a:cubicBezTo>
                  <a:cubicBezTo>
                    <a:pt x="420" y="1616"/>
                    <a:pt x="253" y="1738"/>
                    <a:pt x="317" y="1976"/>
                  </a:cubicBezTo>
                  <a:cubicBezTo>
                    <a:pt x="85" y="2293"/>
                    <a:pt x="0" y="2801"/>
                    <a:pt x="360" y="3076"/>
                  </a:cubicBezTo>
                  <a:cubicBezTo>
                    <a:pt x="1067" y="3522"/>
                    <a:pt x="1545" y="3761"/>
                    <a:pt x="1963" y="3761"/>
                  </a:cubicBezTo>
                  <a:cubicBezTo>
                    <a:pt x="2358" y="3761"/>
                    <a:pt x="2699" y="3549"/>
                    <a:pt x="3130" y="3097"/>
                  </a:cubicBezTo>
                  <a:cubicBezTo>
                    <a:pt x="3997" y="2166"/>
                    <a:pt x="5097" y="1342"/>
                    <a:pt x="5647" y="178"/>
                  </a:cubicBezTo>
                  <a:cubicBezTo>
                    <a:pt x="5441" y="57"/>
                    <a:pt x="5203" y="0"/>
                    <a:pt x="4962"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2" name="Google Shape;3882;p23"/>
            <p:cNvSpPr/>
            <p:nvPr/>
          </p:nvSpPr>
          <p:spPr>
            <a:xfrm>
              <a:off x="-869800" y="3762375"/>
              <a:ext cx="147025" cy="84950"/>
            </a:xfrm>
            <a:custGeom>
              <a:rect b="b" l="l" r="r" t="t"/>
              <a:pathLst>
                <a:path extrusionOk="0" h="3398" w="5881">
                  <a:moveTo>
                    <a:pt x="3321" y="0"/>
                  </a:moveTo>
                  <a:cubicBezTo>
                    <a:pt x="2724" y="0"/>
                    <a:pt x="1587" y="1645"/>
                    <a:pt x="652" y="1645"/>
                  </a:cubicBezTo>
                  <a:cubicBezTo>
                    <a:pt x="646" y="1645"/>
                    <a:pt x="641" y="1645"/>
                    <a:pt x="635" y="1644"/>
                  </a:cubicBezTo>
                  <a:cubicBezTo>
                    <a:pt x="339" y="1666"/>
                    <a:pt x="530" y="2004"/>
                    <a:pt x="276" y="2067"/>
                  </a:cubicBezTo>
                  <a:cubicBezTo>
                    <a:pt x="1" y="2448"/>
                    <a:pt x="170" y="2829"/>
                    <a:pt x="276" y="3188"/>
                  </a:cubicBezTo>
                  <a:lnTo>
                    <a:pt x="445" y="3209"/>
                  </a:lnTo>
                  <a:cubicBezTo>
                    <a:pt x="481" y="3205"/>
                    <a:pt x="517" y="3203"/>
                    <a:pt x="553" y="3203"/>
                  </a:cubicBezTo>
                  <a:cubicBezTo>
                    <a:pt x="921" y="3203"/>
                    <a:pt x="1302" y="3397"/>
                    <a:pt x="1640" y="3397"/>
                  </a:cubicBezTo>
                  <a:cubicBezTo>
                    <a:pt x="1779" y="3397"/>
                    <a:pt x="1911" y="3365"/>
                    <a:pt x="2031" y="3273"/>
                  </a:cubicBezTo>
                  <a:cubicBezTo>
                    <a:pt x="2645" y="2850"/>
                    <a:pt x="3491" y="2554"/>
                    <a:pt x="3892" y="2089"/>
                  </a:cubicBezTo>
                  <a:cubicBezTo>
                    <a:pt x="4358" y="1306"/>
                    <a:pt x="5881" y="1243"/>
                    <a:pt x="5606" y="164"/>
                  </a:cubicBezTo>
                  <a:cubicBezTo>
                    <a:pt x="5575" y="156"/>
                    <a:pt x="5540" y="153"/>
                    <a:pt x="5503" y="153"/>
                  </a:cubicBezTo>
                  <a:cubicBezTo>
                    <a:pt x="4820" y="153"/>
                    <a:pt x="3102" y="1370"/>
                    <a:pt x="2581" y="1771"/>
                  </a:cubicBezTo>
                  <a:cubicBezTo>
                    <a:pt x="2877" y="1179"/>
                    <a:pt x="3533" y="756"/>
                    <a:pt x="3491" y="58"/>
                  </a:cubicBezTo>
                  <a:cubicBezTo>
                    <a:pt x="3441" y="18"/>
                    <a:pt x="3384" y="0"/>
                    <a:pt x="3321"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3" name="Google Shape;3883;p23"/>
            <p:cNvSpPr/>
            <p:nvPr/>
          </p:nvSpPr>
          <p:spPr>
            <a:xfrm>
              <a:off x="-2475025" y="3887900"/>
              <a:ext cx="118975" cy="96950"/>
            </a:xfrm>
            <a:custGeom>
              <a:rect b="b" l="l" r="r" t="t"/>
              <a:pathLst>
                <a:path extrusionOk="0" h="3878" w="4759">
                  <a:moveTo>
                    <a:pt x="2337" y="1"/>
                  </a:moveTo>
                  <a:cubicBezTo>
                    <a:pt x="1329" y="1"/>
                    <a:pt x="678" y="1172"/>
                    <a:pt x="550" y="1995"/>
                  </a:cubicBezTo>
                  <a:cubicBezTo>
                    <a:pt x="0" y="3010"/>
                    <a:pt x="867" y="3751"/>
                    <a:pt x="1883" y="3878"/>
                  </a:cubicBezTo>
                  <a:cubicBezTo>
                    <a:pt x="2665" y="3095"/>
                    <a:pt x="4759" y="1953"/>
                    <a:pt x="3215" y="832"/>
                  </a:cubicBezTo>
                  <a:cubicBezTo>
                    <a:pt x="2898" y="621"/>
                    <a:pt x="2961" y="346"/>
                    <a:pt x="2834" y="92"/>
                  </a:cubicBezTo>
                  <a:cubicBezTo>
                    <a:pt x="2660" y="29"/>
                    <a:pt x="2494" y="1"/>
                    <a:pt x="2337"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4" name="Google Shape;3884;p23"/>
            <p:cNvSpPr/>
            <p:nvPr/>
          </p:nvSpPr>
          <p:spPr>
            <a:xfrm>
              <a:off x="-1207650" y="3814575"/>
              <a:ext cx="107350" cy="83025"/>
            </a:xfrm>
            <a:custGeom>
              <a:rect b="b" l="l" r="r" t="t"/>
              <a:pathLst>
                <a:path extrusionOk="0" h="3321" w="4294">
                  <a:moveTo>
                    <a:pt x="2433" y="1"/>
                  </a:moveTo>
                  <a:lnTo>
                    <a:pt x="1883" y="275"/>
                  </a:lnTo>
                  <a:cubicBezTo>
                    <a:pt x="1967" y="1227"/>
                    <a:pt x="1037" y="1523"/>
                    <a:pt x="423" y="2031"/>
                  </a:cubicBezTo>
                  <a:cubicBezTo>
                    <a:pt x="0" y="2771"/>
                    <a:pt x="297" y="3194"/>
                    <a:pt x="1333" y="3321"/>
                  </a:cubicBezTo>
                  <a:cubicBezTo>
                    <a:pt x="3025" y="2665"/>
                    <a:pt x="2623" y="1227"/>
                    <a:pt x="4252" y="1121"/>
                  </a:cubicBezTo>
                  <a:lnTo>
                    <a:pt x="4294" y="783"/>
                  </a:lnTo>
                  <a:cubicBezTo>
                    <a:pt x="3955" y="22"/>
                    <a:pt x="3131" y="106"/>
                    <a:pt x="2433"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5" name="Google Shape;3885;p23"/>
            <p:cNvSpPr/>
            <p:nvPr/>
          </p:nvSpPr>
          <p:spPr>
            <a:xfrm>
              <a:off x="-1657600" y="3775075"/>
              <a:ext cx="115300" cy="89075"/>
            </a:xfrm>
            <a:custGeom>
              <a:rect b="b" l="l" r="r" t="t"/>
              <a:pathLst>
                <a:path extrusionOk="0" h="3563" w="4612">
                  <a:moveTo>
                    <a:pt x="3414" y="0"/>
                  </a:moveTo>
                  <a:cubicBezTo>
                    <a:pt x="2993" y="0"/>
                    <a:pt x="3192" y="1023"/>
                    <a:pt x="1840" y="1707"/>
                  </a:cubicBezTo>
                  <a:cubicBezTo>
                    <a:pt x="1883" y="2807"/>
                    <a:pt x="719" y="2575"/>
                    <a:pt x="0" y="2934"/>
                  </a:cubicBezTo>
                  <a:cubicBezTo>
                    <a:pt x="104" y="3374"/>
                    <a:pt x="451" y="3562"/>
                    <a:pt x="899" y="3562"/>
                  </a:cubicBezTo>
                  <a:cubicBezTo>
                    <a:pt x="2278" y="3562"/>
                    <a:pt x="4612" y="1777"/>
                    <a:pt x="3701" y="100"/>
                  </a:cubicBezTo>
                  <a:cubicBezTo>
                    <a:pt x="3579" y="31"/>
                    <a:pt x="3487" y="0"/>
                    <a:pt x="3414"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6" name="Google Shape;3886;p23"/>
            <p:cNvSpPr/>
            <p:nvPr/>
          </p:nvSpPr>
          <p:spPr>
            <a:xfrm>
              <a:off x="-2430100" y="3892350"/>
              <a:ext cx="79875" cy="94825"/>
            </a:xfrm>
            <a:custGeom>
              <a:rect b="b" l="l" r="r" t="t"/>
              <a:pathLst>
                <a:path extrusionOk="0" h="3793" w="3195">
                  <a:moveTo>
                    <a:pt x="1251" y="0"/>
                  </a:moveTo>
                  <a:cubicBezTo>
                    <a:pt x="1175" y="0"/>
                    <a:pt x="1096" y="7"/>
                    <a:pt x="1016" y="20"/>
                  </a:cubicBezTo>
                  <a:cubicBezTo>
                    <a:pt x="720" y="316"/>
                    <a:pt x="382" y="548"/>
                    <a:pt x="1185" y="760"/>
                  </a:cubicBezTo>
                  <a:cubicBezTo>
                    <a:pt x="2475" y="1162"/>
                    <a:pt x="1376" y="2684"/>
                    <a:pt x="530" y="3002"/>
                  </a:cubicBezTo>
                  <a:cubicBezTo>
                    <a:pt x="212" y="3065"/>
                    <a:pt x="1" y="3382"/>
                    <a:pt x="86" y="3700"/>
                  </a:cubicBezTo>
                  <a:cubicBezTo>
                    <a:pt x="287" y="3764"/>
                    <a:pt x="455" y="3793"/>
                    <a:pt x="600" y="3793"/>
                  </a:cubicBezTo>
                  <a:cubicBezTo>
                    <a:pt x="1354" y="3793"/>
                    <a:pt x="1459" y="3019"/>
                    <a:pt x="2116" y="2558"/>
                  </a:cubicBezTo>
                  <a:cubicBezTo>
                    <a:pt x="3194" y="1779"/>
                    <a:pt x="2538" y="0"/>
                    <a:pt x="1251"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7" name="Google Shape;3887;p23"/>
            <p:cNvSpPr/>
            <p:nvPr/>
          </p:nvSpPr>
          <p:spPr>
            <a:xfrm>
              <a:off x="-858675" y="3784450"/>
              <a:ext cx="124800" cy="72900"/>
            </a:xfrm>
            <a:custGeom>
              <a:rect b="b" l="l" r="r" t="t"/>
              <a:pathLst>
                <a:path extrusionOk="0" h="2916" w="4992">
                  <a:moveTo>
                    <a:pt x="4991" y="85"/>
                  </a:moveTo>
                  <a:lnTo>
                    <a:pt x="4991" y="85"/>
                  </a:lnTo>
                  <a:cubicBezTo>
                    <a:pt x="4590" y="233"/>
                    <a:pt x="3638" y="0"/>
                    <a:pt x="3553" y="529"/>
                  </a:cubicBezTo>
                  <a:cubicBezTo>
                    <a:pt x="3744" y="1523"/>
                    <a:pt x="2242" y="1142"/>
                    <a:pt x="1925" y="1840"/>
                  </a:cubicBezTo>
                  <a:cubicBezTo>
                    <a:pt x="1784" y="2210"/>
                    <a:pt x="1565" y="2322"/>
                    <a:pt x="1324" y="2322"/>
                  </a:cubicBezTo>
                  <a:cubicBezTo>
                    <a:pt x="952" y="2322"/>
                    <a:pt x="529" y="2056"/>
                    <a:pt x="260" y="2056"/>
                  </a:cubicBezTo>
                  <a:cubicBezTo>
                    <a:pt x="125" y="2056"/>
                    <a:pt x="30" y="2124"/>
                    <a:pt x="0" y="2326"/>
                  </a:cubicBezTo>
                  <a:cubicBezTo>
                    <a:pt x="340" y="2745"/>
                    <a:pt x="752" y="2916"/>
                    <a:pt x="1193" y="2916"/>
                  </a:cubicBezTo>
                  <a:cubicBezTo>
                    <a:pt x="2648" y="2916"/>
                    <a:pt x="4423" y="1058"/>
                    <a:pt x="4991" y="85"/>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8" name="Google Shape;3888;p23"/>
            <p:cNvSpPr/>
            <p:nvPr/>
          </p:nvSpPr>
          <p:spPr>
            <a:xfrm>
              <a:off x="-1715775" y="4022375"/>
              <a:ext cx="82525" cy="97300"/>
            </a:xfrm>
            <a:custGeom>
              <a:rect b="b" l="l" r="r" t="t"/>
              <a:pathLst>
                <a:path extrusionOk="0" h="3892" w="3301">
                  <a:moveTo>
                    <a:pt x="2164" y="1"/>
                  </a:moveTo>
                  <a:cubicBezTo>
                    <a:pt x="2076" y="1"/>
                    <a:pt x="2004" y="47"/>
                    <a:pt x="1968" y="191"/>
                  </a:cubicBezTo>
                  <a:cubicBezTo>
                    <a:pt x="1714" y="381"/>
                    <a:pt x="1545" y="677"/>
                    <a:pt x="1545" y="994"/>
                  </a:cubicBezTo>
                  <a:cubicBezTo>
                    <a:pt x="1376" y="1925"/>
                    <a:pt x="1" y="2411"/>
                    <a:pt x="530" y="3469"/>
                  </a:cubicBezTo>
                  <a:cubicBezTo>
                    <a:pt x="675" y="3736"/>
                    <a:pt x="995" y="3891"/>
                    <a:pt x="1306" y="3891"/>
                  </a:cubicBezTo>
                  <a:cubicBezTo>
                    <a:pt x="1536" y="3891"/>
                    <a:pt x="1760" y="3806"/>
                    <a:pt x="1904" y="3617"/>
                  </a:cubicBezTo>
                  <a:cubicBezTo>
                    <a:pt x="2179" y="2432"/>
                    <a:pt x="3300" y="1502"/>
                    <a:pt x="3258" y="233"/>
                  </a:cubicBezTo>
                  <a:lnTo>
                    <a:pt x="2708" y="148"/>
                  </a:lnTo>
                  <a:cubicBezTo>
                    <a:pt x="2698" y="150"/>
                    <a:pt x="2687" y="151"/>
                    <a:pt x="2676" y="151"/>
                  </a:cubicBezTo>
                  <a:cubicBezTo>
                    <a:pt x="2534" y="151"/>
                    <a:pt x="2323" y="1"/>
                    <a:pt x="2164"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9" name="Google Shape;3889;p23"/>
            <p:cNvSpPr/>
            <p:nvPr/>
          </p:nvSpPr>
          <p:spPr>
            <a:xfrm>
              <a:off x="-1209225" y="4031875"/>
              <a:ext cx="103650" cy="71425"/>
            </a:xfrm>
            <a:custGeom>
              <a:rect b="b" l="l" r="r" t="t"/>
              <a:pathLst>
                <a:path extrusionOk="0" h="2857" w="4146">
                  <a:moveTo>
                    <a:pt x="3786" y="1"/>
                  </a:moveTo>
                  <a:cubicBezTo>
                    <a:pt x="3046" y="85"/>
                    <a:pt x="2305" y="64"/>
                    <a:pt x="1586" y="128"/>
                  </a:cubicBezTo>
                  <a:lnTo>
                    <a:pt x="1015" y="593"/>
                  </a:lnTo>
                  <a:cubicBezTo>
                    <a:pt x="931" y="678"/>
                    <a:pt x="888" y="762"/>
                    <a:pt x="867" y="889"/>
                  </a:cubicBezTo>
                  <a:cubicBezTo>
                    <a:pt x="867" y="1460"/>
                    <a:pt x="0" y="1756"/>
                    <a:pt x="254" y="2412"/>
                  </a:cubicBezTo>
                  <a:cubicBezTo>
                    <a:pt x="536" y="2704"/>
                    <a:pt x="899" y="2857"/>
                    <a:pt x="1245" y="2857"/>
                  </a:cubicBezTo>
                  <a:cubicBezTo>
                    <a:pt x="1652" y="2857"/>
                    <a:pt x="2036" y="2646"/>
                    <a:pt x="2242" y="2200"/>
                  </a:cubicBezTo>
                  <a:cubicBezTo>
                    <a:pt x="2305" y="2031"/>
                    <a:pt x="2263" y="1862"/>
                    <a:pt x="2157" y="1756"/>
                  </a:cubicBezTo>
                  <a:cubicBezTo>
                    <a:pt x="2106" y="1735"/>
                    <a:pt x="2059" y="1725"/>
                    <a:pt x="2015" y="1725"/>
                  </a:cubicBezTo>
                  <a:cubicBezTo>
                    <a:pt x="1762" y="1725"/>
                    <a:pt x="1611" y="2027"/>
                    <a:pt x="1362" y="2027"/>
                  </a:cubicBezTo>
                  <a:cubicBezTo>
                    <a:pt x="1314" y="2027"/>
                    <a:pt x="1262" y="2016"/>
                    <a:pt x="1206" y="1989"/>
                  </a:cubicBezTo>
                  <a:cubicBezTo>
                    <a:pt x="1461" y="1559"/>
                    <a:pt x="1576" y="1366"/>
                    <a:pt x="1705" y="1366"/>
                  </a:cubicBezTo>
                  <a:cubicBezTo>
                    <a:pt x="1811" y="1366"/>
                    <a:pt x="1926" y="1497"/>
                    <a:pt x="2136" y="1735"/>
                  </a:cubicBezTo>
                  <a:cubicBezTo>
                    <a:pt x="2338" y="1823"/>
                    <a:pt x="2499" y="1859"/>
                    <a:pt x="2631" y="1859"/>
                  </a:cubicBezTo>
                  <a:cubicBezTo>
                    <a:pt x="3230" y="1859"/>
                    <a:pt x="3210" y="1093"/>
                    <a:pt x="3574" y="868"/>
                  </a:cubicBezTo>
                  <a:lnTo>
                    <a:pt x="3574" y="868"/>
                  </a:lnTo>
                  <a:cubicBezTo>
                    <a:pt x="3426" y="1079"/>
                    <a:pt x="3320" y="1291"/>
                    <a:pt x="3765" y="1418"/>
                  </a:cubicBezTo>
                  <a:cubicBezTo>
                    <a:pt x="3765" y="953"/>
                    <a:pt x="4145" y="487"/>
                    <a:pt x="3786"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0" name="Google Shape;3890;p23"/>
            <p:cNvSpPr/>
            <p:nvPr/>
          </p:nvSpPr>
          <p:spPr>
            <a:xfrm>
              <a:off x="-2402600" y="4013900"/>
              <a:ext cx="103125" cy="108950"/>
            </a:xfrm>
            <a:custGeom>
              <a:rect b="b" l="l" r="r" t="t"/>
              <a:pathLst>
                <a:path extrusionOk="0" h="4358" w="4125">
                  <a:moveTo>
                    <a:pt x="3258" y="1"/>
                  </a:moveTo>
                  <a:cubicBezTo>
                    <a:pt x="1883" y="720"/>
                    <a:pt x="826" y="1925"/>
                    <a:pt x="276" y="3385"/>
                  </a:cubicBezTo>
                  <a:cubicBezTo>
                    <a:pt x="635" y="3638"/>
                    <a:pt x="1" y="4188"/>
                    <a:pt x="656" y="4358"/>
                  </a:cubicBezTo>
                  <a:cubicBezTo>
                    <a:pt x="720" y="4315"/>
                    <a:pt x="741" y="4231"/>
                    <a:pt x="656" y="4188"/>
                  </a:cubicBezTo>
                  <a:cubicBezTo>
                    <a:pt x="635" y="2285"/>
                    <a:pt x="4125" y="1206"/>
                    <a:pt x="3258"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1" name="Google Shape;3891;p23"/>
            <p:cNvSpPr/>
            <p:nvPr/>
          </p:nvSpPr>
          <p:spPr>
            <a:xfrm>
              <a:off x="-2066325" y="3800825"/>
              <a:ext cx="83575" cy="106975"/>
            </a:xfrm>
            <a:custGeom>
              <a:rect b="b" l="l" r="r" t="t"/>
              <a:pathLst>
                <a:path extrusionOk="0" h="4279" w="3343">
                  <a:moveTo>
                    <a:pt x="1333" y="1"/>
                  </a:moveTo>
                  <a:lnTo>
                    <a:pt x="1333" y="22"/>
                  </a:lnTo>
                  <a:cubicBezTo>
                    <a:pt x="678" y="1333"/>
                    <a:pt x="1" y="2856"/>
                    <a:pt x="995" y="4188"/>
                  </a:cubicBezTo>
                  <a:cubicBezTo>
                    <a:pt x="1021" y="4179"/>
                    <a:pt x="1044" y="4174"/>
                    <a:pt x="1064" y="4174"/>
                  </a:cubicBezTo>
                  <a:cubicBezTo>
                    <a:pt x="1093" y="4174"/>
                    <a:pt x="1118" y="4185"/>
                    <a:pt x="1143" y="4209"/>
                  </a:cubicBezTo>
                  <a:cubicBezTo>
                    <a:pt x="1255" y="4257"/>
                    <a:pt x="1355" y="4278"/>
                    <a:pt x="1445" y="4278"/>
                  </a:cubicBezTo>
                  <a:cubicBezTo>
                    <a:pt x="2033" y="4278"/>
                    <a:pt x="2193" y="3371"/>
                    <a:pt x="2560" y="3004"/>
                  </a:cubicBezTo>
                  <a:cubicBezTo>
                    <a:pt x="2814" y="2581"/>
                    <a:pt x="3342" y="2200"/>
                    <a:pt x="3152" y="1650"/>
                  </a:cubicBezTo>
                  <a:cubicBezTo>
                    <a:pt x="2964" y="1253"/>
                    <a:pt x="3272" y="339"/>
                    <a:pt x="2645" y="339"/>
                  </a:cubicBezTo>
                  <a:cubicBezTo>
                    <a:pt x="2638" y="339"/>
                    <a:pt x="2631" y="339"/>
                    <a:pt x="2623" y="339"/>
                  </a:cubicBezTo>
                  <a:cubicBezTo>
                    <a:pt x="1777" y="1016"/>
                    <a:pt x="2285" y="2116"/>
                    <a:pt x="1629" y="2940"/>
                  </a:cubicBezTo>
                  <a:cubicBezTo>
                    <a:pt x="678" y="2010"/>
                    <a:pt x="3258" y="318"/>
                    <a:pt x="1333"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2" name="Google Shape;3892;p23"/>
            <p:cNvSpPr/>
            <p:nvPr/>
          </p:nvSpPr>
          <p:spPr>
            <a:xfrm>
              <a:off x="-2386200" y="4013900"/>
              <a:ext cx="131150" cy="123250"/>
            </a:xfrm>
            <a:custGeom>
              <a:rect b="b" l="l" r="r" t="t"/>
              <a:pathLst>
                <a:path extrusionOk="0" h="4930" w="5246">
                  <a:moveTo>
                    <a:pt x="4273" y="1"/>
                  </a:moveTo>
                  <a:cubicBezTo>
                    <a:pt x="4251" y="974"/>
                    <a:pt x="3702" y="1672"/>
                    <a:pt x="2708" y="2116"/>
                  </a:cubicBezTo>
                  <a:cubicBezTo>
                    <a:pt x="2517" y="2200"/>
                    <a:pt x="2390" y="2306"/>
                    <a:pt x="2433" y="2475"/>
                  </a:cubicBezTo>
                  <a:cubicBezTo>
                    <a:pt x="2644" y="3448"/>
                    <a:pt x="1142" y="3533"/>
                    <a:pt x="1079" y="4400"/>
                  </a:cubicBezTo>
                  <a:cubicBezTo>
                    <a:pt x="1079" y="4474"/>
                    <a:pt x="957" y="4521"/>
                    <a:pt x="809" y="4521"/>
                  </a:cubicBezTo>
                  <a:cubicBezTo>
                    <a:pt x="661" y="4521"/>
                    <a:pt x="487" y="4474"/>
                    <a:pt x="381" y="4358"/>
                  </a:cubicBezTo>
                  <a:cubicBezTo>
                    <a:pt x="430" y="4210"/>
                    <a:pt x="343" y="4184"/>
                    <a:pt x="233" y="4184"/>
                  </a:cubicBezTo>
                  <a:cubicBezTo>
                    <a:pt x="173" y="4184"/>
                    <a:pt x="107" y="4191"/>
                    <a:pt x="51" y="4191"/>
                  </a:cubicBezTo>
                  <a:cubicBezTo>
                    <a:pt x="33" y="4191"/>
                    <a:pt x="16" y="4191"/>
                    <a:pt x="0" y="4188"/>
                  </a:cubicBezTo>
                  <a:lnTo>
                    <a:pt x="0" y="4358"/>
                  </a:lnTo>
                  <a:cubicBezTo>
                    <a:pt x="211" y="4625"/>
                    <a:pt x="478" y="4929"/>
                    <a:pt x="770" y="4929"/>
                  </a:cubicBezTo>
                  <a:cubicBezTo>
                    <a:pt x="918" y="4929"/>
                    <a:pt x="1071" y="4852"/>
                    <a:pt x="1227" y="4654"/>
                  </a:cubicBezTo>
                  <a:cubicBezTo>
                    <a:pt x="1713" y="4061"/>
                    <a:pt x="2433" y="3638"/>
                    <a:pt x="2771" y="2983"/>
                  </a:cubicBezTo>
                  <a:cubicBezTo>
                    <a:pt x="3157" y="2175"/>
                    <a:pt x="3471" y="1892"/>
                    <a:pt x="4244" y="1892"/>
                  </a:cubicBezTo>
                  <a:cubicBezTo>
                    <a:pt x="4402" y="1892"/>
                    <a:pt x="4579" y="1904"/>
                    <a:pt x="4780" y="1925"/>
                  </a:cubicBezTo>
                  <a:cubicBezTo>
                    <a:pt x="5245" y="1164"/>
                    <a:pt x="4865" y="551"/>
                    <a:pt x="4273"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3" name="Google Shape;3893;p23"/>
            <p:cNvSpPr/>
            <p:nvPr/>
          </p:nvSpPr>
          <p:spPr>
            <a:xfrm>
              <a:off x="-1054850" y="3608375"/>
              <a:ext cx="98375" cy="83775"/>
            </a:xfrm>
            <a:custGeom>
              <a:rect b="b" l="l" r="r" t="t"/>
              <a:pathLst>
                <a:path extrusionOk="0" h="3351" w="3935">
                  <a:moveTo>
                    <a:pt x="3286" y="0"/>
                  </a:moveTo>
                  <a:cubicBezTo>
                    <a:pt x="3065" y="0"/>
                    <a:pt x="2878" y="122"/>
                    <a:pt x="2814" y="360"/>
                  </a:cubicBezTo>
                  <a:cubicBezTo>
                    <a:pt x="2602" y="1121"/>
                    <a:pt x="1820" y="1460"/>
                    <a:pt x="1545" y="2115"/>
                  </a:cubicBezTo>
                  <a:cubicBezTo>
                    <a:pt x="1312" y="2284"/>
                    <a:pt x="1058" y="2454"/>
                    <a:pt x="804" y="2581"/>
                  </a:cubicBezTo>
                  <a:cubicBezTo>
                    <a:pt x="402" y="2729"/>
                    <a:pt x="1" y="2855"/>
                    <a:pt x="64" y="3342"/>
                  </a:cubicBezTo>
                  <a:cubicBezTo>
                    <a:pt x="126" y="3347"/>
                    <a:pt x="187" y="3350"/>
                    <a:pt x="248" y="3350"/>
                  </a:cubicBezTo>
                  <a:cubicBezTo>
                    <a:pt x="1839" y="3350"/>
                    <a:pt x="3181" y="1540"/>
                    <a:pt x="3934" y="339"/>
                  </a:cubicBezTo>
                  <a:cubicBezTo>
                    <a:pt x="3738" y="111"/>
                    <a:pt x="3496" y="0"/>
                    <a:pt x="3286"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4" name="Google Shape;3894;p23"/>
            <p:cNvSpPr/>
            <p:nvPr/>
          </p:nvSpPr>
          <p:spPr>
            <a:xfrm>
              <a:off x="-2025025" y="3796425"/>
              <a:ext cx="88800" cy="110275"/>
            </a:xfrm>
            <a:custGeom>
              <a:rect b="b" l="l" r="r" t="t"/>
              <a:pathLst>
                <a:path extrusionOk="0" h="4411" w="3552">
                  <a:moveTo>
                    <a:pt x="889" y="1"/>
                  </a:moveTo>
                  <a:cubicBezTo>
                    <a:pt x="649" y="1"/>
                    <a:pt x="619" y="221"/>
                    <a:pt x="1162" y="663"/>
                  </a:cubicBezTo>
                  <a:cubicBezTo>
                    <a:pt x="1373" y="832"/>
                    <a:pt x="1310" y="1001"/>
                    <a:pt x="1141" y="1150"/>
                  </a:cubicBezTo>
                  <a:cubicBezTo>
                    <a:pt x="992" y="1678"/>
                    <a:pt x="1881" y="2186"/>
                    <a:pt x="1141" y="2588"/>
                  </a:cubicBezTo>
                  <a:cubicBezTo>
                    <a:pt x="770" y="2670"/>
                    <a:pt x="1" y="4411"/>
                    <a:pt x="696" y="4411"/>
                  </a:cubicBezTo>
                  <a:cubicBezTo>
                    <a:pt x="716" y="4411"/>
                    <a:pt x="737" y="4409"/>
                    <a:pt x="760" y="4406"/>
                  </a:cubicBezTo>
                  <a:cubicBezTo>
                    <a:pt x="3552" y="1477"/>
                    <a:pt x="1512" y="1"/>
                    <a:pt x="889"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5" name="Google Shape;3895;p23"/>
            <p:cNvSpPr/>
            <p:nvPr/>
          </p:nvSpPr>
          <p:spPr>
            <a:xfrm>
              <a:off x="-2743625" y="4091025"/>
              <a:ext cx="81975" cy="78875"/>
            </a:xfrm>
            <a:custGeom>
              <a:rect b="b" l="l" r="r" t="t"/>
              <a:pathLst>
                <a:path extrusionOk="0" h="3155" w="3279">
                  <a:moveTo>
                    <a:pt x="2655" y="0"/>
                  </a:moveTo>
                  <a:cubicBezTo>
                    <a:pt x="2457" y="0"/>
                    <a:pt x="2305" y="192"/>
                    <a:pt x="1967" y="638"/>
                  </a:cubicBezTo>
                  <a:cubicBezTo>
                    <a:pt x="1269" y="1463"/>
                    <a:pt x="127" y="2034"/>
                    <a:pt x="0" y="3155"/>
                  </a:cubicBezTo>
                  <a:cubicBezTo>
                    <a:pt x="1756" y="2943"/>
                    <a:pt x="2411" y="2119"/>
                    <a:pt x="3279" y="300"/>
                  </a:cubicBezTo>
                  <a:cubicBezTo>
                    <a:pt x="2979" y="109"/>
                    <a:pt x="2804" y="0"/>
                    <a:pt x="2655"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6" name="Google Shape;3896;p23"/>
            <p:cNvSpPr/>
            <p:nvPr/>
          </p:nvSpPr>
          <p:spPr>
            <a:xfrm>
              <a:off x="-1964275" y="3977375"/>
              <a:ext cx="102600" cy="85350"/>
            </a:xfrm>
            <a:custGeom>
              <a:rect b="b" l="l" r="r" t="t"/>
              <a:pathLst>
                <a:path extrusionOk="0" h="3414" w="4104">
                  <a:moveTo>
                    <a:pt x="3439" y="0"/>
                  </a:moveTo>
                  <a:cubicBezTo>
                    <a:pt x="3010" y="0"/>
                    <a:pt x="3012" y="466"/>
                    <a:pt x="2814" y="700"/>
                  </a:cubicBezTo>
                  <a:cubicBezTo>
                    <a:pt x="2665" y="1145"/>
                    <a:pt x="1946" y="1335"/>
                    <a:pt x="1925" y="1758"/>
                  </a:cubicBezTo>
                  <a:cubicBezTo>
                    <a:pt x="1862" y="2836"/>
                    <a:pt x="635" y="2562"/>
                    <a:pt x="1" y="3090"/>
                  </a:cubicBezTo>
                  <a:cubicBezTo>
                    <a:pt x="278" y="3316"/>
                    <a:pt x="585" y="3413"/>
                    <a:pt x="902" y="3413"/>
                  </a:cubicBezTo>
                  <a:cubicBezTo>
                    <a:pt x="2401" y="3413"/>
                    <a:pt x="4103" y="1232"/>
                    <a:pt x="3702" y="45"/>
                  </a:cubicBezTo>
                  <a:cubicBezTo>
                    <a:pt x="3599" y="14"/>
                    <a:pt x="3513" y="0"/>
                    <a:pt x="3439"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7" name="Google Shape;3897;p23"/>
            <p:cNvSpPr/>
            <p:nvPr/>
          </p:nvSpPr>
          <p:spPr>
            <a:xfrm>
              <a:off x="-2311650" y="3692450"/>
              <a:ext cx="94325" cy="88925"/>
            </a:xfrm>
            <a:custGeom>
              <a:rect b="b" l="l" r="r" t="t"/>
              <a:pathLst>
                <a:path extrusionOk="0" h="3557" w="3773">
                  <a:moveTo>
                    <a:pt x="3321" y="0"/>
                  </a:moveTo>
                  <a:lnTo>
                    <a:pt x="3321" y="0"/>
                  </a:lnTo>
                  <a:cubicBezTo>
                    <a:pt x="1354" y="550"/>
                    <a:pt x="3109" y="2411"/>
                    <a:pt x="910" y="2749"/>
                  </a:cubicBezTo>
                  <a:cubicBezTo>
                    <a:pt x="635" y="2961"/>
                    <a:pt x="43" y="2686"/>
                    <a:pt x="0" y="3215"/>
                  </a:cubicBezTo>
                  <a:cubicBezTo>
                    <a:pt x="318" y="3453"/>
                    <a:pt x="646" y="3557"/>
                    <a:pt x="967" y="3557"/>
                  </a:cubicBezTo>
                  <a:cubicBezTo>
                    <a:pt x="2441" y="3557"/>
                    <a:pt x="3772" y="1372"/>
                    <a:pt x="3321"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8" name="Google Shape;3898;p23"/>
            <p:cNvSpPr/>
            <p:nvPr/>
          </p:nvSpPr>
          <p:spPr>
            <a:xfrm>
              <a:off x="-1678225" y="3763825"/>
              <a:ext cx="87800" cy="86200"/>
            </a:xfrm>
            <a:custGeom>
              <a:rect b="b" l="l" r="r" t="t"/>
              <a:pathLst>
                <a:path extrusionOk="0" h="3448" w="3512">
                  <a:moveTo>
                    <a:pt x="2538" y="0"/>
                  </a:moveTo>
                  <a:lnTo>
                    <a:pt x="2538" y="0"/>
                  </a:lnTo>
                  <a:cubicBezTo>
                    <a:pt x="2010" y="360"/>
                    <a:pt x="1777" y="1037"/>
                    <a:pt x="1016" y="1163"/>
                  </a:cubicBezTo>
                  <a:cubicBezTo>
                    <a:pt x="614" y="1375"/>
                    <a:pt x="550" y="1819"/>
                    <a:pt x="275" y="2136"/>
                  </a:cubicBezTo>
                  <a:cubicBezTo>
                    <a:pt x="0" y="2454"/>
                    <a:pt x="297" y="3448"/>
                    <a:pt x="783" y="3448"/>
                  </a:cubicBezTo>
                  <a:cubicBezTo>
                    <a:pt x="1756" y="3384"/>
                    <a:pt x="3088" y="3363"/>
                    <a:pt x="2708" y="2157"/>
                  </a:cubicBezTo>
                  <a:lnTo>
                    <a:pt x="2581" y="2115"/>
                  </a:lnTo>
                  <a:cubicBezTo>
                    <a:pt x="2242" y="2263"/>
                    <a:pt x="2306" y="2644"/>
                    <a:pt x="2010" y="2792"/>
                  </a:cubicBezTo>
                  <a:cubicBezTo>
                    <a:pt x="1919" y="2832"/>
                    <a:pt x="1780" y="2858"/>
                    <a:pt x="1669" y="2858"/>
                  </a:cubicBezTo>
                  <a:cubicBezTo>
                    <a:pt x="1547" y="2858"/>
                    <a:pt x="1458" y="2827"/>
                    <a:pt x="1502" y="2750"/>
                  </a:cubicBezTo>
                  <a:cubicBezTo>
                    <a:pt x="1735" y="2390"/>
                    <a:pt x="1291" y="1798"/>
                    <a:pt x="2010" y="1629"/>
                  </a:cubicBezTo>
                  <a:cubicBezTo>
                    <a:pt x="2581" y="1396"/>
                    <a:pt x="3511" y="296"/>
                    <a:pt x="2538"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9" name="Google Shape;3899;p23"/>
            <p:cNvSpPr/>
            <p:nvPr/>
          </p:nvSpPr>
          <p:spPr>
            <a:xfrm>
              <a:off x="-2786250" y="4057250"/>
              <a:ext cx="89275" cy="103275"/>
            </a:xfrm>
            <a:custGeom>
              <a:rect b="b" l="l" r="r" t="t"/>
              <a:pathLst>
                <a:path extrusionOk="0" h="4131" w="3571">
                  <a:moveTo>
                    <a:pt x="3320" y="1"/>
                  </a:moveTo>
                  <a:cubicBezTo>
                    <a:pt x="3281" y="1"/>
                    <a:pt x="3236" y="14"/>
                    <a:pt x="3186" y="43"/>
                  </a:cubicBezTo>
                  <a:cubicBezTo>
                    <a:pt x="1875" y="297"/>
                    <a:pt x="902" y="1799"/>
                    <a:pt x="500" y="2941"/>
                  </a:cubicBezTo>
                  <a:cubicBezTo>
                    <a:pt x="0" y="3367"/>
                    <a:pt x="808" y="4130"/>
                    <a:pt x="1326" y="4130"/>
                  </a:cubicBezTo>
                  <a:cubicBezTo>
                    <a:pt x="1553" y="4130"/>
                    <a:pt x="1725" y="3983"/>
                    <a:pt x="1705" y="3596"/>
                  </a:cubicBezTo>
                  <a:cubicBezTo>
                    <a:pt x="1748" y="3195"/>
                    <a:pt x="1134" y="2793"/>
                    <a:pt x="1473" y="2454"/>
                  </a:cubicBezTo>
                  <a:cubicBezTo>
                    <a:pt x="2107" y="1862"/>
                    <a:pt x="2424" y="1016"/>
                    <a:pt x="3334" y="614"/>
                  </a:cubicBezTo>
                  <a:cubicBezTo>
                    <a:pt x="3570" y="487"/>
                    <a:pt x="3557" y="1"/>
                    <a:pt x="3320"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0" name="Google Shape;3900;p23"/>
            <p:cNvSpPr/>
            <p:nvPr/>
          </p:nvSpPr>
          <p:spPr>
            <a:xfrm>
              <a:off x="-1699900" y="4050150"/>
              <a:ext cx="94675" cy="82875"/>
            </a:xfrm>
            <a:custGeom>
              <a:rect b="b" l="l" r="r" t="t"/>
              <a:pathLst>
                <a:path extrusionOk="0" h="3315" w="3787">
                  <a:moveTo>
                    <a:pt x="2841" y="0"/>
                  </a:moveTo>
                  <a:cubicBezTo>
                    <a:pt x="2127" y="0"/>
                    <a:pt x="1428" y="2279"/>
                    <a:pt x="952" y="2590"/>
                  </a:cubicBezTo>
                  <a:cubicBezTo>
                    <a:pt x="719" y="2759"/>
                    <a:pt x="0" y="2611"/>
                    <a:pt x="402" y="3225"/>
                  </a:cubicBezTo>
                  <a:cubicBezTo>
                    <a:pt x="528" y="3288"/>
                    <a:pt x="645" y="3315"/>
                    <a:pt x="756" y="3315"/>
                  </a:cubicBezTo>
                  <a:cubicBezTo>
                    <a:pt x="1391" y="3315"/>
                    <a:pt x="1814" y="2413"/>
                    <a:pt x="2390" y="2125"/>
                  </a:cubicBezTo>
                  <a:cubicBezTo>
                    <a:pt x="2919" y="1596"/>
                    <a:pt x="3786" y="1089"/>
                    <a:pt x="3173" y="179"/>
                  </a:cubicBezTo>
                  <a:cubicBezTo>
                    <a:pt x="3062" y="55"/>
                    <a:pt x="2952" y="0"/>
                    <a:pt x="2841"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1" name="Google Shape;3901;p23"/>
            <p:cNvSpPr/>
            <p:nvPr/>
          </p:nvSpPr>
          <p:spPr>
            <a:xfrm>
              <a:off x="-2789625" y="3788150"/>
              <a:ext cx="65050" cy="96625"/>
            </a:xfrm>
            <a:custGeom>
              <a:rect b="b" l="l" r="r" t="t"/>
              <a:pathLst>
                <a:path extrusionOk="0" h="3865" w="2602">
                  <a:moveTo>
                    <a:pt x="1840" y="0"/>
                  </a:moveTo>
                  <a:lnTo>
                    <a:pt x="1840" y="0"/>
                  </a:lnTo>
                  <a:cubicBezTo>
                    <a:pt x="1312" y="1481"/>
                    <a:pt x="1502" y="2813"/>
                    <a:pt x="0" y="3849"/>
                  </a:cubicBezTo>
                  <a:cubicBezTo>
                    <a:pt x="99" y="3859"/>
                    <a:pt x="189" y="3864"/>
                    <a:pt x="273" y="3864"/>
                  </a:cubicBezTo>
                  <a:cubicBezTo>
                    <a:pt x="1228" y="3864"/>
                    <a:pt x="1253" y="3226"/>
                    <a:pt x="1798" y="2623"/>
                  </a:cubicBezTo>
                  <a:cubicBezTo>
                    <a:pt x="2602" y="2073"/>
                    <a:pt x="2559" y="719"/>
                    <a:pt x="1840"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2" name="Google Shape;3902;p23"/>
            <p:cNvSpPr/>
            <p:nvPr/>
          </p:nvSpPr>
          <p:spPr>
            <a:xfrm>
              <a:off x="-1955800" y="3959800"/>
              <a:ext cx="84075" cy="62725"/>
            </a:xfrm>
            <a:custGeom>
              <a:rect b="b" l="l" r="r" t="t"/>
              <a:pathLst>
                <a:path extrusionOk="0" h="2509" w="3363">
                  <a:moveTo>
                    <a:pt x="2039" y="1"/>
                  </a:moveTo>
                  <a:cubicBezTo>
                    <a:pt x="1810" y="1"/>
                    <a:pt x="1590" y="17"/>
                    <a:pt x="1417" y="29"/>
                  </a:cubicBezTo>
                  <a:cubicBezTo>
                    <a:pt x="1840" y="1361"/>
                    <a:pt x="0" y="1425"/>
                    <a:pt x="402" y="2228"/>
                  </a:cubicBezTo>
                  <a:cubicBezTo>
                    <a:pt x="582" y="2430"/>
                    <a:pt x="773" y="2509"/>
                    <a:pt x="968" y="2509"/>
                  </a:cubicBezTo>
                  <a:cubicBezTo>
                    <a:pt x="1551" y="2509"/>
                    <a:pt x="2173" y="1800"/>
                    <a:pt x="2665" y="1530"/>
                  </a:cubicBezTo>
                  <a:cubicBezTo>
                    <a:pt x="2897" y="1277"/>
                    <a:pt x="2771" y="748"/>
                    <a:pt x="3363" y="748"/>
                  </a:cubicBezTo>
                  <a:cubicBezTo>
                    <a:pt x="3332" y="117"/>
                    <a:pt x="2652" y="1"/>
                    <a:pt x="2039"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3" name="Google Shape;3903;p23"/>
            <p:cNvSpPr/>
            <p:nvPr/>
          </p:nvSpPr>
          <p:spPr>
            <a:xfrm>
              <a:off x="-2043050" y="3795025"/>
              <a:ext cx="43900" cy="86200"/>
            </a:xfrm>
            <a:custGeom>
              <a:rect b="b" l="l" r="r" t="t"/>
              <a:pathLst>
                <a:path extrusionOk="0" h="3448" w="1756">
                  <a:moveTo>
                    <a:pt x="741" y="0"/>
                  </a:moveTo>
                  <a:cubicBezTo>
                    <a:pt x="587" y="0"/>
                    <a:pt x="455" y="42"/>
                    <a:pt x="402" y="233"/>
                  </a:cubicBezTo>
                  <a:cubicBezTo>
                    <a:pt x="1756" y="867"/>
                    <a:pt x="0" y="1840"/>
                    <a:pt x="212" y="2771"/>
                  </a:cubicBezTo>
                  <a:cubicBezTo>
                    <a:pt x="233" y="3045"/>
                    <a:pt x="64" y="3426"/>
                    <a:pt x="593" y="3447"/>
                  </a:cubicBezTo>
                  <a:cubicBezTo>
                    <a:pt x="1692" y="3405"/>
                    <a:pt x="1142" y="1375"/>
                    <a:pt x="1692" y="571"/>
                  </a:cubicBezTo>
                  <a:cubicBezTo>
                    <a:pt x="1354" y="486"/>
                    <a:pt x="1523" y="106"/>
                    <a:pt x="1206" y="21"/>
                  </a:cubicBezTo>
                  <a:cubicBezTo>
                    <a:pt x="1178" y="25"/>
                    <a:pt x="1149" y="27"/>
                    <a:pt x="1119" y="27"/>
                  </a:cubicBezTo>
                  <a:cubicBezTo>
                    <a:pt x="999" y="27"/>
                    <a:pt x="863" y="0"/>
                    <a:pt x="741"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4" name="Google Shape;3904;p23"/>
            <p:cNvSpPr/>
            <p:nvPr/>
          </p:nvSpPr>
          <p:spPr>
            <a:xfrm>
              <a:off x="-1207125" y="3842325"/>
              <a:ext cx="99900" cy="81125"/>
            </a:xfrm>
            <a:custGeom>
              <a:rect b="b" l="l" r="r" t="t"/>
              <a:pathLst>
                <a:path extrusionOk="0" h="3245" w="3996">
                  <a:moveTo>
                    <a:pt x="3626" y="1"/>
                  </a:moveTo>
                  <a:cubicBezTo>
                    <a:pt x="3227" y="1"/>
                    <a:pt x="2608" y="447"/>
                    <a:pt x="2813" y="857"/>
                  </a:cubicBezTo>
                  <a:cubicBezTo>
                    <a:pt x="2708" y="1788"/>
                    <a:pt x="614" y="2253"/>
                    <a:pt x="1" y="3057"/>
                  </a:cubicBezTo>
                  <a:cubicBezTo>
                    <a:pt x="184" y="3187"/>
                    <a:pt x="386" y="3245"/>
                    <a:pt x="600" y="3245"/>
                  </a:cubicBezTo>
                  <a:cubicBezTo>
                    <a:pt x="1841" y="3245"/>
                    <a:pt x="3462" y="1307"/>
                    <a:pt x="3913" y="477"/>
                  </a:cubicBezTo>
                  <a:cubicBezTo>
                    <a:pt x="3995" y="133"/>
                    <a:pt x="3843" y="1"/>
                    <a:pt x="3626"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5" name="Google Shape;3905;p23"/>
            <p:cNvSpPr/>
            <p:nvPr/>
          </p:nvSpPr>
          <p:spPr>
            <a:xfrm>
              <a:off x="-1440825" y="3903950"/>
              <a:ext cx="90450" cy="87775"/>
            </a:xfrm>
            <a:custGeom>
              <a:rect b="b" l="l" r="r" t="t"/>
              <a:pathLst>
                <a:path extrusionOk="0" h="3511" w="3618">
                  <a:moveTo>
                    <a:pt x="3045" y="1"/>
                  </a:moveTo>
                  <a:cubicBezTo>
                    <a:pt x="2929" y="1"/>
                    <a:pt x="2820" y="50"/>
                    <a:pt x="2750" y="169"/>
                  </a:cubicBezTo>
                  <a:cubicBezTo>
                    <a:pt x="2390" y="740"/>
                    <a:pt x="3152" y="1607"/>
                    <a:pt x="2221" y="1755"/>
                  </a:cubicBezTo>
                  <a:cubicBezTo>
                    <a:pt x="1735" y="2178"/>
                    <a:pt x="1" y="2728"/>
                    <a:pt x="1016" y="3511"/>
                  </a:cubicBezTo>
                  <a:cubicBezTo>
                    <a:pt x="1798" y="2876"/>
                    <a:pt x="3575" y="2601"/>
                    <a:pt x="3427" y="1396"/>
                  </a:cubicBezTo>
                  <a:cubicBezTo>
                    <a:pt x="3617" y="1078"/>
                    <a:pt x="3427" y="740"/>
                    <a:pt x="3554" y="444"/>
                  </a:cubicBezTo>
                  <a:cubicBezTo>
                    <a:pt x="3540" y="203"/>
                    <a:pt x="3279" y="1"/>
                    <a:pt x="3045"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6" name="Google Shape;3906;p23"/>
            <p:cNvSpPr/>
            <p:nvPr/>
          </p:nvSpPr>
          <p:spPr>
            <a:xfrm>
              <a:off x="-2317450" y="3668875"/>
              <a:ext cx="96225" cy="98400"/>
            </a:xfrm>
            <a:custGeom>
              <a:rect b="b" l="l" r="r" t="t"/>
              <a:pathLst>
                <a:path extrusionOk="0" h="3936" w="3849">
                  <a:moveTo>
                    <a:pt x="1791" y="0"/>
                  </a:moveTo>
                  <a:cubicBezTo>
                    <a:pt x="1353" y="0"/>
                    <a:pt x="906" y="63"/>
                    <a:pt x="825" y="457"/>
                  </a:cubicBezTo>
                  <a:cubicBezTo>
                    <a:pt x="1163" y="1091"/>
                    <a:pt x="359" y="1683"/>
                    <a:pt x="867" y="2275"/>
                  </a:cubicBezTo>
                  <a:cubicBezTo>
                    <a:pt x="874" y="2276"/>
                    <a:pt x="881" y="2276"/>
                    <a:pt x="888" y="2276"/>
                  </a:cubicBezTo>
                  <a:cubicBezTo>
                    <a:pt x="1665" y="2276"/>
                    <a:pt x="1339" y="1130"/>
                    <a:pt x="2051" y="795"/>
                  </a:cubicBezTo>
                  <a:lnTo>
                    <a:pt x="2051" y="795"/>
                  </a:lnTo>
                  <a:cubicBezTo>
                    <a:pt x="2013" y="1637"/>
                    <a:pt x="1854" y="3241"/>
                    <a:pt x="805" y="3241"/>
                  </a:cubicBezTo>
                  <a:cubicBezTo>
                    <a:pt x="695" y="3241"/>
                    <a:pt x="575" y="3223"/>
                    <a:pt x="444" y="3185"/>
                  </a:cubicBezTo>
                  <a:lnTo>
                    <a:pt x="444" y="3185"/>
                  </a:lnTo>
                  <a:cubicBezTo>
                    <a:pt x="1" y="3642"/>
                    <a:pt x="446" y="3936"/>
                    <a:pt x="907" y="3936"/>
                  </a:cubicBezTo>
                  <a:cubicBezTo>
                    <a:pt x="1151" y="3936"/>
                    <a:pt x="1398" y="3854"/>
                    <a:pt x="1523" y="3671"/>
                  </a:cubicBezTo>
                  <a:cubicBezTo>
                    <a:pt x="2009" y="3523"/>
                    <a:pt x="2284" y="3121"/>
                    <a:pt x="2643" y="2868"/>
                  </a:cubicBezTo>
                  <a:lnTo>
                    <a:pt x="2643" y="2550"/>
                  </a:lnTo>
                  <a:cubicBezTo>
                    <a:pt x="1671" y="1958"/>
                    <a:pt x="3849" y="1556"/>
                    <a:pt x="2453" y="12"/>
                  </a:cubicBezTo>
                  <a:lnTo>
                    <a:pt x="2453" y="12"/>
                  </a:lnTo>
                  <a:cubicBezTo>
                    <a:pt x="2425" y="14"/>
                    <a:pt x="2395" y="14"/>
                    <a:pt x="2363" y="14"/>
                  </a:cubicBezTo>
                  <a:cubicBezTo>
                    <a:pt x="2200" y="14"/>
                    <a:pt x="1997" y="0"/>
                    <a:pt x="1791"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7" name="Google Shape;3907;p23"/>
            <p:cNvSpPr/>
            <p:nvPr/>
          </p:nvSpPr>
          <p:spPr>
            <a:xfrm>
              <a:off x="-2754200" y="4058850"/>
              <a:ext cx="89900" cy="74375"/>
            </a:xfrm>
            <a:custGeom>
              <a:rect b="b" l="l" r="r" t="t"/>
              <a:pathLst>
                <a:path extrusionOk="0" h="2975" w="3596">
                  <a:moveTo>
                    <a:pt x="2052" y="0"/>
                  </a:moveTo>
                  <a:lnTo>
                    <a:pt x="2052" y="0"/>
                  </a:lnTo>
                  <a:cubicBezTo>
                    <a:pt x="2094" y="170"/>
                    <a:pt x="2115" y="339"/>
                    <a:pt x="1904" y="445"/>
                  </a:cubicBezTo>
                  <a:cubicBezTo>
                    <a:pt x="1333" y="762"/>
                    <a:pt x="0" y="2496"/>
                    <a:pt x="698" y="2919"/>
                  </a:cubicBezTo>
                  <a:cubicBezTo>
                    <a:pt x="785" y="2957"/>
                    <a:pt x="864" y="2974"/>
                    <a:pt x="936" y="2974"/>
                  </a:cubicBezTo>
                  <a:cubicBezTo>
                    <a:pt x="1184" y="2974"/>
                    <a:pt x="1360" y="2782"/>
                    <a:pt x="1523" y="2602"/>
                  </a:cubicBezTo>
                  <a:cubicBezTo>
                    <a:pt x="1988" y="1671"/>
                    <a:pt x="2919" y="1164"/>
                    <a:pt x="3596" y="445"/>
                  </a:cubicBezTo>
                  <a:cubicBezTo>
                    <a:pt x="3543" y="127"/>
                    <a:pt x="3268" y="80"/>
                    <a:pt x="2951" y="80"/>
                  </a:cubicBezTo>
                  <a:cubicBezTo>
                    <a:pt x="2815" y="80"/>
                    <a:pt x="2671" y="89"/>
                    <a:pt x="2534" y="89"/>
                  </a:cubicBezTo>
                  <a:cubicBezTo>
                    <a:pt x="2351" y="89"/>
                    <a:pt x="2179" y="73"/>
                    <a:pt x="2052"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8" name="Google Shape;3908;p23"/>
            <p:cNvSpPr/>
            <p:nvPr/>
          </p:nvSpPr>
          <p:spPr>
            <a:xfrm>
              <a:off x="-1445700" y="3896300"/>
              <a:ext cx="88975" cy="104875"/>
            </a:xfrm>
            <a:custGeom>
              <a:rect b="b" l="l" r="r" t="t"/>
              <a:pathLst>
                <a:path extrusionOk="0" h="4195" w="3559">
                  <a:moveTo>
                    <a:pt x="2453" y="1"/>
                  </a:moveTo>
                  <a:cubicBezTo>
                    <a:pt x="2421" y="1"/>
                    <a:pt x="2387" y="4"/>
                    <a:pt x="2353" y="10"/>
                  </a:cubicBezTo>
                  <a:cubicBezTo>
                    <a:pt x="2036" y="263"/>
                    <a:pt x="1697" y="454"/>
                    <a:pt x="1316" y="581"/>
                  </a:cubicBezTo>
                  <a:cubicBezTo>
                    <a:pt x="1278" y="1166"/>
                    <a:pt x="1545" y="1268"/>
                    <a:pt x="1822" y="1268"/>
                  </a:cubicBezTo>
                  <a:cubicBezTo>
                    <a:pt x="1970" y="1268"/>
                    <a:pt x="2120" y="1239"/>
                    <a:pt x="2229" y="1239"/>
                  </a:cubicBezTo>
                  <a:cubicBezTo>
                    <a:pt x="2366" y="1239"/>
                    <a:pt x="2436" y="1285"/>
                    <a:pt x="2353" y="1490"/>
                  </a:cubicBezTo>
                  <a:cubicBezTo>
                    <a:pt x="1972" y="2273"/>
                    <a:pt x="724" y="2357"/>
                    <a:pt x="534" y="3288"/>
                  </a:cubicBezTo>
                  <a:cubicBezTo>
                    <a:pt x="1" y="3751"/>
                    <a:pt x="212" y="4195"/>
                    <a:pt x="588" y="4195"/>
                  </a:cubicBezTo>
                  <a:cubicBezTo>
                    <a:pt x="778" y="4195"/>
                    <a:pt x="1011" y="4080"/>
                    <a:pt x="1211" y="3795"/>
                  </a:cubicBezTo>
                  <a:cubicBezTo>
                    <a:pt x="640" y="2865"/>
                    <a:pt x="2120" y="2759"/>
                    <a:pt x="2501" y="2167"/>
                  </a:cubicBezTo>
                  <a:cubicBezTo>
                    <a:pt x="3558" y="1977"/>
                    <a:pt x="2459" y="771"/>
                    <a:pt x="3241" y="285"/>
                  </a:cubicBezTo>
                  <a:cubicBezTo>
                    <a:pt x="2954" y="246"/>
                    <a:pt x="2754" y="1"/>
                    <a:pt x="2453"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9" name="Google Shape;3909;p23"/>
            <p:cNvSpPr/>
            <p:nvPr/>
          </p:nvSpPr>
          <p:spPr>
            <a:xfrm>
              <a:off x="-2068950" y="3801350"/>
              <a:ext cx="38075" cy="101025"/>
            </a:xfrm>
            <a:custGeom>
              <a:rect b="b" l="l" r="r" t="t"/>
              <a:pathLst>
                <a:path extrusionOk="0" h="4041" w="1523">
                  <a:moveTo>
                    <a:pt x="1438" y="1"/>
                  </a:moveTo>
                  <a:cubicBezTo>
                    <a:pt x="317" y="466"/>
                    <a:pt x="571" y="1629"/>
                    <a:pt x="148" y="2496"/>
                  </a:cubicBezTo>
                  <a:cubicBezTo>
                    <a:pt x="381" y="3025"/>
                    <a:pt x="0" y="3829"/>
                    <a:pt x="1015" y="4040"/>
                  </a:cubicBezTo>
                  <a:cubicBezTo>
                    <a:pt x="1332" y="3998"/>
                    <a:pt x="1311" y="3892"/>
                    <a:pt x="1184" y="3660"/>
                  </a:cubicBezTo>
                  <a:cubicBezTo>
                    <a:pt x="190" y="2412"/>
                    <a:pt x="1523" y="1270"/>
                    <a:pt x="1438"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0" name="Google Shape;3910;p23"/>
            <p:cNvSpPr/>
            <p:nvPr/>
          </p:nvSpPr>
          <p:spPr>
            <a:xfrm>
              <a:off x="-1966375" y="3961950"/>
              <a:ext cx="61350" cy="83775"/>
            </a:xfrm>
            <a:custGeom>
              <a:rect b="b" l="l" r="r" t="t"/>
              <a:pathLst>
                <a:path extrusionOk="0" h="3351" w="2454">
                  <a:moveTo>
                    <a:pt x="1687" y="0"/>
                  </a:moveTo>
                  <a:cubicBezTo>
                    <a:pt x="1476" y="0"/>
                    <a:pt x="1240" y="400"/>
                    <a:pt x="1036" y="493"/>
                  </a:cubicBezTo>
                  <a:cubicBezTo>
                    <a:pt x="1142" y="1064"/>
                    <a:pt x="656" y="1381"/>
                    <a:pt x="317" y="1762"/>
                  </a:cubicBezTo>
                  <a:cubicBezTo>
                    <a:pt x="0" y="2290"/>
                    <a:pt x="402" y="2734"/>
                    <a:pt x="571" y="3179"/>
                  </a:cubicBezTo>
                  <a:cubicBezTo>
                    <a:pt x="615" y="3310"/>
                    <a:pt x="743" y="3351"/>
                    <a:pt x="892" y="3351"/>
                  </a:cubicBezTo>
                  <a:cubicBezTo>
                    <a:pt x="1032" y="3351"/>
                    <a:pt x="1189" y="3315"/>
                    <a:pt x="1311" y="3284"/>
                  </a:cubicBezTo>
                  <a:cubicBezTo>
                    <a:pt x="1967" y="3136"/>
                    <a:pt x="1565" y="2586"/>
                    <a:pt x="1777" y="2269"/>
                  </a:cubicBezTo>
                  <a:lnTo>
                    <a:pt x="1777" y="2269"/>
                  </a:lnTo>
                  <a:cubicBezTo>
                    <a:pt x="1701" y="2283"/>
                    <a:pt x="1629" y="2289"/>
                    <a:pt x="1560" y="2289"/>
                  </a:cubicBezTo>
                  <a:cubicBezTo>
                    <a:pt x="901" y="2289"/>
                    <a:pt x="610" y="1691"/>
                    <a:pt x="1396" y="1423"/>
                  </a:cubicBezTo>
                  <a:cubicBezTo>
                    <a:pt x="2453" y="1127"/>
                    <a:pt x="2136" y="598"/>
                    <a:pt x="1777" y="27"/>
                  </a:cubicBezTo>
                  <a:cubicBezTo>
                    <a:pt x="1747" y="9"/>
                    <a:pt x="1717" y="0"/>
                    <a:pt x="1687"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1" name="Google Shape;3911;p23"/>
            <p:cNvSpPr/>
            <p:nvPr/>
          </p:nvSpPr>
          <p:spPr>
            <a:xfrm>
              <a:off x="-2808675" y="3778450"/>
              <a:ext cx="49750" cy="85475"/>
            </a:xfrm>
            <a:custGeom>
              <a:rect b="b" l="l" r="r" t="t"/>
              <a:pathLst>
                <a:path extrusionOk="0" h="3419" w="1990">
                  <a:moveTo>
                    <a:pt x="1208" y="0"/>
                  </a:moveTo>
                  <a:cubicBezTo>
                    <a:pt x="771" y="0"/>
                    <a:pt x="203" y="848"/>
                    <a:pt x="170" y="1213"/>
                  </a:cubicBezTo>
                  <a:cubicBezTo>
                    <a:pt x="149" y="1572"/>
                    <a:pt x="86" y="1932"/>
                    <a:pt x="276" y="2270"/>
                  </a:cubicBezTo>
                  <a:cubicBezTo>
                    <a:pt x="377" y="2317"/>
                    <a:pt x="456" y="2337"/>
                    <a:pt x="519" y="2337"/>
                  </a:cubicBezTo>
                  <a:cubicBezTo>
                    <a:pt x="852" y="2337"/>
                    <a:pt x="738" y="1784"/>
                    <a:pt x="1058" y="1784"/>
                  </a:cubicBezTo>
                  <a:cubicBezTo>
                    <a:pt x="1376" y="3412"/>
                    <a:pt x="191" y="2440"/>
                    <a:pt x="1" y="3137"/>
                  </a:cubicBezTo>
                  <a:cubicBezTo>
                    <a:pt x="170" y="3351"/>
                    <a:pt x="359" y="3419"/>
                    <a:pt x="551" y="3419"/>
                  </a:cubicBezTo>
                  <a:cubicBezTo>
                    <a:pt x="816" y="3419"/>
                    <a:pt x="1089" y="3292"/>
                    <a:pt x="1333" y="3243"/>
                  </a:cubicBezTo>
                  <a:cubicBezTo>
                    <a:pt x="1989" y="3095"/>
                    <a:pt x="1672" y="1551"/>
                    <a:pt x="1460" y="1086"/>
                  </a:cubicBezTo>
                  <a:cubicBezTo>
                    <a:pt x="1249" y="832"/>
                    <a:pt x="1270" y="452"/>
                    <a:pt x="1524" y="219"/>
                  </a:cubicBezTo>
                  <a:cubicBezTo>
                    <a:pt x="1437" y="64"/>
                    <a:pt x="1327" y="0"/>
                    <a:pt x="1208"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2" name="Google Shape;3912;p23"/>
            <p:cNvSpPr/>
            <p:nvPr/>
          </p:nvSpPr>
          <p:spPr>
            <a:xfrm>
              <a:off x="-1088675" y="3593575"/>
              <a:ext cx="68750" cy="87825"/>
            </a:xfrm>
            <a:custGeom>
              <a:rect b="b" l="l" r="r" t="t"/>
              <a:pathLst>
                <a:path extrusionOk="0" h="3513" w="2750">
                  <a:moveTo>
                    <a:pt x="2580" y="0"/>
                  </a:moveTo>
                  <a:lnTo>
                    <a:pt x="2580" y="0"/>
                  </a:lnTo>
                  <a:cubicBezTo>
                    <a:pt x="1544" y="64"/>
                    <a:pt x="635" y="1481"/>
                    <a:pt x="317" y="2369"/>
                  </a:cubicBezTo>
                  <a:cubicBezTo>
                    <a:pt x="0" y="2813"/>
                    <a:pt x="317" y="3194"/>
                    <a:pt x="677" y="3490"/>
                  </a:cubicBezTo>
                  <a:cubicBezTo>
                    <a:pt x="793" y="3505"/>
                    <a:pt x="890" y="3512"/>
                    <a:pt x="969" y="3512"/>
                  </a:cubicBezTo>
                  <a:cubicBezTo>
                    <a:pt x="1875" y="3512"/>
                    <a:pt x="589" y="2577"/>
                    <a:pt x="1036" y="2052"/>
                  </a:cubicBezTo>
                  <a:cubicBezTo>
                    <a:pt x="1269" y="1819"/>
                    <a:pt x="1354" y="1502"/>
                    <a:pt x="1607" y="1248"/>
                  </a:cubicBezTo>
                  <a:cubicBezTo>
                    <a:pt x="2750" y="1100"/>
                    <a:pt x="2305" y="825"/>
                    <a:pt x="2580"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3" name="Google Shape;3913;p23"/>
            <p:cNvSpPr/>
            <p:nvPr/>
          </p:nvSpPr>
          <p:spPr>
            <a:xfrm>
              <a:off x="-1974075" y="3998050"/>
              <a:ext cx="84900" cy="53525"/>
            </a:xfrm>
            <a:custGeom>
              <a:rect b="b" l="l" r="r" t="t"/>
              <a:pathLst>
                <a:path extrusionOk="0" h="2141" w="3396">
                  <a:moveTo>
                    <a:pt x="3396" y="0"/>
                  </a:moveTo>
                  <a:cubicBezTo>
                    <a:pt x="2846" y="64"/>
                    <a:pt x="2381" y="360"/>
                    <a:pt x="2085" y="804"/>
                  </a:cubicBezTo>
                  <a:cubicBezTo>
                    <a:pt x="2063" y="1058"/>
                    <a:pt x="1408" y="1100"/>
                    <a:pt x="1810" y="1502"/>
                  </a:cubicBezTo>
                  <a:cubicBezTo>
                    <a:pt x="1915" y="1629"/>
                    <a:pt x="1810" y="1756"/>
                    <a:pt x="1598" y="1777"/>
                  </a:cubicBezTo>
                  <a:cubicBezTo>
                    <a:pt x="1545" y="1777"/>
                    <a:pt x="1481" y="1778"/>
                    <a:pt x="1413" y="1778"/>
                  </a:cubicBezTo>
                  <a:cubicBezTo>
                    <a:pt x="1212" y="1778"/>
                    <a:pt x="990" y="1766"/>
                    <a:pt x="1006" y="1671"/>
                  </a:cubicBezTo>
                  <a:cubicBezTo>
                    <a:pt x="1091" y="1164"/>
                    <a:pt x="308" y="677"/>
                    <a:pt x="985" y="170"/>
                  </a:cubicBezTo>
                  <a:cubicBezTo>
                    <a:pt x="874" y="59"/>
                    <a:pt x="742" y="11"/>
                    <a:pt x="612" y="11"/>
                  </a:cubicBezTo>
                  <a:cubicBezTo>
                    <a:pt x="298" y="11"/>
                    <a:pt x="0" y="296"/>
                    <a:pt x="75" y="656"/>
                  </a:cubicBezTo>
                  <a:cubicBezTo>
                    <a:pt x="33" y="1015"/>
                    <a:pt x="329" y="1290"/>
                    <a:pt x="350" y="1650"/>
                  </a:cubicBezTo>
                  <a:cubicBezTo>
                    <a:pt x="366" y="1986"/>
                    <a:pt x="552" y="2141"/>
                    <a:pt x="844" y="2141"/>
                  </a:cubicBezTo>
                  <a:cubicBezTo>
                    <a:pt x="937" y="2141"/>
                    <a:pt x="1041" y="2125"/>
                    <a:pt x="1154" y="2094"/>
                  </a:cubicBezTo>
                  <a:cubicBezTo>
                    <a:pt x="1767" y="1904"/>
                    <a:pt x="2677" y="1967"/>
                    <a:pt x="2465" y="1015"/>
                  </a:cubicBezTo>
                  <a:cubicBezTo>
                    <a:pt x="2634" y="656"/>
                    <a:pt x="3311" y="444"/>
                    <a:pt x="3396"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4" name="Google Shape;3914;p23"/>
            <p:cNvSpPr/>
            <p:nvPr/>
          </p:nvSpPr>
          <p:spPr>
            <a:xfrm>
              <a:off x="-1722100" y="4027125"/>
              <a:ext cx="55525" cy="61375"/>
            </a:xfrm>
            <a:custGeom>
              <a:rect b="b" l="l" r="r" t="t"/>
              <a:pathLst>
                <a:path extrusionOk="0" h="2455" w="2221">
                  <a:moveTo>
                    <a:pt x="2221" y="1"/>
                  </a:moveTo>
                  <a:lnTo>
                    <a:pt x="2221" y="1"/>
                  </a:lnTo>
                  <a:cubicBezTo>
                    <a:pt x="804" y="318"/>
                    <a:pt x="360" y="1333"/>
                    <a:pt x="0" y="2390"/>
                  </a:cubicBezTo>
                  <a:cubicBezTo>
                    <a:pt x="108" y="2433"/>
                    <a:pt x="218" y="2455"/>
                    <a:pt x="327" y="2455"/>
                  </a:cubicBezTo>
                  <a:cubicBezTo>
                    <a:pt x="537" y="2455"/>
                    <a:pt x="742" y="2375"/>
                    <a:pt x="909" y="2221"/>
                  </a:cubicBezTo>
                  <a:cubicBezTo>
                    <a:pt x="1375" y="1862"/>
                    <a:pt x="1417" y="1227"/>
                    <a:pt x="2030" y="931"/>
                  </a:cubicBezTo>
                  <a:lnTo>
                    <a:pt x="2221" y="1"/>
                  </a:ln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5" name="Google Shape;3915;p23"/>
            <p:cNvSpPr/>
            <p:nvPr/>
          </p:nvSpPr>
          <p:spPr>
            <a:xfrm>
              <a:off x="-1677700" y="4028175"/>
              <a:ext cx="57125" cy="83050"/>
            </a:xfrm>
            <a:custGeom>
              <a:rect b="b" l="l" r="r" t="t"/>
              <a:pathLst>
                <a:path extrusionOk="0" h="3322" w="2285">
                  <a:moveTo>
                    <a:pt x="1735" y="1"/>
                  </a:moveTo>
                  <a:cubicBezTo>
                    <a:pt x="1396" y="149"/>
                    <a:pt x="677" y="128"/>
                    <a:pt x="1375" y="699"/>
                  </a:cubicBezTo>
                  <a:cubicBezTo>
                    <a:pt x="1841" y="1079"/>
                    <a:pt x="1" y="2327"/>
                    <a:pt x="254" y="3321"/>
                  </a:cubicBezTo>
                  <a:cubicBezTo>
                    <a:pt x="424" y="3300"/>
                    <a:pt x="614" y="3258"/>
                    <a:pt x="614" y="3131"/>
                  </a:cubicBezTo>
                  <a:cubicBezTo>
                    <a:pt x="572" y="2306"/>
                    <a:pt x="1545" y="1904"/>
                    <a:pt x="1714" y="1185"/>
                  </a:cubicBezTo>
                  <a:cubicBezTo>
                    <a:pt x="1746" y="1012"/>
                    <a:pt x="1834" y="955"/>
                    <a:pt x="1943" y="955"/>
                  </a:cubicBezTo>
                  <a:cubicBezTo>
                    <a:pt x="2048" y="955"/>
                    <a:pt x="2171" y="1007"/>
                    <a:pt x="2285" y="1058"/>
                  </a:cubicBezTo>
                  <a:cubicBezTo>
                    <a:pt x="2285" y="656"/>
                    <a:pt x="2242" y="233"/>
                    <a:pt x="1735"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6" name="Google Shape;3916;p23"/>
            <p:cNvSpPr/>
            <p:nvPr/>
          </p:nvSpPr>
          <p:spPr>
            <a:xfrm>
              <a:off x="-853400" y="3754725"/>
              <a:ext cx="70850" cy="55975"/>
            </a:xfrm>
            <a:custGeom>
              <a:rect b="b" l="l" r="r" t="t"/>
              <a:pathLst>
                <a:path extrusionOk="0" h="2239" w="2834">
                  <a:moveTo>
                    <a:pt x="2658" y="0"/>
                  </a:moveTo>
                  <a:cubicBezTo>
                    <a:pt x="2102" y="0"/>
                    <a:pt x="70" y="1639"/>
                    <a:pt x="1" y="1950"/>
                  </a:cubicBezTo>
                  <a:cubicBezTo>
                    <a:pt x="37" y="2133"/>
                    <a:pt x="200" y="2239"/>
                    <a:pt x="364" y="2239"/>
                  </a:cubicBezTo>
                  <a:cubicBezTo>
                    <a:pt x="485" y="2239"/>
                    <a:pt x="606" y="2182"/>
                    <a:pt x="677" y="2056"/>
                  </a:cubicBezTo>
                  <a:cubicBezTo>
                    <a:pt x="1248" y="1337"/>
                    <a:pt x="2285" y="1062"/>
                    <a:pt x="2771" y="280"/>
                  </a:cubicBezTo>
                  <a:cubicBezTo>
                    <a:pt x="2833" y="82"/>
                    <a:pt x="2783" y="0"/>
                    <a:pt x="2658"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7" name="Google Shape;3917;p23"/>
            <p:cNvSpPr/>
            <p:nvPr/>
          </p:nvSpPr>
          <p:spPr>
            <a:xfrm>
              <a:off x="-2343900" y="3700375"/>
              <a:ext cx="64525" cy="72450"/>
            </a:xfrm>
            <a:custGeom>
              <a:rect b="b" l="l" r="r" t="t"/>
              <a:pathLst>
                <a:path extrusionOk="0" h="2898" w="2581">
                  <a:moveTo>
                    <a:pt x="1333" y="0"/>
                  </a:moveTo>
                  <a:cubicBezTo>
                    <a:pt x="889" y="825"/>
                    <a:pt x="0" y="2454"/>
                    <a:pt x="1290" y="2898"/>
                  </a:cubicBezTo>
                  <a:cubicBezTo>
                    <a:pt x="1409" y="2752"/>
                    <a:pt x="1582" y="2736"/>
                    <a:pt x="1764" y="2736"/>
                  </a:cubicBezTo>
                  <a:cubicBezTo>
                    <a:pt x="1815" y="2736"/>
                    <a:pt x="1868" y="2737"/>
                    <a:pt x="1919" y="2737"/>
                  </a:cubicBezTo>
                  <a:cubicBezTo>
                    <a:pt x="2107" y="2737"/>
                    <a:pt x="2289" y="2720"/>
                    <a:pt x="2411" y="2559"/>
                  </a:cubicBezTo>
                  <a:cubicBezTo>
                    <a:pt x="2389" y="2558"/>
                    <a:pt x="2366" y="2557"/>
                    <a:pt x="2343" y="2557"/>
                  </a:cubicBezTo>
                  <a:cubicBezTo>
                    <a:pt x="2206" y="2557"/>
                    <a:pt x="2066" y="2580"/>
                    <a:pt x="1930" y="2580"/>
                  </a:cubicBezTo>
                  <a:cubicBezTo>
                    <a:pt x="1772" y="2580"/>
                    <a:pt x="1618" y="2549"/>
                    <a:pt x="1481" y="2411"/>
                  </a:cubicBezTo>
                  <a:cubicBezTo>
                    <a:pt x="1100" y="1629"/>
                    <a:pt x="2581" y="318"/>
                    <a:pt x="1333"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8" name="Google Shape;3918;p23"/>
            <p:cNvSpPr/>
            <p:nvPr/>
          </p:nvSpPr>
          <p:spPr>
            <a:xfrm>
              <a:off x="-1185450" y="4084450"/>
              <a:ext cx="52900" cy="46850"/>
            </a:xfrm>
            <a:custGeom>
              <a:rect b="b" l="l" r="r" t="t"/>
              <a:pathLst>
                <a:path extrusionOk="0" h="1874" w="2116">
                  <a:moveTo>
                    <a:pt x="1619" y="1"/>
                  </a:moveTo>
                  <a:cubicBezTo>
                    <a:pt x="1160" y="1"/>
                    <a:pt x="641" y="525"/>
                    <a:pt x="276" y="753"/>
                  </a:cubicBezTo>
                  <a:cubicBezTo>
                    <a:pt x="1" y="1049"/>
                    <a:pt x="170" y="1578"/>
                    <a:pt x="445" y="1874"/>
                  </a:cubicBezTo>
                  <a:cubicBezTo>
                    <a:pt x="1291" y="1578"/>
                    <a:pt x="1650" y="880"/>
                    <a:pt x="2116" y="288"/>
                  </a:cubicBezTo>
                  <a:cubicBezTo>
                    <a:pt x="1967" y="80"/>
                    <a:pt x="1798" y="1"/>
                    <a:pt x="1619"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9" name="Google Shape;3919;p23"/>
            <p:cNvSpPr/>
            <p:nvPr/>
          </p:nvSpPr>
          <p:spPr>
            <a:xfrm>
              <a:off x="-1229250" y="4107250"/>
              <a:ext cx="54925" cy="33150"/>
            </a:xfrm>
            <a:custGeom>
              <a:rect b="b" l="l" r="r" t="t"/>
              <a:pathLst>
                <a:path extrusionOk="0" h="1326" w="2197">
                  <a:moveTo>
                    <a:pt x="256" y="1"/>
                  </a:moveTo>
                  <a:cubicBezTo>
                    <a:pt x="0" y="1"/>
                    <a:pt x="44" y="176"/>
                    <a:pt x="167" y="666"/>
                  </a:cubicBezTo>
                  <a:cubicBezTo>
                    <a:pt x="615" y="1114"/>
                    <a:pt x="919" y="1326"/>
                    <a:pt x="1254" y="1326"/>
                  </a:cubicBezTo>
                  <a:cubicBezTo>
                    <a:pt x="1519" y="1326"/>
                    <a:pt x="1804" y="1193"/>
                    <a:pt x="2197" y="941"/>
                  </a:cubicBezTo>
                  <a:lnTo>
                    <a:pt x="2197" y="327"/>
                  </a:lnTo>
                  <a:cubicBezTo>
                    <a:pt x="1816" y="95"/>
                    <a:pt x="1372" y="264"/>
                    <a:pt x="991" y="137"/>
                  </a:cubicBezTo>
                  <a:cubicBezTo>
                    <a:pt x="630" y="54"/>
                    <a:pt x="397" y="1"/>
                    <a:pt x="256"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0" name="Google Shape;3920;p23"/>
            <p:cNvSpPr/>
            <p:nvPr/>
          </p:nvSpPr>
          <p:spPr>
            <a:xfrm>
              <a:off x="-1212950" y="3839725"/>
              <a:ext cx="111600" cy="76650"/>
            </a:xfrm>
            <a:custGeom>
              <a:rect b="b" l="l" r="r" t="t"/>
              <a:pathLst>
                <a:path extrusionOk="0" h="3066" w="4464">
                  <a:moveTo>
                    <a:pt x="3772" y="1"/>
                  </a:moveTo>
                  <a:cubicBezTo>
                    <a:pt x="2618" y="1"/>
                    <a:pt x="3318" y="1426"/>
                    <a:pt x="1947" y="1554"/>
                  </a:cubicBezTo>
                  <a:cubicBezTo>
                    <a:pt x="1926" y="2463"/>
                    <a:pt x="487" y="2146"/>
                    <a:pt x="1" y="2696"/>
                  </a:cubicBezTo>
                  <a:cubicBezTo>
                    <a:pt x="87" y="2953"/>
                    <a:pt x="240" y="3065"/>
                    <a:pt x="448" y="3065"/>
                  </a:cubicBezTo>
                  <a:cubicBezTo>
                    <a:pt x="548" y="3065"/>
                    <a:pt x="660" y="3040"/>
                    <a:pt x="784" y="2992"/>
                  </a:cubicBezTo>
                  <a:cubicBezTo>
                    <a:pt x="1439" y="2082"/>
                    <a:pt x="3279" y="2082"/>
                    <a:pt x="3173" y="729"/>
                  </a:cubicBezTo>
                  <a:cubicBezTo>
                    <a:pt x="3122" y="484"/>
                    <a:pt x="3487" y="270"/>
                    <a:pt x="3784" y="270"/>
                  </a:cubicBezTo>
                  <a:cubicBezTo>
                    <a:pt x="3975" y="270"/>
                    <a:pt x="4138" y="358"/>
                    <a:pt x="4146" y="581"/>
                  </a:cubicBezTo>
                  <a:cubicBezTo>
                    <a:pt x="4358" y="475"/>
                    <a:pt x="4379" y="263"/>
                    <a:pt x="4464" y="115"/>
                  </a:cubicBezTo>
                  <a:cubicBezTo>
                    <a:pt x="4178" y="35"/>
                    <a:pt x="3952" y="1"/>
                    <a:pt x="3772"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1" name="Google Shape;3921;p23"/>
            <p:cNvSpPr/>
            <p:nvPr/>
          </p:nvSpPr>
          <p:spPr>
            <a:xfrm>
              <a:off x="-1453300" y="3905525"/>
              <a:ext cx="62725" cy="53325"/>
            </a:xfrm>
            <a:custGeom>
              <a:rect b="b" l="l" r="r" t="t"/>
              <a:pathLst>
                <a:path extrusionOk="0" h="2133" w="2509">
                  <a:moveTo>
                    <a:pt x="1684" y="0"/>
                  </a:moveTo>
                  <a:cubicBezTo>
                    <a:pt x="1113" y="275"/>
                    <a:pt x="605" y="656"/>
                    <a:pt x="182" y="1142"/>
                  </a:cubicBezTo>
                  <a:cubicBezTo>
                    <a:pt x="0" y="1753"/>
                    <a:pt x="42" y="2133"/>
                    <a:pt x="273" y="2133"/>
                  </a:cubicBezTo>
                  <a:cubicBezTo>
                    <a:pt x="418" y="2133"/>
                    <a:pt x="637" y="1984"/>
                    <a:pt x="923" y="1650"/>
                  </a:cubicBezTo>
                  <a:cubicBezTo>
                    <a:pt x="1853" y="1290"/>
                    <a:pt x="2509" y="1311"/>
                    <a:pt x="1684" y="191"/>
                  </a:cubicBezTo>
                  <a:cubicBezTo>
                    <a:pt x="1747" y="169"/>
                    <a:pt x="1769" y="42"/>
                    <a:pt x="1684"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2" name="Google Shape;3922;p23"/>
            <p:cNvSpPr/>
            <p:nvPr/>
          </p:nvSpPr>
          <p:spPr>
            <a:xfrm>
              <a:off x="-1616375" y="3758075"/>
              <a:ext cx="48150" cy="53125"/>
            </a:xfrm>
            <a:custGeom>
              <a:rect b="b" l="l" r="r" t="t"/>
              <a:pathLst>
                <a:path extrusionOk="0" h="2125" w="1926">
                  <a:moveTo>
                    <a:pt x="769" y="0"/>
                  </a:moveTo>
                  <a:cubicBezTo>
                    <a:pt x="512" y="0"/>
                    <a:pt x="248" y="64"/>
                    <a:pt x="1" y="188"/>
                  </a:cubicBezTo>
                  <a:cubicBezTo>
                    <a:pt x="149" y="442"/>
                    <a:pt x="487" y="590"/>
                    <a:pt x="234" y="928"/>
                  </a:cubicBezTo>
                  <a:cubicBezTo>
                    <a:pt x="593" y="1288"/>
                    <a:pt x="276" y="1732"/>
                    <a:pt x="466" y="2112"/>
                  </a:cubicBezTo>
                  <a:cubicBezTo>
                    <a:pt x="516" y="2121"/>
                    <a:pt x="562" y="2125"/>
                    <a:pt x="605" y="2125"/>
                  </a:cubicBezTo>
                  <a:cubicBezTo>
                    <a:pt x="1453" y="2125"/>
                    <a:pt x="1000" y="611"/>
                    <a:pt x="1926" y="611"/>
                  </a:cubicBezTo>
                  <a:cubicBezTo>
                    <a:pt x="1644" y="195"/>
                    <a:pt x="1217" y="0"/>
                    <a:pt x="769"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3" name="Google Shape;3923;p23"/>
            <p:cNvSpPr/>
            <p:nvPr/>
          </p:nvSpPr>
          <p:spPr>
            <a:xfrm>
              <a:off x="-1733750" y="4083050"/>
              <a:ext cx="57675" cy="47200"/>
            </a:xfrm>
            <a:custGeom>
              <a:rect b="b" l="l" r="r" t="t"/>
              <a:pathLst>
                <a:path extrusionOk="0" h="1888" w="2307">
                  <a:moveTo>
                    <a:pt x="1083" y="0"/>
                  </a:moveTo>
                  <a:cubicBezTo>
                    <a:pt x="871" y="0"/>
                    <a:pt x="661" y="47"/>
                    <a:pt x="466" y="153"/>
                  </a:cubicBezTo>
                  <a:lnTo>
                    <a:pt x="445" y="153"/>
                  </a:lnTo>
                  <a:cubicBezTo>
                    <a:pt x="1" y="1549"/>
                    <a:pt x="530" y="1613"/>
                    <a:pt x="1756" y="1888"/>
                  </a:cubicBezTo>
                  <a:cubicBezTo>
                    <a:pt x="1650" y="1486"/>
                    <a:pt x="2116" y="1486"/>
                    <a:pt x="2306" y="1274"/>
                  </a:cubicBezTo>
                  <a:lnTo>
                    <a:pt x="2306" y="1274"/>
                  </a:lnTo>
                  <a:cubicBezTo>
                    <a:pt x="2229" y="1288"/>
                    <a:pt x="2154" y="1295"/>
                    <a:pt x="2084" y="1295"/>
                  </a:cubicBezTo>
                  <a:cubicBezTo>
                    <a:pt x="1400" y="1295"/>
                    <a:pt x="1034" y="676"/>
                    <a:pt x="1206" y="5"/>
                  </a:cubicBezTo>
                  <a:cubicBezTo>
                    <a:pt x="1165" y="2"/>
                    <a:pt x="1124" y="0"/>
                    <a:pt x="1083"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4" name="Google Shape;3924;p23"/>
            <p:cNvSpPr/>
            <p:nvPr/>
          </p:nvSpPr>
          <p:spPr>
            <a:xfrm>
              <a:off x="-1208000" y="3821450"/>
              <a:ext cx="62225" cy="45350"/>
            </a:xfrm>
            <a:custGeom>
              <a:rect b="b" l="l" r="r" t="t"/>
              <a:pathLst>
                <a:path extrusionOk="0" h="1814" w="2489">
                  <a:moveTo>
                    <a:pt x="1897" y="0"/>
                  </a:moveTo>
                  <a:lnTo>
                    <a:pt x="839" y="677"/>
                  </a:lnTo>
                  <a:cubicBezTo>
                    <a:pt x="879" y="933"/>
                    <a:pt x="1" y="1813"/>
                    <a:pt x="478" y="1813"/>
                  </a:cubicBezTo>
                  <a:cubicBezTo>
                    <a:pt x="513" y="1813"/>
                    <a:pt x="556" y="1808"/>
                    <a:pt x="607" y="1798"/>
                  </a:cubicBezTo>
                  <a:cubicBezTo>
                    <a:pt x="1262" y="1312"/>
                    <a:pt x="2489" y="1164"/>
                    <a:pt x="1897"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5" name="Google Shape;3925;p23"/>
            <p:cNvSpPr/>
            <p:nvPr/>
          </p:nvSpPr>
          <p:spPr>
            <a:xfrm>
              <a:off x="-2325400" y="3681825"/>
              <a:ext cx="40100" cy="78850"/>
            </a:xfrm>
            <a:custGeom>
              <a:rect b="b" l="l" r="r" t="t"/>
              <a:pathLst>
                <a:path extrusionOk="0" h="3154" w="1604">
                  <a:moveTo>
                    <a:pt x="1244" y="1"/>
                  </a:moveTo>
                  <a:cubicBezTo>
                    <a:pt x="939" y="1"/>
                    <a:pt x="529" y="310"/>
                    <a:pt x="593" y="742"/>
                  </a:cubicBezTo>
                  <a:cubicBezTo>
                    <a:pt x="1587" y="1313"/>
                    <a:pt x="1" y="2307"/>
                    <a:pt x="741" y="3153"/>
                  </a:cubicBezTo>
                  <a:cubicBezTo>
                    <a:pt x="698" y="2942"/>
                    <a:pt x="804" y="2709"/>
                    <a:pt x="1016" y="2603"/>
                  </a:cubicBezTo>
                  <a:cubicBezTo>
                    <a:pt x="1143" y="2328"/>
                    <a:pt x="1164" y="2011"/>
                    <a:pt x="1121" y="1715"/>
                  </a:cubicBezTo>
                  <a:cubicBezTo>
                    <a:pt x="1396" y="1334"/>
                    <a:pt x="1143" y="827"/>
                    <a:pt x="1544" y="467"/>
                  </a:cubicBezTo>
                  <a:cubicBezTo>
                    <a:pt x="1604" y="138"/>
                    <a:pt x="1447" y="1"/>
                    <a:pt x="1244"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6" name="Google Shape;3926;p23"/>
            <p:cNvSpPr/>
            <p:nvPr/>
          </p:nvSpPr>
          <p:spPr>
            <a:xfrm>
              <a:off x="-1236725" y="4088800"/>
              <a:ext cx="61875" cy="35100"/>
            </a:xfrm>
            <a:custGeom>
              <a:rect b="b" l="l" r="r" t="t"/>
              <a:pathLst>
                <a:path extrusionOk="0" h="1404" w="2475">
                  <a:moveTo>
                    <a:pt x="1116" y="0"/>
                  </a:moveTo>
                  <a:cubicBezTo>
                    <a:pt x="773" y="0"/>
                    <a:pt x="529" y="325"/>
                    <a:pt x="191" y="325"/>
                  </a:cubicBezTo>
                  <a:cubicBezTo>
                    <a:pt x="106" y="706"/>
                    <a:pt x="0" y="1171"/>
                    <a:pt x="444" y="1404"/>
                  </a:cubicBezTo>
                  <a:cubicBezTo>
                    <a:pt x="396" y="1017"/>
                    <a:pt x="483" y="906"/>
                    <a:pt x="623" y="906"/>
                  </a:cubicBezTo>
                  <a:cubicBezTo>
                    <a:pt x="809" y="906"/>
                    <a:pt x="1087" y="1099"/>
                    <a:pt x="1269" y="1099"/>
                  </a:cubicBezTo>
                  <a:cubicBezTo>
                    <a:pt x="1310" y="1099"/>
                    <a:pt x="1346" y="1090"/>
                    <a:pt x="1375" y="1065"/>
                  </a:cubicBezTo>
                  <a:cubicBezTo>
                    <a:pt x="1476" y="964"/>
                    <a:pt x="1364" y="747"/>
                    <a:pt x="1503" y="747"/>
                  </a:cubicBezTo>
                  <a:cubicBezTo>
                    <a:pt x="1509" y="747"/>
                    <a:pt x="1516" y="747"/>
                    <a:pt x="1523" y="748"/>
                  </a:cubicBezTo>
                  <a:cubicBezTo>
                    <a:pt x="1692" y="769"/>
                    <a:pt x="1523" y="960"/>
                    <a:pt x="1565" y="1065"/>
                  </a:cubicBezTo>
                  <a:cubicBezTo>
                    <a:pt x="1648" y="1148"/>
                    <a:pt x="1733" y="1176"/>
                    <a:pt x="1818" y="1176"/>
                  </a:cubicBezTo>
                  <a:cubicBezTo>
                    <a:pt x="2000" y="1176"/>
                    <a:pt x="2186" y="1047"/>
                    <a:pt x="2366" y="1047"/>
                  </a:cubicBezTo>
                  <a:cubicBezTo>
                    <a:pt x="2402" y="1047"/>
                    <a:pt x="2439" y="1053"/>
                    <a:pt x="2475" y="1065"/>
                  </a:cubicBezTo>
                  <a:cubicBezTo>
                    <a:pt x="2390" y="473"/>
                    <a:pt x="1967" y="177"/>
                    <a:pt x="1396" y="71"/>
                  </a:cubicBezTo>
                  <a:cubicBezTo>
                    <a:pt x="1295" y="21"/>
                    <a:pt x="1202" y="0"/>
                    <a:pt x="1116"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7" name="Google Shape;3927;p23"/>
            <p:cNvSpPr/>
            <p:nvPr/>
          </p:nvSpPr>
          <p:spPr>
            <a:xfrm>
              <a:off x="-1155825" y="4050400"/>
              <a:ext cx="40725" cy="41250"/>
            </a:xfrm>
            <a:custGeom>
              <a:rect b="b" l="l" r="r" t="t"/>
              <a:pathLst>
                <a:path extrusionOk="0" h="1650" w="1629">
                  <a:moveTo>
                    <a:pt x="1354" y="0"/>
                  </a:moveTo>
                  <a:lnTo>
                    <a:pt x="1354" y="0"/>
                  </a:lnTo>
                  <a:cubicBezTo>
                    <a:pt x="635" y="973"/>
                    <a:pt x="635" y="973"/>
                    <a:pt x="0" y="994"/>
                  </a:cubicBezTo>
                  <a:lnTo>
                    <a:pt x="0" y="1481"/>
                  </a:lnTo>
                  <a:cubicBezTo>
                    <a:pt x="88" y="1528"/>
                    <a:pt x="188" y="1539"/>
                    <a:pt x="291" y="1539"/>
                  </a:cubicBezTo>
                  <a:cubicBezTo>
                    <a:pt x="372" y="1539"/>
                    <a:pt x="455" y="1532"/>
                    <a:pt x="538" y="1532"/>
                  </a:cubicBezTo>
                  <a:cubicBezTo>
                    <a:pt x="677" y="1532"/>
                    <a:pt x="813" y="1551"/>
                    <a:pt x="931" y="1650"/>
                  </a:cubicBezTo>
                  <a:cubicBezTo>
                    <a:pt x="1375" y="1438"/>
                    <a:pt x="1438" y="1036"/>
                    <a:pt x="1607" y="677"/>
                  </a:cubicBezTo>
                  <a:cubicBezTo>
                    <a:pt x="1311" y="529"/>
                    <a:pt x="1629" y="169"/>
                    <a:pt x="1354"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8" name="Google Shape;3928;p23"/>
            <p:cNvSpPr/>
            <p:nvPr/>
          </p:nvSpPr>
          <p:spPr>
            <a:xfrm>
              <a:off x="-2706625" y="4069925"/>
              <a:ext cx="49725" cy="45725"/>
            </a:xfrm>
            <a:custGeom>
              <a:rect b="b" l="l" r="r" t="t"/>
              <a:pathLst>
                <a:path extrusionOk="0" h="1829" w="1989">
                  <a:moveTo>
                    <a:pt x="1658" y="1"/>
                  </a:moveTo>
                  <a:cubicBezTo>
                    <a:pt x="1179" y="1"/>
                    <a:pt x="1051" y="430"/>
                    <a:pt x="741" y="657"/>
                  </a:cubicBezTo>
                  <a:cubicBezTo>
                    <a:pt x="403" y="996"/>
                    <a:pt x="85" y="1355"/>
                    <a:pt x="1" y="1799"/>
                  </a:cubicBezTo>
                  <a:cubicBezTo>
                    <a:pt x="67" y="1819"/>
                    <a:pt x="128" y="1828"/>
                    <a:pt x="184" y="1828"/>
                  </a:cubicBezTo>
                  <a:cubicBezTo>
                    <a:pt x="724" y="1828"/>
                    <a:pt x="848" y="997"/>
                    <a:pt x="1372" y="997"/>
                  </a:cubicBezTo>
                  <a:cubicBezTo>
                    <a:pt x="1490" y="997"/>
                    <a:pt x="1629" y="1039"/>
                    <a:pt x="1799" y="1144"/>
                  </a:cubicBezTo>
                  <a:cubicBezTo>
                    <a:pt x="1735" y="763"/>
                    <a:pt x="1989" y="361"/>
                    <a:pt x="1693" y="2"/>
                  </a:cubicBezTo>
                  <a:cubicBezTo>
                    <a:pt x="1681" y="1"/>
                    <a:pt x="1670" y="1"/>
                    <a:pt x="1658"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9" name="Google Shape;3929;p23"/>
            <p:cNvSpPr/>
            <p:nvPr/>
          </p:nvSpPr>
          <p:spPr>
            <a:xfrm>
              <a:off x="-2283100" y="3669175"/>
              <a:ext cx="56600" cy="63475"/>
            </a:xfrm>
            <a:custGeom>
              <a:rect b="b" l="l" r="r" t="t"/>
              <a:pathLst>
                <a:path extrusionOk="0" h="2539" w="2264">
                  <a:moveTo>
                    <a:pt x="1079" y="0"/>
                  </a:moveTo>
                  <a:cubicBezTo>
                    <a:pt x="1037" y="127"/>
                    <a:pt x="931" y="318"/>
                    <a:pt x="973" y="360"/>
                  </a:cubicBezTo>
                  <a:cubicBezTo>
                    <a:pt x="2264" y="1185"/>
                    <a:pt x="1" y="2094"/>
                    <a:pt x="1269" y="2538"/>
                  </a:cubicBezTo>
                  <a:cubicBezTo>
                    <a:pt x="1058" y="1798"/>
                    <a:pt x="1735" y="1417"/>
                    <a:pt x="2179" y="931"/>
                  </a:cubicBezTo>
                  <a:cubicBezTo>
                    <a:pt x="1883" y="529"/>
                    <a:pt x="1523" y="212"/>
                    <a:pt x="1079"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0" name="Google Shape;3930;p23"/>
            <p:cNvSpPr/>
            <p:nvPr/>
          </p:nvSpPr>
          <p:spPr>
            <a:xfrm>
              <a:off x="-792475" y="3742675"/>
              <a:ext cx="64400" cy="38575"/>
            </a:xfrm>
            <a:custGeom>
              <a:rect b="b" l="l" r="r" t="t"/>
              <a:pathLst>
                <a:path extrusionOk="0" h="1543" w="2576">
                  <a:moveTo>
                    <a:pt x="1244" y="0"/>
                  </a:moveTo>
                  <a:lnTo>
                    <a:pt x="1032" y="43"/>
                  </a:lnTo>
                  <a:cubicBezTo>
                    <a:pt x="1" y="909"/>
                    <a:pt x="355" y="1543"/>
                    <a:pt x="1021" y="1543"/>
                  </a:cubicBezTo>
                  <a:cubicBezTo>
                    <a:pt x="1378" y="1543"/>
                    <a:pt x="1826" y="1360"/>
                    <a:pt x="2195" y="931"/>
                  </a:cubicBezTo>
                  <a:lnTo>
                    <a:pt x="2365" y="910"/>
                  </a:lnTo>
                  <a:cubicBezTo>
                    <a:pt x="2576" y="762"/>
                    <a:pt x="2428" y="529"/>
                    <a:pt x="2195" y="529"/>
                  </a:cubicBezTo>
                  <a:cubicBezTo>
                    <a:pt x="2117" y="550"/>
                    <a:pt x="2047" y="560"/>
                    <a:pt x="1984" y="560"/>
                  </a:cubicBezTo>
                  <a:cubicBezTo>
                    <a:pt x="1606" y="560"/>
                    <a:pt x="1479" y="218"/>
                    <a:pt x="1244"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1" name="Google Shape;3931;p23"/>
            <p:cNvSpPr/>
            <p:nvPr/>
          </p:nvSpPr>
          <p:spPr>
            <a:xfrm>
              <a:off x="-1240425" y="3873700"/>
              <a:ext cx="47600" cy="44775"/>
            </a:xfrm>
            <a:custGeom>
              <a:rect b="b" l="l" r="r" t="t"/>
              <a:pathLst>
                <a:path extrusionOk="0" h="1791" w="1904">
                  <a:moveTo>
                    <a:pt x="882" y="1"/>
                  </a:moveTo>
                  <a:cubicBezTo>
                    <a:pt x="710" y="1"/>
                    <a:pt x="531" y="143"/>
                    <a:pt x="402" y="512"/>
                  </a:cubicBezTo>
                  <a:cubicBezTo>
                    <a:pt x="0" y="1098"/>
                    <a:pt x="805" y="1790"/>
                    <a:pt x="1452" y="1790"/>
                  </a:cubicBezTo>
                  <a:cubicBezTo>
                    <a:pt x="1622" y="1790"/>
                    <a:pt x="1780" y="1743"/>
                    <a:pt x="1904" y="1633"/>
                  </a:cubicBezTo>
                  <a:cubicBezTo>
                    <a:pt x="1586" y="1633"/>
                    <a:pt x="1290" y="1612"/>
                    <a:pt x="1163" y="1294"/>
                  </a:cubicBezTo>
                  <a:cubicBezTo>
                    <a:pt x="1673" y="844"/>
                    <a:pt x="1301" y="1"/>
                    <a:pt x="882"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2" name="Google Shape;3932;p23"/>
            <p:cNvSpPr/>
            <p:nvPr/>
          </p:nvSpPr>
          <p:spPr>
            <a:xfrm>
              <a:off x="-1146850" y="3808550"/>
              <a:ext cx="59925" cy="25625"/>
            </a:xfrm>
            <a:custGeom>
              <a:rect b="b" l="l" r="r" t="t"/>
              <a:pathLst>
                <a:path extrusionOk="0" h="1025" w="2397">
                  <a:moveTo>
                    <a:pt x="1087" y="0"/>
                  </a:moveTo>
                  <a:cubicBezTo>
                    <a:pt x="682" y="0"/>
                    <a:pt x="250" y="94"/>
                    <a:pt x="1" y="242"/>
                  </a:cubicBezTo>
                  <a:cubicBezTo>
                    <a:pt x="593" y="538"/>
                    <a:pt x="1333" y="580"/>
                    <a:pt x="1862" y="1024"/>
                  </a:cubicBezTo>
                  <a:cubicBezTo>
                    <a:pt x="2396" y="276"/>
                    <a:pt x="1782" y="0"/>
                    <a:pt x="1087"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3" name="Google Shape;3933;p23"/>
            <p:cNvSpPr/>
            <p:nvPr/>
          </p:nvSpPr>
          <p:spPr>
            <a:xfrm>
              <a:off x="-1169575" y="4020525"/>
              <a:ext cx="55000" cy="23225"/>
            </a:xfrm>
            <a:custGeom>
              <a:rect b="b" l="l" r="r" t="t"/>
              <a:pathLst>
                <a:path extrusionOk="0" h="929" w="2200">
                  <a:moveTo>
                    <a:pt x="1519" y="0"/>
                  </a:moveTo>
                  <a:cubicBezTo>
                    <a:pt x="1011" y="0"/>
                    <a:pt x="375" y="354"/>
                    <a:pt x="0" y="582"/>
                  </a:cubicBezTo>
                  <a:cubicBezTo>
                    <a:pt x="71" y="565"/>
                    <a:pt x="137" y="558"/>
                    <a:pt x="200" y="558"/>
                  </a:cubicBezTo>
                  <a:cubicBezTo>
                    <a:pt x="652" y="558"/>
                    <a:pt x="921" y="928"/>
                    <a:pt x="1243" y="928"/>
                  </a:cubicBezTo>
                  <a:cubicBezTo>
                    <a:pt x="1399" y="928"/>
                    <a:pt x="1568" y="841"/>
                    <a:pt x="1777" y="582"/>
                  </a:cubicBezTo>
                  <a:cubicBezTo>
                    <a:pt x="1865" y="494"/>
                    <a:pt x="1997" y="450"/>
                    <a:pt x="2124" y="450"/>
                  </a:cubicBezTo>
                  <a:cubicBezTo>
                    <a:pt x="2150" y="450"/>
                    <a:pt x="2175" y="451"/>
                    <a:pt x="2200" y="455"/>
                  </a:cubicBezTo>
                  <a:cubicBezTo>
                    <a:pt x="2068" y="120"/>
                    <a:pt x="1815" y="0"/>
                    <a:pt x="1519"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4" name="Google Shape;3934;p23"/>
            <p:cNvSpPr/>
            <p:nvPr/>
          </p:nvSpPr>
          <p:spPr>
            <a:xfrm>
              <a:off x="-745525" y="3725025"/>
              <a:ext cx="41775" cy="41450"/>
            </a:xfrm>
            <a:custGeom>
              <a:rect b="b" l="l" r="r" t="t"/>
              <a:pathLst>
                <a:path extrusionOk="0" h="1658" w="1671">
                  <a:moveTo>
                    <a:pt x="624" y="1"/>
                  </a:moveTo>
                  <a:cubicBezTo>
                    <a:pt x="459" y="1"/>
                    <a:pt x="286" y="63"/>
                    <a:pt x="106" y="177"/>
                  </a:cubicBezTo>
                  <a:cubicBezTo>
                    <a:pt x="0" y="495"/>
                    <a:pt x="529" y="643"/>
                    <a:pt x="381" y="981"/>
                  </a:cubicBezTo>
                  <a:cubicBezTo>
                    <a:pt x="360" y="1087"/>
                    <a:pt x="402" y="1193"/>
                    <a:pt x="465" y="1277"/>
                  </a:cubicBezTo>
                  <a:lnTo>
                    <a:pt x="487" y="1616"/>
                  </a:lnTo>
                  <a:cubicBezTo>
                    <a:pt x="550" y="1637"/>
                    <a:pt x="592" y="1637"/>
                    <a:pt x="656" y="1658"/>
                  </a:cubicBezTo>
                  <a:cubicBezTo>
                    <a:pt x="952" y="1256"/>
                    <a:pt x="1671" y="854"/>
                    <a:pt x="1206" y="304"/>
                  </a:cubicBezTo>
                  <a:cubicBezTo>
                    <a:pt x="1019" y="95"/>
                    <a:pt x="827" y="1"/>
                    <a:pt x="624"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5" name="Google Shape;3935;p23"/>
            <p:cNvSpPr/>
            <p:nvPr/>
          </p:nvSpPr>
          <p:spPr>
            <a:xfrm>
              <a:off x="-2762125" y="4128650"/>
              <a:ext cx="51300" cy="41350"/>
            </a:xfrm>
            <a:custGeom>
              <a:rect b="b" l="l" r="r" t="t"/>
              <a:pathLst>
                <a:path extrusionOk="0" h="1654" w="2052">
                  <a:moveTo>
                    <a:pt x="1946" y="0"/>
                  </a:moveTo>
                  <a:cubicBezTo>
                    <a:pt x="1396" y="21"/>
                    <a:pt x="1015" y="381"/>
                    <a:pt x="550" y="550"/>
                  </a:cubicBezTo>
                  <a:cubicBezTo>
                    <a:pt x="570" y="862"/>
                    <a:pt x="589" y="1192"/>
                    <a:pt x="128" y="1192"/>
                  </a:cubicBezTo>
                  <a:cubicBezTo>
                    <a:pt x="89" y="1192"/>
                    <a:pt x="46" y="1189"/>
                    <a:pt x="0" y="1185"/>
                  </a:cubicBezTo>
                  <a:lnTo>
                    <a:pt x="0" y="1185"/>
                  </a:lnTo>
                  <a:cubicBezTo>
                    <a:pt x="218" y="1363"/>
                    <a:pt x="325" y="1654"/>
                    <a:pt x="670" y="1654"/>
                  </a:cubicBezTo>
                  <a:cubicBezTo>
                    <a:pt x="692" y="1654"/>
                    <a:pt x="716" y="1652"/>
                    <a:pt x="740" y="1650"/>
                  </a:cubicBezTo>
                  <a:cubicBezTo>
                    <a:pt x="1290" y="1185"/>
                    <a:pt x="1354" y="444"/>
                    <a:pt x="2052" y="64"/>
                  </a:cubicBezTo>
                  <a:lnTo>
                    <a:pt x="1946" y="0"/>
                  </a:ln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6" name="Google Shape;3936;p23"/>
            <p:cNvSpPr/>
            <p:nvPr/>
          </p:nvSpPr>
          <p:spPr>
            <a:xfrm>
              <a:off x="-1231025" y="4054625"/>
              <a:ext cx="54075" cy="42050"/>
            </a:xfrm>
            <a:custGeom>
              <a:rect b="b" l="l" r="r" t="t"/>
              <a:pathLst>
                <a:path extrusionOk="0" h="1682" w="2163">
                  <a:moveTo>
                    <a:pt x="1908" y="0"/>
                  </a:moveTo>
                  <a:cubicBezTo>
                    <a:pt x="1253" y="0"/>
                    <a:pt x="1232" y="804"/>
                    <a:pt x="576" y="804"/>
                  </a:cubicBezTo>
                  <a:cubicBezTo>
                    <a:pt x="407" y="1015"/>
                    <a:pt x="216" y="1248"/>
                    <a:pt x="26" y="1460"/>
                  </a:cubicBezTo>
                  <a:cubicBezTo>
                    <a:pt x="1" y="1625"/>
                    <a:pt x="71" y="1682"/>
                    <a:pt x="189" y="1682"/>
                  </a:cubicBezTo>
                  <a:cubicBezTo>
                    <a:pt x="438" y="1682"/>
                    <a:pt x="899" y="1431"/>
                    <a:pt x="1113" y="1431"/>
                  </a:cubicBezTo>
                  <a:cubicBezTo>
                    <a:pt x="1134" y="1431"/>
                    <a:pt x="1152" y="1433"/>
                    <a:pt x="1168" y="1438"/>
                  </a:cubicBezTo>
                  <a:cubicBezTo>
                    <a:pt x="1337" y="1100"/>
                    <a:pt x="1464" y="719"/>
                    <a:pt x="1845" y="444"/>
                  </a:cubicBezTo>
                  <a:cubicBezTo>
                    <a:pt x="2014" y="339"/>
                    <a:pt x="2162" y="191"/>
                    <a:pt x="1908"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7" name="Google Shape;3937;p23"/>
            <p:cNvSpPr/>
            <p:nvPr/>
          </p:nvSpPr>
          <p:spPr>
            <a:xfrm>
              <a:off x="-1988600" y="4013900"/>
              <a:ext cx="43400" cy="40750"/>
            </a:xfrm>
            <a:custGeom>
              <a:rect b="b" l="l" r="r" t="t"/>
              <a:pathLst>
                <a:path extrusionOk="0" h="1630" w="1736">
                  <a:moveTo>
                    <a:pt x="593" y="1"/>
                  </a:moveTo>
                  <a:cubicBezTo>
                    <a:pt x="1" y="593"/>
                    <a:pt x="276" y="1291"/>
                    <a:pt x="974" y="1629"/>
                  </a:cubicBezTo>
                  <a:cubicBezTo>
                    <a:pt x="1012" y="1626"/>
                    <a:pt x="1050" y="1625"/>
                    <a:pt x="1088" y="1625"/>
                  </a:cubicBezTo>
                  <a:cubicBezTo>
                    <a:pt x="1151" y="1625"/>
                    <a:pt x="1213" y="1628"/>
                    <a:pt x="1274" y="1628"/>
                  </a:cubicBezTo>
                  <a:cubicBezTo>
                    <a:pt x="1449" y="1628"/>
                    <a:pt x="1614" y="1609"/>
                    <a:pt x="1735" y="1460"/>
                  </a:cubicBezTo>
                  <a:cubicBezTo>
                    <a:pt x="614" y="1375"/>
                    <a:pt x="1629" y="804"/>
                    <a:pt x="656" y="43"/>
                  </a:cubicBezTo>
                  <a:lnTo>
                    <a:pt x="593" y="1"/>
                  </a:ln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8" name="Google Shape;3938;p23"/>
            <p:cNvSpPr/>
            <p:nvPr/>
          </p:nvSpPr>
          <p:spPr>
            <a:xfrm>
              <a:off x="-1652850" y="3761175"/>
              <a:ext cx="37575" cy="32625"/>
            </a:xfrm>
            <a:custGeom>
              <a:rect b="b" l="l" r="r" t="t"/>
              <a:pathLst>
                <a:path extrusionOk="0" h="1305" w="1503">
                  <a:moveTo>
                    <a:pt x="1502" y="0"/>
                  </a:moveTo>
                  <a:cubicBezTo>
                    <a:pt x="847" y="191"/>
                    <a:pt x="297" y="656"/>
                    <a:pt x="1" y="1269"/>
                  </a:cubicBezTo>
                  <a:cubicBezTo>
                    <a:pt x="124" y="1294"/>
                    <a:pt x="235" y="1305"/>
                    <a:pt x="334" y="1305"/>
                  </a:cubicBezTo>
                  <a:cubicBezTo>
                    <a:pt x="1098" y="1305"/>
                    <a:pt x="1184" y="638"/>
                    <a:pt x="1502" y="170"/>
                  </a:cubicBezTo>
                  <a:lnTo>
                    <a:pt x="1502" y="0"/>
                  </a:ln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9" name="Google Shape;3939;p23"/>
            <p:cNvSpPr/>
            <p:nvPr/>
          </p:nvSpPr>
          <p:spPr>
            <a:xfrm>
              <a:off x="-1086575" y="3644850"/>
              <a:ext cx="51850" cy="47625"/>
            </a:xfrm>
            <a:custGeom>
              <a:rect b="b" l="l" r="r" t="t"/>
              <a:pathLst>
                <a:path extrusionOk="0" h="1905" w="2074">
                  <a:moveTo>
                    <a:pt x="952" y="1"/>
                  </a:moveTo>
                  <a:lnTo>
                    <a:pt x="952" y="1"/>
                  </a:lnTo>
                  <a:cubicBezTo>
                    <a:pt x="1" y="825"/>
                    <a:pt x="1946" y="1164"/>
                    <a:pt x="593" y="1460"/>
                  </a:cubicBezTo>
                  <a:lnTo>
                    <a:pt x="1333" y="1904"/>
                  </a:lnTo>
                  <a:cubicBezTo>
                    <a:pt x="1587" y="1650"/>
                    <a:pt x="1820" y="1396"/>
                    <a:pt x="2073" y="1143"/>
                  </a:cubicBezTo>
                  <a:cubicBezTo>
                    <a:pt x="1249" y="1100"/>
                    <a:pt x="931" y="677"/>
                    <a:pt x="952"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0" name="Google Shape;3940;p23"/>
            <p:cNvSpPr/>
            <p:nvPr/>
          </p:nvSpPr>
          <p:spPr>
            <a:xfrm>
              <a:off x="-1963750" y="3974250"/>
              <a:ext cx="34400" cy="28075"/>
            </a:xfrm>
            <a:custGeom>
              <a:rect b="b" l="l" r="r" t="t"/>
              <a:pathLst>
                <a:path extrusionOk="0" h="1123" w="1376">
                  <a:moveTo>
                    <a:pt x="931" y="1"/>
                  </a:moveTo>
                  <a:lnTo>
                    <a:pt x="931" y="1"/>
                  </a:lnTo>
                  <a:cubicBezTo>
                    <a:pt x="530" y="191"/>
                    <a:pt x="191" y="529"/>
                    <a:pt x="1" y="952"/>
                  </a:cubicBezTo>
                  <a:cubicBezTo>
                    <a:pt x="122" y="1108"/>
                    <a:pt x="286" y="1122"/>
                    <a:pt x="457" y="1122"/>
                  </a:cubicBezTo>
                  <a:cubicBezTo>
                    <a:pt x="495" y="1122"/>
                    <a:pt x="533" y="1122"/>
                    <a:pt x="572" y="1122"/>
                  </a:cubicBezTo>
                  <a:cubicBezTo>
                    <a:pt x="1058" y="847"/>
                    <a:pt x="1375" y="508"/>
                    <a:pt x="931"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1" name="Google Shape;3941;p23"/>
            <p:cNvSpPr/>
            <p:nvPr/>
          </p:nvSpPr>
          <p:spPr>
            <a:xfrm>
              <a:off x="-1490600" y="3946225"/>
              <a:ext cx="70950" cy="49775"/>
            </a:xfrm>
            <a:custGeom>
              <a:rect b="b" l="l" r="r" t="t"/>
              <a:pathLst>
                <a:path extrusionOk="0" h="1991" w="2838">
                  <a:moveTo>
                    <a:pt x="2245" y="1"/>
                  </a:moveTo>
                  <a:lnTo>
                    <a:pt x="1695" y="487"/>
                  </a:lnTo>
                  <a:cubicBezTo>
                    <a:pt x="1666" y="486"/>
                    <a:pt x="1637" y="486"/>
                    <a:pt x="1608" y="486"/>
                  </a:cubicBezTo>
                  <a:cubicBezTo>
                    <a:pt x="1" y="486"/>
                    <a:pt x="150" y="1990"/>
                    <a:pt x="960" y="1990"/>
                  </a:cubicBezTo>
                  <a:cubicBezTo>
                    <a:pt x="1079" y="1990"/>
                    <a:pt x="1213" y="1958"/>
                    <a:pt x="1357" y="1883"/>
                  </a:cubicBezTo>
                  <a:cubicBezTo>
                    <a:pt x="701" y="974"/>
                    <a:pt x="2838" y="1016"/>
                    <a:pt x="2245"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2" name="Google Shape;3942;p23"/>
            <p:cNvSpPr/>
            <p:nvPr/>
          </p:nvSpPr>
          <p:spPr>
            <a:xfrm>
              <a:off x="-1472025" y="3987125"/>
              <a:ext cx="41800" cy="22275"/>
            </a:xfrm>
            <a:custGeom>
              <a:rect b="b" l="l" r="r" t="t"/>
              <a:pathLst>
                <a:path extrusionOk="0" h="891" w="1672">
                  <a:moveTo>
                    <a:pt x="993" y="1"/>
                  </a:moveTo>
                  <a:cubicBezTo>
                    <a:pt x="698" y="1"/>
                    <a:pt x="431" y="318"/>
                    <a:pt x="90" y="318"/>
                  </a:cubicBezTo>
                  <a:cubicBezTo>
                    <a:pt x="61" y="318"/>
                    <a:pt x="31" y="315"/>
                    <a:pt x="1" y="310"/>
                  </a:cubicBezTo>
                  <a:lnTo>
                    <a:pt x="1" y="310"/>
                  </a:lnTo>
                  <a:cubicBezTo>
                    <a:pt x="263" y="686"/>
                    <a:pt x="563" y="891"/>
                    <a:pt x="904" y="891"/>
                  </a:cubicBezTo>
                  <a:cubicBezTo>
                    <a:pt x="1140" y="891"/>
                    <a:pt x="1395" y="793"/>
                    <a:pt x="1672" y="585"/>
                  </a:cubicBezTo>
                  <a:cubicBezTo>
                    <a:pt x="1502" y="480"/>
                    <a:pt x="1375" y="332"/>
                    <a:pt x="1312" y="141"/>
                  </a:cubicBezTo>
                  <a:cubicBezTo>
                    <a:pt x="1200" y="39"/>
                    <a:pt x="1094" y="1"/>
                    <a:pt x="993"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3" name="Google Shape;3943;p23"/>
            <p:cNvSpPr/>
            <p:nvPr/>
          </p:nvSpPr>
          <p:spPr>
            <a:xfrm>
              <a:off x="-1596800" y="3771225"/>
              <a:ext cx="32275" cy="39750"/>
            </a:xfrm>
            <a:custGeom>
              <a:rect b="b" l="l" r="r" t="t"/>
              <a:pathLst>
                <a:path extrusionOk="0" h="1590" w="1291">
                  <a:moveTo>
                    <a:pt x="275" y="0"/>
                  </a:moveTo>
                  <a:cubicBezTo>
                    <a:pt x="381" y="529"/>
                    <a:pt x="275" y="1079"/>
                    <a:pt x="0" y="1523"/>
                  </a:cubicBezTo>
                  <a:cubicBezTo>
                    <a:pt x="23" y="1568"/>
                    <a:pt x="64" y="1589"/>
                    <a:pt x="107" y="1589"/>
                  </a:cubicBezTo>
                  <a:cubicBezTo>
                    <a:pt x="144" y="1589"/>
                    <a:pt x="183" y="1574"/>
                    <a:pt x="212" y="1544"/>
                  </a:cubicBezTo>
                  <a:cubicBezTo>
                    <a:pt x="466" y="1163"/>
                    <a:pt x="1143" y="994"/>
                    <a:pt x="910" y="360"/>
                  </a:cubicBezTo>
                  <a:cubicBezTo>
                    <a:pt x="868" y="254"/>
                    <a:pt x="1143" y="275"/>
                    <a:pt x="1291" y="254"/>
                  </a:cubicBezTo>
                  <a:cubicBezTo>
                    <a:pt x="1252" y="46"/>
                    <a:pt x="1004" y="38"/>
                    <a:pt x="741" y="38"/>
                  </a:cubicBezTo>
                  <a:cubicBezTo>
                    <a:pt x="719" y="38"/>
                    <a:pt x="697" y="38"/>
                    <a:pt x="675" y="38"/>
                  </a:cubicBezTo>
                  <a:cubicBezTo>
                    <a:pt x="532" y="38"/>
                    <a:pt x="388" y="36"/>
                    <a:pt x="275"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4" name="Google Shape;3944;p23"/>
            <p:cNvSpPr/>
            <p:nvPr/>
          </p:nvSpPr>
          <p:spPr>
            <a:xfrm>
              <a:off x="-1470950" y="3934075"/>
              <a:ext cx="33850" cy="32025"/>
            </a:xfrm>
            <a:custGeom>
              <a:rect b="b" l="l" r="r" t="t"/>
              <a:pathLst>
                <a:path extrusionOk="0" h="1281" w="1354">
                  <a:moveTo>
                    <a:pt x="888" y="0"/>
                  </a:moveTo>
                  <a:lnTo>
                    <a:pt x="888" y="0"/>
                  </a:lnTo>
                  <a:cubicBezTo>
                    <a:pt x="508" y="296"/>
                    <a:pt x="212" y="698"/>
                    <a:pt x="0" y="1121"/>
                  </a:cubicBezTo>
                  <a:cubicBezTo>
                    <a:pt x="167" y="1223"/>
                    <a:pt x="318" y="1281"/>
                    <a:pt x="454" y="1281"/>
                  </a:cubicBezTo>
                  <a:cubicBezTo>
                    <a:pt x="628" y="1281"/>
                    <a:pt x="779" y="1187"/>
                    <a:pt x="909" y="973"/>
                  </a:cubicBezTo>
                  <a:cubicBezTo>
                    <a:pt x="761" y="656"/>
                    <a:pt x="1354" y="317"/>
                    <a:pt x="888"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5" name="Google Shape;3945;p23"/>
            <p:cNvSpPr/>
            <p:nvPr/>
          </p:nvSpPr>
          <p:spPr>
            <a:xfrm>
              <a:off x="-1216100" y="4046700"/>
              <a:ext cx="32800" cy="31975"/>
            </a:xfrm>
            <a:custGeom>
              <a:rect b="b" l="l" r="r" t="t"/>
              <a:pathLst>
                <a:path extrusionOk="0" h="1279" w="1312">
                  <a:moveTo>
                    <a:pt x="1290" y="0"/>
                  </a:moveTo>
                  <a:cubicBezTo>
                    <a:pt x="783" y="275"/>
                    <a:pt x="317" y="656"/>
                    <a:pt x="0" y="1142"/>
                  </a:cubicBezTo>
                  <a:cubicBezTo>
                    <a:pt x="96" y="1238"/>
                    <a:pt x="189" y="1278"/>
                    <a:pt x="279" y="1278"/>
                  </a:cubicBezTo>
                  <a:cubicBezTo>
                    <a:pt x="666" y="1278"/>
                    <a:pt x="1003" y="544"/>
                    <a:pt x="1311" y="338"/>
                  </a:cubicBezTo>
                  <a:lnTo>
                    <a:pt x="1290" y="0"/>
                  </a:ln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6" name="Google Shape;3946;p23"/>
            <p:cNvSpPr/>
            <p:nvPr/>
          </p:nvSpPr>
          <p:spPr>
            <a:xfrm>
              <a:off x="-2706625" y="4053750"/>
              <a:ext cx="37575" cy="16975"/>
            </a:xfrm>
            <a:custGeom>
              <a:rect b="b" l="l" r="r" t="t"/>
              <a:pathLst>
                <a:path extrusionOk="0" h="679" w="1503">
                  <a:moveTo>
                    <a:pt x="819" y="0"/>
                  </a:moveTo>
                  <a:cubicBezTo>
                    <a:pt x="554" y="0"/>
                    <a:pt x="278" y="96"/>
                    <a:pt x="1" y="162"/>
                  </a:cubicBezTo>
                  <a:cubicBezTo>
                    <a:pt x="43" y="183"/>
                    <a:pt x="85" y="204"/>
                    <a:pt x="149" y="204"/>
                  </a:cubicBezTo>
                  <a:cubicBezTo>
                    <a:pt x="350" y="562"/>
                    <a:pt x="493" y="679"/>
                    <a:pt x="642" y="679"/>
                  </a:cubicBezTo>
                  <a:cubicBezTo>
                    <a:pt x="855" y="679"/>
                    <a:pt x="1080" y="443"/>
                    <a:pt x="1502" y="331"/>
                  </a:cubicBezTo>
                  <a:cubicBezTo>
                    <a:pt x="1291" y="79"/>
                    <a:pt x="1060" y="0"/>
                    <a:pt x="819"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7" name="Google Shape;3947;p23"/>
            <p:cNvSpPr/>
            <p:nvPr/>
          </p:nvSpPr>
          <p:spPr>
            <a:xfrm>
              <a:off x="-1211875" y="3838375"/>
              <a:ext cx="33850" cy="28500"/>
            </a:xfrm>
            <a:custGeom>
              <a:rect b="b" l="l" r="r" t="t"/>
              <a:pathLst>
                <a:path extrusionOk="0" h="1140" w="1354">
                  <a:moveTo>
                    <a:pt x="994" y="0"/>
                  </a:moveTo>
                  <a:cubicBezTo>
                    <a:pt x="592" y="254"/>
                    <a:pt x="148" y="466"/>
                    <a:pt x="0" y="931"/>
                  </a:cubicBezTo>
                  <a:cubicBezTo>
                    <a:pt x="76" y="1071"/>
                    <a:pt x="113" y="1140"/>
                    <a:pt x="187" y="1140"/>
                  </a:cubicBezTo>
                  <a:cubicBezTo>
                    <a:pt x="258" y="1140"/>
                    <a:pt x="364" y="1076"/>
                    <a:pt x="571" y="952"/>
                  </a:cubicBezTo>
                  <a:cubicBezTo>
                    <a:pt x="762" y="656"/>
                    <a:pt x="1354" y="487"/>
                    <a:pt x="994"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8" name="Google Shape;3948;p23"/>
            <p:cNvSpPr/>
            <p:nvPr/>
          </p:nvSpPr>
          <p:spPr>
            <a:xfrm>
              <a:off x="-771325" y="3734850"/>
              <a:ext cx="38500" cy="23000"/>
            </a:xfrm>
            <a:custGeom>
              <a:rect b="b" l="l" r="r" t="t"/>
              <a:pathLst>
                <a:path extrusionOk="0" h="920" w="1540">
                  <a:moveTo>
                    <a:pt x="1165" y="1"/>
                  </a:moveTo>
                  <a:cubicBezTo>
                    <a:pt x="675" y="1"/>
                    <a:pt x="1" y="919"/>
                    <a:pt x="1080" y="919"/>
                  </a:cubicBezTo>
                  <a:cubicBezTo>
                    <a:pt x="1197" y="919"/>
                    <a:pt x="1336" y="908"/>
                    <a:pt x="1497" y="884"/>
                  </a:cubicBezTo>
                  <a:lnTo>
                    <a:pt x="1540" y="609"/>
                  </a:lnTo>
                  <a:cubicBezTo>
                    <a:pt x="1540" y="159"/>
                    <a:pt x="1368" y="1"/>
                    <a:pt x="1165"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9" name="Google Shape;3949;p23"/>
            <p:cNvSpPr/>
            <p:nvPr/>
          </p:nvSpPr>
          <p:spPr>
            <a:xfrm>
              <a:off x="-1220875" y="3861625"/>
              <a:ext cx="25950" cy="29125"/>
            </a:xfrm>
            <a:custGeom>
              <a:rect b="b" l="l" r="r" t="t"/>
              <a:pathLst>
                <a:path extrusionOk="0" h="1165" w="1038">
                  <a:moveTo>
                    <a:pt x="360" y="1"/>
                  </a:moveTo>
                  <a:cubicBezTo>
                    <a:pt x="149" y="85"/>
                    <a:pt x="22" y="276"/>
                    <a:pt x="1" y="487"/>
                  </a:cubicBezTo>
                  <a:cubicBezTo>
                    <a:pt x="276" y="572"/>
                    <a:pt x="445" y="868"/>
                    <a:pt x="403" y="1164"/>
                  </a:cubicBezTo>
                  <a:cubicBezTo>
                    <a:pt x="1037" y="1016"/>
                    <a:pt x="487" y="381"/>
                    <a:pt x="931" y="170"/>
                  </a:cubicBezTo>
                  <a:lnTo>
                    <a:pt x="931" y="22"/>
                  </a:lnTo>
                  <a:cubicBezTo>
                    <a:pt x="909" y="15"/>
                    <a:pt x="887" y="11"/>
                    <a:pt x="865" y="11"/>
                  </a:cubicBezTo>
                  <a:cubicBezTo>
                    <a:pt x="755" y="11"/>
                    <a:pt x="645" y="87"/>
                    <a:pt x="535" y="87"/>
                  </a:cubicBezTo>
                  <a:cubicBezTo>
                    <a:pt x="477" y="87"/>
                    <a:pt x="419" y="66"/>
                    <a:pt x="360"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0" name="Google Shape;3950;p23"/>
            <p:cNvSpPr/>
            <p:nvPr/>
          </p:nvSpPr>
          <p:spPr>
            <a:xfrm>
              <a:off x="-1411225" y="3896275"/>
              <a:ext cx="23300" cy="15350"/>
            </a:xfrm>
            <a:custGeom>
              <a:rect b="b" l="l" r="r" t="t"/>
              <a:pathLst>
                <a:path extrusionOk="0" h="614" w="932">
                  <a:moveTo>
                    <a:pt x="649" y="0"/>
                  </a:moveTo>
                  <a:cubicBezTo>
                    <a:pt x="410" y="0"/>
                    <a:pt x="184" y="218"/>
                    <a:pt x="1" y="370"/>
                  </a:cubicBezTo>
                  <a:lnTo>
                    <a:pt x="1" y="561"/>
                  </a:lnTo>
                  <a:cubicBezTo>
                    <a:pt x="137" y="595"/>
                    <a:pt x="262" y="613"/>
                    <a:pt x="374" y="613"/>
                  </a:cubicBezTo>
                  <a:cubicBezTo>
                    <a:pt x="680" y="613"/>
                    <a:pt x="885" y="473"/>
                    <a:pt x="932" y="116"/>
                  </a:cubicBezTo>
                  <a:cubicBezTo>
                    <a:pt x="837" y="33"/>
                    <a:pt x="742" y="0"/>
                    <a:pt x="649"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1" name="Google Shape;3951;p23"/>
            <p:cNvSpPr/>
            <p:nvPr/>
          </p:nvSpPr>
          <p:spPr>
            <a:xfrm>
              <a:off x="-788900" y="3743725"/>
              <a:ext cx="26375" cy="19075"/>
            </a:xfrm>
            <a:custGeom>
              <a:rect b="b" l="l" r="r" t="t"/>
              <a:pathLst>
                <a:path extrusionOk="0" h="763" w="1055">
                  <a:moveTo>
                    <a:pt x="889" y="1"/>
                  </a:moveTo>
                  <a:lnTo>
                    <a:pt x="889" y="1"/>
                  </a:lnTo>
                  <a:cubicBezTo>
                    <a:pt x="572" y="64"/>
                    <a:pt x="255" y="191"/>
                    <a:pt x="1" y="402"/>
                  </a:cubicBezTo>
                  <a:cubicBezTo>
                    <a:pt x="170" y="466"/>
                    <a:pt x="170" y="614"/>
                    <a:pt x="191" y="762"/>
                  </a:cubicBezTo>
                  <a:cubicBezTo>
                    <a:pt x="196" y="762"/>
                    <a:pt x="201" y="763"/>
                    <a:pt x="206" y="763"/>
                  </a:cubicBezTo>
                  <a:cubicBezTo>
                    <a:pt x="450" y="763"/>
                    <a:pt x="1055" y="290"/>
                    <a:pt x="889"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2" name="Google Shape;3952;p23"/>
            <p:cNvSpPr/>
            <p:nvPr/>
          </p:nvSpPr>
          <p:spPr>
            <a:xfrm>
              <a:off x="-761400" y="3741600"/>
              <a:ext cx="23825" cy="20050"/>
            </a:xfrm>
            <a:custGeom>
              <a:rect b="b" l="l" r="r" t="t"/>
              <a:pathLst>
                <a:path extrusionOk="0" h="802" w="953">
                  <a:moveTo>
                    <a:pt x="212" y="1"/>
                  </a:moveTo>
                  <a:lnTo>
                    <a:pt x="1" y="43"/>
                  </a:lnTo>
                  <a:cubicBezTo>
                    <a:pt x="32" y="422"/>
                    <a:pt x="64" y="802"/>
                    <a:pt x="439" y="802"/>
                  </a:cubicBezTo>
                  <a:cubicBezTo>
                    <a:pt x="566" y="802"/>
                    <a:pt x="733" y="758"/>
                    <a:pt x="952" y="657"/>
                  </a:cubicBezTo>
                  <a:cubicBezTo>
                    <a:pt x="635" y="487"/>
                    <a:pt x="106" y="509"/>
                    <a:pt x="212"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3" name="Google Shape;3953;p23"/>
            <p:cNvSpPr/>
            <p:nvPr/>
          </p:nvSpPr>
          <p:spPr>
            <a:xfrm>
              <a:off x="-752400" y="3729450"/>
              <a:ext cx="32275" cy="20650"/>
            </a:xfrm>
            <a:custGeom>
              <a:rect b="b" l="l" r="r" t="t"/>
              <a:pathLst>
                <a:path extrusionOk="0" h="826" w="1291">
                  <a:moveTo>
                    <a:pt x="381" y="0"/>
                  </a:moveTo>
                  <a:cubicBezTo>
                    <a:pt x="190" y="0"/>
                    <a:pt x="21" y="149"/>
                    <a:pt x="0" y="339"/>
                  </a:cubicBezTo>
                  <a:cubicBezTo>
                    <a:pt x="39" y="337"/>
                    <a:pt x="76" y="336"/>
                    <a:pt x="113" y="336"/>
                  </a:cubicBezTo>
                  <a:cubicBezTo>
                    <a:pt x="479" y="336"/>
                    <a:pt x="744" y="441"/>
                    <a:pt x="783" y="825"/>
                  </a:cubicBezTo>
                  <a:cubicBezTo>
                    <a:pt x="1290" y="318"/>
                    <a:pt x="529" y="275"/>
                    <a:pt x="381"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4" name="Google Shape;3954;p23"/>
            <p:cNvSpPr/>
            <p:nvPr/>
          </p:nvSpPr>
          <p:spPr>
            <a:xfrm>
              <a:off x="-1687225" y="3817225"/>
              <a:ext cx="15900" cy="16400"/>
            </a:xfrm>
            <a:custGeom>
              <a:rect b="b" l="l" r="r" t="t"/>
              <a:pathLst>
                <a:path extrusionOk="0" h="656" w="636">
                  <a:moveTo>
                    <a:pt x="635" y="0"/>
                  </a:moveTo>
                  <a:cubicBezTo>
                    <a:pt x="1" y="212"/>
                    <a:pt x="297" y="444"/>
                    <a:pt x="635" y="656"/>
                  </a:cubicBezTo>
                  <a:lnTo>
                    <a:pt x="635" y="0"/>
                  </a:ln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5" name="Google Shape;3955;p23"/>
            <p:cNvSpPr/>
            <p:nvPr/>
          </p:nvSpPr>
          <p:spPr>
            <a:xfrm>
              <a:off x="-2011875" y="3793675"/>
              <a:ext cx="15900" cy="15650"/>
            </a:xfrm>
            <a:custGeom>
              <a:rect b="b" l="l" r="r" t="t"/>
              <a:pathLst>
                <a:path extrusionOk="0" h="626" w="636">
                  <a:moveTo>
                    <a:pt x="209" y="1"/>
                  </a:moveTo>
                  <a:cubicBezTo>
                    <a:pt x="86" y="1"/>
                    <a:pt x="1" y="38"/>
                    <a:pt x="65" y="139"/>
                  </a:cubicBezTo>
                  <a:cubicBezTo>
                    <a:pt x="86" y="350"/>
                    <a:pt x="65" y="604"/>
                    <a:pt x="445" y="625"/>
                  </a:cubicBezTo>
                  <a:cubicBezTo>
                    <a:pt x="340" y="414"/>
                    <a:pt x="149" y="181"/>
                    <a:pt x="636" y="139"/>
                  </a:cubicBezTo>
                  <a:cubicBezTo>
                    <a:pt x="600" y="66"/>
                    <a:pt x="371" y="1"/>
                    <a:pt x="209"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6" name="Google Shape;3956;p23"/>
            <p:cNvSpPr/>
            <p:nvPr/>
          </p:nvSpPr>
          <p:spPr>
            <a:xfrm>
              <a:off x="-1358350" y="3914500"/>
              <a:ext cx="10075" cy="24350"/>
            </a:xfrm>
            <a:custGeom>
              <a:rect b="b" l="l" r="r" t="t"/>
              <a:pathLst>
                <a:path extrusionOk="0" h="974" w="403">
                  <a:moveTo>
                    <a:pt x="255" y="1"/>
                  </a:moveTo>
                  <a:lnTo>
                    <a:pt x="255" y="1"/>
                  </a:lnTo>
                  <a:cubicBezTo>
                    <a:pt x="1" y="297"/>
                    <a:pt x="170" y="635"/>
                    <a:pt x="128" y="974"/>
                  </a:cubicBezTo>
                  <a:cubicBezTo>
                    <a:pt x="403" y="656"/>
                    <a:pt x="255" y="318"/>
                    <a:pt x="255"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7" name="Google Shape;3957;p23"/>
            <p:cNvSpPr/>
            <p:nvPr/>
          </p:nvSpPr>
          <p:spPr>
            <a:xfrm>
              <a:off x="-1730575" y="4086875"/>
              <a:ext cx="7950" cy="25400"/>
            </a:xfrm>
            <a:custGeom>
              <a:rect b="b" l="l" r="r" t="t"/>
              <a:pathLst>
                <a:path extrusionOk="0" h="1016" w="318">
                  <a:moveTo>
                    <a:pt x="318" y="0"/>
                  </a:moveTo>
                  <a:cubicBezTo>
                    <a:pt x="1" y="170"/>
                    <a:pt x="254" y="445"/>
                    <a:pt x="149" y="656"/>
                  </a:cubicBezTo>
                  <a:lnTo>
                    <a:pt x="297" y="1016"/>
                  </a:lnTo>
                  <a:cubicBezTo>
                    <a:pt x="318" y="677"/>
                    <a:pt x="318" y="339"/>
                    <a:pt x="318"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8" name="Google Shape;3958;p23"/>
            <p:cNvSpPr/>
            <p:nvPr/>
          </p:nvSpPr>
          <p:spPr>
            <a:xfrm>
              <a:off x="-2407350" y="4106975"/>
              <a:ext cx="7425" cy="21175"/>
            </a:xfrm>
            <a:custGeom>
              <a:rect b="b" l="l" r="r" t="t"/>
              <a:pathLst>
                <a:path extrusionOk="0" h="847" w="297">
                  <a:moveTo>
                    <a:pt x="296" y="0"/>
                  </a:moveTo>
                  <a:lnTo>
                    <a:pt x="106" y="148"/>
                  </a:lnTo>
                  <a:cubicBezTo>
                    <a:pt x="148" y="381"/>
                    <a:pt x="0" y="656"/>
                    <a:pt x="254" y="846"/>
                  </a:cubicBezTo>
                  <a:cubicBezTo>
                    <a:pt x="275" y="550"/>
                    <a:pt x="275" y="275"/>
                    <a:pt x="296"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9" name="Google Shape;3959;p23"/>
            <p:cNvSpPr/>
            <p:nvPr/>
          </p:nvSpPr>
          <p:spPr>
            <a:xfrm>
              <a:off x="-2381450" y="4102725"/>
              <a:ext cx="34000" cy="20125"/>
            </a:xfrm>
            <a:custGeom>
              <a:rect b="b" l="l" r="r" t="t"/>
              <a:pathLst>
                <a:path extrusionOk="0" h="805" w="1360">
                  <a:moveTo>
                    <a:pt x="402" y="1"/>
                  </a:moveTo>
                  <a:cubicBezTo>
                    <a:pt x="198" y="1"/>
                    <a:pt x="7" y="163"/>
                    <a:pt x="1" y="635"/>
                  </a:cubicBezTo>
                  <a:lnTo>
                    <a:pt x="170" y="805"/>
                  </a:lnTo>
                  <a:cubicBezTo>
                    <a:pt x="1359" y="776"/>
                    <a:pt x="848" y="1"/>
                    <a:pt x="402"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0" name="Google Shape;3960;p23"/>
            <p:cNvSpPr/>
            <p:nvPr/>
          </p:nvSpPr>
          <p:spPr>
            <a:xfrm>
              <a:off x="-1025775" y="3585100"/>
              <a:ext cx="56600" cy="38700"/>
            </a:xfrm>
            <a:custGeom>
              <a:rect b="b" l="l" r="r" t="t"/>
              <a:pathLst>
                <a:path extrusionOk="0" h="1548" w="2264">
                  <a:moveTo>
                    <a:pt x="1312" y="1"/>
                  </a:moveTo>
                  <a:cubicBezTo>
                    <a:pt x="995" y="403"/>
                    <a:pt x="1" y="931"/>
                    <a:pt x="508" y="1481"/>
                  </a:cubicBezTo>
                  <a:cubicBezTo>
                    <a:pt x="588" y="1527"/>
                    <a:pt x="664" y="1547"/>
                    <a:pt x="739" y="1547"/>
                  </a:cubicBezTo>
                  <a:cubicBezTo>
                    <a:pt x="1142" y="1547"/>
                    <a:pt x="1487" y="962"/>
                    <a:pt x="1862" y="783"/>
                  </a:cubicBezTo>
                  <a:cubicBezTo>
                    <a:pt x="2264" y="233"/>
                    <a:pt x="1672" y="170"/>
                    <a:pt x="1312"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1" name="Google Shape;3961;p23"/>
            <p:cNvSpPr/>
            <p:nvPr/>
          </p:nvSpPr>
          <p:spPr>
            <a:xfrm>
              <a:off x="-1048500" y="3593025"/>
              <a:ext cx="32275" cy="32750"/>
            </a:xfrm>
            <a:custGeom>
              <a:rect b="b" l="l" r="r" t="t"/>
              <a:pathLst>
                <a:path extrusionOk="0" h="1310" w="1291">
                  <a:moveTo>
                    <a:pt x="931" y="1"/>
                  </a:moveTo>
                  <a:cubicBezTo>
                    <a:pt x="656" y="445"/>
                    <a:pt x="868" y="1164"/>
                    <a:pt x="0" y="1291"/>
                  </a:cubicBezTo>
                  <a:cubicBezTo>
                    <a:pt x="113" y="1303"/>
                    <a:pt x="212" y="1309"/>
                    <a:pt x="297" y="1309"/>
                  </a:cubicBezTo>
                  <a:cubicBezTo>
                    <a:pt x="1237" y="1309"/>
                    <a:pt x="651" y="602"/>
                    <a:pt x="1291"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2" name="Google Shape;3962;p23"/>
            <p:cNvSpPr/>
            <p:nvPr/>
          </p:nvSpPr>
          <p:spPr>
            <a:xfrm>
              <a:off x="-1034750" y="3661250"/>
              <a:ext cx="18525" cy="11650"/>
            </a:xfrm>
            <a:custGeom>
              <a:rect b="b" l="l" r="r" t="t"/>
              <a:pathLst>
                <a:path extrusionOk="0" h="466" w="741">
                  <a:moveTo>
                    <a:pt x="741" y="0"/>
                  </a:moveTo>
                  <a:cubicBezTo>
                    <a:pt x="423" y="0"/>
                    <a:pt x="148" y="191"/>
                    <a:pt x="0" y="466"/>
                  </a:cubicBezTo>
                  <a:cubicBezTo>
                    <a:pt x="339" y="423"/>
                    <a:pt x="677" y="381"/>
                    <a:pt x="741"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3" name="Google Shape;3963;p23"/>
            <p:cNvSpPr/>
            <p:nvPr/>
          </p:nvSpPr>
          <p:spPr>
            <a:xfrm>
              <a:off x="-1062775" y="3625300"/>
              <a:ext cx="14300" cy="19575"/>
            </a:xfrm>
            <a:custGeom>
              <a:rect b="b" l="l" r="r" t="t"/>
              <a:pathLst>
                <a:path extrusionOk="0" h="783" w="572">
                  <a:moveTo>
                    <a:pt x="571" y="0"/>
                  </a:moveTo>
                  <a:lnTo>
                    <a:pt x="571" y="0"/>
                  </a:lnTo>
                  <a:cubicBezTo>
                    <a:pt x="254" y="148"/>
                    <a:pt x="43" y="444"/>
                    <a:pt x="0" y="783"/>
                  </a:cubicBezTo>
                  <a:cubicBezTo>
                    <a:pt x="318" y="635"/>
                    <a:pt x="529" y="338"/>
                    <a:pt x="571"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4" name="Google Shape;3964;p23"/>
            <p:cNvSpPr/>
            <p:nvPr/>
          </p:nvSpPr>
          <p:spPr>
            <a:xfrm>
              <a:off x="-822725" y="3762225"/>
              <a:ext cx="85150" cy="50825"/>
            </a:xfrm>
            <a:custGeom>
              <a:rect b="b" l="l" r="r" t="t"/>
              <a:pathLst>
                <a:path extrusionOk="0" h="2033" w="3406">
                  <a:moveTo>
                    <a:pt x="1735" y="1"/>
                  </a:moveTo>
                  <a:cubicBezTo>
                    <a:pt x="1671" y="1"/>
                    <a:pt x="1608" y="1"/>
                    <a:pt x="1544" y="22"/>
                  </a:cubicBezTo>
                  <a:cubicBezTo>
                    <a:pt x="1312" y="614"/>
                    <a:pt x="931" y="1143"/>
                    <a:pt x="466" y="1566"/>
                  </a:cubicBezTo>
                  <a:cubicBezTo>
                    <a:pt x="318" y="1693"/>
                    <a:pt x="0" y="1777"/>
                    <a:pt x="191" y="1989"/>
                  </a:cubicBezTo>
                  <a:cubicBezTo>
                    <a:pt x="289" y="2019"/>
                    <a:pt x="384" y="2032"/>
                    <a:pt x="474" y="2032"/>
                  </a:cubicBezTo>
                  <a:cubicBezTo>
                    <a:pt x="1371" y="2032"/>
                    <a:pt x="1894" y="692"/>
                    <a:pt x="2996" y="692"/>
                  </a:cubicBezTo>
                  <a:cubicBezTo>
                    <a:pt x="3040" y="692"/>
                    <a:pt x="3084" y="694"/>
                    <a:pt x="3130" y="699"/>
                  </a:cubicBezTo>
                  <a:cubicBezTo>
                    <a:pt x="3384" y="699"/>
                    <a:pt x="3384" y="360"/>
                    <a:pt x="3405" y="149"/>
                  </a:cubicBezTo>
                  <a:lnTo>
                    <a:pt x="3405" y="149"/>
                  </a:lnTo>
                  <a:cubicBezTo>
                    <a:pt x="3072" y="322"/>
                    <a:pt x="2514" y="632"/>
                    <a:pt x="2133" y="632"/>
                  </a:cubicBezTo>
                  <a:cubicBezTo>
                    <a:pt x="1863" y="632"/>
                    <a:pt x="1682" y="475"/>
                    <a:pt x="1735"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5" name="Google Shape;3965;p23"/>
            <p:cNvSpPr/>
            <p:nvPr/>
          </p:nvSpPr>
          <p:spPr>
            <a:xfrm>
              <a:off x="-2451200" y="3912425"/>
              <a:ext cx="70300" cy="49250"/>
            </a:xfrm>
            <a:custGeom>
              <a:rect b="b" l="l" r="r" t="t"/>
              <a:pathLst>
                <a:path extrusionOk="0" h="1970" w="2812">
                  <a:moveTo>
                    <a:pt x="668" y="0"/>
                  </a:moveTo>
                  <a:cubicBezTo>
                    <a:pt x="0" y="0"/>
                    <a:pt x="860" y="606"/>
                    <a:pt x="485" y="1247"/>
                  </a:cubicBezTo>
                  <a:cubicBezTo>
                    <a:pt x="633" y="1522"/>
                    <a:pt x="422" y="1881"/>
                    <a:pt x="845" y="1945"/>
                  </a:cubicBezTo>
                  <a:cubicBezTo>
                    <a:pt x="927" y="1960"/>
                    <a:pt x="1009" y="1969"/>
                    <a:pt x="1087" y="1969"/>
                  </a:cubicBezTo>
                  <a:cubicBezTo>
                    <a:pt x="1335" y="1969"/>
                    <a:pt x="1552" y="1879"/>
                    <a:pt x="1649" y="1606"/>
                  </a:cubicBezTo>
                  <a:cubicBezTo>
                    <a:pt x="2008" y="1099"/>
                    <a:pt x="2812" y="845"/>
                    <a:pt x="2072" y="253"/>
                  </a:cubicBezTo>
                  <a:cubicBezTo>
                    <a:pt x="1331" y="76"/>
                    <a:pt x="904" y="0"/>
                    <a:pt x="668"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6" name="Google Shape;3966;p23"/>
            <p:cNvSpPr/>
            <p:nvPr/>
          </p:nvSpPr>
          <p:spPr>
            <a:xfrm>
              <a:off x="-1211350" y="3866225"/>
              <a:ext cx="37025" cy="40175"/>
            </a:xfrm>
            <a:custGeom>
              <a:rect b="b" l="l" r="r" t="t"/>
              <a:pathLst>
                <a:path extrusionOk="0" h="1607" w="1481">
                  <a:moveTo>
                    <a:pt x="639" y="1"/>
                  </a:moveTo>
                  <a:cubicBezTo>
                    <a:pt x="52" y="1"/>
                    <a:pt x="322" y="719"/>
                    <a:pt x="0" y="980"/>
                  </a:cubicBezTo>
                  <a:cubicBezTo>
                    <a:pt x="0" y="1170"/>
                    <a:pt x="0" y="1382"/>
                    <a:pt x="0" y="1593"/>
                  </a:cubicBezTo>
                  <a:cubicBezTo>
                    <a:pt x="64" y="1602"/>
                    <a:pt x="126" y="1607"/>
                    <a:pt x="186" y="1607"/>
                  </a:cubicBezTo>
                  <a:cubicBezTo>
                    <a:pt x="684" y="1607"/>
                    <a:pt x="1066" y="1317"/>
                    <a:pt x="1481" y="1128"/>
                  </a:cubicBezTo>
                  <a:cubicBezTo>
                    <a:pt x="614" y="959"/>
                    <a:pt x="381" y="599"/>
                    <a:pt x="741" y="7"/>
                  </a:cubicBezTo>
                  <a:cubicBezTo>
                    <a:pt x="704" y="3"/>
                    <a:pt x="670" y="1"/>
                    <a:pt x="639"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7" name="Google Shape;3967;p23"/>
            <p:cNvSpPr/>
            <p:nvPr/>
          </p:nvSpPr>
          <p:spPr>
            <a:xfrm>
              <a:off x="-1616475" y="3809175"/>
              <a:ext cx="24450" cy="8600"/>
            </a:xfrm>
            <a:custGeom>
              <a:rect b="b" l="l" r="r" t="t"/>
              <a:pathLst>
                <a:path extrusionOk="0" h="344" w="978">
                  <a:moveTo>
                    <a:pt x="682" y="0"/>
                  </a:moveTo>
                  <a:cubicBezTo>
                    <a:pt x="426" y="0"/>
                    <a:pt x="0" y="69"/>
                    <a:pt x="238" y="343"/>
                  </a:cubicBezTo>
                  <a:cubicBezTo>
                    <a:pt x="555" y="343"/>
                    <a:pt x="830" y="301"/>
                    <a:pt x="978" y="5"/>
                  </a:cubicBezTo>
                  <a:lnTo>
                    <a:pt x="787" y="5"/>
                  </a:lnTo>
                  <a:cubicBezTo>
                    <a:pt x="759" y="2"/>
                    <a:pt x="723" y="0"/>
                    <a:pt x="682"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8" name="Google Shape;3968;p23"/>
            <p:cNvSpPr/>
            <p:nvPr/>
          </p:nvSpPr>
          <p:spPr>
            <a:xfrm>
              <a:off x="-1698850" y="4050400"/>
              <a:ext cx="28050" cy="32275"/>
            </a:xfrm>
            <a:custGeom>
              <a:rect b="b" l="l" r="r" t="t"/>
              <a:pathLst>
                <a:path extrusionOk="0" h="1291" w="1122">
                  <a:moveTo>
                    <a:pt x="1122" y="0"/>
                  </a:moveTo>
                  <a:lnTo>
                    <a:pt x="1122" y="0"/>
                  </a:lnTo>
                  <a:cubicBezTo>
                    <a:pt x="170" y="64"/>
                    <a:pt x="297" y="825"/>
                    <a:pt x="1" y="1290"/>
                  </a:cubicBezTo>
                  <a:cubicBezTo>
                    <a:pt x="614" y="1036"/>
                    <a:pt x="825" y="508"/>
                    <a:pt x="1122"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9" name="Google Shape;3969;p23"/>
            <p:cNvSpPr/>
            <p:nvPr/>
          </p:nvSpPr>
          <p:spPr>
            <a:xfrm>
              <a:off x="-1718400" y="4083175"/>
              <a:ext cx="19575" cy="23825"/>
            </a:xfrm>
            <a:custGeom>
              <a:rect b="b" l="l" r="r" t="t"/>
              <a:pathLst>
                <a:path extrusionOk="0" h="953" w="783">
                  <a:moveTo>
                    <a:pt x="613" y="0"/>
                  </a:moveTo>
                  <a:cubicBezTo>
                    <a:pt x="254" y="381"/>
                    <a:pt x="0" y="741"/>
                    <a:pt x="783" y="952"/>
                  </a:cubicBezTo>
                  <a:cubicBezTo>
                    <a:pt x="783" y="635"/>
                    <a:pt x="783" y="318"/>
                    <a:pt x="783"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0" name="Google Shape;3970;p23"/>
            <p:cNvSpPr/>
            <p:nvPr/>
          </p:nvSpPr>
          <p:spPr>
            <a:xfrm>
              <a:off x="-1196025" y="4057500"/>
              <a:ext cx="44975" cy="32750"/>
            </a:xfrm>
            <a:custGeom>
              <a:rect b="b" l="l" r="r" t="t"/>
              <a:pathLst>
                <a:path extrusionOk="0" h="1310" w="1799">
                  <a:moveTo>
                    <a:pt x="1125" y="0"/>
                  </a:moveTo>
                  <a:cubicBezTo>
                    <a:pt x="1086" y="0"/>
                    <a:pt x="1049" y="15"/>
                    <a:pt x="1016" y="54"/>
                  </a:cubicBezTo>
                  <a:cubicBezTo>
                    <a:pt x="868" y="393"/>
                    <a:pt x="1" y="1070"/>
                    <a:pt x="508" y="1302"/>
                  </a:cubicBezTo>
                  <a:cubicBezTo>
                    <a:pt x="550" y="1307"/>
                    <a:pt x="589" y="1309"/>
                    <a:pt x="627" y="1309"/>
                  </a:cubicBezTo>
                  <a:cubicBezTo>
                    <a:pt x="1094" y="1309"/>
                    <a:pt x="1315" y="964"/>
                    <a:pt x="1608" y="710"/>
                  </a:cubicBezTo>
                  <a:cubicBezTo>
                    <a:pt x="1608" y="499"/>
                    <a:pt x="1798" y="245"/>
                    <a:pt x="1397" y="118"/>
                  </a:cubicBezTo>
                  <a:cubicBezTo>
                    <a:pt x="1309" y="74"/>
                    <a:pt x="1211" y="0"/>
                    <a:pt x="1125"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1" name="Google Shape;3971;p23"/>
            <p:cNvSpPr/>
            <p:nvPr/>
          </p:nvSpPr>
          <p:spPr>
            <a:xfrm>
              <a:off x="-2024025" y="3873275"/>
              <a:ext cx="18525" cy="32275"/>
            </a:xfrm>
            <a:custGeom>
              <a:rect b="b" l="l" r="r" t="t"/>
              <a:pathLst>
                <a:path extrusionOk="0" h="1291" w="741">
                  <a:moveTo>
                    <a:pt x="741" y="0"/>
                  </a:moveTo>
                  <a:lnTo>
                    <a:pt x="741" y="0"/>
                  </a:lnTo>
                  <a:cubicBezTo>
                    <a:pt x="360" y="338"/>
                    <a:pt x="85" y="783"/>
                    <a:pt x="1" y="1290"/>
                  </a:cubicBezTo>
                  <a:lnTo>
                    <a:pt x="572" y="1290"/>
                  </a:lnTo>
                  <a:cubicBezTo>
                    <a:pt x="466" y="846"/>
                    <a:pt x="741" y="444"/>
                    <a:pt x="741"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2" name="Google Shape;3972;p23"/>
            <p:cNvSpPr/>
            <p:nvPr/>
          </p:nvSpPr>
          <p:spPr>
            <a:xfrm>
              <a:off x="-1996000" y="3841550"/>
              <a:ext cx="14300" cy="19575"/>
            </a:xfrm>
            <a:custGeom>
              <a:rect b="b" l="l" r="r" t="t"/>
              <a:pathLst>
                <a:path extrusionOk="0" h="783" w="572">
                  <a:moveTo>
                    <a:pt x="170" y="0"/>
                  </a:moveTo>
                  <a:cubicBezTo>
                    <a:pt x="212" y="275"/>
                    <a:pt x="149" y="550"/>
                    <a:pt x="1" y="783"/>
                  </a:cubicBezTo>
                  <a:cubicBezTo>
                    <a:pt x="572" y="613"/>
                    <a:pt x="445" y="317"/>
                    <a:pt x="170"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3" name="Google Shape;3973;p23"/>
            <p:cNvSpPr/>
            <p:nvPr/>
          </p:nvSpPr>
          <p:spPr>
            <a:xfrm>
              <a:off x="-1996000" y="3813000"/>
              <a:ext cx="14300" cy="12175"/>
            </a:xfrm>
            <a:custGeom>
              <a:rect b="b" l="l" r="r" t="t"/>
              <a:pathLst>
                <a:path extrusionOk="0" h="487" w="572">
                  <a:moveTo>
                    <a:pt x="1" y="0"/>
                  </a:moveTo>
                  <a:lnTo>
                    <a:pt x="1" y="487"/>
                  </a:lnTo>
                  <a:cubicBezTo>
                    <a:pt x="276" y="317"/>
                    <a:pt x="572" y="169"/>
                    <a:pt x="1"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4" name="Google Shape;3974;p23"/>
            <p:cNvSpPr/>
            <p:nvPr/>
          </p:nvSpPr>
          <p:spPr>
            <a:xfrm>
              <a:off x="-2718775" y="4110675"/>
              <a:ext cx="26450" cy="19575"/>
            </a:xfrm>
            <a:custGeom>
              <a:rect b="b" l="l" r="r" t="t"/>
              <a:pathLst>
                <a:path extrusionOk="0" h="783" w="1058">
                  <a:moveTo>
                    <a:pt x="1058" y="0"/>
                  </a:moveTo>
                  <a:lnTo>
                    <a:pt x="487" y="148"/>
                  </a:lnTo>
                  <a:cubicBezTo>
                    <a:pt x="0" y="254"/>
                    <a:pt x="127" y="550"/>
                    <a:pt x="296" y="783"/>
                  </a:cubicBezTo>
                  <a:cubicBezTo>
                    <a:pt x="508" y="487"/>
                    <a:pt x="952" y="360"/>
                    <a:pt x="1058"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5" name="Google Shape;3975;p23"/>
            <p:cNvSpPr/>
            <p:nvPr/>
          </p:nvSpPr>
          <p:spPr>
            <a:xfrm>
              <a:off x="-2279400" y="3740550"/>
              <a:ext cx="28050" cy="20800"/>
            </a:xfrm>
            <a:custGeom>
              <a:rect b="b" l="l" r="r" t="t"/>
              <a:pathLst>
                <a:path extrusionOk="0" h="832" w="1122">
                  <a:moveTo>
                    <a:pt x="1121" y="1"/>
                  </a:moveTo>
                  <a:lnTo>
                    <a:pt x="1121" y="1"/>
                  </a:lnTo>
                  <a:cubicBezTo>
                    <a:pt x="572" y="85"/>
                    <a:pt x="318" y="466"/>
                    <a:pt x="1" y="804"/>
                  </a:cubicBezTo>
                  <a:cubicBezTo>
                    <a:pt x="98" y="823"/>
                    <a:pt x="186" y="831"/>
                    <a:pt x="265" y="831"/>
                  </a:cubicBezTo>
                  <a:cubicBezTo>
                    <a:pt x="821" y="831"/>
                    <a:pt x="955" y="408"/>
                    <a:pt x="1121"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6" name="Google Shape;3976;p23"/>
            <p:cNvSpPr/>
            <p:nvPr/>
          </p:nvSpPr>
          <p:spPr>
            <a:xfrm>
              <a:off x="-1650200" y="3781800"/>
              <a:ext cx="57650" cy="58225"/>
            </a:xfrm>
            <a:custGeom>
              <a:rect b="b" l="l" r="r" t="t"/>
              <a:pathLst>
                <a:path extrusionOk="0" h="2329" w="2306">
                  <a:moveTo>
                    <a:pt x="1587" y="0"/>
                  </a:moveTo>
                  <a:cubicBezTo>
                    <a:pt x="1333" y="254"/>
                    <a:pt x="1227" y="614"/>
                    <a:pt x="846" y="783"/>
                  </a:cubicBezTo>
                  <a:cubicBezTo>
                    <a:pt x="593" y="1037"/>
                    <a:pt x="931" y="1460"/>
                    <a:pt x="466" y="1692"/>
                  </a:cubicBezTo>
                  <a:cubicBezTo>
                    <a:pt x="275" y="1777"/>
                    <a:pt x="0" y="2073"/>
                    <a:pt x="360" y="2263"/>
                  </a:cubicBezTo>
                  <a:cubicBezTo>
                    <a:pt x="440" y="2309"/>
                    <a:pt x="518" y="2328"/>
                    <a:pt x="594" y="2328"/>
                  </a:cubicBezTo>
                  <a:cubicBezTo>
                    <a:pt x="801" y="2328"/>
                    <a:pt x="994" y="2185"/>
                    <a:pt x="1164" y="2031"/>
                  </a:cubicBezTo>
                  <a:cubicBezTo>
                    <a:pt x="1375" y="1650"/>
                    <a:pt x="1269" y="1354"/>
                    <a:pt x="1777" y="1121"/>
                  </a:cubicBezTo>
                  <a:cubicBezTo>
                    <a:pt x="2136" y="677"/>
                    <a:pt x="2306" y="275"/>
                    <a:pt x="1587"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7" name="Google Shape;3977;p23"/>
            <p:cNvSpPr/>
            <p:nvPr/>
          </p:nvSpPr>
          <p:spPr>
            <a:xfrm>
              <a:off x="-1660175" y="3801025"/>
              <a:ext cx="49650" cy="40725"/>
            </a:xfrm>
            <a:custGeom>
              <a:rect b="b" l="l" r="r" t="t"/>
              <a:pathLst>
                <a:path extrusionOk="0" h="1629" w="1986">
                  <a:moveTo>
                    <a:pt x="1024" y="1"/>
                  </a:moveTo>
                  <a:cubicBezTo>
                    <a:pt x="1" y="1"/>
                    <a:pt x="1139" y="1040"/>
                    <a:pt x="463" y="1219"/>
                  </a:cubicBezTo>
                  <a:cubicBezTo>
                    <a:pt x="173" y="1432"/>
                    <a:pt x="554" y="1627"/>
                    <a:pt x="831" y="1627"/>
                  </a:cubicBezTo>
                  <a:cubicBezTo>
                    <a:pt x="858" y="1627"/>
                    <a:pt x="883" y="1625"/>
                    <a:pt x="907" y="1621"/>
                  </a:cubicBezTo>
                  <a:cubicBezTo>
                    <a:pt x="955" y="1626"/>
                    <a:pt x="1000" y="1629"/>
                    <a:pt x="1042" y="1629"/>
                  </a:cubicBezTo>
                  <a:cubicBezTo>
                    <a:pt x="1709" y="1629"/>
                    <a:pt x="1707" y="1027"/>
                    <a:pt x="1986" y="669"/>
                  </a:cubicBezTo>
                  <a:lnTo>
                    <a:pt x="1986" y="500"/>
                  </a:lnTo>
                  <a:cubicBezTo>
                    <a:pt x="1436" y="543"/>
                    <a:pt x="1711" y="1050"/>
                    <a:pt x="1415" y="1240"/>
                  </a:cubicBezTo>
                  <a:cubicBezTo>
                    <a:pt x="1285" y="1321"/>
                    <a:pt x="1156" y="1452"/>
                    <a:pt x="1007" y="1452"/>
                  </a:cubicBezTo>
                  <a:cubicBezTo>
                    <a:pt x="962" y="1452"/>
                    <a:pt x="914" y="1439"/>
                    <a:pt x="865" y="1410"/>
                  </a:cubicBezTo>
                  <a:cubicBezTo>
                    <a:pt x="421" y="1114"/>
                    <a:pt x="1563" y="775"/>
                    <a:pt x="1245" y="14"/>
                  </a:cubicBezTo>
                  <a:cubicBezTo>
                    <a:pt x="1162" y="5"/>
                    <a:pt x="1089" y="1"/>
                    <a:pt x="1024"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8" name="Google Shape;3978;p23"/>
            <p:cNvSpPr/>
            <p:nvPr/>
          </p:nvSpPr>
          <p:spPr>
            <a:xfrm>
              <a:off x="-2762675" y="4069950"/>
              <a:ext cx="75125" cy="74000"/>
            </a:xfrm>
            <a:custGeom>
              <a:rect b="b" l="l" r="r" t="t"/>
              <a:pathLst>
                <a:path extrusionOk="0" h="2960" w="3005">
                  <a:moveTo>
                    <a:pt x="2243" y="1"/>
                  </a:moveTo>
                  <a:cubicBezTo>
                    <a:pt x="1355" y="149"/>
                    <a:pt x="1355" y="1016"/>
                    <a:pt x="741" y="1375"/>
                  </a:cubicBezTo>
                  <a:cubicBezTo>
                    <a:pt x="1" y="1841"/>
                    <a:pt x="149" y="2348"/>
                    <a:pt x="572" y="2898"/>
                  </a:cubicBezTo>
                  <a:cubicBezTo>
                    <a:pt x="674" y="2941"/>
                    <a:pt x="765" y="2960"/>
                    <a:pt x="848" y="2960"/>
                  </a:cubicBezTo>
                  <a:cubicBezTo>
                    <a:pt x="1309" y="2960"/>
                    <a:pt x="1509" y="2387"/>
                    <a:pt x="1970" y="2387"/>
                  </a:cubicBezTo>
                  <a:cubicBezTo>
                    <a:pt x="1990" y="2387"/>
                    <a:pt x="2010" y="2388"/>
                    <a:pt x="2031" y="2390"/>
                  </a:cubicBezTo>
                  <a:cubicBezTo>
                    <a:pt x="2095" y="2179"/>
                    <a:pt x="1968" y="1925"/>
                    <a:pt x="2243" y="1777"/>
                  </a:cubicBezTo>
                  <a:cubicBezTo>
                    <a:pt x="2602" y="1460"/>
                    <a:pt x="2962" y="1143"/>
                    <a:pt x="3004" y="656"/>
                  </a:cubicBezTo>
                  <a:lnTo>
                    <a:pt x="3004" y="656"/>
                  </a:lnTo>
                  <a:cubicBezTo>
                    <a:pt x="2793" y="677"/>
                    <a:pt x="2518" y="614"/>
                    <a:pt x="2475" y="868"/>
                  </a:cubicBezTo>
                  <a:cubicBezTo>
                    <a:pt x="2370" y="1375"/>
                    <a:pt x="1799" y="1629"/>
                    <a:pt x="1672" y="2116"/>
                  </a:cubicBezTo>
                  <a:cubicBezTo>
                    <a:pt x="1619" y="2290"/>
                    <a:pt x="1466" y="2407"/>
                    <a:pt x="1296" y="2407"/>
                  </a:cubicBezTo>
                  <a:cubicBezTo>
                    <a:pt x="1259" y="2407"/>
                    <a:pt x="1222" y="2402"/>
                    <a:pt x="1185" y="2390"/>
                  </a:cubicBezTo>
                  <a:cubicBezTo>
                    <a:pt x="614" y="2094"/>
                    <a:pt x="1926" y="381"/>
                    <a:pt x="2243"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9" name="Google Shape;3979;p23"/>
            <p:cNvSpPr/>
            <p:nvPr/>
          </p:nvSpPr>
          <p:spPr>
            <a:xfrm>
              <a:off x="-1383200" y="3907100"/>
              <a:ext cx="28025" cy="43550"/>
            </a:xfrm>
            <a:custGeom>
              <a:rect b="b" l="l" r="r" t="t"/>
              <a:pathLst>
                <a:path extrusionOk="0" h="1742" w="1121">
                  <a:moveTo>
                    <a:pt x="572" y="1"/>
                  </a:moveTo>
                  <a:lnTo>
                    <a:pt x="572" y="1"/>
                  </a:lnTo>
                  <a:cubicBezTo>
                    <a:pt x="1" y="508"/>
                    <a:pt x="762" y="1312"/>
                    <a:pt x="1" y="1735"/>
                  </a:cubicBezTo>
                  <a:cubicBezTo>
                    <a:pt x="53" y="1739"/>
                    <a:pt x="101" y="1742"/>
                    <a:pt x="145" y="1742"/>
                  </a:cubicBezTo>
                  <a:cubicBezTo>
                    <a:pt x="1120" y="1742"/>
                    <a:pt x="430" y="668"/>
                    <a:pt x="572"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0" name="Google Shape;3980;p23"/>
            <p:cNvSpPr/>
            <p:nvPr/>
          </p:nvSpPr>
          <p:spPr>
            <a:xfrm>
              <a:off x="-2303725" y="3678675"/>
              <a:ext cx="51850" cy="80275"/>
            </a:xfrm>
            <a:custGeom>
              <a:rect b="b" l="l" r="r" t="t"/>
              <a:pathLst>
                <a:path extrusionOk="0" h="3211" w="2074">
                  <a:moveTo>
                    <a:pt x="1351" y="0"/>
                  </a:moveTo>
                  <a:cubicBezTo>
                    <a:pt x="747" y="0"/>
                    <a:pt x="985" y="1549"/>
                    <a:pt x="233" y="1841"/>
                  </a:cubicBezTo>
                  <a:cubicBezTo>
                    <a:pt x="1" y="2137"/>
                    <a:pt x="297" y="2497"/>
                    <a:pt x="64" y="2793"/>
                  </a:cubicBezTo>
                  <a:cubicBezTo>
                    <a:pt x="144" y="3105"/>
                    <a:pt x="251" y="3210"/>
                    <a:pt x="373" y="3210"/>
                  </a:cubicBezTo>
                  <a:cubicBezTo>
                    <a:pt x="540" y="3210"/>
                    <a:pt x="736" y="3012"/>
                    <a:pt x="931" y="2877"/>
                  </a:cubicBezTo>
                  <a:cubicBezTo>
                    <a:pt x="1777" y="2306"/>
                    <a:pt x="1354" y="1312"/>
                    <a:pt x="1946" y="636"/>
                  </a:cubicBezTo>
                  <a:cubicBezTo>
                    <a:pt x="2073" y="488"/>
                    <a:pt x="1650" y="65"/>
                    <a:pt x="1375" y="1"/>
                  </a:cubicBezTo>
                  <a:cubicBezTo>
                    <a:pt x="1367" y="1"/>
                    <a:pt x="1359" y="0"/>
                    <a:pt x="1351"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1" name="Google Shape;3981;p23"/>
            <p:cNvSpPr/>
            <p:nvPr/>
          </p:nvSpPr>
          <p:spPr>
            <a:xfrm>
              <a:off x="-1471500" y="3938150"/>
              <a:ext cx="71350" cy="53100"/>
            </a:xfrm>
            <a:custGeom>
              <a:rect b="b" l="l" r="r" t="t"/>
              <a:pathLst>
                <a:path extrusionOk="0" h="2124" w="2854">
                  <a:moveTo>
                    <a:pt x="2313" y="0"/>
                  </a:moveTo>
                  <a:cubicBezTo>
                    <a:pt x="2282" y="0"/>
                    <a:pt x="2252" y="2"/>
                    <a:pt x="2222" y="6"/>
                  </a:cubicBezTo>
                  <a:cubicBezTo>
                    <a:pt x="2010" y="154"/>
                    <a:pt x="1629" y="28"/>
                    <a:pt x="1481" y="345"/>
                  </a:cubicBezTo>
                  <a:cubicBezTo>
                    <a:pt x="1418" y="852"/>
                    <a:pt x="1016" y="1275"/>
                    <a:pt x="487" y="1360"/>
                  </a:cubicBezTo>
                  <a:cubicBezTo>
                    <a:pt x="234" y="1423"/>
                    <a:pt x="1" y="1614"/>
                    <a:pt x="43" y="1889"/>
                  </a:cubicBezTo>
                  <a:cubicBezTo>
                    <a:pt x="128" y="2078"/>
                    <a:pt x="315" y="2123"/>
                    <a:pt x="529" y="2123"/>
                  </a:cubicBezTo>
                  <a:cubicBezTo>
                    <a:pt x="727" y="2123"/>
                    <a:pt x="950" y="2084"/>
                    <a:pt x="1137" y="2084"/>
                  </a:cubicBezTo>
                  <a:cubicBezTo>
                    <a:pt x="1200" y="2084"/>
                    <a:pt x="1259" y="2088"/>
                    <a:pt x="1312" y="2100"/>
                  </a:cubicBezTo>
                  <a:lnTo>
                    <a:pt x="1672" y="1804"/>
                  </a:lnTo>
                  <a:cubicBezTo>
                    <a:pt x="1756" y="1149"/>
                    <a:pt x="2031" y="620"/>
                    <a:pt x="2835" y="429"/>
                  </a:cubicBezTo>
                  <a:cubicBezTo>
                    <a:pt x="2854" y="164"/>
                    <a:pt x="2583" y="0"/>
                    <a:pt x="2313"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2" name="Google Shape;3982;p23"/>
            <p:cNvSpPr/>
            <p:nvPr/>
          </p:nvSpPr>
          <p:spPr>
            <a:xfrm>
              <a:off x="-1433425" y="3921275"/>
              <a:ext cx="58625" cy="61450"/>
            </a:xfrm>
            <a:custGeom>
              <a:rect b="b" l="l" r="r" t="t"/>
              <a:pathLst>
                <a:path extrusionOk="0" h="2458" w="2345">
                  <a:moveTo>
                    <a:pt x="1700" y="0"/>
                  </a:moveTo>
                  <a:cubicBezTo>
                    <a:pt x="1581" y="0"/>
                    <a:pt x="1477" y="56"/>
                    <a:pt x="1439" y="195"/>
                  </a:cubicBezTo>
                  <a:cubicBezTo>
                    <a:pt x="1714" y="512"/>
                    <a:pt x="1312" y="745"/>
                    <a:pt x="1270" y="999"/>
                  </a:cubicBezTo>
                  <a:cubicBezTo>
                    <a:pt x="297" y="1147"/>
                    <a:pt x="1" y="1675"/>
                    <a:pt x="149" y="2458"/>
                  </a:cubicBezTo>
                  <a:cubicBezTo>
                    <a:pt x="614" y="1189"/>
                    <a:pt x="1460" y="1570"/>
                    <a:pt x="2137" y="576"/>
                  </a:cubicBezTo>
                  <a:cubicBezTo>
                    <a:pt x="2344" y="309"/>
                    <a:pt x="1980" y="0"/>
                    <a:pt x="1700"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3" name="Google Shape;3983;p23"/>
            <p:cNvSpPr/>
            <p:nvPr/>
          </p:nvSpPr>
          <p:spPr>
            <a:xfrm>
              <a:off x="-1411225" y="3926025"/>
              <a:ext cx="35250" cy="20225"/>
            </a:xfrm>
            <a:custGeom>
              <a:rect b="b" l="l" r="r" t="t"/>
              <a:pathLst>
                <a:path extrusionOk="0" h="809" w="1410">
                  <a:moveTo>
                    <a:pt x="661" y="1"/>
                  </a:moveTo>
                  <a:cubicBezTo>
                    <a:pt x="627" y="1"/>
                    <a:pt x="590" y="2"/>
                    <a:pt x="551" y="5"/>
                  </a:cubicBezTo>
                  <a:lnTo>
                    <a:pt x="382" y="5"/>
                  </a:lnTo>
                  <a:lnTo>
                    <a:pt x="1" y="491"/>
                  </a:lnTo>
                  <a:cubicBezTo>
                    <a:pt x="64" y="639"/>
                    <a:pt x="212" y="766"/>
                    <a:pt x="382" y="809"/>
                  </a:cubicBezTo>
                  <a:cubicBezTo>
                    <a:pt x="847" y="647"/>
                    <a:pt x="1409" y="1"/>
                    <a:pt x="661"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4" name="Google Shape;3984;p23"/>
            <p:cNvSpPr/>
            <p:nvPr/>
          </p:nvSpPr>
          <p:spPr>
            <a:xfrm>
              <a:off x="-2803900" y="3810875"/>
              <a:ext cx="39900" cy="45625"/>
            </a:xfrm>
            <a:custGeom>
              <a:rect b="b" l="l" r="r" t="t"/>
              <a:pathLst>
                <a:path extrusionOk="0" h="1825" w="1596">
                  <a:moveTo>
                    <a:pt x="741" y="0"/>
                  </a:moveTo>
                  <a:lnTo>
                    <a:pt x="191" y="1037"/>
                  </a:lnTo>
                  <a:cubicBezTo>
                    <a:pt x="64" y="1037"/>
                    <a:pt x="64" y="1143"/>
                    <a:pt x="0" y="1185"/>
                  </a:cubicBezTo>
                  <a:lnTo>
                    <a:pt x="0" y="1671"/>
                  </a:lnTo>
                  <a:cubicBezTo>
                    <a:pt x="157" y="1778"/>
                    <a:pt x="308" y="1824"/>
                    <a:pt x="447" y="1824"/>
                  </a:cubicBezTo>
                  <a:cubicBezTo>
                    <a:pt x="1190" y="1824"/>
                    <a:pt x="1596" y="499"/>
                    <a:pt x="741"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5" name="Google Shape;3985;p23"/>
            <p:cNvSpPr/>
            <p:nvPr/>
          </p:nvSpPr>
          <p:spPr>
            <a:xfrm>
              <a:off x="-2810250" y="3804525"/>
              <a:ext cx="11125" cy="36500"/>
            </a:xfrm>
            <a:custGeom>
              <a:rect b="b" l="l" r="r" t="t"/>
              <a:pathLst>
                <a:path extrusionOk="0" h="1460" w="445">
                  <a:moveTo>
                    <a:pt x="445" y="1"/>
                  </a:moveTo>
                  <a:cubicBezTo>
                    <a:pt x="1" y="445"/>
                    <a:pt x="297" y="974"/>
                    <a:pt x="254" y="1460"/>
                  </a:cubicBezTo>
                  <a:lnTo>
                    <a:pt x="445" y="1291"/>
                  </a:lnTo>
                  <a:cubicBezTo>
                    <a:pt x="445" y="868"/>
                    <a:pt x="445" y="424"/>
                    <a:pt x="445"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6" name="Google Shape;3986;p23"/>
            <p:cNvSpPr/>
            <p:nvPr/>
          </p:nvSpPr>
          <p:spPr>
            <a:xfrm>
              <a:off x="-1216100" y="4099100"/>
              <a:ext cx="34200" cy="16875"/>
            </a:xfrm>
            <a:custGeom>
              <a:rect b="b" l="l" r="r" t="t"/>
              <a:pathLst>
                <a:path extrusionOk="0" h="675" w="1368">
                  <a:moveTo>
                    <a:pt x="772" y="0"/>
                  </a:moveTo>
                  <a:cubicBezTo>
                    <a:pt x="660" y="0"/>
                    <a:pt x="532" y="37"/>
                    <a:pt x="402" y="125"/>
                  </a:cubicBezTo>
                  <a:cubicBezTo>
                    <a:pt x="0" y="379"/>
                    <a:pt x="465" y="484"/>
                    <a:pt x="550" y="653"/>
                  </a:cubicBezTo>
                  <a:lnTo>
                    <a:pt x="740" y="675"/>
                  </a:lnTo>
                  <a:cubicBezTo>
                    <a:pt x="1368" y="460"/>
                    <a:pt x="1170" y="0"/>
                    <a:pt x="772"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7" name="Google Shape;3987;p23"/>
            <p:cNvSpPr/>
            <p:nvPr/>
          </p:nvSpPr>
          <p:spPr>
            <a:xfrm>
              <a:off x="-1434475" y="3938375"/>
              <a:ext cx="18525" cy="7875"/>
            </a:xfrm>
            <a:custGeom>
              <a:rect b="b" l="l" r="r" t="t"/>
              <a:pathLst>
                <a:path extrusionOk="0" h="315" w="741">
                  <a:moveTo>
                    <a:pt x="402" y="1"/>
                  </a:moveTo>
                  <a:cubicBezTo>
                    <a:pt x="212" y="1"/>
                    <a:pt x="40" y="50"/>
                    <a:pt x="0" y="315"/>
                  </a:cubicBezTo>
                  <a:lnTo>
                    <a:pt x="741" y="19"/>
                  </a:lnTo>
                  <a:cubicBezTo>
                    <a:pt x="637" y="19"/>
                    <a:pt x="517" y="1"/>
                    <a:pt x="402"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8" name="Google Shape;3988;p23"/>
            <p:cNvSpPr/>
            <p:nvPr/>
          </p:nvSpPr>
          <p:spPr>
            <a:xfrm>
              <a:off x="-2306375" y="3724700"/>
              <a:ext cx="12200" cy="23800"/>
            </a:xfrm>
            <a:custGeom>
              <a:rect b="b" l="l" r="r" t="t"/>
              <a:pathLst>
                <a:path extrusionOk="0" h="952" w="488">
                  <a:moveTo>
                    <a:pt x="339" y="0"/>
                  </a:moveTo>
                  <a:cubicBezTo>
                    <a:pt x="1" y="275"/>
                    <a:pt x="212" y="635"/>
                    <a:pt x="170" y="952"/>
                  </a:cubicBezTo>
                  <a:cubicBezTo>
                    <a:pt x="487" y="677"/>
                    <a:pt x="276" y="317"/>
                    <a:pt x="339"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989" name="Google Shape;3989;p23"/>
          <p:cNvPicPr preferRelativeResize="0"/>
          <p:nvPr/>
        </p:nvPicPr>
        <p:blipFill>
          <a:blip r:embed="rId3">
            <a:alphaModFix amt="65000"/>
          </a:blip>
          <a:stretch>
            <a:fillRect/>
          </a:stretch>
        </p:blipFill>
        <p:spPr>
          <a:xfrm>
            <a:off x="7120776" y="649069"/>
            <a:ext cx="2619999" cy="465425"/>
          </a:xfrm>
          <a:prstGeom prst="rect">
            <a:avLst/>
          </a:prstGeom>
          <a:noFill/>
          <a:ln>
            <a:noFill/>
          </a:ln>
        </p:spPr>
      </p:pic>
      <p:pic>
        <p:nvPicPr>
          <p:cNvPr id="3990" name="Google Shape;3990;p23"/>
          <p:cNvPicPr preferRelativeResize="0"/>
          <p:nvPr/>
        </p:nvPicPr>
        <p:blipFill>
          <a:blip r:embed="rId4">
            <a:alphaModFix amt="65000"/>
          </a:blip>
          <a:stretch>
            <a:fillRect/>
          </a:stretch>
        </p:blipFill>
        <p:spPr>
          <a:xfrm>
            <a:off x="-1043674" y="4533144"/>
            <a:ext cx="2619999" cy="465425"/>
          </a:xfrm>
          <a:prstGeom prst="rect">
            <a:avLst/>
          </a:prstGeom>
          <a:noFill/>
          <a:ln>
            <a:noFill/>
          </a:ln>
        </p:spPr>
      </p:pic>
      <p:grpSp>
        <p:nvGrpSpPr>
          <p:cNvPr id="3991" name="Google Shape;3991;p23"/>
          <p:cNvGrpSpPr/>
          <p:nvPr/>
        </p:nvGrpSpPr>
        <p:grpSpPr>
          <a:xfrm>
            <a:off x="-530175" y="538288"/>
            <a:ext cx="2106500" cy="597475"/>
            <a:chOff x="-2810250" y="3572525"/>
            <a:chExt cx="2106500" cy="597475"/>
          </a:xfrm>
        </p:grpSpPr>
        <p:sp>
          <p:nvSpPr>
            <p:cNvPr id="3992" name="Google Shape;3992;p23"/>
            <p:cNvSpPr/>
            <p:nvPr/>
          </p:nvSpPr>
          <p:spPr>
            <a:xfrm>
              <a:off x="-2396250" y="4007475"/>
              <a:ext cx="133850" cy="123700"/>
            </a:xfrm>
            <a:custGeom>
              <a:rect b="b" l="l" r="r" t="t"/>
              <a:pathLst>
                <a:path extrusionOk="0" h="4948" w="5354">
                  <a:moveTo>
                    <a:pt x="3665" y="0"/>
                  </a:moveTo>
                  <a:cubicBezTo>
                    <a:pt x="3419" y="0"/>
                    <a:pt x="3177" y="89"/>
                    <a:pt x="2983" y="258"/>
                  </a:cubicBezTo>
                  <a:cubicBezTo>
                    <a:pt x="2771" y="1971"/>
                    <a:pt x="1" y="2521"/>
                    <a:pt x="339" y="4445"/>
                  </a:cubicBezTo>
                  <a:cubicBezTo>
                    <a:pt x="400" y="4488"/>
                    <a:pt x="452" y="4505"/>
                    <a:pt x="498" y="4505"/>
                  </a:cubicBezTo>
                  <a:cubicBezTo>
                    <a:pt x="693" y="4505"/>
                    <a:pt x="777" y="4189"/>
                    <a:pt x="1039" y="4189"/>
                  </a:cubicBezTo>
                  <a:cubicBezTo>
                    <a:pt x="1052" y="4189"/>
                    <a:pt x="1065" y="4190"/>
                    <a:pt x="1079" y="4192"/>
                  </a:cubicBezTo>
                  <a:cubicBezTo>
                    <a:pt x="1164" y="4466"/>
                    <a:pt x="614" y="4466"/>
                    <a:pt x="762" y="4763"/>
                  </a:cubicBezTo>
                  <a:cubicBezTo>
                    <a:pt x="893" y="4882"/>
                    <a:pt x="1072" y="4948"/>
                    <a:pt x="1226" y="4948"/>
                  </a:cubicBezTo>
                  <a:cubicBezTo>
                    <a:pt x="1344" y="4948"/>
                    <a:pt x="1447" y="4909"/>
                    <a:pt x="1502" y="4826"/>
                  </a:cubicBezTo>
                  <a:cubicBezTo>
                    <a:pt x="1946" y="4213"/>
                    <a:pt x="2750" y="3853"/>
                    <a:pt x="3004" y="3155"/>
                  </a:cubicBezTo>
                  <a:cubicBezTo>
                    <a:pt x="3110" y="2817"/>
                    <a:pt x="3363" y="2542"/>
                    <a:pt x="3659" y="2373"/>
                  </a:cubicBezTo>
                  <a:cubicBezTo>
                    <a:pt x="4558" y="1871"/>
                    <a:pt x="5354" y="109"/>
                    <a:pt x="4167" y="109"/>
                  </a:cubicBezTo>
                  <a:cubicBezTo>
                    <a:pt x="4153" y="109"/>
                    <a:pt x="4139" y="109"/>
                    <a:pt x="4125" y="110"/>
                  </a:cubicBezTo>
                  <a:cubicBezTo>
                    <a:pt x="3977" y="36"/>
                    <a:pt x="3820" y="0"/>
                    <a:pt x="3665"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3" name="Google Shape;3993;p23"/>
            <p:cNvSpPr/>
            <p:nvPr/>
          </p:nvSpPr>
          <p:spPr>
            <a:xfrm>
              <a:off x="-1076525" y="3572525"/>
              <a:ext cx="126925" cy="104075"/>
            </a:xfrm>
            <a:custGeom>
              <a:rect b="b" l="l" r="r" t="t"/>
              <a:pathLst>
                <a:path extrusionOk="0" h="4163" w="5077">
                  <a:moveTo>
                    <a:pt x="3337" y="1"/>
                  </a:moveTo>
                  <a:cubicBezTo>
                    <a:pt x="3025" y="1"/>
                    <a:pt x="2736" y="55"/>
                    <a:pt x="2602" y="165"/>
                  </a:cubicBezTo>
                  <a:cubicBezTo>
                    <a:pt x="2665" y="715"/>
                    <a:pt x="1798" y="906"/>
                    <a:pt x="1841" y="1477"/>
                  </a:cubicBezTo>
                  <a:cubicBezTo>
                    <a:pt x="1819" y="1815"/>
                    <a:pt x="1544" y="1900"/>
                    <a:pt x="1248" y="1963"/>
                  </a:cubicBezTo>
                  <a:cubicBezTo>
                    <a:pt x="254" y="2513"/>
                    <a:pt x="1" y="4099"/>
                    <a:pt x="1502" y="4163"/>
                  </a:cubicBezTo>
                  <a:cubicBezTo>
                    <a:pt x="2412" y="3824"/>
                    <a:pt x="3173" y="3190"/>
                    <a:pt x="3659" y="2365"/>
                  </a:cubicBezTo>
                  <a:cubicBezTo>
                    <a:pt x="3793" y="1912"/>
                    <a:pt x="4060" y="1739"/>
                    <a:pt x="4460" y="1739"/>
                  </a:cubicBezTo>
                  <a:cubicBezTo>
                    <a:pt x="4565" y="1739"/>
                    <a:pt x="4678" y="1751"/>
                    <a:pt x="4801" y="1773"/>
                  </a:cubicBezTo>
                  <a:cubicBezTo>
                    <a:pt x="4738" y="1604"/>
                    <a:pt x="5076" y="1477"/>
                    <a:pt x="4865" y="1286"/>
                  </a:cubicBezTo>
                  <a:cubicBezTo>
                    <a:pt x="4670" y="1119"/>
                    <a:pt x="4486" y="1055"/>
                    <a:pt x="4305" y="1055"/>
                  </a:cubicBezTo>
                  <a:cubicBezTo>
                    <a:pt x="3779" y="1055"/>
                    <a:pt x="3290" y="1599"/>
                    <a:pt x="2708" y="1709"/>
                  </a:cubicBezTo>
                  <a:cubicBezTo>
                    <a:pt x="2792" y="1202"/>
                    <a:pt x="3215" y="948"/>
                    <a:pt x="3511" y="715"/>
                  </a:cubicBezTo>
                  <a:cubicBezTo>
                    <a:pt x="3571" y="673"/>
                    <a:pt x="3645" y="658"/>
                    <a:pt x="3726" y="658"/>
                  </a:cubicBezTo>
                  <a:cubicBezTo>
                    <a:pt x="3891" y="658"/>
                    <a:pt x="4083" y="718"/>
                    <a:pt x="4233" y="718"/>
                  </a:cubicBezTo>
                  <a:cubicBezTo>
                    <a:pt x="4373" y="718"/>
                    <a:pt x="4476" y="666"/>
                    <a:pt x="4484" y="461"/>
                  </a:cubicBezTo>
                  <a:cubicBezTo>
                    <a:pt x="4458" y="156"/>
                    <a:pt x="3864" y="1"/>
                    <a:pt x="3337"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4" name="Google Shape;3994;p23"/>
            <p:cNvSpPr/>
            <p:nvPr/>
          </p:nvSpPr>
          <p:spPr>
            <a:xfrm>
              <a:off x="-2407875" y="4057575"/>
              <a:ext cx="141200" cy="94050"/>
            </a:xfrm>
            <a:custGeom>
              <a:rect b="b" l="l" r="r" t="t"/>
              <a:pathLst>
                <a:path extrusionOk="0" h="3762" w="5648">
                  <a:moveTo>
                    <a:pt x="4962" y="0"/>
                  </a:moveTo>
                  <a:cubicBezTo>
                    <a:pt x="4363" y="0"/>
                    <a:pt x="3743" y="352"/>
                    <a:pt x="3532" y="940"/>
                  </a:cubicBezTo>
                  <a:cubicBezTo>
                    <a:pt x="3405" y="1638"/>
                    <a:pt x="2665" y="1743"/>
                    <a:pt x="2369" y="2293"/>
                  </a:cubicBezTo>
                  <a:cubicBezTo>
                    <a:pt x="2144" y="2744"/>
                    <a:pt x="1958" y="2962"/>
                    <a:pt x="1704" y="2962"/>
                  </a:cubicBezTo>
                  <a:cubicBezTo>
                    <a:pt x="1506" y="2962"/>
                    <a:pt x="1265" y="2828"/>
                    <a:pt x="931" y="2568"/>
                  </a:cubicBezTo>
                  <a:cubicBezTo>
                    <a:pt x="656" y="2399"/>
                    <a:pt x="677" y="2188"/>
                    <a:pt x="740" y="1955"/>
                  </a:cubicBezTo>
                  <a:cubicBezTo>
                    <a:pt x="844" y="1728"/>
                    <a:pt x="715" y="1616"/>
                    <a:pt x="571" y="1616"/>
                  </a:cubicBezTo>
                  <a:cubicBezTo>
                    <a:pt x="420" y="1616"/>
                    <a:pt x="253" y="1738"/>
                    <a:pt x="317" y="1976"/>
                  </a:cubicBezTo>
                  <a:cubicBezTo>
                    <a:pt x="85" y="2293"/>
                    <a:pt x="0" y="2801"/>
                    <a:pt x="360" y="3076"/>
                  </a:cubicBezTo>
                  <a:cubicBezTo>
                    <a:pt x="1067" y="3522"/>
                    <a:pt x="1545" y="3761"/>
                    <a:pt x="1963" y="3761"/>
                  </a:cubicBezTo>
                  <a:cubicBezTo>
                    <a:pt x="2358" y="3761"/>
                    <a:pt x="2699" y="3549"/>
                    <a:pt x="3130" y="3097"/>
                  </a:cubicBezTo>
                  <a:cubicBezTo>
                    <a:pt x="3997" y="2166"/>
                    <a:pt x="5097" y="1342"/>
                    <a:pt x="5647" y="178"/>
                  </a:cubicBezTo>
                  <a:cubicBezTo>
                    <a:pt x="5441" y="57"/>
                    <a:pt x="5203" y="0"/>
                    <a:pt x="4962"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5" name="Google Shape;3995;p23"/>
            <p:cNvSpPr/>
            <p:nvPr/>
          </p:nvSpPr>
          <p:spPr>
            <a:xfrm>
              <a:off x="-869800" y="3762375"/>
              <a:ext cx="147025" cy="84950"/>
            </a:xfrm>
            <a:custGeom>
              <a:rect b="b" l="l" r="r" t="t"/>
              <a:pathLst>
                <a:path extrusionOk="0" h="3398" w="5881">
                  <a:moveTo>
                    <a:pt x="3321" y="0"/>
                  </a:moveTo>
                  <a:cubicBezTo>
                    <a:pt x="2724" y="0"/>
                    <a:pt x="1587" y="1645"/>
                    <a:pt x="652" y="1645"/>
                  </a:cubicBezTo>
                  <a:cubicBezTo>
                    <a:pt x="646" y="1645"/>
                    <a:pt x="641" y="1645"/>
                    <a:pt x="635" y="1644"/>
                  </a:cubicBezTo>
                  <a:cubicBezTo>
                    <a:pt x="339" y="1666"/>
                    <a:pt x="530" y="2004"/>
                    <a:pt x="276" y="2067"/>
                  </a:cubicBezTo>
                  <a:cubicBezTo>
                    <a:pt x="1" y="2448"/>
                    <a:pt x="170" y="2829"/>
                    <a:pt x="276" y="3188"/>
                  </a:cubicBezTo>
                  <a:lnTo>
                    <a:pt x="445" y="3209"/>
                  </a:lnTo>
                  <a:cubicBezTo>
                    <a:pt x="481" y="3205"/>
                    <a:pt x="517" y="3203"/>
                    <a:pt x="553" y="3203"/>
                  </a:cubicBezTo>
                  <a:cubicBezTo>
                    <a:pt x="921" y="3203"/>
                    <a:pt x="1302" y="3397"/>
                    <a:pt x="1640" y="3397"/>
                  </a:cubicBezTo>
                  <a:cubicBezTo>
                    <a:pt x="1779" y="3397"/>
                    <a:pt x="1911" y="3365"/>
                    <a:pt x="2031" y="3273"/>
                  </a:cubicBezTo>
                  <a:cubicBezTo>
                    <a:pt x="2645" y="2850"/>
                    <a:pt x="3491" y="2554"/>
                    <a:pt x="3892" y="2089"/>
                  </a:cubicBezTo>
                  <a:cubicBezTo>
                    <a:pt x="4358" y="1306"/>
                    <a:pt x="5881" y="1243"/>
                    <a:pt x="5606" y="164"/>
                  </a:cubicBezTo>
                  <a:cubicBezTo>
                    <a:pt x="5575" y="156"/>
                    <a:pt x="5540" y="153"/>
                    <a:pt x="5503" y="153"/>
                  </a:cubicBezTo>
                  <a:cubicBezTo>
                    <a:pt x="4820" y="153"/>
                    <a:pt x="3102" y="1370"/>
                    <a:pt x="2581" y="1771"/>
                  </a:cubicBezTo>
                  <a:cubicBezTo>
                    <a:pt x="2877" y="1179"/>
                    <a:pt x="3533" y="756"/>
                    <a:pt x="3491" y="58"/>
                  </a:cubicBezTo>
                  <a:cubicBezTo>
                    <a:pt x="3441" y="18"/>
                    <a:pt x="3384" y="0"/>
                    <a:pt x="3321"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6" name="Google Shape;3996;p23"/>
            <p:cNvSpPr/>
            <p:nvPr/>
          </p:nvSpPr>
          <p:spPr>
            <a:xfrm>
              <a:off x="-2475025" y="3887900"/>
              <a:ext cx="118975" cy="96950"/>
            </a:xfrm>
            <a:custGeom>
              <a:rect b="b" l="l" r="r" t="t"/>
              <a:pathLst>
                <a:path extrusionOk="0" h="3878" w="4759">
                  <a:moveTo>
                    <a:pt x="2337" y="1"/>
                  </a:moveTo>
                  <a:cubicBezTo>
                    <a:pt x="1329" y="1"/>
                    <a:pt x="678" y="1172"/>
                    <a:pt x="550" y="1995"/>
                  </a:cubicBezTo>
                  <a:cubicBezTo>
                    <a:pt x="0" y="3010"/>
                    <a:pt x="867" y="3751"/>
                    <a:pt x="1883" y="3878"/>
                  </a:cubicBezTo>
                  <a:cubicBezTo>
                    <a:pt x="2665" y="3095"/>
                    <a:pt x="4759" y="1953"/>
                    <a:pt x="3215" y="832"/>
                  </a:cubicBezTo>
                  <a:cubicBezTo>
                    <a:pt x="2898" y="621"/>
                    <a:pt x="2961" y="346"/>
                    <a:pt x="2834" y="92"/>
                  </a:cubicBezTo>
                  <a:cubicBezTo>
                    <a:pt x="2660" y="29"/>
                    <a:pt x="2494" y="1"/>
                    <a:pt x="2337"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7" name="Google Shape;3997;p23"/>
            <p:cNvSpPr/>
            <p:nvPr/>
          </p:nvSpPr>
          <p:spPr>
            <a:xfrm>
              <a:off x="-1207650" y="3814575"/>
              <a:ext cx="107350" cy="83025"/>
            </a:xfrm>
            <a:custGeom>
              <a:rect b="b" l="l" r="r" t="t"/>
              <a:pathLst>
                <a:path extrusionOk="0" h="3321" w="4294">
                  <a:moveTo>
                    <a:pt x="2433" y="1"/>
                  </a:moveTo>
                  <a:lnTo>
                    <a:pt x="1883" y="275"/>
                  </a:lnTo>
                  <a:cubicBezTo>
                    <a:pt x="1967" y="1227"/>
                    <a:pt x="1037" y="1523"/>
                    <a:pt x="423" y="2031"/>
                  </a:cubicBezTo>
                  <a:cubicBezTo>
                    <a:pt x="0" y="2771"/>
                    <a:pt x="297" y="3194"/>
                    <a:pt x="1333" y="3321"/>
                  </a:cubicBezTo>
                  <a:cubicBezTo>
                    <a:pt x="3025" y="2665"/>
                    <a:pt x="2623" y="1227"/>
                    <a:pt x="4252" y="1121"/>
                  </a:cubicBezTo>
                  <a:lnTo>
                    <a:pt x="4294" y="783"/>
                  </a:lnTo>
                  <a:cubicBezTo>
                    <a:pt x="3955" y="22"/>
                    <a:pt x="3131" y="106"/>
                    <a:pt x="2433"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8" name="Google Shape;3998;p23"/>
            <p:cNvSpPr/>
            <p:nvPr/>
          </p:nvSpPr>
          <p:spPr>
            <a:xfrm>
              <a:off x="-1657600" y="3775075"/>
              <a:ext cx="115300" cy="89075"/>
            </a:xfrm>
            <a:custGeom>
              <a:rect b="b" l="l" r="r" t="t"/>
              <a:pathLst>
                <a:path extrusionOk="0" h="3563" w="4612">
                  <a:moveTo>
                    <a:pt x="3414" y="0"/>
                  </a:moveTo>
                  <a:cubicBezTo>
                    <a:pt x="2993" y="0"/>
                    <a:pt x="3192" y="1023"/>
                    <a:pt x="1840" y="1707"/>
                  </a:cubicBezTo>
                  <a:cubicBezTo>
                    <a:pt x="1883" y="2807"/>
                    <a:pt x="719" y="2575"/>
                    <a:pt x="0" y="2934"/>
                  </a:cubicBezTo>
                  <a:cubicBezTo>
                    <a:pt x="104" y="3374"/>
                    <a:pt x="451" y="3562"/>
                    <a:pt x="899" y="3562"/>
                  </a:cubicBezTo>
                  <a:cubicBezTo>
                    <a:pt x="2278" y="3562"/>
                    <a:pt x="4612" y="1777"/>
                    <a:pt x="3701" y="100"/>
                  </a:cubicBezTo>
                  <a:cubicBezTo>
                    <a:pt x="3579" y="31"/>
                    <a:pt x="3487" y="0"/>
                    <a:pt x="3414"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9" name="Google Shape;3999;p23"/>
            <p:cNvSpPr/>
            <p:nvPr/>
          </p:nvSpPr>
          <p:spPr>
            <a:xfrm>
              <a:off x="-2430100" y="3892350"/>
              <a:ext cx="79875" cy="94825"/>
            </a:xfrm>
            <a:custGeom>
              <a:rect b="b" l="l" r="r" t="t"/>
              <a:pathLst>
                <a:path extrusionOk="0" h="3793" w="3195">
                  <a:moveTo>
                    <a:pt x="1251" y="0"/>
                  </a:moveTo>
                  <a:cubicBezTo>
                    <a:pt x="1175" y="0"/>
                    <a:pt x="1096" y="7"/>
                    <a:pt x="1016" y="20"/>
                  </a:cubicBezTo>
                  <a:cubicBezTo>
                    <a:pt x="720" y="316"/>
                    <a:pt x="382" y="548"/>
                    <a:pt x="1185" y="760"/>
                  </a:cubicBezTo>
                  <a:cubicBezTo>
                    <a:pt x="2475" y="1162"/>
                    <a:pt x="1376" y="2684"/>
                    <a:pt x="530" y="3002"/>
                  </a:cubicBezTo>
                  <a:cubicBezTo>
                    <a:pt x="212" y="3065"/>
                    <a:pt x="1" y="3382"/>
                    <a:pt x="86" y="3700"/>
                  </a:cubicBezTo>
                  <a:cubicBezTo>
                    <a:pt x="287" y="3764"/>
                    <a:pt x="455" y="3793"/>
                    <a:pt x="600" y="3793"/>
                  </a:cubicBezTo>
                  <a:cubicBezTo>
                    <a:pt x="1354" y="3793"/>
                    <a:pt x="1459" y="3019"/>
                    <a:pt x="2116" y="2558"/>
                  </a:cubicBezTo>
                  <a:cubicBezTo>
                    <a:pt x="3194" y="1779"/>
                    <a:pt x="2538" y="0"/>
                    <a:pt x="1251"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0" name="Google Shape;4000;p23"/>
            <p:cNvSpPr/>
            <p:nvPr/>
          </p:nvSpPr>
          <p:spPr>
            <a:xfrm>
              <a:off x="-858675" y="3784450"/>
              <a:ext cx="124800" cy="72900"/>
            </a:xfrm>
            <a:custGeom>
              <a:rect b="b" l="l" r="r" t="t"/>
              <a:pathLst>
                <a:path extrusionOk="0" h="2916" w="4992">
                  <a:moveTo>
                    <a:pt x="4991" y="85"/>
                  </a:moveTo>
                  <a:lnTo>
                    <a:pt x="4991" y="85"/>
                  </a:lnTo>
                  <a:cubicBezTo>
                    <a:pt x="4590" y="233"/>
                    <a:pt x="3638" y="0"/>
                    <a:pt x="3553" y="529"/>
                  </a:cubicBezTo>
                  <a:cubicBezTo>
                    <a:pt x="3744" y="1523"/>
                    <a:pt x="2242" y="1142"/>
                    <a:pt x="1925" y="1840"/>
                  </a:cubicBezTo>
                  <a:cubicBezTo>
                    <a:pt x="1784" y="2210"/>
                    <a:pt x="1565" y="2322"/>
                    <a:pt x="1324" y="2322"/>
                  </a:cubicBezTo>
                  <a:cubicBezTo>
                    <a:pt x="952" y="2322"/>
                    <a:pt x="529" y="2056"/>
                    <a:pt x="260" y="2056"/>
                  </a:cubicBezTo>
                  <a:cubicBezTo>
                    <a:pt x="125" y="2056"/>
                    <a:pt x="30" y="2124"/>
                    <a:pt x="0" y="2326"/>
                  </a:cubicBezTo>
                  <a:cubicBezTo>
                    <a:pt x="340" y="2745"/>
                    <a:pt x="752" y="2916"/>
                    <a:pt x="1193" y="2916"/>
                  </a:cubicBezTo>
                  <a:cubicBezTo>
                    <a:pt x="2648" y="2916"/>
                    <a:pt x="4423" y="1058"/>
                    <a:pt x="4991" y="85"/>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1" name="Google Shape;4001;p23"/>
            <p:cNvSpPr/>
            <p:nvPr/>
          </p:nvSpPr>
          <p:spPr>
            <a:xfrm>
              <a:off x="-1715775" y="4022375"/>
              <a:ext cx="82525" cy="97300"/>
            </a:xfrm>
            <a:custGeom>
              <a:rect b="b" l="l" r="r" t="t"/>
              <a:pathLst>
                <a:path extrusionOk="0" h="3892" w="3301">
                  <a:moveTo>
                    <a:pt x="2164" y="1"/>
                  </a:moveTo>
                  <a:cubicBezTo>
                    <a:pt x="2076" y="1"/>
                    <a:pt x="2004" y="47"/>
                    <a:pt x="1968" y="191"/>
                  </a:cubicBezTo>
                  <a:cubicBezTo>
                    <a:pt x="1714" y="381"/>
                    <a:pt x="1545" y="677"/>
                    <a:pt x="1545" y="994"/>
                  </a:cubicBezTo>
                  <a:cubicBezTo>
                    <a:pt x="1376" y="1925"/>
                    <a:pt x="1" y="2411"/>
                    <a:pt x="530" y="3469"/>
                  </a:cubicBezTo>
                  <a:cubicBezTo>
                    <a:pt x="675" y="3736"/>
                    <a:pt x="995" y="3891"/>
                    <a:pt x="1306" y="3891"/>
                  </a:cubicBezTo>
                  <a:cubicBezTo>
                    <a:pt x="1536" y="3891"/>
                    <a:pt x="1760" y="3806"/>
                    <a:pt x="1904" y="3617"/>
                  </a:cubicBezTo>
                  <a:cubicBezTo>
                    <a:pt x="2179" y="2432"/>
                    <a:pt x="3300" y="1502"/>
                    <a:pt x="3258" y="233"/>
                  </a:cubicBezTo>
                  <a:lnTo>
                    <a:pt x="2708" y="148"/>
                  </a:lnTo>
                  <a:cubicBezTo>
                    <a:pt x="2698" y="150"/>
                    <a:pt x="2687" y="151"/>
                    <a:pt x="2676" y="151"/>
                  </a:cubicBezTo>
                  <a:cubicBezTo>
                    <a:pt x="2534" y="151"/>
                    <a:pt x="2323" y="1"/>
                    <a:pt x="2164"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2" name="Google Shape;4002;p23"/>
            <p:cNvSpPr/>
            <p:nvPr/>
          </p:nvSpPr>
          <p:spPr>
            <a:xfrm>
              <a:off x="-1209225" y="4031875"/>
              <a:ext cx="103650" cy="71425"/>
            </a:xfrm>
            <a:custGeom>
              <a:rect b="b" l="l" r="r" t="t"/>
              <a:pathLst>
                <a:path extrusionOk="0" h="2857" w="4146">
                  <a:moveTo>
                    <a:pt x="3786" y="1"/>
                  </a:moveTo>
                  <a:cubicBezTo>
                    <a:pt x="3046" y="85"/>
                    <a:pt x="2305" y="64"/>
                    <a:pt x="1586" y="128"/>
                  </a:cubicBezTo>
                  <a:lnTo>
                    <a:pt x="1015" y="593"/>
                  </a:lnTo>
                  <a:cubicBezTo>
                    <a:pt x="931" y="678"/>
                    <a:pt x="888" y="762"/>
                    <a:pt x="867" y="889"/>
                  </a:cubicBezTo>
                  <a:cubicBezTo>
                    <a:pt x="867" y="1460"/>
                    <a:pt x="0" y="1756"/>
                    <a:pt x="254" y="2412"/>
                  </a:cubicBezTo>
                  <a:cubicBezTo>
                    <a:pt x="536" y="2704"/>
                    <a:pt x="899" y="2857"/>
                    <a:pt x="1245" y="2857"/>
                  </a:cubicBezTo>
                  <a:cubicBezTo>
                    <a:pt x="1652" y="2857"/>
                    <a:pt x="2036" y="2646"/>
                    <a:pt x="2242" y="2200"/>
                  </a:cubicBezTo>
                  <a:cubicBezTo>
                    <a:pt x="2305" y="2031"/>
                    <a:pt x="2263" y="1862"/>
                    <a:pt x="2157" y="1756"/>
                  </a:cubicBezTo>
                  <a:cubicBezTo>
                    <a:pt x="2106" y="1735"/>
                    <a:pt x="2059" y="1725"/>
                    <a:pt x="2015" y="1725"/>
                  </a:cubicBezTo>
                  <a:cubicBezTo>
                    <a:pt x="1762" y="1725"/>
                    <a:pt x="1611" y="2027"/>
                    <a:pt x="1362" y="2027"/>
                  </a:cubicBezTo>
                  <a:cubicBezTo>
                    <a:pt x="1314" y="2027"/>
                    <a:pt x="1262" y="2016"/>
                    <a:pt x="1206" y="1989"/>
                  </a:cubicBezTo>
                  <a:cubicBezTo>
                    <a:pt x="1461" y="1559"/>
                    <a:pt x="1576" y="1366"/>
                    <a:pt x="1705" y="1366"/>
                  </a:cubicBezTo>
                  <a:cubicBezTo>
                    <a:pt x="1811" y="1366"/>
                    <a:pt x="1926" y="1497"/>
                    <a:pt x="2136" y="1735"/>
                  </a:cubicBezTo>
                  <a:cubicBezTo>
                    <a:pt x="2338" y="1823"/>
                    <a:pt x="2499" y="1859"/>
                    <a:pt x="2631" y="1859"/>
                  </a:cubicBezTo>
                  <a:cubicBezTo>
                    <a:pt x="3230" y="1859"/>
                    <a:pt x="3210" y="1093"/>
                    <a:pt x="3574" y="868"/>
                  </a:cubicBezTo>
                  <a:lnTo>
                    <a:pt x="3574" y="868"/>
                  </a:lnTo>
                  <a:cubicBezTo>
                    <a:pt x="3426" y="1079"/>
                    <a:pt x="3320" y="1291"/>
                    <a:pt x="3765" y="1418"/>
                  </a:cubicBezTo>
                  <a:cubicBezTo>
                    <a:pt x="3765" y="953"/>
                    <a:pt x="4145" y="487"/>
                    <a:pt x="3786"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3" name="Google Shape;4003;p23"/>
            <p:cNvSpPr/>
            <p:nvPr/>
          </p:nvSpPr>
          <p:spPr>
            <a:xfrm>
              <a:off x="-2402600" y="4013900"/>
              <a:ext cx="103125" cy="108950"/>
            </a:xfrm>
            <a:custGeom>
              <a:rect b="b" l="l" r="r" t="t"/>
              <a:pathLst>
                <a:path extrusionOk="0" h="4358" w="4125">
                  <a:moveTo>
                    <a:pt x="3258" y="1"/>
                  </a:moveTo>
                  <a:cubicBezTo>
                    <a:pt x="1883" y="720"/>
                    <a:pt x="826" y="1925"/>
                    <a:pt x="276" y="3385"/>
                  </a:cubicBezTo>
                  <a:cubicBezTo>
                    <a:pt x="635" y="3638"/>
                    <a:pt x="1" y="4188"/>
                    <a:pt x="656" y="4358"/>
                  </a:cubicBezTo>
                  <a:cubicBezTo>
                    <a:pt x="720" y="4315"/>
                    <a:pt x="741" y="4231"/>
                    <a:pt x="656" y="4188"/>
                  </a:cubicBezTo>
                  <a:cubicBezTo>
                    <a:pt x="635" y="2285"/>
                    <a:pt x="4125" y="1206"/>
                    <a:pt x="3258"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4" name="Google Shape;4004;p23"/>
            <p:cNvSpPr/>
            <p:nvPr/>
          </p:nvSpPr>
          <p:spPr>
            <a:xfrm>
              <a:off x="-2066325" y="3800825"/>
              <a:ext cx="83575" cy="106975"/>
            </a:xfrm>
            <a:custGeom>
              <a:rect b="b" l="l" r="r" t="t"/>
              <a:pathLst>
                <a:path extrusionOk="0" h="4279" w="3343">
                  <a:moveTo>
                    <a:pt x="1333" y="1"/>
                  </a:moveTo>
                  <a:lnTo>
                    <a:pt x="1333" y="22"/>
                  </a:lnTo>
                  <a:cubicBezTo>
                    <a:pt x="678" y="1333"/>
                    <a:pt x="1" y="2856"/>
                    <a:pt x="995" y="4188"/>
                  </a:cubicBezTo>
                  <a:cubicBezTo>
                    <a:pt x="1021" y="4179"/>
                    <a:pt x="1044" y="4174"/>
                    <a:pt x="1064" y="4174"/>
                  </a:cubicBezTo>
                  <a:cubicBezTo>
                    <a:pt x="1093" y="4174"/>
                    <a:pt x="1118" y="4185"/>
                    <a:pt x="1143" y="4209"/>
                  </a:cubicBezTo>
                  <a:cubicBezTo>
                    <a:pt x="1255" y="4257"/>
                    <a:pt x="1355" y="4278"/>
                    <a:pt x="1445" y="4278"/>
                  </a:cubicBezTo>
                  <a:cubicBezTo>
                    <a:pt x="2033" y="4278"/>
                    <a:pt x="2193" y="3371"/>
                    <a:pt x="2560" y="3004"/>
                  </a:cubicBezTo>
                  <a:cubicBezTo>
                    <a:pt x="2814" y="2581"/>
                    <a:pt x="3342" y="2200"/>
                    <a:pt x="3152" y="1650"/>
                  </a:cubicBezTo>
                  <a:cubicBezTo>
                    <a:pt x="2964" y="1253"/>
                    <a:pt x="3272" y="339"/>
                    <a:pt x="2645" y="339"/>
                  </a:cubicBezTo>
                  <a:cubicBezTo>
                    <a:pt x="2638" y="339"/>
                    <a:pt x="2631" y="339"/>
                    <a:pt x="2623" y="339"/>
                  </a:cubicBezTo>
                  <a:cubicBezTo>
                    <a:pt x="1777" y="1016"/>
                    <a:pt x="2285" y="2116"/>
                    <a:pt x="1629" y="2940"/>
                  </a:cubicBezTo>
                  <a:cubicBezTo>
                    <a:pt x="678" y="2010"/>
                    <a:pt x="3258" y="318"/>
                    <a:pt x="1333"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5" name="Google Shape;4005;p23"/>
            <p:cNvSpPr/>
            <p:nvPr/>
          </p:nvSpPr>
          <p:spPr>
            <a:xfrm>
              <a:off x="-2386200" y="4013900"/>
              <a:ext cx="131150" cy="123250"/>
            </a:xfrm>
            <a:custGeom>
              <a:rect b="b" l="l" r="r" t="t"/>
              <a:pathLst>
                <a:path extrusionOk="0" h="4930" w="5246">
                  <a:moveTo>
                    <a:pt x="4273" y="1"/>
                  </a:moveTo>
                  <a:cubicBezTo>
                    <a:pt x="4251" y="974"/>
                    <a:pt x="3702" y="1672"/>
                    <a:pt x="2708" y="2116"/>
                  </a:cubicBezTo>
                  <a:cubicBezTo>
                    <a:pt x="2517" y="2200"/>
                    <a:pt x="2390" y="2306"/>
                    <a:pt x="2433" y="2475"/>
                  </a:cubicBezTo>
                  <a:cubicBezTo>
                    <a:pt x="2644" y="3448"/>
                    <a:pt x="1142" y="3533"/>
                    <a:pt x="1079" y="4400"/>
                  </a:cubicBezTo>
                  <a:cubicBezTo>
                    <a:pt x="1079" y="4474"/>
                    <a:pt x="957" y="4521"/>
                    <a:pt x="809" y="4521"/>
                  </a:cubicBezTo>
                  <a:cubicBezTo>
                    <a:pt x="661" y="4521"/>
                    <a:pt x="487" y="4474"/>
                    <a:pt x="381" y="4358"/>
                  </a:cubicBezTo>
                  <a:cubicBezTo>
                    <a:pt x="430" y="4210"/>
                    <a:pt x="343" y="4184"/>
                    <a:pt x="233" y="4184"/>
                  </a:cubicBezTo>
                  <a:cubicBezTo>
                    <a:pt x="173" y="4184"/>
                    <a:pt x="107" y="4191"/>
                    <a:pt x="51" y="4191"/>
                  </a:cubicBezTo>
                  <a:cubicBezTo>
                    <a:pt x="33" y="4191"/>
                    <a:pt x="16" y="4191"/>
                    <a:pt x="0" y="4188"/>
                  </a:cubicBezTo>
                  <a:lnTo>
                    <a:pt x="0" y="4358"/>
                  </a:lnTo>
                  <a:cubicBezTo>
                    <a:pt x="211" y="4625"/>
                    <a:pt x="478" y="4929"/>
                    <a:pt x="770" y="4929"/>
                  </a:cubicBezTo>
                  <a:cubicBezTo>
                    <a:pt x="918" y="4929"/>
                    <a:pt x="1071" y="4852"/>
                    <a:pt x="1227" y="4654"/>
                  </a:cubicBezTo>
                  <a:cubicBezTo>
                    <a:pt x="1713" y="4061"/>
                    <a:pt x="2433" y="3638"/>
                    <a:pt x="2771" y="2983"/>
                  </a:cubicBezTo>
                  <a:cubicBezTo>
                    <a:pt x="3157" y="2175"/>
                    <a:pt x="3471" y="1892"/>
                    <a:pt x="4244" y="1892"/>
                  </a:cubicBezTo>
                  <a:cubicBezTo>
                    <a:pt x="4402" y="1892"/>
                    <a:pt x="4579" y="1904"/>
                    <a:pt x="4780" y="1925"/>
                  </a:cubicBezTo>
                  <a:cubicBezTo>
                    <a:pt x="5245" y="1164"/>
                    <a:pt x="4865" y="551"/>
                    <a:pt x="4273"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6" name="Google Shape;4006;p23"/>
            <p:cNvSpPr/>
            <p:nvPr/>
          </p:nvSpPr>
          <p:spPr>
            <a:xfrm>
              <a:off x="-1054850" y="3608375"/>
              <a:ext cx="98375" cy="83775"/>
            </a:xfrm>
            <a:custGeom>
              <a:rect b="b" l="l" r="r" t="t"/>
              <a:pathLst>
                <a:path extrusionOk="0" h="3351" w="3935">
                  <a:moveTo>
                    <a:pt x="3286" y="0"/>
                  </a:moveTo>
                  <a:cubicBezTo>
                    <a:pt x="3065" y="0"/>
                    <a:pt x="2878" y="122"/>
                    <a:pt x="2814" y="360"/>
                  </a:cubicBezTo>
                  <a:cubicBezTo>
                    <a:pt x="2602" y="1121"/>
                    <a:pt x="1820" y="1460"/>
                    <a:pt x="1545" y="2115"/>
                  </a:cubicBezTo>
                  <a:cubicBezTo>
                    <a:pt x="1312" y="2284"/>
                    <a:pt x="1058" y="2454"/>
                    <a:pt x="804" y="2581"/>
                  </a:cubicBezTo>
                  <a:cubicBezTo>
                    <a:pt x="402" y="2729"/>
                    <a:pt x="1" y="2855"/>
                    <a:pt x="64" y="3342"/>
                  </a:cubicBezTo>
                  <a:cubicBezTo>
                    <a:pt x="126" y="3347"/>
                    <a:pt x="187" y="3350"/>
                    <a:pt x="248" y="3350"/>
                  </a:cubicBezTo>
                  <a:cubicBezTo>
                    <a:pt x="1839" y="3350"/>
                    <a:pt x="3181" y="1540"/>
                    <a:pt x="3934" y="339"/>
                  </a:cubicBezTo>
                  <a:cubicBezTo>
                    <a:pt x="3738" y="111"/>
                    <a:pt x="3496" y="0"/>
                    <a:pt x="3286"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7" name="Google Shape;4007;p23"/>
            <p:cNvSpPr/>
            <p:nvPr/>
          </p:nvSpPr>
          <p:spPr>
            <a:xfrm>
              <a:off x="-2025025" y="3796425"/>
              <a:ext cx="88800" cy="110275"/>
            </a:xfrm>
            <a:custGeom>
              <a:rect b="b" l="l" r="r" t="t"/>
              <a:pathLst>
                <a:path extrusionOk="0" h="4411" w="3552">
                  <a:moveTo>
                    <a:pt x="889" y="1"/>
                  </a:moveTo>
                  <a:cubicBezTo>
                    <a:pt x="649" y="1"/>
                    <a:pt x="619" y="221"/>
                    <a:pt x="1162" y="663"/>
                  </a:cubicBezTo>
                  <a:cubicBezTo>
                    <a:pt x="1373" y="832"/>
                    <a:pt x="1310" y="1001"/>
                    <a:pt x="1141" y="1150"/>
                  </a:cubicBezTo>
                  <a:cubicBezTo>
                    <a:pt x="992" y="1678"/>
                    <a:pt x="1881" y="2186"/>
                    <a:pt x="1141" y="2588"/>
                  </a:cubicBezTo>
                  <a:cubicBezTo>
                    <a:pt x="770" y="2670"/>
                    <a:pt x="1" y="4411"/>
                    <a:pt x="696" y="4411"/>
                  </a:cubicBezTo>
                  <a:cubicBezTo>
                    <a:pt x="716" y="4411"/>
                    <a:pt x="737" y="4409"/>
                    <a:pt x="760" y="4406"/>
                  </a:cubicBezTo>
                  <a:cubicBezTo>
                    <a:pt x="3552" y="1477"/>
                    <a:pt x="1512" y="1"/>
                    <a:pt x="889"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8" name="Google Shape;4008;p23"/>
            <p:cNvSpPr/>
            <p:nvPr/>
          </p:nvSpPr>
          <p:spPr>
            <a:xfrm>
              <a:off x="-2743625" y="4091025"/>
              <a:ext cx="81975" cy="78875"/>
            </a:xfrm>
            <a:custGeom>
              <a:rect b="b" l="l" r="r" t="t"/>
              <a:pathLst>
                <a:path extrusionOk="0" h="3155" w="3279">
                  <a:moveTo>
                    <a:pt x="2655" y="0"/>
                  </a:moveTo>
                  <a:cubicBezTo>
                    <a:pt x="2457" y="0"/>
                    <a:pt x="2305" y="192"/>
                    <a:pt x="1967" y="638"/>
                  </a:cubicBezTo>
                  <a:cubicBezTo>
                    <a:pt x="1269" y="1463"/>
                    <a:pt x="127" y="2034"/>
                    <a:pt x="0" y="3155"/>
                  </a:cubicBezTo>
                  <a:cubicBezTo>
                    <a:pt x="1756" y="2943"/>
                    <a:pt x="2411" y="2119"/>
                    <a:pt x="3279" y="300"/>
                  </a:cubicBezTo>
                  <a:cubicBezTo>
                    <a:pt x="2979" y="109"/>
                    <a:pt x="2804" y="0"/>
                    <a:pt x="2655"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9" name="Google Shape;4009;p23"/>
            <p:cNvSpPr/>
            <p:nvPr/>
          </p:nvSpPr>
          <p:spPr>
            <a:xfrm>
              <a:off x="-1964275" y="3977375"/>
              <a:ext cx="102600" cy="85350"/>
            </a:xfrm>
            <a:custGeom>
              <a:rect b="b" l="l" r="r" t="t"/>
              <a:pathLst>
                <a:path extrusionOk="0" h="3414" w="4104">
                  <a:moveTo>
                    <a:pt x="3439" y="0"/>
                  </a:moveTo>
                  <a:cubicBezTo>
                    <a:pt x="3010" y="0"/>
                    <a:pt x="3012" y="466"/>
                    <a:pt x="2814" y="700"/>
                  </a:cubicBezTo>
                  <a:cubicBezTo>
                    <a:pt x="2665" y="1145"/>
                    <a:pt x="1946" y="1335"/>
                    <a:pt x="1925" y="1758"/>
                  </a:cubicBezTo>
                  <a:cubicBezTo>
                    <a:pt x="1862" y="2836"/>
                    <a:pt x="635" y="2562"/>
                    <a:pt x="1" y="3090"/>
                  </a:cubicBezTo>
                  <a:cubicBezTo>
                    <a:pt x="278" y="3316"/>
                    <a:pt x="585" y="3413"/>
                    <a:pt x="902" y="3413"/>
                  </a:cubicBezTo>
                  <a:cubicBezTo>
                    <a:pt x="2401" y="3413"/>
                    <a:pt x="4103" y="1232"/>
                    <a:pt x="3702" y="45"/>
                  </a:cubicBezTo>
                  <a:cubicBezTo>
                    <a:pt x="3599" y="14"/>
                    <a:pt x="3513" y="0"/>
                    <a:pt x="3439"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0" name="Google Shape;4010;p23"/>
            <p:cNvSpPr/>
            <p:nvPr/>
          </p:nvSpPr>
          <p:spPr>
            <a:xfrm>
              <a:off x="-2311650" y="3692450"/>
              <a:ext cx="94325" cy="88925"/>
            </a:xfrm>
            <a:custGeom>
              <a:rect b="b" l="l" r="r" t="t"/>
              <a:pathLst>
                <a:path extrusionOk="0" h="3557" w="3773">
                  <a:moveTo>
                    <a:pt x="3321" y="0"/>
                  </a:moveTo>
                  <a:lnTo>
                    <a:pt x="3321" y="0"/>
                  </a:lnTo>
                  <a:cubicBezTo>
                    <a:pt x="1354" y="550"/>
                    <a:pt x="3109" y="2411"/>
                    <a:pt x="910" y="2749"/>
                  </a:cubicBezTo>
                  <a:cubicBezTo>
                    <a:pt x="635" y="2961"/>
                    <a:pt x="43" y="2686"/>
                    <a:pt x="0" y="3215"/>
                  </a:cubicBezTo>
                  <a:cubicBezTo>
                    <a:pt x="318" y="3453"/>
                    <a:pt x="646" y="3557"/>
                    <a:pt x="967" y="3557"/>
                  </a:cubicBezTo>
                  <a:cubicBezTo>
                    <a:pt x="2441" y="3557"/>
                    <a:pt x="3772" y="1372"/>
                    <a:pt x="3321"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1" name="Google Shape;4011;p23"/>
            <p:cNvSpPr/>
            <p:nvPr/>
          </p:nvSpPr>
          <p:spPr>
            <a:xfrm>
              <a:off x="-1678225" y="3763825"/>
              <a:ext cx="87800" cy="86200"/>
            </a:xfrm>
            <a:custGeom>
              <a:rect b="b" l="l" r="r" t="t"/>
              <a:pathLst>
                <a:path extrusionOk="0" h="3448" w="3512">
                  <a:moveTo>
                    <a:pt x="2538" y="0"/>
                  </a:moveTo>
                  <a:lnTo>
                    <a:pt x="2538" y="0"/>
                  </a:lnTo>
                  <a:cubicBezTo>
                    <a:pt x="2010" y="360"/>
                    <a:pt x="1777" y="1037"/>
                    <a:pt x="1016" y="1163"/>
                  </a:cubicBezTo>
                  <a:cubicBezTo>
                    <a:pt x="614" y="1375"/>
                    <a:pt x="550" y="1819"/>
                    <a:pt x="275" y="2136"/>
                  </a:cubicBezTo>
                  <a:cubicBezTo>
                    <a:pt x="0" y="2454"/>
                    <a:pt x="297" y="3448"/>
                    <a:pt x="783" y="3448"/>
                  </a:cubicBezTo>
                  <a:cubicBezTo>
                    <a:pt x="1756" y="3384"/>
                    <a:pt x="3088" y="3363"/>
                    <a:pt x="2708" y="2157"/>
                  </a:cubicBezTo>
                  <a:lnTo>
                    <a:pt x="2581" y="2115"/>
                  </a:lnTo>
                  <a:cubicBezTo>
                    <a:pt x="2242" y="2263"/>
                    <a:pt x="2306" y="2644"/>
                    <a:pt x="2010" y="2792"/>
                  </a:cubicBezTo>
                  <a:cubicBezTo>
                    <a:pt x="1919" y="2832"/>
                    <a:pt x="1780" y="2858"/>
                    <a:pt x="1669" y="2858"/>
                  </a:cubicBezTo>
                  <a:cubicBezTo>
                    <a:pt x="1547" y="2858"/>
                    <a:pt x="1458" y="2827"/>
                    <a:pt x="1502" y="2750"/>
                  </a:cubicBezTo>
                  <a:cubicBezTo>
                    <a:pt x="1735" y="2390"/>
                    <a:pt x="1291" y="1798"/>
                    <a:pt x="2010" y="1629"/>
                  </a:cubicBezTo>
                  <a:cubicBezTo>
                    <a:pt x="2581" y="1396"/>
                    <a:pt x="3511" y="296"/>
                    <a:pt x="2538"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2" name="Google Shape;4012;p23"/>
            <p:cNvSpPr/>
            <p:nvPr/>
          </p:nvSpPr>
          <p:spPr>
            <a:xfrm>
              <a:off x="-2786250" y="4057250"/>
              <a:ext cx="89275" cy="103275"/>
            </a:xfrm>
            <a:custGeom>
              <a:rect b="b" l="l" r="r" t="t"/>
              <a:pathLst>
                <a:path extrusionOk="0" h="4131" w="3571">
                  <a:moveTo>
                    <a:pt x="3320" y="1"/>
                  </a:moveTo>
                  <a:cubicBezTo>
                    <a:pt x="3281" y="1"/>
                    <a:pt x="3236" y="14"/>
                    <a:pt x="3186" y="43"/>
                  </a:cubicBezTo>
                  <a:cubicBezTo>
                    <a:pt x="1875" y="297"/>
                    <a:pt x="902" y="1799"/>
                    <a:pt x="500" y="2941"/>
                  </a:cubicBezTo>
                  <a:cubicBezTo>
                    <a:pt x="0" y="3367"/>
                    <a:pt x="808" y="4130"/>
                    <a:pt x="1326" y="4130"/>
                  </a:cubicBezTo>
                  <a:cubicBezTo>
                    <a:pt x="1553" y="4130"/>
                    <a:pt x="1725" y="3983"/>
                    <a:pt x="1705" y="3596"/>
                  </a:cubicBezTo>
                  <a:cubicBezTo>
                    <a:pt x="1748" y="3195"/>
                    <a:pt x="1134" y="2793"/>
                    <a:pt x="1473" y="2454"/>
                  </a:cubicBezTo>
                  <a:cubicBezTo>
                    <a:pt x="2107" y="1862"/>
                    <a:pt x="2424" y="1016"/>
                    <a:pt x="3334" y="614"/>
                  </a:cubicBezTo>
                  <a:cubicBezTo>
                    <a:pt x="3570" y="487"/>
                    <a:pt x="3557" y="1"/>
                    <a:pt x="3320"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3" name="Google Shape;4013;p23"/>
            <p:cNvSpPr/>
            <p:nvPr/>
          </p:nvSpPr>
          <p:spPr>
            <a:xfrm>
              <a:off x="-1699900" y="4050150"/>
              <a:ext cx="94675" cy="82875"/>
            </a:xfrm>
            <a:custGeom>
              <a:rect b="b" l="l" r="r" t="t"/>
              <a:pathLst>
                <a:path extrusionOk="0" h="3315" w="3787">
                  <a:moveTo>
                    <a:pt x="2841" y="0"/>
                  </a:moveTo>
                  <a:cubicBezTo>
                    <a:pt x="2127" y="0"/>
                    <a:pt x="1428" y="2279"/>
                    <a:pt x="952" y="2590"/>
                  </a:cubicBezTo>
                  <a:cubicBezTo>
                    <a:pt x="719" y="2759"/>
                    <a:pt x="0" y="2611"/>
                    <a:pt x="402" y="3225"/>
                  </a:cubicBezTo>
                  <a:cubicBezTo>
                    <a:pt x="528" y="3288"/>
                    <a:pt x="645" y="3315"/>
                    <a:pt x="756" y="3315"/>
                  </a:cubicBezTo>
                  <a:cubicBezTo>
                    <a:pt x="1391" y="3315"/>
                    <a:pt x="1814" y="2413"/>
                    <a:pt x="2390" y="2125"/>
                  </a:cubicBezTo>
                  <a:cubicBezTo>
                    <a:pt x="2919" y="1596"/>
                    <a:pt x="3786" y="1089"/>
                    <a:pt x="3173" y="179"/>
                  </a:cubicBezTo>
                  <a:cubicBezTo>
                    <a:pt x="3062" y="55"/>
                    <a:pt x="2952" y="0"/>
                    <a:pt x="2841"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4" name="Google Shape;4014;p23"/>
            <p:cNvSpPr/>
            <p:nvPr/>
          </p:nvSpPr>
          <p:spPr>
            <a:xfrm>
              <a:off x="-2789625" y="3788150"/>
              <a:ext cx="65050" cy="96625"/>
            </a:xfrm>
            <a:custGeom>
              <a:rect b="b" l="l" r="r" t="t"/>
              <a:pathLst>
                <a:path extrusionOk="0" h="3865" w="2602">
                  <a:moveTo>
                    <a:pt x="1840" y="0"/>
                  </a:moveTo>
                  <a:lnTo>
                    <a:pt x="1840" y="0"/>
                  </a:lnTo>
                  <a:cubicBezTo>
                    <a:pt x="1312" y="1481"/>
                    <a:pt x="1502" y="2813"/>
                    <a:pt x="0" y="3849"/>
                  </a:cubicBezTo>
                  <a:cubicBezTo>
                    <a:pt x="99" y="3859"/>
                    <a:pt x="189" y="3864"/>
                    <a:pt x="273" y="3864"/>
                  </a:cubicBezTo>
                  <a:cubicBezTo>
                    <a:pt x="1228" y="3864"/>
                    <a:pt x="1253" y="3226"/>
                    <a:pt x="1798" y="2623"/>
                  </a:cubicBezTo>
                  <a:cubicBezTo>
                    <a:pt x="2602" y="2073"/>
                    <a:pt x="2559" y="719"/>
                    <a:pt x="1840"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5" name="Google Shape;4015;p23"/>
            <p:cNvSpPr/>
            <p:nvPr/>
          </p:nvSpPr>
          <p:spPr>
            <a:xfrm>
              <a:off x="-1955800" y="3959800"/>
              <a:ext cx="84075" cy="62725"/>
            </a:xfrm>
            <a:custGeom>
              <a:rect b="b" l="l" r="r" t="t"/>
              <a:pathLst>
                <a:path extrusionOk="0" h="2509" w="3363">
                  <a:moveTo>
                    <a:pt x="2039" y="1"/>
                  </a:moveTo>
                  <a:cubicBezTo>
                    <a:pt x="1810" y="1"/>
                    <a:pt x="1590" y="17"/>
                    <a:pt x="1417" y="29"/>
                  </a:cubicBezTo>
                  <a:cubicBezTo>
                    <a:pt x="1840" y="1361"/>
                    <a:pt x="0" y="1425"/>
                    <a:pt x="402" y="2228"/>
                  </a:cubicBezTo>
                  <a:cubicBezTo>
                    <a:pt x="582" y="2430"/>
                    <a:pt x="773" y="2509"/>
                    <a:pt x="968" y="2509"/>
                  </a:cubicBezTo>
                  <a:cubicBezTo>
                    <a:pt x="1551" y="2509"/>
                    <a:pt x="2173" y="1800"/>
                    <a:pt x="2665" y="1530"/>
                  </a:cubicBezTo>
                  <a:cubicBezTo>
                    <a:pt x="2897" y="1277"/>
                    <a:pt x="2771" y="748"/>
                    <a:pt x="3363" y="748"/>
                  </a:cubicBezTo>
                  <a:cubicBezTo>
                    <a:pt x="3332" y="117"/>
                    <a:pt x="2652" y="1"/>
                    <a:pt x="2039"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6" name="Google Shape;4016;p23"/>
            <p:cNvSpPr/>
            <p:nvPr/>
          </p:nvSpPr>
          <p:spPr>
            <a:xfrm>
              <a:off x="-2043050" y="3795025"/>
              <a:ext cx="43900" cy="86200"/>
            </a:xfrm>
            <a:custGeom>
              <a:rect b="b" l="l" r="r" t="t"/>
              <a:pathLst>
                <a:path extrusionOk="0" h="3448" w="1756">
                  <a:moveTo>
                    <a:pt x="741" y="0"/>
                  </a:moveTo>
                  <a:cubicBezTo>
                    <a:pt x="587" y="0"/>
                    <a:pt x="455" y="42"/>
                    <a:pt x="402" y="233"/>
                  </a:cubicBezTo>
                  <a:cubicBezTo>
                    <a:pt x="1756" y="867"/>
                    <a:pt x="0" y="1840"/>
                    <a:pt x="212" y="2771"/>
                  </a:cubicBezTo>
                  <a:cubicBezTo>
                    <a:pt x="233" y="3045"/>
                    <a:pt x="64" y="3426"/>
                    <a:pt x="593" y="3447"/>
                  </a:cubicBezTo>
                  <a:cubicBezTo>
                    <a:pt x="1692" y="3405"/>
                    <a:pt x="1142" y="1375"/>
                    <a:pt x="1692" y="571"/>
                  </a:cubicBezTo>
                  <a:cubicBezTo>
                    <a:pt x="1354" y="486"/>
                    <a:pt x="1523" y="106"/>
                    <a:pt x="1206" y="21"/>
                  </a:cubicBezTo>
                  <a:cubicBezTo>
                    <a:pt x="1178" y="25"/>
                    <a:pt x="1149" y="27"/>
                    <a:pt x="1119" y="27"/>
                  </a:cubicBezTo>
                  <a:cubicBezTo>
                    <a:pt x="999" y="27"/>
                    <a:pt x="863" y="0"/>
                    <a:pt x="741"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7" name="Google Shape;4017;p23"/>
            <p:cNvSpPr/>
            <p:nvPr/>
          </p:nvSpPr>
          <p:spPr>
            <a:xfrm>
              <a:off x="-1207125" y="3842325"/>
              <a:ext cx="99900" cy="81125"/>
            </a:xfrm>
            <a:custGeom>
              <a:rect b="b" l="l" r="r" t="t"/>
              <a:pathLst>
                <a:path extrusionOk="0" h="3245" w="3996">
                  <a:moveTo>
                    <a:pt x="3626" y="1"/>
                  </a:moveTo>
                  <a:cubicBezTo>
                    <a:pt x="3227" y="1"/>
                    <a:pt x="2608" y="447"/>
                    <a:pt x="2813" y="857"/>
                  </a:cubicBezTo>
                  <a:cubicBezTo>
                    <a:pt x="2708" y="1788"/>
                    <a:pt x="614" y="2253"/>
                    <a:pt x="1" y="3057"/>
                  </a:cubicBezTo>
                  <a:cubicBezTo>
                    <a:pt x="184" y="3187"/>
                    <a:pt x="386" y="3245"/>
                    <a:pt x="600" y="3245"/>
                  </a:cubicBezTo>
                  <a:cubicBezTo>
                    <a:pt x="1841" y="3245"/>
                    <a:pt x="3462" y="1307"/>
                    <a:pt x="3913" y="477"/>
                  </a:cubicBezTo>
                  <a:cubicBezTo>
                    <a:pt x="3995" y="133"/>
                    <a:pt x="3843" y="1"/>
                    <a:pt x="3626"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8" name="Google Shape;4018;p23"/>
            <p:cNvSpPr/>
            <p:nvPr/>
          </p:nvSpPr>
          <p:spPr>
            <a:xfrm>
              <a:off x="-1440825" y="3903950"/>
              <a:ext cx="90450" cy="87775"/>
            </a:xfrm>
            <a:custGeom>
              <a:rect b="b" l="l" r="r" t="t"/>
              <a:pathLst>
                <a:path extrusionOk="0" h="3511" w="3618">
                  <a:moveTo>
                    <a:pt x="3045" y="1"/>
                  </a:moveTo>
                  <a:cubicBezTo>
                    <a:pt x="2929" y="1"/>
                    <a:pt x="2820" y="50"/>
                    <a:pt x="2750" y="169"/>
                  </a:cubicBezTo>
                  <a:cubicBezTo>
                    <a:pt x="2390" y="740"/>
                    <a:pt x="3152" y="1607"/>
                    <a:pt x="2221" y="1755"/>
                  </a:cubicBezTo>
                  <a:cubicBezTo>
                    <a:pt x="1735" y="2178"/>
                    <a:pt x="1" y="2728"/>
                    <a:pt x="1016" y="3511"/>
                  </a:cubicBezTo>
                  <a:cubicBezTo>
                    <a:pt x="1798" y="2876"/>
                    <a:pt x="3575" y="2601"/>
                    <a:pt x="3427" y="1396"/>
                  </a:cubicBezTo>
                  <a:cubicBezTo>
                    <a:pt x="3617" y="1078"/>
                    <a:pt x="3427" y="740"/>
                    <a:pt x="3554" y="444"/>
                  </a:cubicBezTo>
                  <a:cubicBezTo>
                    <a:pt x="3540" y="203"/>
                    <a:pt x="3279" y="1"/>
                    <a:pt x="3045"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9" name="Google Shape;4019;p23"/>
            <p:cNvSpPr/>
            <p:nvPr/>
          </p:nvSpPr>
          <p:spPr>
            <a:xfrm>
              <a:off x="-2317450" y="3668875"/>
              <a:ext cx="96225" cy="98400"/>
            </a:xfrm>
            <a:custGeom>
              <a:rect b="b" l="l" r="r" t="t"/>
              <a:pathLst>
                <a:path extrusionOk="0" h="3936" w="3849">
                  <a:moveTo>
                    <a:pt x="1791" y="0"/>
                  </a:moveTo>
                  <a:cubicBezTo>
                    <a:pt x="1353" y="0"/>
                    <a:pt x="906" y="63"/>
                    <a:pt x="825" y="457"/>
                  </a:cubicBezTo>
                  <a:cubicBezTo>
                    <a:pt x="1163" y="1091"/>
                    <a:pt x="359" y="1683"/>
                    <a:pt x="867" y="2275"/>
                  </a:cubicBezTo>
                  <a:cubicBezTo>
                    <a:pt x="874" y="2276"/>
                    <a:pt x="881" y="2276"/>
                    <a:pt x="888" y="2276"/>
                  </a:cubicBezTo>
                  <a:cubicBezTo>
                    <a:pt x="1665" y="2276"/>
                    <a:pt x="1339" y="1130"/>
                    <a:pt x="2051" y="795"/>
                  </a:cubicBezTo>
                  <a:lnTo>
                    <a:pt x="2051" y="795"/>
                  </a:lnTo>
                  <a:cubicBezTo>
                    <a:pt x="2013" y="1637"/>
                    <a:pt x="1854" y="3241"/>
                    <a:pt x="805" y="3241"/>
                  </a:cubicBezTo>
                  <a:cubicBezTo>
                    <a:pt x="695" y="3241"/>
                    <a:pt x="575" y="3223"/>
                    <a:pt x="444" y="3185"/>
                  </a:cubicBezTo>
                  <a:lnTo>
                    <a:pt x="444" y="3185"/>
                  </a:lnTo>
                  <a:cubicBezTo>
                    <a:pt x="1" y="3642"/>
                    <a:pt x="446" y="3936"/>
                    <a:pt x="907" y="3936"/>
                  </a:cubicBezTo>
                  <a:cubicBezTo>
                    <a:pt x="1151" y="3936"/>
                    <a:pt x="1398" y="3854"/>
                    <a:pt x="1523" y="3671"/>
                  </a:cubicBezTo>
                  <a:cubicBezTo>
                    <a:pt x="2009" y="3523"/>
                    <a:pt x="2284" y="3121"/>
                    <a:pt x="2643" y="2868"/>
                  </a:cubicBezTo>
                  <a:lnTo>
                    <a:pt x="2643" y="2550"/>
                  </a:lnTo>
                  <a:cubicBezTo>
                    <a:pt x="1671" y="1958"/>
                    <a:pt x="3849" y="1556"/>
                    <a:pt x="2453" y="12"/>
                  </a:cubicBezTo>
                  <a:lnTo>
                    <a:pt x="2453" y="12"/>
                  </a:lnTo>
                  <a:cubicBezTo>
                    <a:pt x="2425" y="14"/>
                    <a:pt x="2395" y="14"/>
                    <a:pt x="2363" y="14"/>
                  </a:cubicBezTo>
                  <a:cubicBezTo>
                    <a:pt x="2200" y="14"/>
                    <a:pt x="1997" y="0"/>
                    <a:pt x="1791"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0" name="Google Shape;4020;p23"/>
            <p:cNvSpPr/>
            <p:nvPr/>
          </p:nvSpPr>
          <p:spPr>
            <a:xfrm>
              <a:off x="-2754200" y="4058850"/>
              <a:ext cx="89900" cy="74375"/>
            </a:xfrm>
            <a:custGeom>
              <a:rect b="b" l="l" r="r" t="t"/>
              <a:pathLst>
                <a:path extrusionOk="0" h="2975" w="3596">
                  <a:moveTo>
                    <a:pt x="2052" y="0"/>
                  </a:moveTo>
                  <a:lnTo>
                    <a:pt x="2052" y="0"/>
                  </a:lnTo>
                  <a:cubicBezTo>
                    <a:pt x="2094" y="170"/>
                    <a:pt x="2115" y="339"/>
                    <a:pt x="1904" y="445"/>
                  </a:cubicBezTo>
                  <a:cubicBezTo>
                    <a:pt x="1333" y="762"/>
                    <a:pt x="0" y="2496"/>
                    <a:pt x="698" y="2919"/>
                  </a:cubicBezTo>
                  <a:cubicBezTo>
                    <a:pt x="785" y="2957"/>
                    <a:pt x="864" y="2974"/>
                    <a:pt x="936" y="2974"/>
                  </a:cubicBezTo>
                  <a:cubicBezTo>
                    <a:pt x="1184" y="2974"/>
                    <a:pt x="1360" y="2782"/>
                    <a:pt x="1523" y="2602"/>
                  </a:cubicBezTo>
                  <a:cubicBezTo>
                    <a:pt x="1988" y="1671"/>
                    <a:pt x="2919" y="1164"/>
                    <a:pt x="3596" y="445"/>
                  </a:cubicBezTo>
                  <a:cubicBezTo>
                    <a:pt x="3543" y="127"/>
                    <a:pt x="3268" y="80"/>
                    <a:pt x="2951" y="80"/>
                  </a:cubicBezTo>
                  <a:cubicBezTo>
                    <a:pt x="2815" y="80"/>
                    <a:pt x="2671" y="89"/>
                    <a:pt x="2534" y="89"/>
                  </a:cubicBezTo>
                  <a:cubicBezTo>
                    <a:pt x="2351" y="89"/>
                    <a:pt x="2179" y="73"/>
                    <a:pt x="2052"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1" name="Google Shape;4021;p23"/>
            <p:cNvSpPr/>
            <p:nvPr/>
          </p:nvSpPr>
          <p:spPr>
            <a:xfrm>
              <a:off x="-1445700" y="3896300"/>
              <a:ext cx="88975" cy="104875"/>
            </a:xfrm>
            <a:custGeom>
              <a:rect b="b" l="l" r="r" t="t"/>
              <a:pathLst>
                <a:path extrusionOk="0" h="4195" w="3559">
                  <a:moveTo>
                    <a:pt x="2453" y="1"/>
                  </a:moveTo>
                  <a:cubicBezTo>
                    <a:pt x="2421" y="1"/>
                    <a:pt x="2387" y="4"/>
                    <a:pt x="2353" y="10"/>
                  </a:cubicBezTo>
                  <a:cubicBezTo>
                    <a:pt x="2036" y="263"/>
                    <a:pt x="1697" y="454"/>
                    <a:pt x="1316" y="581"/>
                  </a:cubicBezTo>
                  <a:cubicBezTo>
                    <a:pt x="1278" y="1166"/>
                    <a:pt x="1545" y="1268"/>
                    <a:pt x="1822" y="1268"/>
                  </a:cubicBezTo>
                  <a:cubicBezTo>
                    <a:pt x="1970" y="1268"/>
                    <a:pt x="2120" y="1239"/>
                    <a:pt x="2229" y="1239"/>
                  </a:cubicBezTo>
                  <a:cubicBezTo>
                    <a:pt x="2366" y="1239"/>
                    <a:pt x="2436" y="1285"/>
                    <a:pt x="2353" y="1490"/>
                  </a:cubicBezTo>
                  <a:cubicBezTo>
                    <a:pt x="1972" y="2273"/>
                    <a:pt x="724" y="2357"/>
                    <a:pt x="534" y="3288"/>
                  </a:cubicBezTo>
                  <a:cubicBezTo>
                    <a:pt x="1" y="3751"/>
                    <a:pt x="212" y="4195"/>
                    <a:pt x="588" y="4195"/>
                  </a:cubicBezTo>
                  <a:cubicBezTo>
                    <a:pt x="778" y="4195"/>
                    <a:pt x="1011" y="4080"/>
                    <a:pt x="1211" y="3795"/>
                  </a:cubicBezTo>
                  <a:cubicBezTo>
                    <a:pt x="640" y="2865"/>
                    <a:pt x="2120" y="2759"/>
                    <a:pt x="2501" y="2167"/>
                  </a:cubicBezTo>
                  <a:cubicBezTo>
                    <a:pt x="3558" y="1977"/>
                    <a:pt x="2459" y="771"/>
                    <a:pt x="3241" y="285"/>
                  </a:cubicBezTo>
                  <a:cubicBezTo>
                    <a:pt x="2954" y="246"/>
                    <a:pt x="2754" y="1"/>
                    <a:pt x="2453"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2" name="Google Shape;4022;p23"/>
            <p:cNvSpPr/>
            <p:nvPr/>
          </p:nvSpPr>
          <p:spPr>
            <a:xfrm>
              <a:off x="-2068950" y="3801350"/>
              <a:ext cx="38075" cy="101025"/>
            </a:xfrm>
            <a:custGeom>
              <a:rect b="b" l="l" r="r" t="t"/>
              <a:pathLst>
                <a:path extrusionOk="0" h="4041" w="1523">
                  <a:moveTo>
                    <a:pt x="1438" y="1"/>
                  </a:moveTo>
                  <a:cubicBezTo>
                    <a:pt x="317" y="466"/>
                    <a:pt x="571" y="1629"/>
                    <a:pt x="148" y="2496"/>
                  </a:cubicBezTo>
                  <a:cubicBezTo>
                    <a:pt x="381" y="3025"/>
                    <a:pt x="0" y="3829"/>
                    <a:pt x="1015" y="4040"/>
                  </a:cubicBezTo>
                  <a:cubicBezTo>
                    <a:pt x="1332" y="3998"/>
                    <a:pt x="1311" y="3892"/>
                    <a:pt x="1184" y="3660"/>
                  </a:cubicBezTo>
                  <a:cubicBezTo>
                    <a:pt x="190" y="2412"/>
                    <a:pt x="1523" y="1270"/>
                    <a:pt x="1438"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3" name="Google Shape;4023;p23"/>
            <p:cNvSpPr/>
            <p:nvPr/>
          </p:nvSpPr>
          <p:spPr>
            <a:xfrm>
              <a:off x="-1966375" y="3961950"/>
              <a:ext cx="61350" cy="83775"/>
            </a:xfrm>
            <a:custGeom>
              <a:rect b="b" l="l" r="r" t="t"/>
              <a:pathLst>
                <a:path extrusionOk="0" h="3351" w="2454">
                  <a:moveTo>
                    <a:pt x="1687" y="0"/>
                  </a:moveTo>
                  <a:cubicBezTo>
                    <a:pt x="1476" y="0"/>
                    <a:pt x="1240" y="400"/>
                    <a:pt x="1036" y="493"/>
                  </a:cubicBezTo>
                  <a:cubicBezTo>
                    <a:pt x="1142" y="1064"/>
                    <a:pt x="656" y="1381"/>
                    <a:pt x="317" y="1762"/>
                  </a:cubicBezTo>
                  <a:cubicBezTo>
                    <a:pt x="0" y="2290"/>
                    <a:pt x="402" y="2734"/>
                    <a:pt x="571" y="3179"/>
                  </a:cubicBezTo>
                  <a:cubicBezTo>
                    <a:pt x="615" y="3310"/>
                    <a:pt x="743" y="3351"/>
                    <a:pt x="892" y="3351"/>
                  </a:cubicBezTo>
                  <a:cubicBezTo>
                    <a:pt x="1032" y="3351"/>
                    <a:pt x="1189" y="3315"/>
                    <a:pt x="1311" y="3284"/>
                  </a:cubicBezTo>
                  <a:cubicBezTo>
                    <a:pt x="1967" y="3136"/>
                    <a:pt x="1565" y="2586"/>
                    <a:pt x="1777" y="2269"/>
                  </a:cubicBezTo>
                  <a:lnTo>
                    <a:pt x="1777" y="2269"/>
                  </a:lnTo>
                  <a:cubicBezTo>
                    <a:pt x="1701" y="2283"/>
                    <a:pt x="1629" y="2289"/>
                    <a:pt x="1560" y="2289"/>
                  </a:cubicBezTo>
                  <a:cubicBezTo>
                    <a:pt x="901" y="2289"/>
                    <a:pt x="610" y="1691"/>
                    <a:pt x="1396" y="1423"/>
                  </a:cubicBezTo>
                  <a:cubicBezTo>
                    <a:pt x="2453" y="1127"/>
                    <a:pt x="2136" y="598"/>
                    <a:pt x="1777" y="27"/>
                  </a:cubicBezTo>
                  <a:cubicBezTo>
                    <a:pt x="1747" y="9"/>
                    <a:pt x="1717" y="0"/>
                    <a:pt x="1687"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4" name="Google Shape;4024;p23"/>
            <p:cNvSpPr/>
            <p:nvPr/>
          </p:nvSpPr>
          <p:spPr>
            <a:xfrm>
              <a:off x="-2808675" y="3778450"/>
              <a:ext cx="49750" cy="85475"/>
            </a:xfrm>
            <a:custGeom>
              <a:rect b="b" l="l" r="r" t="t"/>
              <a:pathLst>
                <a:path extrusionOk="0" h="3419" w="1990">
                  <a:moveTo>
                    <a:pt x="1208" y="0"/>
                  </a:moveTo>
                  <a:cubicBezTo>
                    <a:pt x="771" y="0"/>
                    <a:pt x="203" y="848"/>
                    <a:pt x="170" y="1213"/>
                  </a:cubicBezTo>
                  <a:cubicBezTo>
                    <a:pt x="149" y="1572"/>
                    <a:pt x="86" y="1932"/>
                    <a:pt x="276" y="2270"/>
                  </a:cubicBezTo>
                  <a:cubicBezTo>
                    <a:pt x="377" y="2317"/>
                    <a:pt x="456" y="2337"/>
                    <a:pt x="519" y="2337"/>
                  </a:cubicBezTo>
                  <a:cubicBezTo>
                    <a:pt x="852" y="2337"/>
                    <a:pt x="738" y="1784"/>
                    <a:pt x="1058" y="1784"/>
                  </a:cubicBezTo>
                  <a:cubicBezTo>
                    <a:pt x="1376" y="3412"/>
                    <a:pt x="191" y="2440"/>
                    <a:pt x="1" y="3137"/>
                  </a:cubicBezTo>
                  <a:cubicBezTo>
                    <a:pt x="170" y="3351"/>
                    <a:pt x="359" y="3419"/>
                    <a:pt x="551" y="3419"/>
                  </a:cubicBezTo>
                  <a:cubicBezTo>
                    <a:pt x="816" y="3419"/>
                    <a:pt x="1089" y="3292"/>
                    <a:pt x="1333" y="3243"/>
                  </a:cubicBezTo>
                  <a:cubicBezTo>
                    <a:pt x="1989" y="3095"/>
                    <a:pt x="1672" y="1551"/>
                    <a:pt x="1460" y="1086"/>
                  </a:cubicBezTo>
                  <a:cubicBezTo>
                    <a:pt x="1249" y="832"/>
                    <a:pt x="1270" y="452"/>
                    <a:pt x="1524" y="219"/>
                  </a:cubicBezTo>
                  <a:cubicBezTo>
                    <a:pt x="1437" y="64"/>
                    <a:pt x="1327" y="0"/>
                    <a:pt x="1208"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5" name="Google Shape;4025;p23"/>
            <p:cNvSpPr/>
            <p:nvPr/>
          </p:nvSpPr>
          <p:spPr>
            <a:xfrm>
              <a:off x="-1088675" y="3593575"/>
              <a:ext cx="68750" cy="87825"/>
            </a:xfrm>
            <a:custGeom>
              <a:rect b="b" l="l" r="r" t="t"/>
              <a:pathLst>
                <a:path extrusionOk="0" h="3513" w="2750">
                  <a:moveTo>
                    <a:pt x="2580" y="0"/>
                  </a:moveTo>
                  <a:lnTo>
                    <a:pt x="2580" y="0"/>
                  </a:lnTo>
                  <a:cubicBezTo>
                    <a:pt x="1544" y="64"/>
                    <a:pt x="635" y="1481"/>
                    <a:pt x="317" y="2369"/>
                  </a:cubicBezTo>
                  <a:cubicBezTo>
                    <a:pt x="0" y="2813"/>
                    <a:pt x="317" y="3194"/>
                    <a:pt x="677" y="3490"/>
                  </a:cubicBezTo>
                  <a:cubicBezTo>
                    <a:pt x="793" y="3505"/>
                    <a:pt x="890" y="3512"/>
                    <a:pt x="969" y="3512"/>
                  </a:cubicBezTo>
                  <a:cubicBezTo>
                    <a:pt x="1875" y="3512"/>
                    <a:pt x="589" y="2577"/>
                    <a:pt x="1036" y="2052"/>
                  </a:cubicBezTo>
                  <a:cubicBezTo>
                    <a:pt x="1269" y="1819"/>
                    <a:pt x="1354" y="1502"/>
                    <a:pt x="1607" y="1248"/>
                  </a:cubicBezTo>
                  <a:cubicBezTo>
                    <a:pt x="2750" y="1100"/>
                    <a:pt x="2305" y="825"/>
                    <a:pt x="2580"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6" name="Google Shape;4026;p23"/>
            <p:cNvSpPr/>
            <p:nvPr/>
          </p:nvSpPr>
          <p:spPr>
            <a:xfrm>
              <a:off x="-1974075" y="3998050"/>
              <a:ext cx="84900" cy="53525"/>
            </a:xfrm>
            <a:custGeom>
              <a:rect b="b" l="l" r="r" t="t"/>
              <a:pathLst>
                <a:path extrusionOk="0" h="2141" w="3396">
                  <a:moveTo>
                    <a:pt x="3396" y="0"/>
                  </a:moveTo>
                  <a:cubicBezTo>
                    <a:pt x="2846" y="64"/>
                    <a:pt x="2381" y="360"/>
                    <a:pt x="2085" y="804"/>
                  </a:cubicBezTo>
                  <a:cubicBezTo>
                    <a:pt x="2063" y="1058"/>
                    <a:pt x="1408" y="1100"/>
                    <a:pt x="1810" y="1502"/>
                  </a:cubicBezTo>
                  <a:cubicBezTo>
                    <a:pt x="1915" y="1629"/>
                    <a:pt x="1810" y="1756"/>
                    <a:pt x="1598" y="1777"/>
                  </a:cubicBezTo>
                  <a:cubicBezTo>
                    <a:pt x="1545" y="1777"/>
                    <a:pt x="1481" y="1778"/>
                    <a:pt x="1413" y="1778"/>
                  </a:cubicBezTo>
                  <a:cubicBezTo>
                    <a:pt x="1212" y="1778"/>
                    <a:pt x="990" y="1766"/>
                    <a:pt x="1006" y="1671"/>
                  </a:cubicBezTo>
                  <a:cubicBezTo>
                    <a:pt x="1091" y="1164"/>
                    <a:pt x="308" y="677"/>
                    <a:pt x="985" y="170"/>
                  </a:cubicBezTo>
                  <a:cubicBezTo>
                    <a:pt x="874" y="59"/>
                    <a:pt x="742" y="11"/>
                    <a:pt x="612" y="11"/>
                  </a:cubicBezTo>
                  <a:cubicBezTo>
                    <a:pt x="298" y="11"/>
                    <a:pt x="0" y="296"/>
                    <a:pt x="75" y="656"/>
                  </a:cubicBezTo>
                  <a:cubicBezTo>
                    <a:pt x="33" y="1015"/>
                    <a:pt x="329" y="1290"/>
                    <a:pt x="350" y="1650"/>
                  </a:cubicBezTo>
                  <a:cubicBezTo>
                    <a:pt x="366" y="1986"/>
                    <a:pt x="552" y="2141"/>
                    <a:pt x="844" y="2141"/>
                  </a:cubicBezTo>
                  <a:cubicBezTo>
                    <a:pt x="937" y="2141"/>
                    <a:pt x="1041" y="2125"/>
                    <a:pt x="1154" y="2094"/>
                  </a:cubicBezTo>
                  <a:cubicBezTo>
                    <a:pt x="1767" y="1904"/>
                    <a:pt x="2677" y="1967"/>
                    <a:pt x="2465" y="1015"/>
                  </a:cubicBezTo>
                  <a:cubicBezTo>
                    <a:pt x="2634" y="656"/>
                    <a:pt x="3311" y="444"/>
                    <a:pt x="3396"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7" name="Google Shape;4027;p23"/>
            <p:cNvSpPr/>
            <p:nvPr/>
          </p:nvSpPr>
          <p:spPr>
            <a:xfrm>
              <a:off x="-1722100" y="4027125"/>
              <a:ext cx="55525" cy="61375"/>
            </a:xfrm>
            <a:custGeom>
              <a:rect b="b" l="l" r="r" t="t"/>
              <a:pathLst>
                <a:path extrusionOk="0" h="2455" w="2221">
                  <a:moveTo>
                    <a:pt x="2221" y="1"/>
                  </a:moveTo>
                  <a:lnTo>
                    <a:pt x="2221" y="1"/>
                  </a:lnTo>
                  <a:cubicBezTo>
                    <a:pt x="804" y="318"/>
                    <a:pt x="360" y="1333"/>
                    <a:pt x="0" y="2390"/>
                  </a:cubicBezTo>
                  <a:cubicBezTo>
                    <a:pt x="108" y="2433"/>
                    <a:pt x="218" y="2455"/>
                    <a:pt x="327" y="2455"/>
                  </a:cubicBezTo>
                  <a:cubicBezTo>
                    <a:pt x="537" y="2455"/>
                    <a:pt x="742" y="2375"/>
                    <a:pt x="909" y="2221"/>
                  </a:cubicBezTo>
                  <a:cubicBezTo>
                    <a:pt x="1375" y="1862"/>
                    <a:pt x="1417" y="1227"/>
                    <a:pt x="2030" y="931"/>
                  </a:cubicBezTo>
                  <a:lnTo>
                    <a:pt x="2221" y="1"/>
                  </a:ln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8" name="Google Shape;4028;p23"/>
            <p:cNvSpPr/>
            <p:nvPr/>
          </p:nvSpPr>
          <p:spPr>
            <a:xfrm>
              <a:off x="-1677700" y="4028175"/>
              <a:ext cx="57125" cy="83050"/>
            </a:xfrm>
            <a:custGeom>
              <a:rect b="b" l="l" r="r" t="t"/>
              <a:pathLst>
                <a:path extrusionOk="0" h="3322" w="2285">
                  <a:moveTo>
                    <a:pt x="1735" y="1"/>
                  </a:moveTo>
                  <a:cubicBezTo>
                    <a:pt x="1396" y="149"/>
                    <a:pt x="677" y="128"/>
                    <a:pt x="1375" y="699"/>
                  </a:cubicBezTo>
                  <a:cubicBezTo>
                    <a:pt x="1841" y="1079"/>
                    <a:pt x="1" y="2327"/>
                    <a:pt x="254" y="3321"/>
                  </a:cubicBezTo>
                  <a:cubicBezTo>
                    <a:pt x="424" y="3300"/>
                    <a:pt x="614" y="3258"/>
                    <a:pt x="614" y="3131"/>
                  </a:cubicBezTo>
                  <a:cubicBezTo>
                    <a:pt x="572" y="2306"/>
                    <a:pt x="1545" y="1904"/>
                    <a:pt x="1714" y="1185"/>
                  </a:cubicBezTo>
                  <a:cubicBezTo>
                    <a:pt x="1746" y="1012"/>
                    <a:pt x="1834" y="955"/>
                    <a:pt x="1943" y="955"/>
                  </a:cubicBezTo>
                  <a:cubicBezTo>
                    <a:pt x="2048" y="955"/>
                    <a:pt x="2171" y="1007"/>
                    <a:pt x="2285" y="1058"/>
                  </a:cubicBezTo>
                  <a:cubicBezTo>
                    <a:pt x="2285" y="656"/>
                    <a:pt x="2242" y="233"/>
                    <a:pt x="1735"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9" name="Google Shape;4029;p23"/>
            <p:cNvSpPr/>
            <p:nvPr/>
          </p:nvSpPr>
          <p:spPr>
            <a:xfrm>
              <a:off x="-853400" y="3754725"/>
              <a:ext cx="70850" cy="55975"/>
            </a:xfrm>
            <a:custGeom>
              <a:rect b="b" l="l" r="r" t="t"/>
              <a:pathLst>
                <a:path extrusionOk="0" h="2239" w="2834">
                  <a:moveTo>
                    <a:pt x="2658" y="0"/>
                  </a:moveTo>
                  <a:cubicBezTo>
                    <a:pt x="2102" y="0"/>
                    <a:pt x="70" y="1639"/>
                    <a:pt x="1" y="1950"/>
                  </a:cubicBezTo>
                  <a:cubicBezTo>
                    <a:pt x="37" y="2133"/>
                    <a:pt x="200" y="2239"/>
                    <a:pt x="364" y="2239"/>
                  </a:cubicBezTo>
                  <a:cubicBezTo>
                    <a:pt x="485" y="2239"/>
                    <a:pt x="606" y="2182"/>
                    <a:pt x="677" y="2056"/>
                  </a:cubicBezTo>
                  <a:cubicBezTo>
                    <a:pt x="1248" y="1337"/>
                    <a:pt x="2285" y="1062"/>
                    <a:pt x="2771" y="280"/>
                  </a:cubicBezTo>
                  <a:cubicBezTo>
                    <a:pt x="2833" y="82"/>
                    <a:pt x="2783" y="0"/>
                    <a:pt x="2658"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0" name="Google Shape;4030;p23"/>
            <p:cNvSpPr/>
            <p:nvPr/>
          </p:nvSpPr>
          <p:spPr>
            <a:xfrm>
              <a:off x="-2343900" y="3700375"/>
              <a:ext cx="64525" cy="72450"/>
            </a:xfrm>
            <a:custGeom>
              <a:rect b="b" l="l" r="r" t="t"/>
              <a:pathLst>
                <a:path extrusionOk="0" h="2898" w="2581">
                  <a:moveTo>
                    <a:pt x="1333" y="0"/>
                  </a:moveTo>
                  <a:cubicBezTo>
                    <a:pt x="889" y="825"/>
                    <a:pt x="0" y="2454"/>
                    <a:pt x="1290" y="2898"/>
                  </a:cubicBezTo>
                  <a:cubicBezTo>
                    <a:pt x="1409" y="2752"/>
                    <a:pt x="1582" y="2736"/>
                    <a:pt x="1764" y="2736"/>
                  </a:cubicBezTo>
                  <a:cubicBezTo>
                    <a:pt x="1815" y="2736"/>
                    <a:pt x="1868" y="2737"/>
                    <a:pt x="1919" y="2737"/>
                  </a:cubicBezTo>
                  <a:cubicBezTo>
                    <a:pt x="2107" y="2737"/>
                    <a:pt x="2289" y="2720"/>
                    <a:pt x="2411" y="2559"/>
                  </a:cubicBezTo>
                  <a:cubicBezTo>
                    <a:pt x="2389" y="2558"/>
                    <a:pt x="2366" y="2557"/>
                    <a:pt x="2343" y="2557"/>
                  </a:cubicBezTo>
                  <a:cubicBezTo>
                    <a:pt x="2206" y="2557"/>
                    <a:pt x="2066" y="2580"/>
                    <a:pt x="1930" y="2580"/>
                  </a:cubicBezTo>
                  <a:cubicBezTo>
                    <a:pt x="1772" y="2580"/>
                    <a:pt x="1618" y="2549"/>
                    <a:pt x="1481" y="2411"/>
                  </a:cubicBezTo>
                  <a:cubicBezTo>
                    <a:pt x="1100" y="1629"/>
                    <a:pt x="2581" y="318"/>
                    <a:pt x="1333"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1" name="Google Shape;4031;p23"/>
            <p:cNvSpPr/>
            <p:nvPr/>
          </p:nvSpPr>
          <p:spPr>
            <a:xfrm>
              <a:off x="-1185450" y="4084450"/>
              <a:ext cx="52900" cy="46850"/>
            </a:xfrm>
            <a:custGeom>
              <a:rect b="b" l="l" r="r" t="t"/>
              <a:pathLst>
                <a:path extrusionOk="0" h="1874" w="2116">
                  <a:moveTo>
                    <a:pt x="1619" y="1"/>
                  </a:moveTo>
                  <a:cubicBezTo>
                    <a:pt x="1160" y="1"/>
                    <a:pt x="641" y="525"/>
                    <a:pt x="276" y="753"/>
                  </a:cubicBezTo>
                  <a:cubicBezTo>
                    <a:pt x="1" y="1049"/>
                    <a:pt x="170" y="1578"/>
                    <a:pt x="445" y="1874"/>
                  </a:cubicBezTo>
                  <a:cubicBezTo>
                    <a:pt x="1291" y="1578"/>
                    <a:pt x="1650" y="880"/>
                    <a:pt x="2116" y="288"/>
                  </a:cubicBezTo>
                  <a:cubicBezTo>
                    <a:pt x="1967" y="80"/>
                    <a:pt x="1798" y="1"/>
                    <a:pt x="1619"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2" name="Google Shape;4032;p23"/>
            <p:cNvSpPr/>
            <p:nvPr/>
          </p:nvSpPr>
          <p:spPr>
            <a:xfrm>
              <a:off x="-1229250" y="4107250"/>
              <a:ext cx="54925" cy="33150"/>
            </a:xfrm>
            <a:custGeom>
              <a:rect b="b" l="l" r="r" t="t"/>
              <a:pathLst>
                <a:path extrusionOk="0" h="1326" w="2197">
                  <a:moveTo>
                    <a:pt x="256" y="1"/>
                  </a:moveTo>
                  <a:cubicBezTo>
                    <a:pt x="0" y="1"/>
                    <a:pt x="44" y="176"/>
                    <a:pt x="167" y="666"/>
                  </a:cubicBezTo>
                  <a:cubicBezTo>
                    <a:pt x="615" y="1114"/>
                    <a:pt x="919" y="1326"/>
                    <a:pt x="1254" y="1326"/>
                  </a:cubicBezTo>
                  <a:cubicBezTo>
                    <a:pt x="1519" y="1326"/>
                    <a:pt x="1804" y="1193"/>
                    <a:pt x="2197" y="941"/>
                  </a:cubicBezTo>
                  <a:lnTo>
                    <a:pt x="2197" y="327"/>
                  </a:lnTo>
                  <a:cubicBezTo>
                    <a:pt x="1816" y="95"/>
                    <a:pt x="1372" y="264"/>
                    <a:pt x="991" y="137"/>
                  </a:cubicBezTo>
                  <a:cubicBezTo>
                    <a:pt x="630" y="54"/>
                    <a:pt x="397" y="1"/>
                    <a:pt x="256"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3" name="Google Shape;4033;p23"/>
            <p:cNvSpPr/>
            <p:nvPr/>
          </p:nvSpPr>
          <p:spPr>
            <a:xfrm>
              <a:off x="-1212950" y="3839725"/>
              <a:ext cx="111600" cy="76650"/>
            </a:xfrm>
            <a:custGeom>
              <a:rect b="b" l="l" r="r" t="t"/>
              <a:pathLst>
                <a:path extrusionOk="0" h="3066" w="4464">
                  <a:moveTo>
                    <a:pt x="3772" y="1"/>
                  </a:moveTo>
                  <a:cubicBezTo>
                    <a:pt x="2618" y="1"/>
                    <a:pt x="3318" y="1426"/>
                    <a:pt x="1947" y="1554"/>
                  </a:cubicBezTo>
                  <a:cubicBezTo>
                    <a:pt x="1926" y="2463"/>
                    <a:pt x="487" y="2146"/>
                    <a:pt x="1" y="2696"/>
                  </a:cubicBezTo>
                  <a:cubicBezTo>
                    <a:pt x="87" y="2953"/>
                    <a:pt x="240" y="3065"/>
                    <a:pt x="448" y="3065"/>
                  </a:cubicBezTo>
                  <a:cubicBezTo>
                    <a:pt x="548" y="3065"/>
                    <a:pt x="660" y="3040"/>
                    <a:pt x="784" y="2992"/>
                  </a:cubicBezTo>
                  <a:cubicBezTo>
                    <a:pt x="1439" y="2082"/>
                    <a:pt x="3279" y="2082"/>
                    <a:pt x="3173" y="729"/>
                  </a:cubicBezTo>
                  <a:cubicBezTo>
                    <a:pt x="3122" y="484"/>
                    <a:pt x="3487" y="270"/>
                    <a:pt x="3784" y="270"/>
                  </a:cubicBezTo>
                  <a:cubicBezTo>
                    <a:pt x="3975" y="270"/>
                    <a:pt x="4138" y="358"/>
                    <a:pt x="4146" y="581"/>
                  </a:cubicBezTo>
                  <a:cubicBezTo>
                    <a:pt x="4358" y="475"/>
                    <a:pt x="4379" y="263"/>
                    <a:pt x="4464" y="115"/>
                  </a:cubicBezTo>
                  <a:cubicBezTo>
                    <a:pt x="4178" y="35"/>
                    <a:pt x="3952" y="1"/>
                    <a:pt x="3772"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4" name="Google Shape;4034;p23"/>
            <p:cNvSpPr/>
            <p:nvPr/>
          </p:nvSpPr>
          <p:spPr>
            <a:xfrm>
              <a:off x="-1453300" y="3905525"/>
              <a:ext cx="62725" cy="53325"/>
            </a:xfrm>
            <a:custGeom>
              <a:rect b="b" l="l" r="r" t="t"/>
              <a:pathLst>
                <a:path extrusionOk="0" h="2133" w="2509">
                  <a:moveTo>
                    <a:pt x="1684" y="0"/>
                  </a:moveTo>
                  <a:cubicBezTo>
                    <a:pt x="1113" y="275"/>
                    <a:pt x="605" y="656"/>
                    <a:pt x="182" y="1142"/>
                  </a:cubicBezTo>
                  <a:cubicBezTo>
                    <a:pt x="0" y="1753"/>
                    <a:pt x="42" y="2133"/>
                    <a:pt x="273" y="2133"/>
                  </a:cubicBezTo>
                  <a:cubicBezTo>
                    <a:pt x="418" y="2133"/>
                    <a:pt x="637" y="1984"/>
                    <a:pt x="923" y="1650"/>
                  </a:cubicBezTo>
                  <a:cubicBezTo>
                    <a:pt x="1853" y="1290"/>
                    <a:pt x="2509" y="1311"/>
                    <a:pt x="1684" y="191"/>
                  </a:cubicBezTo>
                  <a:cubicBezTo>
                    <a:pt x="1747" y="169"/>
                    <a:pt x="1769" y="42"/>
                    <a:pt x="1684"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5" name="Google Shape;4035;p23"/>
            <p:cNvSpPr/>
            <p:nvPr/>
          </p:nvSpPr>
          <p:spPr>
            <a:xfrm>
              <a:off x="-1616375" y="3758075"/>
              <a:ext cx="48150" cy="53125"/>
            </a:xfrm>
            <a:custGeom>
              <a:rect b="b" l="l" r="r" t="t"/>
              <a:pathLst>
                <a:path extrusionOk="0" h="2125" w="1926">
                  <a:moveTo>
                    <a:pt x="769" y="0"/>
                  </a:moveTo>
                  <a:cubicBezTo>
                    <a:pt x="512" y="0"/>
                    <a:pt x="248" y="64"/>
                    <a:pt x="1" y="188"/>
                  </a:cubicBezTo>
                  <a:cubicBezTo>
                    <a:pt x="149" y="442"/>
                    <a:pt x="487" y="590"/>
                    <a:pt x="234" y="928"/>
                  </a:cubicBezTo>
                  <a:cubicBezTo>
                    <a:pt x="593" y="1288"/>
                    <a:pt x="276" y="1732"/>
                    <a:pt x="466" y="2112"/>
                  </a:cubicBezTo>
                  <a:cubicBezTo>
                    <a:pt x="516" y="2121"/>
                    <a:pt x="562" y="2125"/>
                    <a:pt x="605" y="2125"/>
                  </a:cubicBezTo>
                  <a:cubicBezTo>
                    <a:pt x="1453" y="2125"/>
                    <a:pt x="1000" y="611"/>
                    <a:pt x="1926" y="611"/>
                  </a:cubicBezTo>
                  <a:cubicBezTo>
                    <a:pt x="1644" y="195"/>
                    <a:pt x="1217" y="0"/>
                    <a:pt x="769"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6" name="Google Shape;4036;p23"/>
            <p:cNvSpPr/>
            <p:nvPr/>
          </p:nvSpPr>
          <p:spPr>
            <a:xfrm>
              <a:off x="-1733750" y="4083050"/>
              <a:ext cx="57675" cy="47200"/>
            </a:xfrm>
            <a:custGeom>
              <a:rect b="b" l="l" r="r" t="t"/>
              <a:pathLst>
                <a:path extrusionOk="0" h="1888" w="2307">
                  <a:moveTo>
                    <a:pt x="1083" y="0"/>
                  </a:moveTo>
                  <a:cubicBezTo>
                    <a:pt x="871" y="0"/>
                    <a:pt x="661" y="47"/>
                    <a:pt x="466" y="153"/>
                  </a:cubicBezTo>
                  <a:lnTo>
                    <a:pt x="445" y="153"/>
                  </a:lnTo>
                  <a:cubicBezTo>
                    <a:pt x="1" y="1549"/>
                    <a:pt x="530" y="1613"/>
                    <a:pt x="1756" y="1888"/>
                  </a:cubicBezTo>
                  <a:cubicBezTo>
                    <a:pt x="1650" y="1486"/>
                    <a:pt x="2116" y="1486"/>
                    <a:pt x="2306" y="1274"/>
                  </a:cubicBezTo>
                  <a:lnTo>
                    <a:pt x="2306" y="1274"/>
                  </a:lnTo>
                  <a:cubicBezTo>
                    <a:pt x="2229" y="1288"/>
                    <a:pt x="2154" y="1295"/>
                    <a:pt x="2084" y="1295"/>
                  </a:cubicBezTo>
                  <a:cubicBezTo>
                    <a:pt x="1400" y="1295"/>
                    <a:pt x="1034" y="676"/>
                    <a:pt x="1206" y="5"/>
                  </a:cubicBezTo>
                  <a:cubicBezTo>
                    <a:pt x="1165" y="2"/>
                    <a:pt x="1124" y="0"/>
                    <a:pt x="1083"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7" name="Google Shape;4037;p23"/>
            <p:cNvSpPr/>
            <p:nvPr/>
          </p:nvSpPr>
          <p:spPr>
            <a:xfrm>
              <a:off x="-1208000" y="3821450"/>
              <a:ext cx="62225" cy="45350"/>
            </a:xfrm>
            <a:custGeom>
              <a:rect b="b" l="l" r="r" t="t"/>
              <a:pathLst>
                <a:path extrusionOk="0" h="1814" w="2489">
                  <a:moveTo>
                    <a:pt x="1897" y="0"/>
                  </a:moveTo>
                  <a:lnTo>
                    <a:pt x="839" y="677"/>
                  </a:lnTo>
                  <a:cubicBezTo>
                    <a:pt x="879" y="933"/>
                    <a:pt x="1" y="1813"/>
                    <a:pt x="478" y="1813"/>
                  </a:cubicBezTo>
                  <a:cubicBezTo>
                    <a:pt x="513" y="1813"/>
                    <a:pt x="556" y="1808"/>
                    <a:pt x="607" y="1798"/>
                  </a:cubicBezTo>
                  <a:cubicBezTo>
                    <a:pt x="1262" y="1312"/>
                    <a:pt x="2489" y="1164"/>
                    <a:pt x="1897"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8" name="Google Shape;4038;p23"/>
            <p:cNvSpPr/>
            <p:nvPr/>
          </p:nvSpPr>
          <p:spPr>
            <a:xfrm>
              <a:off x="-2325400" y="3681825"/>
              <a:ext cx="40100" cy="78850"/>
            </a:xfrm>
            <a:custGeom>
              <a:rect b="b" l="l" r="r" t="t"/>
              <a:pathLst>
                <a:path extrusionOk="0" h="3154" w="1604">
                  <a:moveTo>
                    <a:pt x="1244" y="1"/>
                  </a:moveTo>
                  <a:cubicBezTo>
                    <a:pt x="939" y="1"/>
                    <a:pt x="529" y="310"/>
                    <a:pt x="593" y="742"/>
                  </a:cubicBezTo>
                  <a:cubicBezTo>
                    <a:pt x="1587" y="1313"/>
                    <a:pt x="1" y="2307"/>
                    <a:pt x="741" y="3153"/>
                  </a:cubicBezTo>
                  <a:cubicBezTo>
                    <a:pt x="698" y="2942"/>
                    <a:pt x="804" y="2709"/>
                    <a:pt x="1016" y="2603"/>
                  </a:cubicBezTo>
                  <a:cubicBezTo>
                    <a:pt x="1143" y="2328"/>
                    <a:pt x="1164" y="2011"/>
                    <a:pt x="1121" y="1715"/>
                  </a:cubicBezTo>
                  <a:cubicBezTo>
                    <a:pt x="1396" y="1334"/>
                    <a:pt x="1143" y="827"/>
                    <a:pt x="1544" y="467"/>
                  </a:cubicBezTo>
                  <a:cubicBezTo>
                    <a:pt x="1604" y="138"/>
                    <a:pt x="1447" y="1"/>
                    <a:pt x="1244"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9" name="Google Shape;4039;p23"/>
            <p:cNvSpPr/>
            <p:nvPr/>
          </p:nvSpPr>
          <p:spPr>
            <a:xfrm>
              <a:off x="-1236725" y="4088800"/>
              <a:ext cx="61875" cy="35100"/>
            </a:xfrm>
            <a:custGeom>
              <a:rect b="b" l="l" r="r" t="t"/>
              <a:pathLst>
                <a:path extrusionOk="0" h="1404" w="2475">
                  <a:moveTo>
                    <a:pt x="1116" y="0"/>
                  </a:moveTo>
                  <a:cubicBezTo>
                    <a:pt x="773" y="0"/>
                    <a:pt x="529" y="325"/>
                    <a:pt x="191" y="325"/>
                  </a:cubicBezTo>
                  <a:cubicBezTo>
                    <a:pt x="106" y="706"/>
                    <a:pt x="0" y="1171"/>
                    <a:pt x="444" y="1404"/>
                  </a:cubicBezTo>
                  <a:cubicBezTo>
                    <a:pt x="396" y="1017"/>
                    <a:pt x="483" y="906"/>
                    <a:pt x="623" y="906"/>
                  </a:cubicBezTo>
                  <a:cubicBezTo>
                    <a:pt x="809" y="906"/>
                    <a:pt x="1087" y="1099"/>
                    <a:pt x="1269" y="1099"/>
                  </a:cubicBezTo>
                  <a:cubicBezTo>
                    <a:pt x="1310" y="1099"/>
                    <a:pt x="1346" y="1090"/>
                    <a:pt x="1375" y="1065"/>
                  </a:cubicBezTo>
                  <a:cubicBezTo>
                    <a:pt x="1476" y="964"/>
                    <a:pt x="1364" y="747"/>
                    <a:pt x="1503" y="747"/>
                  </a:cubicBezTo>
                  <a:cubicBezTo>
                    <a:pt x="1509" y="747"/>
                    <a:pt x="1516" y="747"/>
                    <a:pt x="1523" y="748"/>
                  </a:cubicBezTo>
                  <a:cubicBezTo>
                    <a:pt x="1692" y="769"/>
                    <a:pt x="1523" y="960"/>
                    <a:pt x="1565" y="1065"/>
                  </a:cubicBezTo>
                  <a:cubicBezTo>
                    <a:pt x="1648" y="1148"/>
                    <a:pt x="1733" y="1176"/>
                    <a:pt x="1818" y="1176"/>
                  </a:cubicBezTo>
                  <a:cubicBezTo>
                    <a:pt x="2000" y="1176"/>
                    <a:pt x="2186" y="1047"/>
                    <a:pt x="2366" y="1047"/>
                  </a:cubicBezTo>
                  <a:cubicBezTo>
                    <a:pt x="2402" y="1047"/>
                    <a:pt x="2439" y="1053"/>
                    <a:pt x="2475" y="1065"/>
                  </a:cubicBezTo>
                  <a:cubicBezTo>
                    <a:pt x="2390" y="473"/>
                    <a:pt x="1967" y="177"/>
                    <a:pt x="1396" y="71"/>
                  </a:cubicBezTo>
                  <a:cubicBezTo>
                    <a:pt x="1295" y="21"/>
                    <a:pt x="1202" y="0"/>
                    <a:pt x="1116"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0" name="Google Shape;4040;p23"/>
            <p:cNvSpPr/>
            <p:nvPr/>
          </p:nvSpPr>
          <p:spPr>
            <a:xfrm>
              <a:off x="-1155825" y="4050400"/>
              <a:ext cx="40725" cy="41250"/>
            </a:xfrm>
            <a:custGeom>
              <a:rect b="b" l="l" r="r" t="t"/>
              <a:pathLst>
                <a:path extrusionOk="0" h="1650" w="1629">
                  <a:moveTo>
                    <a:pt x="1354" y="0"/>
                  </a:moveTo>
                  <a:lnTo>
                    <a:pt x="1354" y="0"/>
                  </a:lnTo>
                  <a:cubicBezTo>
                    <a:pt x="635" y="973"/>
                    <a:pt x="635" y="973"/>
                    <a:pt x="0" y="994"/>
                  </a:cubicBezTo>
                  <a:lnTo>
                    <a:pt x="0" y="1481"/>
                  </a:lnTo>
                  <a:cubicBezTo>
                    <a:pt x="88" y="1528"/>
                    <a:pt x="188" y="1539"/>
                    <a:pt x="291" y="1539"/>
                  </a:cubicBezTo>
                  <a:cubicBezTo>
                    <a:pt x="372" y="1539"/>
                    <a:pt x="455" y="1532"/>
                    <a:pt x="538" y="1532"/>
                  </a:cubicBezTo>
                  <a:cubicBezTo>
                    <a:pt x="677" y="1532"/>
                    <a:pt x="813" y="1551"/>
                    <a:pt x="931" y="1650"/>
                  </a:cubicBezTo>
                  <a:cubicBezTo>
                    <a:pt x="1375" y="1438"/>
                    <a:pt x="1438" y="1036"/>
                    <a:pt x="1607" y="677"/>
                  </a:cubicBezTo>
                  <a:cubicBezTo>
                    <a:pt x="1311" y="529"/>
                    <a:pt x="1629" y="169"/>
                    <a:pt x="1354"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1" name="Google Shape;4041;p23"/>
            <p:cNvSpPr/>
            <p:nvPr/>
          </p:nvSpPr>
          <p:spPr>
            <a:xfrm>
              <a:off x="-2706625" y="4069925"/>
              <a:ext cx="49725" cy="45725"/>
            </a:xfrm>
            <a:custGeom>
              <a:rect b="b" l="l" r="r" t="t"/>
              <a:pathLst>
                <a:path extrusionOk="0" h="1829" w="1989">
                  <a:moveTo>
                    <a:pt x="1658" y="1"/>
                  </a:moveTo>
                  <a:cubicBezTo>
                    <a:pt x="1179" y="1"/>
                    <a:pt x="1051" y="430"/>
                    <a:pt x="741" y="657"/>
                  </a:cubicBezTo>
                  <a:cubicBezTo>
                    <a:pt x="403" y="996"/>
                    <a:pt x="85" y="1355"/>
                    <a:pt x="1" y="1799"/>
                  </a:cubicBezTo>
                  <a:cubicBezTo>
                    <a:pt x="67" y="1819"/>
                    <a:pt x="128" y="1828"/>
                    <a:pt x="184" y="1828"/>
                  </a:cubicBezTo>
                  <a:cubicBezTo>
                    <a:pt x="724" y="1828"/>
                    <a:pt x="848" y="997"/>
                    <a:pt x="1372" y="997"/>
                  </a:cubicBezTo>
                  <a:cubicBezTo>
                    <a:pt x="1490" y="997"/>
                    <a:pt x="1629" y="1039"/>
                    <a:pt x="1799" y="1144"/>
                  </a:cubicBezTo>
                  <a:cubicBezTo>
                    <a:pt x="1735" y="763"/>
                    <a:pt x="1989" y="361"/>
                    <a:pt x="1693" y="2"/>
                  </a:cubicBezTo>
                  <a:cubicBezTo>
                    <a:pt x="1681" y="1"/>
                    <a:pt x="1670" y="1"/>
                    <a:pt x="1658"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2" name="Google Shape;4042;p23"/>
            <p:cNvSpPr/>
            <p:nvPr/>
          </p:nvSpPr>
          <p:spPr>
            <a:xfrm>
              <a:off x="-2283100" y="3669175"/>
              <a:ext cx="56600" cy="63475"/>
            </a:xfrm>
            <a:custGeom>
              <a:rect b="b" l="l" r="r" t="t"/>
              <a:pathLst>
                <a:path extrusionOk="0" h="2539" w="2264">
                  <a:moveTo>
                    <a:pt x="1079" y="0"/>
                  </a:moveTo>
                  <a:cubicBezTo>
                    <a:pt x="1037" y="127"/>
                    <a:pt x="931" y="318"/>
                    <a:pt x="973" y="360"/>
                  </a:cubicBezTo>
                  <a:cubicBezTo>
                    <a:pt x="2264" y="1185"/>
                    <a:pt x="1" y="2094"/>
                    <a:pt x="1269" y="2538"/>
                  </a:cubicBezTo>
                  <a:cubicBezTo>
                    <a:pt x="1058" y="1798"/>
                    <a:pt x="1735" y="1417"/>
                    <a:pt x="2179" y="931"/>
                  </a:cubicBezTo>
                  <a:cubicBezTo>
                    <a:pt x="1883" y="529"/>
                    <a:pt x="1523" y="212"/>
                    <a:pt x="1079"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3" name="Google Shape;4043;p23"/>
            <p:cNvSpPr/>
            <p:nvPr/>
          </p:nvSpPr>
          <p:spPr>
            <a:xfrm>
              <a:off x="-792475" y="3742675"/>
              <a:ext cx="64400" cy="38575"/>
            </a:xfrm>
            <a:custGeom>
              <a:rect b="b" l="l" r="r" t="t"/>
              <a:pathLst>
                <a:path extrusionOk="0" h="1543" w="2576">
                  <a:moveTo>
                    <a:pt x="1244" y="0"/>
                  </a:moveTo>
                  <a:lnTo>
                    <a:pt x="1032" y="43"/>
                  </a:lnTo>
                  <a:cubicBezTo>
                    <a:pt x="1" y="909"/>
                    <a:pt x="355" y="1543"/>
                    <a:pt x="1021" y="1543"/>
                  </a:cubicBezTo>
                  <a:cubicBezTo>
                    <a:pt x="1378" y="1543"/>
                    <a:pt x="1826" y="1360"/>
                    <a:pt x="2195" y="931"/>
                  </a:cubicBezTo>
                  <a:lnTo>
                    <a:pt x="2365" y="910"/>
                  </a:lnTo>
                  <a:cubicBezTo>
                    <a:pt x="2576" y="762"/>
                    <a:pt x="2428" y="529"/>
                    <a:pt x="2195" y="529"/>
                  </a:cubicBezTo>
                  <a:cubicBezTo>
                    <a:pt x="2117" y="550"/>
                    <a:pt x="2047" y="560"/>
                    <a:pt x="1984" y="560"/>
                  </a:cubicBezTo>
                  <a:cubicBezTo>
                    <a:pt x="1606" y="560"/>
                    <a:pt x="1479" y="218"/>
                    <a:pt x="1244"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4" name="Google Shape;4044;p23"/>
            <p:cNvSpPr/>
            <p:nvPr/>
          </p:nvSpPr>
          <p:spPr>
            <a:xfrm>
              <a:off x="-1240425" y="3873700"/>
              <a:ext cx="47600" cy="44775"/>
            </a:xfrm>
            <a:custGeom>
              <a:rect b="b" l="l" r="r" t="t"/>
              <a:pathLst>
                <a:path extrusionOk="0" h="1791" w="1904">
                  <a:moveTo>
                    <a:pt x="882" y="1"/>
                  </a:moveTo>
                  <a:cubicBezTo>
                    <a:pt x="710" y="1"/>
                    <a:pt x="531" y="143"/>
                    <a:pt x="402" y="512"/>
                  </a:cubicBezTo>
                  <a:cubicBezTo>
                    <a:pt x="0" y="1098"/>
                    <a:pt x="805" y="1790"/>
                    <a:pt x="1452" y="1790"/>
                  </a:cubicBezTo>
                  <a:cubicBezTo>
                    <a:pt x="1622" y="1790"/>
                    <a:pt x="1780" y="1743"/>
                    <a:pt x="1904" y="1633"/>
                  </a:cubicBezTo>
                  <a:cubicBezTo>
                    <a:pt x="1586" y="1633"/>
                    <a:pt x="1290" y="1612"/>
                    <a:pt x="1163" y="1294"/>
                  </a:cubicBezTo>
                  <a:cubicBezTo>
                    <a:pt x="1673" y="844"/>
                    <a:pt x="1301" y="1"/>
                    <a:pt x="882"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5" name="Google Shape;4045;p23"/>
            <p:cNvSpPr/>
            <p:nvPr/>
          </p:nvSpPr>
          <p:spPr>
            <a:xfrm>
              <a:off x="-1146850" y="3808550"/>
              <a:ext cx="59925" cy="25625"/>
            </a:xfrm>
            <a:custGeom>
              <a:rect b="b" l="l" r="r" t="t"/>
              <a:pathLst>
                <a:path extrusionOk="0" h="1025" w="2397">
                  <a:moveTo>
                    <a:pt x="1087" y="0"/>
                  </a:moveTo>
                  <a:cubicBezTo>
                    <a:pt x="682" y="0"/>
                    <a:pt x="250" y="94"/>
                    <a:pt x="1" y="242"/>
                  </a:cubicBezTo>
                  <a:cubicBezTo>
                    <a:pt x="593" y="538"/>
                    <a:pt x="1333" y="580"/>
                    <a:pt x="1862" y="1024"/>
                  </a:cubicBezTo>
                  <a:cubicBezTo>
                    <a:pt x="2396" y="276"/>
                    <a:pt x="1782" y="0"/>
                    <a:pt x="1087"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6" name="Google Shape;4046;p23"/>
            <p:cNvSpPr/>
            <p:nvPr/>
          </p:nvSpPr>
          <p:spPr>
            <a:xfrm>
              <a:off x="-1169575" y="4020525"/>
              <a:ext cx="55000" cy="23225"/>
            </a:xfrm>
            <a:custGeom>
              <a:rect b="b" l="l" r="r" t="t"/>
              <a:pathLst>
                <a:path extrusionOk="0" h="929" w="2200">
                  <a:moveTo>
                    <a:pt x="1519" y="0"/>
                  </a:moveTo>
                  <a:cubicBezTo>
                    <a:pt x="1011" y="0"/>
                    <a:pt x="375" y="354"/>
                    <a:pt x="0" y="582"/>
                  </a:cubicBezTo>
                  <a:cubicBezTo>
                    <a:pt x="71" y="565"/>
                    <a:pt x="137" y="558"/>
                    <a:pt x="200" y="558"/>
                  </a:cubicBezTo>
                  <a:cubicBezTo>
                    <a:pt x="652" y="558"/>
                    <a:pt x="921" y="928"/>
                    <a:pt x="1243" y="928"/>
                  </a:cubicBezTo>
                  <a:cubicBezTo>
                    <a:pt x="1399" y="928"/>
                    <a:pt x="1568" y="841"/>
                    <a:pt x="1777" y="582"/>
                  </a:cubicBezTo>
                  <a:cubicBezTo>
                    <a:pt x="1865" y="494"/>
                    <a:pt x="1997" y="450"/>
                    <a:pt x="2124" y="450"/>
                  </a:cubicBezTo>
                  <a:cubicBezTo>
                    <a:pt x="2150" y="450"/>
                    <a:pt x="2175" y="451"/>
                    <a:pt x="2200" y="455"/>
                  </a:cubicBezTo>
                  <a:cubicBezTo>
                    <a:pt x="2068" y="120"/>
                    <a:pt x="1815" y="0"/>
                    <a:pt x="1519"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7" name="Google Shape;4047;p23"/>
            <p:cNvSpPr/>
            <p:nvPr/>
          </p:nvSpPr>
          <p:spPr>
            <a:xfrm>
              <a:off x="-745525" y="3725025"/>
              <a:ext cx="41775" cy="41450"/>
            </a:xfrm>
            <a:custGeom>
              <a:rect b="b" l="l" r="r" t="t"/>
              <a:pathLst>
                <a:path extrusionOk="0" h="1658" w="1671">
                  <a:moveTo>
                    <a:pt x="624" y="1"/>
                  </a:moveTo>
                  <a:cubicBezTo>
                    <a:pt x="459" y="1"/>
                    <a:pt x="286" y="63"/>
                    <a:pt x="106" y="177"/>
                  </a:cubicBezTo>
                  <a:cubicBezTo>
                    <a:pt x="0" y="495"/>
                    <a:pt x="529" y="643"/>
                    <a:pt x="381" y="981"/>
                  </a:cubicBezTo>
                  <a:cubicBezTo>
                    <a:pt x="360" y="1087"/>
                    <a:pt x="402" y="1193"/>
                    <a:pt x="465" y="1277"/>
                  </a:cubicBezTo>
                  <a:lnTo>
                    <a:pt x="487" y="1616"/>
                  </a:lnTo>
                  <a:cubicBezTo>
                    <a:pt x="550" y="1637"/>
                    <a:pt x="592" y="1637"/>
                    <a:pt x="656" y="1658"/>
                  </a:cubicBezTo>
                  <a:cubicBezTo>
                    <a:pt x="952" y="1256"/>
                    <a:pt x="1671" y="854"/>
                    <a:pt x="1206" y="304"/>
                  </a:cubicBezTo>
                  <a:cubicBezTo>
                    <a:pt x="1019" y="95"/>
                    <a:pt x="827" y="1"/>
                    <a:pt x="624"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8" name="Google Shape;4048;p23"/>
            <p:cNvSpPr/>
            <p:nvPr/>
          </p:nvSpPr>
          <p:spPr>
            <a:xfrm>
              <a:off x="-2762125" y="4128650"/>
              <a:ext cx="51300" cy="41350"/>
            </a:xfrm>
            <a:custGeom>
              <a:rect b="b" l="l" r="r" t="t"/>
              <a:pathLst>
                <a:path extrusionOk="0" h="1654" w="2052">
                  <a:moveTo>
                    <a:pt x="1946" y="0"/>
                  </a:moveTo>
                  <a:cubicBezTo>
                    <a:pt x="1396" y="21"/>
                    <a:pt x="1015" y="381"/>
                    <a:pt x="550" y="550"/>
                  </a:cubicBezTo>
                  <a:cubicBezTo>
                    <a:pt x="570" y="862"/>
                    <a:pt x="589" y="1192"/>
                    <a:pt x="128" y="1192"/>
                  </a:cubicBezTo>
                  <a:cubicBezTo>
                    <a:pt x="89" y="1192"/>
                    <a:pt x="46" y="1189"/>
                    <a:pt x="0" y="1185"/>
                  </a:cubicBezTo>
                  <a:lnTo>
                    <a:pt x="0" y="1185"/>
                  </a:lnTo>
                  <a:cubicBezTo>
                    <a:pt x="218" y="1363"/>
                    <a:pt x="325" y="1654"/>
                    <a:pt x="670" y="1654"/>
                  </a:cubicBezTo>
                  <a:cubicBezTo>
                    <a:pt x="692" y="1654"/>
                    <a:pt x="716" y="1652"/>
                    <a:pt x="740" y="1650"/>
                  </a:cubicBezTo>
                  <a:cubicBezTo>
                    <a:pt x="1290" y="1185"/>
                    <a:pt x="1354" y="444"/>
                    <a:pt x="2052" y="64"/>
                  </a:cubicBezTo>
                  <a:lnTo>
                    <a:pt x="1946" y="0"/>
                  </a:ln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9" name="Google Shape;4049;p23"/>
            <p:cNvSpPr/>
            <p:nvPr/>
          </p:nvSpPr>
          <p:spPr>
            <a:xfrm>
              <a:off x="-1231025" y="4054625"/>
              <a:ext cx="54075" cy="42050"/>
            </a:xfrm>
            <a:custGeom>
              <a:rect b="b" l="l" r="r" t="t"/>
              <a:pathLst>
                <a:path extrusionOk="0" h="1682" w="2163">
                  <a:moveTo>
                    <a:pt x="1908" y="0"/>
                  </a:moveTo>
                  <a:cubicBezTo>
                    <a:pt x="1253" y="0"/>
                    <a:pt x="1232" y="804"/>
                    <a:pt x="576" y="804"/>
                  </a:cubicBezTo>
                  <a:cubicBezTo>
                    <a:pt x="407" y="1015"/>
                    <a:pt x="216" y="1248"/>
                    <a:pt x="26" y="1460"/>
                  </a:cubicBezTo>
                  <a:cubicBezTo>
                    <a:pt x="1" y="1625"/>
                    <a:pt x="71" y="1682"/>
                    <a:pt x="189" y="1682"/>
                  </a:cubicBezTo>
                  <a:cubicBezTo>
                    <a:pt x="438" y="1682"/>
                    <a:pt x="899" y="1431"/>
                    <a:pt x="1113" y="1431"/>
                  </a:cubicBezTo>
                  <a:cubicBezTo>
                    <a:pt x="1134" y="1431"/>
                    <a:pt x="1152" y="1433"/>
                    <a:pt x="1168" y="1438"/>
                  </a:cubicBezTo>
                  <a:cubicBezTo>
                    <a:pt x="1337" y="1100"/>
                    <a:pt x="1464" y="719"/>
                    <a:pt x="1845" y="444"/>
                  </a:cubicBezTo>
                  <a:cubicBezTo>
                    <a:pt x="2014" y="339"/>
                    <a:pt x="2162" y="191"/>
                    <a:pt x="1908"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0" name="Google Shape;4050;p23"/>
            <p:cNvSpPr/>
            <p:nvPr/>
          </p:nvSpPr>
          <p:spPr>
            <a:xfrm>
              <a:off x="-1988600" y="4013900"/>
              <a:ext cx="43400" cy="40750"/>
            </a:xfrm>
            <a:custGeom>
              <a:rect b="b" l="l" r="r" t="t"/>
              <a:pathLst>
                <a:path extrusionOk="0" h="1630" w="1736">
                  <a:moveTo>
                    <a:pt x="593" y="1"/>
                  </a:moveTo>
                  <a:cubicBezTo>
                    <a:pt x="1" y="593"/>
                    <a:pt x="276" y="1291"/>
                    <a:pt x="974" y="1629"/>
                  </a:cubicBezTo>
                  <a:cubicBezTo>
                    <a:pt x="1012" y="1626"/>
                    <a:pt x="1050" y="1625"/>
                    <a:pt x="1088" y="1625"/>
                  </a:cubicBezTo>
                  <a:cubicBezTo>
                    <a:pt x="1151" y="1625"/>
                    <a:pt x="1213" y="1628"/>
                    <a:pt x="1274" y="1628"/>
                  </a:cubicBezTo>
                  <a:cubicBezTo>
                    <a:pt x="1449" y="1628"/>
                    <a:pt x="1614" y="1609"/>
                    <a:pt x="1735" y="1460"/>
                  </a:cubicBezTo>
                  <a:cubicBezTo>
                    <a:pt x="614" y="1375"/>
                    <a:pt x="1629" y="804"/>
                    <a:pt x="656" y="43"/>
                  </a:cubicBezTo>
                  <a:lnTo>
                    <a:pt x="593" y="1"/>
                  </a:ln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1" name="Google Shape;4051;p23"/>
            <p:cNvSpPr/>
            <p:nvPr/>
          </p:nvSpPr>
          <p:spPr>
            <a:xfrm>
              <a:off x="-1652850" y="3761175"/>
              <a:ext cx="37575" cy="32625"/>
            </a:xfrm>
            <a:custGeom>
              <a:rect b="b" l="l" r="r" t="t"/>
              <a:pathLst>
                <a:path extrusionOk="0" h="1305" w="1503">
                  <a:moveTo>
                    <a:pt x="1502" y="0"/>
                  </a:moveTo>
                  <a:cubicBezTo>
                    <a:pt x="847" y="191"/>
                    <a:pt x="297" y="656"/>
                    <a:pt x="1" y="1269"/>
                  </a:cubicBezTo>
                  <a:cubicBezTo>
                    <a:pt x="124" y="1294"/>
                    <a:pt x="235" y="1305"/>
                    <a:pt x="334" y="1305"/>
                  </a:cubicBezTo>
                  <a:cubicBezTo>
                    <a:pt x="1098" y="1305"/>
                    <a:pt x="1184" y="638"/>
                    <a:pt x="1502" y="170"/>
                  </a:cubicBezTo>
                  <a:lnTo>
                    <a:pt x="1502" y="0"/>
                  </a:ln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2" name="Google Shape;4052;p23"/>
            <p:cNvSpPr/>
            <p:nvPr/>
          </p:nvSpPr>
          <p:spPr>
            <a:xfrm>
              <a:off x="-1086575" y="3644850"/>
              <a:ext cx="51850" cy="47625"/>
            </a:xfrm>
            <a:custGeom>
              <a:rect b="b" l="l" r="r" t="t"/>
              <a:pathLst>
                <a:path extrusionOk="0" h="1905" w="2074">
                  <a:moveTo>
                    <a:pt x="952" y="1"/>
                  </a:moveTo>
                  <a:lnTo>
                    <a:pt x="952" y="1"/>
                  </a:lnTo>
                  <a:cubicBezTo>
                    <a:pt x="1" y="825"/>
                    <a:pt x="1946" y="1164"/>
                    <a:pt x="593" y="1460"/>
                  </a:cubicBezTo>
                  <a:lnTo>
                    <a:pt x="1333" y="1904"/>
                  </a:lnTo>
                  <a:cubicBezTo>
                    <a:pt x="1587" y="1650"/>
                    <a:pt x="1820" y="1396"/>
                    <a:pt x="2073" y="1143"/>
                  </a:cubicBezTo>
                  <a:cubicBezTo>
                    <a:pt x="1249" y="1100"/>
                    <a:pt x="931" y="677"/>
                    <a:pt x="952"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3" name="Google Shape;4053;p23"/>
            <p:cNvSpPr/>
            <p:nvPr/>
          </p:nvSpPr>
          <p:spPr>
            <a:xfrm>
              <a:off x="-1963750" y="3974250"/>
              <a:ext cx="34400" cy="28075"/>
            </a:xfrm>
            <a:custGeom>
              <a:rect b="b" l="l" r="r" t="t"/>
              <a:pathLst>
                <a:path extrusionOk="0" h="1123" w="1376">
                  <a:moveTo>
                    <a:pt x="931" y="1"/>
                  </a:moveTo>
                  <a:lnTo>
                    <a:pt x="931" y="1"/>
                  </a:lnTo>
                  <a:cubicBezTo>
                    <a:pt x="530" y="191"/>
                    <a:pt x="191" y="529"/>
                    <a:pt x="1" y="952"/>
                  </a:cubicBezTo>
                  <a:cubicBezTo>
                    <a:pt x="122" y="1108"/>
                    <a:pt x="286" y="1122"/>
                    <a:pt x="457" y="1122"/>
                  </a:cubicBezTo>
                  <a:cubicBezTo>
                    <a:pt x="495" y="1122"/>
                    <a:pt x="533" y="1122"/>
                    <a:pt x="572" y="1122"/>
                  </a:cubicBezTo>
                  <a:cubicBezTo>
                    <a:pt x="1058" y="847"/>
                    <a:pt x="1375" y="508"/>
                    <a:pt x="931"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4" name="Google Shape;4054;p23"/>
            <p:cNvSpPr/>
            <p:nvPr/>
          </p:nvSpPr>
          <p:spPr>
            <a:xfrm>
              <a:off x="-1490600" y="3946225"/>
              <a:ext cx="70950" cy="49775"/>
            </a:xfrm>
            <a:custGeom>
              <a:rect b="b" l="l" r="r" t="t"/>
              <a:pathLst>
                <a:path extrusionOk="0" h="1991" w="2838">
                  <a:moveTo>
                    <a:pt x="2245" y="1"/>
                  </a:moveTo>
                  <a:lnTo>
                    <a:pt x="1695" y="487"/>
                  </a:lnTo>
                  <a:cubicBezTo>
                    <a:pt x="1666" y="486"/>
                    <a:pt x="1637" y="486"/>
                    <a:pt x="1608" y="486"/>
                  </a:cubicBezTo>
                  <a:cubicBezTo>
                    <a:pt x="1" y="486"/>
                    <a:pt x="150" y="1990"/>
                    <a:pt x="960" y="1990"/>
                  </a:cubicBezTo>
                  <a:cubicBezTo>
                    <a:pt x="1079" y="1990"/>
                    <a:pt x="1213" y="1958"/>
                    <a:pt x="1357" y="1883"/>
                  </a:cubicBezTo>
                  <a:cubicBezTo>
                    <a:pt x="701" y="974"/>
                    <a:pt x="2838" y="1016"/>
                    <a:pt x="2245"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5" name="Google Shape;4055;p23"/>
            <p:cNvSpPr/>
            <p:nvPr/>
          </p:nvSpPr>
          <p:spPr>
            <a:xfrm>
              <a:off x="-1472025" y="3987125"/>
              <a:ext cx="41800" cy="22275"/>
            </a:xfrm>
            <a:custGeom>
              <a:rect b="b" l="l" r="r" t="t"/>
              <a:pathLst>
                <a:path extrusionOk="0" h="891" w="1672">
                  <a:moveTo>
                    <a:pt x="993" y="1"/>
                  </a:moveTo>
                  <a:cubicBezTo>
                    <a:pt x="698" y="1"/>
                    <a:pt x="431" y="318"/>
                    <a:pt x="90" y="318"/>
                  </a:cubicBezTo>
                  <a:cubicBezTo>
                    <a:pt x="61" y="318"/>
                    <a:pt x="31" y="315"/>
                    <a:pt x="1" y="310"/>
                  </a:cubicBezTo>
                  <a:lnTo>
                    <a:pt x="1" y="310"/>
                  </a:lnTo>
                  <a:cubicBezTo>
                    <a:pt x="263" y="686"/>
                    <a:pt x="563" y="891"/>
                    <a:pt x="904" y="891"/>
                  </a:cubicBezTo>
                  <a:cubicBezTo>
                    <a:pt x="1140" y="891"/>
                    <a:pt x="1395" y="793"/>
                    <a:pt x="1672" y="585"/>
                  </a:cubicBezTo>
                  <a:cubicBezTo>
                    <a:pt x="1502" y="480"/>
                    <a:pt x="1375" y="332"/>
                    <a:pt x="1312" y="141"/>
                  </a:cubicBezTo>
                  <a:cubicBezTo>
                    <a:pt x="1200" y="39"/>
                    <a:pt x="1094" y="1"/>
                    <a:pt x="993"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6" name="Google Shape;4056;p23"/>
            <p:cNvSpPr/>
            <p:nvPr/>
          </p:nvSpPr>
          <p:spPr>
            <a:xfrm>
              <a:off x="-1596800" y="3771225"/>
              <a:ext cx="32275" cy="39750"/>
            </a:xfrm>
            <a:custGeom>
              <a:rect b="b" l="l" r="r" t="t"/>
              <a:pathLst>
                <a:path extrusionOk="0" h="1590" w="1291">
                  <a:moveTo>
                    <a:pt x="275" y="0"/>
                  </a:moveTo>
                  <a:cubicBezTo>
                    <a:pt x="381" y="529"/>
                    <a:pt x="275" y="1079"/>
                    <a:pt x="0" y="1523"/>
                  </a:cubicBezTo>
                  <a:cubicBezTo>
                    <a:pt x="23" y="1568"/>
                    <a:pt x="64" y="1589"/>
                    <a:pt x="107" y="1589"/>
                  </a:cubicBezTo>
                  <a:cubicBezTo>
                    <a:pt x="144" y="1589"/>
                    <a:pt x="183" y="1574"/>
                    <a:pt x="212" y="1544"/>
                  </a:cubicBezTo>
                  <a:cubicBezTo>
                    <a:pt x="466" y="1163"/>
                    <a:pt x="1143" y="994"/>
                    <a:pt x="910" y="360"/>
                  </a:cubicBezTo>
                  <a:cubicBezTo>
                    <a:pt x="868" y="254"/>
                    <a:pt x="1143" y="275"/>
                    <a:pt x="1291" y="254"/>
                  </a:cubicBezTo>
                  <a:cubicBezTo>
                    <a:pt x="1252" y="46"/>
                    <a:pt x="1004" y="38"/>
                    <a:pt x="741" y="38"/>
                  </a:cubicBezTo>
                  <a:cubicBezTo>
                    <a:pt x="719" y="38"/>
                    <a:pt x="697" y="38"/>
                    <a:pt x="675" y="38"/>
                  </a:cubicBezTo>
                  <a:cubicBezTo>
                    <a:pt x="532" y="38"/>
                    <a:pt x="388" y="36"/>
                    <a:pt x="275"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7" name="Google Shape;4057;p23"/>
            <p:cNvSpPr/>
            <p:nvPr/>
          </p:nvSpPr>
          <p:spPr>
            <a:xfrm>
              <a:off x="-1470950" y="3934075"/>
              <a:ext cx="33850" cy="32025"/>
            </a:xfrm>
            <a:custGeom>
              <a:rect b="b" l="l" r="r" t="t"/>
              <a:pathLst>
                <a:path extrusionOk="0" h="1281" w="1354">
                  <a:moveTo>
                    <a:pt x="888" y="0"/>
                  </a:moveTo>
                  <a:lnTo>
                    <a:pt x="888" y="0"/>
                  </a:lnTo>
                  <a:cubicBezTo>
                    <a:pt x="508" y="296"/>
                    <a:pt x="212" y="698"/>
                    <a:pt x="0" y="1121"/>
                  </a:cubicBezTo>
                  <a:cubicBezTo>
                    <a:pt x="167" y="1223"/>
                    <a:pt x="318" y="1281"/>
                    <a:pt x="454" y="1281"/>
                  </a:cubicBezTo>
                  <a:cubicBezTo>
                    <a:pt x="628" y="1281"/>
                    <a:pt x="779" y="1187"/>
                    <a:pt x="909" y="973"/>
                  </a:cubicBezTo>
                  <a:cubicBezTo>
                    <a:pt x="761" y="656"/>
                    <a:pt x="1354" y="317"/>
                    <a:pt x="888"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8" name="Google Shape;4058;p23"/>
            <p:cNvSpPr/>
            <p:nvPr/>
          </p:nvSpPr>
          <p:spPr>
            <a:xfrm>
              <a:off x="-1216100" y="4046700"/>
              <a:ext cx="32800" cy="31975"/>
            </a:xfrm>
            <a:custGeom>
              <a:rect b="b" l="l" r="r" t="t"/>
              <a:pathLst>
                <a:path extrusionOk="0" h="1279" w="1312">
                  <a:moveTo>
                    <a:pt x="1290" y="0"/>
                  </a:moveTo>
                  <a:cubicBezTo>
                    <a:pt x="783" y="275"/>
                    <a:pt x="317" y="656"/>
                    <a:pt x="0" y="1142"/>
                  </a:cubicBezTo>
                  <a:cubicBezTo>
                    <a:pt x="96" y="1238"/>
                    <a:pt x="189" y="1278"/>
                    <a:pt x="279" y="1278"/>
                  </a:cubicBezTo>
                  <a:cubicBezTo>
                    <a:pt x="666" y="1278"/>
                    <a:pt x="1003" y="544"/>
                    <a:pt x="1311" y="338"/>
                  </a:cubicBezTo>
                  <a:lnTo>
                    <a:pt x="1290" y="0"/>
                  </a:ln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9" name="Google Shape;4059;p23"/>
            <p:cNvSpPr/>
            <p:nvPr/>
          </p:nvSpPr>
          <p:spPr>
            <a:xfrm>
              <a:off x="-2706625" y="4053750"/>
              <a:ext cx="37575" cy="16975"/>
            </a:xfrm>
            <a:custGeom>
              <a:rect b="b" l="l" r="r" t="t"/>
              <a:pathLst>
                <a:path extrusionOk="0" h="679" w="1503">
                  <a:moveTo>
                    <a:pt x="819" y="0"/>
                  </a:moveTo>
                  <a:cubicBezTo>
                    <a:pt x="554" y="0"/>
                    <a:pt x="278" y="96"/>
                    <a:pt x="1" y="162"/>
                  </a:cubicBezTo>
                  <a:cubicBezTo>
                    <a:pt x="43" y="183"/>
                    <a:pt x="85" y="204"/>
                    <a:pt x="149" y="204"/>
                  </a:cubicBezTo>
                  <a:cubicBezTo>
                    <a:pt x="350" y="562"/>
                    <a:pt x="493" y="679"/>
                    <a:pt x="642" y="679"/>
                  </a:cubicBezTo>
                  <a:cubicBezTo>
                    <a:pt x="855" y="679"/>
                    <a:pt x="1080" y="443"/>
                    <a:pt x="1502" y="331"/>
                  </a:cubicBezTo>
                  <a:cubicBezTo>
                    <a:pt x="1291" y="79"/>
                    <a:pt x="1060" y="0"/>
                    <a:pt x="819"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0" name="Google Shape;4060;p23"/>
            <p:cNvSpPr/>
            <p:nvPr/>
          </p:nvSpPr>
          <p:spPr>
            <a:xfrm>
              <a:off x="-1211875" y="3838375"/>
              <a:ext cx="33850" cy="28500"/>
            </a:xfrm>
            <a:custGeom>
              <a:rect b="b" l="l" r="r" t="t"/>
              <a:pathLst>
                <a:path extrusionOk="0" h="1140" w="1354">
                  <a:moveTo>
                    <a:pt x="994" y="0"/>
                  </a:moveTo>
                  <a:cubicBezTo>
                    <a:pt x="592" y="254"/>
                    <a:pt x="148" y="466"/>
                    <a:pt x="0" y="931"/>
                  </a:cubicBezTo>
                  <a:cubicBezTo>
                    <a:pt x="76" y="1071"/>
                    <a:pt x="113" y="1140"/>
                    <a:pt x="187" y="1140"/>
                  </a:cubicBezTo>
                  <a:cubicBezTo>
                    <a:pt x="258" y="1140"/>
                    <a:pt x="364" y="1076"/>
                    <a:pt x="571" y="952"/>
                  </a:cubicBezTo>
                  <a:cubicBezTo>
                    <a:pt x="762" y="656"/>
                    <a:pt x="1354" y="487"/>
                    <a:pt x="994"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1" name="Google Shape;4061;p23"/>
            <p:cNvSpPr/>
            <p:nvPr/>
          </p:nvSpPr>
          <p:spPr>
            <a:xfrm>
              <a:off x="-771325" y="3734850"/>
              <a:ext cx="38500" cy="23000"/>
            </a:xfrm>
            <a:custGeom>
              <a:rect b="b" l="l" r="r" t="t"/>
              <a:pathLst>
                <a:path extrusionOk="0" h="920" w="1540">
                  <a:moveTo>
                    <a:pt x="1165" y="1"/>
                  </a:moveTo>
                  <a:cubicBezTo>
                    <a:pt x="675" y="1"/>
                    <a:pt x="1" y="919"/>
                    <a:pt x="1080" y="919"/>
                  </a:cubicBezTo>
                  <a:cubicBezTo>
                    <a:pt x="1197" y="919"/>
                    <a:pt x="1336" y="908"/>
                    <a:pt x="1497" y="884"/>
                  </a:cubicBezTo>
                  <a:lnTo>
                    <a:pt x="1540" y="609"/>
                  </a:lnTo>
                  <a:cubicBezTo>
                    <a:pt x="1540" y="159"/>
                    <a:pt x="1368" y="1"/>
                    <a:pt x="1165"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2" name="Google Shape;4062;p23"/>
            <p:cNvSpPr/>
            <p:nvPr/>
          </p:nvSpPr>
          <p:spPr>
            <a:xfrm>
              <a:off x="-1220875" y="3861625"/>
              <a:ext cx="25950" cy="29125"/>
            </a:xfrm>
            <a:custGeom>
              <a:rect b="b" l="l" r="r" t="t"/>
              <a:pathLst>
                <a:path extrusionOk="0" h="1165" w="1038">
                  <a:moveTo>
                    <a:pt x="360" y="1"/>
                  </a:moveTo>
                  <a:cubicBezTo>
                    <a:pt x="149" y="85"/>
                    <a:pt x="22" y="276"/>
                    <a:pt x="1" y="487"/>
                  </a:cubicBezTo>
                  <a:cubicBezTo>
                    <a:pt x="276" y="572"/>
                    <a:pt x="445" y="868"/>
                    <a:pt x="403" y="1164"/>
                  </a:cubicBezTo>
                  <a:cubicBezTo>
                    <a:pt x="1037" y="1016"/>
                    <a:pt x="487" y="381"/>
                    <a:pt x="931" y="170"/>
                  </a:cubicBezTo>
                  <a:lnTo>
                    <a:pt x="931" y="22"/>
                  </a:lnTo>
                  <a:cubicBezTo>
                    <a:pt x="909" y="15"/>
                    <a:pt x="887" y="11"/>
                    <a:pt x="865" y="11"/>
                  </a:cubicBezTo>
                  <a:cubicBezTo>
                    <a:pt x="755" y="11"/>
                    <a:pt x="645" y="87"/>
                    <a:pt x="535" y="87"/>
                  </a:cubicBezTo>
                  <a:cubicBezTo>
                    <a:pt x="477" y="87"/>
                    <a:pt x="419" y="66"/>
                    <a:pt x="360"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3" name="Google Shape;4063;p23"/>
            <p:cNvSpPr/>
            <p:nvPr/>
          </p:nvSpPr>
          <p:spPr>
            <a:xfrm>
              <a:off x="-1411225" y="3896275"/>
              <a:ext cx="23300" cy="15350"/>
            </a:xfrm>
            <a:custGeom>
              <a:rect b="b" l="l" r="r" t="t"/>
              <a:pathLst>
                <a:path extrusionOk="0" h="614" w="932">
                  <a:moveTo>
                    <a:pt x="649" y="0"/>
                  </a:moveTo>
                  <a:cubicBezTo>
                    <a:pt x="410" y="0"/>
                    <a:pt x="184" y="218"/>
                    <a:pt x="1" y="370"/>
                  </a:cubicBezTo>
                  <a:lnTo>
                    <a:pt x="1" y="561"/>
                  </a:lnTo>
                  <a:cubicBezTo>
                    <a:pt x="137" y="595"/>
                    <a:pt x="262" y="613"/>
                    <a:pt x="374" y="613"/>
                  </a:cubicBezTo>
                  <a:cubicBezTo>
                    <a:pt x="680" y="613"/>
                    <a:pt x="885" y="473"/>
                    <a:pt x="932" y="116"/>
                  </a:cubicBezTo>
                  <a:cubicBezTo>
                    <a:pt x="837" y="33"/>
                    <a:pt x="742" y="0"/>
                    <a:pt x="649"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4" name="Google Shape;4064;p23"/>
            <p:cNvSpPr/>
            <p:nvPr/>
          </p:nvSpPr>
          <p:spPr>
            <a:xfrm>
              <a:off x="-788900" y="3743725"/>
              <a:ext cx="26375" cy="19075"/>
            </a:xfrm>
            <a:custGeom>
              <a:rect b="b" l="l" r="r" t="t"/>
              <a:pathLst>
                <a:path extrusionOk="0" h="763" w="1055">
                  <a:moveTo>
                    <a:pt x="889" y="1"/>
                  </a:moveTo>
                  <a:lnTo>
                    <a:pt x="889" y="1"/>
                  </a:lnTo>
                  <a:cubicBezTo>
                    <a:pt x="572" y="64"/>
                    <a:pt x="255" y="191"/>
                    <a:pt x="1" y="402"/>
                  </a:cubicBezTo>
                  <a:cubicBezTo>
                    <a:pt x="170" y="466"/>
                    <a:pt x="170" y="614"/>
                    <a:pt x="191" y="762"/>
                  </a:cubicBezTo>
                  <a:cubicBezTo>
                    <a:pt x="196" y="762"/>
                    <a:pt x="201" y="763"/>
                    <a:pt x="206" y="763"/>
                  </a:cubicBezTo>
                  <a:cubicBezTo>
                    <a:pt x="450" y="763"/>
                    <a:pt x="1055" y="290"/>
                    <a:pt x="889"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5" name="Google Shape;4065;p23"/>
            <p:cNvSpPr/>
            <p:nvPr/>
          </p:nvSpPr>
          <p:spPr>
            <a:xfrm>
              <a:off x="-761400" y="3741600"/>
              <a:ext cx="23825" cy="20050"/>
            </a:xfrm>
            <a:custGeom>
              <a:rect b="b" l="l" r="r" t="t"/>
              <a:pathLst>
                <a:path extrusionOk="0" h="802" w="953">
                  <a:moveTo>
                    <a:pt x="212" y="1"/>
                  </a:moveTo>
                  <a:lnTo>
                    <a:pt x="1" y="43"/>
                  </a:lnTo>
                  <a:cubicBezTo>
                    <a:pt x="32" y="422"/>
                    <a:pt x="64" y="802"/>
                    <a:pt x="439" y="802"/>
                  </a:cubicBezTo>
                  <a:cubicBezTo>
                    <a:pt x="566" y="802"/>
                    <a:pt x="733" y="758"/>
                    <a:pt x="952" y="657"/>
                  </a:cubicBezTo>
                  <a:cubicBezTo>
                    <a:pt x="635" y="487"/>
                    <a:pt x="106" y="509"/>
                    <a:pt x="212"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6" name="Google Shape;4066;p23"/>
            <p:cNvSpPr/>
            <p:nvPr/>
          </p:nvSpPr>
          <p:spPr>
            <a:xfrm>
              <a:off x="-752400" y="3729450"/>
              <a:ext cx="32275" cy="20650"/>
            </a:xfrm>
            <a:custGeom>
              <a:rect b="b" l="l" r="r" t="t"/>
              <a:pathLst>
                <a:path extrusionOk="0" h="826" w="1291">
                  <a:moveTo>
                    <a:pt x="381" y="0"/>
                  </a:moveTo>
                  <a:cubicBezTo>
                    <a:pt x="190" y="0"/>
                    <a:pt x="21" y="149"/>
                    <a:pt x="0" y="339"/>
                  </a:cubicBezTo>
                  <a:cubicBezTo>
                    <a:pt x="39" y="337"/>
                    <a:pt x="76" y="336"/>
                    <a:pt x="113" y="336"/>
                  </a:cubicBezTo>
                  <a:cubicBezTo>
                    <a:pt x="479" y="336"/>
                    <a:pt x="744" y="441"/>
                    <a:pt x="783" y="825"/>
                  </a:cubicBezTo>
                  <a:cubicBezTo>
                    <a:pt x="1290" y="318"/>
                    <a:pt x="529" y="275"/>
                    <a:pt x="381"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7" name="Google Shape;4067;p23"/>
            <p:cNvSpPr/>
            <p:nvPr/>
          </p:nvSpPr>
          <p:spPr>
            <a:xfrm>
              <a:off x="-1687225" y="3817225"/>
              <a:ext cx="15900" cy="16400"/>
            </a:xfrm>
            <a:custGeom>
              <a:rect b="b" l="l" r="r" t="t"/>
              <a:pathLst>
                <a:path extrusionOk="0" h="656" w="636">
                  <a:moveTo>
                    <a:pt x="635" y="0"/>
                  </a:moveTo>
                  <a:cubicBezTo>
                    <a:pt x="1" y="212"/>
                    <a:pt x="297" y="444"/>
                    <a:pt x="635" y="656"/>
                  </a:cubicBezTo>
                  <a:lnTo>
                    <a:pt x="635" y="0"/>
                  </a:ln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8" name="Google Shape;4068;p23"/>
            <p:cNvSpPr/>
            <p:nvPr/>
          </p:nvSpPr>
          <p:spPr>
            <a:xfrm>
              <a:off x="-2011875" y="3793675"/>
              <a:ext cx="15900" cy="15650"/>
            </a:xfrm>
            <a:custGeom>
              <a:rect b="b" l="l" r="r" t="t"/>
              <a:pathLst>
                <a:path extrusionOk="0" h="626" w="636">
                  <a:moveTo>
                    <a:pt x="209" y="1"/>
                  </a:moveTo>
                  <a:cubicBezTo>
                    <a:pt x="86" y="1"/>
                    <a:pt x="1" y="38"/>
                    <a:pt x="65" y="139"/>
                  </a:cubicBezTo>
                  <a:cubicBezTo>
                    <a:pt x="86" y="350"/>
                    <a:pt x="65" y="604"/>
                    <a:pt x="445" y="625"/>
                  </a:cubicBezTo>
                  <a:cubicBezTo>
                    <a:pt x="340" y="414"/>
                    <a:pt x="149" y="181"/>
                    <a:pt x="636" y="139"/>
                  </a:cubicBezTo>
                  <a:cubicBezTo>
                    <a:pt x="600" y="66"/>
                    <a:pt x="371" y="1"/>
                    <a:pt x="209"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9" name="Google Shape;4069;p23"/>
            <p:cNvSpPr/>
            <p:nvPr/>
          </p:nvSpPr>
          <p:spPr>
            <a:xfrm>
              <a:off x="-1358350" y="3914500"/>
              <a:ext cx="10075" cy="24350"/>
            </a:xfrm>
            <a:custGeom>
              <a:rect b="b" l="l" r="r" t="t"/>
              <a:pathLst>
                <a:path extrusionOk="0" h="974" w="403">
                  <a:moveTo>
                    <a:pt x="255" y="1"/>
                  </a:moveTo>
                  <a:lnTo>
                    <a:pt x="255" y="1"/>
                  </a:lnTo>
                  <a:cubicBezTo>
                    <a:pt x="1" y="297"/>
                    <a:pt x="170" y="635"/>
                    <a:pt x="128" y="974"/>
                  </a:cubicBezTo>
                  <a:cubicBezTo>
                    <a:pt x="403" y="656"/>
                    <a:pt x="255" y="318"/>
                    <a:pt x="255"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0" name="Google Shape;4070;p23"/>
            <p:cNvSpPr/>
            <p:nvPr/>
          </p:nvSpPr>
          <p:spPr>
            <a:xfrm>
              <a:off x="-1730575" y="4086875"/>
              <a:ext cx="7950" cy="25400"/>
            </a:xfrm>
            <a:custGeom>
              <a:rect b="b" l="l" r="r" t="t"/>
              <a:pathLst>
                <a:path extrusionOk="0" h="1016" w="318">
                  <a:moveTo>
                    <a:pt x="318" y="0"/>
                  </a:moveTo>
                  <a:cubicBezTo>
                    <a:pt x="1" y="170"/>
                    <a:pt x="254" y="445"/>
                    <a:pt x="149" y="656"/>
                  </a:cubicBezTo>
                  <a:lnTo>
                    <a:pt x="297" y="1016"/>
                  </a:lnTo>
                  <a:cubicBezTo>
                    <a:pt x="318" y="677"/>
                    <a:pt x="318" y="339"/>
                    <a:pt x="318"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1" name="Google Shape;4071;p23"/>
            <p:cNvSpPr/>
            <p:nvPr/>
          </p:nvSpPr>
          <p:spPr>
            <a:xfrm>
              <a:off x="-2407350" y="4106975"/>
              <a:ext cx="7425" cy="21175"/>
            </a:xfrm>
            <a:custGeom>
              <a:rect b="b" l="l" r="r" t="t"/>
              <a:pathLst>
                <a:path extrusionOk="0" h="847" w="297">
                  <a:moveTo>
                    <a:pt x="296" y="0"/>
                  </a:moveTo>
                  <a:lnTo>
                    <a:pt x="106" y="148"/>
                  </a:lnTo>
                  <a:cubicBezTo>
                    <a:pt x="148" y="381"/>
                    <a:pt x="0" y="656"/>
                    <a:pt x="254" y="846"/>
                  </a:cubicBezTo>
                  <a:cubicBezTo>
                    <a:pt x="275" y="550"/>
                    <a:pt x="275" y="275"/>
                    <a:pt x="296"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2" name="Google Shape;4072;p23"/>
            <p:cNvSpPr/>
            <p:nvPr/>
          </p:nvSpPr>
          <p:spPr>
            <a:xfrm>
              <a:off x="-2381450" y="4102725"/>
              <a:ext cx="34000" cy="20125"/>
            </a:xfrm>
            <a:custGeom>
              <a:rect b="b" l="l" r="r" t="t"/>
              <a:pathLst>
                <a:path extrusionOk="0" h="805" w="1360">
                  <a:moveTo>
                    <a:pt x="402" y="1"/>
                  </a:moveTo>
                  <a:cubicBezTo>
                    <a:pt x="198" y="1"/>
                    <a:pt x="7" y="163"/>
                    <a:pt x="1" y="635"/>
                  </a:cubicBezTo>
                  <a:lnTo>
                    <a:pt x="170" y="805"/>
                  </a:lnTo>
                  <a:cubicBezTo>
                    <a:pt x="1359" y="776"/>
                    <a:pt x="848" y="1"/>
                    <a:pt x="402"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3" name="Google Shape;4073;p23"/>
            <p:cNvSpPr/>
            <p:nvPr/>
          </p:nvSpPr>
          <p:spPr>
            <a:xfrm>
              <a:off x="-1025775" y="3585100"/>
              <a:ext cx="56600" cy="38700"/>
            </a:xfrm>
            <a:custGeom>
              <a:rect b="b" l="l" r="r" t="t"/>
              <a:pathLst>
                <a:path extrusionOk="0" h="1548" w="2264">
                  <a:moveTo>
                    <a:pt x="1312" y="1"/>
                  </a:moveTo>
                  <a:cubicBezTo>
                    <a:pt x="995" y="403"/>
                    <a:pt x="1" y="931"/>
                    <a:pt x="508" y="1481"/>
                  </a:cubicBezTo>
                  <a:cubicBezTo>
                    <a:pt x="588" y="1527"/>
                    <a:pt x="664" y="1547"/>
                    <a:pt x="739" y="1547"/>
                  </a:cubicBezTo>
                  <a:cubicBezTo>
                    <a:pt x="1142" y="1547"/>
                    <a:pt x="1487" y="962"/>
                    <a:pt x="1862" y="783"/>
                  </a:cubicBezTo>
                  <a:cubicBezTo>
                    <a:pt x="2264" y="233"/>
                    <a:pt x="1672" y="170"/>
                    <a:pt x="1312"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4" name="Google Shape;4074;p23"/>
            <p:cNvSpPr/>
            <p:nvPr/>
          </p:nvSpPr>
          <p:spPr>
            <a:xfrm>
              <a:off x="-1048500" y="3593025"/>
              <a:ext cx="32275" cy="32750"/>
            </a:xfrm>
            <a:custGeom>
              <a:rect b="b" l="l" r="r" t="t"/>
              <a:pathLst>
                <a:path extrusionOk="0" h="1310" w="1291">
                  <a:moveTo>
                    <a:pt x="931" y="1"/>
                  </a:moveTo>
                  <a:cubicBezTo>
                    <a:pt x="656" y="445"/>
                    <a:pt x="868" y="1164"/>
                    <a:pt x="0" y="1291"/>
                  </a:cubicBezTo>
                  <a:cubicBezTo>
                    <a:pt x="113" y="1303"/>
                    <a:pt x="212" y="1309"/>
                    <a:pt x="297" y="1309"/>
                  </a:cubicBezTo>
                  <a:cubicBezTo>
                    <a:pt x="1237" y="1309"/>
                    <a:pt x="651" y="602"/>
                    <a:pt x="1291"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5" name="Google Shape;4075;p23"/>
            <p:cNvSpPr/>
            <p:nvPr/>
          </p:nvSpPr>
          <p:spPr>
            <a:xfrm>
              <a:off x="-1034750" y="3661250"/>
              <a:ext cx="18525" cy="11650"/>
            </a:xfrm>
            <a:custGeom>
              <a:rect b="b" l="l" r="r" t="t"/>
              <a:pathLst>
                <a:path extrusionOk="0" h="466" w="741">
                  <a:moveTo>
                    <a:pt x="741" y="0"/>
                  </a:moveTo>
                  <a:cubicBezTo>
                    <a:pt x="423" y="0"/>
                    <a:pt x="148" y="191"/>
                    <a:pt x="0" y="466"/>
                  </a:cubicBezTo>
                  <a:cubicBezTo>
                    <a:pt x="339" y="423"/>
                    <a:pt x="677" y="381"/>
                    <a:pt x="741"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6" name="Google Shape;4076;p23"/>
            <p:cNvSpPr/>
            <p:nvPr/>
          </p:nvSpPr>
          <p:spPr>
            <a:xfrm>
              <a:off x="-1062775" y="3625300"/>
              <a:ext cx="14300" cy="19575"/>
            </a:xfrm>
            <a:custGeom>
              <a:rect b="b" l="l" r="r" t="t"/>
              <a:pathLst>
                <a:path extrusionOk="0" h="783" w="572">
                  <a:moveTo>
                    <a:pt x="571" y="0"/>
                  </a:moveTo>
                  <a:lnTo>
                    <a:pt x="571" y="0"/>
                  </a:lnTo>
                  <a:cubicBezTo>
                    <a:pt x="254" y="148"/>
                    <a:pt x="43" y="444"/>
                    <a:pt x="0" y="783"/>
                  </a:cubicBezTo>
                  <a:cubicBezTo>
                    <a:pt x="318" y="635"/>
                    <a:pt x="529" y="338"/>
                    <a:pt x="571"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7" name="Google Shape;4077;p23"/>
            <p:cNvSpPr/>
            <p:nvPr/>
          </p:nvSpPr>
          <p:spPr>
            <a:xfrm>
              <a:off x="-822725" y="3762225"/>
              <a:ext cx="85150" cy="50825"/>
            </a:xfrm>
            <a:custGeom>
              <a:rect b="b" l="l" r="r" t="t"/>
              <a:pathLst>
                <a:path extrusionOk="0" h="2033" w="3406">
                  <a:moveTo>
                    <a:pt x="1735" y="1"/>
                  </a:moveTo>
                  <a:cubicBezTo>
                    <a:pt x="1671" y="1"/>
                    <a:pt x="1608" y="1"/>
                    <a:pt x="1544" y="22"/>
                  </a:cubicBezTo>
                  <a:cubicBezTo>
                    <a:pt x="1312" y="614"/>
                    <a:pt x="931" y="1143"/>
                    <a:pt x="466" y="1566"/>
                  </a:cubicBezTo>
                  <a:cubicBezTo>
                    <a:pt x="318" y="1693"/>
                    <a:pt x="0" y="1777"/>
                    <a:pt x="191" y="1989"/>
                  </a:cubicBezTo>
                  <a:cubicBezTo>
                    <a:pt x="289" y="2019"/>
                    <a:pt x="384" y="2032"/>
                    <a:pt x="474" y="2032"/>
                  </a:cubicBezTo>
                  <a:cubicBezTo>
                    <a:pt x="1371" y="2032"/>
                    <a:pt x="1894" y="692"/>
                    <a:pt x="2996" y="692"/>
                  </a:cubicBezTo>
                  <a:cubicBezTo>
                    <a:pt x="3040" y="692"/>
                    <a:pt x="3084" y="694"/>
                    <a:pt x="3130" y="699"/>
                  </a:cubicBezTo>
                  <a:cubicBezTo>
                    <a:pt x="3384" y="699"/>
                    <a:pt x="3384" y="360"/>
                    <a:pt x="3405" y="149"/>
                  </a:cubicBezTo>
                  <a:lnTo>
                    <a:pt x="3405" y="149"/>
                  </a:lnTo>
                  <a:cubicBezTo>
                    <a:pt x="3072" y="322"/>
                    <a:pt x="2514" y="632"/>
                    <a:pt x="2133" y="632"/>
                  </a:cubicBezTo>
                  <a:cubicBezTo>
                    <a:pt x="1863" y="632"/>
                    <a:pt x="1682" y="475"/>
                    <a:pt x="1735"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8" name="Google Shape;4078;p23"/>
            <p:cNvSpPr/>
            <p:nvPr/>
          </p:nvSpPr>
          <p:spPr>
            <a:xfrm>
              <a:off x="-2451200" y="3912425"/>
              <a:ext cx="70300" cy="49250"/>
            </a:xfrm>
            <a:custGeom>
              <a:rect b="b" l="l" r="r" t="t"/>
              <a:pathLst>
                <a:path extrusionOk="0" h="1970" w="2812">
                  <a:moveTo>
                    <a:pt x="668" y="0"/>
                  </a:moveTo>
                  <a:cubicBezTo>
                    <a:pt x="0" y="0"/>
                    <a:pt x="860" y="606"/>
                    <a:pt x="485" y="1247"/>
                  </a:cubicBezTo>
                  <a:cubicBezTo>
                    <a:pt x="633" y="1522"/>
                    <a:pt x="422" y="1881"/>
                    <a:pt x="845" y="1945"/>
                  </a:cubicBezTo>
                  <a:cubicBezTo>
                    <a:pt x="927" y="1960"/>
                    <a:pt x="1009" y="1969"/>
                    <a:pt x="1087" y="1969"/>
                  </a:cubicBezTo>
                  <a:cubicBezTo>
                    <a:pt x="1335" y="1969"/>
                    <a:pt x="1552" y="1879"/>
                    <a:pt x="1649" y="1606"/>
                  </a:cubicBezTo>
                  <a:cubicBezTo>
                    <a:pt x="2008" y="1099"/>
                    <a:pt x="2812" y="845"/>
                    <a:pt x="2072" y="253"/>
                  </a:cubicBezTo>
                  <a:cubicBezTo>
                    <a:pt x="1331" y="76"/>
                    <a:pt x="904" y="0"/>
                    <a:pt x="668"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9" name="Google Shape;4079;p23"/>
            <p:cNvSpPr/>
            <p:nvPr/>
          </p:nvSpPr>
          <p:spPr>
            <a:xfrm>
              <a:off x="-1211350" y="3866225"/>
              <a:ext cx="37025" cy="40175"/>
            </a:xfrm>
            <a:custGeom>
              <a:rect b="b" l="l" r="r" t="t"/>
              <a:pathLst>
                <a:path extrusionOk="0" h="1607" w="1481">
                  <a:moveTo>
                    <a:pt x="639" y="1"/>
                  </a:moveTo>
                  <a:cubicBezTo>
                    <a:pt x="52" y="1"/>
                    <a:pt x="322" y="719"/>
                    <a:pt x="0" y="980"/>
                  </a:cubicBezTo>
                  <a:cubicBezTo>
                    <a:pt x="0" y="1170"/>
                    <a:pt x="0" y="1382"/>
                    <a:pt x="0" y="1593"/>
                  </a:cubicBezTo>
                  <a:cubicBezTo>
                    <a:pt x="64" y="1602"/>
                    <a:pt x="126" y="1607"/>
                    <a:pt x="186" y="1607"/>
                  </a:cubicBezTo>
                  <a:cubicBezTo>
                    <a:pt x="684" y="1607"/>
                    <a:pt x="1066" y="1317"/>
                    <a:pt x="1481" y="1128"/>
                  </a:cubicBezTo>
                  <a:cubicBezTo>
                    <a:pt x="614" y="959"/>
                    <a:pt x="381" y="599"/>
                    <a:pt x="741" y="7"/>
                  </a:cubicBezTo>
                  <a:cubicBezTo>
                    <a:pt x="704" y="3"/>
                    <a:pt x="670" y="1"/>
                    <a:pt x="639"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0" name="Google Shape;4080;p23"/>
            <p:cNvSpPr/>
            <p:nvPr/>
          </p:nvSpPr>
          <p:spPr>
            <a:xfrm>
              <a:off x="-1616475" y="3809175"/>
              <a:ext cx="24450" cy="8600"/>
            </a:xfrm>
            <a:custGeom>
              <a:rect b="b" l="l" r="r" t="t"/>
              <a:pathLst>
                <a:path extrusionOk="0" h="344" w="978">
                  <a:moveTo>
                    <a:pt x="682" y="0"/>
                  </a:moveTo>
                  <a:cubicBezTo>
                    <a:pt x="426" y="0"/>
                    <a:pt x="0" y="69"/>
                    <a:pt x="238" y="343"/>
                  </a:cubicBezTo>
                  <a:cubicBezTo>
                    <a:pt x="555" y="343"/>
                    <a:pt x="830" y="301"/>
                    <a:pt x="978" y="5"/>
                  </a:cubicBezTo>
                  <a:lnTo>
                    <a:pt x="787" y="5"/>
                  </a:lnTo>
                  <a:cubicBezTo>
                    <a:pt x="759" y="2"/>
                    <a:pt x="723" y="0"/>
                    <a:pt x="682"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1" name="Google Shape;4081;p23"/>
            <p:cNvSpPr/>
            <p:nvPr/>
          </p:nvSpPr>
          <p:spPr>
            <a:xfrm>
              <a:off x="-1698850" y="4050400"/>
              <a:ext cx="28050" cy="32275"/>
            </a:xfrm>
            <a:custGeom>
              <a:rect b="b" l="l" r="r" t="t"/>
              <a:pathLst>
                <a:path extrusionOk="0" h="1291" w="1122">
                  <a:moveTo>
                    <a:pt x="1122" y="0"/>
                  </a:moveTo>
                  <a:lnTo>
                    <a:pt x="1122" y="0"/>
                  </a:lnTo>
                  <a:cubicBezTo>
                    <a:pt x="170" y="64"/>
                    <a:pt x="297" y="825"/>
                    <a:pt x="1" y="1290"/>
                  </a:cubicBezTo>
                  <a:cubicBezTo>
                    <a:pt x="614" y="1036"/>
                    <a:pt x="825" y="508"/>
                    <a:pt x="1122"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2" name="Google Shape;4082;p23"/>
            <p:cNvSpPr/>
            <p:nvPr/>
          </p:nvSpPr>
          <p:spPr>
            <a:xfrm>
              <a:off x="-1718400" y="4083175"/>
              <a:ext cx="19575" cy="23825"/>
            </a:xfrm>
            <a:custGeom>
              <a:rect b="b" l="l" r="r" t="t"/>
              <a:pathLst>
                <a:path extrusionOk="0" h="953" w="783">
                  <a:moveTo>
                    <a:pt x="613" y="0"/>
                  </a:moveTo>
                  <a:cubicBezTo>
                    <a:pt x="254" y="381"/>
                    <a:pt x="0" y="741"/>
                    <a:pt x="783" y="952"/>
                  </a:cubicBezTo>
                  <a:cubicBezTo>
                    <a:pt x="783" y="635"/>
                    <a:pt x="783" y="318"/>
                    <a:pt x="783"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3" name="Google Shape;4083;p23"/>
            <p:cNvSpPr/>
            <p:nvPr/>
          </p:nvSpPr>
          <p:spPr>
            <a:xfrm>
              <a:off x="-1196025" y="4057500"/>
              <a:ext cx="44975" cy="32750"/>
            </a:xfrm>
            <a:custGeom>
              <a:rect b="b" l="l" r="r" t="t"/>
              <a:pathLst>
                <a:path extrusionOk="0" h="1310" w="1799">
                  <a:moveTo>
                    <a:pt x="1125" y="0"/>
                  </a:moveTo>
                  <a:cubicBezTo>
                    <a:pt x="1086" y="0"/>
                    <a:pt x="1049" y="15"/>
                    <a:pt x="1016" y="54"/>
                  </a:cubicBezTo>
                  <a:cubicBezTo>
                    <a:pt x="868" y="393"/>
                    <a:pt x="1" y="1070"/>
                    <a:pt x="508" y="1302"/>
                  </a:cubicBezTo>
                  <a:cubicBezTo>
                    <a:pt x="550" y="1307"/>
                    <a:pt x="589" y="1309"/>
                    <a:pt x="627" y="1309"/>
                  </a:cubicBezTo>
                  <a:cubicBezTo>
                    <a:pt x="1094" y="1309"/>
                    <a:pt x="1315" y="964"/>
                    <a:pt x="1608" y="710"/>
                  </a:cubicBezTo>
                  <a:cubicBezTo>
                    <a:pt x="1608" y="499"/>
                    <a:pt x="1798" y="245"/>
                    <a:pt x="1397" y="118"/>
                  </a:cubicBezTo>
                  <a:cubicBezTo>
                    <a:pt x="1309" y="74"/>
                    <a:pt x="1211" y="0"/>
                    <a:pt x="1125"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4" name="Google Shape;4084;p23"/>
            <p:cNvSpPr/>
            <p:nvPr/>
          </p:nvSpPr>
          <p:spPr>
            <a:xfrm>
              <a:off x="-2024025" y="3873275"/>
              <a:ext cx="18525" cy="32275"/>
            </a:xfrm>
            <a:custGeom>
              <a:rect b="b" l="l" r="r" t="t"/>
              <a:pathLst>
                <a:path extrusionOk="0" h="1291" w="741">
                  <a:moveTo>
                    <a:pt x="741" y="0"/>
                  </a:moveTo>
                  <a:lnTo>
                    <a:pt x="741" y="0"/>
                  </a:lnTo>
                  <a:cubicBezTo>
                    <a:pt x="360" y="338"/>
                    <a:pt x="85" y="783"/>
                    <a:pt x="1" y="1290"/>
                  </a:cubicBezTo>
                  <a:lnTo>
                    <a:pt x="572" y="1290"/>
                  </a:lnTo>
                  <a:cubicBezTo>
                    <a:pt x="466" y="846"/>
                    <a:pt x="741" y="444"/>
                    <a:pt x="741"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5" name="Google Shape;4085;p23"/>
            <p:cNvSpPr/>
            <p:nvPr/>
          </p:nvSpPr>
          <p:spPr>
            <a:xfrm>
              <a:off x="-1996000" y="3841550"/>
              <a:ext cx="14300" cy="19575"/>
            </a:xfrm>
            <a:custGeom>
              <a:rect b="b" l="l" r="r" t="t"/>
              <a:pathLst>
                <a:path extrusionOk="0" h="783" w="572">
                  <a:moveTo>
                    <a:pt x="170" y="0"/>
                  </a:moveTo>
                  <a:cubicBezTo>
                    <a:pt x="212" y="275"/>
                    <a:pt x="149" y="550"/>
                    <a:pt x="1" y="783"/>
                  </a:cubicBezTo>
                  <a:cubicBezTo>
                    <a:pt x="572" y="613"/>
                    <a:pt x="445" y="317"/>
                    <a:pt x="170"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6" name="Google Shape;4086;p23"/>
            <p:cNvSpPr/>
            <p:nvPr/>
          </p:nvSpPr>
          <p:spPr>
            <a:xfrm>
              <a:off x="-1996000" y="3813000"/>
              <a:ext cx="14300" cy="12175"/>
            </a:xfrm>
            <a:custGeom>
              <a:rect b="b" l="l" r="r" t="t"/>
              <a:pathLst>
                <a:path extrusionOk="0" h="487" w="572">
                  <a:moveTo>
                    <a:pt x="1" y="0"/>
                  </a:moveTo>
                  <a:lnTo>
                    <a:pt x="1" y="487"/>
                  </a:lnTo>
                  <a:cubicBezTo>
                    <a:pt x="276" y="317"/>
                    <a:pt x="572" y="169"/>
                    <a:pt x="1"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7" name="Google Shape;4087;p23"/>
            <p:cNvSpPr/>
            <p:nvPr/>
          </p:nvSpPr>
          <p:spPr>
            <a:xfrm>
              <a:off x="-2718775" y="4110675"/>
              <a:ext cx="26450" cy="19575"/>
            </a:xfrm>
            <a:custGeom>
              <a:rect b="b" l="l" r="r" t="t"/>
              <a:pathLst>
                <a:path extrusionOk="0" h="783" w="1058">
                  <a:moveTo>
                    <a:pt x="1058" y="0"/>
                  </a:moveTo>
                  <a:lnTo>
                    <a:pt x="487" y="148"/>
                  </a:lnTo>
                  <a:cubicBezTo>
                    <a:pt x="0" y="254"/>
                    <a:pt x="127" y="550"/>
                    <a:pt x="296" y="783"/>
                  </a:cubicBezTo>
                  <a:cubicBezTo>
                    <a:pt x="508" y="487"/>
                    <a:pt x="952" y="360"/>
                    <a:pt x="1058"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8" name="Google Shape;4088;p23"/>
            <p:cNvSpPr/>
            <p:nvPr/>
          </p:nvSpPr>
          <p:spPr>
            <a:xfrm>
              <a:off x="-2279400" y="3740550"/>
              <a:ext cx="28050" cy="20800"/>
            </a:xfrm>
            <a:custGeom>
              <a:rect b="b" l="l" r="r" t="t"/>
              <a:pathLst>
                <a:path extrusionOk="0" h="832" w="1122">
                  <a:moveTo>
                    <a:pt x="1121" y="1"/>
                  </a:moveTo>
                  <a:lnTo>
                    <a:pt x="1121" y="1"/>
                  </a:lnTo>
                  <a:cubicBezTo>
                    <a:pt x="572" y="85"/>
                    <a:pt x="318" y="466"/>
                    <a:pt x="1" y="804"/>
                  </a:cubicBezTo>
                  <a:cubicBezTo>
                    <a:pt x="98" y="823"/>
                    <a:pt x="186" y="831"/>
                    <a:pt x="265" y="831"/>
                  </a:cubicBezTo>
                  <a:cubicBezTo>
                    <a:pt x="821" y="831"/>
                    <a:pt x="955" y="408"/>
                    <a:pt x="1121"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9" name="Google Shape;4089;p23"/>
            <p:cNvSpPr/>
            <p:nvPr/>
          </p:nvSpPr>
          <p:spPr>
            <a:xfrm>
              <a:off x="-1650200" y="3781800"/>
              <a:ext cx="57650" cy="58225"/>
            </a:xfrm>
            <a:custGeom>
              <a:rect b="b" l="l" r="r" t="t"/>
              <a:pathLst>
                <a:path extrusionOk="0" h="2329" w="2306">
                  <a:moveTo>
                    <a:pt x="1587" y="0"/>
                  </a:moveTo>
                  <a:cubicBezTo>
                    <a:pt x="1333" y="254"/>
                    <a:pt x="1227" y="614"/>
                    <a:pt x="846" y="783"/>
                  </a:cubicBezTo>
                  <a:cubicBezTo>
                    <a:pt x="593" y="1037"/>
                    <a:pt x="931" y="1460"/>
                    <a:pt x="466" y="1692"/>
                  </a:cubicBezTo>
                  <a:cubicBezTo>
                    <a:pt x="275" y="1777"/>
                    <a:pt x="0" y="2073"/>
                    <a:pt x="360" y="2263"/>
                  </a:cubicBezTo>
                  <a:cubicBezTo>
                    <a:pt x="440" y="2309"/>
                    <a:pt x="518" y="2328"/>
                    <a:pt x="594" y="2328"/>
                  </a:cubicBezTo>
                  <a:cubicBezTo>
                    <a:pt x="801" y="2328"/>
                    <a:pt x="994" y="2185"/>
                    <a:pt x="1164" y="2031"/>
                  </a:cubicBezTo>
                  <a:cubicBezTo>
                    <a:pt x="1375" y="1650"/>
                    <a:pt x="1269" y="1354"/>
                    <a:pt x="1777" y="1121"/>
                  </a:cubicBezTo>
                  <a:cubicBezTo>
                    <a:pt x="2136" y="677"/>
                    <a:pt x="2306" y="275"/>
                    <a:pt x="1587"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0" name="Google Shape;4090;p23"/>
            <p:cNvSpPr/>
            <p:nvPr/>
          </p:nvSpPr>
          <p:spPr>
            <a:xfrm>
              <a:off x="-1660175" y="3801025"/>
              <a:ext cx="49650" cy="40725"/>
            </a:xfrm>
            <a:custGeom>
              <a:rect b="b" l="l" r="r" t="t"/>
              <a:pathLst>
                <a:path extrusionOk="0" h="1629" w="1986">
                  <a:moveTo>
                    <a:pt x="1024" y="1"/>
                  </a:moveTo>
                  <a:cubicBezTo>
                    <a:pt x="1" y="1"/>
                    <a:pt x="1139" y="1040"/>
                    <a:pt x="463" y="1219"/>
                  </a:cubicBezTo>
                  <a:cubicBezTo>
                    <a:pt x="173" y="1432"/>
                    <a:pt x="554" y="1627"/>
                    <a:pt x="831" y="1627"/>
                  </a:cubicBezTo>
                  <a:cubicBezTo>
                    <a:pt x="858" y="1627"/>
                    <a:pt x="883" y="1625"/>
                    <a:pt x="907" y="1621"/>
                  </a:cubicBezTo>
                  <a:cubicBezTo>
                    <a:pt x="955" y="1626"/>
                    <a:pt x="1000" y="1629"/>
                    <a:pt x="1042" y="1629"/>
                  </a:cubicBezTo>
                  <a:cubicBezTo>
                    <a:pt x="1709" y="1629"/>
                    <a:pt x="1707" y="1027"/>
                    <a:pt x="1986" y="669"/>
                  </a:cubicBezTo>
                  <a:lnTo>
                    <a:pt x="1986" y="500"/>
                  </a:lnTo>
                  <a:cubicBezTo>
                    <a:pt x="1436" y="543"/>
                    <a:pt x="1711" y="1050"/>
                    <a:pt x="1415" y="1240"/>
                  </a:cubicBezTo>
                  <a:cubicBezTo>
                    <a:pt x="1285" y="1321"/>
                    <a:pt x="1156" y="1452"/>
                    <a:pt x="1007" y="1452"/>
                  </a:cubicBezTo>
                  <a:cubicBezTo>
                    <a:pt x="962" y="1452"/>
                    <a:pt x="914" y="1439"/>
                    <a:pt x="865" y="1410"/>
                  </a:cubicBezTo>
                  <a:cubicBezTo>
                    <a:pt x="421" y="1114"/>
                    <a:pt x="1563" y="775"/>
                    <a:pt x="1245" y="14"/>
                  </a:cubicBezTo>
                  <a:cubicBezTo>
                    <a:pt x="1162" y="5"/>
                    <a:pt x="1089" y="1"/>
                    <a:pt x="1024"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1" name="Google Shape;4091;p23"/>
            <p:cNvSpPr/>
            <p:nvPr/>
          </p:nvSpPr>
          <p:spPr>
            <a:xfrm>
              <a:off x="-2762675" y="4069950"/>
              <a:ext cx="75125" cy="74000"/>
            </a:xfrm>
            <a:custGeom>
              <a:rect b="b" l="l" r="r" t="t"/>
              <a:pathLst>
                <a:path extrusionOk="0" h="2960" w="3005">
                  <a:moveTo>
                    <a:pt x="2243" y="1"/>
                  </a:moveTo>
                  <a:cubicBezTo>
                    <a:pt x="1355" y="149"/>
                    <a:pt x="1355" y="1016"/>
                    <a:pt x="741" y="1375"/>
                  </a:cubicBezTo>
                  <a:cubicBezTo>
                    <a:pt x="1" y="1841"/>
                    <a:pt x="149" y="2348"/>
                    <a:pt x="572" y="2898"/>
                  </a:cubicBezTo>
                  <a:cubicBezTo>
                    <a:pt x="674" y="2941"/>
                    <a:pt x="765" y="2960"/>
                    <a:pt x="848" y="2960"/>
                  </a:cubicBezTo>
                  <a:cubicBezTo>
                    <a:pt x="1309" y="2960"/>
                    <a:pt x="1509" y="2387"/>
                    <a:pt x="1970" y="2387"/>
                  </a:cubicBezTo>
                  <a:cubicBezTo>
                    <a:pt x="1990" y="2387"/>
                    <a:pt x="2010" y="2388"/>
                    <a:pt x="2031" y="2390"/>
                  </a:cubicBezTo>
                  <a:cubicBezTo>
                    <a:pt x="2095" y="2179"/>
                    <a:pt x="1968" y="1925"/>
                    <a:pt x="2243" y="1777"/>
                  </a:cubicBezTo>
                  <a:cubicBezTo>
                    <a:pt x="2602" y="1460"/>
                    <a:pt x="2962" y="1143"/>
                    <a:pt x="3004" y="656"/>
                  </a:cubicBezTo>
                  <a:lnTo>
                    <a:pt x="3004" y="656"/>
                  </a:lnTo>
                  <a:cubicBezTo>
                    <a:pt x="2793" y="677"/>
                    <a:pt x="2518" y="614"/>
                    <a:pt x="2475" y="868"/>
                  </a:cubicBezTo>
                  <a:cubicBezTo>
                    <a:pt x="2370" y="1375"/>
                    <a:pt x="1799" y="1629"/>
                    <a:pt x="1672" y="2116"/>
                  </a:cubicBezTo>
                  <a:cubicBezTo>
                    <a:pt x="1619" y="2290"/>
                    <a:pt x="1466" y="2407"/>
                    <a:pt x="1296" y="2407"/>
                  </a:cubicBezTo>
                  <a:cubicBezTo>
                    <a:pt x="1259" y="2407"/>
                    <a:pt x="1222" y="2402"/>
                    <a:pt x="1185" y="2390"/>
                  </a:cubicBezTo>
                  <a:cubicBezTo>
                    <a:pt x="614" y="2094"/>
                    <a:pt x="1926" y="381"/>
                    <a:pt x="2243"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2" name="Google Shape;4092;p23"/>
            <p:cNvSpPr/>
            <p:nvPr/>
          </p:nvSpPr>
          <p:spPr>
            <a:xfrm>
              <a:off x="-1383200" y="3907100"/>
              <a:ext cx="28025" cy="43550"/>
            </a:xfrm>
            <a:custGeom>
              <a:rect b="b" l="l" r="r" t="t"/>
              <a:pathLst>
                <a:path extrusionOk="0" h="1742" w="1121">
                  <a:moveTo>
                    <a:pt x="572" y="1"/>
                  </a:moveTo>
                  <a:lnTo>
                    <a:pt x="572" y="1"/>
                  </a:lnTo>
                  <a:cubicBezTo>
                    <a:pt x="1" y="508"/>
                    <a:pt x="762" y="1312"/>
                    <a:pt x="1" y="1735"/>
                  </a:cubicBezTo>
                  <a:cubicBezTo>
                    <a:pt x="53" y="1739"/>
                    <a:pt x="101" y="1742"/>
                    <a:pt x="145" y="1742"/>
                  </a:cubicBezTo>
                  <a:cubicBezTo>
                    <a:pt x="1120" y="1742"/>
                    <a:pt x="430" y="668"/>
                    <a:pt x="572"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3" name="Google Shape;4093;p23"/>
            <p:cNvSpPr/>
            <p:nvPr/>
          </p:nvSpPr>
          <p:spPr>
            <a:xfrm>
              <a:off x="-2303725" y="3678675"/>
              <a:ext cx="51850" cy="80275"/>
            </a:xfrm>
            <a:custGeom>
              <a:rect b="b" l="l" r="r" t="t"/>
              <a:pathLst>
                <a:path extrusionOk="0" h="3211" w="2074">
                  <a:moveTo>
                    <a:pt x="1351" y="0"/>
                  </a:moveTo>
                  <a:cubicBezTo>
                    <a:pt x="747" y="0"/>
                    <a:pt x="985" y="1549"/>
                    <a:pt x="233" y="1841"/>
                  </a:cubicBezTo>
                  <a:cubicBezTo>
                    <a:pt x="1" y="2137"/>
                    <a:pt x="297" y="2497"/>
                    <a:pt x="64" y="2793"/>
                  </a:cubicBezTo>
                  <a:cubicBezTo>
                    <a:pt x="144" y="3105"/>
                    <a:pt x="251" y="3210"/>
                    <a:pt x="373" y="3210"/>
                  </a:cubicBezTo>
                  <a:cubicBezTo>
                    <a:pt x="540" y="3210"/>
                    <a:pt x="736" y="3012"/>
                    <a:pt x="931" y="2877"/>
                  </a:cubicBezTo>
                  <a:cubicBezTo>
                    <a:pt x="1777" y="2306"/>
                    <a:pt x="1354" y="1312"/>
                    <a:pt x="1946" y="636"/>
                  </a:cubicBezTo>
                  <a:cubicBezTo>
                    <a:pt x="2073" y="488"/>
                    <a:pt x="1650" y="65"/>
                    <a:pt x="1375" y="1"/>
                  </a:cubicBezTo>
                  <a:cubicBezTo>
                    <a:pt x="1367" y="1"/>
                    <a:pt x="1359" y="0"/>
                    <a:pt x="1351"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4" name="Google Shape;4094;p23"/>
            <p:cNvSpPr/>
            <p:nvPr/>
          </p:nvSpPr>
          <p:spPr>
            <a:xfrm>
              <a:off x="-1471500" y="3938150"/>
              <a:ext cx="71350" cy="53100"/>
            </a:xfrm>
            <a:custGeom>
              <a:rect b="b" l="l" r="r" t="t"/>
              <a:pathLst>
                <a:path extrusionOk="0" h="2124" w="2854">
                  <a:moveTo>
                    <a:pt x="2313" y="0"/>
                  </a:moveTo>
                  <a:cubicBezTo>
                    <a:pt x="2282" y="0"/>
                    <a:pt x="2252" y="2"/>
                    <a:pt x="2222" y="6"/>
                  </a:cubicBezTo>
                  <a:cubicBezTo>
                    <a:pt x="2010" y="154"/>
                    <a:pt x="1629" y="28"/>
                    <a:pt x="1481" y="345"/>
                  </a:cubicBezTo>
                  <a:cubicBezTo>
                    <a:pt x="1418" y="852"/>
                    <a:pt x="1016" y="1275"/>
                    <a:pt x="487" y="1360"/>
                  </a:cubicBezTo>
                  <a:cubicBezTo>
                    <a:pt x="234" y="1423"/>
                    <a:pt x="1" y="1614"/>
                    <a:pt x="43" y="1889"/>
                  </a:cubicBezTo>
                  <a:cubicBezTo>
                    <a:pt x="128" y="2078"/>
                    <a:pt x="315" y="2123"/>
                    <a:pt x="529" y="2123"/>
                  </a:cubicBezTo>
                  <a:cubicBezTo>
                    <a:pt x="727" y="2123"/>
                    <a:pt x="950" y="2084"/>
                    <a:pt x="1137" y="2084"/>
                  </a:cubicBezTo>
                  <a:cubicBezTo>
                    <a:pt x="1200" y="2084"/>
                    <a:pt x="1259" y="2088"/>
                    <a:pt x="1312" y="2100"/>
                  </a:cubicBezTo>
                  <a:lnTo>
                    <a:pt x="1672" y="1804"/>
                  </a:lnTo>
                  <a:cubicBezTo>
                    <a:pt x="1756" y="1149"/>
                    <a:pt x="2031" y="620"/>
                    <a:pt x="2835" y="429"/>
                  </a:cubicBezTo>
                  <a:cubicBezTo>
                    <a:pt x="2854" y="164"/>
                    <a:pt x="2583" y="0"/>
                    <a:pt x="2313"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5" name="Google Shape;4095;p23"/>
            <p:cNvSpPr/>
            <p:nvPr/>
          </p:nvSpPr>
          <p:spPr>
            <a:xfrm>
              <a:off x="-1433425" y="3921275"/>
              <a:ext cx="58625" cy="61450"/>
            </a:xfrm>
            <a:custGeom>
              <a:rect b="b" l="l" r="r" t="t"/>
              <a:pathLst>
                <a:path extrusionOk="0" h="2458" w="2345">
                  <a:moveTo>
                    <a:pt x="1700" y="0"/>
                  </a:moveTo>
                  <a:cubicBezTo>
                    <a:pt x="1581" y="0"/>
                    <a:pt x="1477" y="56"/>
                    <a:pt x="1439" y="195"/>
                  </a:cubicBezTo>
                  <a:cubicBezTo>
                    <a:pt x="1714" y="512"/>
                    <a:pt x="1312" y="745"/>
                    <a:pt x="1270" y="999"/>
                  </a:cubicBezTo>
                  <a:cubicBezTo>
                    <a:pt x="297" y="1147"/>
                    <a:pt x="1" y="1675"/>
                    <a:pt x="149" y="2458"/>
                  </a:cubicBezTo>
                  <a:cubicBezTo>
                    <a:pt x="614" y="1189"/>
                    <a:pt x="1460" y="1570"/>
                    <a:pt x="2137" y="576"/>
                  </a:cubicBezTo>
                  <a:cubicBezTo>
                    <a:pt x="2344" y="309"/>
                    <a:pt x="1980" y="0"/>
                    <a:pt x="1700"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6" name="Google Shape;4096;p23"/>
            <p:cNvSpPr/>
            <p:nvPr/>
          </p:nvSpPr>
          <p:spPr>
            <a:xfrm>
              <a:off x="-1411225" y="3926025"/>
              <a:ext cx="35250" cy="20225"/>
            </a:xfrm>
            <a:custGeom>
              <a:rect b="b" l="l" r="r" t="t"/>
              <a:pathLst>
                <a:path extrusionOk="0" h="809" w="1410">
                  <a:moveTo>
                    <a:pt x="661" y="1"/>
                  </a:moveTo>
                  <a:cubicBezTo>
                    <a:pt x="627" y="1"/>
                    <a:pt x="590" y="2"/>
                    <a:pt x="551" y="5"/>
                  </a:cubicBezTo>
                  <a:lnTo>
                    <a:pt x="382" y="5"/>
                  </a:lnTo>
                  <a:lnTo>
                    <a:pt x="1" y="491"/>
                  </a:lnTo>
                  <a:cubicBezTo>
                    <a:pt x="64" y="639"/>
                    <a:pt x="212" y="766"/>
                    <a:pt x="382" y="809"/>
                  </a:cubicBezTo>
                  <a:cubicBezTo>
                    <a:pt x="847" y="647"/>
                    <a:pt x="1409" y="1"/>
                    <a:pt x="661"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7" name="Google Shape;4097;p23"/>
            <p:cNvSpPr/>
            <p:nvPr/>
          </p:nvSpPr>
          <p:spPr>
            <a:xfrm>
              <a:off x="-2803900" y="3810875"/>
              <a:ext cx="39900" cy="45625"/>
            </a:xfrm>
            <a:custGeom>
              <a:rect b="b" l="l" r="r" t="t"/>
              <a:pathLst>
                <a:path extrusionOk="0" h="1825" w="1596">
                  <a:moveTo>
                    <a:pt x="741" y="0"/>
                  </a:moveTo>
                  <a:lnTo>
                    <a:pt x="191" y="1037"/>
                  </a:lnTo>
                  <a:cubicBezTo>
                    <a:pt x="64" y="1037"/>
                    <a:pt x="64" y="1143"/>
                    <a:pt x="0" y="1185"/>
                  </a:cubicBezTo>
                  <a:lnTo>
                    <a:pt x="0" y="1671"/>
                  </a:lnTo>
                  <a:cubicBezTo>
                    <a:pt x="157" y="1778"/>
                    <a:pt x="308" y="1824"/>
                    <a:pt x="447" y="1824"/>
                  </a:cubicBezTo>
                  <a:cubicBezTo>
                    <a:pt x="1190" y="1824"/>
                    <a:pt x="1596" y="499"/>
                    <a:pt x="741"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8" name="Google Shape;4098;p23"/>
            <p:cNvSpPr/>
            <p:nvPr/>
          </p:nvSpPr>
          <p:spPr>
            <a:xfrm>
              <a:off x="-2810250" y="3804525"/>
              <a:ext cx="11125" cy="36500"/>
            </a:xfrm>
            <a:custGeom>
              <a:rect b="b" l="l" r="r" t="t"/>
              <a:pathLst>
                <a:path extrusionOk="0" h="1460" w="445">
                  <a:moveTo>
                    <a:pt x="445" y="1"/>
                  </a:moveTo>
                  <a:cubicBezTo>
                    <a:pt x="1" y="445"/>
                    <a:pt x="297" y="974"/>
                    <a:pt x="254" y="1460"/>
                  </a:cubicBezTo>
                  <a:lnTo>
                    <a:pt x="445" y="1291"/>
                  </a:lnTo>
                  <a:cubicBezTo>
                    <a:pt x="445" y="868"/>
                    <a:pt x="445" y="424"/>
                    <a:pt x="445"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9" name="Google Shape;4099;p23"/>
            <p:cNvSpPr/>
            <p:nvPr/>
          </p:nvSpPr>
          <p:spPr>
            <a:xfrm>
              <a:off x="-1216100" y="4099100"/>
              <a:ext cx="34200" cy="16875"/>
            </a:xfrm>
            <a:custGeom>
              <a:rect b="b" l="l" r="r" t="t"/>
              <a:pathLst>
                <a:path extrusionOk="0" h="675" w="1368">
                  <a:moveTo>
                    <a:pt x="772" y="0"/>
                  </a:moveTo>
                  <a:cubicBezTo>
                    <a:pt x="660" y="0"/>
                    <a:pt x="532" y="37"/>
                    <a:pt x="402" y="125"/>
                  </a:cubicBezTo>
                  <a:cubicBezTo>
                    <a:pt x="0" y="379"/>
                    <a:pt x="465" y="484"/>
                    <a:pt x="550" y="653"/>
                  </a:cubicBezTo>
                  <a:lnTo>
                    <a:pt x="740" y="675"/>
                  </a:lnTo>
                  <a:cubicBezTo>
                    <a:pt x="1368" y="460"/>
                    <a:pt x="1170" y="0"/>
                    <a:pt x="772"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0" name="Google Shape;4100;p23"/>
            <p:cNvSpPr/>
            <p:nvPr/>
          </p:nvSpPr>
          <p:spPr>
            <a:xfrm>
              <a:off x="-1434475" y="3938375"/>
              <a:ext cx="18525" cy="7875"/>
            </a:xfrm>
            <a:custGeom>
              <a:rect b="b" l="l" r="r" t="t"/>
              <a:pathLst>
                <a:path extrusionOk="0" h="315" w="741">
                  <a:moveTo>
                    <a:pt x="402" y="1"/>
                  </a:moveTo>
                  <a:cubicBezTo>
                    <a:pt x="212" y="1"/>
                    <a:pt x="40" y="50"/>
                    <a:pt x="0" y="315"/>
                  </a:cubicBezTo>
                  <a:lnTo>
                    <a:pt x="741" y="19"/>
                  </a:lnTo>
                  <a:cubicBezTo>
                    <a:pt x="637" y="19"/>
                    <a:pt x="517" y="1"/>
                    <a:pt x="402"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1" name="Google Shape;4101;p23"/>
            <p:cNvSpPr/>
            <p:nvPr/>
          </p:nvSpPr>
          <p:spPr>
            <a:xfrm>
              <a:off x="-2306375" y="3724700"/>
              <a:ext cx="12200" cy="23800"/>
            </a:xfrm>
            <a:custGeom>
              <a:rect b="b" l="l" r="r" t="t"/>
              <a:pathLst>
                <a:path extrusionOk="0" h="952" w="488">
                  <a:moveTo>
                    <a:pt x="339" y="0"/>
                  </a:moveTo>
                  <a:cubicBezTo>
                    <a:pt x="1" y="275"/>
                    <a:pt x="212" y="635"/>
                    <a:pt x="170" y="952"/>
                  </a:cubicBezTo>
                  <a:cubicBezTo>
                    <a:pt x="487" y="677"/>
                    <a:pt x="276" y="317"/>
                    <a:pt x="339"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02" name="Google Shape;4102;p23"/>
          <p:cNvSpPr txBox="1"/>
          <p:nvPr>
            <p:ph type="title"/>
          </p:nvPr>
        </p:nvSpPr>
        <p:spPr>
          <a:xfrm>
            <a:off x="716550" y="655575"/>
            <a:ext cx="77109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5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4103" name="Google Shape;4103;p2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4_1">
    <p:spTree>
      <p:nvGrpSpPr>
        <p:cNvPr id="4104" name="Shape 4104"/>
        <p:cNvGrpSpPr/>
        <p:nvPr/>
      </p:nvGrpSpPr>
      <p:grpSpPr>
        <a:xfrm>
          <a:off x="0" y="0"/>
          <a:ext cx="0" cy="0"/>
          <a:chOff x="0" y="0"/>
          <a:chExt cx="0" cy="0"/>
        </a:xfrm>
      </p:grpSpPr>
      <p:pic>
        <p:nvPicPr>
          <p:cNvPr id="4105" name="Google Shape;4105;p24"/>
          <p:cNvPicPr preferRelativeResize="0"/>
          <p:nvPr/>
        </p:nvPicPr>
        <p:blipFill>
          <a:blip r:embed="rId2">
            <a:alphaModFix/>
          </a:blip>
          <a:stretch>
            <a:fillRect/>
          </a:stretch>
        </p:blipFill>
        <p:spPr>
          <a:xfrm>
            <a:off x="0" y="0"/>
            <a:ext cx="9144000" cy="5143500"/>
          </a:xfrm>
          <a:prstGeom prst="rect">
            <a:avLst/>
          </a:prstGeom>
          <a:noFill/>
          <a:ln>
            <a:noFill/>
          </a:ln>
        </p:spPr>
      </p:pic>
      <p:grpSp>
        <p:nvGrpSpPr>
          <p:cNvPr id="4106" name="Google Shape;4106;p24"/>
          <p:cNvGrpSpPr/>
          <p:nvPr/>
        </p:nvGrpSpPr>
        <p:grpSpPr>
          <a:xfrm>
            <a:off x="7745300" y="453413"/>
            <a:ext cx="2106500" cy="597475"/>
            <a:chOff x="-2810250" y="3572525"/>
            <a:chExt cx="2106500" cy="597475"/>
          </a:xfrm>
        </p:grpSpPr>
        <p:sp>
          <p:nvSpPr>
            <p:cNvPr id="4107" name="Google Shape;4107;p24"/>
            <p:cNvSpPr/>
            <p:nvPr/>
          </p:nvSpPr>
          <p:spPr>
            <a:xfrm>
              <a:off x="-2396250" y="4007475"/>
              <a:ext cx="133850" cy="123700"/>
            </a:xfrm>
            <a:custGeom>
              <a:rect b="b" l="l" r="r" t="t"/>
              <a:pathLst>
                <a:path extrusionOk="0" h="4948" w="5354">
                  <a:moveTo>
                    <a:pt x="3665" y="0"/>
                  </a:moveTo>
                  <a:cubicBezTo>
                    <a:pt x="3419" y="0"/>
                    <a:pt x="3177" y="89"/>
                    <a:pt x="2983" y="258"/>
                  </a:cubicBezTo>
                  <a:cubicBezTo>
                    <a:pt x="2771" y="1971"/>
                    <a:pt x="1" y="2521"/>
                    <a:pt x="339" y="4445"/>
                  </a:cubicBezTo>
                  <a:cubicBezTo>
                    <a:pt x="400" y="4488"/>
                    <a:pt x="452" y="4505"/>
                    <a:pt x="498" y="4505"/>
                  </a:cubicBezTo>
                  <a:cubicBezTo>
                    <a:pt x="693" y="4505"/>
                    <a:pt x="777" y="4189"/>
                    <a:pt x="1039" y="4189"/>
                  </a:cubicBezTo>
                  <a:cubicBezTo>
                    <a:pt x="1052" y="4189"/>
                    <a:pt x="1065" y="4190"/>
                    <a:pt x="1079" y="4192"/>
                  </a:cubicBezTo>
                  <a:cubicBezTo>
                    <a:pt x="1164" y="4466"/>
                    <a:pt x="614" y="4466"/>
                    <a:pt x="762" y="4763"/>
                  </a:cubicBezTo>
                  <a:cubicBezTo>
                    <a:pt x="893" y="4882"/>
                    <a:pt x="1072" y="4948"/>
                    <a:pt x="1226" y="4948"/>
                  </a:cubicBezTo>
                  <a:cubicBezTo>
                    <a:pt x="1344" y="4948"/>
                    <a:pt x="1447" y="4909"/>
                    <a:pt x="1502" y="4826"/>
                  </a:cubicBezTo>
                  <a:cubicBezTo>
                    <a:pt x="1946" y="4213"/>
                    <a:pt x="2750" y="3853"/>
                    <a:pt x="3004" y="3155"/>
                  </a:cubicBezTo>
                  <a:cubicBezTo>
                    <a:pt x="3110" y="2817"/>
                    <a:pt x="3363" y="2542"/>
                    <a:pt x="3659" y="2373"/>
                  </a:cubicBezTo>
                  <a:cubicBezTo>
                    <a:pt x="4558" y="1871"/>
                    <a:pt x="5354" y="109"/>
                    <a:pt x="4167" y="109"/>
                  </a:cubicBezTo>
                  <a:cubicBezTo>
                    <a:pt x="4153" y="109"/>
                    <a:pt x="4139" y="109"/>
                    <a:pt x="4125" y="110"/>
                  </a:cubicBezTo>
                  <a:cubicBezTo>
                    <a:pt x="3977" y="36"/>
                    <a:pt x="3820" y="0"/>
                    <a:pt x="3665"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8" name="Google Shape;4108;p24"/>
            <p:cNvSpPr/>
            <p:nvPr/>
          </p:nvSpPr>
          <p:spPr>
            <a:xfrm>
              <a:off x="-1076525" y="3572525"/>
              <a:ext cx="126925" cy="104075"/>
            </a:xfrm>
            <a:custGeom>
              <a:rect b="b" l="l" r="r" t="t"/>
              <a:pathLst>
                <a:path extrusionOk="0" h="4163" w="5077">
                  <a:moveTo>
                    <a:pt x="3337" y="1"/>
                  </a:moveTo>
                  <a:cubicBezTo>
                    <a:pt x="3025" y="1"/>
                    <a:pt x="2736" y="55"/>
                    <a:pt x="2602" y="165"/>
                  </a:cubicBezTo>
                  <a:cubicBezTo>
                    <a:pt x="2665" y="715"/>
                    <a:pt x="1798" y="906"/>
                    <a:pt x="1841" y="1477"/>
                  </a:cubicBezTo>
                  <a:cubicBezTo>
                    <a:pt x="1819" y="1815"/>
                    <a:pt x="1544" y="1900"/>
                    <a:pt x="1248" y="1963"/>
                  </a:cubicBezTo>
                  <a:cubicBezTo>
                    <a:pt x="254" y="2513"/>
                    <a:pt x="1" y="4099"/>
                    <a:pt x="1502" y="4163"/>
                  </a:cubicBezTo>
                  <a:cubicBezTo>
                    <a:pt x="2412" y="3824"/>
                    <a:pt x="3173" y="3190"/>
                    <a:pt x="3659" y="2365"/>
                  </a:cubicBezTo>
                  <a:cubicBezTo>
                    <a:pt x="3793" y="1912"/>
                    <a:pt x="4060" y="1739"/>
                    <a:pt x="4460" y="1739"/>
                  </a:cubicBezTo>
                  <a:cubicBezTo>
                    <a:pt x="4565" y="1739"/>
                    <a:pt x="4678" y="1751"/>
                    <a:pt x="4801" y="1773"/>
                  </a:cubicBezTo>
                  <a:cubicBezTo>
                    <a:pt x="4738" y="1604"/>
                    <a:pt x="5076" y="1477"/>
                    <a:pt x="4865" y="1286"/>
                  </a:cubicBezTo>
                  <a:cubicBezTo>
                    <a:pt x="4670" y="1119"/>
                    <a:pt x="4486" y="1055"/>
                    <a:pt x="4305" y="1055"/>
                  </a:cubicBezTo>
                  <a:cubicBezTo>
                    <a:pt x="3779" y="1055"/>
                    <a:pt x="3290" y="1599"/>
                    <a:pt x="2708" y="1709"/>
                  </a:cubicBezTo>
                  <a:cubicBezTo>
                    <a:pt x="2792" y="1202"/>
                    <a:pt x="3215" y="948"/>
                    <a:pt x="3511" y="715"/>
                  </a:cubicBezTo>
                  <a:cubicBezTo>
                    <a:pt x="3571" y="673"/>
                    <a:pt x="3645" y="658"/>
                    <a:pt x="3726" y="658"/>
                  </a:cubicBezTo>
                  <a:cubicBezTo>
                    <a:pt x="3891" y="658"/>
                    <a:pt x="4083" y="718"/>
                    <a:pt x="4233" y="718"/>
                  </a:cubicBezTo>
                  <a:cubicBezTo>
                    <a:pt x="4373" y="718"/>
                    <a:pt x="4476" y="666"/>
                    <a:pt x="4484" y="461"/>
                  </a:cubicBezTo>
                  <a:cubicBezTo>
                    <a:pt x="4458" y="156"/>
                    <a:pt x="3864" y="1"/>
                    <a:pt x="3337"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9" name="Google Shape;4109;p24"/>
            <p:cNvSpPr/>
            <p:nvPr/>
          </p:nvSpPr>
          <p:spPr>
            <a:xfrm>
              <a:off x="-2407875" y="4057575"/>
              <a:ext cx="141200" cy="94050"/>
            </a:xfrm>
            <a:custGeom>
              <a:rect b="b" l="l" r="r" t="t"/>
              <a:pathLst>
                <a:path extrusionOk="0" h="3762" w="5648">
                  <a:moveTo>
                    <a:pt x="4962" y="0"/>
                  </a:moveTo>
                  <a:cubicBezTo>
                    <a:pt x="4363" y="0"/>
                    <a:pt x="3743" y="352"/>
                    <a:pt x="3532" y="940"/>
                  </a:cubicBezTo>
                  <a:cubicBezTo>
                    <a:pt x="3405" y="1638"/>
                    <a:pt x="2665" y="1743"/>
                    <a:pt x="2369" y="2293"/>
                  </a:cubicBezTo>
                  <a:cubicBezTo>
                    <a:pt x="2144" y="2744"/>
                    <a:pt x="1958" y="2962"/>
                    <a:pt x="1704" y="2962"/>
                  </a:cubicBezTo>
                  <a:cubicBezTo>
                    <a:pt x="1506" y="2962"/>
                    <a:pt x="1265" y="2828"/>
                    <a:pt x="931" y="2568"/>
                  </a:cubicBezTo>
                  <a:cubicBezTo>
                    <a:pt x="656" y="2399"/>
                    <a:pt x="677" y="2188"/>
                    <a:pt x="740" y="1955"/>
                  </a:cubicBezTo>
                  <a:cubicBezTo>
                    <a:pt x="844" y="1728"/>
                    <a:pt x="715" y="1616"/>
                    <a:pt x="571" y="1616"/>
                  </a:cubicBezTo>
                  <a:cubicBezTo>
                    <a:pt x="420" y="1616"/>
                    <a:pt x="253" y="1738"/>
                    <a:pt x="317" y="1976"/>
                  </a:cubicBezTo>
                  <a:cubicBezTo>
                    <a:pt x="85" y="2293"/>
                    <a:pt x="0" y="2801"/>
                    <a:pt x="360" y="3076"/>
                  </a:cubicBezTo>
                  <a:cubicBezTo>
                    <a:pt x="1067" y="3522"/>
                    <a:pt x="1545" y="3761"/>
                    <a:pt x="1963" y="3761"/>
                  </a:cubicBezTo>
                  <a:cubicBezTo>
                    <a:pt x="2358" y="3761"/>
                    <a:pt x="2699" y="3549"/>
                    <a:pt x="3130" y="3097"/>
                  </a:cubicBezTo>
                  <a:cubicBezTo>
                    <a:pt x="3997" y="2166"/>
                    <a:pt x="5097" y="1342"/>
                    <a:pt x="5647" y="178"/>
                  </a:cubicBezTo>
                  <a:cubicBezTo>
                    <a:pt x="5441" y="57"/>
                    <a:pt x="5203" y="0"/>
                    <a:pt x="4962"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0" name="Google Shape;4110;p24"/>
            <p:cNvSpPr/>
            <p:nvPr/>
          </p:nvSpPr>
          <p:spPr>
            <a:xfrm>
              <a:off x="-869800" y="3762375"/>
              <a:ext cx="147025" cy="84950"/>
            </a:xfrm>
            <a:custGeom>
              <a:rect b="b" l="l" r="r" t="t"/>
              <a:pathLst>
                <a:path extrusionOk="0" h="3398" w="5881">
                  <a:moveTo>
                    <a:pt x="3321" y="0"/>
                  </a:moveTo>
                  <a:cubicBezTo>
                    <a:pt x="2724" y="0"/>
                    <a:pt x="1587" y="1645"/>
                    <a:pt x="652" y="1645"/>
                  </a:cubicBezTo>
                  <a:cubicBezTo>
                    <a:pt x="646" y="1645"/>
                    <a:pt x="641" y="1645"/>
                    <a:pt x="635" y="1644"/>
                  </a:cubicBezTo>
                  <a:cubicBezTo>
                    <a:pt x="339" y="1666"/>
                    <a:pt x="530" y="2004"/>
                    <a:pt x="276" y="2067"/>
                  </a:cubicBezTo>
                  <a:cubicBezTo>
                    <a:pt x="1" y="2448"/>
                    <a:pt x="170" y="2829"/>
                    <a:pt x="276" y="3188"/>
                  </a:cubicBezTo>
                  <a:lnTo>
                    <a:pt x="445" y="3209"/>
                  </a:lnTo>
                  <a:cubicBezTo>
                    <a:pt x="481" y="3205"/>
                    <a:pt x="517" y="3203"/>
                    <a:pt x="553" y="3203"/>
                  </a:cubicBezTo>
                  <a:cubicBezTo>
                    <a:pt x="921" y="3203"/>
                    <a:pt x="1302" y="3397"/>
                    <a:pt x="1640" y="3397"/>
                  </a:cubicBezTo>
                  <a:cubicBezTo>
                    <a:pt x="1779" y="3397"/>
                    <a:pt x="1911" y="3365"/>
                    <a:pt x="2031" y="3273"/>
                  </a:cubicBezTo>
                  <a:cubicBezTo>
                    <a:pt x="2645" y="2850"/>
                    <a:pt x="3491" y="2554"/>
                    <a:pt x="3892" y="2089"/>
                  </a:cubicBezTo>
                  <a:cubicBezTo>
                    <a:pt x="4358" y="1306"/>
                    <a:pt x="5881" y="1243"/>
                    <a:pt x="5606" y="164"/>
                  </a:cubicBezTo>
                  <a:cubicBezTo>
                    <a:pt x="5575" y="156"/>
                    <a:pt x="5540" y="153"/>
                    <a:pt x="5503" y="153"/>
                  </a:cubicBezTo>
                  <a:cubicBezTo>
                    <a:pt x="4820" y="153"/>
                    <a:pt x="3102" y="1370"/>
                    <a:pt x="2581" y="1771"/>
                  </a:cubicBezTo>
                  <a:cubicBezTo>
                    <a:pt x="2877" y="1179"/>
                    <a:pt x="3533" y="756"/>
                    <a:pt x="3491" y="58"/>
                  </a:cubicBezTo>
                  <a:cubicBezTo>
                    <a:pt x="3441" y="18"/>
                    <a:pt x="3384" y="0"/>
                    <a:pt x="3321"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1" name="Google Shape;4111;p24"/>
            <p:cNvSpPr/>
            <p:nvPr/>
          </p:nvSpPr>
          <p:spPr>
            <a:xfrm>
              <a:off x="-2475025" y="3887900"/>
              <a:ext cx="118975" cy="96950"/>
            </a:xfrm>
            <a:custGeom>
              <a:rect b="b" l="l" r="r" t="t"/>
              <a:pathLst>
                <a:path extrusionOk="0" h="3878" w="4759">
                  <a:moveTo>
                    <a:pt x="2337" y="1"/>
                  </a:moveTo>
                  <a:cubicBezTo>
                    <a:pt x="1329" y="1"/>
                    <a:pt x="678" y="1172"/>
                    <a:pt x="550" y="1995"/>
                  </a:cubicBezTo>
                  <a:cubicBezTo>
                    <a:pt x="0" y="3010"/>
                    <a:pt x="867" y="3751"/>
                    <a:pt x="1883" y="3878"/>
                  </a:cubicBezTo>
                  <a:cubicBezTo>
                    <a:pt x="2665" y="3095"/>
                    <a:pt x="4759" y="1953"/>
                    <a:pt x="3215" y="832"/>
                  </a:cubicBezTo>
                  <a:cubicBezTo>
                    <a:pt x="2898" y="621"/>
                    <a:pt x="2961" y="346"/>
                    <a:pt x="2834" y="92"/>
                  </a:cubicBezTo>
                  <a:cubicBezTo>
                    <a:pt x="2660" y="29"/>
                    <a:pt x="2494" y="1"/>
                    <a:pt x="2337"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2" name="Google Shape;4112;p24"/>
            <p:cNvSpPr/>
            <p:nvPr/>
          </p:nvSpPr>
          <p:spPr>
            <a:xfrm>
              <a:off x="-1207650" y="3814575"/>
              <a:ext cx="107350" cy="83025"/>
            </a:xfrm>
            <a:custGeom>
              <a:rect b="b" l="l" r="r" t="t"/>
              <a:pathLst>
                <a:path extrusionOk="0" h="3321" w="4294">
                  <a:moveTo>
                    <a:pt x="2433" y="1"/>
                  </a:moveTo>
                  <a:lnTo>
                    <a:pt x="1883" y="275"/>
                  </a:lnTo>
                  <a:cubicBezTo>
                    <a:pt x="1967" y="1227"/>
                    <a:pt x="1037" y="1523"/>
                    <a:pt x="423" y="2031"/>
                  </a:cubicBezTo>
                  <a:cubicBezTo>
                    <a:pt x="0" y="2771"/>
                    <a:pt x="297" y="3194"/>
                    <a:pt x="1333" y="3321"/>
                  </a:cubicBezTo>
                  <a:cubicBezTo>
                    <a:pt x="3025" y="2665"/>
                    <a:pt x="2623" y="1227"/>
                    <a:pt x="4252" y="1121"/>
                  </a:cubicBezTo>
                  <a:lnTo>
                    <a:pt x="4294" y="783"/>
                  </a:lnTo>
                  <a:cubicBezTo>
                    <a:pt x="3955" y="22"/>
                    <a:pt x="3131" y="106"/>
                    <a:pt x="2433"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3" name="Google Shape;4113;p24"/>
            <p:cNvSpPr/>
            <p:nvPr/>
          </p:nvSpPr>
          <p:spPr>
            <a:xfrm>
              <a:off x="-1657600" y="3775075"/>
              <a:ext cx="115300" cy="89075"/>
            </a:xfrm>
            <a:custGeom>
              <a:rect b="b" l="l" r="r" t="t"/>
              <a:pathLst>
                <a:path extrusionOk="0" h="3563" w="4612">
                  <a:moveTo>
                    <a:pt x="3414" y="0"/>
                  </a:moveTo>
                  <a:cubicBezTo>
                    <a:pt x="2993" y="0"/>
                    <a:pt x="3192" y="1023"/>
                    <a:pt x="1840" y="1707"/>
                  </a:cubicBezTo>
                  <a:cubicBezTo>
                    <a:pt x="1883" y="2807"/>
                    <a:pt x="719" y="2575"/>
                    <a:pt x="0" y="2934"/>
                  </a:cubicBezTo>
                  <a:cubicBezTo>
                    <a:pt x="104" y="3374"/>
                    <a:pt x="451" y="3562"/>
                    <a:pt x="899" y="3562"/>
                  </a:cubicBezTo>
                  <a:cubicBezTo>
                    <a:pt x="2278" y="3562"/>
                    <a:pt x="4612" y="1777"/>
                    <a:pt x="3701" y="100"/>
                  </a:cubicBezTo>
                  <a:cubicBezTo>
                    <a:pt x="3579" y="31"/>
                    <a:pt x="3487" y="0"/>
                    <a:pt x="3414"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4" name="Google Shape;4114;p24"/>
            <p:cNvSpPr/>
            <p:nvPr/>
          </p:nvSpPr>
          <p:spPr>
            <a:xfrm>
              <a:off x="-2430100" y="3892350"/>
              <a:ext cx="79875" cy="94825"/>
            </a:xfrm>
            <a:custGeom>
              <a:rect b="b" l="l" r="r" t="t"/>
              <a:pathLst>
                <a:path extrusionOk="0" h="3793" w="3195">
                  <a:moveTo>
                    <a:pt x="1251" y="0"/>
                  </a:moveTo>
                  <a:cubicBezTo>
                    <a:pt x="1175" y="0"/>
                    <a:pt x="1096" y="7"/>
                    <a:pt x="1016" y="20"/>
                  </a:cubicBezTo>
                  <a:cubicBezTo>
                    <a:pt x="720" y="316"/>
                    <a:pt x="382" y="548"/>
                    <a:pt x="1185" y="760"/>
                  </a:cubicBezTo>
                  <a:cubicBezTo>
                    <a:pt x="2475" y="1162"/>
                    <a:pt x="1376" y="2684"/>
                    <a:pt x="530" y="3002"/>
                  </a:cubicBezTo>
                  <a:cubicBezTo>
                    <a:pt x="212" y="3065"/>
                    <a:pt x="1" y="3382"/>
                    <a:pt x="86" y="3700"/>
                  </a:cubicBezTo>
                  <a:cubicBezTo>
                    <a:pt x="287" y="3764"/>
                    <a:pt x="455" y="3793"/>
                    <a:pt x="600" y="3793"/>
                  </a:cubicBezTo>
                  <a:cubicBezTo>
                    <a:pt x="1354" y="3793"/>
                    <a:pt x="1459" y="3019"/>
                    <a:pt x="2116" y="2558"/>
                  </a:cubicBezTo>
                  <a:cubicBezTo>
                    <a:pt x="3194" y="1779"/>
                    <a:pt x="2538" y="0"/>
                    <a:pt x="1251"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5" name="Google Shape;4115;p24"/>
            <p:cNvSpPr/>
            <p:nvPr/>
          </p:nvSpPr>
          <p:spPr>
            <a:xfrm>
              <a:off x="-858675" y="3784450"/>
              <a:ext cx="124800" cy="72900"/>
            </a:xfrm>
            <a:custGeom>
              <a:rect b="b" l="l" r="r" t="t"/>
              <a:pathLst>
                <a:path extrusionOk="0" h="2916" w="4992">
                  <a:moveTo>
                    <a:pt x="4991" y="85"/>
                  </a:moveTo>
                  <a:lnTo>
                    <a:pt x="4991" y="85"/>
                  </a:lnTo>
                  <a:cubicBezTo>
                    <a:pt x="4590" y="233"/>
                    <a:pt x="3638" y="0"/>
                    <a:pt x="3553" y="529"/>
                  </a:cubicBezTo>
                  <a:cubicBezTo>
                    <a:pt x="3744" y="1523"/>
                    <a:pt x="2242" y="1142"/>
                    <a:pt x="1925" y="1840"/>
                  </a:cubicBezTo>
                  <a:cubicBezTo>
                    <a:pt x="1784" y="2210"/>
                    <a:pt x="1565" y="2322"/>
                    <a:pt x="1324" y="2322"/>
                  </a:cubicBezTo>
                  <a:cubicBezTo>
                    <a:pt x="952" y="2322"/>
                    <a:pt x="529" y="2056"/>
                    <a:pt x="260" y="2056"/>
                  </a:cubicBezTo>
                  <a:cubicBezTo>
                    <a:pt x="125" y="2056"/>
                    <a:pt x="30" y="2124"/>
                    <a:pt x="0" y="2326"/>
                  </a:cubicBezTo>
                  <a:cubicBezTo>
                    <a:pt x="340" y="2745"/>
                    <a:pt x="752" y="2916"/>
                    <a:pt x="1193" y="2916"/>
                  </a:cubicBezTo>
                  <a:cubicBezTo>
                    <a:pt x="2648" y="2916"/>
                    <a:pt x="4423" y="1058"/>
                    <a:pt x="4991" y="85"/>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6" name="Google Shape;4116;p24"/>
            <p:cNvSpPr/>
            <p:nvPr/>
          </p:nvSpPr>
          <p:spPr>
            <a:xfrm>
              <a:off x="-1715775" y="4022375"/>
              <a:ext cx="82525" cy="97300"/>
            </a:xfrm>
            <a:custGeom>
              <a:rect b="b" l="l" r="r" t="t"/>
              <a:pathLst>
                <a:path extrusionOk="0" h="3892" w="3301">
                  <a:moveTo>
                    <a:pt x="2164" y="1"/>
                  </a:moveTo>
                  <a:cubicBezTo>
                    <a:pt x="2076" y="1"/>
                    <a:pt x="2004" y="47"/>
                    <a:pt x="1968" y="191"/>
                  </a:cubicBezTo>
                  <a:cubicBezTo>
                    <a:pt x="1714" y="381"/>
                    <a:pt x="1545" y="677"/>
                    <a:pt x="1545" y="994"/>
                  </a:cubicBezTo>
                  <a:cubicBezTo>
                    <a:pt x="1376" y="1925"/>
                    <a:pt x="1" y="2411"/>
                    <a:pt x="530" y="3469"/>
                  </a:cubicBezTo>
                  <a:cubicBezTo>
                    <a:pt x="675" y="3736"/>
                    <a:pt x="995" y="3891"/>
                    <a:pt x="1306" y="3891"/>
                  </a:cubicBezTo>
                  <a:cubicBezTo>
                    <a:pt x="1536" y="3891"/>
                    <a:pt x="1760" y="3806"/>
                    <a:pt x="1904" y="3617"/>
                  </a:cubicBezTo>
                  <a:cubicBezTo>
                    <a:pt x="2179" y="2432"/>
                    <a:pt x="3300" y="1502"/>
                    <a:pt x="3258" y="233"/>
                  </a:cubicBezTo>
                  <a:lnTo>
                    <a:pt x="2708" y="148"/>
                  </a:lnTo>
                  <a:cubicBezTo>
                    <a:pt x="2698" y="150"/>
                    <a:pt x="2687" y="151"/>
                    <a:pt x="2676" y="151"/>
                  </a:cubicBezTo>
                  <a:cubicBezTo>
                    <a:pt x="2534" y="151"/>
                    <a:pt x="2323" y="1"/>
                    <a:pt x="2164"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7" name="Google Shape;4117;p24"/>
            <p:cNvSpPr/>
            <p:nvPr/>
          </p:nvSpPr>
          <p:spPr>
            <a:xfrm>
              <a:off x="-1209225" y="4031875"/>
              <a:ext cx="103650" cy="71425"/>
            </a:xfrm>
            <a:custGeom>
              <a:rect b="b" l="l" r="r" t="t"/>
              <a:pathLst>
                <a:path extrusionOk="0" h="2857" w="4146">
                  <a:moveTo>
                    <a:pt x="3786" y="1"/>
                  </a:moveTo>
                  <a:cubicBezTo>
                    <a:pt x="3046" y="85"/>
                    <a:pt x="2305" y="64"/>
                    <a:pt x="1586" y="128"/>
                  </a:cubicBezTo>
                  <a:lnTo>
                    <a:pt x="1015" y="593"/>
                  </a:lnTo>
                  <a:cubicBezTo>
                    <a:pt x="931" y="678"/>
                    <a:pt x="888" y="762"/>
                    <a:pt x="867" y="889"/>
                  </a:cubicBezTo>
                  <a:cubicBezTo>
                    <a:pt x="867" y="1460"/>
                    <a:pt x="0" y="1756"/>
                    <a:pt x="254" y="2412"/>
                  </a:cubicBezTo>
                  <a:cubicBezTo>
                    <a:pt x="536" y="2704"/>
                    <a:pt x="899" y="2857"/>
                    <a:pt x="1245" y="2857"/>
                  </a:cubicBezTo>
                  <a:cubicBezTo>
                    <a:pt x="1652" y="2857"/>
                    <a:pt x="2036" y="2646"/>
                    <a:pt x="2242" y="2200"/>
                  </a:cubicBezTo>
                  <a:cubicBezTo>
                    <a:pt x="2305" y="2031"/>
                    <a:pt x="2263" y="1862"/>
                    <a:pt x="2157" y="1756"/>
                  </a:cubicBezTo>
                  <a:cubicBezTo>
                    <a:pt x="2106" y="1735"/>
                    <a:pt x="2059" y="1725"/>
                    <a:pt x="2015" y="1725"/>
                  </a:cubicBezTo>
                  <a:cubicBezTo>
                    <a:pt x="1762" y="1725"/>
                    <a:pt x="1611" y="2027"/>
                    <a:pt x="1362" y="2027"/>
                  </a:cubicBezTo>
                  <a:cubicBezTo>
                    <a:pt x="1314" y="2027"/>
                    <a:pt x="1262" y="2016"/>
                    <a:pt x="1206" y="1989"/>
                  </a:cubicBezTo>
                  <a:cubicBezTo>
                    <a:pt x="1461" y="1559"/>
                    <a:pt x="1576" y="1366"/>
                    <a:pt x="1705" y="1366"/>
                  </a:cubicBezTo>
                  <a:cubicBezTo>
                    <a:pt x="1811" y="1366"/>
                    <a:pt x="1926" y="1497"/>
                    <a:pt x="2136" y="1735"/>
                  </a:cubicBezTo>
                  <a:cubicBezTo>
                    <a:pt x="2338" y="1823"/>
                    <a:pt x="2499" y="1859"/>
                    <a:pt x="2631" y="1859"/>
                  </a:cubicBezTo>
                  <a:cubicBezTo>
                    <a:pt x="3230" y="1859"/>
                    <a:pt x="3210" y="1093"/>
                    <a:pt x="3574" y="868"/>
                  </a:cubicBezTo>
                  <a:lnTo>
                    <a:pt x="3574" y="868"/>
                  </a:lnTo>
                  <a:cubicBezTo>
                    <a:pt x="3426" y="1079"/>
                    <a:pt x="3320" y="1291"/>
                    <a:pt x="3765" y="1418"/>
                  </a:cubicBezTo>
                  <a:cubicBezTo>
                    <a:pt x="3765" y="953"/>
                    <a:pt x="4145" y="487"/>
                    <a:pt x="3786"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8" name="Google Shape;4118;p24"/>
            <p:cNvSpPr/>
            <p:nvPr/>
          </p:nvSpPr>
          <p:spPr>
            <a:xfrm>
              <a:off x="-2402600" y="4013900"/>
              <a:ext cx="103125" cy="108950"/>
            </a:xfrm>
            <a:custGeom>
              <a:rect b="b" l="l" r="r" t="t"/>
              <a:pathLst>
                <a:path extrusionOk="0" h="4358" w="4125">
                  <a:moveTo>
                    <a:pt x="3258" y="1"/>
                  </a:moveTo>
                  <a:cubicBezTo>
                    <a:pt x="1883" y="720"/>
                    <a:pt x="826" y="1925"/>
                    <a:pt x="276" y="3385"/>
                  </a:cubicBezTo>
                  <a:cubicBezTo>
                    <a:pt x="635" y="3638"/>
                    <a:pt x="1" y="4188"/>
                    <a:pt x="656" y="4358"/>
                  </a:cubicBezTo>
                  <a:cubicBezTo>
                    <a:pt x="720" y="4315"/>
                    <a:pt x="741" y="4231"/>
                    <a:pt x="656" y="4188"/>
                  </a:cubicBezTo>
                  <a:cubicBezTo>
                    <a:pt x="635" y="2285"/>
                    <a:pt x="4125" y="1206"/>
                    <a:pt x="3258"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9" name="Google Shape;4119;p24"/>
            <p:cNvSpPr/>
            <p:nvPr/>
          </p:nvSpPr>
          <p:spPr>
            <a:xfrm>
              <a:off x="-2066325" y="3800825"/>
              <a:ext cx="83575" cy="106975"/>
            </a:xfrm>
            <a:custGeom>
              <a:rect b="b" l="l" r="r" t="t"/>
              <a:pathLst>
                <a:path extrusionOk="0" h="4279" w="3343">
                  <a:moveTo>
                    <a:pt x="1333" y="1"/>
                  </a:moveTo>
                  <a:lnTo>
                    <a:pt x="1333" y="22"/>
                  </a:lnTo>
                  <a:cubicBezTo>
                    <a:pt x="678" y="1333"/>
                    <a:pt x="1" y="2856"/>
                    <a:pt x="995" y="4188"/>
                  </a:cubicBezTo>
                  <a:cubicBezTo>
                    <a:pt x="1021" y="4179"/>
                    <a:pt x="1044" y="4174"/>
                    <a:pt x="1064" y="4174"/>
                  </a:cubicBezTo>
                  <a:cubicBezTo>
                    <a:pt x="1093" y="4174"/>
                    <a:pt x="1118" y="4185"/>
                    <a:pt x="1143" y="4209"/>
                  </a:cubicBezTo>
                  <a:cubicBezTo>
                    <a:pt x="1255" y="4257"/>
                    <a:pt x="1355" y="4278"/>
                    <a:pt x="1445" y="4278"/>
                  </a:cubicBezTo>
                  <a:cubicBezTo>
                    <a:pt x="2033" y="4278"/>
                    <a:pt x="2193" y="3371"/>
                    <a:pt x="2560" y="3004"/>
                  </a:cubicBezTo>
                  <a:cubicBezTo>
                    <a:pt x="2814" y="2581"/>
                    <a:pt x="3342" y="2200"/>
                    <a:pt x="3152" y="1650"/>
                  </a:cubicBezTo>
                  <a:cubicBezTo>
                    <a:pt x="2964" y="1253"/>
                    <a:pt x="3272" y="339"/>
                    <a:pt x="2645" y="339"/>
                  </a:cubicBezTo>
                  <a:cubicBezTo>
                    <a:pt x="2638" y="339"/>
                    <a:pt x="2631" y="339"/>
                    <a:pt x="2623" y="339"/>
                  </a:cubicBezTo>
                  <a:cubicBezTo>
                    <a:pt x="1777" y="1016"/>
                    <a:pt x="2285" y="2116"/>
                    <a:pt x="1629" y="2940"/>
                  </a:cubicBezTo>
                  <a:cubicBezTo>
                    <a:pt x="678" y="2010"/>
                    <a:pt x="3258" y="318"/>
                    <a:pt x="1333"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0" name="Google Shape;4120;p24"/>
            <p:cNvSpPr/>
            <p:nvPr/>
          </p:nvSpPr>
          <p:spPr>
            <a:xfrm>
              <a:off x="-2386200" y="4013900"/>
              <a:ext cx="131150" cy="123250"/>
            </a:xfrm>
            <a:custGeom>
              <a:rect b="b" l="l" r="r" t="t"/>
              <a:pathLst>
                <a:path extrusionOk="0" h="4930" w="5246">
                  <a:moveTo>
                    <a:pt x="4273" y="1"/>
                  </a:moveTo>
                  <a:cubicBezTo>
                    <a:pt x="4251" y="974"/>
                    <a:pt x="3702" y="1672"/>
                    <a:pt x="2708" y="2116"/>
                  </a:cubicBezTo>
                  <a:cubicBezTo>
                    <a:pt x="2517" y="2200"/>
                    <a:pt x="2390" y="2306"/>
                    <a:pt x="2433" y="2475"/>
                  </a:cubicBezTo>
                  <a:cubicBezTo>
                    <a:pt x="2644" y="3448"/>
                    <a:pt x="1142" y="3533"/>
                    <a:pt x="1079" y="4400"/>
                  </a:cubicBezTo>
                  <a:cubicBezTo>
                    <a:pt x="1079" y="4474"/>
                    <a:pt x="957" y="4521"/>
                    <a:pt x="809" y="4521"/>
                  </a:cubicBezTo>
                  <a:cubicBezTo>
                    <a:pt x="661" y="4521"/>
                    <a:pt x="487" y="4474"/>
                    <a:pt x="381" y="4358"/>
                  </a:cubicBezTo>
                  <a:cubicBezTo>
                    <a:pt x="430" y="4210"/>
                    <a:pt x="343" y="4184"/>
                    <a:pt x="233" y="4184"/>
                  </a:cubicBezTo>
                  <a:cubicBezTo>
                    <a:pt x="173" y="4184"/>
                    <a:pt x="107" y="4191"/>
                    <a:pt x="51" y="4191"/>
                  </a:cubicBezTo>
                  <a:cubicBezTo>
                    <a:pt x="33" y="4191"/>
                    <a:pt x="16" y="4191"/>
                    <a:pt x="0" y="4188"/>
                  </a:cubicBezTo>
                  <a:lnTo>
                    <a:pt x="0" y="4358"/>
                  </a:lnTo>
                  <a:cubicBezTo>
                    <a:pt x="211" y="4625"/>
                    <a:pt x="478" y="4929"/>
                    <a:pt x="770" y="4929"/>
                  </a:cubicBezTo>
                  <a:cubicBezTo>
                    <a:pt x="918" y="4929"/>
                    <a:pt x="1071" y="4852"/>
                    <a:pt x="1227" y="4654"/>
                  </a:cubicBezTo>
                  <a:cubicBezTo>
                    <a:pt x="1713" y="4061"/>
                    <a:pt x="2433" y="3638"/>
                    <a:pt x="2771" y="2983"/>
                  </a:cubicBezTo>
                  <a:cubicBezTo>
                    <a:pt x="3157" y="2175"/>
                    <a:pt x="3471" y="1892"/>
                    <a:pt x="4244" y="1892"/>
                  </a:cubicBezTo>
                  <a:cubicBezTo>
                    <a:pt x="4402" y="1892"/>
                    <a:pt x="4579" y="1904"/>
                    <a:pt x="4780" y="1925"/>
                  </a:cubicBezTo>
                  <a:cubicBezTo>
                    <a:pt x="5245" y="1164"/>
                    <a:pt x="4865" y="551"/>
                    <a:pt x="4273"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1" name="Google Shape;4121;p24"/>
            <p:cNvSpPr/>
            <p:nvPr/>
          </p:nvSpPr>
          <p:spPr>
            <a:xfrm>
              <a:off x="-1054850" y="3608375"/>
              <a:ext cx="98375" cy="83775"/>
            </a:xfrm>
            <a:custGeom>
              <a:rect b="b" l="l" r="r" t="t"/>
              <a:pathLst>
                <a:path extrusionOk="0" h="3351" w="3935">
                  <a:moveTo>
                    <a:pt x="3286" y="0"/>
                  </a:moveTo>
                  <a:cubicBezTo>
                    <a:pt x="3065" y="0"/>
                    <a:pt x="2878" y="122"/>
                    <a:pt x="2814" y="360"/>
                  </a:cubicBezTo>
                  <a:cubicBezTo>
                    <a:pt x="2602" y="1121"/>
                    <a:pt x="1820" y="1460"/>
                    <a:pt x="1545" y="2115"/>
                  </a:cubicBezTo>
                  <a:cubicBezTo>
                    <a:pt x="1312" y="2284"/>
                    <a:pt x="1058" y="2454"/>
                    <a:pt x="804" y="2581"/>
                  </a:cubicBezTo>
                  <a:cubicBezTo>
                    <a:pt x="402" y="2729"/>
                    <a:pt x="1" y="2855"/>
                    <a:pt x="64" y="3342"/>
                  </a:cubicBezTo>
                  <a:cubicBezTo>
                    <a:pt x="126" y="3347"/>
                    <a:pt x="187" y="3350"/>
                    <a:pt x="248" y="3350"/>
                  </a:cubicBezTo>
                  <a:cubicBezTo>
                    <a:pt x="1839" y="3350"/>
                    <a:pt x="3181" y="1540"/>
                    <a:pt x="3934" y="339"/>
                  </a:cubicBezTo>
                  <a:cubicBezTo>
                    <a:pt x="3738" y="111"/>
                    <a:pt x="3496" y="0"/>
                    <a:pt x="3286"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2" name="Google Shape;4122;p24"/>
            <p:cNvSpPr/>
            <p:nvPr/>
          </p:nvSpPr>
          <p:spPr>
            <a:xfrm>
              <a:off x="-2025025" y="3796425"/>
              <a:ext cx="88800" cy="110275"/>
            </a:xfrm>
            <a:custGeom>
              <a:rect b="b" l="l" r="r" t="t"/>
              <a:pathLst>
                <a:path extrusionOk="0" h="4411" w="3552">
                  <a:moveTo>
                    <a:pt x="889" y="1"/>
                  </a:moveTo>
                  <a:cubicBezTo>
                    <a:pt x="649" y="1"/>
                    <a:pt x="619" y="221"/>
                    <a:pt x="1162" y="663"/>
                  </a:cubicBezTo>
                  <a:cubicBezTo>
                    <a:pt x="1373" y="832"/>
                    <a:pt x="1310" y="1001"/>
                    <a:pt x="1141" y="1150"/>
                  </a:cubicBezTo>
                  <a:cubicBezTo>
                    <a:pt x="992" y="1678"/>
                    <a:pt x="1881" y="2186"/>
                    <a:pt x="1141" y="2588"/>
                  </a:cubicBezTo>
                  <a:cubicBezTo>
                    <a:pt x="770" y="2670"/>
                    <a:pt x="1" y="4411"/>
                    <a:pt x="696" y="4411"/>
                  </a:cubicBezTo>
                  <a:cubicBezTo>
                    <a:pt x="716" y="4411"/>
                    <a:pt x="737" y="4409"/>
                    <a:pt x="760" y="4406"/>
                  </a:cubicBezTo>
                  <a:cubicBezTo>
                    <a:pt x="3552" y="1477"/>
                    <a:pt x="1512" y="1"/>
                    <a:pt x="889"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3" name="Google Shape;4123;p24"/>
            <p:cNvSpPr/>
            <p:nvPr/>
          </p:nvSpPr>
          <p:spPr>
            <a:xfrm>
              <a:off x="-2743625" y="4091025"/>
              <a:ext cx="81975" cy="78875"/>
            </a:xfrm>
            <a:custGeom>
              <a:rect b="b" l="l" r="r" t="t"/>
              <a:pathLst>
                <a:path extrusionOk="0" h="3155" w="3279">
                  <a:moveTo>
                    <a:pt x="2655" y="0"/>
                  </a:moveTo>
                  <a:cubicBezTo>
                    <a:pt x="2457" y="0"/>
                    <a:pt x="2305" y="192"/>
                    <a:pt x="1967" y="638"/>
                  </a:cubicBezTo>
                  <a:cubicBezTo>
                    <a:pt x="1269" y="1463"/>
                    <a:pt x="127" y="2034"/>
                    <a:pt x="0" y="3155"/>
                  </a:cubicBezTo>
                  <a:cubicBezTo>
                    <a:pt x="1756" y="2943"/>
                    <a:pt x="2411" y="2119"/>
                    <a:pt x="3279" y="300"/>
                  </a:cubicBezTo>
                  <a:cubicBezTo>
                    <a:pt x="2979" y="109"/>
                    <a:pt x="2804" y="0"/>
                    <a:pt x="2655"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4" name="Google Shape;4124;p24"/>
            <p:cNvSpPr/>
            <p:nvPr/>
          </p:nvSpPr>
          <p:spPr>
            <a:xfrm>
              <a:off x="-1964275" y="3977375"/>
              <a:ext cx="102600" cy="85350"/>
            </a:xfrm>
            <a:custGeom>
              <a:rect b="b" l="l" r="r" t="t"/>
              <a:pathLst>
                <a:path extrusionOk="0" h="3414" w="4104">
                  <a:moveTo>
                    <a:pt x="3439" y="0"/>
                  </a:moveTo>
                  <a:cubicBezTo>
                    <a:pt x="3010" y="0"/>
                    <a:pt x="3012" y="466"/>
                    <a:pt x="2814" y="700"/>
                  </a:cubicBezTo>
                  <a:cubicBezTo>
                    <a:pt x="2665" y="1145"/>
                    <a:pt x="1946" y="1335"/>
                    <a:pt x="1925" y="1758"/>
                  </a:cubicBezTo>
                  <a:cubicBezTo>
                    <a:pt x="1862" y="2836"/>
                    <a:pt x="635" y="2562"/>
                    <a:pt x="1" y="3090"/>
                  </a:cubicBezTo>
                  <a:cubicBezTo>
                    <a:pt x="278" y="3316"/>
                    <a:pt x="585" y="3413"/>
                    <a:pt x="902" y="3413"/>
                  </a:cubicBezTo>
                  <a:cubicBezTo>
                    <a:pt x="2401" y="3413"/>
                    <a:pt x="4103" y="1232"/>
                    <a:pt x="3702" y="45"/>
                  </a:cubicBezTo>
                  <a:cubicBezTo>
                    <a:pt x="3599" y="14"/>
                    <a:pt x="3513" y="0"/>
                    <a:pt x="3439"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5" name="Google Shape;4125;p24"/>
            <p:cNvSpPr/>
            <p:nvPr/>
          </p:nvSpPr>
          <p:spPr>
            <a:xfrm>
              <a:off x="-2311650" y="3692450"/>
              <a:ext cx="94325" cy="88925"/>
            </a:xfrm>
            <a:custGeom>
              <a:rect b="b" l="l" r="r" t="t"/>
              <a:pathLst>
                <a:path extrusionOk="0" h="3557" w="3773">
                  <a:moveTo>
                    <a:pt x="3321" y="0"/>
                  </a:moveTo>
                  <a:lnTo>
                    <a:pt x="3321" y="0"/>
                  </a:lnTo>
                  <a:cubicBezTo>
                    <a:pt x="1354" y="550"/>
                    <a:pt x="3109" y="2411"/>
                    <a:pt x="910" y="2749"/>
                  </a:cubicBezTo>
                  <a:cubicBezTo>
                    <a:pt x="635" y="2961"/>
                    <a:pt x="43" y="2686"/>
                    <a:pt x="0" y="3215"/>
                  </a:cubicBezTo>
                  <a:cubicBezTo>
                    <a:pt x="318" y="3453"/>
                    <a:pt x="646" y="3557"/>
                    <a:pt x="967" y="3557"/>
                  </a:cubicBezTo>
                  <a:cubicBezTo>
                    <a:pt x="2441" y="3557"/>
                    <a:pt x="3772" y="1372"/>
                    <a:pt x="3321"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6" name="Google Shape;4126;p24"/>
            <p:cNvSpPr/>
            <p:nvPr/>
          </p:nvSpPr>
          <p:spPr>
            <a:xfrm>
              <a:off x="-1678225" y="3763825"/>
              <a:ext cx="87800" cy="86200"/>
            </a:xfrm>
            <a:custGeom>
              <a:rect b="b" l="l" r="r" t="t"/>
              <a:pathLst>
                <a:path extrusionOk="0" h="3448" w="3512">
                  <a:moveTo>
                    <a:pt x="2538" y="0"/>
                  </a:moveTo>
                  <a:lnTo>
                    <a:pt x="2538" y="0"/>
                  </a:lnTo>
                  <a:cubicBezTo>
                    <a:pt x="2010" y="360"/>
                    <a:pt x="1777" y="1037"/>
                    <a:pt x="1016" y="1163"/>
                  </a:cubicBezTo>
                  <a:cubicBezTo>
                    <a:pt x="614" y="1375"/>
                    <a:pt x="550" y="1819"/>
                    <a:pt x="275" y="2136"/>
                  </a:cubicBezTo>
                  <a:cubicBezTo>
                    <a:pt x="0" y="2454"/>
                    <a:pt x="297" y="3448"/>
                    <a:pt x="783" y="3448"/>
                  </a:cubicBezTo>
                  <a:cubicBezTo>
                    <a:pt x="1756" y="3384"/>
                    <a:pt x="3088" y="3363"/>
                    <a:pt x="2708" y="2157"/>
                  </a:cubicBezTo>
                  <a:lnTo>
                    <a:pt x="2581" y="2115"/>
                  </a:lnTo>
                  <a:cubicBezTo>
                    <a:pt x="2242" y="2263"/>
                    <a:pt x="2306" y="2644"/>
                    <a:pt x="2010" y="2792"/>
                  </a:cubicBezTo>
                  <a:cubicBezTo>
                    <a:pt x="1919" y="2832"/>
                    <a:pt x="1780" y="2858"/>
                    <a:pt x="1669" y="2858"/>
                  </a:cubicBezTo>
                  <a:cubicBezTo>
                    <a:pt x="1547" y="2858"/>
                    <a:pt x="1458" y="2827"/>
                    <a:pt x="1502" y="2750"/>
                  </a:cubicBezTo>
                  <a:cubicBezTo>
                    <a:pt x="1735" y="2390"/>
                    <a:pt x="1291" y="1798"/>
                    <a:pt x="2010" y="1629"/>
                  </a:cubicBezTo>
                  <a:cubicBezTo>
                    <a:pt x="2581" y="1396"/>
                    <a:pt x="3511" y="296"/>
                    <a:pt x="2538"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7" name="Google Shape;4127;p24"/>
            <p:cNvSpPr/>
            <p:nvPr/>
          </p:nvSpPr>
          <p:spPr>
            <a:xfrm>
              <a:off x="-2786250" y="4057250"/>
              <a:ext cx="89275" cy="103275"/>
            </a:xfrm>
            <a:custGeom>
              <a:rect b="b" l="l" r="r" t="t"/>
              <a:pathLst>
                <a:path extrusionOk="0" h="4131" w="3571">
                  <a:moveTo>
                    <a:pt x="3320" y="1"/>
                  </a:moveTo>
                  <a:cubicBezTo>
                    <a:pt x="3281" y="1"/>
                    <a:pt x="3236" y="14"/>
                    <a:pt x="3186" y="43"/>
                  </a:cubicBezTo>
                  <a:cubicBezTo>
                    <a:pt x="1875" y="297"/>
                    <a:pt x="902" y="1799"/>
                    <a:pt x="500" y="2941"/>
                  </a:cubicBezTo>
                  <a:cubicBezTo>
                    <a:pt x="0" y="3367"/>
                    <a:pt x="808" y="4130"/>
                    <a:pt x="1326" y="4130"/>
                  </a:cubicBezTo>
                  <a:cubicBezTo>
                    <a:pt x="1553" y="4130"/>
                    <a:pt x="1725" y="3983"/>
                    <a:pt x="1705" y="3596"/>
                  </a:cubicBezTo>
                  <a:cubicBezTo>
                    <a:pt x="1748" y="3195"/>
                    <a:pt x="1134" y="2793"/>
                    <a:pt x="1473" y="2454"/>
                  </a:cubicBezTo>
                  <a:cubicBezTo>
                    <a:pt x="2107" y="1862"/>
                    <a:pt x="2424" y="1016"/>
                    <a:pt x="3334" y="614"/>
                  </a:cubicBezTo>
                  <a:cubicBezTo>
                    <a:pt x="3570" y="487"/>
                    <a:pt x="3557" y="1"/>
                    <a:pt x="3320"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8" name="Google Shape;4128;p24"/>
            <p:cNvSpPr/>
            <p:nvPr/>
          </p:nvSpPr>
          <p:spPr>
            <a:xfrm>
              <a:off x="-1699900" y="4050150"/>
              <a:ext cx="94675" cy="82875"/>
            </a:xfrm>
            <a:custGeom>
              <a:rect b="b" l="l" r="r" t="t"/>
              <a:pathLst>
                <a:path extrusionOk="0" h="3315" w="3787">
                  <a:moveTo>
                    <a:pt x="2841" y="0"/>
                  </a:moveTo>
                  <a:cubicBezTo>
                    <a:pt x="2127" y="0"/>
                    <a:pt x="1428" y="2279"/>
                    <a:pt x="952" y="2590"/>
                  </a:cubicBezTo>
                  <a:cubicBezTo>
                    <a:pt x="719" y="2759"/>
                    <a:pt x="0" y="2611"/>
                    <a:pt x="402" y="3225"/>
                  </a:cubicBezTo>
                  <a:cubicBezTo>
                    <a:pt x="528" y="3288"/>
                    <a:pt x="645" y="3315"/>
                    <a:pt x="756" y="3315"/>
                  </a:cubicBezTo>
                  <a:cubicBezTo>
                    <a:pt x="1391" y="3315"/>
                    <a:pt x="1814" y="2413"/>
                    <a:pt x="2390" y="2125"/>
                  </a:cubicBezTo>
                  <a:cubicBezTo>
                    <a:pt x="2919" y="1596"/>
                    <a:pt x="3786" y="1089"/>
                    <a:pt x="3173" y="179"/>
                  </a:cubicBezTo>
                  <a:cubicBezTo>
                    <a:pt x="3062" y="55"/>
                    <a:pt x="2952" y="0"/>
                    <a:pt x="2841"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9" name="Google Shape;4129;p24"/>
            <p:cNvSpPr/>
            <p:nvPr/>
          </p:nvSpPr>
          <p:spPr>
            <a:xfrm>
              <a:off x="-2789625" y="3788150"/>
              <a:ext cx="65050" cy="96625"/>
            </a:xfrm>
            <a:custGeom>
              <a:rect b="b" l="l" r="r" t="t"/>
              <a:pathLst>
                <a:path extrusionOk="0" h="3865" w="2602">
                  <a:moveTo>
                    <a:pt x="1840" y="0"/>
                  </a:moveTo>
                  <a:lnTo>
                    <a:pt x="1840" y="0"/>
                  </a:lnTo>
                  <a:cubicBezTo>
                    <a:pt x="1312" y="1481"/>
                    <a:pt x="1502" y="2813"/>
                    <a:pt x="0" y="3849"/>
                  </a:cubicBezTo>
                  <a:cubicBezTo>
                    <a:pt x="99" y="3859"/>
                    <a:pt x="189" y="3864"/>
                    <a:pt x="273" y="3864"/>
                  </a:cubicBezTo>
                  <a:cubicBezTo>
                    <a:pt x="1228" y="3864"/>
                    <a:pt x="1253" y="3226"/>
                    <a:pt x="1798" y="2623"/>
                  </a:cubicBezTo>
                  <a:cubicBezTo>
                    <a:pt x="2602" y="2073"/>
                    <a:pt x="2559" y="719"/>
                    <a:pt x="1840"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0" name="Google Shape;4130;p24"/>
            <p:cNvSpPr/>
            <p:nvPr/>
          </p:nvSpPr>
          <p:spPr>
            <a:xfrm>
              <a:off x="-1955800" y="3959800"/>
              <a:ext cx="84075" cy="62725"/>
            </a:xfrm>
            <a:custGeom>
              <a:rect b="b" l="l" r="r" t="t"/>
              <a:pathLst>
                <a:path extrusionOk="0" h="2509" w="3363">
                  <a:moveTo>
                    <a:pt x="2039" y="1"/>
                  </a:moveTo>
                  <a:cubicBezTo>
                    <a:pt x="1810" y="1"/>
                    <a:pt x="1590" y="17"/>
                    <a:pt x="1417" y="29"/>
                  </a:cubicBezTo>
                  <a:cubicBezTo>
                    <a:pt x="1840" y="1361"/>
                    <a:pt x="0" y="1425"/>
                    <a:pt x="402" y="2228"/>
                  </a:cubicBezTo>
                  <a:cubicBezTo>
                    <a:pt x="582" y="2430"/>
                    <a:pt x="773" y="2509"/>
                    <a:pt x="968" y="2509"/>
                  </a:cubicBezTo>
                  <a:cubicBezTo>
                    <a:pt x="1551" y="2509"/>
                    <a:pt x="2173" y="1800"/>
                    <a:pt x="2665" y="1530"/>
                  </a:cubicBezTo>
                  <a:cubicBezTo>
                    <a:pt x="2897" y="1277"/>
                    <a:pt x="2771" y="748"/>
                    <a:pt x="3363" y="748"/>
                  </a:cubicBezTo>
                  <a:cubicBezTo>
                    <a:pt x="3332" y="117"/>
                    <a:pt x="2652" y="1"/>
                    <a:pt x="2039"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1" name="Google Shape;4131;p24"/>
            <p:cNvSpPr/>
            <p:nvPr/>
          </p:nvSpPr>
          <p:spPr>
            <a:xfrm>
              <a:off x="-2043050" y="3795025"/>
              <a:ext cx="43900" cy="86200"/>
            </a:xfrm>
            <a:custGeom>
              <a:rect b="b" l="l" r="r" t="t"/>
              <a:pathLst>
                <a:path extrusionOk="0" h="3448" w="1756">
                  <a:moveTo>
                    <a:pt x="741" y="0"/>
                  </a:moveTo>
                  <a:cubicBezTo>
                    <a:pt x="587" y="0"/>
                    <a:pt x="455" y="42"/>
                    <a:pt x="402" y="233"/>
                  </a:cubicBezTo>
                  <a:cubicBezTo>
                    <a:pt x="1756" y="867"/>
                    <a:pt x="0" y="1840"/>
                    <a:pt x="212" y="2771"/>
                  </a:cubicBezTo>
                  <a:cubicBezTo>
                    <a:pt x="233" y="3045"/>
                    <a:pt x="64" y="3426"/>
                    <a:pt x="593" y="3447"/>
                  </a:cubicBezTo>
                  <a:cubicBezTo>
                    <a:pt x="1692" y="3405"/>
                    <a:pt x="1142" y="1375"/>
                    <a:pt x="1692" y="571"/>
                  </a:cubicBezTo>
                  <a:cubicBezTo>
                    <a:pt x="1354" y="486"/>
                    <a:pt x="1523" y="106"/>
                    <a:pt x="1206" y="21"/>
                  </a:cubicBezTo>
                  <a:cubicBezTo>
                    <a:pt x="1178" y="25"/>
                    <a:pt x="1149" y="27"/>
                    <a:pt x="1119" y="27"/>
                  </a:cubicBezTo>
                  <a:cubicBezTo>
                    <a:pt x="999" y="27"/>
                    <a:pt x="863" y="0"/>
                    <a:pt x="741"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2" name="Google Shape;4132;p24"/>
            <p:cNvSpPr/>
            <p:nvPr/>
          </p:nvSpPr>
          <p:spPr>
            <a:xfrm>
              <a:off x="-1207125" y="3842325"/>
              <a:ext cx="99900" cy="81125"/>
            </a:xfrm>
            <a:custGeom>
              <a:rect b="b" l="l" r="r" t="t"/>
              <a:pathLst>
                <a:path extrusionOk="0" h="3245" w="3996">
                  <a:moveTo>
                    <a:pt x="3626" y="1"/>
                  </a:moveTo>
                  <a:cubicBezTo>
                    <a:pt x="3227" y="1"/>
                    <a:pt x="2608" y="447"/>
                    <a:pt x="2813" y="857"/>
                  </a:cubicBezTo>
                  <a:cubicBezTo>
                    <a:pt x="2708" y="1788"/>
                    <a:pt x="614" y="2253"/>
                    <a:pt x="1" y="3057"/>
                  </a:cubicBezTo>
                  <a:cubicBezTo>
                    <a:pt x="184" y="3187"/>
                    <a:pt x="386" y="3245"/>
                    <a:pt x="600" y="3245"/>
                  </a:cubicBezTo>
                  <a:cubicBezTo>
                    <a:pt x="1841" y="3245"/>
                    <a:pt x="3462" y="1307"/>
                    <a:pt x="3913" y="477"/>
                  </a:cubicBezTo>
                  <a:cubicBezTo>
                    <a:pt x="3995" y="133"/>
                    <a:pt x="3843" y="1"/>
                    <a:pt x="3626"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3" name="Google Shape;4133;p24"/>
            <p:cNvSpPr/>
            <p:nvPr/>
          </p:nvSpPr>
          <p:spPr>
            <a:xfrm>
              <a:off x="-1440825" y="3903950"/>
              <a:ext cx="90450" cy="87775"/>
            </a:xfrm>
            <a:custGeom>
              <a:rect b="b" l="l" r="r" t="t"/>
              <a:pathLst>
                <a:path extrusionOk="0" h="3511" w="3618">
                  <a:moveTo>
                    <a:pt x="3045" y="1"/>
                  </a:moveTo>
                  <a:cubicBezTo>
                    <a:pt x="2929" y="1"/>
                    <a:pt x="2820" y="50"/>
                    <a:pt x="2750" y="169"/>
                  </a:cubicBezTo>
                  <a:cubicBezTo>
                    <a:pt x="2390" y="740"/>
                    <a:pt x="3152" y="1607"/>
                    <a:pt x="2221" y="1755"/>
                  </a:cubicBezTo>
                  <a:cubicBezTo>
                    <a:pt x="1735" y="2178"/>
                    <a:pt x="1" y="2728"/>
                    <a:pt x="1016" y="3511"/>
                  </a:cubicBezTo>
                  <a:cubicBezTo>
                    <a:pt x="1798" y="2876"/>
                    <a:pt x="3575" y="2601"/>
                    <a:pt x="3427" y="1396"/>
                  </a:cubicBezTo>
                  <a:cubicBezTo>
                    <a:pt x="3617" y="1078"/>
                    <a:pt x="3427" y="740"/>
                    <a:pt x="3554" y="444"/>
                  </a:cubicBezTo>
                  <a:cubicBezTo>
                    <a:pt x="3540" y="203"/>
                    <a:pt x="3279" y="1"/>
                    <a:pt x="3045"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4" name="Google Shape;4134;p24"/>
            <p:cNvSpPr/>
            <p:nvPr/>
          </p:nvSpPr>
          <p:spPr>
            <a:xfrm>
              <a:off x="-2317450" y="3668875"/>
              <a:ext cx="96225" cy="98400"/>
            </a:xfrm>
            <a:custGeom>
              <a:rect b="b" l="l" r="r" t="t"/>
              <a:pathLst>
                <a:path extrusionOk="0" h="3936" w="3849">
                  <a:moveTo>
                    <a:pt x="1791" y="0"/>
                  </a:moveTo>
                  <a:cubicBezTo>
                    <a:pt x="1353" y="0"/>
                    <a:pt x="906" y="63"/>
                    <a:pt x="825" y="457"/>
                  </a:cubicBezTo>
                  <a:cubicBezTo>
                    <a:pt x="1163" y="1091"/>
                    <a:pt x="359" y="1683"/>
                    <a:pt x="867" y="2275"/>
                  </a:cubicBezTo>
                  <a:cubicBezTo>
                    <a:pt x="874" y="2276"/>
                    <a:pt x="881" y="2276"/>
                    <a:pt x="888" y="2276"/>
                  </a:cubicBezTo>
                  <a:cubicBezTo>
                    <a:pt x="1665" y="2276"/>
                    <a:pt x="1339" y="1130"/>
                    <a:pt x="2051" y="795"/>
                  </a:cubicBezTo>
                  <a:lnTo>
                    <a:pt x="2051" y="795"/>
                  </a:lnTo>
                  <a:cubicBezTo>
                    <a:pt x="2013" y="1637"/>
                    <a:pt x="1854" y="3241"/>
                    <a:pt x="805" y="3241"/>
                  </a:cubicBezTo>
                  <a:cubicBezTo>
                    <a:pt x="695" y="3241"/>
                    <a:pt x="575" y="3223"/>
                    <a:pt x="444" y="3185"/>
                  </a:cubicBezTo>
                  <a:lnTo>
                    <a:pt x="444" y="3185"/>
                  </a:lnTo>
                  <a:cubicBezTo>
                    <a:pt x="1" y="3642"/>
                    <a:pt x="446" y="3936"/>
                    <a:pt x="907" y="3936"/>
                  </a:cubicBezTo>
                  <a:cubicBezTo>
                    <a:pt x="1151" y="3936"/>
                    <a:pt x="1398" y="3854"/>
                    <a:pt x="1523" y="3671"/>
                  </a:cubicBezTo>
                  <a:cubicBezTo>
                    <a:pt x="2009" y="3523"/>
                    <a:pt x="2284" y="3121"/>
                    <a:pt x="2643" y="2868"/>
                  </a:cubicBezTo>
                  <a:lnTo>
                    <a:pt x="2643" y="2550"/>
                  </a:lnTo>
                  <a:cubicBezTo>
                    <a:pt x="1671" y="1958"/>
                    <a:pt x="3849" y="1556"/>
                    <a:pt x="2453" y="12"/>
                  </a:cubicBezTo>
                  <a:lnTo>
                    <a:pt x="2453" y="12"/>
                  </a:lnTo>
                  <a:cubicBezTo>
                    <a:pt x="2425" y="14"/>
                    <a:pt x="2395" y="14"/>
                    <a:pt x="2363" y="14"/>
                  </a:cubicBezTo>
                  <a:cubicBezTo>
                    <a:pt x="2200" y="14"/>
                    <a:pt x="1997" y="0"/>
                    <a:pt x="1791"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5" name="Google Shape;4135;p24"/>
            <p:cNvSpPr/>
            <p:nvPr/>
          </p:nvSpPr>
          <p:spPr>
            <a:xfrm>
              <a:off x="-2754200" y="4058850"/>
              <a:ext cx="89900" cy="74375"/>
            </a:xfrm>
            <a:custGeom>
              <a:rect b="b" l="l" r="r" t="t"/>
              <a:pathLst>
                <a:path extrusionOk="0" h="2975" w="3596">
                  <a:moveTo>
                    <a:pt x="2052" y="0"/>
                  </a:moveTo>
                  <a:lnTo>
                    <a:pt x="2052" y="0"/>
                  </a:lnTo>
                  <a:cubicBezTo>
                    <a:pt x="2094" y="170"/>
                    <a:pt x="2115" y="339"/>
                    <a:pt x="1904" y="445"/>
                  </a:cubicBezTo>
                  <a:cubicBezTo>
                    <a:pt x="1333" y="762"/>
                    <a:pt x="0" y="2496"/>
                    <a:pt x="698" y="2919"/>
                  </a:cubicBezTo>
                  <a:cubicBezTo>
                    <a:pt x="785" y="2957"/>
                    <a:pt x="864" y="2974"/>
                    <a:pt x="936" y="2974"/>
                  </a:cubicBezTo>
                  <a:cubicBezTo>
                    <a:pt x="1184" y="2974"/>
                    <a:pt x="1360" y="2782"/>
                    <a:pt x="1523" y="2602"/>
                  </a:cubicBezTo>
                  <a:cubicBezTo>
                    <a:pt x="1988" y="1671"/>
                    <a:pt x="2919" y="1164"/>
                    <a:pt x="3596" y="445"/>
                  </a:cubicBezTo>
                  <a:cubicBezTo>
                    <a:pt x="3543" y="127"/>
                    <a:pt x="3268" y="80"/>
                    <a:pt x="2951" y="80"/>
                  </a:cubicBezTo>
                  <a:cubicBezTo>
                    <a:pt x="2815" y="80"/>
                    <a:pt x="2671" y="89"/>
                    <a:pt x="2534" y="89"/>
                  </a:cubicBezTo>
                  <a:cubicBezTo>
                    <a:pt x="2351" y="89"/>
                    <a:pt x="2179" y="73"/>
                    <a:pt x="2052"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6" name="Google Shape;4136;p24"/>
            <p:cNvSpPr/>
            <p:nvPr/>
          </p:nvSpPr>
          <p:spPr>
            <a:xfrm>
              <a:off x="-1445700" y="3896300"/>
              <a:ext cx="88975" cy="104875"/>
            </a:xfrm>
            <a:custGeom>
              <a:rect b="b" l="l" r="r" t="t"/>
              <a:pathLst>
                <a:path extrusionOk="0" h="4195" w="3559">
                  <a:moveTo>
                    <a:pt x="2453" y="1"/>
                  </a:moveTo>
                  <a:cubicBezTo>
                    <a:pt x="2421" y="1"/>
                    <a:pt x="2387" y="4"/>
                    <a:pt x="2353" y="10"/>
                  </a:cubicBezTo>
                  <a:cubicBezTo>
                    <a:pt x="2036" y="263"/>
                    <a:pt x="1697" y="454"/>
                    <a:pt x="1316" y="581"/>
                  </a:cubicBezTo>
                  <a:cubicBezTo>
                    <a:pt x="1278" y="1166"/>
                    <a:pt x="1545" y="1268"/>
                    <a:pt x="1822" y="1268"/>
                  </a:cubicBezTo>
                  <a:cubicBezTo>
                    <a:pt x="1970" y="1268"/>
                    <a:pt x="2120" y="1239"/>
                    <a:pt x="2229" y="1239"/>
                  </a:cubicBezTo>
                  <a:cubicBezTo>
                    <a:pt x="2366" y="1239"/>
                    <a:pt x="2436" y="1285"/>
                    <a:pt x="2353" y="1490"/>
                  </a:cubicBezTo>
                  <a:cubicBezTo>
                    <a:pt x="1972" y="2273"/>
                    <a:pt x="724" y="2357"/>
                    <a:pt x="534" y="3288"/>
                  </a:cubicBezTo>
                  <a:cubicBezTo>
                    <a:pt x="1" y="3751"/>
                    <a:pt x="212" y="4195"/>
                    <a:pt x="588" y="4195"/>
                  </a:cubicBezTo>
                  <a:cubicBezTo>
                    <a:pt x="778" y="4195"/>
                    <a:pt x="1011" y="4080"/>
                    <a:pt x="1211" y="3795"/>
                  </a:cubicBezTo>
                  <a:cubicBezTo>
                    <a:pt x="640" y="2865"/>
                    <a:pt x="2120" y="2759"/>
                    <a:pt x="2501" y="2167"/>
                  </a:cubicBezTo>
                  <a:cubicBezTo>
                    <a:pt x="3558" y="1977"/>
                    <a:pt x="2459" y="771"/>
                    <a:pt x="3241" y="285"/>
                  </a:cubicBezTo>
                  <a:cubicBezTo>
                    <a:pt x="2954" y="246"/>
                    <a:pt x="2754" y="1"/>
                    <a:pt x="2453"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7" name="Google Shape;4137;p24"/>
            <p:cNvSpPr/>
            <p:nvPr/>
          </p:nvSpPr>
          <p:spPr>
            <a:xfrm>
              <a:off x="-2068950" y="3801350"/>
              <a:ext cx="38075" cy="101025"/>
            </a:xfrm>
            <a:custGeom>
              <a:rect b="b" l="l" r="r" t="t"/>
              <a:pathLst>
                <a:path extrusionOk="0" h="4041" w="1523">
                  <a:moveTo>
                    <a:pt x="1438" y="1"/>
                  </a:moveTo>
                  <a:cubicBezTo>
                    <a:pt x="317" y="466"/>
                    <a:pt x="571" y="1629"/>
                    <a:pt x="148" y="2496"/>
                  </a:cubicBezTo>
                  <a:cubicBezTo>
                    <a:pt x="381" y="3025"/>
                    <a:pt x="0" y="3829"/>
                    <a:pt x="1015" y="4040"/>
                  </a:cubicBezTo>
                  <a:cubicBezTo>
                    <a:pt x="1332" y="3998"/>
                    <a:pt x="1311" y="3892"/>
                    <a:pt x="1184" y="3660"/>
                  </a:cubicBezTo>
                  <a:cubicBezTo>
                    <a:pt x="190" y="2412"/>
                    <a:pt x="1523" y="1270"/>
                    <a:pt x="1438"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8" name="Google Shape;4138;p24"/>
            <p:cNvSpPr/>
            <p:nvPr/>
          </p:nvSpPr>
          <p:spPr>
            <a:xfrm>
              <a:off x="-1966375" y="3961950"/>
              <a:ext cx="61350" cy="83775"/>
            </a:xfrm>
            <a:custGeom>
              <a:rect b="b" l="l" r="r" t="t"/>
              <a:pathLst>
                <a:path extrusionOk="0" h="3351" w="2454">
                  <a:moveTo>
                    <a:pt x="1687" y="0"/>
                  </a:moveTo>
                  <a:cubicBezTo>
                    <a:pt x="1476" y="0"/>
                    <a:pt x="1240" y="400"/>
                    <a:pt x="1036" y="493"/>
                  </a:cubicBezTo>
                  <a:cubicBezTo>
                    <a:pt x="1142" y="1064"/>
                    <a:pt x="656" y="1381"/>
                    <a:pt x="317" y="1762"/>
                  </a:cubicBezTo>
                  <a:cubicBezTo>
                    <a:pt x="0" y="2290"/>
                    <a:pt x="402" y="2734"/>
                    <a:pt x="571" y="3179"/>
                  </a:cubicBezTo>
                  <a:cubicBezTo>
                    <a:pt x="615" y="3310"/>
                    <a:pt x="743" y="3351"/>
                    <a:pt x="892" y="3351"/>
                  </a:cubicBezTo>
                  <a:cubicBezTo>
                    <a:pt x="1032" y="3351"/>
                    <a:pt x="1189" y="3315"/>
                    <a:pt x="1311" y="3284"/>
                  </a:cubicBezTo>
                  <a:cubicBezTo>
                    <a:pt x="1967" y="3136"/>
                    <a:pt x="1565" y="2586"/>
                    <a:pt x="1777" y="2269"/>
                  </a:cubicBezTo>
                  <a:lnTo>
                    <a:pt x="1777" y="2269"/>
                  </a:lnTo>
                  <a:cubicBezTo>
                    <a:pt x="1701" y="2283"/>
                    <a:pt x="1629" y="2289"/>
                    <a:pt x="1560" y="2289"/>
                  </a:cubicBezTo>
                  <a:cubicBezTo>
                    <a:pt x="901" y="2289"/>
                    <a:pt x="610" y="1691"/>
                    <a:pt x="1396" y="1423"/>
                  </a:cubicBezTo>
                  <a:cubicBezTo>
                    <a:pt x="2453" y="1127"/>
                    <a:pt x="2136" y="598"/>
                    <a:pt x="1777" y="27"/>
                  </a:cubicBezTo>
                  <a:cubicBezTo>
                    <a:pt x="1747" y="9"/>
                    <a:pt x="1717" y="0"/>
                    <a:pt x="1687"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9" name="Google Shape;4139;p24"/>
            <p:cNvSpPr/>
            <p:nvPr/>
          </p:nvSpPr>
          <p:spPr>
            <a:xfrm>
              <a:off x="-2808675" y="3778450"/>
              <a:ext cx="49750" cy="85475"/>
            </a:xfrm>
            <a:custGeom>
              <a:rect b="b" l="l" r="r" t="t"/>
              <a:pathLst>
                <a:path extrusionOk="0" h="3419" w="1990">
                  <a:moveTo>
                    <a:pt x="1208" y="0"/>
                  </a:moveTo>
                  <a:cubicBezTo>
                    <a:pt x="771" y="0"/>
                    <a:pt x="203" y="848"/>
                    <a:pt x="170" y="1213"/>
                  </a:cubicBezTo>
                  <a:cubicBezTo>
                    <a:pt x="149" y="1572"/>
                    <a:pt x="86" y="1932"/>
                    <a:pt x="276" y="2270"/>
                  </a:cubicBezTo>
                  <a:cubicBezTo>
                    <a:pt x="377" y="2317"/>
                    <a:pt x="456" y="2337"/>
                    <a:pt x="519" y="2337"/>
                  </a:cubicBezTo>
                  <a:cubicBezTo>
                    <a:pt x="852" y="2337"/>
                    <a:pt x="738" y="1784"/>
                    <a:pt x="1058" y="1784"/>
                  </a:cubicBezTo>
                  <a:cubicBezTo>
                    <a:pt x="1376" y="3412"/>
                    <a:pt x="191" y="2440"/>
                    <a:pt x="1" y="3137"/>
                  </a:cubicBezTo>
                  <a:cubicBezTo>
                    <a:pt x="170" y="3351"/>
                    <a:pt x="359" y="3419"/>
                    <a:pt x="551" y="3419"/>
                  </a:cubicBezTo>
                  <a:cubicBezTo>
                    <a:pt x="816" y="3419"/>
                    <a:pt x="1089" y="3292"/>
                    <a:pt x="1333" y="3243"/>
                  </a:cubicBezTo>
                  <a:cubicBezTo>
                    <a:pt x="1989" y="3095"/>
                    <a:pt x="1672" y="1551"/>
                    <a:pt x="1460" y="1086"/>
                  </a:cubicBezTo>
                  <a:cubicBezTo>
                    <a:pt x="1249" y="832"/>
                    <a:pt x="1270" y="452"/>
                    <a:pt x="1524" y="219"/>
                  </a:cubicBezTo>
                  <a:cubicBezTo>
                    <a:pt x="1437" y="64"/>
                    <a:pt x="1327" y="0"/>
                    <a:pt x="1208"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0" name="Google Shape;4140;p24"/>
            <p:cNvSpPr/>
            <p:nvPr/>
          </p:nvSpPr>
          <p:spPr>
            <a:xfrm>
              <a:off x="-1088675" y="3593575"/>
              <a:ext cx="68750" cy="87825"/>
            </a:xfrm>
            <a:custGeom>
              <a:rect b="b" l="l" r="r" t="t"/>
              <a:pathLst>
                <a:path extrusionOk="0" h="3513" w="2750">
                  <a:moveTo>
                    <a:pt x="2580" y="0"/>
                  </a:moveTo>
                  <a:lnTo>
                    <a:pt x="2580" y="0"/>
                  </a:lnTo>
                  <a:cubicBezTo>
                    <a:pt x="1544" y="64"/>
                    <a:pt x="635" y="1481"/>
                    <a:pt x="317" y="2369"/>
                  </a:cubicBezTo>
                  <a:cubicBezTo>
                    <a:pt x="0" y="2813"/>
                    <a:pt x="317" y="3194"/>
                    <a:pt x="677" y="3490"/>
                  </a:cubicBezTo>
                  <a:cubicBezTo>
                    <a:pt x="793" y="3505"/>
                    <a:pt x="890" y="3512"/>
                    <a:pt x="969" y="3512"/>
                  </a:cubicBezTo>
                  <a:cubicBezTo>
                    <a:pt x="1875" y="3512"/>
                    <a:pt x="589" y="2577"/>
                    <a:pt x="1036" y="2052"/>
                  </a:cubicBezTo>
                  <a:cubicBezTo>
                    <a:pt x="1269" y="1819"/>
                    <a:pt x="1354" y="1502"/>
                    <a:pt x="1607" y="1248"/>
                  </a:cubicBezTo>
                  <a:cubicBezTo>
                    <a:pt x="2750" y="1100"/>
                    <a:pt x="2305" y="825"/>
                    <a:pt x="2580"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1" name="Google Shape;4141;p24"/>
            <p:cNvSpPr/>
            <p:nvPr/>
          </p:nvSpPr>
          <p:spPr>
            <a:xfrm>
              <a:off x="-1974075" y="3998050"/>
              <a:ext cx="84900" cy="53525"/>
            </a:xfrm>
            <a:custGeom>
              <a:rect b="b" l="l" r="r" t="t"/>
              <a:pathLst>
                <a:path extrusionOk="0" h="2141" w="3396">
                  <a:moveTo>
                    <a:pt x="3396" y="0"/>
                  </a:moveTo>
                  <a:cubicBezTo>
                    <a:pt x="2846" y="64"/>
                    <a:pt x="2381" y="360"/>
                    <a:pt x="2085" y="804"/>
                  </a:cubicBezTo>
                  <a:cubicBezTo>
                    <a:pt x="2063" y="1058"/>
                    <a:pt x="1408" y="1100"/>
                    <a:pt x="1810" y="1502"/>
                  </a:cubicBezTo>
                  <a:cubicBezTo>
                    <a:pt x="1915" y="1629"/>
                    <a:pt x="1810" y="1756"/>
                    <a:pt x="1598" y="1777"/>
                  </a:cubicBezTo>
                  <a:cubicBezTo>
                    <a:pt x="1545" y="1777"/>
                    <a:pt x="1481" y="1778"/>
                    <a:pt x="1413" y="1778"/>
                  </a:cubicBezTo>
                  <a:cubicBezTo>
                    <a:pt x="1212" y="1778"/>
                    <a:pt x="990" y="1766"/>
                    <a:pt x="1006" y="1671"/>
                  </a:cubicBezTo>
                  <a:cubicBezTo>
                    <a:pt x="1091" y="1164"/>
                    <a:pt x="308" y="677"/>
                    <a:pt x="985" y="170"/>
                  </a:cubicBezTo>
                  <a:cubicBezTo>
                    <a:pt x="874" y="59"/>
                    <a:pt x="742" y="11"/>
                    <a:pt x="612" y="11"/>
                  </a:cubicBezTo>
                  <a:cubicBezTo>
                    <a:pt x="298" y="11"/>
                    <a:pt x="0" y="296"/>
                    <a:pt x="75" y="656"/>
                  </a:cubicBezTo>
                  <a:cubicBezTo>
                    <a:pt x="33" y="1015"/>
                    <a:pt x="329" y="1290"/>
                    <a:pt x="350" y="1650"/>
                  </a:cubicBezTo>
                  <a:cubicBezTo>
                    <a:pt x="366" y="1986"/>
                    <a:pt x="552" y="2141"/>
                    <a:pt x="844" y="2141"/>
                  </a:cubicBezTo>
                  <a:cubicBezTo>
                    <a:pt x="937" y="2141"/>
                    <a:pt x="1041" y="2125"/>
                    <a:pt x="1154" y="2094"/>
                  </a:cubicBezTo>
                  <a:cubicBezTo>
                    <a:pt x="1767" y="1904"/>
                    <a:pt x="2677" y="1967"/>
                    <a:pt x="2465" y="1015"/>
                  </a:cubicBezTo>
                  <a:cubicBezTo>
                    <a:pt x="2634" y="656"/>
                    <a:pt x="3311" y="444"/>
                    <a:pt x="3396"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2" name="Google Shape;4142;p24"/>
            <p:cNvSpPr/>
            <p:nvPr/>
          </p:nvSpPr>
          <p:spPr>
            <a:xfrm>
              <a:off x="-1722100" y="4027125"/>
              <a:ext cx="55525" cy="61375"/>
            </a:xfrm>
            <a:custGeom>
              <a:rect b="b" l="l" r="r" t="t"/>
              <a:pathLst>
                <a:path extrusionOk="0" h="2455" w="2221">
                  <a:moveTo>
                    <a:pt x="2221" y="1"/>
                  </a:moveTo>
                  <a:lnTo>
                    <a:pt x="2221" y="1"/>
                  </a:lnTo>
                  <a:cubicBezTo>
                    <a:pt x="804" y="318"/>
                    <a:pt x="360" y="1333"/>
                    <a:pt x="0" y="2390"/>
                  </a:cubicBezTo>
                  <a:cubicBezTo>
                    <a:pt x="108" y="2433"/>
                    <a:pt x="218" y="2455"/>
                    <a:pt x="327" y="2455"/>
                  </a:cubicBezTo>
                  <a:cubicBezTo>
                    <a:pt x="537" y="2455"/>
                    <a:pt x="742" y="2375"/>
                    <a:pt x="909" y="2221"/>
                  </a:cubicBezTo>
                  <a:cubicBezTo>
                    <a:pt x="1375" y="1862"/>
                    <a:pt x="1417" y="1227"/>
                    <a:pt x="2030" y="931"/>
                  </a:cubicBezTo>
                  <a:lnTo>
                    <a:pt x="2221" y="1"/>
                  </a:ln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3" name="Google Shape;4143;p24"/>
            <p:cNvSpPr/>
            <p:nvPr/>
          </p:nvSpPr>
          <p:spPr>
            <a:xfrm>
              <a:off x="-1677700" y="4028175"/>
              <a:ext cx="57125" cy="83050"/>
            </a:xfrm>
            <a:custGeom>
              <a:rect b="b" l="l" r="r" t="t"/>
              <a:pathLst>
                <a:path extrusionOk="0" h="3322" w="2285">
                  <a:moveTo>
                    <a:pt x="1735" y="1"/>
                  </a:moveTo>
                  <a:cubicBezTo>
                    <a:pt x="1396" y="149"/>
                    <a:pt x="677" y="128"/>
                    <a:pt x="1375" y="699"/>
                  </a:cubicBezTo>
                  <a:cubicBezTo>
                    <a:pt x="1841" y="1079"/>
                    <a:pt x="1" y="2327"/>
                    <a:pt x="254" y="3321"/>
                  </a:cubicBezTo>
                  <a:cubicBezTo>
                    <a:pt x="424" y="3300"/>
                    <a:pt x="614" y="3258"/>
                    <a:pt x="614" y="3131"/>
                  </a:cubicBezTo>
                  <a:cubicBezTo>
                    <a:pt x="572" y="2306"/>
                    <a:pt x="1545" y="1904"/>
                    <a:pt x="1714" y="1185"/>
                  </a:cubicBezTo>
                  <a:cubicBezTo>
                    <a:pt x="1746" y="1012"/>
                    <a:pt x="1834" y="955"/>
                    <a:pt x="1943" y="955"/>
                  </a:cubicBezTo>
                  <a:cubicBezTo>
                    <a:pt x="2048" y="955"/>
                    <a:pt x="2171" y="1007"/>
                    <a:pt x="2285" y="1058"/>
                  </a:cubicBezTo>
                  <a:cubicBezTo>
                    <a:pt x="2285" y="656"/>
                    <a:pt x="2242" y="233"/>
                    <a:pt x="1735"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4" name="Google Shape;4144;p24"/>
            <p:cNvSpPr/>
            <p:nvPr/>
          </p:nvSpPr>
          <p:spPr>
            <a:xfrm>
              <a:off x="-853400" y="3754725"/>
              <a:ext cx="70850" cy="55975"/>
            </a:xfrm>
            <a:custGeom>
              <a:rect b="b" l="l" r="r" t="t"/>
              <a:pathLst>
                <a:path extrusionOk="0" h="2239" w="2834">
                  <a:moveTo>
                    <a:pt x="2658" y="0"/>
                  </a:moveTo>
                  <a:cubicBezTo>
                    <a:pt x="2102" y="0"/>
                    <a:pt x="70" y="1639"/>
                    <a:pt x="1" y="1950"/>
                  </a:cubicBezTo>
                  <a:cubicBezTo>
                    <a:pt x="37" y="2133"/>
                    <a:pt x="200" y="2239"/>
                    <a:pt x="364" y="2239"/>
                  </a:cubicBezTo>
                  <a:cubicBezTo>
                    <a:pt x="485" y="2239"/>
                    <a:pt x="606" y="2182"/>
                    <a:pt x="677" y="2056"/>
                  </a:cubicBezTo>
                  <a:cubicBezTo>
                    <a:pt x="1248" y="1337"/>
                    <a:pt x="2285" y="1062"/>
                    <a:pt x="2771" y="280"/>
                  </a:cubicBezTo>
                  <a:cubicBezTo>
                    <a:pt x="2833" y="82"/>
                    <a:pt x="2783" y="0"/>
                    <a:pt x="2658"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5" name="Google Shape;4145;p24"/>
            <p:cNvSpPr/>
            <p:nvPr/>
          </p:nvSpPr>
          <p:spPr>
            <a:xfrm>
              <a:off x="-2343900" y="3700375"/>
              <a:ext cx="64525" cy="72450"/>
            </a:xfrm>
            <a:custGeom>
              <a:rect b="b" l="l" r="r" t="t"/>
              <a:pathLst>
                <a:path extrusionOk="0" h="2898" w="2581">
                  <a:moveTo>
                    <a:pt x="1333" y="0"/>
                  </a:moveTo>
                  <a:cubicBezTo>
                    <a:pt x="889" y="825"/>
                    <a:pt x="0" y="2454"/>
                    <a:pt x="1290" y="2898"/>
                  </a:cubicBezTo>
                  <a:cubicBezTo>
                    <a:pt x="1409" y="2752"/>
                    <a:pt x="1582" y="2736"/>
                    <a:pt x="1764" y="2736"/>
                  </a:cubicBezTo>
                  <a:cubicBezTo>
                    <a:pt x="1815" y="2736"/>
                    <a:pt x="1868" y="2737"/>
                    <a:pt x="1919" y="2737"/>
                  </a:cubicBezTo>
                  <a:cubicBezTo>
                    <a:pt x="2107" y="2737"/>
                    <a:pt x="2289" y="2720"/>
                    <a:pt x="2411" y="2559"/>
                  </a:cubicBezTo>
                  <a:cubicBezTo>
                    <a:pt x="2389" y="2558"/>
                    <a:pt x="2366" y="2557"/>
                    <a:pt x="2343" y="2557"/>
                  </a:cubicBezTo>
                  <a:cubicBezTo>
                    <a:pt x="2206" y="2557"/>
                    <a:pt x="2066" y="2580"/>
                    <a:pt x="1930" y="2580"/>
                  </a:cubicBezTo>
                  <a:cubicBezTo>
                    <a:pt x="1772" y="2580"/>
                    <a:pt x="1618" y="2549"/>
                    <a:pt x="1481" y="2411"/>
                  </a:cubicBezTo>
                  <a:cubicBezTo>
                    <a:pt x="1100" y="1629"/>
                    <a:pt x="2581" y="318"/>
                    <a:pt x="1333"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6" name="Google Shape;4146;p24"/>
            <p:cNvSpPr/>
            <p:nvPr/>
          </p:nvSpPr>
          <p:spPr>
            <a:xfrm>
              <a:off x="-1185450" y="4084450"/>
              <a:ext cx="52900" cy="46850"/>
            </a:xfrm>
            <a:custGeom>
              <a:rect b="b" l="l" r="r" t="t"/>
              <a:pathLst>
                <a:path extrusionOk="0" h="1874" w="2116">
                  <a:moveTo>
                    <a:pt x="1619" y="1"/>
                  </a:moveTo>
                  <a:cubicBezTo>
                    <a:pt x="1160" y="1"/>
                    <a:pt x="641" y="525"/>
                    <a:pt x="276" y="753"/>
                  </a:cubicBezTo>
                  <a:cubicBezTo>
                    <a:pt x="1" y="1049"/>
                    <a:pt x="170" y="1578"/>
                    <a:pt x="445" y="1874"/>
                  </a:cubicBezTo>
                  <a:cubicBezTo>
                    <a:pt x="1291" y="1578"/>
                    <a:pt x="1650" y="880"/>
                    <a:pt x="2116" y="288"/>
                  </a:cubicBezTo>
                  <a:cubicBezTo>
                    <a:pt x="1967" y="80"/>
                    <a:pt x="1798" y="1"/>
                    <a:pt x="1619"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7" name="Google Shape;4147;p24"/>
            <p:cNvSpPr/>
            <p:nvPr/>
          </p:nvSpPr>
          <p:spPr>
            <a:xfrm>
              <a:off x="-1229250" y="4107250"/>
              <a:ext cx="54925" cy="33150"/>
            </a:xfrm>
            <a:custGeom>
              <a:rect b="b" l="l" r="r" t="t"/>
              <a:pathLst>
                <a:path extrusionOk="0" h="1326" w="2197">
                  <a:moveTo>
                    <a:pt x="256" y="1"/>
                  </a:moveTo>
                  <a:cubicBezTo>
                    <a:pt x="0" y="1"/>
                    <a:pt x="44" y="176"/>
                    <a:pt x="167" y="666"/>
                  </a:cubicBezTo>
                  <a:cubicBezTo>
                    <a:pt x="615" y="1114"/>
                    <a:pt x="919" y="1326"/>
                    <a:pt x="1254" y="1326"/>
                  </a:cubicBezTo>
                  <a:cubicBezTo>
                    <a:pt x="1519" y="1326"/>
                    <a:pt x="1804" y="1193"/>
                    <a:pt x="2197" y="941"/>
                  </a:cubicBezTo>
                  <a:lnTo>
                    <a:pt x="2197" y="327"/>
                  </a:lnTo>
                  <a:cubicBezTo>
                    <a:pt x="1816" y="95"/>
                    <a:pt x="1372" y="264"/>
                    <a:pt x="991" y="137"/>
                  </a:cubicBezTo>
                  <a:cubicBezTo>
                    <a:pt x="630" y="54"/>
                    <a:pt x="397" y="1"/>
                    <a:pt x="256"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8" name="Google Shape;4148;p24"/>
            <p:cNvSpPr/>
            <p:nvPr/>
          </p:nvSpPr>
          <p:spPr>
            <a:xfrm>
              <a:off x="-1212950" y="3839725"/>
              <a:ext cx="111600" cy="76650"/>
            </a:xfrm>
            <a:custGeom>
              <a:rect b="b" l="l" r="r" t="t"/>
              <a:pathLst>
                <a:path extrusionOk="0" h="3066" w="4464">
                  <a:moveTo>
                    <a:pt x="3772" y="1"/>
                  </a:moveTo>
                  <a:cubicBezTo>
                    <a:pt x="2618" y="1"/>
                    <a:pt x="3318" y="1426"/>
                    <a:pt x="1947" y="1554"/>
                  </a:cubicBezTo>
                  <a:cubicBezTo>
                    <a:pt x="1926" y="2463"/>
                    <a:pt x="487" y="2146"/>
                    <a:pt x="1" y="2696"/>
                  </a:cubicBezTo>
                  <a:cubicBezTo>
                    <a:pt x="87" y="2953"/>
                    <a:pt x="240" y="3065"/>
                    <a:pt x="448" y="3065"/>
                  </a:cubicBezTo>
                  <a:cubicBezTo>
                    <a:pt x="548" y="3065"/>
                    <a:pt x="660" y="3040"/>
                    <a:pt x="784" y="2992"/>
                  </a:cubicBezTo>
                  <a:cubicBezTo>
                    <a:pt x="1439" y="2082"/>
                    <a:pt x="3279" y="2082"/>
                    <a:pt x="3173" y="729"/>
                  </a:cubicBezTo>
                  <a:cubicBezTo>
                    <a:pt x="3122" y="484"/>
                    <a:pt x="3487" y="270"/>
                    <a:pt x="3784" y="270"/>
                  </a:cubicBezTo>
                  <a:cubicBezTo>
                    <a:pt x="3975" y="270"/>
                    <a:pt x="4138" y="358"/>
                    <a:pt x="4146" y="581"/>
                  </a:cubicBezTo>
                  <a:cubicBezTo>
                    <a:pt x="4358" y="475"/>
                    <a:pt x="4379" y="263"/>
                    <a:pt x="4464" y="115"/>
                  </a:cubicBezTo>
                  <a:cubicBezTo>
                    <a:pt x="4178" y="35"/>
                    <a:pt x="3952" y="1"/>
                    <a:pt x="3772"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9" name="Google Shape;4149;p24"/>
            <p:cNvSpPr/>
            <p:nvPr/>
          </p:nvSpPr>
          <p:spPr>
            <a:xfrm>
              <a:off x="-1453300" y="3905525"/>
              <a:ext cx="62725" cy="53325"/>
            </a:xfrm>
            <a:custGeom>
              <a:rect b="b" l="l" r="r" t="t"/>
              <a:pathLst>
                <a:path extrusionOk="0" h="2133" w="2509">
                  <a:moveTo>
                    <a:pt x="1684" y="0"/>
                  </a:moveTo>
                  <a:cubicBezTo>
                    <a:pt x="1113" y="275"/>
                    <a:pt x="605" y="656"/>
                    <a:pt x="182" y="1142"/>
                  </a:cubicBezTo>
                  <a:cubicBezTo>
                    <a:pt x="0" y="1753"/>
                    <a:pt x="42" y="2133"/>
                    <a:pt x="273" y="2133"/>
                  </a:cubicBezTo>
                  <a:cubicBezTo>
                    <a:pt x="418" y="2133"/>
                    <a:pt x="637" y="1984"/>
                    <a:pt x="923" y="1650"/>
                  </a:cubicBezTo>
                  <a:cubicBezTo>
                    <a:pt x="1853" y="1290"/>
                    <a:pt x="2509" y="1311"/>
                    <a:pt x="1684" y="191"/>
                  </a:cubicBezTo>
                  <a:cubicBezTo>
                    <a:pt x="1747" y="169"/>
                    <a:pt x="1769" y="42"/>
                    <a:pt x="1684"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0" name="Google Shape;4150;p24"/>
            <p:cNvSpPr/>
            <p:nvPr/>
          </p:nvSpPr>
          <p:spPr>
            <a:xfrm>
              <a:off x="-1616375" y="3758075"/>
              <a:ext cx="48150" cy="53125"/>
            </a:xfrm>
            <a:custGeom>
              <a:rect b="b" l="l" r="r" t="t"/>
              <a:pathLst>
                <a:path extrusionOk="0" h="2125" w="1926">
                  <a:moveTo>
                    <a:pt x="769" y="0"/>
                  </a:moveTo>
                  <a:cubicBezTo>
                    <a:pt x="512" y="0"/>
                    <a:pt x="248" y="64"/>
                    <a:pt x="1" y="188"/>
                  </a:cubicBezTo>
                  <a:cubicBezTo>
                    <a:pt x="149" y="442"/>
                    <a:pt x="487" y="590"/>
                    <a:pt x="234" y="928"/>
                  </a:cubicBezTo>
                  <a:cubicBezTo>
                    <a:pt x="593" y="1288"/>
                    <a:pt x="276" y="1732"/>
                    <a:pt x="466" y="2112"/>
                  </a:cubicBezTo>
                  <a:cubicBezTo>
                    <a:pt x="516" y="2121"/>
                    <a:pt x="562" y="2125"/>
                    <a:pt x="605" y="2125"/>
                  </a:cubicBezTo>
                  <a:cubicBezTo>
                    <a:pt x="1453" y="2125"/>
                    <a:pt x="1000" y="611"/>
                    <a:pt x="1926" y="611"/>
                  </a:cubicBezTo>
                  <a:cubicBezTo>
                    <a:pt x="1644" y="195"/>
                    <a:pt x="1217" y="0"/>
                    <a:pt x="769"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1" name="Google Shape;4151;p24"/>
            <p:cNvSpPr/>
            <p:nvPr/>
          </p:nvSpPr>
          <p:spPr>
            <a:xfrm>
              <a:off x="-1733750" y="4083050"/>
              <a:ext cx="57675" cy="47200"/>
            </a:xfrm>
            <a:custGeom>
              <a:rect b="b" l="l" r="r" t="t"/>
              <a:pathLst>
                <a:path extrusionOk="0" h="1888" w="2307">
                  <a:moveTo>
                    <a:pt x="1083" y="0"/>
                  </a:moveTo>
                  <a:cubicBezTo>
                    <a:pt x="871" y="0"/>
                    <a:pt x="661" y="47"/>
                    <a:pt x="466" y="153"/>
                  </a:cubicBezTo>
                  <a:lnTo>
                    <a:pt x="445" y="153"/>
                  </a:lnTo>
                  <a:cubicBezTo>
                    <a:pt x="1" y="1549"/>
                    <a:pt x="530" y="1613"/>
                    <a:pt x="1756" y="1888"/>
                  </a:cubicBezTo>
                  <a:cubicBezTo>
                    <a:pt x="1650" y="1486"/>
                    <a:pt x="2116" y="1486"/>
                    <a:pt x="2306" y="1274"/>
                  </a:cubicBezTo>
                  <a:lnTo>
                    <a:pt x="2306" y="1274"/>
                  </a:lnTo>
                  <a:cubicBezTo>
                    <a:pt x="2229" y="1288"/>
                    <a:pt x="2154" y="1295"/>
                    <a:pt x="2084" y="1295"/>
                  </a:cubicBezTo>
                  <a:cubicBezTo>
                    <a:pt x="1400" y="1295"/>
                    <a:pt x="1034" y="676"/>
                    <a:pt x="1206" y="5"/>
                  </a:cubicBezTo>
                  <a:cubicBezTo>
                    <a:pt x="1165" y="2"/>
                    <a:pt x="1124" y="0"/>
                    <a:pt x="1083"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2" name="Google Shape;4152;p24"/>
            <p:cNvSpPr/>
            <p:nvPr/>
          </p:nvSpPr>
          <p:spPr>
            <a:xfrm>
              <a:off x="-1208000" y="3821450"/>
              <a:ext cx="62225" cy="45350"/>
            </a:xfrm>
            <a:custGeom>
              <a:rect b="b" l="l" r="r" t="t"/>
              <a:pathLst>
                <a:path extrusionOk="0" h="1814" w="2489">
                  <a:moveTo>
                    <a:pt x="1897" y="0"/>
                  </a:moveTo>
                  <a:lnTo>
                    <a:pt x="839" y="677"/>
                  </a:lnTo>
                  <a:cubicBezTo>
                    <a:pt x="879" y="933"/>
                    <a:pt x="1" y="1813"/>
                    <a:pt x="478" y="1813"/>
                  </a:cubicBezTo>
                  <a:cubicBezTo>
                    <a:pt x="513" y="1813"/>
                    <a:pt x="556" y="1808"/>
                    <a:pt x="607" y="1798"/>
                  </a:cubicBezTo>
                  <a:cubicBezTo>
                    <a:pt x="1262" y="1312"/>
                    <a:pt x="2489" y="1164"/>
                    <a:pt x="1897"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3" name="Google Shape;4153;p24"/>
            <p:cNvSpPr/>
            <p:nvPr/>
          </p:nvSpPr>
          <p:spPr>
            <a:xfrm>
              <a:off x="-2325400" y="3681825"/>
              <a:ext cx="40100" cy="78850"/>
            </a:xfrm>
            <a:custGeom>
              <a:rect b="b" l="l" r="r" t="t"/>
              <a:pathLst>
                <a:path extrusionOk="0" h="3154" w="1604">
                  <a:moveTo>
                    <a:pt x="1244" y="1"/>
                  </a:moveTo>
                  <a:cubicBezTo>
                    <a:pt x="939" y="1"/>
                    <a:pt x="529" y="310"/>
                    <a:pt x="593" y="742"/>
                  </a:cubicBezTo>
                  <a:cubicBezTo>
                    <a:pt x="1587" y="1313"/>
                    <a:pt x="1" y="2307"/>
                    <a:pt x="741" y="3153"/>
                  </a:cubicBezTo>
                  <a:cubicBezTo>
                    <a:pt x="698" y="2942"/>
                    <a:pt x="804" y="2709"/>
                    <a:pt x="1016" y="2603"/>
                  </a:cubicBezTo>
                  <a:cubicBezTo>
                    <a:pt x="1143" y="2328"/>
                    <a:pt x="1164" y="2011"/>
                    <a:pt x="1121" y="1715"/>
                  </a:cubicBezTo>
                  <a:cubicBezTo>
                    <a:pt x="1396" y="1334"/>
                    <a:pt x="1143" y="827"/>
                    <a:pt x="1544" y="467"/>
                  </a:cubicBezTo>
                  <a:cubicBezTo>
                    <a:pt x="1604" y="138"/>
                    <a:pt x="1447" y="1"/>
                    <a:pt x="1244"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4" name="Google Shape;4154;p24"/>
            <p:cNvSpPr/>
            <p:nvPr/>
          </p:nvSpPr>
          <p:spPr>
            <a:xfrm>
              <a:off x="-1236725" y="4088800"/>
              <a:ext cx="61875" cy="35100"/>
            </a:xfrm>
            <a:custGeom>
              <a:rect b="b" l="l" r="r" t="t"/>
              <a:pathLst>
                <a:path extrusionOk="0" h="1404" w="2475">
                  <a:moveTo>
                    <a:pt x="1116" y="0"/>
                  </a:moveTo>
                  <a:cubicBezTo>
                    <a:pt x="773" y="0"/>
                    <a:pt x="529" y="325"/>
                    <a:pt x="191" y="325"/>
                  </a:cubicBezTo>
                  <a:cubicBezTo>
                    <a:pt x="106" y="706"/>
                    <a:pt x="0" y="1171"/>
                    <a:pt x="444" y="1404"/>
                  </a:cubicBezTo>
                  <a:cubicBezTo>
                    <a:pt x="396" y="1017"/>
                    <a:pt x="483" y="906"/>
                    <a:pt x="623" y="906"/>
                  </a:cubicBezTo>
                  <a:cubicBezTo>
                    <a:pt x="809" y="906"/>
                    <a:pt x="1087" y="1099"/>
                    <a:pt x="1269" y="1099"/>
                  </a:cubicBezTo>
                  <a:cubicBezTo>
                    <a:pt x="1310" y="1099"/>
                    <a:pt x="1346" y="1090"/>
                    <a:pt x="1375" y="1065"/>
                  </a:cubicBezTo>
                  <a:cubicBezTo>
                    <a:pt x="1476" y="964"/>
                    <a:pt x="1364" y="747"/>
                    <a:pt x="1503" y="747"/>
                  </a:cubicBezTo>
                  <a:cubicBezTo>
                    <a:pt x="1509" y="747"/>
                    <a:pt x="1516" y="747"/>
                    <a:pt x="1523" y="748"/>
                  </a:cubicBezTo>
                  <a:cubicBezTo>
                    <a:pt x="1692" y="769"/>
                    <a:pt x="1523" y="960"/>
                    <a:pt x="1565" y="1065"/>
                  </a:cubicBezTo>
                  <a:cubicBezTo>
                    <a:pt x="1648" y="1148"/>
                    <a:pt x="1733" y="1176"/>
                    <a:pt x="1818" y="1176"/>
                  </a:cubicBezTo>
                  <a:cubicBezTo>
                    <a:pt x="2000" y="1176"/>
                    <a:pt x="2186" y="1047"/>
                    <a:pt x="2366" y="1047"/>
                  </a:cubicBezTo>
                  <a:cubicBezTo>
                    <a:pt x="2402" y="1047"/>
                    <a:pt x="2439" y="1053"/>
                    <a:pt x="2475" y="1065"/>
                  </a:cubicBezTo>
                  <a:cubicBezTo>
                    <a:pt x="2390" y="473"/>
                    <a:pt x="1967" y="177"/>
                    <a:pt x="1396" y="71"/>
                  </a:cubicBezTo>
                  <a:cubicBezTo>
                    <a:pt x="1295" y="21"/>
                    <a:pt x="1202" y="0"/>
                    <a:pt x="1116"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5" name="Google Shape;4155;p24"/>
            <p:cNvSpPr/>
            <p:nvPr/>
          </p:nvSpPr>
          <p:spPr>
            <a:xfrm>
              <a:off x="-1155825" y="4050400"/>
              <a:ext cx="40725" cy="41250"/>
            </a:xfrm>
            <a:custGeom>
              <a:rect b="b" l="l" r="r" t="t"/>
              <a:pathLst>
                <a:path extrusionOk="0" h="1650" w="1629">
                  <a:moveTo>
                    <a:pt x="1354" y="0"/>
                  </a:moveTo>
                  <a:lnTo>
                    <a:pt x="1354" y="0"/>
                  </a:lnTo>
                  <a:cubicBezTo>
                    <a:pt x="635" y="973"/>
                    <a:pt x="635" y="973"/>
                    <a:pt x="0" y="994"/>
                  </a:cubicBezTo>
                  <a:lnTo>
                    <a:pt x="0" y="1481"/>
                  </a:lnTo>
                  <a:cubicBezTo>
                    <a:pt x="88" y="1528"/>
                    <a:pt x="188" y="1539"/>
                    <a:pt x="291" y="1539"/>
                  </a:cubicBezTo>
                  <a:cubicBezTo>
                    <a:pt x="372" y="1539"/>
                    <a:pt x="455" y="1532"/>
                    <a:pt x="538" y="1532"/>
                  </a:cubicBezTo>
                  <a:cubicBezTo>
                    <a:pt x="677" y="1532"/>
                    <a:pt x="813" y="1551"/>
                    <a:pt x="931" y="1650"/>
                  </a:cubicBezTo>
                  <a:cubicBezTo>
                    <a:pt x="1375" y="1438"/>
                    <a:pt x="1438" y="1036"/>
                    <a:pt x="1607" y="677"/>
                  </a:cubicBezTo>
                  <a:cubicBezTo>
                    <a:pt x="1311" y="529"/>
                    <a:pt x="1629" y="169"/>
                    <a:pt x="1354"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6" name="Google Shape;4156;p24"/>
            <p:cNvSpPr/>
            <p:nvPr/>
          </p:nvSpPr>
          <p:spPr>
            <a:xfrm>
              <a:off x="-2706625" y="4069925"/>
              <a:ext cx="49725" cy="45725"/>
            </a:xfrm>
            <a:custGeom>
              <a:rect b="b" l="l" r="r" t="t"/>
              <a:pathLst>
                <a:path extrusionOk="0" h="1829" w="1989">
                  <a:moveTo>
                    <a:pt x="1658" y="1"/>
                  </a:moveTo>
                  <a:cubicBezTo>
                    <a:pt x="1179" y="1"/>
                    <a:pt x="1051" y="430"/>
                    <a:pt x="741" y="657"/>
                  </a:cubicBezTo>
                  <a:cubicBezTo>
                    <a:pt x="403" y="996"/>
                    <a:pt x="85" y="1355"/>
                    <a:pt x="1" y="1799"/>
                  </a:cubicBezTo>
                  <a:cubicBezTo>
                    <a:pt x="67" y="1819"/>
                    <a:pt x="128" y="1828"/>
                    <a:pt x="184" y="1828"/>
                  </a:cubicBezTo>
                  <a:cubicBezTo>
                    <a:pt x="724" y="1828"/>
                    <a:pt x="848" y="997"/>
                    <a:pt x="1372" y="997"/>
                  </a:cubicBezTo>
                  <a:cubicBezTo>
                    <a:pt x="1490" y="997"/>
                    <a:pt x="1629" y="1039"/>
                    <a:pt x="1799" y="1144"/>
                  </a:cubicBezTo>
                  <a:cubicBezTo>
                    <a:pt x="1735" y="763"/>
                    <a:pt x="1989" y="361"/>
                    <a:pt x="1693" y="2"/>
                  </a:cubicBezTo>
                  <a:cubicBezTo>
                    <a:pt x="1681" y="1"/>
                    <a:pt x="1670" y="1"/>
                    <a:pt x="1658"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7" name="Google Shape;4157;p24"/>
            <p:cNvSpPr/>
            <p:nvPr/>
          </p:nvSpPr>
          <p:spPr>
            <a:xfrm>
              <a:off x="-2283100" y="3669175"/>
              <a:ext cx="56600" cy="63475"/>
            </a:xfrm>
            <a:custGeom>
              <a:rect b="b" l="l" r="r" t="t"/>
              <a:pathLst>
                <a:path extrusionOk="0" h="2539" w="2264">
                  <a:moveTo>
                    <a:pt x="1079" y="0"/>
                  </a:moveTo>
                  <a:cubicBezTo>
                    <a:pt x="1037" y="127"/>
                    <a:pt x="931" y="318"/>
                    <a:pt x="973" y="360"/>
                  </a:cubicBezTo>
                  <a:cubicBezTo>
                    <a:pt x="2264" y="1185"/>
                    <a:pt x="1" y="2094"/>
                    <a:pt x="1269" y="2538"/>
                  </a:cubicBezTo>
                  <a:cubicBezTo>
                    <a:pt x="1058" y="1798"/>
                    <a:pt x="1735" y="1417"/>
                    <a:pt x="2179" y="931"/>
                  </a:cubicBezTo>
                  <a:cubicBezTo>
                    <a:pt x="1883" y="529"/>
                    <a:pt x="1523" y="212"/>
                    <a:pt x="1079"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8" name="Google Shape;4158;p24"/>
            <p:cNvSpPr/>
            <p:nvPr/>
          </p:nvSpPr>
          <p:spPr>
            <a:xfrm>
              <a:off x="-792475" y="3742675"/>
              <a:ext cx="64400" cy="38575"/>
            </a:xfrm>
            <a:custGeom>
              <a:rect b="b" l="l" r="r" t="t"/>
              <a:pathLst>
                <a:path extrusionOk="0" h="1543" w="2576">
                  <a:moveTo>
                    <a:pt x="1244" y="0"/>
                  </a:moveTo>
                  <a:lnTo>
                    <a:pt x="1032" y="43"/>
                  </a:lnTo>
                  <a:cubicBezTo>
                    <a:pt x="1" y="909"/>
                    <a:pt x="355" y="1543"/>
                    <a:pt x="1021" y="1543"/>
                  </a:cubicBezTo>
                  <a:cubicBezTo>
                    <a:pt x="1378" y="1543"/>
                    <a:pt x="1826" y="1360"/>
                    <a:pt x="2195" y="931"/>
                  </a:cubicBezTo>
                  <a:lnTo>
                    <a:pt x="2365" y="910"/>
                  </a:lnTo>
                  <a:cubicBezTo>
                    <a:pt x="2576" y="762"/>
                    <a:pt x="2428" y="529"/>
                    <a:pt x="2195" y="529"/>
                  </a:cubicBezTo>
                  <a:cubicBezTo>
                    <a:pt x="2117" y="550"/>
                    <a:pt x="2047" y="560"/>
                    <a:pt x="1984" y="560"/>
                  </a:cubicBezTo>
                  <a:cubicBezTo>
                    <a:pt x="1606" y="560"/>
                    <a:pt x="1479" y="218"/>
                    <a:pt x="1244"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9" name="Google Shape;4159;p24"/>
            <p:cNvSpPr/>
            <p:nvPr/>
          </p:nvSpPr>
          <p:spPr>
            <a:xfrm>
              <a:off x="-1240425" y="3873700"/>
              <a:ext cx="47600" cy="44775"/>
            </a:xfrm>
            <a:custGeom>
              <a:rect b="b" l="l" r="r" t="t"/>
              <a:pathLst>
                <a:path extrusionOk="0" h="1791" w="1904">
                  <a:moveTo>
                    <a:pt x="882" y="1"/>
                  </a:moveTo>
                  <a:cubicBezTo>
                    <a:pt x="710" y="1"/>
                    <a:pt x="531" y="143"/>
                    <a:pt x="402" y="512"/>
                  </a:cubicBezTo>
                  <a:cubicBezTo>
                    <a:pt x="0" y="1098"/>
                    <a:pt x="805" y="1790"/>
                    <a:pt x="1452" y="1790"/>
                  </a:cubicBezTo>
                  <a:cubicBezTo>
                    <a:pt x="1622" y="1790"/>
                    <a:pt x="1780" y="1743"/>
                    <a:pt x="1904" y="1633"/>
                  </a:cubicBezTo>
                  <a:cubicBezTo>
                    <a:pt x="1586" y="1633"/>
                    <a:pt x="1290" y="1612"/>
                    <a:pt x="1163" y="1294"/>
                  </a:cubicBezTo>
                  <a:cubicBezTo>
                    <a:pt x="1673" y="844"/>
                    <a:pt x="1301" y="1"/>
                    <a:pt x="882"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0" name="Google Shape;4160;p24"/>
            <p:cNvSpPr/>
            <p:nvPr/>
          </p:nvSpPr>
          <p:spPr>
            <a:xfrm>
              <a:off x="-1146850" y="3808550"/>
              <a:ext cx="59925" cy="25625"/>
            </a:xfrm>
            <a:custGeom>
              <a:rect b="b" l="l" r="r" t="t"/>
              <a:pathLst>
                <a:path extrusionOk="0" h="1025" w="2397">
                  <a:moveTo>
                    <a:pt x="1087" y="0"/>
                  </a:moveTo>
                  <a:cubicBezTo>
                    <a:pt x="682" y="0"/>
                    <a:pt x="250" y="94"/>
                    <a:pt x="1" y="242"/>
                  </a:cubicBezTo>
                  <a:cubicBezTo>
                    <a:pt x="593" y="538"/>
                    <a:pt x="1333" y="580"/>
                    <a:pt x="1862" y="1024"/>
                  </a:cubicBezTo>
                  <a:cubicBezTo>
                    <a:pt x="2396" y="276"/>
                    <a:pt x="1782" y="0"/>
                    <a:pt x="1087"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1" name="Google Shape;4161;p24"/>
            <p:cNvSpPr/>
            <p:nvPr/>
          </p:nvSpPr>
          <p:spPr>
            <a:xfrm>
              <a:off x="-1169575" y="4020525"/>
              <a:ext cx="55000" cy="23225"/>
            </a:xfrm>
            <a:custGeom>
              <a:rect b="b" l="l" r="r" t="t"/>
              <a:pathLst>
                <a:path extrusionOk="0" h="929" w="2200">
                  <a:moveTo>
                    <a:pt x="1519" y="0"/>
                  </a:moveTo>
                  <a:cubicBezTo>
                    <a:pt x="1011" y="0"/>
                    <a:pt x="375" y="354"/>
                    <a:pt x="0" y="582"/>
                  </a:cubicBezTo>
                  <a:cubicBezTo>
                    <a:pt x="71" y="565"/>
                    <a:pt x="137" y="558"/>
                    <a:pt x="200" y="558"/>
                  </a:cubicBezTo>
                  <a:cubicBezTo>
                    <a:pt x="652" y="558"/>
                    <a:pt x="921" y="928"/>
                    <a:pt x="1243" y="928"/>
                  </a:cubicBezTo>
                  <a:cubicBezTo>
                    <a:pt x="1399" y="928"/>
                    <a:pt x="1568" y="841"/>
                    <a:pt x="1777" y="582"/>
                  </a:cubicBezTo>
                  <a:cubicBezTo>
                    <a:pt x="1865" y="494"/>
                    <a:pt x="1997" y="450"/>
                    <a:pt x="2124" y="450"/>
                  </a:cubicBezTo>
                  <a:cubicBezTo>
                    <a:pt x="2150" y="450"/>
                    <a:pt x="2175" y="451"/>
                    <a:pt x="2200" y="455"/>
                  </a:cubicBezTo>
                  <a:cubicBezTo>
                    <a:pt x="2068" y="120"/>
                    <a:pt x="1815" y="0"/>
                    <a:pt x="1519"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2" name="Google Shape;4162;p24"/>
            <p:cNvSpPr/>
            <p:nvPr/>
          </p:nvSpPr>
          <p:spPr>
            <a:xfrm>
              <a:off x="-745525" y="3725025"/>
              <a:ext cx="41775" cy="41450"/>
            </a:xfrm>
            <a:custGeom>
              <a:rect b="b" l="l" r="r" t="t"/>
              <a:pathLst>
                <a:path extrusionOk="0" h="1658" w="1671">
                  <a:moveTo>
                    <a:pt x="624" y="1"/>
                  </a:moveTo>
                  <a:cubicBezTo>
                    <a:pt x="459" y="1"/>
                    <a:pt x="286" y="63"/>
                    <a:pt x="106" y="177"/>
                  </a:cubicBezTo>
                  <a:cubicBezTo>
                    <a:pt x="0" y="495"/>
                    <a:pt x="529" y="643"/>
                    <a:pt x="381" y="981"/>
                  </a:cubicBezTo>
                  <a:cubicBezTo>
                    <a:pt x="360" y="1087"/>
                    <a:pt x="402" y="1193"/>
                    <a:pt x="465" y="1277"/>
                  </a:cubicBezTo>
                  <a:lnTo>
                    <a:pt x="487" y="1616"/>
                  </a:lnTo>
                  <a:cubicBezTo>
                    <a:pt x="550" y="1637"/>
                    <a:pt x="592" y="1637"/>
                    <a:pt x="656" y="1658"/>
                  </a:cubicBezTo>
                  <a:cubicBezTo>
                    <a:pt x="952" y="1256"/>
                    <a:pt x="1671" y="854"/>
                    <a:pt x="1206" y="304"/>
                  </a:cubicBezTo>
                  <a:cubicBezTo>
                    <a:pt x="1019" y="95"/>
                    <a:pt x="827" y="1"/>
                    <a:pt x="624"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3" name="Google Shape;4163;p24"/>
            <p:cNvSpPr/>
            <p:nvPr/>
          </p:nvSpPr>
          <p:spPr>
            <a:xfrm>
              <a:off x="-2762125" y="4128650"/>
              <a:ext cx="51300" cy="41350"/>
            </a:xfrm>
            <a:custGeom>
              <a:rect b="b" l="l" r="r" t="t"/>
              <a:pathLst>
                <a:path extrusionOk="0" h="1654" w="2052">
                  <a:moveTo>
                    <a:pt x="1946" y="0"/>
                  </a:moveTo>
                  <a:cubicBezTo>
                    <a:pt x="1396" y="21"/>
                    <a:pt x="1015" y="381"/>
                    <a:pt x="550" y="550"/>
                  </a:cubicBezTo>
                  <a:cubicBezTo>
                    <a:pt x="570" y="862"/>
                    <a:pt x="589" y="1192"/>
                    <a:pt x="128" y="1192"/>
                  </a:cubicBezTo>
                  <a:cubicBezTo>
                    <a:pt x="89" y="1192"/>
                    <a:pt x="46" y="1189"/>
                    <a:pt x="0" y="1185"/>
                  </a:cubicBezTo>
                  <a:lnTo>
                    <a:pt x="0" y="1185"/>
                  </a:lnTo>
                  <a:cubicBezTo>
                    <a:pt x="218" y="1363"/>
                    <a:pt x="325" y="1654"/>
                    <a:pt x="670" y="1654"/>
                  </a:cubicBezTo>
                  <a:cubicBezTo>
                    <a:pt x="692" y="1654"/>
                    <a:pt x="716" y="1652"/>
                    <a:pt x="740" y="1650"/>
                  </a:cubicBezTo>
                  <a:cubicBezTo>
                    <a:pt x="1290" y="1185"/>
                    <a:pt x="1354" y="444"/>
                    <a:pt x="2052" y="64"/>
                  </a:cubicBezTo>
                  <a:lnTo>
                    <a:pt x="1946" y="0"/>
                  </a:ln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4" name="Google Shape;4164;p24"/>
            <p:cNvSpPr/>
            <p:nvPr/>
          </p:nvSpPr>
          <p:spPr>
            <a:xfrm>
              <a:off x="-1231025" y="4054625"/>
              <a:ext cx="54075" cy="42050"/>
            </a:xfrm>
            <a:custGeom>
              <a:rect b="b" l="l" r="r" t="t"/>
              <a:pathLst>
                <a:path extrusionOk="0" h="1682" w="2163">
                  <a:moveTo>
                    <a:pt x="1908" y="0"/>
                  </a:moveTo>
                  <a:cubicBezTo>
                    <a:pt x="1253" y="0"/>
                    <a:pt x="1232" y="804"/>
                    <a:pt x="576" y="804"/>
                  </a:cubicBezTo>
                  <a:cubicBezTo>
                    <a:pt x="407" y="1015"/>
                    <a:pt x="216" y="1248"/>
                    <a:pt x="26" y="1460"/>
                  </a:cubicBezTo>
                  <a:cubicBezTo>
                    <a:pt x="1" y="1625"/>
                    <a:pt x="71" y="1682"/>
                    <a:pt x="189" y="1682"/>
                  </a:cubicBezTo>
                  <a:cubicBezTo>
                    <a:pt x="438" y="1682"/>
                    <a:pt x="899" y="1431"/>
                    <a:pt x="1113" y="1431"/>
                  </a:cubicBezTo>
                  <a:cubicBezTo>
                    <a:pt x="1134" y="1431"/>
                    <a:pt x="1152" y="1433"/>
                    <a:pt x="1168" y="1438"/>
                  </a:cubicBezTo>
                  <a:cubicBezTo>
                    <a:pt x="1337" y="1100"/>
                    <a:pt x="1464" y="719"/>
                    <a:pt x="1845" y="444"/>
                  </a:cubicBezTo>
                  <a:cubicBezTo>
                    <a:pt x="2014" y="339"/>
                    <a:pt x="2162" y="191"/>
                    <a:pt x="1908"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5" name="Google Shape;4165;p24"/>
            <p:cNvSpPr/>
            <p:nvPr/>
          </p:nvSpPr>
          <p:spPr>
            <a:xfrm>
              <a:off x="-1988600" y="4013900"/>
              <a:ext cx="43400" cy="40750"/>
            </a:xfrm>
            <a:custGeom>
              <a:rect b="b" l="l" r="r" t="t"/>
              <a:pathLst>
                <a:path extrusionOk="0" h="1630" w="1736">
                  <a:moveTo>
                    <a:pt x="593" y="1"/>
                  </a:moveTo>
                  <a:cubicBezTo>
                    <a:pt x="1" y="593"/>
                    <a:pt x="276" y="1291"/>
                    <a:pt x="974" y="1629"/>
                  </a:cubicBezTo>
                  <a:cubicBezTo>
                    <a:pt x="1012" y="1626"/>
                    <a:pt x="1050" y="1625"/>
                    <a:pt x="1088" y="1625"/>
                  </a:cubicBezTo>
                  <a:cubicBezTo>
                    <a:pt x="1151" y="1625"/>
                    <a:pt x="1213" y="1628"/>
                    <a:pt x="1274" y="1628"/>
                  </a:cubicBezTo>
                  <a:cubicBezTo>
                    <a:pt x="1449" y="1628"/>
                    <a:pt x="1614" y="1609"/>
                    <a:pt x="1735" y="1460"/>
                  </a:cubicBezTo>
                  <a:cubicBezTo>
                    <a:pt x="614" y="1375"/>
                    <a:pt x="1629" y="804"/>
                    <a:pt x="656" y="43"/>
                  </a:cubicBezTo>
                  <a:lnTo>
                    <a:pt x="593" y="1"/>
                  </a:ln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6" name="Google Shape;4166;p24"/>
            <p:cNvSpPr/>
            <p:nvPr/>
          </p:nvSpPr>
          <p:spPr>
            <a:xfrm>
              <a:off x="-1652850" y="3761175"/>
              <a:ext cx="37575" cy="32625"/>
            </a:xfrm>
            <a:custGeom>
              <a:rect b="b" l="l" r="r" t="t"/>
              <a:pathLst>
                <a:path extrusionOk="0" h="1305" w="1503">
                  <a:moveTo>
                    <a:pt x="1502" y="0"/>
                  </a:moveTo>
                  <a:cubicBezTo>
                    <a:pt x="847" y="191"/>
                    <a:pt x="297" y="656"/>
                    <a:pt x="1" y="1269"/>
                  </a:cubicBezTo>
                  <a:cubicBezTo>
                    <a:pt x="124" y="1294"/>
                    <a:pt x="235" y="1305"/>
                    <a:pt x="334" y="1305"/>
                  </a:cubicBezTo>
                  <a:cubicBezTo>
                    <a:pt x="1098" y="1305"/>
                    <a:pt x="1184" y="638"/>
                    <a:pt x="1502" y="170"/>
                  </a:cubicBezTo>
                  <a:lnTo>
                    <a:pt x="1502" y="0"/>
                  </a:ln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7" name="Google Shape;4167;p24"/>
            <p:cNvSpPr/>
            <p:nvPr/>
          </p:nvSpPr>
          <p:spPr>
            <a:xfrm>
              <a:off x="-1086575" y="3644850"/>
              <a:ext cx="51850" cy="47625"/>
            </a:xfrm>
            <a:custGeom>
              <a:rect b="b" l="l" r="r" t="t"/>
              <a:pathLst>
                <a:path extrusionOk="0" h="1905" w="2074">
                  <a:moveTo>
                    <a:pt x="952" y="1"/>
                  </a:moveTo>
                  <a:lnTo>
                    <a:pt x="952" y="1"/>
                  </a:lnTo>
                  <a:cubicBezTo>
                    <a:pt x="1" y="825"/>
                    <a:pt x="1946" y="1164"/>
                    <a:pt x="593" y="1460"/>
                  </a:cubicBezTo>
                  <a:lnTo>
                    <a:pt x="1333" y="1904"/>
                  </a:lnTo>
                  <a:cubicBezTo>
                    <a:pt x="1587" y="1650"/>
                    <a:pt x="1820" y="1396"/>
                    <a:pt x="2073" y="1143"/>
                  </a:cubicBezTo>
                  <a:cubicBezTo>
                    <a:pt x="1249" y="1100"/>
                    <a:pt x="931" y="677"/>
                    <a:pt x="952"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8" name="Google Shape;4168;p24"/>
            <p:cNvSpPr/>
            <p:nvPr/>
          </p:nvSpPr>
          <p:spPr>
            <a:xfrm>
              <a:off x="-1963750" y="3974250"/>
              <a:ext cx="34400" cy="28075"/>
            </a:xfrm>
            <a:custGeom>
              <a:rect b="b" l="l" r="r" t="t"/>
              <a:pathLst>
                <a:path extrusionOk="0" h="1123" w="1376">
                  <a:moveTo>
                    <a:pt x="931" y="1"/>
                  </a:moveTo>
                  <a:lnTo>
                    <a:pt x="931" y="1"/>
                  </a:lnTo>
                  <a:cubicBezTo>
                    <a:pt x="530" y="191"/>
                    <a:pt x="191" y="529"/>
                    <a:pt x="1" y="952"/>
                  </a:cubicBezTo>
                  <a:cubicBezTo>
                    <a:pt x="122" y="1108"/>
                    <a:pt x="286" y="1122"/>
                    <a:pt x="457" y="1122"/>
                  </a:cubicBezTo>
                  <a:cubicBezTo>
                    <a:pt x="495" y="1122"/>
                    <a:pt x="533" y="1122"/>
                    <a:pt x="572" y="1122"/>
                  </a:cubicBezTo>
                  <a:cubicBezTo>
                    <a:pt x="1058" y="847"/>
                    <a:pt x="1375" y="508"/>
                    <a:pt x="931"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9" name="Google Shape;4169;p24"/>
            <p:cNvSpPr/>
            <p:nvPr/>
          </p:nvSpPr>
          <p:spPr>
            <a:xfrm>
              <a:off x="-1490600" y="3946225"/>
              <a:ext cx="70950" cy="49775"/>
            </a:xfrm>
            <a:custGeom>
              <a:rect b="b" l="l" r="r" t="t"/>
              <a:pathLst>
                <a:path extrusionOk="0" h="1991" w="2838">
                  <a:moveTo>
                    <a:pt x="2245" y="1"/>
                  </a:moveTo>
                  <a:lnTo>
                    <a:pt x="1695" y="487"/>
                  </a:lnTo>
                  <a:cubicBezTo>
                    <a:pt x="1666" y="486"/>
                    <a:pt x="1637" y="486"/>
                    <a:pt x="1608" y="486"/>
                  </a:cubicBezTo>
                  <a:cubicBezTo>
                    <a:pt x="1" y="486"/>
                    <a:pt x="150" y="1990"/>
                    <a:pt x="960" y="1990"/>
                  </a:cubicBezTo>
                  <a:cubicBezTo>
                    <a:pt x="1079" y="1990"/>
                    <a:pt x="1213" y="1958"/>
                    <a:pt x="1357" y="1883"/>
                  </a:cubicBezTo>
                  <a:cubicBezTo>
                    <a:pt x="701" y="974"/>
                    <a:pt x="2838" y="1016"/>
                    <a:pt x="2245"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0" name="Google Shape;4170;p24"/>
            <p:cNvSpPr/>
            <p:nvPr/>
          </p:nvSpPr>
          <p:spPr>
            <a:xfrm>
              <a:off x="-1472025" y="3987125"/>
              <a:ext cx="41800" cy="22275"/>
            </a:xfrm>
            <a:custGeom>
              <a:rect b="b" l="l" r="r" t="t"/>
              <a:pathLst>
                <a:path extrusionOk="0" h="891" w="1672">
                  <a:moveTo>
                    <a:pt x="993" y="1"/>
                  </a:moveTo>
                  <a:cubicBezTo>
                    <a:pt x="698" y="1"/>
                    <a:pt x="431" y="318"/>
                    <a:pt x="90" y="318"/>
                  </a:cubicBezTo>
                  <a:cubicBezTo>
                    <a:pt x="61" y="318"/>
                    <a:pt x="31" y="315"/>
                    <a:pt x="1" y="310"/>
                  </a:cubicBezTo>
                  <a:lnTo>
                    <a:pt x="1" y="310"/>
                  </a:lnTo>
                  <a:cubicBezTo>
                    <a:pt x="263" y="686"/>
                    <a:pt x="563" y="891"/>
                    <a:pt x="904" y="891"/>
                  </a:cubicBezTo>
                  <a:cubicBezTo>
                    <a:pt x="1140" y="891"/>
                    <a:pt x="1395" y="793"/>
                    <a:pt x="1672" y="585"/>
                  </a:cubicBezTo>
                  <a:cubicBezTo>
                    <a:pt x="1502" y="480"/>
                    <a:pt x="1375" y="332"/>
                    <a:pt x="1312" y="141"/>
                  </a:cubicBezTo>
                  <a:cubicBezTo>
                    <a:pt x="1200" y="39"/>
                    <a:pt x="1094" y="1"/>
                    <a:pt x="993"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1" name="Google Shape;4171;p24"/>
            <p:cNvSpPr/>
            <p:nvPr/>
          </p:nvSpPr>
          <p:spPr>
            <a:xfrm>
              <a:off x="-1596800" y="3771225"/>
              <a:ext cx="32275" cy="39750"/>
            </a:xfrm>
            <a:custGeom>
              <a:rect b="b" l="l" r="r" t="t"/>
              <a:pathLst>
                <a:path extrusionOk="0" h="1590" w="1291">
                  <a:moveTo>
                    <a:pt x="275" y="0"/>
                  </a:moveTo>
                  <a:cubicBezTo>
                    <a:pt x="381" y="529"/>
                    <a:pt x="275" y="1079"/>
                    <a:pt x="0" y="1523"/>
                  </a:cubicBezTo>
                  <a:cubicBezTo>
                    <a:pt x="23" y="1568"/>
                    <a:pt x="64" y="1589"/>
                    <a:pt x="107" y="1589"/>
                  </a:cubicBezTo>
                  <a:cubicBezTo>
                    <a:pt x="144" y="1589"/>
                    <a:pt x="183" y="1574"/>
                    <a:pt x="212" y="1544"/>
                  </a:cubicBezTo>
                  <a:cubicBezTo>
                    <a:pt x="466" y="1163"/>
                    <a:pt x="1143" y="994"/>
                    <a:pt x="910" y="360"/>
                  </a:cubicBezTo>
                  <a:cubicBezTo>
                    <a:pt x="868" y="254"/>
                    <a:pt x="1143" y="275"/>
                    <a:pt x="1291" y="254"/>
                  </a:cubicBezTo>
                  <a:cubicBezTo>
                    <a:pt x="1252" y="46"/>
                    <a:pt x="1004" y="38"/>
                    <a:pt x="741" y="38"/>
                  </a:cubicBezTo>
                  <a:cubicBezTo>
                    <a:pt x="719" y="38"/>
                    <a:pt x="697" y="38"/>
                    <a:pt x="675" y="38"/>
                  </a:cubicBezTo>
                  <a:cubicBezTo>
                    <a:pt x="532" y="38"/>
                    <a:pt x="388" y="36"/>
                    <a:pt x="275"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2" name="Google Shape;4172;p24"/>
            <p:cNvSpPr/>
            <p:nvPr/>
          </p:nvSpPr>
          <p:spPr>
            <a:xfrm>
              <a:off x="-1470950" y="3934075"/>
              <a:ext cx="33850" cy="32025"/>
            </a:xfrm>
            <a:custGeom>
              <a:rect b="b" l="l" r="r" t="t"/>
              <a:pathLst>
                <a:path extrusionOk="0" h="1281" w="1354">
                  <a:moveTo>
                    <a:pt x="888" y="0"/>
                  </a:moveTo>
                  <a:lnTo>
                    <a:pt x="888" y="0"/>
                  </a:lnTo>
                  <a:cubicBezTo>
                    <a:pt x="508" y="296"/>
                    <a:pt x="212" y="698"/>
                    <a:pt x="0" y="1121"/>
                  </a:cubicBezTo>
                  <a:cubicBezTo>
                    <a:pt x="167" y="1223"/>
                    <a:pt x="318" y="1281"/>
                    <a:pt x="454" y="1281"/>
                  </a:cubicBezTo>
                  <a:cubicBezTo>
                    <a:pt x="628" y="1281"/>
                    <a:pt x="779" y="1187"/>
                    <a:pt x="909" y="973"/>
                  </a:cubicBezTo>
                  <a:cubicBezTo>
                    <a:pt x="761" y="656"/>
                    <a:pt x="1354" y="317"/>
                    <a:pt x="888"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3" name="Google Shape;4173;p24"/>
            <p:cNvSpPr/>
            <p:nvPr/>
          </p:nvSpPr>
          <p:spPr>
            <a:xfrm>
              <a:off x="-1216100" y="4046700"/>
              <a:ext cx="32800" cy="31975"/>
            </a:xfrm>
            <a:custGeom>
              <a:rect b="b" l="l" r="r" t="t"/>
              <a:pathLst>
                <a:path extrusionOk="0" h="1279" w="1312">
                  <a:moveTo>
                    <a:pt x="1290" y="0"/>
                  </a:moveTo>
                  <a:cubicBezTo>
                    <a:pt x="783" y="275"/>
                    <a:pt x="317" y="656"/>
                    <a:pt x="0" y="1142"/>
                  </a:cubicBezTo>
                  <a:cubicBezTo>
                    <a:pt x="96" y="1238"/>
                    <a:pt x="189" y="1278"/>
                    <a:pt x="279" y="1278"/>
                  </a:cubicBezTo>
                  <a:cubicBezTo>
                    <a:pt x="666" y="1278"/>
                    <a:pt x="1003" y="544"/>
                    <a:pt x="1311" y="338"/>
                  </a:cubicBezTo>
                  <a:lnTo>
                    <a:pt x="1290" y="0"/>
                  </a:ln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4" name="Google Shape;4174;p24"/>
            <p:cNvSpPr/>
            <p:nvPr/>
          </p:nvSpPr>
          <p:spPr>
            <a:xfrm>
              <a:off x="-2706625" y="4053750"/>
              <a:ext cx="37575" cy="16975"/>
            </a:xfrm>
            <a:custGeom>
              <a:rect b="b" l="l" r="r" t="t"/>
              <a:pathLst>
                <a:path extrusionOk="0" h="679" w="1503">
                  <a:moveTo>
                    <a:pt x="819" y="0"/>
                  </a:moveTo>
                  <a:cubicBezTo>
                    <a:pt x="554" y="0"/>
                    <a:pt x="278" y="96"/>
                    <a:pt x="1" y="162"/>
                  </a:cubicBezTo>
                  <a:cubicBezTo>
                    <a:pt x="43" y="183"/>
                    <a:pt x="85" y="204"/>
                    <a:pt x="149" y="204"/>
                  </a:cubicBezTo>
                  <a:cubicBezTo>
                    <a:pt x="350" y="562"/>
                    <a:pt x="493" y="679"/>
                    <a:pt x="642" y="679"/>
                  </a:cubicBezTo>
                  <a:cubicBezTo>
                    <a:pt x="855" y="679"/>
                    <a:pt x="1080" y="443"/>
                    <a:pt x="1502" y="331"/>
                  </a:cubicBezTo>
                  <a:cubicBezTo>
                    <a:pt x="1291" y="79"/>
                    <a:pt x="1060" y="0"/>
                    <a:pt x="819"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5" name="Google Shape;4175;p24"/>
            <p:cNvSpPr/>
            <p:nvPr/>
          </p:nvSpPr>
          <p:spPr>
            <a:xfrm>
              <a:off x="-1211875" y="3838375"/>
              <a:ext cx="33850" cy="28500"/>
            </a:xfrm>
            <a:custGeom>
              <a:rect b="b" l="l" r="r" t="t"/>
              <a:pathLst>
                <a:path extrusionOk="0" h="1140" w="1354">
                  <a:moveTo>
                    <a:pt x="994" y="0"/>
                  </a:moveTo>
                  <a:cubicBezTo>
                    <a:pt x="592" y="254"/>
                    <a:pt x="148" y="466"/>
                    <a:pt x="0" y="931"/>
                  </a:cubicBezTo>
                  <a:cubicBezTo>
                    <a:pt x="76" y="1071"/>
                    <a:pt x="113" y="1140"/>
                    <a:pt x="187" y="1140"/>
                  </a:cubicBezTo>
                  <a:cubicBezTo>
                    <a:pt x="258" y="1140"/>
                    <a:pt x="364" y="1076"/>
                    <a:pt x="571" y="952"/>
                  </a:cubicBezTo>
                  <a:cubicBezTo>
                    <a:pt x="762" y="656"/>
                    <a:pt x="1354" y="487"/>
                    <a:pt x="994"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6" name="Google Shape;4176;p24"/>
            <p:cNvSpPr/>
            <p:nvPr/>
          </p:nvSpPr>
          <p:spPr>
            <a:xfrm>
              <a:off x="-771325" y="3734850"/>
              <a:ext cx="38500" cy="23000"/>
            </a:xfrm>
            <a:custGeom>
              <a:rect b="b" l="l" r="r" t="t"/>
              <a:pathLst>
                <a:path extrusionOk="0" h="920" w="1540">
                  <a:moveTo>
                    <a:pt x="1165" y="1"/>
                  </a:moveTo>
                  <a:cubicBezTo>
                    <a:pt x="675" y="1"/>
                    <a:pt x="1" y="919"/>
                    <a:pt x="1080" y="919"/>
                  </a:cubicBezTo>
                  <a:cubicBezTo>
                    <a:pt x="1197" y="919"/>
                    <a:pt x="1336" y="908"/>
                    <a:pt x="1497" y="884"/>
                  </a:cubicBezTo>
                  <a:lnTo>
                    <a:pt x="1540" y="609"/>
                  </a:lnTo>
                  <a:cubicBezTo>
                    <a:pt x="1540" y="159"/>
                    <a:pt x="1368" y="1"/>
                    <a:pt x="1165"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7" name="Google Shape;4177;p24"/>
            <p:cNvSpPr/>
            <p:nvPr/>
          </p:nvSpPr>
          <p:spPr>
            <a:xfrm>
              <a:off x="-1220875" y="3861625"/>
              <a:ext cx="25950" cy="29125"/>
            </a:xfrm>
            <a:custGeom>
              <a:rect b="b" l="l" r="r" t="t"/>
              <a:pathLst>
                <a:path extrusionOk="0" h="1165" w="1038">
                  <a:moveTo>
                    <a:pt x="360" y="1"/>
                  </a:moveTo>
                  <a:cubicBezTo>
                    <a:pt x="149" y="85"/>
                    <a:pt x="22" y="276"/>
                    <a:pt x="1" y="487"/>
                  </a:cubicBezTo>
                  <a:cubicBezTo>
                    <a:pt x="276" y="572"/>
                    <a:pt x="445" y="868"/>
                    <a:pt x="403" y="1164"/>
                  </a:cubicBezTo>
                  <a:cubicBezTo>
                    <a:pt x="1037" y="1016"/>
                    <a:pt x="487" y="381"/>
                    <a:pt x="931" y="170"/>
                  </a:cubicBezTo>
                  <a:lnTo>
                    <a:pt x="931" y="22"/>
                  </a:lnTo>
                  <a:cubicBezTo>
                    <a:pt x="909" y="15"/>
                    <a:pt x="887" y="11"/>
                    <a:pt x="865" y="11"/>
                  </a:cubicBezTo>
                  <a:cubicBezTo>
                    <a:pt x="755" y="11"/>
                    <a:pt x="645" y="87"/>
                    <a:pt x="535" y="87"/>
                  </a:cubicBezTo>
                  <a:cubicBezTo>
                    <a:pt x="477" y="87"/>
                    <a:pt x="419" y="66"/>
                    <a:pt x="360"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8" name="Google Shape;4178;p24"/>
            <p:cNvSpPr/>
            <p:nvPr/>
          </p:nvSpPr>
          <p:spPr>
            <a:xfrm>
              <a:off x="-1411225" y="3896275"/>
              <a:ext cx="23300" cy="15350"/>
            </a:xfrm>
            <a:custGeom>
              <a:rect b="b" l="l" r="r" t="t"/>
              <a:pathLst>
                <a:path extrusionOk="0" h="614" w="932">
                  <a:moveTo>
                    <a:pt x="649" y="0"/>
                  </a:moveTo>
                  <a:cubicBezTo>
                    <a:pt x="410" y="0"/>
                    <a:pt x="184" y="218"/>
                    <a:pt x="1" y="370"/>
                  </a:cubicBezTo>
                  <a:lnTo>
                    <a:pt x="1" y="561"/>
                  </a:lnTo>
                  <a:cubicBezTo>
                    <a:pt x="137" y="595"/>
                    <a:pt x="262" y="613"/>
                    <a:pt x="374" y="613"/>
                  </a:cubicBezTo>
                  <a:cubicBezTo>
                    <a:pt x="680" y="613"/>
                    <a:pt x="885" y="473"/>
                    <a:pt x="932" y="116"/>
                  </a:cubicBezTo>
                  <a:cubicBezTo>
                    <a:pt x="837" y="33"/>
                    <a:pt x="742" y="0"/>
                    <a:pt x="649"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9" name="Google Shape;4179;p24"/>
            <p:cNvSpPr/>
            <p:nvPr/>
          </p:nvSpPr>
          <p:spPr>
            <a:xfrm>
              <a:off x="-788900" y="3743725"/>
              <a:ext cx="26375" cy="19075"/>
            </a:xfrm>
            <a:custGeom>
              <a:rect b="b" l="l" r="r" t="t"/>
              <a:pathLst>
                <a:path extrusionOk="0" h="763" w="1055">
                  <a:moveTo>
                    <a:pt x="889" y="1"/>
                  </a:moveTo>
                  <a:lnTo>
                    <a:pt x="889" y="1"/>
                  </a:lnTo>
                  <a:cubicBezTo>
                    <a:pt x="572" y="64"/>
                    <a:pt x="255" y="191"/>
                    <a:pt x="1" y="402"/>
                  </a:cubicBezTo>
                  <a:cubicBezTo>
                    <a:pt x="170" y="466"/>
                    <a:pt x="170" y="614"/>
                    <a:pt x="191" y="762"/>
                  </a:cubicBezTo>
                  <a:cubicBezTo>
                    <a:pt x="196" y="762"/>
                    <a:pt x="201" y="763"/>
                    <a:pt x="206" y="763"/>
                  </a:cubicBezTo>
                  <a:cubicBezTo>
                    <a:pt x="450" y="763"/>
                    <a:pt x="1055" y="290"/>
                    <a:pt x="889"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0" name="Google Shape;4180;p24"/>
            <p:cNvSpPr/>
            <p:nvPr/>
          </p:nvSpPr>
          <p:spPr>
            <a:xfrm>
              <a:off x="-761400" y="3741600"/>
              <a:ext cx="23825" cy="20050"/>
            </a:xfrm>
            <a:custGeom>
              <a:rect b="b" l="l" r="r" t="t"/>
              <a:pathLst>
                <a:path extrusionOk="0" h="802" w="953">
                  <a:moveTo>
                    <a:pt x="212" y="1"/>
                  </a:moveTo>
                  <a:lnTo>
                    <a:pt x="1" y="43"/>
                  </a:lnTo>
                  <a:cubicBezTo>
                    <a:pt x="32" y="422"/>
                    <a:pt x="64" y="802"/>
                    <a:pt x="439" y="802"/>
                  </a:cubicBezTo>
                  <a:cubicBezTo>
                    <a:pt x="566" y="802"/>
                    <a:pt x="733" y="758"/>
                    <a:pt x="952" y="657"/>
                  </a:cubicBezTo>
                  <a:cubicBezTo>
                    <a:pt x="635" y="487"/>
                    <a:pt x="106" y="509"/>
                    <a:pt x="212"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1" name="Google Shape;4181;p24"/>
            <p:cNvSpPr/>
            <p:nvPr/>
          </p:nvSpPr>
          <p:spPr>
            <a:xfrm>
              <a:off x="-752400" y="3729450"/>
              <a:ext cx="32275" cy="20650"/>
            </a:xfrm>
            <a:custGeom>
              <a:rect b="b" l="l" r="r" t="t"/>
              <a:pathLst>
                <a:path extrusionOk="0" h="826" w="1291">
                  <a:moveTo>
                    <a:pt x="381" y="0"/>
                  </a:moveTo>
                  <a:cubicBezTo>
                    <a:pt x="190" y="0"/>
                    <a:pt x="21" y="149"/>
                    <a:pt x="0" y="339"/>
                  </a:cubicBezTo>
                  <a:cubicBezTo>
                    <a:pt x="39" y="337"/>
                    <a:pt x="76" y="336"/>
                    <a:pt x="113" y="336"/>
                  </a:cubicBezTo>
                  <a:cubicBezTo>
                    <a:pt x="479" y="336"/>
                    <a:pt x="744" y="441"/>
                    <a:pt x="783" y="825"/>
                  </a:cubicBezTo>
                  <a:cubicBezTo>
                    <a:pt x="1290" y="318"/>
                    <a:pt x="529" y="275"/>
                    <a:pt x="381"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2" name="Google Shape;4182;p24"/>
            <p:cNvSpPr/>
            <p:nvPr/>
          </p:nvSpPr>
          <p:spPr>
            <a:xfrm>
              <a:off x="-1687225" y="3817225"/>
              <a:ext cx="15900" cy="16400"/>
            </a:xfrm>
            <a:custGeom>
              <a:rect b="b" l="l" r="r" t="t"/>
              <a:pathLst>
                <a:path extrusionOk="0" h="656" w="636">
                  <a:moveTo>
                    <a:pt x="635" y="0"/>
                  </a:moveTo>
                  <a:cubicBezTo>
                    <a:pt x="1" y="212"/>
                    <a:pt x="297" y="444"/>
                    <a:pt x="635" y="656"/>
                  </a:cubicBezTo>
                  <a:lnTo>
                    <a:pt x="635" y="0"/>
                  </a:ln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3" name="Google Shape;4183;p24"/>
            <p:cNvSpPr/>
            <p:nvPr/>
          </p:nvSpPr>
          <p:spPr>
            <a:xfrm>
              <a:off x="-2011875" y="3793675"/>
              <a:ext cx="15900" cy="15650"/>
            </a:xfrm>
            <a:custGeom>
              <a:rect b="b" l="l" r="r" t="t"/>
              <a:pathLst>
                <a:path extrusionOk="0" h="626" w="636">
                  <a:moveTo>
                    <a:pt x="209" y="1"/>
                  </a:moveTo>
                  <a:cubicBezTo>
                    <a:pt x="86" y="1"/>
                    <a:pt x="1" y="38"/>
                    <a:pt x="65" y="139"/>
                  </a:cubicBezTo>
                  <a:cubicBezTo>
                    <a:pt x="86" y="350"/>
                    <a:pt x="65" y="604"/>
                    <a:pt x="445" y="625"/>
                  </a:cubicBezTo>
                  <a:cubicBezTo>
                    <a:pt x="340" y="414"/>
                    <a:pt x="149" y="181"/>
                    <a:pt x="636" y="139"/>
                  </a:cubicBezTo>
                  <a:cubicBezTo>
                    <a:pt x="600" y="66"/>
                    <a:pt x="371" y="1"/>
                    <a:pt x="209"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4" name="Google Shape;4184;p24"/>
            <p:cNvSpPr/>
            <p:nvPr/>
          </p:nvSpPr>
          <p:spPr>
            <a:xfrm>
              <a:off x="-1358350" y="3914500"/>
              <a:ext cx="10075" cy="24350"/>
            </a:xfrm>
            <a:custGeom>
              <a:rect b="b" l="l" r="r" t="t"/>
              <a:pathLst>
                <a:path extrusionOk="0" h="974" w="403">
                  <a:moveTo>
                    <a:pt x="255" y="1"/>
                  </a:moveTo>
                  <a:lnTo>
                    <a:pt x="255" y="1"/>
                  </a:lnTo>
                  <a:cubicBezTo>
                    <a:pt x="1" y="297"/>
                    <a:pt x="170" y="635"/>
                    <a:pt x="128" y="974"/>
                  </a:cubicBezTo>
                  <a:cubicBezTo>
                    <a:pt x="403" y="656"/>
                    <a:pt x="255" y="318"/>
                    <a:pt x="255"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5" name="Google Shape;4185;p24"/>
            <p:cNvSpPr/>
            <p:nvPr/>
          </p:nvSpPr>
          <p:spPr>
            <a:xfrm>
              <a:off x="-1730575" y="4086875"/>
              <a:ext cx="7950" cy="25400"/>
            </a:xfrm>
            <a:custGeom>
              <a:rect b="b" l="l" r="r" t="t"/>
              <a:pathLst>
                <a:path extrusionOk="0" h="1016" w="318">
                  <a:moveTo>
                    <a:pt x="318" y="0"/>
                  </a:moveTo>
                  <a:cubicBezTo>
                    <a:pt x="1" y="170"/>
                    <a:pt x="254" y="445"/>
                    <a:pt x="149" y="656"/>
                  </a:cubicBezTo>
                  <a:lnTo>
                    <a:pt x="297" y="1016"/>
                  </a:lnTo>
                  <a:cubicBezTo>
                    <a:pt x="318" y="677"/>
                    <a:pt x="318" y="339"/>
                    <a:pt x="318"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6" name="Google Shape;4186;p24"/>
            <p:cNvSpPr/>
            <p:nvPr/>
          </p:nvSpPr>
          <p:spPr>
            <a:xfrm>
              <a:off x="-2407350" y="4106975"/>
              <a:ext cx="7425" cy="21175"/>
            </a:xfrm>
            <a:custGeom>
              <a:rect b="b" l="l" r="r" t="t"/>
              <a:pathLst>
                <a:path extrusionOk="0" h="847" w="297">
                  <a:moveTo>
                    <a:pt x="296" y="0"/>
                  </a:moveTo>
                  <a:lnTo>
                    <a:pt x="106" y="148"/>
                  </a:lnTo>
                  <a:cubicBezTo>
                    <a:pt x="148" y="381"/>
                    <a:pt x="0" y="656"/>
                    <a:pt x="254" y="846"/>
                  </a:cubicBezTo>
                  <a:cubicBezTo>
                    <a:pt x="275" y="550"/>
                    <a:pt x="275" y="275"/>
                    <a:pt x="296"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7" name="Google Shape;4187;p24"/>
            <p:cNvSpPr/>
            <p:nvPr/>
          </p:nvSpPr>
          <p:spPr>
            <a:xfrm>
              <a:off x="-2381450" y="4102725"/>
              <a:ext cx="34000" cy="20125"/>
            </a:xfrm>
            <a:custGeom>
              <a:rect b="b" l="l" r="r" t="t"/>
              <a:pathLst>
                <a:path extrusionOk="0" h="805" w="1360">
                  <a:moveTo>
                    <a:pt x="402" y="1"/>
                  </a:moveTo>
                  <a:cubicBezTo>
                    <a:pt x="198" y="1"/>
                    <a:pt x="7" y="163"/>
                    <a:pt x="1" y="635"/>
                  </a:cubicBezTo>
                  <a:lnTo>
                    <a:pt x="170" y="805"/>
                  </a:lnTo>
                  <a:cubicBezTo>
                    <a:pt x="1359" y="776"/>
                    <a:pt x="848" y="1"/>
                    <a:pt x="402"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8" name="Google Shape;4188;p24"/>
            <p:cNvSpPr/>
            <p:nvPr/>
          </p:nvSpPr>
          <p:spPr>
            <a:xfrm>
              <a:off x="-1025775" y="3585100"/>
              <a:ext cx="56600" cy="38700"/>
            </a:xfrm>
            <a:custGeom>
              <a:rect b="b" l="l" r="r" t="t"/>
              <a:pathLst>
                <a:path extrusionOk="0" h="1548" w="2264">
                  <a:moveTo>
                    <a:pt x="1312" y="1"/>
                  </a:moveTo>
                  <a:cubicBezTo>
                    <a:pt x="995" y="403"/>
                    <a:pt x="1" y="931"/>
                    <a:pt x="508" y="1481"/>
                  </a:cubicBezTo>
                  <a:cubicBezTo>
                    <a:pt x="588" y="1527"/>
                    <a:pt x="664" y="1547"/>
                    <a:pt x="739" y="1547"/>
                  </a:cubicBezTo>
                  <a:cubicBezTo>
                    <a:pt x="1142" y="1547"/>
                    <a:pt x="1487" y="962"/>
                    <a:pt x="1862" y="783"/>
                  </a:cubicBezTo>
                  <a:cubicBezTo>
                    <a:pt x="2264" y="233"/>
                    <a:pt x="1672" y="170"/>
                    <a:pt x="1312"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9" name="Google Shape;4189;p24"/>
            <p:cNvSpPr/>
            <p:nvPr/>
          </p:nvSpPr>
          <p:spPr>
            <a:xfrm>
              <a:off x="-1048500" y="3593025"/>
              <a:ext cx="32275" cy="32750"/>
            </a:xfrm>
            <a:custGeom>
              <a:rect b="b" l="l" r="r" t="t"/>
              <a:pathLst>
                <a:path extrusionOk="0" h="1310" w="1291">
                  <a:moveTo>
                    <a:pt x="931" y="1"/>
                  </a:moveTo>
                  <a:cubicBezTo>
                    <a:pt x="656" y="445"/>
                    <a:pt x="868" y="1164"/>
                    <a:pt x="0" y="1291"/>
                  </a:cubicBezTo>
                  <a:cubicBezTo>
                    <a:pt x="113" y="1303"/>
                    <a:pt x="212" y="1309"/>
                    <a:pt x="297" y="1309"/>
                  </a:cubicBezTo>
                  <a:cubicBezTo>
                    <a:pt x="1237" y="1309"/>
                    <a:pt x="651" y="602"/>
                    <a:pt x="1291"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0" name="Google Shape;4190;p24"/>
            <p:cNvSpPr/>
            <p:nvPr/>
          </p:nvSpPr>
          <p:spPr>
            <a:xfrm>
              <a:off x="-1034750" y="3661250"/>
              <a:ext cx="18525" cy="11650"/>
            </a:xfrm>
            <a:custGeom>
              <a:rect b="b" l="l" r="r" t="t"/>
              <a:pathLst>
                <a:path extrusionOk="0" h="466" w="741">
                  <a:moveTo>
                    <a:pt x="741" y="0"/>
                  </a:moveTo>
                  <a:cubicBezTo>
                    <a:pt x="423" y="0"/>
                    <a:pt x="148" y="191"/>
                    <a:pt x="0" y="466"/>
                  </a:cubicBezTo>
                  <a:cubicBezTo>
                    <a:pt x="339" y="423"/>
                    <a:pt x="677" y="381"/>
                    <a:pt x="741"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1" name="Google Shape;4191;p24"/>
            <p:cNvSpPr/>
            <p:nvPr/>
          </p:nvSpPr>
          <p:spPr>
            <a:xfrm>
              <a:off x="-1062775" y="3625300"/>
              <a:ext cx="14300" cy="19575"/>
            </a:xfrm>
            <a:custGeom>
              <a:rect b="b" l="l" r="r" t="t"/>
              <a:pathLst>
                <a:path extrusionOk="0" h="783" w="572">
                  <a:moveTo>
                    <a:pt x="571" y="0"/>
                  </a:moveTo>
                  <a:lnTo>
                    <a:pt x="571" y="0"/>
                  </a:lnTo>
                  <a:cubicBezTo>
                    <a:pt x="254" y="148"/>
                    <a:pt x="43" y="444"/>
                    <a:pt x="0" y="783"/>
                  </a:cubicBezTo>
                  <a:cubicBezTo>
                    <a:pt x="318" y="635"/>
                    <a:pt x="529" y="338"/>
                    <a:pt x="571"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2" name="Google Shape;4192;p24"/>
            <p:cNvSpPr/>
            <p:nvPr/>
          </p:nvSpPr>
          <p:spPr>
            <a:xfrm>
              <a:off x="-822725" y="3762225"/>
              <a:ext cx="85150" cy="50825"/>
            </a:xfrm>
            <a:custGeom>
              <a:rect b="b" l="l" r="r" t="t"/>
              <a:pathLst>
                <a:path extrusionOk="0" h="2033" w="3406">
                  <a:moveTo>
                    <a:pt x="1735" y="1"/>
                  </a:moveTo>
                  <a:cubicBezTo>
                    <a:pt x="1671" y="1"/>
                    <a:pt x="1608" y="1"/>
                    <a:pt x="1544" y="22"/>
                  </a:cubicBezTo>
                  <a:cubicBezTo>
                    <a:pt x="1312" y="614"/>
                    <a:pt x="931" y="1143"/>
                    <a:pt x="466" y="1566"/>
                  </a:cubicBezTo>
                  <a:cubicBezTo>
                    <a:pt x="318" y="1693"/>
                    <a:pt x="0" y="1777"/>
                    <a:pt x="191" y="1989"/>
                  </a:cubicBezTo>
                  <a:cubicBezTo>
                    <a:pt x="289" y="2019"/>
                    <a:pt x="384" y="2032"/>
                    <a:pt x="474" y="2032"/>
                  </a:cubicBezTo>
                  <a:cubicBezTo>
                    <a:pt x="1371" y="2032"/>
                    <a:pt x="1894" y="692"/>
                    <a:pt x="2996" y="692"/>
                  </a:cubicBezTo>
                  <a:cubicBezTo>
                    <a:pt x="3040" y="692"/>
                    <a:pt x="3084" y="694"/>
                    <a:pt x="3130" y="699"/>
                  </a:cubicBezTo>
                  <a:cubicBezTo>
                    <a:pt x="3384" y="699"/>
                    <a:pt x="3384" y="360"/>
                    <a:pt x="3405" y="149"/>
                  </a:cubicBezTo>
                  <a:lnTo>
                    <a:pt x="3405" y="149"/>
                  </a:lnTo>
                  <a:cubicBezTo>
                    <a:pt x="3072" y="322"/>
                    <a:pt x="2514" y="632"/>
                    <a:pt x="2133" y="632"/>
                  </a:cubicBezTo>
                  <a:cubicBezTo>
                    <a:pt x="1863" y="632"/>
                    <a:pt x="1682" y="475"/>
                    <a:pt x="1735"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3" name="Google Shape;4193;p24"/>
            <p:cNvSpPr/>
            <p:nvPr/>
          </p:nvSpPr>
          <p:spPr>
            <a:xfrm>
              <a:off x="-2451200" y="3912425"/>
              <a:ext cx="70300" cy="49250"/>
            </a:xfrm>
            <a:custGeom>
              <a:rect b="b" l="l" r="r" t="t"/>
              <a:pathLst>
                <a:path extrusionOk="0" h="1970" w="2812">
                  <a:moveTo>
                    <a:pt x="668" y="0"/>
                  </a:moveTo>
                  <a:cubicBezTo>
                    <a:pt x="0" y="0"/>
                    <a:pt x="860" y="606"/>
                    <a:pt x="485" y="1247"/>
                  </a:cubicBezTo>
                  <a:cubicBezTo>
                    <a:pt x="633" y="1522"/>
                    <a:pt x="422" y="1881"/>
                    <a:pt x="845" y="1945"/>
                  </a:cubicBezTo>
                  <a:cubicBezTo>
                    <a:pt x="927" y="1960"/>
                    <a:pt x="1009" y="1969"/>
                    <a:pt x="1087" y="1969"/>
                  </a:cubicBezTo>
                  <a:cubicBezTo>
                    <a:pt x="1335" y="1969"/>
                    <a:pt x="1552" y="1879"/>
                    <a:pt x="1649" y="1606"/>
                  </a:cubicBezTo>
                  <a:cubicBezTo>
                    <a:pt x="2008" y="1099"/>
                    <a:pt x="2812" y="845"/>
                    <a:pt x="2072" y="253"/>
                  </a:cubicBezTo>
                  <a:cubicBezTo>
                    <a:pt x="1331" y="76"/>
                    <a:pt x="904" y="0"/>
                    <a:pt x="668"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4" name="Google Shape;4194;p24"/>
            <p:cNvSpPr/>
            <p:nvPr/>
          </p:nvSpPr>
          <p:spPr>
            <a:xfrm>
              <a:off x="-1211350" y="3866225"/>
              <a:ext cx="37025" cy="40175"/>
            </a:xfrm>
            <a:custGeom>
              <a:rect b="b" l="l" r="r" t="t"/>
              <a:pathLst>
                <a:path extrusionOk="0" h="1607" w="1481">
                  <a:moveTo>
                    <a:pt x="639" y="1"/>
                  </a:moveTo>
                  <a:cubicBezTo>
                    <a:pt x="52" y="1"/>
                    <a:pt x="322" y="719"/>
                    <a:pt x="0" y="980"/>
                  </a:cubicBezTo>
                  <a:cubicBezTo>
                    <a:pt x="0" y="1170"/>
                    <a:pt x="0" y="1382"/>
                    <a:pt x="0" y="1593"/>
                  </a:cubicBezTo>
                  <a:cubicBezTo>
                    <a:pt x="64" y="1602"/>
                    <a:pt x="126" y="1607"/>
                    <a:pt x="186" y="1607"/>
                  </a:cubicBezTo>
                  <a:cubicBezTo>
                    <a:pt x="684" y="1607"/>
                    <a:pt x="1066" y="1317"/>
                    <a:pt x="1481" y="1128"/>
                  </a:cubicBezTo>
                  <a:cubicBezTo>
                    <a:pt x="614" y="959"/>
                    <a:pt x="381" y="599"/>
                    <a:pt x="741" y="7"/>
                  </a:cubicBezTo>
                  <a:cubicBezTo>
                    <a:pt x="704" y="3"/>
                    <a:pt x="670" y="1"/>
                    <a:pt x="639"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5" name="Google Shape;4195;p24"/>
            <p:cNvSpPr/>
            <p:nvPr/>
          </p:nvSpPr>
          <p:spPr>
            <a:xfrm>
              <a:off x="-1616475" y="3809175"/>
              <a:ext cx="24450" cy="8600"/>
            </a:xfrm>
            <a:custGeom>
              <a:rect b="b" l="l" r="r" t="t"/>
              <a:pathLst>
                <a:path extrusionOk="0" h="344" w="978">
                  <a:moveTo>
                    <a:pt x="682" y="0"/>
                  </a:moveTo>
                  <a:cubicBezTo>
                    <a:pt x="426" y="0"/>
                    <a:pt x="0" y="69"/>
                    <a:pt x="238" y="343"/>
                  </a:cubicBezTo>
                  <a:cubicBezTo>
                    <a:pt x="555" y="343"/>
                    <a:pt x="830" y="301"/>
                    <a:pt x="978" y="5"/>
                  </a:cubicBezTo>
                  <a:lnTo>
                    <a:pt x="787" y="5"/>
                  </a:lnTo>
                  <a:cubicBezTo>
                    <a:pt x="759" y="2"/>
                    <a:pt x="723" y="0"/>
                    <a:pt x="682"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6" name="Google Shape;4196;p24"/>
            <p:cNvSpPr/>
            <p:nvPr/>
          </p:nvSpPr>
          <p:spPr>
            <a:xfrm>
              <a:off x="-1698850" y="4050400"/>
              <a:ext cx="28050" cy="32275"/>
            </a:xfrm>
            <a:custGeom>
              <a:rect b="b" l="l" r="r" t="t"/>
              <a:pathLst>
                <a:path extrusionOk="0" h="1291" w="1122">
                  <a:moveTo>
                    <a:pt x="1122" y="0"/>
                  </a:moveTo>
                  <a:lnTo>
                    <a:pt x="1122" y="0"/>
                  </a:lnTo>
                  <a:cubicBezTo>
                    <a:pt x="170" y="64"/>
                    <a:pt x="297" y="825"/>
                    <a:pt x="1" y="1290"/>
                  </a:cubicBezTo>
                  <a:cubicBezTo>
                    <a:pt x="614" y="1036"/>
                    <a:pt x="825" y="508"/>
                    <a:pt x="1122"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7" name="Google Shape;4197;p24"/>
            <p:cNvSpPr/>
            <p:nvPr/>
          </p:nvSpPr>
          <p:spPr>
            <a:xfrm>
              <a:off x="-1718400" y="4083175"/>
              <a:ext cx="19575" cy="23825"/>
            </a:xfrm>
            <a:custGeom>
              <a:rect b="b" l="l" r="r" t="t"/>
              <a:pathLst>
                <a:path extrusionOk="0" h="953" w="783">
                  <a:moveTo>
                    <a:pt x="613" y="0"/>
                  </a:moveTo>
                  <a:cubicBezTo>
                    <a:pt x="254" y="381"/>
                    <a:pt x="0" y="741"/>
                    <a:pt x="783" y="952"/>
                  </a:cubicBezTo>
                  <a:cubicBezTo>
                    <a:pt x="783" y="635"/>
                    <a:pt x="783" y="318"/>
                    <a:pt x="783"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8" name="Google Shape;4198;p24"/>
            <p:cNvSpPr/>
            <p:nvPr/>
          </p:nvSpPr>
          <p:spPr>
            <a:xfrm>
              <a:off x="-1196025" y="4057500"/>
              <a:ext cx="44975" cy="32750"/>
            </a:xfrm>
            <a:custGeom>
              <a:rect b="b" l="l" r="r" t="t"/>
              <a:pathLst>
                <a:path extrusionOk="0" h="1310" w="1799">
                  <a:moveTo>
                    <a:pt x="1125" y="0"/>
                  </a:moveTo>
                  <a:cubicBezTo>
                    <a:pt x="1086" y="0"/>
                    <a:pt x="1049" y="15"/>
                    <a:pt x="1016" y="54"/>
                  </a:cubicBezTo>
                  <a:cubicBezTo>
                    <a:pt x="868" y="393"/>
                    <a:pt x="1" y="1070"/>
                    <a:pt x="508" y="1302"/>
                  </a:cubicBezTo>
                  <a:cubicBezTo>
                    <a:pt x="550" y="1307"/>
                    <a:pt x="589" y="1309"/>
                    <a:pt x="627" y="1309"/>
                  </a:cubicBezTo>
                  <a:cubicBezTo>
                    <a:pt x="1094" y="1309"/>
                    <a:pt x="1315" y="964"/>
                    <a:pt x="1608" y="710"/>
                  </a:cubicBezTo>
                  <a:cubicBezTo>
                    <a:pt x="1608" y="499"/>
                    <a:pt x="1798" y="245"/>
                    <a:pt x="1397" y="118"/>
                  </a:cubicBezTo>
                  <a:cubicBezTo>
                    <a:pt x="1309" y="74"/>
                    <a:pt x="1211" y="0"/>
                    <a:pt x="1125"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9" name="Google Shape;4199;p24"/>
            <p:cNvSpPr/>
            <p:nvPr/>
          </p:nvSpPr>
          <p:spPr>
            <a:xfrm>
              <a:off x="-2024025" y="3873275"/>
              <a:ext cx="18525" cy="32275"/>
            </a:xfrm>
            <a:custGeom>
              <a:rect b="b" l="l" r="r" t="t"/>
              <a:pathLst>
                <a:path extrusionOk="0" h="1291" w="741">
                  <a:moveTo>
                    <a:pt x="741" y="0"/>
                  </a:moveTo>
                  <a:lnTo>
                    <a:pt x="741" y="0"/>
                  </a:lnTo>
                  <a:cubicBezTo>
                    <a:pt x="360" y="338"/>
                    <a:pt x="85" y="783"/>
                    <a:pt x="1" y="1290"/>
                  </a:cubicBezTo>
                  <a:lnTo>
                    <a:pt x="572" y="1290"/>
                  </a:lnTo>
                  <a:cubicBezTo>
                    <a:pt x="466" y="846"/>
                    <a:pt x="741" y="444"/>
                    <a:pt x="741"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0" name="Google Shape;4200;p24"/>
            <p:cNvSpPr/>
            <p:nvPr/>
          </p:nvSpPr>
          <p:spPr>
            <a:xfrm>
              <a:off x="-1996000" y="3841550"/>
              <a:ext cx="14300" cy="19575"/>
            </a:xfrm>
            <a:custGeom>
              <a:rect b="b" l="l" r="r" t="t"/>
              <a:pathLst>
                <a:path extrusionOk="0" h="783" w="572">
                  <a:moveTo>
                    <a:pt x="170" y="0"/>
                  </a:moveTo>
                  <a:cubicBezTo>
                    <a:pt x="212" y="275"/>
                    <a:pt x="149" y="550"/>
                    <a:pt x="1" y="783"/>
                  </a:cubicBezTo>
                  <a:cubicBezTo>
                    <a:pt x="572" y="613"/>
                    <a:pt x="445" y="317"/>
                    <a:pt x="170"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1" name="Google Shape;4201;p24"/>
            <p:cNvSpPr/>
            <p:nvPr/>
          </p:nvSpPr>
          <p:spPr>
            <a:xfrm>
              <a:off x="-1996000" y="3813000"/>
              <a:ext cx="14300" cy="12175"/>
            </a:xfrm>
            <a:custGeom>
              <a:rect b="b" l="l" r="r" t="t"/>
              <a:pathLst>
                <a:path extrusionOk="0" h="487" w="572">
                  <a:moveTo>
                    <a:pt x="1" y="0"/>
                  </a:moveTo>
                  <a:lnTo>
                    <a:pt x="1" y="487"/>
                  </a:lnTo>
                  <a:cubicBezTo>
                    <a:pt x="276" y="317"/>
                    <a:pt x="572" y="169"/>
                    <a:pt x="1"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2" name="Google Shape;4202;p24"/>
            <p:cNvSpPr/>
            <p:nvPr/>
          </p:nvSpPr>
          <p:spPr>
            <a:xfrm>
              <a:off x="-2718775" y="4110675"/>
              <a:ext cx="26450" cy="19575"/>
            </a:xfrm>
            <a:custGeom>
              <a:rect b="b" l="l" r="r" t="t"/>
              <a:pathLst>
                <a:path extrusionOk="0" h="783" w="1058">
                  <a:moveTo>
                    <a:pt x="1058" y="0"/>
                  </a:moveTo>
                  <a:lnTo>
                    <a:pt x="487" y="148"/>
                  </a:lnTo>
                  <a:cubicBezTo>
                    <a:pt x="0" y="254"/>
                    <a:pt x="127" y="550"/>
                    <a:pt x="296" y="783"/>
                  </a:cubicBezTo>
                  <a:cubicBezTo>
                    <a:pt x="508" y="487"/>
                    <a:pt x="952" y="360"/>
                    <a:pt x="1058"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3" name="Google Shape;4203;p24"/>
            <p:cNvSpPr/>
            <p:nvPr/>
          </p:nvSpPr>
          <p:spPr>
            <a:xfrm>
              <a:off x="-2279400" y="3740550"/>
              <a:ext cx="28050" cy="20800"/>
            </a:xfrm>
            <a:custGeom>
              <a:rect b="b" l="l" r="r" t="t"/>
              <a:pathLst>
                <a:path extrusionOk="0" h="832" w="1122">
                  <a:moveTo>
                    <a:pt x="1121" y="1"/>
                  </a:moveTo>
                  <a:lnTo>
                    <a:pt x="1121" y="1"/>
                  </a:lnTo>
                  <a:cubicBezTo>
                    <a:pt x="572" y="85"/>
                    <a:pt x="318" y="466"/>
                    <a:pt x="1" y="804"/>
                  </a:cubicBezTo>
                  <a:cubicBezTo>
                    <a:pt x="98" y="823"/>
                    <a:pt x="186" y="831"/>
                    <a:pt x="265" y="831"/>
                  </a:cubicBezTo>
                  <a:cubicBezTo>
                    <a:pt x="821" y="831"/>
                    <a:pt x="955" y="408"/>
                    <a:pt x="1121"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4" name="Google Shape;4204;p24"/>
            <p:cNvSpPr/>
            <p:nvPr/>
          </p:nvSpPr>
          <p:spPr>
            <a:xfrm>
              <a:off x="-1650200" y="3781800"/>
              <a:ext cx="57650" cy="58225"/>
            </a:xfrm>
            <a:custGeom>
              <a:rect b="b" l="l" r="r" t="t"/>
              <a:pathLst>
                <a:path extrusionOk="0" h="2329" w="2306">
                  <a:moveTo>
                    <a:pt x="1587" y="0"/>
                  </a:moveTo>
                  <a:cubicBezTo>
                    <a:pt x="1333" y="254"/>
                    <a:pt x="1227" y="614"/>
                    <a:pt x="846" y="783"/>
                  </a:cubicBezTo>
                  <a:cubicBezTo>
                    <a:pt x="593" y="1037"/>
                    <a:pt x="931" y="1460"/>
                    <a:pt x="466" y="1692"/>
                  </a:cubicBezTo>
                  <a:cubicBezTo>
                    <a:pt x="275" y="1777"/>
                    <a:pt x="0" y="2073"/>
                    <a:pt x="360" y="2263"/>
                  </a:cubicBezTo>
                  <a:cubicBezTo>
                    <a:pt x="440" y="2309"/>
                    <a:pt x="518" y="2328"/>
                    <a:pt x="594" y="2328"/>
                  </a:cubicBezTo>
                  <a:cubicBezTo>
                    <a:pt x="801" y="2328"/>
                    <a:pt x="994" y="2185"/>
                    <a:pt x="1164" y="2031"/>
                  </a:cubicBezTo>
                  <a:cubicBezTo>
                    <a:pt x="1375" y="1650"/>
                    <a:pt x="1269" y="1354"/>
                    <a:pt x="1777" y="1121"/>
                  </a:cubicBezTo>
                  <a:cubicBezTo>
                    <a:pt x="2136" y="677"/>
                    <a:pt x="2306" y="275"/>
                    <a:pt x="1587"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5" name="Google Shape;4205;p24"/>
            <p:cNvSpPr/>
            <p:nvPr/>
          </p:nvSpPr>
          <p:spPr>
            <a:xfrm>
              <a:off x="-1660175" y="3801025"/>
              <a:ext cx="49650" cy="40725"/>
            </a:xfrm>
            <a:custGeom>
              <a:rect b="b" l="l" r="r" t="t"/>
              <a:pathLst>
                <a:path extrusionOk="0" h="1629" w="1986">
                  <a:moveTo>
                    <a:pt x="1024" y="1"/>
                  </a:moveTo>
                  <a:cubicBezTo>
                    <a:pt x="1" y="1"/>
                    <a:pt x="1139" y="1040"/>
                    <a:pt x="463" y="1219"/>
                  </a:cubicBezTo>
                  <a:cubicBezTo>
                    <a:pt x="173" y="1432"/>
                    <a:pt x="554" y="1627"/>
                    <a:pt x="831" y="1627"/>
                  </a:cubicBezTo>
                  <a:cubicBezTo>
                    <a:pt x="858" y="1627"/>
                    <a:pt x="883" y="1625"/>
                    <a:pt x="907" y="1621"/>
                  </a:cubicBezTo>
                  <a:cubicBezTo>
                    <a:pt x="955" y="1626"/>
                    <a:pt x="1000" y="1629"/>
                    <a:pt x="1042" y="1629"/>
                  </a:cubicBezTo>
                  <a:cubicBezTo>
                    <a:pt x="1709" y="1629"/>
                    <a:pt x="1707" y="1027"/>
                    <a:pt x="1986" y="669"/>
                  </a:cubicBezTo>
                  <a:lnTo>
                    <a:pt x="1986" y="500"/>
                  </a:lnTo>
                  <a:cubicBezTo>
                    <a:pt x="1436" y="543"/>
                    <a:pt x="1711" y="1050"/>
                    <a:pt x="1415" y="1240"/>
                  </a:cubicBezTo>
                  <a:cubicBezTo>
                    <a:pt x="1285" y="1321"/>
                    <a:pt x="1156" y="1452"/>
                    <a:pt x="1007" y="1452"/>
                  </a:cubicBezTo>
                  <a:cubicBezTo>
                    <a:pt x="962" y="1452"/>
                    <a:pt x="914" y="1439"/>
                    <a:pt x="865" y="1410"/>
                  </a:cubicBezTo>
                  <a:cubicBezTo>
                    <a:pt x="421" y="1114"/>
                    <a:pt x="1563" y="775"/>
                    <a:pt x="1245" y="14"/>
                  </a:cubicBezTo>
                  <a:cubicBezTo>
                    <a:pt x="1162" y="5"/>
                    <a:pt x="1089" y="1"/>
                    <a:pt x="1024"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6" name="Google Shape;4206;p24"/>
            <p:cNvSpPr/>
            <p:nvPr/>
          </p:nvSpPr>
          <p:spPr>
            <a:xfrm>
              <a:off x="-2762675" y="4069950"/>
              <a:ext cx="75125" cy="74000"/>
            </a:xfrm>
            <a:custGeom>
              <a:rect b="b" l="l" r="r" t="t"/>
              <a:pathLst>
                <a:path extrusionOk="0" h="2960" w="3005">
                  <a:moveTo>
                    <a:pt x="2243" y="1"/>
                  </a:moveTo>
                  <a:cubicBezTo>
                    <a:pt x="1355" y="149"/>
                    <a:pt x="1355" y="1016"/>
                    <a:pt x="741" y="1375"/>
                  </a:cubicBezTo>
                  <a:cubicBezTo>
                    <a:pt x="1" y="1841"/>
                    <a:pt x="149" y="2348"/>
                    <a:pt x="572" y="2898"/>
                  </a:cubicBezTo>
                  <a:cubicBezTo>
                    <a:pt x="674" y="2941"/>
                    <a:pt x="765" y="2960"/>
                    <a:pt x="848" y="2960"/>
                  </a:cubicBezTo>
                  <a:cubicBezTo>
                    <a:pt x="1309" y="2960"/>
                    <a:pt x="1509" y="2387"/>
                    <a:pt x="1970" y="2387"/>
                  </a:cubicBezTo>
                  <a:cubicBezTo>
                    <a:pt x="1990" y="2387"/>
                    <a:pt x="2010" y="2388"/>
                    <a:pt x="2031" y="2390"/>
                  </a:cubicBezTo>
                  <a:cubicBezTo>
                    <a:pt x="2095" y="2179"/>
                    <a:pt x="1968" y="1925"/>
                    <a:pt x="2243" y="1777"/>
                  </a:cubicBezTo>
                  <a:cubicBezTo>
                    <a:pt x="2602" y="1460"/>
                    <a:pt x="2962" y="1143"/>
                    <a:pt x="3004" y="656"/>
                  </a:cubicBezTo>
                  <a:lnTo>
                    <a:pt x="3004" y="656"/>
                  </a:lnTo>
                  <a:cubicBezTo>
                    <a:pt x="2793" y="677"/>
                    <a:pt x="2518" y="614"/>
                    <a:pt x="2475" y="868"/>
                  </a:cubicBezTo>
                  <a:cubicBezTo>
                    <a:pt x="2370" y="1375"/>
                    <a:pt x="1799" y="1629"/>
                    <a:pt x="1672" y="2116"/>
                  </a:cubicBezTo>
                  <a:cubicBezTo>
                    <a:pt x="1619" y="2290"/>
                    <a:pt x="1466" y="2407"/>
                    <a:pt x="1296" y="2407"/>
                  </a:cubicBezTo>
                  <a:cubicBezTo>
                    <a:pt x="1259" y="2407"/>
                    <a:pt x="1222" y="2402"/>
                    <a:pt x="1185" y="2390"/>
                  </a:cubicBezTo>
                  <a:cubicBezTo>
                    <a:pt x="614" y="2094"/>
                    <a:pt x="1926" y="381"/>
                    <a:pt x="2243"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7" name="Google Shape;4207;p24"/>
            <p:cNvSpPr/>
            <p:nvPr/>
          </p:nvSpPr>
          <p:spPr>
            <a:xfrm>
              <a:off x="-1383200" y="3907100"/>
              <a:ext cx="28025" cy="43550"/>
            </a:xfrm>
            <a:custGeom>
              <a:rect b="b" l="l" r="r" t="t"/>
              <a:pathLst>
                <a:path extrusionOk="0" h="1742" w="1121">
                  <a:moveTo>
                    <a:pt x="572" y="1"/>
                  </a:moveTo>
                  <a:lnTo>
                    <a:pt x="572" y="1"/>
                  </a:lnTo>
                  <a:cubicBezTo>
                    <a:pt x="1" y="508"/>
                    <a:pt x="762" y="1312"/>
                    <a:pt x="1" y="1735"/>
                  </a:cubicBezTo>
                  <a:cubicBezTo>
                    <a:pt x="53" y="1739"/>
                    <a:pt x="101" y="1742"/>
                    <a:pt x="145" y="1742"/>
                  </a:cubicBezTo>
                  <a:cubicBezTo>
                    <a:pt x="1120" y="1742"/>
                    <a:pt x="430" y="668"/>
                    <a:pt x="572"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8" name="Google Shape;4208;p24"/>
            <p:cNvSpPr/>
            <p:nvPr/>
          </p:nvSpPr>
          <p:spPr>
            <a:xfrm>
              <a:off x="-2303725" y="3678675"/>
              <a:ext cx="51850" cy="80275"/>
            </a:xfrm>
            <a:custGeom>
              <a:rect b="b" l="l" r="r" t="t"/>
              <a:pathLst>
                <a:path extrusionOk="0" h="3211" w="2074">
                  <a:moveTo>
                    <a:pt x="1351" y="0"/>
                  </a:moveTo>
                  <a:cubicBezTo>
                    <a:pt x="747" y="0"/>
                    <a:pt x="985" y="1549"/>
                    <a:pt x="233" y="1841"/>
                  </a:cubicBezTo>
                  <a:cubicBezTo>
                    <a:pt x="1" y="2137"/>
                    <a:pt x="297" y="2497"/>
                    <a:pt x="64" y="2793"/>
                  </a:cubicBezTo>
                  <a:cubicBezTo>
                    <a:pt x="144" y="3105"/>
                    <a:pt x="251" y="3210"/>
                    <a:pt x="373" y="3210"/>
                  </a:cubicBezTo>
                  <a:cubicBezTo>
                    <a:pt x="540" y="3210"/>
                    <a:pt x="736" y="3012"/>
                    <a:pt x="931" y="2877"/>
                  </a:cubicBezTo>
                  <a:cubicBezTo>
                    <a:pt x="1777" y="2306"/>
                    <a:pt x="1354" y="1312"/>
                    <a:pt x="1946" y="636"/>
                  </a:cubicBezTo>
                  <a:cubicBezTo>
                    <a:pt x="2073" y="488"/>
                    <a:pt x="1650" y="65"/>
                    <a:pt x="1375" y="1"/>
                  </a:cubicBezTo>
                  <a:cubicBezTo>
                    <a:pt x="1367" y="1"/>
                    <a:pt x="1359" y="0"/>
                    <a:pt x="1351"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9" name="Google Shape;4209;p24"/>
            <p:cNvSpPr/>
            <p:nvPr/>
          </p:nvSpPr>
          <p:spPr>
            <a:xfrm>
              <a:off x="-1471500" y="3938150"/>
              <a:ext cx="71350" cy="53100"/>
            </a:xfrm>
            <a:custGeom>
              <a:rect b="b" l="l" r="r" t="t"/>
              <a:pathLst>
                <a:path extrusionOk="0" h="2124" w="2854">
                  <a:moveTo>
                    <a:pt x="2313" y="0"/>
                  </a:moveTo>
                  <a:cubicBezTo>
                    <a:pt x="2282" y="0"/>
                    <a:pt x="2252" y="2"/>
                    <a:pt x="2222" y="6"/>
                  </a:cubicBezTo>
                  <a:cubicBezTo>
                    <a:pt x="2010" y="154"/>
                    <a:pt x="1629" y="28"/>
                    <a:pt x="1481" y="345"/>
                  </a:cubicBezTo>
                  <a:cubicBezTo>
                    <a:pt x="1418" y="852"/>
                    <a:pt x="1016" y="1275"/>
                    <a:pt x="487" y="1360"/>
                  </a:cubicBezTo>
                  <a:cubicBezTo>
                    <a:pt x="234" y="1423"/>
                    <a:pt x="1" y="1614"/>
                    <a:pt x="43" y="1889"/>
                  </a:cubicBezTo>
                  <a:cubicBezTo>
                    <a:pt x="128" y="2078"/>
                    <a:pt x="315" y="2123"/>
                    <a:pt x="529" y="2123"/>
                  </a:cubicBezTo>
                  <a:cubicBezTo>
                    <a:pt x="727" y="2123"/>
                    <a:pt x="950" y="2084"/>
                    <a:pt x="1137" y="2084"/>
                  </a:cubicBezTo>
                  <a:cubicBezTo>
                    <a:pt x="1200" y="2084"/>
                    <a:pt x="1259" y="2088"/>
                    <a:pt x="1312" y="2100"/>
                  </a:cubicBezTo>
                  <a:lnTo>
                    <a:pt x="1672" y="1804"/>
                  </a:lnTo>
                  <a:cubicBezTo>
                    <a:pt x="1756" y="1149"/>
                    <a:pt x="2031" y="620"/>
                    <a:pt x="2835" y="429"/>
                  </a:cubicBezTo>
                  <a:cubicBezTo>
                    <a:pt x="2854" y="164"/>
                    <a:pt x="2583" y="0"/>
                    <a:pt x="2313"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0" name="Google Shape;4210;p24"/>
            <p:cNvSpPr/>
            <p:nvPr/>
          </p:nvSpPr>
          <p:spPr>
            <a:xfrm>
              <a:off x="-1433425" y="3921275"/>
              <a:ext cx="58625" cy="61450"/>
            </a:xfrm>
            <a:custGeom>
              <a:rect b="b" l="l" r="r" t="t"/>
              <a:pathLst>
                <a:path extrusionOk="0" h="2458" w="2345">
                  <a:moveTo>
                    <a:pt x="1700" y="0"/>
                  </a:moveTo>
                  <a:cubicBezTo>
                    <a:pt x="1581" y="0"/>
                    <a:pt x="1477" y="56"/>
                    <a:pt x="1439" y="195"/>
                  </a:cubicBezTo>
                  <a:cubicBezTo>
                    <a:pt x="1714" y="512"/>
                    <a:pt x="1312" y="745"/>
                    <a:pt x="1270" y="999"/>
                  </a:cubicBezTo>
                  <a:cubicBezTo>
                    <a:pt x="297" y="1147"/>
                    <a:pt x="1" y="1675"/>
                    <a:pt x="149" y="2458"/>
                  </a:cubicBezTo>
                  <a:cubicBezTo>
                    <a:pt x="614" y="1189"/>
                    <a:pt x="1460" y="1570"/>
                    <a:pt x="2137" y="576"/>
                  </a:cubicBezTo>
                  <a:cubicBezTo>
                    <a:pt x="2344" y="309"/>
                    <a:pt x="1980" y="0"/>
                    <a:pt x="1700"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1" name="Google Shape;4211;p24"/>
            <p:cNvSpPr/>
            <p:nvPr/>
          </p:nvSpPr>
          <p:spPr>
            <a:xfrm>
              <a:off x="-1411225" y="3926025"/>
              <a:ext cx="35250" cy="20225"/>
            </a:xfrm>
            <a:custGeom>
              <a:rect b="b" l="l" r="r" t="t"/>
              <a:pathLst>
                <a:path extrusionOk="0" h="809" w="1410">
                  <a:moveTo>
                    <a:pt x="661" y="1"/>
                  </a:moveTo>
                  <a:cubicBezTo>
                    <a:pt x="627" y="1"/>
                    <a:pt x="590" y="2"/>
                    <a:pt x="551" y="5"/>
                  </a:cubicBezTo>
                  <a:lnTo>
                    <a:pt x="382" y="5"/>
                  </a:lnTo>
                  <a:lnTo>
                    <a:pt x="1" y="491"/>
                  </a:lnTo>
                  <a:cubicBezTo>
                    <a:pt x="64" y="639"/>
                    <a:pt x="212" y="766"/>
                    <a:pt x="382" y="809"/>
                  </a:cubicBezTo>
                  <a:cubicBezTo>
                    <a:pt x="847" y="647"/>
                    <a:pt x="1409" y="1"/>
                    <a:pt x="661"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2" name="Google Shape;4212;p24"/>
            <p:cNvSpPr/>
            <p:nvPr/>
          </p:nvSpPr>
          <p:spPr>
            <a:xfrm>
              <a:off x="-2803900" y="3810875"/>
              <a:ext cx="39900" cy="45625"/>
            </a:xfrm>
            <a:custGeom>
              <a:rect b="b" l="l" r="r" t="t"/>
              <a:pathLst>
                <a:path extrusionOk="0" h="1825" w="1596">
                  <a:moveTo>
                    <a:pt x="741" y="0"/>
                  </a:moveTo>
                  <a:lnTo>
                    <a:pt x="191" y="1037"/>
                  </a:lnTo>
                  <a:cubicBezTo>
                    <a:pt x="64" y="1037"/>
                    <a:pt x="64" y="1143"/>
                    <a:pt x="0" y="1185"/>
                  </a:cubicBezTo>
                  <a:lnTo>
                    <a:pt x="0" y="1671"/>
                  </a:lnTo>
                  <a:cubicBezTo>
                    <a:pt x="157" y="1778"/>
                    <a:pt x="308" y="1824"/>
                    <a:pt x="447" y="1824"/>
                  </a:cubicBezTo>
                  <a:cubicBezTo>
                    <a:pt x="1190" y="1824"/>
                    <a:pt x="1596" y="499"/>
                    <a:pt x="741"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3" name="Google Shape;4213;p24"/>
            <p:cNvSpPr/>
            <p:nvPr/>
          </p:nvSpPr>
          <p:spPr>
            <a:xfrm>
              <a:off x="-2810250" y="3804525"/>
              <a:ext cx="11125" cy="36500"/>
            </a:xfrm>
            <a:custGeom>
              <a:rect b="b" l="l" r="r" t="t"/>
              <a:pathLst>
                <a:path extrusionOk="0" h="1460" w="445">
                  <a:moveTo>
                    <a:pt x="445" y="1"/>
                  </a:moveTo>
                  <a:cubicBezTo>
                    <a:pt x="1" y="445"/>
                    <a:pt x="297" y="974"/>
                    <a:pt x="254" y="1460"/>
                  </a:cubicBezTo>
                  <a:lnTo>
                    <a:pt x="445" y="1291"/>
                  </a:lnTo>
                  <a:cubicBezTo>
                    <a:pt x="445" y="868"/>
                    <a:pt x="445" y="424"/>
                    <a:pt x="445"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4" name="Google Shape;4214;p24"/>
            <p:cNvSpPr/>
            <p:nvPr/>
          </p:nvSpPr>
          <p:spPr>
            <a:xfrm>
              <a:off x="-1216100" y="4099100"/>
              <a:ext cx="34200" cy="16875"/>
            </a:xfrm>
            <a:custGeom>
              <a:rect b="b" l="l" r="r" t="t"/>
              <a:pathLst>
                <a:path extrusionOk="0" h="675" w="1368">
                  <a:moveTo>
                    <a:pt x="772" y="0"/>
                  </a:moveTo>
                  <a:cubicBezTo>
                    <a:pt x="660" y="0"/>
                    <a:pt x="532" y="37"/>
                    <a:pt x="402" y="125"/>
                  </a:cubicBezTo>
                  <a:cubicBezTo>
                    <a:pt x="0" y="379"/>
                    <a:pt x="465" y="484"/>
                    <a:pt x="550" y="653"/>
                  </a:cubicBezTo>
                  <a:lnTo>
                    <a:pt x="740" y="675"/>
                  </a:lnTo>
                  <a:cubicBezTo>
                    <a:pt x="1368" y="460"/>
                    <a:pt x="1170" y="0"/>
                    <a:pt x="772"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5" name="Google Shape;4215;p24"/>
            <p:cNvSpPr/>
            <p:nvPr/>
          </p:nvSpPr>
          <p:spPr>
            <a:xfrm>
              <a:off x="-1434475" y="3938375"/>
              <a:ext cx="18525" cy="7875"/>
            </a:xfrm>
            <a:custGeom>
              <a:rect b="b" l="l" r="r" t="t"/>
              <a:pathLst>
                <a:path extrusionOk="0" h="315" w="741">
                  <a:moveTo>
                    <a:pt x="402" y="1"/>
                  </a:moveTo>
                  <a:cubicBezTo>
                    <a:pt x="212" y="1"/>
                    <a:pt x="40" y="50"/>
                    <a:pt x="0" y="315"/>
                  </a:cubicBezTo>
                  <a:lnTo>
                    <a:pt x="741" y="19"/>
                  </a:lnTo>
                  <a:cubicBezTo>
                    <a:pt x="637" y="19"/>
                    <a:pt x="517" y="1"/>
                    <a:pt x="402"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6" name="Google Shape;4216;p24"/>
            <p:cNvSpPr/>
            <p:nvPr/>
          </p:nvSpPr>
          <p:spPr>
            <a:xfrm>
              <a:off x="-2306375" y="3724700"/>
              <a:ext cx="12200" cy="23800"/>
            </a:xfrm>
            <a:custGeom>
              <a:rect b="b" l="l" r="r" t="t"/>
              <a:pathLst>
                <a:path extrusionOk="0" h="952" w="488">
                  <a:moveTo>
                    <a:pt x="339" y="0"/>
                  </a:moveTo>
                  <a:cubicBezTo>
                    <a:pt x="1" y="275"/>
                    <a:pt x="212" y="635"/>
                    <a:pt x="170" y="952"/>
                  </a:cubicBezTo>
                  <a:cubicBezTo>
                    <a:pt x="487" y="677"/>
                    <a:pt x="276" y="317"/>
                    <a:pt x="339"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4217" name="Google Shape;4217;p24"/>
          <p:cNvPicPr preferRelativeResize="0"/>
          <p:nvPr/>
        </p:nvPicPr>
        <p:blipFill>
          <a:blip r:embed="rId3">
            <a:alphaModFix amt="73000"/>
          </a:blip>
          <a:stretch>
            <a:fillRect/>
          </a:stretch>
        </p:blipFill>
        <p:spPr>
          <a:xfrm>
            <a:off x="7745301" y="4636594"/>
            <a:ext cx="2619999" cy="465425"/>
          </a:xfrm>
          <a:prstGeom prst="rect">
            <a:avLst/>
          </a:prstGeom>
          <a:noFill/>
          <a:ln>
            <a:noFill/>
          </a:ln>
        </p:spPr>
      </p:pic>
      <p:pic>
        <p:nvPicPr>
          <p:cNvPr id="4218" name="Google Shape;4218;p24"/>
          <p:cNvPicPr preferRelativeResize="0"/>
          <p:nvPr/>
        </p:nvPicPr>
        <p:blipFill>
          <a:blip r:embed="rId4">
            <a:alphaModFix amt="73000"/>
          </a:blip>
          <a:stretch>
            <a:fillRect/>
          </a:stretch>
        </p:blipFill>
        <p:spPr>
          <a:xfrm>
            <a:off x="-1557174" y="655569"/>
            <a:ext cx="2619999" cy="465425"/>
          </a:xfrm>
          <a:prstGeom prst="rect">
            <a:avLst/>
          </a:prstGeom>
          <a:noFill/>
          <a:ln>
            <a:noFill/>
          </a:ln>
        </p:spPr>
      </p:pic>
      <p:grpSp>
        <p:nvGrpSpPr>
          <p:cNvPr id="4219" name="Google Shape;4219;p24"/>
          <p:cNvGrpSpPr/>
          <p:nvPr/>
        </p:nvGrpSpPr>
        <p:grpSpPr>
          <a:xfrm>
            <a:off x="-1043675" y="4210088"/>
            <a:ext cx="2106500" cy="597475"/>
            <a:chOff x="-2810250" y="3572525"/>
            <a:chExt cx="2106500" cy="597475"/>
          </a:xfrm>
        </p:grpSpPr>
        <p:sp>
          <p:nvSpPr>
            <p:cNvPr id="4220" name="Google Shape;4220;p24"/>
            <p:cNvSpPr/>
            <p:nvPr/>
          </p:nvSpPr>
          <p:spPr>
            <a:xfrm>
              <a:off x="-2396250" y="4007475"/>
              <a:ext cx="133850" cy="123700"/>
            </a:xfrm>
            <a:custGeom>
              <a:rect b="b" l="l" r="r" t="t"/>
              <a:pathLst>
                <a:path extrusionOk="0" h="4948" w="5354">
                  <a:moveTo>
                    <a:pt x="3665" y="0"/>
                  </a:moveTo>
                  <a:cubicBezTo>
                    <a:pt x="3419" y="0"/>
                    <a:pt x="3177" y="89"/>
                    <a:pt x="2983" y="258"/>
                  </a:cubicBezTo>
                  <a:cubicBezTo>
                    <a:pt x="2771" y="1971"/>
                    <a:pt x="1" y="2521"/>
                    <a:pt x="339" y="4445"/>
                  </a:cubicBezTo>
                  <a:cubicBezTo>
                    <a:pt x="400" y="4488"/>
                    <a:pt x="452" y="4505"/>
                    <a:pt x="498" y="4505"/>
                  </a:cubicBezTo>
                  <a:cubicBezTo>
                    <a:pt x="693" y="4505"/>
                    <a:pt x="777" y="4189"/>
                    <a:pt x="1039" y="4189"/>
                  </a:cubicBezTo>
                  <a:cubicBezTo>
                    <a:pt x="1052" y="4189"/>
                    <a:pt x="1065" y="4190"/>
                    <a:pt x="1079" y="4192"/>
                  </a:cubicBezTo>
                  <a:cubicBezTo>
                    <a:pt x="1164" y="4466"/>
                    <a:pt x="614" y="4466"/>
                    <a:pt x="762" y="4763"/>
                  </a:cubicBezTo>
                  <a:cubicBezTo>
                    <a:pt x="893" y="4882"/>
                    <a:pt x="1072" y="4948"/>
                    <a:pt x="1226" y="4948"/>
                  </a:cubicBezTo>
                  <a:cubicBezTo>
                    <a:pt x="1344" y="4948"/>
                    <a:pt x="1447" y="4909"/>
                    <a:pt x="1502" y="4826"/>
                  </a:cubicBezTo>
                  <a:cubicBezTo>
                    <a:pt x="1946" y="4213"/>
                    <a:pt x="2750" y="3853"/>
                    <a:pt x="3004" y="3155"/>
                  </a:cubicBezTo>
                  <a:cubicBezTo>
                    <a:pt x="3110" y="2817"/>
                    <a:pt x="3363" y="2542"/>
                    <a:pt x="3659" y="2373"/>
                  </a:cubicBezTo>
                  <a:cubicBezTo>
                    <a:pt x="4558" y="1871"/>
                    <a:pt x="5354" y="109"/>
                    <a:pt x="4167" y="109"/>
                  </a:cubicBezTo>
                  <a:cubicBezTo>
                    <a:pt x="4153" y="109"/>
                    <a:pt x="4139" y="109"/>
                    <a:pt x="4125" y="110"/>
                  </a:cubicBezTo>
                  <a:cubicBezTo>
                    <a:pt x="3977" y="36"/>
                    <a:pt x="3820" y="0"/>
                    <a:pt x="3665"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1" name="Google Shape;4221;p24"/>
            <p:cNvSpPr/>
            <p:nvPr/>
          </p:nvSpPr>
          <p:spPr>
            <a:xfrm>
              <a:off x="-1076525" y="3572525"/>
              <a:ext cx="126925" cy="104075"/>
            </a:xfrm>
            <a:custGeom>
              <a:rect b="b" l="l" r="r" t="t"/>
              <a:pathLst>
                <a:path extrusionOk="0" h="4163" w="5077">
                  <a:moveTo>
                    <a:pt x="3337" y="1"/>
                  </a:moveTo>
                  <a:cubicBezTo>
                    <a:pt x="3025" y="1"/>
                    <a:pt x="2736" y="55"/>
                    <a:pt x="2602" y="165"/>
                  </a:cubicBezTo>
                  <a:cubicBezTo>
                    <a:pt x="2665" y="715"/>
                    <a:pt x="1798" y="906"/>
                    <a:pt x="1841" y="1477"/>
                  </a:cubicBezTo>
                  <a:cubicBezTo>
                    <a:pt x="1819" y="1815"/>
                    <a:pt x="1544" y="1900"/>
                    <a:pt x="1248" y="1963"/>
                  </a:cubicBezTo>
                  <a:cubicBezTo>
                    <a:pt x="254" y="2513"/>
                    <a:pt x="1" y="4099"/>
                    <a:pt x="1502" y="4163"/>
                  </a:cubicBezTo>
                  <a:cubicBezTo>
                    <a:pt x="2412" y="3824"/>
                    <a:pt x="3173" y="3190"/>
                    <a:pt x="3659" y="2365"/>
                  </a:cubicBezTo>
                  <a:cubicBezTo>
                    <a:pt x="3793" y="1912"/>
                    <a:pt x="4060" y="1739"/>
                    <a:pt x="4460" y="1739"/>
                  </a:cubicBezTo>
                  <a:cubicBezTo>
                    <a:pt x="4565" y="1739"/>
                    <a:pt x="4678" y="1751"/>
                    <a:pt x="4801" y="1773"/>
                  </a:cubicBezTo>
                  <a:cubicBezTo>
                    <a:pt x="4738" y="1604"/>
                    <a:pt x="5076" y="1477"/>
                    <a:pt x="4865" y="1286"/>
                  </a:cubicBezTo>
                  <a:cubicBezTo>
                    <a:pt x="4670" y="1119"/>
                    <a:pt x="4486" y="1055"/>
                    <a:pt x="4305" y="1055"/>
                  </a:cubicBezTo>
                  <a:cubicBezTo>
                    <a:pt x="3779" y="1055"/>
                    <a:pt x="3290" y="1599"/>
                    <a:pt x="2708" y="1709"/>
                  </a:cubicBezTo>
                  <a:cubicBezTo>
                    <a:pt x="2792" y="1202"/>
                    <a:pt x="3215" y="948"/>
                    <a:pt x="3511" y="715"/>
                  </a:cubicBezTo>
                  <a:cubicBezTo>
                    <a:pt x="3571" y="673"/>
                    <a:pt x="3645" y="658"/>
                    <a:pt x="3726" y="658"/>
                  </a:cubicBezTo>
                  <a:cubicBezTo>
                    <a:pt x="3891" y="658"/>
                    <a:pt x="4083" y="718"/>
                    <a:pt x="4233" y="718"/>
                  </a:cubicBezTo>
                  <a:cubicBezTo>
                    <a:pt x="4373" y="718"/>
                    <a:pt x="4476" y="666"/>
                    <a:pt x="4484" y="461"/>
                  </a:cubicBezTo>
                  <a:cubicBezTo>
                    <a:pt x="4458" y="156"/>
                    <a:pt x="3864" y="1"/>
                    <a:pt x="3337"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2" name="Google Shape;4222;p24"/>
            <p:cNvSpPr/>
            <p:nvPr/>
          </p:nvSpPr>
          <p:spPr>
            <a:xfrm>
              <a:off x="-2407875" y="4057575"/>
              <a:ext cx="141200" cy="94050"/>
            </a:xfrm>
            <a:custGeom>
              <a:rect b="b" l="l" r="r" t="t"/>
              <a:pathLst>
                <a:path extrusionOk="0" h="3762" w="5648">
                  <a:moveTo>
                    <a:pt x="4962" y="0"/>
                  </a:moveTo>
                  <a:cubicBezTo>
                    <a:pt x="4363" y="0"/>
                    <a:pt x="3743" y="352"/>
                    <a:pt x="3532" y="940"/>
                  </a:cubicBezTo>
                  <a:cubicBezTo>
                    <a:pt x="3405" y="1638"/>
                    <a:pt x="2665" y="1743"/>
                    <a:pt x="2369" y="2293"/>
                  </a:cubicBezTo>
                  <a:cubicBezTo>
                    <a:pt x="2144" y="2744"/>
                    <a:pt x="1958" y="2962"/>
                    <a:pt x="1704" y="2962"/>
                  </a:cubicBezTo>
                  <a:cubicBezTo>
                    <a:pt x="1506" y="2962"/>
                    <a:pt x="1265" y="2828"/>
                    <a:pt x="931" y="2568"/>
                  </a:cubicBezTo>
                  <a:cubicBezTo>
                    <a:pt x="656" y="2399"/>
                    <a:pt x="677" y="2188"/>
                    <a:pt x="740" y="1955"/>
                  </a:cubicBezTo>
                  <a:cubicBezTo>
                    <a:pt x="844" y="1728"/>
                    <a:pt x="715" y="1616"/>
                    <a:pt x="571" y="1616"/>
                  </a:cubicBezTo>
                  <a:cubicBezTo>
                    <a:pt x="420" y="1616"/>
                    <a:pt x="253" y="1738"/>
                    <a:pt x="317" y="1976"/>
                  </a:cubicBezTo>
                  <a:cubicBezTo>
                    <a:pt x="85" y="2293"/>
                    <a:pt x="0" y="2801"/>
                    <a:pt x="360" y="3076"/>
                  </a:cubicBezTo>
                  <a:cubicBezTo>
                    <a:pt x="1067" y="3522"/>
                    <a:pt x="1545" y="3761"/>
                    <a:pt x="1963" y="3761"/>
                  </a:cubicBezTo>
                  <a:cubicBezTo>
                    <a:pt x="2358" y="3761"/>
                    <a:pt x="2699" y="3549"/>
                    <a:pt x="3130" y="3097"/>
                  </a:cubicBezTo>
                  <a:cubicBezTo>
                    <a:pt x="3997" y="2166"/>
                    <a:pt x="5097" y="1342"/>
                    <a:pt x="5647" y="178"/>
                  </a:cubicBezTo>
                  <a:cubicBezTo>
                    <a:pt x="5441" y="57"/>
                    <a:pt x="5203" y="0"/>
                    <a:pt x="4962"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3" name="Google Shape;4223;p24"/>
            <p:cNvSpPr/>
            <p:nvPr/>
          </p:nvSpPr>
          <p:spPr>
            <a:xfrm>
              <a:off x="-869800" y="3762375"/>
              <a:ext cx="147025" cy="84950"/>
            </a:xfrm>
            <a:custGeom>
              <a:rect b="b" l="l" r="r" t="t"/>
              <a:pathLst>
                <a:path extrusionOk="0" h="3398" w="5881">
                  <a:moveTo>
                    <a:pt x="3321" y="0"/>
                  </a:moveTo>
                  <a:cubicBezTo>
                    <a:pt x="2724" y="0"/>
                    <a:pt x="1587" y="1645"/>
                    <a:pt x="652" y="1645"/>
                  </a:cubicBezTo>
                  <a:cubicBezTo>
                    <a:pt x="646" y="1645"/>
                    <a:pt x="641" y="1645"/>
                    <a:pt x="635" y="1644"/>
                  </a:cubicBezTo>
                  <a:cubicBezTo>
                    <a:pt x="339" y="1666"/>
                    <a:pt x="530" y="2004"/>
                    <a:pt x="276" y="2067"/>
                  </a:cubicBezTo>
                  <a:cubicBezTo>
                    <a:pt x="1" y="2448"/>
                    <a:pt x="170" y="2829"/>
                    <a:pt x="276" y="3188"/>
                  </a:cubicBezTo>
                  <a:lnTo>
                    <a:pt x="445" y="3209"/>
                  </a:lnTo>
                  <a:cubicBezTo>
                    <a:pt x="481" y="3205"/>
                    <a:pt x="517" y="3203"/>
                    <a:pt x="553" y="3203"/>
                  </a:cubicBezTo>
                  <a:cubicBezTo>
                    <a:pt x="921" y="3203"/>
                    <a:pt x="1302" y="3397"/>
                    <a:pt x="1640" y="3397"/>
                  </a:cubicBezTo>
                  <a:cubicBezTo>
                    <a:pt x="1779" y="3397"/>
                    <a:pt x="1911" y="3365"/>
                    <a:pt x="2031" y="3273"/>
                  </a:cubicBezTo>
                  <a:cubicBezTo>
                    <a:pt x="2645" y="2850"/>
                    <a:pt x="3491" y="2554"/>
                    <a:pt x="3892" y="2089"/>
                  </a:cubicBezTo>
                  <a:cubicBezTo>
                    <a:pt x="4358" y="1306"/>
                    <a:pt x="5881" y="1243"/>
                    <a:pt x="5606" y="164"/>
                  </a:cubicBezTo>
                  <a:cubicBezTo>
                    <a:pt x="5575" y="156"/>
                    <a:pt x="5540" y="153"/>
                    <a:pt x="5503" y="153"/>
                  </a:cubicBezTo>
                  <a:cubicBezTo>
                    <a:pt x="4820" y="153"/>
                    <a:pt x="3102" y="1370"/>
                    <a:pt x="2581" y="1771"/>
                  </a:cubicBezTo>
                  <a:cubicBezTo>
                    <a:pt x="2877" y="1179"/>
                    <a:pt x="3533" y="756"/>
                    <a:pt x="3491" y="58"/>
                  </a:cubicBezTo>
                  <a:cubicBezTo>
                    <a:pt x="3441" y="18"/>
                    <a:pt x="3384" y="0"/>
                    <a:pt x="3321"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4" name="Google Shape;4224;p24"/>
            <p:cNvSpPr/>
            <p:nvPr/>
          </p:nvSpPr>
          <p:spPr>
            <a:xfrm>
              <a:off x="-2475025" y="3887900"/>
              <a:ext cx="118975" cy="96950"/>
            </a:xfrm>
            <a:custGeom>
              <a:rect b="b" l="l" r="r" t="t"/>
              <a:pathLst>
                <a:path extrusionOk="0" h="3878" w="4759">
                  <a:moveTo>
                    <a:pt x="2337" y="1"/>
                  </a:moveTo>
                  <a:cubicBezTo>
                    <a:pt x="1329" y="1"/>
                    <a:pt x="678" y="1172"/>
                    <a:pt x="550" y="1995"/>
                  </a:cubicBezTo>
                  <a:cubicBezTo>
                    <a:pt x="0" y="3010"/>
                    <a:pt x="867" y="3751"/>
                    <a:pt x="1883" y="3878"/>
                  </a:cubicBezTo>
                  <a:cubicBezTo>
                    <a:pt x="2665" y="3095"/>
                    <a:pt x="4759" y="1953"/>
                    <a:pt x="3215" y="832"/>
                  </a:cubicBezTo>
                  <a:cubicBezTo>
                    <a:pt x="2898" y="621"/>
                    <a:pt x="2961" y="346"/>
                    <a:pt x="2834" y="92"/>
                  </a:cubicBezTo>
                  <a:cubicBezTo>
                    <a:pt x="2660" y="29"/>
                    <a:pt x="2494" y="1"/>
                    <a:pt x="2337"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5" name="Google Shape;4225;p24"/>
            <p:cNvSpPr/>
            <p:nvPr/>
          </p:nvSpPr>
          <p:spPr>
            <a:xfrm>
              <a:off x="-1207650" y="3814575"/>
              <a:ext cx="107350" cy="83025"/>
            </a:xfrm>
            <a:custGeom>
              <a:rect b="b" l="l" r="r" t="t"/>
              <a:pathLst>
                <a:path extrusionOk="0" h="3321" w="4294">
                  <a:moveTo>
                    <a:pt x="2433" y="1"/>
                  </a:moveTo>
                  <a:lnTo>
                    <a:pt x="1883" y="275"/>
                  </a:lnTo>
                  <a:cubicBezTo>
                    <a:pt x="1967" y="1227"/>
                    <a:pt x="1037" y="1523"/>
                    <a:pt x="423" y="2031"/>
                  </a:cubicBezTo>
                  <a:cubicBezTo>
                    <a:pt x="0" y="2771"/>
                    <a:pt x="297" y="3194"/>
                    <a:pt x="1333" y="3321"/>
                  </a:cubicBezTo>
                  <a:cubicBezTo>
                    <a:pt x="3025" y="2665"/>
                    <a:pt x="2623" y="1227"/>
                    <a:pt x="4252" y="1121"/>
                  </a:cubicBezTo>
                  <a:lnTo>
                    <a:pt x="4294" y="783"/>
                  </a:lnTo>
                  <a:cubicBezTo>
                    <a:pt x="3955" y="22"/>
                    <a:pt x="3131" y="106"/>
                    <a:pt x="2433"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6" name="Google Shape;4226;p24"/>
            <p:cNvSpPr/>
            <p:nvPr/>
          </p:nvSpPr>
          <p:spPr>
            <a:xfrm>
              <a:off x="-1657600" y="3775075"/>
              <a:ext cx="115300" cy="89075"/>
            </a:xfrm>
            <a:custGeom>
              <a:rect b="b" l="l" r="r" t="t"/>
              <a:pathLst>
                <a:path extrusionOk="0" h="3563" w="4612">
                  <a:moveTo>
                    <a:pt x="3414" y="0"/>
                  </a:moveTo>
                  <a:cubicBezTo>
                    <a:pt x="2993" y="0"/>
                    <a:pt x="3192" y="1023"/>
                    <a:pt x="1840" y="1707"/>
                  </a:cubicBezTo>
                  <a:cubicBezTo>
                    <a:pt x="1883" y="2807"/>
                    <a:pt x="719" y="2575"/>
                    <a:pt x="0" y="2934"/>
                  </a:cubicBezTo>
                  <a:cubicBezTo>
                    <a:pt x="104" y="3374"/>
                    <a:pt x="451" y="3562"/>
                    <a:pt x="899" y="3562"/>
                  </a:cubicBezTo>
                  <a:cubicBezTo>
                    <a:pt x="2278" y="3562"/>
                    <a:pt x="4612" y="1777"/>
                    <a:pt x="3701" y="100"/>
                  </a:cubicBezTo>
                  <a:cubicBezTo>
                    <a:pt x="3579" y="31"/>
                    <a:pt x="3487" y="0"/>
                    <a:pt x="3414"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7" name="Google Shape;4227;p24"/>
            <p:cNvSpPr/>
            <p:nvPr/>
          </p:nvSpPr>
          <p:spPr>
            <a:xfrm>
              <a:off x="-2430100" y="3892350"/>
              <a:ext cx="79875" cy="94825"/>
            </a:xfrm>
            <a:custGeom>
              <a:rect b="b" l="l" r="r" t="t"/>
              <a:pathLst>
                <a:path extrusionOk="0" h="3793" w="3195">
                  <a:moveTo>
                    <a:pt x="1251" y="0"/>
                  </a:moveTo>
                  <a:cubicBezTo>
                    <a:pt x="1175" y="0"/>
                    <a:pt x="1096" y="7"/>
                    <a:pt x="1016" y="20"/>
                  </a:cubicBezTo>
                  <a:cubicBezTo>
                    <a:pt x="720" y="316"/>
                    <a:pt x="382" y="548"/>
                    <a:pt x="1185" y="760"/>
                  </a:cubicBezTo>
                  <a:cubicBezTo>
                    <a:pt x="2475" y="1162"/>
                    <a:pt x="1376" y="2684"/>
                    <a:pt x="530" y="3002"/>
                  </a:cubicBezTo>
                  <a:cubicBezTo>
                    <a:pt x="212" y="3065"/>
                    <a:pt x="1" y="3382"/>
                    <a:pt x="86" y="3700"/>
                  </a:cubicBezTo>
                  <a:cubicBezTo>
                    <a:pt x="287" y="3764"/>
                    <a:pt x="455" y="3793"/>
                    <a:pt x="600" y="3793"/>
                  </a:cubicBezTo>
                  <a:cubicBezTo>
                    <a:pt x="1354" y="3793"/>
                    <a:pt x="1459" y="3019"/>
                    <a:pt x="2116" y="2558"/>
                  </a:cubicBezTo>
                  <a:cubicBezTo>
                    <a:pt x="3194" y="1779"/>
                    <a:pt x="2538" y="0"/>
                    <a:pt x="1251"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8" name="Google Shape;4228;p24"/>
            <p:cNvSpPr/>
            <p:nvPr/>
          </p:nvSpPr>
          <p:spPr>
            <a:xfrm>
              <a:off x="-858675" y="3784450"/>
              <a:ext cx="124800" cy="72900"/>
            </a:xfrm>
            <a:custGeom>
              <a:rect b="b" l="l" r="r" t="t"/>
              <a:pathLst>
                <a:path extrusionOk="0" h="2916" w="4992">
                  <a:moveTo>
                    <a:pt x="4991" y="85"/>
                  </a:moveTo>
                  <a:lnTo>
                    <a:pt x="4991" y="85"/>
                  </a:lnTo>
                  <a:cubicBezTo>
                    <a:pt x="4590" y="233"/>
                    <a:pt x="3638" y="0"/>
                    <a:pt x="3553" y="529"/>
                  </a:cubicBezTo>
                  <a:cubicBezTo>
                    <a:pt x="3744" y="1523"/>
                    <a:pt x="2242" y="1142"/>
                    <a:pt x="1925" y="1840"/>
                  </a:cubicBezTo>
                  <a:cubicBezTo>
                    <a:pt x="1784" y="2210"/>
                    <a:pt x="1565" y="2322"/>
                    <a:pt x="1324" y="2322"/>
                  </a:cubicBezTo>
                  <a:cubicBezTo>
                    <a:pt x="952" y="2322"/>
                    <a:pt x="529" y="2056"/>
                    <a:pt x="260" y="2056"/>
                  </a:cubicBezTo>
                  <a:cubicBezTo>
                    <a:pt x="125" y="2056"/>
                    <a:pt x="30" y="2124"/>
                    <a:pt x="0" y="2326"/>
                  </a:cubicBezTo>
                  <a:cubicBezTo>
                    <a:pt x="340" y="2745"/>
                    <a:pt x="752" y="2916"/>
                    <a:pt x="1193" y="2916"/>
                  </a:cubicBezTo>
                  <a:cubicBezTo>
                    <a:pt x="2648" y="2916"/>
                    <a:pt x="4423" y="1058"/>
                    <a:pt x="4991" y="85"/>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9" name="Google Shape;4229;p24"/>
            <p:cNvSpPr/>
            <p:nvPr/>
          </p:nvSpPr>
          <p:spPr>
            <a:xfrm>
              <a:off x="-1715775" y="4022375"/>
              <a:ext cx="82525" cy="97300"/>
            </a:xfrm>
            <a:custGeom>
              <a:rect b="b" l="l" r="r" t="t"/>
              <a:pathLst>
                <a:path extrusionOk="0" h="3892" w="3301">
                  <a:moveTo>
                    <a:pt x="2164" y="1"/>
                  </a:moveTo>
                  <a:cubicBezTo>
                    <a:pt x="2076" y="1"/>
                    <a:pt x="2004" y="47"/>
                    <a:pt x="1968" y="191"/>
                  </a:cubicBezTo>
                  <a:cubicBezTo>
                    <a:pt x="1714" y="381"/>
                    <a:pt x="1545" y="677"/>
                    <a:pt x="1545" y="994"/>
                  </a:cubicBezTo>
                  <a:cubicBezTo>
                    <a:pt x="1376" y="1925"/>
                    <a:pt x="1" y="2411"/>
                    <a:pt x="530" y="3469"/>
                  </a:cubicBezTo>
                  <a:cubicBezTo>
                    <a:pt x="675" y="3736"/>
                    <a:pt x="995" y="3891"/>
                    <a:pt x="1306" y="3891"/>
                  </a:cubicBezTo>
                  <a:cubicBezTo>
                    <a:pt x="1536" y="3891"/>
                    <a:pt x="1760" y="3806"/>
                    <a:pt x="1904" y="3617"/>
                  </a:cubicBezTo>
                  <a:cubicBezTo>
                    <a:pt x="2179" y="2432"/>
                    <a:pt x="3300" y="1502"/>
                    <a:pt x="3258" y="233"/>
                  </a:cubicBezTo>
                  <a:lnTo>
                    <a:pt x="2708" y="148"/>
                  </a:lnTo>
                  <a:cubicBezTo>
                    <a:pt x="2698" y="150"/>
                    <a:pt x="2687" y="151"/>
                    <a:pt x="2676" y="151"/>
                  </a:cubicBezTo>
                  <a:cubicBezTo>
                    <a:pt x="2534" y="151"/>
                    <a:pt x="2323" y="1"/>
                    <a:pt x="2164"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0" name="Google Shape;4230;p24"/>
            <p:cNvSpPr/>
            <p:nvPr/>
          </p:nvSpPr>
          <p:spPr>
            <a:xfrm>
              <a:off x="-1209225" y="4031875"/>
              <a:ext cx="103650" cy="71425"/>
            </a:xfrm>
            <a:custGeom>
              <a:rect b="b" l="l" r="r" t="t"/>
              <a:pathLst>
                <a:path extrusionOk="0" h="2857" w="4146">
                  <a:moveTo>
                    <a:pt x="3786" y="1"/>
                  </a:moveTo>
                  <a:cubicBezTo>
                    <a:pt x="3046" y="85"/>
                    <a:pt x="2305" y="64"/>
                    <a:pt x="1586" y="128"/>
                  </a:cubicBezTo>
                  <a:lnTo>
                    <a:pt x="1015" y="593"/>
                  </a:lnTo>
                  <a:cubicBezTo>
                    <a:pt x="931" y="678"/>
                    <a:pt x="888" y="762"/>
                    <a:pt x="867" y="889"/>
                  </a:cubicBezTo>
                  <a:cubicBezTo>
                    <a:pt x="867" y="1460"/>
                    <a:pt x="0" y="1756"/>
                    <a:pt x="254" y="2412"/>
                  </a:cubicBezTo>
                  <a:cubicBezTo>
                    <a:pt x="536" y="2704"/>
                    <a:pt x="899" y="2857"/>
                    <a:pt x="1245" y="2857"/>
                  </a:cubicBezTo>
                  <a:cubicBezTo>
                    <a:pt x="1652" y="2857"/>
                    <a:pt x="2036" y="2646"/>
                    <a:pt x="2242" y="2200"/>
                  </a:cubicBezTo>
                  <a:cubicBezTo>
                    <a:pt x="2305" y="2031"/>
                    <a:pt x="2263" y="1862"/>
                    <a:pt x="2157" y="1756"/>
                  </a:cubicBezTo>
                  <a:cubicBezTo>
                    <a:pt x="2106" y="1735"/>
                    <a:pt x="2059" y="1725"/>
                    <a:pt x="2015" y="1725"/>
                  </a:cubicBezTo>
                  <a:cubicBezTo>
                    <a:pt x="1762" y="1725"/>
                    <a:pt x="1611" y="2027"/>
                    <a:pt x="1362" y="2027"/>
                  </a:cubicBezTo>
                  <a:cubicBezTo>
                    <a:pt x="1314" y="2027"/>
                    <a:pt x="1262" y="2016"/>
                    <a:pt x="1206" y="1989"/>
                  </a:cubicBezTo>
                  <a:cubicBezTo>
                    <a:pt x="1461" y="1559"/>
                    <a:pt x="1576" y="1366"/>
                    <a:pt x="1705" y="1366"/>
                  </a:cubicBezTo>
                  <a:cubicBezTo>
                    <a:pt x="1811" y="1366"/>
                    <a:pt x="1926" y="1497"/>
                    <a:pt x="2136" y="1735"/>
                  </a:cubicBezTo>
                  <a:cubicBezTo>
                    <a:pt x="2338" y="1823"/>
                    <a:pt x="2499" y="1859"/>
                    <a:pt x="2631" y="1859"/>
                  </a:cubicBezTo>
                  <a:cubicBezTo>
                    <a:pt x="3230" y="1859"/>
                    <a:pt x="3210" y="1093"/>
                    <a:pt x="3574" y="868"/>
                  </a:cubicBezTo>
                  <a:lnTo>
                    <a:pt x="3574" y="868"/>
                  </a:lnTo>
                  <a:cubicBezTo>
                    <a:pt x="3426" y="1079"/>
                    <a:pt x="3320" y="1291"/>
                    <a:pt x="3765" y="1418"/>
                  </a:cubicBezTo>
                  <a:cubicBezTo>
                    <a:pt x="3765" y="953"/>
                    <a:pt x="4145" y="487"/>
                    <a:pt x="3786"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1" name="Google Shape;4231;p24"/>
            <p:cNvSpPr/>
            <p:nvPr/>
          </p:nvSpPr>
          <p:spPr>
            <a:xfrm>
              <a:off x="-2402600" y="4013900"/>
              <a:ext cx="103125" cy="108950"/>
            </a:xfrm>
            <a:custGeom>
              <a:rect b="b" l="l" r="r" t="t"/>
              <a:pathLst>
                <a:path extrusionOk="0" h="4358" w="4125">
                  <a:moveTo>
                    <a:pt x="3258" y="1"/>
                  </a:moveTo>
                  <a:cubicBezTo>
                    <a:pt x="1883" y="720"/>
                    <a:pt x="826" y="1925"/>
                    <a:pt x="276" y="3385"/>
                  </a:cubicBezTo>
                  <a:cubicBezTo>
                    <a:pt x="635" y="3638"/>
                    <a:pt x="1" y="4188"/>
                    <a:pt x="656" y="4358"/>
                  </a:cubicBezTo>
                  <a:cubicBezTo>
                    <a:pt x="720" y="4315"/>
                    <a:pt x="741" y="4231"/>
                    <a:pt x="656" y="4188"/>
                  </a:cubicBezTo>
                  <a:cubicBezTo>
                    <a:pt x="635" y="2285"/>
                    <a:pt x="4125" y="1206"/>
                    <a:pt x="3258"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2" name="Google Shape;4232;p24"/>
            <p:cNvSpPr/>
            <p:nvPr/>
          </p:nvSpPr>
          <p:spPr>
            <a:xfrm>
              <a:off x="-2066325" y="3800825"/>
              <a:ext cx="83575" cy="106975"/>
            </a:xfrm>
            <a:custGeom>
              <a:rect b="b" l="l" r="r" t="t"/>
              <a:pathLst>
                <a:path extrusionOk="0" h="4279" w="3343">
                  <a:moveTo>
                    <a:pt x="1333" y="1"/>
                  </a:moveTo>
                  <a:lnTo>
                    <a:pt x="1333" y="22"/>
                  </a:lnTo>
                  <a:cubicBezTo>
                    <a:pt x="678" y="1333"/>
                    <a:pt x="1" y="2856"/>
                    <a:pt x="995" y="4188"/>
                  </a:cubicBezTo>
                  <a:cubicBezTo>
                    <a:pt x="1021" y="4179"/>
                    <a:pt x="1044" y="4174"/>
                    <a:pt x="1064" y="4174"/>
                  </a:cubicBezTo>
                  <a:cubicBezTo>
                    <a:pt x="1093" y="4174"/>
                    <a:pt x="1118" y="4185"/>
                    <a:pt x="1143" y="4209"/>
                  </a:cubicBezTo>
                  <a:cubicBezTo>
                    <a:pt x="1255" y="4257"/>
                    <a:pt x="1355" y="4278"/>
                    <a:pt x="1445" y="4278"/>
                  </a:cubicBezTo>
                  <a:cubicBezTo>
                    <a:pt x="2033" y="4278"/>
                    <a:pt x="2193" y="3371"/>
                    <a:pt x="2560" y="3004"/>
                  </a:cubicBezTo>
                  <a:cubicBezTo>
                    <a:pt x="2814" y="2581"/>
                    <a:pt x="3342" y="2200"/>
                    <a:pt x="3152" y="1650"/>
                  </a:cubicBezTo>
                  <a:cubicBezTo>
                    <a:pt x="2964" y="1253"/>
                    <a:pt x="3272" y="339"/>
                    <a:pt x="2645" y="339"/>
                  </a:cubicBezTo>
                  <a:cubicBezTo>
                    <a:pt x="2638" y="339"/>
                    <a:pt x="2631" y="339"/>
                    <a:pt x="2623" y="339"/>
                  </a:cubicBezTo>
                  <a:cubicBezTo>
                    <a:pt x="1777" y="1016"/>
                    <a:pt x="2285" y="2116"/>
                    <a:pt x="1629" y="2940"/>
                  </a:cubicBezTo>
                  <a:cubicBezTo>
                    <a:pt x="678" y="2010"/>
                    <a:pt x="3258" y="318"/>
                    <a:pt x="1333"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3" name="Google Shape;4233;p24"/>
            <p:cNvSpPr/>
            <p:nvPr/>
          </p:nvSpPr>
          <p:spPr>
            <a:xfrm>
              <a:off x="-2386200" y="4013900"/>
              <a:ext cx="131150" cy="123250"/>
            </a:xfrm>
            <a:custGeom>
              <a:rect b="b" l="l" r="r" t="t"/>
              <a:pathLst>
                <a:path extrusionOk="0" h="4930" w="5246">
                  <a:moveTo>
                    <a:pt x="4273" y="1"/>
                  </a:moveTo>
                  <a:cubicBezTo>
                    <a:pt x="4251" y="974"/>
                    <a:pt x="3702" y="1672"/>
                    <a:pt x="2708" y="2116"/>
                  </a:cubicBezTo>
                  <a:cubicBezTo>
                    <a:pt x="2517" y="2200"/>
                    <a:pt x="2390" y="2306"/>
                    <a:pt x="2433" y="2475"/>
                  </a:cubicBezTo>
                  <a:cubicBezTo>
                    <a:pt x="2644" y="3448"/>
                    <a:pt x="1142" y="3533"/>
                    <a:pt x="1079" y="4400"/>
                  </a:cubicBezTo>
                  <a:cubicBezTo>
                    <a:pt x="1079" y="4474"/>
                    <a:pt x="957" y="4521"/>
                    <a:pt x="809" y="4521"/>
                  </a:cubicBezTo>
                  <a:cubicBezTo>
                    <a:pt x="661" y="4521"/>
                    <a:pt x="487" y="4474"/>
                    <a:pt x="381" y="4358"/>
                  </a:cubicBezTo>
                  <a:cubicBezTo>
                    <a:pt x="430" y="4210"/>
                    <a:pt x="343" y="4184"/>
                    <a:pt x="233" y="4184"/>
                  </a:cubicBezTo>
                  <a:cubicBezTo>
                    <a:pt x="173" y="4184"/>
                    <a:pt x="107" y="4191"/>
                    <a:pt x="51" y="4191"/>
                  </a:cubicBezTo>
                  <a:cubicBezTo>
                    <a:pt x="33" y="4191"/>
                    <a:pt x="16" y="4191"/>
                    <a:pt x="0" y="4188"/>
                  </a:cubicBezTo>
                  <a:lnTo>
                    <a:pt x="0" y="4358"/>
                  </a:lnTo>
                  <a:cubicBezTo>
                    <a:pt x="211" y="4625"/>
                    <a:pt x="478" y="4929"/>
                    <a:pt x="770" y="4929"/>
                  </a:cubicBezTo>
                  <a:cubicBezTo>
                    <a:pt x="918" y="4929"/>
                    <a:pt x="1071" y="4852"/>
                    <a:pt x="1227" y="4654"/>
                  </a:cubicBezTo>
                  <a:cubicBezTo>
                    <a:pt x="1713" y="4061"/>
                    <a:pt x="2433" y="3638"/>
                    <a:pt x="2771" y="2983"/>
                  </a:cubicBezTo>
                  <a:cubicBezTo>
                    <a:pt x="3157" y="2175"/>
                    <a:pt x="3471" y="1892"/>
                    <a:pt x="4244" y="1892"/>
                  </a:cubicBezTo>
                  <a:cubicBezTo>
                    <a:pt x="4402" y="1892"/>
                    <a:pt x="4579" y="1904"/>
                    <a:pt x="4780" y="1925"/>
                  </a:cubicBezTo>
                  <a:cubicBezTo>
                    <a:pt x="5245" y="1164"/>
                    <a:pt x="4865" y="551"/>
                    <a:pt x="4273"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4" name="Google Shape;4234;p24"/>
            <p:cNvSpPr/>
            <p:nvPr/>
          </p:nvSpPr>
          <p:spPr>
            <a:xfrm>
              <a:off x="-1054850" y="3608375"/>
              <a:ext cx="98375" cy="83775"/>
            </a:xfrm>
            <a:custGeom>
              <a:rect b="b" l="l" r="r" t="t"/>
              <a:pathLst>
                <a:path extrusionOk="0" h="3351" w="3935">
                  <a:moveTo>
                    <a:pt x="3286" y="0"/>
                  </a:moveTo>
                  <a:cubicBezTo>
                    <a:pt x="3065" y="0"/>
                    <a:pt x="2878" y="122"/>
                    <a:pt x="2814" y="360"/>
                  </a:cubicBezTo>
                  <a:cubicBezTo>
                    <a:pt x="2602" y="1121"/>
                    <a:pt x="1820" y="1460"/>
                    <a:pt x="1545" y="2115"/>
                  </a:cubicBezTo>
                  <a:cubicBezTo>
                    <a:pt x="1312" y="2284"/>
                    <a:pt x="1058" y="2454"/>
                    <a:pt x="804" y="2581"/>
                  </a:cubicBezTo>
                  <a:cubicBezTo>
                    <a:pt x="402" y="2729"/>
                    <a:pt x="1" y="2855"/>
                    <a:pt x="64" y="3342"/>
                  </a:cubicBezTo>
                  <a:cubicBezTo>
                    <a:pt x="126" y="3347"/>
                    <a:pt x="187" y="3350"/>
                    <a:pt x="248" y="3350"/>
                  </a:cubicBezTo>
                  <a:cubicBezTo>
                    <a:pt x="1839" y="3350"/>
                    <a:pt x="3181" y="1540"/>
                    <a:pt x="3934" y="339"/>
                  </a:cubicBezTo>
                  <a:cubicBezTo>
                    <a:pt x="3738" y="111"/>
                    <a:pt x="3496" y="0"/>
                    <a:pt x="3286"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5" name="Google Shape;4235;p24"/>
            <p:cNvSpPr/>
            <p:nvPr/>
          </p:nvSpPr>
          <p:spPr>
            <a:xfrm>
              <a:off x="-2025025" y="3796425"/>
              <a:ext cx="88800" cy="110275"/>
            </a:xfrm>
            <a:custGeom>
              <a:rect b="b" l="l" r="r" t="t"/>
              <a:pathLst>
                <a:path extrusionOk="0" h="4411" w="3552">
                  <a:moveTo>
                    <a:pt x="889" y="1"/>
                  </a:moveTo>
                  <a:cubicBezTo>
                    <a:pt x="649" y="1"/>
                    <a:pt x="619" y="221"/>
                    <a:pt x="1162" y="663"/>
                  </a:cubicBezTo>
                  <a:cubicBezTo>
                    <a:pt x="1373" y="832"/>
                    <a:pt x="1310" y="1001"/>
                    <a:pt x="1141" y="1150"/>
                  </a:cubicBezTo>
                  <a:cubicBezTo>
                    <a:pt x="992" y="1678"/>
                    <a:pt x="1881" y="2186"/>
                    <a:pt x="1141" y="2588"/>
                  </a:cubicBezTo>
                  <a:cubicBezTo>
                    <a:pt x="770" y="2670"/>
                    <a:pt x="1" y="4411"/>
                    <a:pt x="696" y="4411"/>
                  </a:cubicBezTo>
                  <a:cubicBezTo>
                    <a:pt x="716" y="4411"/>
                    <a:pt x="737" y="4409"/>
                    <a:pt x="760" y="4406"/>
                  </a:cubicBezTo>
                  <a:cubicBezTo>
                    <a:pt x="3552" y="1477"/>
                    <a:pt x="1512" y="1"/>
                    <a:pt x="889"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6" name="Google Shape;4236;p24"/>
            <p:cNvSpPr/>
            <p:nvPr/>
          </p:nvSpPr>
          <p:spPr>
            <a:xfrm>
              <a:off x="-2743625" y="4091025"/>
              <a:ext cx="81975" cy="78875"/>
            </a:xfrm>
            <a:custGeom>
              <a:rect b="b" l="l" r="r" t="t"/>
              <a:pathLst>
                <a:path extrusionOk="0" h="3155" w="3279">
                  <a:moveTo>
                    <a:pt x="2655" y="0"/>
                  </a:moveTo>
                  <a:cubicBezTo>
                    <a:pt x="2457" y="0"/>
                    <a:pt x="2305" y="192"/>
                    <a:pt x="1967" y="638"/>
                  </a:cubicBezTo>
                  <a:cubicBezTo>
                    <a:pt x="1269" y="1463"/>
                    <a:pt x="127" y="2034"/>
                    <a:pt x="0" y="3155"/>
                  </a:cubicBezTo>
                  <a:cubicBezTo>
                    <a:pt x="1756" y="2943"/>
                    <a:pt x="2411" y="2119"/>
                    <a:pt x="3279" y="300"/>
                  </a:cubicBezTo>
                  <a:cubicBezTo>
                    <a:pt x="2979" y="109"/>
                    <a:pt x="2804" y="0"/>
                    <a:pt x="2655"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7" name="Google Shape;4237;p24"/>
            <p:cNvSpPr/>
            <p:nvPr/>
          </p:nvSpPr>
          <p:spPr>
            <a:xfrm>
              <a:off x="-1964275" y="3977375"/>
              <a:ext cx="102600" cy="85350"/>
            </a:xfrm>
            <a:custGeom>
              <a:rect b="b" l="l" r="r" t="t"/>
              <a:pathLst>
                <a:path extrusionOk="0" h="3414" w="4104">
                  <a:moveTo>
                    <a:pt x="3439" y="0"/>
                  </a:moveTo>
                  <a:cubicBezTo>
                    <a:pt x="3010" y="0"/>
                    <a:pt x="3012" y="466"/>
                    <a:pt x="2814" y="700"/>
                  </a:cubicBezTo>
                  <a:cubicBezTo>
                    <a:pt x="2665" y="1145"/>
                    <a:pt x="1946" y="1335"/>
                    <a:pt x="1925" y="1758"/>
                  </a:cubicBezTo>
                  <a:cubicBezTo>
                    <a:pt x="1862" y="2836"/>
                    <a:pt x="635" y="2562"/>
                    <a:pt x="1" y="3090"/>
                  </a:cubicBezTo>
                  <a:cubicBezTo>
                    <a:pt x="278" y="3316"/>
                    <a:pt x="585" y="3413"/>
                    <a:pt x="902" y="3413"/>
                  </a:cubicBezTo>
                  <a:cubicBezTo>
                    <a:pt x="2401" y="3413"/>
                    <a:pt x="4103" y="1232"/>
                    <a:pt x="3702" y="45"/>
                  </a:cubicBezTo>
                  <a:cubicBezTo>
                    <a:pt x="3599" y="14"/>
                    <a:pt x="3513" y="0"/>
                    <a:pt x="3439"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8" name="Google Shape;4238;p24"/>
            <p:cNvSpPr/>
            <p:nvPr/>
          </p:nvSpPr>
          <p:spPr>
            <a:xfrm>
              <a:off x="-2311650" y="3692450"/>
              <a:ext cx="94325" cy="88925"/>
            </a:xfrm>
            <a:custGeom>
              <a:rect b="b" l="l" r="r" t="t"/>
              <a:pathLst>
                <a:path extrusionOk="0" h="3557" w="3773">
                  <a:moveTo>
                    <a:pt x="3321" y="0"/>
                  </a:moveTo>
                  <a:lnTo>
                    <a:pt x="3321" y="0"/>
                  </a:lnTo>
                  <a:cubicBezTo>
                    <a:pt x="1354" y="550"/>
                    <a:pt x="3109" y="2411"/>
                    <a:pt x="910" y="2749"/>
                  </a:cubicBezTo>
                  <a:cubicBezTo>
                    <a:pt x="635" y="2961"/>
                    <a:pt x="43" y="2686"/>
                    <a:pt x="0" y="3215"/>
                  </a:cubicBezTo>
                  <a:cubicBezTo>
                    <a:pt x="318" y="3453"/>
                    <a:pt x="646" y="3557"/>
                    <a:pt x="967" y="3557"/>
                  </a:cubicBezTo>
                  <a:cubicBezTo>
                    <a:pt x="2441" y="3557"/>
                    <a:pt x="3772" y="1372"/>
                    <a:pt x="3321"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9" name="Google Shape;4239;p24"/>
            <p:cNvSpPr/>
            <p:nvPr/>
          </p:nvSpPr>
          <p:spPr>
            <a:xfrm>
              <a:off x="-1678225" y="3763825"/>
              <a:ext cx="87800" cy="86200"/>
            </a:xfrm>
            <a:custGeom>
              <a:rect b="b" l="l" r="r" t="t"/>
              <a:pathLst>
                <a:path extrusionOk="0" h="3448" w="3512">
                  <a:moveTo>
                    <a:pt x="2538" y="0"/>
                  </a:moveTo>
                  <a:lnTo>
                    <a:pt x="2538" y="0"/>
                  </a:lnTo>
                  <a:cubicBezTo>
                    <a:pt x="2010" y="360"/>
                    <a:pt x="1777" y="1037"/>
                    <a:pt x="1016" y="1163"/>
                  </a:cubicBezTo>
                  <a:cubicBezTo>
                    <a:pt x="614" y="1375"/>
                    <a:pt x="550" y="1819"/>
                    <a:pt x="275" y="2136"/>
                  </a:cubicBezTo>
                  <a:cubicBezTo>
                    <a:pt x="0" y="2454"/>
                    <a:pt x="297" y="3448"/>
                    <a:pt x="783" y="3448"/>
                  </a:cubicBezTo>
                  <a:cubicBezTo>
                    <a:pt x="1756" y="3384"/>
                    <a:pt x="3088" y="3363"/>
                    <a:pt x="2708" y="2157"/>
                  </a:cubicBezTo>
                  <a:lnTo>
                    <a:pt x="2581" y="2115"/>
                  </a:lnTo>
                  <a:cubicBezTo>
                    <a:pt x="2242" y="2263"/>
                    <a:pt x="2306" y="2644"/>
                    <a:pt x="2010" y="2792"/>
                  </a:cubicBezTo>
                  <a:cubicBezTo>
                    <a:pt x="1919" y="2832"/>
                    <a:pt x="1780" y="2858"/>
                    <a:pt x="1669" y="2858"/>
                  </a:cubicBezTo>
                  <a:cubicBezTo>
                    <a:pt x="1547" y="2858"/>
                    <a:pt x="1458" y="2827"/>
                    <a:pt x="1502" y="2750"/>
                  </a:cubicBezTo>
                  <a:cubicBezTo>
                    <a:pt x="1735" y="2390"/>
                    <a:pt x="1291" y="1798"/>
                    <a:pt x="2010" y="1629"/>
                  </a:cubicBezTo>
                  <a:cubicBezTo>
                    <a:pt x="2581" y="1396"/>
                    <a:pt x="3511" y="296"/>
                    <a:pt x="2538"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0" name="Google Shape;4240;p24"/>
            <p:cNvSpPr/>
            <p:nvPr/>
          </p:nvSpPr>
          <p:spPr>
            <a:xfrm>
              <a:off x="-2786250" y="4057250"/>
              <a:ext cx="89275" cy="103275"/>
            </a:xfrm>
            <a:custGeom>
              <a:rect b="b" l="l" r="r" t="t"/>
              <a:pathLst>
                <a:path extrusionOk="0" h="4131" w="3571">
                  <a:moveTo>
                    <a:pt x="3320" y="1"/>
                  </a:moveTo>
                  <a:cubicBezTo>
                    <a:pt x="3281" y="1"/>
                    <a:pt x="3236" y="14"/>
                    <a:pt x="3186" y="43"/>
                  </a:cubicBezTo>
                  <a:cubicBezTo>
                    <a:pt x="1875" y="297"/>
                    <a:pt x="902" y="1799"/>
                    <a:pt x="500" y="2941"/>
                  </a:cubicBezTo>
                  <a:cubicBezTo>
                    <a:pt x="0" y="3367"/>
                    <a:pt x="808" y="4130"/>
                    <a:pt x="1326" y="4130"/>
                  </a:cubicBezTo>
                  <a:cubicBezTo>
                    <a:pt x="1553" y="4130"/>
                    <a:pt x="1725" y="3983"/>
                    <a:pt x="1705" y="3596"/>
                  </a:cubicBezTo>
                  <a:cubicBezTo>
                    <a:pt x="1748" y="3195"/>
                    <a:pt x="1134" y="2793"/>
                    <a:pt x="1473" y="2454"/>
                  </a:cubicBezTo>
                  <a:cubicBezTo>
                    <a:pt x="2107" y="1862"/>
                    <a:pt x="2424" y="1016"/>
                    <a:pt x="3334" y="614"/>
                  </a:cubicBezTo>
                  <a:cubicBezTo>
                    <a:pt x="3570" y="487"/>
                    <a:pt x="3557" y="1"/>
                    <a:pt x="3320"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1" name="Google Shape;4241;p24"/>
            <p:cNvSpPr/>
            <p:nvPr/>
          </p:nvSpPr>
          <p:spPr>
            <a:xfrm>
              <a:off x="-1699900" y="4050150"/>
              <a:ext cx="94675" cy="82875"/>
            </a:xfrm>
            <a:custGeom>
              <a:rect b="b" l="l" r="r" t="t"/>
              <a:pathLst>
                <a:path extrusionOk="0" h="3315" w="3787">
                  <a:moveTo>
                    <a:pt x="2841" y="0"/>
                  </a:moveTo>
                  <a:cubicBezTo>
                    <a:pt x="2127" y="0"/>
                    <a:pt x="1428" y="2279"/>
                    <a:pt x="952" y="2590"/>
                  </a:cubicBezTo>
                  <a:cubicBezTo>
                    <a:pt x="719" y="2759"/>
                    <a:pt x="0" y="2611"/>
                    <a:pt x="402" y="3225"/>
                  </a:cubicBezTo>
                  <a:cubicBezTo>
                    <a:pt x="528" y="3288"/>
                    <a:pt x="645" y="3315"/>
                    <a:pt x="756" y="3315"/>
                  </a:cubicBezTo>
                  <a:cubicBezTo>
                    <a:pt x="1391" y="3315"/>
                    <a:pt x="1814" y="2413"/>
                    <a:pt x="2390" y="2125"/>
                  </a:cubicBezTo>
                  <a:cubicBezTo>
                    <a:pt x="2919" y="1596"/>
                    <a:pt x="3786" y="1089"/>
                    <a:pt x="3173" y="179"/>
                  </a:cubicBezTo>
                  <a:cubicBezTo>
                    <a:pt x="3062" y="55"/>
                    <a:pt x="2952" y="0"/>
                    <a:pt x="2841"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2" name="Google Shape;4242;p24"/>
            <p:cNvSpPr/>
            <p:nvPr/>
          </p:nvSpPr>
          <p:spPr>
            <a:xfrm>
              <a:off x="-2789625" y="3788150"/>
              <a:ext cx="65050" cy="96625"/>
            </a:xfrm>
            <a:custGeom>
              <a:rect b="b" l="l" r="r" t="t"/>
              <a:pathLst>
                <a:path extrusionOk="0" h="3865" w="2602">
                  <a:moveTo>
                    <a:pt x="1840" y="0"/>
                  </a:moveTo>
                  <a:lnTo>
                    <a:pt x="1840" y="0"/>
                  </a:lnTo>
                  <a:cubicBezTo>
                    <a:pt x="1312" y="1481"/>
                    <a:pt x="1502" y="2813"/>
                    <a:pt x="0" y="3849"/>
                  </a:cubicBezTo>
                  <a:cubicBezTo>
                    <a:pt x="99" y="3859"/>
                    <a:pt x="189" y="3864"/>
                    <a:pt x="273" y="3864"/>
                  </a:cubicBezTo>
                  <a:cubicBezTo>
                    <a:pt x="1228" y="3864"/>
                    <a:pt x="1253" y="3226"/>
                    <a:pt x="1798" y="2623"/>
                  </a:cubicBezTo>
                  <a:cubicBezTo>
                    <a:pt x="2602" y="2073"/>
                    <a:pt x="2559" y="719"/>
                    <a:pt x="1840"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3" name="Google Shape;4243;p24"/>
            <p:cNvSpPr/>
            <p:nvPr/>
          </p:nvSpPr>
          <p:spPr>
            <a:xfrm>
              <a:off x="-1955800" y="3959800"/>
              <a:ext cx="84075" cy="62725"/>
            </a:xfrm>
            <a:custGeom>
              <a:rect b="b" l="l" r="r" t="t"/>
              <a:pathLst>
                <a:path extrusionOk="0" h="2509" w="3363">
                  <a:moveTo>
                    <a:pt x="2039" y="1"/>
                  </a:moveTo>
                  <a:cubicBezTo>
                    <a:pt x="1810" y="1"/>
                    <a:pt x="1590" y="17"/>
                    <a:pt x="1417" y="29"/>
                  </a:cubicBezTo>
                  <a:cubicBezTo>
                    <a:pt x="1840" y="1361"/>
                    <a:pt x="0" y="1425"/>
                    <a:pt x="402" y="2228"/>
                  </a:cubicBezTo>
                  <a:cubicBezTo>
                    <a:pt x="582" y="2430"/>
                    <a:pt x="773" y="2509"/>
                    <a:pt x="968" y="2509"/>
                  </a:cubicBezTo>
                  <a:cubicBezTo>
                    <a:pt x="1551" y="2509"/>
                    <a:pt x="2173" y="1800"/>
                    <a:pt x="2665" y="1530"/>
                  </a:cubicBezTo>
                  <a:cubicBezTo>
                    <a:pt x="2897" y="1277"/>
                    <a:pt x="2771" y="748"/>
                    <a:pt x="3363" y="748"/>
                  </a:cubicBezTo>
                  <a:cubicBezTo>
                    <a:pt x="3332" y="117"/>
                    <a:pt x="2652" y="1"/>
                    <a:pt x="2039"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4" name="Google Shape;4244;p24"/>
            <p:cNvSpPr/>
            <p:nvPr/>
          </p:nvSpPr>
          <p:spPr>
            <a:xfrm>
              <a:off x="-2043050" y="3795025"/>
              <a:ext cx="43900" cy="86200"/>
            </a:xfrm>
            <a:custGeom>
              <a:rect b="b" l="l" r="r" t="t"/>
              <a:pathLst>
                <a:path extrusionOk="0" h="3448" w="1756">
                  <a:moveTo>
                    <a:pt x="741" y="0"/>
                  </a:moveTo>
                  <a:cubicBezTo>
                    <a:pt x="587" y="0"/>
                    <a:pt x="455" y="42"/>
                    <a:pt x="402" y="233"/>
                  </a:cubicBezTo>
                  <a:cubicBezTo>
                    <a:pt x="1756" y="867"/>
                    <a:pt x="0" y="1840"/>
                    <a:pt x="212" y="2771"/>
                  </a:cubicBezTo>
                  <a:cubicBezTo>
                    <a:pt x="233" y="3045"/>
                    <a:pt x="64" y="3426"/>
                    <a:pt x="593" y="3447"/>
                  </a:cubicBezTo>
                  <a:cubicBezTo>
                    <a:pt x="1692" y="3405"/>
                    <a:pt x="1142" y="1375"/>
                    <a:pt x="1692" y="571"/>
                  </a:cubicBezTo>
                  <a:cubicBezTo>
                    <a:pt x="1354" y="486"/>
                    <a:pt x="1523" y="106"/>
                    <a:pt x="1206" y="21"/>
                  </a:cubicBezTo>
                  <a:cubicBezTo>
                    <a:pt x="1178" y="25"/>
                    <a:pt x="1149" y="27"/>
                    <a:pt x="1119" y="27"/>
                  </a:cubicBezTo>
                  <a:cubicBezTo>
                    <a:pt x="999" y="27"/>
                    <a:pt x="863" y="0"/>
                    <a:pt x="741"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5" name="Google Shape;4245;p24"/>
            <p:cNvSpPr/>
            <p:nvPr/>
          </p:nvSpPr>
          <p:spPr>
            <a:xfrm>
              <a:off x="-1207125" y="3842325"/>
              <a:ext cx="99900" cy="81125"/>
            </a:xfrm>
            <a:custGeom>
              <a:rect b="b" l="l" r="r" t="t"/>
              <a:pathLst>
                <a:path extrusionOk="0" h="3245" w="3996">
                  <a:moveTo>
                    <a:pt x="3626" y="1"/>
                  </a:moveTo>
                  <a:cubicBezTo>
                    <a:pt x="3227" y="1"/>
                    <a:pt x="2608" y="447"/>
                    <a:pt x="2813" y="857"/>
                  </a:cubicBezTo>
                  <a:cubicBezTo>
                    <a:pt x="2708" y="1788"/>
                    <a:pt x="614" y="2253"/>
                    <a:pt x="1" y="3057"/>
                  </a:cubicBezTo>
                  <a:cubicBezTo>
                    <a:pt x="184" y="3187"/>
                    <a:pt x="386" y="3245"/>
                    <a:pt x="600" y="3245"/>
                  </a:cubicBezTo>
                  <a:cubicBezTo>
                    <a:pt x="1841" y="3245"/>
                    <a:pt x="3462" y="1307"/>
                    <a:pt x="3913" y="477"/>
                  </a:cubicBezTo>
                  <a:cubicBezTo>
                    <a:pt x="3995" y="133"/>
                    <a:pt x="3843" y="1"/>
                    <a:pt x="3626"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6" name="Google Shape;4246;p24"/>
            <p:cNvSpPr/>
            <p:nvPr/>
          </p:nvSpPr>
          <p:spPr>
            <a:xfrm>
              <a:off x="-1440825" y="3903950"/>
              <a:ext cx="90450" cy="87775"/>
            </a:xfrm>
            <a:custGeom>
              <a:rect b="b" l="l" r="r" t="t"/>
              <a:pathLst>
                <a:path extrusionOk="0" h="3511" w="3618">
                  <a:moveTo>
                    <a:pt x="3045" y="1"/>
                  </a:moveTo>
                  <a:cubicBezTo>
                    <a:pt x="2929" y="1"/>
                    <a:pt x="2820" y="50"/>
                    <a:pt x="2750" y="169"/>
                  </a:cubicBezTo>
                  <a:cubicBezTo>
                    <a:pt x="2390" y="740"/>
                    <a:pt x="3152" y="1607"/>
                    <a:pt x="2221" y="1755"/>
                  </a:cubicBezTo>
                  <a:cubicBezTo>
                    <a:pt x="1735" y="2178"/>
                    <a:pt x="1" y="2728"/>
                    <a:pt x="1016" y="3511"/>
                  </a:cubicBezTo>
                  <a:cubicBezTo>
                    <a:pt x="1798" y="2876"/>
                    <a:pt x="3575" y="2601"/>
                    <a:pt x="3427" y="1396"/>
                  </a:cubicBezTo>
                  <a:cubicBezTo>
                    <a:pt x="3617" y="1078"/>
                    <a:pt x="3427" y="740"/>
                    <a:pt x="3554" y="444"/>
                  </a:cubicBezTo>
                  <a:cubicBezTo>
                    <a:pt x="3540" y="203"/>
                    <a:pt x="3279" y="1"/>
                    <a:pt x="3045"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7" name="Google Shape;4247;p24"/>
            <p:cNvSpPr/>
            <p:nvPr/>
          </p:nvSpPr>
          <p:spPr>
            <a:xfrm>
              <a:off x="-2317450" y="3668875"/>
              <a:ext cx="96225" cy="98400"/>
            </a:xfrm>
            <a:custGeom>
              <a:rect b="b" l="l" r="r" t="t"/>
              <a:pathLst>
                <a:path extrusionOk="0" h="3936" w="3849">
                  <a:moveTo>
                    <a:pt x="1791" y="0"/>
                  </a:moveTo>
                  <a:cubicBezTo>
                    <a:pt x="1353" y="0"/>
                    <a:pt x="906" y="63"/>
                    <a:pt x="825" y="457"/>
                  </a:cubicBezTo>
                  <a:cubicBezTo>
                    <a:pt x="1163" y="1091"/>
                    <a:pt x="359" y="1683"/>
                    <a:pt x="867" y="2275"/>
                  </a:cubicBezTo>
                  <a:cubicBezTo>
                    <a:pt x="874" y="2276"/>
                    <a:pt x="881" y="2276"/>
                    <a:pt x="888" y="2276"/>
                  </a:cubicBezTo>
                  <a:cubicBezTo>
                    <a:pt x="1665" y="2276"/>
                    <a:pt x="1339" y="1130"/>
                    <a:pt x="2051" y="795"/>
                  </a:cubicBezTo>
                  <a:lnTo>
                    <a:pt x="2051" y="795"/>
                  </a:lnTo>
                  <a:cubicBezTo>
                    <a:pt x="2013" y="1637"/>
                    <a:pt x="1854" y="3241"/>
                    <a:pt x="805" y="3241"/>
                  </a:cubicBezTo>
                  <a:cubicBezTo>
                    <a:pt x="695" y="3241"/>
                    <a:pt x="575" y="3223"/>
                    <a:pt x="444" y="3185"/>
                  </a:cubicBezTo>
                  <a:lnTo>
                    <a:pt x="444" y="3185"/>
                  </a:lnTo>
                  <a:cubicBezTo>
                    <a:pt x="1" y="3642"/>
                    <a:pt x="446" y="3936"/>
                    <a:pt x="907" y="3936"/>
                  </a:cubicBezTo>
                  <a:cubicBezTo>
                    <a:pt x="1151" y="3936"/>
                    <a:pt x="1398" y="3854"/>
                    <a:pt x="1523" y="3671"/>
                  </a:cubicBezTo>
                  <a:cubicBezTo>
                    <a:pt x="2009" y="3523"/>
                    <a:pt x="2284" y="3121"/>
                    <a:pt x="2643" y="2868"/>
                  </a:cubicBezTo>
                  <a:lnTo>
                    <a:pt x="2643" y="2550"/>
                  </a:lnTo>
                  <a:cubicBezTo>
                    <a:pt x="1671" y="1958"/>
                    <a:pt x="3849" y="1556"/>
                    <a:pt x="2453" y="12"/>
                  </a:cubicBezTo>
                  <a:lnTo>
                    <a:pt x="2453" y="12"/>
                  </a:lnTo>
                  <a:cubicBezTo>
                    <a:pt x="2425" y="14"/>
                    <a:pt x="2395" y="14"/>
                    <a:pt x="2363" y="14"/>
                  </a:cubicBezTo>
                  <a:cubicBezTo>
                    <a:pt x="2200" y="14"/>
                    <a:pt x="1997" y="0"/>
                    <a:pt x="1791"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8" name="Google Shape;4248;p24"/>
            <p:cNvSpPr/>
            <p:nvPr/>
          </p:nvSpPr>
          <p:spPr>
            <a:xfrm>
              <a:off x="-2754200" y="4058850"/>
              <a:ext cx="89900" cy="74375"/>
            </a:xfrm>
            <a:custGeom>
              <a:rect b="b" l="l" r="r" t="t"/>
              <a:pathLst>
                <a:path extrusionOk="0" h="2975" w="3596">
                  <a:moveTo>
                    <a:pt x="2052" y="0"/>
                  </a:moveTo>
                  <a:lnTo>
                    <a:pt x="2052" y="0"/>
                  </a:lnTo>
                  <a:cubicBezTo>
                    <a:pt x="2094" y="170"/>
                    <a:pt x="2115" y="339"/>
                    <a:pt x="1904" y="445"/>
                  </a:cubicBezTo>
                  <a:cubicBezTo>
                    <a:pt x="1333" y="762"/>
                    <a:pt x="0" y="2496"/>
                    <a:pt x="698" y="2919"/>
                  </a:cubicBezTo>
                  <a:cubicBezTo>
                    <a:pt x="785" y="2957"/>
                    <a:pt x="864" y="2974"/>
                    <a:pt x="936" y="2974"/>
                  </a:cubicBezTo>
                  <a:cubicBezTo>
                    <a:pt x="1184" y="2974"/>
                    <a:pt x="1360" y="2782"/>
                    <a:pt x="1523" y="2602"/>
                  </a:cubicBezTo>
                  <a:cubicBezTo>
                    <a:pt x="1988" y="1671"/>
                    <a:pt x="2919" y="1164"/>
                    <a:pt x="3596" y="445"/>
                  </a:cubicBezTo>
                  <a:cubicBezTo>
                    <a:pt x="3543" y="127"/>
                    <a:pt x="3268" y="80"/>
                    <a:pt x="2951" y="80"/>
                  </a:cubicBezTo>
                  <a:cubicBezTo>
                    <a:pt x="2815" y="80"/>
                    <a:pt x="2671" y="89"/>
                    <a:pt x="2534" y="89"/>
                  </a:cubicBezTo>
                  <a:cubicBezTo>
                    <a:pt x="2351" y="89"/>
                    <a:pt x="2179" y="73"/>
                    <a:pt x="2052"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9" name="Google Shape;4249;p24"/>
            <p:cNvSpPr/>
            <p:nvPr/>
          </p:nvSpPr>
          <p:spPr>
            <a:xfrm>
              <a:off x="-1445700" y="3896300"/>
              <a:ext cx="88975" cy="104875"/>
            </a:xfrm>
            <a:custGeom>
              <a:rect b="b" l="l" r="r" t="t"/>
              <a:pathLst>
                <a:path extrusionOk="0" h="4195" w="3559">
                  <a:moveTo>
                    <a:pt x="2453" y="1"/>
                  </a:moveTo>
                  <a:cubicBezTo>
                    <a:pt x="2421" y="1"/>
                    <a:pt x="2387" y="4"/>
                    <a:pt x="2353" y="10"/>
                  </a:cubicBezTo>
                  <a:cubicBezTo>
                    <a:pt x="2036" y="263"/>
                    <a:pt x="1697" y="454"/>
                    <a:pt x="1316" y="581"/>
                  </a:cubicBezTo>
                  <a:cubicBezTo>
                    <a:pt x="1278" y="1166"/>
                    <a:pt x="1545" y="1268"/>
                    <a:pt x="1822" y="1268"/>
                  </a:cubicBezTo>
                  <a:cubicBezTo>
                    <a:pt x="1970" y="1268"/>
                    <a:pt x="2120" y="1239"/>
                    <a:pt x="2229" y="1239"/>
                  </a:cubicBezTo>
                  <a:cubicBezTo>
                    <a:pt x="2366" y="1239"/>
                    <a:pt x="2436" y="1285"/>
                    <a:pt x="2353" y="1490"/>
                  </a:cubicBezTo>
                  <a:cubicBezTo>
                    <a:pt x="1972" y="2273"/>
                    <a:pt x="724" y="2357"/>
                    <a:pt x="534" y="3288"/>
                  </a:cubicBezTo>
                  <a:cubicBezTo>
                    <a:pt x="1" y="3751"/>
                    <a:pt x="212" y="4195"/>
                    <a:pt x="588" y="4195"/>
                  </a:cubicBezTo>
                  <a:cubicBezTo>
                    <a:pt x="778" y="4195"/>
                    <a:pt x="1011" y="4080"/>
                    <a:pt x="1211" y="3795"/>
                  </a:cubicBezTo>
                  <a:cubicBezTo>
                    <a:pt x="640" y="2865"/>
                    <a:pt x="2120" y="2759"/>
                    <a:pt x="2501" y="2167"/>
                  </a:cubicBezTo>
                  <a:cubicBezTo>
                    <a:pt x="3558" y="1977"/>
                    <a:pt x="2459" y="771"/>
                    <a:pt x="3241" y="285"/>
                  </a:cubicBezTo>
                  <a:cubicBezTo>
                    <a:pt x="2954" y="246"/>
                    <a:pt x="2754" y="1"/>
                    <a:pt x="2453"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0" name="Google Shape;4250;p24"/>
            <p:cNvSpPr/>
            <p:nvPr/>
          </p:nvSpPr>
          <p:spPr>
            <a:xfrm>
              <a:off x="-2068950" y="3801350"/>
              <a:ext cx="38075" cy="101025"/>
            </a:xfrm>
            <a:custGeom>
              <a:rect b="b" l="l" r="r" t="t"/>
              <a:pathLst>
                <a:path extrusionOk="0" h="4041" w="1523">
                  <a:moveTo>
                    <a:pt x="1438" y="1"/>
                  </a:moveTo>
                  <a:cubicBezTo>
                    <a:pt x="317" y="466"/>
                    <a:pt x="571" y="1629"/>
                    <a:pt x="148" y="2496"/>
                  </a:cubicBezTo>
                  <a:cubicBezTo>
                    <a:pt x="381" y="3025"/>
                    <a:pt x="0" y="3829"/>
                    <a:pt x="1015" y="4040"/>
                  </a:cubicBezTo>
                  <a:cubicBezTo>
                    <a:pt x="1332" y="3998"/>
                    <a:pt x="1311" y="3892"/>
                    <a:pt x="1184" y="3660"/>
                  </a:cubicBezTo>
                  <a:cubicBezTo>
                    <a:pt x="190" y="2412"/>
                    <a:pt x="1523" y="1270"/>
                    <a:pt x="1438"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1" name="Google Shape;4251;p24"/>
            <p:cNvSpPr/>
            <p:nvPr/>
          </p:nvSpPr>
          <p:spPr>
            <a:xfrm>
              <a:off x="-1966375" y="3961950"/>
              <a:ext cx="61350" cy="83775"/>
            </a:xfrm>
            <a:custGeom>
              <a:rect b="b" l="l" r="r" t="t"/>
              <a:pathLst>
                <a:path extrusionOk="0" h="3351" w="2454">
                  <a:moveTo>
                    <a:pt x="1687" y="0"/>
                  </a:moveTo>
                  <a:cubicBezTo>
                    <a:pt x="1476" y="0"/>
                    <a:pt x="1240" y="400"/>
                    <a:pt x="1036" y="493"/>
                  </a:cubicBezTo>
                  <a:cubicBezTo>
                    <a:pt x="1142" y="1064"/>
                    <a:pt x="656" y="1381"/>
                    <a:pt x="317" y="1762"/>
                  </a:cubicBezTo>
                  <a:cubicBezTo>
                    <a:pt x="0" y="2290"/>
                    <a:pt x="402" y="2734"/>
                    <a:pt x="571" y="3179"/>
                  </a:cubicBezTo>
                  <a:cubicBezTo>
                    <a:pt x="615" y="3310"/>
                    <a:pt x="743" y="3351"/>
                    <a:pt x="892" y="3351"/>
                  </a:cubicBezTo>
                  <a:cubicBezTo>
                    <a:pt x="1032" y="3351"/>
                    <a:pt x="1189" y="3315"/>
                    <a:pt x="1311" y="3284"/>
                  </a:cubicBezTo>
                  <a:cubicBezTo>
                    <a:pt x="1967" y="3136"/>
                    <a:pt x="1565" y="2586"/>
                    <a:pt x="1777" y="2269"/>
                  </a:cubicBezTo>
                  <a:lnTo>
                    <a:pt x="1777" y="2269"/>
                  </a:lnTo>
                  <a:cubicBezTo>
                    <a:pt x="1701" y="2283"/>
                    <a:pt x="1629" y="2289"/>
                    <a:pt x="1560" y="2289"/>
                  </a:cubicBezTo>
                  <a:cubicBezTo>
                    <a:pt x="901" y="2289"/>
                    <a:pt x="610" y="1691"/>
                    <a:pt x="1396" y="1423"/>
                  </a:cubicBezTo>
                  <a:cubicBezTo>
                    <a:pt x="2453" y="1127"/>
                    <a:pt x="2136" y="598"/>
                    <a:pt x="1777" y="27"/>
                  </a:cubicBezTo>
                  <a:cubicBezTo>
                    <a:pt x="1747" y="9"/>
                    <a:pt x="1717" y="0"/>
                    <a:pt x="1687"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2" name="Google Shape;4252;p24"/>
            <p:cNvSpPr/>
            <p:nvPr/>
          </p:nvSpPr>
          <p:spPr>
            <a:xfrm>
              <a:off x="-2808675" y="3778450"/>
              <a:ext cx="49750" cy="85475"/>
            </a:xfrm>
            <a:custGeom>
              <a:rect b="b" l="l" r="r" t="t"/>
              <a:pathLst>
                <a:path extrusionOk="0" h="3419" w="1990">
                  <a:moveTo>
                    <a:pt x="1208" y="0"/>
                  </a:moveTo>
                  <a:cubicBezTo>
                    <a:pt x="771" y="0"/>
                    <a:pt x="203" y="848"/>
                    <a:pt x="170" y="1213"/>
                  </a:cubicBezTo>
                  <a:cubicBezTo>
                    <a:pt x="149" y="1572"/>
                    <a:pt x="86" y="1932"/>
                    <a:pt x="276" y="2270"/>
                  </a:cubicBezTo>
                  <a:cubicBezTo>
                    <a:pt x="377" y="2317"/>
                    <a:pt x="456" y="2337"/>
                    <a:pt x="519" y="2337"/>
                  </a:cubicBezTo>
                  <a:cubicBezTo>
                    <a:pt x="852" y="2337"/>
                    <a:pt x="738" y="1784"/>
                    <a:pt x="1058" y="1784"/>
                  </a:cubicBezTo>
                  <a:cubicBezTo>
                    <a:pt x="1376" y="3412"/>
                    <a:pt x="191" y="2440"/>
                    <a:pt x="1" y="3137"/>
                  </a:cubicBezTo>
                  <a:cubicBezTo>
                    <a:pt x="170" y="3351"/>
                    <a:pt x="359" y="3419"/>
                    <a:pt x="551" y="3419"/>
                  </a:cubicBezTo>
                  <a:cubicBezTo>
                    <a:pt x="816" y="3419"/>
                    <a:pt x="1089" y="3292"/>
                    <a:pt x="1333" y="3243"/>
                  </a:cubicBezTo>
                  <a:cubicBezTo>
                    <a:pt x="1989" y="3095"/>
                    <a:pt x="1672" y="1551"/>
                    <a:pt x="1460" y="1086"/>
                  </a:cubicBezTo>
                  <a:cubicBezTo>
                    <a:pt x="1249" y="832"/>
                    <a:pt x="1270" y="452"/>
                    <a:pt x="1524" y="219"/>
                  </a:cubicBezTo>
                  <a:cubicBezTo>
                    <a:pt x="1437" y="64"/>
                    <a:pt x="1327" y="0"/>
                    <a:pt x="1208"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3" name="Google Shape;4253;p24"/>
            <p:cNvSpPr/>
            <p:nvPr/>
          </p:nvSpPr>
          <p:spPr>
            <a:xfrm>
              <a:off x="-1088675" y="3593575"/>
              <a:ext cx="68750" cy="87825"/>
            </a:xfrm>
            <a:custGeom>
              <a:rect b="b" l="l" r="r" t="t"/>
              <a:pathLst>
                <a:path extrusionOk="0" h="3513" w="2750">
                  <a:moveTo>
                    <a:pt x="2580" y="0"/>
                  </a:moveTo>
                  <a:lnTo>
                    <a:pt x="2580" y="0"/>
                  </a:lnTo>
                  <a:cubicBezTo>
                    <a:pt x="1544" y="64"/>
                    <a:pt x="635" y="1481"/>
                    <a:pt x="317" y="2369"/>
                  </a:cubicBezTo>
                  <a:cubicBezTo>
                    <a:pt x="0" y="2813"/>
                    <a:pt x="317" y="3194"/>
                    <a:pt x="677" y="3490"/>
                  </a:cubicBezTo>
                  <a:cubicBezTo>
                    <a:pt x="793" y="3505"/>
                    <a:pt x="890" y="3512"/>
                    <a:pt x="969" y="3512"/>
                  </a:cubicBezTo>
                  <a:cubicBezTo>
                    <a:pt x="1875" y="3512"/>
                    <a:pt x="589" y="2577"/>
                    <a:pt x="1036" y="2052"/>
                  </a:cubicBezTo>
                  <a:cubicBezTo>
                    <a:pt x="1269" y="1819"/>
                    <a:pt x="1354" y="1502"/>
                    <a:pt x="1607" y="1248"/>
                  </a:cubicBezTo>
                  <a:cubicBezTo>
                    <a:pt x="2750" y="1100"/>
                    <a:pt x="2305" y="825"/>
                    <a:pt x="2580"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4" name="Google Shape;4254;p24"/>
            <p:cNvSpPr/>
            <p:nvPr/>
          </p:nvSpPr>
          <p:spPr>
            <a:xfrm>
              <a:off x="-1974075" y="3998050"/>
              <a:ext cx="84900" cy="53525"/>
            </a:xfrm>
            <a:custGeom>
              <a:rect b="b" l="l" r="r" t="t"/>
              <a:pathLst>
                <a:path extrusionOk="0" h="2141" w="3396">
                  <a:moveTo>
                    <a:pt x="3396" y="0"/>
                  </a:moveTo>
                  <a:cubicBezTo>
                    <a:pt x="2846" y="64"/>
                    <a:pt x="2381" y="360"/>
                    <a:pt x="2085" y="804"/>
                  </a:cubicBezTo>
                  <a:cubicBezTo>
                    <a:pt x="2063" y="1058"/>
                    <a:pt x="1408" y="1100"/>
                    <a:pt x="1810" y="1502"/>
                  </a:cubicBezTo>
                  <a:cubicBezTo>
                    <a:pt x="1915" y="1629"/>
                    <a:pt x="1810" y="1756"/>
                    <a:pt x="1598" y="1777"/>
                  </a:cubicBezTo>
                  <a:cubicBezTo>
                    <a:pt x="1545" y="1777"/>
                    <a:pt x="1481" y="1778"/>
                    <a:pt x="1413" y="1778"/>
                  </a:cubicBezTo>
                  <a:cubicBezTo>
                    <a:pt x="1212" y="1778"/>
                    <a:pt x="990" y="1766"/>
                    <a:pt x="1006" y="1671"/>
                  </a:cubicBezTo>
                  <a:cubicBezTo>
                    <a:pt x="1091" y="1164"/>
                    <a:pt x="308" y="677"/>
                    <a:pt x="985" y="170"/>
                  </a:cubicBezTo>
                  <a:cubicBezTo>
                    <a:pt x="874" y="59"/>
                    <a:pt x="742" y="11"/>
                    <a:pt x="612" y="11"/>
                  </a:cubicBezTo>
                  <a:cubicBezTo>
                    <a:pt x="298" y="11"/>
                    <a:pt x="0" y="296"/>
                    <a:pt x="75" y="656"/>
                  </a:cubicBezTo>
                  <a:cubicBezTo>
                    <a:pt x="33" y="1015"/>
                    <a:pt x="329" y="1290"/>
                    <a:pt x="350" y="1650"/>
                  </a:cubicBezTo>
                  <a:cubicBezTo>
                    <a:pt x="366" y="1986"/>
                    <a:pt x="552" y="2141"/>
                    <a:pt x="844" y="2141"/>
                  </a:cubicBezTo>
                  <a:cubicBezTo>
                    <a:pt x="937" y="2141"/>
                    <a:pt x="1041" y="2125"/>
                    <a:pt x="1154" y="2094"/>
                  </a:cubicBezTo>
                  <a:cubicBezTo>
                    <a:pt x="1767" y="1904"/>
                    <a:pt x="2677" y="1967"/>
                    <a:pt x="2465" y="1015"/>
                  </a:cubicBezTo>
                  <a:cubicBezTo>
                    <a:pt x="2634" y="656"/>
                    <a:pt x="3311" y="444"/>
                    <a:pt x="3396"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5" name="Google Shape;4255;p24"/>
            <p:cNvSpPr/>
            <p:nvPr/>
          </p:nvSpPr>
          <p:spPr>
            <a:xfrm>
              <a:off x="-1722100" y="4027125"/>
              <a:ext cx="55525" cy="61375"/>
            </a:xfrm>
            <a:custGeom>
              <a:rect b="b" l="l" r="r" t="t"/>
              <a:pathLst>
                <a:path extrusionOk="0" h="2455" w="2221">
                  <a:moveTo>
                    <a:pt x="2221" y="1"/>
                  </a:moveTo>
                  <a:lnTo>
                    <a:pt x="2221" y="1"/>
                  </a:lnTo>
                  <a:cubicBezTo>
                    <a:pt x="804" y="318"/>
                    <a:pt x="360" y="1333"/>
                    <a:pt x="0" y="2390"/>
                  </a:cubicBezTo>
                  <a:cubicBezTo>
                    <a:pt x="108" y="2433"/>
                    <a:pt x="218" y="2455"/>
                    <a:pt x="327" y="2455"/>
                  </a:cubicBezTo>
                  <a:cubicBezTo>
                    <a:pt x="537" y="2455"/>
                    <a:pt x="742" y="2375"/>
                    <a:pt x="909" y="2221"/>
                  </a:cubicBezTo>
                  <a:cubicBezTo>
                    <a:pt x="1375" y="1862"/>
                    <a:pt x="1417" y="1227"/>
                    <a:pt x="2030" y="931"/>
                  </a:cubicBezTo>
                  <a:lnTo>
                    <a:pt x="2221" y="1"/>
                  </a:ln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6" name="Google Shape;4256;p24"/>
            <p:cNvSpPr/>
            <p:nvPr/>
          </p:nvSpPr>
          <p:spPr>
            <a:xfrm>
              <a:off x="-1677700" y="4028175"/>
              <a:ext cx="57125" cy="83050"/>
            </a:xfrm>
            <a:custGeom>
              <a:rect b="b" l="l" r="r" t="t"/>
              <a:pathLst>
                <a:path extrusionOk="0" h="3322" w="2285">
                  <a:moveTo>
                    <a:pt x="1735" y="1"/>
                  </a:moveTo>
                  <a:cubicBezTo>
                    <a:pt x="1396" y="149"/>
                    <a:pt x="677" y="128"/>
                    <a:pt x="1375" y="699"/>
                  </a:cubicBezTo>
                  <a:cubicBezTo>
                    <a:pt x="1841" y="1079"/>
                    <a:pt x="1" y="2327"/>
                    <a:pt x="254" y="3321"/>
                  </a:cubicBezTo>
                  <a:cubicBezTo>
                    <a:pt x="424" y="3300"/>
                    <a:pt x="614" y="3258"/>
                    <a:pt x="614" y="3131"/>
                  </a:cubicBezTo>
                  <a:cubicBezTo>
                    <a:pt x="572" y="2306"/>
                    <a:pt x="1545" y="1904"/>
                    <a:pt x="1714" y="1185"/>
                  </a:cubicBezTo>
                  <a:cubicBezTo>
                    <a:pt x="1746" y="1012"/>
                    <a:pt x="1834" y="955"/>
                    <a:pt x="1943" y="955"/>
                  </a:cubicBezTo>
                  <a:cubicBezTo>
                    <a:pt x="2048" y="955"/>
                    <a:pt x="2171" y="1007"/>
                    <a:pt x="2285" y="1058"/>
                  </a:cubicBezTo>
                  <a:cubicBezTo>
                    <a:pt x="2285" y="656"/>
                    <a:pt x="2242" y="233"/>
                    <a:pt x="1735"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7" name="Google Shape;4257;p24"/>
            <p:cNvSpPr/>
            <p:nvPr/>
          </p:nvSpPr>
          <p:spPr>
            <a:xfrm>
              <a:off x="-853400" y="3754725"/>
              <a:ext cx="70850" cy="55975"/>
            </a:xfrm>
            <a:custGeom>
              <a:rect b="b" l="l" r="r" t="t"/>
              <a:pathLst>
                <a:path extrusionOk="0" h="2239" w="2834">
                  <a:moveTo>
                    <a:pt x="2658" y="0"/>
                  </a:moveTo>
                  <a:cubicBezTo>
                    <a:pt x="2102" y="0"/>
                    <a:pt x="70" y="1639"/>
                    <a:pt x="1" y="1950"/>
                  </a:cubicBezTo>
                  <a:cubicBezTo>
                    <a:pt x="37" y="2133"/>
                    <a:pt x="200" y="2239"/>
                    <a:pt x="364" y="2239"/>
                  </a:cubicBezTo>
                  <a:cubicBezTo>
                    <a:pt x="485" y="2239"/>
                    <a:pt x="606" y="2182"/>
                    <a:pt x="677" y="2056"/>
                  </a:cubicBezTo>
                  <a:cubicBezTo>
                    <a:pt x="1248" y="1337"/>
                    <a:pt x="2285" y="1062"/>
                    <a:pt x="2771" y="280"/>
                  </a:cubicBezTo>
                  <a:cubicBezTo>
                    <a:pt x="2833" y="82"/>
                    <a:pt x="2783" y="0"/>
                    <a:pt x="2658"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8" name="Google Shape;4258;p24"/>
            <p:cNvSpPr/>
            <p:nvPr/>
          </p:nvSpPr>
          <p:spPr>
            <a:xfrm>
              <a:off x="-2343900" y="3700375"/>
              <a:ext cx="64525" cy="72450"/>
            </a:xfrm>
            <a:custGeom>
              <a:rect b="b" l="l" r="r" t="t"/>
              <a:pathLst>
                <a:path extrusionOk="0" h="2898" w="2581">
                  <a:moveTo>
                    <a:pt x="1333" y="0"/>
                  </a:moveTo>
                  <a:cubicBezTo>
                    <a:pt x="889" y="825"/>
                    <a:pt x="0" y="2454"/>
                    <a:pt x="1290" y="2898"/>
                  </a:cubicBezTo>
                  <a:cubicBezTo>
                    <a:pt x="1409" y="2752"/>
                    <a:pt x="1582" y="2736"/>
                    <a:pt x="1764" y="2736"/>
                  </a:cubicBezTo>
                  <a:cubicBezTo>
                    <a:pt x="1815" y="2736"/>
                    <a:pt x="1868" y="2737"/>
                    <a:pt x="1919" y="2737"/>
                  </a:cubicBezTo>
                  <a:cubicBezTo>
                    <a:pt x="2107" y="2737"/>
                    <a:pt x="2289" y="2720"/>
                    <a:pt x="2411" y="2559"/>
                  </a:cubicBezTo>
                  <a:cubicBezTo>
                    <a:pt x="2389" y="2558"/>
                    <a:pt x="2366" y="2557"/>
                    <a:pt x="2343" y="2557"/>
                  </a:cubicBezTo>
                  <a:cubicBezTo>
                    <a:pt x="2206" y="2557"/>
                    <a:pt x="2066" y="2580"/>
                    <a:pt x="1930" y="2580"/>
                  </a:cubicBezTo>
                  <a:cubicBezTo>
                    <a:pt x="1772" y="2580"/>
                    <a:pt x="1618" y="2549"/>
                    <a:pt x="1481" y="2411"/>
                  </a:cubicBezTo>
                  <a:cubicBezTo>
                    <a:pt x="1100" y="1629"/>
                    <a:pt x="2581" y="318"/>
                    <a:pt x="1333"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9" name="Google Shape;4259;p24"/>
            <p:cNvSpPr/>
            <p:nvPr/>
          </p:nvSpPr>
          <p:spPr>
            <a:xfrm>
              <a:off x="-1185450" y="4084450"/>
              <a:ext cx="52900" cy="46850"/>
            </a:xfrm>
            <a:custGeom>
              <a:rect b="b" l="l" r="r" t="t"/>
              <a:pathLst>
                <a:path extrusionOk="0" h="1874" w="2116">
                  <a:moveTo>
                    <a:pt x="1619" y="1"/>
                  </a:moveTo>
                  <a:cubicBezTo>
                    <a:pt x="1160" y="1"/>
                    <a:pt x="641" y="525"/>
                    <a:pt x="276" y="753"/>
                  </a:cubicBezTo>
                  <a:cubicBezTo>
                    <a:pt x="1" y="1049"/>
                    <a:pt x="170" y="1578"/>
                    <a:pt x="445" y="1874"/>
                  </a:cubicBezTo>
                  <a:cubicBezTo>
                    <a:pt x="1291" y="1578"/>
                    <a:pt x="1650" y="880"/>
                    <a:pt x="2116" y="288"/>
                  </a:cubicBezTo>
                  <a:cubicBezTo>
                    <a:pt x="1967" y="80"/>
                    <a:pt x="1798" y="1"/>
                    <a:pt x="1619"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0" name="Google Shape;4260;p24"/>
            <p:cNvSpPr/>
            <p:nvPr/>
          </p:nvSpPr>
          <p:spPr>
            <a:xfrm>
              <a:off x="-1229250" y="4107250"/>
              <a:ext cx="54925" cy="33150"/>
            </a:xfrm>
            <a:custGeom>
              <a:rect b="b" l="l" r="r" t="t"/>
              <a:pathLst>
                <a:path extrusionOk="0" h="1326" w="2197">
                  <a:moveTo>
                    <a:pt x="256" y="1"/>
                  </a:moveTo>
                  <a:cubicBezTo>
                    <a:pt x="0" y="1"/>
                    <a:pt x="44" y="176"/>
                    <a:pt x="167" y="666"/>
                  </a:cubicBezTo>
                  <a:cubicBezTo>
                    <a:pt x="615" y="1114"/>
                    <a:pt x="919" y="1326"/>
                    <a:pt x="1254" y="1326"/>
                  </a:cubicBezTo>
                  <a:cubicBezTo>
                    <a:pt x="1519" y="1326"/>
                    <a:pt x="1804" y="1193"/>
                    <a:pt x="2197" y="941"/>
                  </a:cubicBezTo>
                  <a:lnTo>
                    <a:pt x="2197" y="327"/>
                  </a:lnTo>
                  <a:cubicBezTo>
                    <a:pt x="1816" y="95"/>
                    <a:pt x="1372" y="264"/>
                    <a:pt x="991" y="137"/>
                  </a:cubicBezTo>
                  <a:cubicBezTo>
                    <a:pt x="630" y="54"/>
                    <a:pt x="397" y="1"/>
                    <a:pt x="256"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1" name="Google Shape;4261;p24"/>
            <p:cNvSpPr/>
            <p:nvPr/>
          </p:nvSpPr>
          <p:spPr>
            <a:xfrm>
              <a:off x="-1212950" y="3839725"/>
              <a:ext cx="111600" cy="76650"/>
            </a:xfrm>
            <a:custGeom>
              <a:rect b="b" l="l" r="r" t="t"/>
              <a:pathLst>
                <a:path extrusionOk="0" h="3066" w="4464">
                  <a:moveTo>
                    <a:pt x="3772" y="1"/>
                  </a:moveTo>
                  <a:cubicBezTo>
                    <a:pt x="2618" y="1"/>
                    <a:pt x="3318" y="1426"/>
                    <a:pt x="1947" y="1554"/>
                  </a:cubicBezTo>
                  <a:cubicBezTo>
                    <a:pt x="1926" y="2463"/>
                    <a:pt x="487" y="2146"/>
                    <a:pt x="1" y="2696"/>
                  </a:cubicBezTo>
                  <a:cubicBezTo>
                    <a:pt x="87" y="2953"/>
                    <a:pt x="240" y="3065"/>
                    <a:pt x="448" y="3065"/>
                  </a:cubicBezTo>
                  <a:cubicBezTo>
                    <a:pt x="548" y="3065"/>
                    <a:pt x="660" y="3040"/>
                    <a:pt x="784" y="2992"/>
                  </a:cubicBezTo>
                  <a:cubicBezTo>
                    <a:pt x="1439" y="2082"/>
                    <a:pt x="3279" y="2082"/>
                    <a:pt x="3173" y="729"/>
                  </a:cubicBezTo>
                  <a:cubicBezTo>
                    <a:pt x="3122" y="484"/>
                    <a:pt x="3487" y="270"/>
                    <a:pt x="3784" y="270"/>
                  </a:cubicBezTo>
                  <a:cubicBezTo>
                    <a:pt x="3975" y="270"/>
                    <a:pt x="4138" y="358"/>
                    <a:pt x="4146" y="581"/>
                  </a:cubicBezTo>
                  <a:cubicBezTo>
                    <a:pt x="4358" y="475"/>
                    <a:pt x="4379" y="263"/>
                    <a:pt x="4464" y="115"/>
                  </a:cubicBezTo>
                  <a:cubicBezTo>
                    <a:pt x="4178" y="35"/>
                    <a:pt x="3952" y="1"/>
                    <a:pt x="3772"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2" name="Google Shape;4262;p24"/>
            <p:cNvSpPr/>
            <p:nvPr/>
          </p:nvSpPr>
          <p:spPr>
            <a:xfrm>
              <a:off x="-1453300" y="3905525"/>
              <a:ext cx="62725" cy="53325"/>
            </a:xfrm>
            <a:custGeom>
              <a:rect b="b" l="l" r="r" t="t"/>
              <a:pathLst>
                <a:path extrusionOk="0" h="2133" w="2509">
                  <a:moveTo>
                    <a:pt x="1684" y="0"/>
                  </a:moveTo>
                  <a:cubicBezTo>
                    <a:pt x="1113" y="275"/>
                    <a:pt x="605" y="656"/>
                    <a:pt x="182" y="1142"/>
                  </a:cubicBezTo>
                  <a:cubicBezTo>
                    <a:pt x="0" y="1753"/>
                    <a:pt x="42" y="2133"/>
                    <a:pt x="273" y="2133"/>
                  </a:cubicBezTo>
                  <a:cubicBezTo>
                    <a:pt x="418" y="2133"/>
                    <a:pt x="637" y="1984"/>
                    <a:pt x="923" y="1650"/>
                  </a:cubicBezTo>
                  <a:cubicBezTo>
                    <a:pt x="1853" y="1290"/>
                    <a:pt x="2509" y="1311"/>
                    <a:pt x="1684" y="191"/>
                  </a:cubicBezTo>
                  <a:cubicBezTo>
                    <a:pt x="1747" y="169"/>
                    <a:pt x="1769" y="42"/>
                    <a:pt x="1684"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3" name="Google Shape;4263;p24"/>
            <p:cNvSpPr/>
            <p:nvPr/>
          </p:nvSpPr>
          <p:spPr>
            <a:xfrm>
              <a:off x="-1616375" y="3758075"/>
              <a:ext cx="48150" cy="53125"/>
            </a:xfrm>
            <a:custGeom>
              <a:rect b="b" l="l" r="r" t="t"/>
              <a:pathLst>
                <a:path extrusionOk="0" h="2125" w="1926">
                  <a:moveTo>
                    <a:pt x="769" y="0"/>
                  </a:moveTo>
                  <a:cubicBezTo>
                    <a:pt x="512" y="0"/>
                    <a:pt x="248" y="64"/>
                    <a:pt x="1" y="188"/>
                  </a:cubicBezTo>
                  <a:cubicBezTo>
                    <a:pt x="149" y="442"/>
                    <a:pt x="487" y="590"/>
                    <a:pt x="234" y="928"/>
                  </a:cubicBezTo>
                  <a:cubicBezTo>
                    <a:pt x="593" y="1288"/>
                    <a:pt x="276" y="1732"/>
                    <a:pt x="466" y="2112"/>
                  </a:cubicBezTo>
                  <a:cubicBezTo>
                    <a:pt x="516" y="2121"/>
                    <a:pt x="562" y="2125"/>
                    <a:pt x="605" y="2125"/>
                  </a:cubicBezTo>
                  <a:cubicBezTo>
                    <a:pt x="1453" y="2125"/>
                    <a:pt x="1000" y="611"/>
                    <a:pt x="1926" y="611"/>
                  </a:cubicBezTo>
                  <a:cubicBezTo>
                    <a:pt x="1644" y="195"/>
                    <a:pt x="1217" y="0"/>
                    <a:pt x="769"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4" name="Google Shape;4264;p24"/>
            <p:cNvSpPr/>
            <p:nvPr/>
          </p:nvSpPr>
          <p:spPr>
            <a:xfrm>
              <a:off x="-1733750" y="4083050"/>
              <a:ext cx="57675" cy="47200"/>
            </a:xfrm>
            <a:custGeom>
              <a:rect b="b" l="l" r="r" t="t"/>
              <a:pathLst>
                <a:path extrusionOk="0" h="1888" w="2307">
                  <a:moveTo>
                    <a:pt x="1083" y="0"/>
                  </a:moveTo>
                  <a:cubicBezTo>
                    <a:pt x="871" y="0"/>
                    <a:pt x="661" y="47"/>
                    <a:pt x="466" y="153"/>
                  </a:cubicBezTo>
                  <a:lnTo>
                    <a:pt x="445" y="153"/>
                  </a:lnTo>
                  <a:cubicBezTo>
                    <a:pt x="1" y="1549"/>
                    <a:pt x="530" y="1613"/>
                    <a:pt x="1756" y="1888"/>
                  </a:cubicBezTo>
                  <a:cubicBezTo>
                    <a:pt x="1650" y="1486"/>
                    <a:pt x="2116" y="1486"/>
                    <a:pt x="2306" y="1274"/>
                  </a:cubicBezTo>
                  <a:lnTo>
                    <a:pt x="2306" y="1274"/>
                  </a:lnTo>
                  <a:cubicBezTo>
                    <a:pt x="2229" y="1288"/>
                    <a:pt x="2154" y="1295"/>
                    <a:pt x="2084" y="1295"/>
                  </a:cubicBezTo>
                  <a:cubicBezTo>
                    <a:pt x="1400" y="1295"/>
                    <a:pt x="1034" y="676"/>
                    <a:pt x="1206" y="5"/>
                  </a:cubicBezTo>
                  <a:cubicBezTo>
                    <a:pt x="1165" y="2"/>
                    <a:pt x="1124" y="0"/>
                    <a:pt x="1083"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5" name="Google Shape;4265;p24"/>
            <p:cNvSpPr/>
            <p:nvPr/>
          </p:nvSpPr>
          <p:spPr>
            <a:xfrm>
              <a:off x="-1208000" y="3821450"/>
              <a:ext cx="62225" cy="45350"/>
            </a:xfrm>
            <a:custGeom>
              <a:rect b="b" l="l" r="r" t="t"/>
              <a:pathLst>
                <a:path extrusionOk="0" h="1814" w="2489">
                  <a:moveTo>
                    <a:pt x="1897" y="0"/>
                  </a:moveTo>
                  <a:lnTo>
                    <a:pt x="839" y="677"/>
                  </a:lnTo>
                  <a:cubicBezTo>
                    <a:pt x="879" y="933"/>
                    <a:pt x="1" y="1813"/>
                    <a:pt x="478" y="1813"/>
                  </a:cubicBezTo>
                  <a:cubicBezTo>
                    <a:pt x="513" y="1813"/>
                    <a:pt x="556" y="1808"/>
                    <a:pt x="607" y="1798"/>
                  </a:cubicBezTo>
                  <a:cubicBezTo>
                    <a:pt x="1262" y="1312"/>
                    <a:pt x="2489" y="1164"/>
                    <a:pt x="1897"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6" name="Google Shape;4266;p24"/>
            <p:cNvSpPr/>
            <p:nvPr/>
          </p:nvSpPr>
          <p:spPr>
            <a:xfrm>
              <a:off x="-2325400" y="3681825"/>
              <a:ext cx="40100" cy="78850"/>
            </a:xfrm>
            <a:custGeom>
              <a:rect b="b" l="l" r="r" t="t"/>
              <a:pathLst>
                <a:path extrusionOk="0" h="3154" w="1604">
                  <a:moveTo>
                    <a:pt x="1244" y="1"/>
                  </a:moveTo>
                  <a:cubicBezTo>
                    <a:pt x="939" y="1"/>
                    <a:pt x="529" y="310"/>
                    <a:pt x="593" y="742"/>
                  </a:cubicBezTo>
                  <a:cubicBezTo>
                    <a:pt x="1587" y="1313"/>
                    <a:pt x="1" y="2307"/>
                    <a:pt x="741" y="3153"/>
                  </a:cubicBezTo>
                  <a:cubicBezTo>
                    <a:pt x="698" y="2942"/>
                    <a:pt x="804" y="2709"/>
                    <a:pt x="1016" y="2603"/>
                  </a:cubicBezTo>
                  <a:cubicBezTo>
                    <a:pt x="1143" y="2328"/>
                    <a:pt x="1164" y="2011"/>
                    <a:pt x="1121" y="1715"/>
                  </a:cubicBezTo>
                  <a:cubicBezTo>
                    <a:pt x="1396" y="1334"/>
                    <a:pt x="1143" y="827"/>
                    <a:pt x="1544" y="467"/>
                  </a:cubicBezTo>
                  <a:cubicBezTo>
                    <a:pt x="1604" y="138"/>
                    <a:pt x="1447" y="1"/>
                    <a:pt x="1244"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7" name="Google Shape;4267;p24"/>
            <p:cNvSpPr/>
            <p:nvPr/>
          </p:nvSpPr>
          <p:spPr>
            <a:xfrm>
              <a:off x="-1236725" y="4088800"/>
              <a:ext cx="61875" cy="35100"/>
            </a:xfrm>
            <a:custGeom>
              <a:rect b="b" l="l" r="r" t="t"/>
              <a:pathLst>
                <a:path extrusionOk="0" h="1404" w="2475">
                  <a:moveTo>
                    <a:pt x="1116" y="0"/>
                  </a:moveTo>
                  <a:cubicBezTo>
                    <a:pt x="773" y="0"/>
                    <a:pt x="529" y="325"/>
                    <a:pt x="191" y="325"/>
                  </a:cubicBezTo>
                  <a:cubicBezTo>
                    <a:pt x="106" y="706"/>
                    <a:pt x="0" y="1171"/>
                    <a:pt x="444" y="1404"/>
                  </a:cubicBezTo>
                  <a:cubicBezTo>
                    <a:pt x="396" y="1017"/>
                    <a:pt x="483" y="906"/>
                    <a:pt x="623" y="906"/>
                  </a:cubicBezTo>
                  <a:cubicBezTo>
                    <a:pt x="809" y="906"/>
                    <a:pt x="1087" y="1099"/>
                    <a:pt x="1269" y="1099"/>
                  </a:cubicBezTo>
                  <a:cubicBezTo>
                    <a:pt x="1310" y="1099"/>
                    <a:pt x="1346" y="1090"/>
                    <a:pt x="1375" y="1065"/>
                  </a:cubicBezTo>
                  <a:cubicBezTo>
                    <a:pt x="1476" y="964"/>
                    <a:pt x="1364" y="747"/>
                    <a:pt x="1503" y="747"/>
                  </a:cubicBezTo>
                  <a:cubicBezTo>
                    <a:pt x="1509" y="747"/>
                    <a:pt x="1516" y="747"/>
                    <a:pt x="1523" y="748"/>
                  </a:cubicBezTo>
                  <a:cubicBezTo>
                    <a:pt x="1692" y="769"/>
                    <a:pt x="1523" y="960"/>
                    <a:pt x="1565" y="1065"/>
                  </a:cubicBezTo>
                  <a:cubicBezTo>
                    <a:pt x="1648" y="1148"/>
                    <a:pt x="1733" y="1176"/>
                    <a:pt x="1818" y="1176"/>
                  </a:cubicBezTo>
                  <a:cubicBezTo>
                    <a:pt x="2000" y="1176"/>
                    <a:pt x="2186" y="1047"/>
                    <a:pt x="2366" y="1047"/>
                  </a:cubicBezTo>
                  <a:cubicBezTo>
                    <a:pt x="2402" y="1047"/>
                    <a:pt x="2439" y="1053"/>
                    <a:pt x="2475" y="1065"/>
                  </a:cubicBezTo>
                  <a:cubicBezTo>
                    <a:pt x="2390" y="473"/>
                    <a:pt x="1967" y="177"/>
                    <a:pt x="1396" y="71"/>
                  </a:cubicBezTo>
                  <a:cubicBezTo>
                    <a:pt x="1295" y="21"/>
                    <a:pt x="1202" y="0"/>
                    <a:pt x="1116"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8" name="Google Shape;4268;p24"/>
            <p:cNvSpPr/>
            <p:nvPr/>
          </p:nvSpPr>
          <p:spPr>
            <a:xfrm>
              <a:off x="-1155825" y="4050400"/>
              <a:ext cx="40725" cy="41250"/>
            </a:xfrm>
            <a:custGeom>
              <a:rect b="b" l="l" r="r" t="t"/>
              <a:pathLst>
                <a:path extrusionOk="0" h="1650" w="1629">
                  <a:moveTo>
                    <a:pt x="1354" y="0"/>
                  </a:moveTo>
                  <a:lnTo>
                    <a:pt x="1354" y="0"/>
                  </a:lnTo>
                  <a:cubicBezTo>
                    <a:pt x="635" y="973"/>
                    <a:pt x="635" y="973"/>
                    <a:pt x="0" y="994"/>
                  </a:cubicBezTo>
                  <a:lnTo>
                    <a:pt x="0" y="1481"/>
                  </a:lnTo>
                  <a:cubicBezTo>
                    <a:pt x="88" y="1528"/>
                    <a:pt x="188" y="1539"/>
                    <a:pt x="291" y="1539"/>
                  </a:cubicBezTo>
                  <a:cubicBezTo>
                    <a:pt x="372" y="1539"/>
                    <a:pt x="455" y="1532"/>
                    <a:pt x="538" y="1532"/>
                  </a:cubicBezTo>
                  <a:cubicBezTo>
                    <a:pt x="677" y="1532"/>
                    <a:pt x="813" y="1551"/>
                    <a:pt x="931" y="1650"/>
                  </a:cubicBezTo>
                  <a:cubicBezTo>
                    <a:pt x="1375" y="1438"/>
                    <a:pt x="1438" y="1036"/>
                    <a:pt x="1607" y="677"/>
                  </a:cubicBezTo>
                  <a:cubicBezTo>
                    <a:pt x="1311" y="529"/>
                    <a:pt x="1629" y="169"/>
                    <a:pt x="1354"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9" name="Google Shape;4269;p24"/>
            <p:cNvSpPr/>
            <p:nvPr/>
          </p:nvSpPr>
          <p:spPr>
            <a:xfrm>
              <a:off x="-2706625" y="4069925"/>
              <a:ext cx="49725" cy="45725"/>
            </a:xfrm>
            <a:custGeom>
              <a:rect b="b" l="l" r="r" t="t"/>
              <a:pathLst>
                <a:path extrusionOk="0" h="1829" w="1989">
                  <a:moveTo>
                    <a:pt x="1658" y="1"/>
                  </a:moveTo>
                  <a:cubicBezTo>
                    <a:pt x="1179" y="1"/>
                    <a:pt x="1051" y="430"/>
                    <a:pt x="741" y="657"/>
                  </a:cubicBezTo>
                  <a:cubicBezTo>
                    <a:pt x="403" y="996"/>
                    <a:pt x="85" y="1355"/>
                    <a:pt x="1" y="1799"/>
                  </a:cubicBezTo>
                  <a:cubicBezTo>
                    <a:pt x="67" y="1819"/>
                    <a:pt x="128" y="1828"/>
                    <a:pt x="184" y="1828"/>
                  </a:cubicBezTo>
                  <a:cubicBezTo>
                    <a:pt x="724" y="1828"/>
                    <a:pt x="848" y="997"/>
                    <a:pt x="1372" y="997"/>
                  </a:cubicBezTo>
                  <a:cubicBezTo>
                    <a:pt x="1490" y="997"/>
                    <a:pt x="1629" y="1039"/>
                    <a:pt x="1799" y="1144"/>
                  </a:cubicBezTo>
                  <a:cubicBezTo>
                    <a:pt x="1735" y="763"/>
                    <a:pt x="1989" y="361"/>
                    <a:pt x="1693" y="2"/>
                  </a:cubicBezTo>
                  <a:cubicBezTo>
                    <a:pt x="1681" y="1"/>
                    <a:pt x="1670" y="1"/>
                    <a:pt x="1658"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0" name="Google Shape;4270;p24"/>
            <p:cNvSpPr/>
            <p:nvPr/>
          </p:nvSpPr>
          <p:spPr>
            <a:xfrm>
              <a:off x="-2283100" y="3669175"/>
              <a:ext cx="56600" cy="63475"/>
            </a:xfrm>
            <a:custGeom>
              <a:rect b="b" l="l" r="r" t="t"/>
              <a:pathLst>
                <a:path extrusionOk="0" h="2539" w="2264">
                  <a:moveTo>
                    <a:pt x="1079" y="0"/>
                  </a:moveTo>
                  <a:cubicBezTo>
                    <a:pt x="1037" y="127"/>
                    <a:pt x="931" y="318"/>
                    <a:pt x="973" y="360"/>
                  </a:cubicBezTo>
                  <a:cubicBezTo>
                    <a:pt x="2264" y="1185"/>
                    <a:pt x="1" y="2094"/>
                    <a:pt x="1269" y="2538"/>
                  </a:cubicBezTo>
                  <a:cubicBezTo>
                    <a:pt x="1058" y="1798"/>
                    <a:pt x="1735" y="1417"/>
                    <a:pt x="2179" y="931"/>
                  </a:cubicBezTo>
                  <a:cubicBezTo>
                    <a:pt x="1883" y="529"/>
                    <a:pt x="1523" y="212"/>
                    <a:pt x="1079"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1" name="Google Shape;4271;p24"/>
            <p:cNvSpPr/>
            <p:nvPr/>
          </p:nvSpPr>
          <p:spPr>
            <a:xfrm>
              <a:off x="-792475" y="3742675"/>
              <a:ext cx="64400" cy="38575"/>
            </a:xfrm>
            <a:custGeom>
              <a:rect b="b" l="l" r="r" t="t"/>
              <a:pathLst>
                <a:path extrusionOk="0" h="1543" w="2576">
                  <a:moveTo>
                    <a:pt x="1244" y="0"/>
                  </a:moveTo>
                  <a:lnTo>
                    <a:pt x="1032" y="43"/>
                  </a:lnTo>
                  <a:cubicBezTo>
                    <a:pt x="1" y="909"/>
                    <a:pt x="355" y="1543"/>
                    <a:pt x="1021" y="1543"/>
                  </a:cubicBezTo>
                  <a:cubicBezTo>
                    <a:pt x="1378" y="1543"/>
                    <a:pt x="1826" y="1360"/>
                    <a:pt x="2195" y="931"/>
                  </a:cubicBezTo>
                  <a:lnTo>
                    <a:pt x="2365" y="910"/>
                  </a:lnTo>
                  <a:cubicBezTo>
                    <a:pt x="2576" y="762"/>
                    <a:pt x="2428" y="529"/>
                    <a:pt x="2195" y="529"/>
                  </a:cubicBezTo>
                  <a:cubicBezTo>
                    <a:pt x="2117" y="550"/>
                    <a:pt x="2047" y="560"/>
                    <a:pt x="1984" y="560"/>
                  </a:cubicBezTo>
                  <a:cubicBezTo>
                    <a:pt x="1606" y="560"/>
                    <a:pt x="1479" y="218"/>
                    <a:pt x="1244"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2" name="Google Shape;4272;p24"/>
            <p:cNvSpPr/>
            <p:nvPr/>
          </p:nvSpPr>
          <p:spPr>
            <a:xfrm>
              <a:off x="-1240425" y="3873700"/>
              <a:ext cx="47600" cy="44775"/>
            </a:xfrm>
            <a:custGeom>
              <a:rect b="b" l="l" r="r" t="t"/>
              <a:pathLst>
                <a:path extrusionOk="0" h="1791" w="1904">
                  <a:moveTo>
                    <a:pt x="882" y="1"/>
                  </a:moveTo>
                  <a:cubicBezTo>
                    <a:pt x="710" y="1"/>
                    <a:pt x="531" y="143"/>
                    <a:pt x="402" y="512"/>
                  </a:cubicBezTo>
                  <a:cubicBezTo>
                    <a:pt x="0" y="1098"/>
                    <a:pt x="805" y="1790"/>
                    <a:pt x="1452" y="1790"/>
                  </a:cubicBezTo>
                  <a:cubicBezTo>
                    <a:pt x="1622" y="1790"/>
                    <a:pt x="1780" y="1743"/>
                    <a:pt x="1904" y="1633"/>
                  </a:cubicBezTo>
                  <a:cubicBezTo>
                    <a:pt x="1586" y="1633"/>
                    <a:pt x="1290" y="1612"/>
                    <a:pt x="1163" y="1294"/>
                  </a:cubicBezTo>
                  <a:cubicBezTo>
                    <a:pt x="1673" y="844"/>
                    <a:pt x="1301" y="1"/>
                    <a:pt x="882"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3" name="Google Shape;4273;p24"/>
            <p:cNvSpPr/>
            <p:nvPr/>
          </p:nvSpPr>
          <p:spPr>
            <a:xfrm>
              <a:off x="-1146850" y="3808550"/>
              <a:ext cx="59925" cy="25625"/>
            </a:xfrm>
            <a:custGeom>
              <a:rect b="b" l="l" r="r" t="t"/>
              <a:pathLst>
                <a:path extrusionOk="0" h="1025" w="2397">
                  <a:moveTo>
                    <a:pt x="1087" y="0"/>
                  </a:moveTo>
                  <a:cubicBezTo>
                    <a:pt x="682" y="0"/>
                    <a:pt x="250" y="94"/>
                    <a:pt x="1" y="242"/>
                  </a:cubicBezTo>
                  <a:cubicBezTo>
                    <a:pt x="593" y="538"/>
                    <a:pt x="1333" y="580"/>
                    <a:pt x="1862" y="1024"/>
                  </a:cubicBezTo>
                  <a:cubicBezTo>
                    <a:pt x="2396" y="276"/>
                    <a:pt x="1782" y="0"/>
                    <a:pt x="1087"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4" name="Google Shape;4274;p24"/>
            <p:cNvSpPr/>
            <p:nvPr/>
          </p:nvSpPr>
          <p:spPr>
            <a:xfrm>
              <a:off x="-1169575" y="4020525"/>
              <a:ext cx="55000" cy="23225"/>
            </a:xfrm>
            <a:custGeom>
              <a:rect b="b" l="l" r="r" t="t"/>
              <a:pathLst>
                <a:path extrusionOk="0" h="929" w="2200">
                  <a:moveTo>
                    <a:pt x="1519" y="0"/>
                  </a:moveTo>
                  <a:cubicBezTo>
                    <a:pt x="1011" y="0"/>
                    <a:pt x="375" y="354"/>
                    <a:pt x="0" y="582"/>
                  </a:cubicBezTo>
                  <a:cubicBezTo>
                    <a:pt x="71" y="565"/>
                    <a:pt x="137" y="558"/>
                    <a:pt x="200" y="558"/>
                  </a:cubicBezTo>
                  <a:cubicBezTo>
                    <a:pt x="652" y="558"/>
                    <a:pt x="921" y="928"/>
                    <a:pt x="1243" y="928"/>
                  </a:cubicBezTo>
                  <a:cubicBezTo>
                    <a:pt x="1399" y="928"/>
                    <a:pt x="1568" y="841"/>
                    <a:pt x="1777" y="582"/>
                  </a:cubicBezTo>
                  <a:cubicBezTo>
                    <a:pt x="1865" y="494"/>
                    <a:pt x="1997" y="450"/>
                    <a:pt x="2124" y="450"/>
                  </a:cubicBezTo>
                  <a:cubicBezTo>
                    <a:pt x="2150" y="450"/>
                    <a:pt x="2175" y="451"/>
                    <a:pt x="2200" y="455"/>
                  </a:cubicBezTo>
                  <a:cubicBezTo>
                    <a:pt x="2068" y="120"/>
                    <a:pt x="1815" y="0"/>
                    <a:pt x="1519"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5" name="Google Shape;4275;p24"/>
            <p:cNvSpPr/>
            <p:nvPr/>
          </p:nvSpPr>
          <p:spPr>
            <a:xfrm>
              <a:off x="-745525" y="3725025"/>
              <a:ext cx="41775" cy="41450"/>
            </a:xfrm>
            <a:custGeom>
              <a:rect b="b" l="l" r="r" t="t"/>
              <a:pathLst>
                <a:path extrusionOk="0" h="1658" w="1671">
                  <a:moveTo>
                    <a:pt x="624" y="1"/>
                  </a:moveTo>
                  <a:cubicBezTo>
                    <a:pt x="459" y="1"/>
                    <a:pt x="286" y="63"/>
                    <a:pt x="106" y="177"/>
                  </a:cubicBezTo>
                  <a:cubicBezTo>
                    <a:pt x="0" y="495"/>
                    <a:pt x="529" y="643"/>
                    <a:pt x="381" y="981"/>
                  </a:cubicBezTo>
                  <a:cubicBezTo>
                    <a:pt x="360" y="1087"/>
                    <a:pt x="402" y="1193"/>
                    <a:pt x="465" y="1277"/>
                  </a:cubicBezTo>
                  <a:lnTo>
                    <a:pt x="487" y="1616"/>
                  </a:lnTo>
                  <a:cubicBezTo>
                    <a:pt x="550" y="1637"/>
                    <a:pt x="592" y="1637"/>
                    <a:pt x="656" y="1658"/>
                  </a:cubicBezTo>
                  <a:cubicBezTo>
                    <a:pt x="952" y="1256"/>
                    <a:pt x="1671" y="854"/>
                    <a:pt x="1206" y="304"/>
                  </a:cubicBezTo>
                  <a:cubicBezTo>
                    <a:pt x="1019" y="95"/>
                    <a:pt x="827" y="1"/>
                    <a:pt x="624"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6" name="Google Shape;4276;p24"/>
            <p:cNvSpPr/>
            <p:nvPr/>
          </p:nvSpPr>
          <p:spPr>
            <a:xfrm>
              <a:off x="-2762125" y="4128650"/>
              <a:ext cx="51300" cy="41350"/>
            </a:xfrm>
            <a:custGeom>
              <a:rect b="b" l="l" r="r" t="t"/>
              <a:pathLst>
                <a:path extrusionOk="0" h="1654" w="2052">
                  <a:moveTo>
                    <a:pt x="1946" y="0"/>
                  </a:moveTo>
                  <a:cubicBezTo>
                    <a:pt x="1396" y="21"/>
                    <a:pt x="1015" y="381"/>
                    <a:pt x="550" y="550"/>
                  </a:cubicBezTo>
                  <a:cubicBezTo>
                    <a:pt x="570" y="862"/>
                    <a:pt x="589" y="1192"/>
                    <a:pt x="128" y="1192"/>
                  </a:cubicBezTo>
                  <a:cubicBezTo>
                    <a:pt x="89" y="1192"/>
                    <a:pt x="46" y="1189"/>
                    <a:pt x="0" y="1185"/>
                  </a:cubicBezTo>
                  <a:lnTo>
                    <a:pt x="0" y="1185"/>
                  </a:lnTo>
                  <a:cubicBezTo>
                    <a:pt x="218" y="1363"/>
                    <a:pt x="325" y="1654"/>
                    <a:pt x="670" y="1654"/>
                  </a:cubicBezTo>
                  <a:cubicBezTo>
                    <a:pt x="692" y="1654"/>
                    <a:pt x="716" y="1652"/>
                    <a:pt x="740" y="1650"/>
                  </a:cubicBezTo>
                  <a:cubicBezTo>
                    <a:pt x="1290" y="1185"/>
                    <a:pt x="1354" y="444"/>
                    <a:pt x="2052" y="64"/>
                  </a:cubicBezTo>
                  <a:lnTo>
                    <a:pt x="1946" y="0"/>
                  </a:ln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7" name="Google Shape;4277;p24"/>
            <p:cNvSpPr/>
            <p:nvPr/>
          </p:nvSpPr>
          <p:spPr>
            <a:xfrm>
              <a:off x="-1231025" y="4054625"/>
              <a:ext cx="54075" cy="42050"/>
            </a:xfrm>
            <a:custGeom>
              <a:rect b="b" l="l" r="r" t="t"/>
              <a:pathLst>
                <a:path extrusionOk="0" h="1682" w="2163">
                  <a:moveTo>
                    <a:pt x="1908" y="0"/>
                  </a:moveTo>
                  <a:cubicBezTo>
                    <a:pt x="1253" y="0"/>
                    <a:pt x="1232" y="804"/>
                    <a:pt x="576" y="804"/>
                  </a:cubicBezTo>
                  <a:cubicBezTo>
                    <a:pt x="407" y="1015"/>
                    <a:pt x="216" y="1248"/>
                    <a:pt x="26" y="1460"/>
                  </a:cubicBezTo>
                  <a:cubicBezTo>
                    <a:pt x="1" y="1625"/>
                    <a:pt x="71" y="1682"/>
                    <a:pt x="189" y="1682"/>
                  </a:cubicBezTo>
                  <a:cubicBezTo>
                    <a:pt x="438" y="1682"/>
                    <a:pt x="899" y="1431"/>
                    <a:pt x="1113" y="1431"/>
                  </a:cubicBezTo>
                  <a:cubicBezTo>
                    <a:pt x="1134" y="1431"/>
                    <a:pt x="1152" y="1433"/>
                    <a:pt x="1168" y="1438"/>
                  </a:cubicBezTo>
                  <a:cubicBezTo>
                    <a:pt x="1337" y="1100"/>
                    <a:pt x="1464" y="719"/>
                    <a:pt x="1845" y="444"/>
                  </a:cubicBezTo>
                  <a:cubicBezTo>
                    <a:pt x="2014" y="339"/>
                    <a:pt x="2162" y="191"/>
                    <a:pt x="1908"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8" name="Google Shape;4278;p24"/>
            <p:cNvSpPr/>
            <p:nvPr/>
          </p:nvSpPr>
          <p:spPr>
            <a:xfrm>
              <a:off x="-1988600" y="4013900"/>
              <a:ext cx="43400" cy="40750"/>
            </a:xfrm>
            <a:custGeom>
              <a:rect b="b" l="l" r="r" t="t"/>
              <a:pathLst>
                <a:path extrusionOk="0" h="1630" w="1736">
                  <a:moveTo>
                    <a:pt x="593" y="1"/>
                  </a:moveTo>
                  <a:cubicBezTo>
                    <a:pt x="1" y="593"/>
                    <a:pt x="276" y="1291"/>
                    <a:pt x="974" y="1629"/>
                  </a:cubicBezTo>
                  <a:cubicBezTo>
                    <a:pt x="1012" y="1626"/>
                    <a:pt x="1050" y="1625"/>
                    <a:pt x="1088" y="1625"/>
                  </a:cubicBezTo>
                  <a:cubicBezTo>
                    <a:pt x="1151" y="1625"/>
                    <a:pt x="1213" y="1628"/>
                    <a:pt x="1274" y="1628"/>
                  </a:cubicBezTo>
                  <a:cubicBezTo>
                    <a:pt x="1449" y="1628"/>
                    <a:pt x="1614" y="1609"/>
                    <a:pt x="1735" y="1460"/>
                  </a:cubicBezTo>
                  <a:cubicBezTo>
                    <a:pt x="614" y="1375"/>
                    <a:pt x="1629" y="804"/>
                    <a:pt x="656" y="43"/>
                  </a:cubicBezTo>
                  <a:lnTo>
                    <a:pt x="593" y="1"/>
                  </a:ln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9" name="Google Shape;4279;p24"/>
            <p:cNvSpPr/>
            <p:nvPr/>
          </p:nvSpPr>
          <p:spPr>
            <a:xfrm>
              <a:off x="-1652850" y="3761175"/>
              <a:ext cx="37575" cy="32625"/>
            </a:xfrm>
            <a:custGeom>
              <a:rect b="b" l="l" r="r" t="t"/>
              <a:pathLst>
                <a:path extrusionOk="0" h="1305" w="1503">
                  <a:moveTo>
                    <a:pt x="1502" y="0"/>
                  </a:moveTo>
                  <a:cubicBezTo>
                    <a:pt x="847" y="191"/>
                    <a:pt x="297" y="656"/>
                    <a:pt x="1" y="1269"/>
                  </a:cubicBezTo>
                  <a:cubicBezTo>
                    <a:pt x="124" y="1294"/>
                    <a:pt x="235" y="1305"/>
                    <a:pt x="334" y="1305"/>
                  </a:cubicBezTo>
                  <a:cubicBezTo>
                    <a:pt x="1098" y="1305"/>
                    <a:pt x="1184" y="638"/>
                    <a:pt x="1502" y="170"/>
                  </a:cubicBezTo>
                  <a:lnTo>
                    <a:pt x="1502" y="0"/>
                  </a:ln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0" name="Google Shape;4280;p24"/>
            <p:cNvSpPr/>
            <p:nvPr/>
          </p:nvSpPr>
          <p:spPr>
            <a:xfrm>
              <a:off x="-1086575" y="3644850"/>
              <a:ext cx="51850" cy="47625"/>
            </a:xfrm>
            <a:custGeom>
              <a:rect b="b" l="l" r="r" t="t"/>
              <a:pathLst>
                <a:path extrusionOk="0" h="1905" w="2074">
                  <a:moveTo>
                    <a:pt x="952" y="1"/>
                  </a:moveTo>
                  <a:lnTo>
                    <a:pt x="952" y="1"/>
                  </a:lnTo>
                  <a:cubicBezTo>
                    <a:pt x="1" y="825"/>
                    <a:pt x="1946" y="1164"/>
                    <a:pt x="593" y="1460"/>
                  </a:cubicBezTo>
                  <a:lnTo>
                    <a:pt x="1333" y="1904"/>
                  </a:lnTo>
                  <a:cubicBezTo>
                    <a:pt x="1587" y="1650"/>
                    <a:pt x="1820" y="1396"/>
                    <a:pt x="2073" y="1143"/>
                  </a:cubicBezTo>
                  <a:cubicBezTo>
                    <a:pt x="1249" y="1100"/>
                    <a:pt x="931" y="677"/>
                    <a:pt x="952"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1" name="Google Shape;4281;p24"/>
            <p:cNvSpPr/>
            <p:nvPr/>
          </p:nvSpPr>
          <p:spPr>
            <a:xfrm>
              <a:off x="-1963750" y="3974250"/>
              <a:ext cx="34400" cy="28075"/>
            </a:xfrm>
            <a:custGeom>
              <a:rect b="b" l="l" r="r" t="t"/>
              <a:pathLst>
                <a:path extrusionOk="0" h="1123" w="1376">
                  <a:moveTo>
                    <a:pt x="931" y="1"/>
                  </a:moveTo>
                  <a:lnTo>
                    <a:pt x="931" y="1"/>
                  </a:lnTo>
                  <a:cubicBezTo>
                    <a:pt x="530" y="191"/>
                    <a:pt x="191" y="529"/>
                    <a:pt x="1" y="952"/>
                  </a:cubicBezTo>
                  <a:cubicBezTo>
                    <a:pt x="122" y="1108"/>
                    <a:pt x="286" y="1122"/>
                    <a:pt x="457" y="1122"/>
                  </a:cubicBezTo>
                  <a:cubicBezTo>
                    <a:pt x="495" y="1122"/>
                    <a:pt x="533" y="1122"/>
                    <a:pt x="572" y="1122"/>
                  </a:cubicBezTo>
                  <a:cubicBezTo>
                    <a:pt x="1058" y="847"/>
                    <a:pt x="1375" y="508"/>
                    <a:pt x="931"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2" name="Google Shape;4282;p24"/>
            <p:cNvSpPr/>
            <p:nvPr/>
          </p:nvSpPr>
          <p:spPr>
            <a:xfrm>
              <a:off x="-1490600" y="3946225"/>
              <a:ext cx="70950" cy="49775"/>
            </a:xfrm>
            <a:custGeom>
              <a:rect b="b" l="l" r="r" t="t"/>
              <a:pathLst>
                <a:path extrusionOk="0" h="1991" w="2838">
                  <a:moveTo>
                    <a:pt x="2245" y="1"/>
                  </a:moveTo>
                  <a:lnTo>
                    <a:pt x="1695" y="487"/>
                  </a:lnTo>
                  <a:cubicBezTo>
                    <a:pt x="1666" y="486"/>
                    <a:pt x="1637" y="486"/>
                    <a:pt x="1608" y="486"/>
                  </a:cubicBezTo>
                  <a:cubicBezTo>
                    <a:pt x="1" y="486"/>
                    <a:pt x="150" y="1990"/>
                    <a:pt x="960" y="1990"/>
                  </a:cubicBezTo>
                  <a:cubicBezTo>
                    <a:pt x="1079" y="1990"/>
                    <a:pt x="1213" y="1958"/>
                    <a:pt x="1357" y="1883"/>
                  </a:cubicBezTo>
                  <a:cubicBezTo>
                    <a:pt x="701" y="974"/>
                    <a:pt x="2838" y="1016"/>
                    <a:pt x="2245"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3" name="Google Shape;4283;p24"/>
            <p:cNvSpPr/>
            <p:nvPr/>
          </p:nvSpPr>
          <p:spPr>
            <a:xfrm>
              <a:off x="-1472025" y="3987125"/>
              <a:ext cx="41800" cy="22275"/>
            </a:xfrm>
            <a:custGeom>
              <a:rect b="b" l="l" r="r" t="t"/>
              <a:pathLst>
                <a:path extrusionOk="0" h="891" w="1672">
                  <a:moveTo>
                    <a:pt x="993" y="1"/>
                  </a:moveTo>
                  <a:cubicBezTo>
                    <a:pt x="698" y="1"/>
                    <a:pt x="431" y="318"/>
                    <a:pt x="90" y="318"/>
                  </a:cubicBezTo>
                  <a:cubicBezTo>
                    <a:pt x="61" y="318"/>
                    <a:pt x="31" y="315"/>
                    <a:pt x="1" y="310"/>
                  </a:cubicBezTo>
                  <a:lnTo>
                    <a:pt x="1" y="310"/>
                  </a:lnTo>
                  <a:cubicBezTo>
                    <a:pt x="263" y="686"/>
                    <a:pt x="563" y="891"/>
                    <a:pt x="904" y="891"/>
                  </a:cubicBezTo>
                  <a:cubicBezTo>
                    <a:pt x="1140" y="891"/>
                    <a:pt x="1395" y="793"/>
                    <a:pt x="1672" y="585"/>
                  </a:cubicBezTo>
                  <a:cubicBezTo>
                    <a:pt x="1502" y="480"/>
                    <a:pt x="1375" y="332"/>
                    <a:pt x="1312" y="141"/>
                  </a:cubicBezTo>
                  <a:cubicBezTo>
                    <a:pt x="1200" y="39"/>
                    <a:pt x="1094" y="1"/>
                    <a:pt x="993"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4" name="Google Shape;4284;p24"/>
            <p:cNvSpPr/>
            <p:nvPr/>
          </p:nvSpPr>
          <p:spPr>
            <a:xfrm>
              <a:off x="-1596800" y="3771225"/>
              <a:ext cx="32275" cy="39750"/>
            </a:xfrm>
            <a:custGeom>
              <a:rect b="b" l="l" r="r" t="t"/>
              <a:pathLst>
                <a:path extrusionOk="0" h="1590" w="1291">
                  <a:moveTo>
                    <a:pt x="275" y="0"/>
                  </a:moveTo>
                  <a:cubicBezTo>
                    <a:pt x="381" y="529"/>
                    <a:pt x="275" y="1079"/>
                    <a:pt x="0" y="1523"/>
                  </a:cubicBezTo>
                  <a:cubicBezTo>
                    <a:pt x="23" y="1568"/>
                    <a:pt x="64" y="1589"/>
                    <a:pt x="107" y="1589"/>
                  </a:cubicBezTo>
                  <a:cubicBezTo>
                    <a:pt x="144" y="1589"/>
                    <a:pt x="183" y="1574"/>
                    <a:pt x="212" y="1544"/>
                  </a:cubicBezTo>
                  <a:cubicBezTo>
                    <a:pt x="466" y="1163"/>
                    <a:pt x="1143" y="994"/>
                    <a:pt x="910" y="360"/>
                  </a:cubicBezTo>
                  <a:cubicBezTo>
                    <a:pt x="868" y="254"/>
                    <a:pt x="1143" y="275"/>
                    <a:pt x="1291" y="254"/>
                  </a:cubicBezTo>
                  <a:cubicBezTo>
                    <a:pt x="1252" y="46"/>
                    <a:pt x="1004" y="38"/>
                    <a:pt x="741" y="38"/>
                  </a:cubicBezTo>
                  <a:cubicBezTo>
                    <a:pt x="719" y="38"/>
                    <a:pt x="697" y="38"/>
                    <a:pt x="675" y="38"/>
                  </a:cubicBezTo>
                  <a:cubicBezTo>
                    <a:pt x="532" y="38"/>
                    <a:pt x="388" y="36"/>
                    <a:pt x="275"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5" name="Google Shape;4285;p24"/>
            <p:cNvSpPr/>
            <p:nvPr/>
          </p:nvSpPr>
          <p:spPr>
            <a:xfrm>
              <a:off x="-1470950" y="3934075"/>
              <a:ext cx="33850" cy="32025"/>
            </a:xfrm>
            <a:custGeom>
              <a:rect b="b" l="l" r="r" t="t"/>
              <a:pathLst>
                <a:path extrusionOk="0" h="1281" w="1354">
                  <a:moveTo>
                    <a:pt x="888" y="0"/>
                  </a:moveTo>
                  <a:lnTo>
                    <a:pt x="888" y="0"/>
                  </a:lnTo>
                  <a:cubicBezTo>
                    <a:pt x="508" y="296"/>
                    <a:pt x="212" y="698"/>
                    <a:pt x="0" y="1121"/>
                  </a:cubicBezTo>
                  <a:cubicBezTo>
                    <a:pt x="167" y="1223"/>
                    <a:pt x="318" y="1281"/>
                    <a:pt x="454" y="1281"/>
                  </a:cubicBezTo>
                  <a:cubicBezTo>
                    <a:pt x="628" y="1281"/>
                    <a:pt x="779" y="1187"/>
                    <a:pt x="909" y="973"/>
                  </a:cubicBezTo>
                  <a:cubicBezTo>
                    <a:pt x="761" y="656"/>
                    <a:pt x="1354" y="317"/>
                    <a:pt x="888"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6" name="Google Shape;4286;p24"/>
            <p:cNvSpPr/>
            <p:nvPr/>
          </p:nvSpPr>
          <p:spPr>
            <a:xfrm>
              <a:off x="-1216100" y="4046700"/>
              <a:ext cx="32800" cy="31975"/>
            </a:xfrm>
            <a:custGeom>
              <a:rect b="b" l="l" r="r" t="t"/>
              <a:pathLst>
                <a:path extrusionOk="0" h="1279" w="1312">
                  <a:moveTo>
                    <a:pt x="1290" y="0"/>
                  </a:moveTo>
                  <a:cubicBezTo>
                    <a:pt x="783" y="275"/>
                    <a:pt x="317" y="656"/>
                    <a:pt x="0" y="1142"/>
                  </a:cubicBezTo>
                  <a:cubicBezTo>
                    <a:pt x="96" y="1238"/>
                    <a:pt x="189" y="1278"/>
                    <a:pt x="279" y="1278"/>
                  </a:cubicBezTo>
                  <a:cubicBezTo>
                    <a:pt x="666" y="1278"/>
                    <a:pt x="1003" y="544"/>
                    <a:pt x="1311" y="338"/>
                  </a:cubicBezTo>
                  <a:lnTo>
                    <a:pt x="1290" y="0"/>
                  </a:ln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7" name="Google Shape;4287;p24"/>
            <p:cNvSpPr/>
            <p:nvPr/>
          </p:nvSpPr>
          <p:spPr>
            <a:xfrm>
              <a:off x="-2706625" y="4053750"/>
              <a:ext cx="37575" cy="16975"/>
            </a:xfrm>
            <a:custGeom>
              <a:rect b="b" l="l" r="r" t="t"/>
              <a:pathLst>
                <a:path extrusionOk="0" h="679" w="1503">
                  <a:moveTo>
                    <a:pt x="819" y="0"/>
                  </a:moveTo>
                  <a:cubicBezTo>
                    <a:pt x="554" y="0"/>
                    <a:pt x="278" y="96"/>
                    <a:pt x="1" y="162"/>
                  </a:cubicBezTo>
                  <a:cubicBezTo>
                    <a:pt x="43" y="183"/>
                    <a:pt x="85" y="204"/>
                    <a:pt x="149" y="204"/>
                  </a:cubicBezTo>
                  <a:cubicBezTo>
                    <a:pt x="350" y="562"/>
                    <a:pt x="493" y="679"/>
                    <a:pt x="642" y="679"/>
                  </a:cubicBezTo>
                  <a:cubicBezTo>
                    <a:pt x="855" y="679"/>
                    <a:pt x="1080" y="443"/>
                    <a:pt x="1502" y="331"/>
                  </a:cubicBezTo>
                  <a:cubicBezTo>
                    <a:pt x="1291" y="79"/>
                    <a:pt x="1060" y="0"/>
                    <a:pt x="819"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8" name="Google Shape;4288;p24"/>
            <p:cNvSpPr/>
            <p:nvPr/>
          </p:nvSpPr>
          <p:spPr>
            <a:xfrm>
              <a:off x="-1211875" y="3838375"/>
              <a:ext cx="33850" cy="28500"/>
            </a:xfrm>
            <a:custGeom>
              <a:rect b="b" l="l" r="r" t="t"/>
              <a:pathLst>
                <a:path extrusionOk="0" h="1140" w="1354">
                  <a:moveTo>
                    <a:pt x="994" y="0"/>
                  </a:moveTo>
                  <a:cubicBezTo>
                    <a:pt x="592" y="254"/>
                    <a:pt x="148" y="466"/>
                    <a:pt x="0" y="931"/>
                  </a:cubicBezTo>
                  <a:cubicBezTo>
                    <a:pt x="76" y="1071"/>
                    <a:pt x="113" y="1140"/>
                    <a:pt x="187" y="1140"/>
                  </a:cubicBezTo>
                  <a:cubicBezTo>
                    <a:pt x="258" y="1140"/>
                    <a:pt x="364" y="1076"/>
                    <a:pt x="571" y="952"/>
                  </a:cubicBezTo>
                  <a:cubicBezTo>
                    <a:pt x="762" y="656"/>
                    <a:pt x="1354" y="487"/>
                    <a:pt x="994"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9" name="Google Shape;4289;p24"/>
            <p:cNvSpPr/>
            <p:nvPr/>
          </p:nvSpPr>
          <p:spPr>
            <a:xfrm>
              <a:off x="-771325" y="3734850"/>
              <a:ext cx="38500" cy="23000"/>
            </a:xfrm>
            <a:custGeom>
              <a:rect b="b" l="l" r="r" t="t"/>
              <a:pathLst>
                <a:path extrusionOk="0" h="920" w="1540">
                  <a:moveTo>
                    <a:pt x="1165" y="1"/>
                  </a:moveTo>
                  <a:cubicBezTo>
                    <a:pt x="675" y="1"/>
                    <a:pt x="1" y="919"/>
                    <a:pt x="1080" y="919"/>
                  </a:cubicBezTo>
                  <a:cubicBezTo>
                    <a:pt x="1197" y="919"/>
                    <a:pt x="1336" y="908"/>
                    <a:pt x="1497" y="884"/>
                  </a:cubicBezTo>
                  <a:lnTo>
                    <a:pt x="1540" y="609"/>
                  </a:lnTo>
                  <a:cubicBezTo>
                    <a:pt x="1540" y="159"/>
                    <a:pt x="1368" y="1"/>
                    <a:pt x="1165"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0" name="Google Shape;4290;p24"/>
            <p:cNvSpPr/>
            <p:nvPr/>
          </p:nvSpPr>
          <p:spPr>
            <a:xfrm>
              <a:off x="-1220875" y="3861625"/>
              <a:ext cx="25950" cy="29125"/>
            </a:xfrm>
            <a:custGeom>
              <a:rect b="b" l="l" r="r" t="t"/>
              <a:pathLst>
                <a:path extrusionOk="0" h="1165" w="1038">
                  <a:moveTo>
                    <a:pt x="360" y="1"/>
                  </a:moveTo>
                  <a:cubicBezTo>
                    <a:pt x="149" y="85"/>
                    <a:pt x="22" y="276"/>
                    <a:pt x="1" y="487"/>
                  </a:cubicBezTo>
                  <a:cubicBezTo>
                    <a:pt x="276" y="572"/>
                    <a:pt x="445" y="868"/>
                    <a:pt x="403" y="1164"/>
                  </a:cubicBezTo>
                  <a:cubicBezTo>
                    <a:pt x="1037" y="1016"/>
                    <a:pt x="487" y="381"/>
                    <a:pt x="931" y="170"/>
                  </a:cubicBezTo>
                  <a:lnTo>
                    <a:pt x="931" y="22"/>
                  </a:lnTo>
                  <a:cubicBezTo>
                    <a:pt x="909" y="15"/>
                    <a:pt x="887" y="11"/>
                    <a:pt x="865" y="11"/>
                  </a:cubicBezTo>
                  <a:cubicBezTo>
                    <a:pt x="755" y="11"/>
                    <a:pt x="645" y="87"/>
                    <a:pt x="535" y="87"/>
                  </a:cubicBezTo>
                  <a:cubicBezTo>
                    <a:pt x="477" y="87"/>
                    <a:pt x="419" y="66"/>
                    <a:pt x="360"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1" name="Google Shape;4291;p24"/>
            <p:cNvSpPr/>
            <p:nvPr/>
          </p:nvSpPr>
          <p:spPr>
            <a:xfrm>
              <a:off x="-1411225" y="3896275"/>
              <a:ext cx="23300" cy="15350"/>
            </a:xfrm>
            <a:custGeom>
              <a:rect b="b" l="l" r="r" t="t"/>
              <a:pathLst>
                <a:path extrusionOk="0" h="614" w="932">
                  <a:moveTo>
                    <a:pt x="649" y="0"/>
                  </a:moveTo>
                  <a:cubicBezTo>
                    <a:pt x="410" y="0"/>
                    <a:pt x="184" y="218"/>
                    <a:pt x="1" y="370"/>
                  </a:cubicBezTo>
                  <a:lnTo>
                    <a:pt x="1" y="561"/>
                  </a:lnTo>
                  <a:cubicBezTo>
                    <a:pt x="137" y="595"/>
                    <a:pt x="262" y="613"/>
                    <a:pt x="374" y="613"/>
                  </a:cubicBezTo>
                  <a:cubicBezTo>
                    <a:pt x="680" y="613"/>
                    <a:pt x="885" y="473"/>
                    <a:pt x="932" y="116"/>
                  </a:cubicBezTo>
                  <a:cubicBezTo>
                    <a:pt x="837" y="33"/>
                    <a:pt x="742" y="0"/>
                    <a:pt x="649"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2" name="Google Shape;4292;p24"/>
            <p:cNvSpPr/>
            <p:nvPr/>
          </p:nvSpPr>
          <p:spPr>
            <a:xfrm>
              <a:off x="-788900" y="3743725"/>
              <a:ext cx="26375" cy="19075"/>
            </a:xfrm>
            <a:custGeom>
              <a:rect b="b" l="l" r="r" t="t"/>
              <a:pathLst>
                <a:path extrusionOk="0" h="763" w="1055">
                  <a:moveTo>
                    <a:pt x="889" y="1"/>
                  </a:moveTo>
                  <a:lnTo>
                    <a:pt x="889" y="1"/>
                  </a:lnTo>
                  <a:cubicBezTo>
                    <a:pt x="572" y="64"/>
                    <a:pt x="255" y="191"/>
                    <a:pt x="1" y="402"/>
                  </a:cubicBezTo>
                  <a:cubicBezTo>
                    <a:pt x="170" y="466"/>
                    <a:pt x="170" y="614"/>
                    <a:pt x="191" y="762"/>
                  </a:cubicBezTo>
                  <a:cubicBezTo>
                    <a:pt x="196" y="762"/>
                    <a:pt x="201" y="763"/>
                    <a:pt x="206" y="763"/>
                  </a:cubicBezTo>
                  <a:cubicBezTo>
                    <a:pt x="450" y="763"/>
                    <a:pt x="1055" y="290"/>
                    <a:pt x="889"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3" name="Google Shape;4293;p24"/>
            <p:cNvSpPr/>
            <p:nvPr/>
          </p:nvSpPr>
          <p:spPr>
            <a:xfrm>
              <a:off x="-761400" y="3741600"/>
              <a:ext cx="23825" cy="20050"/>
            </a:xfrm>
            <a:custGeom>
              <a:rect b="b" l="l" r="r" t="t"/>
              <a:pathLst>
                <a:path extrusionOk="0" h="802" w="953">
                  <a:moveTo>
                    <a:pt x="212" y="1"/>
                  </a:moveTo>
                  <a:lnTo>
                    <a:pt x="1" y="43"/>
                  </a:lnTo>
                  <a:cubicBezTo>
                    <a:pt x="32" y="422"/>
                    <a:pt x="64" y="802"/>
                    <a:pt x="439" y="802"/>
                  </a:cubicBezTo>
                  <a:cubicBezTo>
                    <a:pt x="566" y="802"/>
                    <a:pt x="733" y="758"/>
                    <a:pt x="952" y="657"/>
                  </a:cubicBezTo>
                  <a:cubicBezTo>
                    <a:pt x="635" y="487"/>
                    <a:pt x="106" y="509"/>
                    <a:pt x="212"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4" name="Google Shape;4294;p24"/>
            <p:cNvSpPr/>
            <p:nvPr/>
          </p:nvSpPr>
          <p:spPr>
            <a:xfrm>
              <a:off x="-752400" y="3729450"/>
              <a:ext cx="32275" cy="20650"/>
            </a:xfrm>
            <a:custGeom>
              <a:rect b="b" l="l" r="r" t="t"/>
              <a:pathLst>
                <a:path extrusionOk="0" h="826" w="1291">
                  <a:moveTo>
                    <a:pt x="381" y="0"/>
                  </a:moveTo>
                  <a:cubicBezTo>
                    <a:pt x="190" y="0"/>
                    <a:pt x="21" y="149"/>
                    <a:pt x="0" y="339"/>
                  </a:cubicBezTo>
                  <a:cubicBezTo>
                    <a:pt x="39" y="337"/>
                    <a:pt x="76" y="336"/>
                    <a:pt x="113" y="336"/>
                  </a:cubicBezTo>
                  <a:cubicBezTo>
                    <a:pt x="479" y="336"/>
                    <a:pt x="744" y="441"/>
                    <a:pt x="783" y="825"/>
                  </a:cubicBezTo>
                  <a:cubicBezTo>
                    <a:pt x="1290" y="318"/>
                    <a:pt x="529" y="275"/>
                    <a:pt x="381"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5" name="Google Shape;4295;p24"/>
            <p:cNvSpPr/>
            <p:nvPr/>
          </p:nvSpPr>
          <p:spPr>
            <a:xfrm>
              <a:off x="-1687225" y="3817225"/>
              <a:ext cx="15900" cy="16400"/>
            </a:xfrm>
            <a:custGeom>
              <a:rect b="b" l="l" r="r" t="t"/>
              <a:pathLst>
                <a:path extrusionOk="0" h="656" w="636">
                  <a:moveTo>
                    <a:pt x="635" y="0"/>
                  </a:moveTo>
                  <a:cubicBezTo>
                    <a:pt x="1" y="212"/>
                    <a:pt x="297" y="444"/>
                    <a:pt x="635" y="656"/>
                  </a:cubicBezTo>
                  <a:lnTo>
                    <a:pt x="635" y="0"/>
                  </a:ln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6" name="Google Shape;4296;p24"/>
            <p:cNvSpPr/>
            <p:nvPr/>
          </p:nvSpPr>
          <p:spPr>
            <a:xfrm>
              <a:off x="-2011875" y="3793675"/>
              <a:ext cx="15900" cy="15650"/>
            </a:xfrm>
            <a:custGeom>
              <a:rect b="b" l="l" r="r" t="t"/>
              <a:pathLst>
                <a:path extrusionOk="0" h="626" w="636">
                  <a:moveTo>
                    <a:pt x="209" y="1"/>
                  </a:moveTo>
                  <a:cubicBezTo>
                    <a:pt x="86" y="1"/>
                    <a:pt x="1" y="38"/>
                    <a:pt x="65" y="139"/>
                  </a:cubicBezTo>
                  <a:cubicBezTo>
                    <a:pt x="86" y="350"/>
                    <a:pt x="65" y="604"/>
                    <a:pt x="445" y="625"/>
                  </a:cubicBezTo>
                  <a:cubicBezTo>
                    <a:pt x="340" y="414"/>
                    <a:pt x="149" y="181"/>
                    <a:pt x="636" y="139"/>
                  </a:cubicBezTo>
                  <a:cubicBezTo>
                    <a:pt x="600" y="66"/>
                    <a:pt x="371" y="1"/>
                    <a:pt x="209"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7" name="Google Shape;4297;p24"/>
            <p:cNvSpPr/>
            <p:nvPr/>
          </p:nvSpPr>
          <p:spPr>
            <a:xfrm>
              <a:off x="-1358350" y="3914500"/>
              <a:ext cx="10075" cy="24350"/>
            </a:xfrm>
            <a:custGeom>
              <a:rect b="b" l="l" r="r" t="t"/>
              <a:pathLst>
                <a:path extrusionOk="0" h="974" w="403">
                  <a:moveTo>
                    <a:pt x="255" y="1"/>
                  </a:moveTo>
                  <a:lnTo>
                    <a:pt x="255" y="1"/>
                  </a:lnTo>
                  <a:cubicBezTo>
                    <a:pt x="1" y="297"/>
                    <a:pt x="170" y="635"/>
                    <a:pt x="128" y="974"/>
                  </a:cubicBezTo>
                  <a:cubicBezTo>
                    <a:pt x="403" y="656"/>
                    <a:pt x="255" y="318"/>
                    <a:pt x="255"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8" name="Google Shape;4298;p24"/>
            <p:cNvSpPr/>
            <p:nvPr/>
          </p:nvSpPr>
          <p:spPr>
            <a:xfrm>
              <a:off x="-1730575" y="4086875"/>
              <a:ext cx="7950" cy="25400"/>
            </a:xfrm>
            <a:custGeom>
              <a:rect b="b" l="l" r="r" t="t"/>
              <a:pathLst>
                <a:path extrusionOk="0" h="1016" w="318">
                  <a:moveTo>
                    <a:pt x="318" y="0"/>
                  </a:moveTo>
                  <a:cubicBezTo>
                    <a:pt x="1" y="170"/>
                    <a:pt x="254" y="445"/>
                    <a:pt x="149" y="656"/>
                  </a:cubicBezTo>
                  <a:lnTo>
                    <a:pt x="297" y="1016"/>
                  </a:lnTo>
                  <a:cubicBezTo>
                    <a:pt x="318" y="677"/>
                    <a:pt x="318" y="339"/>
                    <a:pt x="318"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9" name="Google Shape;4299;p24"/>
            <p:cNvSpPr/>
            <p:nvPr/>
          </p:nvSpPr>
          <p:spPr>
            <a:xfrm>
              <a:off x="-2407350" y="4106975"/>
              <a:ext cx="7425" cy="21175"/>
            </a:xfrm>
            <a:custGeom>
              <a:rect b="b" l="l" r="r" t="t"/>
              <a:pathLst>
                <a:path extrusionOk="0" h="847" w="297">
                  <a:moveTo>
                    <a:pt x="296" y="0"/>
                  </a:moveTo>
                  <a:lnTo>
                    <a:pt x="106" y="148"/>
                  </a:lnTo>
                  <a:cubicBezTo>
                    <a:pt x="148" y="381"/>
                    <a:pt x="0" y="656"/>
                    <a:pt x="254" y="846"/>
                  </a:cubicBezTo>
                  <a:cubicBezTo>
                    <a:pt x="275" y="550"/>
                    <a:pt x="275" y="275"/>
                    <a:pt x="296"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0" name="Google Shape;4300;p24"/>
            <p:cNvSpPr/>
            <p:nvPr/>
          </p:nvSpPr>
          <p:spPr>
            <a:xfrm>
              <a:off x="-2381450" y="4102725"/>
              <a:ext cx="34000" cy="20125"/>
            </a:xfrm>
            <a:custGeom>
              <a:rect b="b" l="l" r="r" t="t"/>
              <a:pathLst>
                <a:path extrusionOk="0" h="805" w="1360">
                  <a:moveTo>
                    <a:pt x="402" y="1"/>
                  </a:moveTo>
                  <a:cubicBezTo>
                    <a:pt x="198" y="1"/>
                    <a:pt x="7" y="163"/>
                    <a:pt x="1" y="635"/>
                  </a:cubicBezTo>
                  <a:lnTo>
                    <a:pt x="170" y="805"/>
                  </a:lnTo>
                  <a:cubicBezTo>
                    <a:pt x="1359" y="776"/>
                    <a:pt x="848" y="1"/>
                    <a:pt x="402"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1" name="Google Shape;4301;p24"/>
            <p:cNvSpPr/>
            <p:nvPr/>
          </p:nvSpPr>
          <p:spPr>
            <a:xfrm>
              <a:off x="-1025775" y="3585100"/>
              <a:ext cx="56600" cy="38700"/>
            </a:xfrm>
            <a:custGeom>
              <a:rect b="b" l="l" r="r" t="t"/>
              <a:pathLst>
                <a:path extrusionOk="0" h="1548" w="2264">
                  <a:moveTo>
                    <a:pt x="1312" y="1"/>
                  </a:moveTo>
                  <a:cubicBezTo>
                    <a:pt x="995" y="403"/>
                    <a:pt x="1" y="931"/>
                    <a:pt x="508" y="1481"/>
                  </a:cubicBezTo>
                  <a:cubicBezTo>
                    <a:pt x="588" y="1527"/>
                    <a:pt x="664" y="1547"/>
                    <a:pt x="739" y="1547"/>
                  </a:cubicBezTo>
                  <a:cubicBezTo>
                    <a:pt x="1142" y="1547"/>
                    <a:pt x="1487" y="962"/>
                    <a:pt x="1862" y="783"/>
                  </a:cubicBezTo>
                  <a:cubicBezTo>
                    <a:pt x="2264" y="233"/>
                    <a:pt x="1672" y="170"/>
                    <a:pt x="1312"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2" name="Google Shape;4302;p24"/>
            <p:cNvSpPr/>
            <p:nvPr/>
          </p:nvSpPr>
          <p:spPr>
            <a:xfrm>
              <a:off x="-1048500" y="3593025"/>
              <a:ext cx="32275" cy="32750"/>
            </a:xfrm>
            <a:custGeom>
              <a:rect b="b" l="l" r="r" t="t"/>
              <a:pathLst>
                <a:path extrusionOk="0" h="1310" w="1291">
                  <a:moveTo>
                    <a:pt x="931" y="1"/>
                  </a:moveTo>
                  <a:cubicBezTo>
                    <a:pt x="656" y="445"/>
                    <a:pt x="868" y="1164"/>
                    <a:pt x="0" y="1291"/>
                  </a:cubicBezTo>
                  <a:cubicBezTo>
                    <a:pt x="113" y="1303"/>
                    <a:pt x="212" y="1309"/>
                    <a:pt x="297" y="1309"/>
                  </a:cubicBezTo>
                  <a:cubicBezTo>
                    <a:pt x="1237" y="1309"/>
                    <a:pt x="651" y="602"/>
                    <a:pt x="1291"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3" name="Google Shape;4303;p24"/>
            <p:cNvSpPr/>
            <p:nvPr/>
          </p:nvSpPr>
          <p:spPr>
            <a:xfrm>
              <a:off x="-1034750" y="3661250"/>
              <a:ext cx="18525" cy="11650"/>
            </a:xfrm>
            <a:custGeom>
              <a:rect b="b" l="l" r="r" t="t"/>
              <a:pathLst>
                <a:path extrusionOk="0" h="466" w="741">
                  <a:moveTo>
                    <a:pt x="741" y="0"/>
                  </a:moveTo>
                  <a:cubicBezTo>
                    <a:pt x="423" y="0"/>
                    <a:pt x="148" y="191"/>
                    <a:pt x="0" y="466"/>
                  </a:cubicBezTo>
                  <a:cubicBezTo>
                    <a:pt x="339" y="423"/>
                    <a:pt x="677" y="381"/>
                    <a:pt x="741"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4" name="Google Shape;4304;p24"/>
            <p:cNvSpPr/>
            <p:nvPr/>
          </p:nvSpPr>
          <p:spPr>
            <a:xfrm>
              <a:off x="-1062775" y="3625300"/>
              <a:ext cx="14300" cy="19575"/>
            </a:xfrm>
            <a:custGeom>
              <a:rect b="b" l="l" r="r" t="t"/>
              <a:pathLst>
                <a:path extrusionOk="0" h="783" w="572">
                  <a:moveTo>
                    <a:pt x="571" y="0"/>
                  </a:moveTo>
                  <a:lnTo>
                    <a:pt x="571" y="0"/>
                  </a:lnTo>
                  <a:cubicBezTo>
                    <a:pt x="254" y="148"/>
                    <a:pt x="43" y="444"/>
                    <a:pt x="0" y="783"/>
                  </a:cubicBezTo>
                  <a:cubicBezTo>
                    <a:pt x="318" y="635"/>
                    <a:pt x="529" y="338"/>
                    <a:pt x="571"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5" name="Google Shape;4305;p24"/>
            <p:cNvSpPr/>
            <p:nvPr/>
          </p:nvSpPr>
          <p:spPr>
            <a:xfrm>
              <a:off x="-822725" y="3762225"/>
              <a:ext cx="85150" cy="50825"/>
            </a:xfrm>
            <a:custGeom>
              <a:rect b="b" l="l" r="r" t="t"/>
              <a:pathLst>
                <a:path extrusionOk="0" h="2033" w="3406">
                  <a:moveTo>
                    <a:pt x="1735" y="1"/>
                  </a:moveTo>
                  <a:cubicBezTo>
                    <a:pt x="1671" y="1"/>
                    <a:pt x="1608" y="1"/>
                    <a:pt x="1544" y="22"/>
                  </a:cubicBezTo>
                  <a:cubicBezTo>
                    <a:pt x="1312" y="614"/>
                    <a:pt x="931" y="1143"/>
                    <a:pt x="466" y="1566"/>
                  </a:cubicBezTo>
                  <a:cubicBezTo>
                    <a:pt x="318" y="1693"/>
                    <a:pt x="0" y="1777"/>
                    <a:pt x="191" y="1989"/>
                  </a:cubicBezTo>
                  <a:cubicBezTo>
                    <a:pt x="289" y="2019"/>
                    <a:pt x="384" y="2032"/>
                    <a:pt x="474" y="2032"/>
                  </a:cubicBezTo>
                  <a:cubicBezTo>
                    <a:pt x="1371" y="2032"/>
                    <a:pt x="1894" y="692"/>
                    <a:pt x="2996" y="692"/>
                  </a:cubicBezTo>
                  <a:cubicBezTo>
                    <a:pt x="3040" y="692"/>
                    <a:pt x="3084" y="694"/>
                    <a:pt x="3130" y="699"/>
                  </a:cubicBezTo>
                  <a:cubicBezTo>
                    <a:pt x="3384" y="699"/>
                    <a:pt x="3384" y="360"/>
                    <a:pt x="3405" y="149"/>
                  </a:cubicBezTo>
                  <a:lnTo>
                    <a:pt x="3405" y="149"/>
                  </a:lnTo>
                  <a:cubicBezTo>
                    <a:pt x="3072" y="322"/>
                    <a:pt x="2514" y="632"/>
                    <a:pt x="2133" y="632"/>
                  </a:cubicBezTo>
                  <a:cubicBezTo>
                    <a:pt x="1863" y="632"/>
                    <a:pt x="1682" y="475"/>
                    <a:pt x="1735"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6" name="Google Shape;4306;p24"/>
            <p:cNvSpPr/>
            <p:nvPr/>
          </p:nvSpPr>
          <p:spPr>
            <a:xfrm>
              <a:off x="-2451200" y="3912425"/>
              <a:ext cx="70300" cy="49250"/>
            </a:xfrm>
            <a:custGeom>
              <a:rect b="b" l="l" r="r" t="t"/>
              <a:pathLst>
                <a:path extrusionOk="0" h="1970" w="2812">
                  <a:moveTo>
                    <a:pt x="668" y="0"/>
                  </a:moveTo>
                  <a:cubicBezTo>
                    <a:pt x="0" y="0"/>
                    <a:pt x="860" y="606"/>
                    <a:pt x="485" y="1247"/>
                  </a:cubicBezTo>
                  <a:cubicBezTo>
                    <a:pt x="633" y="1522"/>
                    <a:pt x="422" y="1881"/>
                    <a:pt x="845" y="1945"/>
                  </a:cubicBezTo>
                  <a:cubicBezTo>
                    <a:pt x="927" y="1960"/>
                    <a:pt x="1009" y="1969"/>
                    <a:pt x="1087" y="1969"/>
                  </a:cubicBezTo>
                  <a:cubicBezTo>
                    <a:pt x="1335" y="1969"/>
                    <a:pt x="1552" y="1879"/>
                    <a:pt x="1649" y="1606"/>
                  </a:cubicBezTo>
                  <a:cubicBezTo>
                    <a:pt x="2008" y="1099"/>
                    <a:pt x="2812" y="845"/>
                    <a:pt x="2072" y="253"/>
                  </a:cubicBezTo>
                  <a:cubicBezTo>
                    <a:pt x="1331" y="76"/>
                    <a:pt x="904" y="0"/>
                    <a:pt x="668"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7" name="Google Shape;4307;p24"/>
            <p:cNvSpPr/>
            <p:nvPr/>
          </p:nvSpPr>
          <p:spPr>
            <a:xfrm>
              <a:off x="-1211350" y="3866225"/>
              <a:ext cx="37025" cy="40175"/>
            </a:xfrm>
            <a:custGeom>
              <a:rect b="b" l="l" r="r" t="t"/>
              <a:pathLst>
                <a:path extrusionOk="0" h="1607" w="1481">
                  <a:moveTo>
                    <a:pt x="639" y="1"/>
                  </a:moveTo>
                  <a:cubicBezTo>
                    <a:pt x="52" y="1"/>
                    <a:pt x="322" y="719"/>
                    <a:pt x="0" y="980"/>
                  </a:cubicBezTo>
                  <a:cubicBezTo>
                    <a:pt x="0" y="1170"/>
                    <a:pt x="0" y="1382"/>
                    <a:pt x="0" y="1593"/>
                  </a:cubicBezTo>
                  <a:cubicBezTo>
                    <a:pt x="64" y="1602"/>
                    <a:pt x="126" y="1607"/>
                    <a:pt x="186" y="1607"/>
                  </a:cubicBezTo>
                  <a:cubicBezTo>
                    <a:pt x="684" y="1607"/>
                    <a:pt x="1066" y="1317"/>
                    <a:pt x="1481" y="1128"/>
                  </a:cubicBezTo>
                  <a:cubicBezTo>
                    <a:pt x="614" y="959"/>
                    <a:pt x="381" y="599"/>
                    <a:pt x="741" y="7"/>
                  </a:cubicBezTo>
                  <a:cubicBezTo>
                    <a:pt x="704" y="3"/>
                    <a:pt x="670" y="1"/>
                    <a:pt x="639"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8" name="Google Shape;4308;p24"/>
            <p:cNvSpPr/>
            <p:nvPr/>
          </p:nvSpPr>
          <p:spPr>
            <a:xfrm>
              <a:off x="-1616475" y="3809175"/>
              <a:ext cx="24450" cy="8600"/>
            </a:xfrm>
            <a:custGeom>
              <a:rect b="b" l="l" r="r" t="t"/>
              <a:pathLst>
                <a:path extrusionOk="0" h="344" w="978">
                  <a:moveTo>
                    <a:pt x="682" y="0"/>
                  </a:moveTo>
                  <a:cubicBezTo>
                    <a:pt x="426" y="0"/>
                    <a:pt x="0" y="69"/>
                    <a:pt x="238" y="343"/>
                  </a:cubicBezTo>
                  <a:cubicBezTo>
                    <a:pt x="555" y="343"/>
                    <a:pt x="830" y="301"/>
                    <a:pt x="978" y="5"/>
                  </a:cubicBezTo>
                  <a:lnTo>
                    <a:pt x="787" y="5"/>
                  </a:lnTo>
                  <a:cubicBezTo>
                    <a:pt x="759" y="2"/>
                    <a:pt x="723" y="0"/>
                    <a:pt x="682"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9" name="Google Shape;4309;p24"/>
            <p:cNvSpPr/>
            <p:nvPr/>
          </p:nvSpPr>
          <p:spPr>
            <a:xfrm>
              <a:off x="-1698850" y="4050400"/>
              <a:ext cx="28050" cy="32275"/>
            </a:xfrm>
            <a:custGeom>
              <a:rect b="b" l="l" r="r" t="t"/>
              <a:pathLst>
                <a:path extrusionOk="0" h="1291" w="1122">
                  <a:moveTo>
                    <a:pt x="1122" y="0"/>
                  </a:moveTo>
                  <a:lnTo>
                    <a:pt x="1122" y="0"/>
                  </a:lnTo>
                  <a:cubicBezTo>
                    <a:pt x="170" y="64"/>
                    <a:pt x="297" y="825"/>
                    <a:pt x="1" y="1290"/>
                  </a:cubicBezTo>
                  <a:cubicBezTo>
                    <a:pt x="614" y="1036"/>
                    <a:pt x="825" y="508"/>
                    <a:pt x="1122"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0" name="Google Shape;4310;p24"/>
            <p:cNvSpPr/>
            <p:nvPr/>
          </p:nvSpPr>
          <p:spPr>
            <a:xfrm>
              <a:off x="-1718400" y="4083175"/>
              <a:ext cx="19575" cy="23825"/>
            </a:xfrm>
            <a:custGeom>
              <a:rect b="b" l="l" r="r" t="t"/>
              <a:pathLst>
                <a:path extrusionOk="0" h="953" w="783">
                  <a:moveTo>
                    <a:pt x="613" y="0"/>
                  </a:moveTo>
                  <a:cubicBezTo>
                    <a:pt x="254" y="381"/>
                    <a:pt x="0" y="741"/>
                    <a:pt x="783" y="952"/>
                  </a:cubicBezTo>
                  <a:cubicBezTo>
                    <a:pt x="783" y="635"/>
                    <a:pt x="783" y="318"/>
                    <a:pt x="783"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1" name="Google Shape;4311;p24"/>
            <p:cNvSpPr/>
            <p:nvPr/>
          </p:nvSpPr>
          <p:spPr>
            <a:xfrm>
              <a:off x="-1196025" y="4057500"/>
              <a:ext cx="44975" cy="32750"/>
            </a:xfrm>
            <a:custGeom>
              <a:rect b="b" l="l" r="r" t="t"/>
              <a:pathLst>
                <a:path extrusionOk="0" h="1310" w="1799">
                  <a:moveTo>
                    <a:pt x="1125" y="0"/>
                  </a:moveTo>
                  <a:cubicBezTo>
                    <a:pt x="1086" y="0"/>
                    <a:pt x="1049" y="15"/>
                    <a:pt x="1016" y="54"/>
                  </a:cubicBezTo>
                  <a:cubicBezTo>
                    <a:pt x="868" y="393"/>
                    <a:pt x="1" y="1070"/>
                    <a:pt x="508" y="1302"/>
                  </a:cubicBezTo>
                  <a:cubicBezTo>
                    <a:pt x="550" y="1307"/>
                    <a:pt x="589" y="1309"/>
                    <a:pt x="627" y="1309"/>
                  </a:cubicBezTo>
                  <a:cubicBezTo>
                    <a:pt x="1094" y="1309"/>
                    <a:pt x="1315" y="964"/>
                    <a:pt x="1608" y="710"/>
                  </a:cubicBezTo>
                  <a:cubicBezTo>
                    <a:pt x="1608" y="499"/>
                    <a:pt x="1798" y="245"/>
                    <a:pt x="1397" y="118"/>
                  </a:cubicBezTo>
                  <a:cubicBezTo>
                    <a:pt x="1309" y="74"/>
                    <a:pt x="1211" y="0"/>
                    <a:pt x="1125"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2" name="Google Shape;4312;p24"/>
            <p:cNvSpPr/>
            <p:nvPr/>
          </p:nvSpPr>
          <p:spPr>
            <a:xfrm>
              <a:off x="-2024025" y="3873275"/>
              <a:ext cx="18525" cy="32275"/>
            </a:xfrm>
            <a:custGeom>
              <a:rect b="b" l="l" r="r" t="t"/>
              <a:pathLst>
                <a:path extrusionOk="0" h="1291" w="741">
                  <a:moveTo>
                    <a:pt x="741" y="0"/>
                  </a:moveTo>
                  <a:lnTo>
                    <a:pt x="741" y="0"/>
                  </a:lnTo>
                  <a:cubicBezTo>
                    <a:pt x="360" y="338"/>
                    <a:pt x="85" y="783"/>
                    <a:pt x="1" y="1290"/>
                  </a:cubicBezTo>
                  <a:lnTo>
                    <a:pt x="572" y="1290"/>
                  </a:lnTo>
                  <a:cubicBezTo>
                    <a:pt x="466" y="846"/>
                    <a:pt x="741" y="444"/>
                    <a:pt x="741"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3" name="Google Shape;4313;p24"/>
            <p:cNvSpPr/>
            <p:nvPr/>
          </p:nvSpPr>
          <p:spPr>
            <a:xfrm>
              <a:off x="-1996000" y="3841550"/>
              <a:ext cx="14300" cy="19575"/>
            </a:xfrm>
            <a:custGeom>
              <a:rect b="b" l="l" r="r" t="t"/>
              <a:pathLst>
                <a:path extrusionOk="0" h="783" w="572">
                  <a:moveTo>
                    <a:pt x="170" y="0"/>
                  </a:moveTo>
                  <a:cubicBezTo>
                    <a:pt x="212" y="275"/>
                    <a:pt x="149" y="550"/>
                    <a:pt x="1" y="783"/>
                  </a:cubicBezTo>
                  <a:cubicBezTo>
                    <a:pt x="572" y="613"/>
                    <a:pt x="445" y="317"/>
                    <a:pt x="170"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4" name="Google Shape;4314;p24"/>
            <p:cNvSpPr/>
            <p:nvPr/>
          </p:nvSpPr>
          <p:spPr>
            <a:xfrm>
              <a:off x="-1996000" y="3813000"/>
              <a:ext cx="14300" cy="12175"/>
            </a:xfrm>
            <a:custGeom>
              <a:rect b="b" l="l" r="r" t="t"/>
              <a:pathLst>
                <a:path extrusionOk="0" h="487" w="572">
                  <a:moveTo>
                    <a:pt x="1" y="0"/>
                  </a:moveTo>
                  <a:lnTo>
                    <a:pt x="1" y="487"/>
                  </a:lnTo>
                  <a:cubicBezTo>
                    <a:pt x="276" y="317"/>
                    <a:pt x="572" y="169"/>
                    <a:pt x="1"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5" name="Google Shape;4315;p24"/>
            <p:cNvSpPr/>
            <p:nvPr/>
          </p:nvSpPr>
          <p:spPr>
            <a:xfrm>
              <a:off x="-2718775" y="4110675"/>
              <a:ext cx="26450" cy="19575"/>
            </a:xfrm>
            <a:custGeom>
              <a:rect b="b" l="l" r="r" t="t"/>
              <a:pathLst>
                <a:path extrusionOk="0" h="783" w="1058">
                  <a:moveTo>
                    <a:pt x="1058" y="0"/>
                  </a:moveTo>
                  <a:lnTo>
                    <a:pt x="487" y="148"/>
                  </a:lnTo>
                  <a:cubicBezTo>
                    <a:pt x="0" y="254"/>
                    <a:pt x="127" y="550"/>
                    <a:pt x="296" y="783"/>
                  </a:cubicBezTo>
                  <a:cubicBezTo>
                    <a:pt x="508" y="487"/>
                    <a:pt x="952" y="360"/>
                    <a:pt x="1058"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6" name="Google Shape;4316;p24"/>
            <p:cNvSpPr/>
            <p:nvPr/>
          </p:nvSpPr>
          <p:spPr>
            <a:xfrm>
              <a:off x="-2279400" y="3740550"/>
              <a:ext cx="28050" cy="20800"/>
            </a:xfrm>
            <a:custGeom>
              <a:rect b="b" l="l" r="r" t="t"/>
              <a:pathLst>
                <a:path extrusionOk="0" h="832" w="1122">
                  <a:moveTo>
                    <a:pt x="1121" y="1"/>
                  </a:moveTo>
                  <a:lnTo>
                    <a:pt x="1121" y="1"/>
                  </a:lnTo>
                  <a:cubicBezTo>
                    <a:pt x="572" y="85"/>
                    <a:pt x="318" y="466"/>
                    <a:pt x="1" y="804"/>
                  </a:cubicBezTo>
                  <a:cubicBezTo>
                    <a:pt x="98" y="823"/>
                    <a:pt x="186" y="831"/>
                    <a:pt x="265" y="831"/>
                  </a:cubicBezTo>
                  <a:cubicBezTo>
                    <a:pt x="821" y="831"/>
                    <a:pt x="955" y="408"/>
                    <a:pt x="1121"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7" name="Google Shape;4317;p24"/>
            <p:cNvSpPr/>
            <p:nvPr/>
          </p:nvSpPr>
          <p:spPr>
            <a:xfrm>
              <a:off x="-1650200" y="3781800"/>
              <a:ext cx="57650" cy="58225"/>
            </a:xfrm>
            <a:custGeom>
              <a:rect b="b" l="l" r="r" t="t"/>
              <a:pathLst>
                <a:path extrusionOk="0" h="2329" w="2306">
                  <a:moveTo>
                    <a:pt x="1587" y="0"/>
                  </a:moveTo>
                  <a:cubicBezTo>
                    <a:pt x="1333" y="254"/>
                    <a:pt x="1227" y="614"/>
                    <a:pt x="846" y="783"/>
                  </a:cubicBezTo>
                  <a:cubicBezTo>
                    <a:pt x="593" y="1037"/>
                    <a:pt x="931" y="1460"/>
                    <a:pt x="466" y="1692"/>
                  </a:cubicBezTo>
                  <a:cubicBezTo>
                    <a:pt x="275" y="1777"/>
                    <a:pt x="0" y="2073"/>
                    <a:pt x="360" y="2263"/>
                  </a:cubicBezTo>
                  <a:cubicBezTo>
                    <a:pt x="440" y="2309"/>
                    <a:pt x="518" y="2328"/>
                    <a:pt x="594" y="2328"/>
                  </a:cubicBezTo>
                  <a:cubicBezTo>
                    <a:pt x="801" y="2328"/>
                    <a:pt x="994" y="2185"/>
                    <a:pt x="1164" y="2031"/>
                  </a:cubicBezTo>
                  <a:cubicBezTo>
                    <a:pt x="1375" y="1650"/>
                    <a:pt x="1269" y="1354"/>
                    <a:pt x="1777" y="1121"/>
                  </a:cubicBezTo>
                  <a:cubicBezTo>
                    <a:pt x="2136" y="677"/>
                    <a:pt x="2306" y="275"/>
                    <a:pt x="1587"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8" name="Google Shape;4318;p24"/>
            <p:cNvSpPr/>
            <p:nvPr/>
          </p:nvSpPr>
          <p:spPr>
            <a:xfrm>
              <a:off x="-1660175" y="3801025"/>
              <a:ext cx="49650" cy="40725"/>
            </a:xfrm>
            <a:custGeom>
              <a:rect b="b" l="l" r="r" t="t"/>
              <a:pathLst>
                <a:path extrusionOk="0" h="1629" w="1986">
                  <a:moveTo>
                    <a:pt x="1024" y="1"/>
                  </a:moveTo>
                  <a:cubicBezTo>
                    <a:pt x="1" y="1"/>
                    <a:pt x="1139" y="1040"/>
                    <a:pt x="463" y="1219"/>
                  </a:cubicBezTo>
                  <a:cubicBezTo>
                    <a:pt x="173" y="1432"/>
                    <a:pt x="554" y="1627"/>
                    <a:pt x="831" y="1627"/>
                  </a:cubicBezTo>
                  <a:cubicBezTo>
                    <a:pt x="858" y="1627"/>
                    <a:pt x="883" y="1625"/>
                    <a:pt x="907" y="1621"/>
                  </a:cubicBezTo>
                  <a:cubicBezTo>
                    <a:pt x="955" y="1626"/>
                    <a:pt x="1000" y="1629"/>
                    <a:pt x="1042" y="1629"/>
                  </a:cubicBezTo>
                  <a:cubicBezTo>
                    <a:pt x="1709" y="1629"/>
                    <a:pt x="1707" y="1027"/>
                    <a:pt x="1986" y="669"/>
                  </a:cubicBezTo>
                  <a:lnTo>
                    <a:pt x="1986" y="500"/>
                  </a:lnTo>
                  <a:cubicBezTo>
                    <a:pt x="1436" y="543"/>
                    <a:pt x="1711" y="1050"/>
                    <a:pt x="1415" y="1240"/>
                  </a:cubicBezTo>
                  <a:cubicBezTo>
                    <a:pt x="1285" y="1321"/>
                    <a:pt x="1156" y="1452"/>
                    <a:pt x="1007" y="1452"/>
                  </a:cubicBezTo>
                  <a:cubicBezTo>
                    <a:pt x="962" y="1452"/>
                    <a:pt x="914" y="1439"/>
                    <a:pt x="865" y="1410"/>
                  </a:cubicBezTo>
                  <a:cubicBezTo>
                    <a:pt x="421" y="1114"/>
                    <a:pt x="1563" y="775"/>
                    <a:pt x="1245" y="14"/>
                  </a:cubicBezTo>
                  <a:cubicBezTo>
                    <a:pt x="1162" y="5"/>
                    <a:pt x="1089" y="1"/>
                    <a:pt x="1024"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9" name="Google Shape;4319;p24"/>
            <p:cNvSpPr/>
            <p:nvPr/>
          </p:nvSpPr>
          <p:spPr>
            <a:xfrm>
              <a:off x="-2762675" y="4069950"/>
              <a:ext cx="75125" cy="74000"/>
            </a:xfrm>
            <a:custGeom>
              <a:rect b="b" l="l" r="r" t="t"/>
              <a:pathLst>
                <a:path extrusionOk="0" h="2960" w="3005">
                  <a:moveTo>
                    <a:pt x="2243" y="1"/>
                  </a:moveTo>
                  <a:cubicBezTo>
                    <a:pt x="1355" y="149"/>
                    <a:pt x="1355" y="1016"/>
                    <a:pt x="741" y="1375"/>
                  </a:cubicBezTo>
                  <a:cubicBezTo>
                    <a:pt x="1" y="1841"/>
                    <a:pt x="149" y="2348"/>
                    <a:pt x="572" y="2898"/>
                  </a:cubicBezTo>
                  <a:cubicBezTo>
                    <a:pt x="674" y="2941"/>
                    <a:pt x="765" y="2960"/>
                    <a:pt x="848" y="2960"/>
                  </a:cubicBezTo>
                  <a:cubicBezTo>
                    <a:pt x="1309" y="2960"/>
                    <a:pt x="1509" y="2387"/>
                    <a:pt x="1970" y="2387"/>
                  </a:cubicBezTo>
                  <a:cubicBezTo>
                    <a:pt x="1990" y="2387"/>
                    <a:pt x="2010" y="2388"/>
                    <a:pt x="2031" y="2390"/>
                  </a:cubicBezTo>
                  <a:cubicBezTo>
                    <a:pt x="2095" y="2179"/>
                    <a:pt x="1968" y="1925"/>
                    <a:pt x="2243" y="1777"/>
                  </a:cubicBezTo>
                  <a:cubicBezTo>
                    <a:pt x="2602" y="1460"/>
                    <a:pt x="2962" y="1143"/>
                    <a:pt x="3004" y="656"/>
                  </a:cubicBezTo>
                  <a:lnTo>
                    <a:pt x="3004" y="656"/>
                  </a:lnTo>
                  <a:cubicBezTo>
                    <a:pt x="2793" y="677"/>
                    <a:pt x="2518" y="614"/>
                    <a:pt x="2475" y="868"/>
                  </a:cubicBezTo>
                  <a:cubicBezTo>
                    <a:pt x="2370" y="1375"/>
                    <a:pt x="1799" y="1629"/>
                    <a:pt x="1672" y="2116"/>
                  </a:cubicBezTo>
                  <a:cubicBezTo>
                    <a:pt x="1619" y="2290"/>
                    <a:pt x="1466" y="2407"/>
                    <a:pt x="1296" y="2407"/>
                  </a:cubicBezTo>
                  <a:cubicBezTo>
                    <a:pt x="1259" y="2407"/>
                    <a:pt x="1222" y="2402"/>
                    <a:pt x="1185" y="2390"/>
                  </a:cubicBezTo>
                  <a:cubicBezTo>
                    <a:pt x="614" y="2094"/>
                    <a:pt x="1926" y="381"/>
                    <a:pt x="2243"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0" name="Google Shape;4320;p24"/>
            <p:cNvSpPr/>
            <p:nvPr/>
          </p:nvSpPr>
          <p:spPr>
            <a:xfrm>
              <a:off x="-1383200" y="3907100"/>
              <a:ext cx="28025" cy="43550"/>
            </a:xfrm>
            <a:custGeom>
              <a:rect b="b" l="l" r="r" t="t"/>
              <a:pathLst>
                <a:path extrusionOk="0" h="1742" w="1121">
                  <a:moveTo>
                    <a:pt x="572" y="1"/>
                  </a:moveTo>
                  <a:lnTo>
                    <a:pt x="572" y="1"/>
                  </a:lnTo>
                  <a:cubicBezTo>
                    <a:pt x="1" y="508"/>
                    <a:pt x="762" y="1312"/>
                    <a:pt x="1" y="1735"/>
                  </a:cubicBezTo>
                  <a:cubicBezTo>
                    <a:pt x="53" y="1739"/>
                    <a:pt x="101" y="1742"/>
                    <a:pt x="145" y="1742"/>
                  </a:cubicBezTo>
                  <a:cubicBezTo>
                    <a:pt x="1120" y="1742"/>
                    <a:pt x="430" y="668"/>
                    <a:pt x="572"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1" name="Google Shape;4321;p24"/>
            <p:cNvSpPr/>
            <p:nvPr/>
          </p:nvSpPr>
          <p:spPr>
            <a:xfrm>
              <a:off x="-2303725" y="3678675"/>
              <a:ext cx="51850" cy="80275"/>
            </a:xfrm>
            <a:custGeom>
              <a:rect b="b" l="l" r="r" t="t"/>
              <a:pathLst>
                <a:path extrusionOk="0" h="3211" w="2074">
                  <a:moveTo>
                    <a:pt x="1351" y="0"/>
                  </a:moveTo>
                  <a:cubicBezTo>
                    <a:pt x="747" y="0"/>
                    <a:pt x="985" y="1549"/>
                    <a:pt x="233" y="1841"/>
                  </a:cubicBezTo>
                  <a:cubicBezTo>
                    <a:pt x="1" y="2137"/>
                    <a:pt x="297" y="2497"/>
                    <a:pt x="64" y="2793"/>
                  </a:cubicBezTo>
                  <a:cubicBezTo>
                    <a:pt x="144" y="3105"/>
                    <a:pt x="251" y="3210"/>
                    <a:pt x="373" y="3210"/>
                  </a:cubicBezTo>
                  <a:cubicBezTo>
                    <a:pt x="540" y="3210"/>
                    <a:pt x="736" y="3012"/>
                    <a:pt x="931" y="2877"/>
                  </a:cubicBezTo>
                  <a:cubicBezTo>
                    <a:pt x="1777" y="2306"/>
                    <a:pt x="1354" y="1312"/>
                    <a:pt x="1946" y="636"/>
                  </a:cubicBezTo>
                  <a:cubicBezTo>
                    <a:pt x="2073" y="488"/>
                    <a:pt x="1650" y="65"/>
                    <a:pt x="1375" y="1"/>
                  </a:cubicBezTo>
                  <a:cubicBezTo>
                    <a:pt x="1367" y="1"/>
                    <a:pt x="1359" y="0"/>
                    <a:pt x="1351"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2" name="Google Shape;4322;p24"/>
            <p:cNvSpPr/>
            <p:nvPr/>
          </p:nvSpPr>
          <p:spPr>
            <a:xfrm>
              <a:off x="-1471500" y="3938150"/>
              <a:ext cx="71350" cy="53100"/>
            </a:xfrm>
            <a:custGeom>
              <a:rect b="b" l="l" r="r" t="t"/>
              <a:pathLst>
                <a:path extrusionOk="0" h="2124" w="2854">
                  <a:moveTo>
                    <a:pt x="2313" y="0"/>
                  </a:moveTo>
                  <a:cubicBezTo>
                    <a:pt x="2282" y="0"/>
                    <a:pt x="2252" y="2"/>
                    <a:pt x="2222" y="6"/>
                  </a:cubicBezTo>
                  <a:cubicBezTo>
                    <a:pt x="2010" y="154"/>
                    <a:pt x="1629" y="28"/>
                    <a:pt x="1481" y="345"/>
                  </a:cubicBezTo>
                  <a:cubicBezTo>
                    <a:pt x="1418" y="852"/>
                    <a:pt x="1016" y="1275"/>
                    <a:pt x="487" y="1360"/>
                  </a:cubicBezTo>
                  <a:cubicBezTo>
                    <a:pt x="234" y="1423"/>
                    <a:pt x="1" y="1614"/>
                    <a:pt x="43" y="1889"/>
                  </a:cubicBezTo>
                  <a:cubicBezTo>
                    <a:pt x="128" y="2078"/>
                    <a:pt x="315" y="2123"/>
                    <a:pt x="529" y="2123"/>
                  </a:cubicBezTo>
                  <a:cubicBezTo>
                    <a:pt x="727" y="2123"/>
                    <a:pt x="950" y="2084"/>
                    <a:pt x="1137" y="2084"/>
                  </a:cubicBezTo>
                  <a:cubicBezTo>
                    <a:pt x="1200" y="2084"/>
                    <a:pt x="1259" y="2088"/>
                    <a:pt x="1312" y="2100"/>
                  </a:cubicBezTo>
                  <a:lnTo>
                    <a:pt x="1672" y="1804"/>
                  </a:lnTo>
                  <a:cubicBezTo>
                    <a:pt x="1756" y="1149"/>
                    <a:pt x="2031" y="620"/>
                    <a:pt x="2835" y="429"/>
                  </a:cubicBezTo>
                  <a:cubicBezTo>
                    <a:pt x="2854" y="164"/>
                    <a:pt x="2583" y="0"/>
                    <a:pt x="2313"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3" name="Google Shape;4323;p24"/>
            <p:cNvSpPr/>
            <p:nvPr/>
          </p:nvSpPr>
          <p:spPr>
            <a:xfrm>
              <a:off x="-1433425" y="3921275"/>
              <a:ext cx="58625" cy="61450"/>
            </a:xfrm>
            <a:custGeom>
              <a:rect b="b" l="l" r="r" t="t"/>
              <a:pathLst>
                <a:path extrusionOk="0" h="2458" w="2345">
                  <a:moveTo>
                    <a:pt x="1700" y="0"/>
                  </a:moveTo>
                  <a:cubicBezTo>
                    <a:pt x="1581" y="0"/>
                    <a:pt x="1477" y="56"/>
                    <a:pt x="1439" y="195"/>
                  </a:cubicBezTo>
                  <a:cubicBezTo>
                    <a:pt x="1714" y="512"/>
                    <a:pt x="1312" y="745"/>
                    <a:pt x="1270" y="999"/>
                  </a:cubicBezTo>
                  <a:cubicBezTo>
                    <a:pt x="297" y="1147"/>
                    <a:pt x="1" y="1675"/>
                    <a:pt x="149" y="2458"/>
                  </a:cubicBezTo>
                  <a:cubicBezTo>
                    <a:pt x="614" y="1189"/>
                    <a:pt x="1460" y="1570"/>
                    <a:pt x="2137" y="576"/>
                  </a:cubicBezTo>
                  <a:cubicBezTo>
                    <a:pt x="2344" y="309"/>
                    <a:pt x="1980" y="0"/>
                    <a:pt x="1700"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4" name="Google Shape;4324;p24"/>
            <p:cNvSpPr/>
            <p:nvPr/>
          </p:nvSpPr>
          <p:spPr>
            <a:xfrm>
              <a:off x="-1411225" y="3926025"/>
              <a:ext cx="35250" cy="20225"/>
            </a:xfrm>
            <a:custGeom>
              <a:rect b="b" l="l" r="r" t="t"/>
              <a:pathLst>
                <a:path extrusionOk="0" h="809" w="1410">
                  <a:moveTo>
                    <a:pt x="661" y="1"/>
                  </a:moveTo>
                  <a:cubicBezTo>
                    <a:pt x="627" y="1"/>
                    <a:pt x="590" y="2"/>
                    <a:pt x="551" y="5"/>
                  </a:cubicBezTo>
                  <a:lnTo>
                    <a:pt x="382" y="5"/>
                  </a:lnTo>
                  <a:lnTo>
                    <a:pt x="1" y="491"/>
                  </a:lnTo>
                  <a:cubicBezTo>
                    <a:pt x="64" y="639"/>
                    <a:pt x="212" y="766"/>
                    <a:pt x="382" y="809"/>
                  </a:cubicBezTo>
                  <a:cubicBezTo>
                    <a:pt x="847" y="647"/>
                    <a:pt x="1409" y="1"/>
                    <a:pt x="661"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5" name="Google Shape;4325;p24"/>
            <p:cNvSpPr/>
            <p:nvPr/>
          </p:nvSpPr>
          <p:spPr>
            <a:xfrm>
              <a:off x="-2803900" y="3810875"/>
              <a:ext cx="39900" cy="45625"/>
            </a:xfrm>
            <a:custGeom>
              <a:rect b="b" l="l" r="r" t="t"/>
              <a:pathLst>
                <a:path extrusionOk="0" h="1825" w="1596">
                  <a:moveTo>
                    <a:pt x="741" y="0"/>
                  </a:moveTo>
                  <a:lnTo>
                    <a:pt x="191" y="1037"/>
                  </a:lnTo>
                  <a:cubicBezTo>
                    <a:pt x="64" y="1037"/>
                    <a:pt x="64" y="1143"/>
                    <a:pt x="0" y="1185"/>
                  </a:cubicBezTo>
                  <a:lnTo>
                    <a:pt x="0" y="1671"/>
                  </a:lnTo>
                  <a:cubicBezTo>
                    <a:pt x="157" y="1778"/>
                    <a:pt x="308" y="1824"/>
                    <a:pt x="447" y="1824"/>
                  </a:cubicBezTo>
                  <a:cubicBezTo>
                    <a:pt x="1190" y="1824"/>
                    <a:pt x="1596" y="499"/>
                    <a:pt x="741"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6" name="Google Shape;4326;p24"/>
            <p:cNvSpPr/>
            <p:nvPr/>
          </p:nvSpPr>
          <p:spPr>
            <a:xfrm>
              <a:off x="-2810250" y="3804525"/>
              <a:ext cx="11125" cy="36500"/>
            </a:xfrm>
            <a:custGeom>
              <a:rect b="b" l="l" r="r" t="t"/>
              <a:pathLst>
                <a:path extrusionOk="0" h="1460" w="445">
                  <a:moveTo>
                    <a:pt x="445" y="1"/>
                  </a:moveTo>
                  <a:cubicBezTo>
                    <a:pt x="1" y="445"/>
                    <a:pt x="297" y="974"/>
                    <a:pt x="254" y="1460"/>
                  </a:cubicBezTo>
                  <a:lnTo>
                    <a:pt x="445" y="1291"/>
                  </a:lnTo>
                  <a:cubicBezTo>
                    <a:pt x="445" y="868"/>
                    <a:pt x="445" y="424"/>
                    <a:pt x="445"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7" name="Google Shape;4327;p24"/>
            <p:cNvSpPr/>
            <p:nvPr/>
          </p:nvSpPr>
          <p:spPr>
            <a:xfrm>
              <a:off x="-1216100" y="4099100"/>
              <a:ext cx="34200" cy="16875"/>
            </a:xfrm>
            <a:custGeom>
              <a:rect b="b" l="l" r="r" t="t"/>
              <a:pathLst>
                <a:path extrusionOk="0" h="675" w="1368">
                  <a:moveTo>
                    <a:pt x="772" y="0"/>
                  </a:moveTo>
                  <a:cubicBezTo>
                    <a:pt x="660" y="0"/>
                    <a:pt x="532" y="37"/>
                    <a:pt x="402" y="125"/>
                  </a:cubicBezTo>
                  <a:cubicBezTo>
                    <a:pt x="0" y="379"/>
                    <a:pt x="465" y="484"/>
                    <a:pt x="550" y="653"/>
                  </a:cubicBezTo>
                  <a:lnTo>
                    <a:pt x="740" y="675"/>
                  </a:lnTo>
                  <a:cubicBezTo>
                    <a:pt x="1368" y="460"/>
                    <a:pt x="1170" y="0"/>
                    <a:pt x="772"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8" name="Google Shape;4328;p24"/>
            <p:cNvSpPr/>
            <p:nvPr/>
          </p:nvSpPr>
          <p:spPr>
            <a:xfrm>
              <a:off x="-1434475" y="3938375"/>
              <a:ext cx="18525" cy="7875"/>
            </a:xfrm>
            <a:custGeom>
              <a:rect b="b" l="l" r="r" t="t"/>
              <a:pathLst>
                <a:path extrusionOk="0" h="315" w="741">
                  <a:moveTo>
                    <a:pt x="402" y="1"/>
                  </a:moveTo>
                  <a:cubicBezTo>
                    <a:pt x="212" y="1"/>
                    <a:pt x="40" y="50"/>
                    <a:pt x="0" y="315"/>
                  </a:cubicBezTo>
                  <a:lnTo>
                    <a:pt x="741" y="19"/>
                  </a:lnTo>
                  <a:cubicBezTo>
                    <a:pt x="637" y="19"/>
                    <a:pt x="517" y="1"/>
                    <a:pt x="402"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9" name="Google Shape;4329;p24"/>
            <p:cNvSpPr/>
            <p:nvPr/>
          </p:nvSpPr>
          <p:spPr>
            <a:xfrm>
              <a:off x="-2306375" y="3724700"/>
              <a:ext cx="12200" cy="23800"/>
            </a:xfrm>
            <a:custGeom>
              <a:rect b="b" l="l" r="r" t="t"/>
              <a:pathLst>
                <a:path extrusionOk="0" h="952" w="488">
                  <a:moveTo>
                    <a:pt x="339" y="0"/>
                  </a:moveTo>
                  <a:cubicBezTo>
                    <a:pt x="1" y="275"/>
                    <a:pt x="212" y="635"/>
                    <a:pt x="170" y="952"/>
                  </a:cubicBezTo>
                  <a:cubicBezTo>
                    <a:pt x="487" y="677"/>
                    <a:pt x="276" y="317"/>
                    <a:pt x="339"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30" name="Google Shape;4330;p24"/>
          <p:cNvSpPr txBox="1"/>
          <p:nvPr>
            <p:ph type="title"/>
          </p:nvPr>
        </p:nvSpPr>
        <p:spPr>
          <a:xfrm>
            <a:off x="716550" y="655575"/>
            <a:ext cx="77109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5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4331" name="Google Shape;4331;p2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4332" name="Shape 4332"/>
        <p:cNvGrpSpPr/>
        <p:nvPr/>
      </p:nvGrpSpPr>
      <p:grpSpPr>
        <a:xfrm>
          <a:off x="0" y="0"/>
          <a:ext cx="0" cy="0"/>
          <a:chOff x="0" y="0"/>
          <a:chExt cx="0" cy="0"/>
        </a:xfrm>
      </p:grpSpPr>
      <p:pic>
        <p:nvPicPr>
          <p:cNvPr id="4333" name="Google Shape;4333;p25"/>
          <p:cNvPicPr preferRelativeResize="0"/>
          <p:nvPr/>
        </p:nvPicPr>
        <p:blipFill>
          <a:blip r:embed="rId2">
            <a:alphaModFix/>
          </a:blip>
          <a:stretch>
            <a:fillRect/>
          </a:stretch>
        </p:blipFill>
        <p:spPr>
          <a:xfrm>
            <a:off x="0" y="0"/>
            <a:ext cx="9144000" cy="5143500"/>
          </a:xfrm>
          <a:prstGeom prst="rect">
            <a:avLst/>
          </a:prstGeom>
          <a:noFill/>
          <a:ln>
            <a:noFill/>
          </a:ln>
        </p:spPr>
      </p:pic>
      <p:sp>
        <p:nvSpPr>
          <p:cNvPr id="4334" name="Google Shape;4334;p25"/>
          <p:cNvSpPr txBox="1"/>
          <p:nvPr>
            <p:ph idx="1" type="subTitle"/>
          </p:nvPr>
        </p:nvSpPr>
        <p:spPr>
          <a:xfrm>
            <a:off x="804150" y="3222265"/>
            <a:ext cx="2506200" cy="340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Font typeface="Itim"/>
              <a:buNone/>
              <a:defRPr b="1" sz="2000">
                <a:latin typeface="Caveat Brush"/>
                <a:ea typeface="Caveat Brush"/>
                <a:cs typeface="Caveat Brush"/>
                <a:sym typeface="Caveat Brush"/>
              </a:defRPr>
            </a:lvl1pPr>
            <a:lvl2pPr lvl="1" rtl="0" algn="ctr">
              <a:lnSpc>
                <a:spcPct val="100000"/>
              </a:lnSpc>
              <a:spcBef>
                <a:spcPts val="0"/>
              </a:spcBef>
              <a:spcAft>
                <a:spcPts val="0"/>
              </a:spcAft>
              <a:buSzPts val="1600"/>
              <a:buFont typeface="Itim"/>
              <a:buNone/>
              <a:defRPr b="1" sz="1600">
                <a:latin typeface="Itim"/>
                <a:ea typeface="Itim"/>
                <a:cs typeface="Itim"/>
                <a:sym typeface="Itim"/>
              </a:defRPr>
            </a:lvl2pPr>
            <a:lvl3pPr lvl="2" rtl="0" algn="ctr">
              <a:lnSpc>
                <a:spcPct val="100000"/>
              </a:lnSpc>
              <a:spcBef>
                <a:spcPts val="0"/>
              </a:spcBef>
              <a:spcAft>
                <a:spcPts val="0"/>
              </a:spcAft>
              <a:buSzPts val="1600"/>
              <a:buFont typeface="Itim"/>
              <a:buNone/>
              <a:defRPr b="1" sz="1600">
                <a:latin typeface="Itim"/>
                <a:ea typeface="Itim"/>
                <a:cs typeface="Itim"/>
                <a:sym typeface="Itim"/>
              </a:defRPr>
            </a:lvl3pPr>
            <a:lvl4pPr lvl="3" rtl="0" algn="ctr">
              <a:lnSpc>
                <a:spcPct val="100000"/>
              </a:lnSpc>
              <a:spcBef>
                <a:spcPts val="0"/>
              </a:spcBef>
              <a:spcAft>
                <a:spcPts val="0"/>
              </a:spcAft>
              <a:buSzPts val="1600"/>
              <a:buFont typeface="Itim"/>
              <a:buNone/>
              <a:defRPr b="1" sz="1600">
                <a:latin typeface="Itim"/>
                <a:ea typeface="Itim"/>
                <a:cs typeface="Itim"/>
                <a:sym typeface="Itim"/>
              </a:defRPr>
            </a:lvl4pPr>
            <a:lvl5pPr lvl="4" rtl="0" algn="ctr">
              <a:lnSpc>
                <a:spcPct val="100000"/>
              </a:lnSpc>
              <a:spcBef>
                <a:spcPts val="0"/>
              </a:spcBef>
              <a:spcAft>
                <a:spcPts val="0"/>
              </a:spcAft>
              <a:buSzPts val="1600"/>
              <a:buFont typeface="Itim"/>
              <a:buNone/>
              <a:defRPr b="1" sz="1600">
                <a:latin typeface="Itim"/>
                <a:ea typeface="Itim"/>
                <a:cs typeface="Itim"/>
                <a:sym typeface="Itim"/>
              </a:defRPr>
            </a:lvl5pPr>
            <a:lvl6pPr lvl="5" rtl="0" algn="ctr">
              <a:lnSpc>
                <a:spcPct val="100000"/>
              </a:lnSpc>
              <a:spcBef>
                <a:spcPts val="0"/>
              </a:spcBef>
              <a:spcAft>
                <a:spcPts val="0"/>
              </a:spcAft>
              <a:buSzPts val="1600"/>
              <a:buFont typeface="Itim"/>
              <a:buNone/>
              <a:defRPr b="1" sz="1600">
                <a:latin typeface="Itim"/>
                <a:ea typeface="Itim"/>
                <a:cs typeface="Itim"/>
                <a:sym typeface="Itim"/>
              </a:defRPr>
            </a:lvl6pPr>
            <a:lvl7pPr lvl="6" rtl="0" algn="ctr">
              <a:lnSpc>
                <a:spcPct val="100000"/>
              </a:lnSpc>
              <a:spcBef>
                <a:spcPts val="0"/>
              </a:spcBef>
              <a:spcAft>
                <a:spcPts val="0"/>
              </a:spcAft>
              <a:buSzPts val="1600"/>
              <a:buFont typeface="Itim"/>
              <a:buNone/>
              <a:defRPr b="1" sz="1600">
                <a:latin typeface="Itim"/>
                <a:ea typeface="Itim"/>
                <a:cs typeface="Itim"/>
                <a:sym typeface="Itim"/>
              </a:defRPr>
            </a:lvl7pPr>
            <a:lvl8pPr lvl="7" rtl="0" algn="ctr">
              <a:lnSpc>
                <a:spcPct val="100000"/>
              </a:lnSpc>
              <a:spcBef>
                <a:spcPts val="0"/>
              </a:spcBef>
              <a:spcAft>
                <a:spcPts val="0"/>
              </a:spcAft>
              <a:buSzPts val="1600"/>
              <a:buFont typeface="Itim"/>
              <a:buNone/>
              <a:defRPr b="1" sz="1600">
                <a:latin typeface="Itim"/>
                <a:ea typeface="Itim"/>
                <a:cs typeface="Itim"/>
                <a:sym typeface="Itim"/>
              </a:defRPr>
            </a:lvl8pPr>
            <a:lvl9pPr lvl="8" rtl="0" algn="ctr">
              <a:lnSpc>
                <a:spcPct val="100000"/>
              </a:lnSpc>
              <a:spcBef>
                <a:spcPts val="0"/>
              </a:spcBef>
              <a:spcAft>
                <a:spcPts val="0"/>
              </a:spcAft>
              <a:buSzPts val="1600"/>
              <a:buFont typeface="Itim"/>
              <a:buNone/>
              <a:defRPr b="1" sz="1600">
                <a:latin typeface="Itim"/>
                <a:ea typeface="Itim"/>
                <a:cs typeface="Itim"/>
                <a:sym typeface="Itim"/>
              </a:defRPr>
            </a:lvl9pPr>
          </a:lstStyle>
          <a:p/>
        </p:txBody>
      </p:sp>
      <p:sp>
        <p:nvSpPr>
          <p:cNvPr id="4335" name="Google Shape;4335;p25"/>
          <p:cNvSpPr txBox="1"/>
          <p:nvPr>
            <p:ph idx="2" type="subTitle"/>
          </p:nvPr>
        </p:nvSpPr>
        <p:spPr>
          <a:xfrm>
            <a:off x="5833650" y="3222265"/>
            <a:ext cx="2506200" cy="340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Font typeface="Itim"/>
              <a:buNone/>
              <a:defRPr b="1" sz="2000">
                <a:latin typeface="Caveat Brush"/>
                <a:ea typeface="Caveat Brush"/>
                <a:cs typeface="Caveat Brush"/>
                <a:sym typeface="Caveat Brush"/>
              </a:defRPr>
            </a:lvl1pPr>
            <a:lvl2pPr lvl="1" rtl="0" algn="ctr">
              <a:lnSpc>
                <a:spcPct val="100000"/>
              </a:lnSpc>
              <a:spcBef>
                <a:spcPts val="0"/>
              </a:spcBef>
              <a:spcAft>
                <a:spcPts val="0"/>
              </a:spcAft>
              <a:buSzPts val="1600"/>
              <a:buFont typeface="Itim"/>
              <a:buNone/>
              <a:defRPr b="1" sz="1600">
                <a:latin typeface="Itim"/>
                <a:ea typeface="Itim"/>
                <a:cs typeface="Itim"/>
                <a:sym typeface="Itim"/>
              </a:defRPr>
            </a:lvl2pPr>
            <a:lvl3pPr lvl="2" rtl="0" algn="ctr">
              <a:lnSpc>
                <a:spcPct val="100000"/>
              </a:lnSpc>
              <a:spcBef>
                <a:spcPts val="0"/>
              </a:spcBef>
              <a:spcAft>
                <a:spcPts val="0"/>
              </a:spcAft>
              <a:buSzPts val="1600"/>
              <a:buFont typeface="Itim"/>
              <a:buNone/>
              <a:defRPr b="1" sz="1600">
                <a:latin typeface="Itim"/>
                <a:ea typeface="Itim"/>
                <a:cs typeface="Itim"/>
                <a:sym typeface="Itim"/>
              </a:defRPr>
            </a:lvl3pPr>
            <a:lvl4pPr lvl="3" rtl="0" algn="ctr">
              <a:lnSpc>
                <a:spcPct val="100000"/>
              </a:lnSpc>
              <a:spcBef>
                <a:spcPts val="0"/>
              </a:spcBef>
              <a:spcAft>
                <a:spcPts val="0"/>
              </a:spcAft>
              <a:buSzPts val="1600"/>
              <a:buFont typeface="Itim"/>
              <a:buNone/>
              <a:defRPr b="1" sz="1600">
                <a:latin typeface="Itim"/>
                <a:ea typeface="Itim"/>
                <a:cs typeface="Itim"/>
                <a:sym typeface="Itim"/>
              </a:defRPr>
            </a:lvl4pPr>
            <a:lvl5pPr lvl="4" rtl="0" algn="ctr">
              <a:lnSpc>
                <a:spcPct val="100000"/>
              </a:lnSpc>
              <a:spcBef>
                <a:spcPts val="0"/>
              </a:spcBef>
              <a:spcAft>
                <a:spcPts val="0"/>
              </a:spcAft>
              <a:buSzPts val="1600"/>
              <a:buFont typeface="Itim"/>
              <a:buNone/>
              <a:defRPr b="1" sz="1600">
                <a:latin typeface="Itim"/>
                <a:ea typeface="Itim"/>
                <a:cs typeface="Itim"/>
                <a:sym typeface="Itim"/>
              </a:defRPr>
            </a:lvl5pPr>
            <a:lvl6pPr lvl="5" rtl="0" algn="ctr">
              <a:lnSpc>
                <a:spcPct val="100000"/>
              </a:lnSpc>
              <a:spcBef>
                <a:spcPts val="0"/>
              </a:spcBef>
              <a:spcAft>
                <a:spcPts val="0"/>
              </a:spcAft>
              <a:buSzPts val="1600"/>
              <a:buFont typeface="Itim"/>
              <a:buNone/>
              <a:defRPr b="1" sz="1600">
                <a:latin typeface="Itim"/>
                <a:ea typeface="Itim"/>
                <a:cs typeface="Itim"/>
                <a:sym typeface="Itim"/>
              </a:defRPr>
            </a:lvl6pPr>
            <a:lvl7pPr lvl="6" rtl="0" algn="ctr">
              <a:lnSpc>
                <a:spcPct val="100000"/>
              </a:lnSpc>
              <a:spcBef>
                <a:spcPts val="0"/>
              </a:spcBef>
              <a:spcAft>
                <a:spcPts val="0"/>
              </a:spcAft>
              <a:buSzPts val="1600"/>
              <a:buFont typeface="Itim"/>
              <a:buNone/>
              <a:defRPr b="1" sz="1600">
                <a:latin typeface="Itim"/>
                <a:ea typeface="Itim"/>
                <a:cs typeface="Itim"/>
                <a:sym typeface="Itim"/>
              </a:defRPr>
            </a:lvl7pPr>
            <a:lvl8pPr lvl="7" rtl="0" algn="ctr">
              <a:lnSpc>
                <a:spcPct val="100000"/>
              </a:lnSpc>
              <a:spcBef>
                <a:spcPts val="0"/>
              </a:spcBef>
              <a:spcAft>
                <a:spcPts val="0"/>
              </a:spcAft>
              <a:buSzPts val="1600"/>
              <a:buFont typeface="Itim"/>
              <a:buNone/>
              <a:defRPr b="1" sz="1600">
                <a:latin typeface="Itim"/>
                <a:ea typeface="Itim"/>
                <a:cs typeface="Itim"/>
                <a:sym typeface="Itim"/>
              </a:defRPr>
            </a:lvl8pPr>
            <a:lvl9pPr lvl="8" rtl="0" algn="ctr">
              <a:lnSpc>
                <a:spcPct val="100000"/>
              </a:lnSpc>
              <a:spcBef>
                <a:spcPts val="0"/>
              </a:spcBef>
              <a:spcAft>
                <a:spcPts val="0"/>
              </a:spcAft>
              <a:buSzPts val="1600"/>
              <a:buFont typeface="Itim"/>
              <a:buNone/>
              <a:defRPr b="1" sz="1600">
                <a:latin typeface="Itim"/>
                <a:ea typeface="Itim"/>
                <a:cs typeface="Itim"/>
                <a:sym typeface="Itim"/>
              </a:defRPr>
            </a:lvl9pPr>
          </a:lstStyle>
          <a:p/>
        </p:txBody>
      </p:sp>
      <p:sp>
        <p:nvSpPr>
          <p:cNvPr id="4336" name="Google Shape;4336;p25"/>
          <p:cNvSpPr txBox="1"/>
          <p:nvPr>
            <p:ph idx="3" type="subTitle"/>
          </p:nvPr>
        </p:nvSpPr>
        <p:spPr>
          <a:xfrm>
            <a:off x="804150" y="1678052"/>
            <a:ext cx="2506200" cy="406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Font typeface="Itim"/>
              <a:buNone/>
              <a:defRPr b="1" sz="2000">
                <a:latin typeface="Caveat Brush"/>
                <a:ea typeface="Caveat Brush"/>
                <a:cs typeface="Caveat Brush"/>
                <a:sym typeface="Caveat Brush"/>
              </a:defRPr>
            </a:lvl1pPr>
            <a:lvl2pPr lvl="1" rtl="0" algn="ctr">
              <a:lnSpc>
                <a:spcPct val="100000"/>
              </a:lnSpc>
              <a:spcBef>
                <a:spcPts val="0"/>
              </a:spcBef>
              <a:spcAft>
                <a:spcPts val="0"/>
              </a:spcAft>
              <a:buSzPts val="1600"/>
              <a:buFont typeface="Itim"/>
              <a:buNone/>
              <a:defRPr b="1" sz="1600">
                <a:latin typeface="Itim"/>
                <a:ea typeface="Itim"/>
                <a:cs typeface="Itim"/>
                <a:sym typeface="Itim"/>
              </a:defRPr>
            </a:lvl2pPr>
            <a:lvl3pPr lvl="2" rtl="0" algn="ctr">
              <a:lnSpc>
                <a:spcPct val="100000"/>
              </a:lnSpc>
              <a:spcBef>
                <a:spcPts val="0"/>
              </a:spcBef>
              <a:spcAft>
                <a:spcPts val="0"/>
              </a:spcAft>
              <a:buSzPts val="1600"/>
              <a:buFont typeface="Itim"/>
              <a:buNone/>
              <a:defRPr b="1" sz="1600">
                <a:latin typeface="Itim"/>
                <a:ea typeface="Itim"/>
                <a:cs typeface="Itim"/>
                <a:sym typeface="Itim"/>
              </a:defRPr>
            </a:lvl3pPr>
            <a:lvl4pPr lvl="3" rtl="0" algn="ctr">
              <a:lnSpc>
                <a:spcPct val="100000"/>
              </a:lnSpc>
              <a:spcBef>
                <a:spcPts val="0"/>
              </a:spcBef>
              <a:spcAft>
                <a:spcPts val="0"/>
              </a:spcAft>
              <a:buSzPts val="1600"/>
              <a:buFont typeface="Itim"/>
              <a:buNone/>
              <a:defRPr b="1" sz="1600">
                <a:latin typeface="Itim"/>
                <a:ea typeface="Itim"/>
                <a:cs typeface="Itim"/>
                <a:sym typeface="Itim"/>
              </a:defRPr>
            </a:lvl4pPr>
            <a:lvl5pPr lvl="4" rtl="0" algn="ctr">
              <a:lnSpc>
                <a:spcPct val="100000"/>
              </a:lnSpc>
              <a:spcBef>
                <a:spcPts val="0"/>
              </a:spcBef>
              <a:spcAft>
                <a:spcPts val="0"/>
              </a:spcAft>
              <a:buSzPts val="1600"/>
              <a:buFont typeface="Itim"/>
              <a:buNone/>
              <a:defRPr b="1" sz="1600">
                <a:latin typeface="Itim"/>
                <a:ea typeface="Itim"/>
                <a:cs typeface="Itim"/>
                <a:sym typeface="Itim"/>
              </a:defRPr>
            </a:lvl5pPr>
            <a:lvl6pPr lvl="5" rtl="0" algn="ctr">
              <a:lnSpc>
                <a:spcPct val="100000"/>
              </a:lnSpc>
              <a:spcBef>
                <a:spcPts val="0"/>
              </a:spcBef>
              <a:spcAft>
                <a:spcPts val="0"/>
              </a:spcAft>
              <a:buSzPts val="1600"/>
              <a:buFont typeface="Itim"/>
              <a:buNone/>
              <a:defRPr b="1" sz="1600">
                <a:latin typeface="Itim"/>
                <a:ea typeface="Itim"/>
                <a:cs typeface="Itim"/>
                <a:sym typeface="Itim"/>
              </a:defRPr>
            </a:lvl6pPr>
            <a:lvl7pPr lvl="6" rtl="0" algn="ctr">
              <a:lnSpc>
                <a:spcPct val="100000"/>
              </a:lnSpc>
              <a:spcBef>
                <a:spcPts val="0"/>
              </a:spcBef>
              <a:spcAft>
                <a:spcPts val="0"/>
              </a:spcAft>
              <a:buSzPts val="1600"/>
              <a:buFont typeface="Itim"/>
              <a:buNone/>
              <a:defRPr b="1" sz="1600">
                <a:latin typeface="Itim"/>
                <a:ea typeface="Itim"/>
                <a:cs typeface="Itim"/>
                <a:sym typeface="Itim"/>
              </a:defRPr>
            </a:lvl7pPr>
            <a:lvl8pPr lvl="7" rtl="0" algn="ctr">
              <a:lnSpc>
                <a:spcPct val="100000"/>
              </a:lnSpc>
              <a:spcBef>
                <a:spcPts val="0"/>
              </a:spcBef>
              <a:spcAft>
                <a:spcPts val="0"/>
              </a:spcAft>
              <a:buSzPts val="1600"/>
              <a:buFont typeface="Itim"/>
              <a:buNone/>
              <a:defRPr b="1" sz="1600">
                <a:latin typeface="Itim"/>
                <a:ea typeface="Itim"/>
                <a:cs typeface="Itim"/>
                <a:sym typeface="Itim"/>
              </a:defRPr>
            </a:lvl8pPr>
            <a:lvl9pPr lvl="8" rtl="0" algn="ctr">
              <a:lnSpc>
                <a:spcPct val="100000"/>
              </a:lnSpc>
              <a:spcBef>
                <a:spcPts val="0"/>
              </a:spcBef>
              <a:spcAft>
                <a:spcPts val="0"/>
              </a:spcAft>
              <a:buSzPts val="1600"/>
              <a:buFont typeface="Itim"/>
              <a:buNone/>
              <a:defRPr b="1" sz="1600">
                <a:latin typeface="Itim"/>
                <a:ea typeface="Itim"/>
                <a:cs typeface="Itim"/>
                <a:sym typeface="Itim"/>
              </a:defRPr>
            </a:lvl9pPr>
          </a:lstStyle>
          <a:p/>
        </p:txBody>
      </p:sp>
      <p:sp>
        <p:nvSpPr>
          <p:cNvPr id="4337" name="Google Shape;4337;p25"/>
          <p:cNvSpPr txBox="1"/>
          <p:nvPr>
            <p:ph idx="4" type="subTitle"/>
          </p:nvPr>
        </p:nvSpPr>
        <p:spPr>
          <a:xfrm>
            <a:off x="5833650" y="1678052"/>
            <a:ext cx="2506200" cy="406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Font typeface="Itim"/>
              <a:buNone/>
              <a:defRPr b="1" sz="2000">
                <a:latin typeface="Caveat Brush"/>
                <a:ea typeface="Caveat Brush"/>
                <a:cs typeface="Caveat Brush"/>
                <a:sym typeface="Caveat Brush"/>
              </a:defRPr>
            </a:lvl1pPr>
            <a:lvl2pPr lvl="1" rtl="0" algn="ctr">
              <a:lnSpc>
                <a:spcPct val="100000"/>
              </a:lnSpc>
              <a:spcBef>
                <a:spcPts val="0"/>
              </a:spcBef>
              <a:spcAft>
                <a:spcPts val="0"/>
              </a:spcAft>
              <a:buSzPts val="1600"/>
              <a:buFont typeface="Itim"/>
              <a:buNone/>
              <a:defRPr b="1" sz="1600">
                <a:latin typeface="Itim"/>
                <a:ea typeface="Itim"/>
                <a:cs typeface="Itim"/>
                <a:sym typeface="Itim"/>
              </a:defRPr>
            </a:lvl2pPr>
            <a:lvl3pPr lvl="2" rtl="0" algn="ctr">
              <a:lnSpc>
                <a:spcPct val="100000"/>
              </a:lnSpc>
              <a:spcBef>
                <a:spcPts val="0"/>
              </a:spcBef>
              <a:spcAft>
                <a:spcPts val="0"/>
              </a:spcAft>
              <a:buSzPts val="1600"/>
              <a:buFont typeface="Itim"/>
              <a:buNone/>
              <a:defRPr b="1" sz="1600">
                <a:latin typeface="Itim"/>
                <a:ea typeface="Itim"/>
                <a:cs typeface="Itim"/>
                <a:sym typeface="Itim"/>
              </a:defRPr>
            </a:lvl3pPr>
            <a:lvl4pPr lvl="3" rtl="0" algn="ctr">
              <a:lnSpc>
                <a:spcPct val="100000"/>
              </a:lnSpc>
              <a:spcBef>
                <a:spcPts val="0"/>
              </a:spcBef>
              <a:spcAft>
                <a:spcPts val="0"/>
              </a:spcAft>
              <a:buSzPts val="1600"/>
              <a:buFont typeface="Itim"/>
              <a:buNone/>
              <a:defRPr b="1" sz="1600">
                <a:latin typeface="Itim"/>
                <a:ea typeface="Itim"/>
                <a:cs typeface="Itim"/>
                <a:sym typeface="Itim"/>
              </a:defRPr>
            </a:lvl4pPr>
            <a:lvl5pPr lvl="4" rtl="0" algn="ctr">
              <a:lnSpc>
                <a:spcPct val="100000"/>
              </a:lnSpc>
              <a:spcBef>
                <a:spcPts val="0"/>
              </a:spcBef>
              <a:spcAft>
                <a:spcPts val="0"/>
              </a:spcAft>
              <a:buSzPts val="1600"/>
              <a:buFont typeface="Itim"/>
              <a:buNone/>
              <a:defRPr b="1" sz="1600">
                <a:latin typeface="Itim"/>
                <a:ea typeface="Itim"/>
                <a:cs typeface="Itim"/>
                <a:sym typeface="Itim"/>
              </a:defRPr>
            </a:lvl5pPr>
            <a:lvl6pPr lvl="5" rtl="0" algn="ctr">
              <a:lnSpc>
                <a:spcPct val="100000"/>
              </a:lnSpc>
              <a:spcBef>
                <a:spcPts val="0"/>
              </a:spcBef>
              <a:spcAft>
                <a:spcPts val="0"/>
              </a:spcAft>
              <a:buSzPts val="1600"/>
              <a:buFont typeface="Itim"/>
              <a:buNone/>
              <a:defRPr b="1" sz="1600">
                <a:latin typeface="Itim"/>
                <a:ea typeface="Itim"/>
                <a:cs typeface="Itim"/>
                <a:sym typeface="Itim"/>
              </a:defRPr>
            </a:lvl6pPr>
            <a:lvl7pPr lvl="6" rtl="0" algn="ctr">
              <a:lnSpc>
                <a:spcPct val="100000"/>
              </a:lnSpc>
              <a:spcBef>
                <a:spcPts val="0"/>
              </a:spcBef>
              <a:spcAft>
                <a:spcPts val="0"/>
              </a:spcAft>
              <a:buSzPts val="1600"/>
              <a:buFont typeface="Itim"/>
              <a:buNone/>
              <a:defRPr b="1" sz="1600">
                <a:latin typeface="Itim"/>
                <a:ea typeface="Itim"/>
                <a:cs typeface="Itim"/>
                <a:sym typeface="Itim"/>
              </a:defRPr>
            </a:lvl7pPr>
            <a:lvl8pPr lvl="7" rtl="0" algn="ctr">
              <a:lnSpc>
                <a:spcPct val="100000"/>
              </a:lnSpc>
              <a:spcBef>
                <a:spcPts val="0"/>
              </a:spcBef>
              <a:spcAft>
                <a:spcPts val="0"/>
              </a:spcAft>
              <a:buSzPts val="1600"/>
              <a:buFont typeface="Itim"/>
              <a:buNone/>
              <a:defRPr b="1" sz="1600">
                <a:latin typeface="Itim"/>
                <a:ea typeface="Itim"/>
                <a:cs typeface="Itim"/>
                <a:sym typeface="Itim"/>
              </a:defRPr>
            </a:lvl8pPr>
            <a:lvl9pPr lvl="8" rtl="0" algn="ctr">
              <a:lnSpc>
                <a:spcPct val="100000"/>
              </a:lnSpc>
              <a:spcBef>
                <a:spcPts val="0"/>
              </a:spcBef>
              <a:spcAft>
                <a:spcPts val="0"/>
              </a:spcAft>
              <a:buSzPts val="1600"/>
              <a:buFont typeface="Itim"/>
              <a:buNone/>
              <a:defRPr b="1" sz="1600">
                <a:latin typeface="Itim"/>
                <a:ea typeface="Itim"/>
                <a:cs typeface="Itim"/>
                <a:sym typeface="Itim"/>
              </a:defRPr>
            </a:lvl9pPr>
          </a:lstStyle>
          <a:p/>
        </p:txBody>
      </p:sp>
      <p:sp>
        <p:nvSpPr>
          <p:cNvPr id="4338" name="Google Shape;4338;p25"/>
          <p:cNvSpPr txBox="1"/>
          <p:nvPr>
            <p:ph idx="5" type="subTitle"/>
          </p:nvPr>
        </p:nvSpPr>
        <p:spPr>
          <a:xfrm>
            <a:off x="3318900" y="3222265"/>
            <a:ext cx="2506200" cy="340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Font typeface="Itim"/>
              <a:buNone/>
              <a:defRPr b="1" sz="2000">
                <a:latin typeface="Caveat Brush"/>
                <a:ea typeface="Caveat Brush"/>
                <a:cs typeface="Caveat Brush"/>
                <a:sym typeface="Caveat Brush"/>
              </a:defRPr>
            </a:lvl1pPr>
            <a:lvl2pPr lvl="1" rtl="0" algn="ctr">
              <a:lnSpc>
                <a:spcPct val="100000"/>
              </a:lnSpc>
              <a:spcBef>
                <a:spcPts val="0"/>
              </a:spcBef>
              <a:spcAft>
                <a:spcPts val="0"/>
              </a:spcAft>
              <a:buSzPts val="1600"/>
              <a:buFont typeface="Itim"/>
              <a:buNone/>
              <a:defRPr b="1" sz="1600">
                <a:latin typeface="Itim"/>
                <a:ea typeface="Itim"/>
                <a:cs typeface="Itim"/>
                <a:sym typeface="Itim"/>
              </a:defRPr>
            </a:lvl2pPr>
            <a:lvl3pPr lvl="2" rtl="0" algn="ctr">
              <a:lnSpc>
                <a:spcPct val="100000"/>
              </a:lnSpc>
              <a:spcBef>
                <a:spcPts val="0"/>
              </a:spcBef>
              <a:spcAft>
                <a:spcPts val="0"/>
              </a:spcAft>
              <a:buSzPts val="1600"/>
              <a:buFont typeface="Itim"/>
              <a:buNone/>
              <a:defRPr b="1" sz="1600">
                <a:latin typeface="Itim"/>
                <a:ea typeface="Itim"/>
                <a:cs typeface="Itim"/>
                <a:sym typeface="Itim"/>
              </a:defRPr>
            </a:lvl3pPr>
            <a:lvl4pPr lvl="3" rtl="0" algn="ctr">
              <a:lnSpc>
                <a:spcPct val="100000"/>
              </a:lnSpc>
              <a:spcBef>
                <a:spcPts val="0"/>
              </a:spcBef>
              <a:spcAft>
                <a:spcPts val="0"/>
              </a:spcAft>
              <a:buSzPts val="1600"/>
              <a:buFont typeface="Itim"/>
              <a:buNone/>
              <a:defRPr b="1" sz="1600">
                <a:latin typeface="Itim"/>
                <a:ea typeface="Itim"/>
                <a:cs typeface="Itim"/>
                <a:sym typeface="Itim"/>
              </a:defRPr>
            </a:lvl4pPr>
            <a:lvl5pPr lvl="4" rtl="0" algn="ctr">
              <a:lnSpc>
                <a:spcPct val="100000"/>
              </a:lnSpc>
              <a:spcBef>
                <a:spcPts val="0"/>
              </a:spcBef>
              <a:spcAft>
                <a:spcPts val="0"/>
              </a:spcAft>
              <a:buSzPts val="1600"/>
              <a:buFont typeface="Itim"/>
              <a:buNone/>
              <a:defRPr b="1" sz="1600">
                <a:latin typeface="Itim"/>
                <a:ea typeface="Itim"/>
                <a:cs typeface="Itim"/>
                <a:sym typeface="Itim"/>
              </a:defRPr>
            </a:lvl5pPr>
            <a:lvl6pPr lvl="5" rtl="0" algn="ctr">
              <a:lnSpc>
                <a:spcPct val="100000"/>
              </a:lnSpc>
              <a:spcBef>
                <a:spcPts val="0"/>
              </a:spcBef>
              <a:spcAft>
                <a:spcPts val="0"/>
              </a:spcAft>
              <a:buSzPts val="1600"/>
              <a:buFont typeface="Itim"/>
              <a:buNone/>
              <a:defRPr b="1" sz="1600">
                <a:latin typeface="Itim"/>
                <a:ea typeface="Itim"/>
                <a:cs typeface="Itim"/>
                <a:sym typeface="Itim"/>
              </a:defRPr>
            </a:lvl6pPr>
            <a:lvl7pPr lvl="6" rtl="0" algn="ctr">
              <a:lnSpc>
                <a:spcPct val="100000"/>
              </a:lnSpc>
              <a:spcBef>
                <a:spcPts val="0"/>
              </a:spcBef>
              <a:spcAft>
                <a:spcPts val="0"/>
              </a:spcAft>
              <a:buSzPts val="1600"/>
              <a:buFont typeface="Itim"/>
              <a:buNone/>
              <a:defRPr b="1" sz="1600">
                <a:latin typeface="Itim"/>
                <a:ea typeface="Itim"/>
                <a:cs typeface="Itim"/>
                <a:sym typeface="Itim"/>
              </a:defRPr>
            </a:lvl7pPr>
            <a:lvl8pPr lvl="7" rtl="0" algn="ctr">
              <a:lnSpc>
                <a:spcPct val="100000"/>
              </a:lnSpc>
              <a:spcBef>
                <a:spcPts val="0"/>
              </a:spcBef>
              <a:spcAft>
                <a:spcPts val="0"/>
              </a:spcAft>
              <a:buSzPts val="1600"/>
              <a:buFont typeface="Itim"/>
              <a:buNone/>
              <a:defRPr b="1" sz="1600">
                <a:latin typeface="Itim"/>
                <a:ea typeface="Itim"/>
                <a:cs typeface="Itim"/>
                <a:sym typeface="Itim"/>
              </a:defRPr>
            </a:lvl8pPr>
            <a:lvl9pPr lvl="8" rtl="0" algn="ctr">
              <a:lnSpc>
                <a:spcPct val="100000"/>
              </a:lnSpc>
              <a:spcBef>
                <a:spcPts val="0"/>
              </a:spcBef>
              <a:spcAft>
                <a:spcPts val="0"/>
              </a:spcAft>
              <a:buSzPts val="1600"/>
              <a:buFont typeface="Itim"/>
              <a:buNone/>
              <a:defRPr b="1" sz="1600">
                <a:latin typeface="Itim"/>
                <a:ea typeface="Itim"/>
                <a:cs typeface="Itim"/>
                <a:sym typeface="Itim"/>
              </a:defRPr>
            </a:lvl9pPr>
          </a:lstStyle>
          <a:p/>
        </p:txBody>
      </p:sp>
      <p:sp>
        <p:nvSpPr>
          <p:cNvPr id="4339" name="Google Shape;4339;p25"/>
          <p:cNvSpPr txBox="1"/>
          <p:nvPr>
            <p:ph idx="6" type="subTitle"/>
          </p:nvPr>
        </p:nvSpPr>
        <p:spPr>
          <a:xfrm>
            <a:off x="3318900" y="1678052"/>
            <a:ext cx="2506200" cy="406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Font typeface="Itim"/>
              <a:buNone/>
              <a:defRPr b="1" sz="2000">
                <a:latin typeface="Caveat Brush"/>
                <a:ea typeface="Caveat Brush"/>
                <a:cs typeface="Caveat Brush"/>
                <a:sym typeface="Caveat Brush"/>
              </a:defRPr>
            </a:lvl1pPr>
            <a:lvl2pPr lvl="1" rtl="0" algn="ctr">
              <a:lnSpc>
                <a:spcPct val="100000"/>
              </a:lnSpc>
              <a:spcBef>
                <a:spcPts val="0"/>
              </a:spcBef>
              <a:spcAft>
                <a:spcPts val="0"/>
              </a:spcAft>
              <a:buSzPts val="1600"/>
              <a:buFont typeface="Itim"/>
              <a:buNone/>
              <a:defRPr b="1" sz="1600">
                <a:latin typeface="Itim"/>
                <a:ea typeface="Itim"/>
                <a:cs typeface="Itim"/>
                <a:sym typeface="Itim"/>
              </a:defRPr>
            </a:lvl2pPr>
            <a:lvl3pPr lvl="2" rtl="0" algn="ctr">
              <a:lnSpc>
                <a:spcPct val="100000"/>
              </a:lnSpc>
              <a:spcBef>
                <a:spcPts val="0"/>
              </a:spcBef>
              <a:spcAft>
                <a:spcPts val="0"/>
              </a:spcAft>
              <a:buSzPts val="1600"/>
              <a:buFont typeface="Itim"/>
              <a:buNone/>
              <a:defRPr b="1" sz="1600">
                <a:latin typeface="Itim"/>
                <a:ea typeface="Itim"/>
                <a:cs typeface="Itim"/>
                <a:sym typeface="Itim"/>
              </a:defRPr>
            </a:lvl3pPr>
            <a:lvl4pPr lvl="3" rtl="0" algn="ctr">
              <a:lnSpc>
                <a:spcPct val="100000"/>
              </a:lnSpc>
              <a:spcBef>
                <a:spcPts val="0"/>
              </a:spcBef>
              <a:spcAft>
                <a:spcPts val="0"/>
              </a:spcAft>
              <a:buSzPts val="1600"/>
              <a:buFont typeface="Itim"/>
              <a:buNone/>
              <a:defRPr b="1" sz="1600">
                <a:latin typeface="Itim"/>
                <a:ea typeface="Itim"/>
                <a:cs typeface="Itim"/>
                <a:sym typeface="Itim"/>
              </a:defRPr>
            </a:lvl4pPr>
            <a:lvl5pPr lvl="4" rtl="0" algn="ctr">
              <a:lnSpc>
                <a:spcPct val="100000"/>
              </a:lnSpc>
              <a:spcBef>
                <a:spcPts val="0"/>
              </a:spcBef>
              <a:spcAft>
                <a:spcPts val="0"/>
              </a:spcAft>
              <a:buSzPts val="1600"/>
              <a:buFont typeface="Itim"/>
              <a:buNone/>
              <a:defRPr b="1" sz="1600">
                <a:latin typeface="Itim"/>
                <a:ea typeface="Itim"/>
                <a:cs typeface="Itim"/>
                <a:sym typeface="Itim"/>
              </a:defRPr>
            </a:lvl5pPr>
            <a:lvl6pPr lvl="5" rtl="0" algn="ctr">
              <a:lnSpc>
                <a:spcPct val="100000"/>
              </a:lnSpc>
              <a:spcBef>
                <a:spcPts val="0"/>
              </a:spcBef>
              <a:spcAft>
                <a:spcPts val="0"/>
              </a:spcAft>
              <a:buSzPts val="1600"/>
              <a:buFont typeface="Itim"/>
              <a:buNone/>
              <a:defRPr b="1" sz="1600">
                <a:latin typeface="Itim"/>
                <a:ea typeface="Itim"/>
                <a:cs typeface="Itim"/>
                <a:sym typeface="Itim"/>
              </a:defRPr>
            </a:lvl6pPr>
            <a:lvl7pPr lvl="6" rtl="0" algn="ctr">
              <a:lnSpc>
                <a:spcPct val="100000"/>
              </a:lnSpc>
              <a:spcBef>
                <a:spcPts val="0"/>
              </a:spcBef>
              <a:spcAft>
                <a:spcPts val="0"/>
              </a:spcAft>
              <a:buSzPts val="1600"/>
              <a:buFont typeface="Itim"/>
              <a:buNone/>
              <a:defRPr b="1" sz="1600">
                <a:latin typeface="Itim"/>
                <a:ea typeface="Itim"/>
                <a:cs typeface="Itim"/>
                <a:sym typeface="Itim"/>
              </a:defRPr>
            </a:lvl7pPr>
            <a:lvl8pPr lvl="7" rtl="0" algn="ctr">
              <a:lnSpc>
                <a:spcPct val="100000"/>
              </a:lnSpc>
              <a:spcBef>
                <a:spcPts val="0"/>
              </a:spcBef>
              <a:spcAft>
                <a:spcPts val="0"/>
              </a:spcAft>
              <a:buSzPts val="1600"/>
              <a:buFont typeface="Itim"/>
              <a:buNone/>
              <a:defRPr b="1" sz="1600">
                <a:latin typeface="Itim"/>
                <a:ea typeface="Itim"/>
                <a:cs typeface="Itim"/>
                <a:sym typeface="Itim"/>
              </a:defRPr>
            </a:lvl8pPr>
            <a:lvl9pPr lvl="8" rtl="0" algn="ctr">
              <a:lnSpc>
                <a:spcPct val="100000"/>
              </a:lnSpc>
              <a:spcBef>
                <a:spcPts val="0"/>
              </a:spcBef>
              <a:spcAft>
                <a:spcPts val="0"/>
              </a:spcAft>
              <a:buSzPts val="1600"/>
              <a:buFont typeface="Itim"/>
              <a:buNone/>
              <a:defRPr b="1" sz="1600">
                <a:latin typeface="Itim"/>
                <a:ea typeface="Itim"/>
                <a:cs typeface="Itim"/>
                <a:sym typeface="Itim"/>
              </a:defRPr>
            </a:lvl9pPr>
          </a:lstStyle>
          <a:p/>
        </p:txBody>
      </p:sp>
      <p:sp>
        <p:nvSpPr>
          <p:cNvPr id="4340" name="Google Shape;4340;p25"/>
          <p:cNvSpPr txBox="1"/>
          <p:nvPr>
            <p:ph idx="7" type="subTitle"/>
          </p:nvPr>
        </p:nvSpPr>
        <p:spPr>
          <a:xfrm>
            <a:off x="804150" y="2118757"/>
            <a:ext cx="25062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5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4341" name="Google Shape;4341;p25"/>
          <p:cNvSpPr txBox="1"/>
          <p:nvPr>
            <p:ph idx="8" type="subTitle"/>
          </p:nvPr>
        </p:nvSpPr>
        <p:spPr>
          <a:xfrm>
            <a:off x="5833650" y="2118757"/>
            <a:ext cx="25062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5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4342" name="Google Shape;4342;p25"/>
          <p:cNvSpPr txBox="1"/>
          <p:nvPr>
            <p:ph idx="9" type="subTitle"/>
          </p:nvPr>
        </p:nvSpPr>
        <p:spPr>
          <a:xfrm>
            <a:off x="804150" y="3632580"/>
            <a:ext cx="25062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5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4343" name="Google Shape;4343;p25"/>
          <p:cNvSpPr txBox="1"/>
          <p:nvPr>
            <p:ph idx="13" type="subTitle"/>
          </p:nvPr>
        </p:nvSpPr>
        <p:spPr>
          <a:xfrm>
            <a:off x="5833650" y="3632580"/>
            <a:ext cx="25062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5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4344" name="Google Shape;4344;p25"/>
          <p:cNvSpPr txBox="1"/>
          <p:nvPr>
            <p:ph idx="14" type="subTitle"/>
          </p:nvPr>
        </p:nvSpPr>
        <p:spPr>
          <a:xfrm>
            <a:off x="3318900" y="2118757"/>
            <a:ext cx="25062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5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4345" name="Google Shape;4345;p25"/>
          <p:cNvSpPr txBox="1"/>
          <p:nvPr>
            <p:ph idx="15" type="subTitle"/>
          </p:nvPr>
        </p:nvSpPr>
        <p:spPr>
          <a:xfrm>
            <a:off x="3318900" y="3632580"/>
            <a:ext cx="25062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5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grpSp>
        <p:nvGrpSpPr>
          <p:cNvPr id="4346" name="Google Shape;4346;p25"/>
          <p:cNvGrpSpPr/>
          <p:nvPr/>
        </p:nvGrpSpPr>
        <p:grpSpPr>
          <a:xfrm>
            <a:off x="8020525" y="4467113"/>
            <a:ext cx="2106500" cy="597475"/>
            <a:chOff x="-2810250" y="3572525"/>
            <a:chExt cx="2106500" cy="597475"/>
          </a:xfrm>
        </p:grpSpPr>
        <p:sp>
          <p:nvSpPr>
            <p:cNvPr id="4347" name="Google Shape;4347;p25"/>
            <p:cNvSpPr/>
            <p:nvPr/>
          </p:nvSpPr>
          <p:spPr>
            <a:xfrm>
              <a:off x="-2396250" y="4007475"/>
              <a:ext cx="133850" cy="123700"/>
            </a:xfrm>
            <a:custGeom>
              <a:rect b="b" l="l" r="r" t="t"/>
              <a:pathLst>
                <a:path extrusionOk="0" h="4948" w="5354">
                  <a:moveTo>
                    <a:pt x="3665" y="0"/>
                  </a:moveTo>
                  <a:cubicBezTo>
                    <a:pt x="3419" y="0"/>
                    <a:pt x="3177" y="89"/>
                    <a:pt x="2983" y="258"/>
                  </a:cubicBezTo>
                  <a:cubicBezTo>
                    <a:pt x="2771" y="1971"/>
                    <a:pt x="1" y="2521"/>
                    <a:pt x="339" y="4445"/>
                  </a:cubicBezTo>
                  <a:cubicBezTo>
                    <a:pt x="400" y="4488"/>
                    <a:pt x="452" y="4505"/>
                    <a:pt x="498" y="4505"/>
                  </a:cubicBezTo>
                  <a:cubicBezTo>
                    <a:pt x="693" y="4505"/>
                    <a:pt x="777" y="4189"/>
                    <a:pt x="1039" y="4189"/>
                  </a:cubicBezTo>
                  <a:cubicBezTo>
                    <a:pt x="1052" y="4189"/>
                    <a:pt x="1065" y="4190"/>
                    <a:pt x="1079" y="4192"/>
                  </a:cubicBezTo>
                  <a:cubicBezTo>
                    <a:pt x="1164" y="4466"/>
                    <a:pt x="614" y="4466"/>
                    <a:pt x="762" y="4763"/>
                  </a:cubicBezTo>
                  <a:cubicBezTo>
                    <a:pt x="893" y="4882"/>
                    <a:pt x="1072" y="4948"/>
                    <a:pt x="1226" y="4948"/>
                  </a:cubicBezTo>
                  <a:cubicBezTo>
                    <a:pt x="1344" y="4948"/>
                    <a:pt x="1447" y="4909"/>
                    <a:pt x="1502" y="4826"/>
                  </a:cubicBezTo>
                  <a:cubicBezTo>
                    <a:pt x="1946" y="4213"/>
                    <a:pt x="2750" y="3853"/>
                    <a:pt x="3004" y="3155"/>
                  </a:cubicBezTo>
                  <a:cubicBezTo>
                    <a:pt x="3110" y="2817"/>
                    <a:pt x="3363" y="2542"/>
                    <a:pt x="3659" y="2373"/>
                  </a:cubicBezTo>
                  <a:cubicBezTo>
                    <a:pt x="4558" y="1871"/>
                    <a:pt x="5354" y="109"/>
                    <a:pt x="4167" y="109"/>
                  </a:cubicBezTo>
                  <a:cubicBezTo>
                    <a:pt x="4153" y="109"/>
                    <a:pt x="4139" y="109"/>
                    <a:pt x="4125" y="110"/>
                  </a:cubicBezTo>
                  <a:cubicBezTo>
                    <a:pt x="3977" y="36"/>
                    <a:pt x="3820" y="0"/>
                    <a:pt x="3665"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8" name="Google Shape;4348;p25"/>
            <p:cNvSpPr/>
            <p:nvPr/>
          </p:nvSpPr>
          <p:spPr>
            <a:xfrm>
              <a:off x="-1076525" y="3572525"/>
              <a:ext cx="126925" cy="104075"/>
            </a:xfrm>
            <a:custGeom>
              <a:rect b="b" l="l" r="r" t="t"/>
              <a:pathLst>
                <a:path extrusionOk="0" h="4163" w="5077">
                  <a:moveTo>
                    <a:pt x="3337" y="1"/>
                  </a:moveTo>
                  <a:cubicBezTo>
                    <a:pt x="3025" y="1"/>
                    <a:pt x="2736" y="55"/>
                    <a:pt x="2602" y="165"/>
                  </a:cubicBezTo>
                  <a:cubicBezTo>
                    <a:pt x="2665" y="715"/>
                    <a:pt x="1798" y="906"/>
                    <a:pt x="1841" y="1477"/>
                  </a:cubicBezTo>
                  <a:cubicBezTo>
                    <a:pt x="1819" y="1815"/>
                    <a:pt x="1544" y="1900"/>
                    <a:pt x="1248" y="1963"/>
                  </a:cubicBezTo>
                  <a:cubicBezTo>
                    <a:pt x="254" y="2513"/>
                    <a:pt x="1" y="4099"/>
                    <a:pt x="1502" y="4163"/>
                  </a:cubicBezTo>
                  <a:cubicBezTo>
                    <a:pt x="2412" y="3824"/>
                    <a:pt x="3173" y="3190"/>
                    <a:pt x="3659" y="2365"/>
                  </a:cubicBezTo>
                  <a:cubicBezTo>
                    <a:pt x="3793" y="1912"/>
                    <a:pt x="4060" y="1739"/>
                    <a:pt x="4460" y="1739"/>
                  </a:cubicBezTo>
                  <a:cubicBezTo>
                    <a:pt x="4565" y="1739"/>
                    <a:pt x="4678" y="1751"/>
                    <a:pt x="4801" y="1773"/>
                  </a:cubicBezTo>
                  <a:cubicBezTo>
                    <a:pt x="4738" y="1604"/>
                    <a:pt x="5076" y="1477"/>
                    <a:pt x="4865" y="1286"/>
                  </a:cubicBezTo>
                  <a:cubicBezTo>
                    <a:pt x="4670" y="1119"/>
                    <a:pt x="4486" y="1055"/>
                    <a:pt x="4305" y="1055"/>
                  </a:cubicBezTo>
                  <a:cubicBezTo>
                    <a:pt x="3779" y="1055"/>
                    <a:pt x="3290" y="1599"/>
                    <a:pt x="2708" y="1709"/>
                  </a:cubicBezTo>
                  <a:cubicBezTo>
                    <a:pt x="2792" y="1202"/>
                    <a:pt x="3215" y="948"/>
                    <a:pt x="3511" y="715"/>
                  </a:cubicBezTo>
                  <a:cubicBezTo>
                    <a:pt x="3571" y="673"/>
                    <a:pt x="3645" y="658"/>
                    <a:pt x="3726" y="658"/>
                  </a:cubicBezTo>
                  <a:cubicBezTo>
                    <a:pt x="3891" y="658"/>
                    <a:pt x="4083" y="718"/>
                    <a:pt x="4233" y="718"/>
                  </a:cubicBezTo>
                  <a:cubicBezTo>
                    <a:pt x="4373" y="718"/>
                    <a:pt x="4476" y="666"/>
                    <a:pt x="4484" y="461"/>
                  </a:cubicBezTo>
                  <a:cubicBezTo>
                    <a:pt x="4458" y="156"/>
                    <a:pt x="3864" y="1"/>
                    <a:pt x="3337"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9" name="Google Shape;4349;p25"/>
            <p:cNvSpPr/>
            <p:nvPr/>
          </p:nvSpPr>
          <p:spPr>
            <a:xfrm>
              <a:off x="-2407875" y="4057575"/>
              <a:ext cx="141200" cy="94050"/>
            </a:xfrm>
            <a:custGeom>
              <a:rect b="b" l="l" r="r" t="t"/>
              <a:pathLst>
                <a:path extrusionOk="0" h="3762" w="5648">
                  <a:moveTo>
                    <a:pt x="4962" y="0"/>
                  </a:moveTo>
                  <a:cubicBezTo>
                    <a:pt x="4363" y="0"/>
                    <a:pt x="3743" y="352"/>
                    <a:pt x="3532" y="940"/>
                  </a:cubicBezTo>
                  <a:cubicBezTo>
                    <a:pt x="3405" y="1638"/>
                    <a:pt x="2665" y="1743"/>
                    <a:pt x="2369" y="2293"/>
                  </a:cubicBezTo>
                  <a:cubicBezTo>
                    <a:pt x="2144" y="2744"/>
                    <a:pt x="1958" y="2962"/>
                    <a:pt x="1704" y="2962"/>
                  </a:cubicBezTo>
                  <a:cubicBezTo>
                    <a:pt x="1506" y="2962"/>
                    <a:pt x="1265" y="2828"/>
                    <a:pt x="931" y="2568"/>
                  </a:cubicBezTo>
                  <a:cubicBezTo>
                    <a:pt x="656" y="2399"/>
                    <a:pt x="677" y="2188"/>
                    <a:pt x="740" y="1955"/>
                  </a:cubicBezTo>
                  <a:cubicBezTo>
                    <a:pt x="844" y="1728"/>
                    <a:pt x="715" y="1616"/>
                    <a:pt x="571" y="1616"/>
                  </a:cubicBezTo>
                  <a:cubicBezTo>
                    <a:pt x="420" y="1616"/>
                    <a:pt x="253" y="1738"/>
                    <a:pt x="317" y="1976"/>
                  </a:cubicBezTo>
                  <a:cubicBezTo>
                    <a:pt x="85" y="2293"/>
                    <a:pt x="0" y="2801"/>
                    <a:pt x="360" y="3076"/>
                  </a:cubicBezTo>
                  <a:cubicBezTo>
                    <a:pt x="1067" y="3522"/>
                    <a:pt x="1545" y="3761"/>
                    <a:pt x="1963" y="3761"/>
                  </a:cubicBezTo>
                  <a:cubicBezTo>
                    <a:pt x="2358" y="3761"/>
                    <a:pt x="2699" y="3549"/>
                    <a:pt x="3130" y="3097"/>
                  </a:cubicBezTo>
                  <a:cubicBezTo>
                    <a:pt x="3997" y="2166"/>
                    <a:pt x="5097" y="1342"/>
                    <a:pt x="5647" y="178"/>
                  </a:cubicBezTo>
                  <a:cubicBezTo>
                    <a:pt x="5441" y="57"/>
                    <a:pt x="5203" y="0"/>
                    <a:pt x="4962"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0" name="Google Shape;4350;p25"/>
            <p:cNvSpPr/>
            <p:nvPr/>
          </p:nvSpPr>
          <p:spPr>
            <a:xfrm>
              <a:off x="-869800" y="3762375"/>
              <a:ext cx="147025" cy="84950"/>
            </a:xfrm>
            <a:custGeom>
              <a:rect b="b" l="l" r="r" t="t"/>
              <a:pathLst>
                <a:path extrusionOk="0" h="3398" w="5881">
                  <a:moveTo>
                    <a:pt x="3321" y="0"/>
                  </a:moveTo>
                  <a:cubicBezTo>
                    <a:pt x="2724" y="0"/>
                    <a:pt x="1587" y="1645"/>
                    <a:pt x="652" y="1645"/>
                  </a:cubicBezTo>
                  <a:cubicBezTo>
                    <a:pt x="646" y="1645"/>
                    <a:pt x="641" y="1645"/>
                    <a:pt x="635" y="1644"/>
                  </a:cubicBezTo>
                  <a:cubicBezTo>
                    <a:pt x="339" y="1666"/>
                    <a:pt x="530" y="2004"/>
                    <a:pt x="276" y="2067"/>
                  </a:cubicBezTo>
                  <a:cubicBezTo>
                    <a:pt x="1" y="2448"/>
                    <a:pt x="170" y="2829"/>
                    <a:pt x="276" y="3188"/>
                  </a:cubicBezTo>
                  <a:lnTo>
                    <a:pt x="445" y="3209"/>
                  </a:lnTo>
                  <a:cubicBezTo>
                    <a:pt x="481" y="3205"/>
                    <a:pt x="517" y="3203"/>
                    <a:pt x="553" y="3203"/>
                  </a:cubicBezTo>
                  <a:cubicBezTo>
                    <a:pt x="921" y="3203"/>
                    <a:pt x="1302" y="3397"/>
                    <a:pt x="1640" y="3397"/>
                  </a:cubicBezTo>
                  <a:cubicBezTo>
                    <a:pt x="1779" y="3397"/>
                    <a:pt x="1911" y="3365"/>
                    <a:pt x="2031" y="3273"/>
                  </a:cubicBezTo>
                  <a:cubicBezTo>
                    <a:pt x="2645" y="2850"/>
                    <a:pt x="3491" y="2554"/>
                    <a:pt x="3892" y="2089"/>
                  </a:cubicBezTo>
                  <a:cubicBezTo>
                    <a:pt x="4358" y="1306"/>
                    <a:pt x="5881" y="1243"/>
                    <a:pt x="5606" y="164"/>
                  </a:cubicBezTo>
                  <a:cubicBezTo>
                    <a:pt x="5575" y="156"/>
                    <a:pt x="5540" y="153"/>
                    <a:pt x="5503" y="153"/>
                  </a:cubicBezTo>
                  <a:cubicBezTo>
                    <a:pt x="4820" y="153"/>
                    <a:pt x="3102" y="1370"/>
                    <a:pt x="2581" y="1771"/>
                  </a:cubicBezTo>
                  <a:cubicBezTo>
                    <a:pt x="2877" y="1179"/>
                    <a:pt x="3533" y="756"/>
                    <a:pt x="3491" y="58"/>
                  </a:cubicBezTo>
                  <a:cubicBezTo>
                    <a:pt x="3441" y="18"/>
                    <a:pt x="3384" y="0"/>
                    <a:pt x="3321"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1" name="Google Shape;4351;p25"/>
            <p:cNvSpPr/>
            <p:nvPr/>
          </p:nvSpPr>
          <p:spPr>
            <a:xfrm>
              <a:off x="-2475025" y="3887900"/>
              <a:ext cx="118975" cy="96950"/>
            </a:xfrm>
            <a:custGeom>
              <a:rect b="b" l="l" r="r" t="t"/>
              <a:pathLst>
                <a:path extrusionOk="0" h="3878" w="4759">
                  <a:moveTo>
                    <a:pt x="2337" y="1"/>
                  </a:moveTo>
                  <a:cubicBezTo>
                    <a:pt x="1329" y="1"/>
                    <a:pt x="678" y="1172"/>
                    <a:pt x="550" y="1995"/>
                  </a:cubicBezTo>
                  <a:cubicBezTo>
                    <a:pt x="0" y="3010"/>
                    <a:pt x="867" y="3751"/>
                    <a:pt x="1883" y="3878"/>
                  </a:cubicBezTo>
                  <a:cubicBezTo>
                    <a:pt x="2665" y="3095"/>
                    <a:pt x="4759" y="1953"/>
                    <a:pt x="3215" y="832"/>
                  </a:cubicBezTo>
                  <a:cubicBezTo>
                    <a:pt x="2898" y="621"/>
                    <a:pt x="2961" y="346"/>
                    <a:pt x="2834" y="92"/>
                  </a:cubicBezTo>
                  <a:cubicBezTo>
                    <a:pt x="2660" y="29"/>
                    <a:pt x="2494" y="1"/>
                    <a:pt x="2337"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2" name="Google Shape;4352;p25"/>
            <p:cNvSpPr/>
            <p:nvPr/>
          </p:nvSpPr>
          <p:spPr>
            <a:xfrm>
              <a:off x="-1207650" y="3814575"/>
              <a:ext cx="107350" cy="83025"/>
            </a:xfrm>
            <a:custGeom>
              <a:rect b="b" l="l" r="r" t="t"/>
              <a:pathLst>
                <a:path extrusionOk="0" h="3321" w="4294">
                  <a:moveTo>
                    <a:pt x="2433" y="1"/>
                  </a:moveTo>
                  <a:lnTo>
                    <a:pt x="1883" y="275"/>
                  </a:lnTo>
                  <a:cubicBezTo>
                    <a:pt x="1967" y="1227"/>
                    <a:pt x="1037" y="1523"/>
                    <a:pt x="423" y="2031"/>
                  </a:cubicBezTo>
                  <a:cubicBezTo>
                    <a:pt x="0" y="2771"/>
                    <a:pt x="297" y="3194"/>
                    <a:pt x="1333" y="3321"/>
                  </a:cubicBezTo>
                  <a:cubicBezTo>
                    <a:pt x="3025" y="2665"/>
                    <a:pt x="2623" y="1227"/>
                    <a:pt x="4252" y="1121"/>
                  </a:cubicBezTo>
                  <a:lnTo>
                    <a:pt x="4294" y="783"/>
                  </a:lnTo>
                  <a:cubicBezTo>
                    <a:pt x="3955" y="22"/>
                    <a:pt x="3131" y="106"/>
                    <a:pt x="2433"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3" name="Google Shape;4353;p25"/>
            <p:cNvSpPr/>
            <p:nvPr/>
          </p:nvSpPr>
          <p:spPr>
            <a:xfrm>
              <a:off x="-1657600" y="3775075"/>
              <a:ext cx="115300" cy="89075"/>
            </a:xfrm>
            <a:custGeom>
              <a:rect b="b" l="l" r="r" t="t"/>
              <a:pathLst>
                <a:path extrusionOk="0" h="3563" w="4612">
                  <a:moveTo>
                    <a:pt x="3414" y="0"/>
                  </a:moveTo>
                  <a:cubicBezTo>
                    <a:pt x="2993" y="0"/>
                    <a:pt x="3192" y="1023"/>
                    <a:pt x="1840" y="1707"/>
                  </a:cubicBezTo>
                  <a:cubicBezTo>
                    <a:pt x="1883" y="2807"/>
                    <a:pt x="719" y="2575"/>
                    <a:pt x="0" y="2934"/>
                  </a:cubicBezTo>
                  <a:cubicBezTo>
                    <a:pt x="104" y="3374"/>
                    <a:pt x="451" y="3562"/>
                    <a:pt x="899" y="3562"/>
                  </a:cubicBezTo>
                  <a:cubicBezTo>
                    <a:pt x="2278" y="3562"/>
                    <a:pt x="4612" y="1777"/>
                    <a:pt x="3701" y="100"/>
                  </a:cubicBezTo>
                  <a:cubicBezTo>
                    <a:pt x="3579" y="31"/>
                    <a:pt x="3487" y="0"/>
                    <a:pt x="3414"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4" name="Google Shape;4354;p25"/>
            <p:cNvSpPr/>
            <p:nvPr/>
          </p:nvSpPr>
          <p:spPr>
            <a:xfrm>
              <a:off x="-2430100" y="3892350"/>
              <a:ext cx="79875" cy="94825"/>
            </a:xfrm>
            <a:custGeom>
              <a:rect b="b" l="l" r="r" t="t"/>
              <a:pathLst>
                <a:path extrusionOk="0" h="3793" w="3195">
                  <a:moveTo>
                    <a:pt x="1251" y="0"/>
                  </a:moveTo>
                  <a:cubicBezTo>
                    <a:pt x="1175" y="0"/>
                    <a:pt x="1096" y="7"/>
                    <a:pt x="1016" y="20"/>
                  </a:cubicBezTo>
                  <a:cubicBezTo>
                    <a:pt x="720" y="316"/>
                    <a:pt x="382" y="548"/>
                    <a:pt x="1185" y="760"/>
                  </a:cubicBezTo>
                  <a:cubicBezTo>
                    <a:pt x="2475" y="1162"/>
                    <a:pt x="1376" y="2684"/>
                    <a:pt x="530" y="3002"/>
                  </a:cubicBezTo>
                  <a:cubicBezTo>
                    <a:pt x="212" y="3065"/>
                    <a:pt x="1" y="3382"/>
                    <a:pt x="86" y="3700"/>
                  </a:cubicBezTo>
                  <a:cubicBezTo>
                    <a:pt x="287" y="3764"/>
                    <a:pt x="455" y="3793"/>
                    <a:pt x="600" y="3793"/>
                  </a:cubicBezTo>
                  <a:cubicBezTo>
                    <a:pt x="1354" y="3793"/>
                    <a:pt x="1459" y="3019"/>
                    <a:pt x="2116" y="2558"/>
                  </a:cubicBezTo>
                  <a:cubicBezTo>
                    <a:pt x="3194" y="1779"/>
                    <a:pt x="2538" y="0"/>
                    <a:pt x="1251"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5" name="Google Shape;4355;p25"/>
            <p:cNvSpPr/>
            <p:nvPr/>
          </p:nvSpPr>
          <p:spPr>
            <a:xfrm>
              <a:off x="-858675" y="3784450"/>
              <a:ext cx="124800" cy="72900"/>
            </a:xfrm>
            <a:custGeom>
              <a:rect b="b" l="l" r="r" t="t"/>
              <a:pathLst>
                <a:path extrusionOk="0" h="2916" w="4992">
                  <a:moveTo>
                    <a:pt x="4991" y="85"/>
                  </a:moveTo>
                  <a:lnTo>
                    <a:pt x="4991" y="85"/>
                  </a:lnTo>
                  <a:cubicBezTo>
                    <a:pt x="4590" y="233"/>
                    <a:pt x="3638" y="0"/>
                    <a:pt x="3553" y="529"/>
                  </a:cubicBezTo>
                  <a:cubicBezTo>
                    <a:pt x="3744" y="1523"/>
                    <a:pt x="2242" y="1142"/>
                    <a:pt x="1925" y="1840"/>
                  </a:cubicBezTo>
                  <a:cubicBezTo>
                    <a:pt x="1784" y="2210"/>
                    <a:pt x="1565" y="2322"/>
                    <a:pt x="1324" y="2322"/>
                  </a:cubicBezTo>
                  <a:cubicBezTo>
                    <a:pt x="952" y="2322"/>
                    <a:pt x="529" y="2056"/>
                    <a:pt x="260" y="2056"/>
                  </a:cubicBezTo>
                  <a:cubicBezTo>
                    <a:pt x="125" y="2056"/>
                    <a:pt x="30" y="2124"/>
                    <a:pt x="0" y="2326"/>
                  </a:cubicBezTo>
                  <a:cubicBezTo>
                    <a:pt x="340" y="2745"/>
                    <a:pt x="752" y="2916"/>
                    <a:pt x="1193" y="2916"/>
                  </a:cubicBezTo>
                  <a:cubicBezTo>
                    <a:pt x="2648" y="2916"/>
                    <a:pt x="4423" y="1058"/>
                    <a:pt x="4991" y="85"/>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6" name="Google Shape;4356;p25"/>
            <p:cNvSpPr/>
            <p:nvPr/>
          </p:nvSpPr>
          <p:spPr>
            <a:xfrm>
              <a:off x="-1715775" y="4022375"/>
              <a:ext cx="82525" cy="97300"/>
            </a:xfrm>
            <a:custGeom>
              <a:rect b="b" l="l" r="r" t="t"/>
              <a:pathLst>
                <a:path extrusionOk="0" h="3892" w="3301">
                  <a:moveTo>
                    <a:pt x="2164" y="1"/>
                  </a:moveTo>
                  <a:cubicBezTo>
                    <a:pt x="2076" y="1"/>
                    <a:pt x="2004" y="47"/>
                    <a:pt x="1968" y="191"/>
                  </a:cubicBezTo>
                  <a:cubicBezTo>
                    <a:pt x="1714" y="381"/>
                    <a:pt x="1545" y="677"/>
                    <a:pt x="1545" y="994"/>
                  </a:cubicBezTo>
                  <a:cubicBezTo>
                    <a:pt x="1376" y="1925"/>
                    <a:pt x="1" y="2411"/>
                    <a:pt x="530" y="3469"/>
                  </a:cubicBezTo>
                  <a:cubicBezTo>
                    <a:pt x="675" y="3736"/>
                    <a:pt x="995" y="3891"/>
                    <a:pt x="1306" y="3891"/>
                  </a:cubicBezTo>
                  <a:cubicBezTo>
                    <a:pt x="1536" y="3891"/>
                    <a:pt x="1760" y="3806"/>
                    <a:pt x="1904" y="3617"/>
                  </a:cubicBezTo>
                  <a:cubicBezTo>
                    <a:pt x="2179" y="2432"/>
                    <a:pt x="3300" y="1502"/>
                    <a:pt x="3258" y="233"/>
                  </a:cubicBezTo>
                  <a:lnTo>
                    <a:pt x="2708" y="148"/>
                  </a:lnTo>
                  <a:cubicBezTo>
                    <a:pt x="2698" y="150"/>
                    <a:pt x="2687" y="151"/>
                    <a:pt x="2676" y="151"/>
                  </a:cubicBezTo>
                  <a:cubicBezTo>
                    <a:pt x="2534" y="151"/>
                    <a:pt x="2323" y="1"/>
                    <a:pt x="2164"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7" name="Google Shape;4357;p25"/>
            <p:cNvSpPr/>
            <p:nvPr/>
          </p:nvSpPr>
          <p:spPr>
            <a:xfrm>
              <a:off x="-1209225" y="4031875"/>
              <a:ext cx="103650" cy="71425"/>
            </a:xfrm>
            <a:custGeom>
              <a:rect b="b" l="l" r="r" t="t"/>
              <a:pathLst>
                <a:path extrusionOk="0" h="2857" w="4146">
                  <a:moveTo>
                    <a:pt x="3786" y="1"/>
                  </a:moveTo>
                  <a:cubicBezTo>
                    <a:pt x="3046" y="85"/>
                    <a:pt x="2305" y="64"/>
                    <a:pt x="1586" y="128"/>
                  </a:cubicBezTo>
                  <a:lnTo>
                    <a:pt x="1015" y="593"/>
                  </a:lnTo>
                  <a:cubicBezTo>
                    <a:pt x="931" y="678"/>
                    <a:pt x="888" y="762"/>
                    <a:pt x="867" y="889"/>
                  </a:cubicBezTo>
                  <a:cubicBezTo>
                    <a:pt x="867" y="1460"/>
                    <a:pt x="0" y="1756"/>
                    <a:pt x="254" y="2412"/>
                  </a:cubicBezTo>
                  <a:cubicBezTo>
                    <a:pt x="536" y="2704"/>
                    <a:pt x="899" y="2857"/>
                    <a:pt x="1245" y="2857"/>
                  </a:cubicBezTo>
                  <a:cubicBezTo>
                    <a:pt x="1652" y="2857"/>
                    <a:pt x="2036" y="2646"/>
                    <a:pt x="2242" y="2200"/>
                  </a:cubicBezTo>
                  <a:cubicBezTo>
                    <a:pt x="2305" y="2031"/>
                    <a:pt x="2263" y="1862"/>
                    <a:pt x="2157" y="1756"/>
                  </a:cubicBezTo>
                  <a:cubicBezTo>
                    <a:pt x="2106" y="1735"/>
                    <a:pt x="2059" y="1725"/>
                    <a:pt x="2015" y="1725"/>
                  </a:cubicBezTo>
                  <a:cubicBezTo>
                    <a:pt x="1762" y="1725"/>
                    <a:pt x="1611" y="2027"/>
                    <a:pt x="1362" y="2027"/>
                  </a:cubicBezTo>
                  <a:cubicBezTo>
                    <a:pt x="1314" y="2027"/>
                    <a:pt x="1262" y="2016"/>
                    <a:pt x="1206" y="1989"/>
                  </a:cubicBezTo>
                  <a:cubicBezTo>
                    <a:pt x="1461" y="1559"/>
                    <a:pt x="1576" y="1366"/>
                    <a:pt x="1705" y="1366"/>
                  </a:cubicBezTo>
                  <a:cubicBezTo>
                    <a:pt x="1811" y="1366"/>
                    <a:pt x="1926" y="1497"/>
                    <a:pt x="2136" y="1735"/>
                  </a:cubicBezTo>
                  <a:cubicBezTo>
                    <a:pt x="2338" y="1823"/>
                    <a:pt x="2499" y="1859"/>
                    <a:pt x="2631" y="1859"/>
                  </a:cubicBezTo>
                  <a:cubicBezTo>
                    <a:pt x="3230" y="1859"/>
                    <a:pt x="3210" y="1093"/>
                    <a:pt x="3574" y="868"/>
                  </a:cubicBezTo>
                  <a:lnTo>
                    <a:pt x="3574" y="868"/>
                  </a:lnTo>
                  <a:cubicBezTo>
                    <a:pt x="3426" y="1079"/>
                    <a:pt x="3320" y="1291"/>
                    <a:pt x="3765" y="1418"/>
                  </a:cubicBezTo>
                  <a:cubicBezTo>
                    <a:pt x="3765" y="953"/>
                    <a:pt x="4145" y="487"/>
                    <a:pt x="3786"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8" name="Google Shape;4358;p25"/>
            <p:cNvSpPr/>
            <p:nvPr/>
          </p:nvSpPr>
          <p:spPr>
            <a:xfrm>
              <a:off x="-2402600" y="4013900"/>
              <a:ext cx="103125" cy="108950"/>
            </a:xfrm>
            <a:custGeom>
              <a:rect b="b" l="l" r="r" t="t"/>
              <a:pathLst>
                <a:path extrusionOk="0" h="4358" w="4125">
                  <a:moveTo>
                    <a:pt x="3258" y="1"/>
                  </a:moveTo>
                  <a:cubicBezTo>
                    <a:pt x="1883" y="720"/>
                    <a:pt x="826" y="1925"/>
                    <a:pt x="276" y="3385"/>
                  </a:cubicBezTo>
                  <a:cubicBezTo>
                    <a:pt x="635" y="3638"/>
                    <a:pt x="1" y="4188"/>
                    <a:pt x="656" y="4358"/>
                  </a:cubicBezTo>
                  <a:cubicBezTo>
                    <a:pt x="720" y="4315"/>
                    <a:pt x="741" y="4231"/>
                    <a:pt x="656" y="4188"/>
                  </a:cubicBezTo>
                  <a:cubicBezTo>
                    <a:pt x="635" y="2285"/>
                    <a:pt x="4125" y="1206"/>
                    <a:pt x="3258"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9" name="Google Shape;4359;p25"/>
            <p:cNvSpPr/>
            <p:nvPr/>
          </p:nvSpPr>
          <p:spPr>
            <a:xfrm>
              <a:off x="-2066325" y="3800825"/>
              <a:ext cx="83575" cy="106975"/>
            </a:xfrm>
            <a:custGeom>
              <a:rect b="b" l="l" r="r" t="t"/>
              <a:pathLst>
                <a:path extrusionOk="0" h="4279" w="3343">
                  <a:moveTo>
                    <a:pt x="1333" y="1"/>
                  </a:moveTo>
                  <a:lnTo>
                    <a:pt x="1333" y="22"/>
                  </a:lnTo>
                  <a:cubicBezTo>
                    <a:pt x="678" y="1333"/>
                    <a:pt x="1" y="2856"/>
                    <a:pt x="995" y="4188"/>
                  </a:cubicBezTo>
                  <a:cubicBezTo>
                    <a:pt x="1021" y="4179"/>
                    <a:pt x="1044" y="4174"/>
                    <a:pt x="1064" y="4174"/>
                  </a:cubicBezTo>
                  <a:cubicBezTo>
                    <a:pt x="1093" y="4174"/>
                    <a:pt x="1118" y="4185"/>
                    <a:pt x="1143" y="4209"/>
                  </a:cubicBezTo>
                  <a:cubicBezTo>
                    <a:pt x="1255" y="4257"/>
                    <a:pt x="1355" y="4278"/>
                    <a:pt x="1445" y="4278"/>
                  </a:cubicBezTo>
                  <a:cubicBezTo>
                    <a:pt x="2033" y="4278"/>
                    <a:pt x="2193" y="3371"/>
                    <a:pt x="2560" y="3004"/>
                  </a:cubicBezTo>
                  <a:cubicBezTo>
                    <a:pt x="2814" y="2581"/>
                    <a:pt x="3342" y="2200"/>
                    <a:pt x="3152" y="1650"/>
                  </a:cubicBezTo>
                  <a:cubicBezTo>
                    <a:pt x="2964" y="1253"/>
                    <a:pt x="3272" y="339"/>
                    <a:pt x="2645" y="339"/>
                  </a:cubicBezTo>
                  <a:cubicBezTo>
                    <a:pt x="2638" y="339"/>
                    <a:pt x="2631" y="339"/>
                    <a:pt x="2623" y="339"/>
                  </a:cubicBezTo>
                  <a:cubicBezTo>
                    <a:pt x="1777" y="1016"/>
                    <a:pt x="2285" y="2116"/>
                    <a:pt x="1629" y="2940"/>
                  </a:cubicBezTo>
                  <a:cubicBezTo>
                    <a:pt x="678" y="2010"/>
                    <a:pt x="3258" y="318"/>
                    <a:pt x="1333"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0" name="Google Shape;4360;p25"/>
            <p:cNvSpPr/>
            <p:nvPr/>
          </p:nvSpPr>
          <p:spPr>
            <a:xfrm>
              <a:off x="-2386200" y="4013900"/>
              <a:ext cx="131150" cy="123250"/>
            </a:xfrm>
            <a:custGeom>
              <a:rect b="b" l="l" r="r" t="t"/>
              <a:pathLst>
                <a:path extrusionOk="0" h="4930" w="5246">
                  <a:moveTo>
                    <a:pt x="4273" y="1"/>
                  </a:moveTo>
                  <a:cubicBezTo>
                    <a:pt x="4251" y="974"/>
                    <a:pt x="3702" y="1672"/>
                    <a:pt x="2708" y="2116"/>
                  </a:cubicBezTo>
                  <a:cubicBezTo>
                    <a:pt x="2517" y="2200"/>
                    <a:pt x="2390" y="2306"/>
                    <a:pt x="2433" y="2475"/>
                  </a:cubicBezTo>
                  <a:cubicBezTo>
                    <a:pt x="2644" y="3448"/>
                    <a:pt x="1142" y="3533"/>
                    <a:pt x="1079" y="4400"/>
                  </a:cubicBezTo>
                  <a:cubicBezTo>
                    <a:pt x="1079" y="4474"/>
                    <a:pt x="957" y="4521"/>
                    <a:pt x="809" y="4521"/>
                  </a:cubicBezTo>
                  <a:cubicBezTo>
                    <a:pt x="661" y="4521"/>
                    <a:pt x="487" y="4474"/>
                    <a:pt x="381" y="4358"/>
                  </a:cubicBezTo>
                  <a:cubicBezTo>
                    <a:pt x="430" y="4210"/>
                    <a:pt x="343" y="4184"/>
                    <a:pt x="233" y="4184"/>
                  </a:cubicBezTo>
                  <a:cubicBezTo>
                    <a:pt x="173" y="4184"/>
                    <a:pt x="107" y="4191"/>
                    <a:pt x="51" y="4191"/>
                  </a:cubicBezTo>
                  <a:cubicBezTo>
                    <a:pt x="33" y="4191"/>
                    <a:pt x="16" y="4191"/>
                    <a:pt x="0" y="4188"/>
                  </a:cubicBezTo>
                  <a:lnTo>
                    <a:pt x="0" y="4358"/>
                  </a:lnTo>
                  <a:cubicBezTo>
                    <a:pt x="211" y="4625"/>
                    <a:pt x="478" y="4929"/>
                    <a:pt x="770" y="4929"/>
                  </a:cubicBezTo>
                  <a:cubicBezTo>
                    <a:pt x="918" y="4929"/>
                    <a:pt x="1071" y="4852"/>
                    <a:pt x="1227" y="4654"/>
                  </a:cubicBezTo>
                  <a:cubicBezTo>
                    <a:pt x="1713" y="4061"/>
                    <a:pt x="2433" y="3638"/>
                    <a:pt x="2771" y="2983"/>
                  </a:cubicBezTo>
                  <a:cubicBezTo>
                    <a:pt x="3157" y="2175"/>
                    <a:pt x="3471" y="1892"/>
                    <a:pt x="4244" y="1892"/>
                  </a:cubicBezTo>
                  <a:cubicBezTo>
                    <a:pt x="4402" y="1892"/>
                    <a:pt x="4579" y="1904"/>
                    <a:pt x="4780" y="1925"/>
                  </a:cubicBezTo>
                  <a:cubicBezTo>
                    <a:pt x="5245" y="1164"/>
                    <a:pt x="4865" y="551"/>
                    <a:pt x="4273"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1" name="Google Shape;4361;p25"/>
            <p:cNvSpPr/>
            <p:nvPr/>
          </p:nvSpPr>
          <p:spPr>
            <a:xfrm>
              <a:off x="-1054850" y="3608375"/>
              <a:ext cx="98375" cy="83775"/>
            </a:xfrm>
            <a:custGeom>
              <a:rect b="b" l="l" r="r" t="t"/>
              <a:pathLst>
                <a:path extrusionOk="0" h="3351" w="3935">
                  <a:moveTo>
                    <a:pt x="3286" y="0"/>
                  </a:moveTo>
                  <a:cubicBezTo>
                    <a:pt x="3065" y="0"/>
                    <a:pt x="2878" y="122"/>
                    <a:pt x="2814" y="360"/>
                  </a:cubicBezTo>
                  <a:cubicBezTo>
                    <a:pt x="2602" y="1121"/>
                    <a:pt x="1820" y="1460"/>
                    <a:pt x="1545" y="2115"/>
                  </a:cubicBezTo>
                  <a:cubicBezTo>
                    <a:pt x="1312" y="2284"/>
                    <a:pt x="1058" y="2454"/>
                    <a:pt x="804" y="2581"/>
                  </a:cubicBezTo>
                  <a:cubicBezTo>
                    <a:pt x="402" y="2729"/>
                    <a:pt x="1" y="2855"/>
                    <a:pt x="64" y="3342"/>
                  </a:cubicBezTo>
                  <a:cubicBezTo>
                    <a:pt x="126" y="3347"/>
                    <a:pt x="187" y="3350"/>
                    <a:pt x="248" y="3350"/>
                  </a:cubicBezTo>
                  <a:cubicBezTo>
                    <a:pt x="1839" y="3350"/>
                    <a:pt x="3181" y="1540"/>
                    <a:pt x="3934" y="339"/>
                  </a:cubicBezTo>
                  <a:cubicBezTo>
                    <a:pt x="3738" y="111"/>
                    <a:pt x="3496" y="0"/>
                    <a:pt x="3286"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2" name="Google Shape;4362;p25"/>
            <p:cNvSpPr/>
            <p:nvPr/>
          </p:nvSpPr>
          <p:spPr>
            <a:xfrm>
              <a:off x="-2025025" y="3796425"/>
              <a:ext cx="88800" cy="110275"/>
            </a:xfrm>
            <a:custGeom>
              <a:rect b="b" l="l" r="r" t="t"/>
              <a:pathLst>
                <a:path extrusionOk="0" h="4411" w="3552">
                  <a:moveTo>
                    <a:pt x="889" y="1"/>
                  </a:moveTo>
                  <a:cubicBezTo>
                    <a:pt x="649" y="1"/>
                    <a:pt x="619" y="221"/>
                    <a:pt x="1162" y="663"/>
                  </a:cubicBezTo>
                  <a:cubicBezTo>
                    <a:pt x="1373" y="832"/>
                    <a:pt x="1310" y="1001"/>
                    <a:pt x="1141" y="1150"/>
                  </a:cubicBezTo>
                  <a:cubicBezTo>
                    <a:pt x="992" y="1678"/>
                    <a:pt x="1881" y="2186"/>
                    <a:pt x="1141" y="2588"/>
                  </a:cubicBezTo>
                  <a:cubicBezTo>
                    <a:pt x="770" y="2670"/>
                    <a:pt x="1" y="4411"/>
                    <a:pt x="696" y="4411"/>
                  </a:cubicBezTo>
                  <a:cubicBezTo>
                    <a:pt x="716" y="4411"/>
                    <a:pt x="737" y="4409"/>
                    <a:pt x="760" y="4406"/>
                  </a:cubicBezTo>
                  <a:cubicBezTo>
                    <a:pt x="3552" y="1477"/>
                    <a:pt x="1512" y="1"/>
                    <a:pt x="889"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3" name="Google Shape;4363;p25"/>
            <p:cNvSpPr/>
            <p:nvPr/>
          </p:nvSpPr>
          <p:spPr>
            <a:xfrm>
              <a:off x="-2743625" y="4091025"/>
              <a:ext cx="81975" cy="78875"/>
            </a:xfrm>
            <a:custGeom>
              <a:rect b="b" l="l" r="r" t="t"/>
              <a:pathLst>
                <a:path extrusionOk="0" h="3155" w="3279">
                  <a:moveTo>
                    <a:pt x="2655" y="0"/>
                  </a:moveTo>
                  <a:cubicBezTo>
                    <a:pt x="2457" y="0"/>
                    <a:pt x="2305" y="192"/>
                    <a:pt x="1967" y="638"/>
                  </a:cubicBezTo>
                  <a:cubicBezTo>
                    <a:pt x="1269" y="1463"/>
                    <a:pt x="127" y="2034"/>
                    <a:pt x="0" y="3155"/>
                  </a:cubicBezTo>
                  <a:cubicBezTo>
                    <a:pt x="1756" y="2943"/>
                    <a:pt x="2411" y="2119"/>
                    <a:pt x="3279" y="300"/>
                  </a:cubicBezTo>
                  <a:cubicBezTo>
                    <a:pt x="2979" y="109"/>
                    <a:pt x="2804" y="0"/>
                    <a:pt x="2655"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4" name="Google Shape;4364;p25"/>
            <p:cNvSpPr/>
            <p:nvPr/>
          </p:nvSpPr>
          <p:spPr>
            <a:xfrm>
              <a:off x="-1964275" y="3977375"/>
              <a:ext cx="102600" cy="85350"/>
            </a:xfrm>
            <a:custGeom>
              <a:rect b="b" l="l" r="r" t="t"/>
              <a:pathLst>
                <a:path extrusionOk="0" h="3414" w="4104">
                  <a:moveTo>
                    <a:pt x="3439" y="0"/>
                  </a:moveTo>
                  <a:cubicBezTo>
                    <a:pt x="3010" y="0"/>
                    <a:pt x="3012" y="466"/>
                    <a:pt x="2814" y="700"/>
                  </a:cubicBezTo>
                  <a:cubicBezTo>
                    <a:pt x="2665" y="1145"/>
                    <a:pt x="1946" y="1335"/>
                    <a:pt x="1925" y="1758"/>
                  </a:cubicBezTo>
                  <a:cubicBezTo>
                    <a:pt x="1862" y="2836"/>
                    <a:pt x="635" y="2562"/>
                    <a:pt x="1" y="3090"/>
                  </a:cubicBezTo>
                  <a:cubicBezTo>
                    <a:pt x="278" y="3316"/>
                    <a:pt x="585" y="3413"/>
                    <a:pt x="902" y="3413"/>
                  </a:cubicBezTo>
                  <a:cubicBezTo>
                    <a:pt x="2401" y="3413"/>
                    <a:pt x="4103" y="1232"/>
                    <a:pt x="3702" y="45"/>
                  </a:cubicBezTo>
                  <a:cubicBezTo>
                    <a:pt x="3599" y="14"/>
                    <a:pt x="3513" y="0"/>
                    <a:pt x="3439"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5" name="Google Shape;4365;p25"/>
            <p:cNvSpPr/>
            <p:nvPr/>
          </p:nvSpPr>
          <p:spPr>
            <a:xfrm>
              <a:off x="-2311650" y="3692450"/>
              <a:ext cx="94325" cy="88925"/>
            </a:xfrm>
            <a:custGeom>
              <a:rect b="b" l="l" r="r" t="t"/>
              <a:pathLst>
                <a:path extrusionOk="0" h="3557" w="3773">
                  <a:moveTo>
                    <a:pt x="3321" y="0"/>
                  </a:moveTo>
                  <a:lnTo>
                    <a:pt x="3321" y="0"/>
                  </a:lnTo>
                  <a:cubicBezTo>
                    <a:pt x="1354" y="550"/>
                    <a:pt x="3109" y="2411"/>
                    <a:pt x="910" y="2749"/>
                  </a:cubicBezTo>
                  <a:cubicBezTo>
                    <a:pt x="635" y="2961"/>
                    <a:pt x="43" y="2686"/>
                    <a:pt x="0" y="3215"/>
                  </a:cubicBezTo>
                  <a:cubicBezTo>
                    <a:pt x="318" y="3453"/>
                    <a:pt x="646" y="3557"/>
                    <a:pt x="967" y="3557"/>
                  </a:cubicBezTo>
                  <a:cubicBezTo>
                    <a:pt x="2441" y="3557"/>
                    <a:pt x="3772" y="1372"/>
                    <a:pt x="3321"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6" name="Google Shape;4366;p25"/>
            <p:cNvSpPr/>
            <p:nvPr/>
          </p:nvSpPr>
          <p:spPr>
            <a:xfrm>
              <a:off x="-1678225" y="3763825"/>
              <a:ext cx="87800" cy="86200"/>
            </a:xfrm>
            <a:custGeom>
              <a:rect b="b" l="l" r="r" t="t"/>
              <a:pathLst>
                <a:path extrusionOk="0" h="3448" w="3512">
                  <a:moveTo>
                    <a:pt x="2538" y="0"/>
                  </a:moveTo>
                  <a:lnTo>
                    <a:pt x="2538" y="0"/>
                  </a:lnTo>
                  <a:cubicBezTo>
                    <a:pt x="2010" y="360"/>
                    <a:pt x="1777" y="1037"/>
                    <a:pt x="1016" y="1163"/>
                  </a:cubicBezTo>
                  <a:cubicBezTo>
                    <a:pt x="614" y="1375"/>
                    <a:pt x="550" y="1819"/>
                    <a:pt x="275" y="2136"/>
                  </a:cubicBezTo>
                  <a:cubicBezTo>
                    <a:pt x="0" y="2454"/>
                    <a:pt x="297" y="3448"/>
                    <a:pt x="783" y="3448"/>
                  </a:cubicBezTo>
                  <a:cubicBezTo>
                    <a:pt x="1756" y="3384"/>
                    <a:pt x="3088" y="3363"/>
                    <a:pt x="2708" y="2157"/>
                  </a:cubicBezTo>
                  <a:lnTo>
                    <a:pt x="2581" y="2115"/>
                  </a:lnTo>
                  <a:cubicBezTo>
                    <a:pt x="2242" y="2263"/>
                    <a:pt x="2306" y="2644"/>
                    <a:pt x="2010" y="2792"/>
                  </a:cubicBezTo>
                  <a:cubicBezTo>
                    <a:pt x="1919" y="2832"/>
                    <a:pt x="1780" y="2858"/>
                    <a:pt x="1669" y="2858"/>
                  </a:cubicBezTo>
                  <a:cubicBezTo>
                    <a:pt x="1547" y="2858"/>
                    <a:pt x="1458" y="2827"/>
                    <a:pt x="1502" y="2750"/>
                  </a:cubicBezTo>
                  <a:cubicBezTo>
                    <a:pt x="1735" y="2390"/>
                    <a:pt x="1291" y="1798"/>
                    <a:pt x="2010" y="1629"/>
                  </a:cubicBezTo>
                  <a:cubicBezTo>
                    <a:pt x="2581" y="1396"/>
                    <a:pt x="3511" y="296"/>
                    <a:pt x="2538"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7" name="Google Shape;4367;p25"/>
            <p:cNvSpPr/>
            <p:nvPr/>
          </p:nvSpPr>
          <p:spPr>
            <a:xfrm>
              <a:off x="-2786250" y="4057250"/>
              <a:ext cx="89275" cy="103275"/>
            </a:xfrm>
            <a:custGeom>
              <a:rect b="b" l="l" r="r" t="t"/>
              <a:pathLst>
                <a:path extrusionOk="0" h="4131" w="3571">
                  <a:moveTo>
                    <a:pt x="3320" y="1"/>
                  </a:moveTo>
                  <a:cubicBezTo>
                    <a:pt x="3281" y="1"/>
                    <a:pt x="3236" y="14"/>
                    <a:pt x="3186" y="43"/>
                  </a:cubicBezTo>
                  <a:cubicBezTo>
                    <a:pt x="1875" y="297"/>
                    <a:pt x="902" y="1799"/>
                    <a:pt x="500" y="2941"/>
                  </a:cubicBezTo>
                  <a:cubicBezTo>
                    <a:pt x="0" y="3367"/>
                    <a:pt x="808" y="4130"/>
                    <a:pt x="1326" y="4130"/>
                  </a:cubicBezTo>
                  <a:cubicBezTo>
                    <a:pt x="1553" y="4130"/>
                    <a:pt x="1725" y="3983"/>
                    <a:pt x="1705" y="3596"/>
                  </a:cubicBezTo>
                  <a:cubicBezTo>
                    <a:pt x="1748" y="3195"/>
                    <a:pt x="1134" y="2793"/>
                    <a:pt x="1473" y="2454"/>
                  </a:cubicBezTo>
                  <a:cubicBezTo>
                    <a:pt x="2107" y="1862"/>
                    <a:pt x="2424" y="1016"/>
                    <a:pt x="3334" y="614"/>
                  </a:cubicBezTo>
                  <a:cubicBezTo>
                    <a:pt x="3570" y="487"/>
                    <a:pt x="3557" y="1"/>
                    <a:pt x="3320"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8" name="Google Shape;4368;p25"/>
            <p:cNvSpPr/>
            <p:nvPr/>
          </p:nvSpPr>
          <p:spPr>
            <a:xfrm>
              <a:off x="-1699900" y="4050150"/>
              <a:ext cx="94675" cy="82875"/>
            </a:xfrm>
            <a:custGeom>
              <a:rect b="b" l="l" r="r" t="t"/>
              <a:pathLst>
                <a:path extrusionOk="0" h="3315" w="3787">
                  <a:moveTo>
                    <a:pt x="2841" y="0"/>
                  </a:moveTo>
                  <a:cubicBezTo>
                    <a:pt x="2127" y="0"/>
                    <a:pt x="1428" y="2279"/>
                    <a:pt x="952" y="2590"/>
                  </a:cubicBezTo>
                  <a:cubicBezTo>
                    <a:pt x="719" y="2759"/>
                    <a:pt x="0" y="2611"/>
                    <a:pt x="402" y="3225"/>
                  </a:cubicBezTo>
                  <a:cubicBezTo>
                    <a:pt x="528" y="3288"/>
                    <a:pt x="645" y="3315"/>
                    <a:pt x="756" y="3315"/>
                  </a:cubicBezTo>
                  <a:cubicBezTo>
                    <a:pt x="1391" y="3315"/>
                    <a:pt x="1814" y="2413"/>
                    <a:pt x="2390" y="2125"/>
                  </a:cubicBezTo>
                  <a:cubicBezTo>
                    <a:pt x="2919" y="1596"/>
                    <a:pt x="3786" y="1089"/>
                    <a:pt x="3173" y="179"/>
                  </a:cubicBezTo>
                  <a:cubicBezTo>
                    <a:pt x="3062" y="55"/>
                    <a:pt x="2952" y="0"/>
                    <a:pt x="2841"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9" name="Google Shape;4369;p25"/>
            <p:cNvSpPr/>
            <p:nvPr/>
          </p:nvSpPr>
          <p:spPr>
            <a:xfrm>
              <a:off x="-2789625" y="3788150"/>
              <a:ext cx="65050" cy="96625"/>
            </a:xfrm>
            <a:custGeom>
              <a:rect b="b" l="l" r="r" t="t"/>
              <a:pathLst>
                <a:path extrusionOk="0" h="3865" w="2602">
                  <a:moveTo>
                    <a:pt x="1840" y="0"/>
                  </a:moveTo>
                  <a:lnTo>
                    <a:pt x="1840" y="0"/>
                  </a:lnTo>
                  <a:cubicBezTo>
                    <a:pt x="1312" y="1481"/>
                    <a:pt x="1502" y="2813"/>
                    <a:pt x="0" y="3849"/>
                  </a:cubicBezTo>
                  <a:cubicBezTo>
                    <a:pt x="99" y="3859"/>
                    <a:pt x="189" y="3864"/>
                    <a:pt x="273" y="3864"/>
                  </a:cubicBezTo>
                  <a:cubicBezTo>
                    <a:pt x="1228" y="3864"/>
                    <a:pt x="1253" y="3226"/>
                    <a:pt x="1798" y="2623"/>
                  </a:cubicBezTo>
                  <a:cubicBezTo>
                    <a:pt x="2602" y="2073"/>
                    <a:pt x="2559" y="719"/>
                    <a:pt x="1840"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0" name="Google Shape;4370;p25"/>
            <p:cNvSpPr/>
            <p:nvPr/>
          </p:nvSpPr>
          <p:spPr>
            <a:xfrm>
              <a:off x="-1955800" y="3959800"/>
              <a:ext cx="84075" cy="62725"/>
            </a:xfrm>
            <a:custGeom>
              <a:rect b="b" l="l" r="r" t="t"/>
              <a:pathLst>
                <a:path extrusionOk="0" h="2509" w="3363">
                  <a:moveTo>
                    <a:pt x="2039" y="1"/>
                  </a:moveTo>
                  <a:cubicBezTo>
                    <a:pt x="1810" y="1"/>
                    <a:pt x="1590" y="17"/>
                    <a:pt x="1417" y="29"/>
                  </a:cubicBezTo>
                  <a:cubicBezTo>
                    <a:pt x="1840" y="1361"/>
                    <a:pt x="0" y="1425"/>
                    <a:pt x="402" y="2228"/>
                  </a:cubicBezTo>
                  <a:cubicBezTo>
                    <a:pt x="582" y="2430"/>
                    <a:pt x="773" y="2509"/>
                    <a:pt x="968" y="2509"/>
                  </a:cubicBezTo>
                  <a:cubicBezTo>
                    <a:pt x="1551" y="2509"/>
                    <a:pt x="2173" y="1800"/>
                    <a:pt x="2665" y="1530"/>
                  </a:cubicBezTo>
                  <a:cubicBezTo>
                    <a:pt x="2897" y="1277"/>
                    <a:pt x="2771" y="748"/>
                    <a:pt x="3363" y="748"/>
                  </a:cubicBezTo>
                  <a:cubicBezTo>
                    <a:pt x="3332" y="117"/>
                    <a:pt x="2652" y="1"/>
                    <a:pt x="2039"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1" name="Google Shape;4371;p25"/>
            <p:cNvSpPr/>
            <p:nvPr/>
          </p:nvSpPr>
          <p:spPr>
            <a:xfrm>
              <a:off x="-2043050" y="3795025"/>
              <a:ext cx="43900" cy="86200"/>
            </a:xfrm>
            <a:custGeom>
              <a:rect b="b" l="l" r="r" t="t"/>
              <a:pathLst>
                <a:path extrusionOk="0" h="3448" w="1756">
                  <a:moveTo>
                    <a:pt x="741" y="0"/>
                  </a:moveTo>
                  <a:cubicBezTo>
                    <a:pt x="587" y="0"/>
                    <a:pt x="455" y="42"/>
                    <a:pt x="402" y="233"/>
                  </a:cubicBezTo>
                  <a:cubicBezTo>
                    <a:pt x="1756" y="867"/>
                    <a:pt x="0" y="1840"/>
                    <a:pt x="212" y="2771"/>
                  </a:cubicBezTo>
                  <a:cubicBezTo>
                    <a:pt x="233" y="3045"/>
                    <a:pt x="64" y="3426"/>
                    <a:pt x="593" y="3447"/>
                  </a:cubicBezTo>
                  <a:cubicBezTo>
                    <a:pt x="1692" y="3405"/>
                    <a:pt x="1142" y="1375"/>
                    <a:pt x="1692" y="571"/>
                  </a:cubicBezTo>
                  <a:cubicBezTo>
                    <a:pt x="1354" y="486"/>
                    <a:pt x="1523" y="106"/>
                    <a:pt x="1206" y="21"/>
                  </a:cubicBezTo>
                  <a:cubicBezTo>
                    <a:pt x="1178" y="25"/>
                    <a:pt x="1149" y="27"/>
                    <a:pt x="1119" y="27"/>
                  </a:cubicBezTo>
                  <a:cubicBezTo>
                    <a:pt x="999" y="27"/>
                    <a:pt x="863" y="0"/>
                    <a:pt x="741"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2" name="Google Shape;4372;p25"/>
            <p:cNvSpPr/>
            <p:nvPr/>
          </p:nvSpPr>
          <p:spPr>
            <a:xfrm>
              <a:off x="-1207125" y="3842325"/>
              <a:ext cx="99900" cy="81125"/>
            </a:xfrm>
            <a:custGeom>
              <a:rect b="b" l="l" r="r" t="t"/>
              <a:pathLst>
                <a:path extrusionOk="0" h="3245" w="3996">
                  <a:moveTo>
                    <a:pt x="3626" y="1"/>
                  </a:moveTo>
                  <a:cubicBezTo>
                    <a:pt x="3227" y="1"/>
                    <a:pt x="2608" y="447"/>
                    <a:pt x="2813" y="857"/>
                  </a:cubicBezTo>
                  <a:cubicBezTo>
                    <a:pt x="2708" y="1788"/>
                    <a:pt x="614" y="2253"/>
                    <a:pt x="1" y="3057"/>
                  </a:cubicBezTo>
                  <a:cubicBezTo>
                    <a:pt x="184" y="3187"/>
                    <a:pt x="386" y="3245"/>
                    <a:pt x="600" y="3245"/>
                  </a:cubicBezTo>
                  <a:cubicBezTo>
                    <a:pt x="1841" y="3245"/>
                    <a:pt x="3462" y="1307"/>
                    <a:pt x="3913" y="477"/>
                  </a:cubicBezTo>
                  <a:cubicBezTo>
                    <a:pt x="3995" y="133"/>
                    <a:pt x="3843" y="1"/>
                    <a:pt x="3626"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3" name="Google Shape;4373;p25"/>
            <p:cNvSpPr/>
            <p:nvPr/>
          </p:nvSpPr>
          <p:spPr>
            <a:xfrm>
              <a:off x="-1440825" y="3903950"/>
              <a:ext cx="90450" cy="87775"/>
            </a:xfrm>
            <a:custGeom>
              <a:rect b="b" l="l" r="r" t="t"/>
              <a:pathLst>
                <a:path extrusionOk="0" h="3511" w="3618">
                  <a:moveTo>
                    <a:pt x="3045" y="1"/>
                  </a:moveTo>
                  <a:cubicBezTo>
                    <a:pt x="2929" y="1"/>
                    <a:pt x="2820" y="50"/>
                    <a:pt x="2750" y="169"/>
                  </a:cubicBezTo>
                  <a:cubicBezTo>
                    <a:pt x="2390" y="740"/>
                    <a:pt x="3152" y="1607"/>
                    <a:pt x="2221" y="1755"/>
                  </a:cubicBezTo>
                  <a:cubicBezTo>
                    <a:pt x="1735" y="2178"/>
                    <a:pt x="1" y="2728"/>
                    <a:pt x="1016" y="3511"/>
                  </a:cubicBezTo>
                  <a:cubicBezTo>
                    <a:pt x="1798" y="2876"/>
                    <a:pt x="3575" y="2601"/>
                    <a:pt x="3427" y="1396"/>
                  </a:cubicBezTo>
                  <a:cubicBezTo>
                    <a:pt x="3617" y="1078"/>
                    <a:pt x="3427" y="740"/>
                    <a:pt x="3554" y="444"/>
                  </a:cubicBezTo>
                  <a:cubicBezTo>
                    <a:pt x="3540" y="203"/>
                    <a:pt x="3279" y="1"/>
                    <a:pt x="3045"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4" name="Google Shape;4374;p25"/>
            <p:cNvSpPr/>
            <p:nvPr/>
          </p:nvSpPr>
          <p:spPr>
            <a:xfrm>
              <a:off x="-2317450" y="3668875"/>
              <a:ext cx="96225" cy="98400"/>
            </a:xfrm>
            <a:custGeom>
              <a:rect b="b" l="l" r="r" t="t"/>
              <a:pathLst>
                <a:path extrusionOk="0" h="3936" w="3849">
                  <a:moveTo>
                    <a:pt x="1791" y="0"/>
                  </a:moveTo>
                  <a:cubicBezTo>
                    <a:pt x="1353" y="0"/>
                    <a:pt x="906" y="63"/>
                    <a:pt x="825" y="457"/>
                  </a:cubicBezTo>
                  <a:cubicBezTo>
                    <a:pt x="1163" y="1091"/>
                    <a:pt x="359" y="1683"/>
                    <a:pt x="867" y="2275"/>
                  </a:cubicBezTo>
                  <a:cubicBezTo>
                    <a:pt x="874" y="2276"/>
                    <a:pt x="881" y="2276"/>
                    <a:pt x="888" y="2276"/>
                  </a:cubicBezTo>
                  <a:cubicBezTo>
                    <a:pt x="1665" y="2276"/>
                    <a:pt x="1339" y="1130"/>
                    <a:pt x="2051" y="795"/>
                  </a:cubicBezTo>
                  <a:lnTo>
                    <a:pt x="2051" y="795"/>
                  </a:lnTo>
                  <a:cubicBezTo>
                    <a:pt x="2013" y="1637"/>
                    <a:pt x="1854" y="3241"/>
                    <a:pt x="805" y="3241"/>
                  </a:cubicBezTo>
                  <a:cubicBezTo>
                    <a:pt x="695" y="3241"/>
                    <a:pt x="575" y="3223"/>
                    <a:pt x="444" y="3185"/>
                  </a:cubicBezTo>
                  <a:lnTo>
                    <a:pt x="444" y="3185"/>
                  </a:lnTo>
                  <a:cubicBezTo>
                    <a:pt x="1" y="3642"/>
                    <a:pt x="446" y="3936"/>
                    <a:pt x="907" y="3936"/>
                  </a:cubicBezTo>
                  <a:cubicBezTo>
                    <a:pt x="1151" y="3936"/>
                    <a:pt x="1398" y="3854"/>
                    <a:pt x="1523" y="3671"/>
                  </a:cubicBezTo>
                  <a:cubicBezTo>
                    <a:pt x="2009" y="3523"/>
                    <a:pt x="2284" y="3121"/>
                    <a:pt x="2643" y="2868"/>
                  </a:cubicBezTo>
                  <a:lnTo>
                    <a:pt x="2643" y="2550"/>
                  </a:lnTo>
                  <a:cubicBezTo>
                    <a:pt x="1671" y="1958"/>
                    <a:pt x="3849" y="1556"/>
                    <a:pt x="2453" y="12"/>
                  </a:cubicBezTo>
                  <a:lnTo>
                    <a:pt x="2453" y="12"/>
                  </a:lnTo>
                  <a:cubicBezTo>
                    <a:pt x="2425" y="14"/>
                    <a:pt x="2395" y="14"/>
                    <a:pt x="2363" y="14"/>
                  </a:cubicBezTo>
                  <a:cubicBezTo>
                    <a:pt x="2200" y="14"/>
                    <a:pt x="1997" y="0"/>
                    <a:pt x="1791"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5" name="Google Shape;4375;p25"/>
            <p:cNvSpPr/>
            <p:nvPr/>
          </p:nvSpPr>
          <p:spPr>
            <a:xfrm>
              <a:off x="-2754200" y="4058850"/>
              <a:ext cx="89900" cy="74375"/>
            </a:xfrm>
            <a:custGeom>
              <a:rect b="b" l="l" r="r" t="t"/>
              <a:pathLst>
                <a:path extrusionOk="0" h="2975" w="3596">
                  <a:moveTo>
                    <a:pt x="2052" y="0"/>
                  </a:moveTo>
                  <a:lnTo>
                    <a:pt x="2052" y="0"/>
                  </a:lnTo>
                  <a:cubicBezTo>
                    <a:pt x="2094" y="170"/>
                    <a:pt x="2115" y="339"/>
                    <a:pt x="1904" y="445"/>
                  </a:cubicBezTo>
                  <a:cubicBezTo>
                    <a:pt x="1333" y="762"/>
                    <a:pt x="0" y="2496"/>
                    <a:pt x="698" y="2919"/>
                  </a:cubicBezTo>
                  <a:cubicBezTo>
                    <a:pt x="785" y="2957"/>
                    <a:pt x="864" y="2974"/>
                    <a:pt x="936" y="2974"/>
                  </a:cubicBezTo>
                  <a:cubicBezTo>
                    <a:pt x="1184" y="2974"/>
                    <a:pt x="1360" y="2782"/>
                    <a:pt x="1523" y="2602"/>
                  </a:cubicBezTo>
                  <a:cubicBezTo>
                    <a:pt x="1988" y="1671"/>
                    <a:pt x="2919" y="1164"/>
                    <a:pt x="3596" y="445"/>
                  </a:cubicBezTo>
                  <a:cubicBezTo>
                    <a:pt x="3543" y="127"/>
                    <a:pt x="3268" y="80"/>
                    <a:pt x="2951" y="80"/>
                  </a:cubicBezTo>
                  <a:cubicBezTo>
                    <a:pt x="2815" y="80"/>
                    <a:pt x="2671" y="89"/>
                    <a:pt x="2534" y="89"/>
                  </a:cubicBezTo>
                  <a:cubicBezTo>
                    <a:pt x="2351" y="89"/>
                    <a:pt x="2179" y="73"/>
                    <a:pt x="2052"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6" name="Google Shape;4376;p25"/>
            <p:cNvSpPr/>
            <p:nvPr/>
          </p:nvSpPr>
          <p:spPr>
            <a:xfrm>
              <a:off x="-1445700" y="3896300"/>
              <a:ext cx="88975" cy="104875"/>
            </a:xfrm>
            <a:custGeom>
              <a:rect b="b" l="l" r="r" t="t"/>
              <a:pathLst>
                <a:path extrusionOk="0" h="4195" w="3559">
                  <a:moveTo>
                    <a:pt x="2453" y="1"/>
                  </a:moveTo>
                  <a:cubicBezTo>
                    <a:pt x="2421" y="1"/>
                    <a:pt x="2387" y="4"/>
                    <a:pt x="2353" y="10"/>
                  </a:cubicBezTo>
                  <a:cubicBezTo>
                    <a:pt x="2036" y="263"/>
                    <a:pt x="1697" y="454"/>
                    <a:pt x="1316" y="581"/>
                  </a:cubicBezTo>
                  <a:cubicBezTo>
                    <a:pt x="1278" y="1166"/>
                    <a:pt x="1545" y="1268"/>
                    <a:pt x="1822" y="1268"/>
                  </a:cubicBezTo>
                  <a:cubicBezTo>
                    <a:pt x="1970" y="1268"/>
                    <a:pt x="2120" y="1239"/>
                    <a:pt x="2229" y="1239"/>
                  </a:cubicBezTo>
                  <a:cubicBezTo>
                    <a:pt x="2366" y="1239"/>
                    <a:pt x="2436" y="1285"/>
                    <a:pt x="2353" y="1490"/>
                  </a:cubicBezTo>
                  <a:cubicBezTo>
                    <a:pt x="1972" y="2273"/>
                    <a:pt x="724" y="2357"/>
                    <a:pt x="534" y="3288"/>
                  </a:cubicBezTo>
                  <a:cubicBezTo>
                    <a:pt x="1" y="3751"/>
                    <a:pt x="212" y="4195"/>
                    <a:pt x="588" y="4195"/>
                  </a:cubicBezTo>
                  <a:cubicBezTo>
                    <a:pt x="778" y="4195"/>
                    <a:pt x="1011" y="4080"/>
                    <a:pt x="1211" y="3795"/>
                  </a:cubicBezTo>
                  <a:cubicBezTo>
                    <a:pt x="640" y="2865"/>
                    <a:pt x="2120" y="2759"/>
                    <a:pt x="2501" y="2167"/>
                  </a:cubicBezTo>
                  <a:cubicBezTo>
                    <a:pt x="3558" y="1977"/>
                    <a:pt x="2459" y="771"/>
                    <a:pt x="3241" y="285"/>
                  </a:cubicBezTo>
                  <a:cubicBezTo>
                    <a:pt x="2954" y="246"/>
                    <a:pt x="2754" y="1"/>
                    <a:pt x="2453"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7" name="Google Shape;4377;p25"/>
            <p:cNvSpPr/>
            <p:nvPr/>
          </p:nvSpPr>
          <p:spPr>
            <a:xfrm>
              <a:off x="-2068950" y="3801350"/>
              <a:ext cx="38075" cy="101025"/>
            </a:xfrm>
            <a:custGeom>
              <a:rect b="b" l="l" r="r" t="t"/>
              <a:pathLst>
                <a:path extrusionOk="0" h="4041" w="1523">
                  <a:moveTo>
                    <a:pt x="1438" y="1"/>
                  </a:moveTo>
                  <a:cubicBezTo>
                    <a:pt x="317" y="466"/>
                    <a:pt x="571" y="1629"/>
                    <a:pt x="148" y="2496"/>
                  </a:cubicBezTo>
                  <a:cubicBezTo>
                    <a:pt x="381" y="3025"/>
                    <a:pt x="0" y="3829"/>
                    <a:pt x="1015" y="4040"/>
                  </a:cubicBezTo>
                  <a:cubicBezTo>
                    <a:pt x="1332" y="3998"/>
                    <a:pt x="1311" y="3892"/>
                    <a:pt x="1184" y="3660"/>
                  </a:cubicBezTo>
                  <a:cubicBezTo>
                    <a:pt x="190" y="2412"/>
                    <a:pt x="1523" y="1270"/>
                    <a:pt x="1438"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8" name="Google Shape;4378;p25"/>
            <p:cNvSpPr/>
            <p:nvPr/>
          </p:nvSpPr>
          <p:spPr>
            <a:xfrm>
              <a:off x="-1966375" y="3961950"/>
              <a:ext cx="61350" cy="83775"/>
            </a:xfrm>
            <a:custGeom>
              <a:rect b="b" l="l" r="r" t="t"/>
              <a:pathLst>
                <a:path extrusionOk="0" h="3351" w="2454">
                  <a:moveTo>
                    <a:pt x="1687" y="0"/>
                  </a:moveTo>
                  <a:cubicBezTo>
                    <a:pt x="1476" y="0"/>
                    <a:pt x="1240" y="400"/>
                    <a:pt x="1036" y="493"/>
                  </a:cubicBezTo>
                  <a:cubicBezTo>
                    <a:pt x="1142" y="1064"/>
                    <a:pt x="656" y="1381"/>
                    <a:pt x="317" y="1762"/>
                  </a:cubicBezTo>
                  <a:cubicBezTo>
                    <a:pt x="0" y="2290"/>
                    <a:pt x="402" y="2734"/>
                    <a:pt x="571" y="3179"/>
                  </a:cubicBezTo>
                  <a:cubicBezTo>
                    <a:pt x="615" y="3310"/>
                    <a:pt x="743" y="3351"/>
                    <a:pt x="892" y="3351"/>
                  </a:cubicBezTo>
                  <a:cubicBezTo>
                    <a:pt x="1032" y="3351"/>
                    <a:pt x="1189" y="3315"/>
                    <a:pt x="1311" y="3284"/>
                  </a:cubicBezTo>
                  <a:cubicBezTo>
                    <a:pt x="1967" y="3136"/>
                    <a:pt x="1565" y="2586"/>
                    <a:pt x="1777" y="2269"/>
                  </a:cubicBezTo>
                  <a:lnTo>
                    <a:pt x="1777" y="2269"/>
                  </a:lnTo>
                  <a:cubicBezTo>
                    <a:pt x="1701" y="2283"/>
                    <a:pt x="1629" y="2289"/>
                    <a:pt x="1560" y="2289"/>
                  </a:cubicBezTo>
                  <a:cubicBezTo>
                    <a:pt x="901" y="2289"/>
                    <a:pt x="610" y="1691"/>
                    <a:pt x="1396" y="1423"/>
                  </a:cubicBezTo>
                  <a:cubicBezTo>
                    <a:pt x="2453" y="1127"/>
                    <a:pt x="2136" y="598"/>
                    <a:pt x="1777" y="27"/>
                  </a:cubicBezTo>
                  <a:cubicBezTo>
                    <a:pt x="1747" y="9"/>
                    <a:pt x="1717" y="0"/>
                    <a:pt x="1687"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9" name="Google Shape;4379;p25"/>
            <p:cNvSpPr/>
            <p:nvPr/>
          </p:nvSpPr>
          <p:spPr>
            <a:xfrm>
              <a:off x="-2808675" y="3778450"/>
              <a:ext cx="49750" cy="85475"/>
            </a:xfrm>
            <a:custGeom>
              <a:rect b="b" l="l" r="r" t="t"/>
              <a:pathLst>
                <a:path extrusionOk="0" h="3419" w="1990">
                  <a:moveTo>
                    <a:pt x="1208" y="0"/>
                  </a:moveTo>
                  <a:cubicBezTo>
                    <a:pt x="771" y="0"/>
                    <a:pt x="203" y="848"/>
                    <a:pt x="170" y="1213"/>
                  </a:cubicBezTo>
                  <a:cubicBezTo>
                    <a:pt x="149" y="1572"/>
                    <a:pt x="86" y="1932"/>
                    <a:pt x="276" y="2270"/>
                  </a:cubicBezTo>
                  <a:cubicBezTo>
                    <a:pt x="377" y="2317"/>
                    <a:pt x="456" y="2337"/>
                    <a:pt x="519" y="2337"/>
                  </a:cubicBezTo>
                  <a:cubicBezTo>
                    <a:pt x="852" y="2337"/>
                    <a:pt x="738" y="1784"/>
                    <a:pt x="1058" y="1784"/>
                  </a:cubicBezTo>
                  <a:cubicBezTo>
                    <a:pt x="1376" y="3412"/>
                    <a:pt x="191" y="2440"/>
                    <a:pt x="1" y="3137"/>
                  </a:cubicBezTo>
                  <a:cubicBezTo>
                    <a:pt x="170" y="3351"/>
                    <a:pt x="359" y="3419"/>
                    <a:pt x="551" y="3419"/>
                  </a:cubicBezTo>
                  <a:cubicBezTo>
                    <a:pt x="816" y="3419"/>
                    <a:pt x="1089" y="3292"/>
                    <a:pt x="1333" y="3243"/>
                  </a:cubicBezTo>
                  <a:cubicBezTo>
                    <a:pt x="1989" y="3095"/>
                    <a:pt x="1672" y="1551"/>
                    <a:pt x="1460" y="1086"/>
                  </a:cubicBezTo>
                  <a:cubicBezTo>
                    <a:pt x="1249" y="832"/>
                    <a:pt x="1270" y="452"/>
                    <a:pt x="1524" y="219"/>
                  </a:cubicBezTo>
                  <a:cubicBezTo>
                    <a:pt x="1437" y="64"/>
                    <a:pt x="1327" y="0"/>
                    <a:pt x="1208"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0" name="Google Shape;4380;p25"/>
            <p:cNvSpPr/>
            <p:nvPr/>
          </p:nvSpPr>
          <p:spPr>
            <a:xfrm>
              <a:off x="-1088675" y="3593575"/>
              <a:ext cx="68750" cy="87825"/>
            </a:xfrm>
            <a:custGeom>
              <a:rect b="b" l="l" r="r" t="t"/>
              <a:pathLst>
                <a:path extrusionOk="0" h="3513" w="2750">
                  <a:moveTo>
                    <a:pt x="2580" y="0"/>
                  </a:moveTo>
                  <a:lnTo>
                    <a:pt x="2580" y="0"/>
                  </a:lnTo>
                  <a:cubicBezTo>
                    <a:pt x="1544" y="64"/>
                    <a:pt x="635" y="1481"/>
                    <a:pt x="317" y="2369"/>
                  </a:cubicBezTo>
                  <a:cubicBezTo>
                    <a:pt x="0" y="2813"/>
                    <a:pt x="317" y="3194"/>
                    <a:pt x="677" y="3490"/>
                  </a:cubicBezTo>
                  <a:cubicBezTo>
                    <a:pt x="793" y="3505"/>
                    <a:pt x="890" y="3512"/>
                    <a:pt x="969" y="3512"/>
                  </a:cubicBezTo>
                  <a:cubicBezTo>
                    <a:pt x="1875" y="3512"/>
                    <a:pt x="589" y="2577"/>
                    <a:pt x="1036" y="2052"/>
                  </a:cubicBezTo>
                  <a:cubicBezTo>
                    <a:pt x="1269" y="1819"/>
                    <a:pt x="1354" y="1502"/>
                    <a:pt x="1607" y="1248"/>
                  </a:cubicBezTo>
                  <a:cubicBezTo>
                    <a:pt x="2750" y="1100"/>
                    <a:pt x="2305" y="825"/>
                    <a:pt x="2580"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1" name="Google Shape;4381;p25"/>
            <p:cNvSpPr/>
            <p:nvPr/>
          </p:nvSpPr>
          <p:spPr>
            <a:xfrm>
              <a:off x="-1974075" y="3998050"/>
              <a:ext cx="84900" cy="53525"/>
            </a:xfrm>
            <a:custGeom>
              <a:rect b="b" l="l" r="r" t="t"/>
              <a:pathLst>
                <a:path extrusionOk="0" h="2141" w="3396">
                  <a:moveTo>
                    <a:pt x="3396" y="0"/>
                  </a:moveTo>
                  <a:cubicBezTo>
                    <a:pt x="2846" y="64"/>
                    <a:pt x="2381" y="360"/>
                    <a:pt x="2085" y="804"/>
                  </a:cubicBezTo>
                  <a:cubicBezTo>
                    <a:pt x="2063" y="1058"/>
                    <a:pt x="1408" y="1100"/>
                    <a:pt x="1810" y="1502"/>
                  </a:cubicBezTo>
                  <a:cubicBezTo>
                    <a:pt x="1915" y="1629"/>
                    <a:pt x="1810" y="1756"/>
                    <a:pt x="1598" y="1777"/>
                  </a:cubicBezTo>
                  <a:cubicBezTo>
                    <a:pt x="1545" y="1777"/>
                    <a:pt x="1481" y="1778"/>
                    <a:pt x="1413" y="1778"/>
                  </a:cubicBezTo>
                  <a:cubicBezTo>
                    <a:pt x="1212" y="1778"/>
                    <a:pt x="990" y="1766"/>
                    <a:pt x="1006" y="1671"/>
                  </a:cubicBezTo>
                  <a:cubicBezTo>
                    <a:pt x="1091" y="1164"/>
                    <a:pt x="308" y="677"/>
                    <a:pt x="985" y="170"/>
                  </a:cubicBezTo>
                  <a:cubicBezTo>
                    <a:pt x="874" y="59"/>
                    <a:pt x="742" y="11"/>
                    <a:pt x="612" y="11"/>
                  </a:cubicBezTo>
                  <a:cubicBezTo>
                    <a:pt x="298" y="11"/>
                    <a:pt x="0" y="296"/>
                    <a:pt x="75" y="656"/>
                  </a:cubicBezTo>
                  <a:cubicBezTo>
                    <a:pt x="33" y="1015"/>
                    <a:pt x="329" y="1290"/>
                    <a:pt x="350" y="1650"/>
                  </a:cubicBezTo>
                  <a:cubicBezTo>
                    <a:pt x="366" y="1986"/>
                    <a:pt x="552" y="2141"/>
                    <a:pt x="844" y="2141"/>
                  </a:cubicBezTo>
                  <a:cubicBezTo>
                    <a:pt x="937" y="2141"/>
                    <a:pt x="1041" y="2125"/>
                    <a:pt x="1154" y="2094"/>
                  </a:cubicBezTo>
                  <a:cubicBezTo>
                    <a:pt x="1767" y="1904"/>
                    <a:pt x="2677" y="1967"/>
                    <a:pt x="2465" y="1015"/>
                  </a:cubicBezTo>
                  <a:cubicBezTo>
                    <a:pt x="2634" y="656"/>
                    <a:pt x="3311" y="444"/>
                    <a:pt x="3396"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2" name="Google Shape;4382;p25"/>
            <p:cNvSpPr/>
            <p:nvPr/>
          </p:nvSpPr>
          <p:spPr>
            <a:xfrm>
              <a:off x="-1722100" y="4027125"/>
              <a:ext cx="55525" cy="61375"/>
            </a:xfrm>
            <a:custGeom>
              <a:rect b="b" l="l" r="r" t="t"/>
              <a:pathLst>
                <a:path extrusionOk="0" h="2455" w="2221">
                  <a:moveTo>
                    <a:pt x="2221" y="1"/>
                  </a:moveTo>
                  <a:lnTo>
                    <a:pt x="2221" y="1"/>
                  </a:lnTo>
                  <a:cubicBezTo>
                    <a:pt x="804" y="318"/>
                    <a:pt x="360" y="1333"/>
                    <a:pt x="0" y="2390"/>
                  </a:cubicBezTo>
                  <a:cubicBezTo>
                    <a:pt x="108" y="2433"/>
                    <a:pt x="218" y="2455"/>
                    <a:pt x="327" y="2455"/>
                  </a:cubicBezTo>
                  <a:cubicBezTo>
                    <a:pt x="537" y="2455"/>
                    <a:pt x="742" y="2375"/>
                    <a:pt x="909" y="2221"/>
                  </a:cubicBezTo>
                  <a:cubicBezTo>
                    <a:pt x="1375" y="1862"/>
                    <a:pt x="1417" y="1227"/>
                    <a:pt x="2030" y="931"/>
                  </a:cubicBezTo>
                  <a:lnTo>
                    <a:pt x="2221" y="1"/>
                  </a:ln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3" name="Google Shape;4383;p25"/>
            <p:cNvSpPr/>
            <p:nvPr/>
          </p:nvSpPr>
          <p:spPr>
            <a:xfrm>
              <a:off x="-1677700" y="4028175"/>
              <a:ext cx="57125" cy="83050"/>
            </a:xfrm>
            <a:custGeom>
              <a:rect b="b" l="l" r="r" t="t"/>
              <a:pathLst>
                <a:path extrusionOk="0" h="3322" w="2285">
                  <a:moveTo>
                    <a:pt x="1735" y="1"/>
                  </a:moveTo>
                  <a:cubicBezTo>
                    <a:pt x="1396" y="149"/>
                    <a:pt x="677" y="128"/>
                    <a:pt x="1375" y="699"/>
                  </a:cubicBezTo>
                  <a:cubicBezTo>
                    <a:pt x="1841" y="1079"/>
                    <a:pt x="1" y="2327"/>
                    <a:pt x="254" y="3321"/>
                  </a:cubicBezTo>
                  <a:cubicBezTo>
                    <a:pt x="424" y="3300"/>
                    <a:pt x="614" y="3258"/>
                    <a:pt x="614" y="3131"/>
                  </a:cubicBezTo>
                  <a:cubicBezTo>
                    <a:pt x="572" y="2306"/>
                    <a:pt x="1545" y="1904"/>
                    <a:pt x="1714" y="1185"/>
                  </a:cubicBezTo>
                  <a:cubicBezTo>
                    <a:pt x="1746" y="1012"/>
                    <a:pt x="1834" y="955"/>
                    <a:pt x="1943" y="955"/>
                  </a:cubicBezTo>
                  <a:cubicBezTo>
                    <a:pt x="2048" y="955"/>
                    <a:pt x="2171" y="1007"/>
                    <a:pt x="2285" y="1058"/>
                  </a:cubicBezTo>
                  <a:cubicBezTo>
                    <a:pt x="2285" y="656"/>
                    <a:pt x="2242" y="233"/>
                    <a:pt x="1735"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4" name="Google Shape;4384;p25"/>
            <p:cNvSpPr/>
            <p:nvPr/>
          </p:nvSpPr>
          <p:spPr>
            <a:xfrm>
              <a:off x="-853400" y="3754725"/>
              <a:ext cx="70850" cy="55975"/>
            </a:xfrm>
            <a:custGeom>
              <a:rect b="b" l="l" r="r" t="t"/>
              <a:pathLst>
                <a:path extrusionOk="0" h="2239" w="2834">
                  <a:moveTo>
                    <a:pt x="2658" y="0"/>
                  </a:moveTo>
                  <a:cubicBezTo>
                    <a:pt x="2102" y="0"/>
                    <a:pt x="70" y="1639"/>
                    <a:pt x="1" y="1950"/>
                  </a:cubicBezTo>
                  <a:cubicBezTo>
                    <a:pt x="37" y="2133"/>
                    <a:pt x="200" y="2239"/>
                    <a:pt x="364" y="2239"/>
                  </a:cubicBezTo>
                  <a:cubicBezTo>
                    <a:pt x="485" y="2239"/>
                    <a:pt x="606" y="2182"/>
                    <a:pt x="677" y="2056"/>
                  </a:cubicBezTo>
                  <a:cubicBezTo>
                    <a:pt x="1248" y="1337"/>
                    <a:pt x="2285" y="1062"/>
                    <a:pt x="2771" y="280"/>
                  </a:cubicBezTo>
                  <a:cubicBezTo>
                    <a:pt x="2833" y="82"/>
                    <a:pt x="2783" y="0"/>
                    <a:pt x="2658"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5" name="Google Shape;4385;p25"/>
            <p:cNvSpPr/>
            <p:nvPr/>
          </p:nvSpPr>
          <p:spPr>
            <a:xfrm>
              <a:off x="-2343900" y="3700375"/>
              <a:ext cx="64525" cy="72450"/>
            </a:xfrm>
            <a:custGeom>
              <a:rect b="b" l="l" r="r" t="t"/>
              <a:pathLst>
                <a:path extrusionOk="0" h="2898" w="2581">
                  <a:moveTo>
                    <a:pt x="1333" y="0"/>
                  </a:moveTo>
                  <a:cubicBezTo>
                    <a:pt x="889" y="825"/>
                    <a:pt x="0" y="2454"/>
                    <a:pt x="1290" y="2898"/>
                  </a:cubicBezTo>
                  <a:cubicBezTo>
                    <a:pt x="1409" y="2752"/>
                    <a:pt x="1582" y="2736"/>
                    <a:pt x="1764" y="2736"/>
                  </a:cubicBezTo>
                  <a:cubicBezTo>
                    <a:pt x="1815" y="2736"/>
                    <a:pt x="1868" y="2737"/>
                    <a:pt x="1919" y="2737"/>
                  </a:cubicBezTo>
                  <a:cubicBezTo>
                    <a:pt x="2107" y="2737"/>
                    <a:pt x="2289" y="2720"/>
                    <a:pt x="2411" y="2559"/>
                  </a:cubicBezTo>
                  <a:cubicBezTo>
                    <a:pt x="2389" y="2558"/>
                    <a:pt x="2366" y="2557"/>
                    <a:pt x="2343" y="2557"/>
                  </a:cubicBezTo>
                  <a:cubicBezTo>
                    <a:pt x="2206" y="2557"/>
                    <a:pt x="2066" y="2580"/>
                    <a:pt x="1930" y="2580"/>
                  </a:cubicBezTo>
                  <a:cubicBezTo>
                    <a:pt x="1772" y="2580"/>
                    <a:pt x="1618" y="2549"/>
                    <a:pt x="1481" y="2411"/>
                  </a:cubicBezTo>
                  <a:cubicBezTo>
                    <a:pt x="1100" y="1629"/>
                    <a:pt x="2581" y="318"/>
                    <a:pt x="1333"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6" name="Google Shape;4386;p25"/>
            <p:cNvSpPr/>
            <p:nvPr/>
          </p:nvSpPr>
          <p:spPr>
            <a:xfrm>
              <a:off x="-1185450" y="4084450"/>
              <a:ext cx="52900" cy="46850"/>
            </a:xfrm>
            <a:custGeom>
              <a:rect b="b" l="l" r="r" t="t"/>
              <a:pathLst>
                <a:path extrusionOk="0" h="1874" w="2116">
                  <a:moveTo>
                    <a:pt x="1619" y="1"/>
                  </a:moveTo>
                  <a:cubicBezTo>
                    <a:pt x="1160" y="1"/>
                    <a:pt x="641" y="525"/>
                    <a:pt x="276" y="753"/>
                  </a:cubicBezTo>
                  <a:cubicBezTo>
                    <a:pt x="1" y="1049"/>
                    <a:pt x="170" y="1578"/>
                    <a:pt x="445" y="1874"/>
                  </a:cubicBezTo>
                  <a:cubicBezTo>
                    <a:pt x="1291" y="1578"/>
                    <a:pt x="1650" y="880"/>
                    <a:pt x="2116" y="288"/>
                  </a:cubicBezTo>
                  <a:cubicBezTo>
                    <a:pt x="1967" y="80"/>
                    <a:pt x="1798" y="1"/>
                    <a:pt x="1619"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7" name="Google Shape;4387;p25"/>
            <p:cNvSpPr/>
            <p:nvPr/>
          </p:nvSpPr>
          <p:spPr>
            <a:xfrm>
              <a:off x="-1229250" y="4107250"/>
              <a:ext cx="54925" cy="33150"/>
            </a:xfrm>
            <a:custGeom>
              <a:rect b="b" l="l" r="r" t="t"/>
              <a:pathLst>
                <a:path extrusionOk="0" h="1326" w="2197">
                  <a:moveTo>
                    <a:pt x="256" y="1"/>
                  </a:moveTo>
                  <a:cubicBezTo>
                    <a:pt x="0" y="1"/>
                    <a:pt x="44" y="176"/>
                    <a:pt x="167" y="666"/>
                  </a:cubicBezTo>
                  <a:cubicBezTo>
                    <a:pt x="615" y="1114"/>
                    <a:pt x="919" y="1326"/>
                    <a:pt x="1254" y="1326"/>
                  </a:cubicBezTo>
                  <a:cubicBezTo>
                    <a:pt x="1519" y="1326"/>
                    <a:pt x="1804" y="1193"/>
                    <a:pt x="2197" y="941"/>
                  </a:cubicBezTo>
                  <a:lnTo>
                    <a:pt x="2197" y="327"/>
                  </a:lnTo>
                  <a:cubicBezTo>
                    <a:pt x="1816" y="95"/>
                    <a:pt x="1372" y="264"/>
                    <a:pt x="991" y="137"/>
                  </a:cubicBezTo>
                  <a:cubicBezTo>
                    <a:pt x="630" y="54"/>
                    <a:pt x="397" y="1"/>
                    <a:pt x="256"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8" name="Google Shape;4388;p25"/>
            <p:cNvSpPr/>
            <p:nvPr/>
          </p:nvSpPr>
          <p:spPr>
            <a:xfrm>
              <a:off x="-1212950" y="3839725"/>
              <a:ext cx="111600" cy="76650"/>
            </a:xfrm>
            <a:custGeom>
              <a:rect b="b" l="l" r="r" t="t"/>
              <a:pathLst>
                <a:path extrusionOk="0" h="3066" w="4464">
                  <a:moveTo>
                    <a:pt x="3772" y="1"/>
                  </a:moveTo>
                  <a:cubicBezTo>
                    <a:pt x="2618" y="1"/>
                    <a:pt x="3318" y="1426"/>
                    <a:pt x="1947" y="1554"/>
                  </a:cubicBezTo>
                  <a:cubicBezTo>
                    <a:pt x="1926" y="2463"/>
                    <a:pt x="487" y="2146"/>
                    <a:pt x="1" y="2696"/>
                  </a:cubicBezTo>
                  <a:cubicBezTo>
                    <a:pt x="87" y="2953"/>
                    <a:pt x="240" y="3065"/>
                    <a:pt x="448" y="3065"/>
                  </a:cubicBezTo>
                  <a:cubicBezTo>
                    <a:pt x="548" y="3065"/>
                    <a:pt x="660" y="3040"/>
                    <a:pt x="784" y="2992"/>
                  </a:cubicBezTo>
                  <a:cubicBezTo>
                    <a:pt x="1439" y="2082"/>
                    <a:pt x="3279" y="2082"/>
                    <a:pt x="3173" y="729"/>
                  </a:cubicBezTo>
                  <a:cubicBezTo>
                    <a:pt x="3122" y="484"/>
                    <a:pt x="3487" y="270"/>
                    <a:pt x="3784" y="270"/>
                  </a:cubicBezTo>
                  <a:cubicBezTo>
                    <a:pt x="3975" y="270"/>
                    <a:pt x="4138" y="358"/>
                    <a:pt x="4146" y="581"/>
                  </a:cubicBezTo>
                  <a:cubicBezTo>
                    <a:pt x="4358" y="475"/>
                    <a:pt x="4379" y="263"/>
                    <a:pt x="4464" y="115"/>
                  </a:cubicBezTo>
                  <a:cubicBezTo>
                    <a:pt x="4178" y="35"/>
                    <a:pt x="3952" y="1"/>
                    <a:pt x="3772"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9" name="Google Shape;4389;p25"/>
            <p:cNvSpPr/>
            <p:nvPr/>
          </p:nvSpPr>
          <p:spPr>
            <a:xfrm>
              <a:off x="-1453300" y="3905525"/>
              <a:ext cx="62725" cy="53325"/>
            </a:xfrm>
            <a:custGeom>
              <a:rect b="b" l="l" r="r" t="t"/>
              <a:pathLst>
                <a:path extrusionOk="0" h="2133" w="2509">
                  <a:moveTo>
                    <a:pt x="1684" y="0"/>
                  </a:moveTo>
                  <a:cubicBezTo>
                    <a:pt x="1113" y="275"/>
                    <a:pt x="605" y="656"/>
                    <a:pt x="182" y="1142"/>
                  </a:cubicBezTo>
                  <a:cubicBezTo>
                    <a:pt x="0" y="1753"/>
                    <a:pt x="42" y="2133"/>
                    <a:pt x="273" y="2133"/>
                  </a:cubicBezTo>
                  <a:cubicBezTo>
                    <a:pt x="418" y="2133"/>
                    <a:pt x="637" y="1984"/>
                    <a:pt x="923" y="1650"/>
                  </a:cubicBezTo>
                  <a:cubicBezTo>
                    <a:pt x="1853" y="1290"/>
                    <a:pt x="2509" y="1311"/>
                    <a:pt x="1684" y="191"/>
                  </a:cubicBezTo>
                  <a:cubicBezTo>
                    <a:pt x="1747" y="169"/>
                    <a:pt x="1769" y="42"/>
                    <a:pt x="1684"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0" name="Google Shape;4390;p25"/>
            <p:cNvSpPr/>
            <p:nvPr/>
          </p:nvSpPr>
          <p:spPr>
            <a:xfrm>
              <a:off x="-1616375" y="3758075"/>
              <a:ext cx="48150" cy="53125"/>
            </a:xfrm>
            <a:custGeom>
              <a:rect b="b" l="l" r="r" t="t"/>
              <a:pathLst>
                <a:path extrusionOk="0" h="2125" w="1926">
                  <a:moveTo>
                    <a:pt x="769" y="0"/>
                  </a:moveTo>
                  <a:cubicBezTo>
                    <a:pt x="512" y="0"/>
                    <a:pt x="248" y="64"/>
                    <a:pt x="1" y="188"/>
                  </a:cubicBezTo>
                  <a:cubicBezTo>
                    <a:pt x="149" y="442"/>
                    <a:pt x="487" y="590"/>
                    <a:pt x="234" y="928"/>
                  </a:cubicBezTo>
                  <a:cubicBezTo>
                    <a:pt x="593" y="1288"/>
                    <a:pt x="276" y="1732"/>
                    <a:pt x="466" y="2112"/>
                  </a:cubicBezTo>
                  <a:cubicBezTo>
                    <a:pt x="516" y="2121"/>
                    <a:pt x="562" y="2125"/>
                    <a:pt x="605" y="2125"/>
                  </a:cubicBezTo>
                  <a:cubicBezTo>
                    <a:pt x="1453" y="2125"/>
                    <a:pt x="1000" y="611"/>
                    <a:pt x="1926" y="611"/>
                  </a:cubicBezTo>
                  <a:cubicBezTo>
                    <a:pt x="1644" y="195"/>
                    <a:pt x="1217" y="0"/>
                    <a:pt x="769"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1" name="Google Shape;4391;p25"/>
            <p:cNvSpPr/>
            <p:nvPr/>
          </p:nvSpPr>
          <p:spPr>
            <a:xfrm>
              <a:off x="-1733750" y="4083050"/>
              <a:ext cx="57675" cy="47200"/>
            </a:xfrm>
            <a:custGeom>
              <a:rect b="b" l="l" r="r" t="t"/>
              <a:pathLst>
                <a:path extrusionOk="0" h="1888" w="2307">
                  <a:moveTo>
                    <a:pt x="1083" y="0"/>
                  </a:moveTo>
                  <a:cubicBezTo>
                    <a:pt x="871" y="0"/>
                    <a:pt x="661" y="47"/>
                    <a:pt x="466" y="153"/>
                  </a:cubicBezTo>
                  <a:lnTo>
                    <a:pt x="445" y="153"/>
                  </a:lnTo>
                  <a:cubicBezTo>
                    <a:pt x="1" y="1549"/>
                    <a:pt x="530" y="1613"/>
                    <a:pt x="1756" y="1888"/>
                  </a:cubicBezTo>
                  <a:cubicBezTo>
                    <a:pt x="1650" y="1486"/>
                    <a:pt x="2116" y="1486"/>
                    <a:pt x="2306" y="1274"/>
                  </a:cubicBezTo>
                  <a:lnTo>
                    <a:pt x="2306" y="1274"/>
                  </a:lnTo>
                  <a:cubicBezTo>
                    <a:pt x="2229" y="1288"/>
                    <a:pt x="2154" y="1295"/>
                    <a:pt x="2084" y="1295"/>
                  </a:cubicBezTo>
                  <a:cubicBezTo>
                    <a:pt x="1400" y="1295"/>
                    <a:pt x="1034" y="676"/>
                    <a:pt x="1206" y="5"/>
                  </a:cubicBezTo>
                  <a:cubicBezTo>
                    <a:pt x="1165" y="2"/>
                    <a:pt x="1124" y="0"/>
                    <a:pt x="1083"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2" name="Google Shape;4392;p25"/>
            <p:cNvSpPr/>
            <p:nvPr/>
          </p:nvSpPr>
          <p:spPr>
            <a:xfrm>
              <a:off x="-1208000" y="3821450"/>
              <a:ext cx="62225" cy="45350"/>
            </a:xfrm>
            <a:custGeom>
              <a:rect b="b" l="l" r="r" t="t"/>
              <a:pathLst>
                <a:path extrusionOk="0" h="1814" w="2489">
                  <a:moveTo>
                    <a:pt x="1897" y="0"/>
                  </a:moveTo>
                  <a:lnTo>
                    <a:pt x="839" y="677"/>
                  </a:lnTo>
                  <a:cubicBezTo>
                    <a:pt x="879" y="933"/>
                    <a:pt x="1" y="1813"/>
                    <a:pt x="478" y="1813"/>
                  </a:cubicBezTo>
                  <a:cubicBezTo>
                    <a:pt x="513" y="1813"/>
                    <a:pt x="556" y="1808"/>
                    <a:pt x="607" y="1798"/>
                  </a:cubicBezTo>
                  <a:cubicBezTo>
                    <a:pt x="1262" y="1312"/>
                    <a:pt x="2489" y="1164"/>
                    <a:pt x="1897"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3" name="Google Shape;4393;p25"/>
            <p:cNvSpPr/>
            <p:nvPr/>
          </p:nvSpPr>
          <p:spPr>
            <a:xfrm>
              <a:off x="-2325400" y="3681825"/>
              <a:ext cx="40100" cy="78850"/>
            </a:xfrm>
            <a:custGeom>
              <a:rect b="b" l="l" r="r" t="t"/>
              <a:pathLst>
                <a:path extrusionOk="0" h="3154" w="1604">
                  <a:moveTo>
                    <a:pt x="1244" y="1"/>
                  </a:moveTo>
                  <a:cubicBezTo>
                    <a:pt x="939" y="1"/>
                    <a:pt x="529" y="310"/>
                    <a:pt x="593" y="742"/>
                  </a:cubicBezTo>
                  <a:cubicBezTo>
                    <a:pt x="1587" y="1313"/>
                    <a:pt x="1" y="2307"/>
                    <a:pt x="741" y="3153"/>
                  </a:cubicBezTo>
                  <a:cubicBezTo>
                    <a:pt x="698" y="2942"/>
                    <a:pt x="804" y="2709"/>
                    <a:pt x="1016" y="2603"/>
                  </a:cubicBezTo>
                  <a:cubicBezTo>
                    <a:pt x="1143" y="2328"/>
                    <a:pt x="1164" y="2011"/>
                    <a:pt x="1121" y="1715"/>
                  </a:cubicBezTo>
                  <a:cubicBezTo>
                    <a:pt x="1396" y="1334"/>
                    <a:pt x="1143" y="827"/>
                    <a:pt x="1544" y="467"/>
                  </a:cubicBezTo>
                  <a:cubicBezTo>
                    <a:pt x="1604" y="138"/>
                    <a:pt x="1447" y="1"/>
                    <a:pt x="1244"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4" name="Google Shape;4394;p25"/>
            <p:cNvSpPr/>
            <p:nvPr/>
          </p:nvSpPr>
          <p:spPr>
            <a:xfrm>
              <a:off x="-1236725" y="4088800"/>
              <a:ext cx="61875" cy="35100"/>
            </a:xfrm>
            <a:custGeom>
              <a:rect b="b" l="l" r="r" t="t"/>
              <a:pathLst>
                <a:path extrusionOk="0" h="1404" w="2475">
                  <a:moveTo>
                    <a:pt x="1116" y="0"/>
                  </a:moveTo>
                  <a:cubicBezTo>
                    <a:pt x="773" y="0"/>
                    <a:pt x="529" y="325"/>
                    <a:pt x="191" y="325"/>
                  </a:cubicBezTo>
                  <a:cubicBezTo>
                    <a:pt x="106" y="706"/>
                    <a:pt x="0" y="1171"/>
                    <a:pt x="444" y="1404"/>
                  </a:cubicBezTo>
                  <a:cubicBezTo>
                    <a:pt x="396" y="1017"/>
                    <a:pt x="483" y="906"/>
                    <a:pt x="623" y="906"/>
                  </a:cubicBezTo>
                  <a:cubicBezTo>
                    <a:pt x="809" y="906"/>
                    <a:pt x="1087" y="1099"/>
                    <a:pt x="1269" y="1099"/>
                  </a:cubicBezTo>
                  <a:cubicBezTo>
                    <a:pt x="1310" y="1099"/>
                    <a:pt x="1346" y="1090"/>
                    <a:pt x="1375" y="1065"/>
                  </a:cubicBezTo>
                  <a:cubicBezTo>
                    <a:pt x="1476" y="964"/>
                    <a:pt x="1364" y="747"/>
                    <a:pt x="1503" y="747"/>
                  </a:cubicBezTo>
                  <a:cubicBezTo>
                    <a:pt x="1509" y="747"/>
                    <a:pt x="1516" y="747"/>
                    <a:pt x="1523" y="748"/>
                  </a:cubicBezTo>
                  <a:cubicBezTo>
                    <a:pt x="1692" y="769"/>
                    <a:pt x="1523" y="960"/>
                    <a:pt x="1565" y="1065"/>
                  </a:cubicBezTo>
                  <a:cubicBezTo>
                    <a:pt x="1648" y="1148"/>
                    <a:pt x="1733" y="1176"/>
                    <a:pt x="1818" y="1176"/>
                  </a:cubicBezTo>
                  <a:cubicBezTo>
                    <a:pt x="2000" y="1176"/>
                    <a:pt x="2186" y="1047"/>
                    <a:pt x="2366" y="1047"/>
                  </a:cubicBezTo>
                  <a:cubicBezTo>
                    <a:pt x="2402" y="1047"/>
                    <a:pt x="2439" y="1053"/>
                    <a:pt x="2475" y="1065"/>
                  </a:cubicBezTo>
                  <a:cubicBezTo>
                    <a:pt x="2390" y="473"/>
                    <a:pt x="1967" y="177"/>
                    <a:pt x="1396" y="71"/>
                  </a:cubicBezTo>
                  <a:cubicBezTo>
                    <a:pt x="1295" y="21"/>
                    <a:pt x="1202" y="0"/>
                    <a:pt x="1116"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5" name="Google Shape;4395;p25"/>
            <p:cNvSpPr/>
            <p:nvPr/>
          </p:nvSpPr>
          <p:spPr>
            <a:xfrm>
              <a:off x="-1155825" y="4050400"/>
              <a:ext cx="40725" cy="41250"/>
            </a:xfrm>
            <a:custGeom>
              <a:rect b="b" l="l" r="r" t="t"/>
              <a:pathLst>
                <a:path extrusionOk="0" h="1650" w="1629">
                  <a:moveTo>
                    <a:pt x="1354" y="0"/>
                  </a:moveTo>
                  <a:lnTo>
                    <a:pt x="1354" y="0"/>
                  </a:lnTo>
                  <a:cubicBezTo>
                    <a:pt x="635" y="973"/>
                    <a:pt x="635" y="973"/>
                    <a:pt x="0" y="994"/>
                  </a:cubicBezTo>
                  <a:lnTo>
                    <a:pt x="0" y="1481"/>
                  </a:lnTo>
                  <a:cubicBezTo>
                    <a:pt x="88" y="1528"/>
                    <a:pt x="188" y="1539"/>
                    <a:pt x="291" y="1539"/>
                  </a:cubicBezTo>
                  <a:cubicBezTo>
                    <a:pt x="372" y="1539"/>
                    <a:pt x="455" y="1532"/>
                    <a:pt x="538" y="1532"/>
                  </a:cubicBezTo>
                  <a:cubicBezTo>
                    <a:pt x="677" y="1532"/>
                    <a:pt x="813" y="1551"/>
                    <a:pt x="931" y="1650"/>
                  </a:cubicBezTo>
                  <a:cubicBezTo>
                    <a:pt x="1375" y="1438"/>
                    <a:pt x="1438" y="1036"/>
                    <a:pt x="1607" y="677"/>
                  </a:cubicBezTo>
                  <a:cubicBezTo>
                    <a:pt x="1311" y="529"/>
                    <a:pt x="1629" y="169"/>
                    <a:pt x="1354"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6" name="Google Shape;4396;p25"/>
            <p:cNvSpPr/>
            <p:nvPr/>
          </p:nvSpPr>
          <p:spPr>
            <a:xfrm>
              <a:off x="-2706625" y="4069925"/>
              <a:ext cx="49725" cy="45725"/>
            </a:xfrm>
            <a:custGeom>
              <a:rect b="b" l="l" r="r" t="t"/>
              <a:pathLst>
                <a:path extrusionOk="0" h="1829" w="1989">
                  <a:moveTo>
                    <a:pt x="1658" y="1"/>
                  </a:moveTo>
                  <a:cubicBezTo>
                    <a:pt x="1179" y="1"/>
                    <a:pt x="1051" y="430"/>
                    <a:pt x="741" y="657"/>
                  </a:cubicBezTo>
                  <a:cubicBezTo>
                    <a:pt x="403" y="996"/>
                    <a:pt x="85" y="1355"/>
                    <a:pt x="1" y="1799"/>
                  </a:cubicBezTo>
                  <a:cubicBezTo>
                    <a:pt x="67" y="1819"/>
                    <a:pt x="128" y="1828"/>
                    <a:pt x="184" y="1828"/>
                  </a:cubicBezTo>
                  <a:cubicBezTo>
                    <a:pt x="724" y="1828"/>
                    <a:pt x="848" y="997"/>
                    <a:pt x="1372" y="997"/>
                  </a:cubicBezTo>
                  <a:cubicBezTo>
                    <a:pt x="1490" y="997"/>
                    <a:pt x="1629" y="1039"/>
                    <a:pt x="1799" y="1144"/>
                  </a:cubicBezTo>
                  <a:cubicBezTo>
                    <a:pt x="1735" y="763"/>
                    <a:pt x="1989" y="361"/>
                    <a:pt x="1693" y="2"/>
                  </a:cubicBezTo>
                  <a:cubicBezTo>
                    <a:pt x="1681" y="1"/>
                    <a:pt x="1670" y="1"/>
                    <a:pt x="1658"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7" name="Google Shape;4397;p25"/>
            <p:cNvSpPr/>
            <p:nvPr/>
          </p:nvSpPr>
          <p:spPr>
            <a:xfrm>
              <a:off x="-2283100" y="3669175"/>
              <a:ext cx="56600" cy="63475"/>
            </a:xfrm>
            <a:custGeom>
              <a:rect b="b" l="l" r="r" t="t"/>
              <a:pathLst>
                <a:path extrusionOk="0" h="2539" w="2264">
                  <a:moveTo>
                    <a:pt x="1079" y="0"/>
                  </a:moveTo>
                  <a:cubicBezTo>
                    <a:pt x="1037" y="127"/>
                    <a:pt x="931" y="318"/>
                    <a:pt x="973" y="360"/>
                  </a:cubicBezTo>
                  <a:cubicBezTo>
                    <a:pt x="2264" y="1185"/>
                    <a:pt x="1" y="2094"/>
                    <a:pt x="1269" y="2538"/>
                  </a:cubicBezTo>
                  <a:cubicBezTo>
                    <a:pt x="1058" y="1798"/>
                    <a:pt x="1735" y="1417"/>
                    <a:pt x="2179" y="931"/>
                  </a:cubicBezTo>
                  <a:cubicBezTo>
                    <a:pt x="1883" y="529"/>
                    <a:pt x="1523" y="212"/>
                    <a:pt x="1079"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8" name="Google Shape;4398;p25"/>
            <p:cNvSpPr/>
            <p:nvPr/>
          </p:nvSpPr>
          <p:spPr>
            <a:xfrm>
              <a:off x="-792475" y="3742675"/>
              <a:ext cx="64400" cy="38575"/>
            </a:xfrm>
            <a:custGeom>
              <a:rect b="b" l="l" r="r" t="t"/>
              <a:pathLst>
                <a:path extrusionOk="0" h="1543" w="2576">
                  <a:moveTo>
                    <a:pt x="1244" y="0"/>
                  </a:moveTo>
                  <a:lnTo>
                    <a:pt x="1032" y="43"/>
                  </a:lnTo>
                  <a:cubicBezTo>
                    <a:pt x="1" y="909"/>
                    <a:pt x="355" y="1543"/>
                    <a:pt x="1021" y="1543"/>
                  </a:cubicBezTo>
                  <a:cubicBezTo>
                    <a:pt x="1378" y="1543"/>
                    <a:pt x="1826" y="1360"/>
                    <a:pt x="2195" y="931"/>
                  </a:cubicBezTo>
                  <a:lnTo>
                    <a:pt x="2365" y="910"/>
                  </a:lnTo>
                  <a:cubicBezTo>
                    <a:pt x="2576" y="762"/>
                    <a:pt x="2428" y="529"/>
                    <a:pt x="2195" y="529"/>
                  </a:cubicBezTo>
                  <a:cubicBezTo>
                    <a:pt x="2117" y="550"/>
                    <a:pt x="2047" y="560"/>
                    <a:pt x="1984" y="560"/>
                  </a:cubicBezTo>
                  <a:cubicBezTo>
                    <a:pt x="1606" y="560"/>
                    <a:pt x="1479" y="218"/>
                    <a:pt x="1244"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9" name="Google Shape;4399;p25"/>
            <p:cNvSpPr/>
            <p:nvPr/>
          </p:nvSpPr>
          <p:spPr>
            <a:xfrm>
              <a:off x="-1240425" y="3873700"/>
              <a:ext cx="47600" cy="44775"/>
            </a:xfrm>
            <a:custGeom>
              <a:rect b="b" l="l" r="r" t="t"/>
              <a:pathLst>
                <a:path extrusionOk="0" h="1791" w="1904">
                  <a:moveTo>
                    <a:pt x="882" y="1"/>
                  </a:moveTo>
                  <a:cubicBezTo>
                    <a:pt x="710" y="1"/>
                    <a:pt x="531" y="143"/>
                    <a:pt x="402" y="512"/>
                  </a:cubicBezTo>
                  <a:cubicBezTo>
                    <a:pt x="0" y="1098"/>
                    <a:pt x="805" y="1790"/>
                    <a:pt x="1452" y="1790"/>
                  </a:cubicBezTo>
                  <a:cubicBezTo>
                    <a:pt x="1622" y="1790"/>
                    <a:pt x="1780" y="1743"/>
                    <a:pt x="1904" y="1633"/>
                  </a:cubicBezTo>
                  <a:cubicBezTo>
                    <a:pt x="1586" y="1633"/>
                    <a:pt x="1290" y="1612"/>
                    <a:pt x="1163" y="1294"/>
                  </a:cubicBezTo>
                  <a:cubicBezTo>
                    <a:pt x="1673" y="844"/>
                    <a:pt x="1301" y="1"/>
                    <a:pt x="882"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0" name="Google Shape;4400;p25"/>
            <p:cNvSpPr/>
            <p:nvPr/>
          </p:nvSpPr>
          <p:spPr>
            <a:xfrm>
              <a:off x="-1146850" y="3808550"/>
              <a:ext cx="59925" cy="25625"/>
            </a:xfrm>
            <a:custGeom>
              <a:rect b="b" l="l" r="r" t="t"/>
              <a:pathLst>
                <a:path extrusionOk="0" h="1025" w="2397">
                  <a:moveTo>
                    <a:pt x="1087" y="0"/>
                  </a:moveTo>
                  <a:cubicBezTo>
                    <a:pt x="682" y="0"/>
                    <a:pt x="250" y="94"/>
                    <a:pt x="1" y="242"/>
                  </a:cubicBezTo>
                  <a:cubicBezTo>
                    <a:pt x="593" y="538"/>
                    <a:pt x="1333" y="580"/>
                    <a:pt x="1862" y="1024"/>
                  </a:cubicBezTo>
                  <a:cubicBezTo>
                    <a:pt x="2396" y="276"/>
                    <a:pt x="1782" y="0"/>
                    <a:pt x="1087"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1" name="Google Shape;4401;p25"/>
            <p:cNvSpPr/>
            <p:nvPr/>
          </p:nvSpPr>
          <p:spPr>
            <a:xfrm>
              <a:off x="-1169575" y="4020525"/>
              <a:ext cx="55000" cy="23225"/>
            </a:xfrm>
            <a:custGeom>
              <a:rect b="b" l="l" r="r" t="t"/>
              <a:pathLst>
                <a:path extrusionOk="0" h="929" w="2200">
                  <a:moveTo>
                    <a:pt x="1519" y="0"/>
                  </a:moveTo>
                  <a:cubicBezTo>
                    <a:pt x="1011" y="0"/>
                    <a:pt x="375" y="354"/>
                    <a:pt x="0" y="582"/>
                  </a:cubicBezTo>
                  <a:cubicBezTo>
                    <a:pt x="71" y="565"/>
                    <a:pt x="137" y="558"/>
                    <a:pt x="200" y="558"/>
                  </a:cubicBezTo>
                  <a:cubicBezTo>
                    <a:pt x="652" y="558"/>
                    <a:pt x="921" y="928"/>
                    <a:pt x="1243" y="928"/>
                  </a:cubicBezTo>
                  <a:cubicBezTo>
                    <a:pt x="1399" y="928"/>
                    <a:pt x="1568" y="841"/>
                    <a:pt x="1777" y="582"/>
                  </a:cubicBezTo>
                  <a:cubicBezTo>
                    <a:pt x="1865" y="494"/>
                    <a:pt x="1997" y="450"/>
                    <a:pt x="2124" y="450"/>
                  </a:cubicBezTo>
                  <a:cubicBezTo>
                    <a:pt x="2150" y="450"/>
                    <a:pt x="2175" y="451"/>
                    <a:pt x="2200" y="455"/>
                  </a:cubicBezTo>
                  <a:cubicBezTo>
                    <a:pt x="2068" y="120"/>
                    <a:pt x="1815" y="0"/>
                    <a:pt x="1519"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2" name="Google Shape;4402;p25"/>
            <p:cNvSpPr/>
            <p:nvPr/>
          </p:nvSpPr>
          <p:spPr>
            <a:xfrm>
              <a:off x="-745525" y="3725025"/>
              <a:ext cx="41775" cy="41450"/>
            </a:xfrm>
            <a:custGeom>
              <a:rect b="b" l="l" r="r" t="t"/>
              <a:pathLst>
                <a:path extrusionOk="0" h="1658" w="1671">
                  <a:moveTo>
                    <a:pt x="624" y="1"/>
                  </a:moveTo>
                  <a:cubicBezTo>
                    <a:pt x="459" y="1"/>
                    <a:pt x="286" y="63"/>
                    <a:pt x="106" y="177"/>
                  </a:cubicBezTo>
                  <a:cubicBezTo>
                    <a:pt x="0" y="495"/>
                    <a:pt x="529" y="643"/>
                    <a:pt x="381" y="981"/>
                  </a:cubicBezTo>
                  <a:cubicBezTo>
                    <a:pt x="360" y="1087"/>
                    <a:pt x="402" y="1193"/>
                    <a:pt x="465" y="1277"/>
                  </a:cubicBezTo>
                  <a:lnTo>
                    <a:pt x="487" y="1616"/>
                  </a:lnTo>
                  <a:cubicBezTo>
                    <a:pt x="550" y="1637"/>
                    <a:pt x="592" y="1637"/>
                    <a:pt x="656" y="1658"/>
                  </a:cubicBezTo>
                  <a:cubicBezTo>
                    <a:pt x="952" y="1256"/>
                    <a:pt x="1671" y="854"/>
                    <a:pt x="1206" y="304"/>
                  </a:cubicBezTo>
                  <a:cubicBezTo>
                    <a:pt x="1019" y="95"/>
                    <a:pt x="827" y="1"/>
                    <a:pt x="624"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3" name="Google Shape;4403;p25"/>
            <p:cNvSpPr/>
            <p:nvPr/>
          </p:nvSpPr>
          <p:spPr>
            <a:xfrm>
              <a:off x="-2762125" y="4128650"/>
              <a:ext cx="51300" cy="41350"/>
            </a:xfrm>
            <a:custGeom>
              <a:rect b="b" l="l" r="r" t="t"/>
              <a:pathLst>
                <a:path extrusionOk="0" h="1654" w="2052">
                  <a:moveTo>
                    <a:pt x="1946" y="0"/>
                  </a:moveTo>
                  <a:cubicBezTo>
                    <a:pt x="1396" y="21"/>
                    <a:pt x="1015" y="381"/>
                    <a:pt x="550" y="550"/>
                  </a:cubicBezTo>
                  <a:cubicBezTo>
                    <a:pt x="570" y="862"/>
                    <a:pt x="589" y="1192"/>
                    <a:pt x="128" y="1192"/>
                  </a:cubicBezTo>
                  <a:cubicBezTo>
                    <a:pt x="89" y="1192"/>
                    <a:pt x="46" y="1189"/>
                    <a:pt x="0" y="1185"/>
                  </a:cubicBezTo>
                  <a:lnTo>
                    <a:pt x="0" y="1185"/>
                  </a:lnTo>
                  <a:cubicBezTo>
                    <a:pt x="218" y="1363"/>
                    <a:pt x="325" y="1654"/>
                    <a:pt x="670" y="1654"/>
                  </a:cubicBezTo>
                  <a:cubicBezTo>
                    <a:pt x="692" y="1654"/>
                    <a:pt x="716" y="1652"/>
                    <a:pt x="740" y="1650"/>
                  </a:cubicBezTo>
                  <a:cubicBezTo>
                    <a:pt x="1290" y="1185"/>
                    <a:pt x="1354" y="444"/>
                    <a:pt x="2052" y="64"/>
                  </a:cubicBezTo>
                  <a:lnTo>
                    <a:pt x="1946" y="0"/>
                  </a:ln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4" name="Google Shape;4404;p25"/>
            <p:cNvSpPr/>
            <p:nvPr/>
          </p:nvSpPr>
          <p:spPr>
            <a:xfrm>
              <a:off x="-1231025" y="4054625"/>
              <a:ext cx="54075" cy="42050"/>
            </a:xfrm>
            <a:custGeom>
              <a:rect b="b" l="l" r="r" t="t"/>
              <a:pathLst>
                <a:path extrusionOk="0" h="1682" w="2163">
                  <a:moveTo>
                    <a:pt x="1908" y="0"/>
                  </a:moveTo>
                  <a:cubicBezTo>
                    <a:pt x="1253" y="0"/>
                    <a:pt x="1232" y="804"/>
                    <a:pt x="576" y="804"/>
                  </a:cubicBezTo>
                  <a:cubicBezTo>
                    <a:pt x="407" y="1015"/>
                    <a:pt x="216" y="1248"/>
                    <a:pt x="26" y="1460"/>
                  </a:cubicBezTo>
                  <a:cubicBezTo>
                    <a:pt x="1" y="1625"/>
                    <a:pt x="71" y="1682"/>
                    <a:pt x="189" y="1682"/>
                  </a:cubicBezTo>
                  <a:cubicBezTo>
                    <a:pt x="438" y="1682"/>
                    <a:pt x="899" y="1431"/>
                    <a:pt x="1113" y="1431"/>
                  </a:cubicBezTo>
                  <a:cubicBezTo>
                    <a:pt x="1134" y="1431"/>
                    <a:pt x="1152" y="1433"/>
                    <a:pt x="1168" y="1438"/>
                  </a:cubicBezTo>
                  <a:cubicBezTo>
                    <a:pt x="1337" y="1100"/>
                    <a:pt x="1464" y="719"/>
                    <a:pt x="1845" y="444"/>
                  </a:cubicBezTo>
                  <a:cubicBezTo>
                    <a:pt x="2014" y="339"/>
                    <a:pt x="2162" y="191"/>
                    <a:pt x="1908"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5" name="Google Shape;4405;p25"/>
            <p:cNvSpPr/>
            <p:nvPr/>
          </p:nvSpPr>
          <p:spPr>
            <a:xfrm>
              <a:off x="-1988600" y="4013900"/>
              <a:ext cx="43400" cy="40750"/>
            </a:xfrm>
            <a:custGeom>
              <a:rect b="b" l="l" r="r" t="t"/>
              <a:pathLst>
                <a:path extrusionOk="0" h="1630" w="1736">
                  <a:moveTo>
                    <a:pt x="593" y="1"/>
                  </a:moveTo>
                  <a:cubicBezTo>
                    <a:pt x="1" y="593"/>
                    <a:pt x="276" y="1291"/>
                    <a:pt x="974" y="1629"/>
                  </a:cubicBezTo>
                  <a:cubicBezTo>
                    <a:pt x="1012" y="1626"/>
                    <a:pt x="1050" y="1625"/>
                    <a:pt x="1088" y="1625"/>
                  </a:cubicBezTo>
                  <a:cubicBezTo>
                    <a:pt x="1151" y="1625"/>
                    <a:pt x="1213" y="1628"/>
                    <a:pt x="1274" y="1628"/>
                  </a:cubicBezTo>
                  <a:cubicBezTo>
                    <a:pt x="1449" y="1628"/>
                    <a:pt x="1614" y="1609"/>
                    <a:pt x="1735" y="1460"/>
                  </a:cubicBezTo>
                  <a:cubicBezTo>
                    <a:pt x="614" y="1375"/>
                    <a:pt x="1629" y="804"/>
                    <a:pt x="656" y="43"/>
                  </a:cubicBezTo>
                  <a:lnTo>
                    <a:pt x="593" y="1"/>
                  </a:ln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6" name="Google Shape;4406;p25"/>
            <p:cNvSpPr/>
            <p:nvPr/>
          </p:nvSpPr>
          <p:spPr>
            <a:xfrm>
              <a:off x="-1652850" y="3761175"/>
              <a:ext cx="37575" cy="32625"/>
            </a:xfrm>
            <a:custGeom>
              <a:rect b="b" l="l" r="r" t="t"/>
              <a:pathLst>
                <a:path extrusionOk="0" h="1305" w="1503">
                  <a:moveTo>
                    <a:pt x="1502" y="0"/>
                  </a:moveTo>
                  <a:cubicBezTo>
                    <a:pt x="847" y="191"/>
                    <a:pt x="297" y="656"/>
                    <a:pt x="1" y="1269"/>
                  </a:cubicBezTo>
                  <a:cubicBezTo>
                    <a:pt x="124" y="1294"/>
                    <a:pt x="235" y="1305"/>
                    <a:pt x="334" y="1305"/>
                  </a:cubicBezTo>
                  <a:cubicBezTo>
                    <a:pt x="1098" y="1305"/>
                    <a:pt x="1184" y="638"/>
                    <a:pt x="1502" y="170"/>
                  </a:cubicBezTo>
                  <a:lnTo>
                    <a:pt x="1502" y="0"/>
                  </a:ln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7" name="Google Shape;4407;p25"/>
            <p:cNvSpPr/>
            <p:nvPr/>
          </p:nvSpPr>
          <p:spPr>
            <a:xfrm>
              <a:off x="-1086575" y="3644850"/>
              <a:ext cx="51850" cy="47625"/>
            </a:xfrm>
            <a:custGeom>
              <a:rect b="b" l="l" r="r" t="t"/>
              <a:pathLst>
                <a:path extrusionOk="0" h="1905" w="2074">
                  <a:moveTo>
                    <a:pt x="952" y="1"/>
                  </a:moveTo>
                  <a:lnTo>
                    <a:pt x="952" y="1"/>
                  </a:lnTo>
                  <a:cubicBezTo>
                    <a:pt x="1" y="825"/>
                    <a:pt x="1946" y="1164"/>
                    <a:pt x="593" y="1460"/>
                  </a:cubicBezTo>
                  <a:lnTo>
                    <a:pt x="1333" y="1904"/>
                  </a:lnTo>
                  <a:cubicBezTo>
                    <a:pt x="1587" y="1650"/>
                    <a:pt x="1820" y="1396"/>
                    <a:pt x="2073" y="1143"/>
                  </a:cubicBezTo>
                  <a:cubicBezTo>
                    <a:pt x="1249" y="1100"/>
                    <a:pt x="931" y="677"/>
                    <a:pt x="952"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8" name="Google Shape;4408;p25"/>
            <p:cNvSpPr/>
            <p:nvPr/>
          </p:nvSpPr>
          <p:spPr>
            <a:xfrm>
              <a:off x="-1963750" y="3974250"/>
              <a:ext cx="34400" cy="28075"/>
            </a:xfrm>
            <a:custGeom>
              <a:rect b="b" l="l" r="r" t="t"/>
              <a:pathLst>
                <a:path extrusionOk="0" h="1123" w="1376">
                  <a:moveTo>
                    <a:pt x="931" y="1"/>
                  </a:moveTo>
                  <a:lnTo>
                    <a:pt x="931" y="1"/>
                  </a:lnTo>
                  <a:cubicBezTo>
                    <a:pt x="530" y="191"/>
                    <a:pt x="191" y="529"/>
                    <a:pt x="1" y="952"/>
                  </a:cubicBezTo>
                  <a:cubicBezTo>
                    <a:pt x="122" y="1108"/>
                    <a:pt x="286" y="1122"/>
                    <a:pt x="457" y="1122"/>
                  </a:cubicBezTo>
                  <a:cubicBezTo>
                    <a:pt x="495" y="1122"/>
                    <a:pt x="533" y="1122"/>
                    <a:pt x="572" y="1122"/>
                  </a:cubicBezTo>
                  <a:cubicBezTo>
                    <a:pt x="1058" y="847"/>
                    <a:pt x="1375" y="508"/>
                    <a:pt x="931"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9" name="Google Shape;4409;p25"/>
            <p:cNvSpPr/>
            <p:nvPr/>
          </p:nvSpPr>
          <p:spPr>
            <a:xfrm>
              <a:off x="-1490600" y="3946225"/>
              <a:ext cx="70950" cy="49775"/>
            </a:xfrm>
            <a:custGeom>
              <a:rect b="b" l="l" r="r" t="t"/>
              <a:pathLst>
                <a:path extrusionOk="0" h="1991" w="2838">
                  <a:moveTo>
                    <a:pt x="2245" y="1"/>
                  </a:moveTo>
                  <a:lnTo>
                    <a:pt x="1695" y="487"/>
                  </a:lnTo>
                  <a:cubicBezTo>
                    <a:pt x="1666" y="486"/>
                    <a:pt x="1637" y="486"/>
                    <a:pt x="1608" y="486"/>
                  </a:cubicBezTo>
                  <a:cubicBezTo>
                    <a:pt x="1" y="486"/>
                    <a:pt x="150" y="1990"/>
                    <a:pt x="960" y="1990"/>
                  </a:cubicBezTo>
                  <a:cubicBezTo>
                    <a:pt x="1079" y="1990"/>
                    <a:pt x="1213" y="1958"/>
                    <a:pt x="1357" y="1883"/>
                  </a:cubicBezTo>
                  <a:cubicBezTo>
                    <a:pt x="701" y="974"/>
                    <a:pt x="2838" y="1016"/>
                    <a:pt x="2245"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0" name="Google Shape;4410;p25"/>
            <p:cNvSpPr/>
            <p:nvPr/>
          </p:nvSpPr>
          <p:spPr>
            <a:xfrm>
              <a:off x="-1472025" y="3987125"/>
              <a:ext cx="41800" cy="22275"/>
            </a:xfrm>
            <a:custGeom>
              <a:rect b="b" l="l" r="r" t="t"/>
              <a:pathLst>
                <a:path extrusionOk="0" h="891" w="1672">
                  <a:moveTo>
                    <a:pt x="993" y="1"/>
                  </a:moveTo>
                  <a:cubicBezTo>
                    <a:pt x="698" y="1"/>
                    <a:pt x="431" y="318"/>
                    <a:pt x="90" y="318"/>
                  </a:cubicBezTo>
                  <a:cubicBezTo>
                    <a:pt x="61" y="318"/>
                    <a:pt x="31" y="315"/>
                    <a:pt x="1" y="310"/>
                  </a:cubicBezTo>
                  <a:lnTo>
                    <a:pt x="1" y="310"/>
                  </a:lnTo>
                  <a:cubicBezTo>
                    <a:pt x="263" y="686"/>
                    <a:pt x="563" y="891"/>
                    <a:pt x="904" y="891"/>
                  </a:cubicBezTo>
                  <a:cubicBezTo>
                    <a:pt x="1140" y="891"/>
                    <a:pt x="1395" y="793"/>
                    <a:pt x="1672" y="585"/>
                  </a:cubicBezTo>
                  <a:cubicBezTo>
                    <a:pt x="1502" y="480"/>
                    <a:pt x="1375" y="332"/>
                    <a:pt x="1312" y="141"/>
                  </a:cubicBezTo>
                  <a:cubicBezTo>
                    <a:pt x="1200" y="39"/>
                    <a:pt x="1094" y="1"/>
                    <a:pt x="993"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1" name="Google Shape;4411;p25"/>
            <p:cNvSpPr/>
            <p:nvPr/>
          </p:nvSpPr>
          <p:spPr>
            <a:xfrm>
              <a:off x="-1596800" y="3771225"/>
              <a:ext cx="32275" cy="39750"/>
            </a:xfrm>
            <a:custGeom>
              <a:rect b="b" l="l" r="r" t="t"/>
              <a:pathLst>
                <a:path extrusionOk="0" h="1590" w="1291">
                  <a:moveTo>
                    <a:pt x="275" y="0"/>
                  </a:moveTo>
                  <a:cubicBezTo>
                    <a:pt x="381" y="529"/>
                    <a:pt x="275" y="1079"/>
                    <a:pt x="0" y="1523"/>
                  </a:cubicBezTo>
                  <a:cubicBezTo>
                    <a:pt x="23" y="1568"/>
                    <a:pt x="64" y="1589"/>
                    <a:pt x="107" y="1589"/>
                  </a:cubicBezTo>
                  <a:cubicBezTo>
                    <a:pt x="144" y="1589"/>
                    <a:pt x="183" y="1574"/>
                    <a:pt x="212" y="1544"/>
                  </a:cubicBezTo>
                  <a:cubicBezTo>
                    <a:pt x="466" y="1163"/>
                    <a:pt x="1143" y="994"/>
                    <a:pt x="910" y="360"/>
                  </a:cubicBezTo>
                  <a:cubicBezTo>
                    <a:pt x="868" y="254"/>
                    <a:pt x="1143" y="275"/>
                    <a:pt x="1291" y="254"/>
                  </a:cubicBezTo>
                  <a:cubicBezTo>
                    <a:pt x="1252" y="46"/>
                    <a:pt x="1004" y="38"/>
                    <a:pt x="741" y="38"/>
                  </a:cubicBezTo>
                  <a:cubicBezTo>
                    <a:pt x="719" y="38"/>
                    <a:pt x="697" y="38"/>
                    <a:pt x="675" y="38"/>
                  </a:cubicBezTo>
                  <a:cubicBezTo>
                    <a:pt x="532" y="38"/>
                    <a:pt x="388" y="36"/>
                    <a:pt x="275"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2" name="Google Shape;4412;p25"/>
            <p:cNvSpPr/>
            <p:nvPr/>
          </p:nvSpPr>
          <p:spPr>
            <a:xfrm>
              <a:off x="-1470950" y="3934075"/>
              <a:ext cx="33850" cy="32025"/>
            </a:xfrm>
            <a:custGeom>
              <a:rect b="b" l="l" r="r" t="t"/>
              <a:pathLst>
                <a:path extrusionOk="0" h="1281" w="1354">
                  <a:moveTo>
                    <a:pt x="888" y="0"/>
                  </a:moveTo>
                  <a:lnTo>
                    <a:pt x="888" y="0"/>
                  </a:lnTo>
                  <a:cubicBezTo>
                    <a:pt x="508" y="296"/>
                    <a:pt x="212" y="698"/>
                    <a:pt x="0" y="1121"/>
                  </a:cubicBezTo>
                  <a:cubicBezTo>
                    <a:pt x="167" y="1223"/>
                    <a:pt x="318" y="1281"/>
                    <a:pt x="454" y="1281"/>
                  </a:cubicBezTo>
                  <a:cubicBezTo>
                    <a:pt x="628" y="1281"/>
                    <a:pt x="779" y="1187"/>
                    <a:pt x="909" y="973"/>
                  </a:cubicBezTo>
                  <a:cubicBezTo>
                    <a:pt x="761" y="656"/>
                    <a:pt x="1354" y="317"/>
                    <a:pt x="888"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3" name="Google Shape;4413;p25"/>
            <p:cNvSpPr/>
            <p:nvPr/>
          </p:nvSpPr>
          <p:spPr>
            <a:xfrm>
              <a:off x="-1216100" y="4046700"/>
              <a:ext cx="32800" cy="31975"/>
            </a:xfrm>
            <a:custGeom>
              <a:rect b="b" l="l" r="r" t="t"/>
              <a:pathLst>
                <a:path extrusionOk="0" h="1279" w="1312">
                  <a:moveTo>
                    <a:pt x="1290" y="0"/>
                  </a:moveTo>
                  <a:cubicBezTo>
                    <a:pt x="783" y="275"/>
                    <a:pt x="317" y="656"/>
                    <a:pt x="0" y="1142"/>
                  </a:cubicBezTo>
                  <a:cubicBezTo>
                    <a:pt x="96" y="1238"/>
                    <a:pt x="189" y="1278"/>
                    <a:pt x="279" y="1278"/>
                  </a:cubicBezTo>
                  <a:cubicBezTo>
                    <a:pt x="666" y="1278"/>
                    <a:pt x="1003" y="544"/>
                    <a:pt x="1311" y="338"/>
                  </a:cubicBezTo>
                  <a:lnTo>
                    <a:pt x="1290" y="0"/>
                  </a:ln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4" name="Google Shape;4414;p25"/>
            <p:cNvSpPr/>
            <p:nvPr/>
          </p:nvSpPr>
          <p:spPr>
            <a:xfrm>
              <a:off x="-2706625" y="4053750"/>
              <a:ext cx="37575" cy="16975"/>
            </a:xfrm>
            <a:custGeom>
              <a:rect b="b" l="l" r="r" t="t"/>
              <a:pathLst>
                <a:path extrusionOk="0" h="679" w="1503">
                  <a:moveTo>
                    <a:pt x="819" y="0"/>
                  </a:moveTo>
                  <a:cubicBezTo>
                    <a:pt x="554" y="0"/>
                    <a:pt x="278" y="96"/>
                    <a:pt x="1" y="162"/>
                  </a:cubicBezTo>
                  <a:cubicBezTo>
                    <a:pt x="43" y="183"/>
                    <a:pt x="85" y="204"/>
                    <a:pt x="149" y="204"/>
                  </a:cubicBezTo>
                  <a:cubicBezTo>
                    <a:pt x="350" y="562"/>
                    <a:pt x="493" y="679"/>
                    <a:pt x="642" y="679"/>
                  </a:cubicBezTo>
                  <a:cubicBezTo>
                    <a:pt x="855" y="679"/>
                    <a:pt x="1080" y="443"/>
                    <a:pt x="1502" y="331"/>
                  </a:cubicBezTo>
                  <a:cubicBezTo>
                    <a:pt x="1291" y="79"/>
                    <a:pt x="1060" y="0"/>
                    <a:pt x="819"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5" name="Google Shape;4415;p25"/>
            <p:cNvSpPr/>
            <p:nvPr/>
          </p:nvSpPr>
          <p:spPr>
            <a:xfrm>
              <a:off x="-1211875" y="3838375"/>
              <a:ext cx="33850" cy="28500"/>
            </a:xfrm>
            <a:custGeom>
              <a:rect b="b" l="l" r="r" t="t"/>
              <a:pathLst>
                <a:path extrusionOk="0" h="1140" w="1354">
                  <a:moveTo>
                    <a:pt x="994" y="0"/>
                  </a:moveTo>
                  <a:cubicBezTo>
                    <a:pt x="592" y="254"/>
                    <a:pt x="148" y="466"/>
                    <a:pt x="0" y="931"/>
                  </a:cubicBezTo>
                  <a:cubicBezTo>
                    <a:pt x="76" y="1071"/>
                    <a:pt x="113" y="1140"/>
                    <a:pt x="187" y="1140"/>
                  </a:cubicBezTo>
                  <a:cubicBezTo>
                    <a:pt x="258" y="1140"/>
                    <a:pt x="364" y="1076"/>
                    <a:pt x="571" y="952"/>
                  </a:cubicBezTo>
                  <a:cubicBezTo>
                    <a:pt x="762" y="656"/>
                    <a:pt x="1354" y="487"/>
                    <a:pt x="994"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6" name="Google Shape;4416;p25"/>
            <p:cNvSpPr/>
            <p:nvPr/>
          </p:nvSpPr>
          <p:spPr>
            <a:xfrm>
              <a:off x="-771325" y="3734850"/>
              <a:ext cx="38500" cy="23000"/>
            </a:xfrm>
            <a:custGeom>
              <a:rect b="b" l="l" r="r" t="t"/>
              <a:pathLst>
                <a:path extrusionOk="0" h="920" w="1540">
                  <a:moveTo>
                    <a:pt x="1165" y="1"/>
                  </a:moveTo>
                  <a:cubicBezTo>
                    <a:pt x="675" y="1"/>
                    <a:pt x="1" y="919"/>
                    <a:pt x="1080" y="919"/>
                  </a:cubicBezTo>
                  <a:cubicBezTo>
                    <a:pt x="1197" y="919"/>
                    <a:pt x="1336" y="908"/>
                    <a:pt x="1497" y="884"/>
                  </a:cubicBezTo>
                  <a:lnTo>
                    <a:pt x="1540" y="609"/>
                  </a:lnTo>
                  <a:cubicBezTo>
                    <a:pt x="1540" y="159"/>
                    <a:pt x="1368" y="1"/>
                    <a:pt x="1165"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7" name="Google Shape;4417;p25"/>
            <p:cNvSpPr/>
            <p:nvPr/>
          </p:nvSpPr>
          <p:spPr>
            <a:xfrm>
              <a:off x="-1220875" y="3861625"/>
              <a:ext cx="25950" cy="29125"/>
            </a:xfrm>
            <a:custGeom>
              <a:rect b="b" l="l" r="r" t="t"/>
              <a:pathLst>
                <a:path extrusionOk="0" h="1165" w="1038">
                  <a:moveTo>
                    <a:pt x="360" y="1"/>
                  </a:moveTo>
                  <a:cubicBezTo>
                    <a:pt x="149" y="85"/>
                    <a:pt x="22" y="276"/>
                    <a:pt x="1" y="487"/>
                  </a:cubicBezTo>
                  <a:cubicBezTo>
                    <a:pt x="276" y="572"/>
                    <a:pt x="445" y="868"/>
                    <a:pt x="403" y="1164"/>
                  </a:cubicBezTo>
                  <a:cubicBezTo>
                    <a:pt x="1037" y="1016"/>
                    <a:pt x="487" y="381"/>
                    <a:pt x="931" y="170"/>
                  </a:cubicBezTo>
                  <a:lnTo>
                    <a:pt x="931" y="22"/>
                  </a:lnTo>
                  <a:cubicBezTo>
                    <a:pt x="909" y="15"/>
                    <a:pt x="887" y="11"/>
                    <a:pt x="865" y="11"/>
                  </a:cubicBezTo>
                  <a:cubicBezTo>
                    <a:pt x="755" y="11"/>
                    <a:pt x="645" y="87"/>
                    <a:pt x="535" y="87"/>
                  </a:cubicBezTo>
                  <a:cubicBezTo>
                    <a:pt x="477" y="87"/>
                    <a:pt x="419" y="66"/>
                    <a:pt x="360"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8" name="Google Shape;4418;p25"/>
            <p:cNvSpPr/>
            <p:nvPr/>
          </p:nvSpPr>
          <p:spPr>
            <a:xfrm>
              <a:off x="-1411225" y="3896275"/>
              <a:ext cx="23300" cy="15350"/>
            </a:xfrm>
            <a:custGeom>
              <a:rect b="b" l="l" r="r" t="t"/>
              <a:pathLst>
                <a:path extrusionOk="0" h="614" w="932">
                  <a:moveTo>
                    <a:pt x="649" y="0"/>
                  </a:moveTo>
                  <a:cubicBezTo>
                    <a:pt x="410" y="0"/>
                    <a:pt x="184" y="218"/>
                    <a:pt x="1" y="370"/>
                  </a:cubicBezTo>
                  <a:lnTo>
                    <a:pt x="1" y="561"/>
                  </a:lnTo>
                  <a:cubicBezTo>
                    <a:pt x="137" y="595"/>
                    <a:pt x="262" y="613"/>
                    <a:pt x="374" y="613"/>
                  </a:cubicBezTo>
                  <a:cubicBezTo>
                    <a:pt x="680" y="613"/>
                    <a:pt x="885" y="473"/>
                    <a:pt x="932" y="116"/>
                  </a:cubicBezTo>
                  <a:cubicBezTo>
                    <a:pt x="837" y="33"/>
                    <a:pt x="742" y="0"/>
                    <a:pt x="649"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9" name="Google Shape;4419;p25"/>
            <p:cNvSpPr/>
            <p:nvPr/>
          </p:nvSpPr>
          <p:spPr>
            <a:xfrm>
              <a:off x="-788900" y="3743725"/>
              <a:ext cx="26375" cy="19075"/>
            </a:xfrm>
            <a:custGeom>
              <a:rect b="b" l="l" r="r" t="t"/>
              <a:pathLst>
                <a:path extrusionOk="0" h="763" w="1055">
                  <a:moveTo>
                    <a:pt x="889" y="1"/>
                  </a:moveTo>
                  <a:lnTo>
                    <a:pt x="889" y="1"/>
                  </a:lnTo>
                  <a:cubicBezTo>
                    <a:pt x="572" y="64"/>
                    <a:pt x="255" y="191"/>
                    <a:pt x="1" y="402"/>
                  </a:cubicBezTo>
                  <a:cubicBezTo>
                    <a:pt x="170" y="466"/>
                    <a:pt x="170" y="614"/>
                    <a:pt x="191" y="762"/>
                  </a:cubicBezTo>
                  <a:cubicBezTo>
                    <a:pt x="196" y="762"/>
                    <a:pt x="201" y="763"/>
                    <a:pt x="206" y="763"/>
                  </a:cubicBezTo>
                  <a:cubicBezTo>
                    <a:pt x="450" y="763"/>
                    <a:pt x="1055" y="290"/>
                    <a:pt x="889"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0" name="Google Shape;4420;p25"/>
            <p:cNvSpPr/>
            <p:nvPr/>
          </p:nvSpPr>
          <p:spPr>
            <a:xfrm>
              <a:off x="-761400" y="3741600"/>
              <a:ext cx="23825" cy="20050"/>
            </a:xfrm>
            <a:custGeom>
              <a:rect b="b" l="l" r="r" t="t"/>
              <a:pathLst>
                <a:path extrusionOk="0" h="802" w="953">
                  <a:moveTo>
                    <a:pt x="212" y="1"/>
                  </a:moveTo>
                  <a:lnTo>
                    <a:pt x="1" y="43"/>
                  </a:lnTo>
                  <a:cubicBezTo>
                    <a:pt x="32" y="422"/>
                    <a:pt x="64" y="802"/>
                    <a:pt x="439" y="802"/>
                  </a:cubicBezTo>
                  <a:cubicBezTo>
                    <a:pt x="566" y="802"/>
                    <a:pt x="733" y="758"/>
                    <a:pt x="952" y="657"/>
                  </a:cubicBezTo>
                  <a:cubicBezTo>
                    <a:pt x="635" y="487"/>
                    <a:pt x="106" y="509"/>
                    <a:pt x="212"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1" name="Google Shape;4421;p25"/>
            <p:cNvSpPr/>
            <p:nvPr/>
          </p:nvSpPr>
          <p:spPr>
            <a:xfrm>
              <a:off x="-752400" y="3729450"/>
              <a:ext cx="32275" cy="20650"/>
            </a:xfrm>
            <a:custGeom>
              <a:rect b="b" l="l" r="r" t="t"/>
              <a:pathLst>
                <a:path extrusionOk="0" h="826" w="1291">
                  <a:moveTo>
                    <a:pt x="381" y="0"/>
                  </a:moveTo>
                  <a:cubicBezTo>
                    <a:pt x="190" y="0"/>
                    <a:pt x="21" y="149"/>
                    <a:pt x="0" y="339"/>
                  </a:cubicBezTo>
                  <a:cubicBezTo>
                    <a:pt x="39" y="337"/>
                    <a:pt x="76" y="336"/>
                    <a:pt x="113" y="336"/>
                  </a:cubicBezTo>
                  <a:cubicBezTo>
                    <a:pt x="479" y="336"/>
                    <a:pt x="744" y="441"/>
                    <a:pt x="783" y="825"/>
                  </a:cubicBezTo>
                  <a:cubicBezTo>
                    <a:pt x="1290" y="318"/>
                    <a:pt x="529" y="275"/>
                    <a:pt x="381"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2" name="Google Shape;4422;p25"/>
            <p:cNvSpPr/>
            <p:nvPr/>
          </p:nvSpPr>
          <p:spPr>
            <a:xfrm>
              <a:off x="-1687225" y="3817225"/>
              <a:ext cx="15900" cy="16400"/>
            </a:xfrm>
            <a:custGeom>
              <a:rect b="b" l="l" r="r" t="t"/>
              <a:pathLst>
                <a:path extrusionOk="0" h="656" w="636">
                  <a:moveTo>
                    <a:pt x="635" y="0"/>
                  </a:moveTo>
                  <a:cubicBezTo>
                    <a:pt x="1" y="212"/>
                    <a:pt x="297" y="444"/>
                    <a:pt x="635" y="656"/>
                  </a:cubicBezTo>
                  <a:lnTo>
                    <a:pt x="635" y="0"/>
                  </a:ln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3" name="Google Shape;4423;p25"/>
            <p:cNvSpPr/>
            <p:nvPr/>
          </p:nvSpPr>
          <p:spPr>
            <a:xfrm>
              <a:off x="-2011875" y="3793675"/>
              <a:ext cx="15900" cy="15650"/>
            </a:xfrm>
            <a:custGeom>
              <a:rect b="b" l="l" r="r" t="t"/>
              <a:pathLst>
                <a:path extrusionOk="0" h="626" w="636">
                  <a:moveTo>
                    <a:pt x="209" y="1"/>
                  </a:moveTo>
                  <a:cubicBezTo>
                    <a:pt x="86" y="1"/>
                    <a:pt x="1" y="38"/>
                    <a:pt x="65" y="139"/>
                  </a:cubicBezTo>
                  <a:cubicBezTo>
                    <a:pt x="86" y="350"/>
                    <a:pt x="65" y="604"/>
                    <a:pt x="445" y="625"/>
                  </a:cubicBezTo>
                  <a:cubicBezTo>
                    <a:pt x="340" y="414"/>
                    <a:pt x="149" y="181"/>
                    <a:pt x="636" y="139"/>
                  </a:cubicBezTo>
                  <a:cubicBezTo>
                    <a:pt x="600" y="66"/>
                    <a:pt x="371" y="1"/>
                    <a:pt x="209"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4" name="Google Shape;4424;p25"/>
            <p:cNvSpPr/>
            <p:nvPr/>
          </p:nvSpPr>
          <p:spPr>
            <a:xfrm>
              <a:off x="-1358350" y="3914500"/>
              <a:ext cx="10075" cy="24350"/>
            </a:xfrm>
            <a:custGeom>
              <a:rect b="b" l="l" r="r" t="t"/>
              <a:pathLst>
                <a:path extrusionOk="0" h="974" w="403">
                  <a:moveTo>
                    <a:pt x="255" y="1"/>
                  </a:moveTo>
                  <a:lnTo>
                    <a:pt x="255" y="1"/>
                  </a:lnTo>
                  <a:cubicBezTo>
                    <a:pt x="1" y="297"/>
                    <a:pt x="170" y="635"/>
                    <a:pt x="128" y="974"/>
                  </a:cubicBezTo>
                  <a:cubicBezTo>
                    <a:pt x="403" y="656"/>
                    <a:pt x="255" y="318"/>
                    <a:pt x="255"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5" name="Google Shape;4425;p25"/>
            <p:cNvSpPr/>
            <p:nvPr/>
          </p:nvSpPr>
          <p:spPr>
            <a:xfrm>
              <a:off x="-1730575" y="4086875"/>
              <a:ext cx="7950" cy="25400"/>
            </a:xfrm>
            <a:custGeom>
              <a:rect b="b" l="l" r="r" t="t"/>
              <a:pathLst>
                <a:path extrusionOk="0" h="1016" w="318">
                  <a:moveTo>
                    <a:pt x="318" y="0"/>
                  </a:moveTo>
                  <a:cubicBezTo>
                    <a:pt x="1" y="170"/>
                    <a:pt x="254" y="445"/>
                    <a:pt x="149" y="656"/>
                  </a:cubicBezTo>
                  <a:lnTo>
                    <a:pt x="297" y="1016"/>
                  </a:lnTo>
                  <a:cubicBezTo>
                    <a:pt x="318" y="677"/>
                    <a:pt x="318" y="339"/>
                    <a:pt x="318"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6" name="Google Shape;4426;p25"/>
            <p:cNvSpPr/>
            <p:nvPr/>
          </p:nvSpPr>
          <p:spPr>
            <a:xfrm>
              <a:off x="-2407350" y="4106975"/>
              <a:ext cx="7425" cy="21175"/>
            </a:xfrm>
            <a:custGeom>
              <a:rect b="b" l="l" r="r" t="t"/>
              <a:pathLst>
                <a:path extrusionOk="0" h="847" w="297">
                  <a:moveTo>
                    <a:pt x="296" y="0"/>
                  </a:moveTo>
                  <a:lnTo>
                    <a:pt x="106" y="148"/>
                  </a:lnTo>
                  <a:cubicBezTo>
                    <a:pt x="148" y="381"/>
                    <a:pt x="0" y="656"/>
                    <a:pt x="254" y="846"/>
                  </a:cubicBezTo>
                  <a:cubicBezTo>
                    <a:pt x="275" y="550"/>
                    <a:pt x="275" y="275"/>
                    <a:pt x="296"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7" name="Google Shape;4427;p25"/>
            <p:cNvSpPr/>
            <p:nvPr/>
          </p:nvSpPr>
          <p:spPr>
            <a:xfrm>
              <a:off x="-2381450" y="4102725"/>
              <a:ext cx="34000" cy="20125"/>
            </a:xfrm>
            <a:custGeom>
              <a:rect b="b" l="l" r="r" t="t"/>
              <a:pathLst>
                <a:path extrusionOk="0" h="805" w="1360">
                  <a:moveTo>
                    <a:pt x="402" y="1"/>
                  </a:moveTo>
                  <a:cubicBezTo>
                    <a:pt x="198" y="1"/>
                    <a:pt x="7" y="163"/>
                    <a:pt x="1" y="635"/>
                  </a:cubicBezTo>
                  <a:lnTo>
                    <a:pt x="170" y="805"/>
                  </a:lnTo>
                  <a:cubicBezTo>
                    <a:pt x="1359" y="776"/>
                    <a:pt x="848" y="1"/>
                    <a:pt x="402"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8" name="Google Shape;4428;p25"/>
            <p:cNvSpPr/>
            <p:nvPr/>
          </p:nvSpPr>
          <p:spPr>
            <a:xfrm>
              <a:off x="-1025775" y="3585100"/>
              <a:ext cx="56600" cy="38700"/>
            </a:xfrm>
            <a:custGeom>
              <a:rect b="b" l="l" r="r" t="t"/>
              <a:pathLst>
                <a:path extrusionOk="0" h="1548" w="2264">
                  <a:moveTo>
                    <a:pt x="1312" y="1"/>
                  </a:moveTo>
                  <a:cubicBezTo>
                    <a:pt x="995" y="403"/>
                    <a:pt x="1" y="931"/>
                    <a:pt x="508" y="1481"/>
                  </a:cubicBezTo>
                  <a:cubicBezTo>
                    <a:pt x="588" y="1527"/>
                    <a:pt x="664" y="1547"/>
                    <a:pt x="739" y="1547"/>
                  </a:cubicBezTo>
                  <a:cubicBezTo>
                    <a:pt x="1142" y="1547"/>
                    <a:pt x="1487" y="962"/>
                    <a:pt x="1862" y="783"/>
                  </a:cubicBezTo>
                  <a:cubicBezTo>
                    <a:pt x="2264" y="233"/>
                    <a:pt x="1672" y="170"/>
                    <a:pt x="1312"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9" name="Google Shape;4429;p25"/>
            <p:cNvSpPr/>
            <p:nvPr/>
          </p:nvSpPr>
          <p:spPr>
            <a:xfrm>
              <a:off x="-1048500" y="3593025"/>
              <a:ext cx="32275" cy="32750"/>
            </a:xfrm>
            <a:custGeom>
              <a:rect b="b" l="l" r="r" t="t"/>
              <a:pathLst>
                <a:path extrusionOk="0" h="1310" w="1291">
                  <a:moveTo>
                    <a:pt x="931" y="1"/>
                  </a:moveTo>
                  <a:cubicBezTo>
                    <a:pt x="656" y="445"/>
                    <a:pt x="868" y="1164"/>
                    <a:pt x="0" y="1291"/>
                  </a:cubicBezTo>
                  <a:cubicBezTo>
                    <a:pt x="113" y="1303"/>
                    <a:pt x="212" y="1309"/>
                    <a:pt x="297" y="1309"/>
                  </a:cubicBezTo>
                  <a:cubicBezTo>
                    <a:pt x="1237" y="1309"/>
                    <a:pt x="651" y="602"/>
                    <a:pt x="1291"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0" name="Google Shape;4430;p25"/>
            <p:cNvSpPr/>
            <p:nvPr/>
          </p:nvSpPr>
          <p:spPr>
            <a:xfrm>
              <a:off x="-1034750" y="3661250"/>
              <a:ext cx="18525" cy="11650"/>
            </a:xfrm>
            <a:custGeom>
              <a:rect b="b" l="l" r="r" t="t"/>
              <a:pathLst>
                <a:path extrusionOk="0" h="466" w="741">
                  <a:moveTo>
                    <a:pt x="741" y="0"/>
                  </a:moveTo>
                  <a:cubicBezTo>
                    <a:pt x="423" y="0"/>
                    <a:pt x="148" y="191"/>
                    <a:pt x="0" y="466"/>
                  </a:cubicBezTo>
                  <a:cubicBezTo>
                    <a:pt x="339" y="423"/>
                    <a:pt x="677" y="381"/>
                    <a:pt x="741"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1" name="Google Shape;4431;p25"/>
            <p:cNvSpPr/>
            <p:nvPr/>
          </p:nvSpPr>
          <p:spPr>
            <a:xfrm>
              <a:off x="-1062775" y="3625300"/>
              <a:ext cx="14300" cy="19575"/>
            </a:xfrm>
            <a:custGeom>
              <a:rect b="b" l="l" r="r" t="t"/>
              <a:pathLst>
                <a:path extrusionOk="0" h="783" w="572">
                  <a:moveTo>
                    <a:pt x="571" y="0"/>
                  </a:moveTo>
                  <a:lnTo>
                    <a:pt x="571" y="0"/>
                  </a:lnTo>
                  <a:cubicBezTo>
                    <a:pt x="254" y="148"/>
                    <a:pt x="43" y="444"/>
                    <a:pt x="0" y="783"/>
                  </a:cubicBezTo>
                  <a:cubicBezTo>
                    <a:pt x="318" y="635"/>
                    <a:pt x="529" y="338"/>
                    <a:pt x="571"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2" name="Google Shape;4432;p25"/>
            <p:cNvSpPr/>
            <p:nvPr/>
          </p:nvSpPr>
          <p:spPr>
            <a:xfrm>
              <a:off x="-822725" y="3762225"/>
              <a:ext cx="85150" cy="50825"/>
            </a:xfrm>
            <a:custGeom>
              <a:rect b="b" l="l" r="r" t="t"/>
              <a:pathLst>
                <a:path extrusionOk="0" h="2033" w="3406">
                  <a:moveTo>
                    <a:pt x="1735" y="1"/>
                  </a:moveTo>
                  <a:cubicBezTo>
                    <a:pt x="1671" y="1"/>
                    <a:pt x="1608" y="1"/>
                    <a:pt x="1544" y="22"/>
                  </a:cubicBezTo>
                  <a:cubicBezTo>
                    <a:pt x="1312" y="614"/>
                    <a:pt x="931" y="1143"/>
                    <a:pt x="466" y="1566"/>
                  </a:cubicBezTo>
                  <a:cubicBezTo>
                    <a:pt x="318" y="1693"/>
                    <a:pt x="0" y="1777"/>
                    <a:pt x="191" y="1989"/>
                  </a:cubicBezTo>
                  <a:cubicBezTo>
                    <a:pt x="289" y="2019"/>
                    <a:pt x="384" y="2032"/>
                    <a:pt x="474" y="2032"/>
                  </a:cubicBezTo>
                  <a:cubicBezTo>
                    <a:pt x="1371" y="2032"/>
                    <a:pt x="1894" y="692"/>
                    <a:pt x="2996" y="692"/>
                  </a:cubicBezTo>
                  <a:cubicBezTo>
                    <a:pt x="3040" y="692"/>
                    <a:pt x="3084" y="694"/>
                    <a:pt x="3130" y="699"/>
                  </a:cubicBezTo>
                  <a:cubicBezTo>
                    <a:pt x="3384" y="699"/>
                    <a:pt x="3384" y="360"/>
                    <a:pt x="3405" y="149"/>
                  </a:cubicBezTo>
                  <a:lnTo>
                    <a:pt x="3405" y="149"/>
                  </a:lnTo>
                  <a:cubicBezTo>
                    <a:pt x="3072" y="322"/>
                    <a:pt x="2514" y="632"/>
                    <a:pt x="2133" y="632"/>
                  </a:cubicBezTo>
                  <a:cubicBezTo>
                    <a:pt x="1863" y="632"/>
                    <a:pt x="1682" y="475"/>
                    <a:pt x="1735"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3" name="Google Shape;4433;p25"/>
            <p:cNvSpPr/>
            <p:nvPr/>
          </p:nvSpPr>
          <p:spPr>
            <a:xfrm>
              <a:off x="-2451200" y="3912425"/>
              <a:ext cx="70300" cy="49250"/>
            </a:xfrm>
            <a:custGeom>
              <a:rect b="b" l="l" r="r" t="t"/>
              <a:pathLst>
                <a:path extrusionOk="0" h="1970" w="2812">
                  <a:moveTo>
                    <a:pt x="668" y="0"/>
                  </a:moveTo>
                  <a:cubicBezTo>
                    <a:pt x="0" y="0"/>
                    <a:pt x="860" y="606"/>
                    <a:pt x="485" y="1247"/>
                  </a:cubicBezTo>
                  <a:cubicBezTo>
                    <a:pt x="633" y="1522"/>
                    <a:pt x="422" y="1881"/>
                    <a:pt x="845" y="1945"/>
                  </a:cubicBezTo>
                  <a:cubicBezTo>
                    <a:pt x="927" y="1960"/>
                    <a:pt x="1009" y="1969"/>
                    <a:pt x="1087" y="1969"/>
                  </a:cubicBezTo>
                  <a:cubicBezTo>
                    <a:pt x="1335" y="1969"/>
                    <a:pt x="1552" y="1879"/>
                    <a:pt x="1649" y="1606"/>
                  </a:cubicBezTo>
                  <a:cubicBezTo>
                    <a:pt x="2008" y="1099"/>
                    <a:pt x="2812" y="845"/>
                    <a:pt x="2072" y="253"/>
                  </a:cubicBezTo>
                  <a:cubicBezTo>
                    <a:pt x="1331" y="76"/>
                    <a:pt x="904" y="0"/>
                    <a:pt x="668"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4" name="Google Shape;4434;p25"/>
            <p:cNvSpPr/>
            <p:nvPr/>
          </p:nvSpPr>
          <p:spPr>
            <a:xfrm>
              <a:off x="-1211350" y="3866225"/>
              <a:ext cx="37025" cy="40175"/>
            </a:xfrm>
            <a:custGeom>
              <a:rect b="b" l="l" r="r" t="t"/>
              <a:pathLst>
                <a:path extrusionOk="0" h="1607" w="1481">
                  <a:moveTo>
                    <a:pt x="639" y="1"/>
                  </a:moveTo>
                  <a:cubicBezTo>
                    <a:pt x="52" y="1"/>
                    <a:pt x="322" y="719"/>
                    <a:pt x="0" y="980"/>
                  </a:cubicBezTo>
                  <a:cubicBezTo>
                    <a:pt x="0" y="1170"/>
                    <a:pt x="0" y="1382"/>
                    <a:pt x="0" y="1593"/>
                  </a:cubicBezTo>
                  <a:cubicBezTo>
                    <a:pt x="64" y="1602"/>
                    <a:pt x="126" y="1607"/>
                    <a:pt x="186" y="1607"/>
                  </a:cubicBezTo>
                  <a:cubicBezTo>
                    <a:pt x="684" y="1607"/>
                    <a:pt x="1066" y="1317"/>
                    <a:pt x="1481" y="1128"/>
                  </a:cubicBezTo>
                  <a:cubicBezTo>
                    <a:pt x="614" y="959"/>
                    <a:pt x="381" y="599"/>
                    <a:pt x="741" y="7"/>
                  </a:cubicBezTo>
                  <a:cubicBezTo>
                    <a:pt x="704" y="3"/>
                    <a:pt x="670" y="1"/>
                    <a:pt x="639"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5" name="Google Shape;4435;p25"/>
            <p:cNvSpPr/>
            <p:nvPr/>
          </p:nvSpPr>
          <p:spPr>
            <a:xfrm>
              <a:off x="-1616475" y="3809175"/>
              <a:ext cx="24450" cy="8600"/>
            </a:xfrm>
            <a:custGeom>
              <a:rect b="b" l="l" r="r" t="t"/>
              <a:pathLst>
                <a:path extrusionOk="0" h="344" w="978">
                  <a:moveTo>
                    <a:pt x="682" y="0"/>
                  </a:moveTo>
                  <a:cubicBezTo>
                    <a:pt x="426" y="0"/>
                    <a:pt x="0" y="69"/>
                    <a:pt x="238" y="343"/>
                  </a:cubicBezTo>
                  <a:cubicBezTo>
                    <a:pt x="555" y="343"/>
                    <a:pt x="830" y="301"/>
                    <a:pt x="978" y="5"/>
                  </a:cubicBezTo>
                  <a:lnTo>
                    <a:pt x="787" y="5"/>
                  </a:lnTo>
                  <a:cubicBezTo>
                    <a:pt x="759" y="2"/>
                    <a:pt x="723" y="0"/>
                    <a:pt x="682"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6" name="Google Shape;4436;p25"/>
            <p:cNvSpPr/>
            <p:nvPr/>
          </p:nvSpPr>
          <p:spPr>
            <a:xfrm>
              <a:off x="-1698850" y="4050400"/>
              <a:ext cx="28050" cy="32275"/>
            </a:xfrm>
            <a:custGeom>
              <a:rect b="b" l="l" r="r" t="t"/>
              <a:pathLst>
                <a:path extrusionOk="0" h="1291" w="1122">
                  <a:moveTo>
                    <a:pt x="1122" y="0"/>
                  </a:moveTo>
                  <a:lnTo>
                    <a:pt x="1122" y="0"/>
                  </a:lnTo>
                  <a:cubicBezTo>
                    <a:pt x="170" y="64"/>
                    <a:pt x="297" y="825"/>
                    <a:pt x="1" y="1290"/>
                  </a:cubicBezTo>
                  <a:cubicBezTo>
                    <a:pt x="614" y="1036"/>
                    <a:pt x="825" y="508"/>
                    <a:pt x="1122"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7" name="Google Shape;4437;p25"/>
            <p:cNvSpPr/>
            <p:nvPr/>
          </p:nvSpPr>
          <p:spPr>
            <a:xfrm>
              <a:off x="-1718400" y="4083175"/>
              <a:ext cx="19575" cy="23825"/>
            </a:xfrm>
            <a:custGeom>
              <a:rect b="b" l="l" r="r" t="t"/>
              <a:pathLst>
                <a:path extrusionOk="0" h="953" w="783">
                  <a:moveTo>
                    <a:pt x="613" y="0"/>
                  </a:moveTo>
                  <a:cubicBezTo>
                    <a:pt x="254" y="381"/>
                    <a:pt x="0" y="741"/>
                    <a:pt x="783" y="952"/>
                  </a:cubicBezTo>
                  <a:cubicBezTo>
                    <a:pt x="783" y="635"/>
                    <a:pt x="783" y="318"/>
                    <a:pt x="783"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8" name="Google Shape;4438;p25"/>
            <p:cNvSpPr/>
            <p:nvPr/>
          </p:nvSpPr>
          <p:spPr>
            <a:xfrm>
              <a:off x="-1196025" y="4057500"/>
              <a:ext cx="44975" cy="32750"/>
            </a:xfrm>
            <a:custGeom>
              <a:rect b="b" l="l" r="r" t="t"/>
              <a:pathLst>
                <a:path extrusionOk="0" h="1310" w="1799">
                  <a:moveTo>
                    <a:pt x="1125" y="0"/>
                  </a:moveTo>
                  <a:cubicBezTo>
                    <a:pt x="1086" y="0"/>
                    <a:pt x="1049" y="15"/>
                    <a:pt x="1016" y="54"/>
                  </a:cubicBezTo>
                  <a:cubicBezTo>
                    <a:pt x="868" y="393"/>
                    <a:pt x="1" y="1070"/>
                    <a:pt x="508" y="1302"/>
                  </a:cubicBezTo>
                  <a:cubicBezTo>
                    <a:pt x="550" y="1307"/>
                    <a:pt x="589" y="1309"/>
                    <a:pt x="627" y="1309"/>
                  </a:cubicBezTo>
                  <a:cubicBezTo>
                    <a:pt x="1094" y="1309"/>
                    <a:pt x="1315" y="964"/>
                    <a:pt x="1608" y="710"/>
                  </a:cubicBezTo>
                  <a:cubicBezTo>
                    <a:pt x="1608" y="499"/>
                    <a:pt x="1798" y="245"/>
                    <a:pt x="1397" y="118"/>
                  </a:cubicBezTo>
                  <a:cubicBezTo>
                    <a:pt x="1309" y="74"/>
                    <a:pt x="1211" y="0"/>
                    <a:pt x="1125"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9" name="Google Shape;4439;p25"/>
            <p:cNvSpPr/>
            <p:nvPr/>
          </p:nvSpPr>
          <p:spPr>
            <a:xfrm>
              <a:off x="-2024025" y="3873275"/>
              <a:ext cx="18525" cy="32275"/>
            </a:xfrm>
            <a:custGeom>
              <a:rect b="b" l="l" r="r" t="t"/>
              <a:pathLst>
                <a:path extrusionOk="0" h="1291" w="741">
                  <a:moveTo>
                    <a:pt x="741" y="0"/>
                  </a:moveTo>
                  <a:lnTo>
                    <a:pt x="741" y="0"/>
                  </a:lnTo>
                  <a:cubicBezTo>
                    <a:pt x="360" y="338"/>
                    <a:pt x="85" y="783"/>
                    <a:pt x="1" y="1290"/>
                  </a:cubicBezTo>
                  <a:lnTo>
                    <a:pt x="572" y="1290"/>
                  </a:lnTo>
                  <a:cubicBezTo>
                    <a:pt x="466" y="846"/>
                    <a:pt x="741" y="444"/>
                    <a:pt x="741"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0" name="Google Shape;4440;p25"/>
            <p:cNvSpPr/>
            <p:nvPr/>
          </p:nvSpPr>
          <p:spPr>
            <a:xfrm>
              <a:off x="-1996000" y="3841550"/>
              <a:ext cx="14300" cy="19575"/>
            </a:xfrm>
            <a:custGeom>
              <a:rect b="b" l="l" r="r" t="t"/>
              <a:pathLst>
                <a:path extrusionOk="0" h="783" w="572">
                  <a:moveTo>
                    <a:pt x="170" y="0"/>
                  </a:moveTo>
                  <a:cubicBezTo>
                    <a:pt x="212" y="275"/>
                    <a:pt x="149" y="550"/>
                    <a:pt x="1" y="783"/>
                  </a:cubicBezTo>
                  <a:cubicBezTo>
                    <a:pt x="572" y="613"/>
                    <a:pt x="445" y="317"/>
                    <a:pt x="170"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1" name="Google Shape;4441;p25"/>
            <p:cNvSpPr/>
            <p:nvPr/>
          </p:nvSpPr>
          <p:spPr>
            <a:xfrm>
              <a:off x="-1996000" y="3813000"/>
              <a:ext cx="14300" cy="12175"/>
            </a:xfrm>
            <a:custGeom>
              <a:rect b="b" l="l" r="r" t="t"/>
              <a:pathLst>
                <a:path extrusionOk="0" h="487" w="572">
                  <a:moveTo>
                    <a:pt x="1" y="0"/>
                  </a:moveTo>
                  <a:lnTo>
                    <a:pt x="1" y="487"/>
                  </a:lnTo>
                  <a:cubicBezTo>
                    <a:pt x="276" y="317"/>
                    <a:pt x="572" y="169"/>
                    <a:pt x="1"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2" name="Google Shape;4442;p25"/>
            <p:cNvSpPr/>
            <p:nvPr/>
          </p:nvSpPr>
          <p:spPr>
            <a:xfrm>
              <a:off x="-2718775" y="4110675"/>
              <a:ext cx="26450" cy="19575"/>
            </a:xfrm>
            <a:custGeom>
              <a:rect b="b" l="l" r="r" t="t"/>
              <a:pathLst>
                <a:path extrusionOk="0" h="783" w="1058">
                  <a:moveTo>
                    <a:pt x="1058" y="0"/>
                  </a:moveTo>
                  <a:lnTo>
                    <a:pt x="487" y="148"/>
                  </a:lnTo>
                  <a:cubicBezTo>
                    <a:pt x="0" y="254"/>
                    <a:pt x="127" y="550"/>
                    <a:pt x="296" y="783"/>
                  </a:cubicBezTo>
                  <a:cubicBezTo>
                    <a:pt x="508" y="487"/>
                    <a:pt x="952" y="360"/>
                    <a:pt x="1058"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3" name="Google Shape;4443;p25"/>
            <p:cNvSpPr/>
            <p:nvPr/>
          </p:nvSpPr>
          <p:spPr>
            <a:xfrm>
              <a:off x="-2279400" y="3740550"/>
              <a:ext cx="28050" cy="20800"/>
            </a:xfrm>
            <a:custGeom>
              <a:rect b="b" l="l" r="r" t="t"/>
              <a:pathLst>
                <a:path extrusionOk="0" h="832" w="1122">
                  <a:moveTo>
                    <a:pt x="1121" y="1"/>
                  </a:moveTo>
                  <a:lnTo>
                    <a:pt x="1121" y="1"/>
                  </a:lnTo>
                  <a:cubicBezTo>
                    <a:pt x="572" y="85"/>
                    <a:pt x="318" y="466"/>
                    <a:pt x="1" y="804"/>
                  </a:cubicBezTo>
                  <a:cubicBezTo>
                    <a:pt x="98" y="823"/>
                    <a:pt x="186" y="831"/>
                    <a:pt x="265" y="831"/>
                  </a:cubicBezTo>
                  <a:cubicBezTo>
                    <a:pt x="821" y="831"/>
                    <a:pt x="955" y="408"/>
                    <a:pt x="1121"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4" name="Google Shape;4444;p25"/>
            <p:cNvSpPr/>
            <p:nvPr/>
          </p:nvSpPr>
          <p:spPr>
            <a:xfrm>
              <a:off x="-1650200" y="3781800"/>
              <a:ext cx="57650" cy="58225"/>
            </a:xfrm>
            <a:custGeom>
              <a:rect b="b" l="l" r="r" t="t"/>
              <a:pathLst>
                <a:path extrusionOk="0" h="2329" w="2306">
                  <a:moveTo>
                    <a:pt x="1587" y="0"/>
                  </a:moveTo>
                  <a:cubicBezTo>
                    <a:pt x="1333" y="254"/>
                    <a:pt x="1227" y="614"/>
                    <a:pt x="846" y="783"/>
                  </a:cubicBezTo>
                  <a:cubicBezTo>
                    <a:pt x="593" y="1037"/>
                    <a:pt x="931" y="1460"/>
                    <a:pt x="466" y="1692"/>
                  </a:cubicBezTo>
                  <a:cubicBezTo>
                    <a:pt x="275" y="1777"/>
                    <a:pt x="0" y="2073"/>
                    <a:pt x="360" y="2263"/>
                  </a:cubicBezTo>
                  <a:cubicBezTo>
                    <a:pt x="440" y="2309"/>
                    <a:pt x="518" y="2328"/>
                    <a:pt x="594" y="2328"/>
                  </a:cubicBezTo>
                  <a:cubicBezTo>
                    <a:pt x="801" y="2328"/>
                    <a:pt x="994" y="2185"/>
                    <a:pt x="1164" y="2031"/>
                  </a:cubicBezTo>
                  <a:cubicBezTo>
                    <a:pt x="1375" y="1650"/>
                    <a:pt x="1269" y="1354"/>
                    <a:pt x="1777" y="1121"/>
                  </a:cubicBezTo>
                  <a:cubicBezTo>
                    <a:pt x="2136" y="677"/>
                    <a:pt x="2306" y="275"/>
                    <a:pt x="1587"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5" name="Google Shape;4445;p25"/>
            <p:cNvSpPr/>
            <p:nvPr/>
          </p:nvSpPr>
          <p:spPr>
            <a:xfrm>
              <a:off x="-1660175" y="3801025"/>
              <a:ext cx="49650" cy="40725"/>
            </a:xfrm>
            <a:custGeom>
              <a:rect b="b" l="l" r="r" t="t"/>
              <a:pathLst>
                <a:path extrusionOk="0" h="1629" w="1986">
                  <a:moveTo>
                    <a:pt x="1024" y="1"/>
                  </a:moveTo>
                  <a:cubicBezTo>
                    <a:pt x="1" y="1"/>
                    <a:pt x="1139" y="1040"/>
                    <a:pt x="463" y="1219"/>
                  </a:cubicBezTo>
                  <a:cubicBezTo>
                    <a:pt x="173" y="1432"/>
                    <a:pt x="554" y="1627"/>
                    <a:pt x="831" y="1627"/>
                  </a:cubicBezTo>
                  <a:cubicBezTo>
                    <a:pt x="858" y="1627"/>
                    <a:pt x="883" y="1625"/>
                    <a:pt x="907" y="1621"/>
                  </a:cubicBezTo>
                  <a:cubicBezTo>
                    <a:pt x="955" y="1626"/>
                    <a:pt x="1000" y="1629"/>
                    <a:pt x="1042" y="1629"/>
                  </a:cubicBezTo>
                  <a:cubicBezTo>
                    <a:pt x="1709" y="1629"/>
                    <a:pt x="1707" y="1027"/>
                    <a:pt x="1986" y="669"/>
                  </a:cubicBezTo>
                  <a:lnTo>
                    <a:pt x="1986" y="500"/>
                  </a:lnTo>
                  <a:cubicBezTo>
                    <a:pt x="1436" y="543"/>
                    <a:pt x="1711" y="1050"/>
                    <a:pt x="1415" y="1240"/>
                  </a:cubicBezTo>
                  <a:cubicBezTo>
                    <a:pt x="1285" y="1321"/>
                    <a:pt x="1156" y="1452"/>
                    <a:pt x="1007" y="1452"/>
                  </a:cubicBezTo>
                  <a:cubicBezTo>
                    <a:pt x="962" y="1452"/>
                    <a:pt x="914" y="1439"/>
                    <a:pt x="865" y="1410"/>
                  </a:cubicBezTo>
                  <a:cubicBezTo>
                    <a:pt x="421" y="1114"/>
                    <a:pt x="1563" y="775"/>
                    <a:pt x="1245" y="14"/>
                  </a:cubicBezTo>
                  <a:cubicBezTo>
                    <a:pt x="1162" y="5"/>
                    <a:pt x="1089" y="1"/>
                    <a:pt x="1024"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6" name="Google Shape;4446;p25"/>
            <p:cNvSpPr/>
            <p:nvPr/>
          </p:nvSpPr>
          <p:spPr>
            <a:xfrm>
              <a:off x="-2762675" y="4069950"/>
              <a:ext cx="75125" cy="74000"/>
            </a:xfrm>
            <a:custGeom>
              <a:rect b="b" l="l" r="r" t="t"/>
              <a:pathLst>
                <a:path extrusionOk="0" h="2960" w="3005">
                  <a:moveTo>
                    <a:pt x="2243" y="1"/>
                  </a:moveTo>
                  <a:cubicBezTo>
                    <a:pt x="1355" y="149"/>
                    <a:pt x="1355" y="1016"/>
                    <a:pt x="741" y="1375"/>
                  </a:cubicBezTo>
                  <a:cubicBezTo>
                    <a:pt x="1" y="1841"/>
                    <a:pt x="149" y="2348"/>
                    <a:pt x="572" y="2898"/>
                  </a:cubicBezTo>
                  <a:cubicBezTo>
                    <a:pt x="674" y="2941"/>
                    <a:pt x="765" y="2960"/>
                    <a:pt x="848" y="2960"/>
                  </a:cubicBezTo>
                  <a:cubicBezTo>
                    <a:pt x="1309" y="2960"/>
                    <a:pt x="1509" y="2387"/>
                    <a:pt x="1970" y="2387"/>
                  </a:cubicBezTo>
                  <a:cubicBezTo>
                    <a:pt x="1990" y="2387"/>
                    <a:pt x="2010" y="2388"/>
                    <a:pt x="2031" y="2390"/>
                  </a:cubicBezTo>
                  <a:cubicBezTo>
                    <a:pt x="2095" y="2179"/>
                    <a:pt x="1968" y="1925"/>
                    <a:pt x="2243" y="1777"/>
                  </a:cubicBezTo>
                  <a:cubicBezTo>
                    <a:pt x="2602" y="1460"/>
                    <a:pt x="2962" y="1143"/>
                    <a:pt x="3004" y="656"/>
                  </a:cubicBezTo>
                  <a:lnTo>
                    <a:pt x="3004" y="656"/>
                  </a:lnTo>
                  <a:cubicBezTo>
                    <a:pt x="2793" y="677"/>
                    <a:pt x="2518" y="614"/>
                    <a:pt x="2475" y="868"/>
                  </a:cubicBezTo>
                  <a:cubicBezTo>
                    <a:pt x="2370" y="1375"/>
                    <a:pt x="1799" y="1629"/>
                    <a:pt x="1672" y="2116"/>
                  </a:cubicBezTo>
                  <a:cubicBezTo>
                    <a:pt x="1619" y="2290"/>
                    <a:pt x="1466" y="2407"/>
                    <a:pt x="1296" y="2407"/>
                  </a:cubicBezTo>
                  <a:cubicBezTo>
                    <a:pt x="1259" y="2407"/>
                    <a:pt x="1222" y="2402"/>
                    <a:pt x="1185" y="2390"/>
                  </a:cubicBezTo>
                  <a:cubicBezTo>
                    <a:pt x="614" y="2094"/>
                    <a:pt x="1926" y="381"/>
                    <a:pt x="2243"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7" name="Google Shape;4447;p25"/>
            <p:cNvSpPr/>
            <p:nvPr/>
          </p:nvSpPr>
          <p:spPr>
            <a:xfrm>
              <a:off x="-1383200" y="3907100"/>
              <a:ext cx="28025" cy="43550"/>
            </a:xfrm>
            <a:custGeom>
              <a:rect b="b" l="l" r="r" t="t"/>
              <a:pathLst>
                <a:path extrusionOk="0" h="1742" w="1121">
                  <a:moveTo>
                    <a:pt x="572" y="1"/>
                  </a:moveTo>
                  <a:lnTo>
                    <a:pt x="572" y="1"/>
                  </a:lnTo>
                  <a:cubicBezTo>
                    <a:pt x="1" y="508"/>
                    <a:pt x="762" y="1312"/>
                    <a:pt x="1" y="1735"/>
                  </a:cubicBezTo>
                  <a:cubicBezTo>
                    <a:pt x="53" y="1739"/>
                    <a:pt x="101" y="1742"/>
                    <a:pt x="145" y="1742"/>
                  </a:cubicBezTo>
                  <a:cubicBezTo>
                    <a:pt x="1120" y="1742"/>
                    <a:pt x="430" y="668"/>
                    <a:pt x="572"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8" name="Google Shape;4448;p25"/>
            <p:cNvSpPr/>
            <p:nvPr/>
          </p:nvSpPr>
          <p:spPr>
            <a:xfrm>
              <a:off x="-2303725" y="3678675"/>
              <a:ext cx="51850" cy="80275"/>
            </a:xfrm>
            <a:custGeom>
              <a:rect b="b" l="l" r="r" t="t"/>
              <a:pathLst>
                <a:path extrusionOk="0" h="3211" w="2074">
                  <a:moveTo>
                    <a:pt x="1351" y="0"/>
                  </a:moveTo>
                  <a:cubicBezTo>
                    <a:pt x="747" y="0"/>
                    <a:pt x="985" y="1549"/>
                    <a:pt x="233" y="1841"/>
                  </a:cubicBezTo>
                  <a:cubicBezTo>
                    <a:pt x="1" y="2137"/>
                    <a:pt x="297" y="2497"/>
                    <a:pt x="64" y="2793"/>
                  </a:cubicBezTo>
                  <a:cubicBezTo>
                    <a:pt x="144" y="3105"/>
                    <a:pt x="251" y="3210"/>
                    <a:pt x="373" y="3210"/>
                  </a:cubicBezTo>
                  <a:cubicBezTo>
                    <a:pt x="540" y="3210"/>
                    <a:pt x="736" y="3012"/>
                    <a:pt x="931" y="2877"/>
                  </a:cubicBezTo>
                  <a:cubicBezTo>
                    <a:pt x="1777" y="2306"/>
                    <a:pt x="1354" y="1312"/>
                    <a:pt x="1946" y="636"/>
                  </a:cubicBezTo>
                  <a:cubicBezTo>
                    <a:pt x="2073" y="488"/>
                    <a:pt x="1650" y="65"/>
                    <a:pt x="1375" y="1"/>
                  </a:cubicBezTo>
                  <a:cubicBezTo>
                    <a:pt x="1367" y="1"/>
                    <a:pt x="1359" y="0"/>
                    <a:pt x="1351"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9" name="Google Shape;4449;p25"/>
            <p:cNvSpPr/>
            <p:nvPr/>
          </p:nvSpPr>
          <p:spPr>
            <a:xfrm>
              <a:off x="-1471500" y="3938150"/>
              <a:ext cx="71350" cy="53100"/>
            </a:xfrm>
            <a:custGeom>
              <a:rect b="b" l="l" r="r" t="t"/>
              <a:pathLst>
                <a:path extrusionOk="0" h="2124" w="2854">
                  <a:moveTo>
                    <a:pt x="2313" y="0"/>
                  </a:moveTo>
                  <a:cubicBezTo>
                    <a:pt x="2282" y="0"/>
                    <a:pt x="2252" y="2"/>
                    <a:pt x="2222" y="6"/>
                  </a:cubicBezTo>
                  <a:cubicBezTo>
                    <a:pt x="2010" y="154"/>
                    <a:pt x="1629" y="28"/>
                    <a:pt x="1481" y="345"/>
                  </a:cubicBezTo>
                  <a:cubicBezTo>
                    <a:pt x="1418" y="852"/>
                    <a:pt x="1016" y="1275"/>
                    <a:pt x="487" y="1360"/>
                  </a:cubicBezTo>
                  <a:cubicBezTo>
                    <a:pt x="234" y="1423"/>
                    <a:pt x="1" y="1614"/>
                    <a:pt x="43" y="1889"/>
                  </a:cubicBezTo>
                  <a:cubicBezTo>
                    <a:pt x="128" y="2078"/>
                    <a:pt x="315" y="2123"/>
                    <a:pt x="529" y="2123"/>
                  </a:cubicBezTo>
                  <a:cubicBezTo>
                    <a:pt x="727" y="2123"/>
                    <a:pt x="950" y="2084"/>
                    <a:pt x="1137" y="2084"/>
                  </a:cubicBezTo>
                  <a:cubicBezTo>
                    <a:pt x="1200" y="2084"/>
                    <a:pt x="1259" y="2088"/>
                    <a:pt x="1312" y="2100"/>
                  </a:cubicBezTo>
                  <a:lnTo>
                    <a:pt x="1672" y="1804"/>
                  </a:lnTo>
                  <a:cubicBezTo>
                    <a:pt x="1756" y="1149"/>
                    <a:pt x="2031" y="620"/>
                    <a:pt x="2835" y="429"/>
                  </a:cubicBezTo>
                  <a:cubicBezTo>
                    <a:pt x="2854" y="164"/>
                    <a:pt x="2583" y="0"/>
                    <a:pt x="2313"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0" name="Google Shape;4450;p25"/>
            <p:cNvSpPr/>
            <p:nvPr/>
          </p:nvSpPr>
          <p:spPr>
            <a:xfrm>
              <a:off x="-1433425" y="3921275"/>
              <a:ext cx="58625" cy="61450"/>
            </a:xfrm>
            <a:custGeom>
              <a:rect b="b" l="l" r="r" t="t"/>
              <a:pathLst>
                <a:path extrusionOk="0" h="2458" w="2345">
                  <a:moveTo>
                    <a:pt x="1700" y="0"/>
                  </a:moveTo>
                  <a:cubicBezTo>
                    <a:pt x="1581" y="0"/>
                    <a:pt x="1477" y="56"/>
                    <a:pt x="1439" y="195"/>
                  </a:cubicBezTo>
                  <a:cubicBezTo>
                    <a:pt x="1714" y="512"/>
                    <a:pt x="1312" y="745"/>
                    <a:pt x="1270" y="999"/>
                  </a:cubicBezTo>
                  <a:cubicBezTo>
                    <a:pt x="297" y="1147"/>
                    <a:pt x="1" y="1675"/>
                    <a:pt x="149" y="2458"/>
                  </a:cubicBezTo>
                  <a:cubicBezTo>
                    <a:pt x="614" y="1189"/>
                    <a:pt x="1460" y="1570"/>
                    <a:pt x="2137" y="576"/>
                  </a:cubicBezTo>
                  <a:cubicBezTo>
                    <a:pt x="2344" y="309"/>
                    <a:pt x="1980" y="0"/>
                    <a:pt x="1700"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1" name="Google Shape;4451;p25"/>
            <p:cNvSpPr/>
            <p:nvPr/>
          </p:nvSpPr>
          <p:spPr>
            <a:xfrm>
              <a:off x="-1411225" y="3926025"/>
              <a:ext cx="35250" cy="20225"/>
            </a:xfrm>
            <a:custGeom>
              <a:rect b="b" l="l" r="r" t="t"/>
              <a:pathLst>
                <a:path extrusionOk="0" h="809" w="1410">
                  <a:moveTo>
                    <a:pt x="661" y="1"/>
                  </a:moveTo>
                  <a:cubicBezTo>
                    <a:pt x="627" y="1"/>
                    <a:pt x="590" y="2"/>
                    <a:pt x="551" y="5"/>
                  </a:cubicBezTo>
                  <a:lnTo>
                    <a:pt x="382" y="5"/>
                  </a:lnTo>
                  <a:lnTo>
                    <a:pt x="1" y="491"/>
                  </a:lnTo>
                  <a:cubicBezTo>
                    <a:pt x="64" y="639"/>
                    <a:pt x="212" y="766"/>
                    <a:pt x="382" y="809"/>
                  </a:cubicBezTo>
                  <a:cubicBezTo>
                    <a:pt x="847" y="647"/>
                    <a:pt x="1409" y="1"/>
                    <a:pt x="661"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2" name="Google Shape;4452;p25"/>
            <p:cNvSpPr/>
            <p:nvPr/>
          </p:nvSpPr>
          <p:spPr>
            <a:xfrm>
              <a:off x="-2803900" y="3810875"/>
              <a:ext cx="39900" cy="45625"/>
            </a:xfrm>
            <a:custGeom>
              <a:rect b="b" l="l" r="r" t="t"/>
              <a:pathLst>
                <a:path extrusionOk="0" h="1825" w="1596">
                  <a:moveTo>
                    <a:pt x="741" y="0"/>
                  </a:moveTo>
                  <a:lnTo>
                    <a:pt x="191" y="1037"/>
                  </a:lnTo>
                  <a:cubicBezTo>
                    <a:pt x="64" y="1037"/>
                    <a:pt x="64" y="1143"/>
                    <a:pt x="0" y="1185"/>
                  </a:cubicBezTo>
                  <a:lnTo>
                    <a:pt x="0" y="1671"/>
                  </a:lnTo>
                  <a:cubicBezTo>
                    <a:pt x="157" y="1778"/>
                    <a:pt x="308" y="1824"/>
                    <a:pt x="447" y="1824"/>
                  </a:cubicBezTo>
                  <a:cubicBezTo>
                    <a:pt x="1190" y="1824"/>
                    <a:pt x="1596" y="499"/>
                    <a:pt x="741"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3" name="Google Shape;4453;p25"/>
            <p:cNvSpPr/>
            <p:nvPr/>
          </p:nvSpPr>
          <p:spPr>
            <a:xfrm>
              <a:off x="-2810250" y="3804525"/>
              <a:ext cx="11125" cy="36500"/>
            </a:xfrm>
            <a:custGeom>
              <a:rect b="b" l="l" r="r" t="t"/>
              <a:pathLst>
                <a:path extrusionOk="0" h="1460" w="445">
                  <a:moveTo>
                    <a:pt x="445" y="1"/>
                  </a:moveTo>
                  <a:cubicBezTo>
                    <a:pt x="1" y="445"/>
                    <a:pt x="297" y="974"/>
                    <a:pt x="254" y="1460"/>
                  </a:cubicBezTo>
                  <a:lnTo>
                    <a:pt x="445" y="1291"/>
                  </a:lnTo>
                  <a:cubicBezTo>
                    <a:pt x="445" y="868"/>
                    <a:pt x="445" y="424"/>
                    <a:pt x="445"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4" name="Google Shape;4454;p25"/>
            <p:cNvSpPr/>
            <p:nvPr/>
          </p:nvSpPr>
          <p:spPr>
            <a:xfrm>
              <a:off x="-1216100" y="4099100"/>
              <a:ext cx="34200" cy="16875"/>
            </a:xfrm>
            <a:custGeom>
              <a:rect b="b" l="l" r="r" t="t"/>
              <a:pathLst>
                <a:path extrusionOk="0" h="675" w="1368">
                  <a:moveTo>
                    <a:pt x="772" y="0"/>
                  </a:moveTo>
                  <a:cubicBezTo>
                    <a:pt x="660" y="0"/>
                    <a:pt x="532" y="37"/>
                    <a:pt x="402" y="125"/>
                  </a:cubicBezTo>
                  <a:cubicBezTo>
                    <a:pt x="0" y="379"/>
                    <a:pt x="465" y="484"/>
                    <a:pt x="550" y="653"/>
                  </a:cubicBezTo>
                  <a:lnTo>
                    <a:pt x="740" y="675"/>
                  </a:lnTo>
                  <a:cubicBezTo>
                    <a:pt x="1368" y="460"/>
                    <a:pt x="1170" y="0"/>
                    <a:pt x="772"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5" name="Google Shape;4455;p25"/>
            <p:cNvSpPr/>
            <p:nvPr/>
          </p:nvSpPr>
          <p:spPr>
            <a:xfrm>
              <a:off x="-1434475" y="3938375"/>
              <a:ext cx="18525" cy="7875"/>
            </a:xfrm>
            <a:custGeom>
              <a:rect b="b" l="l" r="r" t="t"/>
              <a:pathLst>
                <a:path extrusionOk="0" h="315" w="741">
                  <a:moveTo>
                    <a:pt x="402" y="1"/>
                  </a:moveTo>
                  <a:cubicBezTo>
                    <a:pt x="212" y="1"/>
                    <a:pt x="40" y="50"/>
                    <a:pt x="0" y="315"/>
                  </a:cubicBezTo>
                  <a:lnTo>
                    <a:pt x="741" y="19"/>
                  </a:lnTo>
                  <a:cubicBezTo>
                    <a:pt x="637" y="19"/>
                    <a:pt x="517" y="1"/>
                    <a:pt x="402"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6" name="Google Shape;4456;p25"/>
            <p:cNvSpPr/>
            <p:nvPr/>
          </p:nvSpPr>
          <p:spPr>
            <a:xfrm>
              <a:off x="-2306375" y="3724700"/>
              <a:ext cx="12200" cy="23800"/>
            </a:xfrm>
            <a:custGeom>
              <a:rect b="b" l="l" r="r" t="t"/>
              <a:pathLst>
                <a:path extrusionOk="0" h="952" w="488">
                  <a:moveTo>
                    <a:pt x="339" y="0"/>
                  </a:moveTo>
                  <a:cubicBezTo>
                    <a:pt x="1" y="275"/>
                    <a:pt x="212" y="635"/>
                    <a:pt x="170" y="952"/>
                  </a:cubicBezTo>
                  <a:cubicBezTo>
                    <a:pt x="487" y="677"/>
                    <a:pt x="276" y="317"/>
                    <a:pt x="339"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57" name="Google Shape;4457;p25"/>
          <p:cNvGrpSpPr/>
          <p:nvPr/>
        </p:nvGrpSpPr>
        <p:grpSpPr>
          <a:xfrm>
            <a:off x="-530175" y="538288"/>
            <a:ext cx="2106500" cy="597475"/>
            <a:chOff x="-2810250" y="3572525"/>
            <a:chExt cx="2106500" cy="597475"/>
          </a:xfrm>
        </p:grpSpPr>
        <p:sp>
          <p:nvSpPr>
            <p:cNvPr id="4458" name="Google Shape;4458;p25"/>
            <p:cNvSpPr/>
            <p:nvPr/>
          </p:nvSpPr>
          <p:spPr>
            <a:xfrm>
              <a:off x="-2396250" y="4007475"/>
              <a:ext cx="133850" cy="123700"/>
            </a:xfrm>
            <a:custGeom>
              <a:rect b="b" l="l" r="r" t="t"/>
              <a:pathLst>
                <a:path extrusionOk="0" h="4948" w="5354">
                  <a:moveTo>
                    <a:pt x="3665" y="0"/>
                  </a:moveTo>
                  <a:cubicBezTo>
                    <a:pt x="3419" y="0"/>
                    <a:pt x="3177" y="89"/>
                    <a:pt x="2983" y="258"/>
                  </a:cubicBezTo>
                  <a:cubicBezTo>
                    <a:pt x="2771" y="1971"/>
                    <a:pt x="1" y="2521"/>
                    <a:pt x="339" y="4445"/>
                  </a:cubicBezTo>
                  <a:cubicBezTo>
                    <a:pt x="400" y="4488"/>
                    <a:pt x="452" y="4505"/>
                    <a:pt x="498" y="4505"/>
                  </a:cubicBezTo>
                  <a:cubicBezTo>
                    <a:pt x="693" y="4505"/>
                    <a:pt x="777" y="4189"/>
                    <a:pt x="1039" y="4189"/>
                  </a:cubicBezTo>
                  <a:cubicBezTo>
                    <a:pt x="1052" y="4189"/>
                    <a:pt x="1065" y="4190"/>
                    <a:pt x="1079" y="4192"/>
                  </a:cubicBezTo>
                  <a:cubicBezTo>
                    <a:pt x="1164" y="4466"/>
                    <a:pt x="614" y="4466"/>
                    <a:pt x="762" y="4763"/>
                  </a:cubicBezTo>
                  <a:cubicBezTo>
                    <a:pt x="893" y="4882"/>
                    <a:pt x="1072" y="4948"/>
                    <a:pt x="1226" y="4948"/>
                  </a:cubicBezTo>
                  <a:cubicBezTo>
                    <a:pt x="1344" y="4948"/>
                    <a:pt x="1447" y="4909"/>
                    <a:pt x="1502" y="4826"/>
                  </a:cubicBezTo>
                  <a:cubicBezTo>
                    <a:pt x="1946" y="4213"/>
                    <a:pt x="2750" y="3853"/>
                    <a:pt x="3004" y="3155"/>
                  </a:cubicBezTo>
                  <a:cubicBezTo>
                    <a:pt x="3110" y="2817"/>
                    <a:pt x="3363" y="2542"/>
                    <a:pt x="3659" y="2373"/>
                  </a:cubicBezTo>
                  <a:cubicBezTo>
                    <a:pt x="4558" y="1871"/>
                    <a:pt x="5354" y="109"/>
                    <a:pt x="4167" y="109"/>
                  </a:cubicBezTo>
                  <a:cubicBezTo>
                    <a:pt x="4153" y="109"/>
                    <a:pt x="4139" y="109"/>
                    <a:pt x="4125" y="110"/>
                  </a:cubicBezTo>
                  <a:cubicBezTo>
                    <a:pt x="3977" y="36"/>
                    <a:pt x="3820" y="0"/>
                    <a:pt x="3665"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9" name="Google Shape;4459;p25"/>
            <p:cNvSpPr/>
            <p:nvPr/>
          </p:nvSpPr>
          <p:spPr>
            <a:xfrm>
              <a:off x="-1076525" y="3572525"/>
              <a:ext cx="126925" cy="104075"/>
            </a:xfrm>
            <a:custGeom>
              <a:rect b="b" l="l" r="r" t="t"/>
              <a:pathLst>
                <a:path extrusionOk="0" h="4163" w="5077">
                  <a:moveTo>
                    <a:pt x="3337" y="1"/>
                  </a:moveTo>
                  <a:cubicBezTo>
                    <a:pt x="3025" y="1"/>
                    <a:pt x="2736" y="55"/>
                    <a:pt x="2602" y="165"/>
                  </a:cubicBezTo>
                  <a:cubicBezTo>
                    <a:pt x="2665" y="715"/>
                    <a:pt x="1798" y="906"/>
                    <a:pt x="1841" y="1477"/>
                  </a:cubicBezTo>
                  <a:cubicBezTo>
                    <a:pt x="1819" y="1815"/>
                    <a:pt x="1544" y="1900"/>
                    <a:pt x="1248" y="1963"/>
                  </a:cubicBezTo>
                  <a:cubicBezTo>
                    <a:pt x="254" y="2513"/>
                    <a:pt x="1" y="4099"/>
                    <a:pt x="1502" y="4163"/>
                  </a:cubicBezTo>
                  <a:cubicBezTo>
                    <a:pt x="2412" y="3824"/>
                    <a:pt x="3173" y="3190"/>
                    <a:pt x="3659" y="2365"/>
                  </a:cubicBezTo>
                  <a:cubicBezTo>
                    <a:pt x="3793" y="1912"/>
                    <a:pt x="4060" y="1739"/>
                    <a:pt x="4460" y="1739"/>
                  </a:cubicBezTo>
                  <a:cubicBezTo>
                    <a:pt x="4565" y="1739"/>
                    <a:pt x="4678" y="1751"/>
                    <a:pt x="4801" y="1773"/>
                  </a:cubicBezTo>
                  <a:cubicBezTo>
                    <a:pt x="4738" y="1604"/>
                    <a:pt x="5076" y="1477"/>
                    <a:pt x="4865" y="1286"/>
                  </a:cubicBezTo>
                  <a:cubicBezTo>
                    <a:pt x="4670" y="1119"/>
                    <a:pt x="4486" y="1055"/>
                    <a:pt x="4305" y="1055"/>
                  </a:cubicBezTo>
                  <a:cubicBezTo>
                    <a:pt x="3779" y="1055"/>
                    <a:pt x="3290" y="1599"/>
                    <a:pt x="2708" y="1709"/>
                  </a:cubicBezTo>
                  <a:cubicBezTo>
                    <a:pt x="2792" y="1202"/>
                    <a:pt x="3215" y="948"/>
                    <a:pt x="3511" y="715"/>
                  </a:cubicBezTo>
                  <a:cubicBezTo>
                    <a:pt x="3571" y="673"/>
                    <a:pt x="3645" y="658"/>
                    <a:pt x="3726" y="658"/>
                  </a:cubicBezTo>
                  <a:cubicBezTo>
                    <a:pt x="3891" y="658"/>
                    <a:pt x="4083" y="718"/>
                    <a:pt x="4233" y="718"/>
                  </a:cubicBezTo>
                  <a:cubicBezTo>
                    <a:pt x="4373" y="718"/>
                    <a:pt x="4476" y="666"/>
                    <a:pt x="4484" y="461"/>
                  </a:cubicBezTo>
                  <a:cubicBezTo>
                    <a:pt x="4458" y="156"/>
                    <a:pt x="3864" y="1"/>
                    <a:pt x="3337"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0" name="Google Shape;4460;p25"/>
            <p:cNvSpPr/>
            <p:nvPr/>
          </p:nvSpPr>
          <p:spPr>
            <a:xfrm>
              <a:off x="-2407875" y="4057575"/>
              <a:ext cx="141200" cy="94050"/>
            </a:xfrm>
            <a:custGeom>
              <a:rect b="b" l="l" r="r" t="t"/>
              <a:pathLst>
                <a:path extrusionOk="0" h="3762" w="5648">
                  <a:moveTo>
                    <a:pt x="4962" y="0"/>
                  </a:moveTo>
                  <a:cubicBezTo>
                    <a:pt x="4363" y="0"/>
                    <a:pt x="3743" y="352"/>
                    <a:pt x="3532" y="940"/>
                  </a:cubicBezTo>
                  <a:cubicBezTo>
                    <a:pt x="3405" y="1638"/>
                    <a:pt x="2665" y="1743"/>
                    <a:pt x="2369" y="2293"/>
                  </a:cubicBezTo>
                  <a:cubicBezTo>
                    <a:pt x="2144" y="2744"/>
                    <a:pt x="1958" y="2962"/>
                    <a:pt x="1704" y="2962"/>
                  </a:cubicBezTo>
                  <a:cubicBezTo>
                    <a:pt x="1506" y="2962"/>
                    <a:pt x="1265" y="2828"/>
                    <a:pt x="931" y="2568"/>
                  </a:cubicBezTo>
                  <a:cubicBezTo>
                    <a:pt x="656" y="2399"/>
                    <a:pt x="677" y="2188"/>
                    <a:pt x="740" y="1955"/>
                  </a:cubicBezTo>
                  <a:cubicBezTo>
                    <a:pt x="844" y="1728"/>
                    <a:pt x="715" y="1616"/>
                    <a:pt x="571" y="1616"/>
                  </a:cubicBezTo>
                  <a:cubicBezTo>
                    <a:pt x="420" y="1616"/>
                    <a:pt x="253" y="1738"/>
                    <a:pt x="317" y="1976"/>
                  </a:cubicBezTo>
                  <a:cubicBezTo>
                    <a:pt x="85" y="2293"/>
                    <a:pt x="0" y="2801"/>
                    <a:pt x="360" y="3076"/>
                  </a:cubicBezTo>
                  <a:cubicBezTo>
                    <a:pt x="1067" y="3522"/>
                    <a:pt x="1545" y="3761"/>
                    <a:pt x="1963" y="3761"/>
                  </a:cubicBezTo>
                  <a:cubicBezTo>
                    <a:pt x="2358" y="3761"/>
                    <a:pt x="2699" y="3549"/>
                    <a:pt x="3130" y="3097"/>
                  </a:cubicBezTo>
                  <a:cubicBezTo>
                    <a:pt x="3997" y="2166"/>
                    <a:pt x="5097" y="1342"/>
                    <a:pt x="5647" y="178"/>
                  </a:cubicBezTo>
                  <a:cubicBezTo>
                    <a:pt x="5441" y="57"/>
                    <a:pt x="5203" y="0"/>
                    <a:pt x="4962"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1" name="Google Shape;4461;p25"/>
            <p:cNvSpPr/>
            <p:nvPr/>
          </p:nvSpPr>
          <p:spPr>
            <a:xfrm>
              <a:off x="-869800" y="3762375"/>
              <a:ext cx="147025" cy="84950"/>
            </a:xfrm>
            <a:custGeom>
              <a:rect b="b" l="l" r="r" t="t"/>
              <a:pathLst>
                <a:path extrusionOk="0" h="3398" w="5881">
                  <a:moveTo>
                    <a:pt x="3321" y="0"/>
                  </a:moveTo>
                  <a:cubicBezTo>
                    <a:pt x="2724" y="0"/>
                    <a:pt x="1587" y="1645"/>
                    <a:pt x="652" y="1645"/>
                  </a:cubicBezTo>
                  <a:cubicBezTo>
                    <a:pt x="646" y="1645"/>
                    <a:pt x="641" y="1645"/>
                    <a:pt x="635" y="1644"/>
                  </a:cubicBezTo>
                  <a:cubicBezTo>
                    <a:pt x="339" y="1666"/>
                    <a:pt x="530" y="2004"/>
                    <a:pt x="276" y="2067"/>
                  </a:cubicBezTo>
                  <a:cubicBezTo>
                    <a:pt x="1" y="2448"/>
                    <a:pt x="170" y="2829"/>
                    <a:pt x="276" y="3188"/>
                  </a:cubicBezTo>
                  <a:lnTo>
                    <a:pt x="445" y="3209"/>
                  </a:lnTo>
                  <a:cubicBezTo>
                    <a:pt x="481" y="3205"/>
                    <a:pt x="517" y="3203"/>
                    <a:pt x="553" y="3203"/>
                  </a:cubicBezTo>
                  <a:cubicBezTo>
                    <a:pt x="921" y="3203"/>
                    <a:pt x="1302" y="3397"/>
                    <a:pt x="1640" y="3397"/>
                  </a:cubicBezTo>
                  <a:cubicBezTo>
                    <a:pt x="1779" y="3397"/>
                    <a:pt x="1911" y="3365"/>
                    <a:pt x="2031" y="3273"/>
                  </a:cubicBezTo>
                  <a:cubicBezTo>
                    <a:pt x="2645" y="2850"/>
                    <a:pt x="3491" y="2554"/>
                    <a:pt x="3892" y="2089"/>
                  </a:cubicBezTo>
                  <a:cubicBezTo>
                    <a:pt x="4358" y="1306"/>
                    <a:pt x="5881" y="1243"/>
                    <a:pt x="5606" y="164"/>
                  </a:cubicBezTo>
                  <a:cubicBezTo>
                    <a:pt x="5575" y="156"/>
                    <a:pt x="5540" y="153"/>
                    <a:pt x="5503" y="153"/>
                  </a:cubicBezTo>
                  <a:cubicBezTo>
                    <a:pt x="4820" y="153"/>
                    <a:pt x="3102" y="1370"/>
                    <a:pt x="2581" y="1771"/>
                  </a:cubicBezTo>
                  <a:cubicBezTo>
                    <a:pt x="2877" y="1179"/>
                    <a:pt x="3533" y="756"/>
                    <a:pt x="3491" y="58"/>
                  </a:cubicBezTo>
                  <a:cubicBezTo>
                    <a:pt x="3441" y="18"/>
                    <a:pt x="3384" y="0"/>
                    <a:pt x="3321"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2" name="Google Shape;4462;p25"/>
            <p:cNvSpPr/>
            <p:nvPr/>
          </p:nvSpPr>
          <p:spPr>
            <a:xfrm>
              <a:off x="-2475025" y="3887900"/>
              <a:ext cx="118975" cy="96950"/>
            </a:xfrm>
            <a:custGeom>
              <a:rect b="b" l="l" r="r" t="t"/>
              <a:pathLst>
                <a:path extrusionOk="0" h="3878" w="4759">
                  <a:moveTo>
                    <a:pt x="2337" y="1"/>
                  </a:moveTo>
                  <a:cubicBezTo>
                    <a:pt x="1329" y="1"/>
                    <a:pt x="678" y="1172"/>
                    <a:pt x="550" y="1995"/>
                  </a:cubicBezTo>
                  <a:cubicBezTo>
                    <a:pt x="0" y="3010"/>
                    <a:pt x="867" y="3751"/>
                    <a:pt x="1883" y="3878"/>
                  </a:cubicBezTo>
                  <a:cubicBezTo>
                    <a:pt x="2665" y="3095"/>
                    <a:pt x="4759" y="1953"/>
                    <a:pt x="3215" y="832"/>
                  </a:cubicBezTo>
                  <a:cubicBezTo>
                    <a:pt x="2898" y="621"/>
                    <a:pt x="2961" y="346"/>
                    <a:pt x="2834" y="92"/>
                  </a:cubicBezTo>
                  <a:cubicBezTo>
                    <a:pt x="2660" y="29"/>
                    <a:pt x="2494" y="1"/>
                    <a:pt x="2337"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3" name="Google Shape;4463;p25"/>
            <p:cNvSpPr/>
            <p:nvPr/>
          </p:nvSpPr>
          <p:spPr>
            <a:xfrm>
              <a:off x="-1207650" y="3814575"/>
              <a:ext cx="107350" cy="83025"/>
            </a:xfrm>
            <a:custGeom>
              <a:rect b="b" l="l" r="r" t="t"/>
              <a:pathLst>
                <a:path extrusionOk="0" h="3321" w="4294">
                  <a:moveTo>
                    <a:pt x="2433" y="1"/>
                  </a:moveTo>
                  <a:lnTo>
                    <a:pt x="1883" y="275"/>
                  </a:lnTo>
                  <a:cubicBezTo>
                    <a:pt x="1967" y="1227"/>
                    <a:pt x="1037" y="1523"/>
                    <a:pt x="423" y="2031"/>
                  </a:cubicBezTo>
                  <a:cubicBezTo>
                    <a:pt x="0" y="2771"/>
                    <a:pt x="297" y="3194"/>
                    <a:pt x="1333" y="3321"/>
                  </a:cubicBezTo>
                  <a:cubicBezTo>
                    <a:pt x="3025" y="2665"/>
                    <a:pt x="2623" y="1227"/>
                    <a:pt x="4252" y="1121"/>
                  </a:cubicBezTo>
                  <a:lnTo>
                    <a:pt x="4294" y="783"/>
                  </a:lnTo>
                  <a:cubicBezTo>
                    <a:pt x="3955" y="22"/>
                    <a:pt x="3131" y="106"/>
                    <a:pt x="2433"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4" name="Google Shape;4464;p25"/>
            <p:cNvSpPr/>
            <p:nvPr/>
          </p:nvSpPr>
          <p:spPr>
            <a:xfrm>
              <a:off x="-1657600" y="3775075"/>
              <a:ext cx="115300" cy="89075"/>
            </a:xfrm>
            <a:custGeom>
              <a:rect b="b" l="l" r="r" t="t"/>
              <a:pathLst>
                <a:path extrusionOk="0" h="3563" w="4612">
                  <a:moveTo>
                    <a:pt x="3414" y="0"/>
                  </a:moveTo>
                  <a:cubicBezTo>
                    <a:pt x="2993" y="0"/>
                    <a:pt x="3192" y="1023"/>
                    <a:pt x="1840" y="1707"/>
                  </a:cubicBezTo>
                  <a:cubicBezTo>
                    <a:pt x="1883" y="2807"/>
                    <a:pt x="719" y="2575"/>
                    <a:pt x="0" y="2934"/>
                  </a:cubicBezTo>
                  <a:cubicBezTo>
                    <a:pt x="104" y="3374"/>
                    <a:pt x="451" y="3562"/>
                    <a:pt x="899" y="3562"/>
                  </a:cubicBezTo>
                  <a:cubicBezTo>
                    <a:pt x="2278" y="3562"/>
                    <a:pt x="4612" y="1777"/>
                    <a:pt x="3701" y="100"/>
                  </a:cubicBezTo>
                  <a:cubicBezTo>
                    <a:pt x="3579" y="31"/>
                    <a:pt x="3487" y="0"/>
                    <a:pt x="3414"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5" name="Google Shape;4465;p25"/>
            <p:cNvSpPr/>
            <p:nvPr/>
          </p:nvSpPr>
          <p:spPr>
            <a:xfrm>
              <a:off x="-2430100" y="3892350"/>
              <a:ext cx="79875" cy="94825"/>
            </a:xfrm>
            <a:custGeom>
              <a:rect b="b" l="l" r="r" t="t"/>
              <a:pathLst>
                <a:path extrusionOk="0" h="3793" w="3195">
                  <a:moveTo>
                    <a:pt x="1251" y="0"/>
                  </a:moveTo>
                  <a:cubicBezTo>
                    <a:pt x="1175" y="0"/>
                    <a:pt x="1096" y="7"/>
                    <a:pt x="1016" y="20"/>
                  </a:cubicBezTo>
                  <a:cubicBezTo>
                    <a:pt x="720" y="316"/>
                    <a:pt x="382" y="548"/>
                    <a:pt x="1185" y="760"/>
                  </a:cubicBezTo>
                  <a:cubicBezTo>
                    <a:pt x="2475" y="1162"/>
                    <a:pt x="1376" y="2684"/>
                    <a:pt x="530" y="3002"/>
                  </a:cubicBezTo>
                  <a:cubicBezTo>
                    <a:pt x="212" y="3065"/>
                    <a:pt x="1" y="3382"/>
                    <a:pt x="86" y="3700"/>
                  </a:cubicBezTo>
                  <a:cubicBezTo>
                    <a:pt x="287" y="3764"/>
                    <a:pt x="455" y="3793"/>
                    <a:pt x="600" y="3793"/>
                  </a:cubicBezTo>
                  <a:cubicBezTo>
                    <a:pt x="1354" y="3793"/>
                    <a:pt x="1459" y="3019"/>
                    <a:pt x="2116" y="2558"/>
                  </a:cubicBezTo>
                  <a:cubicBezTo>
                    <a:pt x="3194" y="1779"/>
                    <a:pt x="2538" y="0"/>
                    <a:pt x="1251"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6" name="Google Shape;4466;p25"/>
            <p:cNvSpPr/>
            <p:nvPr/>
          </p:nvSpPr>
          <p:spPr>
            <a:xfrm>
              <a:off x="-858675" y="3784450"/>
              <a:ext cx="124800" cy="72900"/>
            </a:xfrm>
            <a:custGeom>
              <a:rect b="b" l="l" r="r" t="t"/>
              <a:pathLst>
                <a:path extrusionOk="0" h="2916" w="4992">
                  <a:moveTo>
                    <a:pt x="4991" y="85"/>
                  </a:moveTo>
                  <a:lnTo>
                    <a:pt x="4991" y="85"/>
                  </a:lnTo>
                  <a:cubicBezTo>
                    <a:pt x="4590" y="233"/>
                    <a:pt x="3638" y="0"/>
                    <a:pt x="3553" y="529"/>
                  </a:cubicBezTo>
                  <a:cubicBezTo>
                    <a:pt x="3744" y="1523"/>
                    <a:pt x="2242" y="1142"/>
                    <a:pt x="1925" y="1840"/>
                  </a:cubicBezTo>
                  <a:cubicBezTo>
                    <a:pt x="1784" y="2210"/>
                    <a:pt x="1565" y="2322"/>
                    <a:pt x="1324" y="2322"/>
                  </a:cubicBezTo>
                  <a:cubicBezTo>
                    <a:pt x="952" y="2322"/>
                    <a:pt x="529" y="2056"/>
                    <a:pt x="260" y="2056"/>
                  </a:cubicBezTo>
                  <a:cubicBezTo>
                    <a:pt x="125" y="2056"/>
                    <a:pt x="30" y="2124"/>
                    <a:pt x="0" y="2326"/>
                  </a:cubicBezTo>
                  <a:cubicBezTo>
                    <a:pt x="340" y="2745"/>
                    <a:pt x="752" y="2916"/>
                    <a:pt x="1193" y="2916"/>
                  </a:cubicBezTo>
                  <a:cubicBezTo>
                    <a:pt x="2648" y="2916"/>
                    <a:pt x="4423" y="1058"/>
                    <a:pt x="4991" y="85"/>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7" name="Google Shape;4467;p25"/>
            <p:cNvSpPr/>
            <p:nvPr/>
          </p:nvSpPr>
          <p:spPr>
            <a:xfrm>
              <a:off x="-1715775" y="4022375"/>
              <a:ext cx="82525" cy="97300"/>
            </a:xfrm>
            <a:custGeom>
              <a:rect b="b" l="l" r="r" t="t"/>
              <a:pathLst>
                <a:path extrusionOk="0" h="3892" w="3301">
                  <a:moveTo>
                    <a:pt x="2164" y="1"/>
                  </a:moveTo>
                  <a:cubicBezTo>
                    <a:pt x="2076" y="1"/>
                    <a:pt x="2004" y="47"/>
                    <a:pt x="1968" y="191"/>
                  </a:cubicBezTo>
                  <a:cubicBezTo>
                    <a:pt x="1714" y="381"/>
                    <a:pt x="1545" y="677"/>
                    <a:pt x="1545" y="994"/>
                  </a:cubicBezTo>
                  <a:cubicBezTo>
                    <a:pt x="1376" y="1925"/>
                    <a:pt x="1" y="2411"/>
                    <a:pt x="530" y="3469"/>
                  </a:cubicBezTo>
                  <a:cubicBezTo>
                    <a:pt x="675" y="3736"/>
                    <a:pt x="995" y="3891"/>
                    <a:pt x="1306" y="3891"/>
                  </a:cubicBezTo>
                  <a:cubicBezTo>
                    <a:pt x="1536" y="3891"/>
                    <a:pt x="1760" y="3806"/>
                    <a:pt x="1904" y="3617"/>
                  </a:cubicBezTo>
                  <a:cubicBezTo>
                    <a:pt x="2179" y="2432"/>
                    <a:pt x="3300" y="1502"/>
                    <a:pt x="3258" y="233"/>
                  </a:cubicBezTo>
                  <a:lnTo>
                    <a:pt x="2708" y="148"/>
                  </a:lnTo>
                  <a:cubicBezTo>
                    <a:pt x="2698" y="150"/>
                    <a:pt x="2687" y="151"/>
                    <a:pt x="2676" y="151"/>
                  </a:cubicBezTo>
                  <a:cubicBezTo>
                    <a:pt x="2534" y="151"/>
                    <a:pt x="2323" y="1"/>
                    <a:pt x="2164"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8" name="Google Shape;4468;p25"/>
            <p:cNvSpPr/>
            <p:nvPr/>
          </p:nvSpPr>
          <p:spPr>
            <a:xfrm>
              <a:off x="-1209225" y="4031875"/>
              <a:ext cx="103650" cy="71425"/>
            </a:xfrm>
            <a:custGeom>
              <a:rect b="b" l="l" r="r" t="t"/>
              <a:pathLst>
                <a:path extrusionOk="0" h="2857" w="4146">
                  <a:moveTo>
                    <a:pt x="3786" y="1"/>
                  </a:moveTo>
                  <a:cubicBezTo>
                    <a:pt x="3046" y="85"/>
                    <a:pt x="2305" y="64"/>
                    <a:pt x="1586" y="128"/>
                  </a:cubicBezTo>
                  <a:lnTo>
                    <a:pt x="1015" y="593"/>
                  </a:lnTo>
                  <a:cubicBezTo>
                    <a:pt x="931" y="678"/>
                    <a:pt x="888" y="762"/>
                    <a:pt x="867" y="889"/>
                  </a:cubicBezTo>
                  <a:cubicBezTo>
                    <a:pt x="867" y="1460"/>
                    <a:pt x="0" y="1756"/>
                    <a:pt x="254" y="2412"/>
                  </a:cubicBezTo>
                  <a:cubicBezTo>
                    <a:pt x="536" y="2704"/>
                    <a:pt x="899" y="2857"/>
                    <a:pt x="1245" y="2857"/>
                  </a:cubicBezTo>
                  <a:cubicBezTo>
                    <a:pt x="1652" y="2857"/>
                    <a:pt x="2036" y="2646"/>
                    <a:pt x="2242" y="2200"/>
                  </a:cubicBezTo>
                  <a:cubicBezTo>
                    <a:pt x="2305" y="2031"/>
                    <a:pt x="2263" y="1862"/>
                    <a:pt x="2157" y="1756"/>
                  </a:cubicBezTo>
                  <a:cubicBezTo>
                    <a:pt x="2106" y="1735"/>
                    <a:pt x="2059" y="1725"/>
                    <a:pt x="2015" y="1725"/>
                  </a:cubicBezTo>
                  <a:cubicBezTo>
                    <a:pt x="1762" y="1725"/>
                    <a:pt x="1611" y="2027"/>
                    <a:pt x="1362" y="2027"/>
                  </a:cubicBezTo>
                  <a:cubicBezTo>
                    <a:pt x="1314" y="2027"/>
                    <a:pt x="1262" y="2016"/>
                    <a:pt x="1206" y="1989"/>
                  </a:cubicBezTo>
                  <a:cubicBezTo>
                    <a:pt x="1461" y="1559"/>
                    <a:pt x="1576" y="1366"/>
                    <a:pt x="1705" y="1366"/>
                  </a:cubicBezTo>
                  <a:cubicBezTo>
                    <a:pt x="1811" y="1366"/>
                    <a:pt x="1926" y="1497"/>
                    <a:pt x="2136" y="1735"/>
                  </a:cubicBezTo>
                  <a:cubicBezTo>
                    <a:pt x="2338" y="1823"/>
                    <a:pt x="2499" y="1859"/>
                    <a:pt x="2631" y="1859"/>
                  </a:cubicBezTo>
                  <a:cubicBezTo>
                    <a:pt x="3230" y="1859"/>
                    <a:pt x="3210" y="1093"/>
                    <a:pt x="3574" y="868"/>
                  </a:cubicBezTo>
                  <a:lnTo>
                    <a:pt x="3574" y="868"/>
                  </a:lnTo>
                  <a:cubicBezTo>
                    <a:pt x="3426" y="1079"/>
                    <a:pt x="3320" y="1291"/>
                    <a:pt x="3765" y="1418"/>
                  </a:cubicBezTo>
                  <a:cubicBezTo>
                    <a:pt x="3765" y="953"/>
                    <a:pt x="4145" y="487"/>
                    <a:pt x="3786"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9" name="Google Shape;4469;p25"/>
            <p:cNvSpPr/>
            <p:nvPr/>
          </p:nvSpPr>
          <p:spPr>
            <a:xfrm>
              <a:off x="-2402600" y="4013900"/>
              <a:ext cx="103125" cy="108950"/>
            </a:xfrm>
            <a:custGeom>
              <a:rect b="b" l="l" r="r" t="t"/>
              <a:pathLst>
                <a:path extrusionOk="0" h="4358" w="4125">
                  <a:moveTo>
                    <a:pt x="3258" y="1"/>
                  </a:moveTo>
                  <a:cubicBezTo>
                    <a:pt x="1883" y="720"/>
                    <a:pt x="826" y="1925"/>
                    <a:pt x="276" y="3385"/>
                  </a:cubicBezTo>
                  <a:cubicBezTo>
                    <a:pt x="635" y="3638"/>
                    <a:pt x="1" y="4188"/>
                    <a:pt x="656" y="4358"/>
                  </a:cubicBezTo>
                  <a:cubicBezTo>
                    <a:pt x="720" y="4315"/>
                    <a:pt x="741" y="4231"/>
                    <a:pt x="656" y="4188"/>
                  </a:cubicBezTo>
                  <a:cubicBezTo>
                    <a:pt x="635" y="2285"/>
                    <a:pt x="4125" y="1206"/>
                    <a:pt x="3258"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0" name="Google Shape;4470;p25"/>
            <p:cNvSpPr/>
            <p:nvPr/>
          </p:nvSpPr>
          <p:spPr>
            <a:xfrm>
              <a:off x="-2066325" y="3800825"/>
              <a:ext cx="83575" cy="106975"/>
            </a:xfrm>
            <a:custGeom>
              <a:rect b="b" l="l" r="r" t="t"/>
              <a:pathLst>
                <a:path extrusionOk="0" h="4279" w="3343">
                  <a:moveTo>
                    <a:pt x="1333" y="1"/>
                  </a:moveTo>
                  <a:lnTo>
                    <a:pt x="1333" y="22"/>
                  </a:lnTo>
                  <a:cubicBezTo>
                    <a:pt x="678" y="1333"/>
                    <a:pt x="1" y="2856"/>
                    <a:pt x="995" y="4188"/>
                  </a:cubicBezTo>
                  <a:cubicBezTo>
                    <a:pt x="1021" y="4179"/>
                    <a:pt x="1044" y="4174"/>
                    <a:pt x="1064" y="4174"/>
                  </a:cubicBezTo>
                  <a:cubicBezTo>
                    <a:pt x="1093" y="4174"/>
                    <a:pt x="1118" y="4185"/>
                    <a:pt x="1143" y="4209"/>
                  </a:cubicBezTo>
                  <a:cubicBezTo>
                    <a:pt x="1255" y="4257"/>
                    <a:pt x="1355" y="4278"/>
                    <a:pt x="1445" y="4278"/>
                  </a:cubicBezTo>
                  <a:cubicBezTo>
                    <a:pt x="2033" y="4278"/>
                    <a:pt x="2193" y="3371"/>
                    <a:pt x="2560" y="3004"/>
                  </a:cubicBezTo>
                  <a:cubicBezTo>
                    <a:pt x="2814" y="2581"/>
                    <a:pt x="3342" y="2200"/>
                    <a:pt x="3152" y="1650"/>
                  </a:cubicBezTo>
                  <a:cubicBezTo>
                    <a:pt x="2964" y="1253"/>
                    <a:pt x="3272" y="339"/>
                    <a:pt x="2645" y="339"/>
                  </a:cubicBezTo>
                  <a:cubicBezTo>
                    <a:pt x="2638" y="339"/>
                    <a:pt x="2631" y="339"/>
                    <a:pt x="2623" y="339"/>
                  </a:cubicBezTo>
                  <a:cubicBezTo>
                    <a:pt x="1777" y="1016"/>
                    <a:pt x="2285" y="2116"/>
                    <a:pt x="1629" y="2940"/>
                  </a:cubicBezTo>
                  <a:cubicBezTo>
                    <a:pt x="678" y="2010"/>
                    <a:pt x="3258" y="318"/>
                    <a:pt x="1333"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1" name="Google Shape;4471;p25"/>
            <p:cNvSpPr/>
            <p:nvPr/>
          </p:nvSpPr>
          <p:spPr>
            <a:xfrm>
              <a:off x="-2386200" y="4013900"/>
              <a:ext cx="131150" cy="123250"/>
            </a:xfrm>
            <a:custGeom>
              <a:rect b="b" l="l" r="r" t="t"/>
              <a:pathLst>
                <a:path extrusionOk="0" h="4930" w="5246">
                  <a:moveTo>
                    <a:pt x="4273" y="1"/>
                  </a:moveTo>
                  <a:cubicBezTo>
                    <a:pt x="4251" y="974"/>
                    <a:pt x="3702" y="1672"/>
                    <a:pt x="2708" y="2116"/>
                  </a:cubicBezTo>
                  <a:cubicBezTo>
                    <a:pt x="2517" y="2200"/>
                    <a:pt x="2390" y="2306"/>
                    <a:pt x="2433" y="2475"/>
                  </a:cubicBezTo>
                  <a:cubicBezTo>
                    <a:pt x="2644" y="3448"/>
                    <a:pt x="1142" y="3533"/>
                    <a:pt x="1079" y="4400"/>
                  </a:cubicBezTo>
                  <a:cubicBezTo>
                    <a:pt x="1079" y="4474"/>
                    <a:pt x="957" y="4521"/>
                    <a:pt x="809" y="4521"/>
                  </a:cubicBezTo>
                  <a:cubicBezTo>
                    <a:pt x="661" y="4521"/>
                    <a:pt x="487" y="4474"/>
                    <a:pt x="381" y="4358"/>
                  </a:cubicBezTo>
                  <a:cubicBezTo>
                    <a:pt x="430" y="4210"/>
                    <a:pt x="343" y="4184"/>
                    <a:pt x="233" y="4184"/>
                  </a:cubicBezTo>
                  <a:cubicBezTo>
                    <a:pt x="173" y="4184"/>
                    <a:pt x="107" y="4191"/>
                    <a:pt x="51" y="4191"/>
                  </a:cubicBezTo>
                  <a:cubicBezTo>
                    <a:pt x="33" y="4191"/>
                    <a:pt x="16" y="4191"/>
                    <a:pt x="0" y="4188"/>
                  </a:cubicBezTo>
                  <a:lnTo>
                    <a:pt x="0" y="4358"/>
                  </a:lnTo>
                  <a:cubicBezTo>
                    <a:pt x="211" y="4625"/>
                    <a:pt x="478" y="4929"/>
                    <a:pt x="770" y="4929"/>
                  </a:cubicBezTo>
                  <a:cubicBezTo>
                    <a:pt x="918" y="4929"/>
                    <a:pt x="1071" y="4852"/>
                    <a:pt x="1227" y="4654"/>
                  </a:cubicBezTo>
                  <a:cubicBezTo>
                    <a:pt x="1713" y="4061"/>
                    <a:pt x="2433" y="3638"/>
                    <a:pt x="2771" y="2983"/>
                  </a:cubicBezTo>
                  <a:cubicBezTo>
                    <a:pt x="3157" y="2175"/>
                    <a:pt x="3471" y="1892"/>
                    <a:pt x="4244" y="1892"/>
                  </a:cubicBezTo>
                  <a:cubicBezTo>
                    <a:pt x="4402" y="1892"/>
                    <a:pt x="4579" y="1904"/>
                    <a:pt x="4780" y="1925"/>
                  </a:cubicBezTo>
                  <a:cubicBezTo>
                    <a:pt x="5245" y="1164"/>
                    <a:pt x="4865" y="551"/>
                    <a:pt x="4273"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2" name="Google Shape;4472;p25"/>
            <p:cNvSpPr/>
            <p:nvPr/>
          </p:nvSpPr>
          <p:spPr>
            <a:xfrm>
              <a:off x="-1054850" y="3608375"/>
              <a:ext cx="98375" cy="83775"/>
            </a:xfrm>
            <a:custGeom>
              <a:rect b="b" l="l" r="r" t="t"/>
              <a:pathLst>
                <a:path extrusionOk="0" h="3351" w="3935">
                  <a:moveTo>
                    <a:pt x="3286" y="0"/>
                  </a:moveTo>
                  <a:cubicBezTo>
                    <a:pt x="3065" y="0"/>
                    <a:pt x="2878" y="122"/>
                    <a:pt x="2814" y="360"/>
                  </a:cubicBezTo>
                  <a:cubicBezTo>
                    <a:pt x="2602" y="1121"/>
                    <a:pt x="1820" y="1460"/>
                    <a:pt x="1545" y="2115"/>
                  </a:cubicBezTo>
                  <a:cubicBezTo>
                    <a:pt x="1312" y="2284"/>
                    <a:pt x="1058" y="2454"/>
                    <a:pt x="804" y="2581"/>
                  </a:cubicBezTo>
                  <a:cubicBezTo>
                    <a:pt x="402" y="2729"/>
                    <a:pt x="1" y="2855"/>
                    <a:pt x="64" y="3342"/>
                  </a:cubicBezTo>
                  <a:cubicBezTo>
                    <a:pt x="126" y="3347"/>
                    <a:pt x="187" y="3350"/>
                    <a:pt x="248" y="3350"/>
                  </a:cubicBezTo>
                  <a:cubicBezTo>
                    <a:pt x="1839" y="3350"/>
                    <a:pt x="3181" y="1540"/>
                    <a:pt x="3934" y="339"/>
                  </a:cubicBezTo>
                  <a:cubicBezTo>
                    <a:pt x="3738" y="111"/>
                    <a:pt x="3496" y="0"/>
                    <a:pt x="3286"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3" name="Google Shape;4473;p25"/>
            <p:cNvSpPr/>
            <p:nvPr/>
          </p:nvSpPr>
          <p:spPr>
            <a:xfrm>
              <a:off x="-2025025" y="3796425"/>
              <a:ext cx="88800" cy="110275"/>
            </a:xfrm>
            <a:custGeom>
              <a:rect b="b" l="l" r="r" t="t"/>
              <a:pathLst>
                <a:path extrusionOk="0" h="4411" w="3552">
                  <a:moveTo>
                    <a:pt x="889" y="1"/>
                  </a:moveTo>
                  <a:cubicBezTo>
                    <a:pt x="649" y="1"/>
                    <a:pt x="619" y="221"/>
                    <a:pt x="1162" y="663"/>
                  </a:cubicBezTo>
                  <a:cubicBezTo>
                    <a:pt x="1373" y="832"/>
                    <a:pt x="1310" y="1001"/>
                    <a:pt x="1141" y="1150"/>
                  </a:cubicBezTo>
                  <a:cubicBezTo>
                    <a:pt x="992" y="1678"/>
                    <a:pt x="1881" y="2186"/>
                    <a:pt x="1141" y="2588"/>
                  </a:cubicBezTo>
                  <a:cubicBezTo>
                    <a:pt x="770" y="2670"/>
                    <a:pt x="1" y="4411"/>
                    <a:pt x="696" y="4411"/>
                  </a:cubicBezTo>
                  <a:cubicBezTo>
                    <a:pt x="716" y="4411"/>
                    <a:pt x="737" y="4409"/>
                    <a:pt x="760" y="4406"/>
                  </a:cubicBezTo>
                  <a:cubicBezTo>
                    <a:pt x="3552" y="1477"/>
                    <a:pt x="1512" y="1"/>
                    <a:pt x="889"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4" name="Google Shape;4474;p25"/>
            <p:cNvSpPr/>
            <p:nvPr/>
          </p:nvSpPr>
          <p:spPr>
            <a:xfrm>
              <a:off x="-2743625" y="4091025"/>
              <a:ext cx="81975" cy="78875"/>
            </a:xfrm>
            <a:custGeom>
              <a:rect b="b" l="l" r="r" t="t"/>
              <a:pathLst>
                <a:path extrusionOk="0" h="3155" w="3279">
                  <a:moveTo>
                    <a:pt x="2655" y="0"/>
                  </a:moveTo>
                  <a:cubicBezTo>
                    <a:pt x="2457" y="0"/>
                    <a:pt x="2305" y="192"/>
                    <a:pt x="1967" y="638"/>
                  </a:cubicBezTo>
                  <a:cubicBezTo>
                    <a:pt x="1269" y="1463"/>
                    <a:pt x="127" y="2034"/>
                    <a:pt x="0" y="3155"/>
                  </a:cubicBezTo>
                  <a:cubicBezTo>
                    <a:pt x="1756" y="2943"/>
                    <a:pt x="2411" y="2119"/>
                    <a:pt x="3279" y="300"/>
                  </a:cubicBezTo>
                  <a:cubicBezTo>
                    <a:pt x="2979" y="109"/>
                    <a:pt x="2804" y="0"/>
                    <a:pt x="2655"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5" name="Google Shape;4475;p25"/>
            <p:cNvSpPr/>
            <p:nvPr/>
          </p:nvSpPr>
          <p:spPr>
            <a:xfrm>
              <a:off x="-1964275" y="3977375"/>
              <a:ext cx="102600" cy="85350"/>
            </a:xfrm>
            <a:custGeom>
              <a:rect b="b" l="l" r="r" t="t"/>
              <a:pathLst>
                <a:path extrusionOk="0" h="3414" w="4104">
                  <a:moveTo>
                    <a:pt x="3439" y="0"/>
                  </a:moveTo>
                  <a:cubicBezTo>
                    <a:pt x="3010" y="0"/>
                    <a:pt x="3012" y="466"/>
                    <a:pt x="2814" y="700"/>
                  </a:cubicBezTo>
                  <a:cubicBezTo>
                    <a:pt x="2665" y="1145"/>
                    <a:pt x="1946" y="1335"/>
                    <a:pt x="1925" y="1758"/>
                  </a:cubicBezTo>
                  <a:cubicBezTo>
                    <a:pt x="1862" y="2836"/>
                    <a:pt x="635" y="2562"/>
                    <a:pt x="1" y="3090"/>
                  </a:cubicBezTo>
                  <a:cubicBezTo>
                    <a:pt x="278" y="3316"/>
                    <a:pt x="585" y="3413"/>
                    <a:pt x="902" y="3413"/>
                  </a:cubicBezTo>
                  <a:cubicBezTo>
                    <a:pt x="2401" y="3413"/>
                    <a:pt x="4103" y="1232"/>
                    <a:pt x="3702" y="45"/>
                  </a:cubicBezTo>
                  <a:cubicBezTo>
                    <a:pt x="3599" y="14"/>
                    <a:pt x="3513" y="0"/>
                    <a:pt x="3439"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6" name="Google Shape;4476;p25"/>
            <p:cNvSpPr/>
            <p:nvPr/>
          </p:nvSpPr>
          <p:spPr>
            <a:xfrm>
              <a:off x="-2311650" y="3692450"/>
              <a:ext cx="94325" cy="88925"/>
            </a:xfrm>
            <a:custGeom>
              <a:rect b="b" l="l" r="r" t="t"/>
              <a:pathLst>
                <a:path extrusionOk="0" h="3557" w="3773">
                  <a:moveTo>
                    <a:pt x="3321" y="0"/>
                  </a:moveTo>
                  <a:lnTo>
                    <a:pt x="3321" y="0"/>
                  </a:lnTo>
                  <a:cubicBezTo>
                    <a:pt x="1354" y="550"/>
                    <a:pt x="3109" y="2411"/>
                    <a:pt x="910" y="2749"/>
                  </a:cubicBezTo>
                  <a:cubicBezTo>
                    <a:pt x="635" y="2961"/>
                    <a:pt x="43" y="2686"/>
                    <a:pt x="0" y="3215"/>
                  </a:cubicBezTo>
                  <a:cubicBezTo>
                    <a:pt x="318" y="3453"/>
                    <a:pt x="646" y="3557"/>
                    <a:pt x="967" y="3557"/>
                  </a:cubicBezTo>
                  <a:cubicBezTo>
                    <a:pt x="2441" y="3557"/>
                    <a:pt x="3772" y="1372"/>
                    <a:pt x="3321"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7" name="Google Shape;4477;p25"/>
            <p:cNvSpPr/>
            <p:nvPr/>
          </p:nvSpPr>
          <p:spPr>
            <a:xfrm>
              <a:off x="-1678225" y="3763825"/>
              <a:ext cx="87800" cy="86200"/>
            </a:xfrm>
            <a:custGeom>
              <a:rect b="b" l="l" r="r" t="t"/>
              <a:pathLst>
                <a:path extrusionOk="0" h="3448" w="3512">
                  <a:moveTo>
                    <a:pt x="2538" y="0"/>
                  </a:moveTo>
                  <a:lnTo>
                    <a:pt x="2538" y="0"/>
                  </a:lnTo>
                  <a:cubicBezTo>
                    <a:pt x="2010" y="360"/>
                    <a:pt x="1777" y="1037"/>
                    <a:pt x="1016" y="1163"/>
                  </a:cubicBezTo>
                  <a:cubicBezTo>
                    <a:pt x="614" y="1375"/>
                    <a:pt x="550" y="1819"/>
                    <a:pt x="275" y="2136"/>
                  </a:cubicBezTo>
                  <a:cubicBezTo>
                    <a:pt x="0" y="2454"/>
                    <a:pt x="297" y="3448"/>
                    <a:pt x="783" y="3448"/>
                  </a:cubicBezTo>
                  <a:cubicBezTo>
                    <a:pt x="1756" y="3384"/>
                    <a:pt x="3088" y="3363"/>
                    <a:pt x="2708" y="2157"/>
                  </a:cubicBezTo>
                  <a:lnTo>
                    <a:pt x="2581" y="2115"/>
                  </a:lnTo>
                  <a:cubicBezTo>
                    <a:pt x="2242" y="2263"/>
                    <a:pt x="2306" y="2644"/>
                    <a:pt x="2010" y="2792"/>
                  </a:cubicBezTo>
                  <a:cubicBezTo>
                    <a:pt x="1919" y="2832"/>
                    <a:pt x="1780" y="2858"/>
                    <a:pt x="1669" y="2858"/>
                  </a:cubicBezTo>
                  <a:cubicBezTo>
                    <a:pt x="1547" y="2858"/>
                    <a:pt x="1458" y="2827"/>
                    <a:pt x="1502" y="2750"/>
                  </a:cubicBezTo>
                  <a:cubicBezTo>
                    <a:pt x="1735" y="2390"/>
                    <a:pt x="1291" y="1798"/>
                    <a:pt x="2010" y="1629"/>
                  </a:cubicBezTo>
                  <a:cubicBezTo>
                    <a:pt x="2581" y="1396"/>
                    <a:pt x="3511" y="296"/>
                    <a:pt x="2538"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8" name="Google Shape;4478;p25"/>
            <p:cNvSpPr/>
            <p:nvPr/>
          </p:nvSpPr>
          <p:spPr>
            <a:xfrm>
              <a:off x="-2786250" y="4057250"/>
              <a:ext cx="89275" cy="103275"/>
            </a:xfrm>
            <a:custGeom>
              <a:rect b="b" l="l" r="r" t="t"/>
              <a:pathLst>
                <a:path extrusionOk="0" h="4131" w="3571">
                  <a:moveTo>
                    <a:pt x="3320" y="1"/>
                  </a:moveTo>
                  <a:cubicBezTo>
                    <a:pt x="3281" y="1"/>
                    <a:pt x="3236" y="14"/>
                    <a:pt x="3186" y="43"/>
                  </a:cubicBezTo>
                  <a:cubicBezTo>
                    <a:pt x="1875" y="297"/>
                    <a:pt x="902" y="1799"/>
                    <a:pt x="500" y="2941"/>
                  </a:cubicBezTo>
                  <a:cubicBezTo>
                    <a:pt x="0" y="3367"/>
                    <a:pt x="808" y="4130"/>
                    <a:pt x="1326" y="4130"/>
                  </a:cubicBezTo>
                  <a:cubicBezTo>
                    <a:pt x="1553" y="4130"/>
                    <a:pt x="1725" y="3983"/>
                    <a:pt x="1705" y="3596"/>
                  </a:cubicBezTo>
                  <a:cubicBezTo>
                    <a:pt x="1748" y="3195"/>
                    <a:pt x="1134" y="2793"/>
                    <a:pt x="1473" y="2454"/>
                  </a:cubicBezTo>
                  <a:cubicBezTo>
                    <a:pt x="2107" y="1862"/>
                    <a:pt x="2424" y="1016"/>
                    <a:pt x="3334" y="614"/>
                  </a:cubicBezTo>
                  <a:cubicBezTo>
                    <a:pt x="3570" y="487"/>
                    <a:pt x="3557" y="1"/>
                    <a:pt x="3320"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9" name="Google Shape;4479;p25"/>
            <p:cNvSpPr/>
            <p:nvPr/>
          </p:nvSpPr>
          <p:spPr>
            <a:xfrm>
              <a:off x="-1699900" y="4050150"/>
              <a:ext cx="94675" cy="82875"/>
            </a:xfrm>
            <a:custGeom>
              <a:rect b="b" l="l" r="r" t="t"/>
              <a:pathLst>
                <a:path extrusionOk="0" h="3315" w="3787">
                  <a:moveTo>
                    <a:pt x="2841" y="0"/>
                  </a:moveTo>
                  <a:cubicBezTo>
                    <a:pt x="2127" y="0"/>
                    <a:pt x="1428" y="2279"/>
                    <a:pt x="952" y="2590"/>
                  </a:cubicBezTo>
                  <a:cubicBezTo>
                    <a:pt x="719" y="2759"/>
                    <a:pt x="0" y="2611"/>
                    <a:pt x="402" y="3225"/>
                  </a:cubicBezTo>
                  <a:cubicBezTo>
                    <a:pt x="528" y="3288"/>
                    <a:pt x="645" y="3315"/>
                    <a:pt x="756" y="3315"/>
                  </a:cubicBezTo>
                  <a:cubicBezTo>
                    <a:pt x="1391" y="3315"/>
                    <a:pt x="1814" y="2413"/>
                    <a:pt x="2390" y="2125"/>
                  </a:cubicBezTo>
                  <a:cubicBezTo>
                    <a:pt x="2919" y="1596"/>
                    <a:pt x="3786" y="1089"/>
                    <a:pt x="3173" y="179"/>
                  </a:cubicBezTo>
                  <a:cubicBezTo>
                    <a:pt x="3062" y="55"/>
                    <a:pt x="2952" y="0"/>
                    <a:pt x="2841"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0" name="Google Shape;4480;p25"/>
            <p:cNvSpPr/>
            <p:nvPr/>
          </p:nvSpPr>
          <p:spPr>
            <a:xfrm>
              <a:off x="-2789625" y="3788150"/>
              <a:ext cx="65050" cy="96625"/>
            </a:xfrm>
            <a:custGeom>
              <a:rect b="b" l="l" r="r" t="t"/>
              <a:pathLst>
                <a:path extrusionOk="0" h="3865" w="2602">
                  <a:moveTo>
                    <a:pt x="1840" y="0"/>
                  </a:moveTo>
                  <a:lnTo>
                    <a:pt x="1840" y="0"/>
                  </a:lnTo>
                  <a:cubicBezTo>
                    <a:pt x="1312" y="1481"/>
                    <a:pt x="1502" y="2813"/>
                    <a:pt x="0" y="3849"/>
                  </a:cubicBezTo>
                  <a:cubicBezTo>
                    <a:pt x="99" y="3859"/>
                    <a:pt x="189" y="3864"/>
                    <a:pt x="273" y="3864"/>
                  </a:cubicBezTo>
                  <a:cubicBezTo>
                    <a:pt x="1228" y="3864"/>
                    <a:pt x="1253" y="3226"/>
                    <a:pt x="1798" y="2623"/>
                  </a:cubicBezTo>
                  <a:cubicBezTo>
                    <a:pt x="2602" y="2073"/>
                    <a:pt x="2559" y="719"/>
                    <a:pt x="1840"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1" name="Google Shape;4481;p25"/>
            <p:cNvSpPr/>
            <p:nvPr/>
          </p:nvSpPr>
          <p:spPr>
            <a:xfrm>
              <a:off x="-1955800" y="3959800"/>
              <a:ext cx="84075" cy="62725"/>
            </a:xfrm>
            <a:custGeom>
              <a:rect b="b" l="l" r="r" t="t"/>
              <a:pathLst>
                <a:path extrusionOk="0" h="2509" w="3363">
                  <a:moveTo>
                    <a:pt x="2039" y="1"/>
                  </a:moveTo>
                  <a:cubicBezTo>
                    <a:pt x="1810" y="1"/>
                    <a:pt x="1590" y="17"/>
                    <a:pt x="1417" y="29"/>
                  </a:cubicBezTo>
                  <a:cubicBezTo>
                    <a:pt x="1840" y="1361"/>
                    <a:pt x="0" y="1425"/>
                    <a:pt x="402" y="2228"/>
                  </a:cubicBezTo>
                  <a:cubicBezTo>
                    <a:pt x="582" y="2430"/>
                    <a:pt x="773" y="2509"/>
                    <a:pt x="968" y="2509"/>
                  </a:cubicBezTo>
                  <a:cubicBezTo>
                    <a:pt x="1551" y="2509"/>
                    <a:pt x="2173" y="1800"/>
                    <a:pt x="2665" y="1530"/>
                  </a:cubicBezTo>
                  <a:cubicBezTo>
                    <a:pt x="2897" y="1277"/>
                    <a:pt x="2771" y="748"/>
                    <a:pt x="3363" y="748"/>
                  </a:cubicBezTo>
                  <a:cubicBezTo>
                    <a:pt x="3332" y="117"/>
                    <a:pt x="2652" y="1"/>
                    <a:pt x="2039"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2" name="Google Shape;4482;p25"/>
            <p:cNvSpPr/>
            <p:nvPr/>
          </p:nvSpPr>
          <p:spPr>
            <a:xfrm>
              <a:off x="-2043050" y="3795025"/>
              <a:ext cx="43900" cy="86200"/>
            </a:xfrm>
            <a:custGeom>
              <a:rect b="b" l="l" r="r" t="t"/>
              <a:pathLst>
                <a:path extrusionOk="0" h="3448" w="1756">
                  <a:moveTo>
                    <a:pt x="741" y="0"/>
                  </a:moveTo>
                  <a:cubicBezTo>
                    <a:pt x="587" y="0"/>
                    <a:pt x="455" y="42"/>
                    <a:pt x="402" y="233"/>
                  </a:cubicBezTo>
                  <a:cubicBezTo>
                    <a:pt x="1756" y="867"/>
                    <a:pt x="0" y="1840"/>
                    <a:pt x="212" y="2771"/>
                  </a:cubicBezTo>
                  <a:cubicBezTo>
                    <a:pt x="233" y="3045"/>
                    <a:pt x="64" y="3426"/>
                    <a:pt x="593" y="3447"/>
                  </a:cubicBezTo>
                  <a:cubicBezTo>
                    <a:pt x="1692" y="3405"/>
                    <a:pt x="1142" y="1375"/>
                    <a:pt x="1692" y="571"/>
                  </a:cubicBezTo>
                  <a:cubicBezTo>
                    <a:pt x="1354" y="486"/>
                    <a:pt x="1523" y="106"/>
                    <a:pt x="1206" y="21"/>
                  </a:cubicBezTo>
                  <a:cubicBezTo>
                    <a:pt x="1178" y="25"/>
                    <a:pt x="1149" y="27"/>
                    <a:pt x="1119" y="27"/>
                  </a:cubicBezTo>
                  <a:cubicBezTo>
                    <a:pt x="999" y="27"/>
                    <a:pt x="863" y="0"/>
                    <a:pt x="741"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3" name="Google Shape;4483;p25"/>
            <p:cNvSpPr/>
            <p:nvPr/>
          </p:nvSpPr>
          <p:spPr>
            <a:xfrm>
              <a:off x="-1207125" y="3842325"/>
              <a:ext cx="99900" cy="81125"/>
            </a:xfrm>
            <a:custGeom>
              <a:rect b="b" l="l" r="r" t="t"/>
              <a:pathLst>
                <a:path extrusionOk="0" h="3245" w="3996">
                  <a:moveTo>
                    <a:pt x="3626" y="1"/>
                  </a:moveTo>
                  <a:cubicBezTo>
                    <a:pt x="3227" y="1"/>
                    <a:pt x="2608" y="447"/>
                    <a:pt x="2813" y="857"/>
                  </a:cubicBezTo>
                  <a:cubicBezTo>
                    <a:pt x="2708" y="1788"/>
                    <a:pt x="614" y="2253"/>
                    <a:pt x="1" y="3057"/>
                  </a:cubicBezTo>
                  <a:cubicBezTo>
                    <a:pt x="184" y="3187"/>
                    <a:pt x="386" y="3245"/>
                    <a:pt x="600" y="3245"/>
                  </a:cubicBezTo>
                  <a:cubicBezTo>
                    <a:pt x="1841" y="3245"/>
                    <a:pt x="3462" y="1307"/>
                    <a:pt x="3913" y="477"/>
                  </a:cubicBezTo>
                  <a:cubicBezTo>
                    <a:pt x="3995" y="133"/>
                    <a:pt x="3843" y="1"/>
                    <a:pt x="3626"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4" name="Google Shape;4484;p25"/>
            <p:cNvSpPr/>
            <p:nvPr/>
          </p:nvSpPr>
          <p:spPr>
            <a:xfrm>
              <a:off x="-1440825" y="3903950"/>
              <a:ext cx="90450" cy="87775"/>
            </a:xfrm>
            <a:custGeom>
              <a:rect b="b" l="l" r="r" t="t"/>
              <a:pathLst>
                <a:path extrusionOk="0" h="3511" w="3618">
                  <a:moveTo>
                    <a:pt x="3045" y="1"/>
                  </a:moveTo>
                  <a:cubicBezTo>
                    <a:pt x="2929" y="1"/>
                    <a:pt x="2820" y="50"/>
                    <a:pt x="2750" y="169"/>
                  </a:cubicBezTo>
                  <a:cubicBezTo>
                    <a:pt x="2390" y="740"/>
                    <a:pt x="3152" y="1607"/>
                    <a:pt x="2221" y="1755"/>
                  </a:cubicBezTo>
                  <a:cubicBezTo>
                    <a:pt x="1735" y="2178"/>
                    <a:pt x="1" y="2728"/>
                    <a:pt x="1016" y="3511"/>
                  </a:cubicBezTo>
                  <a:cubicBezTo>
                    <a:pt x="1798" y="2876"/>
                    <a:pt x="3575" y="2601"/>
                    <a:pt x="3427" y="1396"/>
                  </a:cubicBezTo>
                  <a:cubicBezTo>
                    <a:pt x="3617" y="1078"/>
                    <a:pt x="3427" y="740"/>
                    <a:pt x="3554" y="444"/>
                  </a:cubicBezTo>
                  <a:cubicBezTo>
                    <a:pt x="3540" y="203"/>
                    <a:pt x="3279" y="1"/>
                    <a:pt x="3045"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5" name="Google Shape;4485;p25"/>
            <p:cNvSpPr/>
            <p:nvPr/>
          </p:nvSpPr>
          <p:spPr>
            <a:xfrm>
              <a:off x="-2317450" y="3668875"/>
              <a:ext cx="96225" cy="98400"/>
            </a:xfrm>
            <a:custGeom>
              <a:rect b="b" l="l" r="r" t="t"/>
              <a:pathLst>
                <a:path extrusionOk="0" h="3936" w="3849">
                  <a:moveTo>
                    <a:pt x="1791" y="0"/>
                  </a:moveTo>
                  <a:cubicBezTo>
                    <a:pt x="1353" y="0"/>
                    <a:pt x="906" y="63"/>
                    <a:pt x="825" y="457"/>
                  </a:cubicBezTo>
                  <a:cubicBezTo>
                    <a:pt x="1163" y="1091"/>
                    <a:pt x="359" y="1683"/>
                    <a:pt x="867" y="2275"/>
                  </a:cubicBezTo>
                  <a:cubicBezTo>
                    <a:pt x="874" y="2276"/>
                    <a:pt x="881" y="2276"/>
                    <a:pt x="888" y="2276"/>
                  </a:cubicBezTo>
                  <a:cubicBezTo>
                    <a:pt x="1665" y="2276"/>
                    <a:pt x="1339" y="1130"/>
                    <a:pt x="2051" y="795"/>
                  </a:cubicBezTo>
                  <a:lnTo>
                    <a:pt x="2051" y="795"/>
                  </a:lnTo>
                  <a:cubicBezTo>
                    <a:pt x="2013" y="1637"/>
                    <a:pt x="1854" y="3241"/>
                    <a:pt x="805" y="3241"/>
                  </a:cubicBezTo>
                  <a:cubicBezTo>
                    <a:pt x="695" y="3241"/>
                    <a:pt x="575" y="3223"/>
                    <a:pt x="444" y="3185"/>
                  </a:cubicBezTo>
                  <a:lnTo>
                    <a:pt x="444" y="3185"/>
                  </a:lnTo>
                  <a:cubicBezTo>
                    <a:pt x="1" y="3642"/>
                    <a:pt x="446" y="3936"/>
                    <a:pt x="907" y="3936"/>
                  </a:cubicBezTo>
                  <a:cubicBezTo>
                    <a:pt x="1151" y="3936"/>
                    <a:pt x="1398" y="3854"/>
                    <a:pt x="1523" y="3671"/>
                  </a:cubicBezTo>
                  <a:cubicBezTo>
                    <a:pt x="2009" y="3523"/>
                    <a:pt x="2284" y="3121"/>
                    <a:pt x="2643" y="2868"/>
                  </a:cubicBezTo>
                  <a:lnTo>
                    <a:pt x="2643" y="2550"/>
                  </a:lnTo>
                  <a:cubicBezTo>
                    <a:pt x="1671" y="1958"/>
                    <a:pt x="3849" y="1556"/>
                    <a:pt x="2453" y="12"/>
                  </a:cubicBezTo>
                  <a:lnTo>
                    <a:pt x="2453" y="12"/>
                  </a:lnTo>
                  <a:cubicBezTo>
                    <a:pt x="2425" y="14"/>
                    <a:pt x="2395" y="14"/>
                    <a:pt x="2363" y="14"/>
                  </a:cubicBezTo>
                  <a:cubicBezTo>
                    <a:pt x="2200" y="14"/>
                    <a:pt x="1997" y="0"/>
                    <a:pt x="1791"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6" name="Google Shape;4486;p25"/>
            <p:cNvSpPr/>
            <p:nvPr/>
          </p:nvSpPr>
          <p:spPr>
            <a:xfrm>
              <a:off x="-2754200" y="4058850"/>
              <a:ext cx="89900" cy="74375"/>
            </a:xfrm>
            <a:custGeom>
              <a:rect b="b" l="l" r="r" t="t"/>
              <a:pathLst>
                <a:path extrusionOk="0" h="2975" w="3596">
                  <a:moveTo>
                    <a:pt x="2052" y="0"/>
                  </a:moveTo>
                  <a:lnTo>
                    <a:pt x="2052" y="0"/>
                  </a:lnTo>
                  <a:cubicBezTo>
                    <a:pt x="2094" y="170"/>
                    <a:pt x="2115" y="339"/>
                    <a:pt x="1904" y="445"/>
                  </a:cubicBezTo>
                  <a:cubicBezTo>
                    <a:pt x="1333" y="762"/>
                    <a:pt x="0" y="2496"/>
                    <a:pt x="698" y="2919"/>
                  </a:cubicBezTo>
                  <a:cubicBezTo>
                    <a:pt x="785" y="2957"/>
                    <a:pt x="864" y="2974"/>
                    <a:pt x="936" y="2974"/>
                  </a:cubicBezTo>
                  <a:cubicBezTo>
                    <a:pt x="1184" y="2974"/>
                    <a:pt x="1360" y="2782"/>
                    <a:pt x="1523" y="2602"/>
                  </a:cubicBezTo>
                  <a:cubicBezTo>
                    <a:pt x="1988" y="1671"/>
                    <a:pt x="2919" y="1164"/>
                    <a:pt x="3596" y="445"/>
                  </a:cubicBezTo>
                  <a:cubicBezTo>
                    <a:pt x="3543" y="127"/>
                    <a:pt x="3268" y="80"/>
                    <a:pt x="2951" y="80"/>
                  </a:cubicBezTo>
                  <a:cubicBezTo>
                    <a:pt x="2815" y="80"/>
                    <a:pt x="2671" y="89"/>
                    <a:pt x="2534" y="89"/>
                  </a:cubicBezTo>
                  <a:cubicBezTo>
                    <a:pt x="2351" y="89"/>
                    <a:pt x="2179" y="73"/>
                    <a:pt x="2052"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7" name="Google Shape;4487;p25"/>
            <p:cNvSpPr/>
            <p:nvPr/>
          </p:nvSpPr>
          <p:spPr>
            <a:xfrm>
              <a:off x="-1445700" y="3896300"/>
              <a:ext cx="88975" cy="104875"/>
            </a:xfrm>
            <a:custGeom>
              <a:rect b="b" l="l" r="r" t="t"/>
              <a:pathLst>
                <a:path extrusionOk="0" h="4195" w="3559">
                  <a:moveTo>
                    <a:pt x="2453" y="1"/>
                  </a:moveTo>
                  <a:cubicBezTo>
                    <a:pt x="2421" y="1"/>
                    <a:pt x="2387" y="4"/>
                    <a:pt x="2353" y="10"/>
                  </a:cubicBezTo>
                  <a:cubicBezTo>
                    <a:pt x="2036" y="263"/>
                    <a:pt x="1697" y="454"/>
                    <a:pt x="1316" y="581"/>
                  </a:cubicBezTo>
                  <a:cubicBezTo>
                    <a:pt x="1278" y="1166"/>
                    <a:pt x="1545" y="1268"/>
                    <a:pt x="1822" y="1268"/>
                  </a:cubicBezTo>
                  <a:cubicBezTo>
                    <a:pt x="1970" y="1268"/>
                    <a:pt x="2120" y="1239"/>
                    <a:pt x="2229" y="1239"/>
                  </a:cubicBezTo>
                  <a:cubicBezTo>
                    <a:pt x="2366" y="1239"/>
                    <a:pt x="2436" y="1285"/>
                    <a:pt x="2353" y="1490"/>
                  </a:cubicBezTo>
                  <a:cubicBezTo>
                    <a:pt x="1972" y="2273"/>
                    <a:pt x="724" y="2357"/>
                    <a:pt x="534" y="3288"/>
                  </a:cubicBezTo>
                  <a:cubicBezTo>
                    <a:pt x="1" y="3751"/>
                    <a:pt x="212" y="4195"/>
                    <a:pt x="588" y="4195"/>
                  </a:cubicBezTo>
                  <a:cubicBezTo>
                    <a:pt x="778" y="4195"/>
                    <a:pt x="1011" y="4080"/>
                    <a:pt x="1211" y="3795"/>
                  </a:cubicBezTo>
                  <a:cubicBezTo>
                    <a:pt x="640" y="2865"/>
                    <a:pt x="2120" y="2759"/>
                    <a:pt x="2501" y="2167"/>
                  </a:cubicBezTo>
                  <a:cubicBezTo>
                    <a:pt x="3558" y="1977"/>
                    <a:pt x="2459" y="771"/>
                    <a:pt x="3241" y="285"/>
                  </a:cubicBezTo>
                  <a:cubicBezTo>
                    <a:pt x="2954" y="246"/>
                    <a:pt x="2754" y="1"/>
                    <a:pt x="2453"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8" name="Google Shape;4488;p25"/>
            <p:cNvSpPr/>
            <p:nvPr/>
          </p:nvSpPr>
          <p:spPr>
            <a:xfrm>
              <a:off x="-2068950" y="3801350"/>
              <a:ext cx="38075" cy="101025"/>
            </a:xfrm>
            <a:custGeom>
              <a:rect b="b" l="l" r="r" t="t"/>
              <a:pathLst>
                <a:path extrusionOk="0" h="4041" w="1523">
                  <a:moveTo>
                    <a:pt x="1438" y="1"/>
                  </a:moveTo>
                  <a:cubicBezTo>
                    <a:pt x="317" y="466"/>
                    <a:pt x="571" y="1629"/>
                    <a:pt x="148" y="2496"/>
                  </a:cubicBezTo>
                  <a:cubicBezTo>
                    <a:pt x="381" y="3025"/>
                    <a:pt x="0" y="3829"/>
                    <a:pt x="1015" y="4040"/>
                  </a:cubicBezTo>
                  <a:cubicBezTo>
                    <a:pt x="1332" y="3998"/>
                    <a:pt x="1311" y="3892"/>
                    <a:pt x="1184" y="3660"/>
                  </a:cubicBezTo>
                  <a:cubicBezTo>
                    <a:pt x="190" y="2412"/>
                    <a:pt x="1523" y="1270"/>
                    <a:pt x="1438"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9" name="Google Shape;4489;p25"/>
            <p:cNvSpPr/>
            <p:nvPr/>
          </p:nvSpPr>
          <p:spPr>
            <a:xfrm>
              <a:off x="-1966375" y="3961950"/>
              <a:ext cx="61350" cy="83775"/>
            </a:xfrm>
            <a:custGeom>
              <a:rect b="b" l="l" r="r" t="t"/>
              <a:pathLst>
                <a:path extrusionOk="0" h="3351" w="2454">
                  <a:moveTo>
                    <a:pt x="1687" y="0"/>
                  </a:moveTo>
                  <a:cubicBezTo>
                    <a:pt x="1476" y="0"/>
                    <a:pt x="1240" y="400"/>
                    <a:pt x="1036" y="493"/>
                  </a:cubicBezTo>
                  <a:cubicBezTo>
                    <a:pt x="1142" y="1064"/>
                    <a:pt x="656" y="1381"/>
                    <a:pt x="317" y="1762"/>
                  </a:cubicBezTo>
                  <a:cubicBezTo>
                    <a:pt x="0" y="2290"/>
                    <a:pt x="402" y="2734"/>
                    <a:pt x="571" y="3179"/>
                  </a:cubicBezTo>
                  <a:cubicBezTo>
                    <a:pt x="615" y="3310"/>
                    <a:pt x="743" y="3351"/>
                    <a:pt x="892" y="3351"/>
                  </a:cubicBezTo>
                  <a:cubicBezTo>
                    <a:pt x="1032" y="3351"/>
                    <a:pt x="1189" y="3315"/>
                    <a:pt x="1311" y="3284"/>
                  </a:cubicBezTo>
                  <a:cubicBezTo>
                    <a:pt x="1967" y="3136"/>
                    <a:pt x="1565" y="2586"/>
                    <a:pt x="1777" y="2269"/>
                  </a:cubicBezTo>
                  <a:lnTo>
                    <a:pt x="1777" y="2269"/>
                  </a:lnTo>
                  <a:cubicBezTo>
                    <a:pt x="1701" y="2283"/>
                    <a:pt x="1629" y="2289"/>
                    <a:pt x="1560" y="2289"/>
                  </a:cubicBezTo>
                  <a:cubicBezTo>
                    <a:pt x="901" y="2289"/>
                    <a:pt x="610" y="1691"/>
                    <a:pt x="1396" y="1423"/>
                  </a:cubicBezTo>
                  <a:cubicBezTo>
                    <a:pt x="2453" y="1127"/>
                    <a:pt x="2136" y="598"/>
                    <a:pt x="1777" y="27"/>
                  </a:cubicBezTo>
                  <a:cubicBezTo>
                    <a:pt x="1747" y="9"/>
                    <a:pt x="1717" y="0"/>
                    <a:pt x="1687"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0" name="Google Shape;4490;p25"/>
            <p:cNvSpPr/>
            <p:nvPr/>
          </p:nvSpPr>
          <p:spPr>
            <a:xfrm>
              <a:off x="-2808675" y="3778450"/>
              <a:ext cx="49750" cy="85475"/>
            </a:xfrm>
            <a:custGeom>
              <a:rect b="b" l="l" r="r" t="t"/>
              <a:pathLst>
                <a:path extrusionOk="0" h="3419" w="1990">
                  <a:moveTo>
                    <a:pt x="1208" y="0"/>
                  </a:moveTo>
                  <a:cubicBezTo>
                    <a:pt x="771" y="0"/>
                    <a:pt x="203" y="848"/>
                    <a:pt x="170" y="1213"/>
                  </a:cubicBezTo>
                  <a:cubicBezTo>
                    <a:pt x="149" y="1572"/>
                    <a:pt x="86" y="1932"/>
                    <a:pt x="276" y="2270"/>
                  </a:cubicBezTo>
                  <a:cubicBezTo>
                    <a:pt x="377" y="2317"/>
                    <a:pt x="456" y="2337"/>
                    <a:pt x="519" y="2337"/>
                  </a:cubicBezTo>
                  <a:cubicBezTo>
                    <a:pt x="852" y="2337"/>
                    <a:pt x="738" y="1784"/>
                    <a:pt x="1058" y="1784"/>
                  </a:cubicBezTo>
                  <a:cubicBezTo>
                    <a:pt x="1376" y="3412"/>
                    <a:pt x="191" y="2440"/>
                    <a:pt x="1" y="3137"/>
                  </a:cubicBezTo>
                  <a:cubicBezTo>
                    <a:pt x="170" y="3351"/>
                    <a:pt x="359" y="3419"/>
                    <a:pt x="551" y="3419"/>
                  </a:cubicBezTo>
                  <a:cubicBezTo>
                    <a:pt x="816" y="3419"/>
                    <a:pt x="1089" y="3292"/>
                    <a:pt x="1333" y="3243"/>
                  </a:cubicBezTo>
                  <a:cubicBezTo>
                    <a:pt x="1989" y="3095"/>
                    <a:pt x="1672" y="1551"/>
                    <a:pt x="1460" y="1086"/>
                  </a:cubicBezTo>
                  <a:cubicBezTo>
                    <a:pt x="1249" y="832"/>
                    <a:pt x="1270" y="452"/>
                    <a:pt x="1524" y="219"/>
                  </a:cubicBezTo>
                  <a:cubicBezTo>
                    <a:pt x="1437" y="64"/>
                    <a:pt x="1327" y="0"/>
                    <a:pt x="1208"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1" name="Google Shape;4491;p25"/>
            <p:cNvSpPr/>
            <p:nvPr/>
          </p:nvSpPr>
          <p:spPr>
            <a:xfrm>
              <a:off x="-1088675" y="3593575"/>
              <a:ext cx="68750" cy="87825"/>
            </a:xfrm>
            <a:custGeom>
              <a:rect b="b" l="l" r="r" t="t"/>
              <a:pathLst>
                <a:path extrusionOk="0" h="3513" w="2750">
                  <a:moveTo>
                    <a:pt x="2580" y="0"/>
                  </a:moveTo>
                  <a:lnTo>
                    <a:pt x="2580" y="0"/>
                  </a:lnTo>
                  <a:cubicBezTo>
                    <a:pt x="1544" y="64"/>
                    <a:pt x="635" y="1481"/>
                    <a:pt x="317" y="2369"/>
                  </a:cubicBezTo>
                  <a:cubicBezTo>
                    <a:pt x="0" y="2813"/>
                    <a:pt x="317" y="3194"/>
                    <a:pt x="677" y="3490"/>
                  </a:cubicBezTo>
                  <a:cubicBezTo>
                    <a:pt x="793" y="3505"/>
                    <a:pt x="890" y="3512"/>
                    <a:pt x="969" y="3512"/>
                  </a:cubicBezTo>
                  <a:cubicBezTo>
                    <a:pt x="1875" y="3512"/>
                    <a:pt x="589" y="2577"/>
                    <a:pt x="1036" y="2052"/>
                  </a:cubicBezTo>
                  <a:cubicBezTo>
                    <a:pt x="1269" y="1819"/>
                    <a:pt x="1354" y="1502"/>
                    <a:pt x="1607" y="1248"/>
                  </a:cubicBezTo>
                  <a:cubicBezTo>
                    <a:pt x="2750" y="1100"/>
                    <a:pt x="2305" y="825"/>
                    <a:pt x="2580"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2" name="Google Shape;4492;p25"/>
            <p:cNvSpPr/>
            <p:nvPr/>
          </p:nvSpPr>
          <p:spPr>
            <a:xfrm>
              <a:off x="-1974075" y="3998050"/>
              <a:ext cx="84900" cy="53525"/>
            </a:xfrm>
            <a:custGeom>
              <a:rect b="b" l="l" r="r" t="t"/>
              <a:pathLst>
                <a:path extrusionOk="0" h="2141" w="3396">
                  <a:moveTo>
                    <a:pt x="3396" y="0"/>
                  </a:moveTo>
                  <a:cubicBezTo>
                    <a:pt x="2846" y="64"/>
                    <a:pt x="2381" y="360"/>
                    <a:pt x="2085" y="804"/>
                  </a:cubicBezTo>
                  <a:cubicBezTo>
                    <a:pt x="2063" y="1058"/>
                    <a:pt x="1408" y="1100"/>
                    <a:pt x="1810" y="1502"/>
                  </a:cubicBezTo>
                  <a:cubicBezTo>
                    <a:pt x="1915" y="1629"/>
                    <a:pt x="1810" y="1756"/>
                    <a:pt x="1598" y="1777"/>
                  </a:cubicBezTo>
                  <a:cubicBezTo>
                    <a:pt x="1545" y="1777"/>
                    <a:pt x="1481" y="1778"/>
                    <a:pt x="1413" y="1778"/>
                  </a:cubicBezTo>
                  <a:cubicBezTo>
                    <a:pt x="1212" y="1778"/>
                    <a:pt x="990" y="1766"/>
                    <a:pt x="1006" y="1671"/>
                  </a:cubicBezTo>
                  <a:cubicBezTo>
                    <a:pt x="1091" y="1164"/>
                    <a:pt x="308" y="677"/>
                    <a:pt x="985" y="170"/>
                  </a:cubicBezTo>
                  <a:cubicBezTo>
                    <a:pt x="874" y="59"/>
                    <a:pt x="742" y="11"/>
                    <a:pt x="612" y="11"/>
                  </a:cubicBezTo>
                  <a:cubicBezTo>
                    <a:pt x="298" y="11"/>
                    <a:pt x="0" y="296"/>
                    <a:pt x="75" y="656"/>
                  </a:cubicBezTo>
                  <a:cubicBezTo>
                    <a:pt x="33" y="1015"/>
                    <a:pt x="329" y="1290"/>
                    <a:pt x="350" y="1650"/>
                  </a:cubicBezTo>
                  <a:cubicBezTo>
                    <a:pt x="366" y="1986"/>
                    <a:pt x="552" y="2141"/>
                    <a:pt x="844" y="2141"/>
                  </a:cubicBezTo>
                  <a:cubicBezTo>
                    <a:pt x="937" y="2141"/>
                    <a:pt x="1041" y="2125"/>
                    <a:pt x="1154" y="2094"/>
                  </a:cubicBezTo>
                  <a:cubicBezTo>
                    <a:pt x="1767" y="1904"/>
                    <a:pt x="2677" y="1967"/>
                    <a:pt x="2465" y="1015"/>
                  </a:cubicBezTo>
                  <a:cubicBezTo>
                    <a:pt x="2634" y="656"/>
                    <a:pt x="3311" y="444"/>
                    <a:pt x="3396"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3" name="Google Shape;4493;p25"/>
            <p:cNvSpPr/>
            <p:nvPr/>
          </p:nvSpPr>
          <p:spPr>
            <a:xfrm>
              <a:off x="-1722100" y="4027125"/>
              <a:ext cx="55525" cy="61375"/>
            </a:xfrm>
            <a:custGeom>
              <a:rect b="b" l="l" r="r" t="t"/>
              <a:pathLst>
                <a:path extrusionOk="0" h="2455" w="2221">
                  <a:moveTo>
                    <a:pt x="2221" y="1"/>
                  </a:moveTo>
                  <a:lnTo>
                    <a:pt x="2221" y="1"/>
                  </a:lnTo>
                  <a:cubicBezTo>
                    <a:pt x="804" y="318"/>
                    <a:pt x="360" y="1333"/>
                    <a:pt x="0" y="2390"/>
                  </a:cubicBezTo>
                  <a:cubicBezTo>
                    <a:pt x="108" y="2433"/>
                    <a:pt x="218" y="2455"/>
                    <a:pt x="327" y="2455"/>
                  </a:cubicBezTo>
                  <a:cubicBezTo>
                    <a:pt x="537" y="2455"/>
                    <a:pt x="742" y="2375"/>
                    <a:pt x="909" y="2221"/>
                  </a:cubicBezTo>
                  <a:cubicBezTo>
                    <a:pt x="1375" y="1862"/>
                    <a:pt x="1417" y="1227"/>
                    <a:pt x="2030" y="931"/>
                  </a:cubicBezTo>
                  <a:lnTo>
                    <a:pt x="2221" y="1"/>
                  </a:ln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4" name="Google Shape;4494;p25"/>
            <p:cNvSpPr/>
            <p:nvPr/>
          </p:nvSpPr>
          <p:spPr>
            <a:xfrm>
              <a:off x="-1677700" y="4028175"/>
              <a:ext cx="57125" cy="83050"/>
            </a:xfrm>
            <a:custGeom>
              <a:rect b="b" l="l" r="r" t="t"/>
              <a:pathLst>
                <a:path extrusionOk="0" h="3322" w="2285">
                  <a:moveTo>
                    <a:pt x="1735" y="1"/>
                  </a:moveTo>
                  <a:cubicBezTo>
                    <a:pt x="1396" y="149"/>
                    <a:pt x="677" y="128"/>
                    <a:pt x="1375" y="699"/>
                  </a:cubicBezTo>
                  <a:cubicBezTo>
                    <a:pt x="1841" y="1079"/>
                    <a:pt x="1" y="2327"/>
                    <a:pt x="254" y="3321"/>
                  </a:cubicBezTo>
                  <a:cubicBezTo>
                    <a:pt x="424" y="3300"/>
                    <a:pt x="614" y="3258"/>
                    <a:pt x="614" y="3131"/>
                  </a:cubicBezTo>
                  <a:cubicBezTo>
                    <a:pt x="572" y="2306"/>
                    <a:pt x="1545" y="1904"/>
                    <a:pt x="1714" y="1185"/>
                  </a:cubicBezTo>
                  <a:cubicBezTo>
                    <a:pt x="1746" y="1012"/>
                    <a:pt x="1834" y="955"/>
                    <a:pt x="1943" y="955"/>
                  </a:cubicBezTo>
                  <a:cubicBezTo>
                    <a:pt x="2048" y="955"/>
                    <a:pt x="2171" y="1007"/>
                    <a:pt x="2285" y="1058"/>
                  </a:cubicBezTo>
                  <a:cubicBezTo>
                    <a:pt x="2285" y="656"/>
                    <a:pt x="2242" y="233"/>
                    <a:pt x="1735"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5" name="Google Shape;4495;p25"/>
            <p:cNvSpPr/>
            <p:nvPr/>
          </p:nvSpPr>
          <p:spPr>
            <a:xfrm>
              <a:off x="-853400" y="3754725"/>
              <a:ext cx="70850" cy="55975"/>
            </a:xfrm>
            <a:custGeom>
              <a:rect b="b" l="l" r="r" t="t"/>
              <a:pathLst>
                <a:path extrusionOk="0" h="2239" w="2834">
                  <a:moveTo>
                    <a:pt x="2658" y="0"/>
                  </a:moveTo>
                  <a:cubicBezTo>
                    <a:pt x="2102" y="0"/>
                    <a:pt x="70" y="1639"/>
                    <a:pt x="1" y="1950"/>
                  </a:cubicBezTo>
                  <a:cubicBezTo>
                    <a:pt x="37" y="2133"/>
                    <a:pt x="200" y="2239"/>
                    <a:pt x="364" y="2239"/>
                  </a:cubicBezTo>
                  <a:cubicBezTo>
                    <a:pt x="485" y="2239"/>
                    <a:pt x="606" y="2182"/>
                    <a:pt x="677" y="2056"/>
                  </a:cubicBezTo>
                  <a:cubicBezTo>
                    <a:pt x="1248" y="1337"/>
                    <a:pt x="2285" y="1062"/>
                    <a:pt x="2771" y="280"/>
                  </a:cubicBezTo>
                  <a:cubicBezTo>
                    <a:pt x="2833" y="82"/>
                    <a:pt x="2783" y="0"/>
                    <a:pt x="2658"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6" name="Google Shape;4496;p25"/>
            <p:cNvSpPr/>
            <p:nvPr/>
          </p:nvSpPr>
          <p:spPr>
            <a:xfrm>
              <a:off x="-2343900" y="3700375"/>
              <a:ext cx="64525" cy="72450"/>
            </a:xfrm>
            <a:custGeom>
              <a:rect b="b" l="l" r="r" t="t"/>
              <a:pathLst>
                <a:path extrusionOk="0" h="2898" w="2581">
                  <a:moveTo>
                    <a:pt x="1333" y="0"/>
                  </a:moveTo>
                  <a:cubicBezTo>
                    <a:pt x="889" y="825"/>
                    <a:pt x="0" y="2454"/>
                    <a:pt x="1290" y="2898"/>
                  </a:cubicBezTo>
                  <a:cubicBezTo>
                    <a:pt x="1409" y="2752"/>
                    <a:pt x="1582" y="2736"/>
                    <a:pt x="1764" y="2736"/>
                  </a:cubicBezTo>
                  <a:cubicBezTo>
                    <a:pt x="1815" y="2736"/>
                    <a:pt x="1868" y="2737"/>
                    <a:pt x="1919" y="2737"/>
                  </a:cubicBezTo>
                  <a:cubicBezTo>
                    <a:pt x="2107" y="2737"/>
                    <a:pt x="2289" y="2720"/>
                    <a:pt x="2411" y="2559"/>
                  </a:cubicBezTo>
                  <a:cubicBezTo>
                    <a:pt x="2389" y="2558"/>
                    <a:pt x="2366" y="2557"/>
                    <a:pt x="2343" y="2557"/>
                  </a:cubicBezTo>
                  <a:cubicBezTo>
                    <a:pt x="2206" y="2557"/>
                    <a:pt x="2066" y="2580"/>
                    <a:pt x="1930" y="2580"/>
                  </a:cubicBezTo>
                  <a:cubicBezTo>
                    <a:pt x="1772" y="2580"/>
                    <a:pt x="1618" y="2549"/>
                    <a:pt x="1481" y="2411"/>
                  </a:cubicBezTo>
                  <a:cubicBezTo>
                    <a:pt x="1100" y="1629"/>
                    <a:pt x="2581" y="318"/>
                    <a:pt x="1333"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7" name="Google Shape;4497;p25"/>
            <p:cNvSpPr/>
            <p:nvPr/>
          </p:nvSpPr>
          <p:spPr>
            <a:xfrm>
              <a:off x="-1185450" y="4084450"/>
              <a:ext cx="52900" cy="46850"/>
            </a:xfrm>
            <a:custGeom>
              <a:rect b="b" l="l" r="r" t="t"/>
              <a:pathLst>
                <a:path extrusionOk="0" h="1874" w="2116">
                  <a:moveTo>
                    <a:pt x="1619" y="1"/>
                  </a:moveTo>
                  <a:cubicBezTo>
                    <a:pt x="1160" y="1"/>
                    <a:pt x="641" y="525"/>
                    <a:pt x="276" y="753"/>
                  </a:cubicBezTo>
                  <a:cubicBezTo>
                    <a:pt x="1" y="1049"/>
                    <a:pt x="170" y="1578"/>
                    <a:pt x="445" y="1874"/>
                  </a:cubicBezTo>
                  <a:cubicBezTo>
                    <a:pt x="1291" y="1578"/>
                    <a:pt x="1650" y="880"/>
                    <a:pt x="2116" y="288"/>
                  </a:cubicBezTo>
                  <a:cubicBezTo>
                    <a:pt x="1967" y="80"/>
                    <a:pt x="1798" y="1"/>
                    <a:pt x="1619"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8" name="Google Shape;4498;p25"/>
            <p:cNvSpPr/>
            <p:nvPr/>
          </p:nvSpPr>
          <p:spPr>
            <a:xfrm>
              <a:off x="-1229250" y="4107250"/>
              <a:ext cx="54925" cy="33150"/>
            </a:xfrm>
            <a:custGeom>
              <a:rect b="b" l="l" r="r" t="t"/>
              <a:pathLst>
                <a:path extrusionOk="0" h="1326" w="2197">
                  <a:moveTo>
                    <a:pt x="256" y="1"/>
                  </a:moveTo>
                  <a:cubicBezTo>
                    <a:pt x="0" y="1"/>
                    <a:pt x="44" y="176"/>
                    <a:pt x="167" y="666"/>
                  </a:cubicBezTo>
                  <a:cubicBezTo>
                    <a:pt x="615" y="1114"/>
                    <a:pt x="919" y="1326"/>
                    <a:pt x="1254" y="1326"/>
                  </a:cubicBezTo>
                  <a:cubicBezTo>
                    <a:pt x="1519" y="1326"/>
                    <a:pt x="1804" y="1193"/>
                    <a:pt x="2197" y="941"/>
                  </a:cubicBezTo>
                  <a:lnTo>
                    <a:pt x="2197" y="327"/>
                  </a:lnTo>
                  <a:cubicBezTo>
                    <a:pt x="1816" y="95"/>
                    <a:pt x="1372" y="264"/>
                    <a:pt x="991" y="137"/>
                  </a:cubicBezTo>
                  <a:cubicBezTo>
                    <a:pt x="630" y="54"/>
                    <a:pt x="397" y="1"/>
                    <a:pt x="256"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9" name="Google Shape;4499;p25"/>
            <p:cNvSpPr/>
            <p:nvPr/>
          </p:nvSpPr>
          <p:spPr>
            <a:xfrm>
              <a:off x="-1212950" y="3839725"/>
              <a:ext cx="111600" cy="76650"/>
            </a:xfrm>
            <a:custGeom>
              <a:rect b="b" l="l" r="r" t="t"/>
              <a:pathLst>
                <a:path extrusionOk="0" h="3066" w="4464">
                  <a:moveTo>
                    <a:pt x="3772" y="1"/>
                  </a:moveTo>
                  <a:cubicBezTo>
                    <a:pt x="2618" y="1"/>
                    <a:pt x="3318" y="1426"/>
                    <a:pt x="1947" y="1554"/>
                  </a:cubicBezTo>
                  <a:cubicBezTo>
                    <a:pt x="1926" y="2463"/>
                    <a:pt x="487" y="2146"/>
                    <a:pt x="1" y="2696"/>
                  </a:cubicBezTo>
                  <a:cubicBezTo>
                    <a:pt x="87" y="2953"/>
                    <a:pt x="240" y="3065"/>
                    <a:pt x="448" y="3065"/>
                  </a:cubicBezTo>
                  <a:cubicBezTo>
                    <a:pt x="548" y="3065"/>
                    <a:pt x="660" y="3040"/>
                    <a:pt x="784" y="2992"/>
                  </a:cubicBezTo>
                  <a:cubicBezTo>
                    <a:pt x="1439" y="2082"/>
                    <a:pt x="3279" y="2082"/>
                    <a:pt x="3173" y="729"/>
                  </a:cubicBezTo>
                  <a:cubicBezTo>
                    <a:pt x="3122" y="484"/>
                    <a:pt x="3487" y="270"/>
                    <a:pt x="3784" y="270"/>
                  </a:cubicBezTo>
                  <a:cubicBezTo>
                    <a:pt x="3975" y="270"/>
                    <a:pt x="4138" y="358"/>
                    <a:pt x="4146" y="581"/>
                  </a:cubicBezTo>
                  <a:cubicBezTo>
                    <a:pt x="4358" y="475"/>
                    <a:pt x="4379" y="263"/>
                    <a:pt x="4464" y="115"/>
                  </a:cubicBezTo>
                  <a:cubicBezTo>
                    <a:pt x="4178" y="35"/>
                    <a:pt x="3952" y="1"/>
                    <a:pt x="3772"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0" name="Google Shape;4500;p25"/>
            <p:cNvSpPr/>
            <p:nvPr/>
          </p:nvSpPr>
          <p:spPr>
            <a:xfrm>
              <a:off x="-1453300" y="3905525"/>
              <a:ext cx="62725" cy="53325"/>
            </a:xfrm>
            <a:custGeom>
              <a:rect b="b" l="l" r="r" t="t"/>
              <a:pathLst>
                <a:path extrusionOk="0" h="2133" w="2509">
                  <a:moveTo>
                    <a:pt x="1684" y="0"/>
                  </a:moveTo>
                  <a:cubicBezTo>
                    <a:pt x="1113" y="275"/>
                    <a:pt x="605" y="656"/>
                    <a:pt x="182" y="1142"/>
                  </a:cubicBezTo>
                  <a:cubicBezTo>
                    <a:pt x="0" y="1753"/>
                    <a:pt x="42" y="2133"/>
                    <a:pt x="273" y="2133"/>
                  </a:cubicBezTo>
                  <a:cubicBezTo>
                    <a:pt x="418" y="2133"/>
                    <a:pt x="637" y="1984"/>
                    <a:pt x="923" y="1650"/>
                  </a:cubicBezTo>
                  <a:cubicBezTo>
                    <a:pt x="1853" y="1290"/>
                    <a:pt x="2509" y="1311"/>
                    <a:pt x="1684" y="191"/>
                  </a:cubicBezTo>
                  <a:cubicBezTo>
                    <a:pt x="1747" y="169"/>
                    <a:pt x="1769" y="42"/>
                    <a:pt x="1684"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1" name="Google Shape;4501;p25"/>
            <p:cNvSpPr/>
            <p:nvPr/>
          </p:nvSpPr>
          <p:spPr>
            <a:xfrm>
              <a:off x="-1616375" y="3758075"/>
              <a:ext cx="48150" cy="53125"/>
            </a:xfrm>
            <a:custGeom>
              <a:rect b="b" l="l" r="r" t="t"/>
              <a:pathLst>
                <a:path extrusionOk="0" h="2125" w="1926">
                  <a:moveTo>
                    <a:pt x="769" y="0"/>
                  </a:moveTo>
                  <a:cubicBezTo>
                    <a:pt x="512" y="0"/>
                    <a:pt x="248" y="64"/>
                    <a:pt x="1" y="188"/>
                  </a:cubicBezTo>
                  <a:cubicBezTo>
                    <a:pt x="149" y="442"/>
                    <a:pt x="487" y="590"/>
                    <a:pt x="234" y="928"/>
                  </a:cubicBezTo>
                  <a:cubicBezTo>
                    <a:pt x="593" y="1288"/>
                    <a:pt x="276" y="1732"/>
                    <a:pt x="466" y="2112"/>
                  </a:cubicBezTo>
                  <a:cubicBezTo>
                    <a:pt x="516" y="2121"/>
                    <a:pt x="562" y="2125"/>
                    <a:pt x="605" y="2125"/>
                  </a:cubicBezTo>
                  <a:cubicBezTo>
                    <a:pt x="1453" y="2125"/>
                    <a:pt x="1000" y="611"/>
                    <a:pt x="1926" y="611"/>
                  </a:cubicBezTo>
                  <a:cubicBezTo>
                    <a:pt x="1644" y="195"/>
                    <a:pt x="1217" y="0"/>
                    <a:pt x="769"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2" name="Google Shape;4502;p25"/>
            <p:cNvSpPr/>
            <p:nvPr/>
          </p:nvSpPr>
          <p:spPr>
            <a:xfrm>
              <a:off x="-1733750" y="4083050"/>
              <a:ext cx="57675" cy="47200"/>
            </a:xfrm>
            <a:custGeom>
              <a:rect b="b" l="l" r="r" t="t"/>
              <a:pathLst>
                <a:path extrusionOk="0" h="1888" w="2307">
                  <a:moveTo>
                    <a:pt x="1083" y="0"/>
                  </a:moveTo>
                  <a:cubicBezTo>
                    <a:pt x="871" y="0"/>
                    <a:pt x="661" y="47"/>
                    <a:pt x="466" y="153"/>
                  </a:cubicBezTo>
                  <a:lnTo>
                    <a:pt x="445" y="153"/>
                  </a:lnTo>
                  <a:cubicBezTo>
                    <a:pt x="1" y="1549"/>
                    <a:pt x="530" y="1613"/>
                    <a:pt x="1756" y="1888"/>
                  </a:cubicBezTo>
                  <a:cubicBezTo>
                    <a:pt x="1650" y="1486"/>
                    <a:pt x="2116" y="1486"/>
                    <a:pt x="2306" y="1274"/>
                  </a:cubicBezTo>
                  <a:lnTo>
                    <a:pt x="2306" y="1274"/>
                  </a:lnTo>
                  <a:cubicBezTo>
                    <a:pt x="2229" y="1288"/>
                    <a:pt x="2154" y="1295"/>
                    <a:pt x="2084" y="1295"/>
                  </a:cubicBezTo>
                  <a:cubicBezTo>
                    <a:pt x="1400" y="1295"/>
                    <a:pt x="1034" y="676"/>
                    <a:pt x="1206" y="5"/>
                  </a:cubicBezTo>
                  <a:cubicBezTo>
                    <a:pt x="1165" y="2"/>
                    <a:pt x="1124" y="0"/>
                    <a:pt x="1083"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3" name="Google Shape;4503;p25"/>
            <p:cNvSpPr/>
            <p:nvPr/>
          </p:nvSpPr>
          <p:spPr>
            <a:xfrm>
              <a:off x="-1208000" y="3821450"/>
              <a:ext cx="62225" cy="45350"/>
            </a:xfrm>
            <a:custGeom>
              <a:rect b="b" l="l" r="r" t="t"/>
              <a:pathLst>
                <a:path extrusionOk="0" h="1814" w="2489">
                  <a:moveTo>
                    <a:pt x="1897" y="0"/>
                  </a:moveTo>
                  <a:lnTo>
                    <a:pt x="839" y="677"/>
                  </a:lnTo>
                  <a:cubicBezTo>
                    <a:pt x="879" y="933"/>
                    <a:pt x="1" y="1813"/>
                    <a:pt x="478" y="1813"/>
                  </a:cubicBezTo>
                  <a:cubicBezTo>
                    <a:pt x="513" y="1813"/>
                    <a:pt x="556" y="1808"/>
                    <a:pt x="607" y="1798"/>
                  </a:cubicBezTo>
                  <a:cubicBezTo>
                    <a:pt x="1262" y="1312"/>
                    <a:pt x="2489" y="1164"/>
                    <a:pt x="1897"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4" name="Google Shape;4504;p25"/>
            <p:cNvSpPr/>
            <p:nvPr/>
          </p:nvSpPr>
          <p:spPr>
            <a:xfrm>
              <a:off x="-2325400" y="3681825"/>
              <a:ext cx="40100" cy="78850"/>
            </a:xfrm>
            <a:custGeom>
              <a:rect b="b" l="l" r="r" t="t"/>
              <a:pathLst>
                <a:path extrusionOk="0" h="3154" w="1604">
                  <a:moveTo>
                    <a:pt x="1244" y="1"/>
                  </a:moveTo>
                  <a:cubicBezTo>
                    <a:pt x="939" y="1"/>
                    <a:pt x="529" y="310"/>
                    <a:pt x="593" y="742"/>
                  </a:cubicBezTo>
                  <a:cubicBezTo>
                    <a:pt x="1587" y="1313"/>
                    <a:pt x="1" y="2307"/>
                    <a:pt x="741" y="3153"/>
                  </a:cubicBezTo>
                  <a:cubicBezTo>
                    <a:pt x="698" y="2942"/>
                    <a:pt x="804" y="2709"/>
                    <a:pt x="1016" y="2603"/>
                  </a:cubicBezTo>
                  <a:cubicBezTo>
                    <a:pt x="1143" y="2328"/>
                    <a:pt x="1164" y="2011"/>
                    <a:pt x="1121" y="1715"/>
                  </a:cubicBezTo>
                  <a:cubicBezTo>
                    <a:pt x="1396" y="1334"/>
                    <a:pt x="1143" y="827"/>
                    <a:pt x="1544" y="467"/>
                  </a:cubicBezTo>
                  <a:cubicBezTo>
                    <a:pt x="1604" y="138"/>
                    <a:pt x="1447" y="1"/>
                    <a:pt x="1244"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5" name="Google Shape;4505;p25"/>
            <p:cNvSpPr/>
            <p:nvPr/>
          </p:nvSpPr>
          <p:spPr>
            <a:xfrm>
              <a:off x="-1236725" y="4088800"/>
              <a:ext cx="61875" cy="35100"/>
            </a:xfrm>
            <a:custGeom>
              <a:rect b="b" l="l" r="r" t="t"/>
              <a:pathLst>
                <a:path extrusionOk="0" h="1404" w="2475">
                  <a:moveTo>
                    <a:pt x="1116" y="0"/>
                  </a:moveTo>
                  <a:cubicBezTo>
                    <a:pt x="773" y="0"/>
                    <a:pt x="529" y="325"/>
                    <a:pt x="191" y="325"/>
                  </a:cubicBezTo>
                  <a:cubicBezTo>
                    <a:pt x="106" y="706"/>
                    <a:pt x="0" y="1171"/>
                    <a:pt x="444" y="1404"/>
                  </a:cubicBezTo>
                  <a:cubicBezTo>
                    <a:pt x="396" y="1017"/>
                    <a:pt x="483" y="906"/>
                    <a:pt x="623" y="906"/>
                  </a:cubicBezTo>
                  <a:cubicBezTo>
                    <a:pt x="809" y="906"/>
                    <a:pt x="1087" y="1099"/>
                    <a:pt x="1269" y="1099"/>
                  </a:cubicBezTo>
                  <a:cubicBezTo>
                    <a:pt x="1310" y="1099"/>
                    <a:pt x="1346" y="1090"/>
                    <a:pt x="1375" y="1065"/>
                  </a:cubicBezTo>
                  <a:cubicBezTo>
                    <a:pt x="1476" y="964"/>
                    <a:pt x="1364" y="747"/>
                    <a:pt x="1503" y="747"/>
                  </a:cubicBezTo>
                  <a:cubicBezTo>
                    <a:pt x="1509" y="747"/>
                    <a:pt x="1516" y="747"/>
                    <a:pt x="1523" y="748"/>
                  </a:cubicBezTo>
                  <a:cubicBezTo>
                    <a:pt x="1692" y="769"/>
                    <a:pt x="1523" y="960"/>
                    <a:pt x="1565" y="1065"/>
                  </a:cubicBezTo>
                  <a:cubicBezTo>
                    <a:pt x="1648" y="1148"/>
                    <a:pt x="1733" y="1176"/>
                    <a:pt x="1818" y="1176"/>
                  </a:cubicBezTo>
                  <a:cubicBezTo>
                    <a:pt x="2000" y="1176"/>
                    <a:pt x="2186" y="1047"/>
                    <a:pt x="2366" y="1047"/>
                  </a:cubicBezTo>
                  <a:cubicBezTo>
                    <a:pt x="2402" y="1047"/>
                    <a:pt x="2439" y="1053"/>
                    <a:pt x="2475" y="1065"/>
                  </a:cubicBezTo>
                  <a:cubicBezTo>
                    <a:pt x="2390" y="473"/>
                    <a:pt x="1967" y="177"/>
                    <a:pt x="1396" y="71"/>
                  </a:cubicBezTo>
                  <a:cubicBezTo>
                    <a:pt x="1295" y="21"/>
                    <a:pt x="1202" y="0"/>
                    <a:pt x="1116"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6" name="Google Shape;4506;p25"/>
            <p:cNvSpPr/>
            <p:nvPr/>
          </p:nvSpPr>
          <p:spPr>
            <a:xfrm>
              <a:off x="-1155825" y="4050400"/>
              <a:ext cx="40725" cy="41250"/>
            </a:xfrm>
            <a:custGeom>
              <a:rect b="b" l="l" r="r" t="t"/>
              <a:pathLst>
                <a:path extrusionOk="0" h="1650" w="1629">
                  <a:moveTo>
                    <a:pt x="1354" y="0"/>
                  </a:moveTo>
                  <a:lnTo>
                    <a:pt x="1354" y="0"/>
                  </a:lnTo>
                  <a:cubicBezTo>
                    <a:pt x="635" y="973"/>
                    <a:pt x="635" y="973"/>
                    <a:pt x="0" y="994"/>
                  </a:cubicBezTo>
                  <a:lnTo>
                    <a:pt x="0" y="1481"/>
                  </a:lnTo>
                  <a:cubicBezTo>
                    <a:pt x="88" y="1528"/>
                    <a:pt x="188" y="1539"/>
                    <a:pt x="291" y="1539"/>
                  </a:cubicBezTo>
                  <a:cubicBezTo>
                    <a:pt x="372" y="1539"/>
                    <a:pt x="455" y="1532"/>
                    <a:pt x="538" y="1532"/>
                  </a:cubicBezTo>
                  <a:cubicBezTo>
                    <a:pt x="677" y="1532"/>
                    <a:pt x="813" y="1551"/>
                    <a:pt x="931" y="1650"/>
                  </a:cubicBezTo>
                  <a:cubicBezTo>
                    <a:pt x="1375" y="1438"/>
                    <a:pt x="1438" y="1036"/>
                    <a:pt x="1607" y="677"/>
                  </a:cubicBezTo>
                  <a:cubicBezTo>
                    <a:pt x="1311" y="529"/>
                    <a:pt x="1629" y="169"/>
                    <a:pt x="1354"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7" name="Google Shape;4507;p25"/>
            <p:cNvSpPr/>
            <p:nvPr/>
          </p:nvSpPr>
          <p:spPr>
            <a:xfrm>
              <a:off x="-2706625" y="4069925"/>
              <a:ext cx="49725" cy="45725"/>
            </a:xfrm>
            <a:custGeom>
              <a:rect b="b" l="l" r="r" t="t"/>
              <a:pathLst>
                <a:path extrusionOk="0" h="1829" w="1989">
                  <a:moveTo>
                    <a:pt x="1658" y="1"/>
                  </a:moveTo>
                  <a:cubicBezTo>
                    <a:pt x="1179" y="1"/>
                    <a:pt x="1051" y="430"/>
                    <a:pt x="741" y="657"/>
                  </a:cubicBezTo>
                  <a:cubicBezTo>
                    <a:pt x="403" y="996"/>
                    <a:pt x="85" y="1355"/>
                    <a:pt x="1" y="1799"/>
                  </a:cubicBezTo>
                  <a:cubicBezTo>
                    <a:pt x="67" y="1819"/>
                    <a:pt x="128" y="1828"/>
                    <a:pt x="184" y="1828"/>
                  </a:cubicBezTo>
                  <a:cubicBezTo>
                    <a:pt x="724" y="1828"/>
                    <a:pt x="848" y="997"/>
                    <a:pt x="1372" y="997"/>
                  </a:cubicBezTo>
                  <a:cubicBezTo>
                    <a:pt x="1490" y="997"/>
                    <a:pt x="1629" y="1039"/>
                    <a:pt x="1799" y="1144"/>
                  </a:cubicBezTo>
                  <a:cubicBezTo>
                    <a:pt x="1735" y="763"/>
                    <a:pt x="1989" y="361"/>
                    <a:pt x="1693" y="2"/>
                  </a:cubicBezTo>
                  <a:cubicBezTo>
                    <a:pt x="1681" y="1"/>
                    <a:pt x="1670" y="1"/>
                    <a:pt x="1658"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8" name="Google Shape;4508;p25"/>
            <p:cNvSpPr/>
            <p:nvPr/>
          </p:nvSpPr>
          <p:spPr>
            <a:xfrm>
              <a:off x="-2283100" y="3669175"/>
              <a:ext cx="56600" cy="63475"/>
            </a:xfrm>
            <a:custGeom>
              <a:rect b="b" l="l" r="r" t="t"/>
              <a:pathLst>
                <a:path extrusionOk="0" h="2539" w="2264">
                  <a:moveTo>
                    <a:pt x="1079" y="0"/>
                  </a:moveTo>
                  <a:cubicBezTo>
                    <a:pt x="1037" y="127"/>
                    <a:pt x="931" y="318"/>
                    <a:pt x="973" y="360"/>
                  </a:cubicBezTo>
                  <a:cubicBezTo>
                    <a:pt x="2264" y="1185"/>
                    <a:pt x="1" y="2094"/>
                    <a:pt x="1269" y="2538"/>
                  </a:cubicBezTo>
                  <a:cubicBezTo>
                    <a:pt x="1058" y="1798"/>
                    <a:pt x="1735" y="1417"/>
                    <a:pt x="2179" y="931"/>
                  </a:cubicBezTo>
                  <a:cubicBezTo>
                    <a:pt x="1883" y="529"/>
                    <a:pt x="1523" y="212"/>
                    <a:pt x="1079"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9" name="Google Shape;4509;p25"/>
            <p:cNvSpPr/>
            <p:nvPr/>
          </p:nvSpPr>
          <p:spPr>
            <a:xfrm>
              <a:off x="-792475" y="3742675"/>
              <a:ext cx="64400" cy="38575"/>
            </a:xfrm>
            <a:custGeom>
              <a:rect b="b" l="l" r="r" t="t"/>
              <a:pathLst>
                <a:path extrusionOk="0" h="1543" w="2576">
                  <a:moveTo>
                    <a:pt x="1244" y="0"/>
                  </a:moveTo>
                  <a:lnTo>
                    <a:pt x="1032" y="43"/>
                  </a:lnTo>
                  <a:cubicBezTo>
                    <a:pt x="1" y="909"/>
                    <a:pt x="355" y="1543"/>
                    <a:pt x="1021" y="1543"/>
                  </a:cubicBezTo>
                  <a:cubicBezTo>
                    <a:pt x="1378" y="1543"/>
                    <a:pt x="1826" y="1360"/>
                    <a:pt x="2195" y="931"/>
                  </a:cubicBezTo>
                  <a:lnTo>
                    <a:pt x="2365" y="910"/>
                  </a:lnTo>
                  <a:cubicBezTo>
                    <a:pt x="2576" y="762"/>
                    <a:pt x="2428" y="529"/>
                    <a:pt x="2195" y="529"/>
                  </a:cubicBezTo>
                  <a:cubicBezTo>
                    <a:pt x="2117" y="550"/>
                    <a:pt x="2047" y="560"/>
                    <a:pt x="1984" y="560"/>
                  </a:cubicBezTo>
                  <a:cubicBezTo>
                    <a:pt x="1606" y="560"/>
                    <a:pt x="1479" y="218"/>
                    <a:pt x="1244"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0" name="Google Shape;4510;p25"/>
            <p:cNvSpPr/>
            <p:nvPr/>
          </p:nvSpPr>
          <p:spPr>
            <a:xfrm>
              <a:off x="-1240425" y="3873700"/>
              <a:ext cx="47600" cy="44775"/>
            </a:xfrm>
            <a:custGeom>
              <a:rect b="b" l="l" r="r" t="t"/>
              <a:pathLst>
                <a:path extrusionOk="0" h="1791" w="1904">
                  <a:moveTo>
                    <a:pt x="882" y="1"/>
                  </a:moveTo>
                  <a:cubicBezTo>
                    <a:pt x="710" y="1"/>
                    <a:pt x="531" y="143"/>
                    <a:pt x="402" y="512"/>
                  </a:cubicBezTo>
                  <a:cubicBezTo>
                    <a:pt x="0" y="1098"/>
                    <a:pt x="805" y="1790"/>
                    <a:pt x="1452" y="1790"/>
                  </a:cubicBezTo>
                  <a:cubicBezTo>
                    <a:pt x="1622" y="1790"/>
                    <a:pt x="1780" y="1743"/>
                    <a:pt x="1904" y="1633"/>
                  </a:cubicBezTo>
                  <a:cubicBezTo>
                    <a:pt x="1586" y="1633"/>
                    <a:pt x="1290" y="1612"/>
                    <a:pt x="1163" y="1294"/>
                  </a:cubicBezTo>
                  <a:cubicBezTo>
                    <a:pt x="1673" y="844"/>
                    <a:pt x="1301" y="1"/>
                    <a:pt x="882"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1" name="Google Shape;4511;p25"/>
            <p:cNvSpPr/>
            <p:nvPr/>
          </p:nvSpPr>
          <p:spPr>
            <a:xfrm>
              <a:off x="-1146850" y="3808550"/>
              <a:ext cx="59925" cy="25625"/>
            </a:xfrm>
            <a:custGeom>
              <a:rect b="b" l="l" r="r" t="t"/>
              <a:pathLst>
                <a:path extrusionOk="0" h="1025" w="2397">
                  <a:moveTo>
                    <a:pt x="1087" y="0"/>
                  </a:moveTo>
                  <a:cubicBezTo>
                    <a:pt x="682" y="0"/>
                    <a:pt x="250" y="94"/>
                    <a:pt x="1" y="242"/>
                  </a:cubicBezTo>
                  <a:cubicBezTo>
                    <a:pt x="593" y="538"/>
                    <a:pt x="1333" y="580"/>
                    <a:pt x="1862" y="1024"/>
                  </a:cubicBezTo>
                  <a:cubicBezTo>
                    <a:pt x="2396" y="276"/>
                    <a:pt x="1782" y="0"/>
                    <a:pt x="1087"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2" name="Google Shape;4512;p25"/>
            <p:cNvSpPr/>
            <p:nvPr/>
          </p:nvSpPr>
          <p:spPr>
            <a:xfrm>
              <a:off x="-1169575" y="4020525"/>
              <a:ext cx="55000" cy="23225"/>
            </a:xfrm>
            <a:custGeom>
              <a:rect b="b" l="l" r="r" t="t"/>
              <a:pathLst>
                <a:path extrusionOk="0" h="929" w="2200">
                  <a:moveTo>
                    <a:pt x="1519" y="0"/>
                  </a:moveTo>
                  <a:cubicBezTo>
                    <a:pt x="1011" y="0"/>
                    <a:pt x="375" y="354"/>
                    <a:pt x="0" y="582"/>
                  </a:cubicBezTo>
                  <a:cubicBezTo>
                    <a:pt x="71" y="565"/>
                    <a:pt x="137" y="558"/>
                    <a:pt x="200" y="558"/>
                  </a:cubicBezTo>
                  <a:cubicBezTo>
                    <a:pt x="652" y="558"/>
                    <a:pt x="921" y="928"/>
                    <a:pt x="1243" y="928"/>
                  </a:cubicBezTo>
                  <a:cubicBezTo>
                    <a:pt x="1399" y="928"/>
                    <a:pt x="1568" y="841"/>
                    <a:pt x="1777" y="582"/>
                  </a:cubicBezTo>
                  <a:cubicBezTo>
                    <a:pt x="1865" y="494"/>
                    <a:pt x="1997" y="450"/>
                    <a:pt x="2124" y="450"/>
                  </a:cubicBezTo>
                  <a:cubicBezTo>
                    <a:pt x="2150" y="450"/>
                    <a:pt x="2175" y="451"/>
                    <a:pt x="2200" y="455"/>
                  </a:cubicBezTo>
                  <a:cubicBezTo>
                    <a:pt x="2068" y="120"/>
                    <a:pt x="1815" y="0"/>
                    <a:pt x="1519"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3" name="Google Shape;4513;p25"/>
            <p:cNvSpPr/>
            <p:nvPr/>
          </p:nvSpPr>
          <p:spPr>
            <a:xfrm>
              <a:off x="-745525" y="3725025"/>
              <a:ext cx="41775" cy="41450"/>
            </a:xfrm>
            <a:custGeom>
              <a:rect b="b" l="l" r="r" t="t"/>
              <a:pathLst>
                <a:path extrusionOk="0" h="1658" w="1671">
                  <a:moveTo>
                    <a:pt x="624" y="1"/>
                  </a:moveTo>
                  <a:cubicBezTo>
                    <a:pt x="459" y="1"/>
                    <a:pt x="286" y="63"/>
                    <a:pt x="106" y="177"/>
                  </a:cubicBezTo>
                  <a:cubicBezTo>
                    <a:pt x="0" y="495"/>
                    <a:pt x="529" y="643"/>
                    <a:pt x="381" y="981"/>
                  </a:cubicBezTo>
                  <a:cubicBezTo>
                    <a:pt x="360" y="1087"/>
                    <a:pt x="402" y="1193"/>
                    <a:pt x="465" y="1277"/>
                  </a:cubicBezTo>
                  <a:lnTo>
                    <a:pt x="487" y="1616"/>
                  </a:lnTo>
                  <a:cubicBezTo>
                    <a:pt x="550" y="1637"/>
                    <a:pt x="592" y="1637"/>
                    <a:pt x="656" y="1658"/>
                  </a:cubicBezTo>
                  <a:cubicBezTo>
                    <a:pt x="952" y="1256"/>
                    <a:pt x="1671" y="854"/>
                    <a:pt x="1206" y="304"/>
                  </a:cubicBezTo>
                  <a:cubicBezTo>
                    <a:pt x="1019" y="95"/>
                    <a:pt x="827" y="1"/>
                    <a:pt x="624"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4" name="Google Shape;4514;p25"/>
            <p:cNvSpPr/>
            <p:nvPr/>
          </p:nvSpPr>
          <p:spPr>
            <a:xfrm>
              <a:off x="-2762125" y="4128650"/>
              <a:ext cx="51300" cy="41350"/>
            </a:xfrm>
            <a:custGeom>
              <a:rect b="b" l="l" r="r" t="t"/>
              <a:pathLst>
                <a:path extrusionOk="0" h="1654" w="2052">
                  <a:moveTo>
                    <a:pt x="1946" y="0"/>
                  </a:moveTo>
                  <a:cubicBezTo>
                    <a:pt x="1396" y="21"/>
                    <a:pt x="1015" y="381"/>
                    <a:pt x="550" y="550"/>
                  </a:cubicBezTo>
                  <a:cubicBezTo>
                    <a:pt x="570" y="862"/>
                    <a:pt x="589" y="1192"/>
                    <a:pt x="128" y="1192"/>
                  </a:cubicBezTo>
                  <a:cubicBezTo>
                    <a:pt x="89" y="1192"/>
                    <a:pt x="46" y="1189"/>
                    <a:pt x="0" y="1185"/>
                  </a:cubicBezTo>
                  <a:lnTo>
                    <a:pt x="0" y="1185"/>
                  </a:lnTo>
                  <a:cubicBezTo>
                    <a:pt x="218" y="1363"/>
                    <a:pt x="325" y="1654"/>
                    <a:pt x="670" y="1654"/>
                  </a:cubicBezTo>
                  <a:cubicBezTo>
                    <a:pt x="692" y="1654"/>
                    <a:pt x="716" y="1652"/>
                    <a:pt x="740" y="1650"/>
                  </a:cubicBezTo>
                  <a:cubicBezTo>
                    <a:pt x="1290" y="1185"/>
                    <a:pt x="1354" y="444"/>
                    <a:pt x="2052" y="64"/>
                  </a:cubicBezTo>
                  <a:lnTo>
                    <a:pt x="1946" y="0"/>
                  </a:ln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5" name="Google Shape;4515;p25"/>
            <p:cNvSpPr/>
            <p:nvPr/>
          </p:nvSpPr>
          <p:spPr>
            <a:xfrm>
              <a:off x="-1231025" y="4054625"/>
              <a:ext cx="54075" cy="42050"/>
            </a:xfrm>
            <a:custGeom>
              <a:rect b="b" l="l" r="r" t="t"/>
              <a:pathLst>
                <a:path extrusionOk="0" h="1682" w="2163">
                  <a:moveTo>
                    <a:pt x="1908" y="0"/>
                  </a:moveTo>
                  <a:cubicBezTo>
                    <a:pt x="1253" y="0"/>
                    <a:pt x="1232" y="804"/>
                    <a:pt x="576" y="804"/>
                  </a:cubicBezTo>
                  <a:cubicBezTo>
                    <a:pt x="407" y="1015"/>
                    <a:pt x="216" y="1248"/>
                    <a:pt x="26" y="1460"/>
                  </a:cubicBezTo>
                  <a:cubicBezTo>
                    <a:pt x="1" y="1625"/>
                    <a:pt x="71" y="1682"/>
                    <a:pt x="189" y="1682"/>
                  </a:cubicBezTo>
                  <a:cubicBezTo>
                    <a:pt x="438" y="1682"/>
                    <a:pt x="899" y="1431"/>
                    <a:pt x="1113" y="1431"/>
                  </a:cubicBezTo>
                  <a:cubicBezTo>
                    <a:pt x="1134" y="1431"/>
                    <a:pt x="1152" y="1433"/>
                    <a:pt x="1168" y="1438"/>
                  </a:cubicBezTo>
                  <a:cubicBezTo>
                    <a:pt x="1337" y="1100"/>
                    <a:pt x="1464" y="719"/>
                    <a:pt x="1845" y="444"/>
                  </a:cubicBezTo>
                  <a:cubicBezTo>
                    <a:pt x="2014" y="339"/>
                    <a:pt x="2162" y="191"/>
                    <a:pt x="1908"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6" name="Google Shape;4516;p25"/>
            <p:cNvSpPr/>
            <p:nvPr/>
          </p:nvSpPr>
          <p:spPr>
            <a:xfrm>
              <a:off x="-1988600" y="4013900"/>
              <a:ext cx="43400" cy="40750"/>
            </a:xfrm>
            <a:custGeom>
              <a:rect b="b" l="l" r="r" t="t"/>
              <a:pathLst>
                <a:path extrusionOk="0" h="1630" w="1736">
                  <a:moveTo>
                    <a:pt x="593" y="1"/>
                  </a:moveTo>
                  <a:cubicBezTo>
                    <a:pt x="1" y="593"/>
                    <a:pt x="276" y="1291"/>
                    <a:pt x="974" y="1629"/>
                  </a:cubicBezTo>
                  <a:cubicBezTo>
                    <a:pt x="1012" y="1626"/>
                    <a:pt x="1050" y="1625"/>
                    <a:pt x="1088" y="1625"/>
                  </a:cubicBezTo>
                  <a:cubicBezTo>
                    <a:pt x="1151" y="1625"/>
                    <a:pt x="1213" y="1628"/>
                    <a:pt x="1274" y="1628"/>
                  </a:cubicBezTo>
                  <a:cubicBezTo>
                    <a:pt x="1449" y="1628"/>
                    <a:pt x="1614" y="1609"/>
                    <a:pt x="1735" y="1460"/>
                  </a:cubicBezTo>
                  <a:cubicBezTo>
                    <a:pt x="614" y="1375"/>
                    <a:pt x="1629" y="804"/>
                    <a:pt x="656" y="43"/>
                  </a:cubicBezTo>
                  <a:lnTo>
                    <a:pt x="593" y="1"/>
                  </a:ln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7" name="Google Shape;4517;p25"/>
            <p:cNvSpPr/>
            <p:nvPr/>
          </p:nvSpPr>
          <p:spPr>
            <a:xfrm>
              <a:off x="-1652850" y="3761175"/>
              <a:ext cx="37575" cy="32625"/>
            </a:xfrm>
            <a:custGeom>
              <a:rect b="b" l="l" r="r" t="t"/>
              <a:pathLst>
                <a:path extrusionOk="0" h="1305" w="1503">
                  <a:moveTo>
                    <a:pt x="1502" y="0"/>
                  </a:moveTo>
                  <a:cubicBezTo>
                    <a:pt x="847" y="191"/>
                    <a:pt x="297" y="656"/>
                    <a:pt x="1" y="1269"/>
                  </a:cubicBezTo>
                  <a:cubicBezTo>
                    <a:pt x="124" y="1294"/>
                    <a:pt x="235" y="1305"/>
                    <a:pt x="334" y="1305"/>
                  </a:cubicBezTo>
                  <a:cubicBezTo>
                    <a:pt x="1098" y="1305"/>
                    <a:pt x="1184" y="638"/>
                    <a:pt x="1502" y="170"/>
                  </a:cubicBezTo>
                  <a:lnTo>
                    <a:pt x="1502" y="0"/>
                  </a:ln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8" name="Google Shape;4518;p25"/>
            <p:cNvSpPr/>
            <p:nvPr/>
          </p:nvSpPr>
          <p:spPr>
            <a:xfrm>
              <a:off x="-1086575" y="3644850"/>
              <a:ext cx="51850" cy="47625"/>
            </a:xfrm>
            <a:custGeom>
              <a:rect b="b" l="l" r="r" t="t"/>
              <a:pathLst>
                <a:path extrusionOk="0" h="1905" w="2074">
                  <a:moveTo>
                    <a:pt x="952" y="1"/>
                  </a:moveTo>
                  <a:lnTo>
                    <a:pt x="952" y="1"/>
                  </a:lnTo>
                  <a:cubicBezTo>
                    <a:pt x="1" y="825"/>
                    <a:pt x="1946" y="1164"/>
                    <a:pt x="593" y="1460"/>
                  </a:cubicBezTo>
                  <a:lnTo>
                    <a:pt x="1333" y="1904"/>
                  </a:lnTo>
                  <a:cubicBezTo>
                    <a:pt x="1587" y="1650"/>
                    <a:pt x="1820" y="1396"/>
                    <a:pt x="2073" y="1143"/>
                  </a:cubicBezTo>
                  <a:cubicBezTo>
                    <a:pt x="1249" y="1100"/>
                    <a:pt x="931" y="677"/>
                    <a:pt x="952"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9" name="Google Shape;4519;p25"/>
            <p:cNvSpPr/>
            <p:nvPr/>
          </p:nvSpPr>
          <p:spPr>
            <a:xfrm>
              <a:off x="-1963750" y="3974250"/>
              <a:ext cx="34400" cy="28075"/>
            </a:xfrm>
            <a:custGeom>
              <a:rect b="b" l="l" r="r" t="t"/>
              <a:pathLst>
                <a:path extrusionOk="0" h="1123" w="1376">
                  <a:moveTo>
                    <a:pt x="931" y="1"/>
                  </a:moveTo>
                  <a:lnTo>
                    <a:pt x="931" y="1"/>
                  </a:lnTo>
                  <a:cubicBezTo>
                    <a:pt x="530" y="191"/>
                    <a:pt x="191" y="529"/>
                    <a:pt x="1" y="952"/>
                  </a:cubicBezTo>
                  <a:cubicBezTo>
                    <a:pt x="122" y="1108"/>
                    <a:pt x="286" y="1122"/>
                    <a:pt x="457" y="1122"/>
                  </a:cubicBezTo>
                  <a:cubicBezTo>
                    <a:pt x="495" y="1122"/>
                    <a:pt x="533" y="1122"/>
                    <a:pt x="572" y="1122"/>
                  </a:cubicBezTo>
                  <a:cubicBezTo>
                    <a:pt x="1058" y="847"/>
                    <a:pt x="1375" y="508"/>
                    <a:pt x="931"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0" name="Google Shape;4520;p25"/>
            <p:cNvSpPr/>
            <p:nvPr/>
          </p:nvSpPr>
          <p:spPr>
            <a:xfrm>
              <a:off x="-1490600" y="3946225"/>
              <a:ext cx="70950" cy="49775"/>
            </a:xfrm>
            <a:custGeom>
              <a:rect b="b" l="l" r="r" t="t"/>
              <a:pathLst>
                <a:path extrusionOk="0" h="1991" w="2838">
                  <a:moveTo>
                    <a:pt x="2245" y="1"/>
                  </a:moveTo>
                  <a:lnTo>
                    <a:pt x="1695" y="487"/>
                  </a:lnTo>
                  <a:cubicBezTo>
                    <a:pt x="1666" y="486"/>
                    <a:pt x="1637" y="486"/>
                    <a:pt x="1608" y="486"/>
                  </a:cubicBezTo>
                  <a:cubicBezTo>
                    <a:pt x="1" y="486"/>
                    <a:pt x="150" y="1990"/>
                    <a:pt x="960" y="1990"/>
                  </a:cubicBezTo>
                  <a:cubicBezTo>
                    <a:pt x="1079" y="1990"/>
                    <a:pt x="1213" y="1958"/>
                    <a:pt x="1357" y="1883"/>
                  </a:cubicBezTo>
                  <a:cubicBezTo>
                    <a:pt x="701" y="974"/>
                    <a:pt x="2838" y="1016"/>
                    <a:pt x="2245"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1" name="Google Shape;4521;p25"/>
            <p:cNvSpPr/>
            <p:nvPr/>
          </p:nvSpPr>
          <p:spPr>
            <a:xfrm>
              <a:off x="-1472025" y="3987125"/>
              <a:ext cx="41800" cy="22275"/>
            </a:xfrm>
            <a:custGeom>
              <a:rect b="b" l="l" r="r" t="t"/>
              <a:pathLst>
                <a:path extrusionOk="0" h="891" w="1672">
                  <a:moveTo>
                    <a:pt x="993" y="1"/>
                  </a:moveTo>
                  <a:cubicBezTo>
                    <a:pt x="698" y="1"/>
                    <a:pt x="431" y="318"/>
                    <a:pt x="90" y="318"/>
                  </a:cubicBezTo>
                  <a:cubicBezTo>
                    <a:pt x="61" y="318"/>
                    <a:pt x="31" y="315"/>
                    <a:pt x="1" y="310"/>
                  </a:cubicBezTo>
                  <a:lnTo>
                    <a:pt x="1" y="310"/>
                  </a:lnTo>
                  <a:cubicBezTo>
                    <a:pt x="263" y="686"/>
                    <a:pt x="563" y="891"/>
                    <a:pt x="904" y="891"/>
                  </a:cubicBezTo>
                  <a:cubicBezTo>
                    <a:pt x="1140" y="891"/>
                    <a:pt x="1395" y="793"/>
                    <a:pt x="1672" y="585"/>
                  </a:cubicBezTo>
                  <a:cubicBezTo>
                    <a:pt x="1502" y="480"/>
                    <a:pt x="1375" y="332"/>
                    <a:pt x="1312" y="141"/>
                  </a:cubicBezTo>
                  <a:cubicBezTo>
                    <a:pt x="1200" y="39"/>
                    <a:pt x="1094" y="1"/>
                    <a:pt x="993"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2" name="Google Shape;4522;p25"/>
            <p:cNvSpPr/>
            <p:nvPr/>
          </p:nvSpPr>
          <p:spPr>
            <a:xfrm>
              <a:off x="-1596800" y="3771225"/>
              <a:ext cx="32275" cy="39750"/>
            </a:xfrm>
            <a:custGeom>
              <a:rect b="b" l="l" r="r" t="t"/>
              <a:pathLst>
                <a:path extrusionOk="0" h="1590" w="1291">
                  <a:moveTo>
                    <a:pt x="275" y="0"/>
                  </a:moveTo>
                  <a:cubicBezTo>
                    <a:pt x="381" y="529"/>
                    <a:pt x="275" y="1079"/>
                    <a:pt x="0" y="1523"/>
                  </a:cubicBezTo>
                  <a:cubicBezTo>
                    <a:pt x="23" y="1568"/>
                    <a:pt x="64" y="1589"/>
                    <a:pt x="107" y="1589"/>
                  </a:cubicBezTo>
                  <a:cubicBezTo>
                    <a:pt x="144" y="1589"/>
                    <a:pt x="183" y="1574"/>
                    <a:pt x="212" y="1544"/>
                  </a:cubicBezTo>
                  <a:cubicBezTo>
                    <a:pt x="466" y="1163"/>
                    <a:pt x="1143" y="994"/>
                    <a:pt x="910" y="360"/>
                  </a:cubicBezTo>
                  <a:cubicBezTo>
                    <a:pt x="868" y="254"/>
                    <a:pt x="1143" y="275"/>
                    <a:pt x="1291" y="254"/>
                  </a:cubicBezTo>
                  <a:cubicBezTo>
                    <a:pt x="1252" y="46"/>
                    <a:pt x="1004" y="38"/>
                    <a:pt x="741" y="38"/>
                  </a:cubicBezTo>
                  <a:cubicBezTo>
                    <a:pt x="719" y="38"/>
                    <a:pt x="697" y="38"/>
                    <a:pt x="675" y="38"/>
                  </a:cubicBezTo>
                  <a:cubicBezTo>
                    <a:pt x="532" y="38"/>
                    <a:pt x="388" y="36"/>
                    <a:pt x="275"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3" name="Google Shape;4523;p25"/>
            <p:cNvSpPr/>
            <p:nvPr/>
          </p:nvSpPr>
          <p:spPr>
            <a:xfrm>
              <a:off x="-1470950" y="3934075"/>
              <a:ext cx="33850" cy="32025"/>
            </a:xfrm>
            <a:custGeom>
              <a:rect b="b" l="l" r="r" t="t"/>
              <a:pathLst>
                <a:path extrusionOk="0" h="1281" w="1354">
                  <a:moveTo>
                    <a:pt x="888" y="0"/>
                  </a:moveTo>
                  <a:lnTo>
                    <a:pt x="888" y="0"/>
                  </a:lnTo>
                  <a:cubicBezTo>
                    <a:pt x="508" y="296"/>
                    <a:pt x="212" y="698"/>
                    <a:pt x="0" y="1121"/>
                  </a:cubicBezTo>
                  <a:cubicBezTo>
                    <a:pt x="167" y="1223"/>
                    <a:pt x="318" y="1281"/>
                    <a:pt x="454" y="1281"/>
                  </a:cubicBezTo>
                  <a:cubicBezTo>
                    <a:pt x="628" y="1281"/>
                    <a:pt x="779" y="1187"/>
                    <a:pt x="909" y="973"/>
                  </a:cubicBezTo>
                  <a:cubicBezTo>
                    <a:pt x="761" y="656"/>
                    <a:pt x="1354" y="317"/>
                    <a:pt x="888"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4" name="Google Shape;4524;p25"/>
            <p:cNvSpPr/>
            <p:nvPr/>
          </p:nvSpPr>
          <p:spPr>
            <a:xfrm>
              <a:off x="-1216100" y="4046700"/>
              <a:ext cx="32800" cy="31975"/>
            </a:xfrm>
            <a:custGeom>
              <a:rect b="b" l="l" r="r" t="t"/>
              <a:pathLst>
                <a:path extrusionOk="0" h="1279" w="1312">
                  <a:moveTo>
                    <a:pt x="1290" y="0"/>
                  </a:moveTo>
                  <a:cubicBezTo>
                    <a:pt x="783" y="275"/>
                    <a:pt x="317" y="656"/>
                    <a:pt x="0" y="1142"/>
                  </a:cubicBezTo>
                  <a:cubicBezTo>
                    <a:pt x="96" y="1238"/>
                    <a:pt x="189" y="1278"/>
                    <a:pt x="279" y="1278"/>
                  </a:cubicBezTo>
                  <a:cubicBezTo>
                    <a:pt x="666" y="1278"/>
                    <a:pt x="1003" y="544"/>
                    <a:pt x="1311" y="338"/>
                  </a:cubicBezTo>
                  <a:lnTo>
                    <a:pt x="1290" y="0"/>
                  </a:ln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5" name="Google Shape;4525;p25"/>
            <p:cNvSpPr/>
            <p:nvPr/>
          </p:nvSpPr>
          <p:spPr>
            <a:xfrm>
              <a:off x="-2706625" y="4053750"/>
              <a:ext cx="37575" cy="16975"/>
            </a:xfrm>
            <a:custGeom>
              <a:rect b="b" l="l" r="r" t="t"/>
              <a:pathLst>
                <a:path extrusionOk="0" h="679" w="1503">
                  <a:moveTo>
                    <a:pt x="819" y="0"/>
                  </a:moveTo>
                  <a:cubicBezTo>
                    <a:pt x="554" y="0"/>
                    <a:pt x="278" y="96"/>
                    <a:pt x="1" y="162"/>
                  </a:cubicBezTo>
                  <a:cubicBezTo>
                    <a:pt x="43" y="183"/>
                    <a:pt x="85" y="204"/>
                    <a:pt x="149" y="204"/>
                  </a:cubicBezTo>
                  <a:cubicBezTo>
                    <a:pt x="350" y="562"/>
                    <a:pt x="493" y="679"/>
                    <a:pt x="642" y="679"/>
                  </a:cubicBezTo>
                  <a:cubicBezTo>
                    <a:pt x="855" y="679"/>
                    <a:pt x="1080" y="443"/>
                    <a:pt x="1502" y="331"/>
                  </a:cubicBezTo>
                  <a:cubicBezTo>
                    <a:pt x="1291" y="79"/>
                    <a:pt x="1060" y="0"/>
                    <a:pt x="819"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6" name="Google Shape;4526;p25"/>
            <p:cNvSpPr/>
            <p:nvPr/>
          </p:nvSpPr>
          <p:spPr>
            <a:xfrm>
              <a:off x="-1211875" y="3838375"/>
              <a:ext cx="33850" cy="28500"/>
            </a:xfrm>
            <a:custGeom>
              <a:rect b="b" l="l" r="r" t="t"/>
              <a:pathLst>
                <a:path extrusionOk="0" h="1140" w="1354">
                  <a:moveTo>
                    <a:pt x="994" y="0"/>
                  </a:moveTo>
                  <a:cubicBezTo>
                    <a:pt x="592" y="254"/>
                    <a:pt x="148" y="466"/>
                    <a:pt x="0" y="931"/>
                  </a:cubicBezTo>
                  <a:cubicBezTo>
                    <a:pt x="76" y="1071"/>
                    <a:pt x="113" y="1140"/>
                    <a:pt x="187" y="1140"/>
                  </a:cubicBezTo>
                  <a:cubicBezTo>
                    <a:pt x="258" y="1140"/>
                    <a:pt x="364" y="1076"/>
                    <a:pt x="571" y="952"/>
                  </a:cubicBezTo>
                  <a:cubicBezTo>
                    <a:pt x="762" y="656"/>
                    <a:pt x="1354" y="487"/>
                    <a:pt x="994"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7" name="Google Shape;4527;p25"/>
            <p:cNvSpPr/>
            <p:nvPr/>
          </p:nvSpPr>
          <p:spPr>
            <a:xfrm>
              <a:off x="-771325" y="3734850"/>
              <a:ext cx="38500" cy="23000"/>
            </a:xfrm>
            <a:custGeom>
              <a:rect b="b" l="l" r="r" t="t"/>
              <a:pathLst>
                <a:path extrusionOk="0" h="920" w="1540">
                  <a:moveTo>
                    <a:pt x="1165" y="1"/>
                  </a:moveTo>
                  <a:cubicBezTo>
                    <a:pt x="675" y="1"/>
                    <a:pt x="1" y="919"/>
                    <a:pt x="1080" y="919"/>
                  </a:cubicBezTo>
                  <a:cubicBezTo>
                    <a:pt x="1197" y="919"/>
                    <a:pt x="1336" y="908"/>
                    <a:pt x="1497" y="884"/>
                  </a:cubicBezTo>
                  <a:lnTo>
                    <a:pt x="1540" y="609"/>
                  </a:lnTo>
                  <a:cubicBezTo>
                    <a:pt x="1540" y="159"/>
                    <a:pt x="1368" y="1"/>
                    <a:pt x="1165"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8" name="Google Shape;4528;p25"/>
            <p:cNvSpPr/>
            <p:nvPr/>
          </p:nvSpPr>
          <p:spPr>
            <a:xfrm>
              <a:off x="-1220875" y="3861625"/>
              <a:ext cx="25950" cy="29125"/>
            </a:xfrm>
            <a:custGeom>
              <a:rect b="b" l="l" r="r" t="t"/>
              <a:pathLst>
                <a:path extrusionOk="0" h="1165" w="1038">
                  <a:moveTo>
                    <a:pt x="360" y="1"/>
                  </a:moveTo>
                  <a:cubicBezTo>
                    <a:pt x="149" y="85"/>
                    <a:pt x="22" y="276"/>
                    <a:pt x="1" y="487"/>
                  </a:cubicBezTo>
                  <a:cubicBezTo>
                    <a:pt x="276" y="572"/>
                    <a:pt x="445" y="868"/>
                    <a:pt x="403" y="1164"/>
                  </a:cubicBezTo>
                  <a:cubicBezTo>
                    <a:pt x="1037" y="1016"/>
                    <a:pt x="487" y="381"/>
                    <a:pt x="931" y="170"/>
                  </a:cubicBezTo>
                  <a:lnTo>
                    <a:pt x="931" y="22"/>
                  </a:lnTo>
                  <a:cubicBezTo>
                    <a:pt x="909" y="15"/>
                    <a:pt x="887" y="11"/>
                    <a:pt x="865" y="11"/>
                  </a:cubicBezTo>
                  <a:cubicBezTo>
                    <a:pt x="755" y="11"/>
                    <a:pt x="645" y="87"/>
                    <a:pt x="535" y="87"/>
                  </a:cubicBezTo>
                  <a:cubicBezTo>
                    <a:pt x="477" y="87"/>
                    <a:pt x="419" y="66"/>
                    <a:pt x="360"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9" name="Google Shape;4529;p25"/>
            <p:cNvSpPr/>
            <p:nvPr/>
          </p:nvSpPr>
          <p:spPr>
            <a:xfrm>
              <a:off x="-1411225" y="3896275"/>
              <a:ext cx="23300" cy="15350"/>
            </a:xfrm>
            <a:custGeom>
              <a:rect b="b" l="l" r="r" t="t"/>
              <a:pathLst>
                <a:path extrusionOk="0" h="614" w="932">
                  <a:moveTo>
                    <a:pt x="649" y="0"/>
                  </a:moveTo>
                  <a:cubicBezTo>
                    <a:pt x="410" y="0"/>
                    <a:pt x="184" y="218"/>
                    <a:pt x="1" y="370"/>
                  </a:cubicBezTo>
                  <a:lnTo>
                    <a:pt x="1" y="561"/>
                  </a:lnTo>
                  <a:cubicBezTo>
                    <a:pt x="137" y="595"/>
                    <a:pt x="262" y="613"/>
                    <a:pt x="374" y="613"/>
                  </a:cubicBezTo>
                  <a:cubicBezTo>
                    <a:pt x="680" y="613"/>
                    <a:pt x="885" y="473"/>
                    <a:pt x="932" y="116"/>
                  </a:cubicBezTo>
                  <a:cubicBezTo>
                    <a:pt x="837" y="33"/>
                    <a:pt x="742" y="0"/>
                    <a:pt x="649"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0" name="Google Shape;4530;p25"/>
            <p:cNvSpPr/>
            <p:nvPr/>
          </p:nvSpPr>
          <p:spPr>
            <a:xfrm>
              <a:off x="-788900" y="3743725"/>
              <a:ext cx="26375" cy="19075"/>
            </a:xfrm>
            <a:custGeom>
              <a:rect b="b" l="l" r="r" t="t"/>
              <a:pathLst>
                <a:path extrusionOk="0" h="763" w="1055">
                  <a:moveTo>
                    <a:pt x="889" y="1"/>
                  </a:moveTo>
                  <a:lnTo>
                    <a:pt x="889" y="1"/>
                  </a:lnTo>
                  <a:cubicBezTo>
                    <a:pt x="572" y="64"/>
                    <a:pt x="255" y="191"/>
                    <a:pt x="1" y="402"/>
                  </a:cubicBezTo>
                  <a:cubicBezTo>
                    <a:pt x="170" y="466"/>
                    <a:pt x="170" y="614"/>
                    <a:pt x="191" y="762"/>
                  </a:cubicBezTo>
                  <a:cubicBezTo>
                    <a:pt x="196" y="762"/>
                    <a:pt x="201" y="763"/>
                    <a:pt x="206" y="763"/>
                  </a:cubicBezTo>
                  <a:cubicBezTo>
                    <a:pt x="450" y="763"/>
                    <a:pt x="1055" y="290"/>
                    <a:pt x="889"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1" name="Google Shape;4531;p25"/>
            <p:cNvSpPr/>
            <p:nvPr/>
          </p:nvSpPr>
          <p:spPr>
            <a:xfrm>
              <a:off x="-761400" y="3741600"/>
              <a:ext cx="23825" cy="20050"/>
            </a:xfrm>
            <a:custGeom>
              <a:rect b="b" l="l" r="r" t="t"/>
              <a:pathLst>
                <a:path extrusionOk="0" h="802" w="953">
                  <a:moveTo>
                    <a:pt x="212" y="1"/>
                  </a:moveTo>
                  <a:lnTo>
                    <a:pt x="1" y="43"/>
                  </a:lnTo>
                  <a:cubicBezTo>
                    <a:pt x="32" y="422"/>
                    <a:pt x="64" y="802"/>
                    <a:pt x="439" y="802"/>
                  </a:cubicBezTo>
                  <a:cubicBezTo>
                    <a:pt x="566" y="802"/>
                    <a:pt x="733" y="758"/>
                    <a:pt x="952" y="657"/>
                  </a:cubicBezTo>
                  <a:cubicBezTo>
                    <a:pt x="635" y="487"/>
                    <a:pt x="106" y="509"/>
                    <a:pt x="212"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2" name="Google Shape;4532;p25"/>
            <p:cNvSpPr/>
            <p:nvPr/>
          </p:nvSpPr>
          <p:spPr>
            <a:xfrm>
              <a:off x="-752400" y="3729450"/>
              <a:ext cx="32275" cy="20650"/>
            </a:xfrm>
            <a:custGeom>
              <a:rect b="b" l="l" r="r" t="t"/>
              <a:pathLst>
                <a:path extrusionOk="0" h="826" w="1291">
                  <a:moveTo>
                    <a:pt x="381" y="0"/>
                  </a:moveTo>
                  <a:cubicBezTo>
                    <a:pt x="190" y="0"/>
                    <a:pt x="21" y="149"/>
                    <a:pt x="0" y="339"/>
                  </a:cubicBezTo>
                  <a:cubicBezTo>
                    <a:pt x="39" y="337"/>
                    <a:pt x="76" y="336"/>
                    <a:pt x="113" y="336"/>
                  </a:cubicBezTo>
                  <a:cubicBezTo>
                    <a:pt x="479" y="336"/>
                    <a:pt x="744" y="441"/>
                    <a:pt x="783" y="825"/>
                  </a:cubicBezTo>
                  <a:cubicBezTo>
                    <a:pt x="1290" y="318"/>
                    <a:pt x="529" y="275"/>
                    <a:pt x="381"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3" name="Google Shape;4533;p25"/>
            <p:cNvSpPr/>
            <p:nvPr/>
          </p:nvSpPr>
          <p:spPr>
            <a:xfrm>
              <a:off x="-1687225" y="3817225"/>
              <a:ext cx="15900" cy="16400"/>
            </a:xfrm>
            <a:custGeom>
              <a:rect b="b" l="l" r="r" t="t"/>
              <a:pathLst>
                <a:path extrusionOk="0" h="656" w="636">
                  <a:moveTo>
                    <a:pt x="635" y="0"/>
                  </a:moveTo>
                  <a:cubicBezTo>
                    <a:pt x="1" y="212"/>
                    <a:pt x="297" y="444"/>
                    <a:pt x="635" y="656"/>
                  </a:cubicBezTo>
                  <a:lnTo>
                    <a:pt x="635" y="0"/>
                  </a:ln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4" name="Google Shape;4534;p25"/>
            <p:cNvSpPr/>
            <p:nvPr/>
          </p:nvSpPr>
          <p:spPr>
            <a:xfrm>
              <a:off x="-2011875" y="3793675"/>
              <a:ext cx="15900" cy="15650"/>
            </a:xfrm>
            <a:custGeom>
              <a:rect b="b" l="l" r="r" t="t"/>
              <a:pathLst>
                <a:path extrusionOk="0" h="626" w="636">
                  <a:moveTo>
                    <a:pt x="209" y="1"/>
                  </a:moveTo>
                  <a:cubicBezTo>
                    <a:pt x="86" y="1"/>
                    <a:pt x="1" y="38"/>
                    <a:pt x="65" y="139"/>
                  </a:cubicBezTo>
                  <a:cubicBezTo>
                    <a:pt x="86" y="350"/>
                    <a:pt x="65" y="604"/>
                    <a:pt x="445" y="625"/>
                  </a:cubicBezTo>
                  <a:cubicBezTo>
                    <a:pt x="340" y="414"/>
                    <a:pt x="149" y="181"/>
                    <a:pt x="636" y="139"/>
                  </a:cubicBezTo>
                  <a:cubicBezTo>
                    <a:pt x="600" y="66"/>
                    <a:pt x="371" y="1"/>
                    <a:pt x="209"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5" name="Google Shape;4535;p25"/>
            <p:cNvSpPr/>
            <p:nvPr/>
          </p:nvSpPr>
          <p:spPr>
            <a:xfrm>
              <a:off x="-1358350" y="3914500"/>
              <a:ext cx="10075" cy="24350"/>
            </a:xfrm>
            <a:custGeom>
              <a:rect b="b" l="l" r="r" t="t"/>
              <a:pathLst>
                <a:path extrusionOk="0" h="974" w="403">
                  <a:moveTo>
                    <a:pt x="255" y="1"/>
                  </a:moveTo>
                  <a:lnTo>
                    <a:pt x="255" y="1"/>
                  </a:lnTo>
                  <a:cubicBezTo>
                    <a:pt x="1" y="297"/>
                    <a:pt x="170" y="635"/>
                    <a:pt x="128" y="974"/>
                  </a:cubicBezTo>
                  <a:cubicBezTo>
                    <a:pt x="403" y="656"/>
                    <a:pt x="255" y="318"/>
                    <a:pt x="255"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6" name="Google Shape;4536;p25"/>
            <p:cNvSpPr/>
            <p:nvPr/>
          </p:nvSpPr>
          <p:spPr>
            <a:xfrm>
              <a:off x="-1730575" y="4086875"/>
              <a:ext cx="7950" cy="25400"/>
            </a:xfrm>
            <a:custGeom>
              <a:rect b="b" l="l" r="r" t="t"/>
              <a:pathLst>
                <a:path extrusionOk="0" h="1016" w="318">
                  <a:moveTo>
                    <a:pt x="318" y="0"/>
                  </a:moveTo>
                  <a:cubicBezTo>
                    <a:pt x="1" y="170"/>
                    <a:pt x="254" y="445"/>
                    <a:pt x="149" y="656"/>
                  </a:cubicBezTo>
                  <a:lnTo>
                    <a:pt x="297" y="1016"/>
                  </a:lnTo>
                  <a:cubicBezTo>
                    <a:pt x="318" y="677"/>
                    <a:pt x="318" y="339"/>
                    <a:pt x="318"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7" name="Google Shape;4537;p25"/>
            <p:cNvSpPr/>
            <p:nvPr/>
          </p:nvSpPr>
          <p:spPr>
            <a:xfrm>
              <a:off x="-2407350" y="4106975"/>
              <a:ext cx="7425" cy="21175"/>
            </a:xfrm>
            <a:custGeom>
              <a:rect b="b" l="l" r="r" t="t"/>
              <a:pathLst>
                <a:path extrusionOk="0" h="847" w="297">
                  <a:moveTo>
                    <a:pt x="296" y="0"/>
                  </a:moveTo>
                  <a:lnTo>
                    <a:pt x="106" y="148"/>
                  </a:lnTo>
                  <a:cubicBezTo>
                    <a:pt x="148" y="381"/>
                    <a:pt x="0" y="656"/>
                    <a:pt x="254" y="846"/>
                  </a:cubicBezTo>
                  <a:cubicBezTo>
                    <a:pt x="275" y="550"/>
                    <a:pt x="275" y="275"/>
                    <a:pt x="296"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8" name="Google Shape;4538;p25"/>
            <p:cNvSpPr/>
            <p:nvPr/>
          </p:nvSpPr>
          <p:spPr>
            <a:xfrm>
              <a:off x="-2381450" y="4102725"/>
              <a:ext cx="34000" cy="20125"/>
            </a:xfrm>
            <a:custGeom>
              <a:rect b="b" l="l" r="r" t="t"/>
              <a:pathLst>
                <a:path extrusionOk="0" h="805" w="1360">
                  <a:moveTo>
                    <a:pt x="402" y="1"/>
                  </a:moveTo>
                  <a:cubicBezTo>
                    <a:pt x="198" y="1"/>
                    <a:pt x="7" y="163"/>
                    <a:pt x="1" y="635"/>
                  </a:cubicBezTo>
                  <a:lnTo>
                    <a:pt x="170" y="805"/>
                  </a:lnTo>
                  <a:cubicBezTo>
                    <a:pt x="1359" y="776"/>
                    <a:pt x="848" y="1"/>
                    <a:pt x="402"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9" name="Google Shape;4539;p25"/>
            <p:cNvSpPr/>
            <p:nvPr/>
          </p:nvSpPr>
          <p:spPr>
            <a:xfrm>
              <a:off x="-1025775" y="3585100"/>
              <a:ext cx="56600" cy="38700"/>
            </a:xfrm>
            <a:custGeom>
              <a:rect b="b" l="l" r="r" t="t"/>
              <a:pathLst>
                <a:path extrusionOk="0" h="1548" w="2264">
                  <a:moveTo>
                    <a:pt x="1312" y="1"/>
                  </a:moveTo>
                  <a:cubicBezTo>
                    <a:pt x="995" y="403"/>
                    <a:pt x="1" y="931"/>
                    <a:pt x="508" y="1481"/>
                  </a:cubicBezTo>
                  <a:cubicBezTo>
                    <a:pt x="588" y="1527"/>
                    <a:pt x="664" y="1547"/>
                    <a:pt x="739" y="1547"/>
                  </a:cubicBezTo>
                  <a:cubicBezTo>
                    <a:pt x="1142" y="1547"/>
                    <a:pt x="1487" y="962"/>
                    <a:pt x="1862" y="783"/>
                  </a:cubicBezTo>
                  <a:cubicBezTo>
                    <a:pt x="2264" y="233"/>
                    <a:pt x="1672" y="170"/>
                    <a:pt x="1312"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0" name="Google Shape;4540;p25"/>
            <p:cNvSpPr/>
            <p:nvPr/>
          </p:nvSpPr>
          <p:spPr>
            <a:xfrm>
              <a:off x="-1048500" y="3593025"/>
              <a:ext cx="32275" cy="32750"/>
            </a:xfrm>
            <a:custGeom>
              <a:rect b="b" l="l" r="r" t="t"/>
              <a:pathLst>
                <a:path extrusionOk="0" h="1310" w="1291">
                  <a:moveTo>
                    <a:pt x="931" y="1"/>
                  </a:moveTo>
                  <a:cubicBezTo>
                    <a:pt x="656" y="445"/>
                    <a:pt x="868" y="1164"/>
                    <a:pt x="0" y="1291"/>
                  </a:cubicBezTo>
                  <a:cubicBezTo>
                    <a:pt x="113" y="1303"/>
                    <a:pt x="212" y="1309"/>
                    <a:pt x="297" y="1309"/>
                  </a:cubicBezTo>
                  <a:cubicBezTo>
                    <a:pt x="1237" y="1309"/>
                    <a:pt x="651" y="602"/>
                    <a:pt x="1291"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1" name="Google Shape;4541;p25"/>
            <p:cNvSpPr/>
            <p:nvPr/>
          </p:nvSpPr>
          <p:spPr>
            <a:xfrm>
              <a:off x="-1034750" y="3661250"/>
              <a:ext cx="18525" cy="11650"/>
            </a:xfrm>
            <a:custGeom>
              <a:rect b="b" l="l" r="r" t="t"/>
              <a:pathLst>
                <a:path extrusionOk="0" h="466" w="741">
                  <a:moveTo>
                    <a:pt x="741" y="0"/>
                  </a:moveTo>
                  <a:cubicBezTo>
                    <a:pt x="423" y="0"/>
                    <a:pt x="148" y="191"/>
                    <a:pt x="0" y="466"/>
                  </a:cubicBezTo>
                  <a:cubicBezTo>
                    <a:pt x="339" y="423"/>
                    <a:pt x="677" y="381"/>
                    <a:pt x="741"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2" name="Google Shape;4542;p25"/>
            <p:cNvSpPr/>
            <p:nvPr/>
          </p:nvSpPr>
          <p:spPr>
            <a:xfrm>
              <a:off x="-1062775" y="3625300"/>
              <a:ext cx="14300" cy="19575"/>
            </a:xfrm>
            <a:custGeom>
              <a:rect b="b" l="l" r="r" t="t"/>
              <a:pathLst>
                <a:path extrusionOk="0" h="783" w="572">
                  <a:moveTo>
                    <a:pt x="571" y="0"/>
                  </a:moveTo>
                  <a:lnTo>
                    <a:pt x="571" y="0"/>
                  </a:lnTo>
                  <a:cubicBezTo>
                    <a:pt x="254" y="148"/>
                    <a:pt x="43" y="444"/>
                    <a:pt x="0" y="783"/>
                  </a:cubicBezTo>
                  <a:cubicBezTo>
                    <a:pt x="318" y="635"/>
                    <a:pt x="529" y="338"/>
                    <a:pt x="571"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3" name="Google Shape;4543;p25"/>
            <p:cNvSpPr/>
            <p:nvPr/>
          </p:nvSpPr>
          <p:spPr>
            <a:xfrm>
              <a:off x="-822725" y="3762225"/>
              <a:ext cx="85150" cy="50825"/>
            </a:xfrm>
            <a:custGeom>
              <a:rect b="b" l="l" r="r" t="t"/>
              <a:pathLst>
                <a:path extrusionOk="0" h="2033" w="3406">
                  <a:moveTo>
                    <a:pt x="1735" y="1"/>
                  </a:moveTo>
                  <a:cubicBezTo>
                    <a:pt x="1671" y="1"/>
                    <a:pt x="1608" y="1"/>
                    <a:pt x="1544" y="22"/>
                  </a:cubicBezTo>
                  <a:cubicBezTo>
                    <a:pt x="1312" y="614"/>
                    <a:pt x="931" y="1143"/>
                    <a:pt x="466" y="1566"/>
                  </a:cubicBezTo>
                  <a:cubicBezTo>
                    <a:pt x="318" y="1693"/>
                    <a:pt x="0" y="1777"/>
                    <a:pt x="191" y="1989"/>
                  </a:cubicBezTo>
                  <a:cubicBezTo>
                    <a:pt x="289" y="2019"/>
                    <a:pt x="384" y="2032"/>
                    <a:pt x="474" y="2032"/>
                  </a:cubicBezTo>
                  <a:cubicBezTo>
                    <a:pt x="1371" y="2032"/>
                    <a:pt x="1894" y="692"/>
                    <a:pt x="2996" y="692"/>
                  </a:cubicBezTo>
                  <a:cubicBezTo>
                    <a:pt x="3040" y="692"/>
                    <a:pt x="3084" y="694"/>
                    <a:pt x="3130" y="699"/>
                  </a:cubicBezTo>
                  <a:cubicBezTo>
                    <a:pt x="3384" y="699"/>
                    <a:pt x="3384" y="360"/>
                    <a:pt x="3405" y="149"/>
                  </a:cubicBezTo>
                  <a:lnTo>
                    <a:pt x="3405" y="149"/>
                  </a:lnTo>
                  <a:cubicBezTo>
                    <a:pt x="3072" y="322"/>
                    <a:pt x="2514" y="632"/>
                    <a:pt x="2133" y="632"/>
                  </a:cubicBezTo>
                  <a:cubicBezTo>
                    <a:pt x="1863" y="632"/>
                    <a:pt x="1682" y="475"/>
                    <a:pt x="1735"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4" name="Google Shape;4544;p25"/>
            <p:cNvSpPr/>
            <p:nvPr/>
          </p:nvSpPr>
          <p:spPr>
            <a:xfrm>
              <a:off x="-2451200" y="3912425"/>
              <a:ext cx="70300" cy="49250"/>
            </a:xfrm>
            <a:custGeom>
              <a:rect b="b" l="l" r="r" t="t"/>
              <a:pathLst>
                <a:path extrusionOk="0" h="1970" w="2812">
                  <a:moveTo>
                    <a:pt x="668" y="0"/>
                  </a:moveTo>
                  <a:cubicBezTo>
                    <a:pt x="0" y="0"/>
                    <a:pt x="860" y="606"/>
                    <a:pt x="485" y="1247"/>
                  </a:cubicBezTo>
                  <a:cubicBezTo>
                    <a:pt x="633" y="1522"/>
                    <a:pt x="422" y="1881"/>
                    <a:pt x="845" y="1945"/>
                  </a:cubicBezTo>
                  <a:cubicBezTo>
                    <a:pt x="927" y="1960"/>
                    <a:pt x="1009" y="1969"/>
                    <a:pt x="1087" y="1969"/>
                  </a:cubicBezTo>
                  <a:cubicBezTo>
                    <a:pt x="1335" y="1969"/>
                    <a:pt x="1552" y="1879"/>
                    <a:pt x="1649" y="1606"/>
                  </a:cubicBezTo>
                  <a:cubicBezTo>
                    <a:pt x="2008" y="1099"/>
                    <a:pt x="2812" y="845"/>
                    <a:pt x="2072" y="253"/>
                  </a:cubicBezTo>
                  <a:cubicBezTo>
                    <a:pt x="1331" y="76"/>
                    <a:pt x="904" y="0"/>
                    <a:pt x="668"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5" name="Google Shape;4545;p25"/>
            <p:cNvSpPr/>
            <p:nvPr/>
          </p:nvSpPr>
          <p:spPr>
            <a:xfrm>
              <a:off x="-1211350" y="3866225"/>
              <a:ext cx="37025" cy="40175"/>
            </a:xfrm>
            <a:custGeom>
              <a:rect b="b" l="l" r="r" t="t"/>
              <a:pathLst>
                <a:path extrusionOk="0" h="1607" w="1481">
                  <a:moveTo>
                    <a:pt x="639" y="1"/>
                  </a:moveTo>
                  <a:cubicBezTo>
                    <a:pt x="52" y="1"/>
                    <a:pt x="322" y="719"/>
                    <a:pt x="0" y="980"/>
                  </a:cubicBezTo>
                  <a:cubicBezTo>
                    <a:pt x="0" y="1170"/>
                    <a:pt x="0" y="1382"/>
                    <a:pt x="0" y="1593"/>
                  </a:cubicBezTo>
                  <a:cubicBezTo>
                    <a:pt x="64" y="1602"/>
                    <a:pt x="126" y="1607"/>
                    <a:pt x="186" y="1607"/>
                  </a:cubicBezTo>
                  <a:cubicBezTo>
                    <a:pt x="684" y="1607"/>
                    <a:pt x="1066" y="1317"/>
                    <a:pt x="1481" y="1128"/>
                  </a:cubicBezTo>
                  <a:cubicBezTo>
                    <a:pt x="614" y="959"/>
                    <a:pt x="381" y="599"/>
                    <a:pt x="741" y="7"/>
                  </a:cubicBezTo>
                  <a:cubicBezTo>
                    <a:pt x="704" y="3"/>
                    <a:pt x="670" y="1"/>
                    <a:pt x="639"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6" name="Google Shape;4546;p25"/>
            <p:cNvSpPr/>
            <p:nvPr/>
          </p:nvSpPr>
          <p:spPr>
            <a:xfrm>
              <a:off x="-1616475" y="3809175"/>
              <a:ext cx="24450" cy="8600"/>
            </a:xfrm>
            <a:custGeom>
              <a:rect b="b" l="l" r="r" t="t"/>
              <a:pathLst>
                <a:path extrusionOk="0" h="344" w="978">
                  <a:moveTo>
                    <a:pt x="682" y="0"/>
                  </a:moveTo>
                  <a:cubicBezTo>
                    <a:pt x="426" y="0"/>
                    <a:pt x="0" y="69"/>
                    <a:pt x="238" y="343"/>
                  </a:cubicBezTo>
                  <a:cubicBezTo>
                    <a:pt x="555" y="343"/>
                    <a:pt x="830" y="301"/>
                    <a:pt x="978" y="5"/>
                  </a:cubicBezTo>
                  <a:lnTo>
                    <a:pt x="787" y="5"/>
                  </a:lnTo>
                  <a:cubicBezTo>
                    <a:pt x="759" y="2"/>
                    <a:pt x="723" y="0"/>
                    <a:pt x="682"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7" name="Google Shape;4547;p25"/>
            <p:cNvSpPr/>
            <p:nvPr/>
          </p:nvSpPr>
          <p:spPr>
            <a:xfrm>
              <a:off x="-1698850" y="4050400"/>
              <a:ext cx="28050" cy="32275"/>
            </a:xfrm>
            <a:custGeom>
              <a:rect b="b" l="l" r="r" t="t"/>
              <a:pathLst>
                <a:path extrusionOk="0" h="1291" w="1122">
                  <a:moveTo>
                    <a:pt x="1122" y="0"/>
                  </a:moveTo>
                  <a:lnTo>
                    <a:pt x="1122" y="0"/>
                  </a:lnTo>
                  <a:cubicBezTo>
                    <a:pt x="170" y="64"/>
                    <a:pt x="297" y="825"/>
                    <a:pt x="1" y="1290"/>
                  </a:cubicBezTo>
                  <a:cubicBezTo>
                    <a:pt x="614" y="1036"/>
                    <a:pt x="825" y="508"/>
                    <a:pt x="1122"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8" name="Google Shape;4548;p25"/>
            <p:cNvSpPr/>
            <p:nvPr/>
          </p:nvSpPr>
          <p:spPr>
            <a:xfrm>
              <a:off x="-1718400" y="4083175"/>
              <a:ext cx="19575" cy="23825"/>
            </a:xfrm>
            <a:custGeom>
              <a:rect b="b" l="l" r="r" t="t"/>
              <a:pathLst>
                <a:path extrusionOk="0" h="953" w="783">
                  <a:moveTo>
                    <a:pt x="613" y="0"/>
                  </a:moveTo>
                  <a:cubicBezTo>
                    <a:pt x="254" y="381"/>
                    <a:pt x="0" y="741"/>
                    <a:pt x="783" y="952"/>
                  </a:cubicBezTo>
                  <a:cubicBezTo>
                    <a:pt x="783" y="635"/>
                    <a:pt x="783" y="318"/>
                    <a:pt x="783"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9" name="Google Shape;4549;p25"/>
            <p:cNvSpPr/>
            <p:nvPr/>
          </p:nvSpPr>
          <p:spPr>
            <a:xfrm>
              <a:off x="-1196025" y="4057500"/>
              <a:ext cx="44975" cy="32750"/>
            </a:xfrm>
            <a:custGeom>
              <a:rect b="b" l="l" r="r" t="t"/>
              <a:pathLst>
                <a:path extrusionOk="0" h="1310" w="1799">
                  <a:moveTo>
                    <a:pt x="1125" y="0"/>
                  </a:moveTo>
                  <a:cubicBezTo>
                    <a:pt x="1086" y="0"/>
                    <a:pt x="1049" y="15"/>
                    <a:pt x="1016" y="54"/>
                  </a:cubicBezTo>
                  <a:cubicBezTo>
                    <a:pt x="868" y="393"/>
                    <a:pt x="1" y="1070"/>
                    <a:pt x="508" y="1302"/>
                  </a:cubicBezTo>
                  <a:cubicBezTo>
                    <a:pt x="550" y="1307"/>
                    <a:pt x="589" y="1309"/>
                    <a:pt x="627" y="1309"/>
                  </a:cubicBezTo>
                  <a:cubicBezTo>
                    <a:pt x="1094" y="1309"/>
                    <a:pt x="1315" y="964"/>
                    <a:pt x="1608" y="710"/>
                  </a:cubicBezTo>
                  <a:cubicBezTo>
                    <a:pt x="1608" y="499"/>
                    <a:pt x="1798" y="245"/>
                    <a:pt x="1397" y="118"/>
                  </a:cubicBezTo>
                  <a:cubicBezTo>
                    <a:pt x="1309" y="74"/>
                    <a:pt x="1211" y="0"/>
                    <a:pt x="1125"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0" name="Google Shape;4550;p25"/>
            <p:cNvSpPr/>
            <p:nvPr/>
          </p:nvSpPr>
          <p:spPr>
            <a:xfrm>
              <a:off x="-2024025" y="3873275"/>
              <a:ext cx="18525" cy="32275"/>
            </a:xfrm>
            <a:custGeom>
              <a:rect b="b" l="l" r="r" t="t"/>
              <a:pathLst>
                <a:path extrusionOk="0" h="1291" w="741">
                  <a:moveTo>
                    <a:pt x="741" y="0"/>
                  </a:moveTo>
                  <a:lnTo>
                    <a:pt x="741" y="0"/>
                  </a:lnTo>
                  <a:cubicBezTo>
                    <a:pt x="360" y="338"/>
                    <a:pt x="85" y="783"/>
                    <a:pt x="1" y="1290"/>
                  </a:cubicBezTo>
                  <a:lnTo>
                    <a:pt x="572" y="1290"/>
                  </a:lnTo>
                  <a:cubicBezTo>
                    <a:pt x="466" y="846"/>
                    <a:pt x="741" y="444"/>
                    <a:pt x="741"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1" name="Google Shape;4551;p25"/>
            <p:cNvSpPr/>
            <p:nvPr/>
          </p:nvSpPr>
          <p:spPr>
            <a:xfrm>
              <a:off x="-1996000" y="3841550"/>
              <a:ext cx="14300" cy="19575"/>
            </a:xfrm>
            <a:custGeom>
              <a:rect b="b" l="l" r="r" t="t"/>
              <a:pathLst>
                <a:path extrusionOk="0" h="783" w="572">
                  <a:moveTo>
                    <a:pt x="170" y="0"/>
                  </a:moveTo>
                  <a:cubicBezTo>
                    <a:pt x="212" y="275"/>
                    <a:pt x="149" y="550"/>
                    <a:pt x="1" y="783"/>
                  </a:cubicBezTo>
                  <a:cubicBezTo>
                    <a:pt x="572" y="613"/>
                    <a:pt x="445" y="317"/>
                    <a:pt x="170"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2" name="Google Shape;4552;p25"/>
            <p:cNvSpPr/>
            <p:nvPr/>
          </p:nvSpPr>
          <p:spPr>
            <a:xfrm>
              <a:off x="-1996000" y="3813000"/>
              <a:ext cx="14300" cy="12175"/>
            </a:xfrm>
            <a:custGeom>
              <a:rect b="b" l="l" r="r" t="t"/>
              <a:pathLst>
                <a:path extrusionOk="0" h="487" w="572">
                  <a:moveTo>
                    <a:pt x="1" y="0"/>
                  </a:moveTo>
                  <a:lnTo>
                    <a:pt x="1" y="487"/>
                  </a:lnTo>
                  <a:cubicBezTo>
                    <a:pt x="276" y="317"/>
                    <a:pt x="572" y="169"/>
                    <a:pt x="1"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3" name="Google Shape;4553;p25"/>
            <p:cNvSpPr/>
            <p:nvPr/>
          </p:nvSpPr>
          <p:spPr>
            <a:xfrm>
              <a:off x="-2718775" y="4110675"/>
              <a:ext cx="26450" cy="19575"/>
            </a:xfrm>
            <a:custGeom>
              <a:rect b="b" l="l" r="r" t="t"/>
              <a:pathLst>
                <a:path extrusionOk="0" h="783" w="1058">
                  <a:moveTo>
                    <a:pt x="1058" y="0"/>
                  </a:moveTo>
                  <a:lnTo>
                    <a:pt x="487" y="148"/>
                  </a:lnTo>
                  <a:cubicBezTo>
                    <a:pt x="0" y="254"/>
                    <a:pt x="127" y="550"/>
                    <a:pt x="296" y="783"/>
                  </a:cubicBezTo>
                  <a:cubicBezTo>
                    <a:pt x="508" y="487"/>
                    <a:pt x="952" y="360"/>
                    <a:pt x="1058"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4" name="Google Shape;4554;p25"/>
            <p:cNvSpPr/>
            <p:nvPr/>
          </p:nvSpPr>
          <p:spPr>
            <a:xfrm>
              <a:off x="-2279400" y="3740550"/>
              <a:ext cx="28050" cy="20800"/>
            </a:xfrm>
            <a:custGeom>
              <a:rect b="b" l="l" r="r" t="t"/>
              <a:pathLst>
                <a:path extrusionOk="0" h="832" w="1122">
                  <a:moveTo>
                    <a:pt x="1121" y="1"/>
                  </a:moveTo>
                  <a:lnTo>
                    <a:pt x="1121" y="1"/>
                  </a:lnTo>
                  <a:cubicBezTo>
                    <a:pt x="572" y="85"/>
                    <a:pt x="318" y="466"/>
                    <a:pt x="1" y="804"/>
                  </a:cubicBezTo>
                  <a:cubicBezTo>
                    <a:pt x="98" y="823"/>
                    <a:pt x="186" y="831"/>
                    <a:pt x="265" y="831"/>
                  </a:cubicBezTo>
                  <a:cubicBezTo>
                    <a:pt x="821" y="831"/>
                    <a:pt x="955" y="408"/>
                    <a:pt x="1121"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5" name="Google Shape;4555;p25"/>
            <p:cNvSpPr/>
            <p:nvPr/>
          </p:nvSpPr>
          <p:spPr>
            <a:xfrm>
              <a:off x="-1650200" y="3781800"/>
              <a:ext cx="57650" cy="58225"/>
            </a:xfrm>
            <a:custGeom>
              <a:rect b="b" l="l" r="r" t="t"/>
              <a:pathLst>
                <a:path extrusionOk="0" h="2329" w="2306">
                  <a:moveTo>
                    <a:pt x="1587" y="0"/>
                  </a:moveTo>
                  <a:cubicBezTo>
                    <a:pt x="1333" y="254"/>
                    <a:pt x="1227" y="614"/>
                    <a:pt x="846" y="783"/>
                  </a:cubicBezTo>
                  <a:cubicBezTo>
                    <a:pt x="593" y="1037"/>
                    <a:pt x="931" y="1460"/>
                    <a:pt x="466" y="1692"/>
                  </a:cubicBezTo>
                  <a:cubicBezTo>
                    <a:pt x="275" y="1777"/>
                    <a:pt x="0" y="2073"/>
                    <a:pt x="360" y="2263"/>
                  </a:cubicBezTo>
                  <a:cubicBezTo>
                    <a:pt x="440" y="2309"/>
                    <a:pt x="518" y="2328"/>
                    <a:pt x="594" y="2328"/>
                  </a:cubicBezTo>
                  <a:cubicBezTo>
                    <a:pt x="801" y="2328"/>
                    <a:pt x="994" y="2185"/>
                    <a:pt x="1164" y="2031"/>
                  </a:cubicBezTo>
                  <a:cubicBezTo>
                    <a:pt x="1375" y="1650"/>
                    <a:pt x="1269" y="1354"/>
                    <a:pt x="1777" y="1121"/>
                  </a:cubicBezTo>
                  <a:cubicBezTo>
                    <a:pt x="2136" y="677"/>
                    <a:pt x="2306" y="275"/>
                    <a:pt x="1587"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6" name="Google Shape;4556;p25"/>
            <p:cNvSpPr/>
            <p:nvPr/>
          </p:nvSpPr>
          <p:spPr>
            <a:xfrm>
              <a:off x="-1660175" y="3801025"/>
              <a:ext cx="49650" cy="40725"/>
            </a:xfrm>
            <a:custGeom>
              <a:rect b="b" l="l" r="r" t="t"/>
              <a:pathLst>
                <a:path extrusionOk="0" h="1629" w="1986">
                  <a:moveTo>
                    <a:pt x="1024" y="1"/>
                  </a:moveTo>
                  <a:cubicBezTo>
                    <a:pt x="1" y="1"/>
                    <a:pt x="1139" y="1040"/>
                    <a:pt x="463" y="1219"/>
                  </a:cubicBezTo>
                  <a:cubicBezTo>
                    <a:pt x="173" y="1432"/>
                    <a:pt x="554" y="1627"/>
                    <a:pt x="831" y="1627"/>
                  </a:cubicBezTo>
                  <a:cubicBezTo>
                    <a:pt x="858" y="1627"/>
                    <a:pt x="883" y="1625"/>
                    <a:pt x="907" y="1621"/>
                  </a:cubicBezTo>
                  <a:cubicBezTo>
                    <a:pt x="955" y="1626"/>
                    <a:pt x="1000" y="1629"/>
                    <a:pt x="1042" y="1629"/>
                  </a:cubicBezTo>
                  <a:cubicBezTo>
                    <a:pt x="1709" y="1629"/>
                    <a:pt x="1707" y="1027"/>
                    <a:pt x="1986" y="669"/>
                  </a:cubicBezTo>
                  <a:lnTo>
                    <a:pt x="1986" y="500"/>
                  </a:lnTo>
                  <a:cubicBezTo>
                    <a:pt x="1436" y="543"/>
                    <a:pt x="1711" y="1050"/>
                    <a:pt x="1415" y="1240"/>
                  </a:cubicBezTo>
                  <a:cubicBezTo>
                    <a:pt x="1285" y="1321"/>
                    <a:pt x="1156" y="1452"/>
                    <a:pt x="1007" y="1452"/>
                  </a:cubicBezTo>
                  <a:cubicBezTo>
                    <a:pt x="962" y="1452"/>
                    <a:pt x="914" y="1439"/>
                    <a:pt x="865" y="1410"/>
                  </a:cubicBezTo>
                  <a:cubicBezTo>
                    <a:pt x="421" y="1114"/>
                    <a:pt x="1563" y="775"/>
                    <a:pt x="1245" y="14"/>
                  </a:cubicBezTo>
                  <a:cubicBezTo>
                    <a:pt x="1162" y="5"/>
                    <a:pt x="1089" y="1"/>
                    <a:pt x="1024"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7" name="Google Shape;4557;p25"/>
            <p:cNvSpPr/>
            <p:nvPr/>
          </p:nvSpPr>
          <p:spPr>
            <a:xfrm>
              <a:off x="-2762675" y="4069950"/>
              <a:ext cx="75125" cy="74000"/>
            </a:xfrm>
            <a:custGeom>
              <a:rect b="b" l="l" r="r" t="t"/>
              <a:pathLst>
                <a:path extrusionOk="0" h="2960" w="3005">
                  <a:moveTo>
                    <a:pt x="2243" y="1"/>
                  </a:moveTo>
                  <a:cubicBezTo>
                    <a:pt x="1355" y="149"/>
                    <a:pt x="1355" y="1016"/>
                    <a:pt x="741" y="1375"/>
                  </a:cubicBezTo>
                  <a:cubicBezTo>
                    <a:pt x="1" y="1841"/>
                    <a:pt x="149" y="2348"/>
                    <a:pt x="572" y="2898"/>
                  </a:cubicBezTo>
                  <a:cubicBezTo>
                    <a:pt x="674" y="2941"/>
                    <a:pt x="765" y="2960"/>
                    <a:pt x="848" y="2960"/>
                  </a:cubicBezTo>
                  <a:cubicBezTo>
                    <a:pt x="1309" y="2960"/>
                    <a:pt x="1509" y="2387"/>
                    <a:pt x="1970" y="2387"/>
                  </a:cubicBezTo>
                  <a:cubicBezTo>
                    <a:pt x="1990" y="2387"/>
                    <a:pt x="2010" y="2388"/>
                    <a:pt x="2031" y="2390"/>
                  </a:cubicBezTo>
                  <a:cubicBezTo>
                    <a:pt x="2095" y="2179"/>
                    <a:pt x="1968" y="1925"/>
                    <a:pt x="2243" y="1777"/>
                  </a:cubicBezTo>
                  <a:cubicBezTo>
                    <a:pt x="2602" y="1460"/>
                    <a:pt x="2962" y="1143"/>
                    <a:pt x="3004" y="656"/>
                  </a:cubicBezTo>
                  <a:lnTo>
                    <a:pt x="3004" y="656"/>
                  </a:lnTo>
                  <a:cubicBezTo>
                    <a:pt x="2793" y="677"/>
                    <a:pt x="2518" y="614"/>
                    <a:pt x="2475" y="868"/>
                  </a:cubicBezTo>
                  <a:cubicBezTo>
                    <a:pt x="2370" y="1375"/>
                    <a:pt x="1799" y="1629"/>
                    <a:pt x="1672" y="2116"/>
                  </a:cubicBezTo>
                  <a:cubicBezTo>
                    <a:pt x="1619" y="2290"/>
                    <a:pt x="1466" y="2407"/>
                    <a:pt x="1296" y="2407"/>
                  </a:cubicBezTo>
                  <a:cubicBezTo>
                    <a:pt x="1259" y="2407"/>
                    <a:pt x="1222" y="2402"/>
                    <a:pt x="1185" y="2390"/>
                  </a:cubicBezTo>
                  <a:cubicBezTo>
                    <a:pt x="614" y="2094"/>
                    <a:pt x="1926" y="381"/>
                    <a:pt x="2243"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8" name="Google Shape;4558;p25"/>
            <p:cNvSpPr/>
            <p:nvPr/>
          </p:nvSpPr>
          <p:spPr>
            <a:xfrm>
              <a:off x="-1383200" y="3907100"/>
              <a:ext cx="28025" cy="43550"/>
            </a:xfrm>
            <a:custGeom>
              <a:rect b="b" l="l" r="r" t="t"/>
              <a:pathLst>
                <a:path extrusionOk="0" h="1742" w="1121">
                  <a:moveTo>
                    <a:pt x="572" y="1"/>
                  </a:moveTo>
                  <a:lnTo>
                    <a:pt x="572" y="1"/>
                  </a:lnTo>
                  <a:cubicBezTo>
                    <a:pt x="1" y="508"/>
                    <a:pt x="762" y="1312"/>
                    <a:pt x="1" y="1735"/>
                  </a:cubicBezTo>
                  <a:cubicBezTo>
                    <a:pt x="53" y="1739"/>
                    <a:pt x="101" y="1742"/>
                    <a:pt x="145" y="1742"/>
                  </a:cubicBezTo>
                  <a:cubicBezTo>
                    <a:pt x="1120" y="1742"/>
                    <a:pt x="430" y="668"/>
                    <a:pt x="572"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9" name="Google Shape;4559;p25"/>
            <p:cNvSpPr/>
            <p:nvPr/>
          </p:nvSpPr>
          <p:spPr>
            <a:xfrm>
              <a:off x="-2303725" y="3678675"/>
              <a:ext cx="51850" cy="80275"/>
            </a:xfrm>
            <a:custGeom>
              <a:rect b="b" l="l" r="r" t="t"/>
              <a:pathLst>
                <a:path extrusionOk="0" h="3211" w="2074">
                  <a:moveTo>
                    <a:pt x="1351" y="0"/>
                  </a:moveTo>
                  <a:cubicBezTo>
                    <a:pt x="747" y="0"/>
                    <a:pt x="985" y="1549"/>
                    <a:pt x="233" y="1841"/>
                  </a:cubicBezTo>
                  <a:cubicBezTo>
                    <a:pt x="1" y="2137"/>
                    <a:pt x="297" y="2497"/>
                    <a:pt x="64" y="2793"/>
                  </a:cubicBezTo>
                  <a:cubicBezTo>
                    <a:pt x="144" y="3105"/>
                    <a:pt x="251" y="3210"/>
                    <a:pt x="373" y="3210"/>
                  </a:cubicBezTo>
                  <a:cubicBezTo>
                    <a:pt x="540" y="3210"/>
                    <a:pt x="736" y="3012"/>
                    <a:pt x="931" y="2877"/>
                  </a:cubicBezTo>
                  <a:cubicBezTo>
                    <a:pt x="1777" y="2306"/>
                    <a:pt x="1354" y="1312"/>
                    <a:pt x="1946" y="636"/>
                  </a:cubicBezTo>
                  <a:cubicBezTo>
                    <a:pt x="2073" y="488"/>
                    <a:pt x="1650" y="65"/>
                    <a:pt x="1375" y="1"/>
                  </a:cubicBezTo>
                  <a:cubicBezTo>
                    <a:pt x="1367" y="1"/>
                    <a:pt x="1359" y="0"/>
                    <a:pt x="1351"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0" name="Google Shape;4560;p25"/>
            <p:cNvSpPr/>
            <p:nvPr/>
          </p:nvSpPr>
          <p:spPr>
            <a:xfrm>
              <a:off x="-1471500" y="3938150"/>
              <a:ext cx="71350" cy="53100"/>
            </a:xfrm>
            <a:custGeom>
              <a:rect b="b" l="l" r="r" t="t"/>
              <a:pathLst>
                <a:path extrusionOk="0" h="2124" w="2854">
                  <a:moveTo>
                    <a:pt x="2313" y="0"/>
                  </a:moveTo>
                  <a:cubicBezTo>
                    <a:pt x="2282" y="0"/>
                    <a:pt x="2252" y="2"/>
                    <a:pt x="2222" y="6"/>
                  </a:cubicBezTo>
                  <a:cubicBezTo>
                    <a:pt x="2010" y="154"/>
                    <a:pt x="1629" y="28"/>
                    <a:pt x="1481" y="345"/>
                  </a:cubicBezTo>
                  <a:cubicBezTo>
                    <a:pt x="1418" y="852"/>
                    <a:pt x="1016" y="1275"/>
                    <a:pt x="487" y="1360"/>
                  </a:cubicBezTo>
                  <a:cubicBezTo>
                    <a:pt x="234" y="1423"/>
                    <a:pt x="1" y="1614"/>
                    <a:pt x="43" y="1889"/>
                  </a:cubicBezTo>
                  <a:cubicBezTo>
                    <a:pt x="128" y="2078"/>
                    <a:pt x="315" y="2123"/>
                    <a:pt x="529" y="2123"/>
                  </a:cubicBezTo>
                  <a:cubicBezTo>
                    <a:pt x="727" y="2123"/>
                    <a:pt x="950" y="2084"/>
                    <a:pt x="1137" y="2084"/>
                  </a:cubicBezTo>
                  <a:cubicBezTo>
                    <a:pt x="1200" y="2084"/>
                    <a:pt x="1259" y="2088"/>
                    <a:pt x="1312" y="2100"/>
                  </a:cubicBezTo>
                  <a:lnTo>
                    <a:pt x="1672" y="1804"/>
                  </a:lnTo>
                  <a:cubicBezTo>
                    <a:pt x="1756" y="1149"/>
                    <a:pt x="2031" y="620"/>
                    <a:pt x="2835" y="429"/>
                  </a:cubicBezTo>
                  <a:cubicBezTo>
                    <a:pt x="2854" y="164"/>
                    <a:pt x="2583" y="0"/>
                    <a:pt x="2313"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1" name="Google Shape;4561;p25"/>
            <p:cNvSpPr/>
            <p:nvPr/>
          </p:nvSpPr>
          <p:spPr>
            <a:xfrm>
              <a:off x="-1433425" y="3921275"/>
              <a:ext cx="58625" cy="61450"/>
            </a:xfrm>
            <a:custGeom>
              <a:rect b="b" l="l" r="r" t="t"/>
              <a:pathLst>
                <a:path extrusionOk="0" h="2458" w="2345">
                  <a:moveTo>
                    <a:pt x="1700" y="0"/>
                  </a:moveTo>
                  <a:cubicBezTo>
                    <a:pt x="1581" y="0"/>
                    <a:pt x="1477" y="56"/>
                    <a:pt x="1439" y="195"/>
                  </a:cubicBezTo>
                  <a:cubicBezTo>
                    <a:pt x="1714" y="512"/>
                    <a:pt x="1312" y="745"/>
                    <a:pt x="1270" y="999"/>
                  </a:cubicBezTo>
                  <a:cubicBezTo>
                    <a:pt x="297" y="1147"/>
                    <a:pt x="1" y="1675"/>
                    <a:pt x="149" y="2458"/>
                  </a:cubicBezTo>
                  <a:cubicBezTo>
                    <a:pt x="614" y="1189"/>
                    <a:pt x="1460" y="1570"/>
                    <a:pt x="2137" y="576"/>
                  </a:cubicBezTo>
                  <a:cubicBezTo>
                    <a:pt x="2344" y="309"/>
                    <a:pt x="1980" y="0"/>
                    <a:pt x="1700"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2" name="Google Shape;4562;p25"/>
            <p:cNvSpPr/>
            <p:nvPr/>
          </p:nvSpPr>
          <p:spPr>
            <a:xfrm>
              <a:off x="-1411225" y="3926025"/>
              <a:ext cx="35250" cy="20225"/>
            </a:xfrm>
            <a:custGeom>
              <a:rect b="b" l="l" r="r" t="t"/>
              <a:pathLst>
                <a:path extrusionOk="0" h="809" w="1410">
                  <a:moveTo>
                    <a:pt x="661" y="1"/>
                  </a:moveTo>
                  <a:cubicBezTo>
                    <a:pt x="627" y="1"/>
                    <a:pt x="590" y="2"/>
                    <a:pt x="551" y="5"/>
                  </a:cubicBezTo>
                  <a:lnTo>
                    <a:pt x="382" y="5"/>
                  </a:lnTo>
                  <a:lnTo>
                    <a:pt x="1" y="491"/>
                  </a:lnTo>
                  <a:cubicBezTo>
                    <a:pt x="64" y="639"/>
                    <a:pt x="212" y="766"/>
                    <a:pt x="382" y="809"/>
                  </a:cubicBezTo>
                  <a:cubicBezTo>
                    <a:pt x="847" y="647"/>
                    <a:pt x="1409" y="1"/>
                    <a:pt x="661"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3" name="Google Shape;4563;p25"/>
            <p:cNvSpPr/>
            <p:nvPr/>
          </p:nvSpPr>
          <p:spPr>
            <a:xfrm>
              <a:off x="-2803900" y="3810875"/>
              <a:ext cx="39900" cy="45625"/>
            </a:xfrm>
            <a:custGeom>
              <a:rect b="b" l="l" r="r" t="t"/>
              <a:pathLst>
                <a:path extrusionOk="0" h="1825" w="1596">
                  <a:moveTo>
                    <a:pt x="741" y="0"/>
                  </a:moveTo>
                  <a:lnTo>
                    <a:pt x="191" y="1037"/>
                  </a:lnTo>
                  <a:cubicBezTo>
                    <a:pt x="64" y="1037"/>
                    <a:pt x="64" y="1143"/>
                    <a:pt x="0" y="1185"/>
                  </a:cubicBezTo>
                  <a:lnTo>
                    <a:pt x="0" y="1671"/>
                  </a:lnTo>
                  <a:cubicBezTo>
                    <a:pt x="157" y="1778"/>
                    <a:pt x="308" y="1824"/>
                    <a:pt x="447" y="1824"/>
                  </a:cubicBezTo>
                  <a:cubicBezTo>
                    <a:pt x="1190" y="1824"/>
                    <a:pt x="1596" y="499"/>
                    <a:pt x="741"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4" name="Google Shape;4564;p25"/>
            <p:cNvSpPr/>
            <p:nvPr/>
          </p:nvSpPr>
          <p:spPr>
            <a:xfrm>
              <a:off x="-2810250" y="3804525"/>
              <a:ext cx="11125" cy="36500"/>
            </a:xfrm>
            <a:custGeom>
              <a:rect b="b" l="l" r="r" t="t"/>
              <a:pathLst>
                <a:path extrusionOk="0" h="1460" w="445">
                  <a:moveTo>
                    <a:pt x="445" y="1"/>
                  </a:moveTo>
                  <a:cubicBezTo>
                    <a:pt x="1" y="445"/>
                    <a:pt x="297" y="974"/>
                    <a:pt x="254" y="1460"/>
                  </a:cubicBezTo>
                  <a:lnTo>
                    <a:pt x="445" y="1291"/>
                  </a:lnTo>
                  <a:cubicBezTo>
                    <a:pt x="445" y="868"/>
                    <a:pt x="445" y="424"/>
                    <a:pt x="445"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5" name="Google Shape;4565;p25"/>
            <p:cNvSpPr/>
            <p:nvPr/>
          </p:nvSpPr>
          <p:spPr>
            <a:xfrm>
              <a:off x="-1216100" y="4099100"/>
              <a:ext cx="34200" cy="16875"/>
            </a:xfrm>
            <a:custGeom>
              <a:rect b="b" l="l" r="r" t="t"/>
              <a:pathLst>
                <a:path extrusionOk="0" h="675" w="1368">
                  <a:moveTo>
                    <a:pt x="772" y="0"/>
                  </a:moveTo>
                  <a:cubicBezTo>
                    <a:pt x="660" y="0"/>
                    <a:pt x="532" y="37"/>
                    <a:pt x="402" y="125"/>
                  </a:cubicBezTo>
                  <a:cubicBezTo>
                    <a:pt x="0" y="379"/>
                    <a:pt x="465" y="484"/>
                    <a:pt x="550" y="653"/>
                  </a:cubicBezTo>
                  <a:lnTo>
                    <a:pt x="740" y="675"/>
                  </a:lnTo>
                  <a:cubicBezTo>
                    <a:pt x="1368" y="460"/>
                    <a:pt x="1170" y="0"/>
                    <a:pt x="772"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6" name="Google Shape;4566;p25"/>
            <p:cNvSpPr/>
            <p:nvPr/>
          </p:nvSpPr>
          <p:spPr>
            <a:xfrm>
              <a:off x="-1434475" y="3938375"/>
              <a:ext cx="18525" cy="7875"/>
            </a:xfrm>
            <a:custGeom>
              <a:rect b="b" l="l" r="r" t="t"/>
              <a:pathLst>
                <a:path extrusionOk="0" h="315" w="741">
                  <a:moveTo>
                    <a:pt x="402" y="1"/>
                  </a:moveTo>
                  <a:cubicBezTo>
                    <a:pt x="212" y="1"/>
                    <a:pt x="40" y="50"/>
                    <a:pt x="0" y="315"/>
                  </a:cubicBezTo>
                  <a:lnTo>
                    <a:pt x="741" y="19"/>
                  </a:lnTo>
                  <a:cubicBezTo>
                    <a:pt x="637" y="19"/>
                    <a:pt x="517" y="1"/>
                    <a:pt x="402"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7" name="Google Shape;4567;p25"/>
            <p:cNvSpPr/>
            <p:nvPr/>
          </p:nvSpPr>
          <p:spPr>
            <a:xfrm>
              <a:off x="-2306375" y="3724700"/>
              <a:ext cx="12200" cy="23800"/>
            </a:xfrm>
            <a:custGeom>
              <a:rect b="b" l="l" r="r" t="t"/>
              <a:pathLst>
                <a:path extrusionOk="0" h="952" w="488">
                  <a:moveTo>
                    <a:pt x="339" y="0"/>
                  </a:moveTo>
                  <a:cubicBezTo>
                    <a:pt x="1" y="275"/>
                    <a:pt x="212" y="635"/>
                    <a:pt x="170" y="952"/>
                  </a:cubicBezTo>
                  <a:cubicBezTo>
                    <a:pt x="487" y="677"/>
                    <a:pt x="276" y="317"/>
                    <a:pt x="339"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68" name="Google Shape;4568;p25"/>
          <p:cNvSpPr txBox="1"/>
          <p:nvPr>
            <p:ph type="title"/>
          </p:nvPr>
        </p:nvSpPr>
        <p:spPr>
          <a:xfrm>
            <a:off x="716550" y="655575"/>
            <a:ext cx="77109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5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4569" name="Google Shape;4569;p2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11">
    <p:spTree>
      <p:nvGrpSpPr>
        <p:cNvPr id="4570" name="Shape 4570"/>
        <p:cNvGrpSpPr/>
        <p:nvPr/>
      </p:nvGrpSpPr>
      <p:grpSpPr>
        <a:xfrm>
          <a:off x="0" y="0"/>
          <a:ext cx="0" cy="0"/>
          <a:chOff x="0" y="0"/>
          <a:chExt cx="0" cy="0"/>
        </a:xfrm>
      </p:grpSpPr>
      <p:pic>
        <p:nvPicPr>
          <p:cNvPr id="4571" name="Google Shape;4571;p26"/>
          <p:cNvPicPr preferRelativeResize="0"/>
          <p:nvPr/>
        </p:nvPicPr>
        <p:blipFill>
          <a:blip r:embed="rId2">
            <a:alphaModFix/>
          </a:blip>
          <a:stretch>
            <a:fillRect/>
          </a:stretch>
        </p:blipFill>
        <p:spPr>
          <a:xfrm>
            <a:off x="0" y="0"/>
            <a:ext cx="9144000" cy="5143500"/>
          </a:xfrm>
          <a:prstGeom prst="rect">
            <a:avLst/>
          </a:prstGeom>
          <a:noFill/>
          <a:ln>
            <a:noFill/>
          </a:ln>
        </p:spPr>
      </p:pic>
      <p:pic>
        <p:nvPicPr>
          <p:cNvPr id="4572" name="Google Shape;4572;p26"/>
          <p:cNvPicPr preferRelativeResize="0"/>
          <p:nvPr/>
        </p:nvPicPr>
        <p:blipFill>
          <a:blip r:embed="rId3">
            <a:alphaModFix amt="75000"/>
          </a:blip>
          <a:stretch>
            <a:fillRect/>
          </a:stretch>
        </p:blipFill>
        <p:spPr>
          <a:xfrm>
            <a:off x="7932301" y="593644"/>
            <a:ext cx="2619999" cy="465425"/>
          </a:xfrm>
          <a:prstGeom prst="rect">
            <a:avLst/>
          </a:prstGeom>
          <a:noFill/>
          <a:ln>
            <a:noFill/>
          </a:ln>
        </p:spPr>
      </p:pic>
      <p:pic>
        <p:nvPicPr>
          <p:cNvPr id="4573" name="Google Shape;4573;p26"/>
          <p:cNvPicPr preferRelativeResize="0"/>
          <p:nvPr/>
        </p:nvPicPr>
        <p:blipFill>
          <a:blip r:embed="rId4">
            <a:alphaModFix amt="67000"/>
          </a:blip>
          <a:stretch>
            <a:fillRect/>
          </a:stretch>
        </p:blipFill>
        <p:spPr>
          <a:xfrm>
            <a:off x="-1147274" y="4717619"/>
            <a:ext cx="2619999" cy="465425"/>
          </a:xfrm>
          <a:prstGeom prst="rect">
            <a:avLst/>
          </a:prstGeom>
          <a:noFill/>
          <a:ln>
            <a:noFill/>
          </a:ln>
        </p:spPr>
      </p:pic>
      <p:grpSp>
        <p:nvGrpSpPr>
          <p:cNvPr id="4574" name="Google Shape;4574;p26"/>
          <p:cNvGrpSpPr/>
          <p:nvPr/>
        </p:nvGrpSpPr>
        <p:grpSpPr>
          <a:xfrm>
            <a:off x="-496862" y="700300"/>
            <a:ext cx="2106500" cy="597475"/>
            <a:chOff x="-2810250" y="3572525"/>
            <a:chExt cx="2106500" cy="597475"/>
          </a:xfrm>
        </p:grpSpPr>
        <p:sp>
          <p:nvSpPr>
            <p:cNvPr id="4575" name="Google Shape;4575;p26"/>
            <p:cNvSpPr/>
            <p:nvPr/>
          </p:nvSpPr>
          <p:spPr>
            <a:xfrm>
              <a:off x="-2396250" y="4007475"/>
              <a:ext cx="133850" cy="123700"/>
            </a:xfrm>
            <a:custGeom>
              <a:rect b="b" l="l" r="r" t="t"/>
              <a:pathLst>
                <a:path extrusionOk="0" h="4948" w="5354">
                  <a:moveTo>
                    <a:pt x="3665" y="0"/>
                  </a:moveTo>
                  <a:cubicBezTo>
                    <a:pt x="3419" y="0"/>
                    <a:pt x="3177" y="89"/>
                    <a:pt x="2983" y="258"/>
                  </a:cubicBezTo>
                  <a:cubicBezTo>
                    <a:pt x="2771" y="1971"/>
                    <a:pt x="1" y="2521"/>
                    <a:pt x="339" y="4445"/>
                  </a:cubicBezTo>
                  <a:cubicBezTo>
                    <a:pt x="400" y="4488"/>
                    <a:pt x="452" y="4505"/>
                    <a:pt x="498" y="4505"/>
                  </a:cubicBezTo>
                  <a:cubicBezTo>
                    <a:pt x="693" y="4505"/>
                    <a:pt x="777" y="4189"/>
                    <a:pt x="1039" y="4189"/>
                  </a:cubicBezTo>
                  <a:cubicBezTo>
                    <a:pt x="1052" y="4189"/>
                    <a:pt x="1065" y="4190"/>
                    <a:pt x="1079" y="4192"/>
                  </a:cubicBezTo>
                  <a:cubicBezTo>
                    <a:pt x="1164" y="4466"/>
                    <a:pt x="614" y="4466"/>
                    <a:pt x="762" y="4763"/>
                  </a:cubicBezTo>
                  <a:cubicBezTo>
                    <a:pt x="893" y="4882"/>
                    <a:pt x="1072" y="4948"/>
                    <a:pt x="1226" y="4948"/>
                  </a:cubicBezTo>
                  <a:cubicBezTo>
                    <a:pt x="1344" y="4948"/>
                    <a:pt x="1447" y="4909"/>
                    <a:pt x="1502" y="4826"/>
                  </a:cubicBezTo>
                  <a:cubicBezTo>
                    <a:pt x="1946" y="4213"/>
                    <a:pt x="2750" y="3853"/>
                    <a:pt x="3004" y="3155"/>
                  </a:cubicBezTo>
                  <a:cubicBezTo>
                    <a:pt x="3110" y="2817"/>
                    <a:pt x="3363" y="2542"/>
                    <a:pt x="3659" y="2373"/>
                  </a:cubicBezTo>
                  <a:cubicBezTo>
                    <a:pt x="4558" y="1871"/>
                    <a:pt x="5354" y="109"/>
                    <a:pt x="4167" y="109"/>
                  </a:cubicBezTo>
                  <a:cubicBezTo>
                    <a:pt x="4153" y="109"/>
                    <a:pt x="4139" y="109"/>
                    <a:pt x="4125" y="110"/>
                  </a:cubicBezTo>
                  <a:cubicBezTo>
                    <a:pt x="3977" y="36"/>
                    <a:pt x="3820" y="0"/>
                    <a:pt x="3665"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6" name="Google Shape;4576;p26"/>
            <p:cNvSpPr/>
            <p:nvPr/>
          </p:nvSpPr>
          <p:spPr>
            <a:xfrm>
              <a:off x="-1076525" y="3572525"/>
              <a:ext cx="126925" cy="104075"/>
            </a:xfrm>
            <a:custGeom>
              <a:rect b="b" l="l" r="r" t="t"/>
              <a:pathLst>
                <a:path extrusionOk="0" h="4163" w="5077">
                  <a:moveTo>
                    <a:pt x="3337" y="1"/>
                  </a:moveTo>
                  <a:cubicBezTo>
                    <a:pt x="3025" y="1"/>
                    <a:pt x="2736" y="55"/>
                    <a:pt x="2602" y="165"/>
                  </a:cubicBezTo>
                  <a:cubicBezTo>
                    <a:pt x="2665" y="715"/>
                    <a:pt x="1798" y="906"/>
                    <a:pt x="1841" y="1477"/>
                  </a:cubicBezTo>
                  <a:cubicBezTo>
                    <a:pt x="1819" y="1815"/>
                    <a:pt x="1544" y="1900"/>
                    <a:pt x="1248" y="1963"/>
                  </a:cubicBezTo>
                  <a:cubicBezTo>
                    <a:pt x="254" y="2513"/>
                    <a:pt x="1" y="4099"/>
                    <a:pt x="1502" y="4163"/>
                  </a:cubicBezTo>
                  <a:cubicBezTo>
                    <a:pt x="2412" y="3824"/>
                    <a:pt x="3173" y="3190"/>
                    <a:pt x="3659" y="2365"/>
                  </a:cubicBezTo>
                  <a:cubicBezTo>
                    <a:pt x="3793" y="1912"/>
                    <a:pt x="4060" y="1739"/>
                    <a:pt x="4460" y="1739"/>
                  </a:cubicBezTo>
                  <a:cubicBezTo>
                    <a:pt x="4565" y="1739"/>
                    <a:pt x="4678" y="1751"/>
                    <a:pt x="4801" y="1773"/>
                  </a:cubicBezTo>
                  <a:cubicBezTo>
                    <a:pt x="4738" y="1604"/>
                    <a:pt x="5076" y="1477"/>
                    <a:pt x="4865" y="1286"/>
                  </a:cubicBezTo>
                  <a:cubicBezTo>
                    <a:pt x="4670" y="1119"/>
                    <a:pt x="4486" y="1055"/>
                    <a:pt x="4305" y="1055"/>
                  </a:cubicBezTo>
                  <a:cubicBezTo>
                    <a:pt x="3779" y="1055"/>
                    <a:pt x="3290" y="1599"/>
                    <a:pt x="2708" y="1709"/>
                  </a:cubicBezTo>
                  <a:cubicBezTo>
                    <a:pt x="2792" y="1202"/>
                    <a:pt x="3215" y="948"/>
                    <a:pt x="3511" y="715"/>
                  </a:cubicBezTo>
                  <a:cubicBezTo>
                    <a:pt x="3571" y="673"/>
                    <a:pt x="3645" y="658"/>
                    <a:pt x="3726" y="658"/>
                  </a:cubicBezTo>
                  <a:cubicBezTo>
                    <a:pt x="3891" y="658"/>
                    <a:pt x="4083" y="718"/>
                    <a:pt x="4233" y="718"/>
                  </a:cubicBezTo>
                  <a:cubicBezTo>
                    <a:pt x="4373" y="718"/>
                    <a:pt x="4476" y="666"/>
                    <a:pt x="4484" y="461"/>
                  </a:cubicBezTo>
                  <a:cubicBezTo>
                    <a:pt x="4458" y="156"/>
                    <a:pt x="3864" y="1"/>
                    <a:pt x="3337"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7" name="Google Shape;4577;p26"/>
            <p:cNvSpPr/>
            <p:nvPr/>
          </p:nvSpPr>
          <p:spPr>
            <a:xfrm>
              <a:off x="-2407875" y="4057575"/>
              <a:ext cx="141200" cy="94050"/>
            </a:xfrm>
            <a:custGeom>
              <a:rect b="b" l="l" r="r" t="t"/>
              <a:pathLst>
                <a:path extrusionOk="0" h="3762" w="5648">
                  <a:moveTo>
                    <a:pt x="4962" y="0"/>
                  </a:moveTo>
                  <a:cubicBezTo>
                    <a:pt x="4363" y="0"/>
                    <a:pt x="3743" y="352"/>
                    <a:pt x="3532" y="940"/>
                  </a:cubicBezTo>
                  <a:cubicBezTo>
                    <a:pt x="3405" y="1638"/>
                    <a:pt x="2665" y="1743"/>
                    <a:pt x="2369" y="2293"/>
                  </a:cubicBezTo>
                  <a:cubicBezTo>
                    <a:pt x="2144" y="2744"/>
                    <a:pt x="1958" y="2962"/>
                    <a:pt x="1704" y="2962"/>
                  </a:cubicBezTo>
                  <a:cubicBezTo>
                    <a:pt x="1506" y="2962"/>
                    <a:pt x="1265" y="2828"/>
                    <a:pt x="931" y="2568"/>
                  </a:cubicBezTo>
                  <a:cubicBezTo>
                    <a:pt x="656" y="2399"/>
                    <a:pt x="677" y="2188"/>
                    <a:pt x="740" y="1955"/>
                  </a:cubicBezTo>
                  <a:cubicBezTo>
                    <a:pt x="844" y="1728"/>
                    <a:pt x="715" y="1616"/>
                    <a:pt x="571" y="1616"/>
                  </a:cubicBezTo>
                  <a:cubicBezTo>
                    <a:pt x="420" y="1616"/>
                    <a:pt x="253" y="1738"/>
                    <a:pt x="317" y="1976"/>
                  </a:cubicBezTo>
                  <a:cubicBezTo>
                    <a:pt x="85" y="2293"/>
                    <a:pt x="0" y="2801"/>
                    <a:pt x="360" y="3076"/>
                  </a:cubicBezTo>
                  <a:cubicBezTo>
                    <a:pt x="1067" y="3522"/>
                    <a:pt x="1545" y="3761"/>
                    <a:pt x="1963" y="3761"/>
                  </a:cubicBezTo>
                  <a:cubicBezTo>
                    <a:pt x="2358" y="3761"/>
                    <a:pt x="2699" y="3549"/>
                    <a:pt x="3130" y="3097"/>
                  </a:cubicBezTo>
                  <a:cubicBezTo>
                    <a:pt x="3997" y="2166"/>
                    <a:pt x="5097" y="1342"/>
                    <a:pt x="5647" y="178"/>
                  </a:cubicBezTo>
                  <a:cubicBezTo>
                    <a:pt x="5441" y="57"/>
                    <a:pt x="5203" y="0"/>
                    <a:pt x="4962"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8" name="Google Shape;4578;p26"/>
            <p:cNvSpPr/>
            <p:nvPr/>
          </p:nvSpPr>
          <p:spPr>
            <a:xfrm>
              <a:off x="-869800" y="3762375"/>
              <a:ext cx="147025" cy="84950"/>
            </a:xfrm>
            <a:custGeom>
              <a:rect b="b" l="l" r="r" t="t"/>
              <a:pathLst>
                <a:path extrusionOk="0" h="3398" w="5881">
                  <a:moveTo>
                    <a:pt x="3321" y="0"/>
                  </a:moveTo>
                  <a:cubicBezTo>
                    <a:pt x="2724" y="0"/>
                    <a:pt x="1587" y="1645"/>
                    <a:pt x="652" y="1645"/>
                  </a:cubicBezTo>
                  <a:cubicBezTo>
                    <a:pt x="646" y="1645"/>
                    <a:pt x="641" y="1645"/>
                    <a:pt x="635" y="1644"/>
                  </a:cubicBezTo>
                  <a:cubicBezTo>
                    <a:pt x="339" y="1666"/>
                    <a:pt x="530" y="2004"/>
                    <a:pt x="276" y="2067"/>
                  </a:cubicBezTo>
                  <a:cubicBezTo>
                    <a:pt x="1" y="2448"/>
                    <a:pt x="170" y="2829"/>
                    <a:pt x="276" y="3188"/>
                  </a:cubicBezTo>
                  <a:lnTo>
                    <a:pt x="445" y="3209"/>
                  </a:lnTo>
                  <a:cubicBezTo>
                    <a:pt x="481" y="3205"/>
                    <a:pt x="517" y="3203"/>
                    <a:pt x="553" y="3203"/>
                  </a:cubicBezTo>
                  <a:cubicBezTo>
                    <a:pt x="921" y="3203"/>
                    <a:pt x="1302" y="3397"/>
                    <a:pt x="1640" y="3397"/>
                  </a:cubicBezTo>
                  <a:cubicBezTo>
                    <a:pt x="1779" y="3397"/>
                    <a:pt x="1911" y="3365"/>
                    <a:pt x="2031" y="3273"/>
                  </a:cubicBezTo>
                  <a:cubicBezTo>
                    <a:pt x="2645" y="2850"/>
                    <a:pt x="3491" y="2554"/>
                    <a:pt x="3892" y="2089"/>
                  </a:cubicBezTo>
                  <a:cubicBezTo>
                    <a:pt x="4358" y="1306"/>
                    <a:pt x="5881" y="1243"/>
                    <a:pt x="5606" y="164"/>
                  </a:cubicBezTo>
                  <a:cubicBezTo>
                    <a:pt x="5575" y="156"/>
                    <a:pt x="5540" y="153"/>
                    <a:pt x="5503" y="153"/>
                  </a:cubicBezTo>
                  <a:cubicBezTo>
                    <a:pt x="4820" y="153"/>
                    <a:pt x="3102" y="1370"/>
                    <a:pt x="2581" y="1771"/>
                  </a:cubicBezTo>
                  <a:cubicBezTo>
                    <a:pt x="2877" y="1179"/>
                    <a:pt x="3533" y="756"/>
                    <a:pt x="3491" y="58"/>
                  </a:cubicBezTo>
                  <a:cubicBezTo>
                    <a:pt x="3441" y="18"/>
                    <a:pt x="3384" y="0"/>
                    <a:pt x="3321"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9" name="Google Shape;4579;p26"/>
            <p:cNvSpPr/>
            <p:nvPr/>
          </p:nvSpPr>
          <p:spPr>
            <a:xfrm>
              <a:off x="-2475025" y="3887900"/>
              <a:ext cx="118975" cy="96950"/>
            </a:xfrm>
            <a:custGeom>
              <a:rect b="b" l="l" r="r" t="t"/>
              <a:pathLst>
                <a:path extrusionOk="0" h="3878" w="4759">
                  <a:moveTo>
                    <a:pt x="2337" y="1"/>
                  </a:moveTo>
                  <a:cubicBezTo>
                    <a:pt x="1329" y="1"/>
                    <a:pt x="678" y="1172"/>
                    <a:pt x="550" y="1995"/>
                  </a:cubicBezTo>
                  <a:cubicBezTo>
                    <a:pt x="0" y="3010"/>
                    <a:pt x="867" y="3751"/>
                    <a:pt x="1883" y="3878"/>
                  </a:cubicBezTo>
                  <a:cubicBezTo>
                    <a:pt x="2665" y="3095"/>
                    <a:pt x="4759" y="1953"/>
                    <a:pt x="3215" y="832"/>
                  </a:cubicBezTo>
                  <a:cubicBezTo>
                    <a:pt x="2898" y="621"/>
                    <a:pt x="2961" y="346"/>
                    <a:pt x="2834" y="92"/>
                  </a:cubicBezTo>
                  <a:cubicBezTo>
                    <a:pt x="2660" y="29"/>
                    <a:pt x="2494" y="1"/>
                    <a:pt x="2337"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0" name="Google Shape;4580;p26"/>
            <p:cNvSpPr/>
            <p:nvPr/>
          </p:nvSpPr>
          <p:spPr>
            <a:xfrm>
              <a:off x="-1207650" y="3814575"/>
              <a:ext cx="107350" cy="83025"/>
            </a:xfrm>
            <a:custGeom>
              <a:rect b="b" l="l" r="r" t="t"/>
              <a:pathLst>
                <a:path extrusionOk="0" h="3321" w="4294">
                  <a:moveTo>
                    <a:pt x="2433" y="1"/>
                  </a:moveTo>
                  <a:lnTo>
                    <a:pt x="1883" y="275"/>
                  </a:lnTo>
                  <a:cubicBezTo>
                    <a:pt x="1967" y="1227"/>
                    <a:pt x="1037" y="1523"/>
                    <a:pt x="423" y="2031"/>
                  </a:cubicBezTo>
                  <a:cubicBezTo>
                    <a:pt x="0" y="2771"/>
                    <a:pt x="297" y="3194"/>
                    <a:pt x="1333" y="3321"/>
                  </a:cubicBezTo>
                  <a:cubicBezTo>
                    <a:pt x="3025" y="2665"/>
                    <a:pt x="2623" y="1227"/>
                    <a:pt x="4252" y="1121"/>
                  </a:cubicBezTo>
                  <a:lnTo>
                    <a:pt x="4294" y="783"/>
                  </a:lnTo>
                  <a:cubicBezTo>
                    <a:pt x="3955" y="22"/>
                    <a:pt x="3131" y="106"/>
                    <a:pt x="2433"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1" name="Google Shape;4581;p26"/>
            <p:cNvSpPr/>
            <p:nvPr/>
          </p:nvSpPr>
          <p:spPr>
            <a:xfrm>
              <a:off x="-1657600" y="3775075"/>
              <a:ext cx="115300" cy="89075"/>
            </a:xfrm>
            <a:custGeom>
              <a:rect b="b" l="l" r="r" t="t"/>
              <a:pathLst>
                <a:path extrusionOk="0" h="3563" w="4612">
                  <a:moveTo>
                    <a:pt x="3414" y="0"/>
                  </a:moveTo>
                  <a:cubicBezTo>
                    <a:pt x="2993" y="0"/>
                    <a:pt x="3192" y="1023"/>
                    <a:pt x="1840" y="1707"/>
                  </a:cubicBezTo>
                  <a:cubicBezTo>
                    <a:pt x="1883" y="2807"/>
                    <a:pt x="719" y="2575"/>
                    <a:pt x="0" y="2934"/>
                  </a:cubicBezTo>
                  <a:cubicBezTo>
                    <a:pt x="104" y="3374"/>
                    <a:pt x="451" y="3562"/>
                    <a:pt x="899" y="3562"/>
                  </a:cubicBezTo>
                  <a:cubicBezTo>
                    <a:pt x="2278" y="3562"/>
                    <a:pt x="4612" y="1777"/>
                    <a:pt x="3701" y="100"/>
                  </a:cubicBezTo>
                  <a:cubicBezTo>
                    <a:pt x="3579" y="31"/>
                    <a:pt x="3487" y="0"/>
                    <a:pt x="3414"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2" name="Google Shape;4582;p26"/>
            <p:cNvSpPr/>
            <p:nvPr/>
          </p:nvSpPr>
          <p:spPr>
            <a:xfrm>
              <a:off x="-2430100" y="3892350"/>
              <a:ext cx="79875" cy="94825"/>
            </a:xfrm>
            <a:custGeom>
              <a:rect b="b" l="l" r="r" t="t"/>
              <a:pathLst>
                <a:path extrusionOk="0" h="3793" w="3195">
                  <a:moveTo>
                    <a:pt x="1251" y="0"/>
                  </a:moveTo>
                  <a:cubicBezTo>
                    <a:pt x="1175" y="0"/>
                    <a:pt x="1096" y="7"/>
                    <a:pt x="1016" y="20"/>
                  </a:cubicBezTo>
                  <a:cubicBezTo>
                    <a:pt x="720" y="316"/>
                    <a:pt x="382" y="548"/>
                    <a:pt x="1185" y="760"/>
                  </a:cubicBezTo>
                  <a:cubicBezTo>
                    <a:pt x="2475" y="1162"/>
                    <a:pt x="1376" y="2684"/>
                    <a:pt x="530" y="3002"/>
                  </a:cubicBezTo>
                  <a:cubicBezTo>
                    <a:pt x="212" y="3065"/>
                    <a:pt x="1" y="3382"/>
                    <a:pt x="86" y="3700"/>
                  </a:cubicBezTo>
                  <a:cubicBezTo>
                    <a:pt x="287" y="3764"/>
                    <a:pt x="455" y="3793"/>
                    <a:pt x="600" y="3793"/>
                  </a:cubicBezTo>
                  <a:cubicBezTo>
                    <a:pt x="1354" y="3793"/>
                    <a:pt x="1459" y="3019"/>
                    <a:pt x="2116" y="2558"/>
                  </a:cubicBezTo>
                  <a:cubicBezTo>
                    <a:pt x="3194" y="1779"/>
                    <a:pt x="2538" y="0"/>
                    <a:pt x="1251"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3" name="Google Shape;4583;p26"/>
            <p:cNvSpPr/>
            <p:nvPr/>
          </p:nvSpPr>
          <p:spPr>
            <a:xfrm>
              <a:off x="-858675" y="3784450"/>
              <a:ext cx="124800" cy="72900"/>
            </a:xfrm>
            <a:custGeom>
              <a:rect b="b" l="l" r="r" t="t"/>
              <a:pathLst>
                <a:path extrusionOk="0" h="2916" w="4992">
                  <a:moveTo>
                    <a:pt x="4991" y="85"/>
                  </a:moveTo>
                  <a:lnTo>
                    <a:pt x="4991" y="85"/>
                  </a:lnTo>
                  <a:cubicBezTo>
                    <a:pt x="4590" y="233"/>
                    <a:pt x="3638" y="0"/>
                    <a:pt x="3553" y="529"/>
                  </a:cubicBezTo>
                  <a:cubicBezTo>
                    <a:pt x="3744" y="1523"/>
                    <a:pt x="2242" y="1142"/>
                    <a:pt x="1925" y="1840"/>
                  </a:cubicBezTo>
                  <a:cubicBezTo>
                    <a:pt x="1784" y="2210"/>
                    <a:pt x="1565" y="2322"/>
                    <a:pt x="1324" y="2322"/>
                  </a:cubicBezTo>
                  <a:cubicBezTo>
                    <a:pt x="952" y="2322"/>
                    <a:pt x="529" y="2056"/>
                    <a:pt x="260" y="2056"/>
                  </a:cubicBezTo>
                  <a:cubicBezTo>
                    <a:pt x="125" y="2056"/>
                    <a:pt x="30" y="2124"/>
                    <a:pt x="0" y="2326"/>
                  </a:cubicBezTo>
                  <a:cubicBezTo>
                    <a:pt x="340" y="2745"/>
                    <a:pt x="752" y="2916"/>
                    <a:pt x="1193" y="2916"/>
                  </a:cubicBezTo>
                  <a:cubicBezTo>
                    <a:pt x="2648" y="2916"/>
                    <a:pt x="4423" y="1058"/>
                    <a:pt x="4991" y="85"/>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4" name="Google Shape;4584;p26"/>
            <p:cNvSpPr/>
            <p:nvPr/>
          </p:nvSpPr>
          <p:spPr>
            <a:xfrm>
              <a:off x="-1715775" y="4022375"/>
              <a:ext cx="82525" cy="97300"/>
            </a:xfrm>
            <a:custGeom>
              <a:rect b="b" l="l" r="r" t="t"/>
              <a:pathLst>
                <a:path extrusionOk="0" h="3892" w="3301">
                  <a:moveTo>
                    <a:pt x="2164" y="1"/>
                  </a:moveTo>
                  <a:cubicBezTo>
                    <a:pt x="2076" y="1"/>
                    <a:pt x="2004" y="47"/>
                    <a:pt x="1968" y="191"/>
                  </a:cubicBezTo>
                  <a:cubicBezTo>
                    <a:pt x="1714" y="381"/>
                    <a:pt x="1545" y="677"/>
                    <a:pt x="1545" y="994"/>
                  </a:cubicBezTo>
                  <a:cubicBezTo>
                    <a:pt x="1376" y="1925"/>
                    <a:pt x="1" y="2411"/>
                    <a:pt x="530" y="3469"/>
                  </a:cubicBezTo>
                  <a:cubicBezTo>
                    <a:pt x="675" y="3736"/>
                    <a:pt x="995" y="3891"/>
                    <a:pt x="1306" y="3891"/>
                  </a:cubicBezTo>
                  <a:cubicBezTo>
                    <a:pt x="1536" y="3891"/>
                    <a:pt x="1760" y="3806"/>
                    <a:pt x="1904" y="3617"/>
                  </a:cubicBezTo>
                  <a:cubicBezTo>
                    <a:pt x="2179" y="2432"/>
                    <a:pt x="3300" y="1502"/>
                    <a:pt x="3258" y="233"/>
                  </a:cubicBezTo>
                  <a:lnTo>
                    <a:pt x="2708" y="148"/>
                  </a:lnTo>
                  <a:cubicBezTo>
                    <a:pt x="2698" y="150"/>
                    <a:pt x="2687" y="151"/>
                    <a:pt x="2676" y="151"/>
                  </a:cubicBezTo>
                  <a:cubicBezTo>
                    <a:pt x="2534" y="151"/>
                    <a:pt x="2323" y="1"/>
                    <a:pt x="2164"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5" name="Google Shape;4585;p26"/>
            <p:cNvSpPr/>
            <p:nvPr/>
          </p:nvSpPr>
          <p:spPr>
            <a:xfrm>
              <a:off x="-1209225" y="4031875"/>
              <a:ext cx="103650" cy="71425"/>
            </a:xfrm>
            <a:custGeom>
              <a:rect b="b" l="l" r="r" t="t"/>
              <a:pathLst>
                <a:path extrusionOk="0" h="2857" w="4146">
                  <a:moveTo>
                    <a:pt x="3786" y="1"/>
                  </a:moveTo>
                  <a:cubicBezTo>
                    <a:pt x="3046" y="85"/>
                    <a:pt x="2305" y="64"/>
                    <a:pt x="1586" y="128"/>
                  </a:cubicBezTo>
                  <a:lnTo>
                    <a:pt x="1015" y="593"/>
                  </a:lnTo>
                  <a:cubicBezTo>
                    <a:pt x="931" y="678"/>
                    <a:pt x="888" y="762"/>
                    <a:pt x="867" y="889"/>
                  </a:cubicBezTo>
                  <a:cubicBezTo>
                    <a:pt x="867" y="1460"/>
                    <a:pt x="0" y="1756"/>
                    <a:pt x="254" y="2412"/>
                  </a:cubicBezTo>
                  <a:cubicBezTo>
                    <a:pt x="536" y="2704"/>
                    <a:pt x="899" y="2857"/>
                    <a:pt x="1245" y="2857"/>
                  </a:cubicBezTo>
                  <a:cubicBezTo>
                    <a:pt x="1652" y="2857"/>
                    <a:pt x="2036" y="2646"/>
                    <a:pt x="2242" y="2200"/>
                  </a:cubicBezTo>
                  <a:cubicBezTo>
                    <a:pt x="2305" y="2031"/>
                    <a:pt x="2263" y="1862"/>
                    <a:pt x="2157" y="1756"/>
                  </a:cubicBezTo>
                  <a:cubicBezTo>
                    <a:pt x="2106" y="1735"/>
                    <a:pt x="2059" y="1725"/>
                    <a:pt x="2015" y="1725"/>
                  </a:cubicBezTo>
                  <a:cubicBezTo>
                    <a:pt x="1762" y="1725"/>
                    <a:pt x="1611" y="2027"/>
                    <a:pt x="1362" y="2027"/>
                  </a:cubicBezTo>
                  <a:cubicBezTo>
                    <a:pt x="1314" y="2027"/>
                    <a:pt x="1262" y="2016"/>
                    <a:pt x="1206" y="1989"/>
                  </a:cubicBezTo>
                  <a:cubicBezTo>
                    <a:pt x="1461" y="1559"/>
                    <a:pt x="1576" y="1366"/>
                    <a:pt x="1705" y="1366"/>
                  </a:cubicBezTo>
                  <a:cubicBezTo>
                    <a:pt x="1811" y="1366"/>
                    <a:pt x="1926" y="1497"/>
                    <a:pt x="2136" y="1735"/>
                  </a:cubicBezTo>
                  <a:cubicBezTo>
                    <a:pt x="2338" y="1823"/>
                    <a:pt x="2499" y="1859"/>
                    <a:pt x="2631" y="1859"/>
                  </a:cubicBezTo>
                  <a:cubicBezTo>
                    <a:pt x="3230" y="1859"/>
                    <a:pt x="3210" y="1093"/>
                    <a:pt x="3574" y="868"/>
                  </a:cubicBezTo>
                  <a:lnTo>
                    <a:pt x="3574" y="868"/>
                  </a:lnTo>
                  <a:cubicBezTo>
                    <a:pt x="3426" y="1079"/>
                    <a:pt x="3320" y="1291"/>
                    <a:pt x="3765" y="1418"/>
                  </a:cubicBezTo>
                  <a:cubicBezTo>
                    <a:pt x="3765" y="953"/>
                    <a:pt x="4145" y="487"/>
                    <a:pt x="3786"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6" name="Google Shape;4586;p26"/>
            <p:cNvSpPr/>
            <p:nvPr/>
          </p:nvSpPr>
          <p:spPr>
            <a:xfrm>
              <a:off x="-2402600" y="4013900"/>
              <a:ext cx="103125" cy="108950"/>
            </a:xfrm>
            <a:custGeom>
              <a:rect b="b" l="l" r="r" t="t"/>
              <a:pathLst>
                <a:path extrusionOk="0" h="4358" w="4125">
                  <a:moveTo>
                    <a:pt x="3258" y="1"/>
                  </a:moveTo>
                  <a:cubicBezTo>
                    <a:pt x="1883" y="720"/>
                    <a:pt x="826" y="1925"/>
                    <a:pt x="276" y="3385"/>
                  </a:cubicBezTo>
                  <a:cubicBezTo>
                    <a:pt x="635" y="3638"/>
                    <a:pt x="1" y="4188"/>
                    <a:pt x="656" y="4358"/>
                  </a:cubicBezTo>
                  <a:cubicBezTo>
                    <a:pt x="720" y="4315"/>
                    <a:pt x="741" y="4231"/>
                    <a:pt x="656" y="4188"/>
                  </a:cubicBezTo>
                  <a:cubicBezTo>
                    <a:pt x="635" y="2285"/>
                    <a:pt x="4125" y="1206"/>
                    <a:pt x="3258"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7" name="Google Shape;4587;p26"/>
            <p:cNvSpPr/>
            <p:nvPr/>
          </p:nvSpPr>
          <p:spPr>
            <a:xfrm>
              <a:off x="-2066325" y="3800825"/>
              <a:ext cx="83575" cy="106975"/>
            </a:xfrm>
            <a:custGeom>
              <a:rect b="b" l="l" r="r" t="t"/>
              <a:pathLst>
                <a:path extrusionOk="0" h="4279" w="3343">
                  <a:moveTo>
                    <a:pt x="1333" y="1"/>
                  </a:moveTo>
                  <a:lnTo>
                    <a:pt x="1333" y="22"/>
                  </a:lnTo>
                  <a:cubicBezTo>
                    <a:pt x="678" y="1333"/>
                    <a:pt x="1" y="2856"/>
                    <a:pt x="995" y="4188"/>
                  </a:cubicBezTo>
                  <a:cubicBezTo>
                    <a:pt x="1021" y="4179"/>
                    <a:pt x="1044" y="4174"/>
                    <a:pt x="1064" y="4174"/>
                  </a:cubicBezTo>
                  <a:cubicBezTo>
                    <a:pt x="1093" y="4174"/>
                    <a:pt x="1118" y="4185"/>
                    <a:pt x="1143" y="4209"/>
                  </a:cubicBezTo>
                  <a:cubicBezTo>
                    <a:pt x="1255" y="4257"/>
                    <a:pt x="1355" y="4278"/>
                    <a:pt x="1445" y="4278"/>
                  </a:cubicBezTo>
                  <a:cubicBezTo>
                    <a:pt x="2033" y="4278"/>
                    <a:pt x="2193" y="3371"/>
                    <a:pt x="2560" y="3004"/>
                  </a:cubicBezTo>
                  <a:cubicBezTo>
                    <a:pt x="2814" y="2581"/>
                    <a:pt x="3342" y="2200"/>
                    <a:pt x="3152" y="1650"/>
                  </a:cubicBezTo>
                  <a:cubicBezTo>
                    <a:pt x="2964" y="1253"/>
                    <a:pt x="3272" y="339"/>
                    <a:pt x="2645" y="339"/>
                  </a:cubicBezTo>
                  <a:cubicBezTo>
                    <a:pt x="2638" y="339"/>
                    <a:pt x="2631" y="339"/>
                    <a:pt x="2623" y="339"/>
                  </a:cubicBezTo>
                  <a:cubicBezTo>
                    <a:pt x="1777" y="1016"/>
                    <a:pt x="2285" y="2116"/>
                    <a:pt x="1629" y="2940"/>
                  </a:cubicBezTo>
                  <a:cubicBezTo>
                    <a:pt x="678" y="2010"/>
                    <a:pt x="3258" y="318"/>
                    <a:pt x="1333"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8" name="Google Shape;4588;p26"/>
            <p:cNvSpPr/>
            <p:nvPr/>
          </p:nvSpPr>
          <p:spPr>
            <a:xfrm>
              <a:off x="-2386200" y="4013900"/>
              <a:ext cx="131150" cy="123250"/>
            </a:xfrm>
            <a:custGeom>
              <a:rect b="b" l="l" r="r" t="t"/>
              <a:pathLst>
                <a:path extrusionOk="0" h="4930" w="5246">
                  <a:moveTo>
                    <a:pt x="4273" y="1"/>
                  </a:moveTo>
                  <a:cubicBezTo>
                    <a:pt x="4251" y="974"/>
                    <a:pt x="3702" y="1672"/>
                    <a:pt x="2708" y="2116"/>
                  </a:cubicBezTo>
                  <a:cubicBezTo>
                    <a:pt x="2517" y="2200"/>
                    <a:pt x="2390" y="2306"/>
                    <a:pt x="2433" y="2475"/>
                  </a:cubicBezTo>
                  <a:cubicBezTo>
                    <a:pt x="2644" y="3448"/>
                    <a:pt x="1142" y="3533"/>
                    <a:pt x="1079" y="4400"/>
                  </a:cubicBezTo>
                  <a:cubicBezTo>
                    <a:pt x="1079" y="4474"/>
                    <a:pt x="957" y="4521"/>
                    <a:pt x="809" y="4521"/>
                  </a:cubicBezTo>
                  <a:cubicBezTo>
                    <a:pt x="661" y="4521"/>
                    <a:pt x="487" y="4474"/>
                    <a:pt x="381" y="4358"/>
                  </a:cubicBezTo>
                  <a:cubicBezTo>
                    <a:pt x="430" y="4210"/>
                    <a:pt x="343" y="4184"/>
                    <a:pt x="233" y="4184"/>
                  </a:cubicBezTo>
                  <a:cubicBezTo>
                    <a:pt x="173" y="4184"/>
                    <a:pt x="107" y="4191"/>
                    <a:pt x="51" y="4191"/>
                  </a:cubicBezTo>
                  <a:cubicBezTo>
                    <a:pt x="33" y="4191"/>
                    <a:pt x="16" y="4191"/>
                    <a:pt x="0" y="4188"/>
                  </a:cubicBezTo>
                  <a:lnTo>
                    <a:pt x="0" y="4358"/>
                  </a:lnTo>
                  <a:cubicBezTo>
                    <a:pt x="211" y="4625"/>
                    <a:pt x="478" y="4929"/>
                    <a:pt x="770" y="4929"/>
                  </a:cubicBezTo>
                  <a:cubicBezTo>
                    <a:pt x="918" y="4929"/>
                    <a:pt x="1071" y="4852"/>
                    <a:pt x="1227" y="4654"/>
                  </a:cubicBezTo>
                  <a:cubicBezTo>
                    <a:pt x="1713" y="4061"/>
                    <a:pt x="2433" y="3638"/>
                    <a:pt x="2771" y="2983"/>
                  </a:cubicBezTo>
                  <a:cubicBezTo>
                    <a:pt x="3157" y="2175"/>
                    <a:pt x="3471" y="1892"/>
                    <a:pt x="4244" y="1892"/>
                  </a:cubicBezTo>
                  <a:cubicBezTo>
                    <a:pt x="4402" y="1892"/>
                    <a:pt x="4579" y="1904"/>
                    <a:pt x="4780" y="1925"/>
                  </a:cubicBezTo>
                  <a:cubicBezTo>
                    <a:pt x="5245" y="1164"/>
                    <a:pt x="4865" y="551"/>
                    <a:pt x="4273"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9" name="Google Shape;4589;p26"/>
            <p:cNvSpPr/>
            <p:nvPr/>
          </p:nvSpPr>
          <p:spPr>
            <a:xfrm>
              <a:off x="-1054850" y="3608375"/>
              <a:ext cx="98375" cy="83775"/>
            </a:xfrm>
            <a:custGeom>
              <a:rect b="b" l="l" r="r" t="t"/>
              <a:pathLst>
                <a:path extrusionOk="0" h="3351" w="3935">
                  <a:moveTo>
                    <a:pt x="3286" y="0"/>
                  </a:moveTo>
                  <a:cubicBezTo>
                    <a:pt x="3065" y="0"/>
                    <a:pt x="2878" y="122"/>
                    <a:pt x="2814" y="360"/>
                  </a:cubicBezTo>
                  <a:cubicBezTo>
                    <a:pt x="2602" y="1121"/>
                    <a:pt x="1820" y="1460"/>
                    <a:pt x="1545" y="2115"/>
                  </a:cubicBezTo>
                  <a:cubicBezTo>
                    <a:pt x="1312" y="2284"/>
                    <a:pt x="1058" y="2454"/>
                    <a:pt x="804" y="2581"/>
                  </a:cubicBezTo>
                  <a:cubicBezTo>
                    <a:pt x="402" y="2729"/>
                    <a:pt x="1" y="2855"/>
                    <a:pt x="64" y="3342"/>
                  </a:cubicBezTo>
                  <a:cubicBezTo>
                    <a:pt x="126" y="3347"/>
                    <a:pt x="187" y="3350"/>
                    <a:pt x="248" y="3350"/>
                  </a:cubicBezTo>
                  <a:cubicBezTo>
                    <a:pt x="1839" y="3350"/>
                    <a:pt x="3181" y="1540"/>
                    <a:pt x="3934" y="339"/>
                  </a:cubicBezTo>
                  <a:cubicBezTo>
                    <a:pt x="3738" y="111"/>
                    <a:pt x="3496" y="0"/>
                    <a:pt x="3286"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0" name="Google Shape;4590;p26"/>
            <p:cNvSpPr/>
            <p:nvPr/>
          </p:nvSpPr>
          <p:spPr>
            <a:xfrm>
              <a:off x="-2025025" y="3796425"/>
              <a:ext cx="88800" cy="110275"/>
            </a:xfrm>
            <a:custGeom>
              <a:rect b="b" l="l" r="r" t="t"/>
              <a:pathLst>
                <a:path extrusionOk="0" h="4411" w="3552">
                  <a:moveTo>
                    <a:pt x="889" y="1"/>
                  </a:moveTo>
                  <a:cubicBezTo>
                    <a:pt x="649" y="1"/>
                    <a:pt x="619" y="221"/>
                    <a:pt x="1162" y="663"/>
                  </a:cubicBezTo>
                  <a:cubicBezTo>
                    <a:pt x="1373" y="832"/>
                    <a:pt x="1310" y="1001"/>
                    <a:pt x="1141" y="1150"/>
                  </a:cubicBezTo>
                  <a:cubicBezTo>
                    <a:pt x="992" y="1678"/>
                    <a:pt x="1881" y="2186"/>
                    <a:pt x="1141" y="2588"/>
                  </a:cubicBezTo>
                  <a:cubicBezTo>
                    <a:pt x="770" y="2670"/>
                    <a:pt x="1" y="4411"/>
                    <a:pt x="696" y="4411"/>
                  </a:cubicBezTo>
                  <a:cubicBezTo>
                    <a:pt x="716" y="4411"/>
                    <a:pt x="737" y="4409"/>
                    <a:pt x="760" y="4406"/>
                  </a:cubicBezTo>
                  <a:cubicBezTo>
                    <a:pt x="3552" y="1477"/>
                    <a:pt x="1512" y="1"/>
                    <a:pt x="889"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1" name="Google Shape;4591;p26"/>
            <p:cNvSpPr/>
            <p:nvPr/>
          </p:nvSpPr>
          <p:spPr>
            <a:xfrm>
              <a:off x="-2743625" y="4091025"/>
              <a:ext cx="81975" cy="78875"/>
            </a:xfrm>
            <a:custGeom>
              <a:rect b="b" l="l" r="r" t="t"/>
              <a:pathLst>
                <a:path extrusionOk="0" h="3155" w="3279">
                  <a:moveTo>
                    <a:pt x="2655" y="0"/>
                  </a:moveTo>
                  <a:cubicBezTo>
                    <a:pt x="2457" y="0"/>
                    <a:pt x="2305" y="192"/>
                    <a:pt x="1967" y="638"/>
                  </a:cubicBezTo>
                  <a:cubicBezTo>
                    <a:pt x="1269" y="1463"/>
                    <a:pt x="127" y="2034"/>
                    <a:pt x="0" y="3155"/>
                  </a:cubicBezTo>
                  <a:cubicBezTo>
                    <a:pt x="1756" y="2943"/>
                    <a:pt x="2411" y="2119"/>
                    <a:pt x="3279" y="300"/>
                  </a:cubicBezTo>
                  <a:cubicBezTo>
                    <a:pt x="2979" y="109"/>
                    <a:pt x="2804" y="0"/>
                    <a:pt x="2655"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2" name="Google Shape;4592;p26"/>
            <p:cNvSpPr/>
            <p:nvPr/>
          </p:nvSpPr>
          <p:spPr>
            <a:xfrm>
              <a:off x="-1964275" y="3977375"/>
              <a:ext cx="102600" cy="85350"/>
            </a:xfrm>
            <a:custGeom>
              <a:rect b="b" l="l" r="r" t="t"/>
              <a:pathLst>
                <a:path extrusionOk="0" h="3414" w="4104">
                  <a:moveTo>
                    <a:pt x="3439" y="0"/>
                  </a:moveTo>
                  <a:cubicBezTo>
                    <a:pt x="3010" y="0"/>
                    <a:pt x="3012" y="466"/>
                    <a:pt x="2814" y="700"/>
                  </a:cubicBezTo>
                  <a:cubicBezTo>
                    <a:pt x="2665" y="1145"/>
                    <a:pt x="1946" y="1335"/>
                    <a:pt x="1925" y="1758"/>
                  </a:cubicBezTo>
                  <a:cubicBezTo>
                    <a:pt x="1862" y="2836"/>
                    <a:pt x="635" y="2562"/>
                    <a:pt x="1" y="3090"/>
                  </a:cubicBezTo>
                  <a:cubicBezTo>
                    <a:pt x="278" y="3316"/>
                    <a:pt x="585" y="3413"/>
                    <a:pt x="902" y="3413"/>
                  </a:cubicBezTo>
                  <a:cubicBezTo>
                    <a:pt x="2401" y="3413"/>
                    <a:pt x="4103" y="1232"/>
                    <a:pt x="3702" y="45"/>
                  </a:cubicBezTo>
                  <a:cubicBezTo>
                    <a:pt x="3599" y="14"/>
                    <a:pt x="3513" y="0"/>
                    <a:pt x="3439"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3" name="Google Shape;4593;p26"/>
            <p:cNvSpPr/>
            <p:nvPr/>
          </p:nvSpPr>
          <p:spPr>
            <a:xfrm>
              <a:off x="-2311650" y="3692450"/>
              <a:ext cx="94325" cy="88925"/>
            </a:xfrm>
            <a:custGeom>
              <a:rect b="b" l="l" r="r" t="t"/>
              <a:pathLst>
                <a:path extrusionOk="0" h="3557" w="3773">
                  <a:moveTo>
                    <a:pt x="3321" y="0"/>
                  </a:moveTo>
                  <a:lnTo>
                    <a:pt x="3321" y="0"/>
                  </a:lnTo>
                  <a:cubicBezTo>
                    <a:pt x="1354" y="550"/>
                    <a:pt x="3109" y="2411"/>
                    <a:pt x="910" y="2749"/>
                  </a:cubicBezTo>
                  <a:cubicBezTo>
                    <a:pt x="635" y="2961"/>
                    <a:pt x="43" y="2686"/>
                    <a:pt x="0" y="3215"/>
                  </a:cubicBezTo>
                  <a:cubicBezTo>
                    <a:pt x="318" y="3453"/>
                    <a:pt x="646" y="3557"/>
                    <a:pt x="967" y="3557"/>
                  </a:cubicBezTo>
                  <a:cubicBezTo>
                    <a:pt x="2441" y="3557"/>
                    <a:pt x="3772" y="1372"/>
                    <a:pt x="3321"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4" name="Google Shape;4594;p26"/>
            <p:cNvSpPr/>
            <p:nvPr/>
          </p:nvSpPr>
          <p:spPr>
            <a:xfrm>
              <a:off x="-1678225" y="3763825"/>
              <a:ext cx="87800" cy="86200"/>
            </a:xfrm>
            <a:custGeom>
              <a:rect b="b" l="l" r="r" t="t"/>
              <a:pathLst>
                <a:path extrusionOk="0" h="3448" w="3512">
                  <a:moveTo>
                    <a:pt x="2538" y="0"/>
                  </a:moveTo>
                  <a:lnTo>
                    <a:pt x="2538" y="0"/>
                  </a:lnTo>
                  <a:cubicBezTo>
                    <a:pt x="2010" y="360"/>
                    <a:pt x="1777" y="1037"/>
                    <a:pt x="1016" y="1163"/>
                  </a:cubicBezTo>
                  <a:cubicBezTo>
                    <a:pt x="614" y="1375"/>
                    <a:pt x="550" y="1819"/>
                    <a:pt x="275" y="2136"/>
                  </a:cubicBezTo>
                  <a:cubicBezTo>
                    <a:pt x="0" y="2454"/>
                    <a:pt x="297" y="3448"/>
                    <a:pt x="783" y="3448"/>
                  </a:cubicBezTo>
                  <a:cubicBezTo>
                    <a:pt x="1756" y="3384"/>
                    <a:pt x="3088" y="3363"/>
                    <a:pt x="2708" y="2157"/>
                  </a:cubicBezTo>
                  <a:lnTo>
                    <a:pt x="2581" y="2115"/>
                  </a:lnTo>
                  <a:cubicBezTo>
                    <a:pt x="2242" y="2263"/>
                    <a:pt x="2306" y="2644"/>
                    <a:pt x="2010" y="2792"/>
                  </a:cubicBezTo>
                  <a:cubicBezTo>
                    <a:pt x="1919" y="2832"/>
                    <a:pt x="1780" y="2858"/>
                    <a:pt x="1669" y="2858"/>
                  </a:cubicBezTo>
                  <a:cubicBezTo>
                    <a:pt x="1547" y="2858"/>
                    <a:pt x="1458" y="2827"/>
                    <a:pt x="1502" y="2750"/>
                  </a:cubicBezTo>
                  <a:cubicBezTo>
                    <a:pt x="1735" y="2390"/>
                    <a:pt x="1291" y="1798"/>
                    <a:pt x="2010" y="1629"/>
                  </a:cubicBezTo>
                  <a:cubicBezTo>
                    <a:pt x="2581" y="1396"/>
                    <a:pt x="3511" y="296"/>
                    <a:pt x="2538"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5" name="Google Shape;4595;p26"/>
            <p:cNvSpPr/>
            <p:nvPr/>
          </p:nvSpPr>
          <p:spPr>
            <a:xfrm>
              <a:off x="-2786250" y="4057250"/>
              <a:ext cx="89275" cy="103275"/>
            </a:xfrm>
            <a:custGeom>
              <a:rect b="b" l="l" r="r" t="t"/>
              <a:pathLst>
                <a:path extrusionOk="0" h="4131" w="3571">
                  <a:moveTo>
                    <a:pt x="3320" y="1"/>
                  </a:moveTo>
                  <a:cubicBezTo>
                    <a:pt x="3281" y="1"/>
                    <a:pt x="3236" y="14"/>
                    <a:pt x="3186" y="43"/>
                  </a:cubicBezTo>
                  <a:cubicBezTo>
                    <a:pt x="1875" y="297"/>
                    <a:pt x="902" y="1799"/>
                    <a:pt x="500" y="2941"/>
                  </a:cubicBezTo>
                  <a:cubicBezTo>
                    <a:pt x="0" y="3367"/>
                    <a:pt x="808" y="4130"/>
                    <a:pt x="1326" y="4130"/>
                  </a:cubicBezTo>
                  <a:cubicBezTo>
                    <a:pt x="1553" y="4130"/>
                    <a:pt x="1725" y="3983"/>
                    <a:pt x="1705" y="3596"/>
                  </a:cubicBezTo>
                  <a:cubicBezTo>
                    <a:pt x="1748" y="3195"/>
                    <a:pt x="1134" y="2793"/>
                    <a:pt x="1473" y="2454"/>
                  </a:cubicBezTo>
                  <a:cubicBezTo>
                    <a:pt x="2107" y="1862"/>
                    <a:pt x="2424" y="1016"/>
                    <a:pt x="3334" y="614"/>
                  </a:cubicBezTo>
                  <a:cubicBezTo>
                    <a:pt x="3570" y="487"/>
                    <a:pt x="3557" y="1"/>
                    <a:pt x="3320"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6" name="Google Shape;4596;p26"/>
            <p:cNvSpPr/>
            <p:nvPr/>
          </p:nvSpPr>
          <p:spPr>
            <a:xfrm>
              <a:off x="-1699900" y="4050150"/>
              <a:ext cx="94675" cy="82875"/>
            </a:xfrm>
            <a:custGeom>
              <a:rect b="b" l="l" r="r" t="t"/>
              <a:pathLst>
                <a:path extrusionOk="0" h="3315" w="3787">
                  <a:moveTo>
                    <a:pt x="2841" y="0"/>
                  </a:moveTo>
                  <a:cubicBezTo>
                    <a:pt x="2127" y="0"/>
                    <a:pt x="1428" y="2279"/>
                    <a:pt x="952" y="2590"/>
                  </a:cubicBezTo>
                  <a:cubicBezTo>
                    <a:pt x="719" y="2759"/>
                    <a:pt x="0" y="2611"/>
                    <a:pt x="402" y="3225"/>
                  </a:cubicBezTo>
                  <a:cubicBezTo>
                    <a:pt x="528" y="3288"/>
                    <a:pt x="645" y="3315"/>
                    <a:pt x="756" y="3315"/>
                  </a:cubicBezTo>
                  <a:cubicBezTo>
                    <a:pt x="1391" y="3315"/>
                    <a:pt x="1814" y="2413"/>
                    <a:pt x="2390" y="2125"/>
                  </a:cubicBezTo>
                  <a:cubicBezTo>
                    <a:pt x="2919" y="1596"/>
                    <a:pt x="3786" y="1089"/>
                    <a:pt x="3173" y="179"/>
                  </a:cubicBezTo>
                  <a:cubicBezTo>
                    <a:pt x="3062" y="55"/>
                    <a:pt x="2952" y="0"/>
                    <a:pt x="2841"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7" name="Google Shape;4597;p26"/>
            <p:cNvSpPr/>
            <p:nvPr/>
          </p:nvSpPr>
          <p:spPr>
            <a:xfrm>
              <a:off x="-2789625" y="3788150"/>
              <a:ext cx="65050" cy="96625"/>
            </a:xfrm>
            <a:custGeom>
              <a:rect b="b" l="l" r="r" t="t"/>
              <a:pathLst>
                <a:path extrusionOk="0" h="3865" w="2602">
                  <a:moveTo>
                    <a:pt x="1840" y="0"/>
                  </a:moveTo>
                  <a:lnTo>
                    <a:pt x="1840" y="0"/>
                  </a:lnTo>
                  <a:cubicBezTo>
                    <a:pt x="1312" y="1481"/>
                    <a:pt x="1502" y="2813"/>
                    <a:pt x="0" y="3849"/>
                  </a:cubicBezTo>
                  <a:cubicBezTo>
                    <a:pt x="99" y="3859"/>
                    <a:pt x="189" y="3864"/>
                    <a:pt x="273" y="3864"/>
                  </a:cubicBezTo>
                  <a:cubicBezTo>
                    <a:pt x="1228" y="3864"/>
                    <a:pt x="1253" y="3226"/>
                    <a:pt x="1798" y="2623"/>
                  </a:cubicBezTo>
                  <a:cubicBezTo>
                    <a:pt x="2602" y="2073"/>
                    <a:pt x="2559" y="719"/>
                    <a:pt x="1840"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8" name="Google Shape;4598;p26"/>
            <p:cNvSpPr/>
            <p:nvPr/>
          </p:nvSpPr>
          <p:spPr>
            <a:xfrm>
              <a:off x="-1955800" y="3959800"/>
              <a:ext cx="84075" cy="62725"/>
            </a:xfrm>
            <a:custGeom>
              <a:rect b="b" l="l" r="r" t="t"/>
              <a:pathLst>
                <a:path extrusionOk="0" h="2509" w="3363">
                  <a:moveTo>
                    <a:pt x="2039" y="1"/>
                  </a:moveTo>
                  <a:cubicBezTo>
                    <a:pt x="1810" y="1"/>
                    <a:pt x="1590" y="17"/>
                    <a:pt x="1417" y="29"/>
                  </a:cubicBezTo>
                  <a:cubicBezTo>
                    <a:pt x="1840" y="1361"/>
                    <a:pt x="0" y="1425"/>
                    <a:pt x="402" y="2228"/>
                  </a:cubicBezTo>
                  <a:cubicBezTo>
                    <a:pt x="582" y="2430"/>
                    <a:pt x="773" y="2509"/>
                    <a:pt x="968" y="2509"/>
                  </a:cubicBezTo>
                  <a:cubicBezTo>
                    <a:pt x="1551" y="2509"/>
                    <a:pt x="2173" y="1800"/>
                    <a:pt x="2665" y="1530"/>
                  </a:cubicBezTo>
                  <a:cubicBezTo>
                    <a:pt x="2897" y="1277"/>
                    <a:pt x="2771" y="748"/>
                    <a:pt x="3363" y="748"/>
                  </a:cubicBezTo>
                  <a:cubicBezTo>
                    <a:pt x="3332" y="117"/>
                    <a:pt x="2652" y="1"/>
                    <a:pt x="2039"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9" name="Google Shape;4599;p26"/>
            <p:cNvSpPr/>
            <p:nvPr/>
          </p:nvSpPr>
          <p:spPr>
            <a:xfrm>
              <a:off x="-2043050" y="3795025"/>
              <a:ext cx="43900" cy="86200"/>
            </a:xfrm>
            <a:custGeom>
              <a:rect b="b" l="l" r="r" t="t"/>
              <a:pathLst>
                <a:path extrusionOk="0" h="3448" w="1756">
                  <a:moveTo>
                    <a:pt x="741" y="0"/>
                  </a:moveTo>
                  <a:cubicBezTo>
                    <a:pt x="587" y="0"/>
                    <a:pt x="455" y="42"/>
                    <a:pt x="402" y="233"/>
                  </a:cubicBezTo>
                  <a:cubicBezTo>
                    <a:pt x="1756" y="867"/>
                    <a:pt x="0" y="1840"/>
                    <a:pt x="212" y="2771"/>
                  </a:cubicBezTo>
                  <a:cubicBezTo>
                    <a:pt x="233" y="3045"/>
                    <a:pt x="64" y="3426"/>
                    <a:pt x="593" y="3447"/>
                  </a:cubicBezTo>
                  <a:cubicBezTo>
                    <a:pt x="1692" y="3405"/>
                    <a:pt x="1142" y="1375"/>
                    <a:pt x="1692" y="571"/>
                  </a:cubicBezTo>
                  <a:cubicBezTo>
                    <a:pt x="1354" y="486"/>
                    <a:pt x="1523" y="106"/>
                    <a:pt x="1206" y="21"/>
                  </a:cubicBezTo>
                  <a:cubicBezTo>
                    <a:pt x="1178" y="25"/>
                    <a:pt x="1149" y="27"/>
                    <a:pt x="1119" y="27"/>
                  </a:cubicBezTo>
                  <a:cubicBezTo>
                    <a:pt x="999" y="27"/>
                    <a:pt x="863" y="0"/>
                    <a:pt x="741"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0" name="Google Shape;4600;p26"/>
            <p:cNvSpPr/>
            <p:nvPr/>
          </p:nvSpPr>
          <p:spPr>
            <a:xfrm>
              <a:off x="-1207125" y="3842325"/>
              <a:ext cx="99900" cy="81125"/>
            </a:xfrm>
            <a:custGeom>
              <a:rect b="b" l="l" r="r" t="t"/>
              <a:pathLst>
                <a:path extrusionOk="0" h="3245" w="3996">
                  <a:moveTo>
                    <a:pt x="3626" y="1"/>
                  </a:moveTo>
                  <a:cubicBezTo>
                    <a:pt x="3227" y="1"/>
                    <a:pt x="2608" y="447"/>
                    <a:pt x="2813" y="857"/>
                  </a:cubicBezTo>
                  <a:cubicBezTo>
                    <a:pt x="2708" y="1788"/>
                    <a:pt x="614" y="2253"/>
                    <a:pt x="1" y="3057"/>
                  </a:cubicBezTo>
                  <a:cubicBezTo>
                    <a:pt x="184" y="3187"/>
                    <a:pt x="386" y="3245"/>
                    <a:pt x="600" y="3245"/>
                  </a:cubicBezTo>
                  <a:cubicBezTo>
                    <a:pt x="1841" y="3245"/>
                    <a:pt x="3462" y="1307"/>
                    <a:pt x="3913" y="477"/>
                  </a:cubicBezTo>
                  <a:cubicBezTo>
                    <a:pt x="3995" y="133"/>
                    <a:pt x="3843" y="1"/>
                    <a:pt x="3626"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1" name="Google Shape;4601;p26"/>
            <p:cNvSpPr/>
            <p:nvPr/>
          </p:nvSpPr>
          <p:spPr>
            <a:xfrm>
              <a:off x="-1440825" y="3903950"/>
              <a:ext cx="90450" cy="87775"/>
            </a:xfrm>
            <a:custGeom>
              <a:rect b="b" l="l" r="r" t="t"/>
              <a:pathLst>
                <a:path extrusionOk="0" h="3511" w="3618">
                  <a:moveTo>
                    <a:pt x="3045" y="1"/>
                  </a:moveTo>
                  <a:cubicBezTo>
                    <a:pt x="2929" y="1"/>
                    <a:pt x="2820" y="50"/>
                    <a:pt x="2750" y="169"/>
                  </a:cubicBezTo>
                  <a:cubicBezTo>
                    <a:pt x="2390" y="740"/>
                    <a:pt x="3152" y="1607"/>
                    <a:pt x="2221" y="1755"/>
                  </a:cubicBezTo>
                  <a:cubicBezTo>
                    <a:pt x="1735" y="2178"/>
                    <a:pt x="1" y="2728"/>
                    <a:pt x="1016" y="3511"/>
                  </a:cubicBezTo>
                  <a:cubicBezTo>
                    <a:pt x="1798" y="2876"/>
                    <a:pt x="3575" y="2601"/>
                    <a:pt x="3427" y="1396"/>
                  </a:cubicBezTo>
                  <a:cubicBezTo>
                    <a:pt x="3617" y="1078"/>
                    <a:pt x="3427" y="740"/>
                    <a:pt x="3554" y="444"/>
                  </a:cubicBezTo>
                  <a:cubicBezTo>
                    <a:pt x="3540" y="203"/>
                    <a:pt x="3279" y="1"/>
                    <a:pt x="3045"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2" name="Google Shape;4602;p26"/>
            <p:cNvSpPr/>
            <p:nvPr/>
          </p:nvSpPr>
          <p:spPr>
            <a:xfrm>
              <a:off x="-2317450" y="3668875"/>
              <a:ext cx="96225" cy="98400"/>
            </a:xfrm>
            <a:custGeom>
              <a:rect b="b" l="l" r="r" t="t"/>
              <a:pathLst>
                <a:path extrusionOk="0" h="3936" w="3849">
                  <a:moveTo>
                    <a:pt x="1791" y="0"/>
                  </a:moveTo>
                  <a:cubicBezTo>
                    <a:pt x="1353" y="0"/>
                    <a:pt x="906" y="63"/>
                    <a:pt x="825" y="457"/>
                  </a:cubicBezTo>
                  <a:cubicBezTo>
                    <a:pt x="1163" y="1091"/>
                    <a:pt x="359" y="1683"/>
                    <a:pt x="867" y="2275"/>
                  </a:cubicBezTo>
                  <a:cubicBezTo>
                    <a:pt x="874" y="2276"/>
                    <a:pt x="881" y="2276"/>
                    <a:pt x="888" y="2276"/>
                  </a:cubicBezTo>
                  <a:cubicBezTo>
                    <a:pt x="1665" y="2276"/>
                    <a:pt x="1339" y="1130"/>
                    <a:pt x="2051" y="795"/>
                  </a:cubicBezTo>
                  <a:lnTo>
                    <a:pt x="2051" y="795"/>
                  </a:lnTo>
                  <a:cubicBezTo>
                    <a:pt x="2013" y="1637"/>
                    <a:pt x="1854" y="3241"/>
                    <a:pt x="805" y="3241"/>
                  </a:cubicBezTo>
                  <a:cubicBezTo>
                    <a:pt x="695" y="3241"/>
                    <a:pt x="575" y="3223"/>
                    <a:pt x="444" y="3185"/>
                  </a:cubicBezTo>
                  <a:lnTo>
                    <a:pt x="444" y="3185"/>
                  </a:lnTo>
                  <a:cubicBezTo>
                    <a:pt x="1" y="3642"/>
                    <a:pt x="446" y="3936"/>
                    <a:pt x="907" y="3936"/>
                  </a:cubicBezTo>
                  <a:cubicBezTo>
                    <a:pt x="1151" y="3936"/>
                    <a:pt x="1398" y="3854"/>
                    <a:pt x="1523" y="3671"/>
                  </a:cubicBezTo>
                  <a:cubicBezTo>
                    <a:pt x="2009" y="3523"/>
                    <a:pt x="2284" y="3121"/>
                    <a:pt x="2643" y="2868"/>
                  </a:cubicBezTo>
                  <a:lnTo>
                    <a:pt x="2643" y="2550"/>
                  </a:lnTo>
                  <a:cubicBezTo>
                    <a:pt x="1671" y="1958"/>
                    <a:pt x="3849" y="1556"/>
                    <a:pt x="2453" y="12"/>
                  </a:cubicBezTo>
                  <a:lnTo>
                    <a:pt x="2453" y="12"/>
                  </a:lnTo>
                  <a:cubicBezTo>
                    <a:pt x="2425" y="14"/>
                    <a:pt x="2395" y="14"/>
                    <a:pt x="2363" y="14"/>
                  </a:cubicBezTo>
                  <a:cubicBezTo>
                    <a:pt x="2200" y="14"/>
                    <a:pt x="1997" y="0"/>
                    <a:pt x="1791"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3" name="Google Shape;4603;p26"/>
            <p:cNvSpPr/>
            <p:nvPr/>
          </p:nvSpPr>
          <p:spPr>
            <a:xfrm>
              <a:off x="-2754200" y="4058850"/>
              <a:ext cx="89900" cy="74375"/>
            </a:xfrm>
            <a:custGeom>
              <a:rect b="b" l="l" r="r" t="t"/>
              <a:pathLst>
                <a:path extrusionOk="0" h="2975" w="3596">
                  <a:moveTo>
                    <a:pt x="2052" y="0"/>
                  </a:moveTo>
                  <a:lnTo>
                    <a:pt x="2052" y="0"/>
                  </a:lnTo>
                  <a:cubicBezTo>
                    <a:pt x="2094" y="170"/>
                    <a:pt x="2115" y="339"/>
                    <a:pt x="1904" y="445"/>
                  </a:cubicBezTo>
                  <a:cubicBezTo>
                    <a:pt x="1333" y="762"/>
                    <a:pt x="0" y="2496"/>
                    <a:pt x="698" y="2919"/>
                  </a:cubicBezTo>
                  <a:cubicBezTo>
                    <a:pt x="785" y="2957"/>
                    <a:pt x="864" y="2974"/>
                    <a:pt x="936" y="2974"/>
                  </a:cubicBezTo>
                  <a:cubicBezTo>
                    <a:pt x="1184" y="2974"/>
                    <a:pt x="1360" y="2782"/>
                    <a:pt x="1523" y="2602"/>
                  </a:cubicBezTo>
                  <a:cubicBezTo>
                    <a:pt x="1988" y="1671"/>
                    <a:pt x="2919" y="1164"/>
                    <a:pt x="3596" y="445"/>
                  </a:cubicBezTo>
                  <a:cubicBezTo>
                    <a:pt x="3543" y="127"/>
                    <a:pt x="3268" y="80"/>
                    <a:pt x="2951" y="80"/>
                  </a:cubicBezTo>
                  <a:cubicBezTo>
                    <a:pt x="2815" y="80"/>
                    <a:pt x="2671" y="89"/>
                    <a:pt x="2534" y="89"/>
                  </a:cubicBezTo>
                  <a:cubicBezTo>
                    <a:pt x="2351" y="89"/>
                    <a:pt x="2179" y="73"/>
                    <a:pt x="2052"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4" name="Google Shape;4604;p26"/>
            <p:cNvSpPr/>
            <p:nvPr/>
          </p:nvSpPr>
          <p:spPr>
            <a:xfrm>
              <a:off x="-1445700" y="3896300"/>
              <a:ext cx="88975" cy="104875"/>
            </a:xfrm>
            <a:custGeom>
              <a:rect b="b" l="l" r="r" t="t"/>
              <a:pathLst>
                <a:path extrusionOk="0" h="4195" w="3559">
                  <a:moveTo>
                    <a:pt x="2453" y="1"/>
                  </a:moveTo>
                  <a:cubicBezTo>
                    <a:pt x="2421" y="1"/>
                    <a:pt x="2387" y="4"/>
                    <a:pt x="2353" y="10"/>
                  </a:cubicBezTo>
                  <a:cubicBezTo>
                    <a:pt x="2036" y="263"/>
                    <a:pt x="1697" y="454"/>
                    <a:pt x="1316" y="581"/>
                  </a:cubicBezTo>
                  <a:cubicBezTo>
                    <a:pt x="1278" y="1166"/>
                    <a:pt x="1545" y="1268"/>
                    <a:pt x="1822" y="1268"/>
                  </a:cubicBezTo>
                  <a:cubicBezTo>
                    <a:pt x="1970" y="1268"/>
                    <a:pt x="2120" y="1239"/>
                    <a:pt x="2229" y="1239"/>
                  </a:cubicBezTo>
                  <a:cubicBezTo>
                    <a:pt x="2366" y="1239"/>
                    <a:pt x="2436" y="1285"/>
                    <a:pt x="2353" y="1490"/>
                  </a:cubicBezTo>
                  <a:cubicBezTo>
                    <a:pt x="1972" y="2273"/>
                    <a:pt x="724" y="2357"/>
                    <a:pt x="534" y="3288"/>
                  </a:cubicBezTo>
                  <a:cubicBezTo>
                    <a:pt x="1" y="3751"/>
                    <a:pt x="212" y="4195"/>
                    <a:pt x="588" y="4195"/>
                  </a:cubicBezTo>
                  <a:cubicBezTo>
                    <a:pt x="778" y="4195"/>
                    <a:pt x="1011" y="4080"/>
                    <a:pt x="1211" y="3795"/>
                  </a:cubicBezTo>
                  <a:cubicBezTo>
                    <a:pt x="640" y="2865"/>
                    <a:pt x="2120" y="2759"/>
                    <a:pt x="2501" y="2167"/>
                  </a:cubicBezTo>
                  <a:cubicBezTo>
                    <a:pt x="3558" y="1977"/>
                    <a:pt x="2459" y="771"/>
                    <a:pt x="3241" y="285"/>
                  </a:cubicBezTo>
                  <a:cubicBezTo>
                    <a:pt x="2954" y="246"/>
                    <a:pt x="2754" y="1"/>
                    <a:pt x="2453"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5" name="Google Shape;4605;p26"/>
            <p:cNvSpPr/>
            <p:nvPr/>
          </p:nvSpPr>
          <p:spPr>
            <a:xfrm>
              <a:off x="-2068950" y="3801350"/>
              <a:ext cx="38075" cy="101025"/>
            </a:xfrm>
            <a:custGeom>
              <a:rect b="b" l="l" r="r" t="t"/>
              <a:pathLst>
                <a:path extrusionOk="0" h="4041" w="1523">
                  <a:moveTo>
                    <a:pt x="1438" y="1"/>
                  </a:moveTo>
                  <a:cubicBezTo>
                    <a:pt x="317" y="466"/>
                    <a:pt x="571" y="1629"/>
                    <a:pt x="148" y="2496"/>
                  </a:cubicBezTo>
                  <a:cubicBezTo>
                    <a:pt x="381" y="3025"/>
                    <a:pt x="0" y="3829"/>
                    <a:pt x="1015" y="4040"/>
                  </a:cubicBezTo>
                  <a:cubicBezTo>
                    <a:pt x="1332" y="3998"/>
                    <a:pt x="1311" y="3892"/>
                    <a:pt x="1184" y="3660"/>
                  </a:cubicBezTo>
                  <a:cubicBezTo>
                    <a:pt x="190" y="2412"/>
                    <a:pt x="1523" y="1270"/>
                    <a:pt x="1438"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6" name="Google Shape;4606;p26"/>
            <p:cNvSpPr/>
            <p:nvPr/>
          </p:nvSpPr>
          <p:spPr>
            <a:xfrm>
              <a:off x="-1966375" y="3961950"/>
              <a:ext cx="61350" cy="83775"/>
            </a:xfrm>
            <a:custGeom>
              <a:rect b="b" l="l" r="r" t="t"/>
              <a:pathLst>
                <a:path extrusionOk="0" h="3351" w="2454">
                  <a:moveTo>
                    <a:pt x="1687" y="0"/>
                  </a:moveTo>
                  <a:cubicBezTo>
                    <a:pt x="1476" y="0"/>
                    <a:pt x="1240" y="400"/>
                    <a:pt x="1036" y="493"/>
                  </a:cubicBezTo>
                  <a:cubicBezTo>
                    <a:pt x="1142" y="1064"/>
                    <a:pt x="656" y="1381"/>
                    <a:pt x="317" y="1762"/>
                  </a:cubicBezTo>
                  <a:cubicBezTo>
                    <a:pt x="0" y="2290"/>
                    <a:pt x="402" y="2734"/>
                    <a:pt x="571" y="3179"/>
                  </a:cubicBezTo>
                  <a:cubicBezTo>
                    <a:pt x="615" y="3310"/>
                    <a:pt x="743" y="3351"/>
                    <a:pt x="892" y="3351"/>
                  </a:cubicBezTo>
                  <a:cubicBezTo>
                    <a:pt x="1032" y="3351"/>
                    <a:pt x="1189" y="3315"/>
                    <a:pt x="1311" y="3284"/>
                  </a:cubicBezTo>
                  <a:cubicBezTo>
                    <a:pt x="1967" y="3136"/>
                    <a:pt x="1565" y="2586"/>
                    <a:pt x="1777" y="2269"/>
                  </a:cubicBezTo>
                  <a:lnTo>
                    <a:pt x="1777" y="2269"/>
                  </a:lnTo>
                  <a:cubicBezTo>
                    <a:pt x="1701" y="2283"/>
                    <a:pt x="1629" y="2289"/>
                    <a:pt x="1560" y="2289"/>
                  </a:cubicBezTo>
                  <a:cubicBezTo>
                    <a:pt x="901" y="2289"/>
                    <a:pt x="610" y="1691"/>
                    <a:pt x="1396" y="1423"/>
                  </a:cubicBezTo>
                  <a:cubicBezTo>
                    <a:pt x="2453" y="1127"/>
                    <a:pt x="2136" y="598"/>
                    <a:pt x="1777" y="27"/>
                  </a:cubicBezTo>
                  <a:cubicBezTo>
                    <a:pt x="1747" y="9"/>
                    <a:pt x="1717" y="0"/>
                    <a:pt x="1687"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7" name="Google Shape;4607;p26"/>
            <p:cNvSpPr/>
            <p:nvPr/>
          </p:nvSpPr>
          <p:spPr>
            <a:xfrm>
              <a:off x="-2808675" y="3778450"/>
              <a:ext cx="49750" cy="85475"/>
            </a:xfrm>
            <a:custGeom>
              <a:rect b="b" l="l" r="r" t="t"/>
              <a:pathLst>
                <a:path extrusionOk="0" h="3419" w="1990">
                  <a:moveTo>
                    <a:pt x="1208" y="0"/>
                  </a:moveTo>
                  <a:cubicBezTo>
                    <a:pt x="771" y="0"/>
                    <a:pt x="203" y="848"/>
                    <a:pt x="170" y="1213"/>
                  </a:cubicBezTo>
                  <a:cubicBezTo>
                    <a:pt x="149" y="1572"/>
                    <a:pt x="86" y="1932"/>
                    <a:pt x="276" y="2270"/>
                  </a:cubicBezTo>
                  <a:cubicBezTo>
                    <a:pt x="377" y="2317"/>
                    <a:pt x="456" y="2337"/>
                    <a:pt x="519" y="2337"/>
                  </a:cubicBezTo>
                  <a:cubicBezTo>
                    <a:pt x="852" y="2337"/>
                    <a:pt x="738" y="1784"/>
                    <a:pt x="1058" y="1784"/>
                  </a:cubicBezTo>
                  <a:cubicBezTo>
                    <a:pt x="1376" y="3412"/>
                    <a:pt x="191" y="2440"/>
                    <a:pt x="1" y="3137"/>
                  </a:cubicBezTo>
                  <a:cubicBezTo>
                    <a:pt x="170" y="3351"/>
                    <a:pt x="359" y="3419"/>
                    <a:pt x="551" y="3419"/>
                  </a:cubicBezTo>
                  <a:cubicBezTo>
                    <a:pt x="816" y="3419"/>
                    <a:pt x="1089" y="3292"/>
                    <a:pt x="1333" y="3243"/>
                  </a:cubicBezTo>
                  <a:cubicBezTo>
                    <a:pt x="1989" y="3095"/>
                    <a:pt x="1672" y="1551"/>
                    <a:pt x="1460" y="1086"/>
                  </a:cubicBezTo>
                  <a:cubicBezTo>
                    <a:pt x="1249" y="832"/>
                    <a:pt x="1270" y="452"/>
                    <a:pt x="1524" y="219"/>
                  </a:cubicBezTo>
                  <a:cubicBezTo>
                    <a:pt x="1437" y="64"/>
                    <a:pt x="1327" y="0"/>
                    <a:pt x="1208"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8" name="Google Shape;4608;p26"/>
            <p:cNvSpPr/>
            <p:nvPr/>
          </p:nvSpPr>
          <p:spPr>
            <a:xfrm>
              <a:off x="-1088675" y="3593575"/>
              <a:ext cx="68750" cy="87825"/>
            </a:xfrm>
            <a:custGeom>
              <a:rect b="b" l="l" r="r" t="t"/>
              <a:pathLst>
                <a:path extrusionOk="0" h="3513" w="2750">
                  <a:moveTo>
                    <a:pt x="2580" y="0"/>
                  </a:moveTo>
                  <a:lnTo>
                    <a:pt x="2580" y="0"/>
                  </a:lnTo>
                  <a:cubicBezTo>
                    <a:pt x="1544" y="64"/>
                    <a:pt x="635" y="1481"/>
                    <a:pt x="317" y="2369"/>
                  </a:cubicBezTo>
                  <a:cubicBezTo>
                    <a:pt x="0" y="2813"/>
                    <a:pt x="317" y="3194"/>
                    <a:pt x="677" y="3490"/>
                  </a:cubicBezTo>
                  <a:cubicBezTo>
                    <a:pt x="793" y="3505"/>
                    <a:pt x="890" y="3512"/>
                    <a:pt x="969" y="3512"/>
                  </a:cubicBezTo>
                  <a:cubicBezTo>
                    <a:pt x="1875" y="3512"/>
                    <a:pt x="589" y="2577"/>
                    <a:pt x="1036" y="2052"/>
                  </a:cubicBezTo>
                  <a:cubicBezTo>
                    <a:pt x="1269" y="1819"/>
                    <a:pt x="1354" y="1502"/>
                    <a:pt x="1607" y="1248"/>
                  </a:cubicBezTo>
                  <a:cubicBezTo>
                    <a:pt x="2750" y="1100"/>
                    <a:pt x="2305" y="825"/>
                    <a:pt x="2580"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9" name="Google Shape;4609;p26"/>
            <p:cNvSpPr/>
            <p:nvPr/>
          </p:nvSpPr>
          <p:spPr>
            <a:xfrm>
              <a:off x="-1974075" y="3998050"/>
              <a:ext cx="84900" cy="53525"/>
            </a:xfrm>
            <a:custGeom>
              <a:rect b="b" l="l" r="r" t="t"/>
              <a:pathLst>
                <a:path extrusionOk="0" h="2141" w="3396">
                  <a:moveTo>
                    <a:pt x="3396" y="0"/>
                  </a:moveTo>
                  <a:cubicBezTo>
                    <a:pt x="2846" y="64"/>
                    <a:pt x="2381" y="360"/>
                    <a:pt x="2085" y="804"/>
                  </a:cubicBezTo>
                  <a:cubicBezTo>
                    <a:pt x="2063" y="1058"/>
                    <a:pt x="1408" y="1100"/>
                    <a:pt x="1810" y="1502"/>
                  </a:cubicBezTo>
                  <a:cubicBezTo>
                    <a:pt x="1915" y="1629"/>
                    <a:pt x="1810" y="1756"/>
                    <a:pt x="1598" y="1777"/>
                  </a:cubicBezTo>
                  <a:cubicBezTo>
                    <a:pt x="1545" y="1777"/>
                    <a:pt x="1481" y="1778"/>
                    <a:pt x="1413" y="1778"/>
                  </a:cubicBezTo>
                  <a:cubicBezTo>
                    <a:pt x="1212" y="1778"/>
                    <a:pt x="990" y="1766"/>
                    <a:pt x="1006" y="1671"/>
                  </a:cubicBezTo>
                  <a:cubicBezTo>
                    <a:pt x="1091" y="1164"/>
                    <a:pt x="308" y="677"/>
                    <a:pt x="985" y="170"/>
                  </a:cubicBezTo>
                  <a:cubicBezTo>
                    <a:pt x="874" y="59"/>
                    <a:pt x="742" y="11"/>
                    <a:pt x="612" y="11"/>
                  </a:cubicBezTo>
                  <a:cubicBezTo>
                    <a:pt x="298" y="11"/>
                    <a:pt x="0" y="296"/>
                    <a:pt x="75" y="656"/>
                  </a:cubicBezTo>
                  <a:cubicBezTo>
                    <a:pt x="33" y="1015"/>
                    <a:pt x="329" y="1290"/>
                    <a:pt x="350" y="1650"/>
                  </a:cubicBezTo>
                  <a:cubicBezTo>
                    <a:pt x="366" y="1986"/>
                    <a:pt x="552" y="2141"/>
                    <a:pt x="844" y="2141"/>
                  </a:cubicBezTo>
                  <a:cubicBezTo>
                    <a:pt x="937" y="2141"/>
                    <a:pt x="1041" y="2125"/>
                    <a:pt x="1154" y="2094"/>
                  </a:cubicBezTo>
                  <a:cubicBezTo>
                    <a:pt x="1767" y="1904"/>
                    <a:pt x="2677" y="1967"/>
                    <a:pt x="2465" y="1015"/>
                  </a:cubicBezTo>
                  <a:cubicBezTo>
                    <a:pt x="2634" y="656"/>
                    <a:pt x="3311" y="444"/>
                    <a:pt x="3396"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0" name="Google Shape;4610;p26"/>
            <p:cNvSpPr/>
            <p:nvPr/>
          </p:nvSpPr>
          <p:spPr>
            <a:xfrm>
              <a:off x="-1722100" y="4027125"/>
              <a:ext cx="55525" cy="61375"/>
            </a:xfrm>
            <a:custGeom>
              <a:rect b="b" l="l" r="r" t="t"/>
              <a:pathLst>
                <a:path extrusionOk="0" h="2455" w="2221">
                  <a:moveTo>
                    <a:pt x="2221" y="1"/>
                  </a:moveTo>
                  <a:lnTo>
                    <a:pt x="2221" y="1"/>
                  </a:lnTo>
                  <a:cubicBezTo>
                    <a:pt x="804" y="318"/>
                    <a:pt x="360" y="1333"/>
                    <a:pt x="0" y="2390"/>
                  </a:cubicBezTo>
                  <a:cubicBezTo>
                    <a:pt x="108" y="2433"/>
                    <a:pt x="218" y="2455"/>
                    <a:pt x="327" y="2455"/>
                  </a:cubicBezTo>
                  <a:cubicBezTo>
                    <a:pt x="537" y="2455"/>
                    <a:pt x="742" y="2375"/>
                    <a:pt x="909" y="2221"/>
                  </a:cubicBezTo>
                  <a:cubicBezTo>
                    <a:pt x="1375" y="1862"/>
                    <a:pt x="1417" y="1227"/>
                    <a:pt x="2030" y="931"/>
                  </a:cubicBezTo>
                  <a:lnTo>
                    <a:pt x="2221" y="1"/>
                  </a:ln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1" name="Google Shape;4611;p26"/>
            <p:cNvSpPr/>
            <p:nvPr/>
          </p:nvSpPr>
          <p:spPr>
            <a:xfrm>
              <a:off x="-1677700" y="4028175"/>
              <a:ext cx="57125" cy="83050"/>
            </a:xfrm>
            <a:custGeom>
              <a:rect b="b" l="l" r="r" t="t"/>
              <a:pathLst>
                <a:path extrusionOk="0" h="3322" w="2285">
                  <a:moveTo>
                    <a:pt x="1735" y="1"/>
                  </a:moveTo>
                  <a:cubicBezTo>
                    <a:pt x="1396" y="149"/>
                    <a:pt x="677" y="128"/>
                    <a:pt x="1375" y="699"/>
                  </a:cubicBezTo>
                  <a:cubicBezTo>
                    <a:pt x="1841" y="1079"/>
                    <a:pt x="1" y="2327"/>
                    <a:pt x="254" y="3321"/>
                  </a:cubicBezTo>
                  <a:cubicBezTo>
                    <a:pt x="424" y="3300"/>
                    <a:pt x="614" y="3258"/>
                    <a:pt x="614" y="3131"/>
                  </a:cubicBezTo>
                  <a:cubicBezTo>
                    <a:pt x="572" y="2306"/>
                    <a:pt x="1545" y="1904"/>
                    <a:pt x="1714" y="1185"/>
                  </a:cubicBezTo>
                  <a:cubicBezTo>
                    <a:pt x="1746" y="1012"/>
                    <a:pt x="1834" y="955"/>
                    <a:pt x="1943" y="955"/>
                  </a:cubicBezTo>
                  <a:cubicBezTo>
                    <a:pt x="2048" y="955"/>
                    <a:pt x="2171" y="1007"/>
                    <a:pt x="2285" y="1058"/>
                  </a:cubicBezTo>
                  <a:cubicBezTo>
                    <a:pt x="2285" y="656"/>
                    <a:pt x="2242" y="233"/>
                    <a:pt x="1735"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2" name="Google Shape;4612;p26"/>
            <p:cNvSpPr/>
            <p:nvPr/>
          </p:nvSpPr>
          <p:spPr>
            <a:xfrm>
              <a:off x="-853400" y="3754725"/>
              <a:ext cx="70850" cy="55975"/>
            </a:xfrm>
            <a:custGeom>
              <a:rect b="b" l="l" r="r" t="t"/>
              <a:pathLst>
                <a:path extrusionOk="0" h="2239" w="2834">
                  <a:moveTo>
                    <a:pt x="2658" y="0"/>
                  </a:moveTo>
                  <a:cubicBezTo>
                    <a:pt x="2102" y="0"/>
                    <a:pt x="70" y="1639"/>
                    <a:pt x="1" y="1950"/>
                  </a:cubicBezTo>
                  <a:cubicBezTo>
                    <a:pt x="37" y="2133"/>
                    <a:pt x="200" y="2239"/>
                    <a:pt x="364" y="2239"/>
                  </a:cubicBezTo>
                  <a:cubicBezTo>
                    <a:pt x="485" y="2239"/>
                    <a:pt x="606" y="2182"/>
                    <a:pt x="677" y="2056"/>
                  </a:cubicBezTo>
                  <a:cubicBezTo>
                    <a:pt x="1248" y="1337"/>
                    <a:pt x="2285" y="1062"/>
                    <a:pt x="2771" y="280"/>
                  </a:cubicBezTo>
                  <a:cubicBezTo>
                    <a:pt x="2833" y="82"/>
                    <a:pt x="2783" y="0"/>
                    <a:pt x="2658"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3" name="Google Shape;4613;p26"/>
            <p:cNvSpPr/>
            <p:nvPr/>
          </p:nvSpPr>
          <p:spPr>
            <a:xfrm>
              <a:off x="-2343900" y="3700375"/>
              <a:ext cx="64525" cy="72450"/>
            </a:xfrm>
            <a:custGeom>
              <a:rect b="b" l="l" r="r" t="t"/>
              <a:pathLst>
                <a:path extrusionOk="0" h="2898" w="2581">
                  <a:moveTo>
                    <a:pt x="1333" y="0"/>
                  </a:moveTo>
                  <a:cubicBezTo>
                    <a:pt x="889" y="825"/>
                    <a:pt x="0" y="2454"/>
                    <a:pt x="1290" y="2898"/>
                  </a:cubicBezTo>
                  <a:cubicBezTo>
                    <a:pt x="1409" y="2752"/>
                    <a:pt x="1582" y="2736"/>
                    <a:pt x="1764" y="2736"/>
                  </a:cubicBezTo>
                  <a:cubicBezTo>
                    <a:pt x="1815" y="2736"/>
                    <a:pt x="1868" y="2737"/>
                    <a:pt x="1919" y="2737"/>
                  </a:cubicBezTo>
                  <a:cubicBezTo>
                    <a:pt x="2107" y="2737"/>
                    <a:pt x="2289" y="2720"/>
                    <a:pt x="2411" y="2559"/>
                  </a:cubicBezTo>
                  <a:cubicBezTo>
                    <a:pt x="2389" y="2558"/>
                    <a:pt x="2366" y="2557"/>
                    <a:pt x="2343" y="2557"/>
                  </a:cubicBezTo>
                  <a:cubicBezTo>
                    <a:pt x="2206" y="2557"/>
                    <a:pt x="2066" y="2580"/>
                    <a:pt x="1930" y="2580"/>
                  </a:cubicBezTo>
                  <a:cubicBezTo>
                    <a:pt x="1772" y="2580"/>
                    <a:pt x="1618" y="2549"/>
                    <a:pt x="1481" y="2411"/>
                  </a:cubicBezTo>
                  <a:cubicBezTo>
                    <a:pt x="1100" y="1629"/>
                    <a:pt x="2581" y="318"/>
                    <a:pt x="1333"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4" name="Google Shape;4614;p26"/>
            <p:cNvSpPr/>
            <p:nvPr/>
          </p:nvSpPr>
          <p:spPr>
            <a:xfrm>
              <a:off x="-1185450" y="4084450"/>
              <a:ext cx="52900" cy="46850"/>
            </a:xfrm>
            <a:custGeom>
              <a:rect b="b" l="l" r="r" t="t"/>
              <a:pathLst>
                <a:path extrusionOk="0" h="1874" w="2116">
                  <a:moveTo>
                    <a:pt x="1619" y="1"/>
                  </a:moveTo>
                  <a:cubicBezTo>
                    <a:pt x="1160" y="1"/>
                    <a:pt x="641" y="525"/>
                    <a:pt x="276" y="753"/>
                  </a:cubicBezTo>
                  <a:cubicBezTo>
                    <a:pt x="1" y="1049"/>
                    <a:pt x="170" y="1578"/>
                    <a:pt x="445" y="1874"/>
                  </a:cubicBezTo>
                  <a:cubicBezTo>
                    <a:pt x="1291" y="1578"/>
                    <a:pt x="1650" y="880"/>
                    <a:pt x="2116" y="288"/>
                  </a:cubicBezTo>
                  <a:cubicBezTo>
                    <a:pt x="1967" y="80"/>
                    <a:pt x="1798" y="1"/>
                    <a:pt x="1619"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5" name="Google Shape;4615;p26"/>
            <p:cNvSpPr/>
            <p:nvPr/>
          </p:nvSpPr>
          <p:spPr>
            <a:xfrm>
              <a:off x="-1229250" y="4107250"/>
              <a:ext cx="54925" cy="33150"/>
            </a:xfrm>
            <a:custGeom>
              <a:rect b="b" l="l" r="r" t="t"/>
              <a:pathLst>
                <a:path extrusionOk="0" h="1326" w="2197">
                  <a:moveTo>
                    <a:pt x="256" y="1"/>
                  </a:moveTo>
                  <a:cubicBezTo>
                    <a:pt x="0" y="1"/>
                    <a:pt x="44" y="176"/>
                    <a:pt x="167" y="666"/>
                  </a:cubicBezTo>
                  <a:cubicBezTo>
                    <a:pt x="615" y="1114"/>
                    <a:pt x="919" y="1326"/>
                    <a:pt x="1254" y="1326"/>
                  </a:cubicBezTo>
                  <a:cubicBezTo>
                    <a:pt x="1519" y="1326"/>
                    <a:pt x="1804" y="1193"/>
                    <a:pt x="2197" y="941"/>
                  </a:cubicBezTo>
                  <a:lnTo>
                    <a:pt x="2197" y="327"/>
                  </a:lnTo>
                  <a:cubicBezTo>
                    <a:pt x="1816" y="95"/>
                    <a:pt x="1372" y="264"/>
                    <a:pt x="991" y="137"/>
                  </a:cubicBezTo>
                  <a:cubicBezTo>
                    <a:pt x="630" y="54"/>
                    <a:pt x="397" y="1"/>
                    <a:pt x="256"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6" name="Google Shape;4616;p26"/>
            <p:cNvSpPr/>
            <p:nvPr/>
          </p:nvSpPr>
          <p:spPr>
            <a:xfrm>
              <a:off x="-1212950" y="3839725"/>
              <a:ext cx="111600" cy="76650"/>
            </a:xfrm>
            <a:custGeom>
              <a:rect b="b" l="l" r="r" t="t"/>
              <a:pathLst>
                <a:path extrusionOk="0" h="3066" w="4464">
                  <a:moveTo>
                    <a:pt x="3772" y="1"/>
                  </a:moveTo>
                  <a:cubicBezTo>
                    <a:pt x="2618" y="1"/>
                    <a:pt x="3318" y="1426"/>
                    <a:pt x="1947" y="1554"/>
                  </a:cubicBezTo>
                  <a:cubicBezTo>
                    <a:pt x="1926" y="2463"/>
                    <a:pt x="487" y="2146"/>
                    <a:pt x="1" y="2696"/>
                  </a:cubicBezTo>
                  <a:cubicBezTo>
                    <a:pt x="87" y="2953"/>
                    <a:pt x="240" y="3065"/>
                    <a:pt x="448" y="3065"/>
                  </a:cubicBezTo>
                  <a:cubicBezTo>
                    <a:pt x="548" y="3065"/>
                    <a:pt x="660" y="3040"/>
                    <a:pt x="784" y="2992"/>
                  </a:cubicBezTo>
                  <a:cubicBezTo>
                    <a:pt x="1439" y="2082"/>
                    <a:pt x="3279" y="2082"/>
                    <a:pt x="3173" y="729"/>
                  </a:cubicBezTo>
                  <a:cubicBezTo>
                    <a:pt x="3122" y="484"/>
                    <a:pt x="3487" y="270"/>
                    <a:pt x="3784" y="270"/>
                  </a:cubicBezTo>
                  <a:cubicBezTo>
                    <a:pt x="3975" y="270"/>
                    <a:pt x="4138" y="358"/>
                    <a:pt x="4146" y="581"/>
                  </a:cubicBezTo>
                  <a:cubicBezTo>
                    <a:pt x="4358" y="475"/>
                    <a:pt x="4379" y="263"/>
                    <a:pt x="4464" y="115"/>
                  </a:cubicBezTo>
                  <a:cubicBezTo>
                    <a:pt x="4178" y="35"/>
                    <a:pt x="3952" y="1"/>
                    <a:pt x="3772"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7" name="Google Shape;4617;p26"/>
            <p:cNvSpPr/>
            <p:nvPr/>
          </p:nvSpPr>
          <p:spPr>
            <a:xfrm>
              <a:off x="-1453300" y="3905525"/>
              <a:ext cx="62725" cy="53325"/>
            </a:xfrm>
            <a:custGeom>
              <a:rect b="b" l="l" r="r" t="t"/>
              <a:pathLst>
                <a:path extrusionOk="0" h="2133" w="2509">
                  <a:moveTo>
                    <a:pt x="1684" y="0"/>
                  </a:moveTo>
                  <a:cubicBezTo>
                    <a:pt x="1113" y="275"/>
                    <a:pt x="605" y="656"/>
                    <a:pt x="182" y="1142"/>
                  </a:cubicBezTo>
                  <a:cubicBezTo>
                    <a:pt x="0" y="1753"/>
                    <a:pt x="42" y="2133"/>
                    <a:pt x="273" y="2133"/>
                  </a:cubicBezTo>
                  <a:cubicBezTo>
                    <a:pt x="418" y="2133"/>
                    <a:pt x="637" y="1984"/>
                    <a:pt x="923" y="1650"/>
                  </a:cubicBezTo>
                  <a:cubicBezTo>
                    <a:pt x="1853" y="1290"/>
                    <a:pt x="2509" y="1311"/>
                    <a:pt x="1684" y="191"/>
                  </a:cubicBezTo>
                  <a:cubicBezTo>
                    <a:pt x="1747" y="169"/>
                    <a:pt x="1769" y="42"/>
                    <a:pt x="1684"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8" name="Google Shape;4618;p26"/>
            <p:cNvSpPr/>
            <p:nvPr/>
          </p:nvSpPr>
          <p:spPr>
            <a:xfrm>
              <a:off x="-1616375" y="3758075"/>
              <a:ext cx="48150" cy="53125"/>
            </a:xfrm>
            <a:custGeom>
              <a:rect b="b" l="l" r="r" t="t"/>
              <a:pathLst>
                <a:path extrusionOk="0" h="2125" w="1926">
                  <a:moveTo>
                    <a:pt x="769" y="0"/>
                  </a:moveTo>
                  <a:cubicBezTo>
                    <a:pt x="512" y="0"/>
                    <a:pt x="248" y="64"/>
                    <a:pt x="1" y="188"/>
                  </a:cubicBezTo>
                  <a:cubicBezTo>
                    <a:pt x="149" y="442"/>
                    <a:pt x="487" y="590"/>
                    <a:pt x="234" y="928"/>
                  </a:cubicBezTo>
                  <a:cubicBezTo>
                    <a:pt x="593" y="1288"/>
                    <a:pt x="276" y="1732"/>
                    <a:pt x="466" y="2112"/>
                  </a:cubicBezTo>
                  <a:cubicBezTo>
                    <a:pt x="516" y="2121"/>
                    <a:pt x="562" y="2125"/>
                    <a:pt x="605" y="2125"/>
                  </a:cubicBezTo>
                  <a:cubicBezTo>
                    <a:pt x="1453" y="2125"/>
                    <a:pt x="1000" y="611"/>
                    <a:pt x="1926" y="611"/>
                  </a:cubicBezTo>
                  <a:cubicBezTo>
                    <a:pt x="1644" y="195"/>
                    <a:pt x="1217" y="0"/>
                    <a:pt x="769"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9" name="Google Shape;4619;p26"/>
            <p:cNvSpPr/>
            <p:nvPr/>
          </p:nvSpPr>
          <p:spPr>
            <a:xfrm>
              <a:off x="-1733750" y="4083050"/>
              <a:ext cx="57675" cy="47200"/>
            </a:xfrm>
            <a:custGeom>
              <a:rect b="b" l="l" r="r" t="t"/>
              <a:pathLst>
                <a:path extrusionOk="0" h="1888" w="2307">
                  <a:moveTo>
                    <a:pt x="1083" y="0"/>
                  </a:moveTo>
                  <a:cubicBezTo>
                    <a:pt x="871" y="0"/>
                    <a:pt x="661" y="47"/>
                    <a:pt x="466" y="153"/>
                  </a:cubicBezTo>
                  <a:lnTo>
                    <a:pt x="445" y="153"/>
                  </a:lnTo>
                  <a:cubicBezTo>
                    <a:pt x="1" y="1549"/>
                    <a:pt x="530" y="1613"/>
                    <a:pt x="1756" y="1888"/>
                  </a:cubicBezTo>
                  <a:cubicBezTo>
                    <a:pt x="1650" y="1486"/>
                    <a:pt x="2116" y="1486"/>
                    <a:pt x="2306" y="1274"/>
                  </a:cubicBezTo>
                  <a:lnTo>
                    <a:pt x="2306" y="1274"/>
                  </a:lnTo>
                  <a:cubicBezTo>
                    <a:pt x="2229" y="1288"/>
                    <a:pt x="2154" y="1295"/>
                    <a:pt x="2084" y="1295"/>
                  </a:cubicBezTo>
                  <a:cubicBezTo>
                    <a:pt x="1400" y="1295"/>
                    <a:pt x="1034" y="676"/>
                    <a:pt x="1206" y="5"/>
                  </a:cubicBezTo>
                  <a:cubicBezTo>
                    <a:pt x="1165" y="2"/>
                    <a:pt x="1124" y="0"/>
                    <a:pt x="1083"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0" name="Google Shape;4620;p26"/>
            <p:cNvSpPr/>
            <p:nvPr/>
          </p:nvSpPr>
          <p:spPr>
            <a:xfrm>
              <a:off x="-1208000" y="3821450"/>
              <a:ext cx="62225" cy="45350"/>
            </a:xfrm>
            <a:custGeom>
              <a:rect b="b" l="l" r="r" t="t"/>
              <a:pathLst>
                <a:path extrusionOk="0" h="1814" w="2489">
                  <a:moveTo>
                    <a:pt x="1897" y="0"/>
                  </a:moveTo>
                  <a:lnTo>
                    <a:pt x="839" y="677"/>
                  </a:lnTo>
                  <a:cubicBezTo>
                    <a:pt x="879" y="933"/>
                    <a:pt x="1" y="1813"/>
                    <a:pt x="478" y="1813"/>
                  </a:cubicBezTo>
                  <a:cubicBezTo>
                    <a:pt x="513" y="1813"/>
                    <a:pt x="556" y="1808"/>
                    <a:pt x="607" y="1798"/>
                  </a:cubicBezTo>
                  <a:cubicBezTo>
                    <a:pt x="1262" y="1312"/>
                    <a:pt x="2489" y="1164"/>
                    <a:pt x="1897"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1" name="Google Shape;4621;p26"/>
            <p:cNvSpPr/>
            <p:nvPr/>
          </p:nvSpPr>
          <p:spPr>
            <a:xfrm>
              <a:off x="-2325400" y="3681825"/>
              <a:ext cx="40100" cy="78850"/>
            </a:xfrm>
            <a:custGeom>
              <a:rect b="b" l="l" r="r" t="t"/>
              <a:pathLst>
                <a:path extrusionOk="0" h="3154" w="1604">
                  <a:moveTo>
                    <a:pt x="1244" y="1"/>
                  </a:moveTo>
                  <a:cubicBezTo>
                    <a:pt x="939" y="1"/>
                    <a:pt x="529" y="310"/>
                    <a:pt x="593" y="742"/>
                  </a:cubicBezTo>
                  <a:cubicBezTo>
                    <a:pt x="1587" y="1313"/>
                    <a:pt x="1" y="2307"/>
                    <a:pt x="741" y="3153"/>
                  </a:cubicBezTo>
                  <a:cubicBezTo>
                    <a:pt x="698" y="2942"/>
                    <a:pt x="804" y="2709"/>
                    <a:pt x="1016" y="2603"/>
                  </a:cubicBezTo>
                  <a:cubicBezTo>
                    <a:pt x="1143" y="2328"/>
                    <a:pt x="1164" y="2011"/>
                    <a:pt x="1121" y="1715"/>
                  </a:cubicBezTo>
                  <a:cubicBezTo>
                    <a:pt x="1396" y="1334"/>
                    <a:pt x="1143" y="827"/>
                    <a:pt x="1544" y="467"/>
                  </a:cubicBezTo>
                  <a:cubicBezTo>
                    <a:pt x="1604" y="138"/>
                    <a:pt x="1447" y="1"/>
                    <a:pt x="1244"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2" name="Google Shape;4622;p26"/>
            <p:cNvSpPr/>
            <p:nvPr/>
          </p:nvSpPr>
          <p:spPr>
            <a:xfrm>
              <a:off x="-1236725" y="4088800"/>
              <a:ext cx="61875" cy="35100"/>
            </a:xfrm>
            <a:custGeom>
              <a:rect b="b" l="l" r="r" t="t"/>
              <a:pathLst>
                <a:path extrusionOk="0" h="1404" w="2475">
                  <a:moveTo>
                    <a:pt x="1116" y="0"/>
                  </a:moveTo>
                  <a:cubicBezTo>
                    <a:pt x="773" y="0"/>
                    <a:pt x="529" y="325"/>
                    <a:pt x="191" y="325"/>
                  </a:cubicBezTo>
                  <a:cubicBezTo>
                    <a:pt x="106" y="706"/>
                    <a:pt x="0" y="1171"/>
                    <a:pt x="444" y="1404"/>
                  </a:cubicBezTo>
                  <a:cubicBezTo>
                    <a:pt x="396" y="1017"/>
                    <a:pt x="483" y="906"/>
                    <a:pt x="623" y="906"/>
                  </a:cubicBezTo>
                  <a:cubicBezTo>
                    <a:pt x="809" y="906"/>
                    <a:pt x="1087" y="1099"/>
                    <a:pt x="1269" y="1099"/>
                  </a:cubicBezTo>
                  <a:cubicBezTo>
                    <a:pt x="1310" y="1099"/>
                    <a:pt x="1346" y="1090"/>
                    <a:pt x="1375" y="1065"/>
                  </a:cubicBezTo>
                  <a:cubicBezTo>
                    <a:pt x="1476" y="964"/>
                    <a:pt x="1364" y="747"/>
                    <a:pt x="1503" y="747"/>
                  </a:cubicBezTo>
                  <a:cubicBezTo>
                    <a:pt x="1509" y="747"/>
                    <a:pt x="1516" y="747"/>
                    <a:pt x="1523" y="748"/>
                  </a:cubicBezTo>
                  <a:cubicBezTo>
                    <a:pt x="1692" y="769"/>
                    <a:pt x="1523" y="960"/>
                    <a:pt x="1565" y="1065"/>
                  </a:cubicBezTo>
                  <a:cubicBezTo>
                    <a:pt x="1648" y="1148"/>
                    <a:pt x="1733" y="1176"/>
                    <a:pt x="1818" y="1176"/>
                  </a:cubicBezTo>
                  <a:cubicBezTo>
                    <a:pt x="2000" y="1176"/>
                    <a:pt x="2186" y="1047"/>
                    <a:pt x="2366" y="1047"/>
                  </a:cubicBezTo>
                  <a:cubicBezTo>
                    <a:pt x="2402" y="1047"/>
                    <a:pt x="2439" y="1053"/>
                    <a:pt x="2475" y="1065"/>
                  </a:cubicBezTo>
                  <a:cubicBezTo>
                    <a:pt x="2390" y="473"/>
                    <a:pt x="1967" y="177"/>
                    <a:pt x="1396" y="71"/>
                  </a:cubicBezTo>
                  <a:cubicBezTo>
                    <a:pt x="1295" y="21"/>
                    <a:pt x="1202" y="0"/>
                    <a:pt x="1116"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3" name="Google Shape;4623;p26"/>
            <p:cNvSpPr/>
            <p:nvPr/>
          </p:nvSpPr>
          <p:spPr>
            <a:xfrm>
              <a:off x="-1155825" y="4050400"/>
              <a:ext cx="40725" cy="41250"/>
            </a:xfrm>
            <a:custGeom>
              <a:rect b="b" l="l" r="r" t="t"/>
              <a:pathLst>
                <a:path extrusionOk="0" h="1650" w="1629">
                  <a:moveTo>
                    <a:pt x="1354" y="0"/>
                  </a:moveTo>
                  <a:lnTo>
                    <a:pt x="1354" y="0"/>
                  </a:lnTo>
                  <a:cubicBezTo>
                    <a:pt x="635" y="973"/>
                    <a:pt x="635" y="973"/>
                    <a:pt x="0" y="994"/>
                  </a:cubicBezTo>
                  <a:lnTo>
                    <a:pt x="0" y="1481"/>
                  </a:lnTo>
                  <a:cubicBezTo>
                    <a:pt x="88" y="1528"/>
                    <a:pt x="188" y="1539"/>
                    <a:pt x="291" y="1539"/>
                  </a:cubicBezTo>
                  <a:cubicBezTo>
                    <a:pt x="372" y="1539"/>
                    <a:pt x="455" y="1532"/>
                    <a:pt x="538" y="1532"/>
                  </a:cubicBezTo>
                  <a:cubicBezTo>
                    <a:pt x="677" y="1532"/>
                    <a:pt x="813" y="1551"/>
                    <a:pt x="931" y="1650"/>
                  </a:cubicBezTo>
                  <a:cubicBezTo>
                    <a:pt x="1375" y="1438"/>
                    <a:pt x="1438" y="1036"/>
                    <a:pt x="1607" y="677"/>
                  </a:cubicBezTo>
                  <a:cubicBezTo>
                    <a:pt x="1311" y="529"/>
                    <a:pt x="1629" y="169"/>
                    <a:pt x="1354"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4" name="Google Shape;4624;p26"/>
            <p:cNvSpPr/>
            <p:nvPr/>
          </p:nvSpPr>
          <p:spPr>
            <a:xfrm>
              <a:off x="-2706625" y="4069925"/>
              <a:ext cx="49725" cy="45725"/>
            </a:xfrm>
            <a:custGeom>
              <a:rect b="b" l="l" r="r" t="t"/>
              <a:pathLst>
                <a:path extrusionOk="0" h="1829" w="1989">
                  <a:moveTo>
                    <a:pt x="1658" y="1"/>
                  </a:moveTo>
                  <a:cubicBezTo>
                    <a:pt x="1179" y="1"/>
                    <a:pt x="1051" y="430"/>
                    <a:pt x="741" y="657"/>
                  </a:cubicBezTo>
                  <a:cubicBezTo>
                    <a:pt x="403" y="996"/>
                    <a:pt x="85" y="1355"/>
                    <a:pt x="1" y="1799"/>
                  </a:cubicBezTo>
                  <a:cubicBezTo>
                    <a:pt x="67" y="1819"/>
                    <a:pt x="128" y="1828"/>
                    <a:pt x="184" y="1828"/>
                  </a:cubicBezTo>
                  <a:cubicBezTo>
                    <a:pt x="724" y="1828"/>
                    <a:pt x="848" y="997"/>
                    <a:pt x="1372" y="997"/>
                  </a:cubicBezTo>
                  <a:cubicBezTo>
                    <a:pt x="1490" y="997"/>
                    <a:pt x="1629" y="1039"/>
                    <a:pt x="1799" y="1144"/>
                  </a:cubicBezTo>
                  <a:cubicBezTo>
                    <a:pt x="1735" y="763"/>
                    <a:pt x="1989" y="361"/>
                    <a:pt x="1693" y="2"/>
                  </a:cubicBezTo>
                  <a:cubicBezTo>
                    <a:pt x="1681" y="1"/>
                    <a:pt x="1670" y="1"/>
                    <a:pt x="1658"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5" name="Google Shape;4625;p26"/>
            <p:cNvSpPr/>
            <p:nvPr/>
          </p:nvSpPr>
          <p:spPr>
            <a:xfrm>
              <a:off x="-2283100" y="3669175"/>
              <a:ext cx="56600" cy="63475"/>
            </a:xfrm>
            <a:custGeom>
              <a:rect b="b" l="l" r="r" t="t"/>
              <a:pathLst>
                <a:path extrusionOk="0" h="2539" w="2264">
                  <a:moveTo>
                    <a:pt x="1079" y="0"/>
                  </a:moveTo>
                  <a:cubicBezTo>
                    <a:pt x="1037" y="127"/>
                    <a:pt x="931" y="318"/>
                    <a:pt x="973" y="360"/>
                  </a:cubicBezTo>
                  <a:cubicBezTo>
                    <a:pt x="2264" y="1185"/>
                    <a:pt x="1" y="2094"/>
                    <a:pt x="1269" y="2538"/>
                  </a:cubicBezTo>
                  <a:cubicBezTo>
                    <a:pt x="1058" y="1798"/>
                    <a:pt x="1735" y="1417"/>
                    <a:pt x="2179" y="931"/>
                  </a:cubicBezTo>
                  <a:cubicBezTo>
                    <a:pt x="1883" y="529"/>
                    <a:pt x="1523" y="212"/>
                    <a:pt x="1079"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6" name="Google Shape;4626;p26"/>
            <p:cNvSpPr/>
            <p:nvPr/>
          </p:nvSpPr>
          <p:spPr>
            <a:xfrm>
              <a:off x="-792475" y="3742675"/>
              <a:ext cx="64400" cy="38575"/>
            </a:xfrm>
            <a:custGeom>
              <a:rect b="b" l="l" r="r" t="t"/>
              <a:pathLst>
                <a:path extrusionOk="0" h="1543" w="2576">
                  <a:moveTo>
                    <a:pt x="1244" y="0"/>
                  </a:moveTo>
                  <a:lnTo>
                    <a:pt x="1032" y="43"/>
                  </a:lnTo>
                  <a:cubicBezTo>
                    <a:pt x="1" y="909"/>
                    <a:pt x="355" y="1543"/>
                    <a:pt x="1021" y="1543"/>
                  </a:cubicBezTo>
                  <a:cubicBezTo>
                    <a:pt x="1378" y="1543"/>
                    <a:pt x="1826" y="1360"/>
                    <a:pt x="2195" y="931"/>
                  </a:cubicBezTo>
                  <a:lnTo>
                    <a:pt x="2365" y="910"/>
                  </a:lnTo>
                  <a:cubicBezTo>
                    <a:pt x="2576" y="762"/>
                    <a:pt x="2428" y="529"/>
                    <a:pt x="2195" y="529"/>
                  </a:cubicBezTo>
                  <a:cubicBezTo>
                    <a:pt x="2117" y="550"/>
                    <a:pt x="2047" y="560"/>
                    <a:pt x="1984" y="560"/>
                  </a:cubicBezTo>
                  <a:cubicBezTo>
                    <a:pt x="1606" y="560"/>
                    <a:pt x="1479" y="218"/>
                    <a:pt x="1244"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7" name="Google Shape;4627;p26"/>
            <p:cNvSpPr/>
            <p:nvPr/>
          </p:nvSpPr>
          <p:spPr>
            <a:xfrm>
              <a:off x="-1240425" y="3873700"/>
              <a:ext cx="47600" cy="44775"/>
            </a:xfrm>
            <a:custGeom>
              <a:rect b="b" l="l" r="r" t="t"/>
              <a:pathLst>
                <a:path extrusionOk="0" h="1791" w="1904">
                  <a:moveTo>
                    <a:pt x="882" y="1"/>
                  </a:moveTo>
                  <a:cubicBezTo>
                    <a:pt x="710" y="1"/>
                    <a:pt x="531" y="143"/>
                    <a:pt x="402" y="512"/>
                  </a:cubicBezTo>
                  <a:cubicBezTo>
                    <a:pt x="0" y="1098"/>
                    <a:pt x="805" y="1790"/>
                    <a:pt x="1452" y="1790"/>
                  </a:cubicBezTo>
                  <a:cubicBezTo>
                    <a:pt x="1622" y="1790"/>
                    <a:pt x="1780" y="1743"/>
                    <a:pt x="1904" y="1633"/>
                  </a:cubicBezTo>
                  <a:cubicBezTo>
                    <a:pt x="1586" y="1633"/>
                    <a:pt x="1290" y="1612"/>
                    <a:pt x="1163" y="1294"/>
                  </a:cubicBezTo>
                  <a:cubicBezTo>
                    <a:pt x="1673" y="844"/>
                    <a:pt x="1301" y="1"/>
                    <a:pt x="882"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8" name="Google Shape;4628;p26"/>
            <p:cNvSpPr/>
            <p:nvPr/>
          </p:nvSpPr>
          <p:spPr>
            <a:xfrm>
              <a:off x="-1146850" y="3808550"/>
              <a:ext cx="59925" cy="25625"/>
            </a:xfrm>
            <a:custGeom>
              <a:rect b="b" l="l" r="r" t="t"/>
              <a:pathLst>
                <a:path extrusionOk="0" h="1025" w="2397">
                  <a:moveTo>
                    <a:pt x="1087" y="0"/>
                  </a:moveTo>
                  <a:cubicBezTo>
                    <a:pt x="682" y="0"/>
                    <a:pt x="250" y="94"/>
                    <a:pt x="1" y="242"/>
                  </a:cubicBezTo>
                  <a:cubicBezTo>
                    <a:pt x="593" y="538"/>
                    <a:pt x="1333" y="580"/>
                    <a:pt x="1862" y="1024"/>
                  </a:cubicBezTo>
                  <a:cubicBezTo>
                    <a:pt x="2396" y="276"/>
                    <a:pt x="1782" y="0"/>
                    <a:pt x="1087"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9" name="Google Shape;4629;p26"/>
            <p:cNvSpPr/>
            <p:nvPr/>
          </p:nvSpPr>
          <p:spPr>
            <a:xfrm>
              <a:off x="-1169575" y="4020525"/>
              <a:ext cx="55000" cy="23225"/>
            </a:xfrm>
            <a:custGeom>
              <a:rect b="b" l="l" r="r" t="t"/>
              <a:pathLst>
                <a:path extrusionOk="0" h="929" w="2200">
                  <a:moveTo>
                    <a:pt x="1519" y="0"/>
                  </a:moveTo>
                  <a:cubicBezTo>
                    <a:pt x="1011" y="0"/>
                    <a:pt x="375" y="354"/>
                    <a:pt x="0" y="582"/>
                  </a:cubicBezTo>
                  <a:cubicBezTo>
                    <a:pt x="71" y="565"/>
                    <a:pt x="137" y="558"/>
                    <a:pt x="200" y="558"/>
                  </a:cubicBezTo>
                  <a:cubicBezTo>
                    <a:pt x="652" y="558"/>
                    <a:pt x="921" y="928"/>
                    <a:pt x="1243" y="928"/>
                  </a:cubicBezTo>
                  <a:cubicBezTo>
                    <a:pt x="1399" y="928"/>
                    <a:pt x="1568" y="841"/>
                    <a:pt x="1777" y="582"/>
                  </a:cubicBezTo>
                  <a:cubicBezTo>
                    <a:pt x="1865" y="494"/>
                    <a:pt x="1997" y="450"/>
                    <a:pt x="2124" y="450"/>
                  </a:cubicBezTo>
                  <a:cubicBezTo>
                    <a:pt x="2150" y="450"/>
                    <a:pt x="2175" y="451"/>
                    <a:pt x="2200" y="455"/>
                  </a:cubicBezTo>
                  <a:cubicBezTo>
                    <a:pt x="2068" y="120"/>
                    <a:pt x="1815" y="0"/>
                    <a:pt x="1519"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0" name="Google Shape;4630;p26"/>
            <p:cNvSpPr/>
            <p:nvPr/>
          </p:nvSpPr>
          <p:spPr>
            <a:xfrm>
              <a:off x="-745525" y="3725025"/>
              <a:ext cx="41775" cy="41450"/>
            </a:xfrm>
            <a:custGeom>
              <a:rect b="b" l="l" r="r" t="t"/>
              <a:pathLst>
                <a:path extrusionOk="0" h="1658" w="1671">
                  <a:moveTo>
                    <a:pt x="624" y="1"/>
                  </a:moveTo>
                  <a:cubicBezTo>
                    <a:pt x="459" y="1"/>
                    <a:pt x="286" y="63"/>
                    <a:pt x="106" y="177"/>
                  </a:cubicBezTo>
                  <a:cubicBezTo>
                    <a:pt x="0" y="495"/>
                    <a:pt x="529" y="643"/>
                    <a:pt x="381" y="981"/>
                  </a:cubicBezTo>
                  <a:cubicBezTo>
                    <a:pt x="360" y="1087"/>
                    <a:pt x="402" y="1193"/>
                    <a:pt x="465" y="1277"/>
                  </a:cubicBezTo>
                  <a:lnTo>
                    <a:pt x="487" y="1616"/>
                  </a:lnTo>
                  <a:cubicBezTo>
                    <a:pt x="550" y="1637"/>
                    <a:pt x="592" y="1637"/>
                    <a:pt x="656" y="1658"/>
                  </a:cubicBezTo>
                  <a:cubicBezTo>
                    <a:pt x="952" y="1256"/>
                    <a:pt x="1671" y="854"/>
                    <a:pt x="1206" y="304"/>
                  </a:cubicBezTo>
                  <a:cubicBezTo>
                    <a:pt x="1019" y="95"/>
                    <a:pt x="827" y="1"/>
                    <a:pt x="624"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1" name="Google Shape;4631;p26"/>
            <p:cNvSpPr/>
            <p:nvPr/>
          </p:nvSpPr>
          <p:spPr>
            <a:xfrm>
              <a:off x="-2762125" y="4128650"/>
              <a:ext cx="51300" cy="41350"/>
            </a:xfrm>
            <a:custGeom>
              <a:rect b="b" l="l" r="r" t="t"/>
              <a:pathLst>
                <a:path extrusionOk="0" h="1654" w="2052">
                  <a:moveTo>
                    <a:pt x="1946" y="0"/>
                  </a:moveTo>
                  <a:cubicBezTo>
                    <a:pt x="1396" y="21"/>
                    <a:pt x="1015" y="381"/>
                    <a:pt x="550" y="550"/>
                  </a:cubicBezTo>
                  <a:cubicBezTo>
                    <a:pt x="570" y="862"/>
                    <a:pt x="589" y="1192"/>
                    <a:pt x="128" y="1192"/>
                  </a:cubicBezTo>
                  <a:cubicBezTo>
                    <a:pt x="89" y="1192"/>
                    <a:pt x="46" y="1189"/>
                    <a:pt x="0" y="1185"/>
                  </a:cubicBezTo>
                  <a:lnTo>
                    <a:pt x="0" y="1185"/>
                  </a:lnTo>
                  <a:cubicBezTo>
                    <a:pt x="218" y="1363"/>
                    <a:pt x="325" y="1654"/>
                    <a:pt x="670" y="1654"/>
                  </a:cubicBezTo>
                  <a:cubicBezTo>
                    <a:pt x="692" y="1654"/>
                    <a:pt x="716" y="1652"/>
                    <a:pt x="740" y="1650"/>
                  </a:cubicBezTo>
                  <a:cubicBezTo>
                    <a:pt x="1290" y="1185"/>
                    <a:pt x="1354" y="444"/>
                    <a:pt x="2052" y="64"/>
                  </a:cubicBezTo>
                  <a:lnTo>
                    <a:pt x="1946" y="0"/>
                  </a:ln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2" name="Google Shape;4632;p26"/>
            <p:cNvSpPr/>
            <p:nvPr/>
          </p:nvSpPr>
          <p:spPr>
            <a:xfrm>
              <a:off x="-1231025" y="4054625"/>
              <a:ext cx="54075" cy="42050"/>
            </a:xfrm>
            <a:custGeom>
              <a:rect b="b" l="l" r="r" t="t"/>
              <a:pathLst>
                <a:path extrusionOk="0" h="1682" w="2163">
                  <a:moveTo>
                    <a:pt x="1908" y="0"/>
                  </a:moveTo>
                  <a:cubicBezTo>
                    <a:pt x="1253" y="0"/>
                    <a:pt x="1232" y="804"/>
                    <a:pt x="576" y="804"/>
                  </a:cubicBezTo>
                  <a:cubicBezTo>
                    <a:pt x="407" y="1015"/>
                    <a:pt x="216" y="1248"/>
                    <a:pt x="26" y="1460"/>
                  </a:cubicBezTo>
                  <a:cubicBezTo>
                    <a:pt x="1" y="1625"/>
                    <a:pt x="71" y="1682"/>
                    <a:pt x="189" y="1682"/>
                  </a:cubicBezTo>
                  <a:cubicBezTo>
                    <a:pt x="438" y="1682"/>
                    <a:pt x="899" y="1431"/>
                    <a:pt x="1113" y="1431"/>
                  </a:cubicBezTo>
                  <a:cubicBezTo>
                    <a:pt x="1134" y="1431"/>
                    <a:pt x="1152" y="1433"/>
                    <a:pt x="1168" y="1438"/>
                  </a:cubicBezTo>
                  <a:cubicBezTo>
                    <a:pt x="1337" y="1100"/>
                    <a:pt x="1464" y="719"/>
                    <a:pt x="1845" y="444"/>
                  </a:cubicBezTo>
                  <a:cubicBezTo>
                    <a:pt x="2014" y="339"/>
                    <a:pt x="2162" y="191"/>
                    <a:pt x="1908"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3" name="Google Shape;4633;p26"/>
            <p:cNvSpPr/>
            <p:nvPr/>
          </p:nvSpPr>
          <p:spPr>
            <a:xfrm>
              <a:off x="-1988600" y="4013900"/>
              <a:ext cx="43400" cy="40750"/>
            </a:xfrm>
            <a:custGeom>
              <a:rect b="b" l="l" r="r" t="t"/>
              <a:pathLst>
                <a:path extrusionOk="0" h="1630" w="1736">
                  <a:moveTo>
                    <a:pt x="593" y="1"/>
                  </a:moveTo>
                  <a:cubicBezTo>
                    <a:pt x="1" y="593"/>
                    <a:pt x="276" y="1291"/>
                    <a:pt x="974" y="1629"/>
                  </a:cubicBezTo>
                  <a:cubicBezTo>
                    <a:pt x="1012" y="1626"/>
                    <a:pt x="1050" y="1625"/>
                    <a:pt x="1088" y="1625"/>
                  </a:cubicBezTo>
                  <a:cubicBezTo>
                    <a:pt x="1151" y="1625"/>
                    <a:pt x="1213" y="1628"/>
                    <a:pt x="1274" y="1628"/>
                  </a:cubicBezTo>
                  <a:cubicBezTo>
                    <a:pt x="1449" y="1628"/>
                    <a:pt x="1614" y="1609"/>
                    <a:pt x="1735" y="1460"/>
                  </a:cubicBezTo>
                  <a:cubicBezTo>
                    <a:pt x="614" y="1375"/>
                    <a:pt x="1629" y="804"/>
                    <a:pt x="656" y="43"/>
                  </a:cubicBezTo>
                  <a:lnTo>
                    <a:pt x="593" y="1"/>
                  </a:ln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4" name="Google Shape;4634;p26"/>
            <p:cNvSpPr/>
            <p:nvPr/>
          </p:nvSpPr>
          <p:spPr>
            <a:xfrm>
              <a:off x="-1652850" y="3761175"/>
              <a:ext cx="37575" cy="32625"/>
            </a:xfrm>
            <a:custGeom>
              <a:rect b="b" l="l" r="r" t="t"/>
              <a:pathLst>
                <a:path extrusionOk="0" h="1305" w="1503">
                  <a:moveTo>
                    <a:pt x="1502" y="0"/>
                  </a:moveTo>
                  <a:cubicBezTo>
                    <a:pt x="847" y="191"/>
                    <a:pt x="297" y="656"/>
                    <a:pt x="1" y="1269"/>
                  </a:cubicBezTo>
                  <a:cubicBezTo>
                    <a:pt x="124" y="1294"/>
                    <a:pt x="235" y="1305"/>
                    <a:pt x="334" y="1305"/>
                  </a:cubicBezTo>
                  <a:cubicBezTo>
                    <a:pt x="1098" y="1305"/>
                    <a:pt x="1184" y="638"/>
                    <a:pt x="1502" y="170"/>
                  </a:cubicBezTo>
                  <a:lnTo>
                    <a:pt x="1502" y="0"/>
                  </a:ln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5" name="Google Shape;4635;p26"/>
            <p:cNvSpPr/>
            <p:nvPr/>
          </p:nvSpPr>
          <p:spPr>
            <a:xfrm>
              <a:off x="-1086575" y="3644850"/>
              <a:ext cx="51850" cy="47625"/>
            </a:xfrm>
            <a:custGeom>
              <a:rect b="b" l="l" r="r" t="t"/>
              <a:pathLst>
                <a:path extrusionOk="0" h="1905" w="2074">
                  <a:moveTo>
                    <a:pt x="952" y="1"/>
                  </a:moveTo>
                  <a:lnTo>
                    <a:pt x="952" y="1"/>
                  </a:lnTo>
                  <a:cubicBezTo>
                    <a:pt x="1" y="825"/>
                    <a:pt x="1946" y="1164"/>
                    <a:pt x="593" y="1460"/>
                  </a:cubicBezTo>
                  <a:lnTo>
                    <a:pt x="1333" y="1904"/>
                  </a:lnTo>
                  <a:cubicBezTo>
                    <a:pt x="1587" y="1650"/>
                    <a:pt x="1820" y="1396"/>
                    <a:pt x="2073" y="1143"/>
                  </a:cubicBezTo>
                  <a:cubicBezTo>
                    <a:pt x="1249" y="1100"/>
                    <a:pt x="931" y="677"/>
                    <a:pt x="952"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6" name="Google Shape;4636;p26"/>
            <p:cNvSpPr/>
            <p:nvPr/>
          </p:nvSpPr>
          <p:spPr>
            <a:xfrm>
              <a:off x="-1963750" y="3974250"/>
              <a:ext cx="34400" cy="28075"/>
            </a:xfrm>
            <a:custGeom>
              <a:rect b="b" l="l" r="r" t="t"/>
              <a:pathLst>
                <a:path extrusionOk="0" h="1123" w="1376">
                  <a:moveTo>
                    <a:pt x="931" y="1"/>
                  </a:moveTo>
                  <a:lnTo>
                    <a:pt x="931" y="1"/>
                  </a:lnTo>
                  <a:cubicBezTo>
                    <a:pt x="530" y="191"/>
                    <a:pt x="191" y="529"/>
                    <a:pt x="1" y="952"/>
                  </a:cubicBezTo>
                  <a:cubicBezTo>
                    <a:pt x="122" y="1108"/>
                    <a:pt x="286" y="1122"/>
                    <a:pt x="457" y="1122"/>
                  </a:cubicBezTo>
                  <a:cubicBezTo>
                    <a:pt x="495" y="1122"/>
                    <a:pt x="533" y="1122"/>
                    <a:pt x="572" y="1122"/>
                  </a:cubicBezTo>
                  <a:cubicBezTo>
                    <a:pt x="1058" y="847"/>
                    <a:pt x="1375" y="508"/>
                    <a:pt x="931"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7" name="Google Shape;4637;p26"/>
            <p:cNvSpPr/>
            <p:nvPr/>
          </p:nvSpPr>
          <p:spPr>
            <a:xfrm>
              <a:off x="-1490600" y="3946225"/>
              <a:ext cx="70950" cy="49775"/>
            </a:xfrm>
            <a:custGeom>
              <a:rect b="b" l="l" r="r" t="t"/>
              <a:pathLst>
                <a:path extrusionOk="0" h="1991" w="2838">
                  <a:moveTo>
                    <a:pt x="2245" y="1"/>
                  </a:moveTo>
                  <a:lnTo>
                    <a:pt x="1695" y="487"/>
                  </a:lnTo>
                  <a:cubicBezTo>
                    <a:pt x="1666" y="486"/>
                    <a:pt x="1637" y="486"/>
                    <a:pt x="1608" y="486"/>
                  </a:cubicBezTo>
                  <a:cubicBezTo>
                    <a:pt x="1" y="486"/>
                    <a:pt x="150" y="1990"/>
                    <a:pt x="960" y="1990"/>
                  </a:cubicBezTo>
                  <a:cubicBezTo>
                    <a:pt x="1079" y="1990"/>
                    <a:pt x="1213" y="1958"/>
                    <a:pt x="1357" y="1883"/>
                  </a:cubicBezTo>
                  <a:cubicBezTo>
                    <a:pt x="701" y="974"/>
                    <a:pt x="2838" y="1016"/>
                    <a:pt x="2245"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8" name="Google Shape;4638;p26"/>
            <p:cNvSpPr/>
            <p:nvPr/>
          </p:nvSpPr>
          <p:spPr>
            <a:xfrm>
              <a:off x="-1472025" y="3987125"/>
              <a:ext cx="41800" cy="22275"/>
            </a:xfrm>
            <a:custGeom>
              <a:rect b="b" l="l" r="r" t="t"/>
              <a:pathLst>
                <a:path extrusionOk="0" h="891" w="1672">
                  <a:moveTo>
                    <a:pt x="993" y="1"/>
                  </a:moveTo>
                  <a:cubicBezTo>
                    <a:pt x="698" y="1"/>
                    <a:pt x="431" y="318"/>
                    <a:pt x="90" y="318"/>
                  </a:cubicBezTo>
                  <a:cubicBezTo>
                    <a:pt x="61" y="318"/>
                    <a:pt x="31" y="315"/>
                    <a:pt x="1" y="310"/>
                  </a:cubicBezTo>
                  <a:lnTo>
                    <a:pt x="1" y="310"/>
                  </a:lnTo>
                  <a:cubicBezTo>
                    <a:pt x="263" y="686"/>
                    <a:pt x="563" y="891"/>
                    <a:pt x="904" y="891"/>
                  </a:cubicBezTo>
                  <a:cubicBezTo>
                    <a:pt x="1140" y="891"/>
                    <a:pt x="1395" y="793"/>
                    <a:pt x="1672" y="585"/>
                  </a:cubicBezTo>
                  <a:cubicBezTo>
                    <a:pt x="1502" y="480"/>
                    <a:pt x="1375" y="332"/>
                    <a:pt x="1312" y="141"/>
                  </a:cubicBezTo>
                  <a:cubicBezTo>
                    <a:pt x="1200" y="39"/>
                    <a:pt x="1094" y="1"/>
                    <a:pt x="993"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9" name="Google Shape;4639;p26"/>
            <p:cNvSpPr/>
            <p:nvPr/>
          </p:nvSpPr>
          <p:spPr>
            <a:xfrm>
              <a:off x="-1596800" y="3771225"/>
              <a:ext cx="32275" cy="39750"/>
            </a:xfrm>
            <a:custGeom>
              <a:rect b="b" l="l" r="r" t="t"/>
              <a:pathLst>
                <a:path extrusionOk="0" h="1590" w="1291">
                  <a:moveTo>
                    <a:pt x="275" y="0"/>
                  </a:moveTo>
                  <a:cubicBezTo>
                    <a:pt x="381" y="529"/>
                    <a:pt x="275" y="1079"/>
                    <a:pt x="0" y="1523"/>
                  </a:cubicBezTo>
                  <a:cubicBezTo>
                    <a:pt x="23" y="1568"/>
                    <a:pt x="64" y="1589"/>
                    <a:pt x="107" y="1589"/>
                  </a:cubicBezTo>
                  <a:cubicBezTo>
                    <a:pt x="144" y="1589"/>
                    <a:pt x="183" y="1574"/>
                    <a:pt x="212" y="1544"/>
                  </a:cubicBezTo>
                  <a:cubicBezTo>
                    <a:pt x="466" y="1163"/>
                    <a:pt x="1143" y="994"/>
                    <a:pt x="910" y="360"/>
                  </a:cubicBezTo>
                  <a:cubicBezTo>
                    <a:pt x="868" y="254"/>
                    <a:pt x="1143" y="275"/>
                    <a:pt x="1291" y="254"/>
                  </a:cubicBezTo>
                  <a:cubicBezTo>
                    <a:pt x="1252" y="46"/>
                    <a:pt x="1004" y="38"/>
                    <a:pt x="741" y="38"/>
                  </a:cubicBezTo>
                  <a:cubicBezTo>
                    <a:pt x="719" y="38"/>
                    <a:pt x="697" y="38"/>
                    <a:pt x="675" y="38"/>
                  </a:cubicBezTo>
                  <a:cubicBezTo>
                    <a:pt x="532" y="38"/>
                    <a:pt x="388" y="36"/>
                    <a:pt x="275"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0" name="Google Shape;4640;p26"/>
            <p:cNvSpPr/>
            <p:nvPr/>
          </p:nvSpPr>
          <p:spPr>
            <a:xfrm>
              <a:off x="-1470950" y="3934075"/>
              <a:ext cx="33850" cy="32025"/>
            </a:xfrm>
            <a:custGeom>
              <a:rect b="b" l="l" r="r" t="t"/>
              <a:pathLst>
                <a:path extrusionOk="0" h="1281" w="1354">
                  <a:moveTo>
                    <a:pt x="888" y="0"/>
                  </a:moveTo>
                  <a:lnTo>
                    <a:pt x="888" y="0"/>
                  </a:lnTo>
                  <a:cubicBezTo>
                    <a:pt x="508" y="296"/>
                    <a:pt x="212" y="698"/>
                    <a:pt x="0" y="1121"/>
                  </a:cubicBezTo>
                  <a:cubicBezTo>
                    <a:pt x="167" y="1223"/>
                    <a:pt x="318" y="1281"/>
                    <a:pt x="454" y="1281"/>
                  </a:cubicBezTo>
                  <a:cubicBezTo>
                    <a:pt x="628" y="1281"/>
                    <a:pt x="779" y="1187"/>
                    <a:pt x="909" y="973"/>
                  </a:cubicBezTo>
                  <a:cubicBezTo>
                    <a:pt x="761" y="656"/>
                    <a:pt x="1354" y="317"/>
                    <a:pt x="888"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1" name="Google Shape;4641;p26"/>
            <p:cNvSpPr/>
            <p:nvPr/>
          </p:nvSpPr>
          <p:spPr>
            <a:xfrm>
              <a:off x="-1216100" y="4046700"/>
              <a:ext cx="32800" cy="31975"/>
            </a:xfrm>
            <a:custGeom>
              <a:rect b="b" l="l" r="r" t="t"/>
              <a:pathLst>
                <a:path extrusionOk="0" h="1279" w="1312">
                  <a:moveTo>
                    <a:pt x="1290" y="0"/>
                  </a:moveTo>
                  <a:cubicBezTo>
                    <a:pt x="783" y="275"/>
                    <a:pt x="317" y="656"/>
                    <a:pt x="0" y="1142"/>
                  </a:cubicBezTo>
                  <a:cubicBezTo>
                    <a:pt x="96" y="1238"/>
                    <a:pt x="189" y="1278"/>
                    <a:pt x="279" y="1278"/>
                  </a:cubicBezTo>
                  <a:cubicBezTo>
                    <a:pt x="666" y="1278"/>
                    <a:pt x="1003" y="544"/>
                    <a:pt x="1311" y="338"/>
                  </a:cubicBezTo>
                  <a:lnTo>
                    <a:pt x="1290" y="0"/>
                  </a:ln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2" name="Google Shape;4642;p26"/>
            <p:cNvSpPr/>
            <p:nvPr/>
          </p:nvSpPr>
          <p:spPr>
            <a:xfrm>
              <a:off x="-2706625" y="4053750"/>
              <a:ext cx="37575" cy="16975"/>
            </a:xfrm>
            <a:custGeom>
              <a:rect b="b" l="l" r="r" t="t"/>
              <a:pathLst>
                <a:path extrusionOk="0" h="679" w="1503">
                  <a:moveTo>
                    <a:pt x="819" y="0"/>
                  </a:moveTo>
                  <a:cubicBezTo>
                    <a:pt x="554" y="0"/>
                    <a:pt x="278" y="96"/>
                    <a:pt x="1" y="162"/>
                  </a:cubicBezTo>
                  <a:cubicBezTo>
                    <a:pt x="43" y="183"/>
                    <a:pt x="85" y="204"/>
                    <a:pt x="149" y="204"/>
                  </a:cubicBezTo>
                  <a:cubicBezTo>
                    <a:pt x="350" y="562"/>
                    <a:pt x="493" y="679"/>
                    <a:pt x="642" y="679"/>
                  </a:cubicBezTo>
                  <a:cubicBezTo>
                    <a:pt x="855" y="679"/>
                    <a:pt x="1080" y="443"/>
                    <a:pt x="1502" y="331"/>
                  </a:cubicBezTo>
                  <a:cubicBezTo>
                    <a:pt x="1291" y="79"/>
                    <a:pt x="1060" y="0"/>
                    <a:pt x="819"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3" name="Google Shape;4643;p26"/>
            <p:cNvSpPr/>
            <p:nvPr/>
          </p:nvSpPr>
          <p:spPr>
            <a:xfrm>
              <a:off x="-1211875" y="3838375"/>
              <a:ext cx="33850" cy="28500"/>
            </a:xfrm>
            <a:custGeom>
              <a:rect b="b" l="l" r="r" t="t"/>
              <a:pathLst>
                <a:path extrusionOk="0" h="1140" w="1354">
                  <a:moveTo>
                    <a:pt x="994" y="0"/>
                  </a:moveTo>
                  <a:cubicBezTo>
                    <a:pt x="592" y="254"/>
                    <a:pt x="148" y="466"/>
                    <a:pt x="0" y="931"/>
                  </a:cubicBezTo>
                  <a:cubicBezTo>
                    <a:pt x="76" y="1071"/>
                    <a:pt x="113" y="1140"/>
                    <a:pt x="187" y="1140"/>
                  </a:cubicBezTo>
                  <a:cubicBezTo>
                    <a:pt x="258" y="1140"/>
                    <a:pt x="364" y="1076"/>
                    <a:pt x="571" y="952"/>
                  </a:cubicBezTo>
                  <a:cubicBezTo>
                    <a:pt x="762" y="656"/>
                    <a:pt x="1354" y="487"/>
                    <a:pt x="994"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4" name="Google Shape;4644;p26"/>
            <p:cNvSpPr/>
            <p:nvPr/>
          </p:nvSpPr>
          <p:spPr>
            <a:xfrm>
              <a:off x="-771325" y="3734850"/>
              <a:ext cx="38500" cy="23000"/>
            </a:xfrm>
            <a:custGeom>
              <a:rect b="b" l="l" r="r" t="t"/>
              <a:pathLst>
                <a:path extrusionOk="0" h="920" w="1540">
                  <a:moveTo>
                    <a:pt x="1165" y="1"/>
                  </a:moveTo>
                  <a:cubicBezTo>
                    <a:pt x="675" y="1"/>
                    <a:pt x="1" y="919"/>
                    <a:pt x="1080" y="919"/>
                  </a:cubicBezTo>
                  <a:cubicBezTo>
                    <a:pt x="1197" y="919"/>
                    <a:pt x="1336" y="908"/>
                    <a:pt x="1497" y="884"/>
                  </a:cubicBezTo>
                  <a:lnTo>
                    <a:pt x="1540" y="609"/>
                  </a:lnTo>
                  <a:cubicBezTo>
                    <a:pt x="1540" y="159"/>
                    <a:pt x="1368" y="1"/>
                    <a:pt x="1165"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5" name="Google Shape;4645;p26"/>
            <p:cNvSpPr/>
            <p:nvPr/>
          </p:nvSpPr>
          <p:spPr>
            <a:xfrm>
              <a:off x="-1220875" y="3861625"/>
              <a:ext cx="25950" cy="29125"/>
            </a:xfrm>
            <a:custGeom>
              <a:rect b="b" l="l" r="r" t="t"/>
              <a:pathLst>
                <a:path extrusionOk="0" h="1165" w="1038">
                  <a:moveTo>
                    <a:pt x="360" y="1"/>
                  </a:moveTo>
                  <a:cubicBezTo>
                    <a:pt x="149" y="85"/>
                    <a:pt x="22" y="276"/>
                    <a:pt x="1" y="487"/>
                  </a:cubicBezTo>
                  <a:cubicBezTo>
                    <a:pt x="276" y="572"/>
                    <a:pt x="445" y="868"/>
                    <a:pt x="403" y="1164"/>
                  </a:cubicBezTo>
                  <a:cubicBezTo>
                    <a:pt x="1037" y="1016"/>
                    <a:pt x="487" y="381"/>
                    <a:pt x="931" y="170"/>
                  </a:cubicBezTo>
                  <a:lnTo>
                    <a:pt x="931" y="22"/>
                  </a:lnTo>
                  <a:cubicBezTo>
                    <a:pt x="909" y="15"/>
                    <a:pt x="887" y="11"/>
                    <a:pt x="865" y="11"/>
                  </a:cubicBezTo>
                  <a:cubicBezTo>
                    <a:pt x="755" y="11"/>
                    <a:pt x="645" y="87"/>
                    <a:pt x="535" y="87"/>
                  </a:cubicBezTo>
                  <a:cubicBezTo>
                    <a:pt x="477" y="87"/>
                    <a:pt x="419" y="66"/>
                    <a:pt x="360"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6" name="Google Shape;4646;p26"/>
            <p:cNvSpPr/>
            <p:nvPr/>
          </p:nvSpPr>
          <p:spPr>
            <a:xfrm>
              <a:off x="-1411225" y="3896275"/>
              <a:ext cx="23300" cy="15350"/>
            </a:xfrm>
            <a:custGeom>
              <a:rect b="b" l="l" r="r" t="t"/>
              <a:pathLst>
                <a:path extrusionOk="0" h="614" w="932">
                  <a:moveTo>
                    <a:pt x="649" y="0"/>
                  </a:moveTo>
                  <a:cubicBezTo>
                    <a:pt x="410" y="0"/>
                    <a:pt x="184" y="218"/>
                    <a:pt x="1" y="370"/>
                  </a:cubicBezTo>
                  <a:lnTo>
                    <a:pt x="1" y="561"/>
                  </a:lnTo>
                  <a:cubicBezTo>
                    <a:pt x="137" y="595"/>
                    <a:pt x="262" y="613"/>
                    <a:pt x="374" y="613"/>
                  </a:cubicBezTo>
                  <a:cubicBezTo>
                    <a:pt x="680" y="613"/>
                    <a:pt x="885" y="473"/>
                    <a:pt x="932" y="116"/>
                  </a:cubicBezTo>
                  <a:cubicBezTo>
                    <a:pt x="837" y="33"/>
                    <a:pt x="742" y="0"/>
                    <a:pt x="649"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7" name="Google Shape;4647;p26"/>
            <p:cNvSpPr/>
            <p:nvPr/>
          </p:nvSpPr>
          <p:spPr>
            <a:xfrm>
              <a:off x="-788900" y="3743725"/>
              <a:ext cx="26375" cy="19075"/>
            </a:xfrm>
            <a:custGeom>
              <a:rect b="b" l="l" r="r" t="t"/>
              <a:pathLst>
                <a:path extrusionOk="0" h="763" w="1055">
                  <a:moveTo>
                    <a:pt x="889" y="1"/>
                  </a:moveTo>
                  <a:lnTo>
                    <a:pt x="889" y="1"/>
                  </a:lnTo>
                  <a:cubicBezTo>
                    <a:pt x="572" y="64"/>
                    <a:pt x="255" y="191"/>
                    <a:pt x="1" y="402"/>
                  </a:cubicBezTo>
                  <a:cubicBezTo>
                    <a:pt x="170" y="466"/>
                    <a:pt x="170" y="614"/>
                    <a:pt x="191" y="762"/>
                  </a:cubicBezTo>
                  <a:cubicBezTo>
                    <a:pt x="196" y="762"/>
                    <a:pt x="201" y="763"/>
                    <a:pt x="206" y="763"/>
                  </a:cubicBezTo>
                  <a:cubicBezTo>
                    <a:pt x="450" y="763"/>
                    <a:pt x="1055" y="290"/>
                    <a:pt x="889"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8" name="Google Shape;4648;p26"/>
            <p:cNvSpPr/>
            <p:nvPr/>
          </p:nvSpPr>
          <p:spPr>
            <a:xfrm>
              <a:off x="-761400" y="3741600"/>
              <a:ext cx="23825" cy="20050"/>
            </a:xfrm>
            <a:custGeom>
              <a:rect b="b" l="l" r="r" t="t"/>
              <a:pathLst>
                <a:path extrusionOk="0" h="802" w="953">
                  <a:moveTo>
                    <a:pt x="212" y="1"/>
                  </a:moveTo>
                  <a:lnTo>
                    <a:pt x="1" y="43"/>
                  </a:lnTo>
                  <a:cubicBezTo>
                    <a:pt x="32" y="422"/>
                    <a:pt x="64" y="802"/>
                    <a:pt x="439" y="802"/>
                  </a:cubicBezTo>
                  <a:cubicBezTo>
                    <a:pt x="566" y="802"/>
                    <a:pt x="733" y="758"/>
                    <a:pt x="952" y="657"/>
                  </a:cubicBezTo>
                  <a:cubicBezTo>
                    <a:pt x="635" y="487"/>
                    <a:pt x="106" y="509"/>
                    <a:pt x="212"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9" name="Google Shape;4649;p26"/>
            <p:cNvSpPr/>
            <p:nvPr/>
          </p:nvSpPr>
          <p:spPr>
            <a:xfrm>
              <a:off x="-752400" y="3729450"/>
              <a:ext cx="32275" cy="20650"/>
            </a:xfrm>
            <a:custGeom>
              <a:rect b="b" l="l" r="r" t="t"/>
              <a:pathLst>
                <a:path extrusionOk="0" h="826" w="1291">
                  <a:moveTo>
                    <a:pt x="381" y="0"/>
                  </a:moveTo>
                  <a:cubicBezTo>
                    <a:pt x="190" y="0"/>
                    <a:pt x="21" y="149"/>
                    <a:pt x="0" y="339"/>
                  </a:cubicBezTo>
                  <a:cubicBezTo>
                    <a:pt x="39" y="337"/>
                    <a:pt x="76" y="336"/>
                    <a:pt x="113" y="336"/>
                  </a:cubicBezTo>
                  <a:cubicBezTo>
                    <a:pt x="479" y="336"/>
                    <a:pt x="744" y="441"/>
                    <a:pt x="783" y="825"/>
                  </a:cubicBezTo>
                  <a:cubicBezTo>
                    <a:pt x="1290" y="318"/>
                    <a:pt x="529" y="275"/>
                    <a:pt x="381"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0" name="Google Shape;4650;p26"/>
            <p:cNvSpPr/>
            <p:nvPr/>
          </p:nvSpPr>
          <p:spPr>
            <a:xfrm>
              <a:off x="-1687225" y="3817225"/>
              <a:ext cx="15900" cy="16400"/>
            </a:xfrm>
            <a:custGeom>
              <a:rect b="b" l="l" r="r" t="t"/>
              <a:pathLst>
                <a:path extrusionOk="0" h="656" w="636">
                  <a:moveTo>
                    <a:pt x="635" y="0"/>
                  </a:moveTo>
                  <a:cubicBezTo>
                    <a:pt x="1" y="212"/>
                    <a:pt x="297" y="444"/>
                    <a:pt x="635" y="656"/>
                  </a:cubicBezTo>
                  <a:lnTo>
                    <a:pt x="635" y="0"/>
                  </a:ln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1" name="Google Shape;4651;p26"/>
            <p:cNvSpPr/>
            <p:nvPr/>
          </p:nvSpPr>
          <p:spPr>
            <a:xfrm>
              <a:off x="-2011875" y="3793675"/>
              <a:ext cx="15900" cy="15650"/>
            </a:xfrm>
            <a:custGeom>
              <a:rect b="b" l="l" r="r" t="t"/>
              <a:pathLst>
                <a:path extrusionOk="0" h="626" w="636">
                  <a:moveTo>
                    <a:pt x="209" y="1"/>
                  </a:moveTo>
                  <a:cubicBezTo>
                    <a:pt x="86" y="1"/>
                    <a:pt x="1" y="38"/>
                    <a:pt x="65" y="139"/>
                  </a:cubicBezTo>
                  <a:cubicBezTo>
                    <a:pt x="86" y="350"/>
                    <a:pt x="65" y="604"/>
                    <a:pt x="445" y="625"/>
                  </a:cubicBezTo>
                  <a:cubicBezTo>
                    <a:pt x="340" y="414"/>
                    <a:pt x="149" y="181"/>
                    <a:pt x="636" y="139"/>
                  </a:cubicBezTo>
                  <a:cubicBezTo>
                    <a:pt x="600" y="66"/>
                    <a:pt x="371" y="1"/>
                    <a:pt x="209"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2" name="Google Shape;4652;p26"/>
            <p:cNvSpPr/>
            <p:nvPr/>
          </p:nvSpPr>
          <p:spPr>
            <a:xfrm>
              <a:off x="-1358350" y="3914500"/>
              <a:ext cx="10075" cy="24350"/>
            </a:xfrm>
            <a:custGeom>
              <a:rect b="b" l="l" r="r" t="t"/>
              <a:pathLst>
                <a:path extrusionOk="0" h="974" w="403">
                  <a:moveTo>
                    <a:pt x="255" y="1"/>
                  </a:moveTo>
                  <a:lnTo>
                    <a:pt x="255" y="1"/>
                  </a:lnTo>
                  <a:cubicBezTo>
                    <a:pt x="1" y="297"/>
                    <a:pt x="170" y="635"/>
                    <a:pt x="128" y="974"/>
                  </a:cubicBezTo>
                  <a:cubicBezTo>
                    <a:pt x="403" y="656"/>
                    <a:pt x="255" y="318"/>
                    <a:pt x="255"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3" name="Google Shape;4653;p26"/>
            <p:cNvSpPr/>
            <p:nvPr/>
          </p:nvSpPr>
          <p:spPr>
            <a:xfrm>
              <a:off x="-1730575" y="4086875"/>
              <a:ext cx="7950" cy="25400"/>
            </a:xfrm>
            <a:custGeom>
              <a:rect b="b" l="l" r="r" t="t"/>
              <a:pathLst>
                <a:path extrusionOk="0" h="1016" w="318">
                  <a:moveTo>
                    <a:pt x="318" y="0"/>
                  </a:moveTo>
                  <a:cubicBezTo>
                    <a:pt x="1" y="170"/>
                    <a:pt x="254" y="445"/>
                    <a:pt x="149" y="656"/>
                  </a:cubicBezTo>
                  <a:lnTo>
                    <a:pt x="297" y="1016"/>
                  </a:lnTo>
                  <a:cubicBezTo>
                    <a:pt x="318" y="677"/>
                    <a:pt x="318" y="339"/>
                    <a:pt x="318"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4" name="Google Shape;4654;p26"/>
            <p:cNvSpPr/>
            <p:nvPr/>
          </p:nvSpPr>
          <p:spPr>
            <a:xfrm>
              <a:off x="-2407350" y="4106975"/>
              <a:ext cx="7425" cy="21175"/>
            </a:xfrm>
            <a:custGeom>
              <a:rect b="b" l="l" r="r" t="t"/>
              <a:pathLst>
                <a:path extrusionOk="0" h="847" w="297">
                  <a:moveTo>
                    <a:pt x="296" y="0"/>
                  </a:moveTo>
                  <a:lnTo>
                    <a:pt x="106" y="148"/>
                  </a:lnTo>
                  <a:cubicBezTo>
                    <a:pt x="148" y="381"/>
                    <a:pt x="0" y="656"/>
                    <a:pt x="254" y="846"/>
                  </a:cubicBezTo>
                  <a:cubicBezTo>
                    <a:pt x="275" y="550"/>
                    <a:pt x="275" y="275"/>
                    <a:pt x="296"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5" name="Google Shape;4655;p26"/>
            <p:cNvSpPr/>
            <p:nvPr/>
          </p:nvSpPr>
          <p:spPr>
            <a:xfrm>
              <a:off x="-2381450" y="4102725"/>
              <a:ext cx="34000" cy="20125"/>
            </a:xfrm>
            <a:custGeom>
              <a:rect b="b" l="l" r="r" t="t"/>
              <a:pathLst>
                <a:path extrusionOk="0" h="805" w="1360">
                  <a:moveTo>
                    <a:pt x="402" y="1"/>
                  </a:moveTo>
                  <a:cubicBezTo>
                    <a:pt x="198" y="1"/>
                    <a:pt x="7" y="163"/>
                    <a:pt x="1" y="635"/>
                  </a:cubicBezTo>
                  <a:lnTo>
                    <a:pt x="170" y="805"/>
                  </a:lnTo>
                  <a:cubicBezTo>
                    <a:pt x="1359" y="776"/>
                    <a:pt x="848" y="1"/>
                    <a:pt x="402"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6" name="Google Shape;4656;p26"/>
            <p:cNvSpPr/>
            <p:nvPr/>
          </p:nvSpPr>
          <p:spPr>
            <a:xfrm>
              <a:off x="-1025775" y="3585100"/>
              <a:ext cx="56600" cy="38700"/>
            </a:xfrm>
            <a:custGeom>
              <a:rect b="b" l="l" r="r" t="t"/>
              <a:pathLst>
                <a:path extrusionOk="0" h="1548" w="2264">
                  <a:moveTo>
                    <a:pt x="1312" y="1"/>
                  </a:moveTo>
                  <a:cubicBezTo>
                    <a:pt x="995" y="403"/>
                    <a:pt x="1" y="931"/>
                    <a:pt x="508" y="1481"/>
                  </a:cubicBezTo>
                  <a:cubicBezTo>
                    <a:pt x="588" y="1527"/>
                    <a:pt x="664" y="1547"/>
                    <a:pt x="739" y="1547"/>
                  </a:cubicBezTo>
                  <a:cubicBezTo>
                    <a:pt x="1142" y="1547"/>
                    <a:pt x="1487" y="962"/>
                    <a:pt x="1862" y="783"/>
                  </a:cubicBezTo>
                  <a:cubicBezTo>
                    <a:pt x="2264" y="233"/>
                    <a:pt x="1672" y="170"/>
                    <a:pt x="1312"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7" name="Google Shape;4657;p26"/>
            <p:cNvSpPr/>
            <p:nvPr/>
          </p:nvSpPr>
          <p:spPr>
            <a:xfrm>
              <a:off x="-1048500" y="3593025"/>
              <a:ext cx="32275" cy="32750"/>
            </a:xfrm>
            <a:custGeom>
              <a:rect b="b" l="l" r="r" t="t"/>
              <a:pathLst>
                <a:path extrusionOk="0" h="1310" w="1291">
                  <a:moveTo>
                    <a:pt x="931" y="1"/>
                  </a:moveTo>
                  <a:cubicBezTo>
                    <a:pt x="656" y="445"/>
                    <a:pt x="868" y="1164"/>
                    <a:pt x="0" y="1291"/>
                  </a:cubicBezTo>
                  <a:cubicBezTo>
                    <a:pt x="113" y="1303"/>
                    <a:pt x="212" y="1309"/>
                    <a:pt x="297" y="1309"/>
                  </a:cubicBezTo>
                  <a:cubicBezTo>
                    <a:pt x="1237" y="1309"/>
                    <a:pt x="651" y="602"/>
                    <a:pt x="1291"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8" name="Google Shape;4658;p26"/>
            <p:cNvSpPr/>
            <p:nvPr/>
          </p:nvSpPr>
          <p:spPr>
            <a:xfrm>
              <a:off x="-1034750" y="3661250"/>
              <a:ext cx="18525" cy="11650"/>
            </a:xfrm>
            <a:custGeom>
              <a:rect b="b" l="l" r="r" t="t"/>
              <a:pathLst>
                <a:path extrusionOk="0" h="466" w="741">
                  <a:moveTo>
                    <a:pt x="741" y="0"/>
                  </a:moveTo>
                  <a:cubicBezTo>
                    <a:pt x="423" y="0"/>
                    <a:pt x="148" y="191"/>
                    <a:pt x="0" y="466"/>
                  </a:cubicBezTo>
                  <a:cubicBezTo>
                    <a:pt x="339" y="423"/>
                    <a:pt x="677" y="381"/>
                    <a:pt x="741"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9" name="Google Shape;4659;p26"/>
            <p:cNvSpPr/>
            <p:nvPr/>
          </p:nvSpPr>
          <p:spPr>
            <a:xfrm>
              <a:off x="-1062775" y="3625300"/>
              <a:ext cx="14300" cy="19575"/>
            </a:xfrm>
            <a:custGeom>
              <a:rect b="b" l="l" r="r" t="t"/>
              <a:pathLst>
                <a:path extrusionOk="0" h="783" w="572">
                  <a:moveTo>
                    <a:pt x="571" y="0"/>
                  </a:moveTo>
                  <a:lnTo>
                    <a:pt x="571" y="0"/>
                  </a:lnTo>
                  <a:cubicBezTo>
                    <a:pt x="254" y="148"/>
                    <a:pt x="43" y="444"/>
                    <a:pt x="0" y="783"/>
                  </a:cubicBezTo>
                  <a:cubicBezTo>
                    <a:pt x="318" y="635"/>
                    <a:pt x="529" y="338"/>
                    <a:pt x="571"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0" name="Google Shape;4660;p26"/>
            <p:cNvSpPr/>
            <p:nvPr/>
          </p:nvSpPr>
          <p:spPr>
            <a:xfrm>
              <a:off x="-822725" y="3762225"/>
              <a:ext cx="85150" cy="50825"/>
            </a:xfrm>
            <a:custGeom>
              <a:rect b="b" l="l" r="r" t="t"/>
              <a:pathLst>
                <a:path extrusionOk="0" h="2033" w="3406">
                  <a:moveTo>
                    <a:pt x="1735" y="1"/>
                  </a:moveTo>
                  <a:cubicBezTo>
                    <a:pt x="1671" y="1"/>
                    <a:pt x="1608" y="1"/>
                    <a:pt x="1544" y="22"/>
                  </a:cubicBezTo>
                  <a:cubicBezTo>
                    <a:pt x="1312" y="614"/>
                    <a:pt x="931" y="1143"/>
                    <a:pt x="466" y="1566"/>
                  </a:cubicBezTo>
                  <a:cubicBezTo>
                    <a:pt x="318" y="1693"/>
                    <a:pt x="0" y="1777"/>
                    <a:pt x="191" y="1989"/>
                  </a:cubicBezTo>
                  <a:cubicBezTo>
                    <a:pt x="289" y="2019"/>
                    <a:pt x="384" y="2032"/>
                    <a:pt x="474" y="2032"/>
                  </a:cubicBezTo>
                  <a:cubicBezTo>
                    <a:pt x="1371" y="2032"/>
                    <a:pt x="1894" y="692"/>
                    <a:pt x="2996" y="692"/>
                  </a:cubicBezTo>
                  <a:cubicBezTo>
                    <a:pt x="3040" y="692"/>
                    <a:pt x="3084" y="694"/>
                    <a:pt x="3130" y="699"/>
                  </a:cubicBezTo>
                  <a:cubicBezTo>
                    <a:pt x="3384" y="699"/>
                    <a:pt x="3384" y="360"/>
                    <a:pt x="3405" y="149"/>
                  </a:cubicBezTo>
                  <a:lnTo>
                    <a:pt x="3405" y="149"/>
                  </a:lnTo>
                  <a:cubicBezTo>
                    <a:pt x="3072" y="322"/>
                    <a:pt x="2514" y="632"/>
                    <a:pt x="2133" y="632"/>
                  </a:cubicBezTo>
                  <a:cubicBezTo>
                    <a:pt x="1863" y="632"/>
                    <a:pt x="1682" y="475"/>
                    <a:pt x="1735"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1" name="Google Shape;4661;p26"/>
            <p:cNvSpPr/>
            <p:nvPr/>
          </p:nvSpPr>
          <p:spPr>
            <a:xfrm>
              <a:off x="-2451200" y="3912425"/>
              <a:ext cx="70300" cy="49250"/>
            </a:xfrm>
            <a:custGeom>
              <a:rect b="b" l="l" r="r" t="t"/>
              <a:pathLst>
                <a:path extrusionOk="0" h="1970" w="2812">
                  <a:moveTo>
                    <a:pt x="668" y="0"/>
                  </a:moveTo>
                  <a:cubicBezTo>
                    <a:pt x="0" y="0"/>
                    <a:pt x="860" y="606"/>
                    <a:pt x="485" y="1247"/>
                  </a:cubicBezTo>
                  <a:cubicBezTo>
                    <a:pt x="633" y="1522"/>
                    <a:pt x="422" y="1881"/>
                    <a:pt x="845" y="1945"/>
                  </a:cubicBezTo>
                  <a:cubicBezTo>
                    <a:pt x="927" y="1960"/>
                    <a:pt x="1009" y="1969"/>
                    <a:pt x="1087" y="1969"/>
                  </a:cubicBezTo>
                  <a:cubicBezTo>
                    <a:pt x="1335" y="1969"/>
                    <a:pt x="1552" y="1879"/>
                    <a:pt x="1649" y="1606"/>
                  </a:cubicBezTo>
                  <a:cubicBezTo>
                    <a:pt x="2008" y="1099"/>
                    <a:pt x="2812" y="845"/>
                    <a:pt x="2072" y="253"/>
                  </a:cubicBezTo>
                  <a:cubicBezTo>
                    <a:pt x="1331" y="76"/>
                    <a:pt x="904" y="0"/>
                    <a:pt x="668"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2" name="Google Shape;4662;p26"/>
            <p:cNvSpPr/>
            <p:nvPr/>
          </p:nvSpPr>
          <p:spPr>
            <a:xfrm>
              <a:off x="-1211350" y="3866225"/>
              <a:ext cx="37025" cy="40175"/>
            </a:xfrm>
            <a:custGeom>
              <a:rect b="b" l="l" r="r" t="t"/>
              <a:pathLst>
                <a:path extrusionOk="0" h="1607" w="1481">
                  <a:moveTo>
                    <a:pt x="639" y="1"/>
                  </a:moveTo>
                  <a:cubicBezTo>
                    <a:pt x="52" y="1"/>
                    <a:pt x="322" y="719"/>
                    <a:pt x="0" y="980"/>
                  </a:cubicBezTo>
                  <a:cubicBezTo>
                    <a:pt x="0" y="1170"/>
                    <a:pt x="0" y="1382"/>
                    <a:pt x="0" y="1593"/>
                  </a:cubicBezTo>
                  <a:cubicBezTo>
                    <a:pt x="64" y="1602"/>
                    <a:pt x="126" y="1607"/>
                    <a:pt x="186" y="1607"/>
                  </a:cubicBezTo>
                  <a:cubicBezTo>
                    <a:pt x="684" y="1607"/>
                    <a:pt x="1066" y="1317"/>
                    <a:pt x="1481" y="1128"/>
                  </a:cubicBezTo>
                  <a:cubicBezTo>
                    <a:pt x="614" y="959"/>
                    <a:pt x="381" y="599"/>
                    <a:pt x="741" y="7"/>
                  </a:cubicBezTo>
                  <a:cubicBezTo>
                    <a:pt x="704" y="3"/>
                    <a:pt x="670" y="1"/>
                    <a:pt x="639"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3" name="Google Shape;4663;p26"/>
            <p:cNvSpPr/>
            <p:nvPr/>
          </p:nvSpPr>
          <p:spPr>
            <a:xfrm>
              <a:off x="-1616475" y="3809175"/>
              <a:ext cx="24450" cy="8600"/>
            </a:xfrm>
            <a:custGeom>
              <a:rect b="b" l="l" r="r" t="t"/>
              <a:pathLst>
                <a:path extrusionOk="0" h="344" w="978">
                  <a:moveTo>
                    <a:pt x="682" y="0"/>
                  </a:moveTo>
                  <a:cubicBezTo>
                    <a:pt x="426" y="0"/>
                    <a:pt x="0" y="69"/>
                    <a:pt x="238" y="343"/>
                  </a:cubicBezTo>
                  <a:cubicBezTo>
                    <a:pt x="555" y="343"/>
                    <a:pt x="830" y="301"/>
                    <a:pt x="978" y="5"/>
                  </a:cubicBezTo>
                  <a:lnTo>
                    <a:pt x="787" y="5"/>
                  </a:lnTo>
                  <a:cubicBezTo>
                    <a:pt x="759" y="2"/>
                    <a:pt x="723" y="0"/>
                    <a:pt x="682"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4" name="Google Shape;4664;p26"/>
            <p:cNvSpPr/>
            <p:nvPr/>
          </p:nvSpPr>
          <p:spPr>
            <a:xfrm>
              <a:off x="-1698850" y="4050400"/>
              <a:ext cx="28050" cy="32275"/>
            </a:xfrm>
            <a:custGeom>
              <a:rect b="b" l="l" r="r" t="t"/>
              <a:pathLst>
                <a:path extrusionOk="0" h="1291" w="1122">
                  <a:moveTo>
                    <a:pt x="1122" y="0"/>
                  </a:moveTo>
                  <a:lnTo>
                    <a:pt x="1122" y="0"/>
                  </a:lnTo>
                  <a:cubicBezTo>
                    <a:pt x="170" y="64"/>
                    <a:pt x="297" y="825"/>
                    <a:pt x="1" y="1290"/>
                  </a:cubicBezTo>
                  <a:cubicBezTo>
                    <a:pt x="614" y="1036"/>
                    <a:pt x="825" y="508"/>
                    <a:pt x="1122"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5" name="Google Shape;4665;p26"/>
            <p:cNvSpPr/>
            <p:nvPr/>
          </p:nvSpPr>
          <p:spPr>
            <a:xfrm>
              <a:off x="-1718400" y="4083175"/>
              <a:ext cx="19575" cy="23825"/>
            </a:xfrm>
            <a:custGeom>
              <a:rect b="b" l="l" r="r" t="t"/>
              <a:pathLst>
                <a:path extrusionOk="0" h="953" w="783">
                  <a:moveTo>
                    <a:pt x="613" y="0"/>
                  </a:moveTo>
                  <a:cubicBezTo>
                    <a:pt x="254" y="381"/>
                    <a:pt x="0" y="741"/>
                    <a:pt x="783" y="952"/>
                  </a:cubicBezTo>
                  <a:cubicBezTo>
                    <a:pt x="783" y="635"/>
                    <a:pt x="783" y="318"/>
                    <a:pt x="783"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6" name="Google Shape;4666;p26"/>
            <p:cNvSpPr/>
            <p:nvPr/>
          </p:nvSpPr>
          <p:spPr>
            <a:xfrm>
              <a:off x="-1196025" y="4057500"/>
              <a:ext cx="44975" cy="32750"/>
            </a:xfrm>
            <a:custGeom>
              <a:rect b="b" l="l" r="r" t="t"/>
              <a:pathLst>
                <a:path extrusionOk="0" h="1310" w="1799">
                  <a:moveTo>
                    <a:pt x="1125" y="0"/>
                  </a:moveTo>
                  <a:cubicBezTo>
                    <a:pt x="1086" y="0"/>
                    <a:pt x="1049" y="15"/>
                    <a:pt x="1016" y="54"/>
                  </a:cubicBezTo>
                  <a:cubicBezTo>
                    <a:pt x="868" y="393"/>
                    <a:pt x="1" y="1070"/>
                    <a:pt x="508" y="1302"/>
                  </a:cubicBezTo>
                  <a:cubicBezTo>
                    <a:pt x="550" y="1307"/>
                    <a:pt x="589" y="1309"/>
                    <a:pt x="627" y="1309"/>
                  </a:cubicBezTo>
                  <a:cubicBezTo>
                    <a:pt x="1094" y="1309"/>
                    <a:pt x="1315" y="964"/>
                    <a:pt x="1608" y="710"/>
                  </a:cubicBezTo>
                  <a:cubicBezTo>
                    <a:pt x="1608" y="499"/>
                    <a:pt x="1798" y="245"/>
                    <a:pt x="1397" y="118"/>
                  </a:cubicBezTo>
                  <a:cubicBezTo>
                    <a:pt x="1309" y="74"/>
                    <a:pt x="1211" y="0"/>
                    <a:pt x="1125"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7" name="Google Shape;4667;p26"/>
            <p:cNvSpPr/>
            <p:nvPr/>
          </p:nvSpPr>
          <p:spPr>
            <a:xfrm>
              <a:off x="-2024025" y="3873275"/>
              <a:ext cx="18525" cy="32275"/>
            </a:xfrm>
            <a:custGeom>
              <a:rect b="b" l="l" r="r" t="t"/>
              <a:pathLst>
                <a:path extrusionOk="0" h="1291" w="741">
                  <a:moveTo>
                    <a:pt x="741" y="0"/>
                  </a:moveTo>
                  <a:lnTo>
                    <a:pt x="741" y="0"/>
                  </a:lnTo>
                  <a:cubicBezTo>
                    <a:pt x="360" y="338"/>
                    <a:pt x="85" y="783"/>
                    <a:pt x="1" y="1290"/>
                  </a:cubicBezTo>
                  <a:lnTo>
                    <a:pt x="572" y="1290"/>
                  </a:lnTo>
                  <a:cubicBezTo>
                    <a:pt x="466" y="846"/>
                    <a:pt x="741" y="444"/>
                    <a:pt x="741"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8" name="Google Shape;4668;p26"/>
            <p:cNvSpPr/>
            <p:nvPr/>
          </p:nvSpPr>
          <p:spPr>
            <a:xfrm>
              <a:off x="-1996000" y="3841550"/>
              <a:ext cx="14300" cy="19575"/>
            </a:xfrm>
            <a:custGeom>
              <a:rect b="b" l="l" r="r" t="t"/>
              <a:pathLst>
                <a:path extrusionOk="0" h="783" w="572">
                  <a:moveTo>
                    <a:pt x="170" y="0"/>
                  </a:moveTo>
                  <a:cubicBezTo>
                    <a:pt x="212" y="275"/>
                    <a:pt x="149" y="550"/>
                    <a:pt x="1" y="783"/>
                  </a:cubicBezTo>
                  <a:cubicBezTo>
                    <a:pt x="572" y="613"/>
                    <a:pt x="445" y="317"/>
                    <a:pt x="170"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9" name="Google Shape;4669;p26"/>
            <p:cNvSpPr/>
            <p:nvPr/>
          </p:nvSpPr>
          <p:spPr>
            <a:xfrm>
              <a:off x="-1996000" y="3813000"/>
              <a:ext cx="14300" cy="12175"/>
            </a:xfrm>
            <a:custGeom>
              <a:rect b="b" l="l" r="r" t="t"/>
              <a:pathLst>
                <a:path extrusionOk="0" h="487" w="572">
                  <a:moveTo>
                    <a:pt x="1" y="0"/>
                  </a:moveTo>
                  <a:lnTo>
                    <a:pt x="1" y="487"/>
                  </a:lnTo>
                  <a:cubicBezTo>
                    <a:pt x="276" y="317"/>
                    <a:pt x="572" y="169"/>
                    <a:pt x="1"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0" name="Google Shape;4670;p26"/>
            <p:cNvSpPr/>
            <p:nvPr/>
          </p:nvSpPr>
          <p:spPr>
            <a:xfrm>
              <a:off x="-2718775" y="4110675"/>
              <a:ext cx="26450" cy="19575"/>
            </a:xfrm>
            <a:custGeom>
              <a:rect b="b" l="l" r="r" t="t"/>
              <a:pathLst>
                <a:path extrusionOk="0" h="783" w="1058">
                  <a:moveTo>
                    <a:pt x="1058" y="0"/>
                  </a:moveTo>
                  <a:lnTo>
                    <a:pt x="487" y="148"/>
                  </a:lnTo>
                  <a:cubicBezTo>
                    <a:pt x="0" y="254"/>
                    <a:pt x="127" y="550"/>
                    <a:pt x="296" y="783"/>
                  </a:cubicBezTo>
                  <a:cubicBezTo>
                    <a:pt x="508" y="487"/>
                    <a:pt x="952" y="360"/>
                    <a:pt x="1058"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1" name="Google Shape;4671;p26"/>
            <p:cNvSpPr/>
            <p:nvPr/>
          </p:nvSpPr>
          <p:spPr>
            <a:xfrm>
              <a:off x="-2279400" y="3740550"/>
              <a:ext cx="28050" cy="20800"/>
            </a:xfrm>
            <a:custGeom>
              <a:rect b="b" l="l" r="r" t="t"/>
              <a:pathLst>
                <a:path extrusionOk="0" h="832" w="1122">
                  <a:moveTo>
                    <a:pt x="1121" y="1"/>
                  </a:moveTo>
                  <a:lnTo>
                    <a:pt x="1121" y="1"/>
                  </a:lnTo>
                  <a:cubicBezTo>
                    <a:pt x="572" y="85"/>
                    <a:pt x="318" y="466"/>
                    <a:pt x="1" y="804"/>
                  </a:cubicBezTo>
                  <a:cubicBezTo>
                    <a:pt x="98" y="823"/>
                    <a:pt x="186" y="831"/>
                    <a:pt x="265" y="831"/>
                  </a:cubicBezTo>
                  <a:cubicBezTo>
                    <a:pt x="821" y="831"/>
                    <a:pt x="955" y="408"/>
                    <a:pt x="1121"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2" name="Google Shape;4672;p26"/>
            <p:cNvSpPr/>
            <p:nvPr/>
          </p:nvSpPr>
          <p:spPr>
            <a:xfrm>
              <a:off x="-1650200" y="3781800"/>
              <a:ext cx="57650" cy="58225"/>
            </a:xfrm>
            <a:custGeom>
              <a:rect b="b" l="l" r="r" t="t"/>
              <a:pathLst>
                <a:path extrusionOk="0" h="2329" w="2306">
                  <a:moveTo>
                    <a:pt x="1587" y="0"/>
                  </a:moveTo>
                  <a:cubicBezTo>
                    <a:pt x="1333" y="254"/>
                    <a:pt x="1227" y="614"/>
                    <a:pt x="846" y="783"/>
                  </a:cubicBezTo>
                  <a:cubicBezTo>
                    <a:pt x="593" y="1037"/>
                    <a:pt x="931" y="1460"/>
                    <a:pt x="466" y="1692"/>
                  </a:cubicBezTo>
                  <a:cubicBezTo>
                    <a:pt x="275" y="1777"/>
                    <a:pt x="0" y="2073"/>
                    <a:pt x="360" y="2263"/>
                  </a:cubicBezTo>
                  <a:cubicBezTo>
                    <a:pt x="440" y="2309"/>
                    <a:pt x="518" y="2328"/>
                    <a:pt x="594" y="2328"/>
                  </a:cubicBezTo>
                  <a:cubicBezTo>
                    <a:pt x="801" y="2328"/>
                    <a:pt x="994" y="2185"/>
                    <a:pt x="1164" y="2031"/>
                  </a:cubicBezTo>
                  <a:cubicBezTo>
                    <a:pt x="1375" y="1650"/>
                    <a:pt x="1269" y="1354"/>
                    <a:pt x="1777" y="1121"/>
                  </a:cubicBezTo>
                  <a:cubicBezTo>
                    <a:pt x="2136" y="677"/>
                    <a:pt x="2306" y="275"/>
                    <a:pt x="1587"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3" name="Google Shape;4673;p26"/>
            <p:cNvSpPr/>
            <p:nvPr/>
          </p:nvSpPr>
          <p:spPr>
            <a:xfrm>
              <a:off x="-1660175" y="3801025"/>
              <a:ext cx="49650" cy="40725"/>
            </a:xfrm>
            <a:custGeom>
              <a:rect b="b" l="l" r="r" t="t"/>
              <a:pathLst>
                <a:path extrusionOk="0" h="1629" w="1986">
                  <a:moveTo>
                    <a:pt x="1024" y="1"/>
                  </a:moveTo>
                  <a:cubicBezTo>
                    <a:pt x="1" y="1"/>
                    <a:pt x="1139" y="1040"/>
                    <a:pt x="463" y="1219"/>
                  </a:cubicBezTo>
                  <a:cubicBezTo>
                    <a:pt x="173" y="1432"/>
                    <a:pt x="554" y="1627"/>
                    <a:pt x="831" y="1627"/>
                  </a:cubicBezTo>
                  <a:cubicBezTo>
                    <a:pt x="858" y="1627"/>
                    <a:pt x="883" y="1625"/>
                    <a:pt x="907" y="1621"/>
                  </a:cubicBezTo>
                  <a:cubicBezTo>
                    <a:pt x="955" y="1626"/>
                    <a:pt x="1000" y="1629"/>
                    <a:pt x="1042" y="1629"/>
                  </a:cubicBezTo>
                  <a:cubicBezTo>
                    <a:pt x="1709" y="1629"/>
                    <a:pt x="1707" y="1027"/>
                    <a:pt x="1986" y="669"/>
                  </a:cubicBezTo>
                  <a:lnTo>
                    <a:pt x="1986" y="500"/>
                  </a:lnTo>
                  <a:cubicBezTo>
                    <a:pt x="1436" y="543"/>
                    <a:pt x="1711" y="1050"/>
                    <a:pt x="1415" y="1240"/>
                  </a:cubicBezTo>
                  <a:cubicBezTo>
                    <a:pt x="1285" y="1321"/>
                    <a:pt x="1156" y="1452"/>
                    <a:pt x="1007" y="1452"/>
                  </a:cubicBezTo>
                  <a:cubicBezTo>
                    <a:pt x="962" y="1452"/>
                    <a:pt x="914" y="1439"/>
                    <a:pt x="865" y="1410"/>
                  </a:cubicBezTo>
                  <a:cubicBezTo>
                    <a:pt x="421" y="1114"/>
                    <a:pt x="1563" y="775"/>
                    <a:pt x="1245" y="14"/>
                  </a:cubicBezTo>
                  <a:cubicBezTo>
                    <a:pt x="1162" y="5"/>
                    <a:pt x="1089" y="1"/>
                    <a:pt x="1024"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4" name="Google Shape;4674;p26"/>
            <p:cNvSpPr/>
            <p:nvPr/>
          </p:nvSpPr>
          <p:spPr>
            <a:xfrm>
              <a:off x="-2762675" y="4069950"/>
              <a:ext cx="75125" cy="74000"/>
            </a:xfrm>
            <a:custGeom>
              <a:rect b="b" l="l" r="r" t="t"/>
              <a:pathLst>
                <a:path extrusionOk="0" h="2960" w="3005">
                  <a:moveTo>
                    <a:pt x="2243" y="1"/>
                  </a:moveTo>
                  <a:cubicBezTo>
                    <a:pt x="1355" y="149"/>
                    <a:pt x="1355" y="1016"/>
                    <a:pt x="741" y="1375"/>
                  </a:cubicBezTo>
                  <a:cubicBezTo>
                    <a:pt x="1" y="1841"/>
                    <a:pt x="149" y="2348"/>
                    <a:pt x="572" y="2898"/>
                  </a:cubicBezTo>
                  <a:cubicBezTo>
                    <a:pt x="674" y="2941"/>
                    <a:pt x="765" y="2960"/>
                    <a:pt x="848" y="2960"/>
                  </a:cubicBezTo>
                  <a:cubicBezTo>
                    <a:pt x="1309" y="2960"/>
                    <a:pt x="1509" y="2387"/>
                    <a:pt x="1970" y="2387"/>
                  </a:cubicBezTo>
                  <a:cubicBezTo>
                    <a:pt x="1990" y="2387"/>
                    <a:pt x="2010" y="2388"/>
                    <a:pt x="2031" y="2390"/>
                  </a:cubicBezTo>
                  <a:cubicBezTo>
                    <a:pt x="2095" y="2179"/>
                    <a:pt x="1968" y="1925"/>
                    <a:pt x="2243" y="1777"/>
                  </a:cubicBezTo>
                  <a:cubicBezTo>
                    <a:pt x="2602" y="1460"/>
                    <a:pt x="2962" y="1143"/>
                    <a:pt x="3004" y="656"/>
                  </a:cubicBezTo>
                  <a:lnTo>
                    <a:pt x="3004" y="656"/>
                  </a:lnTo>
                  <a:cubicBezTo>
                    <a:pt x="2793" y="677"/>
                    <a:pt x="2518" y="614"/>
                    <a:pt x="2475" y="868"/>
                  </a:cubicBezTo>
                  <a:cubicBezTo>
                    <a:pt x="2370" y="1375"/>
                    <a:pt x="1799" y="1629"/>
                    <a:pt x="1672" y="2116"/>
                  </a:cubicBezTo>
                  <a:cubicBezTo>
                    <a:pt x="1619" y="2290"/>
                    <a:pt x="1466" y="2407"/>
                    <a:pt x="1296" y="2407"/>
                  </a:cubicBezTo>
                  <a:cubicBezTo>
                    <a:pt x="1259" y="2407"/>
                    <a:pt x="1222" y="2402"/>
                    <a:pt x="1185" y="2390"/>
                  </a:cubicBezTo>
                  <a:cubicBezTo>
                    <a:pt x="614" y="2094"/>
                    <a:pt x="1926" y="381"/>
                    <a:pt x="2243"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5" name="Google Shape;4675;p26"/>
            <p:cNvSpPr/>
            <p:nvPr/>
          </p:nvSpPr>
          <p:spPr>
            <a:xfrm>
              <a:off x="-1383200" y="3907100"/>
              <a:ext cx="28025" cy="43550"/>
            </a:xfrm>
            <a:custGeom>
              <a:rect b="b" l="l" r="r" t="t"/>
              <a:pathLst>
                <a:path extrusionOk="0" h="1742" w="1121">
                  <a:moveTo>
                    <a:pt x="572" y="1"/>
                  </a:moveTo>
                  <a:lnTo>
                    <a:pt x="572" y="1"/>
                  </a:lnTo>
                  <a:cubicBezTo>
                    <a:pt x="1" y="508"/>
                    <a:pt x="762" y="1312"/>
                    <a:pt x="1" y="1735"/>
                  </a:cubicBezTo>
                  <a:cubicBezTo>
                    <a:pt x="53" y="1739"/>
                    <a:pt x="101" y="1742"/>
                    <a:pt x="145" y="1742"/>
                  </a:cubicBezTo>
                  <a:cubicBezTo>
                    <a:pt x="1120" y="1742"/>
                    <a:pt x="430" y="668"/>
                    <a:pt x="572"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6" name="Google Shape;4676;p26"/>
            <p:cNvSpPr/>
            <p:nvPr/>
          </p:nvSpPr>
          <p:spPr>
            <a:xfrm>
              <a:off x="-2303725" y="3678675"/>
              <a:ext cx="51850" cy="80275"/>
            </a:xfrm>
            <a:custGeom>
              <a:rect b="b" l="l" r="r" t="t"/>
              <a:pathLst>
                <a:path extrusionOk="0" h="3211" w="2074">
                  <a:moveTo>
                    <a:pt x="1351" y="0"/>
                  </a:moveTo>
                  <a:cubicBezTo>
                    <a:pt x="747" y="0"/>
                    <a:pt x="985" y="1549"/>
                    <a:pt x="233" y="1841"/>
                  </a:cubicBezTo>
                  <a:cubicBezTo>
                    <a:pt x="1" y="2137"/>
                    <a:pt x="297" y="2497"/>
                    <a:pt x="64" y="2793"/>
                  </a:cubicBezTo>
                  <a:cubicBezTo>
                    <a:pt x="144" y="3105"/>
                    <a:pt x="251" y="3210"/>
                    <a:pt x="373" y="3210"/>
                  </a:cubicBezTo>
                  <a:cubicBezTo>
                    <a:pt x="540" y="3210"/>
                    <a:pt x="736" y="3012"/>
                    <a:pt x="931" y="2877"/>
                  </a:cubicBezTo>
                  <a:cubicBezTo>
                    <a:pt x="1777" y="2306"/>
                    <a:pt x="1354" y="1312"/>
                    <a:pt x="1946" y="636"/>
                  </a:cubicBezTo>
                  <a:cubicBezTo>
                    <a:pt x="2073" y="488"/>
                    <a:pt x="1650" y="65"/>
                    <a:pt x="1375" y="1"/>
                  </a:cubicBezTo>
                  <a:cubicBezTo>
                    <a:pt x="1367" y="1"/>
                    <a:pt x="1359" y="0"/>
                    <a:pt x="1351"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7" name="Google Shape;4677;p26"/>
            <p:cNvSpPr/>
            <p:nvPr/>
          </p:nvSpPr>
          <p:spPr>
            <a:xfrm>
              <a:off x="-1471500" y="3938150"/>
              <a:ext cx="71350" cy="53100"/>
            </a:xfrm>
            <a:custGeom>
              <a:rect b="b" l="l" r="r" t="t"/>
              <a:pathLst>
                <a:path extrusionOk="0" h="2124" w="2854">
                  <a:moveTo>
                    <a:pt x="2313" y="0"/>
                  </a:moveTo>
                  <a:cubicBezTo>
                    <a:pt x="2282" y="0"/>
                    <a:pt x="2252" y="2"/>
                    <a:pt x="2222" y="6"/>
                  </a:cubicBezTo>
                  <a:cubicBezTo>
                    <a:pt x="2010" y="154"/>
                    <a:pt x="1629" y="28"/>
                    <a:pt x="1481" y="345"/>
                  </a:cubicBezTo>
                  <a:cubicBezTo>
                    <a:pt x="1418" y="852"/>
                    <a:pt x="1016" y="1275"/>
                    <a:pt x="487" y="1360"/>
                  </a:cubicBezTo>
                  <a:cubicBezTo>
                    <a:pt x="234" y="1423"/>
                    <a:pt x="1" y="1614"/>
                    <a:pt x="43" y="1889"/>
                  </a:cubicBezTo>
                  <a:cubicBezTo>
                    <a:pt x="128" y="2078"/>
                    <a:pt x="315" y="2123"/>
                    <a:pt x="529" y="2123"/>
                  </a:cubicBezTo>
                  <a:cubicBezTo>
                    <a:pt x="727" y="2123"/>
                    <a:pt x="950" y="2084"/>
                    <a:pt x="1137" y="2084"/>
                  </a:cubicBezTo>
                  <a:cubicBezTo>
                    <a:pt x="1200" y="2084"/>
                    <a:pt x="1259" y="2088"/>
                    <a:pt x="1312" y="2100"/>
                  </a:cubicBezTo>
                  <a:lnTo>
                    <a:pt x="1672" y="1804"/>
                  </a:lnTo>
                  <a:cubicBezTo>
                    <a:pt x="1756" y="1149"/>
                    <a:pt x="2031" y="620"/>
                    <a:pt x="2835" y="429"/>
                  </a:cubicBezTo>
                  <a:cubicBezTo>
                    <a:pt x="2854" y="164"/>
                    <a:pt x="2583" y="0"/>
                    <a:pt x="2313"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8" name="Google Shape;4678;p26"/>
            <p:cNvSpPr/>
            <p:nvPr/>
          </p:nvSpPr>
          <p:spPr>
            <a:xfrm>
              <a:off x="-1433425" y="3921275"/>
              <a:ext cx="58625" cy="61450"/>
            </a:xfrm>
            <a:custGeom>
              <a:rect b="b" l="l" r="r" t="t"/>
              <a:pathLst>
                <a:path extrusionOk="0" h="2458" w="2345">
                  <a:moveTo>
                    <a:pt x="1700" y="0"/>
                  </a:moveTo>
                  <a:cubicBezTo>
                    <a:pt x="1581" y="0"/>
                    <a:pt x="1477" y="56"/>
                    <a:pt x="1439" y="195"/>
                  </a:cubicBezTo>
                  <a:cubicBezTo>
                    <a:pt x="1714" y="512"/>
                    <a:pt x="1312" y="745"/>
                    <a:pt x="1270" y="999"/>
                  </a:cubicBezTo>
                  <a:cubicBezTo>
                    <a:pt x="297" y="1147"/>
                    <a:pt x="1" y="1675"/>
                    <a:pt x="149" y="2458"/>
                  </a:cubicBezTo>
                  <a:cubicBezTo>
                    <a:pt x="614" y="1189"/>
                    <a:pt x="1460" y="1570"/>
                    <a:pt x="2137" y="576"/>
                  </a:cubicBezTo>
                  <a:cubicBezTo>
                    <a:pt x="2344" y="309"/>
                    <a:pt x="1980" y="0"/>
                    <a:pt x="1700"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9" name="Google Shape;4679;p26"/>
            <p:cNvSpPr/>
            <p:nvPr/>
          </p:nvSpPr>
          <p:spPr>
            <a:xfrm>
              <a:off x="-1411225" y="3926025"/>
              <a:ext cx="35250" cy="20225"/>
            </a:xfrm>
            <a:custGeom>
              <a:rect b="b" l="l" r="r" t="t"/>
              <a:pathLst>
                <a:path extrusionOk="0" h="809" w="1410">
                  <a:moveTo>
                    <a:pt x="661" y="1"/>
                  </a:moveTo>
                  <a:cubicBezTo>
                    <a:pt x="627" y="1"/>
                    <a:pt x="590" y="2"/>
                    <a:pt x="551" y="5"/>
                  </a:cubicBezTo>
                  <a:lnTo>
                    <a:pt x="382" y="5"/>
                  </a:lnTo>
                  <a:lnTo>
                    <a:pt x="1" y="491"/>
                  </a:lnTo>
                  <a:cubicBezTo>
                    <a:pt x="64" y="639"/>
                    <a:pt x="212" y="766"/>
                    <a:pt x="382" y="809"/>
                  </a:cubicBezTo>
                  <a:cubicBezTo>
                    <a:pt x="847" y="647"/>
                    <a:pt x="1409" y="1"/>
                    <a:pt x="661"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0" name="Google Shape;4680;p26"/>
            <p:cNvSpPr/>
            <p:nvPr/>
          </p:nvSpPr>
          <p:spPr>
            <a:xfrm>
              <a:off x="-2803900" y="3810875"/>
              <a:ext cx="39900" cy="45625"/>
            </a:xfrm>
            <a:custGeom>
              <a:rect b="b" l="l" r="r" t="t"/>
              <a:pathLst>
                <a:path extrusionOk="0" h="1825" w="1596">
                  <a:moveTo>
                    <a:pt x="741" y="0"/>
                  </a:moveTo>
                  <a:lnTo>
                    <a:pt x="191" y="1037"/>
                  </a:lnTo>
                  <a:cubicBezTo>
                    <a:pt x="64" y="1037"/>
                    <a:pt x="64" y="1143"/>
                    <a:pt x="0" y="1185"/>
                  </a:cubicBezTo>
                  <a:lnTo>
                    <a:pt x="0" y="1671"/>
                  </a:lnTo>
                  <a:cubicBezTo>
                    <a:pt x="157" y="1778"/>
                    <a:pt x="308" y="1824"/>
                    <a:pt x="447" y="1824"/>
                  </a:cubicBezTo>
                  <a:cubicBezTo>
                    <a:pt x="1190" y="1824"/>
                    <a:pt x="1596" y="499"/>
                    <a:pt x="741"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1" name="Google Shape;4681;p26"/>
            <p:cNvSpPr/>
            <p:nvPr/>
          </p:nvSpPr>
          <p:spPr>
            <a:xfrm>
              <a:off x="-2810250" y="3804525"/>
              <a:ext cx="11125" cy="36500"/>
            </a:xfrm>
            <a:custGeom>
              <a:rect b="b" l="l" r="r" t="t"/>
              <a:pathLst>
                <a:path extrusionOk="0" h="1460" w="445">
                  <a:moveTo>
                    <a:pt x="445" y="1"/>
                  </a:moveTo>
                  <a:cubicBezTo>
                    <a:pt x="1" y="445"/>
                    <a:pt x="297" y="974"/>
                    <a:pt x="254" y="1460"/>
                  </a:cubicBezTo>
                  <a:lnTo>
                    <a:pt x="445" y="1291"/>
                  </a:lnTo>
                  <a:cubicBezTo>
                    <a:pt x="445" y="868"/>
                    <a:pt x="445" y="424"/>
                    <a:pt x="445"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2" name="Google Shape;4682;p26"/>
            <p:cNvSpPr/>
            <p:nvPr/>
          </p:nvSpPr>
          <p:spPr>
            <a:xfrm>
              <a:off x="-1216100" y="4099100"/>
              <a:ext cx="34200" cy="16875"/>
            </a:xfrm>
            <a:custGeom>
              <a:rect b="b" l="l" r="r" t="t"/>
              <a:pathLst>
                <a:path extrusionOk="0" h="675" w="1368">
                  <a:moveTo>
                    <a:pt x="772" y="0"/>
                  </a:moveTo>
                  <a:cubicBezTo>
                    <a:pt x="660" y="0"/>
                    <a:pt x="532" y="37"/>
                    <a:pt x="402" y="125"/>
                  </a:cubicBezTo>
                  <a:cubicBezTo>
                    <a:pt x="0" y="379"/>
                    <a:pt x="465" y="484"/>
                    <a:pt x="550" y="653"/>
                  </a:cubicBezTo>
                  <a:lnTo>
                    <a:pt x="740" y="675"/>
                  </a:lnTo>
                  <a:cubicBezTo>
                    <a:pt x="1368" y="460"/>
                    <a:pt x="1170" y="0"/>
                    <a:pt x="772"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3" name="Google Shape;4683;p26"/>
            <p:cNvSpPr/>
            <p:nvPr/>
          </p:nvSpPr>
          <p:spPr>
            <a:xfrm>
              <a:off x="-1434475" y="3938375"/>
              <a:ext cx="18525" cy="7875"/>
            </a:xfrm>
            <a:custGeom>
              <a:rect b="b" l="l" r="r" t="t"/>
              <a:pathLst>
                <a:path extrusionOk="0" h="315" w="741">
                  <a:moveTo>
                    <a:pt x="402" y="1"/>
                  </a:moveTo>
                  <a:cubicBezTo>
                    <a:pt x="212" y="1"/>
                    <a:pt x="40" y="50"/>
                    <a:pt x="0" y="315"/>
                  </a:cubicBezTo>
                  <a:lnTo>
                    <a:pt x="741" y="19"/>
                  </a:lnTo>
                  <a:cubicBezTo>
                    <a:pt x="637" y="19"/>
                    <a:pt x="517" y="1"/>
                    <a:pt x="402"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4" name="Google Shape;4684;p26"/>
            <p:cNvSpPr/>
            <p:nvPr/>
          </p:nvSpPr>
          <p:spPr>
            <a:xfrm>
              <a:off x="-2306375" y="3724700"/>
              <a:ext cx="12200" cy="23800"/>
            </a:xfrm>
            <a:custGeom>
              <a:rect b="b" l="l" r="r" t="t"/>
              <a:pathLst>
                <a:path extrusionOk="0" h="952" w="488">
                  <a:moveTo>
                    <a:pt x="339" y="0"/>
                  </a:moveTo>
                  <a:cubicBezTo>
                    <a:pt x="1" y="275"/>
                    <a:pt x="212" y="635"/>
                    <a:pt x="170" y="952"/>
                  </a:cubicBezTo>
                  <a:cubicBezTo>
                    <a:pt x="487" y="677"/>
                    <a:pt x="276" y="317"/>
                    <a:pt x="339"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85" name="Google Shape;4685;p26"/>
          <p:cNvGrpSpPr/>
          <p:nvPr/>
        </p:nvGrpSpPr>
        <p:grpSpPr>
          <a:xfrm>
            <a:off x="5682038" y="4596875"/>
            <a:ext cx="1637000" cy="521475"/>
            <a:chOff x="-4380075" y="3780200"/>
            <a:chExt cx="1637000" cy="521475"/>
          </a:xfrm>
        </p:grpSpPr>
        <p:sp>
          <p:nvSpPr>
            <p:cNvPr id="4686" name="Google Shape;4686;p26"/>
            <p:cNvSpPr/>
            <p:nvPr/>
          </p:nvSpPr>
          <p:spPr>
            <a:xfrm>
              <a:off x="-4365800" y="4000700"/>
              <a:ext cx="92575" cy="119000"/>
            </a:xfrm>
            <a:custGeom>
              <a:rect b="b" l="l" r="r" t="t"/>
              <a:pathLst>
                <a:path extrusionOk="0" h="4760" w="3703">
                  <a:moveTo>
                    <a:pt x="1947" y="0"/>
                  </a:moveTo>
                  <a:cubicBezTo>
                    <a:pt x="1850" y="76"/>
                    <a:pt x="1738" y="93"/>
                    <a:pt x="1622" y="93"/>
                  </a:cubicBezTo>
                  <a:cubicBezTo>
                    <a:pt x="1523" y="93"/>
                    <a:pt x="1421" y="81"/>
                    <a:pt x="1324" y="81"/>
                  </a:cubicBezTo>
                  <a:cubicBezTo>
                    <a:pt x="1184" y="81"/>
                    <a:pt x="1053" y="107"/>
                    <a:pt x="953" y="233"/>
                  </a:cubicBezTo>
                  <a:cubicBezTo>
                    <a:pt x="1185" y="867"/>
                    <a:pt x="1016" y="1481"/>
                    <a:pt x="805" y="2094"/>
                  </a:cubicBezTo>
                  <a:cubicBezTo>
                    <a:pt x="403" y="2411"/>
                    <a:pt x="1" y="2728"/>
                    <a:pt x="403" y="3278"/>
                  </a:cubicBezTo>
                  <a:cubicBezTo>
                    <a:pt x="614" y="3532"/>
                    <a:pt x="276" y="3765"/>
                    <a:pt x="255" y="4018"/>
                  </a:cubicBezTo>
                  <a:cubicBezTo>
                    <a:pt x="227" y="4566"/>
                    <a:pt x="637" y="4759"/>
                    <a:pt x="1089" y="4759"/>
                  </a:cubicBezTo>
                  <a:cubicBezTo>
                    <a:pt x="1318" y="4759"/>
                    <a:pt x="1557" y="4710"/>
                    <a:pt x="1756" y="4632"/>
                  </a:cubicBezTo>
                  <a:cubicBezTo>
                    <a:pt x="2095" y="4293"/>
                    <a:pt x="1947" y="3786"/>
                    <a:pt x="2243" y="3447"/>
                  </a:cubicBezTo>
                  <a:cubicBezTo>
                    <a:pt x="2306" y="3342"/>
                    <a:pt x="2391" y="3236"/>
                    <a:pt x="2391" y="3151"/>
                  </a:cubicBezTo>
                  <a:cubicBezTo>
                    <a:pt x="2285" y="2559"/>
                    <a:pt x="2941" y="2052"/>
                    <a:pt x="2475" y="1396"/>
                  </a:cubicBezTo>
                  <a:cubicBezTo>
                    <a:pt x="2391" y="677"/>
                    <a:pt x="3702" y="85"/>
                    <a:pt x="1947"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7" name="Google Shape;4687;p26"/>
            <p:cNvSpPr/>
            <p:nvPr/>
          </p:nvSpPr>
          <p:spPr>
            <a:xfrm>
              <a:off x="-3783125" y="3934375"/>
              <a:ext cx="107900" cy="114625"/>
            </a:xfrm>
            <a:custGeom>
              <a:rect b="b" l="l" r="r" t="t"/>
              <a:pathLst>
                <a:path extrusionOk="0" h="4585" w="4316">
                  <a:moveTo>
                    <a:pt x="2319" y="0"/>
                  </a:moveTo>
                  <a:cubicBezTo>
                    <a:pt x="1715" y="0"/>
                    <a:pt x="938" y="245"/>
                    <a:pt x="1862" y="602"/>
                  </a:cubicBezTo>
                  <a:cubicBezTo>
                    <a:pt x="2475" y="813"/>
                    <a:pt x="2475" y="1109"/>
                    <a:pt x="2094" y="1511"/>
                  </a:cubicBezTo>
                  <a:cubicBezTo>
                    <a:pt x="1396" y="2780"/>
                    <a:pt x="2158" y="2928"/>
                    <a:pt x="487" y="3668"/>
                  </a:cubicBezTo>
                  <a:cubicBezTo>
                    <a:pt x="1" y="3922"/>
                    <a:pt x="1" y="4176"/>
                    <a:pt x="529" y="4387"/>
                  </a:cubicBezTo>
                  <a:cubicBezTo>
                    <a:pt x="780" y="4516"/>
                    <a:pt x="1005" y="4584"/>
                    <a:pt x="1210" y="4584"/>
                  </a:cubicBezTo>
                  <a:cubicBezTo>
                    <a:pt x="1541" y="4584"/>
                    <a:pt x="1817" y="4407"/>
                    <a:pt x="2052" y="4028"/>
                  </a:cubicBezTo>
                  <a:cubicBezTo>
                    <a:pt x="2771" y="2865"/>
                    <a:pt x="4315" y="1257"/>
                    <a:pt x="2771" y="73"/>
                  </a:cubicBezTo>
                  <a:cubicBezTo>
                    <a:pt x="2672" y="23"/>
                    <a:pt x="2504" y="0"/>
                    <a:pt x="2319"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8" name="Google Shape;4688;p26"/>
            <p:cNvSpPr/>
            <p:nvPr/>
          </p:nvSpPr>
          <p:spPr>
            <a:xfrm>
              <a:off x="-3509775" y="3839900"/>
              <a:ext cx="120575" cy="104250"/>
            </a:xfrm>
            <a:custGeom>
              <a:rect b="b" l="l" r="r" t="t"/>
              <a:pathLst>
                <a:path extrusionOk="0" h="4170" w="4823">
                  <a:moveTo>
                    <a:pt x="2890" y="1"/>
                  </a:moveTo>
                  <a:cubicBezTo>
                    <a:pt x="1554" y="1"/>
                    <a:pt x="1306" y="1448"/>
                    <a:pt x="635" y="2435"/>
                  </a:cubicBezTo>
                  <a:cubicBezTo>
                    <a:pt x="1" y="3196"/>
                    <a:pt x="953" y="3958"/>
                    <a:pt x="1672" y="4169"/>
                  </a:cubicBezTo>
                  <a:cubicBezTo>
                    <a:pt x="2200" y="3915"/>
                    <a:pt x="3575" y="3640"/>
                    <a:pt x="3406" y="2921"/>
                  </a:cubicBezTo>
                  <a:cubicBezTo>
                    <a:pt x="3348" y="2889"/>
                    <a:pt x="3282" y="2875"/>
                    <a:pt x="3209" y="2875"/>
                  </a:cubicBezTo>
                  <a:cubicBezTo>
                    <a:pt x="2806" y="2875"/>
                    <a:pt x="2207" y="3295"/>
                    <a:pt x="1828" y="3295"/>
                  </a:cubicBezTo>
                  <a:cubicBezTo>
                    <a:pt x="1648" y="3295"/>
                    <a:pt x="1518" y="3200"/>
                    <a:pt x="1481" y="2921"/>
                  </a:cubicBezTo>
                  <a:cubicBezTo>
                    <a:pt x="1650" y="2245"/>
                    <a:pt x="1481" y="1441"/>
                    <a:pt x="2285" y="954"/>
                  </a:cubicBezTo>
                  <a:cubicBezTo>
                    <a:pt x="2446" y="849"/>
                    <a:pt x="2586" y="806"/>
                    <a:pt x="2712" y="806"/>
                  </a:cubicBezTo>
                  <a:cubicBezTo>
                    <a:pt x="3167" y="806"/>
                    <a:pt x="3445" y="1360"/>
                    <a:pt x="3892" y="1525"/>
                  </a:cubicBezTo>
                  <a:cubicBezTo>
                    <a:pt x="4823" y="1250"/>
                    <a:pt x="3850" y="130"/>
                    <a:pt x="3194" y="24"/>
                  </a:cubicBezTo>
                  <a:cubicBezTo>
                    <a:pt x="3087" y="8"/>
                    <a:pt x="2986" y="1"/>
                    <a:pt x="2890"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9" name="Google Shape;4689;p26"/>
            <p:cNvSpPr/>
            <p:nvPr/>
          </p:nvSpPr>
          <p:spPr>
            <a:xfrm>
              <a:off x="-3648600" y="4077075"/>
              <a:ext cx="133575" cy="103575"/>
            </a:xfrm>
            <a:custGeom>
              <a:rect b="b" l="l" r="r" t="t"/>
              <a:pathLst>
                <a:path extrusionOk="0" h="4143" w="5343">
                  <a:moveTo>
                    <a:pt x="4566" y="1"/>
                  </a:moveTo>
                  <a:cubicBezTo>
                    <a:pt x="4442" y="1"/>
                    <a:pt x="4323" y="80"/>
                    <a:pt x="4306" y="202"/>
                  </a:cubicBezTo>
                  <a:cubicBezTo>
                    <a:pt x="3714" y="1492"/>
                    <a:pt x="2403" y="3248"/>
                    <a:pt x="838" y="3374"/>
                  </a:cubicBezTo>
                  <a:cubicBezTo>
                    <a:pt x="784" y="3368"/>
                    <a:pt x="735" y="3365"/>
                    <a:pt x="691" y="3365"/>
                  </a:cubicBezTo>
                  <a:cubicBezTo>
                    <a:pt x="1" y="3365"/>
                    <a:pt x="482" y="4143"/>
                    <a:pt x="1017" y="4143"/>
                  </a:cubicBezTo>
                  <a:cubicBezTo>
                    <a:pt x="1091" y="4143"/>
                    <a:pt x="1166" y="4128"/>
                    <a:pt x="1239" y="4094"/>
                  </a:cubicBezTo>
                  <a:cubicBezTo>
                    <a:pt x="2995" y="3903"/>
                    <a:pt x="5342" y="1894"/>
                    <a:pt x="4644" y="12"/>
                  </a:cubicBezTo>
                  <a:cubicBezTo>
                    <a:pt x="4619" y="4"/>
                    <a:pt x="4592" y="1"/>
                    <a:pt x="4566"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0" name="Google Shape;4690;p26"/>
            <p:cNvSpPr/>
            <p:nvPr/>
          </p:nvSpPr>
          <p:spPr>
            <a:xfrm>
              <a:off x="-3325250" y="3973575"/>
              <a:ext cx="66125" cy="86300"/>
            </a:xfrm>
            <a:custGeom>
              <a:rect b="b" l="l" r="r" t="t"/>
              <a:pathLst>
                <a:path extrusionOk="0" h="3452" w="2645">
                  <a:moveTo>
                    <a:pt x="1914" y="1"/>
                  </a:moveTo>
                  <a:cubicBezTo>
                    <a:pt x="1883" y="1"/>
                    <a:pt x="1851" y="3"/>
                    <a:pt x="1820" y="6"/>
                  </a:cubicBezTo>
                  <a:cubicBezTo>
                    <a:pt x="1703" y="58"/>
                    <a:pt x="1578" y="68"/>
                    <a:pt x="1452" y="68"/>
                  </a:cubicBezTo>
                  <a:cubicBezTo>
                    <a:pt x="1361" y="68"/>
                    <a:pt x="1269" y="63"/>
                    <a:pt x="1179" y="63"/>
                  </a:cubicBezTo>
                  <a:cubicBezTo>
                    <a:pt x="1033" y="63"/>
                    <a:pt x="891" y="77"/>
                    <a:pt x="762" y="154"/>
                  </a:cubicBezTo>
                  <a:cubicBezTo>
                    <a:pt x="657" y="324"/>
                    <a:pt x="995" y="535"/>
                    <a:pt x="868" y="662"/>
                  </a:cubicBezTo>
                  <a:cubicBezTo>
                    <a:pt x="191" y="1170"/>
                    <a:pt x="339" y="1889"/>
                    <a:pt x="149" y="2523"/>
                  </a:cubicBezTo>
                  <a:cubicBezTo>
                    <a:pt x="1" y="2967"/>
                    <a:pt x="276" y="3327"/>
                    <a:pt x="805" y="3433"/>
                  </a:cubicBezTo>
                  <a:cubicBezTo>
                    <a:pt x="869" y="3445"/>
                    <a:pt x="927" y="3451"/>
                    <a:pt x="980" y="3451"/>
                  </a:cubicBezTo>
                  <a:cubicBezTo>
                    <a:pt x="1368" y="3451"/>
                    <a:pt x="1492" y="3135"/>
                    <a:pt x="1566" y="2819"/>
                  </a:cubicBezTo>
                  <a:cubicBezTo>
                    <a:pt x="1778" y="1973"/>
                    <a:pt x="2454" y="1297"/>
                    <a:pt x="2645" y="472"/>
                  </a:cubicBezTo>
                  <a:cubicBezTo>
                    <a:pt x="2510" y="184"/>
                    <a:pt x="2219" y="1"/>
                    <a:pt x="1914"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1" name="Google Shape;4691;p26"/>
            <p:cNvSpPr/>
            <p:nvPr/>
          </p:nvSpPr>
          <p:spPr>
            <a:xfrm>
              <a:off x="-3061350" y="3976625"/>
              <a:ext cx="100975" cy="93550"/>
            </a:xfrm>
            <a:custGeom>
              <a:rect b="b" l="l" r="r" t="t"/>
              <a:pathLst>
                <a:path extrusionOk="0" h="3742" w="4039">
                  <a:moveTo>
                    <a:pt x="2548" y="0"/>
                  </a:moveTo>
                  <a:cubicBezTo>
                    <a:pt x="1914" y="0"/>
                    <a:pt x="1" y="2513"/>
                    <a:pt x="802" y="2930"/>
                  </a:cubicBezTo>
                  <a:cubicBezTo>
                    <a:pt x="1529" y="3484"/>
                    <a:pt x="1916" y="3742"/>
                    <a:pt x="2296" y="3742"/>
                  </a:cubicBezTo>
                  <a:cubicBezTo>
                    <a:pt x="2613" y="3742"/>
                    <a:pt x="2925" y="3562"/>
                    <a:pt x="3425" y="3226"/>
                  </a:cubicBezTo>
                  <a:cubicBezTo>
                    <a:pt x="3425" y="2761"/>
                    <a:pt x="4038" y="2422"/>
                    <a:pt x="3742" y="1915"/>
                  </a:cubicBezTo>
                  <a:cubicBezTo>
                    <a:pt x="3648" y="1886"/>
                    <a:pt x="3552" y="1873"/>
                    <a:pt x="3456" y="1873"/>
                  </a:cubicBezTo>
                  <a:cubicBezTo>
                    <a:pt x="3057" y="1873"/>
                    <a:pt x="2669" y="2110"/>
                    <a:pt x="2515" y="2486"/>
                  </a:cubicBezTo>
                  <a:cubicBezTo>
                    <a:pt x="2428" y="2670"/>
                    <a:pt x="2234" y="2766"/>
                    <a:pt x="2055" y="2766"/>
                  </a:cubicBezTo>
                  <a:cubicBezTo>
                    <a:pt x="1845" y="2766"/>
                    <a:pt x="1656" y="2633"/>
                    <a:pt x="1691" y="2359"/>
                  </a:cubicBezTo>
                  <a:cubicBezTo>
                    <a:pt x="1310" y="1196"/>
                    <a:pt x="2346" y="1534"/>
                    <a:pt x="2706" y="625"/>
                  </a:cubicBezTo>
                  <a:cubicBezTo>
                    <a:pt x="2795" y="179"/>
                    <a:pt x="2717" y="0"/>
                    <a:pt x="2548"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2" name="Google Shape;4692;p26"/>
            <p:cNvSpPr/>
            <p:nvPr/>
          </p:nvSpPr>
          <p:spPr>
            <a:xfrm>
              <a:off x="-3336600" y="3982425"/>
              <a:ext cx="85950" cy="95000"/>
            </a:xfrm>
            <a:custGeom>
              <a:rect b="b" l="l" r="r" t="t"/>
              <a:pathLst>
                <a:path extrusionOk="0" h="3800" w="3438">
                  <a:moveTo>
                    <a:pt x="1470" y="1"/>
                  </a:moveTo>
                  <a:cubicBezTo>
                    <a:pt x="1415" y="1"/>
                    <a:pt x="1352" y="4"/>
                    <a:pt x="1280" y="12"/>
                  </a:cubicBezTo>
                  <a:cubicBezTo>
                    <a:pt x="117" y="752"/>
                    <a:pt x="582" y="1958"/>
                    <a:pt x="53" y="3015"/>
                  </a:cubicBezTo>
                  <a:cubicBezTo>
                    <a:pt x="1" y="3610"/>
                    <a:pt x="744" y="3799"/>
                    <a:pt x="1313" y="3799"/>
                  </a:cubicBezTo>
                  <a:cubicBezTo>
                    <a:pt x="1433" y="3799"/>
                    <a:pt x="1544" y="3791"/>
                    <a:pt x="1639" y="3777"/>
                  </a:cubicBezTo>
                  <a:cubicBezTo>
                    <a:pt x="2528" y="3036"/>
                    <a:pt x="2528" y="1894"/>
                    <a:pt x="3226" y="1048"/>
                  </a:cubicBezTo>
                  <a:cubicBezTo>
                    <a:pt x="3437" y="773"/>
                    <a:pt x="3268" y="414"/>
                    <a:pt x="3120" y="118"/>
                  </a:cubicBezTo>
                  <a:cubicBezTo>
                    <a:pt x="3069" y="114"/>
                    <a:pt x="3024" y="113"/>
                    <a:pt x="2984" y="113"/>
                  </a:cubicBezTo>
                  <a:cubicBezTo>
                    <a:pt x="2293" y="113"/>
                    <a:pt x="2968" y="606"/>
                    <a:pt x="2549" y="1006"/>
                  </a:cubicBezTo>
                  <a:cubicBezTo>
                    <a:pt x="1830" y="1450"/>
                    <a:pt x="2062" y="2888"/>
                    <a:pt x="1407" y="2952"/>
                  </a:cubicBezTo>
                  <a:cubicBezTo>
                    <a:pt x="1068" y="2931"/>
                    <a:pt x="688" y="2634"/>
                    <a:pt x="793" y="2444"/>
                  </a:cubicBezTo>
                  <a:cubicBezTo>
                    <a:pt x="1195" y="1831"/>
                    <a:pt x="624" y="985"/>
                    <a:pt x="1512" y="520"/>
                  </a:cubicBezTo>
                  <a:cubicBezTo>
                    <a:pt x="1782" y="365"/>
                    <a:pt x="2034" y="1"/>
                    <a:pt x="1470"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3" name="Google Shape;4693;p26"/>
            <p:cNvSpPr/>
            <p:nvPr/>
          </p:nvSpPr>
          <p:spPr>
            <a:xfrm>
              <a:off x="-3037600" y="3967375"/>
              <a:ext cx="96250" cy="85600"/>
            </a:xfrm>
            <a:custGeom>
              <a:rect b="b" l="l" r="r" t="t"/>
              <a:pathLst>
                <a:path extrusionOk="0" h="3424" w="3850">
                  <a:moveTo>
                    <a:pt x="3194" y="1"/>
                  </a:moveTo>
                  <a:lnTo>
                    <a:pt x="3194" y="1"/>
                  </a:lnTo>
                  <a:cubicBezTo>
                    <a:pt x="2158" y="22"/>
                    <a:pt x="2855" y="1925"/>
                    <a:pt x="1925" y="1989"/>
                  </a:cubicBezTo>
                  <a:cubicBezTo>
                    <a:pt x="1502" y="1777"/>
                    <a:pt x="1988" y="1206"/>
                    <a:pt x="1735" y="889"/>
                  </a:cubicBezTo>
                  <a:lnTo>
                    <a:pt x="1735" y="889"/>
                  </a:lnTo>
                  <a:cubicBezTo>
                    <a:pt x="1312" y="1143"/>
                    <a:pt x="1037" y="1523"/>
                    <a:pt x="508" y="1777"/>
                  </a:cubicBezTo>
                  <a:cubicBezTo>
                    <a:pt x="0" y="2031"/>
                    <a:pt x="592" y="2475"/>
                    <a:pt x="529" y="2750"/>
                  </a:cubicBezTo>
                  <a:cubicBezTo>
                    <a:pt x="466" y="3046"/>
                    <a:pt x="381" y="3342"/>
                    <a:pt x="783" y="3406"/>
                  </a:cubicBezTo>
                  <a:cubicBezTo>
                    <a:pt x="895" y="3418"/>
                    <a:pt x="994" y="3423"/>
                    <a:pt x="1081" y="3423"/>
                  </a:cubicBezTo>
                  <a:cubicBezTo>
                    <a:pt x="2238" y="3423"/>
                    <a:pt x="1320" y="2445"/>
                    <a:pt x="2834" y="2327"/>
                  </a:cubicBezTo>
                  <a:lnTo>
                    <a:pt x="2940" y="2242"/>
                  </a:lnTo>
                  <a:cubicBezTo>
                    <a:pt x="3088" y="1714"/>
                    <a:pt x="3849" y="254"/>
                    <a:pt x="3194"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4" name="Google Shape;4694;p26"/>
            <p:cNvSpPr/>
            <p:nvPr/>
          </p:nvSpPr>
          <p:spPr>
            <a:xfrm>
              <a:off x="-3977175" y="4201325"/>
              <a:ext cx="86750" cy="100225"/>
            </a:xfrm>
            <a:custGeom>
              <a:rect b="b" l="l" r="r" t="t"/>
              <a:pathLst>
                <a:path extrusionOk="0" h="4009" w="3470">
                  <a:moveTo>
                    <a:pt x="2998" y="1"/>
                  </a:moveTo>
                  <a:cubicBezTo>
                    <a:pt x="2651" y="1"/>
                    <a:pt x="2389" y="695"/>
                    <a:pt x="2264" y="963"/>
                  </a:cubicBezTo>
                  <a:cubicBezTo>
                    <a:pt x="1841" y="1704"/>
                    <a:pt x="1714" y="2634"/>
                    <a:pt x="635" y="2994"/>
                  </a:cubicBezTo>
                  <a:cubicBezTo>
                    <a:pt x="424" y="3269"/>
                    <a:pt x="1" y="3713"/>
                    <a:pt x="318" y="4009"/>
                  </a:cubicBezTo>
                  <a:cubicBezTo>
                    <a:pt x="2369" y="3375"/>
                    <a:pt x="3469" y="1894"/>
                    <a:pt x="3194" y="75"/>
                  </a:cubicBezTo>
                  <a:cubicBezTo>
                    <a:pt x="3126" y="24"/>
                    <a:pt x="3061" y="1"/>
                    <a:pt x="2998"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5" name="Google Shape;4695;p26"/>
            <p:cNvSpPr/>
            <p:nvPr/>
          </p:nvSpPr>
          <p:spPr>
            <a:xfrm>
              <a:off x="-3308325" y="3985875"/>
              <a:ext cx="71400" cy="92625"/>
            </a:xfrm>
            <a:custGeom>
              <a:rect b="b" l="l" r="r" t="t"/>
              <a:pathLst>
                <a:path extrusionOk="0" h="3705" w="2856">
                  <a:moveTo>
                    <a:pt x="1968" y="1"/>
                  </a:moveTo>
                  <a:cubicBezTo>
                    <a:pt x="1968" y="678"/>
                    <a:pt x="1862" y="1312"/>
                    <a:pt x="1185" y="1756"/>
                  </a:cubicBezTo>
                  <a:cubicBezTo>
                    <a:pt x="1101" y="1820"/>
                    <a:pt x="1058" y="1925"/>
                    <a:pt x="1079" y="2052"/>
                  </a:cubicBezTo>
                  <a:cubicBezTo>
                    <a:pt x="1566" y="2983"/>
                    <a:pt x="1" y="3046"/>
                    <a:pt x="487" y="3660"/>
                  </a:cubicBezTo>
                  <a:cubicBezTo>
                    <a:pt x="595" y="3691"/>
                    <a:pt x="692" y="3704"/>
                    <a:pt x="779" y="3704"/>
                  </a:cubicBezTo>
                  <a:cubicBezTo>
                    <a:pt x="1291" y="3704"/>
                    <a:pt x="1485" y="3233"/>
                    <a:pt x="1756" y="2962"/>
                  </a:cubicBezTo>
                  <a:cubicBezTo>
                    <a:pt x="2814" y="1862"/>
                    <a:pt x="2856" y="889"/>
                    <a:pt x="1968"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6" name="Google Shape;4696;p26"/>
            <p:cNvSpPr/>
            <p:nvPr/>
          </p:nvSpPr>
          <p:spPr>
            <a:xfrm>
              <a:off x="-2825050" y="3780200"/>
              <a:ext cx="81975" cy="104200"/>
            </a:xfrm>
            <a:custGeom>
              <a:rect b="b" l="l" r="r" t="t"/>
              <a:pathLst>
                <a:path extrusionOk="0" h="4168" w="3279">
                  <a:moveTo>
                    <a:pt x="2503" y="42"/>
                  </a:moveTo>
                  <a:cubicBezTo>
                    <a:pt x="1130" y="42"/>
                    <a:pt x="2220" y="1577"/>
                    <a:pt x="2115" y="2370"/>
                  </a:cubicBezTo>
                  <a:cubicBezTo>
                    <a:pt x="2221" y="3046"/>
                    <a:pt x="1481" y="2983"/>
                    <a:pt x="1142" y="3237"/>
                  </a:cubicBezTo>
                  <a:cubicBezTo>
                    <a:pt x="1135" y="3242"/>
                    <a:pt x="1128" y="3245"/>
                    <a:pt x="1120" y="3245"/>
                  </a:cubicBezTo>
                  <a:cubicBezTo>
                    <a:pt x="1038" y="3245"/>
                    <a:pt x="919" y="2982"/>
                    <a:pt x="719" y="2982"/>
                  </a:cubicBezTo>
                  <a:cubicBezTo>
                    <a:pt x="712" y="2982"/>
                    <a:pt x="705" y="2982"/>
                    <a:pt x="698" y="2983"/>
                  </a:cubicBezTo>
                  <a:cubicBezTo>
                    <a:pt x="0" y="3194"/>
                    <a:pt x="529" y="3554"/>
                    <a:pt x="529" y="3850"/>
                  </a:cubicBezTo>
                  <a:cubicBezTo>
                    <a:pt x="719" y="4167"/>
                    <a:pt x="1164" y="3956"/>
                    <a:pt x="1417" y="4167"/>
                  </a:cubicBezTo>
                  <a:cubicBezTo>
                    <a:pt x="3215" y="3300"/>
                    <a:pt x="3194" y="1799"/>
                    <a:pt x="3279" y="318"/>
                  </a:cubicBezTo>
                  <a:cubicBezTo>
                    <a:pt x="3173" y="1"/>
                    <a:pt x="2834" y="85"/>
                    <a:pt x="2559" y="43"/>
                  </a:cubicBezTo>
                  <a:cubicBezTo>
                    <a:pt x="2540" y="43"/>
                    <a:pt x="2521" y="42"/>
                    <a:pt x="2503" y="42"/>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7" name="Google Shape;4697;p26"/>
            <p:cNvSpPr/>
            <p:nvPr/>
          </p:nvSpPr>
          <p:spPr>
            <a:xfrm>
              <a:off x="-4075525" y="4015075"/>
              <a:ext cx="79525" cy="109500"/>
            </a:xfrm>
            <a:custGeom>
              <a:rect b="b" l="l" r="r" t="t"/>
              <a:pathLst>
                <a:path extrusionOk="0" h="4380" w="3181">
                  <a:moveTo>
                    <a:pt x="932" y="1"/>
                  </a:moveTo>
                  <a:cubicBezTo>
                    <a:pt x="832" y="1"/>
                    <a:pt x="730" y="52"/>
                    <a:pt x="678" y="144"/>
                  </a:cubicBezTo>
                  <a:cubicBezTo>
                    <a:pt x="847" y="631"/>
                    <a:pt x="1" y="990"/>
                    <a:pt x="762" y="1392"/>
                  </a:cubicBezTo>
                  <a:cubicBezTo>
                    <a:pt x="1101" y="1392"/>
                    <a:pt x="1143" y="990"/>
                    <a:pt x="1566" y="969"/>
                  </a:cubicBezTo>
                  <a:lnTo>
                    <a:pt x="1566" y="969"/>
                  </a:lnTo>
                  <a:cubicBezTo>
                    <a:pt x="974" y="1942"/>
                    <a:pt x="1926" y="3168"/>
                    <a:pt x="657" y="3866"/>
                  </a:cubicBezTo>
                  <a:cubicBezTo>
                    <a:pt x="635" y="3930"/>
                    <a:pt x="635" y="4014"/>
                    <a:pt x="657" y="4099"/>
                  </a:cubicBezTo>
                  <a:cubicBezTo>
                    <a:pt x="929" y="4297"/>
                    <a:pt x="1153" y="4380"/>
                    <a:pt x="1337" y="4380"/>
                  </a:cubicBezTo>
                  <a:cubicBezTo>
                    <a:pt x="1883" y="4380"/>
                    <a:pt x="2084" y="3653"/>
                    <a:pt x="2179" y="3020"/>
                  </a:cubicBezTo>
                  <a:cubicBezTo>
                    <a:pt x="2472" y="1809"/>
                    <a:pt x="3180" y="21"/>
                    <a:pt x="1554" y="21"/>
                  </a:cubicBezTo>
                  <a:cubicBezTo>
                    <a:pt x="1420" y="21"/>
                    <a:pt x="1269" y="34"/>
                    <a:pt x="1101" y="60"/>
                  </a:cubicBezTo>
                  <a:cubicBezTo>
                    <a:pt x="1053" y="20"/>
                    <a:pt x="993" y="1"/>
                    <a:pt x="932"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8" name="Google Shape;4698;p26"/>
            <p:cNvSpPr/>
            <p:nvPr/>
          </p:nvSpPr>
          <p:spPr>
            <a:xfrm>
              <a:off x="-3656075" y="4066250"/>
              <a:ext cx="123600" cy="94975"/>
            </a:xfrm>
            <a:custGeom>
              <a:rect b="b" l="l" r="r" t="t"/>
              <a:pathLst>
                <a:path extrusionOk="0" h="3799" w="4944">
                  <a:moveTo>
                    <a:pt x="4753" y="1"/>
                  </a:moveTo>
                  <a:lnTo>
                    <a:pt x="4626" y="43"/>
                  </a:lnTo>
                  <a:cubicBezTo>
                    <a:pt x="4245" y="466"/>
                    <a:pt x="4267" y="1100"/>
                    <a:pt x="3696" y="1439"/>
                  </a:cubicBezTo>
                  <a:cubicBezTo>
                    <a:pt x="3548" y="1650"/>
                    <a:pt x="3548" y="1967"/>
                    <a:pt x="3188" y="2031"/>
                  </a:cubicBezTo>
                  <a:cubicBezTo>
                    <a:pt x="2612" y="2142"/>
                    <a:pt x="2509" y="3151"/>
                    <a:pt x="1977" y="3151"/>
                  </a:cubicBezTo>
                  <a:cubicBezTo>
                    <a:pt x="1903" y="3151"/>
                    <a:pt x="1821" y="3132"/>
                    <a:pt x="1729" y="3088"/>
                  </a:cubicBezTo>
                  <a:cubicBezTo>
                    <a:pt x="1327" y="2771"/>
                    <a:pt x="2046" y="2708"/>
                    <a:pt x="2088" y="2433"/>
                  </a:cubicBezTo>
                  <a:cubicBezTo>
                    <a:pt x="2131" y="2073"/>
                    <a:pt x="2702" y="1756"/>
                    <a:pt x="2215" y="1375"/>
                  </a:cubicBezTo>
                  <a:lnTo>
                    <a:pt x="2215" y="1375"/>
                  </a:lnTo>
                  <a:cubicBezTo>
                    <a:pt x="0" y="2673"/>
                    <a:pt x="312" y="3799"/>
                    <a:pt x="1403" y="3799"/>
                  </a:cubicBezTo>
                  <a:cubicBezTo>
                    <a:pt x="2376" y="3799"/>
                    <a:pt x="3967" y="2906"/>
                    <a:pt x="4943" y="445"/>
                  </a:cubicBezTo>
                  <a:cubicBezTo>
                    <a:pt x="4859" y="297"/>
                    <a:pt x="4943" y="106"/>
                    <a:pt x="4753"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9" name="Google Shape;4699;p26"/>
            <p:cNvSpPr/>
            <p:nvPr/>
          </p:nvSpPr>
          <p:spPr>
            <a:xfrm>
              <a:off x="-3192525" y="3784975"/>
              <a:ext cx="77750" cy="81700"/>
            </a:xfrm>
            <a:custGeom>
              <a:rect b="b" l="l" r="r" t="t"/>
              <a:pathLst>
                <a:path extrusionOk="0" h="3268" w="3110">
                  <a:moveTo>
                    <a:pt x="2475" y="0"/>
                  </a:moveTo>
                  <a:cubicBezTo>
                    <a:pt x="1439" y="465"/>
                    <a:pt x="550" y="1058"/>
                    <a:pt x="191" y="2073"/>
                  </a:cubicBezTo>
                  <a:cubicBezTo>
                    <a:pt x="466" y="2390"/>
                    <a:pt x="149" y="2580"/>
                    <a:pt x="0" y="2813"/>
                  </a:cubicBezTo>
                  <a:cubicBezTo>
                    <a:pt x="88" y="3155"/>
                    <a:pt x="209" y="3268"/>
                    <a:pt x="345" y="3268"/>
                  </a:cubicBezTo>
                  <a:cubicBezTo>
                    <a:pt x="538" y="3268"/>
                    <a:pt x="763" y="3043"/>
                    <a:pt x="973" y="2919"/>
                  </a:cubicBezTo>
                  <a:cubicBezTo>
                    <a:pt x="1418" y="2136"/>
                    <a:pt x="1692" y="1269"/>
                    <a:pt x="2708" y="825"/>
                  </a:cubicBezTo>
                  <a:cubicBezTo>
                    <a:pt x="3109" y="635"/>
                    <a:pt x="2898" y="0"/>
                    <a:pt x="2475"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0" name="Google Shape;4700;p26"/>
            <p:cNvSpPr/>
            <p:nvPr/>
          </p:nvSpPr>
          <p:spPr>
            <a:xfrm>
              <a:off x="-4032675" y="4028700"/>
              <a:ext cx="35975" cy="92575"/>
            </a:xfrm>
            <a:custGeom>
              <a:rect b="b" l="l" r="r" t="t"/>
              <a:pathLst>
                <a:path extrusionOk="0" h="3703" w="1439">
                  <a:moveTo>
                    <a:pt x="846" y="1"/>
                  </a:moveTo>
                  <a:lnTo>
                    <a:pt x="613" y="86"/>
                  </a:lnTo>
                  <a:cubicBezTo>
                    <a:pt x="909" y="910"/>
                    <a:pt x="169" y="1629"/>
                    <a:pt x="296" y="2412"/>
                  </a:cubicBezTo>
                  <a:cubicBezTo>
                    <a:pt x="212" y="2877"/>
                    <a:pt x="0" y="3385"/>
                    <a:pt x="635" y="3702"/>
                  </a:cubicBezTo>
                  <a:cubicBezTo>
                    <a:pt x="656" y="3110"/>
                    <a:pt x="1396" y="2729"/>
                    <a:pt x="1248" y="2095"/>
                  </a:cubicBezTo>
                  <a:cubicBezTo>
                    <a:pt x="1417" y="1841"/>
                    <a:pt x="1206" y="1524"/>
                    <a:pt x="1417" y="1270"/>
                  </a:cubicBezTo>
                  <a:cubicBezTo>
                    <a:pt x="1438" y="783"/>
                    <a:pt x="1227" y="318"/>
                    <a:pt x="846"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1" name="Google Shape;4701;p26"/>
            <p:cNvSpPr/>
            <p:nvPr/>
          </p:nvSpPr>
          <p:spPr>
            <a:xfrm>
              <a:off x="-3468000" y="3868500"/>
              <a:ext cx="80850" cy="79200"/>
            </a:xfrm>
            <a:custGeom>
              <a:rect b="b" l="l" r="r" t="t"/>
              <a:pathLst>
                <a:path extrusionOk="0" h="3168" w="3234">
                  <a:moveTo>
                    <a:pt x="2623" y="1"/>
                  </a:moveTo>
                  <a:cubicBezTo>
                    <a:pt x="1079" y="1164"/>
                    <a:pt x="2221" y="2031"/>
                    <a:pt x="1037" y="2369"/>
                  </a:cubicBezTo>
                  <a:cubicBezTo>
                    <a:pt x="656" y="2539"/>
                    <a:pt x="233" y="2666"/>
                    <a:pt x="1" y="3025"/>
                  </a:cubicBezTo>
                  <a:cubicBezTo>
                    <a:pt x="192" y="3123"/>
                    <a:pt x="387" y="3168"/>
                    <a:pt x="581" y="3168"/>
                  </a:cubicBezTo>
                  <a:cubicBezTo>
                    <a:pt x="1935" y="3168"/>
                    <a:pt x="3234" y="1018"/>
                    <a:pt x="2623"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2" name="Google Shape;4702;p26"/>
            <p:cNvSpPr/>
            <p:nvPr/>
          </p:nvSpPr>
          <p:spPr>
            <a:xfrm>
              <a:off x="-2837750" y="3784450"/>
              <a:ext cx="50250" cy="92000"/>
            </a:xfrm>
            <a:custGeom>
              <a:rect b="b" l="l" r="r" t="t"/>
              <a:pathLst>
                <a:path extrusionOk="0" h="3680" w="2010">
                  <a:moveTo>
                    <a:pt x="1947" y="0"/>
                  </a:moveTo>
                  <a:cubicBezTo>
                    <a:pt x="995" y="360"/>
                    <a:pt x="1" y="2115"/>
                    <a:pt x="466" y="2876"/>
                  </a:cubicBezTo>
                  <a:cubicBezTo>
                    <a:pt x="508" y="3320"/>
                    <a:pt x="572" y="3468"/>
                    <a:pt x="1037" y="3680"/>
                  </a:cubicBezTo>
                  <a:cubicBezTo>
                    <a:pt x="1312" y="3299"/>
                    <a:pt x="678" y="3130"/>
                    <a:pt x="1375" y="2728"/>
                  </a:cubicBezTo>
                  <a:cubicBezTo>
                    <a:pt x="1820" y="2200"/>
                    <a:pt x="1143" y="1438"/>
                    <a:pt x="1545" y="804"/>
                  </a:cubicBezTo>
                  <a:cubicBezTo>
                    <a:pt x="1629" y="529"/>
                    <a:pt x="2010" y="338"/>
                    <a:pt x="1947"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3" name="Google Shape;4703;p26"/>
            <p:cNvSpPr/>
            <p:nvPr/>
          </p:nvSpPr>
          <p:spPr>
            <a:xfrm>
              <a:off x="-3664150" y="4085275"/>
              <a:ext cx="78800" cy="85150"/>
            </a:xfrm>
            <a:custGeom>
              <a:rect b="b" l="l" r="r" t="t"/>
              <a:pathLst>
                <a:path extrusionOk="0" h="3406" w="3152">
                  <a:moveTo>
                    <a:pt x="2623" y="1"/>
                  </a:moveTo>
                  <a:cubicBezTo>
                    <a:pt x="1861" y="403"/>
                    <a:pt x="1544" y="1185"/>
                    <a:pt x="825" y="1629"/>
                  </a:cubicBezTo>
                  <a:cubicBezTo>
                    <a:pt x="85" y="2264"/>
                    <a:pt x="317" y="2814"/>
                    <a:pt x="973" y="3406"/>
                  </a:cubicBezTo>
                  <a:cubicBezTo>
                    <a:pt x="1036" y="3229"/>
                    <a:pt x="1140" y="3174"/>
                    <a:pt x="1264" y="3174"/>
                  </a:cubicBezTo>
                  <a:cubicBezTo>
                    <a:pt x="1470" y="3174"/>
                    <a:pt x="1729" y="3325"/>
                    <a:pt x="1942" y="3325"/>
                  </a:cubicBezTo>
                  <a:cubicBezTo>
                    <a:pt x="2076" y="3325"/>
                    <a:pt x="2191" y="3265"/>
                    <a:pt x="2263" y="3068"/>
                  </a:cubicBezTo>
                  <a:cubicBezTo>
                    <a:pt x="0" y="2898"/>
                    <a:pt x="1650" y="1185"/>
                    <a:pt x="2644" y="657"/>
                  </a:cubicBezTo>
                  <a:lnTo>
                    <a:pt x="2750" y="572"/>
                  </a:lnTo>
                  <a:cubicBezTo>
                    <a:pt x="2834" y="360"/>
                    <a:pt x="3151" y="128"/>
                    <a:pt x="2623"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4" name="Google Shape;4704;p26"/>
            <p:cNvSpPr/>
            <p:nvPr/>
          </p:nvSpPr>
          <p:spPr>
            <a:xfrm>
              <a:off x="-4320725" y="4022125"/>
              <a:ext cx="49075" cy="80125"/>
            </a:xfrm>
            <a:custGeom>
              <a:rect b="b" l="l" r="r" t="t"/>
              <a:pathLst>
                <a:path extrusionOk="0" h="3205" w="1963">
                  <a:moveTo>
                    <a:pt x="1249" y="1"/>
                  </a:moveTo>
                  <a:cubicBezTo>
                    <a:pt x="1077" y="1"/>
                    <a:pt x="950" y="90"/>
                    <a:pt x="990" y="327"/>
                  </a:cubicBezTo>
                  <a:cubicBezTo>
                    <a:pt x="1095" y="1152"/>
                    <a:pt x="461" y="1766"/>
                    <a:pt x="419" y="2506"/>
                  </a:cubicBezTo>
                  <a:cubicBezTo>
                    <a:pt x="1" y="2952"/>
                    <a:pt x="271" y="3205"/>
                    <a:pt x="637" y="3205"/>
                  </a:cubicBezTo>
                  <a:cubicBezTo>
                    <a:pt x="827" y="3205"/>
                    <a:pt x="1042" y="3137"/>
                    <a:pt x="1201" y="2992"/>
                  </a:cubicBezTo>
                  <a:cubicBezTo>
                    <a:pt x="1074" y="2315"/>
                    <a:pt x="1962" y="1892"/>
                    <a:pt x="1814" y="1216"/>
                  </a:cubicBezTo>
                  <a:cubicBezTo>
                    <a:pt x="1920" y="920"/>
                    <a:pt x="1920" y="581"/>
                    <a:pt x="1836" y="264"/>
                  </a:cubicBezTo>
                  <a:cubicBezTo>
                    <a:pt x="1700" y="117"/>
                    <a:pt x="1445" y="1"/>
                    <a:pt x="1249"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5" name="Google Shape;4705;p26"/>
            <p:cNvSpPr/>
            <p:nvPr/>
          </p:nvSpPr>
          <p:spPr>
            <a:xfrm>
              <a:off x="-3802900" y="3939125"/>
              <a:ext cx="50475" cy="79625"/>
            </a:xfrm>
            <a:custGeom>
              <a:rect b="b" l="l" r="r" t="t"/>
              <a:pathLst>
                <a:path extrusionOk="0" h="3185" w="2019">
                  <a:moveTo>
                    <a:pt x="1673" y="0"/>
                  </a:moveTo>
                  <a:cubicBezTo>
                    <a:pt x="1055" y="0"/>
                    <a:pt x="0" y="2467"/>
                    <a:pt x="51" y="2928"/>
                  </a:cubicBezTo>
                  <a:cubicBezTo>
                    <a:pt x="142" y="3110"/>
                    <a:pt x="295" y="3184"/>
                    <a:pt x="464" y="3184"/>
                  </a:cubicBezTo>
                  <a:cubicBezTo>
                    <a:pt x="845" y="3184"/>
                    <a:pt x="1306" y="2808"/>
                    <a:pt x="1320" y="2442"/>
                  </a:cubicBezTo>
                  <a:cubicBezTo>
                    <a:pt x="1045" y="1279"/>
                    <a:pt x="1532" y="1363"/>
                    <a:pt x="2018" y="475"/>
                  </a:cubicBezTo>
                  <a:cubicBezTo>
                    <a:pt x="1941" y="139"/>
                    <a:pt x="1819" y="0"/>
                    <a:pt x="1673"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6" name="Google Shape;4706;p26"/>
            <p:cNvSpPr/>
            <p:nvPr/>
          </p:nvSpPr>
          <p:spPr>
            <a:xfrm>
              <a:off x="-3005000" y="3965800"/>
              <a:ext cx="47250" cy="59700"/>
            </a:xfrm>
            <a:custGeom>
              <a:rect b="b" l="l" r="r" t="t"/>
              <a:pathLst>
                <a:path extrusionOk="0" h="2388" w="1890">
                  <a:moveTo>
                    <a:pt x="1361" y="0"/>
                  </a:moveTo>
                  <a:cubicBezTo>
                    <a:pt x="1150" y="275"/>
                    <a:pt x="790" y="169"/>
                    <a:pt x="473" y="233"/>
                  </a:cubicBezTo>
                  <a:cubicBezTo>
                    <a:pt x="156" y="444"/>
                    <a:pt x="790" y="719"/>
                    <a:pt x="431" y="952"/>
                  </a:cubicBezTo>
                  <a:cubicBezTo>
                    <a:pt x="152" y="1524"/>
                    <a:pt x="1" y="2388"/>
                    <a:pt x="504" y="2388"/>
                  </a:cubicBezTo>
                  <a:cubicBezTo>
                    <a:pt x="652" y="2388"/>
                    <a:pt x="855" y="2314"/>
                    <a:pt x="1128" y="2136"/>
                  </a:cubicBezTo>
                  <a:cubicBezTo>
                    <a:pt x="1403" y="1988"/>
                    <a:pt x="1361" y="1713"/>
                    <a:pt x="1361" y="1481"/>
                  </a:cubicBezTo>
                  <a:cubicBezTo>
                    <a:pt x="1361" y="952"/>
                    <a:pt x="1551" y="465"/>
                    <a:pt x="1890" y="64"/>
                  </a:cubicBezTo>
                  <a:lnTo>
                    <a:pt x="1361" y="0"/>
                  </a:ln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7" name="Google Shape;4707;p26"/>
            <p:cNvSpPr/>
            <p:nvPr/>
          </p:nvSpPr>
          <p:spPr>
            <a:xfrm>
              <a:off x="-4008900" y="4184075"/>
              <a:ext cx="73525" cy="117600"/>
            </a:xfrm>
            <a:custGeom>
              <a:rect b="b" l="l" r="r" t="t"/>
              <a:pathLst>
                <a:path extrusionOk="0" h="4704" w="2941">
                  <a:moveTo>
                    <a:pt x="2423" y="1"/>
                  </a:moveTo>
                  <a:cubicBezTo>
                    <a:pt x="2379" y="1"/>
                    <a:pt x="2336" y="17"/>
                    <a:pt x="2306" y="46"/>
                  </a:cubicBezTo>
                  <a:cubicBezTo>
                    <a:pt x="952" y="892"/>
                    <a:pt x="1968" y="1780"/>
                    <a:pt x="678" y="2478"/>
                  </a:cubicBezTo>
                  <a:cubicBezTo>
                    <a:pt x="635" y="2880"/>
                    <a:pt x="1" y="3113"/>
                    <a:pt x="255" y="3599"/>
                  </a:cubicBezTo>
                  <a:cubicBezTo>
                    <a:pt x="476" y="4142"/>
                    <a:pt x="639" y="4704"/>
                    <a:pt x="1454" y="4704"/>
                  </a:cubicBezTo>
                  <a:cubicBezTo>
                    <a:pt x="1496" y="4704"/>
                    <a:pt x="1541" y="4702"/>
                    <a:pt x="1587" y="4699"/>
                  </a:cubicBezTo>
                  <a:lnTo>
                    <a:pt x="1587" y="4424"/>
                  </a:lnTo>
                  <a:cubicBezTo>
                    <a:pt x="64" y="3536"/>
                    <a:pt x="2941" y="1632"/>
                    <a:pt x="2560" y="67"/>
                  </a:cubicBezTo>
                  <a:cubicBezTo>
                    <a:pt x="2526" y="22"/>
                    <a:pt x="2474" y="1"/>
                    <a:pt x="2423"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8" name="Google Shape;4708;p26"/>
            <p:cNvSpPr/>
            <p:nvPr/>
          </p:nvSpPr>
          <p:spPr>
            <a:xfrm>
              <a:off x="-4380075" y="4023725"/>
              <a:ext cx="58200" cy="77450"/>
            </a:xfrm>
            <a:custGeom>
              <a:rect b="b" l="l" r="r" t="t"/>
              <a:pathLst>
                <a:path extrusionOk="0" h="3098" w="2328">
                  <a:moveTo>
                    <a:pt x="1071" y="0"/>
                  </a:moveTo>
                  <a:cubicBezTo>
                    <a:pt x="1016" y="0"/>
                    <a:pt x="956" y="16"/>
                    <a:pt x="889" y="52"/>
                  </a:cubicBezTo>
                  <a:cubicBezTo>
                    <a:pt x="656" y="1046"/>
                    <a:pt x="64" y="2103"/>
                    <a:pt x="826" y="3097"/>
                  </a:cubicBezTo>
                  <a:cubicBezTo>
                    <a:pt x="2327" y="2378"/>
                    <a:pt x="1" y="2040"/>
                    <a:pt x="1566" y="1321"/>
                  </a:cubicBezTo>
                  <a:cubicBezTo>
                    <a:pt x="1585" y="1002"/>
                    <a:pt x="1504" y="0"/>
                    <a:pt x="1071"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9" name="Google Shape;4709;p26"/>
            <p:cNvSpPr/>
            <p:nvPr/>
          </p:nvSpPr>
          <p:spPr>
            <a:xfrm>
              <a:off x="-3150750" y="3819575"/>
              <a:ext cx="66650" cy="57425"/>
            </a:xfrm>
            <a:custGeom>
              <a:rect b="b" l="l" r="r" t="t"/>
              <a:pathLst>
                <a:path extrusionOk="0" h="2297" w="2666">
                  <a:moveTo>
                    <a:pt x="2411" y="0"/>
                  </a:moveTo>
                  <a:cubicBezTo>
                    <a:pt x="2247" y="0"/>
                    <a:pt x="2130" y="129"/>
                    <a:pt x="1988" y="224"/>
                  </a:cubicBezTo>
                  <a:cubicBezTo>
                    <a:pt x="1100" y="668"/>
                    <a:pt x="0" y="1281"/>
                    <a:pt x="1058" y="2296"/>
                  </a:cubicBezTo>
                  <a:cubicBezTo>
                    <a:pt x="1692" y="1831"/>
                    <a:pt x="2284" y="1366"/>
                    <a:pt x="2581" y="668"/>
                  </a:cubicBezTo>
                  <a:cubicBezTo>
                    <a:pt x="2644" y="477"/>
                    <a:pt x="2665" y="266"/>
                    <a:pt x="2602" y="54"/>
                  </a:cubicBezTo>
                  <a:cubicBezTo>
                    <a:pt x="2531" y="16"/>
                    <a:pt x="2468" y="0"/>
                    <a:pt x="2411"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0" name="Google Shape;4710;p26"/>
            <p:cNvSpPr/>
            <p:nvPr/>
          </p:nvSpPr>
          <p:spPr>
            <a:xfrm>
              <a:off x="-2983675" y="3995975"/>
              <a:ext cx="51325" cy="61325"/>
            </a:xfrm>
            <a:custGeom>
              <a:rect b="b" l="l" r="r" t="t"/>
              <a:pathLst>
                <a:path extrusionOk="0" h="2453" w="2053">
                  <a:moveTo>
                    <a:pt x="1471" y="1"/>
                  </a:moveTo>
                  <a:cubicBezTo>
                    <a:pt x="950" y="1"/>
                    <a:pt x="923" y="745"/>
                    <a:pt x="677" y="1183"/>
                  </a:cubicBezTo>
                  <a:cubicBezTo>
                    <a:pt x="466" y="1585"/>
                    <a:pt x="1" y="1923"/>
                    <a:pt x="318" y="2452"/>
                  </a:cubicBezTo>
                  <a:cubicBezTo>
                    <a:pt x="1291" y="2050"/>
                    <a:pt x="2052" y="1120"/>
                    <a:pt x="1862" y="104"/>
                  </a:cubicBezTo>
                  <a:cubicBezTo>
                    <a:pt x="1706" y="32"/>
                    <a:pt x="1578" y="1"/>
                    <a:pt x="1471"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1" name="Google Shape;4711;p26"/>
            <p:cNvSpPr/>
            <p:nvPr/>
          </p:nvSpPr>
          <p:spPr>
            <a:xfrm>
              <a:off x="-3342675" y="3981125"/>
              <a:ext cx="38075" cy="76700"/>
            </a:xfrm>
            <a:custGeom>
              <a:rect b="b" l="l" r="r" t="t"/>
              <a:pathLst>
                <a:path extrusionOk="0" h="3068" w="1523">
                  <a:moveTo>
                    <a:pt x="1502" y="1"/>
                  </a:moveTo>
                  <a:lnTo>
                    <a:pt x="1502" y="1"/>
                  </a:lnTo>
                  <a:cubicBezTo>
                    <a:pt x="529" y="64"/>
                    <a:pt x="0" y="2031"/>
                    <a:pt x="169" y="2898"/>
                  </a:cubicBezTo>
                  <a:cubicBezTo>
                    <a:pt x="127" y="3025"/>
                    <a:pt x="190" y="3067"/>
                    <a:pt x="338" y="3067"/>
                  </a:cubicBezTo>
                  <a:cubicBezTo>
                    <a:pt x="1100" y="2285"/>
                    <a:pt x="677" y="910"/>
                    <a:pt x="1523" y="64"/>
                  </a:cubicBezTo>
                  <a:cubicBezTo>
                    <a:pt x="1481" y="43"/>
                    <a:pt x="1481" y="22"/>
                    <a:pt x="1502"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2" name="Google Shape;4712;p26"/>
            <p:cNvSpPr/>
            <p:nvPr/>
          </p:nvSpPr>
          <p:spPr>
            <a:xfrm>
              <a:off x="-3610225" y="4065725"/>
              <a:ext cx="50250" cy="71925"/>
            </a:xfrm>
            <a:custGeom>
              <a:rect b="b" l="l" r="r" t="t"/>
              <a:pathLst>
                <a:path extrusionOk="0" h="2877" w="2010">
                  <a:moveTo>
                    <a:pt x="1608" y="0"/>
                  </a:moveTo>
                  <a:cubicBezTo>
                    <a:pt x="1100" y="0"/>
                    <a:pt x="931" y="360"/>
                    <a:pt x="656" y="614"/>
                  </a:cubicBezTo>
                  <a:cubicBezTo>
                    <a:pt x="910" y="931"/>
                    <a:pt x="720" y="1185"/>
                    <a:pt x="487" y="1439"/>
                  </a:cubicBezTo>
                  <a:cubicBezTo>
                    <a:pt x="487" y="1777"/>
                    <a:pt x="0" y="2010"/>
                    <a:pt x="106" y="2390"/>
                  </a:cubicBezTo>
                  <a:cubicBezTo>
                    <a:pt x="402" y="2496"/>
                    <a:pt x="656" y="2644"/>
                    <a:pt x="868" y="2877"/>
                  </a:cubicBezTo>
                  <a:cubicBezTo>
                    <a:pt x="1164" y="2750"/>
                    <a:pt x="910" y="2263"/>
                    <a:pt x="1396" y="2242"/>
                  </a:cubicBezTo>
                  <a:cubicBezTo>
                    <a:pt x="2010" y="2200"/>
                    <a:pt x="1967" y="1798"/>
                    <a:pt x="1967" y="1417"/>
                  </a:cubicBezTo>
                  <a:cubicBezTo>
                    <a:pt x="1896" y="1376"/>
                    <a:pt x="1836" y="1359"/>
                    <a:pt x="1783" y="1359"/>
                  </a:cubicBezTo>
                  <a:cubicBezTo>
                    <a:pt x="1565" y="1359"/>
                    <a:pt x="1461" y="1641"/>
                    <a:pt x="1206" y="1692"/>
                  </a:cubicBezTo>
                  <a:cubicBezTo>
                    <a:pt x="1375" y="1142"/>
                    <a:pt x="1925" y="487"/>
                    <a:pt x="1608"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3" name="Google Shape;4713;p26"/>
            <p:cNvSpPr/>
            <p:nvPr/>
          </p:nvSpPr>
          <p:spPr>
            <a:xfrm>
              <a:off x="-4320850" y="4008100"/>
              <a:ext cx="48425" cy="76925"/>
            </a:xfrm>
            <a:custGeom>
              <a:rect b="b" l="l" r="r" t="t"/>
              <a:pathLst>
                <a:path extrusionOk="0" h="3077" w="1937">
                  <a:moveTo>
                    <a:pt x="1058" y="0"/>
                  </a:moveTo>
                  <a:cubicBezTo>
                    <a:pt x="720" y="423"/>
                    <a:pt x="1" y="804"/>
                    <a:pt x="783" y="1417"/>
                  </a:cubicBezTo>
                  <a:cubicBezTo>
                    <a:pt x="149" y="1861"/>
                    <a:pt x="635" y="2559"/>
                    <a:pt x="318" y="3067"/>
                  </a:cubicBezTo>
                  <a:cubicBezTo>
                    <a:pt x="356" y="3074"/>
                    <a:pt x="390" y="3077"/>
                    <a:pt x="420" y="3077"/>
                  </a:cubicBezTo>
                  <a:cubicBezTo>
                    <a:pt x="951" y="3077"/>
                    <a:pt x="415" y="2082"/>
                    <a:pt x="995" y="1882"/>
                  </a:cubicBezTo>
                  <a:cubicBezTo>
                    <a:pt x="1936" y="1555"/>
                    <a:pt x="540" y="653"/>
                    <a:pt x="1504" y="653"/>
                  </a:cubicBezTo>
                  <a:cubicBezTo>
                    <a:pt x="1536" y="653"/>
                    <a:pt x="1571" y="654"/>
                    <a:pt x="1608" y="656"/>
                  </a:cubicBezTo>
                  <a:cubicBezTo>
                    <a:pt x="1418" y="465"/>
                    <a:pt x="1439" y="106"/>
                    <a:pt x="1058"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4" name="Google Shape;4714;p26"/>
            <p:cNvSpPr/>
            <p:nvPr/>
          </p:nvSpPr>
          <p:spPr>
            <a:xfrm>
              <a:off x="-3157100" y="3824600"/>
              <a:ext cx="60825" cy="59675"/>
            </a:xfrm>
            <a:custGeom>
              <a:rect b="b" l="l" r="r" t="t"/>
              <a:pathLst>
                <a:path extrusionOk="0" h="2387" w="2433">
                  <a:moveTo>
                    <a:pt x="1943" y="0"/>
                  </a:moveTo>
                  <a:cubicBezTo>
                    <a:pt x="1068" y="0"/>
                    <a:pt x="54" y="1187"/>
                    <a:pt x="1" y="1841"/>
                  </a:cubicBezTo>
                  <a:cubicBezTo>
                    <a:pt x="167" y="2091"/>
                    <a:pt x="543" y="2387"/>
                    <a:pt x="872" y="2387"/>
                  </a:cubicBezTo>
                  <a:cubicBezTo>
                    <a:pt x="1044" y="2387"/>
                    <a:pt x="1203" y="2306"/>
                    <a:pt x="1312" y="2095"/>
                  </a:cubicBezTo>
                  <a:cubicBezTo>
                    <a:pt x="635" y="805"/>
                    <a:pt x="1523" y="868"/>
                    <a:pt x="2433" y="149"/>
                  </a:cubicBezTo>
                  <a:cubicBezTo>
                    <a:pt x="2280" y="46"/>
                    <a:pt x="2114" y="0"/>
                    <a:pt x="1943"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5" name="Google Shape;4715;p26"/>
            <p:cNvSpPr/>
            <p:nvPr/>
          </p:nvSpPr>
          <p:spPr>
            <a:xfrm>
              <a:off x="-3810725" y="4004925"/>
              <a:ext cx="59875" cy="39200"/>
            </a:xfrm>
            <a:custGeom>
              <a:rect b="b" l="l" r="r" t="t"/>
              <a:pathLst>
                <a:path extrusionOk="0" h="1568" w="2395">
                  <a:moveTo>
                    <a:pt x="1443" y="0"/>
                  </a:moveTo>
                  <a:cubicBezTo>
                    <a:pt x="1231" y="275"/>
                    <a:pt x="851" y="360"/>
                    <a:pt x="534" y="487"/>
                  </a:cubicBezTo>
                  <a:cubicBezTo>
                    <a:pt x="0" y="917"/>
                    <a:pt x="1218" y="1567"/>
                    <a:pt x="1600" y="1567"/>
                  </a:cubicBezTo>
                  <a:cubicBezTo>
                    <a:pt x="1612" y="1567"/>
                    <a:pt x="1623" y="1567"/>
                    <a:pt x="1633" y="1565"/>
                  </a:cubicBezTo>
                  <a:cubicBezTo>
                    <a:pt x="851" y="867"/>
                    <a:pt x="2183" y="1079"/>
                    <a:pt x="2395" y="487"/>
                  </a:cubicBezTo>
                  <a:cubicBezTo>
                    <a:pt x="2099" y="296"/>
                    <a:pt x="1781" y="127"/>
                    <a:pt x="1443"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6" name="Google Shape;4716;p26"/>
            <p:cNvSpPr/>
            <p:nvPr/>
          </p:nvSpPr>
          <p:spPr>
            <a:xfrm>
              <a:off x="-4078925" y="4088975"/>
              <a:ext cx="62125" cy="43925"/>
            </a:xfrm>
            <a:custGeom>
              <a:rect b="b" l="l" r="r" t="t"/>
              <a:pathLst>
                <a:path extrusionOk="0" h="1757" w="2485">
                  <a:moveTo>
                    <a:pt x="2146" y="1"/>
                  </a:moveTo>
                  <a:cubicBezTo>
                    <a:pt x="1828" y="479"/>
                    <a:pt x="1977" y="1268"/>
                    <a:pt x="1519" y="1268"/>
                  </a:cubicBezTo>
                  <a:cubicBezTo>
                    <a:pt x="1369" y="1268"/>
                    <a:pt x="1154" y="1183"/>
                    <a:pt x="835" y="974"/>
                  </a:cubicBezTo>
                  <a:cubicBezTo>
                    <a:pt x="766" y="945"/>
                    <a:pt x="699" y="932"/>
                    <a:pt x="635" y="932"/>
                  </a:cubicBezTo>
                  <a:cubicBezTo>
                    <a:pt x="235" y="932"/>
                    <a:pt x="0" y="1444"/>
                    <a:pt x="475" y="1608"/>
                  </a:cubicBezTo>
                  <a:cubicBezTo>
                    <a:pt x="604" y="1685"/>
                    <a:pt x="742" y="1700"/>
                    <a:pt x="883" y="1700"/>
                  </a:cubicBezTo>
                  <a:cubicBezTo>
                    <a:pt x="970" y="1700"/>
                    <a:pt x="1058" y="1694"/>
                    <a:pt x="1144" y="1694"/>
                  </a:cubicBezTo>
                  <a:cubicBezTo>
                    <a:pt x="1264" y="1694"/>
                    <a:pt x="1381" y="1705"/>
                    <a:pt x="1491" y="1756"/>
                  </a:cubicBezTo>
                  <a:cubicBezTo>
                    <a:pt x="1871" y="1672"/>
                    <a:pt x="2336" y="1735"/>
                    <a:pt x="2485" y="1291"/>
                  </a:cubicBezTo>
                  <a:cubicBezTo>
                    <a:pt x="2210" y="910"/>
                    <a:pt x="2104" y="466"/>
                    <a:pt x="2146"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7" name="Google Shape;4717;p26"/>
            <p:cNvSpPr/>
            <p:nvPr/>
          </p:nvSpPr>
          <p:spPr>
            <a:xfrm>
              <a:off x="-4088725" y="4028700"/>
              <a:ext cx="30150" cy="60850"/>
            </a:xfrm>
            <a:custGeom>
              <a:rect b="b" l="l" r="r" t="t"/>
              <a:pathLst>
                <a:path extrusionOk="0" h="2434" w="1206">
                  <a:moveTo>
                    <a:pt x="677" y="1"/>
                  </a:moveTo>
                  <a:cubicBezTo>
                    <a:pt x="360" y="339"/>
                    <a:pt x="85" y="678"/>
                    <a:pt x="85" y="1143"/>
                  </a:cubicBezTo>
                  <a:cubicBezTo>
                    <a:pt x="0" y="1566"/>
                    <a:pt x="0" y="2010"/>
                    <a:pt x="106" y="2433"/>
                  </a:cubicBezTo>
                  <a:cubicBezTo>
                    <a:pt x="825" y="2433"/>
                    <a:pt x="614" y="1820"/>
                    <a:pt x="931" y="1524"/>
                  </a:cubicBezTo>
                  <a:cubicBezTo>
                    <a:pt x="1142" y="1101"/>
                    <a:pt x="1206" y="318"/>
                    <a:pt x="677"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8" name="Google Shape;4718;p26"/>
            <p:cNvSpPr/>
            <p:nvPr/>
          </p:nvSpPr>
          <p:spPr>
            <a:xfrm>
              <a:off x="-3951800" y="4181950"/>
              <a:ext cx="52900" cy="22325"/>
            </a:xfrm>
            <a:custGeom>
              <a:rect b="b" l="l" r="r" t="t"/>
              <a:pathLst>
                <a:path extrusionOk="0" h="893" w="2116">
                  <a:moveTo>
                    <a:pt x="1023" y="1"/>
                  </a:moveTo>
                  <a:cubicBezTo>
                    <a:pt x="742" y="1"/>
                    <a:pt x="403" y="46"/>
                    <a:pt x="1" y="131"/>
                  </a:cubicBezTo>
                  <a:lnTo>
                    <a:pt x="191" y="173"/>
                  </a:lnTo>
                  <a:cubicBezTo>
                    <a:pt x="237" y="826"/>
                    <a:pt x="871" y="891"/>
                    <a:pt x="1467" y="891"/>
                  </a:cubicBezTo>
                  <a:cubicBezTo>
                    <a:pt x="1614" y="891"/>
                    <a:pt x="1758" y="887"/>
                    <a:pt x="1891" y="887"/>
                  </a:cubicBezTo>
                  <a:cubicBezTo>
                    <a:pt x="1971" y="887"/>
                    <a:pt x="2047" y="888"/>
                    <a:pt x="2116" y="893"/>
                  </a:cubicBezTo>
                  <a:cubicBezTo>
                    <a:pt x="2056" y="275"/>
                    <a:pt x="1717" y="1"/>
                    <a:pt x="1023"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9" name="Google Shape;4719;p26"/>
            <p:cNvSpPr/>
            <p:nvPr/>
          </p:nvSpPr>
          <p:spPr>
            <a:xfrm>
              <a:off x="-4357850" y="4008175"/>
              <a:ext cx="34300" cy="48575"/>
            </a:xfrm>
            <a:custGeom>
              <a:rect b="b" l="l" r="r" t="t"/>
              <a:pathLst>
                <a:path extrusionOk="0" h="1943" w="1372">
                  <a:moveTo>
                    <a:pt x="628" y="0"/>
                  </a:moveTo>
                  <a:cubicBezTo>
                    <a:pt x="542" y="0"/>
                    <a:pt x="440" y="19"/>
                    <a:pt x="317" y="61"/>
                  </a:cubicBezTo>
                  <a:cubicBezTo>
                    <a:pt x="381" y="336"/>
                    <a:pt x="0" y="420"/>
                    <a:pt x="0" y="674"/>
                  </a:cubicBezTo>
                  <a:cubicBezTo>
                    <a:pt x="529" y="970"/>
                    <a:pt x="360" y="1541"/>
                    <a:pt x="677" y="1943"/>
                  </a:cubicBezTo>
                  <a:cubicBezTo>
                    <a:pt x="829" y="1431"/>
                    <a:pt x="1372" y="0"/>
                    <a:pt x="628"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0" name="Google Shape;4720;p26"/>
            <p:cNvSpPr/>
            <p:nvPr/>
          </p:nvSpPr>
          <p:spPr>
            <a:xfrm>
              <a:off x="-2967275" y="3970025"/>
              <a:ext cx="35450" cy="55550"/>
            </a:xfrm>
            <a:custGeom>
              <a:rect b="b" l="l" r="r" t="t"/>
              <a:pathLst>
                <a:path extrusionOk="0" h="2222" w="1418">
                  <a:moveTo>
                    <a:pt x="571" y="0"/>
                  </a:moveTo>
                  <a:cubicBezTo>
                    <a:pt x="402" y="741"/>
                    <a:pt x="0" y="1439"/>
                    <a:pt x="21" y="2221"/>
                  </a:cubicBezTo>
                  <a:cubicBezTo>
                    <a:pt x="508" y="1925"/>
                    <a:pt x="296" y="1121"/>
                    <a:pt x="1142" y="1100"/>
                  </a:cubicBezTo>
                  <a:cubicBezTo>
                    <a:pt x="1417" y="741"/>
                    <a:pt x="719" y="339"/>
                    <a:pt x="571"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1" name="Google Shape;4721;p26"/>
            <p:cNvSpPr/>
            <p:nvPr/>
          </p:nvSpPr>
          <p:spPr>
            <a:xfrm>
              <a:off x="-4085025" y="4065200"/>
              <a:ext cx="28575" cy="56600"/>
            </a:xfrm>
            <a:custGeom>
              <a:rect b="b" l="l" r="r" t="t"/>
              <a:pathLst>
                <a:path extrusionOk="0" h="2264" w="1143">
                  <a:moveTo>
                    <a:pt x="550" y="0"/>
                  </a:moveTo>
                  <a:lnTo>
                    <a:pt x="550" y="0"/>
                  </a:lnTo>
                  <a:cubicBezTo>
                    <a:pt x="169" y="233"/>
                    <a:pt x="571" y="783"/>
                    <a:pt x="21" y="952"/>
                  </a:cubicBezTo>
                  <a:lnTo>
                    <a:pt x="0" y="1565"/>
                  </a:lnTo>
                  <a:cubicBezTo>
                    <a:pt x="169" y="1798"/>
                    <a:pt x="21" y="2221"/>
                    <a:pt x="529" y="2263"/>
                  </a:cubicBezTo>
                  <a:cubicBezTo>
                    <a:pt x="677" y="2094"/>
                    <a:pt x="867" y="1988"/>
                    <a:pt x="1079" y="1946"/>
                  </a:cubicBezTo>
                  <a:cubicBezTo>
                    <a:pt x="1142" y="1502"/>
                    <a:pt x="656" y="1227"/>
                    <a:pt x="846" y="762"/>
                  </a:cubicBezTo>
                  <a:cubicBezTo>
                    <a:pt x="952" y="466"/>
                    <a:pt x="825" y="148"/>
                    <a:pt x="550"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2" name="Google Shape;4722;p26"/>
            <p:cNvSpPr/>
            <p:nvPr/>
          </p:nvSpPr>
          <p:spPr>
            <a:xfrm>
              <a:off x="-4325075" y="4084750"/>
              <a:ext cx="34400" cy="32650"/>
            </a:xfrm>
            <a:custGeom>
              <a:rect b="b" l="l" r="r" t="t"/>
              <a:pathLst>
                <a:path extrusionOk="0" h="1306" w="1376">
                  <a:moveTo>
                    <a:pt x="487" y="1"/>
                  </a:moveTo>
                  <a:cubicBezTo>
                    <a:pt x="0" y="360"/>
                    <a:pt x="127" y="826"/>
                    <a:pt x="127" y="1270"/>
                  </a:cubicBezTo>
                  <a:cubicBezTo>
                    <a:pt x="236" y="1294"/>
                    <a:pt x="335" y="1305"/>
                    <a:pt x="425" y="1305"/>
                  </a:cubicBezTo>
                  <a:cubicBezTo>
                    <a:pt x="961" y="1305"/>
                    <a:pt x="1176" y="904"/>
                    <a:pt x="1375" y="487"/>
                  </a:cubicBezTo>
                  <a:cubicBezTo>
                    <a:pt x="1352" y="459"/>
                    <a:pt x="1314" y="448"/>
                    <a:pt x="1265" y="448"/>
                  </a:cubicBezTo>
                  <a:cubicBezTo>
                    <a:pt x="1107" y="448"/>
                    <a:pt x="845" y="561"/>
                    <a:pt x="681" y="561"/>
                  </a:cubicBezTo>
                  <a:cubicBezTo>
                    <a:pt x="516" y="561"/>
                    <a:pt x="449" y="449"/>
                    <a:pt x="677"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3" name="Google Shape;4723;p26"/>
            <p:cNvSpPr/>
            <p:nvPr/>
          </p:nvSpPr>
          <p:spPr>
            <a:xfrm>
              <a:off x="-3991975" y="4205300"/>
              <a:ext cx="34925" cy="43875"/>
            </a:xfrm>
            <a:custGeom>
              <a:rect b="b" l="l" r="r" t="t"/>
              <a:pathLst>
                <a:path extrusionOk="0" h="1755" w="1397">
                  <a:moveTo>
                    <a:pt x="889" y="1"/>
                  </a:moveTo>
                  <a:lnTo>
                    <a:pt x="889" y="1"/>
                  </a:lnTo>
                  <a:cubicBezTo>
                    <a:pt x="339" y="445"/>
                    <a:pt x="360" y="1101"/>
                    <a:pt x="1" y="1629"/>
                  </a:cubicBezTo>
                  <a:cubicBezTo>
                    <a:pt x="115" y="1680"/>
                    <a:pt x="276" y="1754"/>
                    <a:pt x="395" y="1754"/>
                  </a:cubicBezTo>
                  <a:cubicBezTo>
                    <a:pt x="473" y="1754"/>
                    <a:pt x="534" y="1722"/>
                    <a:pt x="550" y="1629"/>
                  </a:cubicBezTo>
                  <a:cubicBezTo>
                    <a:pt x="698" y="1101"/>
                    <a:pt x="1396" y="635"/>
                    <a:pt x="889"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4" name="Google Shape;4724;p26"/>
            <p:cNvSpPr/>
            <p:nvPr/>
          </p:nvSpPr>
          <p:spPr>
            <a:xfrm>
              <a:off x="-3204675" y="3844175"/>
              <a:ext cx="54875" cy="40375"/>
            </a:xfrm>
            <a:custGeom>
              <a:rect b="b" l="l" r="r" t="t"/>
              <a:pathLst>
                <a:path extrusionOk="0" h="1615" w="2195">
                  <a:moveTo>
                    <a:pt x="613" y="1"/>
                  </a:moveTo>
                  <a:cubicBezTo>
                    <a:pt x="0" y="487"/>
                    <a:pt x="402" y="1291"/>
                    <a:pt x="994" y="1608"/>
                  </a:cubicBezTo>
                  <a:cubicBezTo>
                    <a:pt x="1029" y="1612"/>
                    <a:pt x="1069" y="1614"/>
                    <a:pt x="1112" y="1614"/>
                  </a:cubicBezTo>
                  <a:cubicBezTo>
                    <a:pt x="1511" y="1614"/>
                    <a:pt x="2194" y="1432"/>
                    <a:pt x="1946" y="974"/>
                  </a:cubicBezTo>
                  <a:lnTo>
                    <a:pt x="1946" y="974"/>
                  </a:lnTo>
                  <a:cubicBezTo>
                    <a:pt x="1906" y="977"/>
                    <a:pt x="1870" y="979"/>
                    <a:pt x="1837" y="979"/>
                  </a:cubicBezTo>
                  <a:cubicBezTo>
                    <a:pt x="1486" y="979"/>
                    <a:pt x="1508" y="777"/>
                    <a:pt x="1354" y="487"/>
                  </a:cubicBezTo>
                  <a:cubicBezTo>
                    <a:pt x="1350" y="487"/>
                    <a:pt x="1346" y="487"/>
                    <a:pt x="1342" y="487"/>
                  </a:cubicBezTo>
                  <a:cubicBezTo>
                    <a:pt x="1184" y="487"/>
                    <a:pt x="944" y="747"/>
                    <a:pt x="793" y="747"/>
                  </a:cubicBezTo>
                  <a:cubicBezTo>
                    <a:pt x="699" y="747"/>
                    <a:pt x="640" y="646"/>
                    <a:pt x="656" y="318"/>
                  </a:cubicBezTo>
                  <a:cubicBezTo>
                    <a:pt x="740" y="212"/>
                    <a:pt x="719" y="64"/>
                    <a:pt x="613"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5" name="Google Shape;4725;p26"/>
            <p:cNvSpPr/>
            <p:nvPr/>
          </p:nvSpPr>
          <p:spPr>
            <a:xfrm>
              <a:off x="-3765150" y="3931925"/>
              <a:ext cx="57125" cy="40775"/>
            </a:xfrm>
            <a:custGeom>
              <a:rect b="b" l="l" r="r" t="t"/>
              <a:pathLst>
                <a:path extrusionOk="0" h="1631" w="2285">
                  <a:moveTo>
                    <a:pt x="816" y="1"/>
                  </a:moveTo>
                  <a:cubicBezTo>
                    <a:pt x="620" y="1"/>
                    <a:pt x="419" y="151"/>
                    <a:pt x="217" y="151"/>
                  </a:cubicBezTo>
                  <a:cubicBezTo>
                    <a:pt x="208" y="151"/>
                    <a:pt x="200" y="150"/>
                    <a:pt x="191" y="150"/>
                  </a:cubicBezTo>
                  <a:lnTo>
                    <a:pt x="1" y="340"/>
                  </a:lnTo>
                  <a:cubicBezTo>
                    <a:pt x="233" y="361"/>
                    <a:pt x="381" y="467"/>
                    <a:pt x="381" y="678"/>
                  </a:cubicBezTo>
                  <a:cubicBezTo>
                    <a:pt x="762" y="932"/>
                    <a:pt x="1460" y="932"/>
                    <a:pt x="1418" y="1567"/>
                  </a:cubicBezTo>
                  <a:lnTo>
                    <a:pt x="1502" y="1630"/>
                  </a:lnTo>
                  <a:cubicBezTo>
                    <a:pt x="2285" y="1398"/>
                    <a:pt x="1968" y="552"/>
                    <a:pt x="1227" y="509"/>
                  </a:cubicBezTo>
                  <a:cubicBezTo>
                    <a:pt x="1201" y="510"/>
                    <a:pt x="1176" y="511"/>
                    <a:pt x="1153" y="511"/>
                  </a:cubicBezTo>
                  <a:cubicBezTo>
                    <a:pt x="691" y="511"/>
                    <a:pt x="1041" y="312"/>
                    <a:pt x="1122" y="171"/>
                  </a:cubicBezTo>
                  <a:cubicBezTo>
                    <a:pt x="1022" y="43"/>
                    <a:pt x="920" y="1"/>
                    <a:pt x="816"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6" name="Google Shape;4726;p26"/>
            <p:cNvSpPr/>
            <p:nvPr/>
          </p:nvSpPr>
          <p:spPr>
            <a:xfrm>
              <a:off x="-3173325" y="3868500"/>
              <a:ext cx="35275" cy="26000"/>
            </a:xfrm>
            <a:custGeom>
              <a:rect b="b" l="l" r="r" t="t"/>
              <a:pathLst>
                <a:path extrusionOk="0" h="1040" w="1411">
                  <a:moveTo>
                    <a:pt x="692" y="1"/>
                  </a:moveTo>
                  <a:lnTo>
                    <a:pt x="480" y="339"/>
                  </a:lnTo>
                  <a:cubicBezTo>
                    <a:pt x="0" y="769"/>
                    <a:pt x="320" y="1040"/>
                    <a:pt x="718" y="1040"/>
                  </a:cubicBezTo>
                  <a:cubicBezTo>
                    <a:pt x="987" y="1040"/>
                    <a:pt x="1292" y="916"/>
                    <a:pt x="1411" y="635"/>
                  </a:cubicBezTo>
                  <a:cubicBezTo>
                    <a:pt x="1178" y="424"/>
                    <a:pt x="1094" y="64"/>
                    <a:pt x="692"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7" name="Google Shape;4727;p26"/>
            <p:cNvSpPr/>
            <p:nvPr/>
          </p:nvSpPr>
          <p:spPr>
            <a:xfrm>
              <a:off x="-4071825" y="4019150"/>
              <a:ext cx="32825" cy="43025"/>
            </a:xfrm>
            <a:custGeom>
              <a:rect b="b" l="l" r="r" t="t"/>
              <a:pathLst>
                <a:path extrusionOk="0" h="1721" w="1313">
                  <a:moveTo>
                    <a:pt x="404" y="0"/>
                  </a:moveTo>
                  <a:cubicBezTo>
                    <a:pt x="235" y="0"/>
                    <a:pt x="139" y="262"/>
                    <a:pt x="1" y="383"/>
                  </a:cubicBezTo>
                  <a:cubicBezTo>
                    <a:pt x="382" y="785"/>
                    <a:pt x="128" y="1250"/>
                    <a:pt x="191" y="1673"/>
                  </a:cubicBezTo>
                  <a:cubicBezTo>
                    <a:pt x="247" y="1706"/>
                    <a:pt x="302" y="1721"/>
                    <a:pt x="354" y="1721"/>
                  </a:cubicBezTo>
                  <a:cubicBezTo>
                    <a:pt x="602" y="1721"/>
                    <a:pt x="781" y="1396"/>
                    <a:pt x="572" y="1187"/>
                  </a:cubicBezTo>
                  <a:cubicBezTo>
                    <a:pt x="509" y="891"/>
                    <a:pt x="318" y="637"/>
                    <a:pt x="784" y="341"/>
                  </a:cubicBezTo>
                  <a:cubicBezTo>
                    <a:pt x="1312" y="2"/>
                    <a:pt x="635" y="150"/>
                    <a:pt x="530" y="45"/>
                  </a:cubicBezTo>
                  <a:cubicBezTo>
                    <a:pt x="483" y="14"/>
                    <a:pt x="442" y="0"/>
                    <a:pt x="404"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8" name="Google Shape;4728;p26"/>
            <p:cNvSpPr/>
            <p:nvPr/>
          </p:nvSpPr>
          <p:spPr>
            <a:xfrm>
              <a:off x="-3573650" y="4061225"/>
              <a:ext cx="36950" cy="23575"/>
            </a:xfrm>
            <a:custGeom>
              <a:rect b="b" l="l" r="r" t="t"/>
              <a:pathLst>
                <a:path extrusionOk="0" h="943" w="1478">
                  <a:moveTo>
                    <a:pt x="790" y="0"/>
                  </a:moveTo>
                  <a:cubicBezTo>
                    <a:pt x="570" y="0"/>
                    <a:pt x="347" y="59"/>
                    <a:pt x="145" y="180"/>
                  </a:cubicBezTo>
                  <a:lnTo>
                    <a:pt x="145" y="477"/>
                  </a:lnTo>
                  <a:cubicBezTo>
                    <a:pt x="1" y="791"/>
                    <a:pt x="262" y="943"/>
                    <a:pt x="547" y="943"/>
                  </a:cubicBezTo>
                  <a:cubicBezTo>
                    <a:pt x="723" y="943"/>
                    <a:pt x="907" y="885"/>
                    <a:pt x="1012" y="773"/>
                  </a:cubicBezTo>
                  <a:cubicBezTo>
                    <a:pt x="1181" y="603"/>
                    <a:pt x="1097" y="265"/>
                    <a:pt x="1477" y="265"/>
                  </a:cubicBezTo>
                  <a:lnTo>
                    <a:pt x="1477" y="202"/>
                  </a:lnTo>
                  <a:cubicBezTo>
                    <a:pt x="1268" y="69"/>
                    <a:pt x="1030" y="0"/>
                    <a:pt x="790"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9" name="Google Shape;4729;p26"/>
            <p:cNvSpPr/>
            <p:nvPr/>
          </p:nvSpPr>
          <p:spPr>
            <a:xfrm>
              <a:off x="-3119550" y="3796875"/>
              <a:ext cx="38625" cy="31475"/>
            </a:xfrm>
            <a:custGeom>
              <a:rect b="b" l="l" r="r" t="t"/>
              <a:pathLst>
                <a:path extrusionOk="0" h="1259" w="1545">
                  <a:moveTo>
                    <a:pt x="1054" y="1"/>
                  </a:moveTo>
                  <a:cubicBezTo>
                    <a:pt x="988" y="1"/>
                    <a:pt x="907" y="51"/>
                    <a:pt x="804" y="180"/>
                  </a:cubicBezTo>
                  <a:cubicBezTo>
                    <a:pt x="846" y="730"/>
                    <a:pt x="21" y="772"/>
                    <a:pt x="0" y="1258"/>
                  </a:cubicBezTo>
                  <a:lnTo>
                    <a:pt x="931" y="1258"/>
                  </a:lnTo>
                  <a:cubicBezTo>
                    <a:pt x="1163" y="1047"/>
                    <a:pt x="1544" y="814"/>
                    <a:pt x="1333" y="455"/>
                  </a:cubicBezTo>
                  <a:cubicBezTo>
                    <a:pt x="1274" y="264"/>
                    <a:pt x="1205" y="1"/>
                    <a:pt x="1054"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0" name="Google Shape;4730;p26"/>
            <p:cNvSpPr/>
            <p:nvPr/>
          </p:nvSpPr>
          <p:spPr>
            <a:xfrm>
              <a:off x="-3121150" y="3788200"/>
              <a:ext cx="29100" cy="17975"/>
            </a:xfrm>
            <a:custGeom>
              <a:rect b="b" l="l" r="r" t="t"/>
              <a:pathLst>
                <a:path extrusionOk="0" h="719" w="1164">
                  <a:moveTo>
                    <a:pt x="238" y="0"/>
                  </a:moveTo>
                  <a:cubicBezTo>
                    <a:pt x="161" y="0"/>
                    <a:pt x="83" y="11"/>
                    <a:pt x="1" y="40"/>
                  </a:cubicBezTo>
                  <a:cubicBezTo>
                    <a:pt x="24" y="523"/>
                    <a:pt x="190" y="718"/>
                    <a:pt x="432" y="718"/>
                  </a:cubicBezTo>
                  <a:cubicBezTo>
                    <a:pt x="636" y="718"/>
                    <a:pt x="893" y="580"/>
                    <a:pt x="1164" y="358"/>
                  </a:cubicBezTo>
                  <a:cubicBezTo>
                    <a:pt x="1122" y="294"/>
                    <a:pt x="1058" y="210"/>
                    <a:pt x="995" y="146"/>
                  </a:cubicBezTo>
                  <a:cubicBezTo>
                    <a:pt x="734" y="130"/>
                    <a:pt x="498" y="0"/>
                    <a:pt x="238"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1" name="Google Shape;4731;p26"/>
            <p:cNvSpPr/>
            <p:nvPr/>
          </p:nvSpPr>
          <p:spPr>
            <a:xfrm>
              <a:off x="-2999525" y="3965350"/>
              <a:ext cx="28575" cy="11425"/>
            </a:xfrm>
            <a:custGeom>
              <a:rect b="b" l="l" r="r" t="t"/>
              <a:pathLst>
                <a:path extrusionOk="0" h="457" w="1143">
                  <a:moveTo>
                    <a:pt x="911" y="0"/>
                  </a:moveTo>
                  <a:cubicBezTo>
                    <a:pt x="588" y="0"/>
                    <a:pt x="273" y="105"/>
                    <a:pt x="0" y="293"/>
                  </a:cubicBezTo>
                  <a:cubicBezTo>
                    <a:pt x="25" y="343"/>
                    <a:pt x="71" y="363"/>
                    <a:pt x="118" y="363"/>
                  </a:cubicBezTo>
                  <a:cubicBezTo>
                    <a:pt x="152" y="363"/>
                    <a:pt x="185" y="353"/>
                    <a:pt x="212" y="335"/>
                  </a:cubicBezTo>
                  <a:cubicBezTo>
                    <a:pt x="219" y="335"/>
                    <a:pt x="227" y="335"/>
                    <a:pt x="235" y="335"/>
                  </a:cubicBezTo>
                  <a:cubicBezTo>
                    <a:pt x="417" y="335"/>
                    <a:pt x="658" y="457"/>
                    <a:pt x="846" y="457"/>
                  </a:cubicBezTo>
                  <a:cubicBezTo>
                    <a:pt x="1009" y="457"/>
                    <a:pt x="1132" y="364"/>
                    <a:pt x="1142" y="18"/>
                  </a:cubicBezTo>
                  <a:cubicBezTo>
                    <a:pt x="1065" y="6"/>
                    <a:pt x="988" y="0"/>
                    <a:pt x="911"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2" name="Google Shape;4732;p26"/>
            <p:cNvSpPr/>
            <p:nvPr/>
          </p:nvSpPr>
          <p:spPr>
            <a:xfrm>
              <a:off x="-3600175" y="4081050"/>
              <a:ext cx="22225" cy="20650"/>
            </a:xfrm>
            <a:custGeom>
              <a:rect b="b" l="l" r="r" t="t"/>
              <a:pathLst>
                <a:path extrusionOk="0" h="826" w="889">
                  <a:moveTo>
                    <a:pt x="254" y="1"/>
                  </a:moveTo>
                  <a:lnTo>
                    <a:pt x="64" y="170"/>
                  </a:lnTo>
                  <a:cubicBezTo>
                    <a:pt x="296" y="381"/>
                    <a:pt x="0" y="614"/>
                    <a:pt x="85" y="826"/>
                  </a:cubicBezTo>
                  <a:cubicBezTo>
                    <a:pt x="592" y="614"/>
                    <a:pt x="889" y="381"/>
                    <a:pt x="254"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3" name="Google Shape;4733;p26"/>
            <p:cNvSpPr/>
            <p:nvPr/>
          </p:nvSpPr>
          <p:spPr>
            <a:xfrm>
              <a:off x="-3189350" y="3836775"/>
              <a:ext cx="16950" cy="15825"/>
            </a:xfrm>
            <a:custGeom>
              <a:rect b="b" l="l" r="r" t="t"/>
              <a:pathLst>
                <a:path extrusionOk="0" h="633" w="678">
                  <a:moveTo>
                    <a:pt x="64" y="1"/>
                  </a:moveTo>
                  <a:cubicBezTo>
                    <a:pt x="0" y="191"/>
                    <a:pt x="0" y="403"/>
                    <a:pt x="43" y="614"/>
                  </a:cubicBezTo>
                  <a:cubicBezTo>
                    <a:pt x="111" y="627"/>
                    <a:pt x="171" y="633"/>
                    <a:pt x="223" y="633"/>
                  </a:cubicBezTo>
                  <a:cubicBezTo>
                    <a:pt x="678" y="633"/>
                    <a:pt x="482" y="172"/>
                    <a:pt x="64"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4" name="Google Shape;4734;p26"/>
            <p:cNvSpPr/>
            <p:nvPr/>
          </p:nvSpPr>
          <p:spPr>
            <a:xfrm>
              <a:off x="-3179825" y="3876975"/>
              <a:ext cx="18525" cy="14300"/>
            </a:xfrm>
            <a:custGeom>
              <a:rect b="b" l="l" r="r" t="t"/>
              <a:pathLst>
                <a:path extrusionOk="0" h="572" w="741">
                  <a:moveTo>
                    <a:pt x="740" y="0"/>
                  </a:moveTo>
                  <a:lnTo>
                    <a:pt x="0" y="296"/>
                  </a:lnTo>
                  <a:lnTo>
                    <a:pt x="550" y="571"/>
                  </a:lnTo>
                  <a:lnTo>
                    <a:pt x="740" y="0"/>
                  </a:ln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5" name="Google Shape;4735;p26"/>
            <p:cNvSpPr/>
            <p:nvPr/>
          </p:nvSpPr>
          <p:spPr>
            <a:xfrm>
              <a:off x="-3004300" y="3973200"/>
              <a:ext cx="24350" cy="16400"/>
            </a:xfrm>
            <a:custGeom>
              <a:rect b="b" l="l" r="r" t="t"/>
              <a:pathLst>
                <a:path extrusionOk="0" h="656" w="974">
                  <a:moveTo>
                    <a:pt x="191" y="0"/>
                  </a:moveTo>
                  <a:lnTo>
                    <a:pt x="1" y="148"/>
                  </a:lnTo>
                  <a:cubicBezTo>
                    <a:pt x="233" y="212"/>
                    <a:pt x="403" y="423"/>
                    <a:pt x="403" y="656"/>
                  </a:cubicBezTo>
                  <a:cubicBezTo>
                    <a:pt x="974" y="444"/>
                    <a:pt x="487" y="233"/>
                    <a:pt x="403" y="21"/>
                  </a:cubicBezTo>
                  <a:lnTo>
                    <a:pt x="191" y="0"/>
                  </a:ln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6" name="Google Shape;4736;p26"/>
            <p:cNvSpPr/>
            <p:nvPr/>
          </p:nvSpPr>
          <p:spPr>
            <a:xfrm>
              <a:off x="-3762725" y="3972975"/>
              <a:ext cx="35150" cy="44200"/>
            </a:xfrm>
            <a:custGeom>
              <a:rect b="b" l="l" r="r" t="t"/>
              <a:pathLst>
                <a:path extrusionOk="0" h="1768" w="1406">
                  <a:moveTo>
                    <a:pt x="1321" y="1"/>
                  </a:moveTo>
                  <a:cubicBezTo>
                    <a:pt x="722" y="1"/>
                    <a:pt x="1" y="1240"/>
                    <a:pt x="263" y="1765"/>
                  </a:cubicBezTo>
                  <a:lnTo>
                    <a:pt x="475" y="1765"/>
                  </a:lnTo>
                  <a:cubicBezTo>
                    <a:pt x="513" y="1767"/>
                    <a:pt x="551" y="1768"/>
                    <a:pt x="588" y="1768"/>
                  </a:cubicBezTo>
                  <a:cubicBezTo>
                    <a:pt x="962" y="1768"/>
                    <a:pt x="1269" y="1661"/>
                    <a:pt x="1173" y="1257"/>
                  </a:cubicBezTo>
                  <a:cubicBezTo>
                    <a:pt x="1067" y="792"/>
                    <a:pt x="1321" y="411"/>
                    <a:pt x="1405" y="9"/>
                  </a:cubicBezTo>
                  <a:cubicBezTo>
                    <a:pt x="1378" y="4"/>
                    <a:pt x="1350" y="1"/>
                    <a:pt x="1321"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7" name="Google Shape;4737;p26"/>
            <p:cNvSpPr/>
            <p:nvPr/>
          </p:nvSpPr>
          <p:spPr>
            <a:xfrm>
              <a:off x="-3483325" y="3859600"/>
              <a:ext cx="74575" cy="68050"/>
            </a:xfrm>
            <a:custGeom>
              <a:rect b="b" l="l" r="r" t="t"/>
              <a:pathLst>
                <a:path extrusionOk="0" h="2722" w="2983">
                  <a:moveTo>
                    <a:pt x="1470" y="1"/>
                  </a:moveTo>
                  <a:cubicBezTo>
                    <a:pt x="1384" y="1"/>
                    <a:pt x="1289" y="13"/>
                    <a:pt x="1185" y="40"/>
                  </a:cubicBezTo>
                  <a:cubicBezTo>
                    <a:pt x="275" y="166"/>
                    <a:pt x="487" y="1287"/>
                    <a:pt x="233" y="1879"/>
                  </a:cubicBezTo>
                  <a:cubicBezTo>
                    <a:pt x="85" y="2133"/>
                    <a:pt x="0" y="2345"/>
                    <a:pt x="296" y="2514"/>
                  </a:cubicBezTo>
                  <a:cubicBezTo>
                    <a:pt x="460" y="2664"/>
                    <a:pt x="635" y="2722"/>
                    <a:pt x="814" y="2722"/>
                  </a:cubicBezTo>
                  <a:cubicBezTo>
                    <a:pt x="1189" y="2722"/>
                    <a:pt x="1581" y="2468"/>
                    <a:pt x="1925" y="2281"/>
                  </a:cubicBezTo>
                  <a:cubicBezTo>
                    <a:pt x="2115" y="1774"/>
                    <a:pt x="2982" y="1308"/>
                    <a:pt x="2496" y="759"/>
                  </a:cubicBezTo>
                  <a:cubicBezTo>
                    <a:pt x="2223" y="450"/>
                    <a:pt x="1998" y="1"/>
                    <a:pt x="1470"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8" name="Google Shape;4738;p26"/>
            <p:cNvSpPr/>
            <p:nvPr/>
          </p:nvSpPr>
          <p:spPr>
            <a:xfrm>
              <a:off x="-3453725" y="3856025"/>
              <a:ext cx="45500" cy="60625"/>
            </a:xfrm>
            <a:custGeom>
              <a:rect b="b" l="l" r="r" t="t"/>
              <a:pathLst>
                <a:path extrusionOk="0" h="2425" w="1820">
                  <a:moveTo>
                    <a:pt x="576" y="1"/>
                  </a:moveTo>
                  <a:cubicBezTo>
                    <a:pt x="396" y="1"/>
                    <a:pt x="203" y="55"/>
                    <a:pt x="1" y="183"/>
                  </a:cubicBezTo>
                  <a:cubicBezTo>
                    <a:pt x="1671" y="754"/>
                    <a:pt x="1037" y="1219"/>
                    <a:pt x="741" y="2424"/>
                  </a:cubicBezTo>
                  <a:lnTo>
                    <a:pt x="1100" y="2276"/>
                  </a:lnTo>
                  <a:cubicBezTo>
                    <a:pt x="1227" y="1769"/>
                    <a:pt x="1820" y="1409"/>
                    <a:pt x="1671" y="817"/>
                  </a:cubicBezTo>
                  <a:cubicBezTo>
                    <a:pt x="1441" y="387"/>
                    <a:pt x="1054" y="1"/>
                    <a:pt x="576"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9" name="Google Shape;4739;p26"/>
            <p:cNvSpPr/>
            <p:nvPr/>
          </p:nvSpPr>
          <p:spPr>
            <a:xfrm>
              <a:off x="-3974525" y="4186275"/>
              <a:ext cx="75625" cy="86200"/>
            </a:xfrm>
            <a:custGeom>
              <a:rect b="b" l="l" r="r" t="t"/>
              <a:pathLst>
                <a:path extrusionOk="0" h="3448" w="3025">
                  <a:moveTo>
                    <a:pt x="1100" y="0"/>
                  </a:moveTo>
                  <a:lnTo>
                    <a:pt x="0" y="2708"/>
                  </a:lnTo>
                  <a:cubicBezTo>
                    <a:pt x="297" y="2919"/>
                    <a:pt x="381" y="3427"/>
                    <a:pt x="762" y="3448"/>
                  </a:cubicBezTo>
                  <a:cubicBezTo>
                    <a:pt x="804" y="3440"/>
                    <a:pt x="850" y="3438"/>
                    <a:pt x="898" y="3438"/>
                  </a:cubicBezTo>
                  <a:cubicBezTo>
                    <a:pt x="961" y="3438"/>
                    <a:pt x="1028" y="3442"/>
                    <a:pt x="1090" y="3442"/>
                  </a:cubicBezTo>
                  <a:cubicBezTo>
                    <a:pt x="1248" y="3442"/>
                    <a:pt x="1384" y="3419"/>
                    <a:pt x="1396" y="3257"/>
                  </a:cubicBezTo>
                  <a:cubicBezTo>
                    <a:pt x="1460" y="2644"/>
                    <a:pt x="2031" y="2221"/>
                    <a:pt x="2115" y="1650"/>
                  </a:cubicBezTo>
                  <a:cubicBezTo>
                    <a:pt x="2158" y="1143"/>
                    <a:pt x="2560" y="868"/>
                    <a:pt x="3025" y="720"/>
                  </a:cubicBezTo>
                  <a:cubicBezTo>
                    <a:pt x="2475" y="297"/>
                    <a:pt x="1481" y="741"/>
                    <a:pt x="1100"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0" name="Google Shape;4740;p26"/>
            <p:cNvSpPr/>
            <p:nvPr/>
          </p:nvSpPr>
          <p:spPr>
            <a:xfrm>
              <a:off x="-3962900" y="4206375"/>
              <a:ext cx="58725" cy="72450"/>
            </a:xfrm>
            <a:custGeom>
              <a:rect b="b" l="l" r="r" t="t"/>
              <a:pathLst>
                <a:path extrusionOk="0" h="2898" w="2349">
                  <a:moveTo>
                    <a:pt x="2348" y="0"/>
                  </a:moveTo>
                  <a:cubicBezTo>
                    <a:pt x="1989" y="21"/>
                    <a:pt x="1524" y="127"/>
                    <a:pt x="1524" y="381"/>
                  </a:cubicBezTo>
                  <a:cubicBezTo>
                    <a:pt x="1502" y="1036"/>
                    <a:pt x="952" y="1502"/>
                    <a:pt x="868" y="2094"/>
                  </a:cubicBezTo>
                  <a:cubicBezTo>
                    <a:pt x="804" y="2559"/>
                    <a:pt x="487" y="2559"/>
                    <a:pt x="107" y="2559"/>
                  </a:cubicBezTo>
                  <a:cubicBezTo>
                    <a:pt x="1" y="2644"/>
                    <a:pt x="1" y="2813"/>
                    <a:pt x="107" y="2898"/>
                  </a:cubicBezTo>
                  <a:cubicBezTo>
                    <a:pt x="1545" y="2665"/>
                    <a:pt x="1460" y="931"/>
                    <a:pt x="2348"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1" name="Google Shape;4741;p26"/>
            <p:cNvSpPr/>
            <p:nvPr/>
          </p:nvSpPr>
          <p:spPr>
            <a:xfrm>
              <a:off x="-3991450" y="4269825"/>
              <a:ext cx="32800" cy="24875"/>
            </a:xfrm>
            <a:custGeom>
              <a:rect b="b" l="l" r="r" t="t"/>
              <a:pathLst>
                <a:path extrusionOk="0" h="995" w="1312">
                  <a:moveTo>
                    <a:pt x="318" y="0"/>
                  </a:moveTo>
                  <a:lnTo>
                    <a:pt x="318" y="0"/>
                  </a:lnTo>
                  <a:cubicBezTo>
                    <a:pt x="1" y="550"/>
                    <a:pt x="22" y="952"/>
                    <a:pt x="889" y="994"/>
                  </a:cubicBezTo>
                  <a:cubicBezTo>
                    <a:pt x="1164" y="761"/>
                    <a:pt x="1312" y="381"/>
                    <a:pt x="1249" y="21"/>
                  </a:cubicBezTo>
                  <a:cubicBezTo>
                    <a:pt x="1216" y="10"/>
                    <a:pt x="1184" y="4"/>
                    <a:pt x="1155" y="4"/>
                  </a:cubicBezTo>
                  <a:cubicBezTo>
                    <a:pt x="961" y="4"/>
                    <a:pt x="833" y="223"/>
                    <a:pt x="651" y="223"/>
                  </a:cubicBezTo>
                  <a:cubicBezTo>
                    <a:pt x="559" y="223"/>
                    <a:pt x="453" y="167"/>
                    <a:pt x="318"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2" name="Google Shape;4742;p26"/>
            <p:cNvSpPr/>
            <p:nvPr/>
          </p:nvSpPr>
          <p:spPr>
            <a:xfrm>
              <a:off x="-4071275" y="4031525"/>
              <a:ext cx="44950" cy="80100"/>
            </a:xfrm>
            <a:custGeom>
              <a:rect b="b" l="l" r="r" t="t"/>
              <a:pathLst>
                <a:path extrusionOk="0" h="3204" w="1798">
                  <a:moveTo>
                    <a:pt x="1334" y="0"/>
                  </a:moveTo>
                  <a:cubicBezTo>
                    <a:pt x="978" y="0"/>
                    <a:pt x="695" y="384"/>
                    <a:pt x="550" y="692"/>
                  </a:cubicBezTo>
                  <a:cubicBezTo>
                    <a:pt x="550" y="882"/>
                    <a:pt x="592" y="1072"/>
                    <a:pt x="360" y="1178"/>
                  </a:cubicBezTo>
                  <a:cubicBezTo>
                    <a:pt x="254" y="1834"/>
                    <a:pt x="0" y="2510"/>
                    <a:pt x="529" y="3103"/>
                  </a:cubicBezTo>
                  <a:cubicBezTo>
                    <a:pt x="686" y="3173"/>
                    <a:pt x="806" y="3204"/>
                    <a:pt x="900" y="3204"/>
                  </a:cubicBezTo>
                  <a:cubicBezTo>
                    <a:pt x="1148" y="3204"/>
                    <a:pt x="1214" y="2986"/>
                    <a:pt x="1290" y="2680"/>
                  </a:cubicBezTo>
                  <a:cubicBezTo>
                    <a:pt x="1459" y="1982"/>
                    <a:pt x="1227" y="1263"/>
                    <a:pt x="1523" y="586"/>
                  </a:cubicBezTo>
                  <a:cubicBezTo>
                    <a:pt x="1629" y="396"/>
                    <a:pt x="1798" y="142"/>
                    <a:pt x="1523" y="36"/>
                  </a:cubicBezTo>
                  <a:cubicBezTo>
                    <a:pt x="1458" y="11"/>
                    <a:pt x="1395" y="0"/>
                    <a:pt x="1334"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3" name="Google Shape;4743;p26"/>
            <p:cNvSpPr/>
            <p:nvPr/>
          </p:nvSpPr>
          <p:spPr>
            <a:xfrm>
              <a:off x="-3599125" y="4067300"/>
              <a:ext cx="62425" cy="50775"/>
            </a:xfrm>
            <a:custGeom>
              <a:rect b="b" l="l" r="r" t="t"/>
              <a:pathLst>
                <a:path extrusionOk="0" h="2031" w="2497">
                  <a:moveTo>
                    <a:pt x="2340" y="0"/>
                  </a:moveTo>
                  <a:cubicBezTo>
                    <a:pt x="2001" y="0"/>
                    <a:pt x="1837" y="600"/>
                    <a:pt x="1564" y="600"/>
                  </a:cubicBezTo>
                  <a:cubicBezTo>
                    <a:pt x="1454" y="600"/>
                    <a:pt x="1327" y="504"/>
                    <a:pt x="1164" y="234"/>
                  </a:cubicBezTo>
                  <a:cubicBezTo>
                    <a:pt x="931" y="403"/>
                    <a:pt x="804" y="656"/>
                    <a:pt x="825" y="931"/>
                  </a:cubicBezTo>
                  <a:cubicBezTo>
                    <a:pt x="931" y="1354"/>
                    <a:pt x="1" y="1608"/>
                    <a:pt x="529" y="1925"/>
                  </a:cubicBezTo>
                  <a:cubicBezTo>
                    <a:pt x="645" y="2000"/>
                    <a:pt x="734" y="2030"/>
                    <a:pt x="807" y="2030"/>
                  </a:cubicBezTo>
                  <a:cubicBezTo>
                    <a:pt x="1142" y="2030"/>
                    <a:pt x="1106" y="1375"/>
                    <a:pt x="1507" y="1375"/>
                  </a:cubicBezTo>
                  <a:cubicBezTo>
                    <a:pt x="1513" y="1375"/>
                    <a:pt x="1518" y="1375"/>
                    <a:pt x="1523" y="1376"/>
                  </a:cubicBezTo>
                  <a:cubicBezTo>
                    <a:pt x="2496" y="1249"/>
                    <a:pt x="2094" y="445"/>
                    <a:pt x="2454" y="22"/>
                  </a:cubicBezTo>
                  <a:cubicBezTo>
                    <a:pt x="2414" y="7"/>
                    <a:pt x="2376" y="0"/>
                    <a:pt x="2340"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4" name="Google Shape;4744;p26"/>
            <p:cNvSpPr/>
            <p:nvPr/>
          </p:nvSpPr>
          <p:spPr>
            <a:xfrm>
              <a:off x="-3631375" y="4122275"/>
              <a:ext cx="43625" cy="29450"/>
            </a:xfrm>
            <a:custGeom>
              <a:rect b="b" l="l" r="r" t="t"/>
              <a:pathLst>
                <a:path extrusionOk="0" h="1178" w="1745">
                  <a:moveTo>
                    <a:pt x="1407" y="1"/>
                  </a:moveTo>
                  <a:cubicBezTo>
                    <a:pt x="1295" y="1"/>
                    <a:pt x="1147" y="40"/>
                    <a:pt x="952" y="128"/>
                  </a:cubicBezTo>
                  <a:cubicBezTo>
                    <a:pt x="656" y="382"/>
                    <a:pt x="0" y="382"/>
                    <a:pt x="318" y="911"/>
                  </a:cubicBezTo>
                  <a:cubicBezTo>
                    <a:pt x="445" y="1102"/>
                    <a:pt x="608" y="1177"/>
                    <a:pt x="781" y="1177"/>
                  </a:cubicBezTo>
                  <a:cubicBezTo>
                    <a:pt x="1123" y="1177"/>
                    <a:pt x="1503" y="882"/>
                    <a:pt x="1714" y="615"/>
                  </a:cubicBezTo>
                  <a:cubicBezTo>
                    <a:pt x="1744" y="264"/>
                    <a:pt x="1698" y="1"/>
                    <a:pt x="1407"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5" name="Google Shape;4745;p26"/>
            <p:cNvSpPr/>
            <p:nvPr/>
          </p:nvSpPr>
          <p:spPr>
            <a:xfrm>
              <a:off x="-3177200" y="3788150"/>
              <a:ext cx="89400" cy="85675"/>
            </a:xfrm>
            <a:custGeom>
              <a:rect b="b" l="l" r="r" t="t"/>
              <a:pathLst>
                <a:path extrusionOk="0" h="3427" w="3576">
                  <a:moveTo>
                    <a:pt x="2116" y="0"/>
                  </a:moveTo>
                  <a:cubicBezTo>
                    <a:pt x="2264" y="1058"/>
                    <a:pt x="783" y="317"/>
                    <a:pt x="255" y="2728"/>
                  </a:cubicBezTo>
                  <a:cubicBezTo>
                    <a:pt x="318" y="2961"/>
                    <a:pt x="1" y="3151"/>
                    <a:pt x="149" y="3426"/>
                  </a:cubicBezTo>
                  <a:cubicBezTo>
                    <a:pt x="1143" y="3257"/>
                    <a:pt x="1608" y="2242"/>
                    <a:pt x="2306" y="1607"/>
                  </a:cubicBezTo>
                  <a:cubicBezTo>
                    <a:pt x="2623" y="1248"/>
                    <a:pt x="3575" y="1269"/>
                    <a:pt x="3237" y="486"/>
                  </a:cubicBezTo>
                  <a:lnTo>
                    <a:pt x="3237" y="486"/>
                  </a:lnTo>
                  <a:cubicBezTo>
                    <a:pt x="3059" y="555"/>
                    <a:pt x="2903" y="592"/>
                    <a:pt x="2772" y="592"/>
                  </a:cubicBezTo>
                  <a:cubicBezTo>
                    <a:pt x="2499" y="592"/>
                    <a:pt x="2335" y="429"/>
                    <a:pt x="2306" y="42"/>
                  </a:cubicBezTo>
                  <a:lnTo>
                    <a:pt x="2116" y="0"/>
                  </a:ln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6" name="Google Shape;4746;p26"/>
            <p:cNvSpPr/>
            <p:nvPr/>
          </p:nvSpPr>
          <p:spPr>
            <a:xfrm>
              <a:off x="-3774675" y="3952050"/>
              <a:ext cx="47100" cy="64750"/>
            </a:xfrm>
            <a:custGeom>
              <a:rect b="b" l="l" r="r" t="t"/>
              <a:pathLst>
                <a:path extrusionOk="0" h="2590" w="1884">
                  <a:moveTo>
                    <a:pt x="741" y="0"/>
                  </a:moveTo>
                  <a:cubicBezTo>
                    <a:pt x="339" y="529"/>
                    <a:pt x="403" y="1375"/>
                    <a:pt x="1" y="1946"/>
                  </a:cubicBezTo>
                  <a:cubicBezTo>
                    <a:pt x="22" y="2010"/>
                    <a:pt x="22" y="2052"/>
                    <a:pt x="1" y="2094"/>
                  </a:cubicBezTo>
                  <a:cubicBezTo>
                    <a:pt x="134" y="2342"/>
                    <a:pt x="268" y="2590"/>
                    <a:pt x="618" y="2590"/>
                  </a:cubicBezTo>
                  <a:cubicBezTo>
                    <a:pt x="656" y="2590"/>
                    <a:pt x="697" y="2587"/>
                    <a:pt x="741" y="2581"/>
                  </a:cubicBezTo>
                  <a:cubicBezTo>
                    <a:pt x="805" y="1988"/>
                    <a:pt x="1418" y="1587"/>
                    <a:pt x="1503" y="994"/>
                  </a:cubicBezTo>
                  <a:cubicBezTo>
                    <a:pt x="1883" y="191"/>
                    <a:pt x="1756" y="64"/>
                    <a:pt x="741"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7" name="Google Shape;4747;p26"/>
            <p:cNvSpPr/>
            <p:nvPr/>
          </p:nvSpPr>
          <p:spPr>
            <a:xfrm>
              <a:off x="-3756150" y="3948875"/>
              <a:ext cx="32800" cy="28050"/>
            </a:xfrm>
            <a:custGeom>
              <a:rect b="b" l="l" r="r" t="t"/>
              <a:pathLst>
                <a:path extrusionOk="0" h="1122" w="1312">
                  <a:moveTo>
                    <a:pt x="0" y="0"/>
                  </a:moveTo>
                  <a:lnTo>
                    <a:pt x="0" y="148"/>
                  </a:lnTo>
                  <a:cubicBezTo>
                    <a:pt x="698" y="212"/>
                    <a:pt x="973" y="529"/>
                    <a:pt x="762" y="1121"/>
                  </a:cubicBezTo>
                  <a:lnTo>
                    <a:pt x="1121" y="952"/>
                  </a:lnTo>
                  <a:cubicBezTo>
                    <a:pt x="1311" y="170"/>
                    <a:pt x="1185" y="64"/>
                    <a:pt x="0"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8" name="Google Shape;4748;p26"/>
            <p:cNvSpPr/>
            <p:nvPr/>
          </p:nvSpPr>
          <p:spPr>
            <a:xfrm>
              <a:off x="-3783125" y="3961025"/>
              <a:ext cx="25400" cy="40225"/>
            </a:xfrm>
            <a:custGeom>
              <a:rect b="b" l="l" r="r" t="t"/>
              <a:pathLst>
                <a:path extrusionOk="0" h="1609" w="1016">
                  <a:moveTo>
                    <a:pt x="741" y="1"/>
                  </a:moveTo>
                  <a:lnTo>
                    <a:pt x="741" y="1"/>
                  </a:lnTo>
                  <a:cubicBezTo>
                    <a:pt x="1" y="424"/>
                    <a:pt x="212" y="1016"/>
                    <a:pt x="360" y="1608"/>
                  </a:cubicBezTo>
                  <a:lnTo>
                    <a:pt x="529" y="1439"/>
                  </a:lnTo>
                  <a:cubicBezTo>
                    <a:pt x="593" y="953"/>
                    <a:pt x="1016" y="508"/>
                    <a:pt x="741"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9" name="Google Shape;4749;p26"/>
            <p:cNvSpPr/>
            <p:nvPr/>
          </p:nvSpPr>
          <p:spPr>
            <a:xfrm>
              <a:off x="-3772025" y="3961025"/>
              <a:ext cx="21175" cy="35975"/>
            </a:xfrm>
            <a:custGeom>
              <a:rect b="b" l="l" r="r" t="t"/>
              <a:pathLst>
                <a:path extrusionOk="0" h="1439" w="847">
                  <a:moveTo>
                    <a:pt x="297" y="1"/>
                  </a:moveTo>
                  <a:cubicBezTo>
                    <a:pt x="212" y="487"/>
                    <a:pt x="1" y="931"/>
                    <a:pt x="85" y="1439"/>
                  </a:cubicBezTo>
                  <a:cubicBezTo>
                    <a:pt x="339" y="974"/>
                    <a:pt x="847" y="572"/>
                    <a:pt x="466"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0" name="Google Shape;4750;p26"/>
            <p:cNvSpPr/>
            <p:nvPr/>
          </p:nvSpPr>
          <p:spPr>
            <a:xfrm>
              <a:off x="-3986150" y="4253950"/>
              <a:ext cx="14300" cy="15900"/>
            </a:xfrm>
            <a:custGeom>
              <a:rect b="b" l="l" r="r" t="t"/>
              <a:pathLst>
                <a:path extrusionOk="0" h="636" w="572">
                  <a:moveTo>
                    <a:pt x="465" y="1"/>
                  </a:moveTo>
                  <a:cubicBezTo>
                    <a:pt x="0" y="64"/>
                    <a:pt x="148" y="402"/>
                    <a:pt x="106" y="635"/>
                  </a:cubicBezTo>
                  <a:cubicBezTo>
                    <a:pt x="571" y="572"/>
                    <a:pt x="550" y="297"/>
                    <a:pt x="487"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1" name="Google Shape;4751;p26"/>
            <p:cNvSpPr/>
            <p:nvPr/>
          </p:nvSpPr>
          <p:spPr>
            <a:xfrm>
              <a:off x="-4083975" y="4060975"/>
              <a:ext cx="26475" cy="48125"/>
            </a:xfrm>
            <a:custGeom>
              <a:rect b="b" l="l" r="r" t="t"/>
              <a:pathLst>
                <a:path extrusionOk="0" h="1925" w="1059">
                  <a:moveTo>
                    <a:pt x="677" y="0"/>
                  </a:moveTo>
                  <a:lnTo>
                    <a:pt x="508" y="169"/>
                  </a:lnTo>
                  <a:cubicBezTo>
                    <a:pt x="910" y="994"/>
                    <a:pt x="1" y="1438"/>
                    <a:pt x="1058" y="1925"/>
                  </a:cubicBezTo>
                  <a:cubicBezTo>
                    <a:pt x="783" y="1311"/>
                    <a:pt x="995" y="635"/>
                    <a:pt x="868"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2" name="Google Shape;4752;p26"/>
            <p:cNvSpPr/>
            <p:nvPr/>
          </p:nvSpPr>
          <p:spPr>
            <a:xfrm>
              <a:off x="-3472075" y="3894425"/>
              <a:ext cx="32275" cy="25475"/>
            </a:xfrm>
            <a:custGeom>
              <a:rect b="b" l="l" r="r" t="t"/>
              <a:pathLst>
                <a:path extrusionOk="0" h="1019" w="1291">
                  <a:moveTo>
                    <a:pt x="777" y="0"/>
                  </a:moveTo>
                  <a:cubicBezTo>
                    <a:pt x="227" y="21"/>
                    <a:pt x="375" y="592"/>
                    <a:pt x="16" y="740"/>
                  </a:cubicBezTo>
                  <a:cubicBezTo>
                    <a:pt x="1" y="941"/>
                    <a:pt x="156" y="1019"/>
                    <a:pt x="362" y="1019"/>
                  </a:cubicBezTo>
                  <a:cubicBezTo>
                    <a:pt x="741" y="1019"/>
                    <a:pt x="1291" y="754"/>
                    <a:pt x="1263" y="508"/>
                  </a:cubicBezTo>
                  <a:cubicBezTo>
                    <a:pt x="1263" y="233"/>
                    <a:pt x="1052" y="0"/>
                    <a:pt x="777"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3" name="Google Shape;4753;p26"/>
            <p:cNvSpPr/>
            <p:nvPr/>
          </p:nvSpPr>
          <p:spPr>
            <a:xfrm>
              <a:off x="-3986675" y="4254300"/>
              <a:ext cx="27800" cy="31025"/>
            </a:xfrm>
            <a:custGeom>
              <a:rect b="b" l="l" r="r" t="t"/>
              <a:pathLst>
                <a:path extrusionOk="0" h="1241" w="1112">
                  <a:moveTo>
                    <a:pt x="639" y="0"/>
                  </a:moveTo>
                  <a:cubicBezTo>
                    <a:pt x="599" y="0"/>
                    <a:pt x="556" y="3"/>
                    <a:pt x="508" y="8"/>
                  </a:cubicBezTo>
                  <a:lnTo>
                    <a:pt x="127" y="642"/>
                  </a:lnTo>
                  <a:cubicBezTo>
                    <a:pt x="169" y="854"/>
                    <a:pt x="0" y="1150"/>
                    <a:pt x="360" y="1234"/>
                  </a:cubicBezTo>
                  <a:cubicBezTo>
                    <a:pt x="384" y="1238"/>
                    <a:pt x="407" y="1240"/>
                    <a:pt x="428" y="1240"/>
                  </a:cubicBezTo>
                  <a:cubicBezTo>
                    <a:pt x="763" y="1240"/>
                    <a:pt x="779" y="801"/>
                    <a:pt x="1058" y="642"/>
                  </a:cubicBezTo>
                  <a:cubicBezTo>
                    <a:pt x="1058" y="330"/>
                    <a:pt x="1111" y="0"/>
                    <a:pt x="639"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54" name="Google Shape;4754;p26"/>
          <p:cNvSpPr txBox="1"/>
          <p:nvPr>
            <p:ph type="title"/>
          </p:nvPr>
        </p:nvSpPr>
        <p:spPr>
          <a:xfrm>
            <a:off x="716550" y="655575"/>
            <a:ext cx="77109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5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4755" name="Google Shape;4755;p2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CAPTION_ONLY_1">
    <p:spTree>
      <p:nvGrpSpPr>
        <p:cNvPr id="4756" name="Shape 4756"/>
        <p:cNvGrpSpPr/>
        <p:nvPr/>
      </p:nvGrpSpPr>
      <p:grpSpPr>
        <a:xfrm>
          <a:off x="0" y="0"/>
          <a:ext cx="0" cy="0"/>
          <a:chOff x="0" y="0"/>
          <a:chExt cx="0" cy="0"/>
        </a:xfrm>
      </p:grpSpPr>
      <p:pic>
        <p:nvPicPr>
          <p:cNvPr id="4757" name="Google Shape;4757;p27"/>
          <p:cNvPicPr preferRelativeResize="0"/>
          <p:nvPr/>
        </p:nvPicPr>
        <p:blipFill>
          <a:blip r:embed="rId2">
            <a:alphaModFix/>
          </a:blip>
          <a:stretch>
            <a:fillRect/>
          </a:stretch>
        </p:blipFill>
        <p:spPr>
          <a:xfrm>
            <a:off x="0" y="0"/>
            <a:ext cx="9144000" cy="5143500"/>
          </a:xfrm>
          <a:prstGeom prst="rect">
            <a:avLst/>
          </a:prstGeom>
          <a:noFill/>
          <a:ln>
            <a:noFill/>
          </a:ln>
        </p:spPr>
      </p:pic>
      <p:grpSp>
        <p:nvGrpSpPr>
          <p:cNvPr id="4758" name="Google Shape;4758;p27"/>
          <p:cNvGrpSpPr/>
          <p:nvPr/>
        </p:nvGrpSpPr>
        <p:grpSpPr>
          <a:xfrm>
            <a:off x="-496862" y="700300"/>
            <a:ext cx="2106500" cy="597475"/>
            <a:chOff x="-2810250" y="3572525"/>
            <a:chExt cx="2106500" cy="597475"/>
          </a:xfrm>
        </p:grpSpPr>
        <p:sp>
          <p:nvSpPr>
            <p:cNvPr id="4759" name="Google Shape;4759;p27"/>
            <p:cNvSpPr/>
            <p:nvPr/>
          </p:nvSpPr>
          <p:spPr>
            <a:xfrm>
              <a:off x="-2396250" y="4007475"/>
              <a:ext cx="133850" cy="123700"/>
            </a:xfrm>
            <a:custGeom>
              <a:rect b="b" l="l" r="r" t="t"/>
              <a:pathLst>
                <a:path extrusionOk="0" h="4948" w="5354">
                  <a:moveTo>
                    <a:pt x="3665" y="0"/>
                  </a:moveTo>
                  <a:cubicBezTo>
                    <a:pt x="3419" y="0"/>
                    <a:pt x="3177" y="89"/>
                    <a:pt x="2983" y="258"/>
                  </a:cubicBezTo>
                  <a:cubicBezTo>
                    <a:pt x="2771" y="1971"/>
                    <a:pt x="1" y="2521"/>
                    <a:pt x="339" y="4445"/>
                  </a:cubicBezTo>
                  <a:cubicBezTo>
                    <a:pt x="400" y="4488"/>
                    <a:pt x="452" y="4505"/>
                    <a:pt x="498" y="4505"/>
                  </a:cubicBezTo>
                  <a:cubicBezTo>
                    <a:pt x="693" y="4505"/>
                    <a:pt x="777" y="4189"/>
                    <a:pt x="1039" y="4189"/>
                  </a:cubicBezTo>
                  <a:cubicBezTo>
                    <a:pt x="1052" y="4189"/>
                    <a:pt x="1065" y="4190"/>
                    <a:pt x="1079" y="4192"/>
                  </a:cubicBezTo>
                  <a:cubicBezTo>
                    <a:pt x="1164" y="4466"/>
                    <a:pt x="614" y="4466"/>
                    <a:pt x="762" y="4763"/>
                  </a:cubicBezTo>
                  <a:cubicBezTo>
                    <a:pt x="893" y="4882"/>
                    <a:pt x="1072" y="4948"/>
                    <a:pt x="1226" y="4948"/>
                  </a:cubicBezTo>
                  <a:cubicBezTo>
                    <a:pt x="1344" y="4948"/>
                    <a:pt x="1447" y="4909"/>
                    <a:pt x="1502" y="4826"/>
                  </a:cubicBezTo>
                  <a:cubicBezTo>
                    <a:pt x="1946" y="4213"/>
                    <a:pt x="2750" y="3853"/>
                    <a:pt x="3004" y="3155"/>
                  </a:cubicBezTo>
                  <a:cubicBezTo>
                    <a:pt x="3110" y="2817"/>
                    <a:pt x="3363" y="2542"/>
                    <a:pt x="3659" y="2373"/>
                  </a:cubicBezTo>
                  <a:cubicBezTo>
                    <a:pt x="4558" y="1871"/>
                    <a:pt x="5354" y="109"/>
                    <a:pt x="4167" y="109"/>
                  </a:cubicBezTo>
                  <a:cubicBezTo>
                    <a:pt x="4153" y="109"/>
                    <a:pt x="4139" y="109"/>
                    <a:pt x="4125" y="110"/>
                  </a:cubicBezTo>
                  <a:cubicBezTo>
                    <a:pt x="3977" y="36"/>
                    <a:pt x="3820" y="0"/>
                    <a:pt x="3665"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0" name="Google Shape;4760;p27"/>
            <p:cNvSpPr/>
            <p:nvPr/>
          </p:nvSpPr>
          <p:spPr>
            <a:xfrm>
              <a:off x="-1076525" y="3572525"/>
              <a:ext cx="126925" cy="104075"/>
            </a:xfrm>
            <a:custGeom>
              <a:rect b="b" l="l" r="r" t="t"/>
              <a:pathLst>
                <a:path extrusionOk="0" h="4163" w="5077">
                  <a:moveTo>
                    <a:pt x="3337" y="1"/>
                  </a:moveTo>
                  <a:cubicBezTo>
                    <a:pt x="3025" y="1"/>
                    <a:pt x="2736" y="55"/>
                    <a:pt x="2602" y="165"/>
                  </a:cubicBezTo>
                  <a:cubicBezTo>
                    <a:pt x="2665" y="715"/>
                    <a:pt x="1798" y="906"/>
                    <a:pt x="1841" y="1477"/>
                  </a:cubicBezTo>
                  <a:cubicBezTo>
                    <a:pt x="1819" y="1815"/>
                    <a:pt x="1544" y="1900"/>
                    <a:pt x="1248" y="1963"/>
                  </a:cubicBezTo>
                  <a:cubicBezTo>
                    <a:pt x="254" y="2513"/>
                    <a:pt x="1" y="4099"/>
                    <a:pt x="1502" y="4163"/>
                  </a:cubicBezTo>
                  <a:cubicBezTo>
                    <a:pt x="2412" y="3824"/>
                    <a:pt x="3173" y="3190"/>
                    <a:pt x="3659" y="2365"/>
                  </a:cubicBezTo>
                  <a:cubicBezTo>
                    <a:pt x="3793" y="1912"/>
                    <a:pt x="4060" y="1739"/>
                    <a:pt x="4460" y="1739"/>
                  </a:cubicBezTo>
                  <a:cubicBezTo>
                    <a:pt x="4565" y="1739"/>
                    <a:pt x="4678" y="1751"/>
                    <a:pt x="4801" y="1773"/>
                  </a:cubicBezTo>
                  <a:cubicBezTo>
                    <a:pt x="4738" y="1604"/>
                    <a:pt x="5076" y="1477"/>
                    <a:pt x="4865" y="1286"/>
                  </a:cubicBezTo>
                  <a:cubicBezTo>
                    <a:pt x="4670" y="1119"/>
                    <a:pt x="4486" y="1055"/>
                    <a:pt x="4305" y="1055"/>
                  </a:cubicBezTo>
                  <a:cubicBezTo>
                    <a:pt x="3779" y="1055"/>
                    <a:pt x="3290" y="1599"/>
                    <a:pt x="2708" y="1709"/>
                  </a:cubicBezTo>
                  <a:cubicBezTo>
                    <a:pt x="2792" y="1202"/>
                    <a:pt x="3215" y="948"/>
                    <a:pt x="3511" y="715"/>
                  </a:cubicBezTo>
                  <a:cubicBezTo>
                    <a:pt x="3571" y="673"/>
                    <a:pt x="3645" y="658"/>
                    <a:pt x="3726" y="658"/>
                  </a:cubicBezTo>
                  <a:cubicBezTo>
                    <a:pt x="3891" y="658"/>
                    <a:pt x="4083" y="718"/>
                    <a:pt x="4233" y="718"/>
                  </a:cubicBezTo>
                  <a:cubicBezTo>
                    <a:pt x="4373" y="718"/>
                    <a:pt x="4476" y="666"/>
                    <a:pt x="4484" y="461"/>
                  </a:cubicBezTo>
                  <a:cubicBezTo>
                    <a:pt x="4458" y="156"/>
                    <a:pt x="3864" y="1"/>
                    <a:pt x="3337"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1" name="Google Shape;4761;p27"/>
            <p:cNvSpPr/>
            <p:nvPr/>
          </p:nvSpPr>
          <p:spPr>
            <a:xfrm>
              <a:off x="-2407875" y="4057575"/>
              <a:ext cx="141200" cy="94050"/>
            </a:xfrm>
            <a:custGeom>
              <a:rect b="b" l="l" r="r" t="t"/>
              <a:pathLst>
                <a:path extrusionOk="0" h="3762" w="5648">
                  <a:moveTo>
                    <a:pt x="4962" y="0"/>
                  </a:moveTo>
                  <a:cubicBezTo>
                    <a:pt x="4363" y="0"/>
                    <a:pt x="3743" y="352"/>
                    <a:pt x="3532" y="940"/>
                  </a:cubicBezTo>
                  <a:cubicBezTo>
                    <a:pt x="3405" y="1638"/>
                    <a:pt x="2665" y="1743"/>
                    <a:pt x="2369" y="2293"/>
                  </a:cubicBezTo>
                  <a:cubicBezTo>
                    <a:pt x="2144" y="2744"/>
                    <a:pt x="1958" y="2962"/>
                    <a:pt x="1704" y="2962"/>
                  </a:cubicBezTo>
                  <a:cubicBezTo>
                    <a:pt x="1506" y="2962"/>
                    <a:pt x="1265" y="2828"/>
                    <a:pt x="931" y="2568"/>
                  </a:cubicBezTo>
                  <a:cubicBezTo>
                    <a:pt x="656" y="2399"/>
                    <a:pt x="677" y="2188"/>
                    <a:pt x="740" y="1955"/>
                  </a:cubicBezTo>
                  <a:cubicBezTo>
                    <a:pt x="844" y="1728"/>
                    <a:pt x="715" y="1616"/>
                    <a:pt x="571" y="1616"/>
                  </a:cubicBezTo>
                  <a:cubicBezTo>
                    <a:pt x="420" y="1616"/>
                    <a:pt x="253" y="1738"/>
                    <a:pt x="317" y="1976"/>
                  </a:cubicBezTo>
                  <a:cubicBezTo>
                    <a:pt x="85" y="2293"/>
                    <a:pt x="0" y="2801"/>
                    <a:pt x="360" y="3076"/>
                  </a:cubicBezTo>
                  <a:cubicBezTo>
                    <a:pt x="1067" y="3522"/>
                    <a:pt x="1545" y="3761"/>
                    <a:pt x="1963" y="3761"/>
                  </a:cubicBezTo>
                  <a:cubicBezTo>
                    <a:pt x="2358" y="3761"/>
                    <a:pt x="2699" y="3549"/>
                    <a:pt x="3130" y="3097"/>
                  </a:cubicBezTo>
                  <a:cubicBezTo>
                    <a:pt x="3997" y="2166"/>
                    <a:pt x="5097" y="1342"/>
                    <a:pt x="5647" y="178"/>
                  </a:cubicBezTo>
                  <a:cubicBezTo>
                    <a:pt x="5441" y="57"/>
                    <a:pt x="5203" y="0"/>
                    <a:pt x="4962"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2" name="Google Shape;4762;p27"/>
            <p:cNvSpPr/>
            <p:nvPr/>
          </p:nvSpPr>
          <p:spPr>
            <a:xfrm>
              <a:off x="-869800" y="3762375"/>
              <a:ext cx="147025" cy="84950"/>
            </a:xfrm>
            <a:custGeom>
              <a:rect b="b" l="l" r="r" t="t"/>
              <a:pathLst>
                <a:path extrusionOk="0" h="3398" w="5881">
                  <a:moveTo>
                    <a:pt x="3321" y="0"/>
                  </a:moveTo>
                  <a:cubicBezTo>
                    <a:pt x="2724" y="0"/>
                    <a:pt x="1587" y="1645"/>
                    <a:pt x="652" y="1645"/>
                  </a:cubicBezTo>
                  <a:cubicBezTo>
                    <a:pt x="646" y="1645"/>
                    <a:pt x="641" y="1645"/>
                    <a:pt x="635" y="1644"/>
                  </a:cubicBezTo>
                  <a:cubicBezTo>
                    <a:pt x="339" y="1666"/>
                    <a:pt x="530" y="2004"/>
                    <a:pt x="276" y="2067"/>
                  </a:cubicBezTo>
                  <a:cubicBezTo>
                    <a:pt x="1" y="2448"/>
                    <a:pt x="170" y="2829"/>
                    <a:pt x="276" y="3188"/>
                  </a:cubicBezTo>
                  <a:lnTo>
                    <a:pt x="445" y="3209"/>
                  </a:lnTo>
                  <a:cubicBezTo>
                    <a:pt x="481" y="3205"/>
                    <a:pt x="517" y="3203"/>
                    <a:pt x="553" y="3203"/>
                  </a:cubicBezTo>
                  <a:cubicBezTo>
                    <a:pt x="921" y="3203"/>
                    <a:pt x="1302" y="3397"/>
                    <a:pt x="1640" y="3397"/>
                  </a:cubicBezTo>
                  <a:cubicBezTo>
                    <a:pt x="1779" y="3397"/>
                    <a:pt x="1911" y="3365"/>
                    <a:pt x="2031" y="3273"/>
                  </a:cubicBezTo>
                  <a:cubicBezTo>
                    <a:pt x="2645" y="2850"/>
                    <a:pt x="3491" y="2554"/>
                    <a:pt x="3892" y="2089"/>
                  </a:cubicBezTo>
                  <a:cubicBezTo>
                    <a:pt x="4358" y="1306"/>
                    <a:pt x="5881" y="1243"/>
                    <a:pt x="5606" y="164"/>
                  </a:cubicBezTo>
                  <a:cubicBezTo>
                    <a:pt x="5575" y="156"/>
                    <a:pt x="5540" y="153"/>
                    <a:pt x="5503" y="153"/>
                  </a:cubicBezTo>
                  <a:cubicBezTo>
                    <a:pt x="4820" y="153"/>
                    <a:pt x="3102" y="1370"/>
                    <a:pt x="2581" y="1771"/>
                  </a:cubicBezTo>
                  <a:cubicBezTo>
                    <a:pt x="2877" y="1179"/>
                    <a:pt x="3533" y="756"/>
                    <a:pt x="3491" y="58"/>
                  </a:cubicBezTo>
                  <a:cubicBezTo>
                    <a:pt x="3441" y="18"/>
                    <a:pt x="3384" y="0"/>
                    <a:pt x="3321"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3" name="Google Shape;4763;p27"/>
            <p:cNvSpPr/>
            <p:nvPr/>
          </p:nvSpPr>
          <p:spPr>
            <a:xfrm>
              <a:off x="-2475025" y="3887900"/>
              <a:ext cx="118975" cy="96950"/>
            </a:xfrm>
            <a:custGeom>
              <a:rect b="b" l="l" r="r" t="t"/>
              <a:pathLst>
                <a:path extrusionOk="0" h="3878" w="4759">
                  <a:moveTo>
                    <a:pt x="2337" y="1"/>
                  </a:moveTo>
                  <a:cubicBezTo>
                    <a:pt x="1329" y="1"/>
                    <a:pt x="678" y="1172"/>
                    <a:pt x="550" y="1995"/>
                  </a:cubicBezTo>
                  <a:cubicBezTo>
                    <a:pt x="0" y="3010"/>
                    <a:pt x="867" y="3751"/>
                    <a:pt x="1883" y="3878"/>
                  </a:cubicBezTo>
                  <a:cubicBezTo>
                    <a:pt x="2665" y="3095"/>
                    <a:pt x="4759" y="1953"/>
                    <a:pt x="3215" y="832"/>
                  </a:cubicBezTo>
                  <a:cubicBezTo>
                    <a:pt x="2898" y="621"/>
                    <a:pt x="2961" y="346"/>
                    <a:pt x="2834" y="92"/>
                  </a:cubicBezTo>
                  <a:cubicBezTo>
                    <a:pt x="2660" y="29"/>
                    <a:pt x="2494" y="1"/>
                    <a:pt x="2337"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4" name="Google Shape;4764;p27"/>
            <p:cNvSpPr/>
            <p:nvPr/>
          </p:nvSpPr>
          <p:spPr>
            <a:xfrm>
              <a:off x="-1207650" y="3814575"/>
              <a:ext cx="107350" cy="83025"/>
            </a:xfrm>
            <a:custGeom>
              <a:rect b="b" l="l" r="r" t="t"/>
              <a:pathLst>
                <a:path extrusionOk="0" h="3321" w="4294">
                  <a:moveTo>
                    <a:pt x="2433" y="1"/>
                  </a:moveTo>
                  <a:lnTo>
                    <a:pt x="1883" y="275"/>
                  </a:lnTo>
                  <a:cubicBezTo>
                    <a:pt x="1967" y="1227"/>
                    <a:pt x="1037" y="1523"/>
                    <a:pt x="423" y="2031"/>
                  </a:cubicBezTo>
                  <a:cubicBezTo>
                    <a:pt x="0" y="2771"/>
                    <a:pt x="297" y="3194"/>
                    <a:pt x="1333" y="3321"/>
                  </a:cubicBezTo>
                  <a:cubicBezTo>
                    <a:pt x="3025" y="2665"/>
                    <a:pt x="2623" y="1227"/>
                    <a:pt x="4252" y="1121"/>
                  </a:cubicBezTo>
                  <a:lnTo>
                    <a:pt x="4294" y="783"/>
                  </a:lnTo>
                  <a:cubicBezTo>
                    <a:pt x="3955" y="22"/>
                    <a:pt x="3131" y="106"/>
                    <a:pt x="2433"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5" name="Google Shape;4765;p27"/>
            <p:cNvSpPr/>
            <p:nvPr/>
          </p:nvSpPr>
          <p:spPr>
            <a:xfrm>
              <a:off x="-1657600" y="3775075"/>
              <a:ext cx="115300" cy="89075"/>
            </a:xfrm>
            <a:custGeom>
              <a:rect b="b" l="l" r="r" t="t"/>
              <a:pathLst>
                <a:path extrusionOk="0" h="3563" w="4612">
                  <a:moveTo>
                    <a:pt x="3414" y="0"/>
                  </a:moveTo>
                  <a:cubicBezTo>
                    <a:pt x="2993" y="0"/>
                    <a:pt x="3192" y="1023"/>
                    <a:pt x="1840" y="1707"/>
                  </a:cubicBezTo>
                  <a:cubicBezTo>
                    <a:pt x="1883" y="2807"/>
                    <a:pt x="719" y="2575"/>
                    <a:pt x="0" y="2934"/>
                  </a:cubicBezTo>
                  <a:cubicBezTo>
                    <a:pt x="104" y="3374"/>
                    <a:pt x="451" y="3562"/>
                    <a:pt x="899" y="3562"/>
                  </a:cubicBezTo>
                  <a:cubicBezTo>
                    <a:pt x="2278" y="3562"/>
                    <a:pt x="4612" y="1777"/>
                    <a:pt x="3701" y="100"/>
                  </a:cubicBezTo>
                  <a:cubicBezTo>
                    <a:pt x="3579" y="31"/>
                    <a:pt x="3487" y="0"/>
                    <a:pt x="3414"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6" name="Google Shape;4766;p27"/>
            <p:cNvSpPr/>
            <p:nvPr/>
          </p:nvSpPr>
          <p:spPr>
            <a:xfrm>
              <a:off x="-2430100" y="3892350"/>
              <a:ext cx="79875" cy="94825"/>
            </a:xfrm>
            <a:custGeom>
              <a:rect b="b" l="l" r="r" t="t"/>
              <a:pathLst>
                <a:path extrusionOk="0" h="3793" w="3195">
                  <a:moveTo>
                    <a:pt x="1251" y="0"/>
                  </a:moveTo>
                  <a:cubicBezTo>
                    <a:pt x="1175" y="0"/>
                    <a:pt x="1096" y="7"/>
                    <a:pt x="1016" y="20"/>
                  </a:cubicBezTo>
                  <a:cubicBezTo>
                    <a:pt x="720" y="316"/>
                    <a:pt x="382" y="548"/>
                    <a:pt x="1185" y="760"/>
                  </a:cubicBezTo>
                  <a:cubicBezTo>
                    <a:pt x="2475" y="1162"/>
                    <a:pt x="1376" y="2684"/>
                    <a:pt x="530" y="3002"/>
                  </a:cubicBezTo>
                  <a:cubicBezTo>
                    <a:pt x="212" y="3065"/>
                    <a:pt x="1" y="3382"/>
                    <a:pt x="86" y="3700"/>
                  </a:cubicBezTo>
                  <a:cubicBezTo>
                    <a:pt x="287" y="3764"/>
                    <a:pt x="455" y="3793"/>
                    <a:pt x="600" y="3793"/>
                  </a:cubicBezTo>
                  <a:cubicBezTo>
                    <a:pt x="1354" y="3793"/>
                    <a:pt x="1459" y="3019"/>
                    <a:pt x="2116" y="2558"/>
                  </a:cubicBezTo>
                  <a:cubicBezTo>
                    <a:pt x="3194" y="1779"/>
                    <a:pt x="2538" y="0"/>
                    <a:pt x="1251"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7" name="Google Shape;4767;p27"/>
            <p:cNvSpPr/>
            <p:nvPr/>
          </p:nvSpPr>
          <p:spPr>
            <a:xfrm>
              <a:off x="-858675" y="3784450"/>
              <a:ext cx="124800" cy="72900"/>
            </a:xfrm>
            <a:custGeom>
              <a:rect b="b" l="l" r="r" t="t"/>
              <a:pathLst>
                <a:path extrusionOk="0" h="2916" w="4992">
                  <a:moveTo>
                    <a:pt x="4991" y="85"/>
                  </a:moveTo>
                  <a:lnTo>
                    <a:pt x="4991" y="85"/>
                  </a:lnTo>
                  <a:cubicBezTo>
                    <a:pt x="4590" y="233"/>
                    <a:pt x="3638" y="0"/>
                    <a:pt x="3553" y="529"/>
                  </a:cubicBezTo>
                  <a:cubicBezTo>
                    <a:pt x="3744" y="1523"/>
                    <a:pt x="2242" y="1142"/>
                    <a:pt x="1925" y="1840"/>
                  </a:cubicBezTo>
                  <a:cubicBezTo>
                    <a:pt x="1784" y="2210"/>
                    <a:pt x="1565" y="2322"/>
                    <a:pt x="1324" y="2322"/>
                  </a:cubicBezTo>
                  <a:cubicBezTo>
                    <a:pt x="952" y="2322"/>
                    <a:pt x="529" y="2056"/>
                    <a:pt x="260" y="2056"/>
                  </a:cubicBezTo>
                  <a:cubicBezTo>
                    <a:pt x="125" y="2056"/>
                    <a:pt x="30" y="2124"/>
                    <a:pt x="0" y="2326"/>
                  </a:cubicBezTo>
                  <a:cubicBezTo>
                    <a:pt x="340" y="2745"/>
                    <a:pt x="752" y="2916"/>
                    <a:pt x="1193" y="2916"/>
                  </a:cubicBezTo>
                  <a:cubicBezTo>
                    <a:pt x="2648" y="2916"/>
                    <a:pt x="4423" y="1058"/>
                    <a:pt x="4991" y="85"/>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8" name="Google Shape;4768;p27"/>
            <p:cNvSpPr/>
            <p:nvPr/>
          </p:nvSpPr>
          <p:spPr>
            <a:xfrm>
              <a:off x="-1715775" y="4022375"/>
              <a:ext cx="82525" cy="97300"/>
            </a:xfrm>
            <a:custGeom>
              <a:rect b="b" l="l" r="r" t="t"/>
              <a:pathLst>
                <a:path extrusionOk="0" h="3892" w="3301">
                  <a:moveTo>
                    <a:pt x="2164" y="1"/>
                  </a:moveTo>
                  <a:cubicBezTo>
                    <a:pt x="2076" y="1"/>
                    <a:pt x="2004" y="47"/>
                    <a:pt x="1968" y="191"/>
                  </a:cubicBezTo>
                  <a:cubicBezTo>
                    <a:pt x="1714" y="381"/>
                    <a:pt x="1545" y="677"/>
                    <a:pt x="1545" y="994"/>
                  </a:cubicBezTo>
                  <a:cubicBezTo>
                    <a:pt x="1376" y="1925"/>
                    <a:pt x="1" y="2411"/>
                    <a:pt x="530" y="3469"/>
                  </a:cubicBezTo>
                  <a:cubicBezTo>
                    <a:pt x="675" y="3736"/>
                    <a:pt x="995" y="3891"/>
                    <a:pt x="1306" y="3891"/>
                  </a:cubicBezTo>
                  <a:cubicBezTo>
                    <a:pt x="1536" y="3891"/>
                    <a:pt x="1760" y="3806"/>
                    <a:pt x="1904" y="3617"/>
                  </a:cubicBezTo>
                  <a:cubicBezTo>
                    <a:pt x="2179" y="2432"/>
                    <a:pt x="3300" y="1502"/>
                    <a:pt x="3258" y="233"/>
                  </a:cubicBezTo>
                  <a:lnTo>
                    <a:pt x="2708" y="148"/>
                  </a:lnTo>
                  <a:cubicBezTo>
                    <a:pt x="2698" y="150"/>
                    <a:pt x="2687" y="151"/>
                    <a:pt x="2676" y="151"/>
                  </a:cubicBezTo>
                  <a:cubicBezTo>
                    <a:pt x="2534" y="151"/>
                    <a:pt x="2323" y="1"/>
                    <a:pt x="2164"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9" name="Google Shape;4769;p27"/>
            <p:cNvSpPr/>
            <p:nvPr/>
          </p:nvSpPr>
          <p:spPr>
            <a:xfrm>
              <a:off x="-1209225" y="4031875"/>
              <a:ext cx="103650" cy="71425"/>
            </a:xfrm>
            <a:custGeom>
              <a:rect b="b" l="l" r="r" t="t"/>
              <a:pathLst>
                <a:path extrusionOk="0" h="2857" w="4146">
                  <a:moveTo>
                    <a:pt x="3786" y="1"/>
                  </a:moveTo>
                  <a:cubicBezTo>
                    <a:pt x="3046" y="85"/>
                    <a:pt x="2305" y="64"/>
                    <a:pt x="1586" y="128"/>
                  </a:cubicBezTo>
                  <a:lnTo>
                    <a:pt x="1015" y="593"/>
                  </a:lnTo>
                  <a:cubicBezTo>
                    <a:pt x="931" y="678"/>
                    <a:pt x="888" y="762"/>
                    <a:pt x="867" y="889"/>
                  </a:cubicBezTo>
                  <a:cubicBezTo>
                    <a:pt x="867" y="1460"/>
                    <a:pt x="0" y="1756"/>
                    <a:pt x="254" y="2412"/>
                  </a:cubicBezTo>
                  <a:cubicBezTo>
                    <a:pt x="536" y="2704"/>
                    <a:pt x="899" y="2857"/>
                    <a:pt x="1245" y="2857"/>
                  </a:cubicBezTo>
                  <a:cubicBezTo>
                    <a:pt x="1652" y="2857"/>
                    <a:pt x="2036" y="2646"/>
                    <a:pt x="2242" y="2200"/>
                  </a:cubicBezTo>
                  <a:cubicBezTo>
                    <a:pt x="2305" y="2031"/>
                    <a:pt x="2263" y="1862"/>
                    <a:pt x="2157" y="1756"/>
                  </a:cubicBezTo>
                  <a:cubicBezTo>
                    <a:pt x="2106" y="1735"/>
                    <a:pt x="2059" y="1725"/>
                    <a:pt x="2015" y="1725"/>
                  </a:cubicBezTo>
                  <a:cubicBezTo>
                    <a:pt x="1762" y="1725"/>
                    <a:pt x="1611" y="2027"/>
                    <a:pt x="1362" y="2027"/>
                  </a:cubicBezTo>
                  <a:cubicBezTo>
                    <a:pt x="1314" y="2027"/>
                    <a:pt x="1262" y="2016"/>
                    <a:pt x="1206" y="1989"/>
                  </a:cubicBezTo>
                  <a:cubicBezTo>
                    <a:pt x="1461" y="1559"/>
                    <a:pt x="1576" y="1366"/>
                    <a:pt x="1705" y="1366"/>
                  </a:cubicBezTo>
                  <a:cubicBezTo>
                    <a:pt x="1811" y="1366"/>
                    <a:pt x="1926" y="1497"/>
                    <a:pt x="2136" y="1735"/>
                  </a:cubicBezTo>
                  <a:cubicBezTo>
                    <a:pt x="2338" y="1823"/>
                    <a:pt x="2499" y="1859"/>
                    <a:pt x="2631" y="1859"/>
                  </a:cubicBezTo>
                  <a:cubicBezTo>
                    <a:pt x="3230" y="1859"/>
                    <a:pt x="3210" y="1093"/>
                    <a:pt x="3574" y="868"/>
                  </a:cubicBezTo>
                  <a:lnTo>
                    <a:pt x="3574" y="868"/>
                  </a:lnTo>
                  <a:cubicBezTo>
                    <a:pt x="3426" y="1079"/>
                    <a:pt x="3320" y="1291"/>
                    <a:pt x="3765" y="1418"/>
                  </a:cubicBezTo>
                  <a:cubicBezTo>
                    <a:pt x="3765" y="953"/>
                    <a:pt x="4145" y="487"/>
                    <a:pt x="3786"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0" name="Google Shape;4770;p27"/>
            <p:cNvSpPr/>
            <p:nvPr/>
          </p:nvSpPr>
          <p:spPr>
            <a:xfrm>
              <a:off x="-2402600" y="4013900"/>
              <a:ext cx="103125" cy="108950"/>
            </a:xfrm>
            <a:custGeom>
              <a:rect b="b" l="l" r="r" t="t"/>
              <a:pathLst>
                <a:path extrusionOk="0" h="4358" w="4125">
                  <a:moveTo>
                    <a:pt x="3258" y="1"/>
                  </a:moveTo>
                  <a:cubicBezTo>
                    <a:pt x="1883" y="720"/>
                    <a:pt x="826" y="1925"/>
                    <a:pt x="276" y="3385"/>
                  </a:cubicBezTo>
                  <a:cubicBezTo>
                    <a:pt x="635" y="3638"/>
                    <a:pt x="1" y="4188"/>
                    <a:pt x="656" y="4358"/>
                  </a:cubicBezTo>
                  <a:cubicBezTo>
                    <a:pt x="720" y="4315"/>
                    <a:pt x="741" y="4231"/>
                    <a:pt x="656" y="4188"/>
                  </a:cubicBezTo>
                  <a:cubicBezTo>
                    <a:pt x="635" y="2285"/>
                    <a:pt x="4125" y="1206"/>
                    <a:pt x="3258"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1" name="Google Shape;4771;p27"/>
            <p:cNvSpPr/>
            <p:nvPr/>
          </p:nvSpPr>
          <p:spPr>
            <a:xfrm>
              <a:off x="-2066325" y="3800825"/>
              <a:ext cx="83575" cy="106975"/>
            </a:xfrm>
            <a:custGeom>
              <a:rect b="b" l="l" r="r" t="t"/>
              <a:pathLst>
                <a:path extrusionOk="0" h="4279" w="3343">
                  <a:moveTo>
                    <a:pt x="1333" y="1"/>
                  </a:moveTo>
                  <a:lnTo>
                    <a:pt x="1333" y="22"/>
                  </a:lnTo>
                  <a:cubicBezTo>
                    <a:pt x="678" y="1333"/>
                    <a:pt x="1" y="2856"/>
                    <a:pt x="995" y="4188"/>
                  </a:cubicBezTo>
                  <a:cubicBezTo>
                    <a:pt x="1021" y="4179"/>
                    <a:pt x="1044" y="4174"/>
                    <a:pt x="1064" y="4174"/>
                  </a:cubicBezTo>
                  <a:cubicBezTo>
                    <a:pt x="1093" y="4174"/>
                    <a:pt x="1118" y="4185"/>
                    <a:pt x="1143" y="4209"/>
                  </a:cubicBezTo>
                  <a:cubicBezTo>
                    <a:pt x="1255" y="4257"/>
                    <a:pt x="1355" y="4278"/>
                    <a:pt x="1445" y="4278"/>
                  </a:cubicBezTo>
                  <a:cubicBezTo>
                    <a:pt x="2033" y="4278"/>
                    <a:pt x="2193" y="3371"/>
                    <a:pt x="2560" y="3004"/>
                  </a:cubicBezTo>
                  <a:cubicBezTo>
                    <a:pt x="2814" y="2581"/>
                    <a:pt x="3342" y="2200"/>
                    <a:pt x="3152" y="1650"/>
                  </a:cubicBezTo>
                  <a:cubicBezTo>
                    <a:pt x="2964" y="1253"/>
                    <a:pt x="3272" y="339"/>
                    <a:pt x="2645" y="339"/>
                  </a:cubicBezTo>
                  <a:cubicBezTo>
                    <a:pt x="2638" y="339"/>
                    <a:pt x="2631" y="339"/>
                    <a:pt x="2623" y="339"/>
                  </a:cubicBezTo>
                  <a:cubicBezTo>
                    <a:pt x="1777" y="1016"/>
                    <a:pt x="2285" y="2116"/>
                    <a:pt x="1629" y="2940"/>
                  </a:cubicBezTo>
                  <a:cubicBezTo>
                    <a:pt x="678" y="2010"/>
                    <a:pt x="3258" y="318"/>
                    <a:pt x="1333"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2" name="Google Shape;4772;p27"/>
            <p:cNvSpPr/>
            <p:nvPr/>
          </p:nvSpPr>
          <p:spPr>
            <a:xfrm>
              <a:off x="-2386200" y="4013900"/>
              <a:ext cx="131150" cy="123250"/>
            </a:xfrm>
            <a:custGeom>
              <a:rect b="b" l="l" r="r" t="t"/>
              <a:pathLst>
                <a:path extrusionOk="0" h="4930" w="5246">
                  <a:moveTo>
                    <a:pt x="4273" y="1"/>
                  </a:moveTo>
                  <a:cubicBezTo>
                    <a:pt x="4251" y="974"/>
                    <a:pt x="3702" y="1672"/>
                    <a:pt x="2708" y="2116"/>
                  </a:cubicBezTo>
                  <a:cubicBezTo>
                    <a:pt x="2517" y="2200"/>
                    <a:pt x="2390" y="2306"/>
                    <a:pt x="2433" y="2475"/>
                  </a:cubicBezTo>
                  <a:cubicBezTo>
                    <a:pt x="2644" y="3448"/>
                    <a:pt x="1142" y="3533"/>
                    <a:pt x="1079" y="4400"/>
                  </a:cubicBezTo>
                  <a:cubicBezTo>
                    <a:pt x="1079" y="4474"/>
                    <a:pt x="957" y="4521"/>
                    <a:pt x="809" y="4521"/>
                  </a:cubicBezTo>
                  <a:cubicBezTo>
                    <a:pt x="661" y="4521"/>
                    <a:pt x="487" y="4474"/>
                    <a:pt x="381" y="4358"/>
                  </a:cubicBezTo>
                  <a:cubicBezTo>
                    <a:pt x="430" y="4210"/>
                    <a:pt x="343" y="4184"/>
                    <a:pt x="233" y="4184"/>
                  </a:cubicBezTo>
                  <a:cubicBezTo>
                    <a:pt x="173" y="4184"/>
                    <a:pt x="107" y="4191"/>
                    <a:pt x="51" y="4191"/>
                  </a:cubicBezTo>
                  <a:cubicBezTo>
                    <a:pt x="33" y="4191"/>
                    <a:pt x="16" y="4191"/>
                    <a:pt x="0" y="4188"/>
                  </a:cubicBezTo>
                  <a:lnTo>
                    <a:pt x="0" y="4358"/>
                  </a:lnTo>
                  <a:cubicBezTo>
                    <a:pt x="211" y="4625"/>
                    <a:pt x="478" y="4929"/>
                    <a:pt x="770" y="4929"/>
                  </a:cubicBezTo>
                  <a:cubicBezTo>
                    <a:pt x="918" y="4929"/>
                    <a:pt x="1071" y="4852"/>
                    <a:pt x="1227" y="4654"/>
                  </a:cubicBezTo>
                  <a:cubicBezTo>
                    <a:pt x="1713" y="4061"/>
                    <a:pt x="2433" y="3638"/>
                    <a:pt x="2771" y="2983"/>
                  </a:cubicBezTo>
                  <a:cubicBezTo>
                    <a:pt x="3157" y="2175"/>
                    <a:pt x="3471" y="1892"/>
                    <a:pt x="4244" y="1892"/>
                  </a:cubicBezTo>
                  <a:cubicBezTo>
                    <a:pt x="4402" y="1892"/>
                    <a:pt x="4579" y="1904"/>
                    <a:pt x="4780" y="1925"/>
                  </a:cubicBezTo>
                  <a:cubicBezTo>
                    <a:pt x="5245" y="1164"/>
                    <a:pt x="4865" y="551"/>
                    <a:pt x="4273"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3" name="Google Shape;4773;p27"/>
            <p:cNvSpPr/>
            <p:nvPr/>
          </p:nvSpPr>
          <p:spPr>
            <a:xfrm>
              <a:off x="-1054850" y="3608375"/>
              <a:ext cx="98375" cy="83775"/>
            </a:xfrm>
            <a:custGeom>
              <a:rect b="b" l="l" r="r" t="t"/>
              <a:pathLst>
                <a:path extrusionOk="0" h="3351" w="3935">
                  <a:moveTo>
                    <a:pt x="3286" y="0"/>
                  </a:moveTo>
                  <a:cubicBezTo>
                    <a:pt x="3065" y="0"/>
                    <a:pt x="2878" y="122"/>
                    <a:pt x="2814" y="360"/>
                  </a:cubicBezTo>
                  <a:cubicBezTo>
                    <a:pt x="2602" y="1121"/>
                    <a:pt x="1820" y="1460"/>
                    <a:pt x="1545" y="2115"/>
                  </a:cubicBezTo>
                  <a:cubicBezTo>
                    <a:pt x="1312" y="2284"/>
                    <a:pt x="1058" y="2454"/>
                    <a:pt x="804" y="2581"/>
                  </a:cubicBezTo>
                  <a:cubicBezTo>
                    <a:pt x="402" y="2729"/>
                    <a:pt x="1" y="2855"/>
                    <a:pt x="64" y="3342"/>
                  </a:cubicBezTo>
                  <a:cubicBezTo>
                    <a:pt x="126" y="3347"/>
                    <a:pt x="187" y="3350"/>
                    <a:pt x="248" y="3350"/>
                  </a:cubicBezTo>
                  <a:cubicBezTo>
                    <a:pt x="1839" y="3350"/>
                    <a:pt x="3181" y="1540"/>
                    <a:pt x="3934" y="339"/>
                  </a:cubicBezTo>
                  <a:cubicBezTo>
                    <a:pt x="3738" y="111"/>
                    <a:pt x="3496" y="0"/>
                    <a:pt x="3286"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4" name="Google Shape;4774;p27"/>
            <p:cNvSpPr/>
            <p:nvPr/>
          </p:nvSpPr>
          <p:spPr>
            <a:xfrm>
              <a:off x="-2025025" y="3796425"/>
              <a:ext cx="88800" cy="110275"/>
            </a:xfrm>
            <a:custGeom>
              <a:rect b="b" l="l" r="r" t="t"/>
              <a:pathLst>
                <a:path extrusionOk="0" h="4411" w="3552">
                  <a:moveTo>
                    <a:pt x="889" y="1"/>
                  </a:moveTo>
                  <a:cubicBezTo>
                    <a:pt x="649" y="1"/>
                    <a:pt x="619" y="221"/>
                    <a:pt x="1162" y="663"/>
                  </a:cubicBezTo>
                  <a:cubicBezTo>
                    <a:pt x="1373" y="832"/>
                    <a:pt x="1310" y="1001"/>
                    <a:pt x="1141" y="1150"/>
                  </a:cubicBezTo>
                  <a:cubicBezTo>
                    <a:pt x="992" y="1678"/>
                    <a:pt x="1881" y="2186"/>
                    <a:pt x="1141" y="2588"/>
                  </a:cubicBezTo>
                  <a:cubicBezTo>
                    <a:pt x="770" y="2670"/>
                    <a:pt x="1" y="4411"/>
                    <a:pt x="696" y="4411"/>
                  </a:cubicBezTo>
                  <a:cubicBezTo>
                    <a:pt x="716" y="4411"/>
                    <a:pt x="737" y="4409"/>
                    <a:pt x="760" y="4406"/>
                  </a:cubicBezTo>
                  <a:cubicBezTo>
                    <a:pt x="3552" y="1477"/>
                    <a:pt x="1512" y="1"/>
                    <a:pt x="889"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5" name="Google Shape;4775;p27"/>
            <p:cNvSpPr/>
            <p:nvPr/>
          </p:nvSpPr>
          <p:spPr>
            <a:xfrm>
              <a:off x="-2743625" y="4091025"/>
              <a:ext cx="81975" cy="78875"/>
            </a:xfrm>
            <a:custGeom>
              <a:rect b="b" l="l" r="r" t="t"/>
              <a:pathLst>
                <a:path extrusionOk="0" h="3155" w="3279">
                  <a:moveTo>
                    <a:pt x="2655" y="0"/>
                  </a:moveTo>
                  <a:cubicBezTo>
                    <a:pt x="2457" y="0"/>
                    <a:pt x="2305" y="192"/>
                    <a:pt x="1967" y="638"/>
                  </a:cubicBezTo>
                  <a:cubicBezTo>
                    <a:pt x="1269" y="1463"/>
                    <a:pt x="127" y="2034"/>
                    <a:pt x="0" y="3155"/>
                  </a:cubicBezTo>
                  <a:cubicBezTo>
                    <a:pt x="1756" y="2943"/>
                    <a:pt x="2411" y="2119"/>
                    <a:pt x="3279" y="300"/>
                  </a:cubicBezTo>
                  <a:cubicBezTo>
                    <a:pt x="2979" y="109"/>
                    <a:pt x="2804" y="0"/>
                    <a:pt x="2655"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6" name="Google Shape;4776;p27"/>
            <p:cNvSpPr/>
            <p:nvPr/>
          </p:nvSpPr>
          <p:spPr>
            <a:xfrm>
              <a:off x="-1964275" y="3977375"/>
              <a:ext cx="102600" cy="85350"/>
            </a:xfrm>
            <a:custGeom>
              <a:rect b="b" l="l" r="r" t="t"/>
              <a:pathLst>
                <a:path extrusionOk="0" h="3414" w="4104">
                  <a:moveTo>
                    <a:pt x="3439" y="0"/>
                  </a:moveTo>
                  <a:cubicBezTo>
                    <a:pt x="3010" y="0"/>
                    <a:pt x="3012" y="466"/>
                    <a:pt x="2814" y="700"/>
                  </a:cubicBezTo>
                  <a:cubicBezTo>
                    <a:pt x="2665" y="1145"/>
                    <a:pt x="1946" y="1335"/>
                    <a:pt x="1925" y="1758"/>
                  </a:cubicBezTo>
                  <a:cubicBezTo>
                    <a:pt x="1862" y="2836"/>
                    <a:pt x="635" y="2562"/>
                    <a:pt x="1" y="3090"/>
                  </a:cubicBezTo>
                  <a:cubicBezTo>
                    <a:pt x="278" y="3316"/>
                    <a:pt x="585" y="3413"/>
                    <a:pt x="902" y="3413"/>
                  </a:cubicBezTo>
                  <a:cubicBezTo>
                    <a:pt x="2401" y="3413"/>
                    <a:pt x="4103" y="1232"/>
                    <a:pt x="3702" y="45"/>
                  </a:cubicBezTo>
                  <a:cubicBezTo>
                    <a:pt x="3599" y="14"/>
                    <a:pt x="3513" y="0"/>
                    <a:pt x="3439"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7" name="Google Shape;4777;p27"/>
            <p:cNvSpPr/>
            <p:nvPr/>
          </p:nvSpPr>
          <p:spPr>
            <a:xfrm>
              <a:off x="-2311650" y="3692450"/>
              <a:ext cx="94325" cy="88925"/>
            </a:xfrm>
            <a:custGeom>
              <a:rect b="b" l="l" r="r" t="t"/>
              <a:pathLst>
                <a:path extrusionOk="0" h="3557" w="3773">
                  <a:moveTo>
                    <a:pt x="3321" y="0"/>
                  </a:moveTo>
                  <a:lnTo>
                    <a:pt x="3321" y="0"/>
                  </a:lnTo>
                  <a:cubicBezTo>
                    <a:pt x="1354" y="550"/>
                    <a:pt x="3109" y="2411"/>
                    <a:pt x="910" y="2749"/>
                  </a:cubicBezTo>
                  <a:cubicBezTo>
                    <a:pt x="635" y="2961"/>
                    <a:pt x="43" y="2686"/>
                    <a:pt x="0" y="3215"/>
                  </a:cubicBezTo>
                  <a:cubicBezTo>
                    <a:pt x="318" y="3453"/>
                    <a:pt x="646" y="3557"/>
                    <a:pt x="967" y="3557"/>
                  </a:cubicBezTo>
                  <a:cubicBezTo>
                    <a:pt x="2441" y="3557"/>
                    <a:pt x="3772" y="1372"/>
                    <a:pt x="3321"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8" name="Google Shape;4778;p27"/>
            <p:cNvSpPr/>
            <p:nvPr/>
          </p:nvSpPr>
          <p:spPr>
            <a:xfrm>
              <a:off x="-1678225" y="3763825"/>
              <a:ext cx="87800" cy="86200"/>
            </a:xfrm>
            <a:custGeom>
              <a:rect b="b" l="l" r="r" t="t"/>
              <a:pathLst>
                <a:path extrusionOk="0" h="3448" w="3512">
                  <a:moveTo>
                    <a:pt x="2538" y="0"/>
                  </a:moveTo>
                  <a:lnTo>
                    <a:pt x="2538" y="0"/>
                  </a:lnTo>
                  <a:cubicBezTo>
                    <a:pt x="2010" y="360"/>
                    <a:pt x="1777" y="1037"/>
                    <a:pt x="1016" y="1163"/>
                  </a:cubicBezTo>
                  <a:cubicBezTo>
                    <a:pt x="614" y="1375"/>
                    <a:pt x="550" y="1819"/>
                    <a:pt x="275" y="2136"/>
                  </a:cubicBezTo>
                  <a:cubicBezTo>
                    <a:pt x="0" y="2454"/>
                    <a:pt x="297" y="3448"/>
                    <a:pt x="783" y="3448"/>
                  </a:cubicBezTo>
                  <a:cubicBezTo>
                    <a:pt x="1756" y="3384"/>
                    <a:pt x="3088" y="3363"/>
                    <a:pt x="2708" y="2157"/>
                  </a:cubicBezTo>
                  <a:lnTo>
                    <a:pt x="2581" y="2115"/>
                  </a:lnTo>
                  <a:cubicBezTo>
                    <a:pt x="2242" y="2263"/>
                    <a:pt x="2306" y="2644"/>
                    <a:pt x="2010" y="2792"/>
                  </a:cubicBezTo>
                  <a:cubicBezTo>
                    <a:pt x="1919" y="2832"/>
                    <a:pt x="1780" y="2858"/>
                    <a:pt x="1669" y="2858"/>
                  </a:cubicBezTo>
                  <a:cubicBezTo>
                    <a:pt x="1547" y="2858"/>
                    <a:pt x="1458" y="2827"/>
                    <a:pt x="1502" y="2750"/>
                  </a:cubicBezTo>
                  <a:cubicBezTo>
                    <a:pt x="1735" y="2390"/>
                    <a:pt x="1291" y="1798"/>
                    <a:pt x="2010" y="1629"/>
                  </a:cubicBezTo>
                  <a:cubicBezTo>
                    <a:pt x="2581" y="1396"/>
                    <a:pt x="3511" y="296"/>
                    <a:pt x="2538"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9" name="Google Shape;4779;p27"/>
            <p:cNvSpPr/>
            <p:nvPr/>
          </p:nvSpPr>
          <p:spPr>
            <a:xfrm>
              <a:off x="-2786250" y="4057250"/>
              <a:ext cx="89275" cy="103275"/>
            </a:xfrm>
            <a:custGeom>
              <a:rect b="b" l="l" r="r" t="t"/>
              <a:pathLst>
                <a:path extrusionOk="0" h="4131" w="3571">
                  <a:moveTo>
                    <a:pt x="3320" y="1"/>
                  </a:moveTo>
                  <a:cubicBezTo>
                    <a:pt x="3281" y="1"/>
                    <a:pt x="3236" y="14"/>
                    <a:pt x="3186" y="43"/>
                  </a:cubicBezTo>
                  <a:cubicBezTo>
                    <a:pt x="1875" y="297"/>
                    <a:pt x="902" y="1799"/>
                    <a:pt x="500" y="2941"/>
                  </a:cubicBezTo>
                  <a:cubicBezTo>
                    <a:pt x="0" y="3367"/>
                    <a:pt x="808" y="4130"/>
                    <a:pt x="1326" y="4130"/>
                  </a:cubicBezTo>
                  <a:cubicBezTo>
                    <a:pt x="1553" y="4130"/>
                    <a:pt x="1725" y="3983"/>
                    <a:pt x="1705" y="3596"/>
                  </a:cubicBezTo>
                  <a:cubicBezTo>
                    <a:pt x="1748" y="3195"/>
                    <a:pt x="1134" y="2793"/>
                    <a:pt x="1473" y="2454"/>
                  </a:cubicBezTo>
                  <a:cubicBezTo>
                    <a:pt x="2107" y="1862"/>
                    <a:pt x="2424" y="1016"/>
                    <a:pt x="3334" y="614"/>
                  </a:cubicBezTo>
                  <a:cubicBezTo>
                    <a:pt x="3570" y="487"/>
                    <a:pt x="3557" y="1"/>
                    <a:pt x="3320"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0" name="Google Shape;4780;p27"/>
            <p:cNvSpPr/>
            <p:nvPr/>
          </p:nvSpPr>
          <p:spPr>
            <a:xfrm>
              <a:off x="-1699900" y="4050150"/>
              <a:ext cx="94675" cy="82875"/>
            </a:xfrm>
            <a:custGeom>
              <a:rect b="b" l="l" r="r" t="t"/>
              <a:pathLst>
                <a:path extrusionOk="0" h="3315" w="3787">
                  <a:moveTo>
                    <a:pt x="2841" y="0"/>
                  </a:moveTo>
                  <a:cubicBezTo>
                    <a:pt x="2127" y="0"/>
                    <a:pt x="1428" y="2279"/>
                    <a:pt x="952" y="2590"/>
                  </a:cubicBezTo>
                  <a:cubicBezTo>
                    <a:pt x="719" y="2759"/>
                    <a:pt x="0" y="2611"/>
                    <a:pt x="402" y="3225"/>
                  </a:cubicBezTo>
                  <a:cubicBezTo>
                    <a:pt x="528" y="3288"/>
                    <a:pt x="645" y="3315"/>
                    <a:pt x="756" y="3315"/>
                  </a:cubicBezTo>
                  <a:cubicBezTo>
                    <a:pt x="1391" y="3315"/>
                    <a:pt x="1814" y="2413"/>
                    <a:pt x="2390" y="2125"/>
                  </a:cubicBezTo>
                  <a:cubicBezTo>
                    <a:pt x="2919" y="1596"/>
                    <a:pt x="3786" y="1089"/>
                    <a:pt x="3173" y="179"/>
                  </a:cubicBezTo>
                  <a:cubicBezTo>
                    <a:pt x="3062" y="55"/>
                    <a:pt x="2952" y="0"/>
                    <a:pt x="2841"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1" name="Google Shape;4781;p27"/>
            <p:cNvSpPr/>
            <p:nvPr/>
          </p:nvSpPr>
          <p:spPr>
            <a:xfrm>
              <a:off x="-2789625" y="3788150"/>
              <a:ext cx="65050" cy="96625"/>
            </a:xfrm>
            <a:custGeom>
              <a:rect b="b" l="l" r="r" t="t"/>
              <a:pathLst>
                <a:path extrusionOk="0" h="3865" w="2602">
                  <a:moveTo>
                    <a:pt x="1840" y="0"/>
                  </a:moveTo>
                  <a:lnTo>
                    <a:pt x="1840" y="0"/>
                  </a:lnTo>
                  <a:cubicBezTo>
                    <a:pt x="1312" y="1481"/>
                    <a:pt x="1502" y="2813"/>
                    <a:pt x="0" y="3849"/>
                  </a:cubicBezTo>
                  <a:cubicBezTo>
                    <a:pt x="99" y="3859"/>
                    <a:pt x="189" y="3864"/>
                    <a:pt x="273" y="3864"/>
                  </a:cubicBezTo>
                  <a:cubicBezTo>
                    <a:pt x="1228" y="3864"/>
                    <a:pt x="1253" y="3226"/>
                    <a:pt x="1798" y="2623"/>
                  </a:cubicBezTo>
                  <a:cubicBezTo>
                    <a:pt x="2602" y="2073"/>
                    <a:pt x="2559" y="719"/>
                    <a:pt x="1840"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2" name="Google Shape;4782;p27"/>
            <p:cNvSpPr/>
            <p:nvPr/>
          </p:nvSpPr>
          <p:spPr>
            <a:xfrm>
              <a:off x="-1955800" y="3959800"/>
              <a:ext cx="84075" cy="62725"/>
            </a:xfrm>
            <a:custGeom>
              <a:rect b="b" l="l" r="r" t="t"/>
              <a:pathLst>
                <a:path extrusionOk="0" h="2509" w="3363">
                  <a:moveTo>
                    <a:pt x="2039" y="1"/>
                  </a:moveTo>
                  <a:cubicBezTo>
                    <a:pt x="1810" y="1"/>
                    <a:pt x="1590" y="17"/>
                    <a:pt x="1417" y="29"/>
                  </a:cubicBezTo>
                  <a:cubicBezTo>
                    <a:pt x="1840" y="1361"/>
                    <a:pt x="0" y="1425"/>
                    <a:pt x="402" y="2228"/>
                  </a:cubicBezTo>
                  <a:cubicBezTo>
                    <a:pt x="582" y="2430"/>
                    <a:pt x="773" y="2509"/>
                    <a:pt x="968" y="2509"/>
                  </a:cubicBezTo>
                  <a:cubicBezTo>
                    <a:pt x="1551" y="2509"/>
                    <a:pt x="2173" y="1800"/>
                    <a:pt x="2665" y="1530"/>
                  </a:cubicBezTo>
                  <a:cubicBezTo>
                    <a:pt x="2897" y="1277"/>
                    <a:pt x="2771" y="748"/>
                    <a:pt x="3363" y="748"/>
                  </a:cubicBezTo>
                  <a:cubicBezTo>
                    <a:pt x="3332" y="117"/>
                    <a:pt x="2652" y="1"/>
                    <a:pt x="2039"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3" name="Google Shape;4783;p27"/>
            <p:cNvSpPr/>
            <p:nvPr/>
          </p:nvSpPr>
          <p:spPr>
            <a:xfrm>
              <a:off x="-2043050" y="3795025"/>
              <a:ext cx="43900" cy="86200"/>
            </a:xfrm>
            <a:custGeom>
              <a:rect b="b" l="l" r="r" t="t"/>
              <a:pathLst>
                <a:path extrusionOk="0" h="3448" w="1756">
                  <a:moveTo>
                    <a:pt x="741" y="0"/>
                  </a:moveTo>
                  <a:cubicBezTo>
                    <a:pt x="587" y="0"/>
                    <a:pt x="455" y="42"/>
                    <a:pt x="402" y="233"/>
                  </a:cubicBezTo>
                  <a:cubicBezTo>
                    <a:pt x="1756" y="867"/>
                    <a:pt x="0" y="1840"/>
                    <a:pt x="212" y="2771"/>
                  </a:cubicBezTo>
                  <a:cubicBezTo>
                    <a:pt x="233" y="3045"/>
                    <a:pt x="64" y="3426"/>
                    <a:pt x="593" y="3447"/>
                  </a:cubicBezTo>
                  <a:cubicBezTo>
                    <a:pt x="1692" y="3405"/>
                    <a:pt x="1142" y="1375"/>
                    <a:pt x="1692" y="571"/>
                  </a:cubicBezTo>
                  <a:cubicBezTo>
                    <a:pt x="1354" y="486"/>
                    <a:pt x="1523" y="106"/>
                    <a:pt x="1206" y="21"/>
                  </a:cubicBezTo>
                  <a:cubicBezTo>
                    <a:pt x="1178" y="25"/>
                    <a:pt x="1149" y="27"/>
                    <a:pt x="1119" y="27"/>
                  </a:cubicBezTo>
                  <a:cubicBezTo>
                    <a:pt x="999" y="27"/>
                    <a:pt x="863" y="0"/>
                    <a:pt x="741"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4" name="Google Shape;4784;p27"/>
            <p:cNvSpPr/>
            <p:nvPr/>
          </p:nvSpPr>
          <p:spPr>
            <a:xfrm>
              <a:off x="-1207125" y="3842325"/>
              <a:ext cx="99900" cy="81125"/>
            </a:xfrm>
            <a:custGeom>
              <a:rect b="b" l="l" r="r" t="t"/>
              <a:pathLst>
                <a:path extrusionOk="0" h="3245" w="3996">
                  <a:moveTo>
                    <a:pt x="3626" y="1"/>
                  </a:moveTo>
                  <a:cubicBezTo>
                    <a:pt x="3227" y="1"/>
                    <a:pt x="2608" y="447"/>
                    <a:pt x="2813" y="857"/>
                  </a:cubicBezTo>
                  <a:cubicBezTo>
                    <a:pt x="2708" y="1788"/>
                    <a:pt x="614" y="2253"/>
                    <a:pt x="1" y="3057"/>
                  </a:cubicBezTo>
                  <a:cubicBezTo>
                    <a:pt x="184" y="3187"/>
                    <a:pt x="386" y="3245"/>
                    <a:pt x="600" y="3245"/>
                  </a:cubicBezTo>
                  <a:cubicBezTo>
                    <a:pt x="1841" y="3245"/>
                    <a:pt x="3462" y="1307"/>
                    <a:pt x="3913" y="477"/>
                  </a:cubicBezTo>
                  <a:cubicBezTo>
                    <a:pt x="3995" y="133"/>
                    <a:pt x="3843" y="1"/>
                    <a:pt x="3626"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5" name="Google Shape;4785;p27"/>
            <p:cNvSpPr/>
            <p:nvPr/>
          </p:nvSpPr>
          <p:spPr>
            <a:xfrm>
              <a:off x="-1440825" y="3903950"/>
              <a:ext cx="90450" cy="87775"/>
            </a:xfrm>
            <a:custGeom>
              <a:rect b="b" l="l" r="r" t="t"/>
              <a:pathLst>
                <a:path extrusionOk="0" h="3511" w="3618">
                  <a:moveTo>
                    <a:pt x="3045" y="1"/>
                  </a:moveTo>
                  <a:cubicBezTo>
                    <a:pt x="2929" y="1"/>
                    <a:pt x="2820" y="50"/>
                    <a:pt x="2750" y="169"/>
                  </a:cubicBezTo>
                  <a:cubicBezTo>
                    <a:pt x="2390" y="740"/>
                    <a:pt x="3152" y="1607"/>
                    <a:pt x="2221" y="1755"/>
                  </a:cubicBezTo>
                  <a:cubicBezTo>
                    <a:pt x="1735" y="2178"/>
                    <a:pt x="1" y="2728"/>
                    <a:pt x="1016" y="3511"/>
                  </a:cubicBezTo>
                  <a:cubicBezTo>
                    <a:pt x="1798" y="2876"/>
                    <a:pt x="3575" y="2601"/>
                    <a:pt x="3427" y="1396"/>
                  </a:cubicBezTo>
                  <a:cubicBezTo>
                    <a:pt x="3617" y="1078"/>
                    <a:pt x="3427" y="740"/>
                    <a:pt x="3554" y="444"/>
                  </a:cubicBezTo>
                  <a:cubicBezTo>
                    <a:pt x="3540" y="203"/>
                    <a:pt x="3279" y="1"/>
                    <a:pt x="3045"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6" name="Google Shape;4786;p27"/>
            <p:cNvSpPr/>
            <p:nvPr/>
          </p:nvSpPr>
          <p:spPr>
            <a:xfrm>
              <a:off x="-2317450" y="3668875"/>
              <a:ext cx="96225" cy="98400"/>
            </a:xfrm>
            <a:custGeom>
              <a:rect b="b" l="l" r="r" t="t"/>
              <a:pathLst>
                <a:path extrusionOk="0" h="3936" w="3849">
                  <a:moveTo>
                    <a:pt x="1791" y="0"/>
                  </a:moveTo>
                  <a:cubicBezTo>
                    <a:pt x="1353" y="0"/>
                    <a:pt x="906" y="63"/>
                    <a:pt x="825" y="457"/>
                  </a:cubicBezTo>
                  <a:cubicBezTo>
                    <a:pt x="1163" y="1091"/>
                    <a:pt x="359" y="1683"/>
                    <a:pt x="867" y="2275"/>
                  </a:cubicBezTo>
                  <a:cubicBezTo>
                    <a:pt x="874" y="2276"/>
                    <a:pt x="881" y="2276"/>
                    <a:pt x="888" y="2276"/>
                  </a:cubicBezTo>
                  <a:cubicBezTo>
                    <a:pt x="1665" y="2276"/>
                    <a:pt x="1339" y="1130"/>
                    <a:pt x="2051" y="795"/>
                  </a:cubicBezTo>
                  <a:lnTo>
                    <a:pt x="2051" y="795"/>
                  </a:lnTo>
                  <a:cubicBezTo>
                    <a:pt x="2013" y="1637"/>
                    <a:pt x="1854" y="3241"/>
                    <a:pt x="805" y="3241"/>
                  </a:cubicBezTo>
                  <a:cubicBezTo>
                    <a:pt x="695" y="3241"/>
                    <a:pt x="575" y="3223"/>
                    <a:pt x="444" y="3185"/>
                  </a:cubicBezTo>
                  <a:lnTo>
                    <a:pt x="444" y="3185"/>
                  </a:lnTo>
                  <a:cubicBezTo>
                    <a:pt x="1" y="3642"/>
                    <a:pt x="446" y="3936"/>
                    <a:pt x="907" y="3936"/>
                  </a:cubicBezTo>
                  <a:cubicBezTo>
                    <a:pt x="1151" y="3936"/>
                    <a:pt x="1398" y="3854"/>
                    <a:pt x="1523" y="3671"/>
                  </a:cubicBezTo>
                  <a:cubicBezTo>
                    <a:pt x="2009" y="3523"/>
                    <a:pt x="2284" y="3121"/>
                    <a:pt x="2643" y="2868"/>
                  </a:cubicBezTo>
                  <a:lnTo>
                    <a:pt x="2643" y="2550"/>
                  </a:lnTo>
                  <a:cubicBezTo>
                    <a:pt x="1671" y="1958"/>
                    <a:pt x="3849" y="1556"/>
                    <a:pt x="2453" y="12"/>
                  </a:cubicBezTo>
                  <a:lnTo>
                    <a:pt x="2453" y="12"/>
                  </a:lnTo>
                  <a:cubicBezTo>
                    <a:pt x="2425" y="14"/>
                    <a:pt x="2395" y="14"/>
                    <a:pt x="2363" y="14"/>
                  </a:cubicBezTo>
                  <a:cubicBezTo>
                    <a:pt x="2200" y="14"/>
                    <a:pt x="1997" y="0"/>
                    <a:pt x="1791"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7" name="Google Shape;4787;p27"/>
            <p:cNvSpPr/>
            <p:nvPr/>
          </p:nvSpPr>
          <p:spPr>
            <a:xfrm>
              <a:off x="-2754200" y="4058850"/>
              <a:ext cx="89900" cy="74375"/>
            </a:xfrm>
            <a:custGeom>
              <a:rect b="b" l="l" r="r" t="t"/>
              <a:pathLst>
                <a:path extrusionOk="0" h="2975" w="3596">
                  <a:moveTo>
                    <a:pt x="2052" y="0"/>
                  </a:moveTo>
                  <a:lnTo>
                    <a:pt x="2052" y="0"/>
                  </a:lnTo>
                  <a:cubicBezTo>
                    <a:pt x="2094" y="170"/>
                    <a:pt x="2115" y="339"/>
                    <a:pt x="1904" y="445"/>
                  </a:cubicBezTo>
                  <a:cubicBezTo>
                    <a:pt x="1333" y="762"/>
                    <a:pt x="0" y="2496"/>
                    <a:pt x="698" y="2919"/>
                  </a:cubicBezTo>
                  <a:cubicBezTo>
                    <a:pt x="785" y="2957"/>
                    <a:pt x="864" y="2974"/>
                    <a:pt x="936" y="2974"/>
                  </a:cubicBezTo>
                  <a:cubicBezTo>
                    <a:pt x="1184" y="2974"/>
                    <a:pt x="1360" y="2782"/>
                    <a:pt x="1523" y="2602"/>
                  </a:cubicBezTo>
                  <a:cubicBezTo>
                    <a:pt x="1988" y="1671"/>
                    <a:pt x="2919" y="1164"/>
                    <a:pt x="3596" y="445"/>
                  </a:cubicBezTo>
                  <a:cubicBezTo>
                    <a:pt x="3543" y="127"/>
                    <a:pt x="3268" y="80"/>
                    <a:pt x="2951" y="80"/>
                  </a:cubicBezTo>
                  <a:cubicBezTo>
                    <a:pt x="2815" y="80"/>
                    <a:pt x="2671" y="89"/>
                    <a:pt x="2534" y="89"/>
                  </a:cubicBezTo>
                  <a:cubicBezTo>
                    <a:pt x="2351" y="89"/>
                    <a:pt x="2179" y="73"/>
                    <a:pt x="2052"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8" name="Google Shape;4788;p27"/>
            <p:cNvSpPr/>
            <p:nvPr/>
          </p:nvSpPr>
          <p:spPr>
            <a:xfrm>
              <a:off x="-1445700" y="3896300"/>
              <a:ext cx="88975" cy="104875"/>
            </a:xfrm>
            <a:custGeom>
              <a:rect b="b" l="l" r="r" t="t"/>
              <a:pathLst>
                <a:path extrusionOk="0" h="4195" w="3559">
                  <a:moveTo>
                    <a:pt x="2453" y="1"/>
                  </a:moveTo>
                  <a:cubicBezTo>
                    <a:pt x="2421" y="1"/>
                    <a:pt x="2387" y="4"/>
                    <a:pt x="2353" y="10"/>
                  </a:cubicBezTo>
                  <a:cubicBezTo>
                    <a:pt x="2036" y="263"/>
                    <a:pt x="1697" y="454"/>
                    <a:pt x="1316" y="581"/>
                  </a:cubicBezTo>
                  <a:cubicBezTo>
                    <a:pt x="1278" y="1166"/>
                    <a:pt x="1545" y="1268"/>
                    <a:pt x="1822" y="1268"/>
                  </a:cubicBezTo>
                  <a:cubicBezTo>
                    <a:pt x="1970" y="1268"/>
                    <a:pt x="2120" y="1239"/>
                    <a:pt x="2229" y="1239"/>
                  </a:cubicBezTo>
                  <a:cubicBezTo>
                    <a:pt x="2366" y="1239"/>
                    <a:pt x="2436" y="1285"/>
                    <a:pt x="2353" y="1490"/>
                  </a:cubicBezTo>
                  <a:cubicBezTo>
                    <a:pt x="1972" y="2273"/>
                    <a:pt x="724" y="2357"/>
                    <a:pt x="534" y="3288"/>
                  </a:cubicBezTo>
                  <a:cubicBezTo>
                    <a:pt x="1" y="3751"/>
                    <a:pt x="212" y="4195"/>
                    <a:pt x="588" y="4195"/>
                  </a:cubicBezTo>
                  <a:cubicBezTo>
                    <a:pt x="778" y="4195"/>
                    <a:pt x="1011" y="4080"/>
                    <a:pt x="1211" y="3795"/>
                  </a:cubicBezTo>
                  <a:cubicBezTo>
                    <a:pt x="640" y="2865"/>
                    <a:pt x="2120" y="2759"/>
                    <a:pt x="2501" y="2167"/>
                  </a:cubicBezTo>
                  <a:cubicBezTo>
                    <a:pt x="3558" y="1977"/>
                    <a:pt x="2459" y="771"/>
                    <a:pt x="3241" y="285"/>
                  </a:cubicBezTo>
                  <a:cubicBezTo>
                    <a:pt x="2954" y="246"/>
                    <a:pt x="2754" y="1"/>
                    <a:pt x="2453"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9" name="Google Shape;4789;p27"/>
            <p:cNvSpPr/>
            <p:nvPr/>
          </p:nvSpPr>
          <p:spPr>
            <a:xfrm>
              <a:off x="-2068950" y="3801350"/>
              <a:ext cx="38075" cy="101025"/>
            </a:xfrm>
            <a:custGeom>
              <a:rect b="b" l="l" r="r" t="t"/>
              <a:pathLst>
                <a:path extrusionOk="0" h="4041" w="1523">
                  <a:moveTo>
                    <a:pt x="1438" y="1"/>
                  </a:moveTo>
                  <a:cubicBezTo>
                    <a:pt x="317" y="466"/>
                    <a:pt x="571" y="1629"/>
                    <a:pt x="148" y="2496"/>
                  </a:cubicBezTo>
                  <a:cubicBezTo>
                    <a:pt x="381" y="3025"/>
                    <a:pt x="0" y="3829"/>
                    <a:pt x="1015" y="4040"/>
                  </a:cubicBezTo>
                  <a:cubicBezTo>
                    <a:pt x="1332" y="3998"/>
                    <a:pt x="1311" y="3892"/>
                    <a:pt x="1184" y="3660"/>
                  </a:cubicBezTo>
                  <a:cubicBezTo>
                    <a:pt x="190" y="2412"/>
                    <a:pt x="1523" y="1270"/>
                    <a:pt x="1438"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0" name="Google Shape;4790;p27"/>
            <p:cNvSpPr/>
            <p:nvPr/>
          </p:nvSpPr>
          <p:spPr>
            <a:xfrm>
              <a:off x="-1966375" y="3961950"/>
              <a:ext cx="61350" cy="83775"/>
            </a:xfrm>
            <a:custGeom>
              <a:rect b="b" l="l" r="r" t="t"/>
              <a:pathLst>
                <a:path extrusionOk="0" h="3351" w="2454">
                  <a:moveTo>
                    <a:pt x="1687" y="0"/>
                  </a:moveTo>
                  <a:cubicBezTo>
                    <a:pt x="1476" y="0"/>
                    <a:pt x="1240" y="400"/>
                    <a:pt x="1036" y="493"/>
                  </a:cubicBezTo>
                  <a:cubicBezTo>
                    <a:pt x="1142" y="1064"/>
                    <a:pt x="656" y="1381"/>
                    <a:pt x="317" y="1762"/>
                  </a:cubicBezTo>
                  <a:cubicBezTo>
                    <a:pt x="0" y="2290"/>
                    <a:pt x="402" y="2734"/>
                    <a:pt x="571" y="3179"/>
                  </a:cubicBezTo>
                  <a:cubicBezTo>
                    <a:pt x="615" y="3310"/>
                    <a:pt x="743" y="3351"/>
                    <a:pt x="892" y="3351"/>
                  </a:cubicBezTo>
                  <a:cubicBezTo>
                    <a:pt x="1032" y="3351"/>
                    <a:pt x="1189" y="3315"/>
                    <a:pt x="1311" y="3284"/>
                  </a:cubicBezTo>
                  <a:cubicBezTo>
                    <a:pt x="1967" y="3136"/>
                    <a:pt x="1565" y="2586"/>
                    <a:pt x="1777" y="2269"/>
                  </a:cubicBezTo>
                  <a:lnTo>
                    <a:pt x="1777" y="2269"/>
                  </a:lnTo>
                  <a:cubicBezTo>
                    <a:pt x="1701" y="2283"/>
                    <a:pt x="1629" y="2289"/>
                    <a:pt x="1560" y="2289"/>
                  </a:cubicBezTo>
                  <a:cubicBezTo>
                    <a:pt x="901" y="2289"/>
                    <a:pt x="610" y="1691"/>
                    <a:pt x="1396" y="1423"/>
                  </a:cubicBezTo>
                  <a:cubicBezTo>
                    <a:pt x="2453" y="1127"/>
                    <a:pt x="2136" y="598"/>
                    <a:pt x="1777" y="27"/>
                  </a:cubicBezTo>
                  <a:cubicBezTo>
                    <a:pt x="1747" y="9"/>
                    <a:pt x="1717" y="0"/>
                    <a:pt x="1687"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1" name="Google Shape;4791;p27"/>
            <p:cNvSpPr/>
            <p:nvPr/>
          </p:nvSpPr>
          <p:spPr>
            <a:xfrm>
              <a:off x="-2808675" y="3778450"/>
              <a:ext cx="49750" cy="85475"/>
            </a:xfrm>
            <a:custGeom>
              <a:rect b="b" l="l" r="r" t="t"/>
              <a:pathLst>
                <a:path extrusionOk="0" h="3419" w="1990">
                  <a:moveTo>
                    <a:pt x="1208" y="0"/>
                  </a:moveTo>
                  <a:cubicBezTo>
                    <a:pt x="771" y="0"/>
                    <a:pt x="203" y="848"/>
                    <a:pt x="170" y="1213"/>
                  </a:cubicBezTo>
                  <a:cubicBezTo>
                    <a:pt x="149" y="1572"/>
                    <a:pt x="86" y="1932"/>
                    <a:pt x="276" y="2270"/>
                  </a:cubicBezTo>
                  <a:cubicBezTo>
                    <a:pt x="377" y="2317"/>
                    <a:pt x="456" y="2337"/>
                    <a:pt x="519" y="2337"/>
                  </a:cubicBezTo>
                  <a:cubicBezTo>
                    <a:pt x="852" y="2337"/>
                    <a:pt x="738" y="1784"/>
                    <a:pt x="1058" y="1784"/>
                  </a:cubicBezTo>
                  <a:cubicBezTo>
                    <a:pt x="1376" y="3412"/>
                    <a:pt x="191" y="2440"/>
                    <a:pt x="1" y="3137"/>
                  </a:cubicBezTo>
                  <a:cubicBezTo>
                    <a:pt x="170" y="3351"/>
                    <a:pt x="359" y="3419"/>
                    <a:pt x="551" y="3419"/>
                  </a:cubicBezTo>
                  <a:cubicBezTo>
                    <a:pt x="816" y="3419"/>
                    <a:pt x="1089" y="3292"/>
                    <a:pt x="1333" y="3243"/>
                  </a:cubicBezTo>
                  <a:cubicBezTo>
                    <a:pt x="1989" y="3095"/>
                    <a:pt x="1672" y="1551"/>
                    <a:pt x="1460" y="1086"/>
                  </a:cubicBezTo>
                  <a:cubicBezTo>
                    <a:pt x="1249" y="832"/>
                    <a:pt x="1270" y="452"/>
                    <a:pt x="1524" y="219"/>
                  </a:cubicBezTo>
                  <a:cubicBezTo>
                    <a:pt x="1437" y="64"/>
                    <a:pt x="1327" y="0"/>
                    <a:pt x="1208"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2" name="Google Shape;4792;p27"/>
            <p:cNvSpPr/>
            <p:nvPr/>
          </p:nvSpPr>
          <p:spPr>
            <a:xfrm>
              <a:off x="-1088675" y="3593575"/>
              <a:ext cx="68750" cy="87825"/>
            </a:xfrm>
            <a:custGeom>
              <a:rect b="b" l="l" r="r" t="t"/>
              <a:pathLst>
                <a:path extrusionOk="0" h="3513" w="2750">
                  <a:moveTo>
                    <a:pt x="2580" y="0"/>
                  </a:moveTo>
                  <a:lnTo>
                    <a:pt x="2580" y="0"/>
                  </a:lnTo>
                  <a:cubicBezTo>
                    <a:pt x="1544" y="64"/>
                    <a:pt x="635" y="1481"/>
                    <a:pt x="317" y="2369"/>
                  </a:cubicBezTo>
                  <a:cubicBezTo>
                    <a:pt x="0" y="2813"/>
                    <a:pt x="317" y="3194"/>
                    <a:pt x="677" y="3490"/>
                  </a:cubicBezTo>
                  <a:cubicBezTo>
                    <a:pt x="793" y="3505"/>
                    <a:pt x="890" y="3512"/>
                    <a:pt x="969" y="3512"/>
                  </a:cubicBezTo>
                  <a:cubicBezTo>
                    <a:pt x="1875" y="3512"/>
                    <a:pt x="589" y="2577"/>
                    <a:pt x="1036" y="2052"/>
                  </a:cubicBezTo>
                  <a:cubicBezTo>
                    <a:pt x="1269" y="1819"/>
                    <a:pt x="1354" y="1502"/>
                    <a:pt x="1607" y="1248"/>
                  </a:cubicBezTo>
                  <a:cubicBezTo>
                    <a:pt x="2750" y="1100"/>
                    <a:pt x="2305" y="825"/>
                    <a:pt x="2580"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3" name="Google Shape;4793;p27"/>
            <p:cNvSpPr/>
            <p:nvPr/>
          </p:nvSpPr>
          <p:spPr>
            <a:xfrm>
              <a:off x="-1974075" y="3998050"/>
              <a:ext cx="84900" cy="53525"/>
            </a:xfrm>
            <a:custGeom>
              <a:rect b="b" l="l" r="r" t="t"/>
              <a:pathLst>
                <a:path extrusionOk="0" h="2141" w="3396">
                  <a:moveTo>
                    <a:pt x="3396" y="0"/>
                  </a:moveTo>
                  <a:cubicBezTo>
                    <a:pt x="2846" y="64"/>
                    <a:pt x="2381" y="360"/>
                    <a:pt x="2085" y="804"/>
                  </a:cubicBezTo>
                  <a:cubicBezTo>
                    <a:pt x="2063" y="1058"/>
                    <a:pt x="1408" y="1100"/>
                    <a:pt x="1810" y="1502"/>
                  </a:cubicBezTo>
                  <a:cubicBezTo>
                    <a:pt x="1915" y="1629"/>
                    <a:pt x="1810" y="1756"/>
                    <a:pt x="1598" y="1777"/>
                  </a:cubicBezTo>
                  <a:cubicBezTo>
                    <a:pt x="1545" y="1777"/>
                    <a:pt x="1481" y="1778"/>
                    <a:pt x="1413" y="1778"/>
                  </a:cubicBezTo>
                  <a:cubicBezTo>
                    <a:pt x="1212" y="1778"/>
                    <a:pt x="990" y="1766"/>
                    <a:pt x="1006" y="1671"/>
                  </a:cubicBezTo>
                  <a:cubicBezTo>
                    <a:pt x="1091" y="1164"/>
                    <a:pt x="308" y="677"/>
                    <a:pt x="985" y="170"/>
                  </a:cubicBezTo>
                  <a:cubicBezTo>
                    <a:pt x="874" y="59"/>
                    <a:pt x="742" y="11"/>
                    <a:pt x="612" y="11"/>
                  </a:cubicBezTo>
                  <a:cubicBezTo>
                    <a:pt x="298" y="11"/>
                    <a:pt x="0" y="296"/>
                    <a:pt x="75" y="656"/>
                  </a:cubicBezTo>
                  <a:cubicBezTo>
                    <a:pt x="33" y="1015"/>
                    <a:pt x="329" y="1290"/>
                    <a:pt x="350" y="1650"/>
                  </a:cubicBezTo>
                  <a:cubicBezTo>
                    <a:pt x="366" y="1986"/>
                    <a:pt x="552" y="2141"/>
                    <a:pt x="844" y="2141"/>
                  </a:cubicBezTo>
                  <a:cubicBezTo>
                    <a:pt x="937" y="2141"/>
                    <a:pt x="1041" y="2125"/>
                    <a:pt x="1154" y="2094"/>
                  </a:cubicBezTo>
                  <a:cubicBezTo>
                    <a:pt x="1767" y="1904"/>
                    <a:pt x="2677" y="1967"/>
                    <a:pt x="2465" y="1015"/>
                  </a:cubicBezTo>
                  <a:cubicBezTo>
                    <a:pt x="2634" y="656"/>
                    <a:pt x="3311" y="444"/>
                    <a:pt x="3396"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4" name="Google Shape;4794;p27"/>
            <p:cNvSpPr/>
            <p:nvPr/>
          </p:nvSpPr>
          <p:spPr>
            <a:xfrm>
              <a:off x="-1722100" y="4027125"/>
              <a:ext cx="55525" cy="61375"/>
            </a:xfrm>
            <a:custGeom>
              <a:rect b="b" l="l" r="r" t="t"/>
              <a:pathLst>
                <a:path extrusionOk="0" h="2455" w="2221">
                  <a:moveTo>
                    <a:pt x="2221" y="1"/>
                  </a:moveTo>
                  <a:lnTo>
                    <a:pt x="2221" y="1"/>
                  </a:lnTo>
                  <a:cubicBezTo>
                    <a:pt x="804" y="318"/>
                    <a:pt x="360" y="1333"/>
                    <a:pt x="0" y="2390"/>
                  </a:cubicBezTo>
                  <a:cubicBezTo>
                    <a:pt x="108" y="2433"/>
                    <a:pt x="218" y="2455"/>
                    <a:pt x="327" y="2455"/>
                  </a:cubicBezTo>
                  <a:cubicBezTo>
                    <a:pt x="537" y="2455"/>
                    <a:pt x="742" y="2375"/>
                    <a:pt x="909" y="2221"/>
                  </a:cubicBezTo>
                  <a:cubicBezTo>
                    <a:pt x="1375" y="1862"/>
                    <a:pt x="1417" y="1227"/>
                    <a:pt x="2030" y="931"/>
                  </a:cubicBezTo>
                  <a:lnTo>
                    <a:pt x="2221" y="1"/>
                  </a:ln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5" name="Google Shape;4795;p27"/>
            <p:cNvSpPr/>
            <p:nvPr/>
          </p:nvSpPr>
          <p:spPr>
            <a:xfrm>
              <a:off x="-1677700" y="4028175"/>
              <a:ext cx="57125" cy="83050"/>
            </a:xfrm>
            <a:custGeom>
              <a:rect b="b" l="l" r="r" t="t"/>
              <a:pathLst>
                <a:path extrusionOk="0" h="3322" w="2285">
                  <a:moveTo>
                    <a:pt x="1735" y="1"/>
                  </a:moveTo>
                  <a:cubicBezTo>
                    <a:pt x="1396" y="149"/>
                    <a:pt x="677" y="128"/>
                    <a:pt x="1375" y="699"/>
                  </a:cubicBezTo>
                  <a:cubicBezTo>
                    <a:pt x="1841" y="1079"/>
                    <a:pt x="1" y="2327"/>
                    <a:pt x="254" y="3321"/>
                  </a:cubicBezTo>
                  <a:cubicBezTo>
                    <a:pt x="424" y="3300"/>
                    <a:pt x="614" y="3258"/>
                    <a:pt x="614" y="3131"/>
                  </a:cubicBezTo>
                  <a:cubicBezTo>
                    <a:pt x="572" y="2306"/>
                    <a:pt x="1545" y="1904"/>
                    <a:pt x="1714" y="1185"/>
                  </a:cubicBezTo>
                  <a:cubicBezTo>
                    <a:pt x="1746" y="1012"/>
                    <a:pt x="1834" y="955"/>
                    <a:pt x="1943" y="955"/>
                  </a:cubicBezTo>
                  <a:cubicBezTo>
                    <a:pt x="2048" y="955"/>
                    <a:pt x="2171" y="1007"/>
                    <a:pt x="2285" y="1058"/>
                  </a:cubicBezTo>
                  <a:cubicBezTo>
                    <a:pt x="2285" y="656"/>
                    <a:pt x="2242" y="233"/>
                    <a:pt x="1735"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6" name="Google Shape;4796;p27"/>
            <p:cNvSpPr/>
            <p:nvPr/>
          </p:nvSpPr>
          <p:spPr>
            <a:xfrm>
              <a:off x="-853400" y="3754725"/>
              <a:ext cx="70850" cy="55975"/>
            </a:xfrm>
            <a:custGeom>
              <a:rect b="b" l="l" r="r" t="t"/>
              <a:pathLst>
                <a:path extrusionOk="0" h="2239" w="2834">
                  <a:moveTo>
                    <a:pt x="2658" y="0"/>
                  </a:moveTo>
                  <a:cubicBezTo>
                    <a:pt x="2102" y="0"/>
                    <a:pt x="70" y="1639"/>
                    <a:pt x="1" y="1950"/>
                  </a:cubicBezTo>
                  <a:cubicBezTo>
                    <a:pt x="37" y="2133"/>
                    <a:pt x="200" y="2239"/>
                    <a:pt x="364" y="2239"/>
                  </a:cubicBezTo>
                  <a:cubicBezTo>
                    <a:pt x="485" y="2239"/>
                    <a:pt x="606" y="2182"/>
                    <a:pt x="677" y="2056"/>
                  </a:cubicBezTo>
                  <a:cubicBezTo>
                    <a:pt x="1248" y="1337"/>
                    <a:pt x="2285" y="1062"/>
                    <a:pt x="2771" y="280"/>
                  </a:cubicBezTo>
                  <a:cubicBezTo>
                    <a:pt x="2833" y="82"/>
                    <a:pt x="2783" y="0"/>
                    <a:pt x="2658"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7" name="Google Shape;4797;p27"/>
            <p:cNvSpPr/>
            <p:nvPr/>
          </p:nvSpPr>
          <p:spPr>
            <a:xfrm>
              <a:off x="-2343900" y="3700375"/>
              <a:ext cx="64525" cy="72450"/>
            </a:xfrm>
            <a:custGeom>
              <a:rect b="b" l="l" r="r" t="t"/>
              <a:pathLst>
                <a:path extrusionOk="0" h="2898" w="2581">
                  <a:moveTo>
                    <a:pt x="1333" y="0"/>
                  </a:moveTo>
                  <a:cubicBezTo>
                    <a:pt x="889" y="825"/>
                    <a:pt x="0" y="2454"/>
                    <a:pt x="1290" y="2898"/>
                  </a:cubicBezTo>
                  <a:cubicBezTo>
                    <a:pt x="1409" y="2752"/>
                    <a:pt x="1582" y="2736"/>
                    <a:pt x="1764" y="2736"/>
                  </a:cubicBezTo>
                  <a:cubicBezTo>
                    <a:pt x="1815" y="2736"/>
                    <a:pt x="1868" y="2737"/>
                    <a:pt x="1919" y="2737"/>
                  </a:cubicBezTo>
                  <a:cubicBezTo>
                    <a:pt x="2107" y="2737"/>
                    <a:pt x="2289" y="2720"/>
                    <a:pt x="2411" y="2559"/>
                  </a:cubicBezTo>
                  <a:cubicBezTo>
                    <a:pt x="2389" y="2558"/>
                    <a:pt x="2366" y="2557"/>
                    <a:pt x="2343" y="2557"/>
                  </a:cubicBezTo>
                  <a:cubicBezTo>
                    <a:pt x="2206" y="2557"/>
                    <a:pt x="2066" y="2580"/>
                    <a:pt x="1930" y="2580"/>
                  </a:cubicBezTo>
                  <a:cubicBezTo>
                    <a:pt x="1772" y="2580"/>
                    <a:pt x="1618" y="2549"/>
                    <a:pt x="1481" y="2411"/>
                  </a:cubicBezTo>
                  <a:cubicBezTo>
                    <a:pt x="1100" y="1629"/>
                    <a:pt x="2581" y="318"/>
                    <a:pt x="1333"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8" name="Google Shape;4798;p27"/>
            <p:cNvSpPr/>
            <p:nvPr/>
          </p:nvSpPr>
          <p:spPr>
            <a:xfrm>
              <a:off x="-1185450" y="4084450"/>
              <a:ext cx="52900" cy="46850"/>
            </a:xfrm>
            <a:custGeom>
              <a:rect b="b" l="l" r="r" t="t"/>
              <a:pathLst>
                <a:path extrusionOk="0" h="1874" w="2116">
                  <a:moveTo>
                    <a:pt x="1619" y="1"/>
                  </a:moveTo>
                  <a:cubicBezTo>
                    <a:pt x="1160" y="1"/>
                    <a:pt x="641" y="525"/>
                    <a:pt x="276" y="753"/>
                  </a:cubicBezTo>
                  <a:cubicBezTo>
                    <a:pt x="1" y="1049"/>
                    <a:pt x="170" y="1578"/>
                    <a:pt x="445" y="1874"/>
                  </a:cubicBezTo>
                  <a:cubicBezTo>
                    <a:pt x="1291" y="1578"/>
                    <a:pt x="1650" y="880"/>
                    <a:pt x="2116" y="288"/>
                  </a:cubicBezTo>
                  <a:cubicBezTo>
                    <a:pt x="1967" y="80"/>
                    <a:pt x="1798" y="1"/>
                    <a:pt x="1619"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9" name="Google Shape;4799;p27"/>
            <p:cNvSpPr/>
            <p:nvPr/>
          </p:nvSpPr>
          <p:spPr>
            <a:xfrm>
              <a:off x="-1229250" y="4107250"/>
              <a:ext cx="54925" cy="33150"/>
            </a:xfrm>
            <a:custGeom>
              <a:rect b="b" l="l" r="r" t="t"/>
              <a:pathLst>
                <a:path extrusionOk="0" h="1326" w="2197">
                  <a:moveTo>
                    <a:pt x="256" y="1"/>
                  </a:moveTo>
                  <a:cubicBezTo>
                    <a:pt x="0" y="1"/>
                    <a:pt x="44" y="176"/>
                    <a:pt x="167" y="666"/>
                  </a:cubicBezTo>
                  <a:cubicBezTo>
                    <a:pt x="615" y="1114"/>
                    <a:pt x="919" y="1326"/>
                    <a:pt x="1254" y="1326"/>
                  </a:cubicBezTo>
                  <a:cubicBezTo>
                    <a:pt x="1519" y="1326"/>
                    <a:pt x="1804" y="1193"/>
                    <a:pt x="2197" y="941"/>
                  </a:cubicBezTo>
                  <a:lnTo>
                    <a:pt x="2197" y="327"/>
                  </a:lnTo>
                  <a:cubicBezTo>
                    <a:pt x="1816" y="95"/>
                    <a:pt x="1372" y="264"/>
                    <a:pt x="991" y="137"/>
                  </a:cubicBezTo>
                  <a:cubicBezTo>
                    <a:pt x="630" y="54"/>
                    <a:pt x="397" y="1"/>
                    <a:pt x="256"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0" name="Google Shape;4800;p27"/>
            <p:cNvSpPr/>
            <p:nvPr/>
          </p:nvSpPr>
          <p:spPr>
            <a:xfrm>
              <a:off x="-1212950" y="3839725"/>
              <a:ext cx="111600" cy="76650"/>
            </a:xfrm>
            <a:custGeom>
              <a:rect b="b" l="l" r="r" t="t"/>
              <a:pathLst>
                <a:path extrusionOk="0" h="3066" w="4464">
                  <a:moveTo>
                    <a:pt x="3772" y="1"/>
                  </a:moveTo>
                  <a:cubicBezTo>
                    <a:pt x="2618" y="1"/>
                    <a:pt x="3318" y="1426"/>
                    <a:pt x="1947" y="1554"/>
                  </a:cubicBezTo>
                  <a:cubicBezTo>
                    <a:pt x="1926" y="2463"/>
                    <a:pt x="487" y="2146"/>
                    <a:pt x="1" y="2696"/>
                  </a:cubicBezTo>
                  <a:cubicBezTo>
                    <a:pt x="87" y="2953"/>
                    <a:pt x="240" y="3065"/>
                    <a:pt x="448" y="3065"/>
                  </a:cubicBezTo>
                  <a:cubicBezTo>
                    <a:pt x="548" y="3065"/>
                    <a:pt x="660" y="3040"/>
                    <a:pt x="784" y="2992"/>
                  </a:cubicBezTo>
                  <a:cubicBezTo>
                    <a:pt x="1439" y="2082"/>
                    <a:pt x="3279" y="2082"/>
                    <a:pt x="3173" y="729"/>
                  </a:cubicBezTo>
                  <a:cubicBezTo>
                    <a:pt x="3122" y="484"/>
                    <a:pt x="3487" y="270"/>
                    <a:pt x="3784" y="270"/>
                  </a:cubicBezTo>
                  <a:cubicBezTo>
                    <a:pt x="3975" y="270"/>
                    <a:pt x="4138" y="358"/>
                    <a:pt x="4146" y="581"/>
                  </a:cubicBezTo>
                  <a:cubicBezTo>
                    <a:pt x="4358" y="475"/>
                    <a:pt x="4379" y="263"/>
                    <a:pt x="4464" y="115"/>
                  </a:cubicBezTo>
                  <a:cubicBezTo>
                    <a:pt x="4178" y="35"/>
                    <a:pt x="3952" y="1"/>
                    <a:pt x="3772"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1" name="Google Shape;4801;p27"/>
            <p:cNvSpPr/>
            <p:nvPr/>
          </p:nvSpPr>
          <p:spPr>
            <a:xfrm>
              <a:off x="-1453300" y="3905525"/>
              <a:ext cx="62725" cy="53325"/>
            </a:xfrm>
            <a:custGeom>
              <a:rect b="b" l="l" r="r" t="t"/>
              <a:pathLst>
                <a:path extrusionOk="0" h="2133" w="2509">
                  <a:moveTo>
                    <a:pt x="1684" y="0"/>
                  </a:moveTo>
                  <a:cubicBezTo>
                    <a:pt x="1113" y="275"/>
                    <a:pt x="605" y="656"/>
                    <a:pt x="182" y="1142"/>
                  </a:cubicBezTo>
                  <a:cubicBezTo>
                    <a:pt x="0" y="1753"/>
                    <a:pt x="42" y="2133"/>
                    <a:pt x="273" y="2133"/>
                  </a:cubicBezTo>
                  <a:cubicBezTo>
                    <a:pt x="418" y="2133"/>
                    <a:pt x="637" y="1984"/>
                    <a:pt x="923" y="1650"/>
                  </a:cubicBezTo>
                  <a:cubicBezTo>
                    <a:pt x="1853" y="1290"/>
                    <a:pt x="2509" y="1311"/>
                    <a:pt x="1684" y="191"/>
                  </a:cubicBezTo>
                  <a:cubicBezTo>
                    <a:pt x="1747" y="169"/>
                    <a:pt x="1769" y="42"/>
                    <a:pt x="1684"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2" name="Google Shape;4802;p27"/>
            <p:cNvSpPr/>
            <p:nvPr/>
          </p:nvSpPr>
          <p:spPr>
            <a:xfrm>
              <a:off x="-1616375" y="3758075"/>
              <a:ext cx="48150" cy="53125"/>
            </a:xfrm>
            <a:custGeom>
              <a:rect b="b" l="l" r="r" t="t"/>
              <a:pathLst>
                <a:path extrusionOk="0" h="2125" w="1926">
                  <a:moveTo>
                    <a:pt x="769" y="0"/>
                  </a:moveTo>
                  <a:cubicBezTo>
                    <a:pt x="512" y="0"/>
                    <a:pt x="248" y="64"/>
                    <a:pt x="1" y="188"/>
                  </a:cubicBezTo>
                  <a:cubicBezTo>
                    <a:pt x="149" y="442"/>
                    <a:pt x="487" y="590"/>
                    <a:pt x="234" y="928"/>
                  </a:cubicBezTo>
                  <a:cubicBezTo>
                    <a:pt x="593" y="1288"/>
                    <a:pt x="276" y="1732"/>
                    <a:pt x="466" y="2112"/>
                  </a:cubicBezTo>
                  <a:cubicBezTo>
                    <a:pt x="516" y="2121"/>
                    <a:pt x="562" y="2125"/>
                    <a:pt x="605" y="2125"/>
                  </a:cubicBezTo>
                  <a:cubicBezTo>
                    <a:pt x="1453" y="2125"/>
                    <a:pt x="1000" y="611"/>
                    <a:pt x="1926" y="611"/>
                  </a:cubicBezTo>
                  <a:cubicBezTo>
                    <a:pt x="1644" y="195"/>
                    <a:pt x="1217" y="0"/>
                    <a:pt x="769"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3" name="Google Shape;4803;p27"/>
            <p:cNvSpPr/>
            <p:nvPr/>
          </p:nvSpPr>
          <p:spPr>
            <a:xfrm>
              <a:off x="-1733750" y="4083050"/>
              <a:ext cx="57675" cy="47200"/>
            </a:xfrm>
            <a:custGeom>
              <a:rect b="b" l="l" r="r" t="t"/>
              <a:pathLst>
                <a:path extrusionOk="0" h="1888" w="2307">
                  <a:moveTo>
                    <a:pt x="1083" y="0"/>
                  </a:moveTo>
                  <a:cubicBezTo>
                    <a:pt x="871" y="0"/>
                    <a:pt x="661" y="47"/>
                    <a:pt x="466" y="153"/>
                  </a:cubicBezTo>
                  <a:lnTo>
                    <a:pt x="445" y="153"/>
                  </a:lnTo>
                  <a:cubicBezTo>
                    <a:pt x="1" y="1549"/>
                    <a:pt x="530" y="1613"/>
                    <a:pt x="1756" y="1888"/>
                  </a:cubicBezTo>
                  <a:cubicBezTo>
                    <a:pt x="1650" y="1486"/>
                    <a:pt x="2116" y="1486"/>
                    <a:pt x="2306" y="1274"/>
                  </a:cubicBezTo>
                  <a:lnTo>
                    <a:pt x="2306" y="1274"/>
                  </a:lnTo>
                  <a:cubicBezTo>
                    <a:pt x="2229" y="1288"/>
                    <a:pt x="2154" y="1295"/>
                    <a:pt x="2084" y="1295"/>
                  </a:cubicBezTo>
                  <a:cubicBezTo>
                    <a:pt x="1400" y="1295"/>
                    <a:pt x="1034" y="676"/>
                    <a:pt x="1206" y="5"/>
                  </a:cubicBezTo>
                  <a:cubicBezTo>
                    <a:pt x="1165" y="2"/>
                    <a:pt x="1124" y="0"/>
                    <a:pt x="1083"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4" name="Google Shape;4804;p27"/>
            <p:cNvSpPr/>
            <p:nvPr/>
          </p:nvSpPr>
          <p:spPr>
            <a:xfrm>
              <a:off x="-1208000" y="3821450"/>
              <a:ext cx="62225" cy="45350"/>
            </a:xfrm>
            <a:custGeom>
              <a:rect b="b" l="l" r="r" t="t"/>
              <a:pathLst>
                <a:path extrusionOk="0" h="1814" w="2489">
                  <a:moveTo>
                    <a:pt x="1897" y="0"/>
                  </a:moveTo>
                  <a:lnTo>
                    <a:pt x="839" y="677"/>
                  </a:lnTo>
                  <a:cubicBezTo>
                    <a:pt x="879" y="933"/>
                    <a:pt x="1" y="1813"/>
                    <a:pt x="478" y="1813"/>
                  </a:cubicBezTo>
                  <a:cubicBezTo>
                    <a:pt x="513" y="1813"/>
                    <a:pt x="556" y="1808"/>
                    <a:pt x="607" y="1798"/>
                  </a:cubicBezTo>
                  <a:cubicBezTo>
                    <a:pt x="1262" y="1312"/>
                    <a:pt x="2489" y="1164"/>
                    <a:pt x="1897"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5" name="Google Shape;4805;p27"/>
            <p:cNvSpPr/>
            <p:nvPr/>
          </p:nvSpPr>
          <p:spPr>
            <a:xfrm>
              <a:off x="-2325400" y="3681825"/>
              <a:ext cx="40100" cy="78850"/>
            </a:xfrm>
            <a:custGeom>
              <a:rect b="b" l="l" r="r" t="t"/>
              <a:pathLst>
                <a:path extrusionOk="0" h="3154" w="1604">
                  <a:moveTo>
                    <a:pt x="1244" y="1"/>
                  </a:moveTo>
                  <a:cubicBezTo>
                    <a:pt x="939" y="1"/>
                    <a:pt x="529" y="310"/>
                    <a:pt x="593" y="742"/>
                  </a:cubicBezTo>
                  <a:cubicBezTo>
                    <a:pt x="1587" y="1313"/>
                    <a:pt x="1" y="2307"/>
                    <a:pt x="741" y="3153"/>
                  </a:cubicBezTo>
                  <a:cubicBezTo>
                    <a:pt x="698" y="2942"/>
                    <a:pt x="804" y="2709"/>
                    <a:pt x="1016" y="2603"/>
                  </a:cubicBezTo>
                  <a:cubicBezTo>
                    <a:pt x="1143" y="2328"/>
                    <a:pt x="1164" y="2011"/>
                    <a:pt x="1121" y="1715"/>
                  </a:cubicBezTo>
                  <a:cubicBezTo>
                    <a:pt x="1396" y="1334"/>
                    <a:pt x="1143" y="827"/>
                    <a:pt x="1544" y="467"/>
                  </a:cubicBezTo>
                  <a:cubicBezTo>
                    <a:pt x="1604" y="138"/>
                    <a:pt x="1447" y="1"/>
                    <a:pt x="1244"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6" name="Google Shape;4806;p27"/>
            <p:cNvSpPr/>
            <p:nvPr/>
          </p:nvSpPr>
          <p:spPr>
            <a:xfrm>
              <a:off x="-1236725" y="4088800"/>
              <a:ext cx="61875" cy="35100"/>
            </a:xfrm>
            <a:custGeom>
              <a:rect b="b" l="l" r="r" t="t"/>
              <a:pathLst>
                <a:path extrusionOk="0" h="1404" w="2475">
                  <a:moveTo>
                    <a:pt x="1116" y="0"/>
                  </a:moveTo>
                  <a:cubicBezTo>
                    <a:pt x="773" y="0"/>
                    <a:pt x="529" y="325"/>
                    <a:pt x="191" y="325"/>
                  </a:cubicBezTo>
                  <a:cubicBezTo>
                    <a:pt x="106" y="706"/>
                    <a:pt x="0" y="1171"/>
                    <a:pt x="444" y="1404"/>
                  </a:cubicBezTo>
                  <a:cubicBezTo>
                    <a:pt x="396" y="1017"/>
                    <a:pt x="483" y="906"/>
                    <a:pt x="623" y="906"/>
                  </a:cubicBezTo>
                  <a:cubicBezTo>
                    <a:pt x="809" y="906"/>
                    <a:pt x="1087" y="1099"/>
                    <a:pt x="1269" y="1099"/>
                  </a:cubicBezTo>
                  <a:cubicBezTo>
                    <a:pt x="1310" y="1099"/>
                    <a:pt x="1346" y="1090"/>
                    <a:pt x="1375" y="1065"/>
                  </a:cubicBezTo>
                  <a:cubicBezTo>
                    <a:pt x="1476" y="964"/>
                    <a:pt x="1364" y="747"/>
                    <a:pt x="1503" y="747"/>
                  </a:cubicBezTo>
                  <a:cubicBezTo>
                    <a:pt x="1509" y="747"/>
                    <a:pt x="1516" y="747"/>
                    <a:pt x="1523" y="748"/>
                  </a:cubicBezTo>
                  <a:cubicBezTo>
                    <a:pt x="1692" y="769"/>
                    <a:pt x="1523" y="960"/>
                    <a:pt x="1565" y="1065"/>
                  </a:cubicBezTo>
                  <a:cubicBezTo>
                    <a:pt x="1648" y="1148"/>
                    <a:pt x="1733" y="1176"/>
                    <a:pt x="1818" y="1176"/>
                  </a:cubicBezTo>
                  <a:cubicBezTo>
                    <a:pt x="2000" y="1176"/>
                    <a:pt x="2186" y="1047"/>
                    <a:pt x="2366" y="1047"/>
                  </a:cubicBezTo>
                  <a:cubicBezTo>
                    <a:pt x="2402" y="1047"/>
                    <a:pt x="2439" y="1053"/>
                    <a:pt x="2475" y="1065"/>
                  </a:cubicBezTo>
                  <a:cubicBezTo>
                    <a:pt x="2390" y="473"/>
                    <a:pt x="1967" y="177"/>
                    <a:pt x="1396" y="71"/>
                  </a:cubicBezTo>
                  <a:cubicBezTo>
                    <a:pt x="1295" y="21"/>
                    <a:pt x="1202" y="0"/>
                    <a:pt x="1116"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7" name="Google Shape;4807;p27"/>
            <p:cNvSpPr/>
            <p:nvPr/>
          </p:nvSpPr>
          <p:spPr>
            <a:xfrm>
              <a:off x="-1155825" y="4050400"/>
              <a:ext cx="40725" cy="41250"/>
            </a:xfrm>
            <a:custGeom>
              <a:rect b="b" l="l" r="r" t="t"/>
              <a:pathLst>
                <a:path extrusionOk="0" h="1650" w="1629">
                  <a:moveTo>
                    <a:pt x="1354" y="0"/>
                  </a:moveTo>
                  <a:lnTo>
                    <a:pt x="1354" y="0"/>
                  </a:lnTo>
                  <a:cubicBezTo>
                    <a:pt x="635" y="973"/>
                    <a:pt x="635" y="973"/>
                    <a:pt x="0" y="994"/>
                  </a:cubicBezTo>
                  <a:lnTo>
                    <a:pt x="0" y="1481"/>
                  </a:lnTo>
                  <a:cubicBezTo>
                    <a:pt x="88" y="1528"/>
                    <a:pt x="188" y="1539"/>
                    <a:pt x="291" y="1539"/>
                  </a:cubicBezTo>
                  <a:cubicBezTo>
                    <a:pt x="372" y="1539"/>
                    <a:pt x="455" y="1532"/>
                    <a:pt x="538" y="1532"/>
                  </a:cubicBezTo>
                  <a:cubicBezTo>
                    <a:pt x="677" y="1532"/>
                    <a:pt x="813" y="1551"/>
                    <a:pt x="931" y="1650"/>
                  </a:cubicBezTo>
                  <a:cubicBezTo>
                    <a:pt x="1375" y="1438"/>
                    <a:pt x="1438" y="1036"/>
                    <a:pt x="1607" y="677"/>
                  </a:cubicBezTo>
                  <a:cubicBezTo>
                    <a:pt x="1311" y="529"/>
                    <a:pt x="1629" y="169"/>
                    <a:pt x="1354"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8" name="Google Shape;4808;p27"/>
            <p:cNvSpPr/>
            <p:nvPr/>
          </p:nvSpPr>
          <p:spPr>
            <a:xfrm>
              <a:off x="-2706625" y="4069925"/>
              <a:ext cx="49725" cy="45725"/>
            </a:xfrm>
            <a:custGeom>
              <a:rect b="b" l="l" r="r" t="t"/>
              <a:pathLst>
                <a:path extrusionOk="0" h="1829" w="1989">
                  <a:moveTo>
                    <a:pt x="1658" y="1"/>
                  </a:moveTo>
                  <a:cubicBezTo>
                    <a:pt x="1179" y="1"/>
                    <a:pt x="1051" y="430"/>
                    <a:pt x="741" y="657"/>
                  </a:cubicBezTo>
                  <a:cubicBezTo>
                    <a:pt x="403" y="996"/>
                    <a:pt x="85" y="1355"/>
                    <a:pt x="1" y="1799"/>
                  </a:cubicBezTo>
                  <a:cubicBezTo>
                    <a:pt x="67" y="1819"/>
                    <a:pt x="128" y="1828"/>
                    <a:pt x="184" y="1828"/>
                  </a:cubicBezTo>
                  <a:cubicBezTo>
                    <a:pt x="724" y="1828"/>
                    <a:pt x="848" y="997"/>
                    <a:pt x="1372" y="997"/>
                  </a:cubicBezTo>
                  <a:cubicBezTo>
                    <a:pt x="1490" y="997"/>
                    <a:pt x="1629" y="1039"/>
                    <a:pt x="1799" y="1144"/>
                  </a:cubicBezTo>
                  <a:cubicBezTo>
                    <a:pt x="1735" y="763"/>
                    <a:pt x="1989" y="361"/>
                    <a:pt x="1693" y="2"/>
                  </a:cubicBezTo>
                  <a:cubicBezTo>
                    <a:pt x="1681" y="1"/>
                    <a:pt x="1670" y="1"/>
                    <a:pt x="1658"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9" name="Google Shape;4809;p27"/>
            <p:cNvSpPr/>
            <p:nvPr/>
          </p:nvSpPr>
          <p:spPr>
            <a:xfrm>
              <a:off x="-2283100" y="3669175"/>
              <a:ext cx="56600" cy="63475"/>
            </a:xfrm>
            <a:custGeom>
              <a:rect b="b" l="l" r="r" t="t"/>
              <a:pathLst>
                <a:path extrusionOk="0" h="2539" w="2264">
                  <a:moveTo>
                    <a:pt x="1079" y="0"/>
                  </a:moveTo>
                  <a:cubicBezTo>
                    <a:pt x="1037" y="127"/>
                    <a:pt x="931" y="318"/>
                    <a:pt x="973" y="360"/>
                  </a:cubicBezTo>
                  <a:cubicBezTo>
                    <a:pt x="2264" y="1185"/>
                    <a:pt x="1" y="2094"/>
                    <a:pt x="1269" y="2538"/>
                  </a:cubicBezTo>
                  <a:cubicBezTo>
                    <a:pt x="1058" y="1798"/>
                    <a:pt x="1735" y="1417"/>
                    <a:pt x="2179" y="931"/>
                  </a:cubicBezTo>
                  <a:cubicBezTo>
                    <a:pt x="1883" y="529"/>
                    <a:pt x="1523" y="212"/>
                    <a:pt x="1079"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0" name="Google Shape;4810;p27"/>
            <p:cNvSpPr/>
            <p:nvPr/>
          </p:nvSpPr>
          <p:spPr>
            <a:xfrm>
              <a:off x="-792475" y="3742675"/>
              <a:ext cx="64400" cy="38575"/>
            </a:xfrm>
            <a:custGeom>
              <a:rect b="b" l="l" r="r" t="t"/>
              <a:pathLst>
                <a:path extrusionOk="0" h="1543" w="2576">
                  <a:moveTo>
                    <a:pt x="1244" y="0"/>
                  </a:moveTo>
                  <a:lnTo>
                    <a:pt x="1032" y="43"/>
                  </a:lnTo>
                  <a:cubicBezTo>
                    <a:pt x="1" y="909"/>
                    <a:pt x="355" y="1543"/>
                    <a:pt x="1021" y="1543"/>
                  </a:cubicBezTo>
                  <a:cubicBezTo>
                    <a:pt x="1378" y="1543"/>
                    <a:pt x="1826" y="1360"/>
                    <a:pt x="2195" y="931"/>
                  </a:cubicBezTo>
                  <a:lnTo>
                    <a:pt x="2365" y="910"/>
                  </a:lnTo>
                  <a:cubicBezTo>
                    <a:pt x="2576" y="762"/>
                    <a:pt x="2428" y="529"/>
                    <a:pt x="2195" y="529"/>
                  </a:cubicBezTo>
                  <a:cubicBezTo>
                    <a:pt x="2117" y="550"/>
                    <a:pt x="2047" y="560"/>
                    <a:pt x="1984" y="560"/>
                  </a:cubicBezTo>
                  <a:cubicBezTo>
                    <a:pt x="1606" y="560"/>
                    <a:pt x="1479" y="218"/>
                    <a:pt x="1244"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1" name="Google Shape;4811;p27"/>
            <p:cNvSpPr/>
            <p:nvPr/>
          </p:nvSpPr>
          <p:spPr>
            <a:xfrm>
              <a:off x="-1240425" y="3873700"/>
              <a:ext cx="47600" cy="44775"/>
            </a:xfrm>
            <a:custGeom>
              <a:rect b="b" l="l" r="r" t="t"/>
              <a:pathLst>
                <a:path extrusionOk="0" h="1791" w="1904">
                  <a:moveTo>
                    <a:pt x="882" y="1"/>
                  </a:moveTo>
                  <a:cubicBezTo>
                    <a:pt x="710" y="1"/>
                    <a:pt x="531" y="143"/>
                    <a:pt x="402" y="512"/>
                  </a:cubicBezTo>
                  <a:cubicBezTo>
                    <a:pt x="0" y="1098"/>
                    <a:pt x="805" y="1790"/>
                    <a:pt x="1452" y="1790"/>
                  </a:cubicBezTo>
                  <a:cubicBezTo>
                    <a:pt x="1622" y="1790"/>
                    <a:pt x="1780" y="1743"/>
                    <a:pt x="1904" y="1633"/>
                  </a:cubicBezTo>
                  <a:cubicBezTo>
                    <a:pt x="1586" y="1633"/>
                    <a:pt x="1290" y="1612"/>
                    <a:pt x="1163" y="1294"/>
                  </a:cubicBezTo>
                  <a:cubicBezTo>
                    <a:pt x="1673" y="844"/>
                    <a:pt x="1301" y="1"/>
                    <a:pt x="882"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2" name="Google Shape;4812;p27"/>
            <p:cNvSpPr/>
            <p:nvPr/>
          </p:nvSpPr>
          <p:spPr>
            <a:xfrm>
              <a:off x="-1146850" y="3808550"/>
              <a:ext cx="59925" cy="25625"/>
            </a:xfrm>
            <a:custGeom>
              <a:rect b="b" l="l" r="r" t="t"/>
              <a:pathLst>
                <a:path extrusionOk="0" h="1025" w="2397">
                  <a:moveTo>
                    <a:pt x="1087" y="0"/>
                  </a:moveTo>
                  <a:cubicBezTo>
                    <a:pt x="682" y="0"/>
                    <a:pt x="250" y="94"/>
                    <a:pt x="1" y="242"/>
                  </a:cubicBezTo>
                  <a:cubicBezTo>
                    <a:pt x="593" y="538"/>
                    <a:pt x="1333" y="580"/>
                    <a:pt x="1862" y="1024"/>
                  </a:cubicBezTo>
                  <a:cubicBezTo>
                    <a:pt x="2396" y="276"/>
                    <a:pt x="1782" y="0"/>
                    <a:pt x="1087"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3" name="Google Shape;4813;p27"/>
            <p:cNvSpPr/>
            <p:nvPr/>
          </p:nvSpPr>
          <p:spPr>
            <a:xfrm>
              <a:off x="-1169575" y="4020525"/>
              <a:ext cx="55000" cy="23225"/>
            </a:xfrm>
            <a:custGeom>
              <a:rect b="b" l="l" r="r" t="t"/>
              <a:pathLst>
                <a:path extrusionOk="0" h="929" w="2200">
                  <a:moveTo>
                    <a:pt x="1519" y="0"/>
                  </a:moveTo>
                  <a:cubicBezTo>
                    <a:pt x="1011" y="0"/>
                    <a:pt x="375" y="354"/>
                    <a:pt x="0" y="582"/>
                  </a:cubicBezTo>
                  <a:cubicBezTo>
                    <a:pt x="71" y="565"/>
                    <a:pt x="137" y="558"/>
                    <a:pt x="200" y="558"/>
                  </a:cubicBezTo>
                  <a:cubicBezTo>
                    <a:pt x="652" y="558"/>
                    <a:pt x="921" y="928"/>
                    <a:pt x="1243" y="928"/>
                  </a:cubicBezTo>
                  <a:cubicBezTo>
                    <a:pt x="1399" y="928"/>
                    <a:pt x="1568" y="841"/>
                    <a:pt x="1777" y="582"/>
                  </a:cubicBezTo>
                  <a:cubicBezTo>
                    <a:pt x="1865" y="494"/>
                    <a:pt x="1997" y="450"/>
                    <a:pt x="2124" y="450"/>
                  </a:cubicBezTo>
                  <a:cubicBezTo>
                    <a:pt x="2150" y="450"/>
                    <a:pt x="2175" y="451"/>
                    <a:pt x="2200" y="455"/>
                  </a:cubicBezTo>
                  <a:cubicBezTo>
                    <a:pt x="2068" y="120"/>
                    <a:pt x="1815" y="0"/>
                    <a:pt x="1519"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4" name="Google Shape;4814;p27"/>
            <p:cNvSpPr/>
            <p:nvPr/>
          </p:nvSpPr>
          <p:spPr>
            <a:xfrm>
              <a:off x="-745525" y="3725025"/>
              <a:ext cx="41775" cy="41450"/>
            </a:xfrm>
            <a:custGeom>
              <a:rect b="b" l="l" r="r" t="t"/>
              <a:pathLst>
                <a:path extrusionOk="0" h="1658" w="1671">
                  <a:moveTo>
                    <a:pt x="624" y="1"/>
                  </a:moveTo>
                  <a:cubicBezTo>
                    <a:pt x="459" y="1"/>
                    <a:pt x="286" y="63"/>
                    <a:pt x="106" y="177"/>
                  </a:cubicBezTo>
                  <a:cubicBezTo>
                    <a:pt x="0" y="495"/>
                    <a:pt x="529" y="643"/>
                    <a:pt x="381" y="981"/>
                  </a:cubicBezTo>
                  <a:cubicBezTo>
                    <a:pt x="360" y="1087"/>
                    <a:pt x="402" y="1193"/>
                    <a:pt x="465" y="1277"/>
                  </a:cubicBezTo>
                  <a:lnTo>
                    <a:pt x="487" y="1616"/>
                  </a:lnTo>
                  <a:cubicBezTo>
                    <a:pt x="550" y="1637"/>
                    <a:pt x="592" y="1637"/>
                    <a:pt x="656" y="1658"/>
                  </a:cubicBezTo>
                  <a:cubicBezTo>
                    <a:pt x="952" y="1256"/>
                    <a:pt x="1671" y="854"/>
                    <a:pt x="1206" y="304"/>
                  </a:cubicBezTo>
                  <a:cubicBezTo>
                    <a:pt x="1019" y="95"/>
                    <a:pt x="827" y="1"/>
                    <a:pt x="624"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5" name="Google Shape;4815;p27"/>
            <p:cNvSpPr/>
            <p:nvPr/>
          </p:nvSpPr>
          <p:spPr>
            <a:xfrm>
              <a:off x="-2762125" y="4128650"/>
              <a:ext cx="51300" cy="41350"/>
            </a:xfrm>
            <a:custGeom>
              <a:rect b="b" l="l" r="r" t="t"/>
              <a:pathLst>
                <a:path extrusionOk="0" h="1654" w="2052">
                  <a:moveTo>
                    <a:pt x="1946" y="0"/>
                  </a:moveTo>
                  <a:cubicBezTo>
                    <a:pt x="1396" y="21"/>
                    <a:pt x="1015" y="381"/>
                    <a:pt x="550" y="550"/>
                  </a:cubicBezTo>
                  <a:cubicBezTo>
                    <a:pt x="570" y="862"/>
                    <a:pt x="589" y="1192"/>
                    <a:pt x="128" y="1192"/>
                  </a:cubicBezTo>
                  <a:cubicBezTo>
                    <a:pt x="89" y="1192"/>
                    <a:pt x="46" y="1189"/>
                    <a:pt x="0" y="1185"/>
                  </a:cubicBezTo>
                  <a:lnTo>
                    <a:pt x="0" y="1185"/>
                  </a:lnTo>
                  <a:cubicBezTo>
                    <a:pt x="218" y="1363"/>
                    <a:pt x="325" y="1654"/>
                    <a:pt x="670" y="1654"/>
                  </a:cubicBezTo>
                  <a:cubicBezTo>
                    <a:pt x="692" y="1654"/>
                    <a:pt x="716" y="1652"/>
                    <a:pt x="740" y="1650"/>
                  </a:cubicBezTo>
                  <a:cubicBezTo>
                    <a:pt x="1290" y="1185"/>
                    <a:pt x="1354" y="444"/>
                    <a:pt x="2052" y="64"/>
                  </a:cubicBezTo>
                  <a:lnTo>
                    <a:pt x="1946" y="0"/>
                  </a:ln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6" name="Google Shape;4816;p27"/>
            <p:cNvSpPr/>
            <p:nvPr/>
          </p:nvSpPr>
          <p:spPr>
            <a:xfrm>
              <a:off x="-1231025" y="4054625"/>
              <a:ext cx="54075" cy="42050"/>
            </a:xfrm>
            <a:custGeom>
              <a:rect b="b" l="l" r="r" t="t"/>
              <a:pathLst>
                <a:path extrusionOk="0" h="1682" w="2163">
                  <a:moveTo>
                    <a:pt x="1908" y="0"/>
                  </a:moveTo>
                  <a:cubicBezTo>
                    <a:pt x="1253" y="0"/>
                    <a:pt x="1232" y="804"/>
                    <a:pt x="576" y="804"/>
                  </a:cubicBezTo>
                  <a:cubicBezTo>
                    <a:pt x="407" y="1015"/>
                    <a:pt x="216" y="1248"/>
                    <a:pt x="26" y="1460"/>
                  </a:cubicBezTo>
                  <a:cubicBezTo>
                    <a:pt x="1" y="1625"/>
                    <a:pt x="71" y="1682"/>
                    <a:pt x="189" y="1682"/>
                  </a:cubicBezTo>
                  <a:cubicBezTo>
                    <a:pt x="438" y="1682"/>
                    <a:pt x="899" y="1431"/>
                    <a:pt x="1113" y="1431"/>
                  </a:cubicBezTo>
                  <a:cubicBezTo>
                    <a:pt x="1134" y="1431"/>
                    <a:pt x="1152" y="1433"/>
                    <a:pt x="1168" y="1438"/>
                  </a:cubicBezTo>
                  <a:cubicBezTo>
                    <a:pt x="1337" y="1100"/>
                    <a:pt x="1464" y="719"/>
                    <a:pt x="1845" y="444"/>
                  </a:cubicBezTo>
                  <a:cubicBezTo>
                    <a:pt x="2014" y="339"/>
                    <a:pt x="2162" y="191"/>
                    <a:pt x="1908"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7" name="Google Shape;4817;p27"/>
            <p:cNvSpPr/>
            <p:nvPr/>
          </p:nvSpPr>
          <p:spPr>
            <a:xfrm>
              <a:off x="-1988600" y="4013900"/>
              <a:ext cx="43400" cy="40750"/>
            </a:xfrm>
            <a:custGeom>
              <a:rect b="b" l="l" r="r" t="t"/>
              <a:pathLst>
                <a:path extrusionOk="0" h="1630" w="1736">
                  <a:moveTo>
                    <a:pt x="593" y="1"/>
                  </a:moveTo>
                  <a:cubicBezTo>
                    <a:pt x="1" y="593"/>
                    <a:pt x="276" y="1291"/>
                    <a:pt x="974" y="1629"/>
                  </a:cubicBezTo>
                  <a:cubicBezTo>
                    <a:pt x="1012" y="1626"/>
                    <a:pt x="1050" y="1625"/>
                    <a:pt x="1088" y="1625"/>
                  </a:cubicBezTo>
                  <a:cubicBezTo>
                    <a:pt x="1151" y="1625"/>
                    <a:pt x="1213" y="1628"/>
                    <a:pt x="1274" y="1628"/>
                  </a:cubicBezTo>
                  <a:cubicBezTo>
                    <a:pt x="1449" y="1628"/>
                    <a:pt x="1614" y="1609"/>
                    <a:pt x="1735" y="1460"/>
                  </a:cubicBezTo>
                  <a:cubicBezTo>
                    <a:pt x="614" y="1375"/>
                    <a:pt x="1629" y="804"/>
                    <a:pt x="656" y="43"/>
                  </a:cubicBezTo>
                  <a:lnTo>
                    <a:pt x="593" y="1"/>
                  </a:ln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8" name="Google Shape;4818;p27"/>
            <p:cNvSpPr/>
            <p:nvPr/>
          </p:nvSpPr>
          <p:spPr>
            <a:xfrm>
              <a:off x="-1652850" y="3761175"/>
              <a:ext cx="37575" cy="32625"/>
            </a:xfrm>
            <a:custGeom>
              <a:rect b="b" l="l" r="r" t="t"/>
              <a:pathLst>
                <a:path extrusionOk="0" h="1305" w="1503">
                  <a:moveTo>
                    <a:pt x="1502" y="0"/>
                  </a:moveTo>
                  <a:cubicBezTo>
                    <a:pt x="847" y="191"/>
                    <a:pt x="297" y="656"/>
                    <a:pt x="1" y="1269"/>
                  </a:cubicBezTo>
                  <a:cubicBezTo>
                    <a:pt x="124" y="1294"/>
                    <a:pt x="235" y="1305"/>
                    <a:pt x="334" y="1305"/>
                  </a:cubicBezTo>
                  <a:cubicBezTo>
                    <a:pt x="1098" y="1305"/>
                    <a:pt x="1184" y="638"/>
                    <a:pt x="1502" y="170"/>
                  </a:cubicBezTo>
                  <a:lnTo>
                    <a:pt x="1502" y="0"/>
                  </a:ln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9" name="Google Shape;4819;p27"/>
            <p:cNvSpPr/>
            <p:nvPr/>
          </p:nvSpPr>
          <p:spPr>
            <a:xfrm>
              <a:off x="-1086575" y="3644850"/>
              <a:ext cx="51850" cy="47625"/>
            </a:xfrm>
            <a:custGeom>
              <a:rect b="b" l="l" r="r" t="t"/>
              <a:pathLst>
                <a:path extrusionOk="0" h="1905" w="2074">
                  <a:moveTo>
                    <a:pt x="952" y="1"/>
                  </a:moveTo>
                  <a:lnTo>
                    <a:pt x="952" y="1"/>
                  </a:lnTo>
                  <a:cubicBezTo>
                    <a:pt x="1" y="825"/>
                    <a:pt x="1946" y="1164"/>
                    <a:pt x="593" y="1460"/>
                  </a:cubicBezTo>
                  <a:lnTo>
                    <a:pt x="1333" y="1904"/>
                  </a:lnTo>
                  <a:cubicBezTo>
                    <a:pt x="1587" y="1650"/>
                    <a:pt x="1820" y="1396"/>
                    <a:pt x="2073" y="1143"/>
                  </a:cubicBezTo>
                  <a:cubicBezTo>
                    <a:pt x="1249" y="1100"/>
                    <a:pt x="931" y="677"/>
                    <a:pt x="952"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0" name="Google Shape;4820;p27"/>
            <p:cNvSpPr/>
            <p:nvPr/>
          </p:nvSpPr>
          <p:spPr>
            <a:xfrm>
              <a:off x="-1963750" y="3974250"/>
              <a:ext cx="34400" cy="28075"/>
            </a:xfrm>
            <a:custGeom>
              <a:rect b="b" l="l" r="r" t="t"/>
              <a:pathLst>
                <a:path extrusionOk="0" h="1123" w="1376">
                  <a:moveTo>
                    <a:pt x="931" y="1"/>
                  </a:moveTo>
                  <a:lnTo>
                    <a:pt x="931" y="1"/>
                  </a:lnTo>
                  <a:cubicBezTo>
                    <a:pt x="530" y="191"/>
                    <a:pt x="191" y="529"/>
                    <a:pt x="1" y="952"/>
                  </a:cubicBezTo>
                  <a:cubicBezTo>
                    <a:pt x="122" y="1108"/>
                    <a:pt x="286" y="1122"/>
                    <a:pt x="457" y="1122"/>
                  </a:cubicBezTo>
                  <a:cubicBezTo>
                    <a:pt x="495" y="1122"/>
                    <a:pt x="533" y="1122"/>
                    <a:pt x="572" y="1122"/>
                  </a:cubicBezTo>
                  <a:cubicBezTo>
                    <a:pt x="1058" y="847"/>
                    <a:pt x="1375" y="508"/>
                    <a:pt x="931"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1" name="Google Shape;4821;p27"/>
            <p:cNvSpPr/>
            <p:nvPr/>
          </p:nvSpPr>
          <p:spPr>
            <a:xfrm>
              <a:off x="-1490600" y="3946225"/>
              <a:ext cx="70950" cy="49775"/>
            </a:xfrm>
            <a:custGeom>
              <a:rect b="b" l="l" r="r" t="t"/>
              <a:pathLst>
                <a:path extrusionOk="0" h="1991" w="2838">
                  <a:moveTo>
                    <a:pt x="2245" y="1"/>
                  </a:moveTo>
                  <a:lnTo>
                    <a:pt x="1695" y="487"/>
                  </a:lnTo>
                  <a:cubicBezTo>
                    <a:pt x="1666" y="486"/>
                    <a:pt x="1637" y="486"/>
                    <a:pt x="1608" y="486"/>
                  </a:cubicBezTo>
                  <a:cubicBezTo>
                    <a:pt x="1" y="486"/>
                    <a:pt x="150" y="1990"/>
                    <a:pt x="960" y="1990"/>
                  </a:cubicBezTo>
                  <a:cubicBezTo>
                    <a:pt x="1079" y="1990"/>
                    <a:pt x="1213" y="1958"/>
                    <a:pt x="1357" y="1883"/>
                  </a:cubicBezTo>
                  <a:cubicBezTo>
                    <a:pt x="701" y="974"/>
                    <a:pt x="2838" y="1016"/>
                    <a:pt x="2245"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2" name="Google Shape;4822;p27"/>
            <p:cNvSpPr/>
            <p:nvPr/>
          </p:nvSpPr>
          <p:spPr>
            <a:xfrm>
              <a:off x="-1472025" y="3987125"/>
              <a:ext cx="41800" cy="22275"/>
            </a:xfrm>
            <a:custGeom>
              <a:rect b="b" l="l" r="r" t="t"/>
              <a:pathLst>
                <a:path extrusionOk="0" h="891" w="1672">
                  <a:moveTo>
                    <a:pt x="993" y="1"/>
                  </a:moveTo>
                  <a:cubicBezTo>
                    <a:pt x="698" y="1"/>
                    <a:pt x="431" y="318"/>
                    <a:pt x="90" y="318"/>
                  </a:cubicBezTo>
                  <a:cubicBezTo>
                    <a:pt x="61" y="318"/>
                    <a:pt x="31" y="315"/>
                    <a:pt x="1" y="310"/>
                  </a:cubicBezTo>
                  <a:lnTo>
                    <a:pt x="1" y="310"/>
                  </a:lnTo>
                  <a:cubicBezTo>
                    <a:pt x="263" y="686"/>
                    <a:pt x="563" y="891"/>
                    <a:pt x="904" y="891"/>
                  </a:cubicBezTo>
                  <a:cubicBezTo>
                    <a:pt x="1140" y="891"/>
                    <a:pt x="1395" y="793"/>
                    <a:pt x="1672" y="585"/>
                  </a:cubicBezTo>
                  <a:cubicBezTo>
                    <a:pt x="1502" y="480"/>
                    <a:pt x="1375" y="332"/>
                    <a:pt x="1312" y="141"/>
                  </a:cubicBezTo>
                  <a:cubicBezTo>
                    <a:pt x="1200" y="39"/>
                    <a:pt x="1094" y="1"/>
                    <a:pt x="993"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3" name="Google Shape;4823;p27"/>
            <p:cNvSpPr/>
            <p:nvPr/>
          </p:nvSpPr>
          <p:spPr>
            <a:xfrm>
              <a:off x="-1596800" y="3771225"/>
              <a:ext cx="32275" cy="39750"/>
            </a:xfrm>
            <a:custGeom>
              <a:rect b="b" l="l" r="r" t="t"/>
              <a:pathLst>
                <a:path extrusionOk="0" h="1590" w="1291">
                  <a:moveTo>
                    <a:pt x="275" y="0"/>
                  </a:moveTo>
                  <a:cubicBezTo>
                    <a:pt x="381" y="529"/>
                    <a:pt x="275" y="1079"/>
                    <a:pt x="0" y="1523"/>
                  </a:cubicBezTo>
                  <a:cubicBezTo>
                    <a:pt x="23" y="1568"/>
                    <a:pt x="64" y="1589"/>
                    <a:pt x="107" y="1589"/>
                  </a:cubicBezTo>
                  <a:cubicBezTo>
                    <a:pt x="144" y="1589"/>
                    <a:pt x="183" y="1574"/>
                    <a:pt x="212" y="1544"/>
                  </a:cubicBezTo>
                  <a:cubicBezTo>
                    <a:pt x="466" y="1163"/>
                    <a:pt x="1143" y="994"/>
                    <a:pt x="910" y="360"/>
                  </a:cubicBezTo>
                  <a:cubicBezTo>
                    <a:pt x="868" y="254"/>
                    <a:pt x="1143" y="275"/>
                    <a:pt x="1291" y="254"/>
                  </a:cubicBezTo>
                  <a:cubicBezTo>
                    <a:pt x="1252" y="46"/>
                    <a:pt x="1004" y="38"/>
                    <a:pt x="741" y="38"/>
                  </a:cubicBezTo>
                  <a:cubicBezTo>
                    <a:pt x="719" y="38"/>
                    <a:pt x="697" y="38"/>
                    <a:pt x="675" y="38"/>
                  </a:cubicBezTo>
                  <a:cubicBezTo>
                    <a:pt x="532" y="38"/>
                    <a:pt x="388" y="36"/>
                    <a:pt x="275"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4" name="Google Shape;4824;p27"/>
            <p:cNvSpPr/>
            <p:nvPr/>
          </p:nvSpPr>
          <p:spPr>
            <a:xfrm>
              <a:off x="-1470950" y="3934075"/>
              <a:ext cx="33850" cy="32025"/>
            </a:xfrm>
            <a:custGeom>
              <a:rect b="b" l="l" r="r" t="t"/>
              <a:pathLst>
                <a:path extrusionOk="0" h="1281" w="1354">
                  <a:moveTo>
                    <a:pt x="888" y="0"/>
                  </a:moveTo>
                  <a:lnTo>
                    <a:pt x="888" y="0"/>
                  </a:lnTo>
                  <a:cubicBezTo>
                    <a:pt x="508" y="296"/>
                    <a:pt x="212" y="698"/>
                    <a:pt x="0" y="1121"/>
                  </a:cubicBezTo>
                  <a:cubicBezTo>
                    <a:pt x="167" y="1223"/>
                    <a:pt x="318" y="1281"/>
                    <a:pt x="454" y="1281"/>
                  </a:cubicBezTo>
                  <a:cubicBezTo>
                    <a:pt x="628" y="1281"/>
                    <a:pt x="779" y="1187"/>
                    <a:pt x="909" y="973"/>
                  </a:cubicBezTo>
                  <a:cubicBezTo>
                    <a:pt x="761" y="656"/>
                    <a:pt x="1354" y="317"/>
                    <a:pt x="888"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5" name="Google Shape;4825;p27"/>
            <p:cNvSpPr/>
            <p:nvPr/>
          </p:nvSpPr>
          <p:spPr>
            <a:xfrm>
              <a:off x="-1216100" y="4046700"/>
              <a:ext cx="32800" cy="31975"/>
            </a:xfrm>
            <a:custGeom>
              <a:rect b="b" l="l" r="r" t="t"/>
              <a:pathLst>
                <a:path extrusionOk="0" h="1279" w="1312">
                  <a:moveTo>
                    <a:pt x="1290" y="0"/>
                  </a:moveTo>
                  <a:cubicBezTo>
                    <a:pt x="783" y="275"/>
                    <a:pt x="317" y="656"/>
                    <a:pt x="0" y="1142"/>
                  </a:cubicBezTo>
                  <a:cubicBezTo>
                    <a:pt x="96" y="1238"/>
                    <a:pt x="189" y="1278"/>
                    <a:pt x="279" y="1278"/>
                  </a:cubicBezTo>
                  <a:cubicBezTo>
                    <a:pt x="666" y="1278"/>
                    <a:pt x="1003" y="544"/>
                    <a:pt x="1311" y="338"/>
                  </a:cubicBezTo>
                  <a:lnTo>
                    <a:pt x="1290" y="0"/>
                  </a:ln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6" name="Google Shape;4826;p27"/>
            <p:cNvSpPr/>
            <p:nvPr/>
          </p:nvSpPr>
          <p:spPr>
            <a:xfrm>
              <a:off x="-2706625" y="4053750"/>
              <a:ext cx="37575" cy="16975"/>
            </a:xfrm>
            <a:custGeom>
              <a:rect b="b" l="l" r="r" t="t"/>
              <a:pathLst>
                <a:path extrusionOk="0" h="679" w="1503">
                  <a:moveTo>
                    <a:pt x="819" y="0"/>
                  </a:moveTo>
                  <a:cubicBezTo>
                    <a:pt x="554" y="0"/>
                    <a:pt x="278" y="96"/>
                    <a:pt x="1" y="162"/>
                  </a:cubicBezTo>
                  <a:cubicBezTo>
                    <a:pt x="43" y="183"/>
                    <a:pt x="85" y="204"/>
                    <a:pt x="149" y="204"/>
                  </a:cubicBezTo>
                  <a:cubicBezTo>
                    <a:pt x="350" y="562"/>
                    <a:pt x="493" y="679"/>
                    <a:pt x="642" y="679"/>
                  </a:cubicBezTo>
                  <a:cubicBezTo>
                    <a:pt x="855" y="679"/>
                    <a:pt x="1080" y="443"/>
                    <a:pt x="1502" y="331"/>
                  </a:cubicBezTo>
                  <a:cubicBezTo>
                    <a:pt x="1291" y="79"/>
                    <a:pt x="1060" y="0"/>
                    <a:pt x="819"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7" name="Google Shape;4827;p27"/>
            <p:cNvSpPr/>
            <p:nvPr/>
          </p:nvSpPr>
          <p:spPr>
            <a:xfrm>
              <a:off x="-1211875" y="3838375"/>
              <a:ext cx="33850" cy="28500"/>
            </a:xfrm>
            <a:custGeom>
              <a:rect b="b" l="l" r="r" t="t"/>
              <a:pathLst>
                <a:path extrusionOk="0" h="1140" w="1354">
                  <a:moveTo>
                    <a:pt x="994" y="0"/>
                  </a:moveTo>
                  <a:cubicBezTo>
                    <a:pt x="592" y="254"/>
                    <a:pt x="148" y="466"/>
                    <a:pt x="0" y="931"/>
                  </a:cubicBezTo>
                  <a:cubicBezTo>
                    <a:pt x="76" y="1071"/>
                    <a:pt x="113" y="1140"/>
                    <a:pt x="187" y="1140"/>
                  </a:cubicBezTo>
                  <a:cubicBezTo>
                    <a:pt x="258" y="1140"/>
                    <a:pt x="364" y="1076"/>
                    <a:pt x="571" y="952"/>
                  </a:cubicBezTo>
                  <a:cubicBezTo>
                    <a:pt x="762" y="656"/>
                    <a:pt x="1354" y="487"/>
                    <a:pt x="994"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8" name="Google Shape;4828;p27"/>
            <p:cNvSpPr/>
            <p:nvPr/>
          </p:nvSpPr>
          <p:spPr>
            <a:xfrm>
              <a:off x="-771325" y="3734850"/>
              <a:ext cx="38500" cy="23000"/>
            </a:xfrm>
            <a:custGeom>
              <a:rect b="b" l="l" r="r" t="t"/>
              <a:pathLst>
                <a:path extrusionOk="0" h="920" w="1540">
                  <a:moveTo>
                    <a:pt x="1165" y="1"/>
                  </a:moveTo>
                  <a:cubicBezTo>
                    <a:pt x="675" y="1"/>
                    <a:pt x="1" y="919"/>
                    <a:pt x="1080" y="919"/>
                  </a:cubicBezTo>
                  <a:cubicBezTo>
                    <a:pt x="1197" y="919"/>
                    <a:pt x="1336" y="908"/>
                    <a:pt x="1497" y="884"/>
                  </a:cubicBezTo>
                  <a:lnTo>
                    <a:pt x="1540" y="609"/>
                  </a:lnTo>
                  <a:cubicBezTo>
                    <a:pt x="1540" y="159"/>
                    <a:pt x="1368" y="1"/>
                    <a:pt x="1165"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9" name="Google Shape;4829;p27"/>
            <p:cNvSpPr/>
            <p:nvPr/>
          </p:nvSpPr>
          <p:spPr>
            <a:xfrm>
              <a:off x="-1220875" y="3861625"/>
              <a:ext cx="25950" cy="29125"/>
            </a:xfrm>
            <a:custGeom>
              <a:rect b="b" l="l" r="r" t="t"/>
              <a:pathLst>
                <a:path extrusionOk="0" h="1165" w="1038">
                  <a:moveTo>
                    <a:pt x="360" y="1"/>
                  </a:moveTo>
                  <a:cubicBezTo>
                    <a:pt x="149" y="85"/>
                    <a:pt x="22" y="276"/>
                    <a:pt x="1" y="487"/>
                  </a:cubicBezTo>
                  <a:cubicBezTo>
                    <a:pt x="276" y="572"/>
                    <a:pt x="445" y="868"/>
                    <a:pt x="403" y="1164"/>
                  </a:cubicBezTo>
                  <a:cubicBezTo>
                    <a:pt x="1037" y="1016"/>
                    <a:pt x="487" y="381"/>
                    <a:pt x="931" y="170"/>
                  </a:cubicBezTo>
                  <a:lnTo>
                    <a:pt x="931" y="22"/>
                  </a:lnTo>
                  <a:cubicBezTo>
                    <a:pt x="909" y="15"/>
                    <a:pt x="887" y="11"/>
                    <a:pt x="865" y="11"/>
                  </a:cubicBezTo>
                  <a:cubicBezTo>
                    <a:pt x="755" y="11"/>
                    <a:pt x="645" y="87"/>
                    <a:pt x="535" y="87"/>
                  </a:cubicBezTo>
                  <a:cubicBezTo>
                    <a:pt x="477" y="87"/>
                    <a:pt x="419" y="66"/>
                    <a:pt x="360"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0" name="Google Shape;4830;p27"/>
            <p:cNvSpPr/>
            <p:nvPr/>
          </p:nvSpPr>
          <p:spPr>
            <a:xfrm>
              <a:off x="-1411225" y="3896275"/>
              <a:ext cx="23300" cy="15350"/>
            </a:xfrm>
            <a:custGeom>
              <a:rect b="b" l="l" r="r" t="t"/>
              <a:pathLst>
                <a:path extrusionOk="0" h="614" w="932">
                  <a:moveTo>
                    <a:pt x="649" y="0"/>
                  </a:moveTo>
                  <a:cubicBezTo>
                    <a:pt x="410" y="0"/>
                    <a:pt x="184" y="218"/>
                    <a:pt x="1" y="370"/>
                  </a:cubicBezTo>
                  <a:lnTo>
                    <a:pt x="1" y="561"/>
                  </a:lnTo>
                  <a:cubicBezTo>
                    <a:pt x="137" y="595"/>
                    <a:pt x="262" y="613"/>
                    <a:pt x="374" y="613"/>
                  </a:cubicBezTo>
                  <a:cubicBezTo>
                    <a:pt x="680" y="613"/>
                    <a:pt x="885" y="473"/>
                    <a:pt x="932" y="116"/>
                  </a:cubicBezTo>
                  <a:cubicBezTo>
                    <a:pt x="837" y="33"/>
                    <a:pt x="742" y="0"/>
                    <a:pt x="649"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1" name="Google Shape;4831;p27"/>
            <p:cNvSpPr/>
            <p:nvPr/>
          </p:nvSpPr>
          <p:spPr>
            <a:xfrm>
              <a:off x="-788900" y="3743725"/>
              <a:ext cx="26375" cy="19075"/>
            </a:xfrm>
            <a:custGeom>
              <a:rect b="b" l="l" r="r" t="t"/>
              <a:pathLst>
                <a:path extrusionOk="0" h="763" w="1055">
                  <a:moveTo>
                    <a:pt x="889" y="1"/>
                  </a:moveTo>
                  <a:lnTo>
                    <a:pt x="889" y="1"/>
                  </a:lnTo>
                  <a:cubicBezTo>
                    <a:pt x="572" y="64"/>
                    <a:pt x="255" y="191"/>
                    <a:pt x="1" y="402"/>
                  </a:cubicBezTo>
                  <a:cubicBezTo>
                    <a:pt x="170" y="466"/>
                    <a:pt x="170" y="614"/>
                    <a:pt x="191" y="762"/>
                  </a:cubicBezTo>
                  <a:cubicBezTo>
                    <a:pt x="196" y="762"/>
                    <a:pt x="201" y="763"/>
                    <a:pt x="206" y="763"/>
                  </a:cubicBezTo>
                  <a:cubicBezTo>
                    <a:pt x="450" y="763"/>
                    <a:pt x="1055" y="290"/>
                    <a:pt x="889"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2" name="Google Shape;4832;p27"/>
            <p:cNvSpPr/>
            <p:nvPr/>
          </p:nvSpPr>
          <p:spPr>
            <a:xfrm>
              <a:off x="-761400" y="3741600"/>
              <a:ext cx="23825" cy="20050"/>
            </a:xfrm>
            <a:custGeom>
              <a:rect b="b" l="l" r="r" t="t"/>
              <a:pathLst>
                <a:path extrusionOk="0" h="802" w="953">
                  <a:moveTo>
                    <a:pt x="212" y="1"/>
                  </a:moveTo>
                  <a:lnTo>
                    <a:pt x="1" y="43"/>
                  </a:lnTo>
                  <a:cubicBezTo>
                    <a:pt x="32" y="422"/>
                    <a:pt x="64" y="802"/>
                    <a:pt x="439" y="802"/>
                  </a:cubicBezTo>
                  <a:cubicBezTo>
                    <a:pt x="566" y="802"/>
                    <a:pt x="733" y="758"/>
                    <a:pt x="952" y="657"/>
                  </a:cubicBezTo>
                  <a:cubicBezTo>
                    <a:pt x="635" y="487"/>
                    <a:pt x="106" y="509"/>
                    <a:pt x="212"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3" name="Google Shape;4833;p27"/>
            <p:cNvSpPr/>
            <p:nvPr/>
          </p:nvSpPr>
          <p:spPr>
            <a:xfrm>
              <a:off x="-752400" y="3729450"/>
              <a:ext cx="32275" cy="20650"/>
            </a:xfrm>
            <a:custGeom>
              <a:rect b="b" l="l" r="r" t="t"/>
              <a:pathLst>
                <a:path extrusionOk="0" h="826" w="1291">
                  <a:moveTo>
                    <a:pt x="381" y="0"/>
                  </a:moveTo>
                  <a:cubicBezTo>
                    <a:pt x="190" y="0"/>
                    <a:pt x="21" y="149"/>
                    <a:pt x="0" y="339"/>
                  </a:cubicBezTo>
                  <a:cubicBezTo>
                    <a:pt x="39" y="337"/>
                    <a:pt x="76" y="336"/>
                    <a:pt x="113" y="336"/>
                  </a:cubicBezTo>
                  <a:cubicBezTo>
                    <a:pt x="479" y="336"/>
                    <a:pt x="744" y="441"/>
                    <a:pt x="783" y="825"/>
                  </a:cubicBezTo>
                  <a:cubicBezTo>
                    <a:pt x="1290" y="318"/>
                    <a:pt x="529" y="275"/>
                    <a:pt x="381"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4" name="Google Shape;4834;p27"/>
            <p:cNvSpPr/>
            <p:nvPr/>
          </p:nvSpPr>
          <p:spPr>
            <a:xfrm>
              <a:off x="-1687225" y="3817225"/>
              <a:ext cx="15900" cy="16400"/>
            </a:xfrm>
            <a:custGeom>
              <a:rect b="b" l="l" r="r" t="t"/>
              <a:pathLst>
                <a:path extrusionOk="0" h="656" w="636">
                  <a:moveTo>
                    <a:pt x="635" y="0"/>
                  </a:moveTo>
                  <a:cubicBezTo>
                    <a:pt x="1" y="212"/>
                    <a:pt x="297" y="444"/>
                    <a:pt x="635" y="656"/>
                  </a:cubicBezTo>
                  <a:lnTo>
                    <a:pt x="635" y="0"/>
                  </a:ln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5" name="Google Shape;4835;p27"/>
            <p:cNvSpPr/>
            <p:nvPr/>
          </p:nvSpPr>
          <p:spPr>
            <a:xfrm>
              <a:off x="-2011875" y="3793675"/>
              <a:ext cx="15900" cy="15650"/>
            </a:xfrm>
            <a:custGeom>
              <a:rect b="b" l="l" r="r" t="t"/>
              <a:pathLst>
                <a:path extrusionOk="0" h="626" w="636">
                  <a:moveTo>
                    <a:pt x="209" y="1"/>
                  </a:moveTo>
                  <a:cubicBezTo>
                    <a:pt x="86" y="1"/>
                    <a:pt x="1" y="38"/>
                    <a:pt x="65" y="139"/>
                  </a:cubicBezTo>
                  <a:cubicBezTo>
                    <a:pt x="86" y="350"/>
                    <a:pt x="65" y="604"/>
                    <a:pt x="445" y="625"/>
                  </a:cubicBezTo>
                  <a:cubicBezTo>
                    <a:pt x="340" y="414"/>
                    <a:pt x="149" y="181"/>
                    <a:pt x="636" y="139"/>
                  </a:cubicBezTo>
                  <a:cubicBezTo>
                    <a:pt x="600" y="66"/>
                    <a:pt x="371" y="1"/>
                    <a:pt x="209"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6" name="Google Shape;4836;p27"/>
            <p:cNvSpPr/>
            <p:nvPr/>
          </p:nvSpPr>
          <p:spPr>
            <a:xfrm>
              <a:off x="-1358350" y="3914500"/>
              <a:ext cx="10075" cy="24350"/>
            </a:xfrm>
            <a:custGeom>
              <a:rect b="b" l="l" r="r" t="t"/>
              <a:pathLst>
                <a:path extrusionOk="0" h="974" w="403">
                  <a:moveTo>
                    <a:pt x="255" y="1"/>
                  </a:moveTo>
                  <a:lnTo>
                    <a:pt x="255" y="1"/>
                  </a:lnTo>
                  <a:cubicBezTo>
                    <a:pt x="1" y="297"/>
                    <a:pt x="170" y="635"/>
                    <a:pt x="128" y="974"/>
                  </a:cubicBezTo>
                  <a:cubicBezTo>
                    <a:pt x="403" y="656"/>
                    <a:pt x="255" y="318"/>
                    <a:pt x="255"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7" name="Google Shape;4837;p27"/>
            <p:cNvSpPr/>
            <p:nvPr/>
          </p:nvSpPr>
          <p:spPr>
            <a:xfrm>
              <a:off x="-1730575" y="4086875"/>
              <a:ext cx="7950" cy="25400"/>
            </a:xfrm>
            <a:custGeom>
              <a:rect b="b" l="l" r="r" t="t"/>
              <a:pathLst>
                <a:path extrusionOk="0" h="1016" w="318">
                  <a:moveTo>
                    <a:pt x="318" y="0"/>
                  </a:moveTo>
                  <a:cubicBezTo>
                    <a:pt x="1" y="170"/>
                    <a:pt x="254" y="445"/>
                    <a:pt x="149" y="656"/>
                  </a:cubicBezTo>
                  <a:lnTo>
                    <a:pt x="297" y="1016"/>
                  </a:lnTo>
                  <a:cubicBezTo>
                    <a:pt x="318" y="677"/>
                    <a:pt x="318" y="339"/>
                    <a:pt x="318"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8" name="Google Shape;4838;p27"/>
            <p:cNvSpPr/>
            <p:nvPr/>
          </p:nvSpPr>
          <p:spPr>
            <a:xfrm>
              <a:off x="-2407350" y="4106975"/>
              <a:ext cx="7425" cy="21175"/>
            </a:xfrm>
            <a:custGeom>
              <a:rect b="b" l="l" r="r" t="t"/>
              <a:pathLst>
                <a:path extrusionOk="0" h="847" w="297">
                  <a:moveTo>
                    <a:pt x="296" y="0"/>
                  </a:moveTo>
                  <a:lnTo>
                    <a:pt x="106" y="148"/>
                  </a:lnTo>
                  <a:cubicBezTo>
                    <a:pt x="148" y="381"/>
                    <a:pt x="0" y="656"/>
                    <a:pt x="254" y="846"/>
                  </a:cubicBezTo>
                  <a:cubicBezTo>
                    <a:pt x="275" y="550"/>
                    <a:pt x="275" y="275"/>
                    <a:pt x="296"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9" name="Google Shape;4839;p27"/>
            <p:cNvSpPr/>
            <p:nvPr/>
          </p:nvSpPr>
          <p:spPr>
            <a:xfrm>
              <a:off x="-2381450" y="4102725"/>
              <a:ext cx="34000" cy="20125"/>
            </a:xfrm>
            <a:custGeom>
              <a:rect b="b" l="l" r="r" t="t"/>
              <a:pathLst>
                <a:path extrusionOk="0" h="805" w="1360">
                  <a:moveTo>
                    <a:pt x="402" y="1"/>
                  </a:moveTo>
                  <a:cubicBezTo>
                    <a:pt x="198" y="1"/>
                    <a:pt x="7" y="163"/>
                    <a:pt x="1" y="635"/>
                  </a:cubicBezTo>
                  <a:lnTo>
                    <a:pt x="170" y="805"/>
                  </a:lnTo>
                  <a:cubicBezTo>
                    <a:pt x="1359" y="776"/>
                    <a:pt x="848" y="1"/>
                    <a:pt x="402"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0" name="Google Shape;4840;p27"/>
            <p:cNvSpPr/>
            <p:nvPr/>
          </p:nvSpPr>
          <p:spPr>
            <a:xfrm>
              <a:off x="-1025775" y="3585100"/>
              <a:ext cx="56600" cy="38700"/>
            </a:xfrm>
            <a:custGeom>
              <a:rect b="b" l="l" r="r" t="t"/>
              <a:pathLst>
                <a:path extrusionOk="0" h="1548" w="2264">
                  <a:moveTo>
                    <a:pt x="1312" y="1"/>
                  </a:moveTo>
                  <a:cubicBezTo>
                    <a:pt x="995" y="403"/>
                    <a:pt x="1" y="931"/>
                    <a:pt x="508" y="1481"/>
                  </a:cubicBezTo>
                  <a:cubicBezTo>
                    <a:pt x="588" y="1527"/>
                    <a:pt x="664" y="1547"/>
                    <a:pt x="739" y="1547"/>
                  </a:cubicBezTo>
                  <a:cubicBezTo>
                    <a:pt x="1142" y="1547"/>
                    <a:pt x="1487" y="962"/>
                    <a:pt x="1862" y="783"/>
                  </a:cubicBezTo>
                  <a:cubicBezTo>
                    <a:pt x="2264" y="233"/>
                    <a:pt x="1672" y="170"/>
                    <a:pt x="1312"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1" name="Google Shape;4841;p27"/>
            <p:cNvSpPr/>
            <p:nvPr/>
          </p:nvSpPr>
          <p:spPr>
            <a:xfrm>
              <a:off x="-1048500" y="3593025"/>
              <a:ext cx="32275" cy="32750"/>
            </a:xfrm>
            <a:custGeom>
              <a:rect b="b" l="l" r="r" t="t"/>
              <a:pathLst>
                <a:path extrusionOk="0" h="1310" w="1291">
                  <a:moveTo>
                    <a:pt x="931" y="1"/>
                  </a:moveTo>
                  <a:cubicBezTo>
                    <a:pt x="656" y="445"/>
                    <a:pt x="868" y="1164"/>
                    <a:pt x="0" y="1291"/>
                  </a:cubicBezTo>
                  <a:cubicBezTo>
                    <a:pt x="113" y="1303"/>
                    <a:pt x="212" y="1309"/>
                    <a:pt x="297" y="1309"/>
                  </a:cubicBezTo>
                  <a:cubicBezTo>
                    <a:pt x="1237" y="1309"/>
                    <a:pt x="651" y="602"/>
                    <a:pt x="1291"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2" name="Google Shape;4842;p27"/>
            <p:cNvSpPr/>
            <p:nvPr/>
          </p:nvSpPr>
          <p:spPr>
            <a:xfrm>
              <a:off x="-1034750" y="3661250"/>
              <a:ext cx="18525" cy="11650"/>
            </a:xfrm>
            <a:custGeom>
              <a:rect b="b" l="l" r="r" t="t"/>
              <a:pathLst>
                <a:path extrusionOk="0" h="466" w="741">
                  <a:moveTo>
                    <a:pt x="741" y="0"/>
                  </a:moveTo>
                  <a:cubicBezTo>
                    <a:pt x="423" y="0"/>
                    <a:pt x="148" y="191"/>
                    <a:pt x="0" y="466"/>
                  </a:cubicBezTo>
                  <a:cubicBezTo>
                    <a:pt x="339" y="423"/>
                    <a:pt x="677" y="381"/>
                    <a:pt x="741"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3" name="Google Shape;4843;p27"/>
            <p:cNvSpPr/>
            <p:nvPr/>
          </p:nvSpPr>
          <p:spPr>
            <a:xfrm>
              <a:off x="-1062775" y="3625300"/>
              <a:ext cx="14300" cy="19575"/>
            </a:xfrm>
            <a:custGeom>
              <a:rect b="b" l="l" r="r" t="t"/>
              <a:pathLst>
                <a:path extrusionOk="0" h="783" w="572">
                  <a:moveTo>
                    <a:pt x="571" y="0"/>
                  </a:moveTo>
                  <a:lnTo>
                    <a:pt x="571" y="0"/>
                  </a:lnTo>
                  <a:cubicBezTo>
                    <a:pt x="254" y="148"/>
                    <a:pt x="43" y="444"/>
                    <a:pt x="0" y="783"/>
                  </a:cubicBezTo>
                  <a:cubicBezTo>
                    <a:pt x="318" y="635"/>
                    <a:pt x="529" y="338"/>
                    <a:pt x="571"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4" name="Google Shape;4844;p27"/>
            <p:cNvSpPr/>
            <p:nvPr/>
          </p:nvSpPr>
          <p:spPr>
            <a:xfrm>
              <a:off x="-822725" y="3762225"/>
              <a:ext cx="85150" cy="50825"/>
            </a:xfrm>
            <a:custGeom>
              <a:rect b="b" l="l" r="r" t="t"/>
              <a:pathLst>
                <a:path extrusionOk="0" h="2033" w="3406">
                  <a:moveTo>
                    <a:pt x="1735" y="1"/>
                  </a:moveTo>
                  <a:cubicBezTo>
                    <a:pt x="1671" y="1"/>
                    <a:pt x="1608" y="1"/>
                    <a:pt x="1544" y="22"/>
                  </a:cubicBezTo>
                  <a:cubicBezTo>
                    <a:pt x="1312" y="614"/>
                    <a:pt x="931" y="1143"/>
                    <a:pt x="466" y="1566"/>
                  </a:cubicBezTo>
                  <a:cubicBezTo>
                    <a:pt x="318" y="1693"/>
                    <a:pt x="0" y="1777"/>
                    <a:pt x="191" y="1989"/>
                  </a:cubicBezTo>
                  <a:cubicBezTo>
                    <a:pt x="289" y="2019"/>
                    <a:pt x="384" y="2032"/>
                    <a:pt x="474" y="2032"/>
                  </a:cubicBezTo>
                  <a:cubicBezTo>
                    <a:pt x="1371" y="2032"/>
                    <a:pt x="1894" y="692"/>
                    <a:pt x="2996" y="692"/>
                  </a:cubicBezTo>
                  <a:cubicBezTo>
                    <a:pt x="3040" y="692"/>
                    <a:pt x="3084" y="694"/>
                    <a:pt x="3130" y="699"/>
                  </a:cubicBezTo>
                  <a:cubicBezTo>
                    <a:pt x="3384" y="699"/>
                    <a:pt x="3384" y="360"/>
                    <a:pt x="3405" y="149"/>
                  </a:cubicBezTo>
                  <a:lnTo>
                    <a:pt x="3405" y="149"/>
                  </a:lnTo>
                  <a:cubicBezTo>
                    <a:pt x="3072" y="322"/>
                    <a:pt x="2514" y="632"/>
                    <a:pt x="2133" y="632"/>
                  </a:cubicBezTo>
                  <a:cubicBezTo>
                    <a:pt x="1863" y="632"/>
                    <a:pt x="1682" y="475"/>
                    <a:pt x="1735"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5" name="Google Shape;4845;p27"/>
            <p:cNvSpPr/>
            <p:nvPr/>
          </p:nvSpPr>
          <p:spPr>
            <a:xfrm>
              <a:off x="-2451200" y="3912425"/>
              <a:ext cx="70300" cy="49250"/>
            </a:xfrm>
            <a:custGeom>
              <a:rect b="b" l="l" r="r" t="t"/>
              <a:pathLst>
                <a:path extrusionOk="0" h="1970" w="2812">
                  <a:moveTo>
                    <a:pt x="668" y="0"/>
                  </a:moveTo>
                  <a:cubicBezTo>
                    <a:pt x="0" y="0"/>
                    <a:pt x="860" y="606"/>
                    <a:pt x="485" y="1247"/>
                  </a:cubicBezTo>
                  <a:cubicBezTo>
                    <a:pt x="633" y="1522"/>
                    <a:pt x="422" y="1881"/>
                    <a:pt x="845" y="1945"/>
                  </a:cubicBezTo>
                  <a:cubicBezTo>
                    <a:pt x="927" y="1960"/>
                    <a:pt x="1009" y="1969"/>
                    <a:pt x="1087" y="1969"/>
                  </a:cubicBezTo>
                  <a:cubicBezTo>
                    <a:pt x="1335" y="1969"/>
                    <a:pt x="1552" y="1879"/>
                    <a:pt x="1649" y="1606"/>
                  </a:cubicBezTo>
                  <a:cubicBezTo>
                    <a:pt x="2008" y="1099"/>
                    <a:pt x="2812" y="845"/>
                    <a:pt x="2072" y="253"/>
                  </a:cubicBezTo>
                  <a:cubicBezTo>
                    <a:pt x="1331" y="76"/>
                    <a:pt x="904" y="0"/>
                    <a:pt x="668"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6" name="Google Shape;4846;p27"/>
            <p:cNvSpPr/>
            <p:nvPr/>
          </p:nvSpPr>
          <p:spPr>
            <a:xfrm>
              <a:off x="-1211350" y="3866225"/>
              <a:ext cx="37025" cy="40175"/>
            </a:xfrm>
            <a:custGeom>
              <a:rect b="b" l="l" r="r" t="t"/>
              <a:pathLst>
                <a:path extrusionOk="0" h="1607" w="1481">
                  <a:moveTo>
                    <a:pt x="639" y="1"/>
                  </a:moveTo>
                  <a:cubicBezTo>
                    <a:pt x="52" y="1"/>
                    <a:pt x="322" y="719"/>
                    <a:pt x="0" y="980"/>
                  </a:cubicBezTo>
                  <a:cubicBezTo>
                    <a:pt x="0" y="1170"/>
                    <a:pt x="0" y="1382"/>
                    <a:pt x="0" y="1593"/>
                  </a:cubicBezTo>
                  <a:cubicBezTo>
                    <a:pt x="64" y="1602"/>
                    <a:pt x="126" y="1607"/>
                    <a:pt x="186" y="1607"/>
                  </a:cubicBezTo>
                  <a:cubicBezTo>
                    <a:pt x="684" y="1607"/>
                    <a:pt x="1066" y="1317"/>
                    <a:pt x="1481" y="1128"/>
                  </a:cubicBezTo>
                  <a:cubicBezTo>
                    <a:pt x="614" y="959"/>
                    <a:pt x="381" y="599"/>
                    <a:pt x="741" y="7"/>
                  </a:cubicBezTo>
                  <a:cubicBezTo>
                    <a:pt x="704" y="3"/>
                    <a:pt x="670" y="1"/>
                    <a:pt x="639"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7" name="Google Shape;4847;p27"/>
            <p:cNvSpPr/>
            <p:nvPr/>
          </p:nvSpPr>
          <p:spPr>
            <a:xfrm>
              <a:off x="-1616475" y="3809175"/>
              <a:ext cx="24450" cy="8600"/>
            </a:xfrm>
            <a:custGeom>
              <a:rect b="b" l="l" r="r" t="t"/>
              <a:pathLst>
                <a:path extrusionOk="0" h="344" w="978">
                  <a:moveTo>
                    <a:pt x="682" y="0"/>
                  </a:moveTo>
                  <a:cubicBezTo>
                    <a:pt x="426" y="0"/>
                    <a:pt x="0" y="69"/>
                    <a:pt x="238" y="343"/>
                  </a:cubicBezTo>
                  <a:cubicBezTo>
                    <a:pt x="555" y="343"/>
                    <a:pt x="830" y="301"/>
                    <a:pt x="978" y="5"/>
                  </a:cubicBezTo>
                  <a:lnTo>
                    <a:pt x="787" y="5"/>
                  </a:lnTo>
                  <a:cubicBezTo>
                    <a:pt x="759" y="2"/>
                    <a:pt x="723" y="0"/>
                    <a:pt x="682"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8" name="Google Shape;4848;p27"/>
            <p:cNvSpPr/>
            <p:nvPr/>
          </p:nvSpPr>
          <p:spPr>
            <a:xfrm>
              <a:off x="-1698850" y="4050400"/>
              <a:ext cx="28050" cy="32275"/>
            </a:xfrm>
            <a:custGeom>
              <a:rect b="b" l="l" r="r" t="t"/>
              <a:pathLst>
                <a:path extrusionOk="0" h="1291" w="1122">
                  <a:moveTo>
                    <a:pt x="1122" y="0"/>
                  </a:moveTo>
                  <a:lnTo>
                    <a:pt x="1122" y="0"/>
                  </a:lnTo>
                  <a:cubicBezTo>
                    <a:pt x="170" y="64"/>
                    <a:pt x="297" y="825"/>
                    <a:pt x="1" y="1290"/>
                  </a:cubicBezTo>
                  <a:cubicBezTo>
                    <a:pt x="614" y="1036"/>
                    <a:pt x="825" y="508"/>
                    <a:pt x="1122"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9" name="Google Shape;4849;p27"/>
            <p:cNvSpPr/>
            <p:nvPr/>
          </p:nvSpPr>
          <p:spPr>
            <a:xfrm>
              <a:off x="-1718400" y="4083175"/>
              <a:ext cx="19575" cy="23825"/>
            </a:xfrm>
            <a:custGeom>
              <a:rect b="b" l="l" r="r" t="t"/>
              <a:pathLst>
                <a:path extrusionOk="0" h="953" w="783">
                  <a:moveTo>
                    <a:pt x="613" y="0"/>
                  </a:moveTo>
                  <a:cubicBezTo>
                    <a:pt x="254" y="381"/>
                    <a:pt x="0" y="741"/>
                    <a:pt x="783" y="952"/>
                  </a:cubicBezTo>
                  <a:cubicBezTo>
                    <a:pt x="783" y="635"/>
                    <a:pt x="783" y="318"/>
                    <a:pt x="783"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0" name="Google Shape;4850;p27"/>
            <p:cNvSpPr/>
            <p:nvPr/>
          </p:nvSpPr>
          <p:spPr>
            <a:xfrm>
              <a:off x="-1196025" y="4057500"/>
              <a:ext cx="44975" cy="32750"/>
            </a:xfrm>
            <a:custGeom>
              <a:rect b="b" l="l" r="r" t="t"/>
              <a:pathLst>
                <a:path extrusionOk="0" h="1310" w="1799">
                  <a:moveTo>
                    <a:pt x="1125" y="0"/>
                  </a:moveTo>
                  <a:cubicBezTo>
                    <a:pt x="1086" y="0"/>
                    <a:pt x="1049" y="15"/>
                    <a:pt x="1016" y="54"/>
                  </a:cubicBezTo>
                  <a:cubicBezTo>
                    <a:pt x="868" y="393"/>
                    <a:pt x="1" y="1070"/>
                    <a:pt x="508" y="1302"/>
                  </a:cubicBezTo>
                  <a:cubicBezTo>
                    <a:pt x="550" y="1307"/>
                    <a:pt x="589" y="1309"/>
                    <a:pt x="627" y="1309"/>
                  </a:cubicBezTo>
                  <a:cubicBezTo>
                    <a:pt x="1094" y="1309"/>
                    <a:pt x="1315" y="964"/>
                    <a:pt x="1608" y="710"/>
                  </a:cubicBezTo>
                  <a:cubicBezTo>
                    <a:pt x="1608" y="499"/>
                    <a:pt x="1798" y="245"/>
                    <a:pt x="1397" y="118"/>
                  </a:cubicBezTo>
                  <a:cubicBezTo>
                    <a:pt x="1309" y="74"/>
                    <a:pt x="1211" y="0"/>
                    <a:pt x="1125"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1" name="Google Shape;4851;p27"/>
            <p:cNvSpPr/>
            <p:nvPr/>
          </p:nvSpPr>
          <p:spPr>
            <a:xfrm>
              <a:off x="-2024025" y="3873275"/>
              <a:ext cx="18525" cy="32275"/>
            </a:xfrm>
            <a:custGeom>
              <a:rect b="b" l="l" r="r" t="t"/>
              <a:pathLst>
                <a:path extrusionOk="0" h="1291" w="741">
                  <a:moveTo>
                    <a:pt x="741" y="0"/>
                  </a:moveTo>
                  <a:lnTo>
                    <a:pt x="741" y="0"/>
                  </a:lnTo>
                  <a:cubicBezTo>
                    <a:pt x="360" y="338"/>
                    <a:pt x="85" y="783"/>
                    <a:pt x="1" y="1290"/>
                  </a:cubicBezTo>
                  <a:lnTo>
                    <a:pt x="572" y="1290"/>
                  </a:lnTo>
                  <a:cubicBezTo>
                    <a:pt x="466" y="846"/>
                    <a:pt x="741" y="444"/>
                    <a:pt x="741"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2" name="Google Shape;4852;p27"/>
            <p:cNvSpPr/>
            <p:nvPr/>
          </p:nvSpPr>
          <p:spPr>
            <a:xfrm>
              <a:off x="-1996000" y="3841550"/>
              <a:ext cx="14300" cy="19575"/>
            </a:xfrm>
            <a:custGeom>
              <a:rect b="b" l="l" r="r" t="t"/>
              <a:pathLst>
                <a:path extrusionOk="0" h="783" w="572">
                  <a:moveTo>
                    <a:pt x="170" y="0"/>
                  </a:moveTo>
                  <a:cubicBezTo>
                    <a:pt x="212" y="275"/>
                    <a:pt x="149" y="550"/>
                    <a:pt x="1" y="783"/>
                  </a:cubicBezTo>
                  <a:cubicBezTo>
                    <a:pt x="572" y="613"/>
                    <a:pt x="445" y="317"/>
                    <a:pt x="170"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3" name="Google Shape;4853;p27"/>
            <p:cNvSpPr/>
            <p:nvPr/>
          </p:nvSpPr>
          <p:spPr>
            <a:xfrm>
              <a:off x="-1996000" y="3813000"/>
              <a:ext cx="14300" cy="12175"/>
            </a:xfrm>
            <a:custGeom>
              <a:rect b="b" l="l" r="r" t="t"/>
              <a:pathLst>
                <a:path extrusionOk="0" h="487" w="572">
                  <a:moveTo>
                    <a:pt x="1" y="0"/>
                  </a:moveTo>
                  <a:lnTo>
                    <a:pt x="1" y="487"/>
                  </a:lnTo>
                  <a:cubicBezTo>
                    <a:pt x="276" y="317"/>
                    <a:pt x="572" y="169"/>
                    <a:pt x="1"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4" name="Google Shape;4854;p27"/>
            <p:cNvSpPr/>
            <p:nvPr/>
          </p:nvSpPr>
          <p:spPr>
            <a:xfrm>
              <a:off x="-2718775" y="4110675"/>
              <a:ext cx="26450" cy="19575"/>
            </a:xfrm>
            <a:custGeom>
              <a:rect b="b" l="l" r="r" t="t"/>
              <a:pathLst>
                <a:path extrusionOk="0" h="783" w="1058">
                  <a:moveTo>
                    <a:pt x="1058" y="0"/>
                  </a:moveTo>
                  <a:lnTo>
                    <a:pt x="487" y="148"/>
                  </a:lnTo>
                  <a:cubicBezTo>
                    <a:pt x="0" y="254"/>
                    <a:pt x="127" y="550"/>
                    <a:pt x="296" y="783"/>
                  </a:cubicBezTo>
                  <a:cubicBezTo>
                    <a:pt x="508" y="487"/>
                    <a:pt x="952" y="360"/>
                    <a:pt x="1058"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5" name="Google Shape;4855;p27"/>
            <p:cNvSpPr/>
            <p:nvPr/>
          </p:nvSpPr>
          <p:spPr>
            <a:xfrm>
              <a:off x="-2279400" y="3740550"/>
              <a:ext cx="28050" cy="20800"/>
            </a:xfrm>
            <a:custGeom>
              <a:rect b="b" l="l" r="r" t="t"/>
              <a:pathLst>
                <a:path extrusionOk="0" h="832" w="1122">
                  <a:moveTo>
                    <a:pt x="1121" y="1"/>
                  </a:moveTo>
                  <a:lnTo>
                    <a:pt x="1121" y="1"/>
                  </a:lnTo>
                  <a:cubicBezTo>
                    <a:pt x="572" y="85"/>
                    <a:pt x="318" y="466"/>
                    <a:pt x="1" y="804"/>
                  </a:cubicBezTo>
                  <a:cubicBezTo>
                    <a:pt x="98" y="823"/>
                    <a:pt x="186" y="831"/>
                    <a:pt x="265" y="831"/>
                  </a:cubicBezTo>
                  <a:cubicBezTo>
                    <a:pt x="821" y="831"/>
                    <a:pt x="955" y="408"/>
                    <a:pt x="1121"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6" name="Google Shape;4856;p27"/>
            <p:cNvSpPr/>
            <p:nvPr/>
          </p:nvSpPr>
          <p:spPr>
            <a:xfrm>
              <a:off x="-1650200" y="3781800"/>
              <a:ext cx="57650" cy="58225"/>
            </a:xfrm>
            <a:custGeom>
              <a:rect b="b" l="l" r="r" t="t"/>
              <a:pathLst>
                <a:path extrusionOk="0" h="2329" w="2306">
                  <a:moveTo>
                    <a:pt x="1587" y="0"/>
                  </a:moveTo>
                  <a:cubicBezTo>
                    <a:pt x="1333" y="254"/>
                    <a:pt x="1227" y="614"/>
                    <a:pt x="846" y="783"/>
                  </a:cubicBezTo>
                  <a:cubicBezTo>
                    <a:pt x="593" y="1037"/>
                    <a:pt x="931" y="1460"/>
                    <a:pt x="466" y="1692"/>
                  </a:cubicBezTo>
                  <a:cubicBezTo>
                    <a:pt x="275" y="1777"/>
                    <a:pt x="0" y="2073"/>
                    <a:pt x="360" y="2263"/>
                  </a:cubicBezTo>
                  <a:cubicBezTo>
                    <a:pt x="440" y="2309"/>
                    <a:pt x="518" y="2328"/>
                    <a:pt x="594" y="2328"/>
                  </a:cubicBezTo>
                  <a:cubicBezTo>
                    <a:pt x="801" y="2328"/>
                    <a:pt x="994" y="2185"/>
                    <a:pt x="1164" y="2031"/>
                  </a:cubicBezTo>
                  <a:cubicBezTo>
                    <a:pt x="1375" y="1650"/>
                    <a:pt x="1269" y="1354"/>
                    <a:pt x="1777" y="1121"/>
                  </a:cubicBezTo>
                  <a:cubicBezTo>
                    <a:pt x="2136" y="677"/>
                    <a:pt x="2306" y="275"/>
                    <a:pt x="1587"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7" name="Google Shape;4857;p27"/>
            <p:cNvSpPr/>
            <p:nvPr/>
          </p:nvSpPr>
          <p:spPr>
            <a:xfrm>
              <a:off x="-1660175" y="3801025"/>
              <a:ext cx="49650" cy="40725"/>
            </a:xfrm>
            <a:custGeom>
              <a:rect b="b" l="l" r="r" t="t"/>
              <a:pathLst>
                <a:path extrusionOk="0" h="1629" w="1986">
                  <a:moveTo>
                    <a:pt x="1024" y="1"/>
                  </a:moveTo>
                  <a:cubicBezTo>
                    <a:pt x="1" y="1"/>
                    <a:pt x="1139" y="1040"/>
                    <a:pt x="463" y="1219"/>
                  </a:cubicBezTo>
                  <a:cubicBezTo>
                    <a:pt x="173" y="1432"/>
                    <a:pt x="554" y="1627"/>
                    <a:pt x="831" y="1627"/>
                  </a:cubicBezTo>
                  <a:cubicBezTo>
                    <a:pt x="858" y="1627"/>
                    <a:pt x="883" y="1625"/>
                    <a:pt x="907" y="1621"/>
                  </a:cubicBezTo>
                  <a:cubicBezTo>
                    <a:pt x="955" y="1626"/>
                    <a:pt x="1000" y="1629"/>
                    <a:pt x="1042" y="1629"/>
                  </a:cubicBezTo>
                  <a:cubicBezTo>
                    <a:pt x="1709" y="1629"/>
                    <a:pt x="1707" y="1027"/>
                    <a:pt x="1986" y="669"/>
                  </a:cubicBezTo>
                  <a:lnTo>
                    <a:pt x="1986" y="500"/>
                  </a:lnTo>
                  <a:cubicBezTo>
                    <a:pt x="1436" y="543"/>
                    <a:pt x="1711" y="1050"/>
                    <a:pt x="1415" y="1240"/>
                  </a:cubicBezTo>
                  <a:cubicBezTo>
                    <a:pt x="1285" y="1321"/>
                    <a:pt x="1156" y="1452"/>
                    <a:pt x="1007" y="1452"/>
                  </a:cubicBezTo>
                  <a:cubicBezTo>
                    <a:pt x="962" y="1452"/>
                    <a:pt x="914" y="1439"/>
                    <a:pt x="865" y="1410"/>
                  </a:cubicBezTo>
                  <a:cubicBezTo>
                    <a:pt x="421" y="1114"/>
                    <a:pt x="1563" y="775"/>
                    <a:pt x="1245" y="14"/>
                  </a:cubicBezTo>
                  <a:cubicBezTo>
                    <a:pt x="1162" y="5"/>
                    <a:pt x="1089" y="1"/>
                    <a:pt x="1024"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8" name="Google Shape;4858;p27"/>
            <p:cNvSpPr/>
            <p:nvPr/>
          </p:nvSpPr>
          <p:spPr>
            <a:xfrm>
              <a:off x="-2762675" y="4069950"/>
              <a:ext cx="75125" cy="74000"/>
            </a:xfrm>
            <a:custGeom>
              <a:rect b="b" l="l" r="r" t="t"/>
              <a:pathLst>
                <a:path extrusionOk="0" h="2960" w="3005">
                  <a:moveTo>
                    <a:pt x="2243" y="1"/>
                  </a:moveTo>
                  <a:cubicBezTo>
                    <a:pt x="1355" y="149"/>
                    <a:pt x="1355" y="1016"/>
                    <a:pt x="741" y="1375"/>
                  </a:cubicBezTo>
                  <a:cubicBezTo>
                    <a:pt x="1" y="1841"/>
                    <a:pt x="149" y="2348"/>
                    <a:pt x="572" y="2898"/>
                  </a:cubicBezTo>
                  <a:cubicBezTo>
                    <a:pt x="674" y="2941"/>
                    <a:pt x="765" y="2960"/>
                    <a:pt x="848" y="2960"/>
                  </a:cubicBezTo>
                  <a:cubicBezTo>
                    <a:pt x="1309" y="2960"/>
                    <a:pt x="1509" y="2387"/>
                    <a:pt x="1970" y="2387"/>
                  </a:cubicBezTo>
                  <a:cubicBezTo>
                    <a:pt x="1990" y="2387"/>
                    <a:pt x="2010" y="2388"/>
                    <a:pt x="2031" y="2390"/>
                  </a:cubicBezTo>
                  <a:cubicBezTo>
                    <a:pt x="2095" y="2179"/>
                    <a:pt x="1968" y="1925"/>
                    <a:pt x="2243" y="1777"/>
                  </a:cubicBezTo>
                  <a:cubicBezTo>
                    <a:pt x="2602" y="1460"/>
                    <a:pt x="2962" y="1143"/>
                    <a:pt x="3004" y="656"/>
                  </a:cubicBezTo>
                  <a:lnTo>
                    <a:pt x="3004" y="656"/>
                  </a:lnTo>
                  <a:cubicBezTo>
                    <a:pt x="2793" y="677"/>
                    <a:pt x="2518" y="614"/>
                    <a:pt x="2475" y="868"/>
                  </a:cubicBezTo>
                  <a:cubicBezTo>
                    <a:pt x="2370" y="1375"/>
                    <a:pt x="1799" y="1629"/>
                    <a:pt x="1672" y="2116"/>
                  </a:cubicBezTo>
                  <a:cubicBezTo>
                    <a:pt x="1619" y="2290"/>
                    <a:pt x="1466" y="2407"/>
                    <a:pt x="1296" y="2407"/>
                  </a:cubicBezTo>
                  <a:cubicBezTo>
                    <a:pt x="1259" y="2407"/>
                    <a:pt x="1222" y="2402"/>
                    <a:pt x="1185" y="2390"/>
                  </a:cubicBezTo>
                  <a:cubicBezTo>
                    <a:pt x="614" y="2094"/>
                    <a:pt x="1926" y="381"/>
                    <a:pt x="2243"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9" name="Google Shape;4859;p27"/>
            <p:cNvSpPr/>
            <p:nvPr/>
          </p:nvSpPr>
          <p:spPr>
            <a:xfrm>
              <a:off x="-1383200" y="3907100"/>
              <a:ext cx="28025" cy="43550"/>
            </a:xfrm>
            <a:custGeom>
              <a:rect b="b" l="l" r="r" t="t"/>
              <a:pathLst>
                <a:path extrusionOk="0" h="1742" w="1121">
                  <a:moveTo>
                    <a:pt x="572" y="1"/>
                  </a:moveTo>
                  <a:lnTo>
                    <a:pt x="572" y="1"/>
                  </a:lnTo>
                  <a:cubicBezTo>
                    <a:pt x="1" y="508"/>
                    <a:pt x="762" y="1312"/>
                    <a:pt x="1" y="1735"/>
                  </a:cubicBezTo>
                  <a:cubicBezTo>
                    <a:pt x="53" y="1739"/>
                    <a:pt x="101" y="1742"/>
                    <a:pt x="145" y="1742"/>
                  </a:cubicBezTo>
                  <a:cubicBezTo>
                    <a:pt x="1120" y="1742"/>
                    <a:pt x="430" y="668"/>
                    <a:pt x="572"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0" name="Google Shape;4860;p27"/>
            <p:cNvSpPr/>
            <p:nvPr/>
          </p:nvSpPr>
          <p:spPr>
            <a:xfrm>
              <a:off x="-2303725" y="3678675"/>
              <a:ext cx="51850" cy="80275"/>
            </a:xfrm>
            <a:custGeom>
              <a:rect b="b" l="l" r="r" t="t"/>
              <a:pathLst>
                <a:path extrusionOk="0" h="3211" w="2074">
                  <a:moveTo>
                    <a:pt x="1351" y="0"/>
                  </a:moveTo>
                  <a:cubicBezTo>
                    <a:pt x="747" y="0"/>
                    <a:pt x="985" y="1549"/>
                    <a:pt x="233" y="1841"/>
                  </a:cubicBezTo>
                  <a:cubicBezTo>
                    <a:pt x="1" y="2137"/>
                    <a:pt x="297" y="2497"/>
                    <a:pt x="64" y="2793"/>
                  </a:cubicBezTo>
                  <a:cubicBezTo>
                    <a:pt x="144" y="3105"/>
                    <a:pt x="251" y="3210"/>
                    <a:pt x="373" y="3210"/>
                  </a:cubicBezTo>
                  <a:cubicBezTo>
                    <a:pt x="540" y="3210"/>
                    <a:pt x="736" y="3012"/>
                    <a:pt x="931" y="2877"/>
                  </a:cubicBezTo>
                  <a:cubicBezTo>
                    <a:pt x="1777" y="2306"/>
                    <a:pt x="1354" y="1312"/>
                    <a:pt x="1946" y="636"/>
                  </a:cubicBezTo>
                  <a:cubicBezTo>
                    <a:pt x="2073" y="488"/>
                    <a:pt x="1650" y="65"/>
                    <a:pt x="1375" y="1"/>
                  </a:cubicBezTo>
                  <a:cubicBezTo>
                    <a:pt x="1367" y="1"/>
                    <a:pt x="1359" y="0"/>
                    <a:pt x="1351"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1" name="Google Shape;4861;p27"/>
            <p:cNvSpPr/>
            <p:nvPr/>
          </p:nvSpPr>
          <p:spPr>
            <a:xfrm>
              <a:off x="-1471500" y="3938150"/>
              <a:ext cx="71350" cy="53100"/>
            </a:xfrm>
            <a:custGeom>
              <a:rect b="b" l="l" r="r" t="t"/>
              <a:pathLst>
                <a:path extrusionOk="0" h="2124" w="2854">
                  <a:moveTo>
                    <a:pt x="2313" y="0"/>
                  </a:moveTo>
                  <a:cubicBezTo>
                    <a:pt x="2282" y="0"/>
                    <a:pt x="2252" y="2"/>
                    <a:pt x="2222" y="6"/>
                  </a:cubicBezTo>
                  <a:cubicBezTo>
                    <a:pt x="2010" y="154"/>
                    <a:pt x="1629" y="28"/>
                    <a:pt x="1481" y="345"/>
                  </a:cubicBezTo>
                  <a:cubicBezTo>
                    <a:pt x="1418" y="852"/>
                    <a:pt x="1016" y="1275"/>
                    <a:pt x="487" y="1360"/>
                  </a:cubicBezTo>
                  <a:cubicBezTo>
                    <a:pt x="234" y="1423"/>
                    <a:pt x="1" y="1614"/>
                    <a:pt x="43" y="1889"/>
                  </a:cubicBezTo>
                  <a:cubicBezTo>
                    <a:pt x="128" y="2078"/>
                    <a:pt x="315" y="2123"/>
                    <a:pt x="529" y="2123"/>
                  </a:cubicBezTo>
                  <a:cubicBezTo>
                    <a:pt x="727" y="2123"/>
                    <a:pt x="950" y="2084"/>
                    <a:pt x="1137" y="2084"/>
                  </a:cubicBezTo>
                  <a:cubicBezTo>
                    <a:pt x="1200" y="2084"/>
                    <a:pt x="1259" y="2088"/>
                    <a:pt x="1312" y="2100"/>
                  </a:cubicBezTo>
                  <a:lnTo>
                    <a:pt x="1672" y="1804"/>
                  </a:lnTo>
                  <a:cubicBezTo>
                    <a:pt x="1756" y="1149"/>
                    <a:pt x="2031" y="620"/>
                    <a:pt x="2835" y="429"/>
                  </a:cubicBezTo>
                  <a:cubicBezTo>
                    <a:pt x="2854" y="164"/>
                    <a:pt x="2583" y="0"/>
                    <a:pt x="2313"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2" name="Google Shape;4862;p27"/>
            <p:cNvSpPr/>
            <p:nvPr/>
          </p:nvSpPr>
          <p:spPr>
            <a:xfrm>
              <a:off x="-1433425" y="3921275"/>
              <a:ext cx="58625" cy="61450"/>
            </a:xfrm>
            <a:custGeom>
              <a:rect b="b" l="l" r="r" t="t"/>
              <a:pathLst>
                <a:path extrusionOk="0" h="2458" w="2345">
                  <a:moveTo>
                    <a:pt x="1700" y="0"/>
                  </a:moveTo>
                  <a:cubicBezTo>
                    <a:pt x="1581" y="0"/>
                    <a:pt x="1477" y="56"/>
                    <a:pt x="1439" y="195"/>
                  </a:cubicBezTo>
                  <a:cubicBezTo>
                    <a:pt x="1714" y="512"/>
                    <a:pt x="1312" y="745"/>
                    <a:pt x="1270" y="999"/>
                  </a:cubicBezTo>
                  <a:cubicBezTo>
                    <a:pt x="297" y="1147"/>
                    <a:pt x="1" y="1675"/>
                    <a:pt x="149" y="2458"/>
                  </a:cubicBezTo>
                  <a:cubicBezTo>
                    <a:pt x="614" y="1189"/>
                    <a:pt x="1460" y="1570"/>
                    <a:pt x="2137" y="576"/>
                  </a:cubicBezTo>
                  <a:cubicBezTo>
                    <a:pt x="2344" y="309"/>
                    <a:pt x="1980" y="0"/>
                    <a:pt x="1700"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3" name="Google Shape;4863;p27"/>
            <p:cNvSpPr/>
            <p:nvPr/>
          </p:nvSpPr>
          <p:spPr>
            <a:xfrm>
              <a:off x="-1411225" y="3926025"/>
              <a:ext cx="35250" cy="20225"/>
            </a:xfrm>
            <a:custGeom>
              <a:rect b="b" l="l" r="r" t="t"/>
              <a:pathLst>
                <a:path extrusionOk="0" h="809" w="1410">
                  <a:moveTo>
                    <a:pt x="661" y="1"/>
                  </a:moveTo>
                  <a:cubicBezTo>
                    <a:pt x="627" y="1"/>
                    <a:pt x="590" y="2"/>
                    <a:pt x="551" y="5"/>
                  </a:cubicBezTo>
                  <a:lnTo>
                    <a:pt x="382" y="5"/>
                  </a:lnTo>
                  <a:lnTo>
                    <a:pt x="1" y="491"/>
                  </a:lnTo>
                  <a:cubicBezTo>
                    <a:pt x="64" y="639"/>
                    <a:pt x="212" y="766"/>
                    <a:pt x="382" y="809"/>
                  </a:cubicBezTo>
                  <a:cubicBezTo>
                    <a:pt x="847" y="647"/>
                    <a:pt x="1409" y="1"/>
                    <a:pt x="661"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4" name="Google Shape;4864;p27"/>
            <p:cNvSpPr/>
            <p:nvPr/>
          </p:nvSpPr>
          <p:spPr>
            <a:xfrm>
              <a:off x="-2803900" y="3810875"/>
              <a:ext cx="39900" cy="45625"/>
            </a:xfrm>
            <a:custGeom>
              <a:rect b="b" l="l" r="r" t="t"/>
              <a:pathLst>
                <a:path extrusionOk="0" h="1825" w="1596">
                  <a:moveTo>
                    <a:pt x="741" y="0"/>
                  </a:moveTo>
                  <a:lnTo>
                    <a:pt x="191" y="1037"/>
                  </a:lnTo>
                  <a:cubicBezTo>
                    <a:pt x="64" y="1037"/>
                    <a:pt x="64" y="1143"/>
                    <a:pt x="0" y="1185"/>
                  </a:cubicBezTo>
                  <a:lnTo>
                    <a:pt x="0" y="1671"/>
                  </a:lnTo>
                  <a:cubicBezTo>
                    <a:pt x="157" y="1778"/>
                    <a:pt x="308" y="1824"/>
                    <a:pt x="447" y="1824"/>
                  </a:cubicBezTo>
                  <a:cubicBezTo>
                    <a:pt x="1190" y="1824"/>
                    <a:pt x="1596" y="499"/>
                    <a:pt x="741"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5" name="Google Shape;4865;p27"/>
            <p:cNvSpPr/>
            <p:nvPr/>
          </p:nvSpPr>
          <p:spPr>
            <a:xfrm>
              <a:off x="-2810250" y="3804525"/>
              <a:ext cx="11125" cy="36500"/>
            </a:xfrm>
            <a:custGeom>
              <a:rect b="b" l="l" r="r" t="t"/>
              <a:pathLst>
                <a:path extrusionOk="0" h="1460" w="445">
                  <a:moveTo>
                    <a:pt x="445" y="1"/>
                  </a:moveTo>
                  <a:cubicBezTo>
                    <a:pt x="1" y="445"/>
                    <a:pt x="297" y="974"/>
                    <a:pt x="254" y="1460"/>
                  </a:cubicBezTo>
                  <a:lnTo>
                    <a:pt x="445" y="1291"/>
                  </a:lnTo>
                  <a:cubicBezTo>
                    <a:pt x="445" y="868"/>
                    <a:pt x="445" y="424"/>
                    <a:pt x="445"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6" name="Google Shape;4866;p27"/>
            <p:cNvSpPr/>
            <p:nvPr/>
          </p:nvSpPr>
          <p:spPr>
            <a:xfrm>
              <a:off x="-1216100" y="4099100"/>
              <a:ext cx="34200" cy="16875"/>
            </a:xfrm>
            <a:custGeom>
              <a:rect b="b" l="l" r="r" t="t"/>
              <a:pathLst>
                <a:path extrusionOk="0" h="675" w="1368">
                  <a:moveTo>
                    <a:pt x="772" y="0"/>
                  </a:moveTo>
                  <a:cubicBezTo>
                    <a:pt x="660" y="0"/>
                    <a:pt x="532" y="37"/>
                    <a:pt x="402" y="125"/>
                  </a:cubicBezTo>
                  <a:cubicBezTo>
                    <a:pt x="0" y="379"/>
                    <a:pt x="465" y="484"/>
                    <a:pt x="550" y="653"/>
                  </a:cubicBezTo>
                  <a:lnTo>
                    <a:pt x="740" y="675"/>
                  </a:lnTo>
                  <a:cubicBezTo>
                    <a:pt x="1368" y="460"/>
                    <a:pt x="1170" y="0"/>
                    <a:pt x="772"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7" name="Google Shape;4867;p27"/>
            <p:cNvSpPr/>
            <p:nvPr/>
          </p:nvSpPr>
          <p:spPr>
            <a:xfrm>
              <a:off x="-1434475" y="3938375"/>
              <a:ext cx="18525" cy="7875"/>
            </a:xfrm>
            <a:custGeom>
              <a:rect b="b" l="l" r="r" t="t"/>
              <a:pathLst>
                <a:path extrusionOk="0" h="315" w="741">
                  <a:moveTo>
                    <a:pt x="402" y="1"/>
                  </a:moveTo>
                  <a:cubicBezTo>
                    <a:pt x="212" y="1"/>
                    <a:pt x="40" y="50"/>
                    <a:pt x="0" y="315"/>
                  </a:cubicBezTo>
                  <a:lnTo>
                    <a:pt x="741" y="19"/>
                  </a:lnTo>
                  <a:cubicBezTo>
                    <a:pt x="637" y="19"/>
                    <a:pt x="517" y="1"/>
                    <a:pt x="402"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8" name="Google Shape;4868;p27"/>
            <p:cNvSpPr/>
            <p:nvPr/>
          </p:nvSpPr>
          <p:spPr>
            <a:xfrm>
              <a:off x="-2306375" y="3724700"/>
              <a:ext cx="12200" cy="23800"/>
            </a:xfrm>
            <a:custGeom>
              <a:rect b="b" l="l" r="r" t="t"/>
              <a:pathLst>
                <a:path extrusionOk="0" h="952" w="488">
                  <a:moveTo>
                    <a:pt x="339" y="0"/>
                  </a:moveTo>
                  <a:cubicBezTo>
                    <a:pt x="1" y="275"/>
                    <a:pt x="212" y="635"/>
                    <a:pt x="170" y="952"/>
                  </a:cubicBezTo>
                  <a:cubicBezTo>
                    <a:pt x="487" y="677"/>
                    <a:pt x="276" y="317"/>
                    <a:pt x="339"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69" name="Google Shape;4869;p27"/>
          <p:cNvGrpSpPr/>
          <p:nvPr/>
        </p:nvGrpSpPr>
        <p:grpSpPr>
          <a:xfrm>
            <a:off x="7806538" y="4636600"/>
            <a:ext cx="1637000" cy="521475"/>
            <a:chOff x="-4380075" y="3780200"/>
            <a:chExt cx="1637000" cy="521475"/>
          </a:xfrm>
        </p:grpSpPr>
        <p:sp>
          <p:nvSpPr>
            <p:cNvPr id="4870" name="Google Shape;4870;p27"/>
            <p:cNvSpPr/>
            <p:nvPr/>
          </p:nvSpPr>
          <p:spPr>
            <a:xfrm>
              <a:off x="-4365800" y="4000700"/>
              <a:ext cx="92575" cy="119000"/>
            </a:xfrm>
            <a:custGeom>
              <a:rect b="b" l="l" r="r" t="t"/>
              <a:pathLst>
                <a:path extrusionOk="0" h="4760" w="3703">
                  <a:moveTo>
                    <a:pt x="1947" y="0"/>
                  </a:moveTo>
                  <a:cubicBezTo>
                    <a:pt x="1850" y="76"/>
                    <a:pt x="1738" y="93"/>
                    <a:pt x="1622" y="93"/>
                  </a:cubicBezTo>
                  <a:cubicBezTo>
                    <a:pt x="1523" y="93"/>
                    <a:pt x="1421" y="81"/>
                    <a:pt x="1324" y="81"/>
                  </a:cubicBezTo>
                  <a:cubicBezTo>
                    <a:pt x="1184" y="81"/>
                    <a:pt x="1053" y="107"/>
                    <a:pt x="953" y="233"/>
                  </a:cubicBezTo>
                  <a:cubicBezTo>
                    <a:pt x="1185" y="867"/>
                    <a:pt x="1016" y="1481"/>
                    <a:pt x="805" y="2094"/>
                  </a:cubicBezTo>
                  <a:cubicBezTo>
                    <a:pt x="403" y="2411"/>
                    <a:pt x="1" y="2728"/>
                    <a:pt x="403" y="3278"/>
                  </a:cubicBezTo>
                  <a:cubicBezTo>
                    <a:pt x="614" y="3532"/>
                    <a:pt x="276" y="3765"/>
                    <a:pt x="255" y="4018"/>
                  </a:cubicBezTo>
                  <a:cubicBezTo>
                    <a:pt x="227" y="4566"/>
                    <a:pt x="637" y="4759"/>
                    <a:pt x="1089" y="4759"/>
                  </a:cubicBezTo>
                  <a:cubicBezTo>
                    <a:pt x="1318" y="4759"/>
                    <a:pt x="1557" y="4710"/>
                    <a:pt x="1756" y="4632"/>
                  </a:cubicBezTo>
                  <a:cubicBezTo>
                    <a:pt x="2095" y="4293"/>
                    <a:pt x="1947" y="3786"/>
                    <a:pt x="2243" y="3447"/>
                  </a:cubicBezTo>
                  <a:cubicBezTo>
                    <a:pt x="2306" y="3342"/>
                    <a:pt x="2391" y="3236"/>
                    <a:pt x="2391" y="3151"/>
                  </a:cubicBezTo>
                  <a:cubicBezTo>
                    <a:pt x="2285" y="2559"/>
                    <a:pt x="2941" y="2052"/>
                    <a:pt x="2475" y="1396"/>
                  </a:cubicBezTo>
                  <a:cubicBezTo>
                    <a:pt x="2391" y="677"/>
                    <a:pt x="3702" y="85"/>
                    <a:pt x="1947"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1" name="Google Shape;4871;p27"/>
            <p:cNvSpPr/>
            <p:nvPr/>
          </p:nvSpPr>
          <p:spPr>
            <a:xfrm>
              <a:off x="-3783125" y="3934375"/>
              <a:ext cx="107900" cy="114625"/>
            </a:xfrm>
            <a:custGeom>
              <a:rect b="b" l="l" r="r" t="t"/>
              <a:pathLst>
                <a:path extrusionOk="0" h="4585" w="4316">
                  <a:moveTo>
                    <a:pt x="2319" y="0"/>
                  </a:moveTo>
                  <a:cubicBezTo>
                    <a:pt x="1715" y="0"/>
                    <a:pt x="938" y="245"/>
                    <a:pt x="1862" y="602"/>
                  </a:cubicBezTo>
                  <a:cubicBezTo>
                    <a:pt x="2475" y="813"/>
                    <a:pt x="2475" y="1109"/>
                    <a:pt x="2094" y="1511"/>
                  </a:cubicBezTo>
                  <a:cubicBezTo>
                    <a:pt x="1396" y="2780"/>
                    <a:pt x="2158" y="2928"/>
                    <a:pt x="487" y="3668"/>
                  </a:cubicBezTo>
                  <a:cubicBezTo>
                    <a:pt x="1" y="3922"/>
                    <a:pt x="1" y="4176"/>
                    <a:pt x="529" y="4387"/>
                  </a:cubicBezTo>
                  <a:cubicBezTo>
                    <a:pt x="780" y="4516"/>
                    <a:pt x="1005" y="4584"/>
                    <a:pt x="1210" y="4584"/>
                  </a:cubicBezTo>
                  <a:cubicBezTo>
                    <a:pt x="1541" y="4584"/>
                    <a:pt x="1817" y="4407"/>
                    <a:pt x="2052" y="4028"/>
                  </a:cubicBezTo>
                  <a:cubicBezTo>
                    <a:pt x="2771" y="2865"/>
                    <a:pt x="4315" y="1257"/>
                    <a:pt x="2771" y="73"/>
                  </a:cubicBezTo>
                  <a:cubicBezTo>
                    <a:pt x="2672" y="23"/>
                    <a:pt x="2504" y="0"/>
                    <a:pt x="2319"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2" name="Google Shape;4872;p27"/>
            <p:cNvSpPr/>
            <p:nvPr/>
          </p:nvSpPr>
          <p:spPr>
            <a:xfrm>
              <a:off x="-3509775" y="3839900"/>
              <a:ext cx="120575" cy="104250"/>
            </a:xfrm>
            <a:custGeom>
              <a:rect b="b" l="l" r="r" t="t"/>
              <a:pathLst>
                <a:path extrusionOk="0" h="4170" w="4823">
                  <a:moveTo>
                    <a:pt x="2890" y="1"/>
                  </a:moveTo>
                  <a:cubicBezTo>
                    <a:pt x="1554" y="1"/>
                    <a:pt x="1306" y="1448"/>
                    <a:pt x="635" y="2435"/>
                  </a:cubicBezTo>
                  <a:cubicBezTo>
                    <a:pt x="1" y="3196"/>
                    <a:pt x="953" y="3958"/>
                    <a:pt x="1672" y="4169"/>
                  </a:cubicBezTo>
                  <a:cubicBezTo>
                    <a:pt x="2200" y="3915"/>
                    <a:pt x="3575" y="3640"/>
                    <a:pt x="3406" y="2921"/>
                  </a:cubicBezTo>
                  <a:cubicBezTo>
                    <a:pt x="3348" y="2889"/>
                    <a:pt x="3282" y="2875"/>
                    <a:pt x="3209" y="2875"/>
                  </a:cubicBezTo>
                  <a:cubicBezTo>
                    <a:pt x="2806" y="2875"/>
                    <a:pt x="2207" y="3295"/>
                    <a:pt x="1828" y="3295"/>
                  </a:cubicBezTo>
                  <a:cubicBezTo>
                    <a:pt x="1648" y="3295"/>
                    <a:pt x="1518" y="3200"/>
                    <a:pt x="1481" y="2921"/>
                  </a:cubicBezTo>
                  <a:cubicBezTo>
                    <a:pt x="1650" y="2245"/>
                    <a:pt x="1481" y="1441"/>
                    <a:pt x="2285" y="954"/>
                  </a:cubicBezTo>
                  <a:cubicBezTo>
                    <a:pt x="2446" y="849"/>
                    <a:pt x="2586" y="806"/>
                    <a:pt x="2712" y="806"/>
                  </a:cubicBezTo>
                  <a:cubicBezTo>
                    <a:pt x="3167" y="806"/>
                    <a:pt x="3445" y="1360"/>
                    <a:pt x="3892" y="1525"/>
                  </a:cubicBezTo>
                  <a:cubicBezTo>
                    <a:pt x="4823" y="1250"/>
                    <a:pt x="3850" y="130"/>
                    <a:pt x="3194" y="24"/>
                  </a:cubicBezTo>
                  <a:cubicBezTo>
                    <a:pt x="3087" y="8"/>
                    <a:pt x="2986" y="1"/>
                    <a:pt x="2890"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3" name="Google Shape;4873;p27"/>
            <p:cNvSpPr/>
            <p:nvPr/>
          </p:nvSpPr>
          <p:spPr>
            <a:xfrm>
              <a:off x="-3648600" y="4077075"/>
              <a:ext cx="133575" cy="103575"/>
            </a:xfrm>
            <a:custGeom>
              <a:rect b="b" l="l" r="r" t="t"/>
              <a:pathLst>
                <a:path extrusionOk="0" h="4143" w="5343">
                  <a:moveTo>
                    <a:pt x="4566" y="1"/>
                  </a:moveTo>
                  <a:cubicBezTo>
                    <a:pt x="4442" y="1"/>
                    <a:pt x="4323" y="80"/>
                    <a:pt x="4306" y="202"/>
                  </a:cubicBezTo>
                  <a:cubicBezTo>
                    <a:pt x="3714" y="1492"/>
                    <a:pt x="2403" y="3248"/>
                    <a:pt x="838" y="3374"/>
                  </a:cubicBezTo>
                  <a:cubicBezTo>
                    <a:pt x="784" y="3368"/>
                    <a:pt x="735" y="3365"/>
                    <a:pt x="691" y="3365"/>
                  </a:cubicBezTo>
                  <a:cubicBezTo>
                    <a:pt x="1" y="3365"/>
                    <a:pt x="482" y="4143"/>
                    <a:pt x="1017" y="4143"/>
                  </a:cubicBezTo>
                  <a:cubicBezTo>
                    <a:pt x="1091" y="4143"/>
                    <a:pt x="1166" y="4128"/>
                    <a:pt x="1239" y="4094"/>
                  </a:cubicBezTo>
                  <a:cubicBezTo>
                    <a:pt x="2995" y="3903"/>
                    <a:pt x="5342" y="1894"/>
                    <a:pt x="4644" y="12"/>
                  </a:cubicBezTo>
                  <a:cubicBezTo>
                    <a:pt x="4619" y="4"/>
                    <a:pt x="4592" y="1"/>
                    <a:pt x="4566"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4" name="Google Shape;4874;p27"/>
            <p:cNvSpPr/>
            <p:nvPr/>
          </p:nvSpPr>
          <p:spPr>
            <a:xfrm>
              <a:off x="-3325250" y="3973575"/>
              <a:ext cx="66125" cy="86300"/>
            </a:xfrm>
            <a:custGeom>
              <a:rect b="b" l="l" r="r" t="t"/>
              <a:pathLst>
                <a:path extrusionOk="0" h="3452" w="2645">
                  <a:moveTo>
                    <a:pt x="1914" y="1"/>
                  </a:moveTo>
                  <a:cubicBezTo>
                    <a:pt x="1883" y="1"/>
                    <a:pt x="1851" y="3"/>
                    <a:pt x="1820" y="6"/>
                  </a:cubicBezTo>
                  <a:cubicBezTo>
                    <a:pt x="1703" y="58"/>
                    <a:pt x="1578" y="68"/>
                    <a:pt x="1452" y="68"/>
                  </a:cubicBezTo>
                  <a:cubicBezTo>
                    <a:pt x="1361" y="68"/>
                    <a:pt x="1269" y="63"/>
                    <a:pt x="1179" y="63"/>
                  </a:cubicBezTo>
                  <a:cubicBezTo>
                    <a:pt x="1033" y="63"/>
                    <a:pt x="891" y="77"/>
                    <a:pt x="762" y="154"/>
                  </a:cubicBezTo>
                  <a:cubicBezTo>
                    <a:pt x="657" y="324"/>
                    <a:pt x="995" y="535"/>
                    <a:pt x="868" y="662"/>
                  </a:cubicBezTo>
                  <a:cubicBezTo>
                    <a:pt x="191" y="1170"/>
                    <a:pt x="339" y="1889"/>
                    <a:pt x="149" y="2523"/>
                  </a:cubicBezTo>
                  <a:cubicBezTo>
                    <a:pt x="1" y="2967"/>
                    <a:pt x="276" y="3327"/>
                    <a:pt x="805" y="3433"/>
                  </a:cubicBezTo>
                  <a:cubicBezTo>
                    <a:pt x="869" y="3445"/>
                    <a:pt x="927" y="3451"/>
                    <a:pt x="980" y="3451"/>
                  </a:cubicBezTo>
                  <a:cubicBezTo>
                    <a:pt x="1368" y="3451"/>
                    <a:pt x="1492" y="3135"/>
                    <a:pt x="1566" y="2819"/>
                  </a:cubicBezTo>
                  <a:cubicBezTo>
                    <a:pt x="1778" y="1973"/>
                    <a:pt x="2454" y="1297"/>
                    <a:pt x="2645" y="472"/>
                  </a:cubicBezTo>
                  <a:cubicBezTo>
                    <a:pt x="2510" y="184"/>
                    <a:pt x="2219" y="1"/>
                    <a:pt x="1914"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5" name="Google Shape;4875;p27"/>
            <p:cNvSpPr/>
            <p:nvPr/>
          </p:nvSpPr>
          <p:spPr>
            <a:xfrm>
              <a:off x="-3061350" y="3976625"/>
              <a:ext cx="100975" cy="93550"/>
            </a:xfrm>
            <a:custGeom>
              <a:rect b="b" l="l" r="r" t="t"/>
              <a:pathLst>
                <a:path extrusionOk="0" h="3742" w="4039">
                  <a:moveTo>
                    <a:pt x="2548" y="0"/>
                  </a:moveTo>
                  <a:cubicBezTo>
                    <a:pt x="1914" y="0"/>
                    <a:pt x="1" y="2513"/>
                    <a:pt x="802" y="2930"/>
                  </a:cubicBezTo>
                  <a:cubicBezTo>
                    <a:pt x="1529" y="3484"/>
                    <a:pt x="1916" y="3742"/>
                    <a:pt x="2296" y="3742"/>
                  </a:cubicBezTo>
                  <a:cubicBezTo>
                    <a:pt x="2613" y="3742"/>
                    <a:pt x="2925" y="3562"/>
                    <a:pt x="3425" y="3226"/>
                  </a:cubicBezTo>
                  <a:cubicBezTo>
                    <a:pt x="3425" y="2761"/>
                    <a:pt x="4038" y="2422"/>
                    <a:pt x="3742" y="1915"/>
                  </a:cubicBezTo>
                  <a:cubicBezTo>
                    <a:pt x="3648" y="1886"/>
                    <a:pt x="3552" y="1873"/>
                    <a:pt x="3456" y="1873"/>
                  </a:cubicBezTo>
                  <a:cubicBezTo>
                    <a:pt x="3057" y="1873"/>
                    <a:pt x="2669" y="2110"/>
                    <a:pt x="2515" y="2486"/>
                  </a:cubicBezTo>
                  <a:cubicBezTo>
                    <a:pt x="2428" y="2670"/>
                    <a:pt x="2234" y="2766"/>
                    <a:pt x="2055" y="2766"/>
                  </a:cubicBezTo>
                  <a:cubicBezTo>
                    <a:pt x="1845" y="2766"/>
                    <a:pt x="1656" y="2633"/>
                    <a:pt x="1691" y="2359"/>
                  </a:cubicBezTo>
                  <a:cubicBezTo>
                    <a:pt x="1310" y="1196"/>
                    <a:pt x="2346" y="1534"/>
                    <a:pt x="2706" y="625"/>
                  </a:cubicBezTo>
                  <a:cubicBezTo>
                    <a:pt x="2795" y="179"/>
                    <a:pt x="2717" y="0"/>
                    <a:pt x="2548"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6" name="Google Shape;4876;p27"/>
            <p:cNvSpPr/>
            <p:nvPr/>
          </p:nvSpPr>
          <p:spPr>
            <a:xfrm>
              <a:off x="-3336600" y="3982425"/>
              <a:ext cx="85950" cy="95000"/>
            </a:xfrm>
            <a:custGeom>
              <a:rect b="b" l="l" r="r" t="t"/>
              <a:pathLst>
                <a:path extrusionOk="0" h="3800" w="3438">
                  <a:moveTo>
                    <a:pt x="1470" y="1"/>
                  </a:moveTo>
                  <a:cubicBezTo>
                    <a:pt x="1415" y="1"/>
                    <a:pt x="1352" y="4"/>
                    <a:pt x="1280" y="12"/>
                  </a:cubicBezTo>
                  <a:cubicBezTo>
                    <a:pt x="117" y="752"/>
                    <a:pt x="582" y="1958"/>
                    <a:pt x="53" y="3015"/>
                  </a:cubicBezTo>
                  <a:cubicBezTo>
                    <a:pt x="1" y="3610"/>
                    <a:pt x="744" y="3799"/>
                    <a:pt x="1313" y="3799"/>
                  </a:cubicBezTo>
                  <a:cubicBezTo>
                    <a:pt x="1433" y="3799"/>
                    <a:pt x="1544" y="3791"/>
                    <a:pt x="1639" y="3777"/>
                  </a:cubicBezTo>
                  <a:cubicBezTo>
                    <a:pt x="2528" y="3036"/>
                    <a:pt x="2528" y="1894"/>
                    <a:pt x="3226" y="1048"/>
                  </a:cubicBezTo>
                  <a:cubicBezTo>
                    <a:pt x="3437" y="773"/>
                    <a:pt x="3268" y="414"/>
                    <a:pt x="3120" y="118"/>
                  </a:cubicBezTo>
                  <a:cubicBezTo>
                    <a:pt x="3069" y="114"/>
                    <a:pt x="3024" y="113"/>
                    <a:pt x="2984" y="113"/>
                  </a:cubicBezTo>
                  <a:cubicBezTo>
                    <a:pt x="2293" y="113"/>
                    <a:pt x="2968" y="606"/>
                    <a:pt x="2549" y="1006"/>
                  </a:cubicBezTo>
                  <a:cubicBezTo>
                    <a:pt x="1830" y="1450"/>
                    <a:pt x="2062" y="2888"/>
                    <a:pt x="1407" y="2952"/>
                  </a:cubicBezTo>
                  <a:cubicBezTo>
                    <a:pt x="1068" y="2931"/>
                    <a:pt x="688" y="2634"/>
                    <a:pt x="793" y="2444"/>
                  </a:cubicBezTo>
                  <a:cubicBezTo>
                    <a:pt x="1195" y="1831"/>
                    <a:pt x="624" y="985"/>
                    <a:pt x="1512" y="520"/>
                  </a:cubicBezTo>
                  <a:cubicBezTo>
                    <a:pt x="1782" y="365"/>
                    <a:pt x="2034" y="1"/>
                    <a:pt x="1470"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7" name="Google Shape;4877;p27"/>
            <p:cNvSpPr/>
            <p:nvPr/>
          </p:nvSpPr>
          <p:spPr>
            <a:xfrm>
              <a:off x="-3037600" y="3967375"/>
              <a:ext cx="96250" cy="85600"/>
            </a:xfrm>
            <a:custGeom>
              <a:rect b="b" l="l" r="r" t="t"/>
              <a:pathLst>
                <a:path extrusionOk="0" h="3424" w="3850">
                  <a:moveTo>
                    <a:pt x="3194" y="1"/>
                  </a:moveTo>
                  <a:lnTo>
                    <a:pt x="3194" y="1"/>
                  </a:lnTo>
                  <a:cubicBezTo>
                    <a:pt x="2158" y="22"/>
                    <a:pt x="2855" y="1925"/>
                    <a:pt x="1925" y="1989"/>
                  </a:cubicBezTo>
                  <a:cubicBezTo>
                    <a:pt x="1502" y="1777"/>
                    <a:pt x="1988" y="1206"/>
                    <a:pt x="1735" y="889"/>
                  </a:cubicBezTo>
                  <a:lnTo>
                    <a:pt x="1735" y="889"/>
                  </a:lnTo>
                  <a:cubicBezTo>
                    <a:pt x="1312" y="1143"/>
                    <a:pt x="1037" y="1523"/>
                    <a:pt x="508" y="1777"/>
                  </a:cubicBezTo>
                  <a:cubicBezTo>
                    <a:pt x="0" y="2031"/>
                    <a:pt x="592" y="2475"/>
                    <a:pt x="529" y="2750"/>
                  </a:cubicBezTo>
                  <a:cubicBezTo>
                    <a:pt x="466" y="3046"/>
                    <a:pt x="381" y="3342"/>
                    <a:pt x="783" y="3406"/>
                  </a:cubicBezTo>
                  <a:cubicBezTo>
                    <a:pt x="895" y="3418"/>
                    <a:pt x="994" y="3423"/>
                    <a:pt x="1081" y="3423"/>
                  </a:cubicBezTo>
                  <a:cubicBezTo>
                    <a:pt x="2238" y="3423"/>
                    <a:pt x="1320" y="2445"/>
                    <a:pt x="2834" y="2327"/>
                  </a:cubicBezTo>
                  <a:lnTo>
                    <a:pt x="2940" y="2242"/>
                  </a:lnTo>
                  <a:cubicBezTo>
                    <a:pt x="3088" y="1714"/>
                    <a:pt x="3849" y="254"/>
                    <a:pt x="3194"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8" name="Google Shape;4878;p27"/>
            <p:cNvSpPr/>
            <p:nvPr/>
          </p:nvSpPr>
          <p:spPr>
            <a:xfrm>
              <a:off x="-3977175" y="4201325"/>
              <a:ext cx="86750" cy="100225"/>
            </a:xfrm>
            <a:custGeom>
              <a:rect b="b" l="l" r="r" t="t"/>
              <a:pathLst>
                <a:path extrusionOk="0" h="4009" w="3470">
                  <a:moveTo>
                    <a:pt x="2998" y="1"/>
                  </a:moveTo>
                  <a:cubicBezTo>
                    <a:pt x="2651" y="1"/>
                    <a:pt x="2389" y="695"/>
                    <a:pt x="2264" y="963"/>
                  </a:cubicBezTo>
                  <a:cubicBezTo>
                    <a:pt x="1841" y="1704"/>
                    <a:pt x="1714" y="2634"/>
                    <a:pt x="635" y="2994"/>
                  </a:cubicBezTo>
                  <a:cubicBezTo>
                    <a:pt x="424" y="3269"/>
                    <a:pt x="1" y="3713"/>
                    <a:pt x="318" y="4009"/>
                  </a:cubicBezTo>
                  <a:cubicBezTo>
                    <a:pt x="2369" y="3375"/>
                    <a:pt x="3469" y="1894"/>
                    <a:pt x="3194" y="75"/>
                  </a:cubicBezTo>
                  <a:cubicBezTo>
                    <a:pt x="3126" y="24"/>
                    <a:pt x="3061" y="1"/>
                    <a:pt x="2998"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9" name="Google Shape;4879;p27"/>
            <p:cNvSpPr/>
            <p:nvPr/>
          </p:nvSpPr>
          <p:spPr>
            <a:xfrm>
              <a:off x="-3308325" y="3985875"/>
              <a:ext cx="71400" cy="92625"/>
            </a:xfrm>
            <a:custGeom>
              <a:rect b="b" l="l" r="r" t="t"/>
              <a:pathLst>
                <a:path extrusionOk="0" h="3705" w="2856">
                  <a:moveTo>
                    <a:pt x="1968" y="1"/>
                  </a:moveTo>
                  <a:cubicBezTo>
                    <a:pt x="1968" y="678"/>
                    <a:pt x="1862" y="1312"/>
                    <a:pt x="1185" y="1756"/>
                  </a:cubicBezTo>
                  <a:cubicBezTo>
                    <a:pt x="1101" y="1820"/>
                    <a:pt x="1058" y="1925"/>
                    <a:pt x="1079" y="2052"/>
                  </a:cubicBezTo>
                  <a:cubicBezTo>
                    <a:pt x="1566" y="2983"/>
                    <a:pt x="1" y="3046"/>
                    <a:pt x="487" y="3660"/>
                  </a:cubicBezTo>
                  <a:cubicBezTo>
                    <a:pt x="595" y="3691"/>
                    <a:pt x="692" y="3704"/>
                    <a:pt x="779" y="3704"/>
                  </a:cubicBezTo>
                  <a:cubicBezTo>
                    <a:pt x="1291" y="3704"/>
                    <a:pt x="1485" y="3233"/>
                    <a:pt x="1756" y="2962"/>
                  </a:cubicBezTo>
                  <a:cubicBezTo>
                    <a:pt x="2814" y="1862"/>
                    <a:pt x="2856" y="889"/>
                    <a:pt x="1968"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0" name="Google Shape;4880;p27"/>
            <p:cNvSpPr/>
            <p:nvPr/>
          </p:nvSpPr>
          <p:spPr>
            <a:xfrm>
              <a:off x="-2825050" y="3780200"/>
              <a:ext cx="81975" cy="104200"/>
            </a:xfrm>
            <a:custGeom>
              <a:rect b="b" l="l" r="r" t="t"/>
              <a:pathLst>
                <a:path extrusionOk="0" h="4168" w="3279">
                  <a:moveTo>
                    <a:pt x="2503" y="42"/>
                  </a:moveTo>
                  <a:cubicBezTo>
                    <a:pt x="1130" y="42"/>
                    <a:pt x="2220" y="1577"/>
                    <a:pt x="2115" y="2370"/>
                  </a:cubicBezTo>
                  <a:cubicBezTo>
                    <a:pt x="2221" y="3046"/>
                    <a:pt x="1481" y="2983"/>
                    <a:pt x="1142" y="3237"/>
                  </a:cubicBezTo>
                  <a:cubicBezTo>
                    <a:pt x="1135" y="3242"/>
                    <a:pt x="1128" y="3245"/>
                    <a:pt x="1120" y="3245"/>
                  </a:cubicBezTo>
                  <a:cubicBezTo>
                    <a:pt x="1038" y="3245"/>
                    <a:pt x="919" y="2982"/>
                    <a:pt x="719" y="2982"/>
                  </a:cubicBezTo>
                  <a:cubicBezTo>
                    <a:pt x="712" y="2982"/>
                    <a:pt x="705" y="2982"/>
                    <a:pt x="698" y="2983"/>
                  </a:cubicBezTo>
                  <a:cubicBezTo>
                    <a:pt x="0" y="3194"/>
                    <a:pt x="529" y="3554"/>
                    <a:pt x="529" y="3850"/>
                  </a:cubicBezTo>
                  <a:cubicBezTo>
                    <a:pt x="719" y="4167"/>
                    <a:pt x="1164" y="3956"/>
                    <a:pt x="1417" y="4167"/>
                  </a:cubicBezTo>
                  <a:cubicBezTo>
                    <a:pt x="3215" y="3300"/>
                    <a:pt x="3194" y="1799"/>
                    <a:pt x="3279" y="318"/>
                  </a:cubicBezTo>
                  <a:cubicBezTo>
                    <a:pt x="3173" y="1"/>
                    <a:pt x="2834" y="85"/>
                    <a:pt x="2559" y="43"/>
                  </a:cubicBezTo>
                  <a:cubicBezTo>
                    <a:pt x="2540" y="43"/>
                    <a:pt x="2521" y="42"/>
                    <a:pt x="2503" y="42"/>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1" name="Google Shape;4881;p27"/>
            <p:cNvSpPr/>
            <p:nvPr/>
          </p:nvSpPr>
          <p:spPr>
            <a:xfrm>
              <a:off x="-4075525" y="4015075"/>
              <a:ext cx="79525" cy="109500"/>
            </a:xfrm>
            <a:custGeom>
              <a:rect b="b" l="l" r="r" t="t"/>
              <a:pathLst>
                <a:path extrusionOk="0" h="4380" w="3181">
                  <a:moveTo>
                    <a:pt x="932" y="1"/>
                  </a:moveTo>
                  <a:cubicBezTo>
                    <a:pt x="832" y="1"/>
                    <a:pt x="730" y="52"/>
                    <a:pt x="678" y="144"/>
                  </a:cubicBezTo>
                  <a:cubicBezTo>
                    <a:pt x="847" y="631"/>
                    <a:pt x="1" y="990"/>
                    <a:pt x="762" y="1392"/>
                  </a:cubicBezTo>
                  <a:cubicBezTo>
                    <a:pt x="1101" y="1392"/>
                    <a:pt x="1143" y="990"/>
                    <a:pt x="1566" y="969"/>
                  </a:cubicBezTo>
                  <a:lnTo>
                    <a:pt x="1566" y="969"/>
                  </a:lnTo>
                  <a:cubicBezTo>
                    <a:pt x="974" y="1942"/>
                    <a:pt x="1926" y="3168"/>
                    <a:pt x="657" y="3866"/>
                  </a:cubicBezTo>
                  <a:cubicBezTo>
                    <a:pt x="635" y="3930"/>
                    <a:pt x="635" y="4014"/>
                    <a:pt x="657" y="4099"/>
                  </a:cubicBezTo>
                  <a:cubicBezTo>
                    <a:pt x="929" y="4297"/>
                    <a:pt x="1153" y="4380"/>
                    <a:pt x="1337" y="4380"/>
                  </a:cubicBezTo>
                  <a:cubicBezTo>
                    <a:pt x="1883" y="4380"/>
                    <a:pt x="2084" y="3653"/>
                    <a:pt x="2179" y="3020"/>
                  </a:cubicBezTo>
                  <a:cubicBezTo>
                    <a:pt x="2472" y="1809"/>
                    <a:pt x="3180" y="21"/>
                    <a:pt x="1554" y="21"/>
                  </a:cubicBezTo>
                  <a:cubicBezTo>
                    <a:pt x="1420" y="21"/>
                    <a:pt x="1269" y="34"/>
                    <a:pt x="1101" y="60"/>
                  </a:cubicBezTo>
                  <a:cubicBezTo>
                    <a:pt x="1053" y="20"/>
                    <a:pt x="993" y="1"/>
                    <a:pt x="932"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2" name="Google Shape;4882;p27"/>
            <p:cNvSpPr/>
            <p:nvPr/>
          </p:nvSpPr>
          <p:spPr>
            <a:xfrm>
              <a:off x="-3656075" y="4066250"/>
              <a:ext cx="123600" cy="94975"/>
            </a:xfrm>
            <a:custGeom>
              <a:rect b="b" l="l" r="r" t="t"/>
              <a:pathLst>
                <a:path extrusionOk="0" h="3799" w="4944">
                  <a:moveTo>
                    <a:pt x="4753" y="1"/>
                  </a:moveTo>
                  <a:lnTo>
                    <a:pt x="4626" y="43"/>
                  </a:lnTo>
                  <a:cubicBezTo>
                    <a:pt x="4245" y="466"/>
                    <a:pt x="4267" y="1100"/>
                    <a:pt x="3696" y="1439"/>
                  </a:cubicBezTo>
                  <a:cubicBezTo>
                    <a:pt x="3548" y="1650"/>
                    <a:pt x="3548" y="1967"/>
                    <a:pt x="3188" y="2031"/>
                  </a:cubicBezTo>
                  <a:cubicBezTo>
                    <a:pt x="2612" y="2142"/>
                    <a:pt x="2509" y="3151"/>
                    <a:pt x="1977" y="3151"/>
                  </a:cubicBezTo>
                  <a:cubicBezTo>
                    <a:pt x="1903" y="3151"/>
                    <a:pt x="1821" y="3132"/>
                    <a:pt x="1729" y="3088"/>
                  </a:cubicBezTo>
                  <a:cubicBezTo>
                    <a:pt x="1327" y="2771"/>
                    <a:pt x="2046" y="2708"/>
                    <a:pt x="2088" y="2433"/>
                  </a:cubicBezTo>
                  <a:cubicBezTo>
                    <a:pt x="2131" y="2073"/>
                    <a:pt x="2702" y="1756"/>
                    <a:pt x="2215" y="1375"/>
                  </a:cubicBezTo>
                  <a:lnTo>
                    <a:pt x="2215" y="1375"/>
                  </a:lnTo>
                  <a:cubicBezTo>
                    <a:pt x="0" y="2673"/>
                    <a:pt x="312" y="3799"/>
                    <a:pt x="1403" y="3799"/>
                  </a:cubicBezTo>
                  <a:cubicBezTo>
                    <a:pt x="2376" y="3799"/>
                    <a:pt x="3967" y="2906"/>
                    <a:pt x="4943" y="445"/>
                  </a:cubicBezTo>
                  <a:cubicBezTo>
                    <a:pt x="4859" y="297"/>
                    <a:pt x="4943" y="106"/>
                    <a:pt x="4753"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3" name="Google Shape;4883;p27"/>
            <p:cNvSpPr/>
            <p:nvPr/>
          </p:nvSpPr>
          <p:spPr>
            <a:xfrm>
              <a:off x="-3192525" y="3784975"/>
              <a:ext cx="77750" cy="81700"/>
            </a:xfrm>
            <a:custGeom>
              <a:rect b="b" l="l" r="r" t="t"/>
              <a:pathLst>
                <a:path extrusionOk="0" h="3268" w="3110">
                  <a:moveTo>
                    <a:pt x="2475" y="0"/>
                  </a:moveTo>
                  <a:cubicBezTo>
                    <a:pt x="1439" y="465"/>
                    <a:pt x="550" y="1058"/>
                    <a:pt x="191" y="2073"/>
                  </a:cubicBezTo>
                  <a:cubicBezTo>
                    <a:pt x="466" y="2390"/>
                    <a:pt x="149" y="2580"/>
                    <a:pt x="0" y="2813"/>
                  </a:cubicBezTo>
                  <a:cubicBezTo>
                    <a:pt x="88" y="3155"/>
                    <a:pt x="209" y="3268"/>
                    <a:pt x="345" y="3268"/>
                  </a:cubicBezTo>
                  <a:cubicBezTo>
                    <a:pt x="538" y="3268"/>
                    <a:pt x="763" y="3043"/>
                    <a:pt x="973" y="2919"/>
                  </a:cubicBezTo>
                  <a:cubicBezTo>
                    <a:pt x="1418" y="2136"/>
                    <a:pt x="1692" y="1269"/>
                    <a:pt x="2708" y="825"/>
                  </a:cubicBezTo>
                  <a:cubicBezTo>
                    <a:pt x="3109" y="635"/>
                    <a:pt x="2898" y="0"/>
                    <a:pt x="2475"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4" name="Google Shape;4884;p27"/>
            <p:cNvSpPr/>
            <p:nvPr/>
          </p:nvSpPr>
          <p:spPr>
            <a:xfrm>
              <a:off x="-4032675" y="4028700"/>
              <a:ext cx="35975" cy="92575"/>
            </a:xfrm>
            <a:custGeom>
              <a:rect b="b" l="l" r="r" t="t"/>
              <a:pathLst>
                <a:path extrusionOk="0" h="3703" w="1439">
                  <a:moveTo>
                    <a:pt x="846" y="1"/>
                  </a:moveTo>
                  <a:lnTo>
                    <a:pt x="613" y="86"/>
                  </a:lnTo>
                  <a:cubicBezTo>
                    <a:pt x="909" y="910"/>
                    <a:pt x="169" y="1629"/>
                    <a:pt x="296" y="2412"/>
                  </a:cubicBezTo>
                  <a:cubicBezTo>
                    <a:pt x="212" y="2877"/>
                    <a:pt x="0" y="3385"/>
                    <a:pt x="635" y="3702"/>
                  </a:cubicBezTo>
                  <a:cubicBezTo>
                    <a:pt x="656" y="3110"/>
                    <a:pt x="1396" y="2729"/>
                    <a:pt x="1248" y="2095"/>
                  </a:cubicBezTo>
                  <a:cubicBezTo>
                    <a:pt x="1417" y="1841"/>
                    <a:pt x="1206" y="1524"/>
                    <a:pt x="1417" y="1270"/>
                  </a:cubicBezTo>
                  <a:cubicBezTo>
                    <a:pt x="1438" y="783"/>
                    <a:pt x="1227" y="318"/>
                    <a:pt x="846"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5" name="Google Shape;4885;p27"/>
            <p:cNvSpPr/>
            <p:nvPr/>
          </p:nvSpPr>
          <p:spPr>
            <a:xfrm>
              <a:off x="-3468000" y="3868500"/>
              <a:ext cx="80850" cy="79200"/>
            </a:xfrm>
            <a:custGeom>
              <a:rect b="b" l="l" r="r" t="t"/>
              <a:pathLst>
                <a:path extrusionOk="0" h="3168" w="3234">
                  <a:moveTo>
                    <a:pt x="2623" y="1"/>
                  </a:moveTo>
                  <a:cubicBezTo>
                    <a:pt x="1079" y="1164"/>
                    <a:pt x="2221" y="2031"/>
                    <a:pt x="1037" y="2369"/>
                  </a:cubicBezTo>
                  <a:cubicBezTo>
                    <a:pt x="656" y="2539"/>
                    <a:pt x="233" y="2666"/>
                    <a:pt x="1" y="3025"/>
                  </a:cubicBezTo>
                  <a:cubicBezTo>
                    <a:pt x="192" y="3123"/>
                    <a:pt x="387" y="3168"/>
                    <a:pt x="581" y="3168"/>
                  </a:cubicBezTo>
                  <a:cubicBezTo>
                    <a:pt x="1935" y="3168"/>
                    <a:pt x="3234" y="1018"/>
                    <a:pt x="2623"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6" name="Google Shape;4886;p27"/>
            <p:cNvSpPr/>
            <p:nvPr/>
          </p:nvSpPr>
          <p:spPr>
            <a:xfrm>
              <a:off x="-2837750" y="3784450"/>
              <a:ext cx="50250" cy="92000"/>
            </a:xfrm>
            <a:custGeom>
              <a:rect b="b" l="l" r="r" t="t"/>
              <a:pathLst>
                <a:path extrusionOk="0" h="3680" w="2010">
                  <a:moveTo>
                    <a:pt x="1947" y="0"/>
                  </a:moveTo>
                  <a:cubicBezTo>
                    <a:pt x="995" y="360"/>
                    <a:pt x="1" y="2115"/>
                    <a:pt x="466" y="2876"/>
                  </a:cubicBezTo>
                  <a:cubicBezTo>
                    <a:pt x="508" y="3320"/>
                    <a:pt x="572" y="3468"/>
                    <a:pt x="1037" y="3680"/>
                  </a:cubicBezTo>
                  <a:cubicBezTo>
                    <a:pt x="1312" y="3299"/>
                    <a:pt x="678" y="3130"/>
                    <a:pt x="1375" y="2728"/>
                  </a:cubicBezTo>
                  <a:cubicBezTo>
                    <a:pt x="1820" y="2200"/>
                    <a:pt x="1143" y="1438"/>
                    <a:pt x="1545" y="804"/>
                  </a:cubicBezTo>
                  <a:cubicBezTo>
                    <a:pt x="1629" y="529"/>
                    <a:pt x="2010" y="338"/>
                    <a:pt x="1947"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7" name="Google Shape;4887;p27"/>
            <p:cNvSpPr/>
            <p:nvPr/>
          </p:nvSpPr>
          <p:spPr>
            <a:xfrm>
              <a:off x="-3664150" y="4085275"/>
              <a:ext cx="78800" cy="85150"/>
            </a:xfrm>
            <a:custGeom>
              <a:rect b="b" l="l" r="r" t="t"/>
              <a:pathLst>
                <a:path extrusionOk="0" h="3406" w="3152">
                  <a:moveTo>
                    <a:pt x="2623" y="1"/>
                  </a:moveTo>
                  <a:cubicBezTo>
                    <a:pt x="1861" y="403"/>
                    <a:pt x="1544" y="1185"/>
                    <a:pt x="825" y="1629"/>
                  </a:cubicBezTo>
                  <a:cubicBezTo>
                    <a:pt x="85" y="2264"/>
                    <a:pt x="317" y="2814"/>
                    <a:pt x="973" y="3406"/>
                  </a:cubicBezTo>
                  <a:cubicBezTo>
                    <a:pt x="1036" y="3229"/>
                    <a:pt x="1140" y="3174"/>
                    <a:pt x="1264" y="3174"/>
                  </a:cubicBezTo>
                  <a:cubicBezTo>
                    <a:pt x="1470" y="3174"/>
                    <a:pt x="1729" y="3325"/>
                    <a:pt x="1942" y="3325"/>
                  </a:cubicBezTo>
                  <a:cubicBezTo>
                    <a:pt x="2076" y="3325"/>
                    <a:pt x="2191" y="3265"/>
                    <a:pt x="2263" y="3068"/>
                  </a:cubicBezTo>
                  <a:cubicBezTo>
                    <a:pt x="0" y="2898"/>
                    <a:pt x="1650" y="1185"/>
                    <a:pt x="2644" y="657"/>
                  </a:cubicBezTo>
                  <a:lnTo>
                    <a:pt x="2750" y="572"/>
                  </a:lnTo>
                  <a:cubicBezTo>
                    <a:pt x="2834" y="360"/>
                    <a:pt x="3151" y="128"/>
                    <a:pt x="2623"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8" name="Google Shape;4888;p27"/>
            <p:cNvSpPr/>
            <p:nvPr/>
          </p:nvSpPr>
          <p:spPr>
            <a:xfrm>
              <a:off x="-4320725" y="4022125"/>
              <a:ext cx="49075" cy="80125"/>
            </a:xfrm>
            <a:custGeom>
              <a:rect b="b" l="l" r="r" t="t"/>
              <a:pathLst>
                <a:path extrusionOk="0" h="3205" w="1963">
                  <a:moveTo>
                    <a:pt x="1249" y="1"/>
                  </a:moveTo>
                  <a:cubicBezTo>
                    <a:pt x="1077" y="1"/>
                    <a:pt x="950" y="90"/>
                    <a:pt x="990" y="327"/>
                  </a:cubicBezTo>
                  <a:cubicBezTo>
                    <a:pt x="1095" y="1152"/>
                    <a:pt x="461" y="1766"/>
                    <a:pt x="419" y="2506"/>
                  </a:cubicBezTo>
                  <a:cubicBezTo>
                    <a:pt x="1" y="2952"/>
                    <a:pt x="271" y="3205"/>
                    <a:pt x="637" y="3205"/>
                  </a:cubicBezTo>
                  <a:cubicBezTo>
                    <a:pt x="827" y="3205"/>
                    <a:pt x="1042" y="3137"/>
                    <a:pt x="1201" y="2992"/>
                  </a:cubicBezTo>
                  <a:cubicBezTo>
                    <a:pt x="1074" y="2315"/>
                    <a:pt x="1962" y="1892"/>
                    <a:pt x="1814" y="1216"/>
                  </a:cubicBezTo>
                  <a:cubicBezTo>
                    <a:pt x="1920" y="920"/>
                    <a:pt x="1920" y="581"/>
                    <a:pt x="1836" y="264"/>
                  </a:cubicBezTo>
                  <a:cubicBezTo>
                    <a:pt x="1700" y="117"/>
                    <a:pt x="1445" y="1"/>
                    <a:pt x="1249"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9" name="Google Shape;4889;p27"/>
            <p:cNvSpPr/>
            <p:nvPr/>
          </p:nvSpPr>
          <p:spPr>
            <a:xfrm>
              <a:off x="-3802900" y="3939125"/>
              <a:ext cx="50475" cy="79625"/>
            </a:xfrm>
            <a:custGeom>
              <a:rect b="b" l="l" r="r" t="t"/>
              <a:pathLst>
                <a:path extrusionOk="0" h="3185" w="2019">
                  <a:moveTo>
                    <a:pt x="1673" y="0"/>
                  </a:moveTo>
                  <a:cubicBezTo>
                    <a:pt x="1055" y="0"/>
                    <a:pt x="0" y="2467"/>
                    <a:pt x="51" y="2928"/>
                  </a:cubicBezTo>
                  <a:cubicBezTo>
                    <a:pt x="142" y="3110"/>
                    <a:pt x="295" y="3184"/>
                    <a:pt x="464" y="3184"/>
                  </a:cubicBezTo>
                  <a:cubicBezTo>
                    <a:pt x="845" y="3184"/>
                    <a:pt x="1306" y="2808"/>
                    <a:pt x="1320" y="2442"/>
                  </a:cubicBezTo>
                  <a:cubicBezTo>
                    <a:pt x="1045" y="1279"/>
                    <a:pt x="1532" y="1363"/>
                    <a:pt x="2018" y="475"/>
                  </a:cubicBezTo>
                  <a:cubicBezTo>
                    <a:pt x="1941" y="139"/>
                    <a:pt x="1819" y="0"/>
                    <a:pt x="1673"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0" name="Google Shape;4890;p27"/>
            <p:cNvSpPr/>
            <p:nvPr/>
          </p:nvSpPr>
          <p:spPr>
            <a:xfrm>
              <a:off x="-3005000" y="3965800"/>
              <a:ext cx="47250" cy="59700"/>
            </a:xfrm>
            <a:custGeom>
              <a:rect b="b" l="l" r="r" t="t"/>
              <a:pathLst>
                <a:path extrusionOk="0" h="2388" w="1890">
                  <a:moveTo>
                    <a:pt x="1361" y="0"/>
                  </a:moveTo>
                  <a:cubicBezTo>
                    <a:pt x="1150" y="275"/>
                    <a:pt x="790" y="169"/>
                    <a:pt x="473" y="233"/>
                  </a:cubicBezTo>
                  <a:cubicBezTo>
                    <a:pt x="156" y="444"/>
                    <a:pt x="790" y="719"/>
                    <a:pt x="431" y="952"/>
                  </a:cubicBezTo>
                  <a:cubicBezTo>
                    <a:pt x="152" y="1524"/>
                    <a:pt x="1" y="2388"/>
                    <a:pt x="504" y="2388"/>
                  </a:cubicBezTo>
                  <a:cubicBezTo>
                    <a:pt x="652" y="2388"/>
                    <a:pt x="855" y="2314"/>
                    <a:pt x="1128" y="2136"/>
                  </a:cubicBezTo>
                  <a:cubicBezTo>
                    <a:pt x="1403" y="1988"/>
                    <a:pt x="1361" y="1713"/>
                    <a:pt x="1361" y="1481"/>
                  </a:cubicBezTo>
                  <a:cubicBezTo>
                    <a:pt x="1361" y="952"/>
                    <a:pt x="1551" y="465"/>
                    <a:pt x="1890" y="64"/>
                  </a:cubicBezTo>
                  <a:lnTo>
                    <a:pt x="1361" y="0"/>
                  </a:ln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1" name="Google Shape;4891;p27"/>
            <p:cNvSpPr/>
            <p:nvPr/>
          </p:nvSpPr>
          <p:spPr>
            <a:xfrm>
              <a:off x="-4008900" y="4184075"/>
              <a:ext cx="73525" cy="117600"/>
            </a:xfrm>
            <a:custGeom>
              <a:rect b="b" l="l" r="r" t="t"/>
              <a:pathLst>
                <a:path extrusionOk="0" h="4704" w="2941">
                  <a:moveTo>
                    <a:pt x="2423" y="1"/>
                  </a:moveTo>
                  <a:cubicBezTo>
                    <a:pt x="2379" y="1"/>
                    <a:pt x="2336" y="17"/>
                    <a:pt x="2306" y="46"/>
                  </a:cubicBezTo>
                  <a:cubicBezTo>
                    <a:pt x="952" y="892"/>
                    <a:pt x="1968" y="1780"/>
                    <a:pt x="678" y="2478"/>
                  </a:cubicBezTo>
                  <a:cubicBezTo>
                    <a:pt x="635" y="2880"/>
                    <a:pt x="1" y="3113"/>
                    <a:pt x="255" y="3599"/>
                  </a:cubicBezTo>
                  <a:cubicBezTo>
                    <a:pt x="476" y="4142"/>
                    <a:pt x="639" y="4704"/>
                    <a:pt x="1454" y="4704"/>
                  </a:cubicBezTo>
                  <a:cubicBezTo>
                    <a:pt x="1496" y="4704"/>
                    <a:pt x="1541" y="4702"/>
                    <a:pt x="1587" y="4699"/>
                  </a:cubicBezTo>
                  <a:lnTo>
                    <a:pt x="1587" y="4424"/>
                  </a:lnTo>
                  <a:cubicBezTo>
                    <a:pt x="64" y="3536"/>
                    <a:pt x="2941" y="1632"/>
                    <a:pt x="2560" y="67"/>
                  </a:cubicBezTo>
                  <a:cubicBezTo>
                    <a:pt x="2526" y="22"/>
                    <a:pt x="2474" y="1"/>
                    <a:pt x="2423"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2" name="Google Shape;4892;p27"/>
            <p:cNvSpPr/>
            <p:nvPr/>
          </p:nvSpPr>
          <p:spPr>
            <a:xfrm>
              <a:off x="-4380075" y="4023725"/>
              <a:ext cx="58200" cy="77450"/>
            </a:xfrm>
            <a:custGeom>
              <a:rect b="b" l="l" r="r" t="t"/>
              <a:pathLst>
                <a:path extrusionOk="0" h="3098" w="2328">
                  <a:moveTo>
                    <a:pt x="1071" y="0"/>
                  </a:moveTo>
                  <a:cubicBezTo>
                    <a:pt x="1016" y="0"/>
                    <a:pt x="956" y="16"/>
                    <a:pt x="889" y="52"/>
                  </a:cubicBezTo>
                  <a:cubicBezTo>
                    <a:pt x="656" y="1046"/>
                    <a:pt x="64" y="2103"/>
                    <a:pt x="826" y="3097"/>
                  </a:cubicBezTo>
                  <a:cubicBezTo>
                    <a:pt x="2327" y="2378"/>
                    <a:pt x="1" y="2040"/>
                    <a:pt x="1566" y="1321"/>
                  </a:cubicBezTo>
                  <a:cubicBezTo>
                    <a:pt x="1585" y="1002"/>
                    <a:pt x="1504" y="0"/>
                    <a:pt x="1071"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3" name="Google Shape;4893;p27"/>
            <p:cNvSpPr/>
            <p:nvPr/>
          </p:nvSpPr>
          <p:spPr>
            <a:xfrm>
              <a:off x="-3150750" y="3819575"/>
              <a:ext cx="66650" cy="57425"/>
            </a:xfrm>
            <a:custGeom>
              <a:rect b="b" l="l" r="r" t="t"/>
              <a:pathLst>
                <a:path extrusionOk="0" h="2297" w="2666">
                  <a:moveTo>
                    <a:pt x="2411" y="0"/>
                  </a:moveTo>
                  <a:cubicBezTo>
                    <a:pt x="2247" y="0"/>
                    <a:pt x="2130" y="129"/>
                    <a:pt x="1988" y="224"/>
                  </a:cubicBezTo>
                  <a:cubicBezTo>
                    <a:pt x="1100" y="668"/>
                    <a:pt x="0" y="1281"/>
                    <a:pt x="1058" y="2296"/>
                  </a:cubicBezTo>
                  <a:cubicBezTo>
                    <a:pt x="1692" y="1831"/>
                    <a:pt x="2284" y="1366"/>
                    <a:pt x="2581" y="668"/>
                  </a:cubicBezTo>
                  <a:cubicBezTo>
                    <a:pt x="2644" y="477"/>
                    <a:pt x="2665" y="266"/>
                    <a:pt x="2602" y="54"/>
                  </a:cubicBezTo>
                  <a:cubicBezTo>
                    <a:pt x="2531" y="16"/>
                    <a:pt x="2468" y="0"/>
                    <a:pt x="2411"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4" name="Google Shape;4894;p27"/>
            <p:cNvSpPr/>
            <p:nvPr/>
          </p:nvSpPr>
          <p:spPr>
            <a:xfrm>
              <a:off x="-2983675" y="3995975"/>
              <a:ext cx="51325" cy="61325"/>
            </a:xfrm>
            <a:custGeom>
              <a:rect b="b" l="l" r="r" t="t"/>
              <a:pathLst>
                <a:path extrusionOk="0" h="2453" w="2053">
                  <a:moveTo>
                    <a:pt x="1471" y="1"/>
                  </a:moveTo>
                  <a:cubicBezTo>
                    <a:pt x="950" y="1"/>
                    <a:pt x="923" y="745"/>
                    <a:pt x="677" y="1183"/>
                  </a:cubicBezTo>
                  <a:cubicBezTo>
                    <a:pt x="466" y="1585"/>
                    <a:pt x="1" y="1923"/>
                    <a:pt x="318" y="2452"/>
                  </a:cubicBezTo>
                  <a:cubicBezTo>
                    <a:pt x="1291" y="2050"/>
                    <a:pt x="2052" y="1120"/>
                    <a:pt x="1862" y="104"/>
                  </a:cubicBezTo>
                  <a:cubicBezTo>
                    <a:pt x="1706" y="32"/>
                    <a:pt x="1578" y="1"/>
                    <a:pt x="1471"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5" name="Google Shape;4895;p27"/>
            <p:cNvSpPr/>
            <p:nvPr/>
          </p:nvSpPr>
          <p:spPr>
            <a:xfrm>
              <a:off x="-3342675" y="3981125"/>
              <a:ext cx="38075" cy="76700"/>
            </a:xfrm>
            <a:custGeom>
              <a:rect b="b" l="l" r="r" t="t"/>
              <a:pathLst>
                <a:path extrusionOk="0" h="3068" w="1523">
                  <a:moveTo>
                    <a:pt x="1502" y="1"/>
                  </a:moveTo>
                  <a:lnTo>
                    <a:pt x="1502" y="1"/>
                  </a:lnTo>
                  <a:cubicBezTo>
                    <a:pt x="529" y="64"/>
                    <a:pt x="0" y="2031"/>
                    <a:pt x="169" y="2898"/>
                  </a:cubicBezTo>
                  <a:cubicBezTo>
                    <a:pt x="127" y="3025"/>
                    <a:pt x="190" y="3067"/>
                    <a:pt x="338" y="3067"/>
                  </a:cubicBezTo>
                  <a:cubicBezTo>
                    <a:pt x="1100" y="2285"/>
                    <a:pt x="677" y="910"/>
                    <a:pt x="1523" y="64"/>
                  </a:cubicBezTo>
                  <a:cubicBezTo>
                    <a:pt x="1481" y="43"/>
                    <a:pt x="1481" y="22"/>
                    <a:pt x="1502"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6" name="Google Shape;4896;p27"/>
            <p:cNvSpPr/>
            <p:nvPr/>
          </p:nvSpPr>
          <p:spPr>
            <a:xfrm>
              <a:off x="-3610225" y="4065725"/>
              <a:ext cx="50250" cy="71925"/>
            </a:xfrm>
            <a:custGeom>
              <a:rect b="b" l="l" r="r" t="t"/>
              <a:pathLst>
                <a:path extrusionOk="0" h="2877" w="2010">
                  <a:moveTo>
                    <a:pt x="1608" y="0"/>
                  </a:moveTo>
                  <a:cubicBezTo>
                    <a:pt x="1100" y="0"/>
                    <a:pt x="931" y="360"/>
                    <a:pt x="656" y="614"/>
                  </a:cubicBezTo>
                  <a:cubicBezTo>
                    <a:pt x="910" y="931"/>
                    <a:pt x="720" y="1185"/>
                    <a:pt x="487" y="1439"/>
                  </a:cubicBezTo>
                  <a:cubicBezTo>
                    <a:pt x="487" y="1777"/>
                    <a:pt x="0" y="2010"/>
                    <a:pt x="106" y="2390"/>
                  </a:cubicBezTo>
                  <a:cubicBezTo>
                    <a:pt x="402" y="2496"/>
                    <a:pt x="656" y="2644"/>
                    <a:pt x="868" y="2877"/>
                  </a:cubicBezTo>
                  <a:cubicBezTo>
                    <a:pt x="1164" y="2750"/>
                    <a:pt x="910" y="2263"/>
                    <a:pt x="1396" y="2242"/>
                  </a:cubicBezTo>
                  <a:cubicBezTo>
                    <a:pt x="2010" y="2200"/>
                    <a:pt x="1967" y="1798"/>
                    <a:pt x="1967" y="1417"/>
                  </a:cubicBezTo>
                  <a:cubicBezTo>
                    <a:pt x="1896" y="1376"/>
                    <a:pt x="1836" y="1359"/>
                    <a:pt x="1783" y="1359"/>
                  </a:cubicBezTo>
                  <a:cubicBezTo>
                    <a:pt x="1565" y="1359"/>
                    <a:pt x="1461" y="1641"/>
                    <a:pt x="1206" y="1692"/>
                  </a:cubicBezTo>
                  <a:cubicBezTo>
                    <a:pt x="1375" y="1142"/>
                    <a:pt x="1925" y="487"/>
                    <a:pt x="1608"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7" name="Google Shape;4897;p27"/>
            <p:cNvSpPr/>
            <p:nvPr/>
          </p:nvSpPr>
          <p:spPr>
            <a:xfrm>
              <a:off x="-4320850" y="4008100"/>
              <a:ext cx="48425" cy="76925"/>
            </a:xfrm>
            <a:custGeom>
              <a:rect b="b" l="l" r="r" t="t"/>
              <a:pathLst>
                <a:path extrusionOk="0" h="3077" w="1937">
                  <a:moveTo>
                    <a:pt x="1058" y="0"/>
                  </a:moveTo>
                  <a:cubicBezTo>
                    <a:pt x="720" y="423"/>
                    <a:pt x="1" y="804"/>
                    <a:pt x="783" y="1417"/>
                  </a:cubicBezTo>
                  <a:cubicBezTo>
                    <a:pt x="149" y="1861"/>
                    <a:pt x="635" y="2559"/>
                    <a:pt x="318" y="3067"/>
                  </a:cubicBezTo>
                  <a:cubicBezTo>
                    <a:pt x="356" y="3074"/>
                    <a:pt x="390" y="3077"/>
                    <a:pt x="420" y="3077"/>
                  </a:cubicBezTo>
                  <a:cubicBezTo>
                    <a:pt x="951" y="3077"/>
                    <a:pt x="415" y="2082"/>
                    <a:pt x="995" y="1882"/>
                  </a:cubicBezTo>
                  <a:cubicBezTo>
                    <a:pt x="1936" y="1555"/>
                    <a:pt x="540" y="653"/>
                    <a:pt x="1504" y="653"/>
                  </a:cubicBezTo>
                  <a:cubicBezTo>
                    <a:pt x="1536" y="653"/>
                    <a:pt x="1571" y="654"/>
                    <a:pt x="1608" y="656"/>
                  </a:cubicBezTo>
                  <a:cubicBezTo>
                    <a:pt x="1418" y="465"/>
                    <a:pt x="1439" y="106"/>
                    <a:pt x="1058"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8" name="Google Shape;4898;p27"/>
            <p:cNvSpPr/>
            <p:nvPr/>
          </p:nvSpPr>
          <p:spPr>
            <a:xfrm>
              <a:off x="-3157100" y="3824600"/>
              <a:ext cx="60825" cy="59675"/>
            </a:xfrm>
            <a:custGeom>
              <a:rect b="b" l="l" r="r" t="t"/>
              <a:pathLst>
                <a:path extrusionOk="0" h="2387" w="2433">
                  <a:moveTo>
                    <a:pt x="1943" y="0"/>
                  </a:moveTo>
                  <a:cubicBezTo>
                    <a:pt x="1068" y="0"/>
                    <a:pt x="54" y="1187"/>
                    <a:pt x="1" y="1841"/>
                  </a:cubicBezTo>
                  <a:cubicBezTo>
                    <a:pt x="167" y="2091"/>
                    <a:pt x="543" y="2387"/>
                    <a:pt x="872" y="2387"/>
                  </a:cubicBezTo>
                  <a:cubicBezTo>
                    <a:pt x="1044" y="2387"/>
                    <a:pt x="1203" y="2306"/>
                    <a:pt x="1312" y="2095"/>
                  </a:cubicBezTo>
                  <a:cubicBezTo>
                    <a:pt x="635" y="805"/>
                    <a:pt x="1523" y="868"/>
                    <a:pt x="2433" y="149"/>
                  </a:cubicBezTo>
                  <a:cubicBezTo>
                    <a:pt x="2280" y="46"/>
                    <a:pt x="2114" y="0"/>
                    <a:pt x="1943"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9" name="Google Shape;4899;p27"/>
            <p:cNvSpPr/>
            <p:nvPr/>
          </p:nvSpPr>
          <p:spPr>
            <a:xfrm>
              <a:off x="-3810725" y="4004925"/>
              <a:ext cx="59875" cy="39200"/>
            </a:xfrm>
            <a:custGeom>
              <a:rect b="b" l="l" r="r" t="t"/>
              <a:pathLst>
                <a:path extrusionOk="0" h="1568" w="2395">
                  <a:moveTo>
                    <a:pt x="1443" y="0"/>
                  </a:moveTo>
                  <a:cubicBezTo>
                    <a:pt x="1231" y="275"/>
                    <a:pt x="851" y="360"/>
                    <a:pt x="534" y="487"/>
                  </a:cubicBezTo>
                  <a:cubicBezTo>
                    <a:pt x="0" y="917"/>
                    <a:pt x="1218" y="1567"/>
                    <a:pt x="1600" y="1567"/>
                  </a:cubicBezTo>
                  <a:cubicBezTo>
                    <a:pt x="1612" y="1567"/>
                    <a:pt x="1623" y="1567"/>
                    <a:pt x="1633" y="1565"/>
                  </a:cubicBezTo>
                  <a:cubicBezTo>
                    <a:pt x="851" y="867"/>
                    <a:pt x="2183" y="1079"/>
                    <a:pt x="2395" y="487"/>
                  </a:cubicBezTo>
                  <a:cubicBezTo>
                    <a:pt x="2099" y="296"/>
                    <a:pt x="1781" y="127"/>
                    <a:pt x="1443"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0" name="Google Shape;4900;p27"/>
            <p:cNvSpPr/>
            <p:nvPr/>
          </p:nvSpPr>
          <p:spPr>
            <a:xfrm>
              <a:off x="-4078925" y="4088975"/>
              <a:ext cx="62125" cy="43925"/>
            </a:xfrm>
            <a:custGeom>
              <a:rect b="b" l="l" r="r" t="t"/>
              <a:pathLst>
                <a:path extrusionOk="0" h="1757" w="2485">
                  <a:moveTo>
                    <a:pt x="2146" y="1"/>
                  </a:moveTo>
                  <a:cubicBezTo>
                    <a:pt x="1828" y="479"/>
                    <a:pt x="1977" y="1268"/>
                    <a:pt x="1519" y="1268"/>
                  </a:cubicBezTo>
                  <a:cubicBezTo>
                    <a:pt x="1369" y="1268"/>
                    <a:pt x="1154" y="1183"/>
                    <a:pt x="835" y="974"/>
                  </a:cubicBezTo>
                  <a:cubicBezTo>
                    <a:pt x="766" y="945"/>
                    <a:pt x="699" y="932"/>
                    <a:pt x="635" y="932"/>
                  </a:cubicBezTo>
                  <a:cubicBezTo>
                    <a:pt x="235" y="932"/>
                    <a:pt x="0" y="1444"/>
                    <a:pt x="475" y="1608"/>
                  </a:cubicBezTo>
                  <a:cubicBezTo>
                    <a:pt x="604" y="1685"/>
                    <a:pt x="742" y="1700"/>
                    <a:pt x="883" y="1700"/>
                  </a:cubicBezTo>
                  <a:cubicBezTo>
                    <a:pt x="970" y="1700"/>
                    <a:pt x="1058" y="1694"/>
                    <a:pt x="1144" y="1694"/>
                  </a:cubicBezTo>
                  <a:cubicBezTo>
                    <a:pt x="1264" y="1694"/>
                    <a:pt x="1381" y="1705"/>
                    <a:pt x="1491" y="1756"/>
                  </a:cubicBezTo>
                  <a:cubicBezTo>
                    <a:pt x="1871" y="1672"/>
                    <a:pt x="2336" y="1735"/>
                    <a:pt x="2485" y="1291"/>
                  </a:cubicBezTo>
                  <a:cubicBezTo>
                    <a:pt x="2210" y="910"/>
                    <a:pt x="2104" y="466"/>
                    <a:pt x="2146"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1" name="Google Shape;4901;p27"/>
            <p:cNvSpPr/>
            <p:nvPr/>
          </p:nvSpPr>
          <p:spPr>
            <a:xfrm>
              <a:off x="-4088725" y="4028700"/>
              <a:ext cx="30150" cy="60850"/>
            </a:xfrm>
            <a:custGeom>
              <a:rect b="b" l="l" r="r" t="t"/>
              <a:pathLst>
                <a:path extrusionOk="0" h="2434" w="1206">
                  <a:moveTo>
                    <a:pt x="677" y="1"/>
                  </a:moveTo>
                  <a:cubicBezTo>
                    <a:pt x="360" y="339"/>
                    <a:pt x="85" y="678"/>
                    <a:pt x="85" y="1143"/>
                  </a:cubicBezTo>
                  <a:cubicBezTo>
                    <a:pt x="0" y="1566"/>
                    <a:pt x="0" y="2010"/>
                    <a:pt x="106" y="2433"/>
                  </a:cubicBezTo>
                  <a:cubicBezTo>
                    <a:pt x="825" y="2433"/>
                    <a:pt x="614" y="1820"/>
                    <a:pt x="931" y="1524"/>
                  </a:cubicBezTo>
                  <a:cubicBezTo>
                    <a:pt x="1142" y="1101"/>
                    <a:pt x="1206" y="318"/>
                    <a:pt x="677"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2" name="Google Shape;4902;p27"/>
            <p:cNvSpPr/>
            <p:nvPr/>
          </p:nvSpPr>
          <p:spPr>
            <a:xfrm>
              <a:off x="-3951800" y="4181950"/>
              <a:ext cx="52900" cy="22325"/>
            </a:xfrm>
            <a:custGeom>
              <a:rect b="b" l="l" r="r" t="t"/>
              <a:pathLst>
                <a:path extrusionOk="0" h="893" w="2116">
                  <a:moveTo>
                    <a:pt x="1023" y="1"/>
                  </a:moveTo>
                  <a:cubicBezTo>
                    <a:pt x="742" y="1"/>
                    <a:pt x="403" y="46"/>
                    <a:pt x="1" y="131"/>
                  </a:cubicBezTo>
                  <a:lnTo>
                    <a:pt x="191" y="173"/>
                  </a:lnTo>
                  <a:cubicBezTo>
                    <a:pt x="237" y="826"/>
                    <a:pt x="871" y="891"/>
                    <a:pt x="1467" y="891"/>
                  </a:cubicBezTo>
                  <a:cubicBezTo>
                    <a:pt x="1614" y="891"/>
                    <a:pt x="1758" y="887"/>
                    <a:pt x="1891" y="887"/>
                  </a:cubicBezTo>
                  <a:cubicBezTo>
                    <a:pt x="1971" y="887"/>
                    <a:pt x="2047" y="888"/>
                    <a:pt x="2116" y="893"/>
                  </a:cubicBezTo>
                  <a:cubicBezTo>
                    <a:pt x="2056" y="275"/>
                    <a:pt x="1717" y="1"/>
                    <a:pt x="1023"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3" name="Google Shape;4903;p27"/>
            <p:cNvSpPr/>
            <p:nvPr/>
          </p:nvSpPr>
          <p:spPr>
            <a:xfrm>
              <a:off x="-4357850" y="4008175"/>
              <a:ext cx="34300" cy="48575"/>
            </a:xfrm>
            <a:custGeom>
              <a:rect b="b" l="l" r="r" t="t"/>
              <a:pathLst>
                <a:path extrusionOk="0" h="1943" w="1372">
                  <a:moveTo>
                    <a:pt x="628" y="0"/>
                  </a:moveTo>
                  <a:cubicBezTo>
                    <a:pt x="542" y="0"/>
                    <a:pt x="440" y="19"/>
                    <a:pt x="317" y="61"/>
                  </a:cubicBezTo>
                  <a:cubicBezTo>
                    <a:pt x="381" y="336"/>
                    <a:pt x="0" y="420"/>
                    <a:pt x="0" y="674"/>
                  </a:cubicBezTo>
                  <a:cubicBezTo>
                    <a:pt x="529" y="970"/>
                    <a:pt x="360" y="1541"/>
                    <a:pt x="677" y="1943"/>
                  </a:cubicBezTo>
                  <a:cubicBezTo>
                    <a:pt x="829" y="1431"/>
                    <a:pt x="1372" y="0"/>
                    <a:pt x="628"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4" name="Google Shape;4904;p27"/>
            <p:cNvSpPr/>
            <p:nvPr/>
          </p:nvSpPr>
          <p:spPr>
            <a:xfrm>
              <a:off x="-2967275" y="3970025"/>
              <a:ext cx="35450" cy="55550"/>
            </a:xfrm>
            <a:custGeom>
              <a:rect b="b" l="l" r="r" t="t"/>
              <a:pathLst>
                <a:path extrusionOk="0" h="2222" w="1418">
                  <a:moveTo>
                    <a:pt x="571" y="0"/>
                  </a:moveTo>
                  <a:cubicBezTo>
                    <a:pt x="402" y="741"/>
                    <a:pt x="0" y="1439"/>
                    <a:pt x="21" y="2221"/>
                  </a:cubicBezTo>
                  <a:cubicBezTo>
                    <a:pt x="508" y="1925"/>
                    <a:pt x="296" y="1121"/>
                    <a:pt x="1142" y="1100"/>
                  </a:cubicBezTo>
                  <a:cubicBezTo>
                    <a:pt x="1417" y="741"/>
                    <a:pt x="719" y="339"/>
                    <a:pt x="571"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5" name="Google Shape;4905;p27"/>
            <p:cNvSpPr/>
            <p:nvPr/>
          </p:nvSpPr>
          <p:spPr>
            <a:xfrm>
              <a:off x="-4085025" y="4065200"/>
              <a:ext cx="28575" cy="56600"/>
            </a:xfrm>
            <a:custGeom>
              <a:rect b="b" l="l" r="r" t="t"/>
              <a:pathLst>
                <a:path extrusionOk="0" h="2264" w="1143">
                  <a:moveTo>
                    <a:pt x="550" y="0"/>
                  </a:moveTo>
                  <a:lnTo>
                    <a:pt x="550" y="0"/>
                  </a:lnTo>
                  <a:cubicBezTo>
                    <a:pt x="169" y="233"/>
                    <a:pt x="571" y="783"/>
                    <a:pt x="21" y="952"/>
                  </a:cubicBezTo>
                  <a:lnTo>
                    <a:pt x="0" y="1565"/>
                  </a:lnTo>
                  <a:cubicBezTo>
                    <a:pt x="169" y="1798"/>
                    <a:pt x="21" y="2221"/>
                    <a:pt x="529" y="2263"/>
                  </a:cubicBezTo>
                  <a:cubicBezTo>
                    <a:pt x="677" y="2094"/>
                    <a:pt x="867" y="1988"/>
                    <a:pt x="1079" y="1946"/>
                  </a:cubicBezTo>
                  <a:cubicBezTo>
                    <a:pt x="1142" y="1502"/>
                    <a:pt x="656" y="1227"/>
                    <a:pt x="846" y="762"/>
                  </a:cubicBezTo>
                  <a:cubicBezTo>
                    <a:pt x="952" y="466"/>
                    <a:pt x="825" y="148"/>
                    <a:pt x="550"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6" name="Google Shape;4906;p27"/>
            <p:cNvSpPr/>
            <p:nvPr/>
          </p:nvSpPr>
          <p:spPr>
            <a:xfrm>
              <a:off x="-4325075" y="4084750"/>
              <a:ext cx="34400" cy="32650"/>
            </a:xfrm>
            <a:custGeom>
              <a:rect b="b" l="l" r="r" t="t"/>
              <a:pathLst>
                <a:path extrusionOk="0" h="1306" w="1376">
                  <a:moveTo>
                    <a:pt x="487" y="1"/>
                  </a:moveTo>
                  <a:cubicBezTo>
                    <a:pt x="0" y="360"/>
                    <a:pt x="127" y="826"/>
                    <a:pt x="127" y="1270"/>
                  </a:cubicBezTo>
                  <a:cubicBezTo>
                    <a:pt x="236" y="1294"/>
                    <a:pt x="335" y="1305"/>
                    <a:pt x="425" y="1305"/>
                  </a:cubicBezTo>
                  <a:cubicBezTo>
                    <a:pt x="961" y="1305"/>
                    <a:pt x="1176" y="904"/>
                    <a:pt x="1375" y="487"/>
                  </a:cubicBezTo>
                  <a:cubicBezTo>
                    <a:pt x="1352" y="459"/>
                    <a:pt x="1314" y="448"/>
                    <a:pt x="1265" y="448"/>
                  </a:cubicBezTo>
                  <a:cubicBezTo>
                    <a:pt x="1107" y="448"/>
                    <a:pt x="845" y="561"/>
                    <a:pt x="681" y="561"/>
                  </a:cubicBezTo>
                  <a:cubicBezTo>
                    <a:pt x="516" y="561"/>
                    <a:pt x="449" y="449"/>
                    <a:pt x="677"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7" name="Google Shape;4907;p27"/>
            <p:cNvSpPr/>
            <p:nvPr/>
          </p:nvSpPr>
          <p:spPr>
            <a:xfrm>
              <a:off x="-3991975" y="4205300"/>
              <a:ext cx="34925" cy="43875"/>
            </a:xfrm>
            <a:custGeom>
              <a:rect b="b" l="l" r="r" t="t"/>
              <a:pathLst>
                <a:path extrusionOk="0" h="1755" w="1397">
                  <a:moveTo>
                    <a:pt x="889" y="1"/>
                  </a:moveTo>
                  <a:lnTo>
                    <a:pt x="889" y="1"/>
                  </a:lnTo>
                  <a:cubicBezTo>
                    <a:pt x="339" y="445"/>
                    <a:pt x="360" y="1101"/>
                    <a:pt x="1" y="1629"/>
                  </a:cubicBezTo>
                  <a:cubicBezTo>
                    <a:pt x="115" y="1680"/>
                    <a:pt x="276" y="1754"/>
                    <a:pt x="395" y="1754"/>
                  </a:cubicBezTo>
                  <a:cubicBezTo>
                    <a:pt x="473" y="1754"/>
                    <a:pt x="534" y="1722"/>
                    <a:pt x="550" y="1629"/>
                  </a:cubicBezTo>
                  <a:cubicBezTo>
                    <a:pt x="698" y="1101"/>
                    <a:pt x="1396" y="635"/>
                    <a:pt x="889"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8" name="Google Shape;4908;p27"/>
            <p:cNvSpPr/>
            <p:nvPr/>
          </p:nvSpPr>
          <p:spPr>
            <a:xfrm>
              <a:off x="-3204675" y="3844175"/>
              <a:ext cx="54875" cy="40375"/>
            </a:xfrm>
            <a:custGeom>
              <a:rect b="b" l="l" r="r" t="t"/>
              <a:pathLst>
                <a:path extrusionOk="0" h="1615" w="2195">
                  <a:moveTo>
                    <a:pt x="613" y="1"/>
                  </a:moveTo>
                  <a:cubicBezTo>
                    <a:pt x="0" y="487"/>
                    <a:pt x="402" y="1291"/>
                    <a:pt x="994" y="1608"/>
                  </a:cubicBezTo>
                  <a:cubicBezTo>
                    <a:pt x="1029" y="1612"/>
                    <a:pt x="1069" y="1614"/>
                    <a:pt x="1112" y="1614"/>
                  </a:cubicBezTo>
                  <a:cubicBezTo>
                    <a:pt x="1511" y="1614"/>
                    <a:pt x="2194" y="1432"/>
                    <a:pt x="1946" y="974"/>
                  </a:cubicBezTo>
                  <a:lnTo>
                    <a:pt x="1946" y="974"/>
                  </a:lnTo>
                  <a:cubicBezTo>
                    <a:pt x="1906" y="977"/>
                    <a:pt x="1870" y="979"/>
                    <a:pt x="1837" y="979"/>
                  </a:cubicBezTo>
                  <a:cubicBezTo>
                    <a:pt x="1486" y="979"/>
                    <a:pt x="1508" y="777"/>
                    <a:pt x="1354" y="487"/>
                  </a:cubicBezTo>
                  <a:cubicBezTo>
                    <a:pt x="1350" y="487"/>
                    <a:pt x="1346" y="487"/>
                    <a:pt x="1342" y="487"/>
                  </a:cubicBezTo>
                  <a:cubicBezTo>
                    <a:pt x="1184" y="487"/>
                    <a:pt x="944" y="747"/>
                    <a:pt x="793" y="747"/>
                  </a:cubicBezTo>
                  <a:cubicBezTo>
                    <a:pt x="699" y="747"/>
                    <a:pt x="640" y="646"/>
                    <a:pt x="656" y="318"/>
                  </a:cubicBezTo>
                  <a:cubicBezTo>
                    <a:pt x="740" y="212"/>
                    <a:pt x="719" y="64"/>
                    <a:pt x="613"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9" name="Google Shape;4909;p27"/>
            <p:cNvSpPr/>
            <p:nvPr/>
          </p:nvSpPr>
          <p:spPr>
            <a:xfrm>
              <a:off x="-3765150" y="3931925"/>
              <a:ext cx="57125" cy="40775"/>
            </a:xfrm>
            <a:custGeom>
              <a:rect b="b" l="l" r="r" t="t"/>
              <a:pathLst>
                <a:path extrusionOk="0" h="1631" w="2285">
                  <a:moveTo>
                    <a:pt x="816" y="1"/>
                  </a:moveTo>
                  <a:cubicBezTo>
                    <a:pt x="620" y="1"/>
                    <a:pt x="419" y="151"/>
                    <a:pt x="217" y="151"/>
                  </a:cubicBezTo>
                  <a:cubicBezTo>
                    <a:pt x="208" y="151"/>
                    <a:pt x="200" y="150"/>
                    <a:pt x="191" y="150"/>
                  </a:cubicBezTo>
                  <a:lnTo>
                    <a:pt x="1" y="340"/>
                  </a:lnTo>
                  <a:cubicBezTo>
                    <a:pt x="233" y="361"/>
                    <a:pt x="381" y="467"/>
                    <a:pt x="381" y="678"/>
                  </a:cubicBezTo>
                  <a:cubicBezTo>
                    <a:pt x="762" y="932"/>
                    <a:pt x="1460" y="932"/>
                    <a:pt x="1418" y="1567"/>
                  </a:cubicBezTo>
                  <a:lnTo>
                    <a:pt x="1502" y="1630"/>
                  </a:lnTo>
                  <a:cubicBezTo>
                    <a:pt x="2285" y="1398"/>
                    <a:pt x="1968" y="552"/>
                    <a:pt x="1227" y="509"/>
                  </a:cubicBezTo>
                  <a:cubicBezTo>
                    <a:pt x="1201" y="510"/>
                    <a:pt x="1176" y="511"/>
                    <a:pt x="1153" y="511"/>
                  </a:cubicBezTo>
                  <a:cubicBezTo>
                    <a:pt x="691" y="511"/>
                    <a:pt x="1041" y="312"/>
                    <a:pt x="1122" y="171"/>
                  </a:cubicBezTo>
                  <a:cubicBezTo>
                    <a:pt x="1022" y="43"/>
                    <a:pt x="920" y="1"/>
                    <a:pt x="816"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0" name="Google Shape;4910;p27"/>
            <p:cNvSpPr/>
            <p:nvPr/>
          </p:nvSpPr>
          <p:spPr>
            <a:xfrm>
              <a:off x="-3173325" y="3868500"/>
              <a:ext cx="35275" cy="26000"/>
            </a:xfrm>
            <a:custGeom>
              <a:rect b="b" l="l" r="r" t="t"/>
              <a:pathLst>
                <a:path extrusionOk="0" h="1040" w="1411">
                  <a:moveTo>
                    <a:pt x="692" y="1"/>
                  </a:moveTo>
                  <a:lnTo>
                    <a:pt x="480" y="339"/>
                  </a:lnTo>
                  <a:cubicBezTo>
                    <a:pt x="0" y="769"/>
                    <a:pt x="320" y="1040"/>
                    <a:pt x="718" y="1040"/>
                  </a:cubicBezTo>
                  <a:cubicBezTo>
                    <a:pt x="987" y="1040"/>
                    <a:pt x="1292" y="916"/>
                    <a:pt x="1411" y="635"/>
                  </a:cubicBezTo>
                  <a:cubicBezTo>
                    <a:pt x="1178" y="424"/>
                    <a:pt x="1094" y="64"/>
                    <a:pt x="692"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1" name="Google Shape;4911;p27"/>
            <p:cNvSpPr/>
            <p:nvPr/>
          </p:nvSpPr>
          <p:spPr>
            <a:xfrm>
              <a:off x="-4071825" y="4019150"/>
              <a:ext cx="32825" cy="43025"/>
            </a:xfrm>
            <a:custGeom>
              <a:rect b="b" l="l" r="r" t="t"/>
              <a:pathLst>
                <a:path extrusionOk="0" h="1721" w="1313">
                  <a:moveTo>
                    <a:pt x="404" y="0"/>
                  </a:moveTo>
                  <a:cubicBezTo>
                    <a:pt x="235" y="0"/>
                    <a:pt x="139" y="262"/>
                    <a:pt x="1" y="383"/>
                  </a:cubicBezTo>
                  <a:cubicBezTo>
                    <a:pt x="382" y="785"/>
                    <a:pt x="128" y="1250"/>
                    <a:pt x="191" y="1673"/>
                  </a:cubicBezTo>
                  <a:cubicBezTo>
                    <a:pt x="247" y="1706"/>
                    <a:pt x="302" y="1721"/>
                    <a:pt x="354" y="1721"/>
                  </a:cubicBezTo>
                  <a:cubicBezTo>
                    <a:pt x="602" y="1721"/>
                    <a:pt x="781" y="1396"/>
                    <a:pt x="572" y="1187"/>
                  </a:cubicBezTo>
                  <a:cubicBezTo>
                    <a:pt x="509" y="891"/>
                    <a:pt x="318" y="637"/>
                    <a:pt x="784" y="341"/>
                  </a:cubicBezTo>
                  <a:cubicBezTo>
                    <a:pt x="1312" y="2"/>
                    <a:pt x="635" y="150"/>
                    <a:pt x="530" y="45"/>
                  </a:cubicBezTo>
                  <a:cubicBezTo>
                    <a:pt x="483" y="14"/>
                    <a:pt x="442" y="0"/>
                    <a:pt x="404"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2" name="Google Shape;4912;p27"/>
            <p:cNvSpPr/>
            <p:nvPr/>
          </p:nvSpPr>
          <p:spPr>
            <a:xfrm>
              <a:off x="-3573650" y="4061225"/>
              <a:ext cx="36950" cy="23575"/>
            </a:xfrm>
            <a:custGeom>
              <a:rect b="b" l="l" r="r" t="t"/>
              <a:pathLst>
                <a:path extrusionOk="0" h="943" w="1478">
                  <a:moveTo>
                    <a:pt x="790" y="0"/>
                  </a:moveTo>
                  <a:cubicBezTo>
                    <a:pt x="570" y="0"/>
                    <a:pt x="347" y="59"/>
                    <a:pt x="145" y="180"/>
                  </a:cubicBezTo>
                  <a:lnTo>
                    <a:pt x="145" y="477"/>
                  </a:lnTo>
                  <a:cubicBezTo>
                    <a:pt x="1" y="791"/>
                    <a:pt x="262" y="943"/>
                    <a:pt x="547" y="943"/>
                  </a:cubicBezTo>
                  <a:cubicBezTo>
                    <a:pt x="723" y="943"/>
                    <a:pt x="907" y="885"/>
                    <a:pt x="1012" y="773"/>
                  </a:cubicBezTo>
                  <a:cubicBezTo>
                    <a:pt x="1181" y="603"/>
                    <a:pt x="1097" y="265"/>
                    <a:pt x="1477" y="265"/>
                  </a:cubicBezTo>
                  <a:lnTo>
                    <a:pt x="1477" y="202"/>
                  </a:lnTo>
                  <a:cubicBezTo>
                    <a:pt x="1268" y="69"/>
                    <a:pt x="1030" y="0"/>
                    <a:pt x="790"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3" name="Google Shape;4913;p27"/>
            <p:cNvSpPr/>
            <p:nvPr/>
          </p:nvSpPr>
          <p:spPr>
            <a:xfrm>
              <a:off x="-3119550" y="3796875"/>
              <a:ext cx="38625" cy="31475"/>
            </a:xfrm>
            <a:custGeom>
              <a:rect b="b" l="l" r="r" t="t"/>
              <a:pathLst>
                <a:path extrusionOk="0" h="1259" w="1545">
                  <a:moveTo>
                    <a:pt x="1054" y="1"/>
                  </a:moveTo>
                  <a:cubicBezTo>
                    <a:pt x="988" y="1"/>
                    <a:pt x="907" y="51"/>
                    <a:pt x="804" y="180"/>
                  </a:cubicBezTo>
                  <a:cubicBezTo>
                    <a:pt x="846" y="730"/>
                    <a:pt x="21" y="772"/>
                    <a:pt x="0" y="1258"/>
                  </a:cubicBezTo>
                  <a:lnTo>
                    <a:pt x="931" y="1258"/>
                  </a:lnTo>
                  <a:cubicBezTo>
                    <a:pt x="1163" y="1047"/>
                    <a:pt x="1544" y="814"/>
                    <a:pt x="1333" y="455"/>
                  </a:cubicBezTo>
                  <a:cubicBezTo>
                    <a:pt x="1274" y="264"/>
                    <a:pt x="1205" y="1"/>
                    <a:pt x="1054"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4" name="Google Shape;4914;p27"/>
            <p:cNvSpPr/>
            <p:nvPr/>
          </p:nvSpPr>
          <p:spPr>
            <a:xfrm>
              <a:off x="-3121150" y="3788200"/>
              <a:ext cx="29100" cy="17975"/>
            </a:xfrm>
            <a:custGeom>
              <a:rect b="b" l="l" r="r" t="t"/>
              <a:pathLst>
                <a:path extrusionOk="0" h="719" w="1164">
                  <a:moveTo>
                    <a:pt x="238" y="0"/>
                  </a:moveTo>
                  <a:cubicBezTo>
                    <a:pt x="161" y="0"/>
                    <a:pt x="83" y="11"/>
                    <a:pt x="1" y="40"/>
                  </a:cubicBezTo>
                  <a:cubicBezTo>
                    <a:pt x="24" y="523"/>
                    <a:pt x="190" y="718"/>
                    <a:pt x="432" y="718"/>
                  </a:cubicBezTo>
                  <a:cubicBezTo>
                    <a:pt x="636" y="718"/>
                    <a:pt x="893" y="580"/>
                    <a:pt x="1164" y="358"/>
                  </a:cubicBezTo>
                  <a:cubicBezTo>
                    <a:pt x="1122" y="294"/>
                    <a:pt x="1058" y="210"/>
                    <a:pt x="995" y="146"/>
                  </a:cubicBezTo>
                  <a:cubicBezTo>
                    <a:pt x="734" y="130"/>
                    <a:pt x="498" y="0"/>
                    <a:pt x="238"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5" name="Google Shape;4915;p27"/>
            <p:cNvSpPr/>
            <p:nvPr/>
          </p:nvSpPr>
          <p:spPr>
            <a:xfrm>
              <a:off x="-2999525" y="3965350"/>
              <a:ext cx="28575" cy="11425"/>
            </a:xfrm>
            <a:custGeom>
              <a:rect b="b" l="l" r="r" t="t"/>
              <a:pathLst>
                <a:path extrusionOk="0" h="457" w="1143">
                  <a:moveTo>
                    <a:pt x="911" y="0"/>
                  </a:moveTo>
                  <a:cubicBezTo>
                    <a:pt x="588" y="0"/>
                    <a:pt x="273" y="105"/>
                    <a:pt x="0" y="293"/>
                  </a:cubicBezTo>
                  <a:cubicBezTo>
                    <a:pt x="25" y="343"/>
                    <a:pt x="71" y="363"/>
                    <a:pt x="118" y="363"/>
                  </a:cubicBezTo>
                  <a:cubicBezTo>
                    <a:pt x="152" y="363"/>
                    <a:pt x="185" y="353"/>
                    <a:pt x="212" y="335"/>
                  </a:cubicBezTo>
                  <a:cubicBezTo>
                    <a:pt x="219" y="335"/>
                    <a:pt x="227" y="335"/>
                    <a:pt x="235" y="335"/>
                  </a:cubicBezTo>
                  <a:cubicBezTo>
                    <a:pt x="417" y="335"/>
                    <a:pt x="658" y="457"/>
                    <a:pt x="846" y="457"/>
                  </a:cubicBezTo>
                  <a:cubicBezTo>
                    <a:pt x="1009" y="457"/>
                    <a:pt x="1132" y="364"/>
                    <a:pt x="1142" y="18"/>
                  </a:cubicBezTo>
                  <a:cubicBezTo>
                    <a:pt x="1065" y="6"/>
                    <a:pt x="988" y="0"/>
                    <a:pt x="911"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6" name="Google Shape;4916;p27"/>
            <p:cNvSpPr/>
            <p:nvPr/>
          </p:nvSpPr>
          <p:spPr>
            <a:xfrm>
              <a:off x="-3600175" y="4081050"/>
              <a:ext cx="22225" cy="20650"/>
            </a:xfrm>
            <a:custGeom>
              <a:rect b="b" l="l" r="r" t="t"/>
              <a:pathLst>
                <a:path extrusionOk="0" h="826" w="889">
                  <a:moveTo>
                    <a:pt x="254" y="1"/>
                  </a:moveTo>
                  <a:lnTo>
                    <a:pt x="64" y="170"/>
                  </a:lnTo>
                  <a:cubicBezTo>
                    <a:pt x="296" y="381"/>
                    <a:pt x="0" y="614"/>
                    <a:pt x="85" y="826"/>
                  </a:cubicBezTo>
                  <a:cubicBezTo>
                    <a:pt x="592" y="614"/>
                    <a:pt x="889" y="381"/>
                    <a:pt x="254"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7" name="Google Shape;4917;p27"/>
            <p:cNvSpPr/>
            <p:nvPr/>
          </p:nvSpPr>
          <p:spPr>
            <a:xfrm>
              <a:off x="-3189350" y="3836775"/>
              <a:ext cx="16950" cy="15825"/>
            </a:xfrm>
            <a:custGeom>
              <a:rect b="b" l="l" r="r" t="t"/>
              <a:pathLst>
                <a:path extrusionOk="0" h="633" w="678">
                  <a:moveTo>
                    <a:pt x="64" y="1"/>
                  </a:moveTo>
                  <a:cubicBezTo>
                    <a:pt x="0" y="191"/>
                    <a:pt x="0" y="403"/>
                    <a:pt x="43" y="614"/>
                  </a:cubicBezTo>
                  <a:cubicBezTo>
                    <a:pt x="111" y="627"/>
                    <a:pt x="171" y="633"/>
                    <a:pt x="223" y="633"/>
                  </a:cubicBezTo>
                  <a:cubicBezTo>
                    <a:pt x="678" y="633"/>
                    <a:pt x="482" y="172"/>
                    <a:pt x="64"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8" name="Google Shape;4918;p27"/>
            <p:cNvSpPr/>
            <p:nvPr/>
          </p:nvSpPr>
          <p:spPr>
            <a:xfrm>
              <a:off x="-3179825" y="3876975"/>
              <a:ext cx="18525" cy="14300"/>
            </a:xfrm>
            <a:custGeom>
              <a:rect b="b" l="l" r="r" t="t"/>
              <a:pathLst>
                <a:path extrusionOk="0" h="572" w="741">
                  <a:moveTo>
                    <a:pt x="740" y="0"/>
                  </a:moveTo>
                  <a:lnTo>
                    <a:pt x="0" y="296"/>
                  </a:lnTo>
                  <a:lnTo>
                    <a:pt x="550" y="571"/>
                  </a:lnTo>
                  <a:lnTo>
                    <a:pt x="740" y="0"/>
                  </a:ln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9" name="Google Shape;4919;p27"/>
            <p:cNvSpPr/>
            <p:nvPr/>
          </p:nvSpPr>
          <p:spPr>
            <a:xfrm>
              <a:off x="-3004300" y="3973200"/>
              <a:ext cx="24350" cy="16400"/>
            </a:xfrm>
            <a:custGeom>
              <a:rect b="b" l="l" r="r" t="t"/>
              <a:pathLst>
                <a:path extrusionOk="0" h="656" w="974">
                  <a:moveTo>
                    <a:pt x="191" y="0"/>
                  </a:moveTo>
                  <a:lnTo>
                    <a:pt x="1" y="148"/>
                  </a:lnTo>
                  <a:cubicBezTo>
                    <a:pt x="233" y="212"/>
                    <a:pt x="403" y="423"/>
                    <a:pt x="403" y="656"/>
                  </a:cubicBezTo>
                  <a:cubicBezTo>
                    <a:pt x="974" y="444"/>
                    <a:pt x="487" y="233"/>
                    <a:pt x="403" y="21"/>
                  </a:cubicBezTo>
                  <a:lnTo>
                    <a:pt x="191" y="0"/>
                  </a:ln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0" name="Google Shape;4920;p27"/>
            <p:cNvSpPr/>
            <p:nvPr/>
          </p:nvSpPr>
          <p:spPr>
            <a:xfrm>
              <a:off x="-3762725" y="3972975"/>
              <a:ext cx="35150" cy="44200"/>
            </a:xfrm>
            <a:custGeom>
              <a:rect b="b" l="l" r="r" t="t"/>
              <a:pathLst>
                <a:path extrusionOk="0" h="1768" w="1406">
                  <a:moveTo>
                    <a:pt x="1321" y="1"/>
                  </a:moveTo>
                  <a:cubicBezTo>
                    <a:pt x="722" y="1"/>
                    <a:pt x="1" y="1240"/>
                    <a:pt x="263" y="1765"/>
                  </a:cubicBezTo>
                  <a:lnTo>
                    <a:pt x="475" y="1765"/>
                  </a:lnTo>
                  <a:cubicBezTo>
                    <a:pt x="513" y="1767"/>
                    <a:pt x="551" y="1768"/>
                    <a:pt x="588" y="1768"/>
                  </a:cubicBezTo>
                  <a:cubicBezTo>
                    <a:pt x="962" y="1768"/>
                    <a:pt x="1269" y="1661"/>
                    <a:pt x="1173" y="1257"/>
                  </a:cubicBezTo>
                  <a:cubicBezTo>
                    <a:pt x="1067" y="792"/>
                    <a:pt x="1321" y="411"/>
                    <a:pt x="1405" y="9"/>
                  </a:cubicBezTo>
                  <a:cubicBezTo>
                    <a:pt x="1378" y="4"/>
                    <a:pt x="1350" y="1"/>
                    <a:pt x="1321"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1" name="Google Shape;4921;p27"/>
            <p:cNvSpPr/>
            <p:nvPr/>
          </p:nvSpPr>
          <p:spPr>
            <a:xfrm>
              <a:off x="-3483325" y="3859600"/>
              <a:ext cx="74575" cy="68050"/>
            </a:xfrm>
            <a:custGeom>
              <a:rect b="b" l="l" r="r" t="t"/>
              <a:pathLst>
                <a:path extrusionOk="0" h="2722" w="2983">
                  <a:moveTo>
                    <a:pt x="1470" y="1"/>
                  </a:moveTo>
                  <a:cubicBezTo>
                    <a:pt x="1384" y="1"/>
                    <a:pt x="1289" y="13"/>
                    <a:pt x="1185" y="40"/>
                  </a:cubicBezTo>
                  <a:cubicBezTo>
                    <a:pt x="275" y="166"/>
                    <a:pt x="487" y="1287"/>
                    <a:pt x="233" y="1879"/>
                  </a:cubicBezTo>
                  <a:cubicBezTo>
                    <a:pt x="85" y="2133"/>
                    <a:pt x="0" y="2345"/>
                    <a:pt x="296" y="2514"/>
                  </a:cubicBezTo>
                  <a:cubicBezTo>
                    <a:pt x="460" y="2664"/>
                    <a:pt x="635" y="2722"/>
                    <a:pt x="814" y="2722"/>
                  </a:cubicBezTo>
                  <a:cubicBezTo>
                    <a:pt x="1189" y="2722"/>
                    <a:pt x="1581" y="2468"/>
                    <a:pt x="1925" y="2281"/>
                  </a:cubicBezTo>
                  <a:cubicBezTo>
                    <a:pt x="2115" y="1774"/>
                    <a:pt x="2982" y="1308"/>
                    <a:pt x="2496" y="759"/>
                  </a:cubicBezTo>
                  <a:cubicBezTo>
                    <a:pt x="2223" y="450"/>
                    <a:pt x="1998" y="1"/>
                    <a:pt x="1470"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2" name="Google Shape;4922;p27"/>
            <p:cNvSpPr/>
            <p:nvPr/>
          </p:nvSpPr>
          <p:spPr>
            <a:xfrm>
              <a:off x="-3453725" y="3856025"/>
              <a:ext cx="45500" cy="60625"/>
            </a:xfrm>
            <a:custGeom>
              <a:rect b="b" l="l" r="r" t="t"/>
              <a:pathLst>
                <a:path extrusionOk="0" h="2425" w="1820">
                  <a:moveTo>
                    <a:pt x="576" y="1"/>
                  </a:moveTo>
                  <a:cubicBezTo>
                    <a:pt x="396" y="1"/>
                    <a:pt x="203" y="55"/>
                    <a:pt x="1" y="183"/>
                  </a:cubicBezTo>
                  <a:cubicBezTo>
                    <a:pt x="1671" y="754"/>
                    <a:pt x="1037" y="1219"/>
                    <a:pt x="741" y="2424"/>
                  </a:cubicBezTo>
                  <a:lnTo>
                    <a:pt x="1100" y="2276"/>
                  </a:lnTo>
                  <a:cubicBezTo>
                    <a:pt x="1227" y="1769"/>
                    <a:pt x="1820" y="1409"/>
                    <a:pt x="1671" y="817"/>
                  </a:cubicBezTo>
                  <a:cubicBezTo>
                    <a:pt x="1441" y="387"/>
                    <a:pt x="1054" y="1"/>
                    <a:pt x="576"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3" name="Google Shape;4923;p27"/>
            <p:cNvSpPr/>
            <p:nvPr/>
          </p:nvSpPr>
          <p:spPr>
            <a:xfrm>
              <a:off x="-3974525" y="4186275"/>
              <a:ext cx="75625" cy="86200"/>
            </a:xfrm>
            <a:custGeom>
              <a:rect b="b" l="l" r="r" t="t"/>
              <a:pathLst>
                <a:path extrusionOk="0" h="3448" w="3025">
                  <a:moveTo>
                    <a:pt x="1100" y="0"/>
                  </a:moveTo>
                  <a:lnTo>
                    <a:pt x="0" y="2708"/>
                  </a:lnTo>
                  <a:cubicBezTo>
                    <a:pt x="297" y="2919"/>
                    <a:pt x="381" y="3427"/>
                    <a:pt x="762" y="3448"/>
                  </a:cubicBezTo>
                  <a:cubicBezTo>
                    <a:pt x="804" y="3440"/>
                    <a:pt x="850" y="3438"/>
                    <a:pt x="898" y="3438"/>
                  </a:cubicBezTo>
                  <a:cubicBezTo>
                    <a:pt x="961" y="3438"/>
                    <a:pt x="1028" y="3442"/>
                    <a:pt x="1090" y="3442"/>
                  </a:cubicBezTo>
                  <a:cubicBezTo>
                    <a:pt x="1248" y="3442"/>
                    <a:pt x="1384" y="3419"/>
                    <a:pt x="1396" y="3257"/>
                  </a:cubicBezTo>
                  <a:cubicBezTo>
                    <a:pt x="1460" y="2644"/>
                    <a:pt x="2031" y="2221"/>
                    <a:pt x="2115" y="1650"/>
                  </a:cubicBezTo>
                  <a:cubicBezTo>
                    <a:pt x="2158" y="1143"/>
                    <a:pt x="2560" y="868"/>
                    <a:pt x="3025" y="720"/>
                  </a:cubicBezTo>
                  <a:cubicBezTo>
                    <a:pt x="2475" y="297"/>
                    <a:pt x="1481" y="741"/>
                    <a:pt x="1100"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4" name="Google Shape;4924;p27"/>
            <p:cNvSpPr/>
            <p:nvPr/>
          </p:nvSpPr>
          <p:spPr>
            <a:xfrm>
              <a:off x="-3962900" y="4206375"/>
              <a:ext cx="58725" cy="72450"/>
            </a:xfrm>
            <a:custGeom>
              <a:rect b="b" l="l" r="r" t="t"/>
              <a:pathLst>
                <a:path extrusionOk="0" h="2898" w="2349">
                  <a:moveTo>
                    <a:pt x="2348" y="0"/>
                  </a:moveTo>
                  <a:cubicBezTo>
                    <a:pt x="1989" y="21"/>
                    <a:pt x="1524" y="127"/>
                    <a:pt x="1524" y="381"/>
                  </a:cubicBezTo>
                  <a:cubicBezTo>
                    <a:pt x="1502" y="1036"/>
                    <a:pt x="952" y="1502"/>
                    <a:pt x="868" y="2094"/>
                  </a:cubicBezTo>
                  <a:cubicBezTo>
                    <a:pt x="804" y="2559"/>
                    <a:pt x="487" y="2559"/>
                    <a:pt x="107" y="2559"/>
                  </a:cubicBezTo>
                  <a:cubicBezTo>
                    <a:pt x="1" y="2644"/>
                    <a:pt x="1" y="2813"/>
                    <a:pt x="107" y="2898"/>
                  </a:cubicBezTo>
                  <a:cubicBezTo>
                    <a:pt x="1545" y="2665"/>
                    <a:pt x="1460" y="931"/>
                    <a:pt x="2348"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5" name="Google Shape;4925;p27"/>
            <p:cNvSpPr/>
            <p:nvPr/>
          </p:nvSpPr>
          <p:spPr>
            <a:xfrm>
              <a:off x="-3991450" y="4269825"/>
              <a:ext cx="32800" cy="24875"/>
            </a:xfrm>
            <a:custGeom>
              <a:rect b="b" l="l" r="r" t="t"/>
              <a:pathLst>
                <a:path extrusionOk="0" h="995" w="1312">
                  <a:moveTo>
                    <a:pt x="318" y="0"/>
                  </a:moveTo>
                  <a:lnTo>
                    <a:pt x="318" y="0"/>
                  </a:lnTo>
                  <a:cubicBezTo>
                    <a:pt x="1" y="550"/>
                    <a:pt x="22" y="952"/>
                    <a:pt x="889" y="994"/>
                  </a:cubicBezTo>
                  <a:cubicBezTo>
                    <a:pt x="1164" y="761"/>
                    <a:pt x="1312" y="381"/>
                    <a:pt x="1249" y="21"/>
                  </a:cubicBezTo>
                  <a:cubicBezTo>
                    <a:pt x="1216" y="10"/>
                    <a:pt x="1184" y="4"/>
                    <a:pt x="1155" y="4"/>
                  </a:cubicBezTo>
                  <a:cubicBezTo>
                    <a:pt x="961" y="4"/>
                    <a:pt x="833" y="223"/>
                    <a:pt x="651" y="223"/>
                  </a:cubicBezTo>
                  <a:cubicBezTo>
                    <a:pt x="559" y="223"/>
                    <a:pt x="453" y="167"/>
                    <a:pt x="318"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6" name="Google Shape;4926;p27"/>
            <p:cNvSpPr/>
            <p:nvPr/>
          </p:nvSpPr>
          <p:spPr>
            <a:xfrm>
              <a:off x="-4071275" y="4031525"/>
              <a:ext cx="44950" cy="80100"/>
            </a:xfrm>
            <a:custGeom>
              <a:rect b="b" l="l" r="r" t="t"/>
              <a:pathLst>
                <a:path extrusionOk="0" h="3204" w="1798">
                  <a:moveTo>
                    <a:pt x="1334" y="0"/>
                  </a:moveTo>
                  <a:cubicBezTo>
                    <a:pt x="978" y="0"/>
                    <a:pt x="695" y="384"/>
                    <a:pt x="550" y="692"/>
                  </a:cubicBezTo>
                  <a:cubicBezTo>
                    <a:pt x="550" y="882"/>
                    <a:pt x="592" y="1072"/>
                    <a:pt x="360" y="1178"/>
                  </a:cubicBezTo>
                  <a:cubicBezTo>
                    <a:pt x="254" y="1834"/>
                    <a:pt x="0" y="2510"/>
                    <a:pt x="529" y="3103"/>
                  </a:cubicBezTo>
                  <a:cubicBezTo>
                    <a:pt x="686" y="3173"/>
                    <a:pt x="806" y="3204"/>
                    <a:pt x="900" y="3204"/>
                  </a:cubicBezTo>
                  <a:cubicBezTo>
                    <a:pt x="1148" y="3204"/>
                    <a:pt x="1214" y="2986"/>
                    <a:pt x="1290" y="2680"/>
                  </a:cubicBezTo>
                  <a:cubicBezTo>
                    <a:pt x="1459" y="1982"/>
                    <a:pt x="1227" y="1263"/>
                    <a:pt x="1523" y="586"/>
                  </a:cubicBezTo>
                  <a:cubicBezTo>
                    <a:pt x="1629" y="396"/>
                    <a:pt x="1798" y="142"/>
                    <a:pt x="1523" y="36"/>
                  </a:cubicBezTo>
                  <a:cubicBezTo>
                    <a:pt x="1458" y="11"/>
                    <a:pt x="1395" y="0"/>
                    <a:pt x="1334"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7" name="Google Shape;4927;p27"/>
            <p:cNvSpPr/>
            <p:nvPr/>
          </p:nvSpPr>
          <p:spPr>
            <a:xfrm>
              <a:off x="-3599125" y="4067300"/>
              <a:ext cx="62425" cy="50775"/>
            </a:xfrm>
            <a:custGeom>
              <a:rect b="b" l="l" r="r" t="t"/>
              <a:pathLst>
                <a:path extrusionOk="0" h="2031" w="2497">
                  <a:moveTo>
                    <a:pt x="2340" y="0"/>
                  </a:moveTo>
                  <a:cubicBezTo>
                    <a:pt x="2001" y="0"/>
                    <a:pt x="1837" y="600"/>
                    <a:pt x="1564" y="600"/>
                  </a:cubicBezTo>
                  <a:cubicBezTo>
                    <a:pt x="1454" y="600"/>
                    <a:pt x="1327" y="504"/>
                    <a:pt x="1164" y="234"/>
                  </a:cubicBezTo>
                  <a:cubicBezTo>
                    <a:pt x="931" y="403"/>
                    <a:pt x="804" y="656"/>
                    <a:pt x="825" y="931"/>
                  </a:cubicBezTo>
                  <a:cubicBezTo>
                    <a:pt x="931" y="1354"/>
                    <a:pt x="1" y="1608"/>
                    <a:pt x="529" y="1925"/>
                  </a:cubicBezTo>
                  <a:cubicBezTo>
                    <a:pt x="645" y="2000"/>
                    <a:pt x="734" y="2030"/>
                    <a:pt x="807" y="2030"/>
                  </a:cubicBezTo>
                  <a:cubicBezTo>
                    <a:pt x="1142" y="2030"/>
                    <a:pt x="1106" y="1375"/>
                    <a:pt x="1507" y="1375"/>
                  </a:cubicBezTo>
                  <a:cubicBezTo>
                    <a:pt x="1513" y="1375"/>
                    <a:pt x="1518" y="1375"/>
                    <a:pt x="1523" y="1376"/>
                  </a:cubicBezTo>
                  <a:cubicBezTo>
                    <a:pt x="2496" y="1249"/>
                    <a:pt x="2094" y="445"/>
                    <a:pt x="2454" y="22"/>
                  </a:cubicBezTo>
                  <a:cubicBezTo>
                    <a:pt x="2414" y="7"/>
                    <a:pt x="2376" y="0"/>
                    <a:pt x="2340"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8" name="Google Shape;4928;p27"/>
            <p:cNvSpPr/>
            <p:nvPr/>
          </p:nvSpPr>
          <p:spPr>
            <a:xfrm>
              <a:off x="-3631375" y="4122275"/>
              <a:ext cx="43625" cy="29450"/>
            </a:xfrm>
            <a:custGeom>
              <a:rect b="b" l="l" r="r" t="t"/>
              <a:pathLst>
                <a:path extrusionOk="0" h="1178" w="1745">
                  <a:moveTo>
                    <a:pt x="1407" y="1"/>
                  </a:moveTo>
                  <a:cubicBezTo>
                    <a:pt x="1295" y="1"/>
                    <a:pt x="1147" y="40"/>
                    <a:pt x="952" y="128"/>
                  </a:cubicBezTo>
                  <a:cubicBezTo>
                    <a:pt x="656" y="382"/>
                    <a:pt x="0" y="382"/>
                    <a:pt x="318" y="911"/>
                  </a:cubicBezTo>
                  <a:cubicBezTo>
                    <a:pt x="445" y="1102"/>
                    <a:pt x="608" y="1177"/>
                    <a:pt x="781" y="1177"/>
                  </a:cubicBezTo>
                  <a:cubicBezTo>
                    <a:pt x="1123" y="1177"/>
                    <a:pt x="1503" y="882"/>
                    <a:pt x="1714" y="615"/>
                  </a:cubicBezTo>
                  <a:cubicBezTo>
                    <a:pt x="1744" y="264"/>
                    <a:pt x="1698" y="1"/>
                    <a:pt x="1407"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9" name="Google Shape;4929;p27"/>
            <p:cNvSpPr/>
            <p:nvPr/>
          </p:nvSpPr>
          <p:spPr>
            <a:xfrm>
              <a:off x="-3177200" y="3788150"/>
              <a:ext cx="89400" cy="85675"/>
            </a:xfrm>
            <a:custGeom>
              <a:rect b="b" l="l" r="r" t="t"/>
              <a:pathLst>
                <a:path extrusionOk="0" h="3427" w="3576">
                  <a:moveTo>
                    <a:pt x="2116" y="0"/>
                  </a:moveTo>
                  <a:cubicBezTo>
                    <a:pt x="2264" y="1058"/>
                    <a:pt x="783" y="317"/>
                    <a:pt x="255" y="2728"/>
                  </a:cubicBezTo>
                  <a:cubicBezTo>
                    <a:pt x="318" y="2961"/>
                    <a:pt x="1" y="3151"/>
                    <a:pt x="149" y="3426"/>
                  </a:cubicBezTo>
                  <a:cubicBezTo>
                    <a:pt x="1143" y="3257"/>
                    <a:pt x="1608" y="2242"/>
                    <a:pt x="2306" y="1607"/>
                  </a:cubicBezTo>
                  <a:cubicBezTo>
                    <a:pt x="2623" y="1248"/>
                    <a:pt x="3575" y="1269"/>
                    <a:pt x="3237" y="486"/>
                  </a:cubicBezTo>
                  <a:lnTo>
                    <a:pt x="3237" y="486"/>
                  </a:lnTo>
                  <a:cubicBezTo>
                    <a:pt x="3059" y="555"/>
                    <a:pt x="2903" y="592"/>
                    <a:pt x="2772" y="592"/>
                  </a:cubicBezTo>
                  <a:cubicBezTo>
                    <a:pt x="2499" y="592"/>
                    <a:pt x="2335" y="429"/>
                    <a:pt x="2306" y="42"/>
                  </a:cubicBezTo>
                  <a:lnTo>
                    <a:pt x="2116" y="0"/>
                  </a:ln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0" name="Google Shape;4930;p27"/>
            <p:cNvSpPr/>
            <p:nvPr/>
          </p:nvSpPr>
          <p:spPr>
            <a:xfrm>
              <a:off x="-3774675" y="3952050"/>
              <a:ext cx="47100" cy="64750"/>
            </a:xfrm>
            <a:custGeom>
              <a:rect b="b" l="l" r="r" t="t"/>
              <a:pathLst>
                <a:path extrusionOk="0" h="2590" w="1884">
                  <a:moveTo>
                    <a:pt x="741" y="0"/>
                  </a:moveTo>
                  <a:cubicBezTo>
                    <a:pt x="339" y="529"/>
                    <a:pt x="403" y="1375"/>
                    <a:pt x="1" y="1946"/>
                  </a:cubicBezTo>
                  <a:cubicBezTo>
                    <a:pt x="22" y="2010"/>
                    <a:pt x="22" y="2052"/>
                    <a:pt x="1" y="2094"/>
                  </a:cubicBezTo>
                  <a:cubicBezTo>
                    <a:pt x="134" y="2342"/>
                    <a:pt x="268" y="2590"/>
                    <a:pt x="618" y="2590"/>
                  </a:cubicBezTo>
                  <a:cubicBezTo>
                    <a:pt x="656" y="2590"/>
                    <a:pt x="697" y="2587"/>
                    <a:pt x="741" y="2581"/>
                  </a:cubicBezTo>
                  <a:cubicBezTo>
                    <a:pt x="805" y="1988"/>
                    <a:pt x="1418" y="1587"/>
                    <a:pt x="1503" y="994"/>
                  </a:cubicBezTo>
                  <a:cubicBezTo>
                    <a:pt x="1883" y="191"/>
                    <a:pt x="1756" y="64"/>
                    <a:pt x="741"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1" name="Google Shape;4931;p27"/>
            <p:cNvSpPr/>
            <p:nvPr/>
          </p:nvSpPr>
          <p:spPr>
            <a:xfrm>
              <a:off x="-3756150" y="3948875"/>
              <a:ext cx="32800" cy="28050"/>
            </a:xfrm>
            <a:custGeom>
              <a:rect b="b" l="l" r="r" t="t"/>
              <a:pathLst>
                <a:path extrusionOk="0" h="1122" w="1312">
                  <a:moveTo>
                    <a:pt x="0" y="0"/>
                  </a:moveTo>
                  <a:lnTo>
                    <a:pt x="0" y="148"/>
                  </a:lnTo>
                  <a:cubicBezTo>
                    <a:pt x="698" y="212"/>
                    <a:pt x="973" y="529"/>
                    <a:pt x="762" y="1121"/>
                  </a:cubicBezTo>
                  <a:lnTo>
                    <a:pt x="1121" y="952"/>
                  </a:lnTo>
                  <a:cubicBezTo>
                    <a:pt x="1311" y="170"/>
                    <a:pt x="1185" y="64"/>
                    <a:pt x="0"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2" name="Google Shape;4932;p27"/>
            <p:cNvSpPr/>
            <p:nvPr/>
          </p:nvSpPr>
          <p:spPr>
            <a:xfrm>
              <a:off x="-3783125" y="3961025"/>
              <a:ext cx="25400" cy="40225"/>
            </a:xfrm>
            <a:custGeom>
              <a:rect b="b" l="l" r="r" t="t"/>
              <a:pathLst>
                <a:path extrusionOk="0" h="1609" w="1016">
                  <a:moveTo>
                    <a:pt x="741" y="1"/>
                  </a:moveTo>
                  <a:lnTo>
                    <a:pt x="741" y="1"/>
                  </a:lnTo>
                  <a:cubicBezTo>
                    <a:pt x="1" y="424"/>
                    <a:pt x="212" y="1016"/>
                    <a:pt x="360" y="1608"/>
                  </a:cubicBezTo>
                  <a:lnTo>
                    <a:pt x="529" y="1439"/>
                  </a:lnTo>
                  <a:cubicBezTo>
                    <a:pt x="593" y="953"/>
                    <a:pt x="1016" y="508"/>
                    <a:pt x="741"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3" name="Google Shape;4933;p27"/>
            <p:cNvSpPr/>
            <p:nvPr/>
          </p:nvSpPr>
          <p:spPr>
            <a:xfrm>
              <a:off x="-3772025" y="3961025"/>
              <a:ext cx="21175" cy="35975"/>
            </a:xfrm>
            <a:custGeom>
              <a:rect b="b" l="l" r="r" t="t"/>
              <a:pathLst>
                <a:path extrusionOk="0" h="1439" w="847">
                  <a:moveTo>
                    <a:pt x="297" y="1"/>
                  </a:moveTo>
                  <a:cubicBezTo>
                    <a:pt x="212" y="487"/>
                    <a:pt x="1" y="931"/>
                    <a:pt x="85" y="1439"/>
                  </a:cubicBezTo>
                  <a:cubicBezTo>
                    <a:pt x="339" y="974"/>
                    <a:pt x="847" y="572"/>
                    <a:pt x="466"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4" name="Google Shape;4934;p27"/>
            <p:cNvSpPr/>
            <p:nvPr/>
          </p:nvSpPr>
          <p:spPr>
            <a:xfrm>
              <a:off x="-3986150" y="4253950"/>
              <a:ext cx="14300" cy="15900"/>
            </a:xfrm>
            <a:custGeom>
              <a:rect b="b" l="l" r="r" t="t"/>
              <a:pathLst>
                <a:path extrusionOk="0" h="636" w="572">
                  <a:moveTo>
                    <a:pt x="465" y="1"/>
                  </a:moveTo>
                  <a:cubicBezTo>
                    <a:pt x="0" y="64"/>
                    <a:pt x="148" y="402"/>
                    <a:pt x="106" y="635"/>
                  </a:cubicBezTo>
                  <a:cubicBezTo>
                    <a:pt x="571" y="572"/>
                    <a:pt x="550" y="297"/>
                    <a:pt x="487"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5" name="Google Shape;4935;p27"/>
            <p:cNvSpPr/>
            <p:nvPr/>
          </p:nvSpPr>
          <p:spPr>
            <a:xfrm>
              <a:off x="-4083975" y="4060975"/>
              <a:ext cx="26475" cy="48125"/>
            </a:xfrm>
            <a:custGeom>
              <a:rect b="b" l="l" r="r" t="t"/>
              <a:pathLst>
                <a:path extrusionOk="0" h="1925" w="1059">
                  <a:moveTo>
                    <a:pt x="677" y="0"/>
                  </a:moveTo>
                  <a:lnTo>
                    <a:pt x="508" y="169"/>
                  </a:lnTo>
                  <a:cubicBezTo>
                    <a:pt x="910" y="994"/>
                    <a:pt x="1" y="1438"/>
                    <a:pt x="1058" y="1925"/>
                  </a:cubicBezTo>
                  <a:cubicBezTo>
                    <a:pt x="783" y="1311"/>
                    <a:pt x="995" y="635"/>
                    <a:pt x="868"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6" name="Google Shape;4936;p27"/>
            <p:cNvSpPr/>
            <p:nvPr/>
          </p:nvSpPr>
          <p:spPr>
            <a:xfrm>
              <a:off x="-3472075" y="3894425"/>
              <a:ext cx="32275" cy="25475"/>
            </a:xfrm>
            <a:custGeom>
              <a:rect b="b" l="l" r="r" t="t"/>
              <a:pathLst>
                <a:path extrusionOk="0" h="1019" w="1291">
                  <a:moveTo>
                    <a:pt x="777" y="0"/>
                  </a:moveTo>
                  <a:cubicBezTo>
                    <a:pt x="227" y="21"/>
                    <a:pt x="375" y="592"/>
                    <a:pt x="16" y="740"/>
                  </a:cubicBezTo>
                  <a:cubicBezTo>
                    <a:pt x="1" y="941"/>
                    <a:pt x="156" y="1019"/>
                    <a:pt x="362" y="1019"/>
                  </a:cubicBezTo>
                  <a:cubicBezTo>
                    <a:pt x="741" y="1019"/>
                    <a:pt x="1291" y="754"/>
                    <a:pt x="1263" y="508"/>
                  </a:cubicBezTo>
                  <a:cubicBezTo>
                    <a:pt x="1263" y="233"/>
                    <a:pt x="1052" y="0"/>
                    <a:pt x="777"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7" name="Google Shape;4937;p27"/>
            <p:cNvSpPr/>
            <p:nvPr/>
          </p:nvSpPr>
          <p:spPr>
            <a:xfrm>
              <a:off x="-3986675" y="4254300"/>
              <a:ext cx="27800" cy="31025"/>
            </a:xfrm>
            <a:custGeom>
              <a:rect b="b" l="l" r="r" t="t"/>
              <a:pathLst>
                <a:path extrusionOk="0" h="1241" w="1112">
                  <a:moveTo>
                    <a:pt x="639" y="0"/>
                  </a:moveTo>
                  <a:cubicBezTo>
                    <a:pt x="599" y="0"/>
                    <a:pt x="556" y="3"/>
                    <a:pt x="508" y="8"/>
                  </a:cubicBezTo>
                  <a:lnTo>
                    <a:pt x="127" y="642"/>
                  </a:lnTo>
                  <a:cubicBezTo>
                    <a:pt x="169" y="854"/>
                    <a:pt x="0" y="1150"/>
                    <a:pt x="360" y="1234"/>
                  </a:cubicBezTo>
                  <a:cubicBezTo>
                    <a:pt x="384" y="1238"/>
                    <a:pt x="407" y="1240"/>
                    <a:pt x="428" y="1240"/>
                  </a:cubicBezTo>
                  <a:cubicBezTo>
                    <a:pt x="763" y="1240"/>
                    <a:pt x="779" y="801"/>
                    <a:pt x="1058" y="642"/>
                  </a:cubicBezTo>
                  <a:cubicBezTo>
                    <a:pt x="1058" y="330"/>
                    <a:pt x="1111" y="0"/>
                    <a:pt x="639"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38" name="Google Shape;4938;p27"/>
          <p:cNvSpPr txBox="1"/>
          <p:nvPr>
            <p:ph type="title"/>
          </p:nvPr>
        </p:nvSpPr>
        <p:spPr>
          <a:xfrm>
            <a:off x="716550" y="655575"/>
            <a:ext cx="77109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5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4939" name="Google Shape;4939;p2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 and text">
  <p:cSld name="CUSTOM_8">
    <p:spTree>
      <p:nvGrpSpPr>
        <p:cNvPr id="4940" name="Shape 4940"/>
        <p:cNvGrpSpPr/>
        <p:nvPr/>
      </p:nvGrpSpPr>
      <p:grpSpPr>
        <a:xfrm>
          <a:off x="0" y="0"/>
          <a:ext cx="0" cy="0"/>
          <a:chOff x="0" y="0"/>
          <a:chExt cx="0" cy="0"/>
        </a:xfrm>
      </p:grpSpPr>
      <p:pic>
        <p:nvPicPr>
          <p:cNvPr id="4941" name="Google Shape;4941;p28"/>
          <p:cNvPicPr preferRelativeResize="0"/>
          <p:nvPr/>
        </p:nvPicPr>
        <p:blipFill>
          <a:blip r:embed="rId2">
            <a:alphaModFix/>
          </a:blip>
          <a:stretch>
            <a:fillRect/>
          </a:stretch>
        </p:blipFill>
        <p:spPr>
          <a:xfrm>
            <a:off x="0" y="0"/>
            <a:ext cx="9144000" cy="5143500"/>
          </a:xfrm>
          <a:prstGeom prst="rect">
            <a:avLst/>
          </a:prstGeom>
          <a:noFill/>
          <a:ln>
            <a:noFill/>
          </a:ln>
        </p:spPr>
      </p:pic>
      <p:sp>
        <p:nvSpPr>
          <p:cNvPr id="4942" name="Google Shape;4942;p28"/>
          <p:cNvSpPr txBox="1"/>
          <p:nvPr>
            <p:ph hasCustomPrompt="1" type="title"/>
          </p:nvPr>
        </p:nvSpPr>
        <p:spPr>
          <a:xfrm>
            <a:off x="2907000" y="1038388"/>
            <a:ext cx="3330000" cy="795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2000"/>
              <a:buNone/>
              <a:defRPr sz="46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4943" name="Google Shape;4943;p28"/>
          <p:cNvSpPr txBox="1"/>
          <p:nvPr>
            <p:ph hasCustomPrompt="1" idx="2" type="title"/>
          </p:nvPr>
        </p:nvSpPr>
        <p:spPr>
          <a:xfrm>
            <a:off x="804575" y="2965572"/>
            <a:ext cx="3330000" cy="795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2000"/>
              <a:buNone/>
              <a:defRPr sz="46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4944" name="Google Shape;4944;p28"/>
          <p:cNvSpPr txBox="1"/>
          <p:nvPr>
            <p:ph hasCustomPrompt="1" idx="3" type="title"/>
          </p:nvPr>
        </p:nvSpPr>
        <p:spPr>
          <a:xfrm>
            <a:off x="5100775" y="2952750"/>
            <a:ext cx="3330000" cy="795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2000"/>
              <a:buNone/>
              <a:defRPr sz="46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4945" name="Google Shape;4945;p28"/>
          <p:cNvSpPr txBox="1"/>
          <p:nvPr>
            <p:ph idx="1" type="subTitle"/>
          </p:nvPr>
        </p:nvSpPr>
        <p:spPr>
          <a:xfrm>
            <a:off x="3005850" y="1834313"/>
            <a:ext cx="3132300" cy="795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4946" name="Google Shape;4946;p28"/>
          <p:cNvSpPr txBox="1"/>
          <p:nvPr>
            <p:ph idx="4" type="subTitle"/>
          </p:nvPr>
        </p:nvSpPr>
        <p:spPr>
          <a:xfrm>
            <a:off x="713225" y="3765989"/>
            <a:ext cx="3330000" cy="795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4947" name="Google Shape;4947;p28"/>
          <p:cNvSpPr txBox="1"/>
          <p:nvPr>
            <p:ph idx="5" type="subTitle"/>
          </p:nvPr>
        </p:nvSpPr>
        <p:spPr>
          <a:xfrm>
            <a:off x="5199625" y="3765989"/>
            <a:ext cx="3132300" cy="795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grpSp>
        <p:nvGrpSpPr>
          <p:cNvPr id="4948" name="Google Shape;4948;p28"/>
          <p:cNvGrpSpPr/>
          <p:nvPr/>
        </p:nvGrpSpPr>
        <p:grpSpPr>
          <a:xfrm>
            <a:off x="7037488" y="4160450"/>
            <a:ext cx="2106500" cy="597475"/>
            <a:chOff x="-2810250" y="3572525"/>
            <a:chExt cx="2106500" cy="597475"/>
          </a:xfrm>
        </p:grpSpPr>
        <p:sp>
          <p:nvSpPr>
            <p:cNvPr id="4949" name="Google Shape;4949;p28"/>
            <p:cNvSpPr/>
            <p:nvPr/>
          </p:nvSpPr>
          <p:spPr>
            <a:xfrm>
              <a:off x="-2396250" y="4007475"/>
              <a:ext cx="133850" cy="123700"/>
            </a:xfrm>
            <a:custGeom>
              <a:rect b="b" l="l" r="r" t="t"/>
              <a:pathLst>
                <a:path extrusionOk="0" h="4948" w="5354">
                  <a:moveTo>
                    <a:pt x="3665" y="0"/>
                  </a:moveTo>
                  <a:cubicBezTo>
                    <a:pt x="3419" y="0"/>
                    <a:pt x="3177" y="89"/>
                    <a:pt x="2983" y="258"/>
                  </a:cubicBezTo>
                  <a:cubicBezTo>
                    <a:pt x="2771" y="1971"/>
                    <a:pt x="1" y="2521"/>
                    <a:pt x="339" y="4445"/>
                  </a:cubicBezTo>
                  <a:cubicBezTo>
                    <a:pt x="400" y="4488"/>
                    <a:pt x="452" y="4505"/>
                    <a:pt x="498" y="4505"/>
                  </a:cubicBezTo>
                  <a:cubicBezTo>
                    <a:pt x="693" y="4505"/>
                    <a:pt x="777" y="4189"/>
                    <a:pt x="1039" y="4189"/>
                  </a:cubicBezTo>
                  <a:cubicBezTo>
                    <a:pt x="1052" y="4189"/>
                    <a:pt x="1065" y="4190"/>
                    <a:pt x="1079" y="4192"/>
                  </a:cubicBezTo>
                  <a:cubicBezTo>
                    <a:pt x="1164" y="4466"/>
                    <a:pt x="614" y="4466"/>
                    <a:pt x="762" y="4763"/>
                  </a:cubicBezTo>
                  <a:cubicBezTo>
                    <a:pt x="893" y="4882"/>
                    <a:pt x="1072" y="4948"/>
                    <a:pt x="1226" y="4948"/>
                  </a:cubicBezTo>
                  <a:cubicBezTo>
                    <a:pt x="1344" y="4948"/>
                    <a:pt x="1447" y="4909"/>
                    <a:pt x="1502" y="4826"/>
                  </a:cubicBezTo>
                  <a:cubicBezTo>
                    <a:pt x="1946" y="4213"/>
                    <a:pt x="2750" y="3853"/>
                    <a:pt x="3004" y="3155"/>
                  </a:cubicBezTo>
                  <a:cubicBezTo>
                    <a:pt x="3110" y="2817"/>
                    <a:pt x="3363" y="2542"/>
                    <a:pt x="3659" y="2373"/>
                  </a:cubicBezTo>
                  <a:cubicBezTo>
                    <a:pt x="4558" y="1871"/>
                    <a:pt x="5354" y="109"/>
                    <a:pt x="4167" y="109"/>
                  </a:cubicBezTo>
                  <a:cubicBezTo>
                    <a:pt x="4153" y="109"/>
                    <a:pt x="4139" y="109"/>
                    <a:pt x="4125" y="110"/>
                  </a:cubicBezTo>
                  <a:cubicBezTo>
                    <a:pt x="3977" y="36"/>
                    <a:pt x="3820" y="0"/>
                    <a:pt x="3665" y="0"/>
                  </a:cubicBezTo>
                  <a:close/>
                </a:path>
              </a:pathLst>
            </a:custGeom>
            <a:solidFill>
              <a:srgbClr val="FFD400">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0" name="Google Shape;4950;p28"/>
            <p:cNvSpPr/>
            <p:nvPr/>
          </p:nvSpPr>
          <p:spPr>
            <a:xfrm>
              <a:off x="-1076525" y="3572525"/>
              <a:ext cx="126925" cy="104075"/>
            </a:xfrm>
            <a:custGeom>
              <a:rect b="b" l="l" r="r" t="t"/>
              <a:pathLst>
                <a:path extrusionOk="0" h="4163" w="5077">
                  <a:moveTo>
                    <a:pt x="3337" y="1"/>
                  </a:moveTo>
                  <a:cubicBezTo>
                    <a:pt x="3025" y="1"/>
                    <a:pt x="2736" y="55"/>
                    <a:pt x="2602" y="165"/>
                  </a:cubicBezTo>
                  <a:cubicBezTo>
                    <a:pt x="2665" y="715"/>
                    <a:pt x="1798" y="906"/>
                    <a:pt x="1841" y="1477"/>
                  </a:cubicBezTo>
                  <a:cubicBezTo>
                    <a:pt x="1819" y="1815"/>
                    <a:pt x="1544" y="1900"/>
                    <a:pt x="1248" y="1963"/>
                  </a:cubicBezTo>
                  <a:cubicBezTo>
                    <a:pt x="254" y="2513"/>
                    <a:pt x="1" y="4099"/>
                    <a:pt x="1502" y="4163"/>
                  </a:cubicBezTo>
                  <a:cubicBezTo>
                    <a:pt x="2412" y="3824"/>
                    <a:pt x="3173" y="3190"/>
                    <a:pt x="3659" y="2365"/>
                  </a:cubicBezTo>
                  <a:cubicBezTo>
                    <a:pt x="3793" y="1912"/>
                    <a:pt x="4060" y="1739"/>
                    <a:pt x="4460" y="1739"/>
                  </a:cubicBezTo>
                  <a:cubicBezTo>
                    <a:pt x="4565" y="1739"/>
                    <a:pt x="4678" y="1751"/>
                    <a:pt x="4801" y="1773"/>
                  </a:cubicBezTo>
                  <a:cubicBezTo>
                    <a:pt x="4738" y="1604"/>
                    <a:pt x="5076" y="1477"/>
                    <a:pt x="4865" y="1286"/>
                  </a:cubicBezTo>
                  <a:cubicBezTo>
                    <a:pt x="4670" y="1119"/>
                    <a:pt x="4486" y="1055"/>
                    <a:pt x="4305" y="1055"/>
                  </a:cubicBezTo>
                  <a:cubicBezTo>
                    <a:pt x="3779" y="1055"/>
                    <a:pt x="3290" y="1599"/>
                    <a:pt x="2708" y="1709"/>
                  </a:cubicBezTo>
                  <a:cubicBezTo>
                    <a:pt x="2792" y="1202"/>
                    <a:pt x="3215" y="948"/>
                    <a:pt x="3511" y="715"/>
                  </a:cubicBezTo>
                  <a:cubicBezTo>
                    <a:pt x="3571" y="673"/>
                    <a:pt x="3645" y="658"/>
                    <a:pt x="3726" y="658"/>
                  </a:cubicBezTo>
                  <a:cubicBezTo>
                    <a:pt x="3891" y="658"/>
                    <a:pt x="4083" y="718"/>
                    <a:pt x="4233" y="718"/>
                  </a:cubicBezTo>
                  <a:cubicBezTo>
                    <a:pt x="4373" y="718"/>
                    <a:pt x="4476" y="666"/>
                    <a:pt x="4484" y="461"/>
                  </a:cubicBezTo>
                  <a:cubicBezTo>
                    <a:pt x="4458" y="156"/>
                    <a:pt x="3864" y="1"/>
                    <a:pt x="3337" y="1"/>
                  </a:cubicBezTo>
                  <a:close/>
                </a:path>
              </a:pathLst>
            </a:custGeom>
            <a:solidFill>
              <a:srgbClr val="FFD400">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1" name="Google Shape;4951;p28"/>
            <p:cNvSpPr/>
            <p:nvPr/>
          </p:nvSpPr>
          <p:spPr>
            <a:xfrm>
              <a:off x="-2407875" y="4057575"/>
              <a:ext cx="141200" cy="94050"/>
            </a:xfrm>
            <a:custGeom>
              <a:rect b="b" l="l" r="r" t="t"/>
              <a:pathLst>
                <a:path extrusionOk="0" h="3762" w="5648">
                  <a:moveTo>
                    <a:pt x="4962" y="0"/>
                  </a:moveTo>
                  <a:cubicBezTo>
                    <a:pt x="4363" y="0"/>
                    <a:pt x="3743" y="352"/>
                    <a:pt x="3532" y="940"/>
                  </a:cubicBezTo>
                  <a:cubicBezTo>
                    <a:pt x="3405" y="1638"/>
                    <a:pt x="2665" y="1743"/>
                    <a:pt x="2369" y="2293"/>
                  </a:cubicBezTo>
                  <a:cubicBezTo>
                    <a:pt x="2144" y="2744"/>
                    <a:pt x="1958" y="2962"/>
                    <a:pt x="1704" y="2962"/>
                  </a:cubicBezTo>
                  <a:cubicBezTo>
                    <a:pt x="1506" y="2962"/>
                    <a:pt x="1265" y="2828"/>
                    <a:pt x="931" y="2568"/>
                  </a:cubicBezTo>
                  <a:cubicBezTo>
                    <a:pt x="656" y="2399"/>
                    <a:pt x="677" y="2188"/>
                    <a:pt x="740" y="1955"/>
                  </a:cubicBezTo>
                  <a:cubicBezTo>
                    <a:pt x="844" y="1728"/>
                    <a:pt x="715" y="1616"/>
                    <a:pt x="571" y="1616"/>
                  </a:cubicBezTo>
                  <a:cubicBezTo>
                    <a:pt x="420" y="1616"/>
                    <a:pt x="253" y="1738"/>
                    <a:pt x="317" y="1976"/>
                  </a:cubicBezTo>
                  <a:cubicBezTo>
                    <a:pt x="85" y="2293"/>
                    <a:pt x="0" y="2801"/>
                    <a:pt x="360" y="3076"/>
                  </a:cubicBezTo>
                  <a:cubicBezTo>
                    <a:pt x="1067" y="3522"/>
                    <a:pt x="1545" y="3761"/>
                    <a:pt x="1963" y="3761"/>
                  </a:cubicBezTo>
                  <a:cubicBezTo>
                    <a:pt x="2358" y="3761"/>
                    <a:pt x="2699" y="3549"/>
                    <a:pt x="3130" y="3097"/>
                  </a:cubicBezTo>
                  <a:cubicBezTo>
                    <a:pt x="3997" y="2166"/>
                    <a:pt x="5097" y="1342"/>
                    <a:pt x="5647" y="178"/>
                  </a:cubicBezTo>
                  <a:cubicBezTo>
                    <a:pt x="5441" y="57"/>
                    <a:pt x="5203" y="0"/>
                    <a:pt x="4962" y="0"/>
                  </a:cubicBezTo>
                  <a:close/>
                </a:path>
              </a:pathLst>
            </a:custGeom>
            <a:solidFill>
              <a:srgbClr val="FFD400">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2" name="Google Shape;4952;p28"/>
            <p:cNvSpPr/>
            <p:nvPr/>
          </p:nvSpPr>
          <p:spPr>
            <a:xfrm>
              <a:off x="-869800" y="3762375"/>
              <a:ext cx="147025" cy="84950"/>
            </a:xfrm>
            <a:custGeom>
              <a:rect b="b" l="l" r="r" t="t"/>
              <a:pathLst>
                <a:path extrusionOk="0" h="3398" w="5881">
                  <a:moveTo>
                    <a:pt x="3321" y="0"/>
                  </a:moveTo>
                  <a:cubicBezTo>
                    <a:pt x="2724" y="0"/>
                    <a:pt x="1587" y="1645"/>
                    <a:pt x="652" y="1645"/>
                  </a:cubicBezTo>
                  <a:cubicBezTo>
                    <a:pt x="646" y="1645"/>
                    <a:pt x="641" y="1645"/>
                    <a:pt x="635" y="1644"/>
                  </a:cubicBezTo>
                  <a:cubicBezTo>
                    <a:pt x="339" y="1666"/>
                    <a:pt x="530" y="2004"/>
                    <a:pt x="276" y="2067"/>
                  </a:cubicBezTo>
                  <a:cubicBezTo>
                    <a:pt x="1" y="2448"/>
                    <a:pt x="170" y="2829"/>
                    <a:pt x="276" y="3188"/>
                  </a:cubicBezTo>
                  <a:lnTo>
                    <a:pt x="445" y="3209"/>
                  </a:lnTo>
                  <a:cubicBezTo>
                    <a:pt x="481" y="3205"/>
                    <a:pt x="517" y="3203"/>
                    <a:pt x="553" y="3203"/>
                  </a:cubicBezTo>
                  <a:cubicBezTo>
                    <a:pt x="921" y="3203"/>
                    <a:pt x="1302" y="3397"/>
                    <a:pt x="1640" y="3397"/>
                  </a:cubicBezTo>
                  <a:cubicBezTo>
                    <a:pt x="1779" y="3397"/>
                    <a:pt x="1911" y="3365"/>
                    <a:pt x="2031" y="3273"/>
                  </a:cubicBezTo>
                  <a:cubicBezTo>
                    <a:pt x="2645" y="2850"/>
                    <a:pt x="3491" y="2554"/>
                    <a:pt x="3892" y="2089"/>
                  </a:cubicBezTo>
                  <a:cubicBezTo>
                    <a:pt x="4358" y="1306"/>
                    <a:pt x="5881" y="1243"/>
                    <a:pt x="5606" y="164"/>
                  </a:cubicBezTo>
                  <a:cubicBezTo>
                    <a:pt x="5575" y="156"/>
                    <a:pt x="5540" y="153"/>
                    <a:pt x="5503" y="153"/>
                  </a:cubicBezTo>
                  <a:cubicBezTo>
                    <a:pt x="4820" y="153"/>
                    <a:pt x="3102" y="1370"/>
                    <a:pt x="2581" y="1771"/>
                  </a:cubicBezTo>
                  <a:cubicBezTo>
                    <a:pt x="2877" y="1179"/>
                    <a:pt x="3533" y="756"/>
                    <a:pt x="3491" y="58"/>
                  </a:cubicBezTo>
                  <a:cubicBezTo>
                    <a:pt x="3441" y="18"/>
                    <a:pt x="3384" y="0"/>
                    <a:pt x="3321" y="0"/>
                  </a:cubicBezTo>
                  <a:close/>
                </a:path>
              </a:pathLst>
            </a:custGeom>
            <a:solidFill>
              <a:srgbClr val="FFD400">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3" name="Google Shape;4953;p28"/>
            <p:cNvSpPr/>
            <p:nvPr/>
          </p:nvSpPr>
          <p:spPr>
            <a:xfrm>
              <a:off x="-2475025" y="3887900"/>
              <a:ext cx="118975" cy="96950"/>
            </a:xfrm>
            <a:custGeom>
              <a:rect b="b" l="l" r="r" t="t"/>
              <a:pathLst>
                <a:path extrusionOk="0" h="3878" w="4759">
                  <a:moveTo>
                    <a:pt x="2337" y="1"/>
                  </a:moveTo>
                  <a:cubicBezTo>
                    <a:pt x="1329" y="1"/>
                    <a:pt x="678" y="1172"/>
                    <a:pt x="550" y="1995"/>
                  </a:cubicBezTo>
                  <a:cubicBezTo>
                    <a:pt x="0" y="3010"/>
                    <a:pt x="867" y="3751"/>
                    <a:pt x="1883" y="3878"/>
                  </a:cubicBezTo>
                  <a:cubicBezTo>
                    <a:pt x="2665" y="3095"/>
                    <a:pt x="4759" y="1953"/>
                    <a:pt x="3215" y="832"/>
                  </a:cubicBezTo>
                  <a:cubicBezTo>
                    <a:pt x="2898" y="621"/>
                    <a:pt x="2961" y="346"/>
                    <a:pt x="2834" y="92"/>
                  </a:cubicBezTo>
                  <a:cubicBezTo>
                    <a:pt x="2660" y="29"/>
                    <a:pt x="2494" y="1"/>
                    <a:pt x="2337" y="1"/>
                  </a:cubicBezTo>
                  <a:close/>
                </a:path>
              </a:pathLst>
            </a:custGeom>
            <a:solidFill>
              <a:srgbClr val="FFD400">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4" name="Google Shape;4954;p28"/>
            <p:cNvSpPr/>
            <p:nvPr/>
          </p:nvSpPr>
          <p:spPr>
            <a:xfrm>
              <a:off x="-1207650" y="3814575"/>
              <a:ext cx="107350" cy="83025"/>
            </a:xfrm>
            <a:custGeom>
              <a:rect b="b" l="l" r="r" t="t"/>
              <a:pathLst>
                <a:path extrusionOk="0" h="3321" w="4294">
                  <a:moveTo>
                    <a:pt x="2433" y="1"/>
                  </a:moveTo>
                  <a:lnTo>
                    <a:pt x="1883" y="275"/>
                  </a:lnTo>
                  <a:cubicBezTo>
                    <a:pt x="1967" y="1227"/>
                    <a:pt x="1037" y="1523"/>
                    <a:pt x="423" y="2031"/>
                  </a:cubicBezTo>
                  <a:cubicBezTo>
                    <a:pt x="0" y="2771"/>
                    <a:pt x="297" y="3194"/>
                    <a:pt x="1333" y="3321"/>
                  </a:cubicBezTo>
                  <a:cubicBezTo>
                    <a:pt x="3025" y="2665"/>
                    <a:pt x="2623" y="1227"/>
                    <a:pt x="4252" y="1121"/>
                  </a:cubicBezTo>
                  <a:lnTo>
                    <a:pt x="4294" y="783"/>
                  </a:lnTo>
                  <a:cubicBezTo>
                    <a:pt x="3955" y="22"/>
                    <a:pt x="3131" y="106"/>
                    <a:pt x="2433" y="1"/>
                  </a:cubicBezTo>
                  <a:close/>
                </a:path>
              </a:pathLst>
            </a:custGeom>
            <a:solidFill>
              <a:srgbClr val="FFD400">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5" name="Google Shape;4955;p28"/>
            <p:cNvSpPr/>
            <p:nvPr/>
          </p:nvSpPr>
          <p:spPr>
            <a:xfrm>
              <a:off x="-1657600" y="3775075"/>
              <a:ext cx="115300" cy="89075"/>
            </a:xfrm>
            <a:custGeom>
              <a:rect b="b" l="l" r="r" t="t"/>
              <a:pathLst>
                <a:path extrusionOk="0" h="3563" w="4612">
                  <a:moveTo>
                    <a:pt x="3414" y="0"/>
                  </a:moveTo>
                  <a:cubicBezTo>
                    <a:pt x="2993" y="0"/>
                    <a:pt x="3192" y="1023"/>
                    <a:pt x="1840" y="1707"/>
                  </a:cubicBezTo>
                  <a:cubicBezTo>
                    <a:pt x="1883" y="2807"/>
                    <a:pt x="719" y="2575"/>
                    <a:pt x="0" y="2934"/>
                  </a:cubicBezTo>
                  <a:cubicBezTo>
                    <a:pt x="104" y="3374"/>
                    <a:pt x="451" y="3562"/>
                    <a:pt x="899" y="3562"/>
                  </a:cubicBezTo>
                  <a:cubicBezTo>
                    <a:pt x="2278" y="3562"/>
                    <a:pt x="4612" y="1777"/>
                    <a:pt x="3701" y="100"/>
                  </a:cubicBezTo>
                  <a:cubicBezTo>
                    <a:pt x="3579" y="31"/>
                    <a:pt x="3487" y="0"/>
                    <a:pt x="3414" y="0"/>
                  </a:cubicBezTo>
                  <a:close/>
                </a:path>
              </a:pathLst>
            </a:custGeom>
            <a:solidFill>
              <a:srgbClr val="FFD400">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6" name="Google Shape;4956;p28"/>
            <p:cNvSpPr/>
            <p:nvPr/>
          </p:nvSpPr>
          <p:spPr>
            <a:xfrm>
              <a:off x="-2430100" y="3892350"/>
              <a:ext cx="79875" cy="94825"/>
            </a:xfrm>
            <a:custGeom>
              <a:rect b="b" l="l" r="r" t="t"/>
              <a:pathLst>
                <a:path extrusionOk="0" h="3793" w="3195">
                  <a:moveTo>
                    <a:pt x="1251" y="0"/>
                  </a:moveTo>
                  <a:cubicBezTo>
                    <a:pt x="1175" y="0"/>
                    <a:pt x="1096" y="7"/>
                    <a:pt x="1016" y="20"/>
                  </a:cubicBezTo>
                  <a:cubicBezTo>
                    <a:pt x="720" y="316"/>
                    <a:pt x="382" y="548"/>
                    <a:pt x="1185" y="760"/>
                  </a:cubicBezTo>
                  <a:cubicBezTo>
                    <a:pt x="2475" y="1162"/>
                    <a:pt x="1376" y="2684"/>
                    <a:pt x="530" y="3002"/>
                  </a:cubicBezTo>
                  <a:cubicBezTo>
                    <a:pt x="212" y="3065"/>
                    <a:pt x="1" y="3382"/>
                    <a:pt x="86" y="3700"/>
                  </a:cubicBezTo>
                  <a:cubicBezTo>
                    <a:pt x="287" y="3764"/>
                    <a:pt x="455" y="3793"/>
                    <a:pt x="600" y="3793"/>
                  </a:cubicBezTo>
                  <a:cubicBezTo>
                    <a:pt x="1354" y="3793"/>
                    <a:pt x="1459" y="3019"/>
                    <a:pt x="2116" y="2558"/>
                  </a:cubicBezTo>
                  <a:cubicBezTo>
                    <a:pt x="3194" y="1779"/>
                    <a:pt x="2538" y="0"/>
                    <a:pt x="1251" y="0"/>
                  </a:cubicBezTo>
                  <a:close/>
                </a:path>
              </a:pathLst>
            </a:custGeom>
            <a:solidFill>
              <a:srgbClr val="FFD400">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7" name="Google Shape;4957;p28"/>
            <p:cNvSpPr/>
            <p:nvPr/>
          </p:nvSpPr>
          <p:spPr>
            <a:xfrm>
              <a:off x="-858675" y="3784450"/>
              <a:ext cx="124800" cy="72900"/>
            </a:xfrm>
            <a:custGeom>
              <a:rect b="b" l="l" r="r" t="t"/>
              <a:pathLst>
                <a:path extrusionOk="0" h="2916" w="4992">
                  <a:moveTo>
                    <a:pt x="4991" y="85"/>
                  </a:moveTo>
                  <a:lnTo>
                    <a:pt x="4991" y="85"/>
                  </a:lnTo>
                  <a:cubicBezTo>
                    <a:pt x="4590" y="233"/>
                    <a:pt x="3638" y="0"/>
                    <a:pt x="3553" y="529"/>
                  </a:cubicBezTo>
                  <a:cubicBezTo>
                    <a:pt x="3744" y="1523"/>
                    <a:pt x="2242" y="1142"/>
                    <a:pt x="1925" y="1840"/>
                  </a:cubicBezTo>
                  <a:cubicBezTo>
                    <a:pt x="1784" y="2210"/>
                    <a:pt x="1565" y="2322"/>
                    <a:pt x="1324" y="2322"/>
                  </a:cubicBezTo>
                  <a:cubicBezTo>
                    <a:pt x="952" y="2322"/>
                    <a:pt x="529" y="2056"/>
                    <a:pt x="260" y="2056"/>
                  </a:cubicBezTo>
                  <a:cubicBezTo>
                    <a:pt x="125" y="2056"/>
                    <a:pt x="30" y="2124"/>
                    <a:pt x="0" y="2326"/>
                  </a:cubicBezTo>
                  <a:cubicBezTo>
                    <a:pt x="340" y="2745"/>
                    <a:pt x="752" y="2916"/>
                    <a:pt x="1193" y="2916"/>
                  </a:cubicBezTo>
                  <a:cubicBezTo>
                    <a:pt x="2648" y="2916"/>
                    <a:pt x="4423" y="1058"/>
                    <a:pt x="4991" y="85"/>
                  </a:cubicBezTo>
                  <a:close/>
                </a:path>
              </a:pathLst>
            </a:custGeom>
            <a:solidFill>
              <a:srgbClr val="FFD400">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8" name="Google Shape;4958;p28"/>
            <p:cNvSpPr/>
            <p:nvPr/>
          </p:nvSpPr>
          <p:spPr>
            <a:xfrm>
              <a:off x="-1715775" y="4022375"/>
              <a:ext cx="82525" cy="97300"/>
            </a:xfrm>
            <a:custGeom>
              <a:rect b="b" l="l" r="r" t="t"/>
              <a:pathLst>
                <a:path extrusionOk="0" h="3892" w="3301">
                  <a:moveTo>
                    <a:pt x="2164" y="1"/>
                  </a:moveTo>
                  <a:cubicBezTo>
                    <a:pt x="2076" y="1"/>
                    <a:pt x="2004" y="47"/>
                    <a:pt x="1968" y="191"/>
                  </a:cubicBezTo>
                  <a:cubicBezTo>
                    <a:pt x="1714" y="381"/>
                    <a:pt x="1545" y="677"/>
                    <a:pt x="1545" y="994"/>
                  </a:cubicBezTo>
                  <a:cubicBezTo>
                    <a:pt x="1376" y="1925"/>
                    <a:pt x="1" y="2411"/>
                    <a:pt x="530" y="3469"/>
                  </a:cubicBezTo>
                  <a:cubicBezTo>
                    <a:pt x="675" y="3736"/>
                    <a:pt x="995" y="3891"/>
                    <a:pt x="1306" y="3891"/>
                  </a:cubicBezTo>
                  <a:cubicBezTo>
                    <a:pt x="1536" y="3891"/>
                    <a:pt x="1760" y="3806"/>
                    <a:pt x="1904" y="3617"/>
                  </a:cubicBezTo>
                  <a:cubicBezTo>
                    <a:pt x="2179" y="2432"/>
                    <a:pt x="3300" y="1502"/>
                    <a:pt x="3258" y="233"/>
                  </a:cubicBezTo>
                  <a:lnTo>
                    <a:pt x="2708" y="148"/>
                  </a:lnTo>
                  <a:cubicBezTo>
                    <a:pt x="2698" y="150"/>
                    <a:pt x="2687" y="151"/>
                    <a:pt x="2676" y="151"/>
                  </a:cubicBezTo>
                  <a:cubicBezTo>
                    <a:pt x="2534" y="151"/>
                    <a:pt x="2323" y="1"/>
                    <a:pt x="2164" y="1"/>
                  </a:cubicBezTo>
                  <a:close/>
                </a:path>
              </a:pathLst>
            </a:custGeom>
            <a:solidFill>
              <a:srgbClr val="FFD400">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9" name="Google Shape;4959;p28"/>
            <p:cNvSpPr/>
            <p:nvPr/>
          </p:nvSpPr>
          <p:spPr>
            <a:xfrm>
              <a:off x="-1209225" y="4031875"/>
              <a:ext cx="103650" cy="71425"/>
            </a:xfrm>
            <a:custGeom>
              <a:rect b="b" l="l" r="r" t="t"/>
              <a:pathLst>
                <a:path extrusionOk="0" h="2857" w="4146">
                  <a:moveTo>
                    <a:pt x="3786" y="1"/>
                  </a:moveTo>
                  <a:cubicBezTo>
                    <a:pt x="3046" y="85"/>
                    <a:pt x="2305" y="64"/>
                    <a:pt x="1586" y="128"/>
                  </a:cubicBezTo>
                  <a:lnTo>
                    <a:pt x="1015" y="593"/>
                  </a:lnTo>
                  <a:cubicBezTo>
                    <a:pt x="931" y="678"/>
                    <a:pt x="888" y="762"/>
                    <a:pt x="867" y="889"/>
                  </a:cubicBezTo>
                  <a:cubicBezTo>
                    <a:pt x="867" y="1460"/>
                    <a:pt x="0" y="1756"/>
                    <a:pt x="254" y="2412"/>
                  </a:cubicBezTo>
                  <a:cubicBezTo>
                    <a:pt x="536" y="2704"/>
                    <a:pt x="899" y="2857"/>
                    <a:pt x="1245" y="2857"/>
                  </a:cubicBezTo>
                  <a:cubicBezTo>
                    <a:pt x="1652" y="2857"/>
                    <a:pt x="2036" y="2646"/>
                    <a:pt x="2242" y="2200"/>
                  </a:cubicBezTo>
                  <a:cubicBezTo>
                    <a:pt x="2305" y="2031"/>
                    <a:pt x="2263" y="1862"/>
                    <a:pt x="2157" y="1756"/>
                  </a:cubicBezTo>
                  <a:cubicBezTo>
                    <a:pt x="2106" y="1735"/>
                    <a:pt x="2059" y="1725"/>
                    <a:pt x="2015" y="1725"/>
                  </a:cubicBezTo>
                  <a:cubicBezTo>
                    <a:pt x="1762" y="1725"/>
                    <a:pt x="1611" y="2027"/>
                    <a:pt x="1362" y="2027"/>
                  </a:cubicBezTo>
                  <a:cubicBezTo>
                    <a:pt x="1314" y="2027"/>
                    <a:pt x="1262" y="2016"/>
                    <a:pt x="1206" y="1989"/>
                  </a:cubicBezTo>
                  <a:cubicBezTo>
                    <a:pt x="1461" y="1559"/>
                    <a:pt x="1576" y="1366"/>
                    <a:pt x="1705" y="1366"/>
                  </a:cubicBezTo>
                  <a:cubicBezTo>
                    <a:pt x="1811" y="1366"/>
                    <a:pt x="1926" y="1497"/>
                    <a:pt x="2136" y="1735"/>
                  </a:cubicBezTo>
                  <a:cubicBezTo>
                    <a:pt x="2338" y="1823"/>
                    <a:pt x="2499" y="1859"/>
                    <a:pt x="2631" y="1859"/>
                  </a:cubicBezTo>
                  <a:cubicBezTo>
                    <a:pt x="3230" y="1859"/>
                    <a:pt x="3210" y="1093"/>
                    <a:pt x="3574" y="868"/>
                  </a:cubicBezTo>
                  <a:lnTo>
                    <a:pt x="3574" y="868"/>
                  </a:lnTo>
                  <a:cubicBezTo>
                    <a:pt x="3426" y="1079"/>
                    <a:pt x="3320" y="1291"/>
                    <a:pt x="3765" y="1418"/>
                  </a:cubicBezTo>
                  <a:cubicBezTo>
                    <a:pt x="3765" y="953"/>
                    <a:pt x="4145" y="487"/>
                    <a:pt x="3786" y="1"/>
                  </a:cubicBezTo>
                  <a:close/>
                </a:path>
              </a:pathLst>
            </a:custGeom>
            <a:solidFill>
              <a:srgbClr val="FFD400">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0" name="Google Shape;4960;p28"/>
            <p:cNvSpPr/>
            <p:nvPr/>
          </p:nvSpPr>
          <p:spPr>
            <a:xfrm>
              <a:off x="-2402600" y="4013900"/>
              <a:ext cx="103125" cy="108950"/>
            </a:xfrm>
            <a:custGeom>
              <a:rect b="b" l="l" r="r" t="t"/>
              <a:pathLst>
                <a:path extrusionOk="0" h="4358" w="4125">
                  <a:moveTo>
                    <a:pt x="3258" y="1"/>
                  </a:moveTo>
                  <a:cubicBezTo>
                    <a:pt x="1883" y="720"/>
                    <a:pt x="826" y="1925"/>
                    <a:pt x="276" y="3385"/>
                  </a:cubicBezTo>
                  <a:cubicBezTo>
                    <a:pt x="635" y="3638"/>
                    <a:pt x="1" y="4188"/>
                    <a:pt x="656" y="4358"/>
                  </a:cubicBezTo>
                  <a:cubicBezTo>
                    <a:pt x="720" y="4315"/>
                    <a:pt x="741" y="4231"/>
                    <a:pt x="656" y="4188"/>
                  </a:cubicBezTo>
                  <a:cubicBezTo>
                    <a:pt x="635" y="2285"/>
                    <a:pt x="4125" y="1206"/>
                    <a:pt x="3258" y="1"/>
                  </a:cubicBezTo>
                  <a:close/>
                </a:path>
              </a:pathLst>
            </a:custGeom>
            <a:solidFill>
              <a:srgbClr val="FFD400">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1" name="Google Shape;4961;p28"/>
            <p:cNvSpPr/>
            <p:nvPr/>
          </p:nvSpPr>
          <p:spPr>
            <a:xfrm>
              <a:off x="-2066325" y="3800825"/>
              <a:ext cx="83575" cy="106975"/>
            </a:xfrm>
            <a:custGeom>
              <a:rect b="b" l="l" r="r" t="t"/>
              <a:pathLst>
                <a:path extrusionOk="0" h="4279" w="3343">
                  <a:moveTo>
                    <a:pt x="1333" y="1"/>
                  </a:moveTo>
                  <a:lnTo>
                    <a:pt x="1333" y="22"/>
                  </a:lnTo>
                  <a:cubicBezTo>
                    <a:pt x="678" y="1333"/>
                    <a:pt x="1" y="2856"/>
                    <a:pt x="995" y="4188"/>
                  </a:cubicBezTo>
                  <a:cubicBezTo>
                    <a:pt x="1021" y="4179"/>
                    <a:pt x="1044" y="4174"/>
                    <a:pt x="1064" y="4174"/>
                  </a:cubicBezTo>
                  <a:cubicBezTo>
                    <a:pt x="1093" y="4174"/>
                    <a:pt x="1118" y="4185"/>
                    <a:pt x="1143" y="4209"/>
                  </a:cubicBezTo>
                  <a:cubicBezTo>
                    <a:pt x="1255" y="4257"/>
                    <a:pt x="1355" y="4278"/>
                    <a:pt x="1445" y="4278"/>
                  </a:cubicBezTo>
                  <a:cubicBezTo>
                    <a:pt x="2033" y="4278"/>
                    <a:pt x="2193" y="3371"/>
                    <a:pt x="2560" y="3004"/>
                  </a:cubicBezTo>
                  <a:cubicBezTo>
                    <a:pt x="2814" y="2581"/>
                    <a:pt x="3342" y="2200"/>
                    <a:pt x="3152" y="1650"/>
                  </a:cubicBezTo>
                  <a:cubicBezTo>
                    <a:pt x="2964" y="1253"/>
                    <a:pt x="3272" y="339"/>
                    <a:pt x="2645" y="339"/>
                  </a:cubicBezTo>
                  <a:cubicBezTo>
                    <a:pt x="2638" y="339"/>
                    <a:pt x="2631" y="339"/>
                    <a:pt x="2623" y="339"/>
                  </a:cubicBezTo>
                  <a:cubicBezTo>
                    <a:pt x="1777" y="1016"/>
                    <a:pt x="2285" y="2116"/>
                    <a:pt x="1629" y="2940"/>
                  </a:cubicBezTo>
                  <a:cubicBezTo>
                    <a:pt x="678" y="2010"/>
                    <a:pt x="3258" y="318"/>
                    <a:pt x="1333" y="1"/>
                  </a:cubicBezTo>
                  <a:close/>
                </a:path>
              </a:pathLst>
            </a:custGeom>
            <a:solidFill>
              <a:srgbClr val="FFD400">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2" name="Google Shape;4962;p28"/>
            <p:cNvSpPr/>
            <p:nvPr/>
          </p:nvSpPr>
          <p:spPr>
            <a:xfrm>
              <a:off x="-2386200" y="4013900"/>
              <a:ext cx="131150" cy="123250"/>
            </a:xfrm>
            <a:custGeom>
              <a:rect b="b" l="l" r="r" t="t"/>
              <a:pathLst>
                <a:path extrusionOk="0" h="4930" w="5246">
                  <a:moveTo>
                    <a:pt x="4273" y="1"/>
                  </a:moveTo>
                  <a:cubicBezTo>
                    <a:pt x="4251" y="974"/>
                    <a:pt x="3702" y="1672"/>
                    <a:pt x="2708" y="2116"/>
                  </a:cubicBezTo>
                  <a:cubicBezTo>
                    <a:pt x="2517" y="2200"/>
                    <a:pt x="2390" y="2306"/>
                    <a:pt x="2433" y="2475"/>
                  </a:cubicBezTo>
                  <a:cubicBezTo>
                    <a:pt x="2644" y="3448"/>
                    <a:pt x="1142" y="3533"/>
                    <a:pt x="1079" y="4400"/>
                  </a:cubicBezTo>
                  <a:cubicBezTo>
                    <a:pt x="1079" y="4474"/>
                    <a:pt x="957" y="4521"/>
                    <a:pt x="809" y="4521"/>
                  </a:cubicBezTo>
                  <a:cubicBezTo>
                    <a:pt x="661" y="4521"/>
                    <a:pt x="487" y="4474"/>
                    <a:pt x="381" y="4358"/>
                  </a:cubicBezTo>
                  <a:cubicBezTo>
                    <a:pt x="430" y="4210"/>
                    <a:pt x="343" y="4184"/>
                    <a:pt x="233" y="4184"/>
                  </a:cubicBezTo>
                  <a:cubicBezTo>
                    <a:pt x="173" y="4184"/>
                    <a:pt x="107" y="4191"/>
                    <a:pt x="51" y="4191"/>
                  </a:cubicBezTo>
                  <a:cubicBezTo>
                    <a:pt x="33" y="4191"/>
                    <a:pt x="16" y="4191"/>
                    <a:pt x="0" y="4188"/>
                  </a:cubicBezTo>
                  <a:lnTo>
                    <a:pt x="0" y="4358"/>
                  </a:lnTo>
                  <a:cubicBezTo>
                    <a:pt x="211" y="4625"/>
                    <a:pt x="478" y="4929"/>
                    <a:pt x="770" y="4929"/>
                  </a:cubicBezTo>
                  <a:cubicBezTo>
                    <a:pt x="918" y="4929"/>
                    <a:pt x="1071" y="4852"/>
                    <a:pt x="1227" y="4654"/>
                  </a:cubicBezTo>
                  <a:cubicBezTo>
                    <a:pt x="1713" y="4061"/>
                    <a:pt x="2433" y="3638"/>
                    <a:pt x="2771" y="2983"/>
                  </a:cubicBezTo>
                  <a:cubicBezTo>
                    <a:pt x="3157" y="2175"/>
                    <a:pt x="3471" y="1892"/>
                    <a:pt x="4244" y="1892"/>
                  </a:cubicBezTo>
                  <a:cubicBezTo>
                    <a:pt x="4402" y="1892"/>
                    <a:pt x="4579" y="1904"/>
                    <a:pt x="4780" y="1925"/>
                  </a:cubicBezTo>
                  <a:cubicBezTo>
                    <a:pt x="5245" y="1164"/>
                    <a:pt x="4865" y="551"/>
                    <a:pt x="4273" y="1"/>
                  </a:cubicBezTo>
                  <a:close/>
                </a:path>
              </a:pathLst>
            </a:custGeom>
            <a:solidFill>
              <a:srgbClr val="FFD400">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3" name="Google Shape;4963;p28"/>
            <p:cNvSpPr/>
            <p:nvPr/>
          </p:nvSpPr>
          <p:spPr>
            <a:xfrm>
              <a:off x="-1054850" y="3608375"/>
              <a:ext cx="98375" cy="83775"/>
            </a:xfrm>
            <a:custGeom>
              <a:rect b="b" l="l" r="r" t="t"/>
              <a:pathLst>
                <a:path extrusionOk="0" h="3351" w="3935">
                  <a:moveTo>
                    <a:pt x="3286" y="0"/>
                  </a:moveTo>
                  <a:cubicBezTo>
                    <a:pt x="3065" y="0"/>
                    <a:pt x="2878" y="122"/>
                    <a:pt x="2814" y="360"/>
                  </a:cubicBezTo>
                  <a:cubicBezTo>
                    <a:pt x="2602" y="1121"/>
                    <a:pt x="1820" y="1460"/>
                    <a:pt x="1545" y="2115"/>
                  </a:cubicBezTo>
                  <a:cubicBezTo>
                    <a:pt x="1312" y="2284"/>
                    <a:pt x="1058" y="2454"/>
                    <a:pt x="804" y="2581"/>
                  </a:cubicBezTo>
                  <a:cubicBezTo>
                    <a:pt x="402" y="2729"/>
                    <a:pt x="1" y="2855"/>
                    <a:pt x="64" y="3342"/>
                  </a:cubicBezTo>
                  <a:cubicBezTo>
                    <a:pt x="126" y="3347"/>
                    <a:pt x="187" y="3350"/>
                    <a:pt x="248" y="3350"/>
                  </a:cubicBezTo>
                  <a:cubicBezTo>
                    <a:pt x="1839" y="3350"/>
                    <a:pt x="3181" y="1540"/>
                    <a:pt x="3934" y="339"/>
                  </a:cubicBezTo>
                  <a:cubicBezTo>
                    <a:pt x="3738" y="111"/>
                    <a:pt x="3496" y="0"/>
                    <a:pt x="3286" y="0"/>
                  </a:cubicBezTo>
                  <a:close/>
                </a:path>
              </a:pathLst>
            </a:custGeom>
            <a:solidFill>
              <a:srgbClr val="FFD400">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4" name="Google Shape;4964;p28"/>
            <p:cNvSpPr/>
            <p:nvPr/>
          </p:nvSpPr>
          <p:spPr>
            <a:xfrm>
              <a:off x="-2025025" y="3796425"/>
              <a:ext cx="88800" cy="110275"/>
            </a:xfrm>
            <a:custGeom>
              <a:rect b="b" l="l" r="r" t="t"/>
              <a:pathLst>
                <a:path extrusionOk="0" h="4411" w="3552">
                  <a:moveTo>
                    <a:pt x="889" y="1"/>
                  </a:moveTo>
                  <a:cubicBezTo>
                    <a:pt x="649" y="1"/>
                    <a:pt x="619" y="221"/>
                    <a:pt x="1162" y="663"/>
                  </a:cubicBezTo>
                  <a:cubicBezTo>
                    <a:pt x="1373" y="832"/>
                    <a:pt x="1310" y="1001"/>
                    <a:pt x="1141" y="1150"/>
                  </a:cubicBezTo>
                  <a:cubicBezTo>
                    <a:pt x="992" y="1678"/>
                    <a:pt x="1881" y="2186"/>
                    <a:pt x="1141" y="2588"/>
                  </a:cubicBezTo>
                  <a:cubicBezTo>
                    <a:pt x="770" y="2670"/>
                    <a:pt x="1" y="4411"/>
                    <a:pt x="696" y="4411"/>
                  </a:cubicBezTo>
                  <a:cubicBezTo>
                    <a:pt x="716" y="4411"/>
                    <a:pt x="737" y="4409"/>
                    <a:pt x="760" y="4406"/>
                  </a:cubicBezTo>
                  <a:cubicBezTo>
                    <a:pt x="3552" y="1477"/>
                    <a:pt x="1512" y="1"/>
                    <a:pt x="889" y="1"/>
                  </a:cubicBezTo>
                  <a:close/>
                </a:path>
              </a:pathLst>
            </a:custGeom>
            <a:solidFill>
              <a:srgbClr val="FFD400">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5" name="Google Shape;4965;p28"/>
            <p:cNvSpPr/>
            <p:nvPr/>
          </p:nvSpPr>
          <p:spPr>
            <a:xfrm>
              <a:off x="-2743625" y="4091025"/>
              <a:ext cx="81975" cy="78875"/>
            </a:xfrm>
            <a:custGeom>
              <a:rect b="b" l="l" r="r" t="t"/>
              <a:pathLst>
                <a:path extrusionOk="0" h="3155" w="3279">
                  <a:moveTo>
                    <a:pt x="2655" y="0"/>
                  </a:moveTo>
                  <a:cubicBezTo>
                    <a:pt x="2457" y="0"/>
                    <a:pt x="2305" y="192"/>
                    <a:pt x="1967" y="638"/>
                  </a:cubicBezTo>
                  <a:cubicBezTo>
                    <a:pt x="1269" y="1463"/>
                    <a:pt x="127" y="2034"/>
                    <a:pt x="0" y="3155"/>
                  </a:cubicBezTo>
                  <a:cubicBezTo>
                    <a:pt x="1756" y="2943"/>
                    <a:pt x="2411" y="2119"/>
                    <a:pt x="3279" y="300"/>
                  </a:cubicBezTo>
                  <a:cubicBezTo>
                    <a:pt x="2979" y="109"/>
                    <a:pt x="2804" y="0"/>
                    <a:pt x="2655" y="0"/>
                  </a:cubicBezTo>
                  <a:close/>
                </a:path>
              </a:pathLst>
            </a:custGeom>
            <a:solidFill>
              <a:srgbClr val="FFD400">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6" name="Google Shape;4966;p28"/>
            <p:cNvSpPr/>
            <p:nvPr/>
          </p:nvSpPr>
          <p:spPr>
            <a:xfrm>
              <a:off x="-1964275" y="3977375"/>
              <a:ext cx="102600" cy="85350"/>
            </a:xfrm>
            <a:custGeom>
              <a:rect b="b" l="l" r="r" t="t"/>
              <a:pathLst>
                <a:path extrusionOk="0" h="3414" w="4104">
                  <a:moveTo>
                    <a:pt x="3439" y="0"/>
                  </a:moveTo>
                  <a:cubicBezTo>
                    <a:pt x="3010" y="0"/>
                    <a:pt x="3012" y="466"/>
                    <a:pt x="2814" y="700"/>
                  </a:cubicBezTo>
                  <a:cubicBezTo>
                    <a:pt x="2665" y="1145"/>
                    <a:pt x="1946" y="1335"/>
                    <a:pt x="1925" y="1758"/>
                  </a:cubicBezTo>
                  <a:cubicBezTo>
                    <a:pt x="1862" y="2836"/>
                    <a:pt x="635" y="2562"/>
                    <a:pt x="1" y="3090"/>
                  </a:cubicBezTo>
                  <a:cubicBezTo>
                    <a:pt x="278" y="3316"/>
                    <a:pt x="585" y="3413"/>
                    <a:pt x="902" y="3413"/>
                  </a:cubicBezTo>
                  <a:cubicBezTo>
                    <a:pt x="2401" y="3413"/>
                    <a:pt x="4103" y="1232"/>
                    <a:pt x="3702" y="45"/>
                  </a:cubicBezTo>
                  <a:cubicBezTo>
                    <a:pt x="3599" y="14"/>
                    <a:pt x="3513" y="0"/>
                    <a:pt x="3439" y="0"/>
                  </a:cubicBezTo>
                  <a:close/>
                </a:path>
              </a:pathLst>
            </a:custGeom>
            <a:solidFill>
              <a:srgbClr val="FFD400">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7" name="Google Shape;4967;p28"/>
            <p:cNvSpPr/>
            <p:nvPr/>
          </p:nvSpPr>
          <p:spPr>
            <a:xfrm>
              <a:off x="-2311650" y="3692450"/>
              <a:ext cx="94325" cy="88925"/>
            </a:xfrm>
            <a:custGeom>
              <a:rect b="b" l="l" r="r" t="t"/>
              <a:pathLst>
                <a:path extrusionOk="0" h="3557" w="3773">
                  <a:moveTo>
                    <a:pt x="3321" y="0"/>
                  </a:moveTo>
                  <a:lnTo>
                    <a:pt x="3321" y="0"/>
                  </a:lnTo>
                  <a:cubicBezTo>
                    <a:pt x="1354" y="550"/>
                    <a:pt x="3109" y="2411"/>
                    <a:pt x="910" y="2749"/>
                  </a:cubicBezTo>
                  <a:cubicBezTo>
                    <a:pt x="635" y="2961"/>
                    <a:pt x="43" y="2686"/>
                    <a:pt x="0" y="3215"/>
                  </a:cubicBezTo>
                  <a:cubicBezTo>
                    <a:pt x="318" y="3453"/>
                    <a:pt x="646" y="3557"/>
                    <a:pt x="967" y="3557"/>
                  </a:cubicBezTo>
                  <a:cubicBezTo>
                    <a:pt x="2441" y="3557"/>
                    <a:pt x="3772" y="1372"/>
                    <a:pt x="3321" y="0"/>
                  </a:cubicBezTo>
                  <a:close/>
                </a:path>
              </a:pathLst>
            </a:custGeom>
            <a:solidFill>
              <a:srgbClr val="FFD400">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8" name="Google Shape;4968;p28"/>
            <p:cNvSpPr/>
            <p:nvPr/>
          </p:nvSpPr>
          <p:spPr>
            <a:xfrm>
              <a:off x="-1678225" y="3763825"/>
              <a:ext cx="87800" cy="86200"/>
            </a:xfrm>
            <a:custGeom>
              <a:rect b="b" l="l" r="r" t="t"/>
              <a:pathLst>
                <a:path extrusionOk="0" h="3448" w="3512">
                  <a:moveTo>
                    <a:pt x="2538" y="0"/>
                  </a:moveTo>
                  <a:lnTo>
                    <a:pt x="2538" y="0"/>
                  </a:lnTo>
                  <a:cubicBezTo>
                    <a:pt x="2010" y="360"/>
                    <a:pt x="1777" y="1037"/>
                    <a:pt x="1016" y="1163"/>
                  </a:cubicBezTo>
                  <a:cubicBezTo>
                    <a:pt x="614" y="1375"/>
                    <a:pt x="550" y="1819"/>
                    <a:pt x="275" y="2136"/>
                  </a:cubicBezTo>
                  <a:cubicBezTo>
                    <a:pt x="0" y="2454"/>
                    <a:pt x="297" y="3448"/>
                    <a:pt x="783" y="3448"/>
                  </a:cubicBezTo>
                  <a:cubicBezTo>
                    <a:pt x="1756" y="3384"/>
                    <a:pt x="3088" y="3363"/>
                    <a:pt x="2708" y="2157"/>
                  </a:cubicBezTo>
                  <a:lnTo>
                    <a:pt x="2581" y="2115"/>
                  </a:lnTo>
                  <a:cubicBezTo>
                    <a:pt x="2242" y="2263"/>
                    <a:pt x="2306" y="2644"/>
                    <a:pt x="2010" y="2792"/>
                  </a:cubicBezTo>
                  <a:cubicBezTo>
                    <a:pt x="1919" y="2832"/>
                    <a:pt x="1780" y="2858"/>
                    <a:pt x="1669" y="2858"/>
                  </a:cubicBezTo>
                  <a:cubicBezTo>
                    <a:pt x="1547" y="2858"/>
                    <a:pt x="1458" y="2827"/>
                    <a:pt x="1502" y="2750"/>
                  </a:cubicBezTo>
                  <a:cubicBezTo>
                    <a:pt x="1735" y="2390"/>
                    <a:pt x="1291" y="1798"/>
                    <a:pt x="2010" y="1629"/>
                  </a:cubicBezTo>
                  <a:cubicBezTo>
                    <a:pt x="2581" y="1396"/>
                    <a:pt x="3511" y="296"/>
                    <a:pt x="2538" y="0"/>
                  </a:cubicBezTo>
                  <a:close/>
                </a:path>
              </a:pathLst>
            </a:custGeom>
            <a:solidFill>
              <a:srgbClr val="FFD400">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9" name="Google Shape;4969;p28"/>
            <p:cNvSpPr/>
            <p:nvPr/>
          </p:nvSpPr>
          <p:spPr>
            <a:xfrm>
              <a:off x="-2786250" y="4057250"/>
              <a:ext cx="89275" cy="103275"/>
            </a:xfrm>
            <a:custGeom>
              <a:rect b="b" l="l" r="r" t="t"/>
              <a:pathLst>
                <a:path extrusionOk="0" h="4131" w="3571">
                  <a:moveTo>
                    <a:pt x="3320" y="1"/>
                  </a:moveTo>
                  <a:cubicBezTo>
                    <a:pt x="3281" y="1"/>
                    <a:pt x="3236" y="14"/>
                    <a:pt x="3186" y="43"/>
                  </a:cubicBezTo>
                  <a:cubicBezTo>
                    <a:pt x="1875" y="297"/>
                    <a:pt x="902" y="1799"/>
                    <a:pt x="500" y="2941"/>
                  </a:cubicBezTo>
                  <a:cubicBezTo>
                    <a:pt x="0" y="3367"/>
                    <a:pt x="808" y="4130"/>
                    <a:pt x="1326" y="4130"/>
                  </a:cubicBezTo>
                  <a:cubicBezTo>
                    <a:pt x="1553" y="4130"/>
                    <a:pt x="1725" y="3983"/>
                    <a:pt x="1705" y="3596"/>
                  </a:cubicBezTo>
                  <a:cubicBezTo>
                    <a:pt x="1748" y="3195"/>
                    <a:pt x="1134" y="2793"/>
                    <a:pt x="1473" y="2454"/>
                  </a:cubicBezTo>
                  <a:cubicBezTo>
                    <a:pt x="2107" y="1862"/>
                    <a:pt x="2424" y="1016"/>
                    <a:pt x="3334" y="614"/>
                  </a:cubicBezTo>
                  <a:cubicBezTo>
                    <a:pt x="3570" y="487"/>
                    <a:pt x="3557" y="1"/>
                    <a:pt x="3320" y="1"/>
                  </a:cubicBezTo>
                  <a:close/>
                </a:path>
              </a:pathLst>
            </a:custGeom>
            <a:solidFill>
              <a:srgbClr val="FFD400">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0" name="Google Shape;4970;p28"/>
            <p:cNvSpPr/>
            <p:nvPr/>
          </p:nvSpPr>
          <p:spPr>
            <a:xfrm>
              <a:off x="-1699900" y="4050150"/>
              <a:ext cx="94675" cy="82875"/>
            </a:xfrm>
            <a:custGeom>
              <a:rect b="b" l="l" r="r" t="t"/>
              <a:pathLst>
                <a:path extrusionOk="0" h="3315" w="3787">
                  <a:moveTo>
                    <a:pt x="2841" y="0"/>
                  </a:moveTo>
                  <a:cubicBezTo>
                    <a:pt x="2127" y="0"/>
                    <a:pt x="1428" y="2279"/>
                    <a:pt x="952" y="2590"/>
                  </a:cubicBezTo>
                  <a:cubicBezTo>
                    <a:pt x="719" y="2759"/>
                    <a:pt x="0" y="2611"/>
                    <a:pt x="402" y="3225"/>
                  </a:cubicBezTo>
                  <a:cubicBezTo>
                    <a:pt x="528" y="3288"/>
                    <a:pt x="645" y="3315"/>
                    <a:pt x="756" y="3315"/>
                  </a:cubicBezTo>
                  <a:cubicBezTo>
                    <a:pt x="1391" y="3315"/>
                    <a:pt x="1814" y="2413"/>
                    <a:pt x="2390" y="2125"/>
                  </a:cubicBezTo>
                  <a:cubicBezTo>
                    <a:pt x="2919" y="1596"/>
                    <a:pt x="3786" y="1089"/>
                    <a:pt x="3173" y="179"/>
                  </a:cubicBezTo>
                  <a:cubicBezTo>
                    <a:pt x="3062" y="55"/>
                    <a:pt x="2952" y="0"/>
                    <a:pt x="2841" y="0"/>
                  </a:cubicBezTo>
                  <a:close/>
                </a:path>
              </a:pathLst>
            </a:custGeom>
            <a:solidFill>
              <a:srgbClr val="FFD400">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1" name="Google Shape;4971;p28"/>
            <p:cNvSpPr/>
            <p:nvPr/>
          </p:nvSpPr>
          <p:spPr>
            <a:xfrm>
              <a:off x="-2789625" y="3788150"/>
              <a:ext cx="65050" cy="96625"/>
            </a:xfrm>
            <a:custGeom>
              <a:rect b="b" l="l" r="r" t="t"/>
              <a:pathLst>
                <a:path extrusionOk="0" h="3865" w="2602">
                  <a:moveTo>
                    <a:pt x="1840" y="0"/>
                  </a:moveTo>
                  <a:lnTo>
                    <a:pt x="1840" y="0"/>
                  </a:lnTo>
                  <a:cubicBezTo>
                    <a:pt x="1312" y="1481"/>
                    <a:pt x="1502" y="2813"/>
                    <a:pt x="0" y="3849"/>
                  </a:cubicBezTo>
                  <a:cubicBezTo>
                    <a:pt x="99" y="3859"/>
                    <a:pt x="189" y="3864"/>
                    <a:pt x="273" y="3864"/>
                  </a:cubicBezTo>
                  <a:cubicBezTo>
                    <a:pt x="1228" y="3864"/>
                    <a:pt x="1253" y="3226"/>
                    <a:pt x="1798" y="2623"/>
                  </a:cubicBezTo>
                  <a:cubicBezTo>
                    <a:pt x="2602" y="2073"/>
                    <a:pt x="2559" y="719"/>
                    <a:pt x="1840" y="0"/>
                  </a:cubicBezTo>
                  <a:close/>
                </a:path>
              </a:pathLst>
            </a:custGeom>
            <a:solidFill>
              <a:srgbClr val="FFD400">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2" name="Google Shape;4972;p28"/>
            <p:cNvSpPr/>
            <p:nvPr/>
          </p:nvSpPr>
          <p:spPr>
            <a:xfrm>
              <a:off x="-1955800" y="3959800"/>
              <a:ext cx="84075" cy="62725"/>
            </a:xfrm>
            <a:custGeom>
              <a:rect b="b" l="l" r="r" t="t"/>
              <a:pathLst>
                <a:path extrusionOk="0" h="2509" w="3363">
                  <a:moveTo>
                    <a:pt x="2039" y="1"/>
                  </a:moveTo>
                  <a:cubicBezTo>
                    <a:pt x="1810" y="1"/>
                    <a:pt x="1590" y="17"/>
                    <a:pt x="1417" y="29"/>
                  </a:cubicBezTo>
                  <a:cubicBezTo>
                    <a:pt x="1840" y="1361"/>
                    <a:pt x="0" y="1425"/>
                    <a:pt x="402" y="2228"/>
                  </a:cubicBezTo>
                  <a:cubicBezTo>
                    <a:pt x="582" y="2430"/>
                    <a:pt x="773" y="2509"/>
                    <a:pt x="968" y="2509"/>
                  </a:cubicBezTo>
                  <a:cubicBezTo>
                    <a:pt x="1551" y="2509"/>
                    <a:pt x="2173" y="1800"/>
                    <a:pt x="2665" y="1530"/>
                  </a:cubicBezTo>
                  <a:cubicBezTo>
                    <a:pt x="2897" y="1277"/>
                    <a:pt x="2771" y="748"/>
                    <a:pt x="3363" y="748"/>
                  </a:cubicBezTo>
                  <a:cubicBezTo>
                    <a:pt x="3332" y="117"/>
                    <a:pt x="2652" y="1"/>
                    <a:pt x="2039" y="1"/>
                  </a:cubicBezTo>
                  <a:close/>
                </a:path>
              </a:pathLst>
            </a:custGeom>
            <a:solidFill>
              <a:srgbClr val="FFD400">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3" name="Google Shape;4973;p28"/>
            <p:cNvSpPr/>
            <p:nvPr/>
          </p:nvSpPr>
          <p:spPr>
            <a:xfrm>
              <a:off x="-2043050" y="3795025"/>
              <a:ext cx="43900" cy="86200"/>
            </a:xfrm>
            <a:custGeom>
              <a:rect b="b" l="l" r="r" t="t"/>
              <a:pathLst>
                <a:path extrusionOk="0" h="3448" w="1756">
                  <a:moveTo>
                    <a:pt x="741" y="0"/>
                  </a:moveTo>
                  <a:cubicBezTo>
                    <a:pt x="587" y="0"/>
                    <a:pt x="455" y="42"/>
                    <a:pt x="402" y="233"/>
                  </a:cubicBezTo>
                  <a:cubicBezTo>
                    <a:pt x="1756" y="867"/>
                    <a:pt x="0" y="1840"/>
                    <a:pt x="212" y="2771"/>
                  </a:cubicBezTo>
                  <a:cubicBezTo>
                    <a:pt x="233" y="3045"/>
                    <a:pt x="64" y="3426"/>
                    <a:pt x="593" y="3447"/>
                  </a:cubicBezTo>
                  <a:cubicBezTo>
                    <a:pt x="1692" y="3405"/>
                    <a:pt x="1142" y="1375"/>
                    <a:pt x="1692" y="571"/>
                  </a:cubicBezTo>
                  <a:cubicBezTo>
                    <a:pt x="1354" y="486"/>
                    <a:pt x="1523" y="106"/>
                    <a:pt x="1206" y="21"/>
                  </a:cubicBezTo>
                  <a:cubicBezTo>
                    <a:pt x="1178" y="25"/>
                    <a:pt x="1149" y="27"/>
                    <a:pt x="1119" y="27"/>
                  </a:cubicBezTo>
                  <a:cubicBezTo>
                    <a:pt x="999" y="27"/>
                    <a:pt x="863" y="0"/>
                    <a:pt x="741" y="0"/>
                  </a:cubicBezTo>
                  <a:close/>
                </a:path>
              </a:pathLst>
            </a:custGeom>
            <a:solidFill>
              <a:srgbClr val="FFD400">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4" name="Google Shape;4974;p28"/>
            <p:cNvSpPr/>
            <p:nvPr/>
          </p:nvSpPr>
          <p:spPr>
            <a:xfrm>
              <a:off x="-1207125" y="3842325"/>
              <a:ext cx="99900" cy="81125"/>
            </a:xfrm>
            <a:custGeom>
              <a:rect b="b" l="l" r="r" t="t"/>
              <a:pathLst>
                <a:path extrusionOk="0" h="3245" w="3996">
                  <a:moveTo>
                    <a:pt x="3626" y="1"/>
                  </a:moveTo>
                  <a:cubicBezTo>
                    <a:pt x="3227" y="1"/>
                    <a:pt x="2608" y="447"/>
                    <a:pt x="2813" y="857"/>
                  </a:cubicBezTo>
                  <a:cubicBezTo>
                    <a:pt x="2708" y="1788"/>
                    <a:pt x="614" y="2253"/>
                    <a:pt x="1" y="3057"/>
                  </a:cubicBezTo>
                  <a:cubicBezTo>
                    <a:pt x="184" y="3187"/>
                    <a:pt x="386" y="3245"/>
                    <a:pt x="600" y="3245"/>
                  </a:cubicBezTo>
                  <a:cubicBezTo>
                    <a:pt x="1841" y="3245"/>
                    <a:pt x="3462" y="1307"/>
                    <a:pt x="3913" y="477"/>
                  </a:cubicBezTo>
                  <a:cubicBezTo>
                    <a:pt x="3995" y="133"/>
                    <a:pt x="3843" y="1"/>
                    <a:pt x="3626" y="1"/>
                  </a:cubicBezTo>
                  <a:close/>
                </a:path>
              </a:pathLst>
            </a:custGeom>
            <a:solidFill>
              <a:srgbClr val="FFD400">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5" name="Google Shape;4975;p28"/>
            <p:cNvSpPr/>
            <p:nvPr/>
          </p:nvSpPr>
          <p:spPr>
            <a:xfrm>
              <a:off x="-1440825" y="3903950"/>
              <a:ext cx="90450" cy="87775"/>
            </a:xfrm>
            <a:custGeom>
              <a:rect b="b" l="l" r="r" t="t"/>
              <a:pathLst>
                <a:path extrusionOk="0" h="3511" w="3618">
                  <a:moveTo>
                    <a:pt x="3045" y="1"/>
                  </a:moveTo>
                  <a:cubicBezTo>
                    <a:pt x="2929" y="1"/>
                    <a:pt x="2820" y="50"/>
                    <a:pt x="2750" y="169"/>
                  </a:cubicBezTo>
                  <a:cubicBezTo>
                    <a:pt x="2390" y="740"/>
                    <a:pt x="3152" y="1607"/>
                    <a:pt x="2221" y="1755"/>
                  </a:cubicBezTo>
                  <a:cubicBezTo>
                    <a:pt x="1735" y="2178"/>
                    <a:pt x="1" y="2728"/>
                    <a:pt x="1016" y="3511"/>
                  </a:cubicBezTo>
                  <a:cubicBezTo>
                    <a:pt x="1798" y="2876"/>
                    <a:pt x="3575" y="2601"/>
                    <a:pt x="3427" y="1396"/>
                  </a:cubicBezTo>
                  <a:cubicBezTo>
                    <a:pt x="3617" y="1078"/>
                    <a:pt x="3427" y="740"/>
                    <a:pt x="3554" y="444"/>
                  </a:cubicBezTo>
                  <a:cubicBezTo>
                    <a:pt x="3540" y="203"/>
                    <a:pt x="3279" y="1"/>
                    <a:pt x="3045" y="1"/>
                  </a:cubicBezTo>
                  <a:close/>
                </a:path>
              </a:pathLst>
            </a:custGeom>
            <a:solidFill>
              <a:srgbClr val="FFD400">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6" name="Google Shape;4976;p28"/>
            <p:cNvSpPr/>
            <p:nvPr/>
          </p:nvSpPr>
          <p:spPr>
            <a:xfrm>
              <a:off x="-2317450" y="3668875"/>
              <a:ext cx="96225" cy="98400"/>
            </a:xfrm>
            <a:custGeom>
              <a:rect b="b" l="l" r="r" t="t"/>
              <a:pathLst>
                <a:path extrusionOk="0" h="3936" w="3849">
                  <a:moveTo>
                    <a:pt x="1791" y="0"/>
                  </a:moveTo>
                  <a:cubicBezTo>
                    <a:pt x="1353" y="0"/>
                    <a:pt x="906" y="63"/>
                    <a:pt x="825" y="457"/>
                  </a:cubicBezTo>
                  <a:cubicBezTo>
                    <a:pt x="1163" y="1091"/>
                    <a:pt x="359" y="1683"/>
                    <a:pt x="867" y="2275"/>
                  </a:cubicBezTo>
                  <a:cubicBezTo>
                    <a:pt x="874" y="2276"/>
                    <a:pt x="881" y="2276"/>
                    <a:pt x="888" y="2276"/>
                  </a:cubicBezTo>
                  <a:cubicBezTo>
                    <a:pt x="1665" y="2276"/>
                    <a:pt x="1339" y="1130"/>
                    <a:pt x="2051" y="795"/>
                  </a:cubicBezTo>
                  <a:lnTo>
                    <a:pt x="2051" y="795"/>
                  </a:lnTo>
                  <a:cubicBezTo>
                    <a:pt x="2013" y="1637"/>
                    <a:pt x="1854" y="3241"/>
                    <a:pt x="805" y="3241"/>
                  </a:cubicBezTo>
                  <a:cubicBezTo>
                    <a:pt x="695" y="3241"/>
                    <a:pt x="575" y="3223"/>
                    <a:pt x="444" y="3185"/>
                  </a:cubicBezTo>
                  <a:lnTo>
                    <a:pt x="444" y="3185"/>
                  </a:lnTo>
                  <a:cubicBezTo>
                    <a:pt x="1" y="3642"/>
                    <a:pt x="446" y="3936"/>
                    <a:pt x="907" y="3936"/>
                  </a:cubicBezTo>
                  <a:cubicBezTo>
                    <a:pt x="1151" y="3936"/>
                    <a:pt x="1398" y="3854"/>
                    <a:pt x="1523" y="3671"/>
                  </a:cubicBezTo>
                  <a:cubicBezTo>
                    <a:pt x="2009" y="3523"/>
                    <a:pt x="2284" y="3121"/>
                    <a:pt x="2643" y="2868"/>
                  </a:cubicBezTo>
                  <a:lnTo>
                    <a:pt x="2643" y="2550"/>
                  </a:lnTo>
                  <a:cubicBezTo>
                    <a:pt x="1671" y="1958"/>
                    <a:pt x="3849" y="1556"/>
                    <a:pt x="2453" y="12"/>
                  </a:cubicBezTo>
                  <a:lnTo>
                    <a:pt x="2453" y="12"/>
                  </a:lnTo>
                  <a:cubicBezTo>
                    <a:pt x="2425" y="14"/>
                    <a:pt x="2395" y="14"/>
                    <a:pt x="2363" y="14"/>
                  </a:cubicBezTo>
                  <a:cubicBezTo>
                    <a:pt x="2200" y="14"/>
                    <a:pt x="1997" y="0"/>
                    <a:pt x="1791" y="0"/>
                  </a:cubicBezTo>
                  <a:close/>
                </a:path>
              </a:pathLst>
            </a:custGeom>
            <a:solidFill>
              <a:srgbClr val="FFD400">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7" name="Google Shape;4977;p28"/>
            <p:cNvSpPr/>
            <p:nvPr/>
          </p:nvSpPr>
          <p:spPr>
            <a:xfrm>
              <a:off x="-2754200" y="4058850"/>
              <a:ext cx="89900" cy="74375"/>
            </a:xfrm>
            <a:custGeom>
              <a:rect b="b" l="l" r="r" t="t"/>
              <a:pathLst>
                <a:path extrusionOk="0" h="2975" w="3596">
                  <a:moveTo>
                    <a:pt x="2052" y="0"/>
                  </a:moveTo>
                  <a:lnTo>
                    <a:pt x="2052" y="0"/>
                  </a:lnTo>
                  <a:cubicBezTo>
                    <a:pt x="2094" y="170"/>
                    <a:pt x="2115" y="339"/>
                    <a:pt x="1904" y="445"/>
                  </a:cubicBezTo>
                  <a:cubicBezTo>
                    <a:pt x="1333" y="762"/>
                    <a:pt x="0" y="2496"/>
                    <a:pt x="698" y="2919"/>
                  </a:cubicBezTo>
                  <a:cubicBezTo>
                    <a:pt x="785" y="2957"/>
                    <a:pt x="864" y="2974"/>
                    <a:pt x="936" y="2974"/>
                  </a:cubicBezTo>
                  <a:cubicBezTo>
                    <a:pt x="1184" y="2974"/>
                    <a:pt x="1360" y="2782"/>
                    <a:pt x="1523" y="2602"/>
                  </a:cubicBezTo>
                  <a:cubicBezTo>
                    <a:pt x="1988" y="1671"/>
                    <a:pt x="2919" y="1164"/>
                    <a:pt x="3596" y="445"/>
                  </a:cubicBezTo>
                  <a:cubicBezTo>
                    <a:pt x="3543" y="127"/>
                    <a:pt x="3268" y="80"/>
                    <a:pt x="2951" y="80"/>
                  </a:cubicBezTo>
                  <a:cubicBezTo>
                    <a:pt x="2815" y="80"/>
                    <a:pt x="2671" y="89"/>
                    <a:pt x="2534" y="89"/>
                  </a:cubicBezTo>
                  <a:cubicBezTo>
                    <a:pt x="2351" y="89"/>
                    <a:pt x="2179" y="73"/>
                    <a:pt x="2052" y="0"/>
                  </a:cubicBezTo>
                  <a:close/>
                </a:path>
              </a:pathLst>
            </a:custGeom>
            <a:solidFill>
              <a:srgbClr val="FFD400">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8" name="Google Shape;4978;p28"/>
            <p:cNvSpPr/>
            <p:nvPr/>
          </p:nvSpPr>
          <p:spPr>
            <a:xfrm>
              <a:off x="-1445700" y="3896300"/>
              <a:ext cx="88975" cy="104875"/>
            </a:xfrm>
            <a:custGeom>
              <a:rect b="b" l="l" r="r" t="t"/>
              <a:pathLst>
                <a:path extrusionOk="0" h="4195" w="3559">
                  <a:moveTo>
                    <a:pt x="2453" y="1"/>
                  </a:moveTo>
                  <a:cubicBezTo>
                    <a:pt x="2421" y="1"/>
                    <a:pt x="2387" y="4"/>
                    <a:pt x="2353" y="10"/>
                  </a:cubicBezTo>
                  <a:cubicBezTo>
                    <a:pt x="2036" y="263"/>
                    <a:pt x="1697" y="454"/>
                    <a:pt x="1316" y="581"/>
                  </a:cubicBezTo>
                  <a:cubicBezTo>
                    <a:pt x="1278" y="1166"/>
                    <a:pt x="1545" y="1268"/>
                    <a:pt x="1822" y="1268"/>
                  </a:cubicBezTo>
                  <a:cubicBezTo>
                    <a:pt x="1970" y="1268"/>
                    <a:pt x="2120" y="1239"/>
                    <a:pt x="2229" y="1239"/>
                  </a:cubicBezTo>
                  <a:cubicBezTo>
                    <a:pt x="2366" y="1239"/>
                    <a:pt x="2436" y="1285"/>
                    <a:pt x="2353" y="1490"/>
                  </a:cubicBezTo>
                  <a:cubicBezTo>
                    <a:pt x="1972" y="2273"/>
                    <a:pt x="724" y="2357"/>
                    <a:pt x="534" y="3288"/>
                  </a:cubicBezTo>
                  <a:cubicBezTo>
                    <a:pt x="1" y="3751"/>
                    <a:pt x="212" y="4195"/>
                    <a:pt x="588" y="4195"/>
                  </a:cubicBezTo>
                  <a:cubicBezTo>
                    <a:pt x="778" y="4195"/>
                    <a:pt x="1011" y="4080"/>
                    <a:pt x="1211" y="3795"/>
                  </a:cubicBezTo>
                  <a:cubicBezTo>
                    <a:pt x="640" y="2865"/>
                    <a:pt x="2120" y="2759"/>
                    <a:pt x="2501" y="2167"/>
                  </a:cubicBezTo>
                  <a:cubicBezTo>
                    <a:pt x="3558" y="1977"/>
                    <a:pt x="2459" y="771"/>
                    <a:pt x="3241" y="285"/>
                  </a:cubicBezTo>
                  <a:cubicBezTo>
                    <a:pt x="2954" y="246"/>
                    <a:pt x="2754" y="1"/>
                    <a:pt x="2453" y="1"/>
                  </a:cubicBezTo>
                  <a:close/>
                </a:path>
              </a:pathLst>
            </a:custGeom>
            <a:solidFill>
              <a:srgbClr val="FFD400">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9" name="Google Shape;4979;p28"/>
            <p:cNvSpPr/>
            <p:nvPr/>
          </p:nvSpPr>
          <p:spPr>
            <a:xfrm>
              <a:off x="-2068950" y="3801350"/>
              <a:ext cx="38075" cy="101025"/>
            </a:xfrm>
            <a:custGeom>
              <a:rect b="b" l="l" r="r" t="t"/>
              <a:pathLst>
                <a:path extrusionOk="0" h="4041" w="1523">
                  <a:moveTo>
                    <a:pt x="1438" y="1"/>
                  </a:moveTo>
                  <a:cubicBezTo>
                    <a:pt x="317" y="466"/>
                    <a:pt x="571" y="1629"/>
                    <a:pt x="148" y="2496"/>
                  </a:cubicBezTo>
                  <a:cubicBezTo>
                    <a:pt x="381" y="3025"/>
                    <a:pt x="0" y="3829"/>
                    <a:pt x="1015" y="4040"/>
                  </a:cubicBezTo>
                  <a:cubicBezTo>
                    <a:pt x="1332" y="3998"/>
                    <a:pt x="1311" y="3892"/>
                    <a:pt x="1184" y="3660"/>
                  </a:cubicBezTo>
                  <a:cubicBezTo>
                    <a:pt x="190" y="2412"/>
                    <a:pt x="1523" y="1270"/>
                    <a:pt x="1438" y="1"/>
                  </a:cubicBezTo>
                  <a:close/>
                </a:path>
              </a:pathLst>
            </a:custGeom>
            <a:solidFill>
              <a:srgbClr val="FFD400">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0" name="Google Shape;4980;p28"/>
            <p:cNvSpPr/>
            <p:nvPr/>
          </p:nvSpPr>
          <p:spPr>
            <a:xfrm>
              <a:off x="-1966375" y="3961950"/>
              <a:ext cx="61350" cy="83775"/>
            </a:xfrm>
            <a:custGeom>
              <a:rect b="b" l="l" r="r" t="t"/>
              <a:pathLst>
                <a:path extrusionOk="0" h="3351" w="2454">
                  <a:moveTo>
                    <a:pt x="1687" y="0"/>
                  </a:moveTo>
                  <a:cubicBezTo>
                    <a:pt x="1476" y="0"/>
                    <a:pt x="1240" y="400"/>
                    <a:pt x="1036" y="493"/>
                  </a:cubicBezTo>
                  <a:cubicBezTo>
                    <a:pt x="1142" y="1064"/>
                    <a:pt x="656" y="1381"/>
                    <a:pt x="317" y="1762"/>
                  </a:cubicBezTo>
                  <a:cubicBezTo>
                    <a:pt x="0" y="2290"/>
                    <a:pt x="402" y="2734"/>
                    <a:pt x="571" y="3179"/>
                  </a:cubicBezTo>
                  <a:cubicBezTo>
                    <a:pt x="615" y="3310"/>
                    <a:pt x="743" y="3351"/>
                    <a:pt x="892" y="3351"/>
                  </a:cubicBezTo>
                  <a:cubicBezTo>
                    <a:pt x="1032" y="3351"/>
                    <a:pt x="1189" y="3315"/>
                    <a:pt x="1311" y="3284"/>
                  </a:cubicBezTo>
                  <a:cubicBezTo>
                    <a:pt x="1967" y="3136"/>
                    <a:pt x="1565" y="2586"/>
                    <a:pt x="1777" y="2269"/>
                  </a:cubicBezTo>
                  <a:lnTo>
                    <a:pt x="1777" y="2269"/>
                  </a:lnTo>
                  <a:cubicBezTo>
                    <a:pt x="1701" y="2283"/>
                    <a:pt x="1629" y="2289"/>
                    <a:pt x="1560" y="2289"/>
                  </a:cubicBezTo>
                  <a:cubicBezTo>
                    <a:pt x="901" y="2289"/>
                    <a:pt x="610" y="1691"/>
                    <a:pt x="1396" y="1423"/>
                  </a:cubicBezTo>
                  <a:cubicBezTo>
                    <a:pt x="2453" y="1127"/>
                    <a:pt x="2136" y="598"/>
                    <a:pt x="1777" y="27"/>
                  </a:cubicBezTo>
                  <a:cubicBezTo>
                    <a:pt x="1747" y="9"/>
                    <a:pt x="1717" y="0"/>
                    <a:pt x="1687" y="0"/>
                  </a:cubicBezTo>
                  <a:close/>
                </a:path>
              </a:pathLst>
            </a:custGeom>
            <a:solidFill>
              <a:srgbClr val="FFD400">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1" name="Google Shape;4981;p28"/>
            <p:cNvSpPr/>
            <p:nvPr/>
          </p:nvSpPr>
          <p:spPr>
            <a:xfrm>
              <a:off x="-2808675" y="3778450"/>
              <a:ext cx="49750" cy="85475"/>
            </a:xfrm>
            <a:custGeom>
              <a:rect b="b" l="l" r="r" t="t"/>
              <a:pathLst>
                <a:path extrusionOk="0" h="3419" w="1990">
                  <a:moveTo>
                    <a:pt x="1208" y="0"/>
                  </a:moveTo>
                  <a:cubicBezTo>
                    <a:pt x="771" y="0"/>
                    <a:pt x="203" y="848"/>
                    <a:pt x="170" y="1213"/>
                  </a:cubicBezTo>
                  <a:cubicBezTo>
                    <a:pt x="149" y="1572"/>
                    <a:pt x="86" y="1932"/>
                    <a:pt x="276" y="2270"/>
                  </a:cubicBezTo>
                  <a:cubicBezTo>
                    <a:pt x="377" y="2317"/>
                    <a:pt x="456" y="2337"/>
                    <a:pt x="519" y="2337"/>
                  </a:cubicBezTo>
                  <a:cubicBezTo>
                    <a:pt x="852" y="2337"/>
                    <a:pt x="738" y="1784"/>
                    <a:pt x="1058" y="1784"/>
                  </a:cubicBezTo>
                  <a:cubicBezTo>
                    <a:pt x="1376" y="3412"/>
                    <a:pt x="191" y="2440"/>
                    <a:pt x="1" y="3137"/>
                  </a:cubicBezTo>
                  <a:cubicBezTo>
                    <a:pt x="170" y="3351"/>
                    <a:pt x="359" y="3419"/>
                    <a:pt x="551" y="3419"/>
                  </a:cubicBezTo>
                  <a:cubicBezTo>
                    <a:pt x="816" y="3419"/>
                    <a:pt x="1089" y="3292"/>
                    <a:pt x="1333" y="3243"/>
                  </a:cubicBezTo>
                  <a:cubicBezTo>
                    <a:pt x="1989" y="3095"/>
                    <a:pt x="1672" y="1551"/>
                    <a:pt x="1460" y="1086"/>
                  </a:cubicBezTo>
                  <a:cubicBezTo>
                    <a:pt x="1249" y="832"/>
                    <a:pt x="1270" y="452"/>
                    <a:pt x="1524" y="219"/>
                  </a:cubicBezTo>
                  <a:cubicBezTo>
                    <a:pt x="1437" y="64"/>
                    <a:pt x="1327" y="0"/>
                    <a:pt x="1208" y="0"/>
                  </a:cubicBezTo>
                  <a:close/>
                </a:path>
              </a:pathLst>
            </a:custGeom>
            <a:solidFill>
              <a:srgbClr val="FFD400">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2" name="Google Shape;4982;p28"/>
            <p:cNvSpPr/>
            <p:nvPr/>
          </p:nvSpPr>
          <p:spPr>
            <a:xfrm>
              <a:off x="-1088675" y="3593575"/>
              <a:ext cx="68750" cy="87825"/>
            </a:xfrm>
            <a:custGeom>
              <a:rect b="b" l="l" r="r" t="t"/>
              <a:pathLst>
                <a:path extrusionOk="0" h="3513" w="2750">
                  <a:moveTo>
                    <a:pt x="2580" y="0"/>
                  </a:moveTo>
                  <a:lnTo>
                    <a:pt x="2580" y="0"/>
                  </a:lnTo>
                  <a:cubicBezTo>
                    <a:pt x="1544" y="64"/>
                    <a:pt x="635" y="1481"/>
                    <a:pt x="317" y="2369"/>
                  </a:cubicBezTo>
                  <a:cubicBezTo>
                    <a:pt x="0" y="2813"/>
                    <a:pt x="317" y="3194"/>
                    <a:pt x="677" y="3490"/>
                  </a:cubicBezTo>
                  <a:cubicBezTo>
                    <a:pt x="793" y="3505"/>
                    <a:pt x="890" y="3512"/>
                    <a:pt x="969" y="3512"/>
                  </a:cubicBezTo>
                  <a:cubicBezTo>
                    <a:pt x="1875" y="3512"/>
                    <a:pt x="589" y="2577"/>
                    <a:pt x="1036" y="2052"/>
                  </a:cubicBezTo>
                  <a:cubicBezTo>
                    <a:pt x="1269" y="1819"/>
                    <a:pt x="1354" y="1502"/>
                    <a:pt x="1607" y="1248"/>
                  </a:cubicBezTo>
                  <a:cubicBezTo>
                    <a:pt x="2750" y="1100"/>
                    <a:pt x="2305" y="825"/>
                    <a:pt x="2580" y="0"/>
                  </a:cubicBezTo>
                  <a:close/>
                </a:path>
              </a:pathLst>
            </a:custGeom>
            <a:solidFill>
              <a:srgbClr val="FFD400">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3" name="Google Shape;4983;p28"/>
            <p:cNvSpPr/>
            <p:nvPr/>
          </p:nvSpPr>
          <p:spPr>
            <a:xfrm>
              <a:off x="-1974075" y="3998050"/>
              <a:ext cx="84900" cy="53525"/>
            </a:xfrm>
            <a:custGeom>
              <a:rect b="b" l="l" r="r" t="t"/>
              <a:pathLst>
                <a:path extrusionOk="0" h="2141" w="3396">
                  <a:moveTo>
                    <a:pt x="3396" y="0"/>
                  </a:moveTo>
                  <a:cubicBezTo>
                    <a:pt x="2846" y="64"/>
                    <a:pt x="2381" y="360"/>
                    <a:pt x="2085" y="804"/>
                  </a:cubicBezTo>
                  <a:cubicBezTo>
                    <a:pt x="2063" y="1058"/>
                    <a:pt x="1408" y="1100"/>
                    <a:pt x="1810" y="1502"/>
                  </a:cubicBezTo>
                  <a:cubicBezTo>
                    <a:pt x="1915" y="1629"/>
                    <a:pt x="1810" y="1756"/>
                    <a:pt x="1598" y="1777"/>
                  </a:cubicBezTo>
                  <a:cubicBezTo>
                    <a:pt x="1545" y="1777"/>
                    <a:pt x="1481" y="1778"/>
                    <a:pt x="1413" y="1778"/>
                  </a:cubicBezTo>
                  <a:cubicBezTo>
                    <a:pt x="1212" y="1778"/>
                    <a:pt x="990" y="1766"/>
                    <a:pt x="1006" y="1671"/>
                  </a:cubicBezTo>
                  <a:cubicBezTo>
                    <a:pt x="1091" y="1164"/>
                    <a:pt x="308" y="677"/>
                    <a:pt x="985" y="170"/>
                  </a:cubicBezTo>
                  <a:cubicBezTo>
                    <a:pt x="874" y="59"/>
                    <a:pt x="742" y="11"/>
                    <a:pt x="612" y="11"/>
                  </a:cubicBezTo>
                  <a:cubicBezTo>
                    <a:pt x="298" y="11"/>
                    <a:pt x="0" y="296"/>
                    <a:pt x="75" y="656"/>
                  </a:cubicBezTo>
                  <a:cubicBezTo>
                    <a:pt x="33" y="1015"/>
                    <a:pt x="329" y="1290"/>
                    <a:pt x="350" y="1650"/>
                  </a:cubicBezTo>
                  <a:cubicBezTo>
                    <a:pt x="366" y="1986"/>
                    <a:pt x="552" y="2141"/>
                    <a:pt x="844" y="2141"/>
                  </a:cubicBezTo>
                  <a:cubicBezTo>
                    <a:pt x="937" y="2141"/>
                    <a:pt x="1041" y="2125"/>
                    <a:pt x="1154" y="2094"/>
                  </a:cubicBezTo>
                  <a:cubicBezTo>
                    <a:pt x="1767" y="1904"/>
                    <a:pt x="2677" y="1967"/>
                    <a:pt x="2465" y="1015"/>
                  </a:cubicBezTo>
                  <a:cubicBezTo>
                    <a:pt x="2634" y="656"/>
                    <a:pt x="3311" y="444"/>
                    <a:pt x="3396" y="0"/>
                  </a:cubicBezTo>
                  <a:close/>
                </a:path>
              </a:pathLst>
            </a:custGeom>
            <a:solidFill>
              <a:srgbClr val="FFD400">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4" name="Google Shape;4984;p28"/>
            <p:cNvSpPr/>
            <p:nvPr/>
          </p:nvSpPr>
          <p:spPr>
            <a:xfrm>
              <a:off x="-1722100" y="4027125"/>
              <a:ext cx="55525" cy="61375"/>
            </a:xfrm>
            <a:custGeom>
              <a:rect b="b" l="l" r="r" t="t"/>
              <a:pathLst>
                <a:path extrusionOk="0" h="2455" w="2221">
                  <a:moveTo>
                    <a:pt x="2221" y="1"/>
                  </a:moveTo>
                  <a:lnTo>
                    <a:pt x="2221" y="1"/>
                  </a:lnTo>
                  <a:cubicBezTo>
                    <a:pt x="804" y="318"/>
                    <a:pt x="360" y="1333"/>
                    <a:pt x="0" y="2390"/>
                  </a:cubicBezTo>
                  <a:cubicBezTo>
                    <a:pt x="108" y="2433"/>
                    <a:pt x="218" y="2455"/>
                    <a:pt x="327" y="2455"/>
                  </a:cubicBezTo>
                  <a:cubicBezTo>
                    <a:pt x="537" y="2455"/>
                    <a:pt x="742" y="2375"/>
                    <a:pt x="909" y="2221"/>
                  </a:cubicBezTo>
                  <a:cubicBezTo>
                    <a:pt x="1375" y="1862"/>
                    <a:pt x="1417" y="1227"/>
                    <a:pt x="2030" y="931"/>
                  </a:cubicBezTo>
                  <a:lnTo>
                    <a:pt x="2221" y="1"/>
                  </a:lnTo>
                  <a:close/>
                </a:path>
              </a:pathLst>
            </a:custGeom>
            <a:solidFill>
              <a:srgbClr val="FFD400">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5" name="Google Shape;4985;p28"/>
            <p:cNvSpPr/>
            <p:nvPr/>
          </p:nvSpPr>
          <p:spPr>
            <a:xfrm>
              <a:off x="-1677700" y="4028175"/>
              <a:ext cx="57125" cy="83050"/>
            </a:xfrm>
            <a:custGeom>
              <a:rect b="b" l="l" r="r" t="t"/>
              <a:pathLst>
                <a:path extrusionOk="0" h="3322" w="2285">
                  <a:moveTo>
                    <a:pt x="1735" y="1"/>
                  </a:moveTo>
                  <a:cubicBezTo>
                    <a:pt x="1396" y="149"/>
                    <a:pt x="677" y="128"/>
                    <a:pt x="1375" y="699"/>
                  </a:cubicBezTo>
                  <a:cubicBezTo>
                    <a:pt x="1841" y="1079"/>
                    <a:pt x="1" y="2327"/>
                    <a:pt x="254" y="3321"/>
                  </a:cubicBezTo>
                  <a:cubicBezTo>
                    <a:pt x="424" y="3300"/>
                    <a:pt x="614" y="3258"/>
                    <a:pt x="614" y="3131"/>
                  </a:cubicBezTo>
                  <a:cubicBezTo>
                    <a:pt x="572" y="2306"/>
                    <a:pt x="1545" y="1904"/>
                    <a:pt x="1714" y="1185"/>
                  </a:cubicBezTo>
                  <a:cubicBezTo>
                    <a:pt x="1746" y="1012"/>
                    <a:pt x="1834" y="955"/>
                    <a:pt x="1943" y="955"/>
                  </a:cubicBezTo>
                  <a:cubicBezTo>
                    <a:pt x="2048" y="955"/>
                    <a:pt x="2171" y="1007"/>
                    <a:pt x="2285" y="1058"/>
                  </a:cubicBezTo>
                  <a:cubicBezTo>
                    <a:pt x="2285" y="656"/>
                    <a:pt x="2242" y="233"/>
                    <a:pt x="1735" y="1"/>
                  </a:cubicBezTo>
                  <a:close/>
                </a:path>
              </a:pathLst>
            </a:custGeom>
            <a:solidFill>
              <a:srgbClr val="FFD400">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6" name="Google Shape;4986;p28"/>
            <p:cNvSpPr/>
            <p:nvPr/>
          </p:nvSpPr>
          <p:spPr>
            <a:xfrm>
              <a:off x="-853400" y="3754725"/>
              <a:ext cx="70850" cy="55975"/>
            </a:xfrm>
            <a:custGeom>
              <a:rect b="b" l="l" r="r" t="t"/>
              <a:pathLst>
                <a:path extrusionOk="0" h="2239" w="2834">
                  <a:moveTo>
                    <a:pt x="2658" y="0"/>
                  </a:moveTo>
                  <a:cubicBezTo>
                    <a:pt x="2102" y="0"/>
                    <a:pt x="70" y="1639"/>
                    <a:pt x="1" y="1950"/>
                  </a:cubicBezTo>
                  <a:cubicBezTo>
                    <a:pt x="37" y="2133"/>
                    <a:pt x="200" y="2239"/>
                    <a:pt x="364" y="2239"/>
                  </a:cubicBezTo>
                  <a:cubicBezTo>
                    <a:pt x="485" y="2239"/>
                    <a:pt x="606" y="2182"/>
                    <a:pt x="677" y="2056"/>
                  </a:cubicBezTo>
                  <a:cubicBezTo>
                    <a:pt x="1248" y="1337"/>
                    <a:pt x="2285" y="1062"/>
                    <a:pt x="2771" y="280"/>
                  </a:cubicBezTo>
                  <a:cubicBezTo>
                    <a:pt x="2833" y="82"/>
                    <a:pt x="2783" y="0"/>
                    <a:pt x="2658" y="0"/>
                  </a:cubicBezTo>
                  <a:close/>
                </a:path>
              </a:pathLst>
            </a:custGeom>
            <a:solidFill>
              <a:srgbClr val="FFD400">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7" name="Google Shape;4987;p28"/>
            <p:cNvSpPr/>
            <p:nvPr/>
          </p:nvSpPr>
          <p:spPr>
            <a:xfrm>
              <a:off x="-2343900" y="3700375"/>
              <a:ext cx="64525" cy="72450"/>
            </a:xfrm>
            <a:custGeom>
              <a:rect b="b" l="l" r="r" t="t"/>
              <a:pathLst>
                <a:path extrusionOk="0" h="2898" w="2581">
                  <a:moveTo>
                    <a:pt x="1333" y="0"/>
                  </a:moveTo>
                  <a:cubicBezTo>
                    <a:pt x="889" y="825"/>
                    <a:pt x="0" y="2454"/>
                    <a:pt x="1290" y="2898"/>
                  </a:cubicBezTo>
                  <a:cubicBezTo>
                    <a:pt x="1409" y="2752"/>
                    <a:pt x="1582" y="2736"/>
                    <a:pt x="1764" y="2736"/>
                  </a:cubicBezTo>
                  <a:cubicBezTo>
                    <a:pt x="1815" y="2736"/>
                    <a:pt x="1868" y="2737"/>
                    <a:pt x="1919" y="2737"/>
                  </a:cubicBezTo>
                  <a:cubicBezTo>
                    <a:pt x="2107" y="2737"/>
                    <a:pt x="2289" y="2720"/>
                    <a:pt x="2411" y="2559"/>
                  </a:cubicBezTo>
                  <a:cubicBezTo>
                    <a:pt x="2389" y="2558"/>
                    <a:pt x="2366" y="2557"/>
                    <a:pt x="2343" y="2557"/>
                  </a:cubicBezTo>
                  <a:cubicBezTo>
                    <a:pt x="2206" y="2557"/>
                    <a:pt x="2066" y="2580"/>
                    <a:pt x="1930" y="2580"/>
                  </a:cubicBezTo>
                  <a:cubicBezTo>
                    <a:pt x="1772" y="2580"/>
                    <a:pt x="1618" y="2549"/>
                    <a:pt x="1481" y="2411"/>
                  </a:cubicBezTo>
                  <a:cubicBezTo>
                    <a:pt x="1100" y="1629"/>
                    <a:pt x="2581" y="318"/>
                    <a:pt x="1333" y="0"/>
                  </a:cubicBezTo>
                  <a:close/>
                </a:path>
              </a:pathLst>
            </a:custGeom>
            <a:solidFill>
              <a:srgbClr val="FFD400">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8" name="Google Shape;4988;p28"/>
            <p:cNvSpPr/>
            <p:nvPr/>
          </p:nvSpPr>
          <p:spPr>
            <a:xfrm>
              <a:off x="-1185450" y="4084450"/>
              <a:ext cx="52900" cy="46850"/>
            </a:xfrm>
            <a:custGeom>
              <a:rect b="b" l="l" r="r" t="t"/>
              <a:pathLst>
                <a:path extrusionOk="0" h="1874" w="2116">
                  <a:moveTo>
                    <a:pt x="1619" y="1"/>
                  </a:moveTo>
                  <a:cubicBezTo>
                    <a:pt x="1160" y="1"/>
                    <a:pt x="641" y="525"/>
                    <a:pt x="276" y="753"/>
                  </a:cubicBezTo>
                  <a:cubicBezTo>
                    <a:pt x="1" y="1049"/>
                    <a:pt x="170" y="1578"/>
                    <a:pt x="445" y="1874"/>
                  </a:cubicBezTo>
                  <a:cubicBezTo>
                    <a:pt x="1291" y="1578"/>
                    <a:pt x="1650" y="880"/>
                    <a:pt x="2116" y="288"/>
                  </a:cubicBezTo>
                  <a:cubicBezTo>
                    <a:pt x="1967" y="80"/>
                    <a:pt x="1798" y="1"/>
                    <a:pt x="1619" y="1"/>
                  </a:cubicBezTo>
                  <a:close/>
                </a:path>
              </a:pathLst>
            </a:custGeom>
            <a:solidFill>
              <a:srgbClr val="FFD400">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9" name="Google Shape;4989;p28"/>
            <p:cNvSpPr/>
            <p:nvPr/>
          </p:nvSpPr>
          <p:spPr>
            <a:xfrm>
              <a:off x="-1229250" y="4107250"/>
              <a:ext cx="54925" cy="33150"/>
            </a:xfrm>
            <a:custGeom>
              <a:rect b="b" l="l" r="r" t="t"/>
              <a:pathLst>
                <a:path extrusionOk="0" h="1326" w="2197">
                  <a:moveTo>
                    <a:pt x="256" y="1"/>
                  </a:moveTo>
                  <a:cubicBezTo>
                    <a:pt x="0" y="1"/>
                    <a:pt x="44" y="176"/>
                    <a:pt x="167" y="666"/>
                  </a:cubicBezTo>
                  <a:cubicBezTo>
                    <a:pt x="615" y="1114"/>
                    <a:pt x="919" y="1326"/>
                    <a:pt x="1254" y="1326"/>
                  </a:cubicBezTo>
                  <a:cubicBezTo>
                    <a:pt x="1519" y="1326"/>
                    <a:pt x="1804" y="1193"/>
                    <a:pt x="2197" y="941"/>
                  </a:cubicBezTo>
                  <a:lnTo>
                    <a:pt x="2197" y="327"/>
                  </a:lnTo>
                  <a:cubicBezTo>
                    <a:pt x="1816" y="95"/>
                    <a:pt x="1372" y="264"/>
                    <a:pt x="991" y="137"/>
                  </a:cubicBezTo>
                  <a:cubicBezTo>
                    <a:pt x="630" y="54"/>
                    <a:pt x="397" y="1"/>
                    <a:pt x="256" y="1"/>
                  </a:cubicBezTo>
                  <a:close/>
                </a:path>
              </a:pathLst>
            </a:custGeom>
            <a:solidFill>
              <a:srgbClr val="FFD400">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0" name="Google Shape;4990;p28"/>
            <p:cNvSpPr/>
            <p:nvPr/>
          </p:nvSpPr>
          <p:spPr>
            <a:xfrm>
              <a:off x="-1212950" y="3839725"/>
              <a:ext cx="111600" cy="76650"/>
            </a:xfrm>
            <a:custGeom>
              <a:rect b="b" l="l" r="r" t="t"/>
              <a:pathLst>
                <a:path extrusionOk="0" h="3066" w="4464">
                  <a:moveTo>
                    <a:pt x="3772" y="1"/>
                  </a:moveTo>
                  <a:cubicBezTo>
                    <a:pt x="2618" y="1"/>
                    <a:pt x="3318" y="1426"/>
                    <a:pt x="1947" y="1554"/>
                  </a:cubicBezTo>
                  <a:cubicBezTo>
                    <a:pt x="1926" y="2463"/>
                    <a:pt x="487" y="2146"/>
                    <a:pt x="1" y="2696"/>
                  </a:cubicBezTo>
                  <a:cubicBezTo>
                    <a:pt x="87" y="2953"/>
                    <a:pt x="240" y="3065"/>
                    <a:pt x="448" y="3065"/>
                  </a:cubicBezTo>
                  <a:cubicBezTo>
                    <a:pt x="548" y="3065"/>
                    <a:pt x="660" y="3040"/>
                    <a:pt x="784" y="2992"/>
                  </a:cubicBezTo>
                  <a:cubicBezTo>
                    <a:pt x="1439" y="2082"/>
                    <a:pt x="3279" y="2082"/>
                    <a:pt x="3173" y="729"/>
                  </a:cubicBezTo>
                  <a:cubicBezTo>
                    <a:pt x="3122" y="484"/>
                    <a:pt x="3487" y="270"/>
                    <a:pt x="3784" y="270"/>
                  </a:cubicBezTo>
                  <a:cubicBezTo>
                    <a:pt x="3975" y="270"/>
                    <a:pt x="4138" y="358"/>
                    <a:pt x="4146" y="581"/>
                  </a:cubicBezTo>
                  <a:cubicBezTo>
                    <a:pt x="4358" y="475"/>
                    <a:pt x="4379" y="263"/>
                    <a:pt x="4464" y="115"/>
                  </a:cubicBezTo>
                  <a:cubicBezTo>
                    <a:pt x="4178" y="35"/>
                    <a:pt x="3952" y="1"/>
                    <a:pt x="3772" y="1"/>
                  </a:cubicBezTo>
                  <a:close/>
                </a:path>
              </a:pathLst>
            </a:custGeom>
            <a:solidFill>
              <a:srgbClr val="FFD400">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1" name="Google Shape;4991;p28"/>
            <p:cNvSpPr/>
            <p:nvPr/>
          </p:nvSpPr>
          <p:spPr>
            <a:xfrm>
              <a:off x="-1453300" y="3905525"/>
              <a:ext cx="62725" cy="53325"/>
            </a:xfrm>
            <a:custGeom>
              <a:rect b="b" l="l" r="r" t="t"/>
              <a:pathLst>
                <a:path extrusionOk="0" h="2133" w="2509">
                  <a:moveTo>
                    <a:pt x="1684" y="0"/>
                  </a:moveTo>
                  <a:cubicBezTo>
                    <a:pt x="1113" y="275"/>
                    <a:pt x="605" y="656"/>
                    <a:pt x="182" y="1142"/>
                  </a:cubicBezTo>
                  <a:cubicBezTo>
                    <a:pt x="0" y="1753"/>
                    <a:pt x="42" y="2133"/>
                    <a:pt x="273" y="2133"/>
                  </a:cubicBezTo>
                  <a:cubicBezTo>
                    <a:pt x="418" y="2133"/>
                    <a:pt x="637" y="1984"/>
                    <a:pt x="923" y="1650"/>
                  </a:cubicBezTo>
                  <a:cubicBezTo>
                    <a:pt x="1853" y="1290"/>
                    <a:pt x="2509" y="1311"/>
                    <a:pt x="1684" y="191"/>
                  </a:cubicBezTo>
                  <a:cubicBezTo>
                    <a:pt x="1747" y="169"/>
                    <a:pt x="1769" y="42"/>
                    <a:pt x="1684" y="0"/>
                  </a:cubicBezTo>
                  <a:close/>
                </a:path>
              </a:pathLst>
            </a:custGeom>
            <a:solidFill>
              <a:srgbClr val="FFD400">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2" name="Google Shape;4992;p28"/>
            <p:cNvSpPr/>
            <p:nvPr/>
          </p:nvSpPr>
          <p:spPr>
            <a:xfrm>
              <a:off x="-1616375" y="3758075"/>
              <a:ext cx="48150" cy="53125"/>
            </a:xfrm>
            <a:custGeom>
              <a:rect b="b" l="l" r="r" t="t"/>
              <a:pathLst>
                <a:path extrusionOk="0" h="2125" w="1926">
                  <a:moveTo>
                    <a:pt x="769" y="0"/>
                  </a:moveTo>
                  <a:cubicBezTo>
                    <a:pt x="512" y="0"/>
                    <a:pt x="248" y="64"/>
                    <a:pt x="1" y="188"/>
                  </a:cubicBezTo>
                  <a:cubicBezTo>
                    <a:pt x="149" y="442"/>
                    <a:pt x="487" y="590"/>
                    <a:pt x="234" y="928"/>
                  </a:cubicBezTo>
                  <a:cubicBezTo>
                    <a:pt x="593" y="1288"/>
                    <a:pt x="276" y="1732"/>
                    <a:pt x="466" y="2112"/>
                  </a:cubicBezTo>
                  <a:cubicBezTo>
                    <a:pt x="516" y="2121"/>
                    <a:pt x="562" y="2125"/>
                    <a:pt x="605" y="2125"/>
                  </a:cubicBezTo>
                  <a:cubicBezTo>
                    <a:pt x="1453" y="2125"/>
                    <a:pt x="1000" y="611"/>
                    <a:pt x="1926" y="611"/>
                  </a:cubicBezTo>
                  <a:cubicBezTo>
                    <a:pt x="1644" y="195"/>
                    <a:pt x="1217" y="0"/>
                    <a:pt x="769" y="0"/>
                  </a:cubicBezTo>
                  <a:close/>
                </a:path>
              </a:pathLst>
            </a:custGeom>
            <a:solidFill>
              <a:srgbClr val="FFD400">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3" name="Google Shape;4993;p28"/>
            <p:cNvSpPr/>
            <p:nvPr/>
          </p:nvSpPr>
          <p:spPr>
            <a:xfrm>
              <a:off x="-1733750" y="4083050"/>
              <a:ext cx="57675" cy="47200"/>
            </a:xfrm>
            <a:custGeom>
              <a:rect b="b" l="l" r="r" t="t"/>
              <a:pathLst>
                <a:path extrusionOk="0" h="1888" w="2307">
                  <a:moveTo>
                    <a:pt x="1083" y="0"/>
                  </a:moveTo>
                  <a:cubicBezTo>
                    <a:pt x="871" y="0"/>
                    <a:pt x="661" y="47"/>
                    <a:pt x="466" y="153"/>
                  </a:cubicBezTo>
                  <a:lnTo>
                    <a:pt x="445" y="153"/>
                  </a:lnTo>
                  <a:cubicBezTo>
                    <a:pt x="1" y="1549"/>
                    <a:pt x="530" y="1613"/>
                    <a:pt x="1756" y="1888"/>
                  </a:cubicBezTo>
                  <a:cubicBezTo>
                    <a:pt x="1650" y="1486"/>
                    <a:pt x="2116" y="1486"/>
                    <a:pt x="2306" y="1274"/>
                  </a:cubicBezTo>
                  <a:lnTo>
                    <a:pt x="2306" y="1274"/>
                  </a:lnTo>
                  <a:cubicBezTo>
                    <a:pt x="2229" y="1288"/>
                    <a:pt x="2154" y="1295"/>
                    <a:pt x="2084" y="1295"/>
                  </a:cubicBezTo>
                  <a:cubicBezTo>
                    <a:pt x="1400" y="1295"/>
                    <a:pt x="1034" y="676"/>
                    <a:pt x="1206" y="5"/>
                  </a:cubicBezTo>
                  <a:cubicBezTo>
                    <a:pt x="1165" y="2"/>
                    <a:pt x="1124" y="0"/>
                    <a:pt x="1083" y="0"/>
                  </a:cubicBezTo>
                  <a:close/>
                </a:path>
              </a:pathLst>
            </a:custGeom>
            <a:solidFill>
              <a:srgbClr val="FFD400">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4" name="Google Shape;4994;p28"/>
            <p:cNvSpPr/>
            <p:nvPr/>
          </p:nvSpPr>
          <p:spPr>
            <a:xfrm>
              <a:off x="-1208000" y="3821450"/>
              <a:ext cx="62225" cy="45350"/>
            </a:xfrm>
            <a:custGeom>
              <a:rect b="b" l="l" r="r" t="t"/>
              <a:pathLst>
                <a:path extrusionOk="0" h="1814" w="2489">
                  <a:moveTo>
                    <a:pt x="1897" y="0"/>
                  </a:moveTo>
                  <a:lnTo>
                    <a:pt x="839" y="677"/>
                  </a:lnTo>
                  <a:cubicBezTo>
                    <a:pt x="879" y="933"/>
                    <a:pt x="1" y="1813"/>
                    <a:pt x="478" y="1813"/>
                  </a:cubicBezTo>
                  <a:cubicBezTo>
                    <a:pt x="513" y="1813"/>
                    <a:pt x="556" y="1808"/>
                    <a:pt x="607" y="1798"/>
                  </a:cubicBezTo>
                  <a:cubicBezTo>
                    <a:pt x="1262" y="1312"/>
                    <a:pt x="2489" y="1164"/>
                    <a:pt x="1897" y="0"/>
                  </a:cubicBezTo>
                  <a:close/>
                </a:path>
              </a:pathLst>
            </a:custGeom>
            <a:solidFill>
              <a:srgbClr val="FFD400">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5" name="Google Shape;4995;p28"/>
            <p:cNvSpPr/>
            <p:nvPr/>
          </p:nvSpPr>
          <p:spPr>
            <a:xfrm>
              <a:off x="-2325400" y="3681825"/>
              <a:ext cx="40100" cy="78850"/>
            </a:xfrm>
            <a:custGeom>
              <a:rect b="b" l="l" r="r" t="t"/>
              <a:pathLst>
                <a:path extrusionOk="0" h="3154" w="1604">
                  <a:moveTo>
                    <a:pt x="1244" y="1"/>
                  </a:moveTo>
                  <a:cubicBezTo>
                    <a:pt x="939" y="1"/>
                    <a:pt x="529" y="310"/>
                    <a:pt x="593" y="742"/>
                  </a:cubicBezTo>
                  <a:cubicBezTo>
                    <a:pt x="1587" y="1313"/>
                    <a:pt x="1" y="2307"/>
                    <a:pt x="741" y="3153"/>
                  </a:cubicBezTo>
                  <a:cubicBezTo>
                    <a:pt x="698" y="2942"/>
                    <a:pt x="804" y="2709"/>
                    <a:pt x="1016" y="2603"/>
                  </a:cubicBezTo>
                  <a:cubicBezTo>
                    <a:pt x="1143" y="2328"/>
                    <a:pt x="1164" y="2011"/>
                    <a:pt x="1121" y="1715"/>
                  </a:cubicBezTo>
                  <a:cubicBezTo>
                    <a:pt x="1396" y="1334"/>
                    <a:pt x="1143" y="827"/>
                    <a:pt x="1544" y="467"/>
                  </a:cubicBezTo>
                  <a:cubicBezTo>
                    <a:pt x="1604" y="138"/>
                    <a:pt x="1447" y="1"/>
                    <a:pt x="1244" y="1"/>
                  </a:cubicBezTo>
                  <a:close/>
                </a:path>
              </a:pathLst>
            </a:custGeom>
            <a:solidFill>
              <a:srgbClr val="FFD400">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6" name="Google Shape;4996;p28"/>
            <p:cNvSpPr/>
            <p:nvPr/>
          </p:nvSpPr>
          <p:spPr>
            <a:xfrm>
              <a:off x="-1236725" y="4088800"/>
              <a:ext cx="61875" cy="35100"/>
            </a:xfrm>
            <a:custGeom>
              <a:rect b="b" l="l" r="r" t="t"/>
              <a:pathLst>
                <a:path extrusionOk="0" h="1404" w="2475">
                  <a:moveTo>
                    <a:pt x="1116" y="0"/>
                  </a:moveTo>
                  <a:cubicBezTo>
                    <a:pt x="773" y="0"/>
                    <a:pt x="529" y="325"/>
                    <a:pt x="191" y="325"/>
                  </a:cubicBezTo>
                  <a:cubicBezTo>
                    <a:pt x="106" y="706"/>
                    <a:pt x="0" y="1171"/>
                    <a:pt x="444" y="1404"/>
                  </a:cubicBezTo>
                  <a:cubicBezTo>
                    <a:pt x="396" y="1017"/>
                    <a:pt x="483" y="906"/>
                    <a:pt x="623" y="906"/>
                  </a:cubicBezTo>
                  <a:cubicBezTo>
                    <a:pt x="809" y="906"/>
                    <a:pt x="1087" y="1099"/>
                    <a:pt x="1269" y="1099"/>
                  </a:cubicBezTo>
                  <a:cubicBezTo>
                    <a:pt x="1310" y="1099"/>
                    <a:pt x="1346" y="1090"/>
                    <a:pt x="1375" y="1065"/>
                  </a:cubicBezTo>
                  <a:cubicBezTo>
                    <a:pt x="1476" y="964"/>
                    <a:pt x="1364" y="747"/>
                    <a:pt x="1503" y="747"/>
                  </a:cubicBezTo>
                  <a:cubicBezTo>
                    <a:pt x="1509" y="747"/>
                    <a:pt x="1516" y="747"/>
                    <a:pt x="1523" y="748"/>
                  </a:cubicBezTo>
                  <a:cubicBezTo>
                    <a:pt x="1692" y="769"/>
                    <a:pt x="1523" y="960"/>
                    <a:pt x="1565" y="1065"/>
                  </a:cubicBezTo>
                  <a:cubicBezTo>
                    <a:pt x="1648" y="1148"/>
                    <a:pt x="1733" y="1176"/>
                    <a:pt x="1818" y="1176"/>
                  </a:cubicBezTo>
                  <a:cubicBezTo>
                    <a:pt x="2000" y="1176"/>
                    <a:pt x="2186" y="1047"/>
                    <a:pt x="2366" y="1047"/>
                  </a:cubicBezTo>
                  <a:cubicBezTo>
                    <a:pt x="2402" y="1047"/>
                    <a:pt x="2439" y="1053"/>
                    <a:pt x="2475" y="1065"/>
                  </a:cubicBezTo>
                  <a:cubicBezTo>
                    <a:pt x="2390" y="473"/>
                    <a:pt x="1967" y="177"/>
                    <a:pt x="1396" y="71"/>
                  </a:cubicBezTo>
                  <a:cubicBezTo>
                    <a:pt x="1295" y="21"/>
                    <a:pt x="1202" y="0"/>
                    <a:pt x="1116" y="0"/>
                  </a:cubicBezTo>
                  <a:close/>
                </a:path>
              </a:pathLst>
            </a:custGeom>
            <a:solidFill>
              <a:srgbClr val="FFD400">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7" name="Google Shape;4997;p28"/>
            <p:cNvSpPr/>
            <p:nvPr/>
          </p:nvSpPr>
          <p:spPr>
            <a:xfrm>
              <a:off x="-1155825" y="4050400"/>
              <a:ext cx="40725" cy="41250"/>
            </a:xfrm>
            <a:custGeom>
              <a:rect b="b" l="l" r="r" t="t"/>
              <a:pathLst>
                <a:path extrusionOk="0" h="1650" w="1629">
                  <a:moveTo>
                    <a:pt x="1354" y="0"/>
                  </a:moveTo>
                  <a:lnTo>
                    <a:pt x="1354" y="0"/>
                  </a:lnTo>
                  <a:cubicBezTo>
                    <a:pt x="635" y="973"/>
                    <a:pt x="635" y="973"/>
                    <a:pt x="0" y="994"/>
                  </a:cubicBezTo>
                  <a:lnTo>
                    <a:pt x="0" y="1481"/>
                  </a:lnTo>
                  <a:cubicBezTo>
                    <a:pt x="88" y="1528"/>
                    <a:pt x="188" y="1539"/>
                    <a:pt x="291" y="1539"/>
                  </a:cubicBezTo>
                  <a:cubicBezTo>
                    <a:pt x="372" y="1539"/>
                    <a:pt x="455" y="1532"/>
                    <a:pt x="538" y="1532"/>
                  </a:cubicBezTo>
                  <a:cubicBezTo>
                    <a:pt x="677" y="1532"/>
                    <a:pt x="813" y="1551"/>
                    <a:pt x="931" y="1650"/>
                  </a:cubicBezTo>
                  <a:cubicBezTo>
                    <a:pt x="1375" y="1438"/>
                    <a:pt x="1438" y="1036"/>
                    <a:pt x="1607" y="677"/>
                  </a:cubicBezTo>
                  <a:cubicBezTo>
                    <a:pt x="1311" y="529"/>
                    <a:pt x="1629" y="169"/>
                    <a:pt x="1354" y="0"/>
                  </a:cubicBezTo>
                  <a:close/>
                </a:path>
              </a:pathLst>
            </a:custGeom>
            <a:solidFill>
              <a:srgbClr val="FFD400">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8" name="Google Shape;4998;p28"/>
            <p:cNvSpPr/>
            <p:nvPr/>
          </p:nvSpPr>
          <p:spPr>
            <a:xfrm>
              <a:off x="-2706625" y="4069925"/>
              <a:ext cx="49725" cy="45725"/>
            </a:xfrm>
            <a:custGeom>
              <a:rect b="b" l="l" r="r" t="t"/>
              <a:pathLst>
                <a:path extrusionOk="0" h="1829" w="1989">
                  <a:moveTo>
                    <a:pt x="1658" y="1"/>
                  </a:moveTo>
                  <a:cubicBezTo>
                    <a:pt x="1179" y="1"/>
                    <a:pt x="1051" y="430"/>
                    <a:pt x="741" y="657"/>
                  </a:cubicBezTo>
                  <a:cubicBezTo>
                    <a:pt x="403" y="996"/>
                    <a:pt x="85" y="1355"/>
                    <a:pt x="1" y="1799"/>
                  </a:cubicBezTo>
                  <a:cubicBezTo>
                    <a:pt x="67" y="1819"/>
                    <a:pt x="128" y="1828"/>
                    <a:pt x="184" y="1828"/>
                  </a:cubicBezTo>
                  <a:cubicBezTo>
                    <a:pt x="724" y="1828"/>
                    <a:pt x="848" y="997"/>
                    <a:pt x="1372" y="997"/>
                  </a:cubicBezTo>
                  <a:cubicBezTo>
                    <a:pt x="1490" y="997"/>
                    <a:pt x="1629" y="1039"/>
                    <a:pt x="1799" y="1144"/>
                  </a:cubicBezTo>
                  <a:cubicBezTo>
                    <a:pt x="1735" y="763"/>
                    <a:pt x="1989" y="361"/>
                    <a:pt x="1693" y="2"/>
                  </a:cubicBezTo>
                  <a:cubicBezTo>
                    <a:pt x="1681" y="1"/>
                    <a:pt x="1670" y="1"/>
                    <a:pt x="1658" y="1"/>
                  </a:cubicBezTo>
                  <a:close/>
                </a:path>
              </a:pathLst>
            </a:custGeom>
            <a:solidFill>
              <a:srgbClr val="FFD400">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9" name="Google Shape;4999;p28"/>
            <p:cNvSpPr/>
            <p:nvPr/>
          </p:nvSpPr>
          <p:spPr>
            <a:xfrm>
              <a:off x="-2283100" y="3669175"/>
              <a:ext cx="56600" cy="63475"/>
            </a:xfrm>
            <a:custGeom>
              <a:rect b="b" l="l" r="r" t="t"/>
              <a:pathLst>
                <a:path extrusionOk="0" h="2539" w="2264">
                  <a:moveTo>
                    <a:pt x="1079" y="0"/>
                  </a:moveTo>
                  <a:cubicBezTo>
                    <a:pt x="1037" y="127"/>
                    <a:pt x="931" y="318"/>
                    <a:pt x="973" y="360"/>
                  </a:cubicBezTo>
                  <a:cubicBezTo>
                    <a:pt x="2264" y="1185"/>
                    <a:pt x="1" y="2094"/>
                    <a:pt x="1269" y="2538"/>
                  </a:cubicBezTo>
                  <a:cubicBezTo>
                    <a:pt x="1058" y="1798"/>
                    <a:pt x="1735" y="1417"/>
                    <a:pt x="2179" y="931"/>
                  </a:cubicBezTo>
                  <a:cubicBezTo>
                    <a:pt x="1883" y="529"/>
                    <a:pt x="1523" y="212"/>
                    <a:pt x="1079" y="0"/>
                  </a:cubicBezTo>
                  <a:close/>
                </a:path>
              </a:pathLst>
            </a:custGeom>
            <a:solidFill>
              <a:srgbClr val="FFD400">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0" name="Google Shape;5000;p28"/>
            <p:cNvSpPr/>
            <p:nvPr/>
          </p:nvSpPr>
          <p:spPr>
            <a:xfrm>
              <a:off x="-792475" y="3742675"/>
              <a:ext cx="64400" cy="38575"/>
            </a:xfrm>
            <a:custGeom>
              <a:rect b="b" l="l" r="r" t="t"/>
              <a:pathLst>
                <a:path extrusionOk="0" h="1543" w="2576">
                  <a:moveTo>
                    <a:pt x="1244" y="0"/>
                  </a:moveTo>
                  <a:lnTo>
                    <a:pt x="1032" y="43"/>
                  </a:lnTo>
                  <a:cubicBezTo>
                    <a:pt x="1" y="909"/>
                    <a:pt x="355" y="1543"/>
                    <a:pt x="1021" y="1543"/>
                  </a:cubicBezTo>
                  <a:cubicBezTo>
                    <a:pt x="1378" y="1543"/>
                    <a:pt x="1826" y="1360"/>
                    <a:pt x="2195" y="931"/>
                  </a:cubicBezTo>
                  <a:lnTo>
                    <a:pt x="2365" y="910"/>
                  </a:lnTo>
                  <a:cubicBezTo>
                    <a:pt x="2576" y="762"/>
                    <a:pt x="2428" y="529"/>
                    <a:pt x="2195" y="529"/>
                  </a:cubicBezTo>
                  <a:cubicBezTo>
                    <a:pt x="2117" y="550"/>
                    <a:pt x="2047" y="560"/>
                    <a:pt x="1984" y="560"/>
                  </a:cubicBezTo>
                  <a:cubicBezTo>
                    <a:pt x="1606" y="560"/>
                    <a:pt x="1479" y="218"/>
                    <a:pt x="1244" y="0"/>
                  </a:cubicBezTo>
                  <a:close/>
                </a:path>
              </a:pathLst>
            </a:custGeom>
            <a:solidFill>
              <a:srgbClr val="FFD400">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1" name="Google Shape;5001;p28"/>
            <p:cNvSpPr/>
            <p:nvPr/>
          </p:nvSpPr>
          <p:spPr>
            <a:xfrm>
              <a:off x="-1240425" y="3873700"/>
              <a:ext cx="47600" cy="44775"/>
            </a:xfrm>
            <a:custGeom>
              <a:rect b="b" l="l" r="r" t="t"/>
              <a:pathLst>
                <a:path extrusionOk="0" h="1791" w="1904">
                  <a:moveTo>
                    <a:pt x="882" y="1"/>
                  </a:moveTo>
                  <a:cubicBezTo>
                    <a:pt x="710" y="1"/>
                    <a:pt x="531" y="143"/>
                    <a:pt x="402" y="512"/>
                  </a:cubicBezTo>
                  <a:cubicBezTo>
                    <a:pt x="0" y="1098"/>
                    <a:pt x="805" y="1790"/>
                    <a:pt x="1452" y="1790"/>
                  </a:cubicBezTo>
                  <a:cubicBezTo>
                    <a:pt x="1622" y="1790"/>
                    <a:pt x="1780" y="1743"/>
                    <a:pt x="1904" y="1633"/>
                  </a:cubicBezTo>
                  <a:cubicBezTo>
                    <a:pt x="1586" y="1633"/>
                    <a:pt x="1290" y="1612"/>
                    <a:pt x="1163" y="1294"/>
                  </a:cubicBezTo>
                  <a:cubicBezTo>
                    <a:pt x="1673" y="844"/>
                    <a:pt x="1301" y="1"/>
                    <a:pt x="882" y="1"/>
                  </a:cubicBezTo>
                  <a:close/>
                </a:path>
              </a:pathLst>
            </a:custGeom>
            <a:solidFill>
              <a:srgbClr val="FFD400">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2" name="Google Shape;5002;p28"/>
            <p:cNvSpPr/>
            <p:nvPr/>
          </p:nvSpPr>
          <p:spPr>
            <a:xfrm>
              <a:off x="-1146850" y="3808550"/>
              <a:ext cx="59925" cy="25625"/>
            </a:xfrm>
            <a:custGeom>
              <a:rect b="b" l="l" r="r" t="t"/>
              <a:pathLst>
                <a:path extrusionOk="0" h="1025" w="2397">
                  <a:moveTo>
                    <a:pt x="1087" y="0"/>
                  </a:moveTo>
                  <a:cubicBezTo>
                    <a:pt x="682" y="0"/>
                    <a:pt x="250" y="94"/>
                    <a:pt x="1" y="242"/>
                  </a:cubicBezTo>
                  <a:cubicBezTo>
                    <a:pt x="593" y="538"/>
                    <a:pt x="1333" y="580"/>
                    <a:pt x="1862" y="1024"/>
                  </a:cubicBezTo>
                  <a:cubicBezTo>
                    <a:pt x="2396" y="276"/>
                    <a:pt x="1782" y="0"/>
                    <a:pt x="1087" y="0"/>
                  </a:cubicBezTo>
                  <a:close/>
                </a:path>
              </a:pathLst>
            </a:custGeom>
            <a:solidFill>
              <a:srgbClr val="FFD400">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3" name="Google Shape;5003;p28"/>
            <p:cNvSpPr/>
            <p:nvPr/>
          </p:nvSpPr>
          <p:spPr>
            <a:xfrm>
              <a:off x="-1169575" y="4020525"/>
              <a:ext cx="55000" cy="23225"/>
            </a:xfrm>
            <a:custGeom>
              <a:rect b="b" l="l" r="r" t="t"/>
              <a:pathLst>
                <a:path extrusionOk="0" h="929" w="2200">
                  <a:moveTo>
                    <a:pt x="1519" y="0"/>
                  </a:moveTo>
                  <a:cubicBezTo>
                    <a:pt x="1011" y="0"/>
                    <a:pt x="375" y="354"/>
                    <a:pt x="0" y="582"/>
                  </a:cubicBezTo>
                  <a:cubicBezTo>
                    <a:pt x="71" y="565"/>
                    <a:pt x="137" y="558"/>
                    <a:pt x="200" y="558"/>
                  </a:cubicBezTo>
                  <a:cubicBezTo>
                    <a:pt x="652" y="558"/>
                    <a:pt x="921" y="928"/>
                    <a:pt x="1243" y="928"/>
                  </a:cubicBezTo>
                  <a:cubicBezTo>
                    <a:pt x="1399" y="928"/>
                    <a:pt x="1568" y="841"/>
                    <a:pt x="1777" y="582"/>
                  </a:cubicBezTo>
                  <a:cubicBezTo>
                    <a:pt x="1865" y="494"/>
                    <a:pt x="1997" y="450"/>
                    <a:pt x="2124" y="450"/>
                  </a:cubicBezTo>
                  <a:cubicBezTo>
                    <a:pt x="2150" y="450"/>
                    <a:pt x="2175" y="451"/>
                    <a:pt x="2200" y="455"/>
                  </a:cubicBezTo>
                  <a:cubicBezTo>
                    <a:pt x="2068" y="120"/>
                    <a:pt x="1815" y="0"/>
                    <a:pt x="1519" y="0"/>
                  </a:cubicBezTo>
                  <a:close/>
                </a:path>
              </a:pathLst>
            </a:custGeom>
            <a:solidFill>
              <a:srgbClr val="FFD400">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4" name="Google Shape;5004;p28"/>
            <p:cNvSpPr/>
            <p:nvPr/>
          </p:nvSpPr>
          <p:spPr>
            <a:xfrm>
              <a:off x="-745525" y="3725025"/>
              <a:ext cx="41775" cy="41450"/>
            </a:xfrm>
            <a:custGeom>
              <a:rect b="b" l="l" r="r" t="t"/>
              <a:pathLst>
                <a:path extrusionOk="0" h="1658" w="1671">
                  <a:moveTo>
                    <a:pt x="624" y="1"/>
                  </a:moveTo>
                  <a:cubicBezTo>
                    <a:pt x="459" y="1"/>
                    <a:pt x="286" y="63"/>
                    <a:pt x="106" y="177"/>
                  </a:cubicBezTo>
                  <a:cubicBezTo>
                    <a:pt x="0" y="495"/>
                    <a:pt x="529" y="643"/>
                    <a:pt x="381" y="981"/>
                  </a:cubicBezTo>
                  <a:cubicBezTo>
                    <a:pt x="360" y="1087"/>
                    <a:pt x="402" y="1193"/>
                    <a:pt x="465" y="1277"/>
                  </a:cubicBezTo>
                  <a:lnTo>
                    <a:pt x="487" y="1616"/>
                  </a:lnTo>
                  <a:cubicBezTo>
                    <a:pt x="550" y="1637"/>
                    <a:pt x="592" y="1637"/>
                    <a:pt x="656" y="1658"/>
                  </a:cubicBezTo>
                  <a:cubicBezTo>
                    <a:pt x="952" y="1256"/>
                    <a:pt x="1671" y="854"/>
                    <a:pt x="1206" y="304"/>
                  </a:cubicBezTo>
                  <a:cubicBezTo>
                    <a:pt x="1019" y="95"/>
                    <a:pt x="827" y="1"/>
                    <a:pt x="624" y="1"/>
                  </a:cubicBezTo>
                  <a:close/>
                </a:path>
              </a:pathLst>
            </a:custGeom>
            <a:solidFill>
              <a:srgbClr val="FFD400">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5" name="Google Shape;5005;p28"/>
            <p:cNvSpPr/>
            <p:nvPr/>
          </p:nvSpPr>
          <p:spPr>
            <a:xfrm>
              <a:off x="-2762125" y="4128650"/>
              <a:ext cx="51300" cy="41350"/>
            </a:xfrm>
            <a:custGeom>
              <a:rect b="b" l="l" r="r" t="t"/>
              <a:pathLst>
                <a:path extrusionOk="0" h="1654" w="2052">
                  <a:moveTo>
                    <a:pt x="1946" y="0"/>
                  </a:moveTo>
                  <a:cubicBezTo>
                    <a:pt x="1396" y="21"/>
                    <a:pt x="1015" y="381"/>
                    <a:pt x="550" y="550"/>
                  </a:cubicBezTo>
                  <a:cubicBezTo>
                    <a:pt x="570" y="862"/>
                    <a:pt x="589" y="1192"/>
                    <a:pt x="128" y="1192"/>
                  </a:cubicBezTo>
                  <a:cubicBezTo>
                    <a:pt x="89" y="1192"/>
                    <a:pt x="46" y="1189"/>
                    <a:pt x="0" y="1185"/>
                  </a:cubicBezTo>
                  <a:lnTo>
                    <a:pt x="0" y="1185"/>
                  </a:lnTo>
                  <a:cubicBezTo>
                    <a:pt x="218" y="1363"/>
                    <a:pt x="325" y="1654"/>
                    <a:pt x="670" y="1654"/>
                  </a:cubicBezTo>
                  <a:cubicBezTo>
                    <a:pt x="692" y="1654"/>
                    <a:pt x="716" y="1652"/>
                    <a:pt x="740" y="1650"/>
                  </a:cubicBezTo>
                  <a:cubicBezTo>
                    <a:pt x="1290" y="1185"/>
                    <a:pt x="1354" y="444"/>
                    <a:pt x="2052" y="64"/>
                  </a:cubicBezTo>
                  <a:lnTo>
                    <a:pt x="1946" y="0"/>
                  </a:lnTo>
                  <a:close/>
                </a:path>
              </a:pathLst>
            </a:custGeom>
            <a:solidFill>
              <a:srgbClr val="FFD400">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6" name="Google Shape;5006;p28"/>
            <p:cNvSpPr/>
            <p:nvPr/>
          </p:nvSpPr>
          <p:spPr>
            <a:xfrm>
              <a:off x="-1231025" y="4054625"/>
              <a:ext cx="54075" cy="42050"/>
            </a:xfrm>
            <a:custGeom>
              <a:rect b="b" l="l" r="r" t="t"/>
              <a:pathLst>
                <a:path extrusionOk="0" h="1682" w="2163">
                  <a:moveTo>
                    <a:pt x="1908" y="0"/>
                  </a:moveTo>
                  <a:cubicBezTo>
                    <a:pt x="1253" y="0"/>
                    <a:pt x="1232" y="804"/>
                    <a:pt x="576" y="804"/>
                  </a:cubicBezTo>
                  <a:cubicBezTo>
                    <a:pt x="407" y="1015"/>
                    <a:pt x="216" y="1248"/>
                    <a:pt x="26" y="1460"/>
                  </a:cubicBezTo>
                  <a:cubicBezTo>
                    <a:pt x="1" y="1625"/>
                    <a:pt x="71" y="1682"/>
                    <a:pt x="189" y="1682"/>
                  </a:cubicBezTo>
                  <a:cubicBezTo>
                    <a:pt x="438" y="1682"/>
                    <a:pt x="899" y="1431"/>
                    <a:pt x="1113" y="1431"/>
                  </a:cubicBezTo>
                  <a:cubicBezTo>
                    <a:pt x="1134" y="1431"/>
                    <a:pt x="1152" y="1433"/>
                    <a:pt x="1168" y="1438"/>
                  </a:cubicBezTo>
                  <a:cubicBezTo>
                    <a:pt x="1337" y="1100"/>
                    <a:pt x="1464" y="719"/>
                    <a:pt x="1845" y="444"/>
                  </a:cubicBezTo>
                  <a:cubicBezTo>
                    <a:pt x="2014" y="339"/>
                    <a:pt x="2162" y="191"/>
                    <a:pt x="1908" y="0"/>
                  </a:cubicBezTo>
                  <a:close/>
                </a:path>
              </a:pathLst>
            </a:custGeom>
            <a:solidFill>
              <a:srgbClr val="FFD400">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7" name="Google Shape;5007;p28"/>
            <p:cNvSpPr/>
            <p:nvPr/>
          </p:nvSpPr>
          <p:spPr>
            <a:xfrm>
              <a:off x="-1988600" y="4013900"/>
              <a:ext cx="43400" cy="40750"/>
            </a:xfrm>
            <a:custGeom>
              <a:rect b="b" l="l" r="r" t="t"/>
              <a:pathLst>
                <a:path extrusionOk="0" h="1630" w="1736">
                  <a:moveTo>
                    <a:pt x="593" y="1"/>
                  </a:moveTo>
                  <a:cubicBezTo>
                    <a:pt x="1" y="593"/>
                    <a:pt x="276" y="1291"/>
                    <a:pt x="974" y="1629"/>
                  </a:cubicBezTo>
                  <a:cubicBezTo>
                    <a:pt x="1012" y="1626"/>
                    <a:pt x="1050" y="1625"/>
                    <a:pt x="1088" y="1625"/>
                  </a:cubicBezTo>
                  <a:cubicBezTo>
                    <a:pt x="1151" y="1625"/>
                    <a:pt x="1213" y="1628"/>
                    <a:pt x="1274" y="1628"/>
                  </a:cubicBezTo>
                  <a:cubicBezTo>
                    <a:pt x="1449" y="1628"/>
                    <a:pt x="1614" y="1609"/>
                    <a:pt x="1735" y="1460"/>
                  </a:cubicBezTo>
                  <a:cubicBezTo>
                    <a:pt x="614" y="1375"/>
                    <a:pt x="1629" y="804"/>
                    <a:pt x="656" y="43"/>
                  </a:cubicBezTo>
                  <a:lnTo>
                    <a:pt x="593" y="1"/>
                  </a:lnTo>
                  <a:close/>
                </a:path>
              </a:pathLst>
            </a:custGeom>
            <a:solidFill>
              <a:srgbClr val="FFD400">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8" name="Google Shape;5008;p28"/>
            <p:cNvSpPr/>
            <p:nvPr/>
          </p:nvSpPr>
          <p:spPr>
            <a:xfrm>
              <a:off x="-1652850" y="3761175"/>
              <a:ext cx="37575" cy="32625"/>
            </a:xfrm>
            <a:custGeom>
              <a:rect b="b" l="l" r="r" t="t"/>
              <a:pathLst>
                <a:path extrusionOk="0" h="1305" w="1503">
                  <a:moveTo>
                    <a:pt x="1502" y="0"/>
                  </a:moveTo>
                  <a:cubicBezTo>
                    <a:pt x="847" y="191"/>
                    <a:pt x="297" y="656"/>
                    <a:pt x="1" y="1269"/>
                  </a:cubicBezTo>
                  <a:cubicBezTo>
                    <a:pt x="124" y="1294"/>
                    <a:pt x="235" y="1305"/>
                    <a:pt x="334" y="1305"/>
                  </a:cubicBezTo>
                  <a:cubicBezTo>
                    <a:pt x="1098" y="1305"/>
                    <a:pt x="1184" y="638"/>
                    <a:pt x="1502" y="170"/>
                  </a:cubicBezTo>
                  <a:lnTo>
                    <a:pt x="1502" y="0"/>
                  </a:lnTo>
                  <a:close/>
                </a:path>
              </a:pathLst>
            </a:custGeom>
            <a:solidFill>
              <a:srgbClr val="FFD400">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9" name="Google Shape;5009;p28"/>
            <p:cNvSpPr/>
            <p:nvPr/>
          </p:nvSpPr>
          <p:spPr>
            <a:xfrm>
              <a:off x="-1086575" y="3644850"/>
              <a:ext cx="51850" cy="47625"/>
            </a:xfrm>
            <a:custGeom>
              <a:rect b="b" l="l" r="r" t="t"/>
              <a:pathLst>
                <a:path extrusionOk="0" h="1905" w="2074">
                  <a:moveTo>
                    <a:pt x="952" y="1"/>
                  </a:moveTo>
                  <a:lnTo>
                    <a:pt x="952" y="1"/>
                  </a:lnTo>
                  <a:cubicBezTo>
                    <a:pt x="1" y="825"/>
                    <a:pt x="1946" y="1164"/>
                    <a:pt x="593" y="1460"/>
                  </a:cubicBezTo>
                  <a:lnTo>
                    <a:pt x="1333" y="1904"/>
                  </a:lnTo>
                  <a:cubicBezTo>
                    <a:pt x="1587" y="1650"/>
                    <a:pt x="1820" y="1396"/>
                    <a:pt x="2073" y="1143"/>
                  </a:cubicBezTo>
                  <a:cubicBezTo>
                    <a:pt x="1249" y="1100"/>
                    <a:pt x="931" y="677"/>
                    <a:pt x="952" y="1"/>
                  </a:cubicBezTo>
                  <a:close/>
                </a:path>
              </a:pathLst>
            </a:custGeom>
            <a:solidFill>
              <a:srgbClr val="FFD400">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0" name="Google Shape;5010;p28"/>
            <p:cNvSpPr/>
            <p:nvPr/>
          </p:nvSpPr>
          <p:spPr>
            <a:xfrm>
              <a:off x="-1963750" y="3974250"/>
              <a:ext cx="34400" cy="28075"/>
            </a:xfrm>
            <a:custGeom>
              <a:rect b="b" l="l" r="r" t="t"/>
              <a:pathLst>
                <a:path extrusionOk="0" h="1123" w="1376">
                  <a:moveTo>
                    <a:pt x="931" y="1"/>
                  </a:moveTo>
                  <a:lnTo>
                    <a:pt x="931" y="1"/>
                  </a:lnTo>
                  <a:cubicBezTo>
                    <a:pt x="530" y="191"/>
                    <a:pt x="191" y="529"/>
                    <a:pt x="1" y="952"/>
                  </a:cubicBezTo>
                  <a:cubicBezTo>
                    <a:pt x="122" y="1108"/>
                    <a:pt x="286" y="1122"/>
                    <a:pt x="457" y="1122"/>
                  </a:cubicBezTo>
                  <a:cubicBezTo>
                    <a:pt x="495" y="1122"/>
                    <a:pt x="533" y="1122"/>
                    <a:pt x="572" y="1122"/>
                  </a:cubicBezTo>
                  <a:cubicBezTo>
                    <a:pt x="1058" y="847"/>
                    <a:pt x="1375" y="508"/>
                    <a:pt x="931" y="1"/>
                  </a:cubicBezTo>
                  <a:close/>
                </a:path>
              </a:pathLst>
            </a:custGeom>
            <a:solidFill>
              <a:srgbClr val="FFD400">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1" name="Google Shape;5011;p28"/>
            <p:cNvSpPr/>
            <p:nvPr/>
          </p:nvSpPr>
          <p:spPr>
            <a:xfrm>
              <a:off x="-1490600" y="3946225"/>
              <a:ext cx="70950" cy="49775"/>
            </a:xfrm>
            <a:custGeom>
              <a:rect b="b" l="l" r="r" t="t"/>
              <a:pathLst>
                <a:path extrusionOk="0" h="1991" w="2838">
                  <a:moveTo>
                    <a:pt x="2245" y="1"/>
                  </a:moveTo>
                  <a:lnTo>
                    <a:pt x="1695" y="487"/>
                  </a:lnTo>
                  <a:cubicBezTo>
                    <a:pt x="1666" y="486"/>
                    <a:pt x="1637" y="486"/>
                    <a:pt x="1608" y="486"/>
                  </a:cubicBezTo>
                  <a:cubicBezTo>
                    <a:pt x="1" y="486"/>
                    <a:pt x="150" y="1990"/>
                    <a:pt x="960" y="1990"/>
                  </a:cubicBezTo>
                  <a:cubicBezTo>
                    <a:pt x="1079" y="1990"/>
                    <a:pt x="1213" y="1958"/>
                    <a:pt x="1357" y="1883"/>
                  </a:cubicBezTo>
                  <a:cubicBezTo>
                    <a:pt x="701" y="974"/>
                    <a:pt x="2838" y="1016"/>
                    <a:pt x="2245" y="1"/>
                  </a:cubicBezTo>
                  <a:close/>
                </a:path>
              </a:pathLst>
            </a:custGeom>
            <a:solidFill>
              <a:srgbClr val="FFD400">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2" name="Google Shape;5012;p28"/>
            <p:cNvSpPr/>
            <p:nvPr/>
          </p:nvSpPr>
          <p:spPr>
            <a:xfrm>
              <a:off x="-1472025" y="3987125"/>
              <a:ext cx="41800" cy="22275"/>
            </a:xfrm>
            <a:custGeom>
              <a:rect b="b" l="l" r="r" t="t"/>
              <a:pathLst>
                <a:path extrusionOk="0" h="891" w="1672">
                  <a:moveTo>
                    <a:pt x="993" y="1"/>
                  </a:moveTo>
                  <a:cubicBezTo>
                    <a:pt x="698" y="1"/>
                    <a:pt x="431" y="318"/>
                    <a:pt x="90" y="318"/>
                  </a:cubicBezTo>
                  <a:cubicBezTo>
                    <a:pt x="61" y="318"/>
                    <a:pt x="31" y="315"/>
                    <a:pt x="1" y="310"/>
                  </a:cubicBezTo>
                  <a:lnTo>
                    <a:pt x="1" y="310"/>
                  </a:lnTo>
                  <a:cubicBezTo>
                    <a:pt x="263" y="686"/>
                    <a:pt x="563" y="891"/>
                    <a:pt x="904" y="891"/>
                  </a:cubicBezTo>
                  <a:cubicBezTo>
                    <a:pt x="1140" y="891"/>
                    <a:pt x="1395" y="793"/>
                    <a:pt x="1672" y="585"/>
                  </a:cubicBezTo>
                  <a:cubicBezTo>
                    <a:pt x="1502" y="480"/>
                    <a:pt x="1375" y="332"/>
                    <a:pt x="1312" y="141"/>
                  </a:cubicBezTo>
                  <a:cubicBezTo>
                    <a:pt x="1200" y="39"/>
                    <a:pt x="1094" y="1"/>
                    <a:pt x="993" y="1"/>
                  </a:cubicBezTo>
                  <a:close/>
                </a:path>
              </a:pathLst>
            </a:custGeom>
            <a:solidFill>
              <a:srgbClr val="FFD400">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3" name="Google Shape;5013;p28"/>
            <p:cNvSpPr/>
            <p:nvPr/>
          </p:nvSpPr>
          <p:spPr>
            <a:xfrm>
              <a:off x="-1596800" y="3771225"/>
              <a:ext cx="32275" cy="39750"/>
            </a:xfrm>
            <a:custGeom>
              <a:rect b="b" l="l" r="r" t="t"/>
              <a:pathLst>
                <a:path extrusionOk="0" h="1590" w="1291">
                  <a:moveTo>
                    <a:pt x="275" y="0"/>
                  </a:moveTo>
                  <a:cubicBezTo>
                    <a:pt x="381" y="529"/>
                    <a:pt x="275" y="1079"/>
                    <a:pt x="0" y="1523"/>
                  </a:cubicBezTo>
                  <a:cubicBezTo>
                    <a:pt x="23" y="1568"/>
                    <a:pt x="64" y="1589"/>
                    <a:pt x="107" y="1589"/>
                  </a:cubicBezTo>
                  <a:cubicBezTo>
                    <a:pt x="144" y="1589"/>
                    <a:pt x="183" y="1574"/>
                    <a:pt x="212" y="1544"/>
                  </a:cubicBezTo>
                  <a:cubicBezTo>
                    <a:pt x="466" y="1163"/>
                    <a:pt x="1143" y="994"/>
                    <a:pt x="910" y="360"/>
                  </a:cubicBezTo>
                  <a:cubicBezTo>
                    <a:pt x="868" y="254"/>
                    <a:pt x="1143" y="275"/>
                    <a:pt x="1291" y="254"/>
                  </a:cubicBezTo>
                  <a:cubicBezTo>
                    <a:pt x="1252" y="46"/>
                    <a:pt x="1004" y="38"/>
                    <a:pt x="741" y="38"/>
                  </a:cubicBezTo>
                  <a:cubicBezTo>
                    <a:pt x="719" y="38"/>
                    <a:pt x="697" y="38"/>
                    <a:pt x="675" y="38"/>
                  </a:cubicBezTo>
                  <a:cubicBezTo>
                    <a:pt x="532" y="38"/>
                    <a:pt x="388" y="36"/>
                    <a:pt x="275" y="0"/>
                  </a:cubicBezTo>
                  <a:close/>
                </a:path>
              </a:pathLst>
            </a:custGeom>
            <a:solidFill>
              <a:srgbClr val="FFD400">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4" name="Google Shape;5014;p28"/>
            <p:cNvSpPr/>
            <p:nvPr/>
          </p:nvSpPr>
          <p:spPr>
            <a:xfrm>
              <a:off x="-1470950" y="3934075"/>
              <a:ext cx="33850" cy="32025"/>
            </a:xfrm>
            <a:custGeom>
              <a:rect b="b" l="l" r="r" t="t"/>
              <a:pathLst>
                <a:path extrusionOk="0" h="1281" w="1354">
                  <a:moveTo>
                    <a:pt x="888" y="0"/>
                  </a:moveTo>
                  <a:lnTo>
                    <a:pt x="888" y="0"/>
                  </a:lnTo>
                  <a:cubicBezTo>
                    <a:pt x="508" y="296"/>
                    <a:pt x="212" y="698"/>
                    <a:pt x="0" y="1121"/>
                  </a:cubicBezTo>
                  <a:cubicBezTo>
                    <a:pt x="167" y="1223"/>
                    <a:pt x="318" y="1281"/>
                    <a:pt x="454" y="1281"/>
                  </a:cubicBezTo>
                  <a:cubicBezTo>
                    <a:pt x="628" y="1281"/>
                    <a:pt x="779" y="1187"/>
                    <a:pt x="909" y="973"/>
                  </a:cubicBezTo>
                  <a:cubicBezTo>
                    <a:pt x="761" y="656"/>
                    <a:pt x="1354" y="317"/>
                    <a:pt x="888" y="0"/>
                  </a:cubicBezTo>
                  <a:close/>
                </a:path>
              </a:pathLst>
            </a:custGeom>
            <a:solidFill>
              <a:srgbClr val="FFD400">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5" name="Google Shape;5015;p28"/>
            <p:cNvSpPr/>
            <p:nvPr/>
          </p:nvSpPr>
          <p:spPr>
            <a:xfrm>
              <a:off x="-1216100" y="4046700"/>
              <a:ext cx="32800" cy="31975"/>
            </a:xfrm>
            <a:custGeom>
              <a:rect b="b" l="l" r="r" t="t"/>
              <a:pathLst>
                <a:path extrusionOk="0" h="1279" w="1312">
                  <a:moveTo>
                    <a:pt x="1290" y="0"/>
                  </a:moveTo>
                  <a:cubicBezTo>
                    <a:pt x="783" y="275"/>
                    <a:pt x="317" y="656"/>
                    <a:pt x="0" y="1142"/>
                  </a:cubicBezTo>
                  <a:cubicBezTo>
                    <a:pt x="96" y="1238"/>
                    <a:pt x="189" y="1278"/>
                    <a:pt x="279" y="1278"/>
                  </a:cubicBezTo>
                  <a:cubicBezTo>
                    <a:pt x="666" y="1278"/>
                    <a:pt x="1003" y="544"/>
                    <a:pt x="1311" y="338"/>
                  </a:cubicBezTo>
                  <a:lnTo>
                    <a:pt x="1290" y="0"/>
                  </a:lnTo>
                  <a:close/>
                </a:path>
              </a:pathLst>
            </a:custGeom>
            <a:solidFill>
              <a:srgbClr val="FFD400">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6" name="Google Shape;5016;p28"/>
            <p:cNvSpPr/>
            <p:nvPr/>
          </p:nvSpPr>
          <p:spPr>
            <a:xfrm>
              <a:off x="-2706625" y="4053750"/>
              <a:ext cx="37575" cy="16975"/>
            </a:xfrm>
            <a:custGeom>
              <a:rect b="b" l="l" r="r" t="t"/>
              <a:pathLst>
                <a:path extrusionOk="0" h="679" w="1503">
                  <a:moveTo>
                    <a:pt x="819" y="0"/>
                  </a:moveTo>
                  <a:cubicBezTo>
                    <a:pt x="554" y="0"/>
                    <a:pt x="278" y="96"/>
                    <a:pt x="1" y="162"/>
                  </a:cubicBezTo>
                  <a:cubicBezTo>
                    <a:pt x="43" y="183"/>
                    <a:pt x="85" y="204"/>
                    <a:pt x="149" y="204"/>
                  </a:cubicBezTo>
                  <a:cubicBezTo>
                    <a:pt x="350" y="562"/>
                    <a:pt x="493" y="679"/>
                    <a:pt x="642" y="679"/>
                  </a:cubicBezTo>
                  <a:cubicBezTo>
                    <a:pt x="855" y="679"/>
                    <a:pt x="1080" y="443"/>
                    <a:pt x="1502" y="331"/>
                  </a:cubicBezTo>
                  <a:cubicBezTo>
                    <a:pt x="1291" y="79"/>
                    <a:pt x="1060" y="0"/>
                    <a:pt x="819" y="0"/>
                  </a:cubicBezTo>
                  <a:close/>
                </a:path>
              </a:pathLst>
            </a:custGeom>
            <a:solidFill>
              <a:srgbClr val="FFD400">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7" name="Google Shape;5017;p28"/>
            <p:cNvSpPr/>
            <p:nvPr/>
          </p:nvSpPr>
          <p:spPr>
            <a:xfrm>
              <a:off x="-1211875" y="3838375"/>
              <a:ext cx="33850" cy="28500"/>
            </a:xfrm>
            <a:custGeom>
              <a:rect b="b" l="l" r="r" t="t"/>
              <a:pathLst>
                <a:path extrusionOk="0" h="1140" w="1354">
                  <a:moveTo>
                    <a:pt x="994" y="0"/>
                  </a:moveTo>
                  <a:cubicBezTo>
                    <a:pt x="592" y="254"/>
                    <a:pt x="148" y="466"/>
                    <a:pt x="0" y="931"/>
                  </a:cubicBezTo>
                  <a:cubicBezTo>
                    <a:pt x="76" y="1071"/>
                    <a:pt x="113" y="1140"/>
                    <a:pt x="187" y="1140"/>
                  </a:cubicBezTo>
                  <a:cubicBezTo>
                    <a:pt x="258" y="1140"/>
                    <a:pt x="364" y="1076"/>
                    <a:pt x="571" y="952"/>
                  </a:cubicBezTo>
                  <a:cubicBezTo>
                    <a:pt x="762" y="656"/>
                    <a:pt x="1354" y="487"/>
                    <a:pt x="994" y="0"/>
                  </a:cubicBezTo>
                  <a:close/>
                </a:path>
              </a:pathLst>
            </a:custGeom>
            <a:solidFill>
              <a:srgbClr val="FFD400">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8" name="Google Shape;5018;p28"/>
            <p:cNvSpPr/>
            <p:nvPr/>
          </p:nvSpPr>
          <p:spPr>
            <a:xfrm>
              <a:off x="-771325" y="3734850"/>
              <a:ext cx="38500" cy="23000"/>
            </a:xfrm>
            <a:custGeom>
              <a:rect b="b" l="l" r="r" t="t"/>
              <a:pathLst>
                <a:path extrusionOk="0" h="920" w="1540">
                  <a:moveTo>
                    <a:pt x="1165" y="1"/>
                  </a:moveTo>
                  <a:cubicBezTo>
                    <a:pt x="675" y="1"/>
                    <a:pt x="1" y="919"/>
                    <a:pt x="1080" y="919"/>
                  </a:cubicBezTo>
                  <a:cubicBezTo>
                    <a:pt x="1197" y="919"/>
                    <a:pt x="1336" y="908"/>
                    <a:pt x="1497" y="884"/>
                  </a:cubicBezTo>
                  <a:lnTo>
                    <a:pt x="1540" y="609"/>
                  </a:lnTo>
                  <a:cubicBezTo>
                    <a:pt x="1540" y="159"/>
                    <a:pt x="1368" y="1"/>
                    <a:pt x="1165" y="1"/>
                  </a:cubicBezTo>
                  <a:close/>
                </a:path>
              </a:pathLst>
            </a:custGeom>
            <a:solidFill>
              <a:srgbClr val="FFD400">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9" name="Google Shape;5019;p28"/>
            <p:cNvSpPr/>
            <p:nvPr/>
          </p:nvSpPr>
          <p:spPr>
            <a:xfrm>
              <a:off x="-1220875" y="3861625"/>
              <a:ext cx="25950" cy="29125"/>
            </a:xfrm>
            <a:custGeom>
              <a:rect b="b" l="l" r="r" t="t"/>
              <a:pathLst>
                <a:path extrusionOk="0" h="1165" w="1038">
                  <a:moveTo>
                    <a:pt x="360" y="1"/>
                  </a:moveTo>
                  <a:cubicBezTo>
                    <a:pt x="149" y="85"/>
                    <a:pt x="22" y="276"/>
                    <a:pt x="1" y="487"/>
                  </a:cubicBezTo>
                  <a:cubicBezTo>
                    <a:pt x="276" y="572"/>
                    <a:pt x="445" y="868"/>
                    <a:pt x="403" y="1164"/>
                  </a:cubicBezTo>
                  <a:cubicBezTo>
                    <a:pt x="1037" y="1016"/>
                    <a:pt x="487" y="381"/>
                    <a:pt x="931" y="170"/>
                  </a:cubicBezTo>
                  <a:lnTo>
                    <a:pt x="931" y="22"/>
                  </a:lnTo>
                  <a:cubicBezTo>
                    <a:pt x="909" y="15"/>
                    <a:pt x="887" y="11"/>
                    <a:pt x="865" y="11"/>
                  </a:cubicBezTo>
                  <a:cubicBezTo>
                    <a:pt x="755" y="11"/>
                    <a:pt x="645" y="87"/>
                    <a:pt x="535" y="87"/>
                  </a:cubicBezTo>
                  <a:cubicBezTo>
                    <a:pt x="477" y="87"/>
                    <a:pt x="419" y="66"/>
                    <a:pt x="360" y="1"/>
                  </a:cubicBezTo>
                  <a:close/>
                </a:path>
              </a:pathLst>
            </a:custGeom>
            <a:solidFill>
              <a:srgbClr val="FFD400">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0" name="Google Shape;5020;p28"/>
            <p:cNvSpPr/>
            <p:nvPr/>
          </p:nvSpPr>
          <p:spPr>
            <a:xfrm>
              <a:off x="-1411225" y="3896275"/>
              <a:ext cx="23300" cy="15350"/>
            </a:xfrm>
            <a:custGeom>
              <a:rect b="b" l="l" r="r" t="t"/>
              <a:pathLst>
                <a:path extrusionOk="0" h="614" w="932">
                  <a:moveTo>
                    <a:pt x="649" y="0"/>
                  </a:moveTo>
                  <a:cubicBezTo>
                    <a:pt x="410" y="0"/>
                    <a:pt x="184" y="218"/>
                    <a:pt x="1" y="370"/>
                  </a:cubicBezTo>
                  <a:lnTo>
                    <a:pt x="1" y="561"/>
                  </a:lnTo>
                  <a:cubicBezTo>
                    <a:pt x="137" y="595"/>
                    <a:pt x="262" y="613"/>
                    <a:pt x="374" y="613"/>
                  </a:cubicBezTo>
                  <a:cubicBezTo>
                    <a:pt x="680" y="613"/>
                    <a:pt x="885" y="473"/>
                    <a:pt x="932" y="116"/>
                  </a:cubicBezTo>
                  <a:cubicBezTo>
                    <a:pt x="837" y="33"/>
                    <a:pt x="742" y="0"/>
                    <a:pt x="649" y="0"/>
                  </a:cubicBezTo>
                  <a:close/>
                </a:path>
              </a:pathLst>
            </a:custGeom>
            <a:solidFill>
              <a:srgbClr val="FFD400">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1" name="Google Shape;5021;p28"/>
            <p:cNvSpPr/>
            <p:nvPr/>
          </p:nvSpPr>
          <p:spPr>
            <a:xfrm>
              <a:off x="-788900" y="3743725"/>
              <a:ext cx="26375" cy="19075"/>
            </a:xfrm>
            <a:custGeom>
              <a:rect b="b" l="l" r="r" t="t"/>
              <a:pathLst>
                <a:path extrusionOk="0" h="763" w="1055">
                  <a:moveTo>
                    <a:pt x="889" y="1"/>
                  </a:moveTo>
                  <a:lnTo>
                    <a:pt x="889" y="1"/>
                  </a:lnTo>
                  <a:cubicBezTo>
                    <a:pt x="572" y="64"/>
                    <a:pt x="255" y="191"/>
                    <a:pt x="1" y="402"/>
                  </a:cubicBezTo>
                  <a:cubicBezTo>
                    <a:pt x="170" y="466"/>
                    <a:pt x="170" y="614"/>
                    <a:pt x="191" y="762"/>
                  </a:cubicBezTo>
                  <a:cubicBezTo>
                    <a:pt x="196" y="762"/>
                    <a:pt x="201" y="763"/>
                    <a:pt x="206" y="763"/>
                  </a:cubicBezTo>
                  <a:cubicBezTo>
                    <a:pt x="450" y="763"/>
                    <a:pt x="1055" y="290"/>
                    <a:pt x="889" y="1"/>
                  </a:cubicBezTo>
                  <a:close/>
                </a:path>
              </a:pathLst>
            </a:custGeom>
            <a:solidFill>
              <a:srgbClr val="FFD400">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2" name="Google Shape;5022;p28"/>
            <p:cNvSpPr/>
            <p:nvPr/>
          </p:nvSpPr>
          <p:spPr>
            <a:xfrm>
              <a:off x="-761400" y="3741600"/>
              <a:ext cx="23825" cy="20050"/>
            </a:xfrm>
            <a:custGeom>
              <a:rect b="b" l="l" r="r" t="t"/>
              <a:pathLst>
                <a:path extrusionOk="0" h="802" w="953">
                  <a:moveTo>
                    <a:pt x="212" y="1"/>
                  </a:moveTo>
                  <a:lnTo>
                    <a:pt x="1" y="43"/>
                  </a:lnTo>
                  <a:cubicBezTo>
                    <a:pt x="32" y="422"/>
                    <a:pt x="64" y="802"/>
                    <a:pt x="439" y="802"/>
                  </a:cubicBezTo>
                  <a:cubicBezTo>
                    <a:pt x="566" y="802"/>
                    <a:pt x="733" y="758"/>
                    <a:pt x="952" y="657"/>
                  </a:cubicBezTo>
                  <a:cubicBezTo>
                    <a:pt x="635" y="487"/>
                    <a:pt x="106" y="509"/>
                    <a:pt x="212" y="1"/>
                  </a:cubicBezTo>
                  <a:close/>
                </a:path>
              </a:pathLst>
            </a:custGeom>
            <a:solidFill>
              <a:srgbClr val="FFD400">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3" name="Google Shape;5023;p28"/>
            <p:cNvSpPr/>
            <p:nvPr/>
          </p:nvSpPr>
          <p:spPr>
            <a:xfrm>
              <a:off x="-752400" y="3729450"/>
              <a:ext cx="32275" cy="20650"/>
            </a:xfrm>
            <a:custGeom>
              <a:rect b="b" l="l" r="r" t="t"/>
              <a:pathLst>
                <a:path extrusionOk="0" h="826" w="1291">
                  <a:moveTo>
                    <a:pt x="381" y="0"/>
                  </a:moveTo>
                  <a:cubicBezTo>
                    <a:pt x="190" y="0"/>
                    <a:pt x="21" y="149"/>
                    <a:pt x="0" y="339"/>
                  </a:cubicBezTo>
                  <a:cubicBezTo>
                    <a:pt x="39" y="337"/>
                    <a:pt x="76" y="336"/>
                    <a:pt x="113" y="336"/>
                  </a:cubicBezTo>
                  <a:cubicBezTo>
                    <a:pt x="479" y="336"/>
                    <a:pt x="744" y="441"/>
                    <a:pt x="783" y="825"/>
                  </a:cubicBezTo>
                  <a:cubicBezTo>
                    <a:pt x="1290" y="318"/>
                    <a:pt x="529" y="275"/>
                    <a:pt x="381" y="0"/>
                  </a:cubicBezTo>
                  <a:close/>
                </a:path>
              </a:pathLst>
            </a:custGeom>
            <a:solidFill>
              <a:srgbClr val="FFD400">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4" name="Google Shape;5024;p28"/>
            <p:cNvSpPr/>
            <p:nvPr/>
          </p:nvSpPr>
          <p:spPr>
            <a:xfrm>
              <a:off x="-1687225" y="3817225"/>
              <a:ext cx="15900" cy="16400"/>
            </a:xfrm>
            <a:custGeom>
              <a:rect b="b" l="l" r="r" t="t"/>
              <a:pathLst>
                <a:path extrusionOk="0" h="656" w="636">
                  <a:moveTo>
                    <a:pt x="635" y="0"/>
                  </a:moveTo>
                  <a:cubicBezTo>
                    <a:pt x="1" y="212"/>
                    <a:pt x="297" y="444"/>
                    <a:pt x="635" y="656"/>
                  </a:cubicBezTo>
                  <a:lnTo>
                    <a:pt x="635" y="0"/>
                  </a:lnTo>
                  <a:close/>
                </a:path>
              </a:pathLst>
            </a:custGeom>
            <a:solidFill>
              <a:srgbClr val="FFD400">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5" name="Google Shape;5025;p28"/>
            <p:cNvSpPr/>
            <p:nvPr/>
          </p:nvSpPr>
          <p:spPr>
            <a:xfrm>
              <a:off x="-2011875" y="3793675"/>
              <a:ext cx="15900" cy="15650"/>
            </a:xfrm>
            <a:custGeom>
              <a:rect b="b" l="l" r="r" t="t"/>
              <a:pathLst>
                <a:path extrusionOk="0" h="626" w="636">
                  <a:moveTo>
                    <a:pt x="209" y="1"/>
                  </a:moveTo>
                  <a:cubicBezTo>
                    <a:pt x="86" y="1"/>
                    <a:pt x="1" y="38"/>
                    <a:pt x="65" y="139"/>
                  </a:cubicBezTo>
                  <a:cubicBezTo>
                    <a:pt x="86" y="350"/>
                    <a:pt x="65" y="604"/>
                    <a:pt x="445" y="625"/>
                  </a:cubicBezTo>
                  <a:cubicBezTo>
                    <a:pt x="340" y="414"/>
                    <a:pt x="149" y="181"/>
                    <a:pt x="636" y="139"/>
                  </a:cubicBezTo>
                  <a:cubicBezTo>
                    <a:pt x="600" y="66"/>
                    <a:pt x="371" y="1"/>
                    <a:pt x="209" y="1"/>
                  </a:cubicBezTo>
                  <a:close/>
                </a:path>
              </a:pathLst>
            </a:custGeom>
            <a:solidFill>
              <a:srgbClr val="FFD400">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6" name="Google Shape;5026;p28"/>
            <p:cNvSpPr/>
            <p:nvPr/>
          </p:nvSpPr>
          <p:spPr>
            <a:xfrm>
              <a:off x="-1358350" y="3914500"/>
              <a:ext cx="10075" cy="24350"/>
            </a:xfrm>
            <a:custGeom>
              <a:rect b="b" l="l" r="r" t="t"/>
              <a:pathLst>
                <a:path extrusionOk="0" h="974" w="403">
                  <a:moveTo>
                    <a:pt x="255" y="1"/>
                  </a:moveTo>
                  <a:lnTo>
                    <a:pt x="255" y="1"/>
                  </a:lnTo>
                  <a:cubicBezTo>
                    <a:pt x="1" y="297"/>
                    <a:pt x="170" y="635"/>
                    <a:pt x="128" y="974"/>
                  </a:cubicBezTo>
                  <a:cubicBezTo>
                    <a:pt x="403" y="656"/>
                    <a:pt x="255" y="318"/>
                    <a:pt x="255" y="1"/>
                  </a:cubicBezTo>
                  <a:close/>
                </a:path>
              </a:pathLst>
            </a:custGeom>
            <a:solidFill>
              <a:srgbClr val="FFD400">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7" name="Google Shape;5027;p28"/>
            <p:cNvSpPr/>
            <p:nvPr/>
          </p:nvSpPr>
          <p:spPr>
            <a:xfrm>
              <a:off x="-1730575" y="4086875"/>
              <a:ext cx="7950" cy="25400"/>
            </a:xfrm>
            <a:custGeom>
              <a:rect b="b" l="l" r="r" t="t"/>
              <a:pathLst>
                <a:path extrusionOk="0" h="1016" w="318">
                  <a:moveTo>
                    <a:pt x="318" y="0"/>
                  </a:moveTo>
                  <a:cubicBezTo>
                    <a:pt x="1" y="170"/>
                    <a:pt x="254" y="445"/>
                    <a:pt x="149" y="656"/>
                  </a:cubicBezTo>
                  <a:lnTo>
                    <a:pt x="297" y="1016"/>
                  </a:lnTo>
                  <a:cubicBezTo>
                    <a:pt x="318" y="677"/>
                    <a:pt x="318" y="339"/>
                    <a:pt x="318" y="0"/>
                  </a:cubicBezTo>
                  <a:close/>
                </a:path>
              </a:pathLst>
            </a:custGeom>
            <a:solidFill>
              <a:srgbClr val="FFD400">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8" name="Google Shape;5028;p28"/>
            <p:cNvSpPr/>
            <p:nvPr/>
          </p:nvSpPr>
          <p:spPr>
            <a:xfrm>
              <a:off x="-2407350" y="4106975"/>
              <a:ext cx="7425" cy="21175"/>
            </a:xfrm>
            <a:custGeom>
              <a:rect b="b" l="l" r="r" t="t"/>
              <a:pathLst>
                <a:path extrusionOk="0" h="847" w="297">
                  <a:moveTo>
                    <a:pt x="296" y="0"/>
                  </a:moveTo>
                  <a:lnTo>
                    <a:pt x="106" y="148"/>
                  </a:lnTo>
                  <a:cubicBezTo>
                    <a:pt x="148" y="381"/>
                    <a:pt x="0" y="656"/>
                    <a:pt x="254" y="846"/>
                  </a:cubicBezTo>
                  <a:cubicBezTo>
                    <a:pt x="275" y="550"/>
                    <a:pt x="275" y="275"/>
                    <a:pt x="296" y="0"/>
                  </a:cubicBezTo>
                  <a:close/>
                </a:path>
              </a:pathLst>
            </a:custGeom>
            <a:solidFill>
              <a:srgbClr val="FFD400">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9" name="Google Shape;5029;p28"/>
            <p:cNvSpPr/>
            <p:nvPr/>
          </p:nvSpPr>
          <p:spPr>
            <a:xfrm>
              <a:off x="-2381450" y="4102725"/>
              <a:ext cx="34000" cy="20125"/>
            </a:xfrm>
            <a:custGeom>
              <a:rect b="b" l="l" r="r" t="t"/>
              <a:pathLst>
                <a:path extrusionOk="0" h="805" w="1360">
                  <a:moveTo>
                    <a:pt x="402" y="1"/>
                  </a:moveTo>
                  <a:cubicBezTo>
                    <a:pt x="198" y="1"/>
                    <a:pt x="7" y="163"/>
                    <a:pt x="1" y="635"/>
                  </a:cubicBezTo>
                  <a:lnTo>
                    <a:pt x="170" y="805"/>
                  </a:lnTo>
                  <a:cubicBezTo>
                    <a:pt x="1359" y="776"/>
                    <a:pt x="848" y="1"/>
                    <a:pt x="402" y="1"/>
                  </a:cubicBezTo>
                  <a:close/>
                </a:path>
              </a:pathLst>
            </a:custGeom>
            <a:solidFill>
              <a:srgbClr val="FFD400">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0" name="Google Shape;5030;p28"/>
            <p:cNvSpPr/>
            <p:nvPr/>
          </p:nvSpPr>
          <p:spPr>
            <a:xfrm>
              <a:off x="-1025775" y="3585100"/>
              <a:ext cx="56600" cy="38700"/>
            </a:xfrm>
            <a:custGeom>
              <a:rect b="b" l="l" r="r" t="t"/>
              <a:pathLst>
                <a:path extrusionOk="0" h="1548" w="2264">
                  <a:moveTo>
                    <a:pt x="1312" y="1"/>
                  </a:moveTo>
                  <a:cubicBezTo>
                    <a:pt x="995" y="403"/>
                    <a:pt x="1" y="931"/>
                    <a:pt x="508" y="1481"/>
                  </a:cubicBezTo>
                  <a:cubicBezTo>
                    <a:pt x="588" y="1527"/>
                    <a:pt x="664" y="1547"/>
                    <a:pt x="739" y="1547"/>
                  </a:cubicBezTo>
                  <a:cubicBezTo>
                    <a:pt x="1142" y="1547"/>
                    <a:pt x="1487" y="962"/>
                    <a:pt x="1862" y="783"/>
                  </a:cubicBezTo>
                  <a:cubicBezTo>
                    <a:pt x="2264" y="233"/>
                    <a:pt x="1672" y="170"/>
                    <a:pt x="1312" y="1"/>
                  </a:cubicBezTo>
                  <a:close/>
                </a:path>
              </a:pathLst>
            </a:custGeom>
            <a:solidFill>
              <a:srgbClr val="FFD400">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1" name="Google Shape;5031;p28"/>
            <p:cNvSpPr/>
            <p:nvPr/>
          </p:nvSpPr>
          <p:spPr>
            <a:xfrm>
              <a:off x="-1048500" y="3593025"/>
              <a:ext cx="32275" cy="32750"/>
            </a:xfrm>
            <a:custGeom>
              <a:rect b="b" l="l" r="r" t="t"/>
              <a:pathLst>
                <a:path extrusionOk="0" h="1310" w="1291">
                  <a:moveTo>
                    <a:pt x="931" y="1"/>
                  </a:moveTo>
                  <a:cubicBezTo>
                    <a:pt x="656" y="445"/>
                    <a:pt x="868" y="1164"/>
                    <a:pt x="0" y="1291"/>
                  </a:cubicBezTo>
                  <a:cubicBezTo>
                    <a:pt x="113" y="1303"/>
                    <a:pt x="212" y="1309"/>
                    <a:pt x="297" y="1309"/>
                  </a:cubicBezTo>
                  <a:cubicBezTo>
                    <a:pt x="1237" y="1309"/>
                    <a:pt x="651" y="602"/>
                    <a:pt x="1291" y="1"/>
                  </a:cubicBezTo>
                  <a:close/>
                </a:path>
              </a:pathLst>
            </a:custGeom>
            <a:solidFill>
              <a:srgbClr val="FFD400">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2" name="Google Shape;5032;p28"/>
            <p:cNvSpPr/>
            <p:nvPr/>
          </p:nvSpPr>
          <p:spPr>
            <a:xfrm>
              <a:off x="-1034750" y="3661250"/>
              <a:ext cx="18525" cy="11650"/>
            </a:xfrm>
            <a:custGeom>
              <a:rect b="b" l="l" r="r" t="t"/>
              <a:pathLst>
                <a:path extrusionOk="0" h="466" w="741">
                  <a:moveTo>
                    <a:pt x="741" y="0"/>
                  </a:moveTo>
                  <a:cubicBezTo>
                    <a:pt x="423" y="0"/>
                    <a:pt x="148" y="191"/>
                    <a:pt x="0" y="466"/>
                  </a:cubicBezTo>
                  <a:cubicBezTo>
                    <a:pt x="339" y="423"/>
                    <a:pt x="677" y="381"/>
                    <a:pt x="741" y="0"/>
                  </a:cubicBezTo>
                  <a:close/>
                </a:path>
              </a:pathLst>
            </a:custGeom>
            <a:solidFill>
              <a:srgbClr val="FFD400">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3" name="Google Shape;5033;p28"/>
            <p:cNvSpPr/>
            <p:nvPr/>
          </p:nvSpPr>
          <p:spPr>
            <a:xfrm>
              <a:off x="-1062775" y="3625300"/>
              <a:ext cx="14300" cy="19575"/>
            </a:xfrm>
            <a:custGeom>
              <a:rect b="b" l="l" r="r" t="t"/>
              <a:pathLst>
                <a:path extrusionOk="0" h="783" w="572">
                  <a:moveTo>
                    <a:pt x="571" y="0"/>
                  </a:moveTo>
                  <a:lnTo>
                    <a:pt x="571" y="0"/>
                  </a:lnTo>
                  <a:cubicBezTo>
                    <a:pt x="254" y="148"/>
                    <a:pt x="43" y="444"/>
                    <a:pt x="0" y="783"/>
                  </a:cubicBezTo>
                  <a:cubicBezTo>
                    <a:pt x="318" y="635"/>
                    <a:pt x="529" y="338"/>
                    <a:pt x="571" y="0"/>
                  </a:cubicBezTo>
                  <a:close/>
                </a:path>
              </a:pathLst>
            </a:custGeom>
            <a:solidFill>
              <a:srgbClr val="FFD400">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4" name="Google Shape;5034;p28"/>
            <p:cNvSpPr/>
            <p:nvPr/>
          </p:nvSpPr>
          <p:spPr>
            <a:xfrm>
              <a:off x="-822725" y="3762225"/>
              <a:ext cx="85150" cy="50825"/>
            </a:xfrm>
            <a:custGeom>
              <a:rect b="b" l="l" r="r" t="t"/>
              <a:pathLst>
                <a:path extrusionOk="0" h="2033" w="3406">
                  <a:moveTo>
                    <a:pt x="1735" y="1"/>
                  </a:moveTo>
                  <a:cubicBezTo>
                    <a:pt x="1671" y="1"/>
                    <a:pt x="1608" y="1"/>
                    <a:pt x="1544" y="22"/>
                  </a:cubicBezTo>
                  <a:cubicBezTo>
                    <a:pt x="1312" y="614"/>
                    <a:pt x="931" y="1143"/>
                    <a:pt x="466" y="1566"/>
                  </a:cubicBezTo>
                  <a:cubicBezTo>
                    <a:pt x="318" y="1693"/>
                    <a:pt x="0" y="1777"/>
                    <a:pt x="191" y="1989"/>
                  </a:cubicBezTo>
                  <a:cubicBezTo>
                    <a:pt x="289" y="2019"/>
                    <a:pt x="384" y="2032"/>
                    <a:pt x="474" y="2032"/>
                  </a:cubicBezTo>
                  <a:cubicBezTo>
                    <a:pt x="1371" y="2032"/>
                    <a:pt x="1894" y="692"/>
                    <a:pt x="2996" y="692"/>
                  </a:cubicBezTo>
                  <a:cubicBezTo>
                    <a:pt x="3040" y="692"/>
                    <a:pt x="3084" y="694"/>
                    <a:pt x="3130" y="699"/>
                  </a:cubicBezTo>
                  <a:cubicBezTo>
                    <a:pt x="3384" y="699"/>
                    <a:pt x="3384" y="360"/>
                    <a:pt x="3405" y="149"/>
                  </a:cubicBezTo>
                  <a:lnTo>
                    <a:pt x="3405" y="149"/>
                  </a:lnTo>
                  <a:cubicBezTo>
                    <a:pt x="3072" y="322"/>
                    <a:pt x="2514" y="632"/>
                    <a:pt x="2133" y="632"/>
                  </a:cubicBezTo>
                  <a:cubicBezTo>
                    <a:pt x="1863" y="632"/>
                    <a:pt x="1682" y="475"/>
                    <a:pt x="1735" y="1"/>
                  </a:cubicBezTo>
                  <a:close/>
                </a:path>
              </a:pathLst>
            </a:custGeom>
            <a:solidFill>
              <a:srgbClr val="FFD400">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5" name="Google Shape;5035;p28"/>
            <p:cNvSpPr/>
            <p:nvPr/>
          </p:nvSpPr>
          <p:spPr>
            <a:xfrm>
              <a:off x="-2451200" y="3912425"/>
              <a:ext cx="70300" cy="49250"/>
            </a:xfrm>
            <a:custGeom>
              <a:rect b="b" l="l" r="r" t="t"/>
              <a:pathLst>
                <a:path extrusionOk="0" h="1970" w="2812">
                  <a:moveTo>
                    <a:pt x="668" y="0"/>
                  </a:moveTo>
                  <a:cubicBezTo>
                    <a:pt x="0" y="0"/>
                    <a:pt x="860" y="606"/>
                    <a:pt x="485" y="1247"/>
                  </a:cubicBezTo>
                  <a:cubicBezTo>
                    <a:pt x="633" y="1522"/>
                    <a:pt x="422" y="1881"/>
                    <a:pt x="845" y="1945"/>
                  </a:cubicBezTo>
                  <a:cubicBezTo>
                    <a:pt x="927" y="1960"/>
                    <a:pt x="1009" y="1969"/>
                    <a:pt x="1087" y="1969"/>
                  </a:cubicBezTo>
                  <a:cubicBezTo>
                    <a:pt x="1335" y="1969"/>
                    <a:pt x="1552" y="1879"/>
                    <a:pt x="1649" y="1606"/>
                  </a:cubicBezTo>
                  <a:cubicBezTo>
                    <a:pt x="2008" y="1099"/>
                    <a:pt x="2812" y="845"/>
                    <a:pt x="2072" y="253"/>
                  </a:cubicBezTo>
                  <a:cubicBezTo>
                    <a:pt x="1331" y="76"/>
                    <a:pt x="904" y="0"/>
                    <a:pt x="668" y="0"/>
                  </a:cubicBezTo>
                  <a:close/>
                </a:path>
              </a:pathLst>
            </a:custGeom>
            <a:solidFill>
              <a:srgbClr val="FFD400">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6" name="Google Shape;5036;p28"/>
            <p:cNvSpPr/>
            <p:nvPr/>
          </p:nvSpPr>
          <p:spPr>
            <a:xfrm>
              <a:off x="-1211350" y="3866225"/>
              <a:ext cx="37025" cy="40175"/>
            </a:xfrm>
            <a:custGeom>
              <a:rect b="b" l="l" r="r" t="t"/>
              <a:pathLst>
                <a:path extrusionOk="0" h="1607" w="1481">
                  <a:moveTo>
                    <a:pt x="639" y="1"/>
                  </a:moveTo>
                  <a:cubicBezTo>
                    <a:pt x="52" y="1"/>
                    <a:pt x="322" y="719"/>
                    <a:pt x="0" y="980"/>
                  </a:cubicBezTo>
                  <a:cubicBezTo>
                    <a:pt x="0" y="1170"/>
                    <a:pt x="0" y="1382"/>
                    <a:pt x="0" y="1593"/>
                  </a:cubicBezTo>
                  <a:cubicBezTo>
                    <a:pt x="64" y="1602"/>
                    <a:pt x="126" y="1607"/>
                    <a:pt x="186" y="1607"/>
                  </a:cubicBezTo>
                  <a:cubicBezTo>
                    <a:pt x="684" y="1607"/>
                    <a:pt x="1066" y="1317"/>
                    <a:pt x="1481" y="1128"/>
                  </a:cubicBezTo>
                  <a:cubicBezTo>
                    <a:pt x="614" y="959"/>
                    <a:pt x="381" y="599"/>
                    <a:pt x="741" y="7"/>
                  </a:cubicBezTo>
                  <a:cubicBezTo>
                    <a:pt x="704" y="3"/>
                    <a:pt x="670" y="1"/>
                    <a:pt x="639" y="1"/>
                  </a:cubicBezTo>
                  <a:close/>
                </a:path>
              </a:pathLst>
            </a:custGeom>
            <a:solidFill>
              <a:srgbClr val="FFD400">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7" name="Google Shape;5037;p28"/>
            <p:cNvSpPr/>
            <p:nvPr/>
          </p:nvSpPr>
          <p:spPr>
            <a:xfrm>
              <a:off x="-1616475" y="3809175"/>
              <a:ext cx="24450" cy="8600"/>
            </a:xfrm>
            <a:custGeom>
              <a:rect b="b" l="l" r="r" t="t"/>
              <a:pathLst>
                <a:path extrusionOk="0" h="344" w="978">
                  <a:moveTo>
                    <a:pt x="682" y="0"/>
                  </a:moveTo>
                  <a:cubicBezTo>
                    <a:pt x="426" y="0"/>
                    <a:pt x="0" y="69"/>
                    <a:pt x="238" y="343"/>
                  </a:cubicBezTo>
                  <a:cubicBezTo>
                    <a:pt x="555" y="343"/>
                    <a:pt x="830" y="301"/>
                    <a:pt x="978" y="5"/>
                  </a:cubicBezTo>
                  <a:lnTo>
                    <a:pt x="787" y="5"/>
                  </a:lnTo>
                  <a:cubicBezTo>
                    <a:pt x="759" y="2"/>
                    <a:pt x="723" y="0"/>
                    <a:pt x="682" y="0"/>
                  </a:cubicBezTo>
                  <a:close/>
                </a:path>
              </a:pathLst>
            </a:custGeom>
            <a:solidFill>
              <a:srgbClr val="FFD400">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8" name="Google Shape;5038;p28"/>
            <p:cNvSpPr/>
            <p:nvPr/>
          </p:nvSpPr>
          <p:spPr>
            <a:xfrm>
              <a:off x="-1698850" y="4050400"/>
              <a:ext cx="28050" cy="32275"/>
            </a:xfrm>
            <a:custGeom>
              <a:rect b="b" l="l" r="r" t="t"/>
              <a:pathLst>
                <a:path extrusionOk="0" h="1291" w="1122">
                  <a:moveTo>
                    <a:pt x="1122" y="0"/>
                  </a:moveTo>
                  <a:lnTo>
                    <a:pt x="1122" y="0"/>
                  </a:lnTo>
                  <a:cubicBezTo>
                    <a:pt x="170" y="64"/>
                    <a:pt x="297" y="825"/>
                    <a:pt x="1" y="1290"/>
                  </a:cubicBezTo>
                  <a:cubicBezTo>
                    <a:pt x="614" y="1036"/>
                    <a:pt x="825" y="508"/>
                    <a:pt x="1122" y="0"/>
                  </a:cubicBezTo>
                  <a:close/>
                </a:path>
              </a:pathLst>
            </a:custGeom>
            <a:solidFill>
              <a:srgbClr val="FFD400">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9" name="Google Shape;5039;p28"/>
            <p:cNvSpPr/>
            <p:nvPr/>
          </p:nvSpPr>
          <p:spPr>
            <a:xfrm>
              <a:off x="-1718400" y="4083175"/>
              <a:ext cx="19575" cy="23825"/>
            </a:xfrm>
            <a:custGeom>
              <a:rect b="b" l="l" r="r" t="t"/>
              <a:pathLst>
                <a:path extrusionOk="0" h="953" w="783">
                  <a:moveTo>
                    <a:pt x="613" y="0"/>
                  </a:moveTo>
                  <a:cubicBezTo>
                    <a:pt x="254" y="381"/>
                    <a:pt x="0" y="741"/>
                    <a:pt x="783" y="952"/>
                  </a:cubicBezTo>
                  <a:cubicBezTo>
                    <a:pt x="783" y="635"/>
                    <a:pt x="783" y="318"/>
                    <a:pt x="783" y="0"/>
                  </a:cubicBezTo>
                  <a:close/>
                </a:path>
              </a:pathLst>
            </a:custGeom>
            <a:solidFill>
              <a:srgbClr val="FFD400">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0" name="Google Shape;5040;p28"/>
            <p:cNvSpPr/>
            <p:nvPr/>
          </p:nvSpPr>
          <p:spPr>
            <a:xfrm>
              <a:off x="-1196025" y="4057500"/>
              <a:ext cx="44975" cy="32750"/>
            </a:xfrm>
            <a:custGeom>
              <a:rect b="b" l="l" r="r" t="t"/>
              <a:pathLst>
                <a:path extrusionOk="0" h="1310" w="1799">
                  <a:moveTo>
                    <a:pt x="1125" y="0"/>
                  </a:moveTo>
                  <a:cubicBezTo>
                    <a:pt x="1086" y="0"/>
                    <a:pt x="1049" y="15"/>
                    <a:pt x="1016" y="54"/>
                  </a:cubicBezTo>
                  <a:cubicBezTo>
                    <a:pt x="868" y="393"/>
                    <a:pt x="1" y="1070"/>
                    <a:pt x="508" y="1302"/>
                  </a:cubicBezTo>
                  <a:cubicBezTo>
                    <a:pt x="550" y="1307"/>
                    <a:pt x="589" y="1309"/>
                    <a:pt x="627" y="1309"/>
                  </a:cubicBezTo>
                  <a:cubicBezTo>
                    <a:pt x="1094" y="1309"/>
                    <a:pt x="1315" y="964"/>
                    <a:pt x="1608" y="710"/>
                  </a:cubicBezTo>
                  <a:cubicBezTo>
                    <a:pt x="1608" y="499"/>
                    <a:pt x="1798" y="245"/>
                    <a:pt x="1397" y="118"/>
                  </a:cubicBezTo>
                  <a:cubicBezTo>
                    <a:pt x="1309" y="74"/>
                    <a:pt x="1211" y="0"/>
                    <a:pt x="1125" y="0"/>
                  </a:cubicBezTo>
                  <a:close/>
                </a:path>
              </a:pathLst>
            </a:custGeom>
            <a:solidFill>
              <a:srgbClr val="FFD400">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1" name="Google Shape;5041;p28"/>
            <p:cNvSpPr/>
            <p:nvPr/>
          </p:nvSpPr>
          <p:spPr>
            <a:xfrm>
              <a:off x="-2024025" y="3873275"/>
              <a:ext cx="18525" cy="32275"/>
            </a:xfrm>
            <a:custGeom>
              <a:rect b="b" l="l" r="r" t="t"/>
              <a:pathLst>
                <a:path extrusionOk="0" h="1291" w="741">
                  <a:moveTo>
                    <a:pt x="741" y="0"/>
                  </a:moveTo>
                  <a:lnTo>
                    <a:pt x="741" y="0"/>
                  </a:lnTo>
                  <a:cubicBezTo>
                    <a:pt x="360" y="338"/>
                    <a:pt x="85" y="783"/>
                    <a:pt x="1" y="1290"/>
                  </a:cubicBezTo>
                  <a:lnTo>
                    <a:pt x="572" y="1290"/>
                  </a:lnTo>
                  <a:cubicBezTo>
                    <a:pt x="466" y="846"/>
                    <a:pt x="741" y="444"/>
                    <a:pt x="741" y="0"/>
                  </a:cubicBezTo>
                  <a:close/>
                </a:path>
              </a:pathLst>
            </a:custGeom>
            <a:solidFill>
              <a:srgbClr val="FFD400">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2" name="Google Shape;5042;p28"/>
            <p:cNvSpPr/>
            <p:nvPr/>
          </p:nvSpPr>
          <p:spPr>
            <a:xfrm>
              <a:off x="-1996000" y="3841550"/>
              <a:ext cx="14300" cy="19575"/>
            </a:xfrm>
            <a:custGeom>
              <a:rect b="b" l="l" r="r" t="t"/>
              <a:pathLst>
                <a:path extrusionOk="0" h="783" w="572">
                  <a:moveTo>
                    <a:pt x="170" y="0"/>
                  </a:moveTo>
                  <a:cubicBezTo>
                    <a:pt x="212" y="275"/>
                    <a:pt x="149" y="550"/>
                    <a:pt x="1" y="783"/>
                  </a:cubicBezTo>
                  <a:cubicBezTo>
                    <a:pt x="572" y="613"/>
                    <a:pt x="445" y="317"/>
                    <a:pt x="170" y="0"/>
                  </a:cubicBezTo>
                  <a:close/>
                </a:path>
              </a:pathLst>
            </a:custGeom>
            <a:solidFill>
              <a:srgbClr val="FFD400">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3" name="Google Shape;5043;p28"/>
            <p:cNvSpPr/>
            <p:nvPr/>
          </p:nvSpPr>
          <p:spPr>
            <a:xfrm>
              <a:off x="-1996000" y="3813000"/>
              <a:ext cx="14300" cy="12175"/>
            </a:xfrm>
            <a:custGeom>
              <a:rect b="b" l="l" r="r" t="t"/>
              <a:pathLst>
                <a:path extrusionOk="0" h="487" w="572">
                  <a:moveTo>
                    <a:pt x="1" y="0"/>
                  </a:moveTo>
                  <a:lnTo>
                    <a:pt x="1" y="487"/>
                  </a:lnTo>
                  <a:cubicBezTo>
                    <a:pt x="276" y="317"/>
                    <a:pt x="572" y="169"/>
                    <a:pt x="1" y="0"/>
                  </a:cubicBezTo>
                  <a:close/>
                </a:path>
              </a:pathLst>
            </a:custGeom>
            <a:solidFill>
              <a:srgbClr val="FFD400">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4" name="Google Shape;5044;p28"/>
            <p:cNvSpPr/>
            <p:nvPr/>
          </p:nvSpPr>
          <p:spPr>
            <a:xfrm>
              <a:off x="-2718775" y="4110675"/>
              <a:ext cx="26450" cy="19575"/>
            </a:xfrm>
            <a:custGeom>
              <a:rect b="b" l="l" r="r" t="t"/>
              <a:pathLst>
                <a:path extrusionOk="0" h="783" w="1058">
                  <a:moveTo>
                    <a:pt x="1058" y="0"/>
                  </a:moveTo>
                  <a:lnTo>
                    <a:pt x="487" y="148"/>
                  </a:lnTo>
                  <a:cubicBezTo>
                    <a:pt x="0" y="254"/>
                    <a:pt x="127" y="550"/>
                    <a:pt x="296" y="783"/>
                  </a:cubicBezTo>
                  <a:cubicBezTo>
                    <a:pt x="508" y="487"/>
                    <a:pt x="952" y="360"/>
                    <a:pt x="1058" y="0"/>
                  </a:cubicBezTo>
                  <a:close/>
                </a:path>
              </a:pathLst>
            </a:custGeom>
            <a:solidFill>
              <a:srgbClr val="FFD400">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5" name="Google Shape;5045;p28"/>
            <p:cNvSpPr/>
            <p:nvPr/>
          </p:nvSpPr>
          <p:spPr>
            <a:xfrm>
              <a:off x="-2279400" y="3740550"/>
              <a:ext cx="28050" cy="20800"/>
            </a:xfrm>
            <a:custGeom>
              <a:rect b="b" l="l" r="r" t="t"/>
              <a:pathLst>
                <a:path extrusionOk="0" h="832" w="1122">
                  <a:moveTo>
                    <a:pt x="1121" y="1"/>
                  </a:moveTo>
                  <a:lnTo>
                    <a:pt x="1121" y="1"/>
                  </a:lnTo>
                  <a:cubicBezTo>
                    <a:pt x="572" y="85"/>
                    <a:pt x="318" y="466"/>
                    <a:pt x="1" y="804"/>
                  </a:cubicBezTo>
                  <a:cubicBezTo>
                    <a:pt x="98" y="823"/>
                    <a:pt x="186" y="831"/>
                    <a:pt x="265" y="831"/>
                  </a:cubicBezTo>
                  <a:cubicBezTo>
                    <a:pt x="821" y="831"/>
                    <a:pt x="955" y="408"/>
                    <a:pt x="1121" y="1"/>
                  </a:cubicBezTo>
                  <a:close/>
                </a:path>
              </a:pathLst>
            </a:custGeom>
            <a:solidFill>
              <a:srgbClr val="FFD400">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6" name="Google Shape;5046;p28"/>
            <p:cNvSpPr/>
            <p:nvPr/>
          </p:nvSpPr>
          <p:spPr>
            <a:xfrm>
              <a:off x="-1650200" y="3781800"/>
              <a:ext cx="57650" cy="58225"/>
            </a:xfrm>
            <a:custGeom>
              <a:rect b="b" l="l" r="r" t="t"/>
              <a:pathLst>
                <a:path extrusionOk="0" h="2329" w="2306">
                  <a:moveTo>
                    <a:pt x="1587" y="0"/>
                  </a:moveTo>
                  <a:cubicBezTo>
                    <a:pt x="1333" y="254"/>
                    <a:pt x="1227" y="614"/>
                    <a:pt x="846" y="783"/>
                  </a:cubicBezTo>
                  <a:cubicBezTo>
                    <a:pt x="593" y="1037"/>
                    <a:pt x="931" y="1460"/>
                    <a:pt x="466" y="1692"/>
                  </a:cubicBezTo>
                  <a:cubicBezTo>
                    <a:pt x="275" y="1777"/>
                    <a:pt x="0" y="2073"/>
                    <a:pt x="360" y="2263"/>
                  </a:cubicBezTo>
                  <a:cubicBezTo>
                    <a:pt x="440" y="2309"/>
                    <a:pt x="518" y="2328"/>
                    <a:pt x="594" y="2328"/>
                  </a:cubicBezTo>
                  <a:cubicBezTo>
                    <a:pt x="801" y="2328"/>
                    <a:pt x="994" y="2185"/>
                    <a:pt x="1164" y="2031"/>
                  </a:cubicBezTo>
                  <a:cubicBezTo>
                    <a:pt x="1375" y="1650"/>
                    <a:pt x="1269" y="1354"/>
                    <a:pt x="1777" y="1121"/>
                  </a:cubicBezTo>
                  <a:cubicBezTo>
                    <a:pt x="2136" y="677"/>
                    <a:pt x="2306" y="275"/>
                    <a:pt x="1587" y="0"/>
                  </a:cubicBezTo>
                  <a:close/>
                </a:path>
              </a:pathLst>
            </a:custGeom>
            <a:solidFill>
              <a:srgbClr val="FFD400">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7" name="Google Shape;5047;p28"/>
            <p:cNvSpPr/>
            <p:nvPr/>
          </p:nvSpPr>
          <p:spPr>
            <a:xfrm>
              <a:off x="-1660175" y="3801025"/>
              <a:ext cx="49650" cy="40725"/>
            </a:xfrm>
            <a:custGeom>
              <a:rect b="b" l="l" r="r" t="t"/>
              <a:pathLst>
                <a:path extrusionOk="0" h="1629" w="1986">
                  <a:moveTo>
                    <a:pt x="1024" y="1"/>
                  </a:moveTo>
                  <a:cubicBezTo>
                    <a:pt x="1" y="1"/>
                    <a:pt x="1139" y="1040"/>
                    <a:pt x="463" y="1219"/>
                  </a:cubicBezTo>
                  <a:cubicBezTo>
                    <a:pt x="173" y="1432"/>
                    <a:pt x="554" y="1627"/>
                    <a:pt x="831" y="1627"/>
                  </a:cubicBezTo>
                  <a:cubicBezTo>
                    <a:pt x="858" y="1627"/>
                    <a:pt x="883" y="1625"/>
                    <a:pt x="907" y="1621"/>
                  </a:cubicBezTo>
                  <a:cubicBezTo>
                    <a:pt x="955" y="1626"/>
                    <a:pt x="1000" y="1629"/>
                    <a:pt x="1042" y="1629"/>
                  </a:cubicBezTo>
                  <a:cubicBezTo>
                    <a:pt x="1709" y="1629"/>
                    <a:pt x="1707" y="1027"/>
                    <a:pt x="1986" y="669"/>
                  </a:cubicBezTo>
                  <a:lnTo>
                    <a:pt x="1986" y="500"/>
                  </a:lnTo>
                  <a:cubicBezTo>
                    <a:pt x="1436" y="543"/>
                    <a:pt x="1711" y="1050"/>
                    <a:pt x="1415" y="1240"/>
                  </a:cubicBezTo>
                  <a:cubicBezTo>
                    <a:pt x="1285" y="1321"/>
                    <a:pt x="1156" y="1452"/>
                    <a:pt x="1007" y="1452"/>
                  </a:cubicBezTo>
                  <a:cubicBezTo>
                    <a:pt x="962" y="1452"/>
                    <a:pt x="914" y="1439"/>
                    <a:pt x="865" y="1410"/>
                  </a:cubicBezTo>
                  <a:cubicBezTo>
                    <a:pt x="421" y="1114"/>
                    <a:pt x="1563" y="775"/>
                    <a:pt x="1245" y="14"/>
                  </a:cubicBezTo>
                  <a:cubicBezTo>
                    <a:pt x="1162" y="5"/>
                    <a:pt x="1089" y="1"/>
                    <a:pt x="1024" y="1"/>
                  </a:cubicBezTo>
                  <a:close/>
                </a:path>
              </a:pathLst>
            </a:custGeom>
            <a:solidFill>
              <a:srgbClr val="FFD400">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8" name="Google Shape;5048;p28"/>
            <p:cNvSpPr/>
            <p:nvPr/>
          </p:nvSpPr>
          <p:spPr>
            <a:xfrm>
              <a:off x="-2762675" y="4069950"/>
              <a:ext cx="75125" cy="74000"/>
            </a:xfrm>
            <a:custGeom>
              <a:rect b="b" l="l" r="r" t="t"/>
              <a:pathLst>
                <a:path extrusionOk="0" h="2960" w="3005">
                  <a:moveTo>
                    <a:pt x="2243" y="1"/>
                  </a:moveTo>
                  <a:cubicBezTo>
                    <a:pt x="1355" y="149"/>
                    <a:pt x="1355" y="1016"/>
                    <a:pt x="741" y="1375"/>
                  </a:cubicBezTo>
                  <a:cubicBezTo>
                    <a:pt x="1" y="1841"/>
                    <a:pt x="149" y="2348"/>
                    <a:pt x="572" y="2898"/>
                  </a:cubicBezTo>
                  <a:cubicBezTo>
                    <a:pt x="674" y="2941"/>
                    <a:pt x="765" y="2960"/>
                    <a:pt x="848" y="2960"/>
                  </a:cubicBezTo>
                  <a:cubicBezTo>
                    <a:pt x="1309" y="2960"/>
                    <a:pt x="1509" y="2387"/>
                    <a:pt x="1970" y="2387"/>
                  </a:cubicBezTo>
                  <a:cubicBezTo>
                    <a:pt x="1990" y="2387"/>
                    <a:pt x="2010" y="2388"/>
                    <a:pt x="2031" y="2390"/>
                  </a:cubicBezTo>
                  <a:cubicBezTo>
                    <a:pt x="2095" y="2179"/>
                    <a:pt x="1968" y="1925"/>
                    <a:pt x="2243" y="1777"/>
                  </a:cubicBezTo>
                  <a:cubicBezTo>
                    <a:pt x="2602" y="1460"/>
                    <a:pt x="2962" y="1143"/>
                    <a:pt x="3004" y="656"/>
                  </a:cubicBezTo>
                  <a:lnTo>
                    <a:pt x="3004" y="656"/>
                  </a:lnTo>
                  <a:cubicBezTo>
                    <a:pt x="2793" y="677"/>
                    <a:pt x="2518" y="614"/>
                    <a:pt x="2475" y="868"/>
                  </a:cubicBezTo>
                  <a:cubicBezTo>
                    <a:pt x="2370" y="1375"/>
                    <a:pt x="1799" y="1629"/>
                    <a:pt x="1672" y="2116"/>
                  </a:cubicBezTo>
                  <a:cubicBezTo>
                    <a:pt x="1619" y="2290"/>
                    <a:pt x="1466" y="2407"/>
                    <a:pt x="1296" y="2407"/>
                  </a:cubicBezTo>
                  <a:cubicBezTo>
                    <a:pt x="1259" y="2407"/>
                    <a:pt x="1222" y="2402"/>
                    <a:pt x="1185" y="2390"/>
                  </a:cubicBezTo>
                  <a:cubicBezTo>
                    <a:pt x="614" y="2094"/>
                    <a:pt x="1926" y="381"/>
                    <a:pt x="2243" y="1"/>
                  </a:cubicBezTo>
                  <a:close/>
                </a:path>
              </a:pathLst>
            </a:custGeom>
            <a:solidFill>
              <a:srgbClr val="FFD400">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9" name="Google Shape;5049;p28"/>
            <p:cNvSpPr/>
            <p:nvPr/>
          </p:nvSpPr>
          <p:spPr>
            <a:xfrm>
              <a:off x="-1383200" y="3907100"/>
              <a:ext cx="28025" cy="43550"/>
            </a:xfrm>
            <a:custGeom>
              <a:rect b="b" l="l" r="r" t="t"/>
              <a:pathLst>
                <a:path extrusionOk="0" h="1742" w="1121">
                  <a:moveTo>
                    <a:pt x="572" y="1"/>
                  </a:moveTo>
                  <a:lnTo>
                    <a:pt x="572" y="1"/>
                  </a:lnTo>
                  <a:cubicBezTo>
                    <a:pt x="1" y="508"/>
                    <a:pt x="762" y="1312"/>
                    <a:pt x="1" y="1735"/>
                  </a:cubicBezTo>
                  <a:cubicBezTo>
                    <a:pt x="53" y="1739"/>
                    <a:pt x="101" y="1742"/>
                    <a:pt x="145" y="1742"/>
                  </a:cubicBezTo>
                  <a:cubicBezTo>
                    <a:pt x="1120" y="1742"/>
                    <a:pt x="430" y="668"/>
                    <a:pt x="572" y="1"/>
                  </a:cubicBezTo>
                  <a:close/>
                </a:path>
              </a:pathLst>
            </a:custGeom>
            <a:solidFill>
              <a:srgbClr val="FFD400">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0" name="Google Shape;5050;p28"/>
            <p:cNvSpPr/>
            <p:nvPr/>
          </p:nvSpPr>
          <p:spPr>
            <a:xfrm>
              <a:off x="-2303725" y="3678675"/>
              <a:ext cx="51850" cy="80275"/>
            </a:xfrm>
            <a:custGeom>
              <a:rect b="b" l="l" r="r" t="t"/>
              <a:pathLst>
                <a:path extrusionOk="0" h="3211" w="2074">
                  <a:moveTo>
                    <a:pt x="1351" y="0"/>
                  </a:moveTo>
                  <a:cubicBezTo>
                    <a:pt x="747" y="0"/>
                    <a:pt x="985" y="1549"/>
                    <a:pt x="233" y="1841"/>
                  </a:cubicBezTo>
                  <a:cubicBezTo>
                    <a:pt x="1" y="2137"/>
                    <a:pt x="297" y="2497"/>
                    <a:pt x="64" y="2793"/>
                  </a:cubicBezTo>
                  <a:cubicBezTo>
                    <a:pt x="144" y="3105"/>
                    <a:pt x="251" y="3210"/>
                    <a:pt x="373" y="3210"/>
                  </a:cubicBezTo>
                  <a:cubicBezTo>
                    <a:pt x="540" y="3210"/>
                    <a:pt x="736" y="3012"/>
                    <a:pt x="931" y="2877"/>
                  </a:cubicBezTo>
                  <a:cubicBezTo>
                    <a:pt x="1777" y="2306"/>
                    <a:pt x="1354" y="1312"/>
                    <a:pt x="1946" y="636"/>
                  </a:cubicBezTo>
                  <a:cubicBezTo>
                    <a:pt x="2073" y="488"/>
                    <a:pt x="1650" y="65"/>
                    <a:pt x="1375" y="1"/>
                  </a:cubicBezTo>
                  <a:cubicBezTo>
                    <a:pt x="1367" y="1"/>
                    <a:pt x="1359" y="0"/>
                    <a:pt x="1351" y="0"/>
                  </a:cubicBezTo>
                  <a:close/>
                </a:path>
              </a:pathLst>
            </a:custGeom>
            <a:solidFill>
              <a:srgbClr val="FFD400">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1" name="Google Shape;5051;p28"/>
            <p:cNvSpPr/>
            <p:nvPr/>
          </p:nvSpPr>
          <p:spPr>
            <a:xfrm>
              <a:off x="-1471500" y="3938150"/>
              <a:ext cx="71350" cy="53100"/>
            </a:xfrm>
            <a:custGeom>
              <a:rect b="b" l="l" r="r" t="t"/>
              <a:pathLst>
                <a:path extrusionOk="0" h="2124" w="2854">
                  <a:moveTo>
                    <a:pt x="2313" y="0"/>
                  </a:moveTo>
                  <a:cubicBezTo>
                    <a:pt x="2282" y="0"/>
                    <a:pt x="2252" y="2"/>
                    <a:pt x="2222" y="6"/>
                  </a:cubicBezTo>
                  <a:cubicBezTo>
                    <a:pt x="2010" y="154"/>
                    <a:pt x="1629" y="28"/>
                    <a:pt x="1481" y="345"/>
                  </a:cubicBezTo>
                  <a:cubicBezTo>
                    <a:pt x="1418" y="852"/>
                    <a:pt x="1016" y="1275"/>
                    <a:pt x="487" y="1360"/>
                  </a:cubicBezTo>
                  <a:cubicBezTo>
                    <a:pt x="234" y="1423"/>
                    <a:pt x="1" y="1614"/>
                    <a:pt x="43" y="1889"/>
                  </a:cubicBezTo>
                  <a:cubicBezTo>
                    <a:pt x="128" y="2078"/>
                    <a:pt x="315" y="2123"/>
                    <a:pt x="529" y="2123"/>
                  </a:cubicBezTo>
                  <a:cubicBezTo>
                    <a:pt x="727" y="2123"/>
                    <a:pt x="950" y="2084"/>
                    <a:pt x="1137" y="2084"/>
                  </a:cubicBezTo>
                  <a:cubicBezTo>
                    <a:pt x="1200" y="2084"/>
                    <a:pt x="1259" y="2088"/>
                    <a:pt x="1312" y="2100"/>
                  </a:cubicBezTo>
                  <a:lnTo>
                    <a:pt x="1672" y="1804"/>
                  </a:lnTo>
                  <a:cubicBezTo>
                    <a:pt x="1756" y="1149"/>
                    <a:pt x="2031" y="620"/>
                    <a:pt x="2835" y="429"/>
                  </a:cubicBezTo>
                  <a:cubicBezTo>
                    <a:pt x="2854" y="164"/>
                    <a:pt x="2583" y="0"/>
                    <a:pt x="2313" y="0"/>
                  </a:cubicBezTo>
                  <a:close/>
                </a:path>
              </a:pathLst>
            </a:custGeom>
            <a:solidFill>
              <a:srgbClr val="FFD400">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2" name="Google Shape;5052;p28"/>
            <p:cNvSpPr/>
            <p:nvPr/>
          </p:nvSpPr>
          <p:spPr>
            <a:xfrm>
              <a:off x="-1433425" y="3921275"/>
              <a:ext cx="58625" cy="61450"/>
            </a:xfrm>
            <a:custGeom>
              <a:rect b="b" l="l" r="r" t="t"/>
              <a:pathLst>
                <a:path extrusionOk="0" h="2458" w="2345">
                  <a:moveTo>
                    <a:pt x="1700" y="0"/>
                  </a:moveTo>
                  <a:cubicBezTo>
                    <a:pt x="1581" y="0"/>
                    <a:pt x="1477" y="56"/>
                    <a:pt x="1439" y="195"/>
                  </a:cubicBezTo>
                  <a:cubicBezTo>
                    <a:pt x="1714" y="512"/>
                    <a:pt x="1312" y="745"/>
                    <a:pt x="1270" y="999"/>
                  </a:cubicBezTo>
                  <a:cubicBezTo>
                    <a:pt x="297" y="1147"/>
                    <a:pt x="1" y="1675"/>
                    <a:pt x="149" y="2458"/>
                  </a:cubicBezTo>
                  <a:cubicBezTo>
                    <a:pt x="614" y="1189"/>
                    <a:pt x="1460" y="1570"/>
                    <a:pt x="2137" y="576"/>
                  </a:cubicBezTo>
                  <a:cubicBezTo>
                    <a:pt x="2344" y="309"/>
                    <a:pt x="1980" y="0"/>
                    <a:pt x="1700" y="0"/>
                  </a:cubicBezTo>
                  <a:close/>
                </a:path>
              </a:pathLst>
            </a:custGeom>
            <a:solidFill>
              <a:srgbClr val="FFD400">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3" name="Google Shape;5053;p28"/>
            <p:cNvSpPr/>
            <p:nvPr/>
          </p:nvSpPr>
          <p:spPr>
            <a:xfrm>
              <a:off x="-1411225" y="3926025"/>
              <a:ext cx="35250" cy="20225"/>
            </a:xfrm>
            <a:custGeom>
              <a:rect b="b" l="l" r="r" t="t"/>
              <a:pathLst>
                <a:path extrusionOk="0" h="809" w="1410">
                  <a:moveTo>
                    <a:pt x="661" y="1"/>
                  </a:moveTo>
                  <a:cubicBezTo>
                    <a:pt x="627" y="1"/>
                    <a:pt x="590" y="2"/>
                    <a:pt x="551" y="5"/>
                  </a:cubicBezTo>
                  <a:lnTo>
                    <a:pt x="382" y="5"/>
                  </a:lnTo>
                  <a:lnTo>
                    <a:pt x="1" y="491"/>
                  </a:lnTo>
                  <a:cubicBezTo>
                    <a:pt x="64" y="639"/>
                    <a:pt x="212" y="766"/>
                    <a:pt x="382" y="809"/>
                  </a:cubicBezTo>
                  <a:cubicBezTo>
                    <a:pt x="847" y="647"/>
                    <a:pt x="1409" y="1"/>
                    <a:pt x="661" y="1"/>
                  </a:cubicBezTo>
                  <a:close/>
                </a:path>
              </a:pathLst>
            </a:custGeom>
            <a:solidFill>
              <a:srgbClr val="FFD400">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4" name="Google Shape;5054;p28"/>
            <p:cNvSpPr/>
            <p:nvPr/>
          </p:nvSpPr>
          <p:spPr>
            <a:xfrm>
              <a:off x="-2803900" y="3810875"/>
              <a:ext cx="39900" cy="45625"/>
            </a:xfrm>
            <a:custGeom>
              <a:rect b="b" l="l" r="r" t="t"/>
              <a:pathLst>
                <a:path extrusionOk="0" h="1825" w="1596">
                  <a:moveTo>
                    <a:pt x="741" y="0"/>
                  </a:moveTo>
                  <a:lnTo>
                    <a:pt x="191" y="1037"/>
                  </a:lnTo>
                  <a:cubicBezTo>
                    <a:pt x="64" y="1037"/>
                    <a:pt x="64" y="1143"/>
                    <a:pt x="0" y="1185"/>
                  </a:cubicBezTo>
                  <a:lnTo>
                    <a:pt x="0" y="1671"/>
                  </a:lnTo>
                  <a:cubicBezTo>
                    <a:pt x="157" y="1778"/>
                    <a:pt x="308" y="1824"/>
                    <a:pt x="447" y="1824"/>
                  </a:cubicBezTo>
                  <a:cubicBezTo>
                    <a:pt x="1190" y="1824"/>
                    <a:pt x="1596" y="499"/>
                    <a:pt x="741" y="0"/>
                  </a:cubicBezTo>
                  <a:close/>
                </a:path>
              </a:pathLst>
            </a:custGeom>
            <a:solidFill>
              <a:srgbClr val="FFD400">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5" name="Google Shape;5055;p28"/>
            <p:cNvSpPr/>
            <p:nvPr/>
          </p:nvSpPr>
          <p:spPr>
            <a:xfrm>
              <a:off x="-2810250" y="3804525"/>
              <a:ext cx="11125" cy="36500"/>
            </a:xfrm>
            <a:custGeom>
              <a:rect b="b" l="l" r="r" t="t"/>
              <a:pathLst>
                <a:path extrusionOk="0" h="1460" w="445">
                  <a:moveTo>
                    <a:pt x="445" y="1"/>
                  </a:moveTo>
                  <a:cubicBezTo>
                    <a:pt x="1" y="445"/>
                    <a:pt x="297" y="974"/>
                    <a:pt x="254" y="1460"/>
                  </a:cubicBezTo>
                  <a:lnTo>
                    <a:pt x="445" y="1291"/>
                  </a:lnTo>
                  <a:cubicBezTo>
                    <a:pt x="445" y="868"/>
                    <a:pt x="445" y="424"/>
                    <a:pt x="445" y="1"/>
                  </a:cubicBezTo>
                  <a:close/>
                </a:path>
              </a:pathLst>
            </a:custGeom>
            <a:solidFill>
              <a:srgbClr val="FFD400">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6" name="Google Shape;5056;p28"/>
            <p:cNvSpPr/>
            <p:nvPr/>
          </p:nvSpPr>
          <p:spPr>
            <a:xfrm>
              <a:off x="-1216100" y="4099100"/>
              <a:ext cx="34200" cy="16875"/>
            </a:xfrm>
            <a:custGeom>
              <a:rect b="b" l="l" r="r" t="t"/>
              <a:pathLst>
                <a:path extrusionOk="0" h="675" w="1368">
                  <a:moveTo>
                    <a:pt x="772" y="0"/>
                  </a:moveTo>
                  <a:cubicBezTo>
                    <a:pt x="660" y="0"/>
                    <a:pt x="532" y="37"/>
                    <a:pt x="402" y="125"/>
                  </a:cubicBezTo>
                  <a:cubicBezTo>
                    <a:pt x="0" y="379"/>
                    <a:pt x="465" y="484"/>
                    <a:pt x="550" y="653"/>
                  </a:cubicBezTo>
                  <a:lnTo>
                    <a:pt x="740" y="675"/>
                  </a:lnTo>
                  <a:cubicBezTo>
                    <a:pt x="1368" y="460"/>
                    <a:pt x="1170" y="0"/>
                    <a:pt x="772" y="0"/>
                  </a:cubicBezTo>
                  <a:close/>
                </a:path>
              </a:pathLst>
            </a:custGeom>
            <a:solidFill>
              <a:srgbClr val="FFD400">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7" name="Google Shape;5057;p28"/>
            <p:cNvSpPr/>
            <p:nvPr/>
          </p:nvSpPr>
          <p:spPr>
            <a:xfrm>
              <a:off x="-1434475" y="3938375"/>
              <a:ext cx="18525" cy="7875"/>
            </a:xfrm>
            <a:custGeom>
              <a:rect b="b" l="l" r="r" t="t"/>
              <a:pathLst>
                <a:path extrusionOk="0" h="315" w="741">
                  <a:moveTo>
                    <a:pt x="402" y="1"/>
                  </a:moveTo>
                  <a:cubicBezTo>
                    <a:pt x="212" y="1"/>
                    <a:pt x="40" y="50"/>
                    <a:pt x="0" y="315"/>
                  </a:cubicBezTo>
                  <a:lnTo>
                    <a:pt x="741" y="19"/>
                  </a:lnTo>
                  <a:cubicBezTo>
                    <a:pt x="637" y="19"/>
                    <a:pt x="517" y="1"/>
                    <a:pt x="402" y="1"/>
                  </a:cubicBezTo>
                  <a:close/>
                </a:path>
              </a:pathLst>
            </a:custGeom>
            <a:solidFill>
              <a:srgbClr val="FFD400">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8" name="Google Shape;5058;p28"/>
            <p:cNvSpPr/>
            <p:nvPr/>
          </p:nvSpPr>
          <p:spPr>
            <a:xfrm>
              <a:off x="-2306375" y="3724700"/>
              <a:ext cx="12200" cy="23800"/>
            </a:xfrm>
            <a:custGeom>
              <a:rect b="b" l="l" r="r" t="t"/>
              <a:pathLst>
                <a:path extrusionOk="0" h="952" w="488">
                  <a:moveTo>
                    <a:pt x="339" y="0"/>
                  </a:moveTo>
                  <a:cubicBezTo>
                    <a:pt x="1" y="275"/>
                    <a:pt x="212" y="635"/>
                    <a:pt x="170" y="952"/>
                  </a:cubicBezTo>
                  <a:cubicBezTo>
                    <a:pt x="487" y="677"/>
                    <a:pt x="276" y="317"/>
                    <a:pt x="339" y="0"/>
                  </a:cubicBezTo>
                  <a:close/>
                </a:path>
              </a:pathLst>
            </a:custGeom>
            <a:solidFill>
              <a:srgbClr val="FFD400">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59" name="Google Shape;5059;p28"/>
          <p:cNvGrpSpPr/>
          <p:nvPr/>
        </p:nvGrpSpPr>
        <p:grpSpPr>
          <a:xfrm flipH="1">
            <a:off x="-12" y="757134"/>
            <a:ext cx="2106500" cy="597475"/>
            <a:chOff x="-2810250" y="3572525"/>
            <a:chExt cx="2106500" cy="597475"/>
          </a:xfrm>
        </p:grpSpPr>
        <p:sp>
          <p:nvSpPr>
            <p:cNvPr id="5060" name="Google Shape;5060;p28"/>
            <p:cNvSpPr/>
            <p:nvPr/>
          </p:nvSpPr>
          <p:spPr>
            <a:xfrm>
              <a:off x="-2396250" y="4007475"/>
              <a:ext cx="133850" cy="123700"/>
            </a:xfrm>
            <a:custGeom>
              <a:rect b="b" l="l" r="r" t="t"/>
              <a:pathLst>
                <a:path extrusionOk="0" h="4948" w="5354">
                  <a:moveTo>
                    <a:pt x="3665" y="0"/>
                  </a:moveTo>
                  <a:cubicBezTo>
                    <a:pt x="3419" y="0"/>
                    <a:pt x="3177" y="89"/>
                    <a:pt x="2983" y="258"/>
                  </a:cubicBezTo>
                  <a:cubicBezTo>
                    <a:pt x="2771" y="1971"/>
                    <a:pt x="1" y="2521"/>
                    <a:pt x="339" y="4445"/>
                  </a:cubicBezTo>
                  <a:cubicBezTo>
                    <a:pt x="400" y="4488"/>
                    <a:pt x="452" y="4505"/>
                    <a:pt x="498" y="4505"/>
                  </a:cubicBezTo>
                  <a:cubicBezTo>
                    <a:pt x="693" y="4505"/>
                    <a:pt x="777" y="4189"/>
                    <a:pt x="1039" y="4189"/>
                  </a:cubicBezTo>
                  <a:cubicBezTo>
                    <a:pt x="1052" y="4189"/>
                    <a:pt x="1065" y="4190"/>
                    <a:pt x="1079" y="4192"/>
                  </a:cubicBezTo>
                  <a:cubicBezTo>
                    <a:pt x="1164" y="4466"/>
                    <a:pt x="614" y="4466"/>
                    <a:pt x="762" y="4763"/>
                  </a:cubicBezTo>
                  <a:cubicBezTo>
                    <a:pt x="893" y="4882"/>
                    <a:pt x="1072" y="4948"/>
                    <a:pt x="1226" y="4948"/>
                  </a:cubicBezTo>
                  <a:cubicBezTo>
                    <a:pt x="1344" y="4948"/>
                    <a:pt x="1447" y="4909"/>
                    <a:pt x="1502" y="4826"/>
                  </a:cubicBezTo>
                  <a:cubicBezTo>
                    <a:pt x="1946" y="4213"/>
                    <a:pt x="2750" y="3853"/>
                    <a:pt x="3004" y="3155"/>
                  </a:cubicBezTo>
                  <a:cubicBezTo>
                    <a:pt x="3110" y="2817"/>
                    <a:pt x="3363" y="2542"/>
                    <a:pt x="3659" y="2373"/>
                  </a:cubicBezTo>
                  <a:cubicBezTo>
                    <a:pt x="4558" y="1871"/>
                    <a:pt x="5354" y="109"/>
                    <a:pt x="4167" y="109"/>
                  </a:cubicBezTo>
                  <a:cubicBezTo>
                    <a:pt x="4153" y="109"/>
                    <a:pt x="4139" y="109"/>
                    <a:pt x="4125" y="110"/>
                  </a:cubicBezTo>
                  <a:cubicBezTo>
                    <a:pt x="3977" y="36"/>
                    <a:pt x="3820" y="0"/>
                    <a:pt x="3665" y="0"/>
                  </a:cubicBezTo>
                  <a:close/>
                </a:path>
              </a:pathLst>
            </a:custGeom>
            <a:solidFill>
              <a:schemeClr val="lt2">
                <a:alpha val="60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1" name="Google Shape;5061;p28"/>
            <p:cNvSpPr/>
            <p:nvPr/>
          </p:nvSpPr>
          <p:spPr>
            <a:xfrm>
              <a:off x="-1076525" y="3572525"/>
              <a:ext cx="126925" cy="104075"/>
            </a:xfrm>
            <a:custGeom>
              <a:rect b="b" l="l" r="r" t="t"/>
              <a:pathLst>
                <a:path extrusionOk="0" h="4163" w="5077">
                  <a:moveTo>
                    <a:pt x="3337" y="1"/>
                  </a:moveTo>
                  <a:cubicBezTo>
                    <a:pt x="3025" y="1"/>
                    <a:pt x="2736" y="55"/>
                    <a:pt x="2602" y="165"/>
                  </a:cubicBezTo>
                  <a:cubicBezTo>
                    <a:pt x="2665" y="715"/>
                    <a:pt x="1798" y="906"/>
                    <a:pt x="1841" y="1477"/>
                  </a:cubicBezTo>
                  <a:cubicBezTo>
                    <a:pt x="1819" y="1815"/>
                    <a:pt x="1544" y="1900"/>
                    <a:pt x="1248" y="1963"/>
                  </a:cubicBezTo>
                  <a:cubicBezTo>
                    <a:pt x="254" y="2513"/>
                    <a:pt x="1" y="4099"/>
                    <a:pt x="1502" y="4163"/>
                  </a:cubicBezTo>
                  <a:cubicBezTo>
                    <a:pt x="2412" y="3824"/>
                    <a:pt x="3173" y="3190"/>
                    <a:pt x="3659" y="2365"/>
                  </a:cubicBezTo>
                  <a:cubicBezTo>
                    <a:pt x="3793" y="1912"/>
                    <a:pt x="4060" y="1739"/>
                    <a:pt x="4460" y="1739"/>
                  </a:cubicBezTo>
                  <a:cubicBezTo>
                    <a:pt x="4565" y="1739"/>
                    <a:pt x="4678" y="1751"/>
                    <a:pt x="4801" y="1773"/>
                  </a:cubicBezTo>
                  <a:cubicBezTo>
                    <a:pt x="4738" y="1604"/>
                    <a:pt x="5076" y="1477"/>
                    <a:pt x="4865" y="1286"/>
                  </a:cubicBezTo>
                  <a:cubicBezTo>
                    <a:pt x="4670" y="1119"/>
                    <a:pt x="4486" y="1055"/>
                    <a:pt x="4305" y="1055"/>
                  </a:cubicBezTo>
                  <a:cubicBezTo>
                    <a:pt x="3779" y="1055"/>
                    <a:pt x="3290" y="1599"/>
                    <a:pt x="2708" y="1709"/>
                  </a:cubicBezTo>
                  <a:cubicBezTo>
                    <a:pt x="2792" y="1202"/>
                    <a:pt x="3215" y="948"/>
                    <a:pt x="3511" y="715"/>
                  </a:cubicBezTo>
                  <a:cubicBezTo>
                    <a:pt x="3571" y="673"/>
                    <a:pt x="3645" y="658"/>
                    <a:pt x="3726" y="658"/>
                  </a:cubicBezTo>
                  <a:cubicBezTo>
                    <a:pt x="3891" y="658"/>
                    <a:pt x="4083" y="718"/>
                    <a:pt x="4233" y="718"/>
                  </a:cubicBezTo>
                  <a:cubicBezTo>
                    <a:pt x="4373" y="718"/>
                    <a:pt x="4476" y="666"/>
                    <a:pt x="4484" y="461"/>
                  </a:cubicBezTo>
                  <a:cubicBezTo>
                    <a:pt x="4458" y="156"/>
                    <a:pt x="3864" y="1"/>
                    <a:pt x="3337" y="1"/>
                  </a:cubicBezTo>
                  <a:close/>
                </a:path>
              </a:pathLst>
            </a:custGeom>
            <a:solidFill>
              <a:schemeClr val="lt2">
                <a:alpha val="60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2" name="Google Shape;5062;p28"/>
            <p:cNvSpPr/>
            <p:nvPr/>
          </p:nvSpPr>
          <p:spPr>
            <a:xfrm>
              <a:off x="-2407875" y="4057575"/>
              <a:ext cx="141200" cy="94050"/>
            </a:xfrm>
            <a:custGeom>
              <a:rect b="b" l="l" r="r" t="t"/>
              <a:pathLst>
                <a:path extrusionOk="0" h="3762" w="5648">
                  <a:moveTo>
                    <a:pt x="4962" y="0"/>
                  </a:moveTo>
                  <a:cubicBezTo>
                    <a:pt x="4363" y="0"/>
                    <a:pt x="3743" y="352"/>
                    <a:pt x="3532" y="940"/>
                  </a:cubicBezTo>
                  <a:cubicBezTo>
                    <a:pt x="3405" y="1638"/>
                    <a:pt x="2665" y="1743"/>
                    <a:pt x="2369" y="2293"/>
                  </a:cubicBezTo>
                  <a:cubicBezTo>
                    <a:pt x="2144" y="2744"/>
                    <a:pt x="1958" y="2962"/>
                    <a:pt x="1704" y="2962"/>
                  </a:cubicBezTo>
                  <a:cubicBezTo>
                    <a:pt x="1506" y="2962"/>
                    <a:pt x="1265" y="2828"/>
                    <a:pt x="931" y="2568"/>
                  </a:cubicBezTo>
                  <a:cubicBezTo>
                    <a:pt x="656" y="2399"/>
                    <a:pt x="677" y="2188"/>
                    <a:pt x="740" y="1955"/>
                  </a:cubicBezTo>
                  <a:cubicBezTo>
                    <a:pt x="844" y="1728"/>
                    <a:pt x="715" y="1616"/>
                    <a:pt x="571" y="1616"/>
                  </a:cubicBezTo>
                  <a:cubicBezTo>
                    <a:pt x="420" y="1616"/>
                    <a:pt x="253" y="1738"/>
                    <a:pt x="317" y="1976"/>
                  </a:cubicBezTo>
                  <a:cubicBezTo>
                    <a:pt x="85" y="2293"/>
                    <a:pt x="0" y="2801"/>
                    <a:pt x="360" y="3076"/>
                  </a:cubicBezTo>
                  <a:cubicBezTo>
                    <a:pt x="1067" y="3522"/>
                    <a:pt x="1545" y="3761"/>
                    <a:pt x="1963" y="3761"/>
                  </a:cubicBezTo>
                  <a:cubicBezTo>
                    <a:pt x="2358" y="3761"/>
                    <a:pt x="2699" y="3549"/>
                    <a:pt x="3130" y="3097"/>
                  </a:cubicBezTo>
                  <a:cubicBezTo>
                    <a:pt x="3997" y="2166"/>
                    <a:pt x="5097" y="1342"/>
                    <a:pt x="5647" y="178"/>
                  </a:cubicBezTo>
                  <a:cubicBezTo>
                    <a:pt x="5441" y="57"/>
                    <a:pt x="5203" y="0"/>
                    <a:pt x="4962" y="0"/>
                  </a:cubicBezTo>
                  <a:close/>
                </a:path>
              </a:pathLst>
            </a:custGeom>
            <a:solidFill>
              <a:schemeClr val="lt2">
                <a:alpha val="60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3" name="Google Shape;5063;p28"/>
            <p:cNvSpPr/>
            <p:nvPr/>
          </p:nvSpPr>
          <p:spPr>
            <a:xfrm>
              <a:off x="-869800" y="3762375"/>
              <a:ext cx="147025" cy="84950"/>
            </a:xfrm>
            <a:custGeom>
              <a:rect b="b" l="l" r="r" t="t"/>
              <a:pathLst>
                <a:path extrusionOk="0" h="3398" w="5881">
                  <a:moveTo>
                    <a:pt x="3321" y="0"/>
                  </a:moveTo>
                  <a:cubicBezTo>
                    <a:pt x="2724" y="0"/>
                    <a:pt x="1587" y="1645"/>
                    <a:pt x="652" y="1645"/>
                  </a:cubicBezTo>
                  <a:cubicBezTo>
                    <a:pt x="646" y="1645"/>
                    <a:pt x="641" y="1645"/>
                    <a:pt x="635" y="1644"/>
                  </a:cubicBezTo>
                  <a:cubicBezTo>
                    <a:pt x="339" y="1666"/>
                    <a:pt x="530" y="2004"/>
                    <a:pt x="276" y="2067"/>
                  </a:cubicBezTo>
                  <a:cubicBezTo>
                    <a:pt x="1" y="2448"/>
                    <a:pt x="170" y="2829"/>
                    <a:pt x="276" y="3188"/>
                  </a:cubicBezTo>
                  <a:lnTo>
                    <a:pt x="445" y="3209"/>
                  </a:lnTo>
                  <a:cubicBezTo>
                    <a:pt x="481" y="3205"/>
                    <a:pt x="517" y="3203"/>
                    <a:pt x="553" y="3203"/>
                  </a:cubicBezTo>
                  <a:cubicBezTo>
                    <a:pt x="921" y="3203"/>
                    <a:pt x="1302" y="3397"/>
                    <a:pt x="1640" y="3397"/>
                  </a:cubicBezTo>
                  <a:cubicBezTo>
                    <a:pt x="1779" y="3397"/>
                    <a:pt x="1911" y="3365"/>
                    <a:pt x="2031" y="3273"/>
                  </a:cubicBezTo>
                  <a:cubicBezTo>
                    <a:pt x="2645" y="2850"/>
                    <a:pt x="3491" y="2554"/>
                    <a:pt x="3892" y="2089"/>
                  </a:cubicBezTo>
                  <a:cubicBezTo>
                    <a:pt x="4358" y="1306"/>
                    <a:pt x="5881" y="1243"/>
                    <a:pt x="5606" y="164"/>
                  </a:cubicBezTo>
                  <a:cubicBezTo>
                    <a:pt x="5575" y="156"/>
                    <a:pt x="5540" y="153"/>
                    <a:pt x="5503" y="153"/>
                  </a:cubicBezTo>
                  <a:cubicBezTo>
                    <a:pt x="4820" y="153"/>
                    <a:pt x="3102" y="1370"/>
                    <a:pt x="2581" y="1771"/>
                  </a:cubicBezTo>
                  <a:cubicBezTo>
                    <a:pt x="2877" y="1179"/>
                    <a:pt x="3533" y="756"/>
                    <a:pt x="3491" y="58"/>
                  </a:cubicBezTo>
                  <a:cubicBezTo>
                    <a:pt x="3441" y="18"/>
                    <a:pt x="3384" y="0"/>
                    <a:pt x="3321" y="0"/>
                  </a:cubicBezTo>
                  <a:close/>
                </a:path>
              </a:pathLst>
            </a:custGeom>
            <a:solidFill>
              <a:schemeClr val="lt2">
                <a:alpha val="60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4" name="Google Shape;5064;p28"/>
            <p:cNvSpPr/>
            <p:nvPr/>
          </p:nvSpPr>
          <p:spPr>
            <a:xfrm>
              <a:off x="-2475025" y="3887900"/>
              <a:ext cx="118975" cy="96950"/>
            </a:xfrm>
            <a:custGeom>
              <a:rect b="b" l="l" r="r" t="t"/>
              <a:pathLst>
                <a:path extrusionOk="0" h="3878" w="4759">
                  <a:moveTo>
                    <a:pt x="2337" y="1"/>
                  </a:moveTo>
                  <a:cubicBezTo>
                    <a:pt x="1329" y="1"/>
                    <a:pt x="678" y="1172"/>
                    <a:pt x="550" y="1995"/>
                  </a:cubicBezTo>
                  <a:cubicBezTo>
                    <a:pt x="0" y="3010"/>
                    <a:pt x="867" y="3751"/>
                    <a:pt x="1883" y="3878"/>
                  </a:cubicBezTo>
                  <a:cubicBezTo>
                    <a:pt x="2665" y="3095"/>
                    <a:pt x="4759" y="1953"/>
                    <a:pt x="3215" y="832"/>
                  </a:cubicBezTo>
                  <a:cubicBezTo>
                    <a:pt x="2898" y="621"/>
                    <a:pt x="2961" y="346"/>
                    <a:pt x="2834" y="92"/>
                  </a:cubicBezTo>
                  <a:cubicBezTo>
                    <a:pt x="2660" y="29"/>
                    <a:pt x="2494" y="1"/>
                    <a:pt x="2337" y="1"/>
                  </a:cubicBezTo>
                  <a:close/>
                </a:path>
              </a:pathLst>
            </a:custGeom>
            <a:solidFill>
              <a:schemeClr val="lt2">
                <a:alpha val="60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5" name="Google Shape;5065;p28"/>
            <p:cNvSpPr/>
            <p:nvPr/>
          </p:nvSpPr>
          <p:spPr>
            <a:xfrm>
              <a:off x="-1207650" y="3814575"/>
              <a:ext cx="107350" cy="83025"/>
            </a:xfrm>
            <a:custGeom>
              <a:rect b="b" l="l" r="r" t="t"/>
              <a:pathLst>
                <a:path extrusionOk="0" h="3321" w="4294">
                  <a:moveTo>
                    <a:pt x="2433" y="1"/>
                  </a:moveTo>
                  <a:lnTo>
                    <a:pt x="1883" y="275"/>
                  </a:lnTo>
                  <a:cubicBezTo>
                    <a:pt x="1967" y="1227"/>
                    <a:pt x="1037" y="1523"/>
                    <a:pt x="423" y="2031"/>
                  </a:cubicBezTo>
                  <a:cubicBezTo>
                    <a:pt x="0" y="2771"/>
                    <a:pt x="297" y="3194"/>
                    <a:pt x="1333" y="3321"/>
                  </a:cubicBezTo>
                  <a:cubicBezTo>
                    <a:pt x="3025" y="2665"/>
                    <a:pt x="2623" y="1227"/>
                    <a:pt x="4252" y="1121"/>
                  </a:cubicBezTo>
                  <a:lnTo>
                    <a:pt x="4294" y="783"/>
                  </a:lnTo>
                  <a:cubicBezTo>
                    <a:pt x="3955" y="22"/>
                    <a:pt x="3131" y="106"/>
                    <a:pt x="2433" y="1"/>
                  </a:cubicBezTo>
                  <a:close/>
                </a:path>
              </a:pathLst>
            </a:custGeom>
            <a:solidFill>
              <a:schemeClr val="lt2">
                <a:alpha val="60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6" name="Google Shape;5066;p28"/>
            <p:cNvSpPr/>
            <p:nvPr/>
          </p:nvSpPr>
          <p:spPr>
            <a:xfrm>
              <a:off x="-1657600" y="3775075"/>
              <a:ext cx="115300" cy="89075"/>
            </a:xfrm>
            <a:custGeom>
              <a:rect b="b" l="l" r="r" t="t"/>
              <a:pathLst>
                <a:path extrusionOk="0" h="3563" w="4612">
                  <a:moveTo>
                    <a:pt x="3414" y="0"/>
                  </a:moveTo>
                  <a:cubicBezTo>
                    <a:pt x="2993" y="0"/>
                    <a:pt x="3192" y="1023"/>
                    <a:pt x="1840" y="1707"/>
                  </a:cubicBezTo>
                  <a:cubicBezTo>
                    <a:pt x="1883" y="2807"/>
                    <a:pt x="719" y="2575"/>
                    <a:pt x="0" y="2934"/>
                  </a:cubicBezTo>
                  <a:cubicBezTo>
                    <a:pt x="104" y="3374"/>
                    <a:pt x="451" y="3562"/>
                    <a:pt x="899" y="3562"/>
                  </a:cubicBezTo>
                  <a:cubicBezTo>
                    <a:pt x="2278" y="3562"/>
                    <a:pt x="4612" y="1777"/>
                    <a:pt x="3701" y="100"/>
                  </a:cubicBezTo>
                  <a:cubicBezTo>
                    <a:pt x="3579" y="31"/>
                    <a:pt x="3487" y="0"/>
                    <a:pt x="3414" y="0"/>
                  </a:cubicBezTo>
                  <a:close/>
                </a:path>
              </a:pathLst>
            </a:custGeom>
            <a:solidFill>
              <a:schemeClr val="lt2">
                <a:alpha val="60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7" name="Google Shape;5067;p28"/>
            <p:cNvSpPr/>
            <p:nvPr/>
          </p:nvSpPr>
          <p:spPr>
            <a:xfrm>
              <a:off x="-2430100" y="3892350"/>
              <a:ext cx="79875" cy="94825"/>
            </a:xfrm>
            <a:custGeom>
              <a:rect b="b" l="l" r="r" t="t"/>
              <a:pathLst>
                <a:path extrusionOk="0" h="3793" w="3195">
                  <a:moveTo>
                    <a:pt x="1251" y="0"/>
                  </a:moveTo>
                  <a:cubicBezTo>
                    <a:pt x="1175" y="0"/>
                    <a:pt x="1096" y="7"/>
                    <a:pt x="1016" y="20"/>
                  </a:cubicBezTo>
                  <a:cubicBezTo>
                    <a:pt x="720" y="316"/>
                    <a:pt x="382" y="548"/>
                    <a:pt x="1185" y="760"/>
                  </a:cubicBezTo>
                  <a:cubicBezTo>
                    <a:pt x="2475" y="1162"/>
                    <a:pt x="1376" y="2684"/>
                    <a:pt x="530" y="3002"/>
                  </a:cubicBezTo>
                  <a:cubicBezTo>
                    <a:pt x="212" y="3065"/>
                    <a:pt x="1" y="3382"/>
                    <a:pt x="86" y="3700"/>
                  </a:cubicBezTo>
                  <a:cubicBezTo>
                    <a:pt x="287" y="3764"/>
                    <a:pt x="455" y="3793"/>
                    <a:pt x="600" y="3793"/>
                  </a:cubicBezTo>
                  <a:cubicBezTo>
                    <a:pt x="1354" y="3793"/>
                    <a:pt x="1459" y="3019"/>
                    <a:pt x="2116" y="2558"/>
                  </a:cubicBezTo>
                  <a:cubicBezTo>
                    <a:pt x="3194" y="1779"/>
                    <a:pt x="2538" y="0"/>
                    <a:pt x="1251" y="0"/>
                  </a:cubicBezTo>
                  <a:close/>
                </a:path>
              </a:pathLst>
            </a:custGeom>
            <a:solidFill>
              <a:schemeClr val="lt2">
                <a:alpha val="60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8" name="Google Shape;5068;p28"/>
            <p:cNvSpPr/>
            <p:nvPr/>
          </p:nvSpPr>
          <p:spPr>
            <a:xfrm>
              <a:off x="-858675" y="3784450"/>
              <a:ext cx="124800" cy="72900"/>
            </a:xfrm>
            <a:custGeom>
              <a:rect b="b" l="l" r="r" t="t"/>
              <a:pathLst>
                <a:path extrusionOk="0" h="2916" w="4992">
                  <a:moveTo>
                    <a:pt x="4991" y="85"/>
                  </a:moveTo>
                  <a:lnTo>
                    <a:pt x="4991" y="85"/>
                  </a:lnTo>
                  <a:cubicBezTo>
                    <a:pt x="4590" y="233"/>
                    <a:pt x="3638" y="0"/>
                    <a:pt x="3553" y="529"/>
                  </a:cubicBezTo>
                  <a:cubicBezTo>
                    <a:pt x="3744" y="1523"/>
                    <a:pt x="2242" y="1142"/>
                    <a:pt x="1925" y="1840"/>
                  </a:cubicBezTo>
                  <a:cubicBezTo>
                    <a:pt x="1784" y="2210"/>
                    <a:pt x="1565" y="2322"/>
                    <a:pt x="1324" y="2322"/>
                  </a:cubicBezTo>
                  <a:cubicBezTo>
                    <a:pt x="952" y="2322"/>
                    <a:pt x="529" y="2056"/>
                    <a:pt x="260" y="2056"/>
                  </a:cubicBezTo>
                  <a:cubicBezTo>
                    <a:pt x="125" y="2056"/>
                    <a:pt x="30" y="2124"/>
                    <a:pt x="0" y="2326"/>
                  </a:cubicBezTo>
                  <a:cubicBezTo>
                    <a:pt x="340" y="2745"/>
                    <a:pt x="752" y="2916"/>
                    <a:pt x="1193" y="2916"/>
                  </a:cubicBezTo>
                  <a:cubicBezTo>
                    <a:pt x="2648" y="2916"/>
                    <a:pt x="4423" y="1058"/>
                    <a:pt x="4991" y="85"/>
                  </a:cubicBezTo>
                  <a:close/>
                </a:path>
              </a:pathLst>
            </a:custGeom>
            <a:solidFill>
              <a:schemeClr val="lt2">
                <a:alpha val="60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9" name="Google Shape;5069;p28"/>
            <p:cNvSpPr/>
            <p:nvPr/>
          </p:nvSpPr>
          <p:spPr>
            <a:xfrm>
              <a:off x="-1715775" y="4022375"/>
              <a:ext cx="82525" cy="97300"/>
            </a:xfrm>
            <a:custGeom>
              <a:rect b="b" l="l" r="r" t="t"/>
              <a:pathLst>
                <a:path extrusionOk="0" h="3892" w="3301">
                  <a:moveTo>
                    <a:pt x="2164" y="1"/>
                  </a:moveTo>
                  <a:cubicBezTo>
                    <a:pt x="2076" y="1"/>
                    <a:pt x="2004" y="47"/>
                    <a:pt x="1968" y="191"/>
                  </a:cubicBezTo>
                  <a:cubicBezTo>
                    <a:pt x="1714" y="381"/>
                    <a:pt x="1545" y="677"/>
                    <a:pt x="1545" y="994"/>
                  </a:cubicBezTo>
                  <a:cubicBezTo>
                    <a:pt x="1376" y="1925"/>
                    <a:pt x="1" y="2411"/>
                    <a:pt x="530" y="3469"/>
                  </a:cubicBezTo>
                  <a:cubicBezTo>
                    <a:pt x="675" y="3736"/>
                    <a:pt x="995" y="3891"/>
                    <a:pt x="1306" y="3891"/>
                  </a:cubicBezTo>
                  <a:cubicBezTo>
                    <a:pt x="1536" y="3891"/>
                    <a:pt x="1760" y="3806"/>
                    <a:pt x="1904" y="3617"/>
                  </a:cubicBezTo>
                  <a:cubicBezTo>
                    <a:pt x="2179" y="2432"/>
                    <a:pt x="3300" y="1502"/>
                    <a:pt x="3258" y="233"/>
                  </a:cubicBezTo>
                  <a:lnTo>
                    <a:pt x="2708" y="148"/>
                  </a:lnTo>
                  <a:cubicBezTo>
                    <a:pt x="2698" y="150"/>
                    <a:pt x="2687" y="151"/>
                    <a:pt x="2676" y="151"/>
                  </a:cubicBezTo>
                  <a:cubicBezTo>
                    <a:pt x="2534" y="151"/>
                    <a:pt x="2323" y="1"/>
                    <a:pt x="2164" y="1"/>
                  </a:cubicBezTo>
                  <a:close/>
                </a:path>
              </a:pathLst>
            </a:custGeom>
            <a:solidFill>
              <a:schemeClr val="lt2">
                <a:alpha val="60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0" name="Google Shape;5070;p28"/>
            <p:cNvSpPr/>
            <p:nvPr/>
          </p:nvSpPr>
          <p:spPr>
            <a:xfrm>
              <a:off x="-1209225" y="4031875"/>
              <a:ext cx="103650" cy="71425"/>
            </a:xfrm>
            <a:custGeom>
              <a:rect b="b" l="l" r="r" t="t"/>
              <a:pathLst>
                <a:path extrusionOk="0" h="2857" w="4146">
                  <a:moveTo>
                    <a:pt x="3786" y="1"/>
                  </a:moveTo>
                  <a:cubicBezTo>
                    <a:pt x="3046" y="85"/>
                    <a:pt x="2305" y="64"/>
                    <a:pt x="1586" y="128"/>
                  </a:cubicBezTo>
                  <a:lnTo>
                    <a:pt x="1015" y="593"/>
                  </a:lnTo>
                  <a:cubicBezTo>
                    <a:pt x="931" y="678"/>
                    <a:pt x="888" y="762"/>
                    <a:pt x="867" y="889"/>
                  </a:cubicBezTo>
                  <a:cubicBezTo>
                    <a:pt x="867" y="1460"/>
                    <a:pt x="0" y="1756"/>
                    <a:pt x="254" y="2412"/>
                  </a:cubicBezTo>
                  <a:cubicBezTo>
                    <a:pt x="536" y="2704"/>
                    <a:pt x="899" y="2857"/>
                    <a:pt x="1245" y="2857"/>
                  </a:cubicBezTo>
                  <a:cubicBezTo>
                    <a:pt x="1652" y="2857"/>
                    <a:pt x="2036" y="2646"/>
                    <a:pt x="2242" y="2200"/>
                  </a:cubicBezTo>
                  <a:cubicBezTo>
                    <a:pt x="2305" y="2031"/>
                    <a:pt x="2263" y="1862"/>
                    <a:pt x="2157" y="1756"/>
                  </a:cubicBezTo>
                  <a:cubicBezTo>
                    <a:pt x="2106" y="1735"/>
                    <a:pt x="2059" y="1725"/>
                    <a:pt x="2015" y="1725"/>
                  </a:cubicBezTo>
                  <a:cubicBezTo>
                    <a:pt x="1762" y="1725"/>
                    <a:pt x="1611" y="2027"/>
                    <a:pt x="1362" y="2027"/>
                  </a:cubicBezTo>
                  <a:cubicBezTo>
                    <a:pt x="1314" y="2027"/>
                    <a:pt x="1262" y="2016"/>
                    <a:pt x="1206" y="1989"/>
                  </a:cubicBezTo>
                  <a:cubicBezTo>
                    <a:pt x="1461" y="1559"/>
                    <a:pt x="1576" y="1366"/>
                    <a:pt x="1705" y="1366"/>
                  </a:cubicBezTo>
                  <a:cubicBezTo>
                    <a:pt x="1811" y="1366"/>
                    <a:pt x="1926" y="1497"/>
                    <a:pt x="2136" y="1735"/>
                  </a:cubicBezTo>
                  <a:cubicBezTo>
                    <a:pt x="2338" y="1823"/>
                    <a:pt x="2499" y="1859"/>
                    <a:pt x="2631" y="1859"/>
                  </a:cubicBezTo>
                  <a:cubicBezTo>
                    <a:pt x="3230" y="1859"/>
                    <a:pt x="3210" y="1093"/>
                    <a:pt x="3574" y="868"/>
                  </a:cubicBezTo>
                  <a:lnTo>
                    <a:pt x="3574" y="868"/>
                  </a:lnTo>
                  <a:cubicBezTo>
                    <a:pt x="3426" y="1079"/>
                    <a:pt x="3320" y="1291"/>
                    <a:pt x="3765" y="1418"/>
                  </a:cubicBezTo>
                  <a:cubicBezTo>
                    <a:pt x="3765" y="953"/>
                    <a:pt x="4145" y="487"/>
                    <a:pt x="3786" y="1"/>
                  </a:cubicBezTo>
                  <a:close/>
                </a:path>
              </a:pathLst>
            </a:custGeom>
            <a:solidFill>
              <a:schemeClr val="lt2">
                <a:alpha val="60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1" name="Google Shape;5071;p28"/>
            <p:cNvSpPr/>
            <p:nvPr/>
          </p:nvSpPr>
          <p:spPr>
            <a:xfrm>
              <a:off x="-2402600" y="4013900"/>
              <a:ext cx="103125" cy="108950"/>
            </a:xfrm>
            <a:custGeom>
              <a:rect b="b" l="l" r="r" t="t"/>
              <a:pathLst>
                <a:path extrusionOk="0" h="4358" w="4125">
                  <a:moveTo>
                    <a:pt x="3258" y="1"/>
                  </a:moveTo>
                  <a:cubicBezTo>
                    <a:pt x="1883" y="720"/>
                    <a:pt x="826" y="1925"/>
                    <a:pt x="276" y="3385"/>
                  </a:cubicBezTo>
                  <a:cubicBezTo>
                    <a:pt x="635" y="3638"/>
                    <a:pt x="1" y="4188"/>
                    <a:pt x="656" y="4358"/>
                  </a:cubicBezTo>
                  <a:cubicBezTo>
                    <a:pt x="720" y="4315"/>
                    <a:pt x="741" y="4231"/>
                    <a:pt x="656" y="4188"/>
                  </a:cubicBezTo>
                  <a:cubicBezTo>
                    <a:pt x="635" y="2285"/>
                    <a:pt x="4125" y="1206"/>
                    <a:pt x="3258" y="1"/>
                  </a:cubicBezTo>
                  <a:close/>
                </a:path>
              </a:pathLst>
            </a:custGeom>
            <a:solidFill>
              <a:schemeClr val="lt2">
                <a:alpha val="60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2" name="Google Shape;5072;p28"/>
            <p:cNvSpPr/>
            <p:nvPr/>
          </p:nvSpPr>
          <p:spPr>
            <a:xfrm>
              <a:off x="-2066325" y="3800825"/>
              <a:ext cx="83575" cy="106975"/>
            </a:xfrm>
            <a:custGeom>
              <a:rect b="b" l="l" r="r" t="t"/>
              <a:pathLst>
                <a:path extrusionOk="0" h="4279" w="3343">
                  <a:moveTo>
                    <a:pt x="1333" y="1"/>
                  </a:moveTo>
                  <a:lnTo>
                    <a:pt x="1333" y="22"/>
                  </a:lnTo>
                  <a:cubicBezTo>
                    <a:pt x="678" y="1333"/>
                    <a:pt x="1" y="2856"/>
                    <a:pt x="995" y="4188"/>
                  </a:cubicBezTo>
                  <a:cubicBezTo>
                    <a:pt x="1021" y="4179"/>
                    <a:pt x="1044" y="4174"/>
                    <a:pt x="1064" y="4174"/>
                  </a:cubicBezTo>
                  <a:cubicBezTo>
                    <a:pt x="1093" y="4174"/>
                    <a:pt x="1118" y="4185"/>
                    <a:pt x="1143" y="4209"/>
                  </a:cubicBezTo>
                  <a:cubicBezTo>
                    <a:pt x="1255" y="4257"/>
                    <a:pt x="1355" y="4278"/>
                    <a:pt x="1445" y="4278"/>
                  </a:cubicBezTo>
                  <a:cubicBezTo>
                    <a:pt x="2033" y="4278"/>
                    <a:pt x="2193" y="3371"/>
                    <a:pt x="2560" y="3004"/>
                  </a:cubicBezTo>
                  <a:cubicBezTo>
                    <a:pt x="2814" y="2581"/>
                    <a:pt x="3342" y="2200"/>
                    <a:pt x="3152" y="1650"/>
                  </a:cubicBezTo>
                  <a:cubicBezTo>
                    <a:pt x="2964" y="1253"/>
                    <a:pt x="3272" y="339"/>
                    <a:pt x="2645" y="339"/>
                  </a:cubicBezTo>
                  <a:cubicBezTo>
                    <a:pt x="2638" y="339"/>
                    <a:pt x="2631" y="339"/>
                    <a:pt x="2623" y="339"/>
                  </a:cubicBezTo>
                  <a:cubicBezTo>
                    <a:pt x="1777" y="1016"/>
                    <a:pt x="2285" y="2116"/>
                    <a:pt x="1629" y="2940"/>
                  </a:cubicBezTo>
                  <a:cubicBezTo>
                    <a:pt x="678" y="2010"/>
                    <a:pt x="3258" y="318"/>
                    <a:pt x="1333" y="1"/>
                  </a:cubicBezTo>
                  <a:close/>
                </a:path>
              </a:pathLst>
            </a:custGeom>
            <a:solidFill>
              <a:schemeClr val="lt2">
                <a:alpha val="60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3" name="Google Shape;5073;p28"/>
            <p:cNvSpPr/>
            <p:nvPr/>
          </p:nvSpPr>
          <p:spPr>
            <a:xfrm>
              <a:off x="-2386200" y="4013900"/>
              <a:ext cx="131150" cy="123250"/>
            </a:xfrm>
            <a:custGeom>
              <a:rect b="b" l="l" r="r" t="t"/>
              <a:pathLst>
                <a:path extrusionOk="0" h="4930" w="5246">
                  <a:moveTo>
                    <a:pt x="4273" y="1"/>
                  </a:moveTo>
                  <a:cubicBezTo>
                    <a:pt x="4251" y="974"/>
                    <a:pt x="3702" y="1672"/>
                    <a:pt x="2708" y="2116"/>
                  </a:cubicBezTo>
                  <a:cubicBezTo>
                    <a:pt x="2517" y="2200"/>
                    <a:pt x="2390" y="2306"/>
                    <a:pt x="2433" y="2475"/>
                  </a:cubicBezTo>
                  <a:cubicBezTo>
                    <a:pt x="2644" y="3448"/>
                    <a:pt x="1142" y="3533"/>
                    <a:pt x="1079" y="4400"/>
                  </a:cubicBezTo>
                  <a:cubicBezTo>
                    <a:pt x="1079" y="4474"/>
                    <a:pt x="957" y="4521"/>
                    <a:pt x="809" y="4521"/>
                  </a:cubicBezTo>
                  <a:cubicBezTo>
                    <a:pt x="661" y="4521"/>
                    <a:pt x="487" y="4474"/>
                    <a:pt x="381" y="4358"/>
                  </a:cubicBezTo>
                  <a:cubicBezTo>
                    <a:pt x="430" y="4210"/>
                    <a:pt x="343" y="4184"/>
                    <a:pt x="233" y="4184"/>
                  </a:cubicBezTo>
                  <a:cubicBezTo>
                    <a:pt x="173" y="4184"/>
                    <a:pt x="107" y="4191"/>
                    <a:pt x="51" y="4191"/>
                  </a:cubicBezTo>
                  <a:cubicBezTo>
                    <a:pt x="33" y="4191"/>
                    <a:pt x="16" y="4191"/>
                    <a:pt x="0" y="4188"/>
                  </a:cubicBezTo>
                  <a:lnTo>
                    <a:pt x="0" y="4358"/>
                  </a:lnTo>
                  <a:cubicBezTo>
                    <a:pt x="211" y="4625"/>
                    <a:pt x="478" y="4929"/>
                    <a:pt x="770" y="4929"/>
                  </a:cubicBezTo>
                  <a:cubicBezTo>
                    <a:pt x="918" y="4929"/>
                    <a:pt x="1071" y="4852"/>
                    <a:pt x="1227" y="4654"/>
                  </a:cubicBezTo>
                  <a:cubicBezTo>
                    <a:pt x="1713" y="4061"/>
                    <a:pt x="2433" y="3638"/>
                    <a:pt x="2771" y="2983"/>
                  </a:cubicBezTo>
                  <a:cubicBezTo>
                    <a:pt x="3157" y="2175"/>
                    <a:pt x="3471" y="1892"/>
                    <a:pt x="4244" y="1892"/>
                  </a:cubicBezTo>
                  <a:cubicBezTo>
                    <a:pt x="4402" y="1892"/>
                    <a:pt x="4579" y="1904"/>
                    <a:pt x="4780" y="1925"/>
                  </a:cubicBezTo>
                  <a:cubicBezTo>
                    <a:pt x="5245" y="1164"/>
                    <a:pt x="4865" y="551"/>
                    <a:pt x="4273" y="1"/>
                  </a:cubicBezTo>
                  <a:close/>
                </a:path>
              </a:pathLst>
            </a:custGeom>
            <a:solidFill>
              <a:schemeClr val="lt2">
                <a:alpha val="60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4" name="Google Shape;5074;p28"/>
            <p:cNvSpPr/>
            <p:nvPr/>
          </p:nvSpPr>
          <p:spPr>
            <a:xfrm>
              <a:off x="-1054850" y="3608375"/>
              <a:ext cx="98375" cy="83775"/>
            </a:xfrm>
            <a:custGeom>
              <a:rect b="b" l="l" r="r" t="t"/>
              <a:pathLst>
                <a:path extrusionOk="0" h="3351" w="3935">
                  <a:moveTo>
                    <a:pt x="3286" y="0"/>
                  </a:moveTo>
                  <a:cubicBezTo>
                    <a:pt x="3065" y="0"/>
                    <a:pt x="2878" y="122"/>
                    <a:pt x="2814" y="360"/>
                  </a:cubicBezTo>
                  <a:cubicBezTo>
                    <a:pt x="2602" y="1121"/>
                    <a:pt x="1820" y="1460"/>
                    <a:pt x="1545" y="2115"/>
                  </a:cubicBezTo>
                  <a:cubicBezTo>
                    <a:pt x="1312" y="2284"/>
                    <a:pt x="1058" y="2454"/>
                    <a:pt x="804" y="2581"/>
                  </a:cubicBezTo>
                  <a:cubicBezTo>
                    <a:pt x="402" y="2729"/>
                    <a:pt x="1" y="2855"/>
                    <a:pt x="64" y="3342"/>
                  </a:cubicBezTo>
                  <a:cubicBezTo>
                    <a:pt x="126" y="3347"/>
                    <a:pt x="187" y="3350"/>
                    <a:pt x="248" y="3350"/>
                  </a:cubicBezTo>
                  <a:cubicBezTo>
                    <a:pt x="1839" y="3350"/>
                    <a:pt x="3181" y="1540"/>
                    <a:pt x="3934" y="339"/>
                  </a:cubicBezTo>
                  <a:cubicBezTo>
                    <a:pt x="3738" y="111"/>
                    <a:pt x="3496" y="0"/>
                    <a:pt x="3286" y="0"/>
                  </a:cubicBezTo>
                  <a:close/>
                </a:path>
              </a:pathLst>
            </a:custGeom>
            <a:solidFill>
              <a:schemeClr val="lt2">
                <a:alpha val="60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5" name="Google Shape;5075;p28"/>
            <p:cNvSpPr/>
            <p:nvPr/>
          </p:nvSpPr>
          <p:spPr>
            <a:xfrm>
              <a:off x="-2025025" y="3796425"/>
              <a:ext cx="88800" cy="110275"/>
            </a:xfrm>
            <a:custGeom>
              <a:rect b="b" l="l" r="r" t="t"/>
              <a:pathLst>
                <a:path extrusionOk="0" h="4411" w="3552">
                  <a:moveTo>
                    <a:pt x="889" y="1"/>
                  </a:moveTo>
                  <a:cubicBezTo>
                    <a:pt x="649" y="1"/>
                    <a:pt x="619" y="221"/>
                    <a:pt x="1162" y="663"/>
                  </a:cubicBezTo>
                  <a:cubicBezTo>
                    <a:pt x="1373" y="832"/>
                    <a:pt x="1310" y="1001"/>
                    <a:pt x="1141" y="1150"/>
                  </a:cubicBezTo>
                  <a:cubicBezTo>
                    <a:pt x="992" y="1678"/>
                    <a:pt x="1881" y="2186"/>
                    <a:pt x="1141" y="2588"/>
                  </a:cubicBezTo>
                  <a:cubicBezTo>
                    <a:pt x="770" y="2670"/>
                    <a:pt x="1" y="4411"/>
                    <a:pt x="696" y="4411"/>
                  </a:cubicBezTo>
                  <a:cubicBezTo>
                    <a:pt x="716" y="4411"/>
                    <a:pt x="737" y="4409"/>
                    <a:pt x="760" y="4406"/>
                  </a:cubicBezTo>
                  <a:cubicBezTo>
                    <a:pt x="3552" y="1477"/>
                    <a:pt x="1512" y="1"/>
                    <a:pt x="889" y="1"/>
                  </a:cubicBezTo>
                  <a:close/>
                </a:path>
              </a:pathLst>
            </a:custGeom>
            <a:solidFill>
              <a:schemeClr val="lt2">
                <a:alpha val="60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6" name="Google Shape;5076;p28"/>
            <p:cNvSpPr/>
            <p:nvPr/>
          </p:nvSpPr>
          <p:spPr>
            <a:xfrm>
              <a:off x="-2743625" y="4091025"/>
              <a:ext cx="81975" cy="78875"/>
            </a:xfrm>
            <a:custGeom>
              <a:rect b="b" l="l" r="r" t="t"/>
              <a:pathLst>
                <a:path extrusionOk="0" h="3155" w="3279">
                  <a:moveTo>
                    <a:pt x="2655" y="0"/>
                  </a:moveTo>
                  <a:cubicBezTo>
                    <a:pt x="2457" y="0"/>
                    <a:pt x="2305" y="192"/>
                    <a:pt x="1967" y="638"/>
                  </a:cubicBezTo>
                  <a:cubicBezTo>
                    <a:pt x="1269" y="1463"/>
                    <a:pt x="127" y="2034"/>
                    <a:pt x="0" y="3155"/>
                  </a:cubicBezTo>
                  <a:cubicBezTo>
                    <a:pt x="1756" y="2943"/>
                    <a:pt x="2411" y="2119"/>
                    <a:pt x="3279" y="300"/>
                  </a:cubicBezTo>
                  <a:cubicBezTo>
                    <a:pt x="2979" y="109"/>
                    <a:pt x="2804" y="0"/>
                    <a:pt x="2655" y="0"/>
                  </a:cubicBezTo>
                  <a:close/>
                </a:path>
              </a:pathLst>
            </a:custGeom>
            <a:solidFill>
              <a:schemeClr val="lt2">
                <a:alpha val="60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7" name="Google Shape;5077;p28"/>
            <p:cNvSpPr/>
            <p:nvPr/>
          </p:nvSpPr>
          <p:spPr>
            <a:xfrm>
              <a:off x="-1964275" y="3977375"/>
              <a:ext cx="102600" cy="85350"/>
            </a:xfrm>
            <a:custGeom>
              <a:rect b="b" l="l" r="r" t="t"/>
              <a:pathLst>
                <a:path extrusionOk="0" h="3414" w="4104">
                  <a:moveTo>
                    <a:pt x="3439" y="0"/>
                  </a:moveTo>
                  <a:cubicBezTo>
                    <a:pt x="3010" y="0"/>
                    <a:pt x="3012" y="466"/>
                    <a:pt x="2814" y="700"/>
                  </a:cubicBezTo>
                  <a:cubicBezTo>
                    <a:pt x="2665" y="1145"/>
                    <a:pt x="1946" y="1335"/>
                    <a:pt x="1925" y="1758"/>
                  </a:cubicBezTo>
                  <a:cubicBezTo>
                    <a:pt x="1862" y="2836"/>
                    <a:pt x="635" y="2562"/>
                    <a:pt x="1" y="3090"/>
                  </a:cubicBezTo>
                  <a:cubicBezTo>
                    <a:pt x="278" y="3316"/>
                    <a:pt x="585" y="3413"/>
                    <a:pt x="902" y="3413"/>
                  </a:cubicBezTo>
                  <a:cubicBezTo>
                    <a:pt x="2401" y="3413"/>
                    <a:pt x="4103" y="1232"/>
                    <a:pt x="3702" y="45"/>
                  </a:cubicBezTo>
                  <a:cubicBezTo>
                    <a:pt x="3599" y="14"/>
                    <a:pt x="3513" y="0"/>
                    <a:pt x="3439" y="0"/>
                  </a:cubicBezTo>
                  <a:close/>
                </a:path>
              </a:pathLst>
            </a:custGeom>
            <a:solidFill>
              <a:schemeClr val="lt2">
                <a:alpha val="60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8" name="Google Shape;5078;p28"/>
            <p:cNvSpPr/>
            <p:nvPr/>
          </p:nvSpPr>
          <p:spPr>
            <a:xfrm>
              <a:off x="-2311650" y="3692450"/>
              <a:ext cx="94325" cy="88925"/>
            </a:xfrm>
            <a:custGeom>
              <a:rect b="b" l="l" r="r" t="t"/>
              <a:pathLst>
                <a:path extrusionOk="0" h="3557" w="3773">
                  <a:moveTo>
                    <a:pt x="3321" y="0"/>
                  </a:moveTo>
                  <a:lnTo>
                    <a:pt x="3321" y="0"/>
                  </a:lnTo>
                  <a:cubicBezTo>
                    <a:pt x="1354" y="550"/>
                    <a:pt x="3109" y="2411"/>
                    <a:pt x="910" y="2749"/>
                  </a:cubicBezTo>
                  <a:cubicBezTo>
                    <a:pt x="635" y="2961"/>
                    <a:pt x="43" y="2686"/>
                    <a:pt x="0" y="3215"/>
                  </a:cubicBezTo>
                  <a:cubicBezTo>
                    <a:pt x="318" y="3453"/>
                    <a:pt x="646" y="3557"/>
                    <a:pt x="967" y="3557"/>
                  </a:cubicBezTo>
                  <a:cubicBezTo>
                    <a:pt x="2441" y="3557"/>
                    <a:pt x="3772" y="1372"/>
                    <a:pt x="3321" y="0"/>
                  </a:cubicBezTo>
                  <a:close/>
                </a:path>
              </a:pathLst>
            </a:custGeom>
            <a:solidFill>
              <a:schemeClr val="lt2">
                <a:alpha val="60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9" name="Google Shape;5079;p28"/>
            <p:cNvSpPr/>
            <p:nvPr/>
          </p:nvSpPr>
          <p:spPr>
            <a:xfrm>
              <a:off x="-1678225" y="3763825"/>
              <a:ext cx="87800" cy="86200"/>
            </a:xfrm>
            <a:custGeom>
              <a:rect b="b" l="l" r="r" t="t"/>
              <a:pathLst>
                <a:path extrusionOk="0" h="3448" w="3512">
                  <a:moveTo>
                    <a:pt x="2538" y="0"/>
                  </a:moveTo>
                  <a:lnTo>
                    <a:pt x="2538" y="0"/>
                  </a:lnTo>
                  <a:cubicBezTo>
                    <a:pt x="2010" y="360"/>
                    <a:pt x="1777" y="1037"/>
                    <a:pt x="1016" y="1163"/>
                  </a:cubicBezTo>
                  <a:cubicBezTo>
                    <a:pt x="614" y="1375"/>
                    <a:pt x="550" y="1819"/>
                    <a:pt x="275" y="2136"/>
                  </a:cubicBezTo>
                  <a:cubicBezTo>
                    <a:pt x="0" y="2454"/>
                    <a:pt x="297" y="3448"/>
                    <a:pt x="783" y="3448"/>
                  </a:cubicBezTo>
                  <a:cubicBezTo>
                    <a:pt x="1756" y="3384"/>
                    <a:pt x="3088" y="3363"/>
                    <a:pt x="2708" y="2157"/>
                  </a:cubicBezTo>
                  <a:lnTo>
                    <a:pt x="2581" y="2115"/>
                  </a:lnTo>
                  <a:cubicBezTo>
                    <a:pt x="2242" y="2263"/>
                    <a:pt x="2306" y="2644"/>
                    <a:pt x="2010" y="2792"/>
                  </a:cubicBezTo>
                  <a:cubicBezTo>
                    <a:pt x="1919" y="2832"/>
                    <a:pt x="1780" y="2858"/>
                    <a:pt x="1669" y="2858"/>
                  </a:cubicBezTo>
                  <a:cubicBezTo>
                    <a:pt x="1547" y="2858"/>
                    <a:pt x="1458" y="2827"/>
                    <a:pt x="1502" y="2750"/>
                  </a:cubicBezTo>
                  <a:cubicBezTo>
                    <a:pt x="1735" y="2390"/>
                    <a:pt x="1291" y="1798"/>
                    <a:pt x="2010" y="1629"/>
                  </a:cubicBezTo>
                  <a:cubicBezTo>
                    <a:pt x="2581" y="1396"/>
                    <a:pt x="3511" y="296"/>
                    <a:pt x="2538" y="0"/>
                  </a:cubicBezTo>
                  <a:close/>
                </a:path>
              </a:pathLst>
            </a:custGeom>
            <a:solidFill>
              <a:schemeClr val="lt2">
                <a:alpha val="60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0" name="Google Shape;5080;p28"/>
            <p:cNvSpPr/>
            <p:nvPr/>
          </p:nvSpPr>
          <p:spPr>
            <a:xfrm>
              <a:off x="-2786250" y="4057250"/>
              <a:ext cx="89275" cy="103275"/>
            </a:xfrm>
            <a:custGeom>
              <a:rect b="b" l="l" r="r" t="t"/>
              <a:pathLst>
                <a:path extrusionOk="0" h="4131" w="3571">
                  <a:moveTo>
                    <a:pt x="3320" y="1"/>
                  </a:moveTo>
                  <a:cubicBezTo>
                    <a:pt x="3281" y="1"/>
                    <a:pt x="3236" y="14"/>
                    <a:pt x="3186" y="43"/>
                  </a:cubicBezTo>
                  <a:cubicBezTo>
                    <a:pt x="1875" y="297"/>
                    <a:pt x="902" y="1799"/>
                    <a:pt x="500" y="2941"/>
                  </a:cubicBezTo>
                  <a:cubicBezTo>
                    <a:pt x="0" y="3367"/>
                    <a:pt x="808" y="4130"/>
                    <a:pt x="1326" y="4130"/>
                  </a:cubicBezTo>
                  <a:cubicBezTo>
                    <a:pt x="1553" y="4130"/>
                    <a:pt x="1725" y="3983"/>
                    <a:pt x="1705" y="3596"/>
                  </a:cubicBezTo>
                  <a:cubicBezTo>
                    <a:pt x="1748" y="3195"/>
                    <a:pt x="1134" y="2793"/>
                    <a:pt x="1473" y="2454"/>
                  </a:cubicBezTo>
                  <a:cubicBezTo>
                    <a:pt x="2107" y="1862"/>
                    <a:pt x="2424" y="1016"/>
                    <a:pt x="3334" y="614"/>
                  </a:cubicBezTo>
                  <a:cubicBezTo>
                    <a:pt x="3570" y="487"/>
                    <a:pt x="3557" y="1"/>
                    <a:pt x="3320" y="1"/>
                  </a:cubicBezTo>
                  <a:close/>
                </a:path>
              </a:pathLst>
            </a:custGeom>
            <a:solidFill>
              <a:schemeClr val="lt2">
                <a:alpha val="60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1" name="Google Shape;5081;p28"/>
            <p:cNvSpPr/>
            <p:nvPr/>
          </p:nvSpPr>
          <p:spPr>
            <a:xfrm>
              <a:off x="-1699900" y="4050150"/>
              <a:ext cx="94675" cy="82875"/>
            </a:xfrm>
            <a:custGeom>
              <a:rect b="b" l="l" r="r" t="t"/>
              <a:pathLst>
                <a:path extrusionOk="0" h="3315" w="3787">
                  <a:moveTo>
                    <a:pt x="2841" y="0"/>
                  </a:moveTo>
                  <a:cubicBezTo>
                    <a:pt x="2127" y="0"/>
                    <a:pt x="1428" y="2279"/>
                    <a:pt x="952" y="2590"/>
                  </a:cubicBezTo>
                  <a:cubicBezTo>
                    <a:pt x="719" y="2759"/>
                    <a:pt x="0" y="2611"/>
                    <a:pt x="402" y="3225"/>
                  </a:cubicBezTo>
                  <a:cubicBezTo>
                    <a:pt x="528" y="3288"/>
                    <a:pt x="645" y="3315"/>
                    <a:pt x="756" y="3315"/>
                  </a:cubicBezTo>
                  <a:cubicBezTo>
                    <a:pt x="1391" y="3315"/>
                    <a:pt x="1814" y="2413"/>
                    <a:pt x="2390" y="2125"/>
                  </a:cubicBezTo>
                  <a:cubicBezTo>
                    <a:pt x="2919" y="1596"/>
                    <a:pt x="3786" y="1089"/>
                    <a:pt x="3173" y="179"/>
                  </a:cubicBezTo>
                  <a:cubicBezTo>
                    <a:pt x="3062" y="55"/>
                    <a:pt x="2952" y="0"/>
                    <a:pt x="2841" y="0"/>
                  </a:cubicBezTo>
                  <a:close/>
                </a:path>
              </a:pathLst>
            </a:custGeom>
            <a:solidFill>
              <a:schemeClr val="lt2">
                <a:alpha val="60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2" name="Google Shape;5082;p28"/>
            <p:cNvSpPr/>
            <p:nvPr/>
          </p:nvSpPr>
          <p:spPr>
            <a:xfrm>
              <a:off x="-2789625" y="3788150"/>
              <a:ext cx="65050" cy="96625"/>
            </a:xfrm>
            <a:custGeom>
              <a:rect b="b" l="l" r="r" t="t"/>
              <a:pathLst>
                <a:path extrusionOk="0" h="3865" w="2602">
                  <a:moveTo>
                    <a:pt x="1840" y="0"/>
                  </a:moveTo>
                  <a:lnTo>
                    <a:pt x="1840" y="0"/>
                  </a:lnTo>
                  <a:cubicBezTo>
                    <a:pt x="1312" y="1481"/>
                    <a:pt x="1502" y="2813"/>
                    <a:pt x="0" y="3849"/>
                  </a:cubicBezTo>
                  <a:cubicBezTo>
                    <a:pt x="99" y="3859"/>
                    <a:pt x="189" y="3864"/>
                    <a:pt x="273" y="3864"/>
                  </a:cubicBezTo>
                  <a:cubicBezTo>
                    <a:pt x="1228" y="3864"/>
                    <a:pt x="1253" y="3226"/>
                    <a:pt x="1798" y="2623"/>
                  </a:cubicBezTo>
                  <a:cubicBezTo>
                    <a:pt x="2602" y="2073"/>
                    <a:pt x="2559" y="719"/>
                    <a:pt x="1840" y="0"/>
                  </a:cubicBezTo>
                  <a:close/>
                </a:path>
              </a:pathLst>
            </a:custGeom>
            <a:solidFill>
              <a:schemeClr val="lt2">
                <a:alpha val="60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3" name="Google Shape;5083;p28"/>
            <p:cNvSpPr/>
            <p:nvPr/>
          </p:nvSpPr>
          <p:spPr>
            <a:xfrm>
              <a:off x="-1955800" y="3959800"/>
              <a:ext cx="84075" cy="62725"/>
            </a:xfrm>
            <a:custGeom>
              <a:rect b="b" l="l" r="r" t="t"/>
              <a:pathLst>
                <a:path extrusionOk="0" h="2509" w="3363">
                  <a:moveTo>
                    <a:pt x="2039" y="1"/>
                  </a:moveTo>
                  <a:cubicBezTo>
                    <a:pt x="1810" y="1"/>
                    <a:pt x="1590" y="17"/>
                    <a:pt x="1417" y="29"/>
                  </a:cubicBezTo>
                  <a:cubicBezTo>
                    <a:pt x="1840" y="1361"/>
                    <a:pt x="0" y="1425"/>
                    <a:pt x="402" y="2228"/>
                  </a:cubicBezTo>
                  <a:cubicBezTo>
                    <a:pt x="582" y="2430"/>
                    <a:pt x="773" y="2509"/>
                    <a:pt x="968" y="2509"/>
                  </a:cubicBezTo>
                  <a:cubicBezTo>
                    <a:pt x="1551" y="2509"/>
                    <a:pt x="2173" y="1800"/>
                    <a:pt x="2665" y="1530"/>
                  </a:cubicBezTo>
                  <a:cubicBezTo>
                    <a:pt x="2897" y="1277"/>
                    <a:pt x="2771" y="748"/>
                    <a:pt x="3363" y="748"/>
                  </a:cubicBezTo>
                  <a:cubicBezTo>
                    <a:pt x="3332" y="117"/>
                    <a:pt x="2652" y="1"/>
                    <a:pt x="2039" y="1"/>
                  </a:cubicBezTo>
                  <a:close/>
                </a:path>
              </a:pathLst>
            </a:custGeom>
            <a:solidFill>
              <a:schemeClr val="lt2">
                <a:alpha val="60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4" name="Google Shape;5084;p28"/>
            <p:cNvSpPr/>
            <p:nvPr/>
          </p:nvSpPr>
          <p:spPr>
            <a:xfrm>
              <a:off x="-2043050" y="3795025"/>
              <a:ext cx="43900" cy="86200"/>
            </a:xfrm>
            <a:custGeom>
              <a:rect b="b" l="l" r="r" t="t"/>
              <a:pathLst>
                <a:path extrusionOk="0" h="3448" w="1756">
                  <a:moveTo>
                    <a:pt x="741" y="0"/>
                  </a:moveTo>
                  <a:cubicBezTo>
                    <a:pt x="587" y="0"/>
                    <a:pt x="455" y="42"/>
                    <a:pt x="402" y="233"/>
                  </a:cubicBezTo>
                  <a:cubicBezTo>
                    <a:pt x="1756" y="867"/>
                    <a:pt x="0" y="1840"/>
                    <a:pt x="212" y="2771"/>
                  </a:cubicBezTo>
                  <a:cubicBezTo>
                    <a:pt x="233" y="3045"/>
                    <a:pt x="64" y="3426"/>
                    <a:pt x="593" y="3447"/>
                  </a:cubicBezTo>
                  <a:cubicBezTo>
                    <a:pt x="1692" y="3405"/>
                    <a:pt x="1142" y="1375"/>
                    <a:pt x="1692" y="571"/>
                  </a:cubicBezTo>
                  <a:cubicBezTo>
                    <a:pt x="1354" y="486"/>
                    <a:pt x="1523" y="106"/>
                    <a:pt x="1206" y="21"/>
                  </a:cubicBezTo>
                  <a:cubicBezTo>
                    <a:pt x="1178" y="25"/>
                    <a:pt x="1149" y="27"/>
                    <a:pt x="1119" y="27"/>
                  </a:cubicBezTo>
                  <a:cubicBezTo>
                    <a:pt x="999" y="27"/>
                    <a:pt x="863" y="0"/>
                    <a:pt x="741" y="0"/>
                  </a:cubicBezTo>
                  <a:close/>
                </a:path>
              </a:pathLst>
            </a:custGeom>
            <a:solidFill>
              <a:schemeClr val="lt2">
                <a:alpha val="60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5" name="Google Shape;5085;p28"/>
            <p:cNvSpPr/>
            <p:nvPr/>
          </p:nvSpPr>
          <p:spPr>
            <a:xfrm>
              <a:off x="-1207125" y="3842325"/>
              <a:ext cx="99900" cy="81125"/>
            </a:xfrm>
            <a:custGeom>
              <a:rect b="b" l="l" r="r" t="t"/>
              <a:pathLst>
                <a:path extrusionOk="0" h="3245" w="3996">
                  <a:moveTo>
                    <a:pt x="3626" y="1"/>
                  </a:moveTo>
                  <a:cubicBezTo>
                    <a:pt x="3227" y="1"/>
                    <a:pt x="2608" y="447"/>
                    <a:pt x="2813" y="857"/>
                  </a:cubicBezTo>
                  <a:cubicBezTo>
                    <a:pt x="2708" y="1788"/>
                    <a:pt x="614" y="2253"/>
                    <a:pt x="1" y="3057"/>
                  </a:cubicBezTo>
                  <a:cubicBezTo>
                    <a:pt x="184" y="3187"/>
                    <a:pt x="386" y="3245"/>
                    <a:pt x="600" y="3245"/>
                  </a:cubicBezTo>
                  <a:cubicBezTo>
                    <a:pt x="1841" y="3245"/>
                    <a:pt x="3462" y="1307"/>
                    <a:pt x="3913" y="477"/>
                  </a:cubicBezTo>
                  <a:cubicBezTo>
                    <a:pt x="3995" y="133"/>
                    <a:pt x="3843" y="1"/>
                    <a:pt x="3626" y="1"/>
                  </a:cubicBezTo>
                  <a:close/>
                </a:path>
              </a:pathLst>
            </a:custGeom>
            <a:solidFill>
              <a:schemeClr val="lt2">
                <a:alpha val="60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6" name="Google Shape;5086;p28"/>
            <p:cNvSpPr/>
            <p:nvPr/>
          </p:nvSpPr>
          <p:spPr>
            <a:xfrm>
              <a:off x="-1440825" y="3903950"/>
              <a:ext cx="90450" cy="87775"/>
            </a:xfrm>
            <a:custGeom>
              <a:rect b="b" l="l" r="r" t="t"/>
              <a:pathLst>
                <a:path extrusionOk="0" h="3511" w="3618">
                  <a:moveTo>
                    <a:pt x="3045" y="1"/>
                  </a:moveTo>
                  <a:cubicBezTo>
                    <a:pt x="2929" y="1"/>
                    <a:pt x="2820" y="50"/>
                    <a:pt x="2750" y="169"/>
                  </a:cubicBezTo>
                  <a:cubicBezTo>
                    <a:pt x="2390" y="740"/>
                    <a:pt x="3152" y="1607"/>
                    <a:pt x="2221" y="1755"/>
                  </a:cubicBezTo>
                  <a:cubicBezTo>
                    <a:pt x="1735" y="2178"/>
                    <a:pt x="1" y="2728"/>
                    <a:pt x="1016" y="3511"/>
                  </a:cubicBezTo>
                  <a:cubicBezTo>
                    <a:pt x="1798" y="2876"/>
                    <a:pt x="3575" y="2601"/>
                    <a:pt x="3427" y="1396"/>
                  </a:cubicBezTo>
                  <a:cubicBezTo>
                    <a:pt x="3617" y="1078"/>
                    <a:pt x="3427" y="740"/>
                    <a:pt x="3554" y="444"/>
                  </a:cubicBezTo>
                  <a:cubicBezTo>
                    <a:pt x="3540" y="203"/>
                    <a:pt x="3279" y="1"/>
                    <a:pt x="3045" y="1"/>
                  </a:cubicBezTo>
                  <a:close/>
                </a:path>
              </a:pathLst>
            </a:custGeom>
            <a:solidFill>
              <a:schemeClr val="lt2">
                <a:alpha val="60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7" name="Google Shape;5087;p28"/>
            <p:cNvSpPr/>
            <p:nvPr/>
          </p:nvSpPr>
          <p:spPr>
            <a:xfrm>
              <a:off x="-2317450" y="3668875"/>
              <a:ext cx="96225" cy="98400"/>
            </a:xfrm>
            <a:custGeom>
              <a:rect b="b" l="l" r="r" t="t"/>
              <a:pathLst>
                <a:path extrusionOk="0" h="3936" w="3849">
                  <a:moveTo>
                    <a:pt x="1791" y="0"/>
                  </a:moveTo>
                  <a:cubicBezTo>
                    <a:pt x="1353" y="0"/>
                    <a:pt x="906" y="63"/>
                    <a:pt x="825" y="457"/>
                  </a:cubicBezTo>
                  <a:cubicBezTo>
                    <a:pt x="1163" y="1091"/>
                    <a:pt x="359" y="1683"/>
                    <a:pt x="867" y="2275"/>
                  </a:cubicBezTo>
                  <a:cubicBezTo>
                    <a:pt x="874" y="2276"/>
                    <a:pt x="881" y="2276"/>
                    <a:pt x="888" y="2276"/>
                  </a:cubicBezTo>
                  <a:cubicBezTo>
                    <a:pt x="1665" y="2276"/>
                    <a:pt x="1339" y="1130"/>
                    <a:pt x="2051" y="795"/>
                  </a:cubicBezTo>
                  <a:lnTo>
                    <a:pt x="2051" y="795"/>
                  </a:lnTo>
                  <a:cubicBezTo>
                    <a:pt x="2013" y="1637"/>
                    <a:pt x="1854" y="3241"/>
                    <a:pt x="805" y="3241"/>
                  </a:cubicBezTo>
                  <a:cubicBezTo>
                    <a:pt x="695" y="3241"/>
                    <a:pt x="575" y="3223"/>
                    <a:pt x="444" y="3185"/>
                  </a:cubicBezTo>
                  <a:lnTo>
                    <a:pt x="444" y="3185"/>
                  </a:lnTo>
                  <a:cubicBezTo>
                    <a:pt x="1" y="3642"/>
                    <a:pt x="446" y="3936"/>
                    <a:pt x="907" y="3936"/>
                  </a:cubicBezTo>
                  <a:cubicBezTo>
                    <a:pt x="1151" y="3936"/>
                    <a:pt x="1398" y="3854"/>
                    <a:pt x="1523" y="3671"/>
                  </a:cubicBezTo>
                  <a:cubicBezTo>
                    <a:pt x="2009" y="3523"/>
                    <a:pt x="2284" y="3121"/>
                    <a:pt x="2643" y="2868"/>
                  </a:cubicBezTo>
                  <a:lnTo>
                    <a:pt x="2643" y="2550"/>
                  </a:lnTo>
                  <a:cubicBezTo>
                    <a:pt x="1671" y="1958"/>
                    <a:pt x="3849" y="1556"/>
                    <a:pt x="2453" y="12"/>
                  </a:cubicBezTo>
                  <a:lnTo>
                    <a:pt x="2453" y="12"/>
                  </a:lnTo>
                  <a:cubicBezTo>
                    <a:pt x="2425" y="14"/>
                    <a:pt x="2395" y="14"/>
                    <a:pt x="2363" y="14"/>
                  </a:cubicBezTo>
                  <a:cubicBezTo>
                    <a:pt x="2200" y="14"/>
                    <a:pt x="1997" y="0"/>
                    <a:pt x="1791" y="0"/>
                  </a:cubicBezTo>
                  <a:close/>
                </a:path>
              </a:pathLst>
            </a:custGeom>
            <a:solidFill>
              <a:schemeClr val="lt2">
                <a:alpha val="60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8" name="Google Shape;5088;p28"/>
            <p:cNvSpPr/>
            <p:nvPr/>
          </p:nvSpPr>
          <p:spPr>
            <a:xfrm>
              <a:off x="-2754200" y="4058850"/>
              <a:ext cx="89900" cy="74375"/>
            </a:xfrm>
            <a:custGeom>
              <a:rect b="b" l="l" r="r" t="t"/>
              <a:pathLst>
                <a:path extrusionOk="0" h="2975" w="3596">
                  <a:moveTo>
                    <a:pt x="2052" y="0"/>
                  </a:moveTo>
                  <a:lnTo>
                    <a:pt x="2052" y="0"/>
                  </a:lnTo>
                  <a:cubicBezTo>
                    <a:pt x="2094" y="170"/>
                    <a:pt x="2115" y="339"/>
                    <a:pt x="1904" y="445"/>
                  </a:cubicBezTo>
                  <a:cubicBezTo>
                    <a:pt x="1333" y="762"/>
                    <a:pt x="0" y="2496"/>
                    <a:pt x="698" y="2919"/>
                  </a:cubicBezTo>
                  <a:cubicBezTo>
                    <a:pt x="785" y="2957"/>
                    <a:pt x="864" y="2974"/>
                    <a:pt x="936" y="2974"/>
                  </a:cubicBezTo>
                  <a:cubicBezTo>
                    <a:pt x="1184" y="2974"/>
                    <a:pt x="1360" y="2782"/>
                    <a:pt x="1523" y="2602"/>
                  </a:cubicBezTo>
                  <a:cubicBezTo>
                    <a:pt x="1988" y="1671"/>
                    <a:pt x="2919" y="1164"/>
                    <a:pt x="3596" y="445"/>
                  </a:cubicBezTo>
                  <a:cubicBezTo>
                    <a:pt x="3543" y="127"/>
                    <a:pt x="3268" y="80"/>
                    <a:pt x="2951" y="80"/>
                  </a:cubicBezTo>
                  <a:cubicBezTo>
                    <a:pt x="2815" y="80"/>
                    <a:pt x="2671" y="89"/>
                    <a:pt x="2534" y="89"/>
                  </a:cubicBezTo>
                  <a:cubicBezTo>
                    <a:pt x="2351" y="89"/>
                    <a:pt x="2179" y="73"/>
                    <a:pt x="2052" y="0"/>
                  </a:cubicBezTo>
                  <a:close/>
                </a:path>
              </a:pathLst>
            </a:custGeom>
            <a:solidFill>
              <a:schemeClr val="lt2">
                <a:alpha val="60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9" name="Google Shape;5089;p28"/>
            <p:cNvSpPr/>
            <p:nvPr/>
          </p:nvSpPr>
          <p:spPr>
            <a:xfrm>
              <a:off x="-1445700" y="3896300"/>
              <a:ext cx="88975" cy="104875"/>
            </a:xfrm>
            <a:custGeom>
              <a:rect b="b" l="l" r="r" t="t"/>
              <a:pathLst>
                <a:path extrusionOk="0" h="4195" w="3559">
                  <a:moveTo>
                    <a:pt x="2453" y="1"/>
                  </a:moveTo>
                  <a:cubicBezTo>
                    <a:pt x="2421" y="1"/>
                    <a:pt x="2387" y="4"/>
                    <a:pt x="2353" y="10"/>
                  </a:cubicBezTo>
                  <a:cubicBezTo>
                    <a:pt x="2036" y="263"/>
                    <a:pt x="1697" y="454"/>
                    <a:pt x="1316" y="581"/>
                  </a:cubicBezTo>
                  <a:cubicBezTo>
                    <a:pt x="1278" y="1166"/>
                    <a:pt x="1545" y="1268"/>
                    <a:pt x="1822" y="1268"/>
                  </a:cubicBezTo>
                  <a:cubicBezTo>
                    <a:pt x="1970" y="1268"/>
                    <a:pt x="2120" y="1239"/>
                    <a:pt x="2229" y="1239"/>
                  </a:cubicBezTo>
                  <a:cubicBezTo>
                    <a:pt x="2366" y="1239"/>
                    <a:pt x="2436" y="1285"/>
                    <a:pt x="2353" y="1490"/>
                  </a:cubicBezTo>
                  <a:cubicBezTo>
                    <a:pt x="1972" y="2273"/>
                    <a:pt x="724" y="2357"/>
                    <a:pt x="534" y="3288"/>
                  </a:cubicBezTo>
                  <a:cubicBezTo>
                    <a:pt x="1" y="3751"/>
                    <a:pt x="212" y="4195"/>
                    <a:pt x="588" y="4195"/>
                  </a:cubicBezTo>
                  <a:cubicBezTo>
                    <a:pt x="778" y="4195"/>
                    <a:pt x="1011" y="4080"/>
                    <a:pt x="1211" y="3795"/>
                  </a:cubicBezTo>
                  <a:cubicBezTo>
                    <a:pt x="640" y="2865"/>
                    <a:pt x="2120" y="2759"/>
                    <a:pt x="2501" y="2167"/>
                  </a:cubicBezTo>
                  <a:cubicBezTo>
                    <a:pt x="3558" y="1977"/>
                    <a:pt x="2459" y="771"/>
                    <a:pt x="3241" y="285"/>
                  </a:cubicBezTo>
                  <a:cubicBezTo>
                    <a:pt x="2954" y="246"/>
                    <a:pt x="2754" y="1"/>
                    <a:pt x="2453" y="1"/>
                  </a:cubicBezTo>
                  <a:close/>
                </a:path>
              </a:pathLst>
            </a:custGeom>
            <a:solidFill>
              <a:schemeClr val="lt2">
                <a:alpha val="60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0" name="Google Shape;5090;p28"/>
            <p:cNvSpPr/>
            <p:nvPr/>
          </p:nvSpPr>
          <p:spPr>
            <a:xfrm>
              <a:off x="-2068950" y="3801350"/>
              <a:ext cx="38075" cy="101025"/>
            </a:xfrm>
            <a:custGeom>
              <a:rect b="b" l="l" r="r" t="t"/>
              <a:pathLst>
                <a:path extrusionOk="0" h="4041" w="1523">
                  <a:moveTo>
                    <a:pt x="1438" y="1"/>
                  </a:moveTo>
                  <a:cubicBezTo>
                    <a:pt x="317" y="466"/>
                    <a:pt x="571" y="1629"/>
                    <a:pt x="148" y="2496"/>
                  </a:cubicBezTo>
                  <a:cubicBezTo>
                    <a:pt x="381" y="3025"/>
                    <a:pt x="0" y="3829"/>
                    <a:pt x="1015" y="4040"/>
                  </a:cubicBezTo>
                  <a:cubicBezTo>
                    <a:pt x="1332" y="3998"/>
                    <a:pt x="1311" y="3892"/>
                    <a:pt x="1184" y="3660"/>
                  </a:cubicBezTo>
                  <a:cubicBezTo>
                    <a:pt x="190" y="2412"/>
                    <a:pt x="1523" y="1270"/>
                    <a:pt x="1438" y="1"/>
                  </a:cubicBezTo>
                  <a:close/>
                </a:path>
              </a:pathLst>
            </a:custGeom>
            <a:solidFill>
              <a:schemeClr val="lt2">
                <a:alpha val="60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1" name="Google Shape;5091;p28"/>
            <p:cNvSpPr/>
            <p:nvPr/>
          </p:nvSpPr>
          <p:spPr>
            <a:xfrm>
              <a:off x="-1966375" y="3961950"/>
              <a:ext cx="61350" cy="83775"/>
            </a:xfrm>
            <a:custGeom>
              <a:rect b="b" l="l" r="r" t="t"/>
              <a:pathLst>
                <a:path extrusionOk="0" h="3351" w="2454">
                  <a:moveTo>
                    <a:pt x="1687" y="0"/>
                  </a:moveTo>
                  <a:cubicBezTo>
                    <a:pt x="1476" y="0"/>
                    <a:pt x="1240" y="400"/>
                    <a:pt x="1036" y="493"/>
                  </a:cubicBezTo>
                  <a:cubicBezTo>
                    <a:pt x="1142" y="1064"/>
                    <a:pt x="656" y="1381"/>
                    <a:pt x="317" y="1762"/>
                  </a:cubicBezTo>
                  <a:cubicBezTo>
                    <a:pt x="0" y="2290"/>
                    <a:pt x="402" y="2734"/>
                    <a:pt x="571" y="3179"/>
                  </a:cubicBezTo>
                  <a:cubicBezTo>
                    <a:pt x="615" y="3310"/>
                    <a:pt x="743" y="3351"/>
                    <a:pt x="892" y="3351"/>
                  </a:cubicBezTo>
                  <a:cubicBezTo>
                    <a:pt x="1032" y="3351"/>
                    <a:pt x="1189" y="3315"/>
                    <a:pt x="1311" y="3284"/>
                  </a:cubicBezTo>
                  <a:cubicBezTo>
                    <a:pt x="1967" y="3136"/>
                    <a:pt x="1565" y="2586"/>
                    <a:pt x="1777" y="2269"/>
                  </a:cubicBezTo>
                  <a:lnTo>
                    <a:pt x="1777" y="2269"/>
                  </a:lnTo>
                  <a:cubicBezTo>
                    <a:pt x="1701" y="2283"/>
                    <a:pt x="1629" y="2289"/>
                    <a:pt x="1560" y="2289"/>
                  </a:cubicBezTo>
                  <a:cubicBezTo>
                    <a:pt x="901" y="2289"/>
                    <a:pt x="610" y="1691"/>
                    <a:pt x="1396" y="1423"/>
                  </a:cubicBezTo>
                  <a:cubicBezTo>
                    <a:pt x="2453" y="1127"/>
                    <a:pt x="2136" y="598"/>
                    <a:pt x="1777" y="27"/>
                  </a:cubicBezTo>
                  <a:cubicBezTo>
                    <a:pt x="1747" y="9"/>
                    <a:pt x="1717" y="0"/>
                    <a:pt x="1687" y="0"/>
                  </a:cubicBezTo>
                  <a:close/>
                </a:path>
              </a:pathLst>
            </a:custGeom>
            <a:solidFill>
              <a:schemeClr val="lt2">
                <a:alpha val="60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2" name="Google Shape;5092;p28"/>
            <p:cNvSpPr/>
            <p:nvPr/>
          </p:nvSpPr>
          <p:spPr>
            <a:xfrm>
              <a:off x="-2808675" y="3778450"/>
              <a:ext cx="49750" cy="85475"/>
            </a:xfrm>
            <a:custGeom>
              <a:rect b="b" l="l" r="r" t="t"/>
              <a:pathLst>
                <a:path extrusionOk="0" h="3419" w="1990">
                  <a:moveTo>
                    <a:pt x="1208" y="0"/>
                  </a:moveTo>
                  <a:cubicBezTo>
                    <a:pt x="771" y="0"/>
                    <a:pt x="203" y="848"/>
                    <a:pt x="170" y="1213"/>
                  </a:cubicBezTo>
                  <a:cubicBezTo>
                    <a:pt x="149" y="1572"/>
                    <a:pt x="86" y="1932"/>
                    <a:pt x="276" y="2270"/>
                  </a:cubicBezTo>
                  <a:cubicBezTo>
                    <a:pt x="377" y="2317"/>
                    <a:pt x="456" y="2337"/>
                    <a:pt x="519" y="2337"/>
                  </a:cubicBezTo>
                  <a:cubicBezTo>
                    <a:pt x="852" y="2337"/>
                    <a:pt x="738" y="1784"/>
                    <a:pt x="1058" y="1784"/>
                  </a:cubicBezTo>
                  <a:cubicBezTo>
                    <a:pt x="1376" y="3412"/>
                    <a:pt x="191" y="2440"/>
                    <a:pt x="1" y="3137"/>
                  </a:cubicBezTo>
                  <a:cubicBezTo>
                    <a:pt x="170" y="3351"/>
                    <a:pt x="359" y="3419"/>
                    <a:pt x="551" y="3419"/>
                  </a:cubicBezTo>
                  <a:cubicBezTo>
                    <a:pt x="816" y="3419"/>
                    <a:pt x="1089" y="3292"/>
                    <a:pt x="1333" y="3243"/>
                  </a:cubicBezTo>
                  <a:cubicBezTo>
                    <a:pt x="1989" y="3095"/>
                    <a:pt x="1672" y="1551"/>
                    <a:pt x="1460" y="1086"/>
                  </a:cubicBezTo>
                  <a:cubicBezTo>
                    <a:pt x="1249" y="832"/>
                    <a:pt x="1270" y="452"/>
                    <a:pt x="1524" y="219"/>
                  </a:cubicBezTo>
                  <a:cubicBezTo>
                    <a:pt x="1437" y="64"/>
                    <a:pt x="1327" y="0"/>
                    <a:pt x="1208" y="0"/>
                  </a:cubicBezTo>
                  <a:close/>
                </a:path>
              </a:pathLst>
            </a:custGeom>
            <a:solidFill>
              <a:schemeClr val="lt2">
                <a:alpha val="60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3" name="Google Shape;5093;p28"/>
            <p:cNvSpPr/>
            <p:nvPr/>
          </p:nvSpPr>
          <p:spPr>
            <a:xfrm>
              <a:off x="-1088675" y="3593575"/>
              <a:ext cx="68750" cy="87825"/>
            </a:xfrm>
            <a:custGeom>
              <a:rect b="b" l="l" r="r" t="t"/>
              <a:pathLst>
                <a:path extrusionOk="0" h="3513" w="2750">
                  <a:moveTo>
                    <a:pt x="2580" y="0"/>
                  </a:moveTo>
                  <a:lnTo>
                    <a:pt x="2580" y="0"/>
                  </a:lnTo>
                  <a:cubicBezTo>
                    <a:pt x="1544" y="64"/>
                    <a:pt x="635" y="1481"/>
                    <a:pt x="317" y="2369"/>
                  </a:cubicBezTo>
                  <a:cubicBezTo>
                    <a:pt x="0" y="2813"/>
                    <a:pt x="317" y="3194"/>
                    <a:pt x="677" y="3490"/>
                  </a:cubicBezTo>
                  <a:cubicBezTo>
                    <a:pt x="793" y="3505"/>
                    <a:pt x="890" y="3512"/>
                    <a:pt x="969" y="3512"/>
                  </a:cubicBezTo>
                  <a:cubicBezTo>
                    <a:pt x="1875" y="3512"/>
                    <a:pt x="589" y="2577"/>
                    <a:pt x="1036" y="2052"/>
                  </a:cubicBezTo>
                  <a:cubicBezTo>
                    <a:pt x="1269" y="1819"/>
                    <a:pt x="1354" y="1502"/>
                    <a:pt x="1607" y="1248"/>
                  </a:cubicBezTo>
                  <a:cubicBezTo>
                    <a:pt x="2750" y="1100"/>
                    <a:pt x="2305" y="825"/>
                    <a:pt x="2580" y="0"/>
                  </a:cubicBezTo>
                  <a:close/>
                </a:path>
              </a:pathLst>
            </a:custGeom>
            <a:solidFill>
              <a:schemeClr val="lt2">
                <a:alpha val="60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4" name="Google Shape;5094;p28"/>
            <p:cNvSpPr/>
            <p:nvPr/>
          </p:nvSpPr>
          <p:spPr>
            <a:xfrm>
              <a:off x="-1974075" y="3998050"/>
              <a:ext cx="84900" cy="53525"/>
            </a:xfrm>
            <a:custGeom>
              <a:rect b="b" l="l" r="r" t="t"/>
              <a:pathLst>
                <a:path extrusionOk="0" h="2141" w="3396">
                  <a:moveTo>
                    <a:pt x="3396" y="0"/>
                  </a:moveTo>
                  <a:cubicBezTo>
                    <a:pt x="2846" y="64"/>
                    <a:pt x="2381" y="360"/>
                    <a:pt x="2085" y="804"/>
                  </a:cubicBezTo>
                  <a:cubicBezTo>
                    <a:pt x="2063" y="1058"/>
                    <a:pt x="1408" y="1100"/>
                    <a:pt x="1810" y="1502"/>
                  </a:cubicBezTo>
                  <a:cubicBezTo>
                    <a:pt x="1915" y="1629"/>
                    <a:pt x="1810" y="1756"/>
                    <a:pt x="1598" y="1777"/>
                  </a:cubicBezTo>
                  <a:cubicBezTo>
                    <a:pt x="1545" y="1777"/>
                    <a:pt x="1481" y="1778"/>
                    <a:pt x="1413" y="1778"/>
                  </a:cubicBezTo>
                  <a:cubicBezTo>
                    <a:pt x="1212" y="1778"/>
                    <a:pt x="990" y="1766"/>
                    <a:pt x="1006" y="1671"/>
                  </a:cubicBezTo>
                  <a:cubicBezTo>
                    <a:pt x="1091" y="1164"/>
                    <a:pt x="308" y="677"/>
                    <a:pt x="985" y="170"/>
                  </a:cubicBezTo>
                  <a:cubicBezTo>
                    <a:pt x="874" y="59"/>
                    <a:pt x="742" y="11"/>
                    <a:pt x="612" y="11"/>
                  </a:cubicBezTo>
                  <a:cubicBezTo>
                    <a:pt x="298" y="11"/>
                    <a:pt x="0" y="296"/>
                    <a:pt x="75" y="656"/>
                  </a:cubicBezTo>
                  <a:cubicBezTo>
                    <a:pt x="33" y="1015"/>
                    <a:pt x="329" y="1290"/>
                    <a:pt x="350" y="1650"/>
                  </a:cubicBezTo>
                  <a:cubicBezTo>
                    <a:pt x="366" y="1986"/>
                    <a:pt x="552" y="2141"/>
                    <a:pt x="844" y="2141"/>
                  </a:cubicBezTo>
                  <a:cubicBezTo>
                    <a:pt x="937" y="2141"/>
                    <a:pt x="1041" y="2125"/>
                    <a:pt x="1154" y="2094"/>
                  </a:cubicBezTo>
                  <a:cubicBezTo>
                    <a:pt x="1767" y="1904"/>
                    <a:pt x="2677" y="1967"/>
                    <a:pt x="2465" y="1015"/>
                  </a:cubicBezTo>
                  <a:cubicBezTo>
                    <a:pt x="2634" y="656"/>
                    <a:pt x="3311" y="444"/>
                    <a:pt x="3396" y="0"/>
                  </a:cubicBezTo>
                  <a:close/>
                </a:path>
              </a:pathLst>
            </a:custGeom>
            <a:solidFill>
              <a:schemeClr val="lt2">
                <a:alpha val="60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5" name="Google Shape;5095;p28"/>
            <p:cNvSpPr/>
            <p:nvPr/>
          </p:nvSpPr>
          <p:spPr>
            <a:xfrm>
              <a:off x="-1722100" y="4027125"/>
              <a:ext cx="55525" cy="61375"/>
            </a:xfrm>
            <a:custGeom>
              <a:rect b="b" l="l" r="r" t="t"/>
              <a:pathLst>
                <a:path extrusionOk="0" h="2455" w="2221">
                  <a:moveTo>
                    <a:pt x="2221" y="1"/>
                  </a:moveTo>
                  <a:lnTo>
                    <a:pt x="2221" y="1"/>
                  </a:lnTo>
                  <a:cubicBezTo>
                    <a:pt x="804" y="318"/>
                    <a:pt x="360" y="1333"/>
                    <a:pt x="0" y="2390"/>
                  </a:cubicBezTo>
                  <a:cubicBezTo>
                    <a:pt x="108" y="2433"/>
                    <a:pt x="218" y="2455"/>
                    <a:pt x="327" y="2455"/>
                  </a:cubicBezTo>
                  <a:cubicBezTo>
                    <a:pt x="537" y="2455"/>
                    <a:pt x="742" y="2375"/>
                    <a:pt x="909" y="2221"/>
                  </a:cubicBezTo>
                  <a:cubicBezTo>
                    <a:pt x="1375" y="1862"/>
                    <a:pt x="1417" y="1227"/>
                    <a:pt x="2030" y="931"/>
                  </a:cubicBezTo>
                  <a:lnTo>
                    <a:pt x="2221" y="1"/>
                  </a:lnTo>
                  <a:close/>
                </a:path>
              </a:pathLst>
            </a:custGeom>
            <a:solidFill>
              <a:schemeClr val="lt2">
                <a:alpha val="60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6" name="Google Shape;5096;p28"/>
            <p:cNvSpPr/>
            <p:nvPr/>
          </p:nvSpPr>
          <p:spPr>
            <a:xfrm>
              <a:off x="-1677700" y="4028175"/>
              <a:ext cx="57125" cy="83050"/>
            </a:xfrm>
            <a:custGeom>
              <a:rect b="b" l="l" r="r" t="t"/>
              <a:pathLst>
                <a:path extrusionOk="0" h="3322" w="2285">
                  <a:moveTo>
                    <a:pt x="1735" y="1"/>
                  </a:moveTo>
                  <a:cubicBezTo>
                    <a:pt x="1396" y="149"/>
                    <a:pt x="677" y="128"/>
                    <a:pt x="1375" y="699"/>
                  </a:cubicBezTo>
                  <a:cubicBezTo>
                    <a:pt x="1841" y="1079"/>
                    <a:pt x="1" y="2327"/>
                    <a:pt x="254" y="3321"/>
                  </a:cubicBezTo>
                  <a:cubicBezTo>
                    <a:pt x="424" y="3300"/>
                    <a:pt x="614" y="3258"/>
                    <a:pt x="614" y="3131"/>
                  </a:cubicBezTo>
                  <a:cubicBezTo>
                    <a:pt x="572" y="2306"/>
                    <a:pt x="1545" y="1904"/>
                    <a:pt x="1714" y="1185"/>
                  </a:cubicBezTo>
                  <a:cubicBezTo>
                    <a:pt x="1746" y="1012"/>
                    <a:pt x="1834" y="955"/>
                    <a:pt x="1943" y="955"/>
                  </a:cubicBezTo>
                  <a:cubicBezTo>
                    <a:pt x="2048" y="955"/>
                    <a:pt x="2171" y="1007"/>
                    <a:pt x="2285" y="1058"/>
                  </a:cubicBezTo>
                  <a:cubicBezTo>
                    <a:pt x="2285" y="656"/>
                    <a:pt x="2242" y="233"/>
                    <a:pt x="1735" y="1"/>
                  </a:cubicBezTo>
                  <a:close/>
                </a:path>
              </a:pathLst>
            </a:custGeom>
            <a:solidFill>
              <a:schemeClr val="lt2">
                <a:alpha val="60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7" name="Google Shape;5097;p28"/>
            <p:cNvSpPr/>
            <p:nvPr/>
          </p:nvSpPr>
          <p:spPr>
            <a:xfrm>
              <a:off x="-853400" y="3754725"/>
              <a:ext cx="70850" cy="55975"/>
            </a:xfrm>
            <a:custGeom>
              <a:rect b="b" l="l" r="r" t="t"/>
              <a:pathLst>
                <a:path extrusionOk="0" h="2239" w="2834">
                  <a:moveTo>
                    <a:pt x="2658" y="0"/>
                  </a:moveTo>
                  <a:cubicBezTo>
                    <a:pt x="2102" y="0"/>
                    <a:pt x="70" y="1639"/>
                    <a:pt x="1" y="1950"/>
                  </a:cubicBezTo>
                  <a:cubicBezTo>
                    <a:pt x="37" y="2133"/>
                    <a:pt x="200" y="2239"/>
                    <a:pt x="364" y="2239"/>
                  </a:cubicBezTo>
                  <a:cubicBezTo>
                    <a:pt x="485" y="2239"/>
                    <a:pt x="606" y="2182"/>
                    <a:pt x="677" y="2056"/>
                  </a:cubicBezTo>
                  <a:cubicBezTo>
                    <a:pt x="1248" y="1337"/>
                    <a:pt x="2285" y="1062"/>
                    <a:pt x="2771" y="280"/>
                  </a:cubicBezTo>
                  <a:cubicBezTo>
                    <a:pt x="2833" y="82"/>
                    <a:pt x="2783" y="0"/>
                    <a:pt x="2658" y="0"/>
                  </a:cubicBezTo>
                  <a:close/>
                </a:path>
              </a:pathLst>
            </a:custGeom>
            <a:solidFill>
              <a:schemeClr val="lt2">
                <a:alpha val="60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8" name="Google Shape;5098;p28"/>
            <p:cNvSpPr/>
            <p:nvPr/>
          </p:nvSpPr>
          <p:spPr>
            <a:xfrm>
              <a:off x="-2343900" y="3700375"/>
              <a:ext cx="64525" cy="72450"/>
            </a:xfrm>
            <a:custGeom>
              <a:rect b="b" l="l" r="r" t="t"/>
              <a:pathLst>
                <a:path extrusionOk="0" h="2898" w="2581">
                  <a:moveTo>
                    <a:pt x="1333" y="0"/>
                  </a:moveTo>
                  <a:cubicBezTo>
                    <a:pt x="889" y="825"/>
                    <a:pt x="0" y="2454"/>
                    <a:pt x="1290" y="2898"/>
                  </a:cubicBezTo>
                  <a:cubicBezTo>
                    <a:pt x="1409" y="2752"/>
                    <a:pt x="1582" y="2736"/>
                    <a:pt x="1764" y="2736"/>
                  </a:cubicBezTo>
                  <a:cubicBezTo>
                    <a:pt x="1815" y="2736"/>
                    <a:pt x="1868" y="2737"/>
                    <a:pt x="1919" y="2737"/>
                  </a:cubicBezTo>
                  <a:cubicBezTo>
                    <a:pt x="2107" y="2737"/>
                    <a:pt x="2289" y="2720"/>
                    <a:pt x="2411" y="2559"/>
                  </a:cubicBezTo>
                  <a:cubicBezTo>
                    <a:pt x="2389" y="2558"/>
                    <a:pt x="2366" y="2557"/>
                    <a:pt x="2343" y="2557"/>
                  </a:cubicBezTo>
                  <a:cubicBezTo>
                    <a:pt x="2206" y="2557"/>
                    <a:pt x="2066" y="2580"/>
                    <a:pt x="1930" y="2580"/>
                  </a:cubicBezTo>
                  <a:cubicBezTo>
                    <a:pt x="1772" y="2580"/>
                    <a:pt x="1618" y="2549"/>
                    <a:pt x="1481" y="2411"/>
                  </a:cubicBezTo>
                  <a:cubicBezTo>
                    <a:pt x="1100" y="1629"/>
                    <a:pt x="2581" y="318"/>
                    <a:pt x="1333" y="0"/>
                  </a:cubicBezTo>
                  <a:close/>
                </a:path>
              </a:pathLst>
            </a:custGeom>
            <a:solidFill>
              <a:schemeClr val="lt2">
                <a:alpha val="60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9" name="Google Shape;5099;p28"/>
            <p:cNvSpPr/>
            <p:nvPr/>
          </p:nvSpPr>
          <p:spPr>
            <a:xfrm>
              <a:off x="-1185450" y="4084450"/>
              <a:ext cx="52900" cy="46850"/>
            </a:xfrm>
            <a:custGeom>
              <a:rect b="b" l="l" r="r" t="t"/>
              <a:pathLst>
                <a:path extrusionOk="0" h="1874" w="2116">
                  <a:moveTo>
                    <a:pt x="1619" y="1"/>
                  </a:moveTo>
                  <a:cubicBezTo>
                    <a:pt x="1160" y="1"/>
                    <a:pt x="641" y="525"/>
                    <a:pt x="276" y="753"/>
                  </a:cubicBezTo>
                  <a:cubicBezTo>
                    <a:pt x="1" y="1049"/>
                    <a:pt x="170" y="1578"/>
                    <a:pt x="445" y="1874"/>
                  </a:cubicBezTo>
                  <a:cubicBezTo>
                    <a:pt x="1291" y="1578"/>
                    <a:pt x="1650" y="880"/>
                    <a:pt x="2116" y="288"/>
                  </a:cubicBezTo>
                  <a:cubicBezTo>
                    <a:pt x="1967" y="80"/>
                    <a:pt x="1798" y="1"/>
                    <a:pt x="1619" y="1"/>
                  </a:cubicBezTo>
                  <a:close/>
                </a:path>
              </a:pathLst>
            </a:custGeom>
            <a:solidFill>
              <a:schemeClr val="lt2">
                <a:alpha val="60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0" name="Google Shape;5100;p28"/>
            <p:cNvSpPr/>
            <p:nvPr/>
          </p:nvSpPr>
          <p:spPr>
            <a:xfrm>
              <a:off x="-1229250" y="4107250"/>
              <a:ext cx="54925" cy="33150"/>
            </a:xfrm>
            <a:custGeom>
              <a:rect b="b" l="l" r="r" t="t"/>
              <a:pathLst>
                <a:path extrusionOk="0" h="1326" w="2197">
                  <a:moveTo>
                    <a:pt x="256" y="1"/>
                  </a:moveTo>
                  <a:cubicBezTo>
                    <a:pt x="0" y="1"/>
                    <a:pt x="44" y="176"/>
                    <a:pt x="167" y="666"/>
                  </a:cubicBezTo>
                  <a:cubicBezTo>
                    <a:pt x="615" y="1114"/>
                    <a:pt x="919" y="1326"/>
                    <a:pt x="1254" y="1326"/>
                  </a:cubicBezTo>
                  <a:cubicBezTo>
                    <a:pt x="1519" y="1326"/>
                    <a:pt x="1804" y="1193"/>
                    <a:pt x="2197" y="941"/>
                  </a:cubicBezTo>
                  <a:lnTo>
                    <a:pt x="2197" y="327"/>
                  </a:lnTo>
                  <a:cubicBezTo>
                    <a:pt x="1816" y="95"/>
                    <a:pt x="1372" y="264"/>
                    <a:pt x="991" y="137"/>
                  </a:cubicBezTo>
                  <a:cubicBezTo>
                    <a:pt x="630" y="54"/>
                    <a:pt x="397" y="1"/>
                    <a:pt x="256" y="1"/>
                  </a:cubicBezTo>
                  <a:close/>
                </a:path>
              </a:pathLst>
            </a:custGeom>
            <a:solidFill>
              <a:schemeClr val="lt2">
                <a:alpha val="60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1" name="Google Shape;5101;p28"/>
            <p:cNvSpPr/>
            <p:nvPr/>
          </p:nvSpPr>
          <p:spPr>
            <a:xfrm>
              <a:off x="-1212950" y="3839725"/>
              <a:ext cx="111600" cy="76650"/>
            </a:xfrm>
            <a:custGeom>
              <a:rect b="b" l="l" r="r" t="t"/>
              <a:pathLst>
                <a:path extrusionOk="0" h="3066" w="4464">
                  <a:moveTo>
                    <a:pt x="3772" y="1"/>
                  </a:moveTo>
                  <a:cubicBezTo>
                    <a:pt x="2618" y="1"/>
                    <a:pt x="3318" y="1426"/>
                    <a:pt x="1947" y="1554"/>
                  </a:cubicBezTo>
                  <a:cubicBezTo>
                    <a:pt x="1926" y="2463"/>
                    <a:pt x="487" y="2146"/>
                    <a:pt x="1" y="2696"/>
                  </a:cubicBezTo>
                  <a:cubicBezTo>
                    <a:pt x="87" y="2953"/>
                    <a:pt x="240" y="3065"/>
                    <a:pt x="448" y="3065"/>
                  </a:cubicBezTo>
                  <a:cubicBezTo>
                    <a:pt x="548" y="3065"/>
                    <a:pt x="660" y="3040"/>
                    <a:pt x="784" y="2992"/>
                  </a:cubicBezTo>
                  <a:cubicBezTo>
                    <a:pt x="1439" y="2082"/>
                    <a:pt x="3279" y="2082"/>
                    <a:pt x="3173" y="729"/>
                  </a:cubicBezTo>
                  <a:cubicBezTo>
                    <a:pt x="3122" y="484"/>
                    <a:pt x="3487" y="270"/>
                    <a:pt x="3784" y="270"/>
                  </a:cubicBezTo>
                  <a:cubicBezTo>
                    <a:pt x="3975" y="270"/>
                    <a:pt x="4138" y="358"/>
                    <a:pt x="4146" y="581"/>
                  </a:cubicBezTo>
                  <a:cubicBezTo>
                    <a:pt x="4358" y="475"/>
                    <a:pt x="4379" y="263"/>
                    <a:pt x="4464" y="115"/>
                  </a:cubicBezTo>
                  <a:cubicBezTo>
                    <a:pt x="4178" y="35"/>
                    <a:pt x="3952" y="1"/>
                    <a:pt x="3772" y="1"/>
                  </a:cubicBezTo>
                  <a:close/>
                </a:path>
              </a:pathLst>
            </a:custGeom>
            <a:solidFill>
              <a:schemeClr val="lt2">
                <a:alpha val="60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2" name="Google Shape;5102;p28"/>
            <p:cNvSpPr/>
            <p:nvPr/>
          </p:nvSpPr>
          <p:spPr>
            <a:xfrm>
              <a:off x="-1453300" y="3905525"/>
              <a:ext cx="62725" cy="53325"/>
            </a:xfrm>
            <a:custGeom>
              <a:rect b="b" l="l" r="r" t="t"/>
              <a:pathLst>
                <a:path extrusionOk="0" h="2133" w="2509">
                  <a:moveTo>
                    <a:pt x="1684" y="0"/>
                  </a:moveTo>
                  <a:cubicBezTo>
                    <a:pt x="1113" y="275"/>
                    <a:pt x="605" y="656"/>
                    <a:pt x="182" y="1142"/>
                  </a:cubicBezTo>
                  <a:cubicBezTo>
                    <a:pt x="0" y="1753"/>
                    <a:pt x="42" y="2133"/>
                    <a:pt x="273" y="2133"/>
                  </a:cubicBezTo>
                  <a:cubicBezTo>
                    <a:pt x="418" y="2133"/>
                    <a:pt x="637" y="1984"/>
                    <a:pt x="923" y="1650"/>
                  </a:cubicBezTo>
                  <a:cubicBezTo>
                    <a:pt x="1853" y="1290"/>
                    <a:pt x="2509" y="1311"/>
                    <a:pt x="1684" y="191"/>
                  </a:cubicBezTo>
                  <a:cubicBezTo>
                    <a:pt x="1747" y="169"/>
                    <a:pt x="1769" y="42"/>
                    <a:pt x="1684" y="0"/>
                  </a:cubicBezTo>
                  <a:close/>
                </a:path>
              </a:pathLst>
            </a:custGeom>
            <a:solidFill>
              <a:schemeClr val="lt2">
                <a:alpha val="60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3" name="Google Shape;5103;p28"/>
            <p:cNvSpPr/>
            <p:nvPr/>
          </p:nvSpPr>
          <p:spPr>
            <a:xfrm>
              <a:off x="-1616375" y="3758075"/>
              <a:ext cx="48150" cy="53125"/>
            </a:xfrm>
            <a:custGeom>
              <a:rect b="b" l="l" r="r" t="t"/>
              <a:pathLst>
                <a:path extrusionOk="0" h="2125" w="1926">
                  <a:moveTo>
                    <a:pt x="769" y="0"/>
                  </a:moveTo>
                  <a:cubicBezTo>
                    <a:pt x="512" y="0"/>
                    <a:pt x="248" y="64"/>
                    <a:pt x="1" y="188"/>
                  </a:cubicBezTo>
                  <a:cubicBezTo>
                    <a:pt x="149" y="442"/>
                    <a:pt x="487" y="590"/>
                    <a:pt x="234" y="928"/>
                  </a:cubicBezTo>
                  <a:cubicBezTo>
                    <a:pt x="593" y="1288"/>
                    <a:pt x="276" y="1732"/>
                    <a:pt x="466" y="2112"/>
                  </a:cubicBezTo>
                  <a:cubicBezTo>
                    <a:pt x="516" y="2121"/>
                    <a:pt x="562" y="2125"/>
                    <a:pt x="605" y="2125"/>
                  </a:cubicBezTo>
                  <a:cubicBezTo>
                    <a:pt x="1453" y="2125"/>
                    <a:pt x="1000" y="611"/>
                    <a:pt x="1926" y="611"/>
                  </a:cubicBezTo>
                  <a:cubicBezTo>
                    <a:pt x="1644" y="195"/>
                    <a:pt x="1217" y="0"/>
                    <a:pt x="769" y="0"/>
                  </a:cubicBezTo>
                  <a:close/>
                </a:path>
              </a:pathLst>
            </a:custGeom>
            <a:solidFill>
              <a:schemeClr val="lt2">
                <a:alpha val="60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4" name="Google Shape;5104;p28"/>
            <p:cNvSpPr/>
            <p:nvPr/>
          </p:nvSpPr>
          <p:spPr>
            <a:xfrm>
              <a:off x="-1733750" y="4083050"/>
              <a:ext cx="57675" cy="47200"/>
            </a:xfrm>
            <a:custGeom>
              <a:rect b="b" l="l" r="r" t="t"/>
              <a:pathLst>
                <a:path extrusionOk="0" h="1888" w="2307">
                  <a:moveTo>
                    <a:pt x="1083" y="0"/>
                  </a:moveTo>
                  <a:cubicBezTo>
                    <a:pt x="871" y="0"/>
                    <a:pt x="661" y="47"/>
                    <a:pt x="466" y="153"/>
                  </a:cubicBezTo>
                  <a:lnTo>
                    <a:pt x="445" y="153"/>
                  </a:lnTo>
                  <a:cubicBezTo>
                    <a:pt x="1" y="1549"/>
                    <a:pt x="530" y="1613"/>
                    <a:pt x="1756" y="1888"/>
                  </a:cubicBezTo>
                  <a:cubicBezTo>
                    <a:pt x="1650" y="1486"/>
                    <a:pt x="2116" y="1486"/>
                    <a:pt x="2306" y="1274"/>
                  </a:cubicBezTo>
                  <a:lnTo>
                    <a:pt x="2306" y="1274"/>
                  </a:lnTo>
                  <a:cubicBezTo>
                    <a:pt x="2229" y="1288"/>
                    <a:pt x="2154" y="1295"/>
                    <a:pt x="2084" y="1295"/>
                  </a:cubicBezTo>
                  <a:cubicBezTo>
                    <a:pt x="1400" y="1295"/>
                    <a:pt x="1034" y="676"/>
                    <a:pt x="1206" y="5"/>
                  </a:cubicBezTo>
                  <a:cubicBezTo>
                    <a:pt x="1165" y="2"/>
                    <a:pt x="1124" y="0"/>
                    <a:pt x="1083" y="0"/>
                  </a:cubicBezTo>
                  <a:close/>
                </a:path>
              </a:pathLst>
            </a:custGeom>
            <a:solidFill>
              <a:schemeClr val="lt2">
                <a:alpha val="60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5" name="Google Shape;5105;p28"/>
            <p:cNvSpPr/>
            <p:nvPr/>
          </p:nvSpPr>
          <p:spPr>
            <a:xfrm>
              <a:off x="-1208000" y="3821450"/>
              <a:ext cx="62225" cy="45350"/>
            </a:xfrm>
            <a:custGeom>
              <a:rect b="b" l="l" r="r" t="t"/>
              <a:pathLst>
                <a:path extrusionOk="0" h="1814" w="2489">
                  <a:moveTo>
                    <a:pt x="1897" y="0"/>
                  </a:moveTo>
                  <a:lnTo>
                    <a:pt x="839" y="677"/>
                  </a:lnTo>
                  <a:cubicBezTo>
                    <a:pt x="879" y="933"/>
                    <a:pt x="1" y="1813"/>
                    <a:pt x="478" y="1813"/>
                  </a:cubicBezTo>
                  <a:cubicBezTo>
                    <a:pt x="513" y="1813"/>
                    <a:pt x="556" y="1808"/>
                    <a:pt x="607" y="1798"/>
                  </a:cubicBezTo>
                  <a:cubicBezTo>
                    <a:pt x="1262" y="1312"/>
                    <a:pt x="2489" y="1164"/>
                    <a:pt x="1897" y="0"/>
                  </a:cubicBezTo>
                  <a:close/>
                </a:path>
              </a:pathLst>
            </a:custGeom>
            <a:solidFill>
              <a:schemeClr val="lt2">
                <a:alpha val="60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6" name="Google Shape;5106;p28"/>
            <p:cNvSpPr/>
            <p:nvPr/>
          </p:nvSpPr>
          <p:spPr>
            <a:xfrm>
              <a:off x="-2325400" y="3681825"/>
              <a:ext cx="40100" cy="78850"/>
            </a:xfrm>
            <a:custGeom>
              <a:rect b="b" l="l" r="r" t="t"/>
              <a:pathLst>
                <a:path extrusionOk="0" h="3154" w="1604">
                  <a:moveTo>
                    <a:pt x="1244" y="1"/>
                  </a:moveTo>
                  <a:cubicBezTo>
                    <a:pt x="939" y="1"/>
                    <a:pt x="529" y="310"/>
                    <a:pt x="593" y="742"/>
                  </a:cubicBezTo>
                  <a:cubicBezTo>
                    <a:pt x="1587" y="1313"/>
                    <a:pt x="1" y="2307"/>
                    <a:pt x="741" y="3153"/>
                  </a:cubicBezTo>
                  <a:cubicBezTo>
                    <a:pt x="698" y="2942"/>
                    <a:pt x="804" y="2709"/>
                    <a:pt x="1016" y="2603"/>
                  </a:cubicBezTo>
                  <a:cubicBezTo>
                    <a:pt x="1143" y="2328"/>
                    <a:pt x="1164" y="2011"/>
                    <a:pt x="1121" y="1715"/>
                  </a:cubicBezTo>
                  <a:cubicBezTo>
                    <a:pt x="1396" y="1334"/>
                    <a:pt x="1143" y="827"/>
                    <a:pt x="1544" y="467"/>
                  </a:cubicBezTo>
                  <a:cubicBezTo>
                    <a:pt x="1604" y="138"/>
                    <a:pt x="1447" y="1"/>
                    <a:pt x="1244" y="1"/>
                  </a:cubicBezTo>
                  <a:close/>
                </a:path>
              </a:pathLst>
            </a:custGeom>
            <a:solidFill>
              <a:schemeClr val="lt2">
                <a:alpha val="60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7" name="Google Shape;5107;p28"/>
            <p:cNvSpPr/>
            <p:nvPr/>
          </p:nvSpPr>
          <p:spPr>
            <a:xfrm>
              <a:off x="-1236725" y="4088800"/>
              <a:ext cx="61875" cy="35100"/>
            </a:xfrm>
            <a:custGeom>
              <a:rect b="b" l="l" r="r" t="t"/>
              <a:pathLst>
                <a:path extrusionOk="0" h="1404" w="2475">
                  <a:moveTo>
                    <a:pt x="1116" y="0"/>
                  </a:moveTo>
                  <a:cubicBezTo>
                    <a:pt x="773" y="0"/>
                    <a:pt x="529" y="325"/>
                    <a:pt x="191" y="325"/>
                  </a:cubicBezTo>
                  <a:cubicBezTo>
                    <a:pt x="106" y="706"/>
                    <a:pt x="0" y="1171"/>
                    <a:pt x="444" y="1404"/>
                  </a:cubicBezTo>
                  <a:cubicBezTo>
                    <a:pt x="396" y="1017"/>
                    <a:pt x="483" y="906"/>
                    <a:pt x="623" y="906"/>
                  </a:cubicBezTo>
                  <a:cubicBezTo>
                    <a:pt x="809" y="906"/>
                    <a:pt x="1087" y="1099"/>
                    <a:pt x="1269" y="1099"/>
                  </a:cubicBezTo>
                  <a:cubicBezTo>
                    <a:pt x="1310" y="1099"/>
                    <a:pt x="1346" y="1090"/>
                    <a:pt x="1375" y="1065"/>
                  </a:cubicBezTo>
                  <a:cubicBezTo>
                    <a:pt x="1476" y="964"/>
                    <a:pt x="1364" y="747"/>
                    <a:pt x="1503" y="747"/>
                  </a:cubicBezTo>
                  <a:cubicBezTo>
                    <a:pt x="1509" y="747"/>
                    <a:pt x="1516" y="747"/>
                    <a:pt x="1523" y="748"/>
                  </a:cubicBezTo>
                  <a:cubicBezTo>
                    <a:pt x="1692" y="769"/>
                    <a:pt x="1523" y="960"/>
                    <a:pt x="1565" y="1065"/>
                  </a:cubicBezTo>
                  <a:cubicBezTo>
                    <a:pt x="1648" y="1148"/>
                    <a:pt x="1733" y="1176"/>
                    <a:pt x="1818" y="1176"/>
                  </a:cubicBezTo>
                  <a:cubicBezTo>
                    <a:pt x="2000" y="1176"/>
                    <a:pt x="2186" y="1047"/>
                    <a:pt x="2366" y="1047"/>
                  </a:cubicBezTo>
                  <a:cubicBezTo>
                    <a:pt x="2402" y="1047"/>
                    <a:pt x="2439" y="1053"/>
                    <a:pt x="2475" y="1065"/>
                  </a:cubicBezTo>
                  <a:cubicBezTo>
                    <a:pt x="2390" y="473"/>
                    <a:pt x="1967" y="177"/>
                    <a:pt x="1396" y="71"/>
                  </a:cubicBezTo>
                  <a:cubicBezTo>
                    <a:pt x="1295" y="21"/>
                    <a:pt x="1202" y="0"/>
                    <a:pt x="1116" y="0"/>
                  </a:cubicBezTo>
                  <a:close/>
                </a:path>
              </a:pathLst>
            </a:custGeom>
            <a:solidFill>
              <a:schemeClr val="lt2">
                <a:alpha val="60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8" name="Google Shape;5108;p28"/>
            <p:cNvSpPr/>
            <p:nvPr/>
          </p:nvSpPr>
          <p:spPr>
            <a:xfrm>
              <a:off x="-1155825" y="4050400"/>
              <a:ext cx="40725" cy="41250"/>
            </a:xfrm>
            <a:custGeom>
              <a:rect b="b" l="l" r="r" t="t"/>
              <a:pathLst>
                <a:path extrusionOk="0" h="1650" w="1629">
                  <a:moveTo>
                    <a:pt x="1354" y="0"/>
                  </a:moveTo>
                  <a:lnTo>
                    <a:pt x="1354" y="0"/>
                  </a:lnTo>
                  <a:cubicBezTo>
                    <a:pt x="635" y="973"/>
                    <a:pt x="635" y="973"/>
                    <a:pt x="0" y="994"/>
                  </a:cubicBezTo>
                  <a:lnTo>
                    <a:pt x="0" y="1481"/>
                  </a:lnTo>
                  <a:cubicBezTo>
                    <a:pt x="88" y="1528"/>
                    <a:pt x="188" y="1539"/>
                    <a:pt x="291" y="1539"/>
                  </a:cubicBezTo>
                  <a:cubicBezTo>
                    <a:pt x="372" y="1539"/>
                    <a:pt x="455" y="1532"/>
                    <a:pt x="538" y="1532"/>
                  </a:cubicBezTo>
                  <a:cubicBezTo>
                    <a:pt x="677" y="1532"/>
                    <a:pt x="813" y="1551"/>
                    <a:pt x="931" y="1650"/>
                  </a:cubicBezTo>
                  <a:cubicBezTo>
                    <a:pt x="1375" y="1438"/>
                    <a:pt x="1438" y="1036"/>
                    <a:pt x="1607" y="677"/>
                  </a:cubicBezTo>
                  <a:cubicBezTo>
                    <a:pt x="1311" y="529"/>
                    <a:pt x="1629" y="169"/>
                    <a:pt x="1354" y="0"/>
                  </a:cubicBezTo>
                  <a:close/>
                </a:path>
              </a:pathLst>
            </a:custGeom>
            <a:solidFill>
              <a:schemeClr val="lt2">
                <a:alpha val="60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9" name="Google Shape;5109;p28"/>
            <p:cNvSpPr/>
            <p:nvPr/>
          </p:nvSpPr>
          <p:spPr>
            <a:xfrm>
              <a:off x="-2706625" y="4069925"/>
              <a:ext cx="49725" cy="45725"/>
            </a:xfrm>
            <a:custGeom>
              <a:rect b="b" l="l" r="r" t="t"/>
              <a:pathLst>
                <a:path extrusionOk="0" h="1829" w="1989">
                  <a:moveTo>
                    <a:pt x="1658" y="1"/>
                  </a:moveTo>
                  <a:cubicBezTo>
                    <a:pt x="1179" y="1"/>
                    <a:pt x="1051" y="430"/>
                    <a:pt x="741" y="657"/>
                  </a:cubicBezTo>
                  <a:cubicBezTo>
                    <a:pt x="403" y="996"/>
                    <a:pt x="85" y="1355"/>
                    <a:pt x="1" y="1799"/>
                  </a:cubicBezTo>
                  <a:cubicBezTo>
                    <a:pt x="67" y="1819"/>
                    <a:pt x="128" y="1828"/>
                    <a:pt x="184" y="1828"/>
                  </a:cubicBezTo>
                  <a:cubicBezTo>
                    <a:pt x="724" y="1828"/>
                    <a:pt x="848" y="997"/>
                    <a:pt x="1372" y="997"/>
                  </a:cubicBezTo>
                  <a:cubicBezTo>
                    <a:pt x="1490" y="997"/>
                    <a:pt x="1629" y="1039"/>
                    <a:pt x="1799" y="1144"/>
                  </a:cubicBezTo>
                  <a:cubicBezTo>
                    <a:pt x="1735" y="763"/>
                    <a:pt x="1989" y="361"/>
                    <a:pt x="1693" y="2"/>
                  </a:cubicBezTo>
                  <a:cubicBezTo>
                    <a:pt x="1681" y="1"/>
                    <a:pt x="1670" y="1"/>
                    <a:pt x="1658" y="1"/>
                  </a:cubicBezTo>
                  <a:close/>
                </a:path>
              </a:pathLst>
            </a:custGeom>
            <a:solidFill>
              <a:schemeClr val="lt2">
                <a:alpha val="60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0" name="Google Shape;5110;p28"/>
            <p:cNvSpPr/>
            <p:nvPr/>
          </p:nvSpPr>
          <p:spPr>
            <a:xfrm>
              <a:off x="-2283100" y="3669175"/>
              <a:ext cx="56600" cy="63475"/>
            </a:xfrm>
            <a:custGeom>
              <a:rect b="b" l="l" r="r" t="t"/>
              <a:pathLst>
                <a:path extrusionOk="0" h="2539" w="2264">
                  <a:moveTo>
                    <a:pt x="1079" y="0"/>
                  </a:moveTo>
                  <a:cubicBezTo>
                    <a:pt x="1037" y="127"/>
                    <a:pt x="931" y="318"/>
                    <a:pt x="973" y="360"/>
                  </a:cubicBezTo>
                  <a:cubicBezTo>
                    <a:pt x="2264" y="1185"/>
                    <a:pt x="1" y="2094"/>
                    <a:pt x="1269" y="2538"/>
                  </a:cubicBezTo>
                  <a:cubicBezTo>
                    <a:pt x="1058" y="1798"/>
                    <a:pt x="1735" y="1417"/>
                    <a:pt x="2179" y="931"/>
                  </a:cubicBezTo>
                  <a:cubicBezTo>
                    <a:pt x="1883" y="529"/>
                    <a:pt x="1523" y="212"/>
                    <a:pt x="1079" y="0"/>
                  </a:cubicBezTo>
                  <a:close/>
                </a:path>
              </a:pathLst>
            </a:custGeom>
            <a:solidFill>
              <a:schemeClr val="lt2">
                <a:alpha val="60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1" name="Google Shape;5111;p28"/>
            <p:cNvSpPr/>
            <p:nvPr/>
          </p:nvSpPr>
          <p:spPr>
            <a:xfrm>
              <a:off x="-792475" y="3742675"/>
              <a:ext cx="64400" cy="38575"/>
            </a:xfrm>
            <a:custGeom>
              <a:rect b="b" l="l" r="r" t="t"/>
              <a:pathLst>
                <a:path extrusionOk="0" h="1543" w="2576">
                  <a:moveTo>
                    <a:pt x="1244" y="0"/>
                  </a:moveTo>
                  <a:lnTo>
                    <a:pt x="1032" y="43"/>
                  </a:lnTo>
                  <a:cubicBezTo>
                    <a:pt x="1" y="909"/>
                    <a:pt x="355" y="1543"/>
                    <a:pt x="1021" y="1543"/>
                  </a:cubicBezTo>
                  <a:cubicBezTo>
                    <a:pt x="1378" y="1543"/>
                    <a:pt x="1826" y="1360"/>
                    <a:pt x="2195" y="931"/>
                  </a:cubicBezTo>
                  <a:lnTo>
                    <a:pt x="2365" y="910"/>
                  </a:lnTo>
                  <a:cubicBezTo>
                    <a:pt x="2576" y="762"/>
                    <a:pt x="2428" y="529"/>
                    <a:pt x="2195" y="529"/>
                  </a:cubicBezTo>
                  <a:cubicBezTo>
                    <a:pt x="2117" y="550"/>
                    <a:pt x="2047" y="560"/>
                    <a:pt x="1984" y="560"/>
                  </a:cubicBezTo>
                  <a:cubicBezTo>
                    <a:pt x="1606" y="560"/>
                    <a:pt x="1479" y="218"/>
                    <a:pt x="1244" y="0"/>
                  </a:cubicBezTo>
                  <a:close/>
                </a:path>
              </a:pathLst>
            </a:custGeom>
            <a:solidFill>
              <a:schemeClr val="lt2">
                <a:alpha val="60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2" name="Google Shape;5112;p28"/>
            <p:cNvSpPr/>
            <p:nvPr/>
          </p:nvSpPr>
          <p:spPr>
            <a:xfrm>
              <a:off x="-1240425" y="3873700"/>
              <a:ext cx="47600" cy="44775"/>
            </a:xfrm>
            <a:custGeom>
              <a:rect b="b" l="l" r="r" t="t"/>
              <a:pathLst>
                <a:path extrusionOk="0" h="1791" w="1904">
                  <a:moveTo>
                    <a:pt x="882" y="1"/>
                  </a:moveTo>
                  <a:cubicBezTo>
                    <a:pt x="710" y="1"/>
                    <a:pt x="531" y="143"/>
                    <a:pt x="402" y="512"/>
                  </a:cubicBezTo>
                  <a:cubicBezTo>
                    <a:pt x="0" y="1098"/>
                    <a:pt x="805" y="1790"/>
                    <a:pt x="1452" y="1790"/>
                  </a:cubicBezTo>
                  <a:cubicBezTo>
                    <a:pt x="1622" y="1790"/>
                    <a:pt x="1780" y="1743"/>
                    <a:pt x="1904" y="1633"/>
                  </a:cubicBezTo>
                  <a:cubicBezTo>
                    <a:pt x="1586" y="1633"/>
                    <a:pt x="1290" y="1612"/>
                    <a:pt x="1163" y="1294"/>
                  </a:cubicBezTo>
                  <a:cubicBezTo>
                    <a:pt x="1673" y="844"/>
                    <a:pt x="1301" y="1"/>
                    <a:pt x="882" y="1"/>
                  </a:cubicBezTo>
                  <a:close/>
                </a:path>
              </a:pathLst>
            </a:custGeom>
            <a:solidFill>
              <a:schemeClr val="lt2">
                <a:alpha val="60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3" name="Google Shape;5113;p28"/>
            <p:cNvSpPr/>
            <p:nvPr/>
          </p:nvSpPr>
          <p:spPr>
            <a:xfrm>
              <a:off x="-1146850" y="3808550"/>
              <a:ext cx="59925" cy="25625"/>
            </a:xfrm>
            <a:custGeom>
              <a:rect b="b" l="l" r="r" t="t"/>
              <a:pathLst>
                <a:path extrusionOk="0" h="1025" w="2397">
                  <a:moveTo>
                    <a:pt x="1087" y="0"/>
                  </a:moveTo>
                  <a:cubicBezTo>
                    <a:pt x="682" y="0"/>
                    <a:pt x="250" y="94"/>
                    <a:pt x="1" y="242"/>
                  </a:cubicBezTo>
                  <a:cubicBezTo>
                    <a:pt x="593" y="538"/>
                    <a:pt x="1333" y="580"/>
                    <a:pt x="1862" y="1024"/>
                  </a:cubicBezTo>
                  <a:cubicBezTo>
                    <a:pt x="2396" y="276"/>
                    <a:pt x="1782" y="0"/>
                    <a:pt x="1087" y="0"/>
                  </a:cubicBezTo>
                  <a:close/>
                </a:path>
              </a:pathLst>
            </a:custGeom>
            <a:solidFill>
              <a:schemeClr val="lt2">
                <a:alpha val="60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4" name="Google Shape;5114;p28"/>
            <p:cNvSpPr/>
            <p:nvPr/>
          </p:nvSpPr>
          <p:spPr>
            <a:xfrm>
              <a:off x="-1169575" y="4020525"/>
              <a:ext cx="55000" cy="23225"/>
            </a:xfrm>
            <a:custGeom>
              <a:rect b="b" l="l" r="r" t="t"/>
              <a:pathLst>
                <a:path extrusionOk="0" h="929" w="2200">
                  <a:moveTo>
                    <a:pt x="1519" y="0"/>
                  </a:moveTo>
                  <a:cubicBezTo>
                    <a:pt x="1011" y="0"/>
                    <a:pt x="375" y="354"/>
                    <a:pt x="0" y="582"/>
                  </a:cubicBezTo>
                  <a:cubicBezTo>
                    <a:pt x="71" y="565"/>
                    <a:pt x="137" y="558"/>
                    <a:pt x="200" y="558"/>
                  </a:cubicBezTo>
                  <a:cubicBezTo>
                    <a:pt x="652" y="558"/>
                    <a:pt x="921" y="928"/>
                    <a:pt x="1243" y="928"/>
                  </a:cubicBezTo>
                  <a:cubicBezTo>
                    <a:pt x="1399" y="928"/>
                    <a:pt x="1568" y="841"/>
                    <a:pt x="1777" y="582"/>
                  </a:cubicBezTo>
                  <a:cubicBezTo>
                    <a:pt x="1865" y="494"/>
                    <a:pt x="1997" y="450"/>
                    <a:pt x="2124" y="450"/>
                  </a:cubicBezTo>
                  <a:cubicBezTo>
                    <a:pt x="2150" y="450"/>
                    <a:pt x="2175" y="451"/>
                    <a:pt x="2200" y="455"/>
                  </a:cubicBezTo>
                  <a:cubicBezTo>
                    <a:pt x="2068" y="120"/>
                    <a:pt x="1815" y="0"/>
                    <a:pt x="1519" y="0"/>
                  </a:cubicBezTo>
                  <a:close/>
                </a:path>
              </a:pathLst>
            </a:custGeom>
            <a:solidFill>
              <a:schemeClr val="lt2">
                <a:alpha val="60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5" name="Google Shape;5115;p28"/>
            <p:cNvSpPr/>
            <p:nvPr/>
          </p:nvSpPr>
          <p:spPr>
            <a:xfrm>
              <a:off x="-745525" y="3725025"/>
              <a:ext cx="41775" cy="41450"/>
            </a:xfrm>
            <a:custGeom>
              <a:rect b="b" l="l" r="r" t="t"/>
              <a:pathLst>
                <a:path extrusionOk="0" h="1658" w="1671">
                  <a:moveTo>
                    <a:pt x="624" y="1"/>
                  </a:moveTo>
                  <a:cubicBezTo>
                    <a:pt x="459" y="1"/>
                    <a:pt x="286" y="63"/>
                    <a:pt x="106" y="177"/>
                  </a:cubicBezTo>
                  <a:cubicBezTo>
                    <a:pt x="0" y="495"/>
                    <a:pt x="529" y="643"/>
                    <a:pt x="381" y="981"/>
                  </a:cubicBezTo>
                  <a:cubicBezTo>
                    <a:pt x="360" y="1087"/>
                    <a:pt x="402" y="1193"/>
                    <a:pt x="465" y="1277"/>
                  </a:cubicBezTo>
                  <a:lnTo>
                    <a:pt x="487" y="1616"/>
                  </a:lnTo>
                  <a:cubicBezTo>
                    <a:pt x="550" y="1637"/>
                    <a:pt x="592" y="1637"/>
                    <a:pt x="656" y="1658"/>
                  </a:cubicBezTo>
                  <a:cubicBezTo>
                    <a:pt x="952" y="1256"/>
                    <a:pt x="1671" y="854"/>
                    <a:pt x="1206" y="304"/>
                  </a:cubicBezTo>
                  <a:cubicBezTo>
                    <a:pt x="1019" y="95"/>
                    <a:pt x="827" y="1"/>
                    <a:pt x="624" y="1"/>
                  </a:cubicBezTo>
                  <a:close/>
                </a:path>
              </a:pathLst>
            </a:custGeom>
            <a:solidFill>
              <a:schemeClr val="lt2">
                <a:alpha val="60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6" name="Google Shape;5116;p28"/>
            <p:cNvSpPr/>
            <p:nvPr/>
          </p:nvSpPr>
          <p:spPr>
            <a:xfrm>
              <a:off x="-2762125" y="4128650"/>
              <a:ext cx="51300" cy="41350"/>
            </a:xfrm>
            <a:custGeom>
              <a:rect b="b" l="l" r="r" t="t"/>
              <a:pathLst>
                <a:path extrusionOk="0" h="1654" w="2052">
                  <a:moveTo>
                    <a:pt x="1946" y="0"/>
                  </a:moveTo>
                  <a:cubicBezTo>
                    <a:pt x="1396" y="21"/>
                    <a:pt x="1015" y="381"/>
                    <a:pt x="550" y="550"/>
                  </a:cubicBezTo>
                  <a:cubicBezTo>
                    <a:pt x="570" y="862"/>
                    <a:pt x="589" y="1192"/>
                    <a:pt x="128" y="1192"/>
                  </a:cubicBezTo>
                  <a:cubicBezTo>
                    <a:pt x="89" y="1192"/>
                    <a:pt x="46" y="1189"/>
                    <a:pt x="0" y="1185"/>
                  </a:cubicBezTo>
                  <a:lnTo>
                    <a:pt x="0" y="1185"/>
                  </a:lnTo>
                  <a:cubicBezTo>
                    <a:pt x="218" y="1363"/>
                    <a:pt x="325" y="1654"/>
                    <a:pt x="670" y="1654"/>
                  </a:cubicBezTo>
                  <a:cubicBezTo>
                    <a:pt x="692" y="1654"/>
                    <a:pt x="716" y="1652"/>
                    <a:pt x="740" y="1650"/>
                  </a:cubicBezTo>
                  <a:cubicBezTo>
                    <a:pt x="1290" y="1185"/>
                    <a:pt x="1354" y="444"/>
                    <a:pt x="2052" y="64"/>
                  </a:cubicBezTo>
                  <a:lnTo>
                    <a:pt x="1946" y="0"/>
                  </a:lnTo>
                  <a:close/>
                </a:path>
              </a:pathLst>
            </a:custGeom>
            <a:solidFill>
              <a:schemeClr val="lt2">
                <a:alpha val="60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7" name="Google Shape;5117;p28"/>
            <p:cNvSpPr/>
            <p:nvPr/>
          </p:nvSpPr>
          <p:spPr>
            <a:xfrm>
              <a:off x="-1231025" y="4054625"/>
              <a:ext cx="54075" cy="42050"/>
            </a:xfrm>
            <a:custGeom>
              <a:rect b="b" l="l" r="r" t="t"/>
              <a:pathLst>
                <a:path extrusionOk="0" h="1682" w="2163">
                  <a:moveTo>
                    <a:pt x="1908" y="0"/>
                  </a:moveTo>
                  <a:cubicBezTo>
                    <a:pt x="1253" y="0"/>
                    <a:pt x="1232" y="804"/>
                    <a:pt x="576" y="804"/>
                  </a:cubicBezTo>
                  <a:cubicBezTo>
                    <a:pt x="407" y="1015"/>
                    <a:pt x="216" y="1248"/>
                    <a:pt x="26" y="1460"/>
                  </a:cubicBezTo>
                  <a:cubicBezTo>
                    <a:pt x="1" y="1625"/>
                    <a:pt x="71" y="1682"/>
                    <a:pt x="189" y="1682"/>
                  </a:cubicBezTo>
                  <a:cubicBezTo>
                    <a:pt x="438" y="1682"/>
                    <a:pt x="899" y="1431"/>
                    <a:pt x="1113" y="1431"/>
                  </a:cubicBezTo>
                  <a:cubicBezTo>
                    <a:pt x="1134" y="1431"/>
                    <a:pt x="1152" y="1433"/>
                    <a:pt x="1168" y="1438"/>
                  </a:cubicBezTo>
                  <a:cubicBezTo>
                    <a:pt x="1337" y="1100"/>
                    <a:pt x="1464" y="719"/>
                    <a:pt x="1845" y="444"/>
                  </a:cubicBezTo>
                  <a:cubicBezTo>
                    <a:pt x="2014" y="339"/>
                    <a:pt x="2162" y="191"/>
                    <a:pt x="1908" y="0"/>
                  </a:cubicBezTo>
                  <a:close/>
                </a:path>
              </a:pathLst>
            </a:custGeom>
            <a:solidFill>
              <a:schemeClr val="lt2">
                <a:alpha val="60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8" name="Google Shape;5118;p28"/>
            <p:cNvSpPr/>
            <p:nvPr/>
          </p:nvSpPr>
          <p:spPr>
            <a:xfrm>
              <a:off x="-1988600" y="4013900"/>
              <a:ext cx="43400" cy="40750"/>
            </a:xfrm>
            <a:custGeom>
              <a:rect b="b" l="l" r="r" t="t"/>
              <a:pathLst>
                <a:path extrusionOk="0" h="1630" w="1736">
                  <a:moveTo>
                    <a:pt x="593" y="1"/>
                  </a:moveTo>
                  <a:cubicBezTo>
                    <a:pt x="1" y="593"/>
                    <a:pt x="276" y="1291"/>
                    <a:pt x="974" y="1629"/>
                  </a:cubicBezTo>
                  <a:cubicBezTo>
                    <a:pt x="1012" y="1626"/>
                    <a:pt x="1050" y="1625"/>
                    <a:pt x="1088" y="1625"/>
                  </a:cubicBezTo>
                  <a:cubicBezTo>
                    <a:pt x="1151" y="1625"/>
                    <a:pt x="1213" y="1628"/>
                    <a:pt x="1274" y="1628"/>
                  </a:cubicBezTo>
                  <a:cubicBezTo>
                    <a:pt x="1449" y="1628"/>
                    <a:pt x="1614" y="1609"/>
                    <a:pt x="1735" y="1460"/>
                  </a:cubicBezTo>
                  <a:cubicBezTo>
                    <a:pt x="614" y="1375"/>
                    <a:pt x="1629" y="804"/>
                    <a:pt x="656" y="43"/>
                  </a:cubicBezTo>
                  <a:lnTo>
                    <a:pt x="593" y="1"/>
                  </a:lnTo>
                  <a:close/>
                </a:path>
              </a:pathLst>
            </a:custGeom>
            <a:solidFill>
              <a:schemeClr val="lt2">
                <a:alpha val="60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9" name="Google Shape;5119;p28"/>
            <p:cNvSpPr/>
            <p:nvPr/>
          </p:nvSpPr>
          <p:spPr>
            <a:xfrm>
              <a:off x="-1652850" y="3761175"/>
              <a:ext cx="37575" cy="32625"/>
            </a:xfrm>
            <a:custGeom>
              <a:rect b="b" l="l" r="r" t="t"/>
              <a:pathLst>
                <a:path extrusionOk="0" h="1305" w="1503">
                  <a:moveTo>
                    <a:pt x="1502" y="0"/>
                  </a:moveTo>
                  <a:cubicBezTo>
                    <a:pt x="847" y="191"/>
                    <a:pt x="297" y="656"/>
                    <a:pt x="1" y="1269"/>
                  </a:cubicBezTo>
                  <a:cubicBezTo>
                    <a:pt x="124" y="1294"/>
                    <a:pt x="235" y="1305"/>
                    <a:pt x="334" y="1305"/>
                  </a:cubicBezTo>
                  <a:cubicBezTo>
                    <a:pt x="1098" y="1305"/>
                    <a:pt x="1184" y="638"/>
                    <a:pt x="1502" y="170"/>
                  </a:cubicBezTo>
                  <a:lnTo>
                    <a:pt x="1502" y="0"/>
                  </a:lnTo>
                  <a:close/>
                </a:path>
              </a:pathLst>
            </a:custGeom>
            <a:solidFill>
              <a:schemeClr val="lt2">
                <a:alpha val="60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0" name="Google Shape;5120;p28"/>
            <p:cNvSpPr/>
            <p:nvPr/>
          </p:nvSpPr>
          <p:spPr>
            <a:xfrm>
              <a:off x="-1086575" y="3644850"/>
              <a:ext cx="51850" cy="47625"/>
            </a:xfrm>
            <a:custGeom>
              <a:rect b="b" l="l" r="r" t="t"/>
              <a:pathLst>
                <a:path extrusionOk="0" h="1905" w="2074">
                  <a:moveTo>
                    <a:pt x="952" y="1"/>
                  </a:moveTo>
                  <a:lnTo>
                    <a:pt x="952" y="1"/>
                  </a:lnTo>
                  <a:cubicBezTo>
                    <a:pt x="1" y="825"/>
                    <a:pt x="1946" y="1164"/>
                    <a:pt x="593" y="1460"/>
                  </a:cubicBezTo>
                  <a:lnTo>
                    <a:pt x="1333" y="1904"/>
                  </a:lnTo>
                  <a:cubicBezTo>
                    <a:pt x="1587" y="1650"/>
                    <a:pt x="1820" y="1396"/>
                    <a:pt x="2073" y="1143"/>
                  </a:cubicBezTo>
                  <a:cubicBezTo>
                    <a:pt x="1249" y="1100"/>
                    <a:pt x="931" y="677"/>
                    <a:pt x="952" y="1"/>
                  </a:cubicBezTo>
                  <a:close/>
                </a:path>
              </a:pathLst>
            </a:custGeom>
            <a:solidFill>
              <a:schemeClr val="lt2">
                <a:alpha val="60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1" name="Google Shape;5121;p28"/>
            <p:cNvSpPr/>
            <p:nvPr/>
          </p:nvSpPr>
          <p:spPr>
            <a:xfrm>
              <a:off x="-1963750" y="3974250"/>
              <a:ext cx="34400" cy="28075"/>
            </a:xfrm>
            <a:custGeom>
              <a:rect b="b" l="l" r="r" t="t"/>
              <a:pathLst>
                <a:path extrusionOk="0" h="1123" w="1376">
                  <a:moveTo>
                    <a:pt x="931" y="1"/>
                  </a:moveTo>
                  <a:lnTo>
                    <a:pt x="931" y="1"/>
                  </a:lnTo>
                  <a:cubicBezTo>
                    <a:pt x="530" y="191"/>
                    <a:pt x="191" y="529"/>
                    <a:pt x="1" y="952"/>
                  </a:cubicBezTo>
                  <a:cubicBezTo>
                    <a:pt x="122" y="1108"/>
                    <a:pt x="286" y="1122"/>
                    <a:pt x="457" y="1122"/>
                  </a:cubicBezTo>
                  <a:cubicBezTo>
                    <a:pt x="495" y="1122"/>
                    <a:pt x="533" y="1122"/>
                    <a:pt x="572" y="1122"/>
                  </a:cubicBezTo>
                  <a:cubicBezTo>
                    <a:pt x="1058" y="847"/>
                    <a:pt x="1375" y="508"/>
                    <a:pt x="931" y="1"/>
                  </a:cubicBezTo>
                  <a:close/>
                </a:path>
              </a:pathLst>
            </a:custGeom>
            <a:solidFill>
              <a:schemeClr val="lt2">
                <a:alpha val="60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2" name="Google Shape;5122;p28"/>
            <p:cNvSpPr/>
            <p:nvPr/>
          </p:nvSpPr>
          <p:spPr>
            <a:xfrm>
              <a:off x="-1490600" y="3946225"/>
              <a:ext cx="70950" cy="49775"/>
            </a:xfrm>
            <a:custGeom>
              <a:rect b="b" l="l" r="r" t="t"/>
              <a:pathLst>
                <a:path extrusionOk="0" h="1991" w="2838">
                  <a:moveTo>
                    <a:pt x="2245" y="1"/>
                  </a:moveTo>
                  <a:lnTo>
                    <a:pt x="1695" y="487"/>
                  </a:lnTo>
                  <a:cubicBezTo>
                    <a:pt x="1666" y="486"/>
                    <a:pt x="1637" y="486"/>
                    <a:pt x="1608" y="486"/>
                  </a:cubicBezTo>
                  <a:cubicBezTo>
                    <a:pt x="1" y="486"/>
                    <a:pt x="150" y="1990"/>
                    <a:pt x="960" y="1990"/>
                  </a:cubicBezTo>
                  <a:cubicBezTo>
                    <a:pt x="1079" y="1990"/>
                    <a:pt x="1213" y="1958"/>
                    <a:pt x="1357" y="1883"/>
                  </a:cubicBezTo>
                  <a:cubicBezTo>
                    <a:pt x="701" y="974"/>
                    <a:pt x="2838" y="1016"/>
                    <a:pt x="2245" y="1"/>
                  </a:cubicBezTo>
                  <a:close/>
                </a:path>
              </a:pathLst>
            </a:custGeom>
            <a:solidFill>
              <a:schemeClr val="lt2">
                <a:alpha val="60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3" name="Google Shape;5123;p28"/>
            <p:cNvSpPr/>
            <p:nvPr/>
          </p:nvSpPr>
          <p:spPr>
            <a:xfrm>
              <a:off x="-1472025" y="3987125"/>
              <a:ext cx="41800" cy="22275"/>
            </a:xfrm>
            <a:custGeom>
              <a:rect b="b" l="l" r="r" t="t"/>
              <a:pathLst>
                <a:path extrusionOk="0" h="891" w="1672">
                  <a:moveTo>
                    <a:pt x="993" y="1"/>
                  </a:moveTo>
                  <a:cubicBezTo>
                    <a:pt x="698" y="1"/>
                    <a:pt x="431" y="318"/>
                    <a:pt x="90" y="318"/>
                  </a:cubicBezTo>
                  <a:cubicBezTo>
                    <a:pt x="61" y="318"/>
                    <a:pt x="31" y="315"/>
                    <a:pt x="1" y="310"/>
                  </a:cubicBezTo>
                  <a:lnTo>
                    <a:pt x="1" y="310"/>
                  </a:lnTo>
                  <a:cubicBezTo>
                    <a:pt x="263" y="686"/>
                    <a:pt x="563" y="891"/>
                    <a:pt x="904" y="891"/>
                  </a:cubicBezTo>
                  <a:cubicBezTo>
                    <a:pt x="1140" y="891"/>
                    <a:pt x="1395" y="793"/>
                    <a:pt x="1672" y="585"/>
                  </a:cubicBezTo>
                  <a:cubicBezTo>
                    <a:pt x="1502" y="480"/>
                    <a:pt x="1375" y="332"/>
                    <a:pt x="1312" y="141"/>
                  </a:cubicBezTo>
                  <a:cubicBezTo>
                    <a:pt x="1200" y="39"/>
                    <a:pt x="1094" y="1"/>
                    <a:pt x="993" y="1"/>
                  </a:cubicBezTo>
                  <a:close/>
                </a:path>
              </a:pathLst>
            </a:custGeom>
            <a:solidFill>
              <a:schemeClr val="lt2">
                <a:alpha val="60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4" name="Google Shape;5124;p28"/>
            <p:cNvSpPr/>
            <p:nvPr/>
          </p:nvSpPr>
          <p:spPr>
            <a:xfrm>
              <a:off x="-1596800" y="3771225"/>
              <a:ext cx="32275" cy="39750"/>
            </a:xfrm>
            <a:custGeom>
              <a:rect b="b" l="l" r="r" t="t"/>
              <a:pathLst>
                <a:path extrusionOk="0" h="1590" w="1291">
                  <a:moveTo>
                    <a:pt x="275" y="0"/>
                  </a:moveTo>
                  <a:cubicBezTo>
                    <a:pt x="381" y="529"/>
                    <a:pt x="275" y="1079"/>
                    <a:pt x="0" y="1523"/>
                  </a:cubicBezTo>
                  <a:cubicBezTo>
                    <a:pt x="23" y="1568"/>
                    <a:pt x="64" y="1589"/>
                    <a:pt x="107" y="1589"/>
                  </a:cubicBezTo>
                  <a:cubicBezTo>
                    <a:pt x="144" y="1589"/>
                    <a:pt x="183" y="1574"/>
                    <a:pt x="212" y="1544"/>
                  </a:cubicBezTo>
                  <a:cubicBezTo>
                    <a:pt x="466" y="1163"/>
                    <a:pt x="1143" y="994"/>
                    <a:pt x="910" y="360"/>
                  </a:cubicBezTo>
                  <a:cubicBezTo>
                    <a:pt x="868" y="254"/>
                    <a:pt x="1143" y="275"/>
                    <a:pt x="1291" y="254"/>
                  </a:cubicBezTo>
                  <a:cubicBezTo>
                    <a:pt x="1252" y="46"/>
                    <a:pt x="1004" y="38"/>
                    <a:pt x="741" y="38"/>
                  </a:cubicBezTo>
                  <a:cubicBezTo>
                    <a:pt x="719" y="38"/>
                    <a:pt x="697" y="38"/>
                    <a:pt x="675" y="38"/>
                  </a:cubicBezTo>
                  <a:cubicBezTo>
                    <a:pt x="532" y="38"/>
                    <a:pt x="388" y="36"/>
                    <a:pt x="275" y="0"/>
                  </a:cubicBezTo>
                  <a:close/>
                </a:path>
              </a:pathLst>
            </a:custGeom>
            <a:solidFill>
              <a:schemeClr val="lt2">
                <a:alpha val="60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5" name="Google Shape;5125;p28"/>
            <p:cNvSpPr/>
            <p:nvPr/>
          </p:nvSpPr>
          <p:spPr>
            <a:xfrm>
              <a:off x="-1470950" y="3934075"/>
              <a:ext cx="33850" cy="32025"/>
            </a:xfrm>
            <a:custGeom>
              <a:rect b="b" l="l" r="r" t="t"/>
              <a:pathLst>
                <a:path extrusionOk="0" h="1281" w="1354">
                  <a:moveTo>
                    <a:pt x="888" y="0"/>
                  </a:moveTo>
                  <a:lnTo>
                    <a:pt x="888" y="0"/>
                  </a:lnTo>
                  <a:cubicBezTo>
                    <a:pt x="508" y="296"/>
                    <a:pt x="212" y="698"/>
                    <a:pt x="0" y="1121"/>
                  </a:cubicBezTo>
                  <a:cubicBezTo>
                    <a:pt x="167" y="1223"/>
                    <a:pt x="318" y="1281"/>
                    <a:pt x="454" y="1281"/>
                  </a:cubicBezTo>
                  <a:cubicBezTo>
                    <a:pt x="628" y="1281"/>
                    <a:pt x="779" y="1187"/>
                    <a:pt x="909" y="973"/>
                  </a:cubicBezTo>
                  <a:cubicBezTo>
                    <a:pt x="761" y="656"/>
                    <a:pt x="1354" y="317"/>
                    <a:pt x="888" y="0"/>
                  </a:cubicBezTo>
                  <a:close/>
                </a:path>
              </a:pathLst>
            </a:custGeom>
            <a:solidFill>
              <a:schemeClr val="lt2">
                <a:alpha val="60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6" name="Google Shape;5126;p28"/>
            <p:cNvSpPr/>
            <p:nvPr/>
          </p:nvSpPr>
          <p:spPr>
            <a:xfrm>
              <a:off x="-1216100" y="4046700"/>
              <a:ext cx="32800" cy="31975"/>
            </a:xfrm>
            <a:custGeom>
              <a:rect b="b" l="l" r="r" t="t"/>
              <a:pathLst>
                <a:path extrusionOk="0" h="1279" w="1312">
                  <a:moveTo>
                    <a:pt x="1290" y="0"/>
                  </a:moveTo>
                  <a:cubicBezTo>
                    <a:pt x="783" y="275"/>
                    <a:pt x="317" y="656"/>
                    <a:pt x="0" y="1142"/>
                  </a:cubicBezTo>
                  <a:cubicBezTo>
                    <a:pt x="96" y="1238"/>
                    <a:pt x="189" y="1278"/>
                    <a:pt x="279" y="1278"/>
                  </a:cubicBezTo>
                  <a:cubicBezTo>
                    <a:pt x="666" y="1278"/>
                    <a:pt x="1003" y="544"/>
                    <a:pt x="1311" y="338"/>
                  </a:cubicBezTo>
                  <a:lnTo>
                    <a:pt x="1290" y="0"/>
                  </a:lnTo>
                  <a:close/>
                </a:path>
              </a:pathLst>
            </a:custGeom>
            <a:solidFill>
              <a:schemeClr val="lt2">
                <a:alpha val="60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7" name="Google Shape;5127;p28"/>
            <p:cNvSpPr/>
            <p:nvPr/>
          </p:nvSpPr>
          <p:spPr>
            <a:xfrm>
              <a:off x="-2706625" y="4053750"/>
              <a:ext cx="37575" cy="16975"/>
            </a:xfrm>
            <a:custGeom>
              <a:rect b="b" l="l" r="r" t="t"/>
              <a:pathLst>
                <a:path extrusionOk="0" h="679" w="1503">
                  <a:moveTo>
                    <a:pt x="819" y="0"/>
                  </a:moveTo>
                  <a:cubicBezTo>
                    <a:pt x="554" y="0"/>
                    <a:pt x="278" y="96"/>
                    <a:pt x="1" y="162"/>
                  </a:cubicBezTo>
                  <a:cubicBezTo>
                    <a:pt x="43" y="183"/>
                    <a:pt x="85" y="204"/>
                    <a:pt x="149" y="204"/>
                  </a:cubicBezTo>
                  <a:cubicBezTo>
                    <a:pt x="350" y="562"/>
                    <a:pt x="493" y="679"/>
                    <a:pt x="642" y="679"/>
                  </a:cubicBezTo>
                  <a:cubicBezTo>
                    <a:pt x="855" y="679"/>
                    <a:pt x="1080" y="443"/>
                    <a:pt x="1502" y="331"/>
                  </a:cubicBezTo>
                  <a:cubicBezTo>
                    <a:pt x="1291" y="79"/>
                    <a:pt x="1060" y="0"/>
                    <a:pt x="819" y="0"/>
                  </a:cubicBezTo>
                  <a:close/>
                </a:path>
              </a:pathLst>
            </a:custGeom>
            <a:solidFill>
              <a:schemeClr val="lt2">
                <a:alpha val="60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8" name="Google Shape;5128;p28"/>
            <p:cNvSpPr/>
            <p:nvPr/>
          </p:nvSpPr>
          <p:spPr>
            <a:xfrm>
              <a:off x="-1211875" y="3838375"/>
              <a:ext cx="33850" cy="28500"/>
            </a:xfrm>
            <a:custGeom>
              <a:rect b="b" l="l" r="r" t="t"/>
              <a:pathLst>
                <a:path extrusionOk="0" h="1140" w="1354">
                  <a:moveTo>
                    <a:pt x="994" y="0"/>
                  </a:moveTo>
                  <a:cubicBezTo>
                    <a:pt x="592" y="254"/>
                    <a:pt x="148" y="466"/>
                    <a:pt x="0" y="931"/>
                  </a:cubicBezTo>
                  <a:cubicBezTo>
                    <a:pt x="76" y="1071"/>
                    <a:pt x="113" y="1140"/>
                    <a:pt x="187" y="1140"/>
                  </a:cubicBezTo>
                  <a:cubicBezTo>
                    <a:pt x="258" y="1140"/>
                    <a:pt x="364" y="1076"/>
                    <a:pt x="571" y="952"/>
                  </a:cubicBezTo>
                  <a:cubicBezTo>
                    <a:pt x="762" y="656"/>
                    <a:pt x="1354" y="487"/>
                    <a:pt x="994" y="0"/>
                  </a:cubicBezTo>
                  <a:close/>
                </a:path>
              </a:pathLst>
            </a:custGeom>
            <a:solidFill>
              <a:schemeClr val="lt2">
                <a:alpha val="60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9" name="Google Shape;5129;p28"/>
            <p:cNvSpPr/>
            <p:nvPr/>
          </p:nvSpPr>
          <p:spPr>
            <a:xfrm>
              <a:off x="-771325" y="3734850"/>
              <a:ext cx="38500" cy="23000"/>
            </a:xfrm>
            <a:custGeom>
              <a:rect b="b" l="l" r="r" t="t"/>
              <a:pathLst>
                <a:path extrusionOk="0" h="920" w="1540">
                  <a:moveTo>
                    <a:pt x="1165" y="1"/>
                  </a:moveTo>
                  <a:cubicBezTo>
                    <a:pt x="675" y="1"/>
                    <a:pt x="1" y="919"/>
                    <a:pt x="1080" y="919"/>
                  </a:cubicBezTo>
                  <a:cubicBezTo>
                    <a:pt x="1197" y="919"/>
                    <a:pt x="1336" y="908"/>
                    <a:pt x="1497" y="884"/>
                  </a:cubicBezTo>
                  <a:lnTo>
                    <a:pt x="1540" y="609"/>
                  </a:lnTo>
                  <a:cubicBezTo>
                    <a:pt x="1540" y="159"/>
                    <a:pt x="1368" y="1"/>
                    <a:pt x="1165" y="1"/>
                  </a:cubicBezTo>
                  <a:close/>
                </a:path>
              </a:pathLst>
            </a:custGeom>
            <a:solidFill>
              <a:schemeClr val="lt2">
                <a:alpha val="60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0" name="Google Shape;5130;p28"/>
            <p:cNvSpPr/>
            <p:nvPr/>
          </p:nvSpPr>
          <p:spPr>
            <a:xfrm>
              <a:off x="-1220875" y="3861625"/>
              <a:ext cx="25950" cy="29125"/>
            </a:xfrm>
            <a:custGeom>
              <a:rect b="b" l="l" r="r" t="t"/>
              <a:pathLst>
                <a:path extrusionOk="0" h="1165" w="1038">
                  <a:moveTo>
                    <a:pt x="360" y="1"/>
                  </a:moveTo>
                  <a:cubicBezTo>
                    <a:pt x="149" y="85"/>
                    <a:pt x="22" y="276"/>
                    <a:pt x="1" y="487"/>
                  </a:cubicBezTo>
                  <a:cubicBezTo>
                    <a:pt x="276" y="572"/>
                    <a:pt x="445" y="868"/>
                    <a:pt x="403" y="1164"/>
                  </a:cubicBezTo>
                  <a:cubicBezTo>
                    <a:pt x="1037" y="1016"/>
                    <a:pt x="487" y="381"/>
                    <a:pt x="931" y="170"/>
                  </a:cubicBezTo>
                  <a:lnTo>
                    <a:pt x="931" y="22"/>
                  </a:lnTo>
                  <a:cubicBezTo>
                    <a:pt x="909" y="15"/>
                    <a:pt x="887" y="11"/>
                    <a:pt x="865" y="11"/>
                  </a:cubicBezTo>
                  <a:cubicBezTo>
                    <a:pt x="755" y="11"/>
                    <a:pt x="645" y="87"/>
                    <a:pt x="535" y="87"/>
                  </a:cubicBezTo>
                  <a:cubicBezTo>
                    <a:pt x="477" y="87"/>
                    <a:pt x="419" y="66"/>
                    <a:pt x="360" y="1"/>
                  </a:cubicBezTo>
                  <a:close/>
                </a:path>
              </a:pathLst>
            </a:custGeom>
            <a:solidFill>
              <a:schemeClr val="lt2">
                <a:alpha val="60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1" name="Google Shape;5131;p28"/>
            <p:cNvSpPr/>
            <p:nvPr/>
          </p:nvSpPr>
          <p:spPr>
            <a:xfrm>
              <a:off x="-1411225" y="3896275"/>
              <a:ext cx="23300" cy="15350"/>
            </a:xfrm>
            <a:custGeom>
              <a:rect b="b" l="l" r="r" t="t"/>
              <a:pathLst>
                <a:path extrusionOk="0" h="614" w="932">
                  <a:moveTo>
                    <a:pt x="649" y="0"/>
                  </a:moveTo>
                  <a:cubicBezTo>
                    <a:pt x="410" y="0"/>
                    <a:pt x="184" y="218"/>
                    <a:pt x="1" y="370"/>
                  </a:cubicBezTo>
                  <a:lnTo>
                    <a:pt x="1" y="561"/>
                  </a:lnTo>
                  <a:cubicBezTo>
                    <a:pt x="137" y="595"/>
                    <a:pt x="262" y="613"/>
                    <a:pt x="374" y="613"/>
                  </a:cubicBezTo>
                  <a:cubicBezTo>
                    <a:pt x="680" y="613"/>
                    <a:pt x="885" y="473"/>
                    <a:pt x="932" y="116"/>
                  </a:cubicBezTo>
                  <a:cubicBezTo>
                    <a:pt x="837" y="33"/>
                    <a:pt x="742" y="0"/>
                    <a:pt x="649" y="0"/>
                  </a:cubicBezTo>
                  <a:close/>
                </a:path>
              </a:pathLst>
            </a:custGeom>
            <a:solidFill>
              <a:schemeClr val="lt2">
                <a:alpha val="60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2" name="Google Shape;5132;p28"/>
            <p:cNvSpPr/>
            <p:nvPr/>
          </p:nvSpPr>
          <p:spPr>
            <a:xfrm>
              <a:off x="-788900" y="3743725"/>
              <a:ext cx="26375" cy="19075"/>
            </a:xfrm>
            <a:custGeom>
              <a:rect b="b" l="l" r="r" t="t"/>
              <a:pathLst>
                <a:path extrusionOk="0" h="763" w="1055">
                  <a:moveTo>
                    <a:pt x="889" y="1"/>
                  </a:moveTo>
                  <a:lnTo>
                    <a:pt x="889" y="1"/>
                  </a:lnTo>
                  <a:cubicBezTo>
                    <a:pt x="572" y="64"/>
                    <a:pt x="255" y="191"/>
                    <a:pt x="1" y="402"/>
                  </a:cubicBezTo>
                  <a:cubicBezTo>
                    <a:pt x="170" y="466"/>
                    <a:pt x="170" y="614"/>
                    <a:pt x="191" y="762"/>
                  </a:cubicBezTo>
                  <a:cubicBezTo>
                    <a:pt x="196" y="762"/>
                    <a:pt x="201" y="763"/>
                    <a:pt x="206" y="763"/>
                  </a:cubicBezTo>
                  <a:cubicBezTo>
                    <a:pt x="450" y="763"/>
                    <a:pt x="1055" y="290"/>
                    <a:pt x="889" y="1"/>
                  </a:cubicBezTo>
                  <a:close/>
                </a:path>
              </a:pathLst>
            </a:custGeom>
            <a:solidFill>
              <a:schemeClr val="lt2">
                <a:alpha val="60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3" name="Google Shape;5133;p28"/>
            <p:cNvSpPr/>
            <p:nvPr/>
          </p:nvSpPr>
          <p:spPr>
            <a:xfrm>
              <a:off x="-761400" y="3741600"/>
              <a:ext cx="23825" cy="20050"/>
            </a:xfrm>
            <a:custGeom>
              <a:rect b="b" l="l" r="r" t="t"/>
              <a:pathLst>
                <a:path extrusionOk="0" h="802" w="953">
                  <a:moveTo>
                    <a:pt x="212" y="1"/>
                  </a:moveTo>
                  <a:lnTo>
                    <a:pt x="1" y="43"/>
                  </a:lnTo>
                  <a:cubicBezTo>
                    <a:pt x="32" y="422"/>
                    <a:pt x="64" y="802"/>
                    <a:pt x="439" y="802"/>
                  </a:cubicBezTo>
                  <a:cubicBezTo>
                    <a:pt x="566" y="802"/>
                    <a:pt x="733" y="758"/>
                    <a:pt x="952" y="657"/>
                  </a:cubicBezTo>
                  <a:cubicBezTo>
                    <a:pt x="635" y="487"/>
                    <a:pt x="106" y="509"/>
                    <a:pt x="212" y="1"/>
                  </a:cubicBezTo>
                  <a:close/>
                </a:path>
              </a:pathLst>
            </a:custGeom>
            <a:solidFill>
              <a:schemeClr val="lt2">
                <a:alpha val="60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4" name="Google Shape;5134;p28"/>
            <p:cNvSpPr/>
            <p:nvPr/>
          </p:nvSpPr>
          <p:spPr>
            <a:xfrm>
              <a:off x="-752400" y="3729450"/>
              <a:ext cx="32275" cy="20650"/>
            </a:xfrm>
            <a:custGeom>
              <a:rect b="b" l="l" r="r" t="t"/>
              <a:pathLst>
                <a:path extrusionOk="0" h="826" w="1291">
                  <a:moveTo>
                    <a:pt x="381" y="0"/>
                  </a:moveTo>
                  <a:cubicBezTo>
                    <a:pt x="190" y="0"/>
                    <a:pt x="21" y="149"/>
                    <a:pt x="0" y="339"/>
                  </a:cubicBezTo>
                  <a:cubicBezTo>
                    <a:pt x="39" y="337"/>
                    <a:pt x="76" y="336"/>
                    <a:pt x="113" y="336"/>
                  </a:cubicBezTo>
                  <a:cubicBezTo>
                    <a:pt x="479" y="336"/>
                    <a:pt x="744" y="441"/>
                    <a:pt x="783" y="825"/>
                  </a:cubicBezTo>
                  <a:cubicBezTo>
                    <a:pt x="1290" y="318"/>
                    <a:pt x="529" y="275"/>
                    <a:pt x="381" y="0"/>
                  </a:cubicBezTo>
                  <a:close/>
                </a:path>
              </a:pathLst>
            </a:custGeom>
            <a:solidFill>
              <a:schemeClr val="lt2">
                <a:alpha val="60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5" name="Google Shape;5135;p28"/>
            <p:cNvSpPr/>
            <p:nvPr/>
          </p:nvSpPr>
          <p:spPr>
            <a:xfrm>
              <a:off x="-1687225" y="3817225"/>
              <a:ext cx="15900" cy="16400"/>
            </a:xfrm>
            <a:custGeom>
              <a:rect b="b" l="l" r="r" t="t"/>
              <a:pathLst>
                <a:path extrusionOk="0" h="656" w="636">
                  <a:moveTo>
                    <a:pt x="635" y="0"/>
                  </a:moveTo>
                  <a:cubicBezTo>
                    <a:pt x="1" y="212"/>
                    <a:pt x="297" y="444"/>
                    <a:pt x="635" y="656"/>
                  </a:cubicBezTo>
                  <a:lnTo>
                    <a:pt x="635" y="0"/>
                  </a:lnTo>
                  <a:close/>
                </a:path>
              </a:pathLst>
            </a:custGeom>
            <a:solidFill>
              <a:schemeClr val="lt2">
                <a:alpha val="60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6" name="Google Shape;5136;p28"/>
            <p:cNvSpPr/>
            <p:nvPr/>
          </p:nvSpPr>
          <p:spPr>
            <a:xfrm>
              <a:off x="-2011875" y="3793675"/>
              <a:ext cx="15900" cy="15650"/>
            </a:xfrm>
            <a:custGeom>
              <a:rect b="b" l="l" r="r" t="t"/>
              <a:pathLst>
                <a:path extrusionOk="0" h="626" w="636">
                  <a:moveTo>
                    <a:pt x="209" y="1"/>
                  </a:moveTo>
                  <a:cubicBezTo>
                    <a:pt x="86" y="1"/>
                    <a:pt x="1" y="38"/>
                    <a:pt x="65" y="139"/>
                  </a:cubicBezTo>
                  <a:cubicBezTo>
                    <a:pt x="86" y="350"/>
                    <a:pt x="65" y="604"/>
                    <a:pt x="445" y="625"/>
                  </a:cubicBezTo>
                  <a:cubicBezTo>
                    <a:pt x="340" y="414"/>
                    <a:pt x="149" y="181"/>
                    <a:pt x="636" y="139"/>
                  </a:cubicBezTo>
                  <a:cubicBezTo>
                    <a:pt x="600" y="66"/>
                    <a:pt x="371" y="1"/>
                    <a:pt x="209" y="1"/>
                  </a:cubicBezTo>
                  <a:close/>
                </a:path>
              </a:pathLst>
            </a:custGeom>
            <a:solidFill>
              <a:schemeClr val="lt2">
                <a:alpha val="60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7" name="Google Shape;5137;p28"/>
            <p:cNvSpPr/>
            <p:nvPr/>
          </p:nvSpPr>
          <p:spPr>
            <a:xfrm>
              <a:off x="-1358350" y="3914500"/>
              <a:ext cx="10075" cy="24350"/>
            </a:xfrm>
            <a:custGeom>
              <a:rect b="b" l="l" r="r" t="t"/>
              <a:pathLst>
                <a:path extrusionOk="0" h="974" w="403">
                  <a:moveTo>
                    <a:pt x="255" y="1"/>
                  </a:moveTo>
                  <a:lnTo>
                    <a:pt x="255" y="1"/>
                  </a:lnTo>
                  <a:cubicBezTo>
                    <a:pt x="1" y="297"/>
                    <a:pt x="170" y="635"/>
                    <a:pt x="128" y="974"/>
                  </a:cubicBezTo>
                  <a:cubicBezTo>
                    <a:pt x="403" y="656"/>
                    <a:pt x="255" y="318"/>
                    <a:pt x="255" y="1"/>
                  </a:cubicBezTo>
                  <a:close/>
                </a:path>
              </a:pathLst>
            </a:custGeom>
            <a:solidFill>
              <a:schemeClr val="lt2">
                <a:alpha val="60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8" name="Google Shape;5138;p28"/>
            <p:cNvSpPr/>
            <p:nvPr/>
          </p:nvSpPr>
          <p:spPr>
            <a:xfrm>
              <a:off x="-1730575" y="4086875"/>
              <a:ext cx="7950" cy="25400"/>
            </a:xfrm>
            <a:custGeom>
              <a:rect b="b" l="l" r="r" t="t"/>
              <a:pathLst>
                <a:path extrusionOk="0" h="1016" w="318">
                  <a:moveTo>
                    <a:pt x="318" y="0"/>
                  </a:moveTo>
                  <a:cubicBezTo>
                    <a:pt x="1" y="170"/>
                    <a:pt x="254" y="445"/>
                    <a:pt x="149" y="656"/>
                  </a:cubicBezTo>
                  <a:lnTo>
                    <a:pt x="297" y="1016"/>
                  </a:lnTo>
                  <a:cubicBezTo>
                    <a:pt x="318" y="677"/>
                    <a:pt x="318" y="339"/>
                    <a:pt x="318" y="0"/>
                  </a:cubicBezTo>
                  <a:close/>
                </a:path>
              </a:pathLst>
            </a:custGeom>
            <a:solidFill>
              <a:schemeClr val="lt2">
                <a:alpha val="60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9" name="Google Shape;5139;p28"/>
            <p:cNvSpPr/>
            <p:nvPr/>
          </p:nvSpPr>
          <p:spPr>
            <a:xfrm>
              <a:off x="-2407350" y="4106975"/>
              <a:ext cx="7425" cy="21175"/>
            </a:xfrm>
            <a:custGeom>
              <a:rect b="b" l="l" r="r" t="t"/>
              <a:pathLst>
                <a:path extrusionOk="0" h="847" w="297">
                  <a:moveTo>
                    <a:pt x="296" y="0"/>
                  </a:moveTo>
                  <a:lnTo>
                    <a:pt x="106" y="148"/>
                  </a:lnTo>
                  <a:cubicBezTo>
                    <a:pt x="148" y="381"/>
                    <a:pt x="0" y="656"/>
                    <a:pt x="254" y="846"/>
                  </a:cubicBezTo>
                  <a:cubicBezTo>
                    <a:pt x="275" y="550"/>
                    <a:pt x="275" y="275"/>
                    <a:pt x="296" y="0"/>
                  </a:cubicBezTo>
                  <a:close/>
                </a:path>
              </a:pathLst>
            </a:custGeom>
            <a:solidFill>
              <a:schemeClr val="lt2">
                <a:alpha val="60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0" name="Google Shape;5140;p28"/>
            <p:cNvSpPr/>
            <p:nvPr/>
          </p:nvSpPr>
          <p:spPr>
            <a:xfrm>
              <a:off x="-2381450" y="4102725"/>
              <a:ext cx="34000" cy="20125"/>
            </a:xfrm>
            <a:custGeom>
              <a:rect b="b" l="l" r="r" t="t"/>
              <a:pathLst>
                <a:path extrusionOk="0" h="805" w="1360">
                  <a:moveTo>
                    <a:pt x="402" y="1"/>
                  </a:moveTo>
                  <a:cubicBezTo>
                    <a:pt x="198" y="1"/>
                    <a:pt x="7" y="163"/>
                    <a:pt x="1" y="635"/>
                  </a:cubicBezTo>
                  <a:lnTo>
                    <a:pt x="170" y="805"/>
                  </a:lnTo>
                  <a:cubicBezTo>
                    <a:pt x="1359" y="776"/>
                    <a:pt x="848" y="1"/>
                    <a:pt x="402" y="1"/>
                  </a:cubicBezTo>
                  <a:close/>
                </a:path>
              </a:pathLst>
            </a:custGeom>
            <a:solidFill>
              <a:schemeClr val="lt2">
                <a:alpha val="60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1" name="Google Shape;5141;p28"/>
            <p:cNvSpPr/>
            <p:nvPr/>
          </p:nvSpPr>
          <p:spPr>
            <a:xfrm>
              <a:off x="-1025775" y="3585100"/>
              <a:ext cx="56600" cy="38700"/>
            </a:xfrm>
            <a:custGeom>
              <a:rect b="b" l="l" r="r" t="t"/>
              <a:pathLst>
                <a:path extrusionOk="0" h="1548" w="2264">
                  <a:moveTo>
                    <a:pt x="1312" y="1"/>
                  </a:moveTo>
                  <a:cubicBezTo>
                    <a:pt x="995" y="403"/>
                    <a:pt x="1" y="931"/>
                    <a:pt x="508" y="1481"/>
                  </a:cubicBezTo>
                  <a:cubicBezTo>
                    <a:pt x="588" y="1527"/>
                    <a:pt x="664" y="1547"/>
                    <a:pt x="739" y="1547"/>
                  </a:cubicBezTo>
                  <a:cubicBezTo>
                    <a:pt x="1142" y="1547"/>
                    <a:pt x="1487" y="962"/>
                    <a:pt x="1862" y="783"/>
                  </a:cubicBezTo>
                  <a:cubicBezTo>
                    <a:pt x="2264" y="233"/>
                    <a:pt x="1672" y="170"/>
                    <a:pt x="1312" y="1"/>
                  </a:cubicBezTo>
                  <a:close/>
                </a:path>
              </a:pathLst>
            </a:custGeom>
            <a:solidFill>
              <a:schemeClr val="lt2">
                <a:alpha val="60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2" name="Google Shape;5142;p28"/>
            <p:cNvSpPr/>
            <p:nvPr/>
          </p:nvSpPr>
          <p:spPr>
            <a:xfrm>
              <a:off x="-1048500" y="3593025"/>
              <a:ext cx="32275" cy="32750"/>
            </a:xfrm>
            <a:custGeom>
              <a:rect b="b" l="l" r="r" t="t"/>
              <a:pathLst>
                <a:path extrusionOk="0" h="1310" w="1291">
                  <a:moveTo>
                    <a:pt x="931" y="1"/>
                  </a:moveTo>
                  <a:cubicBezTo>
                    <a:pt x="656" y="445"/>
                    <a:pt x="868" y="1164"/>
                    <a:pt x="0" y="1291"/>
                  </a:cubicBezTo>
                  <a:cubicBezTo>
                    <a:pt x="113" y="1303"/>
                    <a:pt x="212" y="1309"/>
                    <a:pt x="297" y="1309"/>
                  </a:cubicBezTo>
                  <a:cubicBezTo>
                    <a:pt x="1237" y="1309"/>
                    <a:pt x="651" y="602"/>
                    <a:pt x="1291" y="1"/>
                  </a:cubicBezTo>
                  <a:close/>
                </a:path>
              </a:pathLst>
            </a:custGeom>
            <a:solidFill>
              <a:schemeClr val="lt2">
                <a:alpha val="60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3" name="Google Shape;5143;p28"/>
            <p:cNvSpPr/>
            <p:nvPr/>
          </p:nvSpPr>
          <p:spPr>
            <a:xfrm>
              <a:off x="-1034750" y="3661250"/>
              <a:ext cx="18525" cy="11650"/>
            </a:xfrm>
            <a:custGeom>
              <a:rect b="b" l="l" r="r" t="t"/>
              <a:pathLst>
                <a:path extrusionOk="0" h="466" w="741">
                  <a:moveTo>
                    <a:pt x="741" y="0"/>
                  </a:moveTo>
                  <a:cubicBezTo>
                    <a:pt x="423" y="0"/>
                    <a:pt x="148" y="191"/>
                    <a:pt x="0" y="466"/>
                  </a:cubicBezTo>
                  <a:cubicBezTo>
                    <a:pt x="339" y="423"/>
                    <a:pt x="677" y="381"/>
                    <a:pt x="741" y="0"/>
                  </a:cubicBezTo>
                  <a:close/>
                </a:path>
              </a:pathLst>
            </a:custGeom>
            <a:solidFill>
              <a:schemeClr val="lt2">
                <a:alpha val="60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4" name="Google Shape;5144;p28"/>
            <p:cNvSpPr/>
            <p:nvPr/>
          </p:nvSpPr>
          <p:spPr>
            <a:xfrm>
              <a:off x="-1062775" y="3625300"/>
              <a:ext cx="14300" cy="19575"/>
            </a:xfrm>
            <a:custGeom>
              <a:rect b="b" l="l" r="r" t="t"/>
              <a:pathLst>
                <a:path extrusionOk="0" h="783" w="572">
                  <a:moveTo>
                    <a:pt x="571" y="0"/>
                  </a:moveTo>
                  <a:lnTo>
                    <a:pt x="571" y="0"/>
                  </a:lnTo>
                  <a:cubicBezTo>
                    <a:pt x="254" y="148"/>
                    <a:pt x="43" y="444"/>
                    <a:pt x="0" y="783"/>
                  </a:cubicBezTo>
                  <a:cubicBezTo>
                    <a:pt x="318" y="635"/>
                    <a:pt x="529" y="338"/>
                    <a:pt x="571" y="0"/>
                  </a:cubicBezTo>
                  <a:close/>
                </a:path>
              </a:pathLst>
            </a:custGeom>
            <a:solidFill>
              <a:schemeClr val="lt2">
                <a:alpha val="60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5" name="Google Shape;5145;p28"/>
            <p:cNvSpPr/>
            <p:nvPr/>
          </p:nvSpPr>
          <p:spPr>
            <a:xfrm>
              <a:off x="-822725" y="3762225"/>
              <a:ext cx="85150" cy="50825"/>
            </a:xfrm>
            <a:custGeom>
              <a:rect b="b" l="l" r="r" t="t"/>
              <a:pathLst>
                <a:path extrusionOk="0" h="2033" w="3406">
                  <a:moveTo>
                    <a:pt x="1735" y="1"/>
                  </a:moveTo>
                  <a:cubicBezTo>
                    <a:pt x="1671" y="1"/>
                    <a:pt x="1608" y="1"/>
                    <a:pt x="1544" y="22"/>
                  </a:cubicBezTo>
                  <a:cubicBezTo>
                    <a:pt x="1312" y="614"/>
                    <a:pt x="931" y="1143"/>
                    <a:pt x="466" y="1566"/>
                  </a:cubicBezTo>
                  <a:cubicBezTo>
                    <a:pt x="318" y="1693"/>
                    <a:pt x="0" y="1777"/>
                    <a:pt x="191" y="1989"/>
                  </a:cubicBezTo>
                  <a:cubicBezTo>
                    <a:pt x="289" y="2019"/>
                    <a:pt x="384" y="2032"/>
                    <a:pt x="474" y="2032"/>
                  </a:cubicBezTo>
                  <a:cubicBezTo>
                    <a:pt x="1371" y="2032"/>
                    <a:pt x="1894" y="692"/>
                    <a:pt x="2996" y="692"/>
                  </a:cubicBezTo>
                  <a:cubicBezTo>
                    <a:pt x="3040" y="692"/>
                    <a:pt x="3084" y="694"/>
                    <a:pt x="3130" y="699"/>
                  </a:cubicBezTo>
                  <a:cubicBezTo>
                    <a:pt x="3384" y="699"/>
                    <a:pt x="3384" y="360"/>
                    <a:pt x="3405" y="149"/>
                  </a:cubicBezTo>
                  <a:lnTo>
                    <a:pt x="3405" y="149"/>
                  </a:lnTo>
                  <a:cubicBezTo>
                    <a:pt x="3072" y="322"/>
                    <a:pt x="2514" y="632"/>
                    <a:pt x="2133" y="632"/>
                  </a:cubicBezTo>
                  <a:cubicBezTo>
                    <a:pt x="1863" y="632"/>
                    <a:pt x="1682" y="475"/>
                    <a:pt x="1735" y="1"/>
                  </a:cubicBezTo>
                  <a:close/>
                </a:path>
              </a:pathLst>
            </a:custGeom>
            <a:solidFill>
              <a:schemeClr val="lt2">
                <a:alpha val="60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6" name="Google Shape;5146;p28"/>
            <p:cNvSpPr/>
            <p:nvPr/>
          </p:nvSpPr>
          <p:spPr>
            <a:xfrm>
              <a:off x="-2451200" y="3912425"/>
              <a:ext cx="70300" cy="49250"/>
            </a:xfrm>
            <a:custGeom>
              <a:rect b="b" l="l" r="r" t="t"/>
              <a:pathLst>
                <a:path extrusionOk="0" h="1970" w="2812">
                  <a:moveTo>
                    <a:pt x="668" y="0"/>
                  </a:moveTo>
                  <a:cubicBezTo>
                    <a:pt x="0" y="0"/>
                    <a:pt x="860" y="606"/>
                    <a:pt x="485" y="1247"/>
                  </a:cubicBezTo>
                  <a:cubicBezTo>
                    <a:pt x="633" y="1522"/>
                    <a:pt x="422" y="1881"/>
                    <a:pt x="845" y="1945"/>
                  </a:cubicBezTo>
                  <a:cubicBezTo>
                    <a:pt x="927" y="1960"/>
                    <a:pt x="1009" y="1969"/>
                    <a:pt x="1087" y="1969"/>
                  </a:cubicBezTo>
                  <a:cubicBezTo>
                    <a:pt x="1335" y="1969"/>
                    <a:pt x="1552" y="1879"/>
                    <a:pt x="1649" y="1606"/>
                  </a:cubicBezTo>
                  <a:cubicBezTo>
                    <a:pt x="2008" y="1099"/>
                    <a:pt x="2812" y="845"/>
                    <a:pt x="2072" y="253"/>
                  </a:cubicBezTo>
                  <a:cubicBezTo>
                    <a:pt x="1331" y="76"/>
                    <a:pt x="904" y="0"/>
                    <a:pt x="668" y="0"/>
                  </a:cubicBezTo>
                  <a:close/>
                </a:path>
              </a:pathLst>
            </a:custGeom>
            <a:solidFill>
              <a:schemeClr val="lt2">
                <a:alpha val="60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7" name="Google Shape;5147;p28"/>
            <p:cNvSpPr/>
            <p:nvPr/>
          </p:nvSpPr>
          <p:spPr>
            <a:xfrm>
              <a:off x="-1211350" y="3866225"/>
              <a:ext cx="37025" cy="40175"/>
            </a:xfrm>
            <a:custGeom>
              <a:rect b="b" l="l" r="r" t="t"/>
              <a:pathLst>
                <a:path extrusionOk="0" h="1607" w="1481">
                  <a:moveTo>
                    <a:pt x="639" y="1"/>
                  </a:moveTo>
                  <a:cubicBezTo>
                    <a:pt x="52" y="1"/>
                    <a:pt x="322" y="719"/>
                    <a:pt x="0" y="980"/>
                  </a:cubicBezTo>
                  <a:cubicBezTo>
                    <a:pt x="0" y="1170"/>
                    <a:pt x="0" y="1382"/>
                    <a:pt x="0" y="1593"/>
                  </a:cubicBezTo>
                  <a:cubicBezTo>
                    <a:pt x="64" y="1602"/>
                    <a:pt x="126" y="1607"/>
                    <a:pt x="186" y="1607"/>
                  </a:cubicBezTo>
                  <a:cubicBezTo>
                    <a:pt x="684" y="1607"/>
                    <a:pt x="1066" y="1317"/>
                    <a:pt x="1481" y="1128"/>
                  </a:cubicBezTo>
                  <a:cubicBezTo>
                    <a:pt x="614" y="959"/>
                    <a:pt x="381" y="599"/>
                    <a:pt x="741" y="7"/>
                  </a:cubicBezTo>
                  <a:cubicBezTo>
                    <a:pt x="704" y="3"/>
                    <a:pt x="670" y="1"/>
                    <a:pt x="639" y="1"/>
                  </a:cubicBezTo>
                  <a:close/>
                </a:path>
              </a:pathLst>
            </a:custGeom>
            <a:solidFill>
              <a:schemeClr val="lt2">
                <a:alpha val="60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8" name="Google Shape;5148;p28"/>
            <p:cNvSpPr/>
            <p:nvPr/>
          </p:nvSpPr>
          <p:spPr>
            <a:xfrm>
              <a:off x="-1616475" y="3809175"/>
              <a:ext cx="24450" cy="8600"/>
            </a:xfrm>
            <a:custGeom>
              <a:rect b="b" l="l" r="r" t="t"/>
              <a:pathLst>
                <a:path extrusionOk="0" h="344" w="978">
                  <a:moveTo>
                    <a:pt x="682" y="0"/>
                  </a:moveTo>
                  <a:cubicBezTo>
                    <a:pt x="426" y="0"/>
                    <a:pt x="0" y="69"/>
                    <a:pt x="238" y="343"/>
                  </a:cubicBezTo>
                  <a:cubicBezTo>
                    <a:pt x="555" y="343"/>
                    <a:pt x="830" y="301"/>
                    <a:pt x="978" y="5"/>
                  </a:cubicBezTo>
                  <a:lnTo>
                    <a:pt x="787" y="5"/>
                  </a:lnTo>
                  <a:cubicBezTo>
                    <a:pt x="759" y="2"/>
                    <a:pt x="723" y="0"/>
                    <a:pt x="682" y="0"/>
                  </a:cubicBezTo>
                  <a:close/>
                </a:path>
              </a:pathLst>
            </a:custGeom>
            <a:solidFill>
              <a:schemeClr val="lt2">
                <a:alpha val="60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9" name="Google Shape;5149;p28"/>
            <p:cNvSpPr/>
            <p:nvPr/>
          </p:nvSpPr>
          <p:spPr>
            <a:xfrm>
              <a:off x="-1698850" y="4050400"/>
              <a:ext cx="28050" cy="32275"/>
            </a:xfrm>
            <a:custGeom>
              <a:rect b="b" l="l" r="r" t="t"/>
              <a:pathLst>
                <a:path extrusionOk="0" h="1291" w="1122">
                  <a:moveTo>
                    <a:pt x="1122" y="0"/>
                  </a:moveTo>
                  <a:lnTo>
                    <a:pt x="1122" y="0"/>
                  </a:lnTo>
                  <a:cubicBezTo>
                    <a:pt x="170" y="64"/>
                    <a:pt x="297" y="825"/>
                    <a:pt x="1" y="1290"/>
                  </a:cubicBezTo>
                  <a:cubicBezTo>
                    <a:pt x="614" y="1036"/>
                    <a:pt x="825" y="508"/>
                    <a:pt x="1122" y="0"/>
                  </a:cubicBezTo>
                  <a:close/>
                </a:path>
              </a:pathLst>
            </a:custGeom>
            <a:solidFill>
              <a:schemeClr val="lt2">
                <a:alpha val="60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0" name="Google Shape;5150;p28"/>
            <p:cNvSpPr/>
            <p:nvPr/>
          </p:nvSpPr>
          <p:spPr>
            <a:xfrm>
              <a:off x="-1718400" y="4083175"/>
              <a:ext cx="19575" cy="23825"/>
            </a:xfrm>
            <a:custGeom>
              <a:rect b="b" l="l" r="r" t="t"/>
              <a:pathLst>
                <a:path extrusionOk="0" h="953" w="783">
                  <a:moveTo>
                    <a:pt x="613" y="0"/>
                  </a:moveTo>
                  <a:cubicBezTo>
                    <a:pt x="254" y="381"/>
                    <a:pt x="0" y="741"/>
                    <a:pt x="783" y="952"/>
                  </a:cubicBezTo>
                  <a:cubicBezTo>
                    <a:pt x="783" y="635"/>
                    <a:pt x="783" y="318"/>
                    <a:pt x="783" y="0"/>
                  </a:cubicBezTo>
                  <a:close/>
                </a:path>
              </a:pathLst>
            </a:custGeom>
            <a:solidFill>
              <a:schemeClr val="lt2">
                <a:alpha val="60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1" name="Google Shape;5151;p28"/>
            <p:cNvSpPr/>
            <p:nvPr/>
          </p:nvSpPr>
          <p:spPr>
            <a:xfrm>
              <a:off x="-1196025" y="4057500"/>
              <a:ext cx="44975" cy="32750"/>
            </a:xfrm>
            <a:custGeom>
              <a:rect b="b" l="l" r="r" t="t"/>
              <a:pathLst>
                <a:path extrusionOk="0" h="1310" w="1799">
                  <a:moveTo>
                    <a:pt x="1125" y="0"/>
                  </a:moveTo>
                  <a:cubicBezTo>
                    <a:pt x="1086" y="0"/>
                    <a:pt x="1049" y="15"/>
                    <a:pt x="1016" y="54"/>
                  </a:cubicBezTo>
                  <a:cubicBezTo>
                    <a:pt x="868" y="393"/>
                    <a:pt x="1" y="1070"/>
                    <a:pt x="508" y="1302"/>
                  </a:cubicBezTo>
                  <a:cubicBezTo>
                    <a:pt x="550" y="1307"/>
                    <a:pt x="589" y="1309"/>
                    <a:pt x="627" y="1309"/>
                  </a:cubicBezTo>
                  <a:cubicBezTo>
                    <a:pt x="1094" y="1309"/>
                    <a:pt x="1315" y="964"/>
                    <a:pt x="1608" y="710"/>
                  </a:cubicBezTo>
                  <a:cubicBezTo>
                    <a:pt x="1608" y="499"/>
                    <a:pt x="1798" y="245"/>
                    <a:pt x="1397" y="118"/>
                  </a:cubicBezTo>
                  <a:cubicBezTo>
                    <a:pt x="1309" y="74"/>
                    <a:pt x="1211" y="0"/>
                    <a:pt x="1125" y="0"/>
                  </a:cubicBezTo>
                  <a:close/>
                </a:path>
              </a:pathLst>
            </a:custGeom>
            <a:solidFill>
              <a:schemeClr val="lt2">
                <a:alpha val="60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2" name="Google Shape;5152;p28"/>
            <p:cNvSpPr/>
            <p:nvPr/>
          </p:nvSpPr>
          <p:spPr>
            <a:xfrm>
              <a:off x="-2024025" y="3873275"/>
              <a:ext cx="18525" cy="32275"/>
            </a:xfrm>
            <a:custGeom>
              <a:rect b="b" l="l" r="r" t="t"/>
              <a:pathLst>
                <a:path extrusionOk="0" h="1291" w="741">
                  <a:moveTo>
                    <a:pt x="741" y="0"/>
                  </a:moveTo>
                  <a:lnTo>
                    <a:pt x="741" y="0"/>
                  </a:lnTo>
                  <a:cubicBezTo>
                    <a:pt x="360" y="338"/>
                    <a:pt x="85" y="783"/>
                    <a:pt x="1" y="1290"/>
                  </a:cubicBezTo>
                  <a:lnTo>
                    <a:pt x="572" y="1290"/>
                  </a:lnTo>
                  <a:cubicBezTo>
                    <a:pt x="466" y="846"/>
                    <a:pt x="741" y="444"/>
                    <a:pt x="741" y="0"/>
                  </a:cubicBezTo>
                  <a:close/>
                </a:path>
              </a:pathLst>
            </a:custGeom>
            <a:solidFill>
              <a:schemeClr val="lt2">
                <a:alpha val="60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3" name="Google Shape;5153;p28"/>
            <p:cNvSpPr/>
            <p:nvPr/>
          </p:nvSpPr>
          <p:spPr>
            <a:xfrm>
              <a:off x="-1996000" y="3841550"/>
              <a:ext cx="14300" cy="19575"/>
            </a:xfrm>
            <a:custGeom>
              <a:rect b="b" l="l" r="r" t="t"/>
              <a:pathLst>
                <a:path extrusionOk="0" h="783" w="572">
                  <a:moveTo>
                    <a:pt x="170" y="0"/>
                  </a:moveTo>
                  <a:cubicBezTo>
                    <a:pt x="212" y="275"/>
                    <a:pt x="149" y="550"/>
                    <a:pt x="1" y="783"/>
                  </a:cubicBezTo>
                  <a:cubicBezTo>
                    <a:pt x="572" y="613"/>
                    <a:pt x="445" y="317"/>
                    <a:pt x="170" y="0"/>
                  </a:cubicBezTo>
                  <a:close/>
                </a:path>
              </a:pathLst>
            </a:custGeom>
            <a:solidFill>
              <a:schemeClr val="lt2">
                <a:alpha val="60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4" name="Google Shape;5154;p28"/>
            <p:cNvSpPr/>
            <p:nvPr/>
          </p:nvSpPr>
          <p:spPr>
            <a:xfrm>
              <a:off x="-1996000" y="3813000"/>
              <a:ext cx="14300" cy="12175"/>
            </a:xfrm>
            <a:custGeom>
              <a:rect b="b" l="l" r="r" t="t"/>
              <a:pathLst>
                <a:path extrusionOk="0" h="487" w="572">
                  <a:moveTo>
                    <a:pt x="1" y="0"/>
                  </a:moveTo>
                  <a:lnTo>
                    <a:pt x="1" y="487"/>
                  </a:lnTo>
                  <a:cubicBezTo>
                    <a:pt x="276" y="317"/>
                    <a:pt x="572" y="169"/>
                    <a:pt x="1" y="0"/>
                  </a:cubicBezTo>
                  <a:close/>
                </a:path>
              </a:pathLst>
            </a:custGeom>
            <a:solidFill>
              <a:schemeClr val="lt2">
                <a:alpha val="60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5" name="Google Shape;5155;p28"/>
            <p:cNvSpPr/>
            <p:nvPr/>
          </p:nvSpPr>
          <p:spPr>
            <a:xfrm>
              <a:off x="-2718775" y="4110675"/>
              <a:ext cx="26450" cy="19575"/>
            </a:xfrm>
            <a:custGeom>
              <a:rect b="b" l="l" r="r" t="t"/>
              <a:pathLst>
                <a:path extrusionOk="0" h="783" w="1058">
                  <a:moveTo>
                    <a:pt x="1058" y="0"/>
                  </a:moveTo>
                  <a:lnTo>
                    <a:pt x="487" y="148"/>
                  </a:lnTo>
                  <a:cubicBezTo>
                    <a:pt x="0" y="254"/>
                    <a:pt x="127" y="550"/>
                    <a:pt x="296" y="783"/>
                  </a:cubicBezTo>
                  <a:cubicBezTo>
                    <a:pt x="508" y="487"/>
                    <a:pt x="952" y="360"/>
                    <a:pt x="1058" y="0"/>
                  </a:cubicBezTo>
                  <a:close/>
                </a:path>
              </a:pathLst>
            </a:custGeom>
            <a:solidFill>
              <a:schemeClr val="lt2">
                <a:alpha val="60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6" name="Google Shape;5156;p28"/>
            <p:cNvSpPr/>
            <p:nvPr/>
          </p:nvSpPr>
          <p:spPr>
            <a:xfrm>
              <a:off x="-2279400" y="3740550"/>
              <a:ext cx="28050" cy="20800"/>
            </a:xfrm>
            <a:custGeom>
              <a:rect b="b" l="l" r="r" t="t"/>
              <a:pathLst>
                <a:path extrusionOk="0" h="832" w="1122">
                  <a:moveTo>
                    <a:pt x="1121" y="1"/>
                  </a:moveTo>
                  <a:lnTo>
                    <a:pt x="1121" y="1"/>
                  </a:lnTo>
                  <a:cubicBezTo>
                    <a:pt x="572" y="85"/>
                    <a:pt x="318" y="466"/>
                    <a:pt x="1" y="804"/>
                  </a:cubicBezTo>
                  <a:cubicBezTo>
                    <a:pt x="98" y="823"/>
                    <a:pt x="186" y="831"/>
                    <a:pt x="265" y="831"/>
                  </a:cubicBezTo>
                  <a:cubicBezTo>
                    <a:pt x="821" y="831"/>
                    <a:pt x="955" y="408"/>
                    <a:pt x="1121" y="1"/>
                  </a:cubicBezTo>
                  <a:close/>
                </a:path>
              </a:pathLst>
            </a:custGeom>
            <a:solidFill>
              <a:schemeClr val="lt2">
                <a:alpha val="60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7" name="Google Shape;5157;p28"/>
            <p:cNvSpPr/>
            <p:nvPr/>
          </p:nvSpPr>
          <p:spPr>
            <a:xfrm>
              <a:off x="-1650200" y="3781800"/>
              <a:ext cx="57650" cy="58225"/>
            </a:xfrm>
            <a:custGeom>
              <a:rect b="b" l="l" r="r" t="t"/>
              <a:pathLst>
                <a:path extrusionOk="0" h="2329" w="2306">
                  <a:moveTo>
                    <a:pt x="1587" y="0"/>
                  </a:moveTo>
                  <a:cubicBezTo>
                    <a:pt x="1333" y="254"/>
                    <a:pt x="1227" y="614"/>
                    <a:pt x="846" y="783"/>
                  </a:cubicBezTo>
                  <a:cubicBezTo>
                    <a:pt x="593" y="1037"/>
                    <a:pt x="931" y="1460"/>
                    <a:pt x="466" y="1692"/>
                  </a:cubicBezTo>
                  <a:cubicBezTo>
                    <a:pt x="275" y="1777"/>
                    <a:pt x="0" y="2073"/>
                    <a:pt x="360" y="2263"/>
                  </a:cubicBezTo>
                  <a:cubicBezTo>
                    <a:pt x="440" y="2309"/>
                    <a:pt x="518" y="2328"/>
                    <a:pt x="594" y="2328"/>
                  </a:cubicBezTo>
                  <a:cubicBezTo>
                    <a:pt x="801" y="2328"/>
                    <a:pt x="994" y="2185"/>
                    <a:pt x="1164" y="2031"/>
                  </a:cubicBezTo>
                  <a:cubicBezTo>
                    <a:pt x="1375" y="1650"/>
                    <a:pt x="1269" y="1354"/>
                    <a:pt x="1777" y="1121"/>
                  </a:cubicBezTo>
                  <a:cubicBezTo>
                    <a:pt x="2136" y="677"/>
                    <a:pt x="2306" y="275"/>
                    <a:pt x="1587" y="0"/>
                  </a:cubicBezTo>
                  <a:close/>
                </a:path>
              </a:pathLst>
            </a:custGeom>
            <a:solidFill>
              <a:schemeClr val="lt2">
                <a:alpha val="60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8" name="Google Shape;5158;p28"/>
            <p:cNvSpPr/>
            <p:nvPr/>
          </p:nvSpPr>
          <p:spPr>
            <a:xfrm>
              <a:off x="-1660175" y="3801025"/>
              <a:ext cx="49650" cy="40725"/>
            </a:xfrm>
            <a:custGeom>
              <a:rect b="b" l="l" r="r" t="t"/>
              <a:pathLst>
                <a:path extrusionOk="0" h="1629" w="1986">
                  <a:moveTo>
                    <a:pt x="1024" y="1"/>
                  </a:moveTo>
                  <a:cubicBezTo>
                    <a:pt x="1" y="1"/>
                    <a:pt x="1139" y="1040"/>
                    <a:pt x="463" y="1219"/>
                  </a:cubicBezTo>
                  <a:cubicBezTo>
                    <a:pt x="173" y="1432"/>
                    <a:pt x="554" y="1627"/>
                    <a:pt x="831" y="1627"/>
                  </a:cubicBezTo>
                  <a:cubicBezTo>
                    <a:pt x="858" y="1627"/>
                    <a:pt x="883" y="1625"/>
                    <a:pt x="907" y="1621"/>
                  </a:cubicBezTo>
                  <a:cubicBezTo>
                    <a:pt x="955" y="1626"/>
                    <a:pt x="1000" y="1629"/>
                    <a:pt x="1042" y="1629"/>
                  </a:cubicBezTo>
                  <a:cubicBezTo>
                    <a:pt x="1709" y="1629"/>
                    <a:pt x="1707" y="1027"/>
                    <a:pt x="1986" y="669"/>
                  </a:cubicBezTo>
                  <a:lnTo>
                    <a:pt x="1986" y="500"/>
                  </a:lnTo>
                  <a:cubicBezTo>
                    <a:pt x="1436" y="543"/>
                    <a:pt x="1711" y="1050"/>
                    <a:pt x="1415" y="1240"/>
                  </a:cubicBezTo>
                  <a:cubicBezTo>
                    <a:pt x="1285" y="1321"/>
                    <a:pt x="1156" y="1452"/>
                    <a:pt x="1007" y="1452"/>
                  </a:cubicBezTo>
                  <a:cubicBezTo>
                    <a:pt x="962" y="1452"/>
                    <a:pt x="914" y="1439"/>
                    <a:pt x="865" y="1410"/>
                  </a:cubicBezTo>
                  <a:cubicBezTo>
                    <a:pt x="421" y="1114"/>
                    <a:pt x="1563" y="775"/>
                    <a:pt x="1245" y="14"/>
                  </a:cubicBezTo>
                  <a:cubicBezTo>
                    <a:pt x="1162" y="5"/>
                    <a:pt x="1089" y="1"/>
                    <a:pt x="1024" y="1"/>
                  </a:cubicBezTo>
                  <a:close/>
                </a:path>
              </a:pathLst>
            </a:custGeom>
            <a:solidFill>
              <a:schemeClr val="lt2">
                <a:alpha val="60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9" name="Google Shape;5159;p28"/>
            <p:cNvSpPr/>
            <p:nvPr/>
          </p:nvSpPr>
          <p:spPr>
            <a:xfrm>
              <a:off x="-2762675" y="4069950"/>
              <a:ext cx="75125" cy="74000"/>
            </a:xfrm>
            <a:custGeom>
              <a:rect b="b" l="l" r="r" t="t"/>
              <a:pathLst>
                <a:path extrusionOk="0" h="2960" w="3005">
                  <a:moveTo>
                    <a:pt x="2243" y="1"/>
                  </a:moveTo>
                  <a:cubicBezTo>
                    <a:pt x="1355" y="149"/>
                    <a:pt x="1355" y="1016"/>
                    <a:pt x="741" y="1375"/>
                  </a:cubicBezTo>
                  <a:cubicBezTo>
                    <a:pt x="1" y="1841"/>
                    <a:pt x="149" y="2348"/>
                    <a:pt x="572" y="2898"/>
                  </a:cubicBezTo>
                  <a:cubicBezTo>
                    <a:pt x="674" y="2941"/>
                    <a:pt x="765" y="2960"/>
                    <a:pt x="848" y="2960"/>
                  </a:cubicBezTo>
                  <a:cubicBezTo>
                    <a:pt x="1309" y="2960"/>
                    <a:pt x="1509" y="2387"/>
                    <a:pt x="1970" y="2387"/>
                  </a:cubicBezTo>
                  <a:cubicBezTo>
                    <a:pt x="1990" y="2387"/>
                    <a:pt x="2010" y="2388"/>
                    <a:pt x="2031" y="2390"/>
                  </a:cubicBezTo>
                  <a:cubicBezTo>
                    <a:pt x="2095" y="2179"/>
                    <a:pt x="1968" y="1925"/>
                    <a:pt x="2243" y="1777"/>
                  </a:cubicBezTo>
                  <a:cubicBezTo>
                    <a:pt x="2602" y="1460"/>
                    <a:pt x="2962" y="1143"/>
                    <a:pt x="3004" y="656"/>
                  </a:cubicBezTo>
                  <a:lnTo>
                    <a:pt x="3004" y="656"/>
                  </a:lnTo>
                  <a:cubicBezTo>
                    <a:pt x="2793" y="677"/>
                    <a:pt x="2518" y="614"/>
                    <a:pt x="2475" y="868"/>
                  </a:cubicBezTo>
                  <a:cubicBezTo>
                    <a:pt x="2370" y="1375"/>
                    <a:pt x="1799" y="1629"/>
                    <a:pt x="1672" y="2116"/>
                  </a:cubicBezTo>
                  <a:cubicBezTo>
                    <a:pt x="1619" y="2290"/>
                    <a:pt x="1466" y="2407"/>
                    <a:pt x="1296" y="2407"/>
                  </a:cubicBezTo>
                  <a:cubicBezTo>
                    <a:pt x="1259" y="2407"/>
                    <a:pt x="1222" y="2402"/>
                    <a:pt x="1185" y="2390"/>
                  </a:cubicBezTo>
                  <a:cubicBezTo>
                    <a:pt x="614" y="2094"/>
                    <a:pt x="1926" y="381"/>
                    <a:pt x="2243" y="1"/>
                  </a:cubicBezTo>
                  <a:close/>
                </a:path>
              </a:pathLst>
            </a:custGeom>
            <a:solidFill>
              <a:schemeClr val="lt2">
                <a:alpha val="60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0" name="Google Shape;5160;p28"/>
            <p:cNvSpPr/>
            <p:nvPr/>
          </p:nvSpPr>
          <p:spPr>
            <a:xfrm>
              <a:off x="-1383200" y="3907100"/>
              <a:ext cx="28025" cy="43550"/>
            </a:xfrm>
            <a:custGeom>
              <a:rect b="b" l="l" r="r" t="t"/>
              <a:pathLst>
                <a:path extrusionOk="0" h="1742" w="1121">
                  <a:moveTo>
                    <a:pt x="572" y="1"/>
                  </a:moveTo>
                  <a:lnTo>
                    <a:pt x="572" y="1"/>
                  </a:lnTo>
                  <a:cubicBezTo>
                    <a:pt x="1" y="508"/>
                    <a:pt x="762" y="1312"/>
                    <a:pt x="1" y="1735"/>
                  </a:cubicBezTo>
                  <a:cubicBezTo>
                    <a:pt x="53" y="1739"/>
                    <a:pt x="101" y="1742"/>
                    <a:pt x="145" y="1742"/>
                  </a:cubicBezTo>
                  <a:cubicBezTo>
                    <a:pt x="1120" y="1742"/>
                    <a:pt x="430" y="668"/>
                    <a:pt x="572" y="1"/>
                  </a:cubicBezTo>
                  <a:close/>
                </a:path>
              </a:pathLst>
            </a:custGeom>
            <a:solidFill>
              <a:schemeClr val="lt2">
                <a:alpha val="60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1" name="Google Shape;5161;p28"/>
            <p:cNvSpPr/>
            <p:nvPr/>
          </p:nvSpPr>
          <p:spPr>
            <a:xfrm>
              <a:off x="-2303725" y="3678675"/>
              <a:ext cx="51850" cy="80275"/>
            </a:xfrm>
            <a:custGeom>
              <a:rect b="b" l="l" r="r" t="t"/>
              <a:pathLst>
                <a:path extrusionOk="0" h="3211" w="2074">
                  <a:moveTo>
                    <a:pt x="1351" y="0"/>
                  </a:moveTo>
                  <a:cubicBezTo>
                    <a:pt x="747" y="0"/>
                    <a:pt x="985" y="1549"/>
                    <a:pt x="233" y="1841"/>
                  </a:cubicBezTo>
                  <a:cubicBezTo>
                    <a:pt x="1" y="2137"/>
                    <a:pt x="297" y="2497"/>
                    <a:pt x="64" y="2793"/>
                  </a:cubicBezTo>
                  <a:cubicBezTo>
                    <a:pt x="144" y="3105"/>
                    <a:pt x="251" y="3210"/>
                    <a:pt x="373" y="3210"/>
                  </a:cubicBezTo>
                  <a:cubicBezTo>
                    <a:pt x="540" y="3210"/>
                    <a:pt x="736" y="3012"/>
                    <a:pt x="931" y="2877"/>
                  </a:cubicBezTo>
                  <a:cubicBezTo>
                    <a:pt x="1777" y="2306"/>
                    <a:pt x="1354" y="1312"/>
                    <a:pt x="1946" y="636"/>
                  </a:cubicBezTo>
                  <a:cubicBezTo>
                    <a:pt x="2073" y="488"/>
                    <a:pt x="1650" y="65"/>
                    <a:pt x="1375" y="1"/>
                  </a:cubicBezTo>
                  <a:cubicBezTo>
                    <a:pt x="1367" y="1"/>
                    <a:pt x="1359" y="0"/>
                    <a:pt x="1351" y="0"/>
                  </a:cubicBezTo>
                  <a:close/>
                </a:path>
              </a:pathLst>
            </a:custGeom>
            <a:solidFill>
              <a:schemeClr val="lt2">
                <a:alpha val="60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2" name="Google Shape;5162;p28"/>
            <p:cNvSpPr/>
            <p:nvPr/>
          </p:nvSpPr>
          <p:spPr>
            <a:xfrm>
              <a:off x="-1471500" y="3938150"/>
              <a:ext cx="71350" cy="53100"/>
            </a:xfrm>
            <a:custGeom>
              <a:rect b="b" l="l" r="r" t="t"/>
              <a:pathLst>
                <a:path extrusionOk="0" h="2124" w="2854">
                  <a:moveTo>
                    <a:pt x="2313" y="0"/>
                  </a:moveTo>
                  <a:cubicBezTo>
                    <a:pt x="2282" y="0"/>
                    <a:pt x="2252" y="2"/>
                    <a:pt x="2222" y="6"/>
                  </a:cubicBezTo>
                  <a:cubicBezTo>
                    <a:pt x="2010" y="154"/>
                    <a:pt x="1629" y="28"/>
                    <a:pt x="1481" y="345"/>
                  </a:cubicBezTo>
                  <a:cubicBezTo>
                    <a:pt x="1418" y="852"/>
                    <a:pt x="1016" y="1275"/>
                    <a:pt x="487" y="1360"/>
                  </a:cubicBezTo>
                  <a:cubicBezTo>
                    <a:pt x="234" y="1423"/>
                    <a:pt x="1" y="1614"/>
                    <a:pt x="43" y="1889"/>
                  </a:cubicBezTo>
                  <a:cubicBezTo>
                    <a:pt x="128" y="2078"/>
                    <a:pt x="315" y="2123"/>
                    <a:pt x="529" y="2123"/>
                  </a:cubicBezTo>
                  <a:cubicBezTo>
                    <a:pt x="727" y="2123"/>
                    <a:pt x="950" y="2084"/>
                    <a:pt x="1137" y="2084"/>
                  </a:cubicBezTo>
                  <a:cubicBezTo>
                    <a:pt x="1200" y="2084"/>
                    <a:pt x="1259" y="2088"/>
                    <a:pt x="1312" y="2100"/>
                  </a:cubicBezTo>
                  <a:lnTo>
                    <a:pt x="1672" y="1804"/>
                  </a:lnTo>
                  <a:cubicBezTo>
                    <a:pt x="1756" y="1149"/>
                    <a:pt x="2031" y="620"/>
                    <a:pt x="2835" y="429"/>
                  </a:cubicBezTo>
                  <a:cubicBezTo>
                    <a:pt x="2854" y="164"/>
                    <a:pt x="2583" y="0"/>
                    <a:pt x="2313" y="0"/>
                  </a:cubicBezTo>
                  <a:close/>
                </a:path>
              </a:pathLst>
            </a:custGeom>
            <a:solidFill>
              <a:schemeClr val="lt2">
                <a:alpha val="60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3" name="Google Shape;5163;p28"/>
            <p:cNvSpPr/>
            <p:nvPr/>
          </p:nvSpPr>
          <p:spPr>
            <a:xfrm>
              <a:off x="-1433425" y="3921275"/>
              <a:ext cx="58625" cy="61450"/>
            </a:xfrm>
            <a:custGeom>
              <a:rect b="b" l="l" r="r" t="t"/>
              <a:pathLst>
                <a:path extrusionOk="0" h="2458" w="2345">
                  <a:moveTo>
                    <a:pt x="1700" y="0"/>
                  </a:moveTo>
                  <a:cubicBezTo>
                    <a:pt x="1581" y="0"/>
                    <a:pt x="1477" y="56"/>
                    <a:pt x="1439" y="195"/>
                  </a:cubicBezTo>
                  <a:cubicBezTo>
                    <a:pt x="1714" y="512"/>
                    <a:pt x="1312" y="745"/>
                    <a:pt x="1270" y="999"/>
                  </a:cubicBezTo>
                  <a:cubicBezTo>
                    <a:pt x="297" y="1147"/>
                    <a:pt x="1" y="1675"/>
                    <a:pt x="149" y="2458"/>
                  </a:cubicBezTo>
                  <a:cubicBezTo>
                    <a:pt x="614" y="1189"/>
                    <a:pt x="1460" y="1570"/>
                    <a:pt x="2137" y="576"/>
                  </a:cubicBezTo>
                  <a:cubicBezTo>
                    <a:pt x="2344" y="309"/>
                    <a:pt x="1980" y="0"/>
                    <a:pt x="1700" y="0"/>
                  </a:cubicBezTo>
                  <a:close/>
                </a:path>
              </a:pathLst>
            </a:custGeom>
            <a:solidFill>
              <a:schemeClr val="lt2">
                <a:alpha val="60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4" name="Google Shape;5164;p28"/>
            <p:cNvSpPr/>
            <p:nvPr/>
          </p:nvSpPr>
          <p:spPr>
            <a:xfrm>
              <a:off x="-1411225" y="3926025"/>
              <a:ext cx="35250" cy="20225"/>
            </a:xfrm>
            <a:custGeom>
              <a:rect b="b" l="l" r="r" t="t"/>
              <a:pathLst>
                <a:path extrusionOk="0" h="809" w="1410">
                  <a:moveTo>
                    <a:pt x="661" y="1"/>
                  </a:moveTo>
                  <a:cubicBezTo>
                    <a:pt x="627" y="1"/>
                    <a:pt x="590" y="2"/>
                    <a:pt x="551" y="5"/>
                  </a:cubicBezTo>
                  <a:lnTo>
                    <a:pt x="382" y="5"/>
                  </a:lnTo>
                  <a:lnTo>
                    <a:pt x="1" y="491"/>
                  </a:lnTo>
                  <a:cubicBezTo>
                    <a:pt x="64" y="639"/>
                    <a:pt x="212" y="766"/>
                    <a:pt x="382" y="809"/>
                  </a:cubicBezTo>
                  <a:cubicBezTo>
                    <a:pt x="847" y="647"/>
                    <a:pt x="1409" y="1"/>
                    <a:pt x="661" y="1"/>
                  </a:cubicBezTo>
                  <a:close/>
                </a:path>
              </a:pathLst>
            </a:custGeom>
            <a:solidFill>
              <a:schemeClr val="lt2">
                <a:alpha val="60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5" name="Google Shape;5165;p28"/>
            <p:cNvSpPr/>
            <p:nvPr/>
          </p:nvSpPr>
          <p:spPr>
            <a:xfrm>
              <a:off x="-2803900" y="3810875"/>
              <a:ext cx="39900" cy="45625"/>
            </a:xfrm>
            <a:custGeom>
              <a:rect b="b" l="l" r="r" t="t"/>
              <a:pathLst>
                <a:path extrusionOk="0" h="1825" w="1596">
                  <a:moveTo>
                    <a:pt x="741" y="0"/>
                  </a:moveTo>
                  <a:lnTo>
                    <a:pt x="191" y="1037"/>
                  </a:lnTo>
                  <a:cubicBezTo>
                    <a:pt x="64" y="1037"/>
                    <a:pt x="64" y="1143"/>
                    <a:pt x="0" y="1185"/>
                  </a:cubicBezTo>
                  <a:lnTo>
                    <a:pt x="0" y="1671"/>
                  </a:lnTo>
                  <a:cubicBezTo>
                    <a:pt x="157" y="1778"/>
                    <a:pt x="308" y="1824"/>
                    <a:pt x="447" y="1824"/>
                  </a:cubicBezTo>
                  <a:cubicBezTo>
                    <a:pt x="1190" y="1824"/>
                    <a:pt x="1596" y="499"/>
                    <a:pt x="741" y="0"/>
                  </a:cubicBezTo>
                  <a:close/>
                </a:path>
              </a:pathLst>
            </a:custGeom>
            <a:solidFill>
              <a:schemeClr val="lt2">
                <a:alpha val="60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6" name="Google Shape;5166;p28"/>
            <p:cNvSpPr/>
            <p:nvPr/>
          </p:nvSpPr>
          <p:spPr>
            <a:xfrm>
              <a:off x="-2810250" y="3804525"/>
              <a:ext cx="11125" cy="36500"/>
            </a:xfrm>
            <a:custGeom>
              <a:rect b="b" l="l" r="r" t="t"/>
              <a:pathLst>
                <a:path extrusionOk="0" h="1460" w="445">
                  <a:moveTo>
                    <a:pt x="445" y="1"/>
                  </a:moveTo>
                  <a:cubicBezTo>
                    <a:pt x="1" y="445"/>
                    <a:pt x="297" y="974"/>
                    <a:pt x="254" y="1460"/>
                  </a:cubicBezTo>
                  <a:lnTo>
                    <a:pt x="445" y="1291"/>
                  </a:lnTo>
                  <a:cubicBezTo>
                    <a:pt x="445" y="868"/>
                    <a:pt x="445" y="424"/>
                    <a:pt x="445" y="1"/>
                  </a:cubicBezTo>
                  <a:close/>
                </a:path>
              </a:pathLst>
            </a:custGeom>
            <a:solidFill>
              <a:schemeClr val="lt2">
                <a:alpha val="60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7" name="Google Shape;5167;p28"/>
            <p:cNvSpPr/>
            <p:nvPr/>
          </p:nvSpPr>
          <p:spPr>
            <a:xfrm>
              <a:off x="-1216100" y="4099100"/>
              <a:ext cx="34200" cy="16875"/>
            </a:xfrm>
            <a:custGeom>
              <a:rect b="b" l="l" r="r" t="t"/>
              <a:pathLst>
                <a:path extrusionOk="0" h="675" w="1368">
                  <a:moveTo>
                    <a:pt x="772" y="0"/>
                  </a:moveTo>
                  <a:cubicBezTo>
                    <a:pt x="660" y="0"/>
                    <a:pt x="532" y="37"/>
                    <a:pt x="402" y="125"/>
                  </a:cubicBezTo>
                  <a:cubicBezTo>
                    <a:pt x="0" y="379"/>
                    <a:pt x="465" y="484"/>
                    <a:pt x="550" y="653"/>
                  </a:cubicBezTo>
                  <a:lnTo>
                    <a:pt x="740" y="675"/>
                  </a:lnTo>
                  <a:cubicBezTo>
                    <a:pt x="1368" y="460"/>
                    <a:pt x="1170" y="0"/>
                    <a:pt x="772" y="0"/>
                  </a:cubicBezTo>
                  <a:close/>
                </a:path>
              </a:pathLst>
            </a:custGeom>
            <a:solidFill>
              <a:schemeClr val="lt2">
                <a:alpha val="60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8" name="Google Shape;5168;p28"/>
            <p:cNvSpPr/>
            <p:nvPr/>
          </p:nvSpPr>
          <p:spPr>
            <a:xfrm>
              <a:off x="-1434475" y="3938375"/>
              <a:ext cx="18525" cy="7875"/>
            </a:xfrm>
            <a:custGeom>
              <a:rect b="b" l="l" r="r" t="t"/>
              <a:pathLst>
                <a:path extrusionOk="0" h="315" w="741">
                  <a:moveTo>
                    <a:pt x="402" y="1"/>
                  </a:moveTo>
                  <a:cubicBezTo>
                    <a:pt x="212" y="1"/>
                    <a:pt x="40" y="50"/>
                    <a:pt x="0" y="315"/>
                  </a:cubicBezTo>
                  <a:lnTo>
                    <a:pt x="741" y="19"/>
                  </a:lnTo>
                  <a:cubicBezTo>
                    <a:pt x="637" y="19"/>
                    <a:pt x="517" y="1"/>
                    <a:pt x="402" y="1"/>
                  </a:cubicBezTo>
                  <a:close/>
                </a:path>
              </a:pathLst>
            </a:custGeom>
            <a:solidFill>
              <a:schemeClr val="lt2">
                <a:alpha val="60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9" name="Google Shape;5169;p28"/>
            <p:cNvSpPr/>
            <p:nvPr/>
          </p:nvSpPr>
          <p:spPr>
            <a:xfrm>
              <a:off x="-2306375" y="3724700"/>
              <a:ext cx="12200" cy="23800"/>
            </a:xfrm>
            <a:custGeom>
              <a:rect b="b" l="l" r="r" t="t"/>
              <a:pathLst>
                <a:path extrusionOk="0" h="952" w="488">
                  <a:moveTo>
                    <a:pt x="339" y="0"/>
                  </a:moveTo>
                  <a:cubicBezTo>
                    <a:pt x="1" y="275"/>
                    <a:pt x="212" y="635"/>
                    <a:pt x="170" y="952"/>
                  </a:cubicBezTo>
                  <a:cubicBezTo>
                    <a:pt x="487" y="677"/>
                    <a:pt x="276" y="317"/>
                    <a:pt x="339" y="0"/>
                  </a:cubicBezTo>
                  <a:close/>
                </a:path>
              </a:pathLst>
            </a:custGeom>
            <a:solidFill>
              <a:schemeClr val="lt2">
                <a:alpha val="60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5170" name="Google Shape;5170;p28"/>
          <p:cNvPicPr preferRelativeResize="0"/>
          <p:nvPr/>
        </p:nvPicPr>
        <p:blipFill>
          <a:blip r:embed="rId3">
            <a:alphaModFix amt="76000"/>
          </a:blip>
          <a:stretch>
            <a:fillRect/>
          </a:stretch>
        </p:blipFill>
        <p:spPr>
          <a:xfrm>
            <a:off x="7924350" y="423462"/>
            <a:ext cx="3793026" cy="673800"/>
          </a:xfrm>
          <a:prstGeom prst="rect">
            <a:avLst/>
          </a:prstGeom>
          <a:noFill/>
          <a:ln>
            <a:noFill/>
          </a:ln>
        </p:spPr>
      </p:pic>
      <p:sp>
        <p:nvSpPr>
          <p:cNvPr id="5171" name="Google Shape;5171;p2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2">
  <p:cSld name="CUSTOM_20">
    <p:spTree>
      <p:nvGrpSpPr>
        <p:cNvPr id="5172" name="Shape 5172"/>
        <p:cNvGrpSpPr/>
        <p:nvPr/>
      </p:nvGrpSpPr>
      <p:grpSpPr>
        <a:xfrm>
          <a:off x="0" y="0"/>
          <a:ext cx="0" cy="0"/>
          <a:chOff x="0" y="0"/>
          <a:chExt cx="0" cy="0"/>
        </a:xfrm>
      </p:grpSpPr>
      <p:pic>
        <p:nvPicPr>
          <p:cNvPr id="5173" name="Google Shape;5173;p29"/>
          <p:cNvPicPr preferRelativeResize="0"/>
          <p:nvPr/>
        </p:nvPicPr>
        <p:blipFill>
          <a:blip r:embed="rId2">
            <a:alphaModFix/>
          </a:blip>
          <a:stretch>
            <a:fillRect/>
          </a:stretch>
        </p:blipFill>
        <p:spPr>
          <a:xfrm>
            <a:off x="0" y="0"/>
            <a:ext cx="9144000" cy="5143500"/>
          </a:xfrm>
          <a:prstGeom prst="rect">
            <a:avLst/>
          </a:prstGeom>
          <a:noFill/>
          <a:ln>
            <a:noFill/>
          </a:ln>
        </p:spPr>
      </p:pic>
      <p:sp>
        <p:nvSpPr>
          <p:cNvPr id="5174" name="Google Shape;5174;p29"/>
          <p:cNvSpPr txBox="1"/>
          <p:nvPr>
            <p:ph idx="1" type="subTitle"/>
          </p:nvPr>
        </p:nvSpPr>
        <p:spPr>
          <a:xfrm>
            <a:off x="3208455" y="2919764"/>
            <a:ext cx="2759400" cy="406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b="1" sz="2000">
                <a:solidFill>
                  <a:schemeClr val="accent3"/>
                </a:solidFill>
                <a:latin typeface="Caveat Brush"/>
                <a:ea typeface="Caveat Brush"/>
                <a:cs typeface="Caveat Brush"/>
                <a:sym typeface="Caveat Brush"/>
              </a:defRPr>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5175" name="Google Shape;5175;p29"/>
          <p:cNvSpPr txBox="1"/>
          <p:nvPr>
            <p:ph idx="2" type="subTitle"/>
          </p:nvPr>
        </p:nvSpPr>
        <p:spPr>
          <a:xfrm>
            <a:off x="5866471" y="3357736"/>
            <a:ext cx="2759400" cy="406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b="1" sz="2000">
                <a:solidFill>
                  <a:schemeClr val="accent3"/>
                </a:solidFill>
                <a:latin typeface="Caveat Brush"/>
                <a:ea typeface="Caveat Brush"/>
                <a:cs typeface="Caveat Brush"/>
                <a:sym typeface="Caveat Brush"/>
              </a:defRPr>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5176" name="Google Shape;5176;p29"/>
          <p:cNvSpPr txBox="1"/>
          <p:nvPr>
            <p:ph idx="3" type="subTitle"/>
          </p:nvPr>
        </p:nvSpPr>
        <p:spPr>
          <a:xfrm>
            <a:off x="460100" y="3362108"/>
            <a:ext cx="2759400" cy="406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b="1" sz="2000">
                <a:solidFill>
                  <a:schemeClr val="accent3"/>
                </a:solidFill>
                <a:latin typeface="Caveat Brush"/>
                <a:ea typeface="Caveat Brush"/>
                <a:cs typeface="Caveat Brush"/>
                <a:sym typeface="Caveat Brush"/>
              </a:defRPr>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5177" name="Google Shape;5177;p29"/>
          <p:cNvSpPr txBox="1"/>
          <p:nvPr>
            <p:ph idx="4" type="subTitle"/>
          </p:nvPr>
        </p:nvSpPr>
        <p:spPr>
          <a:xfrm>
            <a:off x="3335055" y="3204149"/>
            <a:ext cx="2506200" cy="926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5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5178" name="Google Shape;5178;p29"/>
          <p:cNvSpPr txBox="1"/>
          <p:nvPr>
            <p:ph idx="5" type="subTitle"/>
          </p:nvPr>
        </p:nvSpPr>
        <p:spPr>
          <a:xfrm>
            <a:off x="5993077" y="3648403"/>
            <a:ext cx="2506200" cy="926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5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5179" name="Google Shape;5179;p29"/>
          <p:cNvSpPr txBox="1"/>
          <p:nvPr>
            <p:ph idx="6" type="subTitle"/>
          </p:nvPr>
        </p:nvSpPr>
        <p:spPr>
          <a:xfrm>
            <a:off x="586700" y="3647905"/>
            <a:ext cx="2506200" cy="926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5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5180" name="Google Shape;5180;p29"/>
          <p:cNvSpPr txBox="1"/>
          <p:nvPr>
            <p:ph type="title"/>
          </p:nvPr>
        </p:nvSpPr>
        <p:spPr>
          <a:xfrm>
            <a:off x="716550" y="655575"/>
            <a:ext cx="77109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5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grpSp>
        <p:nvGrpSpPr>
          <p:cNvPr id="5181" name="Google Shape;5181;p29"/>
          <p:cNvGrpSpPr/>
          <p:nvPr/>
        </p:nvGrpSpPr>
        <p:grpSpPr>
          <a:xfrm flipH="1">
            <a:off x="-12" y="757134"/>
            <a:ext cx="2106500" cy="597475"/>
            <a:chOff x="-2810250" y="3572525"/>
            <a:chExt cx="2106500" cy="597475"/>
          </a:xfrm>
        </p:grpSpPr>
        <p:sp>
          <p:nvSpPr>
            <p:cNvPr id="5182" name="Google Shape;5182;p29"/>
            <p:cNvSpPr/>
            <p:nvPr/>
          </p:nvSpPr>
          <p:spPr>
            <a:xfrm>
              <a:off x="-2396250" y="4007475"/>
              <a:ext cx="133850" cy="123700"/>
            </a:xfrm>
            <a:custGeom>
              <a:rect b="b" l="l" r="r" t="t"/>
              <a:pathLst>
                <a:path extrusionOk="0" h="4948" w="5354">
                  <a:moveTo>
                    <a:pt x="3665" y="0"/>
                  </a:moveTo>
                  <a:cubicBezTo>
                    <a:pt x="3419" y="0"/>
                    <a:pt x="3177" y="89"/>
                    <a:pt x="2983" y="258"/>
                  </a:cubicBezTo>
                  <a:cubicBezTo>
                    <a:pt x="2771" y="1971"/>
                    <a:pt x="1" y="2521"/>
                    <a:pt x="339" y="4445"/>
                  </a:cubicBezTo>
                  <a:cubicBezTo>
                    <a:pt x="400" y="4488"/>
                    <a:pt x="452" y="4505"/>
                    <a:pt x="498" y="4505"/>
                  </a:cubicBezTo>
                  <a:cubicBezTo>
                    <a:pt x="693" y="4505"/>
                    <a:pt x="777" y="4189"/>
                    <a:pt x="1039" y="4189"/>
                  </a:cubicBezTo>
                  <a:cubicBezTo>
                    <a:pt x="1052" y="4189"/>
                    <a:pt x="1065" y="4190"/>
                    <a:pt x="1079" y="4192"/>
                  </a:cubicBezTo>
                  <a:cubicBezTo>
                    <a:pt x="1164" y="4466"/>
                    <a:pt x="614" y="4466"/>
                    <a:pt x="762" y="4763"/>
                  </a:cubicBezTo>
                  <a:cubicBezTo>
                    <a:pt x="893" y="4882"/>
                    <a:pt x="1072" y="4948"/>
                    <a:pt x="1226" y="4948"/>
                  </a:cubicBezTo>
                  <a:cubicBezTo>
                    <a:pt x="1344" y="4948"/>
                    <a:pt x="1447" y="4909"/>
                    <a:pt x="1502" y="4826"/>
                  </a:cubicBezTo>
                  <a:cubicBezTo>
                    <a:pt x="1946" y="4213"/>
                    <a:pt x="2750" y="3853"/>
                    <a:pt x="3004" y="3155"/>
                  </a:cubicBezTo>
                  <a:cubicBezTo>
                    <a:pt x="3110" y="2817"/>
                    <a:pt x="3363" y="2542"/>
                    <a:pt x="3659" y="2373"/>
                  </a:cubicBezTo>
                  <a:cubicBezTo>
                    <a:pt x="4558" y="1871"/>
                    <a:pt x="5354" y="109"/>
                    <a:pt x="4167" y="109"/>
                  </a:cubicBezTo>
                  <a:cubicBezTo>
                    <a:pt x="4153" y="109"/>
                    <a:pt x="4139" y="109"/>
                    <a:pt x="4125" y="110"/>
                  </a:cubicBezTo>
                  <a:cubicBezTo>
                    <a:pt x="3977" y="36"/>
                    <a:pt x="3820" y="0"/>
                    <a:pt x="3665" y="0"/>
                  </a:cubicBezTo>
                  <a:close/>
                </a:path>
              </a:pathLst>
            </a:custGeom>
            <a:solidFill>
              <a:schemeClr val="lt2">
                <a:alpha val="60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3" name="Google Shape;5183;p29"/>
            <p:cNvSpPr/>
            <p:nvPr/>
          </p:nvSpPr>
          <p:spPr>
            <a:xfrm>
              <a:off x="-1076525" y="3572525"/>
              <a:ext cx="126925" cy="104075"/>
            </a:xfrm>
            <a:custGeom>
              <a:rect b="b" l="l" r="r" t="t"/>
              <a:pathLst>
                <a:path extrusionOk="0" h="4163" w="5077">
                  <a:moveTo>
                    <a:pt x="3337" y="1"/>
                  </a:moveTo>
                  <a:cubicBezTo>
                    <a:pt x="3025" y="1"/>
                    <a:pt x="2736" y="55"/>
                    <a:pt x="2602" y="165"/>
                  </a:cubicBezTo>
                  <a:cubicBezTo>
                    <a:pt x="2665" y="715"/>
                    <a:pt x="1798" y="906"/>
                    <a:pt x="1841" y="1477"/>
                  </a:cubicBezTo>
                  <a:cubicBezTo>
                    <a:pt x="1819" y="1815"/>
                    <a:pt x="1544" y="1900"/>
                    <a:pt x="1248" y="1963"/>
                  </a:cubicBezTo>
                  <a:cubicBezTo>
                    <a:pt x="254" y="2513"/>
                    <a:pt x="1" y="4099"/>
                    <a:pt x="1502" y="4163"/>
                  </a:cubicBezTo>
                  <a:cubicBezTo>
                    <a:pt x="2412" y="3824"/>
                    <a:pt x="3173" y="3190"/>
                    <a:pt x="3659" y="2365"/>
                  </a:cubicBezTo>
                  <a:cubicBezTo>
                    <a:pt x="3793" y="1912"/>
                    <a:pt x="4060" y="1739"/>
                    <a:pt x="4460" y="1739"/>
                  </a:cubicBezTo>
                  <a:cubicBezTo>
                    <a:pt x="4565" y="1739"/>
                    <a:pt x="4678" y="1751"/>
                    <a:pt x="4801" y="1773"/>
                  </a:cubicBezTo>
                  <a:cubicBezTo>
                    <a:pt x="4738" y="1604"/>
                    <a:pt x="5076" y="1477"/>
                    <a:pt x="4865" y="1286"/>
                  </a:cubicBezTo>
                  <a:cubicBezTo>
                    <a:pt x="4670" y="1119"/>
                    <a:pt x="4486" y="1055"/>
                    <a:pt x="4305" y="1055"/>
                  </a:cubicBezTo>
                  <a:cubicBezTo>
                    <a:pt x="3779" y="1055"/>
                    <a:pt x="3290" y="1599"/>
                    <a:pt x="2708" y="1709"/>
                  </a:cubicBezTo>
                  <a:cubicBezTo>
                    <a:pt x="2792" y="1202"/>
                    <a:pt x="3215" y="948"/>
                    <a:pt x="3511" y="715"/>
                  </a:cubicBezTo>
                  <a:cubicBezTo>
                    <a:pt x="3571" y="673"/>
                    <a:pt x="3645" y="658"/>
                    <a:pt x="3726" y="658"/>
                  </a:cubicBezTo>
                  <a:cubicBezTo>
                    <a:pt x="3891" y="658"/>
                    <a:pt x="4083" y="718"/>
                    <a:pt x="4233" y="718"/>
                  </a:cubicBezTo>
                  <a:cubicBezTo>
                    <a:pt x="4373" y="718"/>
                    <a:pt x="4476" y="666"/>
                    <a:pt x="4484" y="461"/>
                  </a:cubicBezTo>
                  <a:cubicBezTo>
                    <a:pt x="4458" y="156"/>
                    <a:pt x="3864" y="1"/>
                    <a:pt x="3337" y="1"/>
                  </a:cubicBezTo>
                  <a:close/>
                </a:path>
              </a:pathLst>
            </a:custGeom>
            <a:solidFill>
              <a:schemeClr val="lt2">
                <a:alpha val="60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4" name="Google Shape;5184;p29"/>
            <p:cNvSpPr/>
            <p:nvPr/>
          </p:nvSpPr>
          <p:spPr>
            <a:xfrm>
              <a:off x="-2407875" y="4057575"/>
              <a:ext cx="141200" cy="94050"/>
            </a:xfrm>
            <a:custGeom>
              <a:rect b="b" l="l" r="r" t="t"/>
              <a:pathLst>
                <a:path extrusionOk="0" h="3762" w="5648">
                  <a:moveTo>
                    <a:pt x="4962" y="0"/>
                  </a:moveTo>
                  <a:cubicBezTo>
                    <a:pt x="4363" y="0"/>
                    <a:pt x="3743" y="352"/>
                    <a:pt x="3532" y="940"/>
                  </a:cubicBezTo>
                  <a:cubicBezTo>
                    <a:pt x="3405" y="1638"/>
                    <a:pt x="2665" y="1743"/>
                    <a:pt x="2369" y="2293"/>
                  </a:cubicBezTo>
                  <a:cubicBezTo>
                    <a:pt x="2144" y="2744"/>
                    <a:pt x="1958" y="2962"/>
                    <a:pt x="1704" y="2962"/>
                  </a:cubicBezTo>
                  <a:cubicBezTo>
                    <a:pt x="1506" y="2962"/>
                    <a:pt x="1265" y="2828"/>
                    <a:pt x="931" y="2568"/>
                  </a:cubicBezTo>
                  <a:cubicBezTo>
                    <a:pt x="656" y="2399"/>
                    <a:pt x="677" y="2188"/>
                    <a:pt x="740" y="1955"/>
                  </a:cubicBezTo>
                  <a:cubicBezTo>
                    <a:pt x="844" y="1728"/>
                    <a:pt x="715" y="1616"/>
                    <a:pt x="571" y="1616"/>
                  </a:cubicBezTo>
                  <a:cubicBezTo>
                    <a:pt x="420" y="1616"/>
                    <a:pt x="253" y="1738"/>
                    <a:pt x="317" y="1976"/>
                  </a:cubicBezTo>
                  <a:cubicBezTo>
                    <a:pt x="85" y="2293"/>
                    <a:pt x="0" y="2801"/>
                    <a:pt x="360" y="3076"/>
                  </a:cubicBezTo>
                  <a:cubicBezTo>
                    <a:pt x="1067" y="3522"/>
                    <a:pt x="1545" y="3761"/>
                    <a:pt x="1963" y="3761"/>
                  </a:cubicBezTo>
                  <a:cubicBezTo>
                    <a:pt x="2358" y="3761"/>
                    <a:pt x="2699" y="3549"/>
                    <a:pt x="3130" y="3097"/>
                  </a:cubicBezTo>
                  <a:cubicBezTo>
                    <a:pt x="3997" y="2166"/>
                    <a:pt x="5097" y="1342"/>
                    <a:pt x="5647" y="178"/>
                  </a:cubicBezTo>
                  <a:cubicBezTo>
                    <a:pt x="5441" y="57"/>
                    <a:pt x="5203" y="0"/>
                    <a:pt x="4962" y="0"/>
                  </a:cubicBezTo>
                  <a:close/>
                </a:path>
              </a:pathLst>
            </a:custGeom>
            <a:solidFill>
              <a:schemeClr val="lt2">
                <a:alpha val="60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5" name="Google Shape;5185;p29"/>
            <p:cNvSpPr/>
            <p:nvPr/>
          </p:nvSpPr>
          <p:spPr>
            <a:xfrm>
              <a:off x="-869800" y="3762375"/>
              <a:ext cx="147025" cy="84950"/>
            </a:xfrm>
            <a:custGeom>
              <a:rect b="b" l="l" r="r" t="t"/>
              <a:pathLst>
                <a:path extrusionOk="0" h="3398" w="5881">
                  <a:moveTo>
                    <a:pt x="3321" y="0"/>
                  </a:moveTo>
                  <a:cubicBezTo>
                    <a:pt x="2724" y="0"/>
                    <a:pt x="1587" y="1645"/>
                    <a:pt x="652" y="1645"/>
                  </a:cubicBezTo>
                  <a:cubicBezTo>
                    <a:pt x="646" y="1645"/>
                    <a:pt x="641" y="1645"/>
                    <a:pt x="635" y="1644"/>
                  </a:cubicBezTo>
                  <a:cubicBezTo>
                    <a:pt x="339" y="1666"/>
                    <a:pt x="530" y="2004"/>
                    <a:pt x="276" y="2067"/>
                  </a:cubicBezTo>
                  <a:cubicBezTo>
                    <a:pt x="1" y="2448"/>
                    <a:pt x="170" y="2829"/>
                    <a:pt x="276" y="3188"/>
                  </a:cubicBezTo>
                  <a:lnTo>
                    <a:pt x="445" y="3209"/>
                  </a:lnTo>
                  <a:cubicBezTo>
                    <a:pt x="481" y="3205"/>
                    <a:pt x="517" y="3203"/>
                    <a:pt x="553" y="3203"/>
                  </a:cubicBezTo>
                  <a:cubicBezTo>
                    <a:pt x="921" y="3203"/>
                    <a:pt x="1302" y="3397"/>
                    <a:pt x="1640" y="3397"/>
                  </a:cubicBezTo>
                  <a:cubicBezTo>
                    <a:pt x="1779" y="3397"/>
                    <a:pt x="1911" y="3365"/>
                    <a:pt x="2031" y="3273"/>
                  </a:cubicBezTo>
                  <a:cubicBezTo>
                    <a:pt x="2645" y="2850"/>
                    <a:pt x="3491" y="2554"/>
                    <a:pt x="3892" y="2089"/>
                  </a:cubicBezTo>
                  <a:cubicBezTo>
                    <a:pt x="4358" y="1306"/>
                    <a:pt x="5881" y="1243"/>
                    <a:pt x="5606" y="164"/>
                  </a:cubicBezTo>
                  <a:cubicBezTo>
                    <a:pt x="5575" y="156"/>
                    <a:pt x="5540" y="153"/>
                    <a:pt x="5503" y="153"/>
                  </a:cubicBezTo>
                  <a:cubicBezTo>
                    <a:pt x="4820" y="153"/>
                    <a:pt x="3102" y="1370"/>
                    <a:pt x="2581" y="1771"/>
                  </a:cubicBezTo>
                  <a:cubicBezTo>
                    <a:pt x="2877" y="1179"/>
                    <a:pt x="3533" y="756"/>
                    <a:pt x="3491" y="58"/>
                  </a:cubicBezTo>
                  <a:cubicBezTo>
                    <a:pt x="3441" y="18"/>
                    <a:pt x="3384" y="0"/>
                    <a:pt x="3321" y="0"/>
                  </a:cubicBezTo>
                  <a:close/>
                </a:path>
              </a:pathLst>
            </a:custGeom>
            <a:solidFill>
              <a:schemeClr val="lt2">
                <a:alpha val="60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6" name="Google Shape;5186;p29"/>
            <p:cNvSpPr/>
            <p:nvPr/>
          </p:nvSpPr>
          <p:spPr>
            <a:xfrm>
              <a:off x="-2475025" y="3887900"/>
              <a:ext cx="118975" cy="96950"/>
            </a:xfrm>
            <a:custGeom>
              <a:rect b="b" l="l" r="r" t="t"/>
              <a:pathLst>
                <a:path extrusionOk="0" h="3878" w="4759">
                  <a:moveTo>
                    <a:pt x="2337" y="1"/>
                  </a:moveTo>
                  <a:cubicBezTo>
                    <a:pt x="1329" y="1"/>
                    <a:pt x="678" y="1172"/>
                    <a:pt x="550" y="1995"/>
                  </a:cubicBezTo>
                  <a:cubicBezTo>
                    <a:pt x="0" y="3010"/>
                    <a:pt x="867" y="3751"/>
                    <a:pt x="1883" y="3878"/>
                  </a:cubicBezTo>
                  <a:cubicBezTo>
                    <a:pt x="2665" y="3095"/>
                    <a:pt x="4759" y="1953"/>
                    <a:pt x="3215" y="832"/>
                  </a:cubicBezTo>
                  <a:cubicBezTo>
                    <a:pt x="2898" y="621"/>
                    <a:pt x="2961" y="346"/>
                    <a:pt x="2834" y="92"/>
                  </a:cubicBezTo>
                  <a:cubicBezTo>
                    <a:pt x="2660" y="29"/>
                    <a:pt x="2494" y="1"/>
                    <a:pt x="2337" y="1"/>
                  </a:cubicBezTo>
                  <a:close/>
                </a:path>
              </a:pathLst>
            </a:custGeom>
            <a:solidFill>
              <a:schemeClr val="lt2">
                <a:alpha val="60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7" name="Google Shape;5187;p29"/>
            <p:cNvSpPr/>
            <p:nvPr/>
          </p:nvSpPr>
          <p:spPr>
            <a:xfrm>
              <a:off x="-1207650" y="3814575"/>
              <a:ext cx="107350" cy="83025"/>
            </a:xfrm>
            <a:custGeom>
              <a:rect b="b" l="l" r="r" t="t"/>
              <a:pathLst>
                <a:path extrusionOk="0" h="3321" w="4294">
                  <a:moveTo>
                    <a:pt x="2433" y="1"/>
                  </a:moveTo>
                  <a:lnTo>
                    <a:pt x="1883" y="275"/>
                  </a:lnTo>
                  <a:cubicBezTo>
                    <a:pt x="1967" y="1227"/>
                    <a:pt x="1037" y="1523"/>
                    <a:pt x="423" y="2031"/>
                  </a:cubicBezTo>
                  <a:cubicBezTo>
                    <a:pt x="0" y="2771"/>
                    <a:pt x="297" y="3194"/>
                    <a:pt x="1333" y="3321"/>
                  </a:cubicBezTo>
                  <a:cubicBezTo>
                    <a:pt x="3025" y="2665"/>
                    <a:pt x="2623" y="1227"/>
                    <a:pt x="4252" y="1121"/>
                  </a:cubicBezTo>
                  <a:lnTo>
                    <a:pt x="4294" y="783"/>
                  </a:lnTo>
                  <a:cubicBezTo>
                    <a:pt x="3955" y="22"/>
                    <a:pt x="3131" y="106"/>
                    <a:pt x="2433" y="1"/>
                  </a:cubicBezTo>
                  <a:close/>
                </a:path>
              </a:pathLst>
            </a:custGeom>
            <a:solidFill>
              <a:schemeClr val="lt2">
                <a:alpha val="60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8" name="Google Shape;5188;p29"/>
            <p:cNvSpPr/>
            <p:nvPr/>
          </p:nvSpPr>
          <p:spPr>
            <a:xfrm>
              <a:off x="-1657600" y="3775075"/>
              <a:ext cx="115300" cy="89075"/>
            </a:xfrm>
            <a:custGeom>
              <a:rect b="b" l="l" r="r" t="t"/>
              <a:pathLst>
                <a:path extrusionOk="0" h="3563" w="4612">
                  <a:moveTo>
                    <a:pt x="3414" y="0"/>
                  </a:moveTo>
                  <a:cubicBezTo>
                    <a:pt x="2993" y="0"/>
                    <a:pt x="3192" y="1023"/>
                    <a:pt x="1840" y="1707"/>
                  </a:cubicBezTo>
                  <a:cubicBezTo>
                    <a:pt x="1883" y="2807"/>
                    <a:pt x="719" y="2575"/>
                    <a:pt x="0" y="2934"/>
                  </a:cubicBezTo>
                  <a:cubicBezTo>
                    <a:pt x="104" y="3374"/>
                    <a:pt x="451" y="3562"/>
                    <a:pt x="899" y="3562"/>
                  </a:cubicBezTo>
                  <a:cubicBezTo>
                    <a:pt x="2278" y="3562"/>
                    <a:pt x="4612" y="1777"/>
                    <a:pt x="3701" y="100"/>
                  </a:cubicBezTo>
                  <a:cubicBezTo>
                    <a:pt x="3579" y="31"/>
                    <a:pt x="3487" y="0"/>
                    <a:pt x="3414" y="0"/>
                  </a:cubicBezTo>
                  <a:close/>
                </a:path>
              </a:pathLst>
            </a:custGeom>
            <a:solidFill>
              <a:schemeClr val="lt2">
                <a:alpha val="60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9" name="Google Shape;5189;p29"/>
            <p:cNvSpPr/>
            <p:nvPr/>
          </p:nvSpPr>
          <p:spPr>
            <a:xfrm>
              <a:off x="-2430100" y="3892350"/>
              <a:ext cx="79875" cy="94825"/>
            </a:xfrm>
            <a:custGeom>
              <a:rect b="b" l="l" r="r" t="t"/>
              <a:pathLst>
                <a:path extrusionOk="0" h="3793" w="3195">
                  <a:moveTo>
                    <a:pt x="1251" y="0"/>
                  </a:moveTo>
                  <a:cubicBezTo>
                    <a:pt x="1175" y="0"/>
                    <a:pt x="1096" y="7"/>
                    <a:pt x="1016" y="20"/>
                  </a:cubicBezTo>
                  <a:cubicBezTo>
                    <a:pt x="720" y="316"/>
                    <a:pt x="382" y="548"/>
                    <a:pt x="1185" y="760"/>
                  </a:cubicBezTo>
                  <a:cubicBezTo>
                    <a:pt x="2475" y="1162"/>
                    <a:pt x="1376" y="2684"/>
                    <a:pt x="530" y="3002"/>
                  </a:cubicBezTo>
                  <a:cubicBezTo>
                    <a:pt x="212" y="3065"/>
                    <a:pt x="1" y="3382"/>
                    <a:pt x="86" y="3700"/>
                  </a:cubicBezTo>
                  <a:cubicBezTo>
                    <a:pt x="287" y="3764"/>
                    <a:pt x="455" y="3793"/>
                    <a:pt x="600" y="3793"/>
                  </a:cubicBezTo>
                  <a:cubicBezTo>
                    <a:pt x="1354" y="3793"/>
                    <a:pt x="1459" y="3019"/>
                    <a:pt x="2116" y="2558"/>
                  </a:cubicBezTo>
                  <a:cubicBezTo>
                    <a:pt x="3194" y="1779"/>
                    <a:pt x="2538" y="0"/>
                    <a:pt x="1251" y="0"/>
                  </a:cubicBezTo>
                  <a:close/>
                </a:path>
              </a:pathLst>
            </a:custGeom>
            <a:solidFill>
              <a:schemeClr val="lt2">
                <a:alpha val="60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0" name="Google Shape;5190;p29"/>
            <p:cNvSpPr/>
            <p:nvPr/>
          </p:nvSpPr>
          <p:spPr>
            <a:xfrm>
              <a:off x="-858675" y="3784450"/>
              <a:ext cx="124800" cy="72900"/>
            </a:xfrm>
            <a:custGeom>
              <a:rect b="b" l="l" r="r" t="t"/>
              <a:pathLst>
                <a:path extrusionOk="0" h="2916" w="4992">
                  <a:moveTo>
                    <a:pt x="4991" y="85"/>
                  </a:moveTo>
                  <a:lnTo>
                    <a:pt x="4991" y="85"/>
                  </a:lnTo>
                  <a:cubicBezTo>
                    <a:pt x="4590" y="233"/>
                    <a:pt x="3638" y="0"/>
                    <a:pt x="3553" y="529"/>
                  </a:cubicBezTo>
                  <a:cubicBezTo>
                    <a:pt x="3744" y="1523"/>
                    <a:pt x="2242" y="1142"/>
                    <a:pt x="1925" y="1840"/>
                  </a:cubicBezTo>
                  <a:cubicBezTo>
                    <a:pt x="1784" y="2210"/>
                    <a:pt x="1565" y="2322"/>
                    <a:pt x="1324" y="2322"/>
                  </a:cubicBezTo>
                  <a:cubicBezTo>
                    <a:pt x="952" y="2322"/>
                    <a:pt x="529" y="2056"/>
                    <a:pt x="260" y="2056"/>
                  </a:cubicBezTo>
                  <a:cubicBezTo>
                    <a:pt x="125" y="2056"/>
                    <a:pt x="30" y="2124"/>
                    <a:pt x="0" y="2326"/>
                  </a:cubicBezTo>
                  <a:cubicBezTo>
                    <a:pt x="340" y="2745"/>
                    <a:pt x="752" y="2916"/>
                    <a:pt x="1193" y="2916"/>
                  </a:cubicBezTo>
                  <a:cubicBezTo>
                    <a:pt x="2648" y="2916"/>
                    <a:pt x="4423" y="1058"/>
                    <a:pt x="4991" y="85"/>
                  </a:cubicBezTo>
                  <a:close/>
                </a:path>
              </a:pathLst>
            </a:custGeom>
            <a:solidFill>
              <a:schemeClr val="lt2">
                <a:alpha val="60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1" name="Google Shape;5191;p29"/>
            <p:cNvSpPr/>
            <p:nvPr/>
          </p:nvSpPr>
          <p:spPr>
            <a:xfrm>
              <a:off x="-1715775" y="4022375"/>
              <a:ext cx="82525" cy="97300"/>
            </a:xfrm>
            <a:custGeom>
              <a:rect b="b" l="l" r="r" t="t"/>
              <a:pathLst>
                <a:path extrusionOk="0" h="3892" w="3301">
                  <a:moveTo>
                    <a:pt x="2164" y="1"/>
                  </a:moveTo>
                  <a:cubicBezTo>
                    <a:pt x="2076" y="1"/>
                    <a:pt x="2004" y="47"/>
                    <a:pt x="1968" y="191"/>
                  </a:cubicBezTo>
                  <a:cubicBezTo>
                    <a:pt x="1714" y="381"/>
                    <a:pt x="1545" y="677"/>
                    <a:pt x="1545" y="994"/>
                  </a:cubicBezTo>
                  <a:cubicBezTo>
                    <a:pt x="1376" y="1925"/>
                    <a:pt x="1" y="2411"/>
                    <a:pt x="530" y="3469"/>
                  </a:cubicBezTo>
                  <a:cubicBezTo>
                    <a:pt x="675" y="3736"/>
                    <a:pt x="995" y="3891"/>
                    <a:pt x="1306" y="3891"/>
                  </a:cubicBezTo>
                  <a:cubicBezTo>
                    <a:pt x="1536" y="3891"/>
                    <a:pt x="1760" y="3806"/>
                    <a:pt x="1904" y="3617"/>
                  </a:cubicBezTo>
                  <a:cubicBezTo>
                    <a:pt x="2179" y="2432"/>
                    <a:pt x="3300" y="1502"/>
                    <a:pt x="3258" y="233"/>
                  </a:cubicBezTo>
                  <a:lnTo>
                    <a:pt x="2708" y="148"/>
                  </a:lnTo>
                  <a:cubicBezTo>
                    <a:pt x="2698" y="150"/>
                    <a:pt x="2687" y="151"/>
                    <a:pt x="2676" y="151"/>
                  </a:cubicBezTo>
                  <a:cubicBezTo>
                    <a:pt x="2534" y="151"/>
                    <a:pt x="2323" y="1"/>
                    <a:pt x="2164" y="1"/>
                  </a:cubicBezTo>
                  <a:close/>
                </a:path>
              </a:pathLst>
            </a:custGeom>
            <a:solidFill>
              <a:schemeClr val="lt2">
                <a:alpha val="60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2" name="Google Shape;5192;p29"/>
            <p:cNvSpPr/>
            <p:nvPr/>
          </p:nvSpPr>
          <p:spPr>
            <a:xfrm>
              <a:off x="-1209225" y="4031875"/>
              <a:ext cx="103650" cy="71425"/>
            </a:xfrm>
            <a:custGeom>
              <a:rect b="b" l="l" r="r" t="t"/>
              <a:pathLst>
                <a:path extrusionOk="0" h="2857" w="4146">
                  <a:moveTo>
                    <a:pt x="3786" y="1"/>
                  </a:moveTo>
                  <a:cubicBezTo>
                    <a:pt x="3046" y="85"/>
                    <a:pt x="2305" y="64"/>
                    <a:pt x="1586" y="128"/>
                  </a:cubicBezTo>
                  <a:lnTo>
                    <a:pt x="1015" y="593"/>
                  </a:lnTo>
                  <a:cubicBezTo>
                    <a:pt x="931" y="678"/>
                    <a:pt x="888" y="762"/>
                    <a:pt x="867" y="889"/>
                  </a:cubicBezTo>
                  <a:cubicBezTo>
                    <a:pt x="867" y="1460"/>
                    <a:pt x="0" y="1756"/>
                    <a:pt x="254" y="2412"/>
                  </a:cubicBezTo>
                  <a:cubicBezTo>
                    <a:pt x="536" y="2704"/>
                    <a:pt x="899" y="2857"/>
                    <a:pt x="1245" y="2857"/>
                  </a:cubicBezTo>
                  <a:cubicBezTo>
                    <a:pt x="1652" y="2857"/>
                    <a:pt x="2036" y="2646"/>
                    <a:pt x="2242" y="2200"/>
                  </a:cubicBezTo>
                  <a:cubicBezTo>
                    <a:pt x="2305" y="2031"/>
                    <a:pt x="2263" y="1862"/>
                    <a:pt x="2157" y="1756"/>
                  </a:cubicBezTo>
                  <a:cubicBezTo>
                    <a:pt x="2106" y="1735"/>
                    <a:pt x="2059" y="1725"/>
                    <a:pt x="2015" y="1725"/>
                  </a:cubicBezTo>
                  <a:cubicBezTo>
                    <a:pt x="1762" y="1725"/>
                    <a:pt x="1611" y="2027"/>
                    <a:pt x="1362" y="2027"/>
                  </a:cubicBezTo>
                  <a:cubicBezTo>
                    <a:pt x="1314" y="2027"/>
                    <a:pt x="1262" y="2016"/>
                    <a:pt x="1206" y="1989"/>
                  </a:cubicBezTo>
                  <a:cubicBezTo>
                    <a:pt x="1461" y="1559"/>
                    <a:pt x="1576" y="1366"/>
                    <a:pt x="1705" y="1366"/>
                  </a:cubicBezTo>
                  <a:cubicBezTo>
                    <a:pt x="1811" y="1366"/>
                    <a:pt x="1926" y="1497"/>
                    <a:pt x="2136" y="1735"/>
                  </a:cubicBezTo>
                  <a:cubicBezTo>
                    <a:pt x="2338" y="1823"/>
                    <a:pt x="2499" y="1859"/>
                    <a:pt x="2631" y="1859"/>
                  </a:cubicBezTo>
                  <a:cubicBezTo>
                    <a:pt x="3230" y="1859"/>
                    <a:pt x="3210" y="1093"/>
                    <a:pt x="3574" y="868"/>
                  </a:cubicBezTo>
                  <a:lnTo>
                    <a:pt x="3574" y="868"/>
                  </a:lnTo>
                  <a:cubicBezTo>
                    <a:pt x="3426" y="1079"/>
                    <a:pt x="3320" y="1291"/>
                    <a:pt x="3765" y="1418"/>
                  </a:cubicBezTo>
                  <a:cubicBezTo>
                    <a:pt x="3765" y="953"/>
                    <a:pt x="4145" y="487"/>
                    <a:pt x="3786" y="1"/>
                  </a:cubicBezTo>
                  <a:close/>
                </a:path>
              </a:pathLst>
            </a:custGeom>
            <a:solidFill>
              <a:schemeClr val="lt2">
                <a:alpha val="60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3" name="Google Shape;5193;p29"/>
            <p:cNvSpPr/>
            <p:nvPr/>
          </p:nvSpPr>
          <p:spPr>
            <a:xfrm>
              <a:off x="-2402600" y="4013900"/>
              <a:ext cx="103125" cy="108950"/>
            </a:xfrm>
            <a:custGeom>
              <a:rect b="b" l="l" r="r" t="t"/>
              <a:pathLst>
                <a:path extrusionOk="0" h="4358" w="4125">
                  <a:moveTo>
                    <a:pt x="3258" y="1"/>
                  </a:moveTo>
                  <a:cubicBezTo>
                    <a:pt x="1883" y="720"/>
                    <a:pt x="826" y="1925"/>
                    <a:pt x="276" y="3385"/>
                  </a:cubicBezTo>
                  <a:cubicBezTo>
                    <a:pt x="635" y="3638"/>
                    <a:pt x="1" y="4188"/>
                    <a:pt x="656" y="4358"/>
                  </a:cubicBezTo>
                  <a:cubicBezTo>
                    <a:pt x="720" y="4315"/>
                    <a:pt x="741" y="4231"/>
                    <a:pt x="656" y="4188"/>
                  </a:cubicBezTo>
                  <a:cubicBezTo>
                    <a:pt x="635" y="2285"/>
                    <a:pt x="4125" y="1206"/>
                    <a:pt x="3258" y="1"/>
                  </a:cubicBezTo>
                  <a:close/>
                </a:path>
              </a:pathLst>
            </a:custGeom>
            <a:solidFill>
              <a:schemeClr val="lt2">
                <a:alpha val="60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4" name="Google Shape;5194;p29"/>
            <p:cNvSpPr/>
            <p:nvPr/>
          </p:nvSpPr>
          <p:spPr>
            <a:xfrm>
              <a:off x="-2066325" y="3800825"/>
              <a:ext cx="83575" cy="106975"/>
            </a:xfrm>
            <a:custGeom>
              <a:rect b="b" l="l" r="r" t="t"/>
              <a:pathLst>
                <a:path extrusionOk="0" h="4279" w="3343">
                  <a:moveTo>
                    <a:pt x="1333" y="1"/>
                  </a:moveTo>
                  <a:lnTo>
                    <a:pt x="1333" y="22"/>
                  </a:lnTo>
                  <a:cubicBezTo>
                    <a:pt x="678" y="1333"/>
                    <a:pt x="1" y="2856"/>
                    <a:pt x="995" y="4188"/>
                  </a:cubicBezTo>
                  <a:cubicBezTo>
                    <a:pt x="1021" y="4179"/>
                    <a:pt x="1044" y="4174"/>
                    <a:pt x="1064" y="4174"/>
                  </a:cubicBezTo>
                  <a:cubicBezTo>
                    <a:pt x="1093" y="4174"/>
                    <a:pt x="1118" y="4185"/>
                    <a:pt x="1143" y="4209"/>
                  </a:cubicBezTo>
                  <a:cubicBezTo>
                    <a:pt x="1255" y="4257"/>
                    <a:pt x="1355" y="4278"/>
                    <a:pt x="1445" y="4278"/>
                  </a:cubicBezTo>
                  <a:cubicBezTo>
                    <a:pt x="2033" y="4278"/>
                    <a:pt x="2193" y="3371"/>
                    <a:pt x="2560" y="3004"/>
                  </a:cubicBezTo>
                  <a:cubicBezTo>
                    <a:pt x="2814" y="2581"/>
                    <a:pt x="3342" y="2200"/>
                    <a:pt x="3152" y="1650"/>
                  </a:cubicBezTo>
                  <a:cubicBezTo>
                    <a:pt x="2964" y="1253"/>
                    <a:pt x="3272" y="339"/>
                    <a:pt x="2645" y="339"/>
                  </a:cubicBezTo>
                  <a:cubicBezTo>
                    <a:pt x="2638" y="339"/>
                    <a:pt x="2631" y="339"/>
                    <a:pt x="2623" y="339"/>
                  </a:cubicBezTo>
                  <a:cubicBezTo>
                    <a:pt x="1777" y="1016"/>
                    <a:pt x="2285" y="2116"/>
                    <a:pt x="1629" y="2940"/>
                  </a:cubicBezTo>
                  <a:cubicBezTo>
                    <a:pt x="678" y="2010"/>
                    <a:pt x="3258" y="318"/>
                    <a:pt x="1333" y="1"/>
                  </a:cubicBezTo>
                  <a:close/>
                </a:path>
              </a:pathLst>
            </a:custGeom>
            <a:solidFill>
              <a:schemeClr val="lt2">
                <a:alpha val="60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5" name="Google Shape;5195;p29"/>
            <p:cNvSpPr/>
            <p:nvPr/>
          </p:nvSpPr>
          <p:spPr>
            <a:xfrm>
              <a:off x="-2386200" y="4013900"/>
              <a:ext cx="131150" cy="123250"/>
            </a:xfrm>
            <a:custGeom>
              <a:rect b="b" l="l" r="r" t="t"/>
              <a:pathLst>
                <a:path extrusionOk="0" h="4930" w="5246">
                  <a:moveTo>
                    <a:pt x="4273" y="1"/>
                  </a:moveTo>
                  <a:cubicBezTo>
                    <a:pt x="4251" y="974"/>
                    <a:pt x="3702" y="1672"/>
                    <a:pt x="2708" y="2116"/>
                  </a:cubicBezTo>
                  <a:cubicBezTo>
                    <a:pt x="2517" y="2200"/>
                    <a:pt x="2390" y="2306"/>
                    <a:pt x="2433" y="2475"/>
                  </a:cubicBezTo>
                  <a:cubicBezTo>
                    <a:pt x="2644" y="3448"/>
                    <a:pt x="1142" y="3533"/>
                    <a:pt x="1079" y="4400"/>
                  </a:cubicBezTo>
                  <a:cubicBezTo>
                    <a:pt x="1079" y="4474"/>
                    <a:pt x="957" y="4521"/>
                    <a:pt x="809" y="4521"/>
                  </a:cubicBezTo>
                  <a:cubicBezTo>
                    <a:pt x="661" y="4521"/>
                    <a:pt x="487" y="4474"/>
                    <a:pt x="381" y="4358"/>
                  </a:cubicBezTo>
                  <a:cubicBezTo>
                    <a:pt x="430" y="4210"/>
                    <a:pt x="343" y="4184"/>
                    <a:pt x="233" y="4184"/>
                  </a:cubicBezTo>
                  <a:cubicBezTo>
                    <a:pt x="173" y="4184"/>
                    <a:pt x="107" y="4191"/>
                    <a:pt x="51" y="4191"/>
                  </a:cubicBezTo>
                  <a:cubicBezTo>
                    <a:pt x="33" y="4191"/>
                    <a:pt x="16" y="4191"/>
                    <a:pt x="0" y="4188"/>
                  </a:cubicBezTo>
                  <a:lnTo>
                    <a:pt x="0" y="4358"/>
                  </a:lnTo>
                  <a:cubicBezTo>
                    <a:pt x="211" y="4625"/>
                    <a:pt x="478" y="4929"/>
                    <a:pt x="770" y="4929"/>
                  </a:cubicBezTo>
                  <a:cubicBezTo>
                    <a:pt x="918" y="4929"/>
                    <a:pt x="1071" y="4852"/>
                    <a:pt x="1227" y="4654"/>
                  </a:cubicBezTo>
                  <a:cubicBezTo>
                    <a:pt x="1713" y="4061"/>
                    <a:pt x="2433" y="3638"/>
                    <a:pt x="2771" y="2983"/>
                  </a:cubicBezTo>
                  <a:cubicBezTo>
                    <a:pt x="3157" y="2175"/>
                    <a:pt x="3471" y="1892"/>
                    <a:pt x="4244" y="1892"/>
                  </a:cubicBezTo>
                  <a:cubicBezTo>
                    <a:pt x="4402" y="1892"/>
                    <a:pt x="4579" y="1904"/>
                    <a:pt x="4780" y="1925"/>
                  </a:cubicBezTo>
                  <a:cubicBezTo>
                    <a:pt x="5245" y="1164"/>
                    <a:pt x="4865" y="551"/>
                    <a:pt x="4273" y="1"/>
                  </a:cubicBezTo>
                  <a:close/>
                </a:path>
              </a:pathLst>
            </a:custGeom>
            <a:solidFill>
              <a:schemeClr val="lt2">
                <a:alpha val="60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6" name="Google Shape;5196;p29"/>
            <p:cNvSpPr/>
            <p:nvPr/>
          </p:nvSpPr>
          <p:spPr>
            <a:xfrm>
              <a:off x="-1054850" y="3608375"/>
              <a:ext cx="98375" cy="83775"/>
            </a:xfrm>
            <a:custGeom>
              <a:rect b="b" l="l" r="r" t="t"/>
              <a:pathLst>
                <a:path extrusionOk="0" h="3351" w="3935">
                  <a:moveTo>
                    <a:pt x="3286" y="0"/>
                  </a:moveTo>
                  <a:cubicBezTo>
                    <a:pt x="3065" y="0"/>
                    <a:pt x="2878" y="122"/>
                    <a:pt x="2814" y="360"/>
                  </a:cubicBezTo>
                  <a:cubicBezTo>
                    <a:pt x="2602" y="1121"/>
                    <a:pt x="1820" y="1460"/>
                    <a:pt x="1545" y="2115"/>
                  </a:cubicBezTo>
                  <a:cubicBezTo>
                    <a:pt x="1312" y="2284"/>
                    <a:pt x="1058" y="2454"/>
                    <a:pt x="804" y="2581"/>
                  </a:cubicBezTo>
                  <a:cubicBezTo>
                    <a:pt x="402" y="2729"/>
                    <a:pt x="1" y="2855"/>
                    <a:pt x="64" y="3342"/>
                  </a:cubicBezTo>
                  <a:cubicBezTo>
                    <a:pt x="126" y="3347"/>
                    <a:pt x="187" y="3350"/>
                    <a:pt x="248" y="3350"/>
                  </a:cubicBezTo>
                  <a:cubicBezTo>
                    <a:pt x="1839" y="3350"/>
                    <a:pt x="3181" y="1540"/>
                    <a:pt x="3934" y="339"/>
                  </a:cubicBezTo>
                  <a:cubicBezTo>
                    <a:pt x="3738" y="111"/>
                    <a:pt x="3496" y="0"/>
                    <a:pt x="3286" y="0"/>
                  </a:cubicBezTo>
                  <a:close/>
                </a:path>
              </a:pathLst>
            </a:custGeom>
            <a:solidFill>
              <a:schemeClr val="lt2">
                <a:alpha val="60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7" name="Google Shape;5197;p29"/>
            <p:cNvSpPr/>
            <p:nvPr/>
          </p:nvSpPr>
          <p:spPr>
            <a:xfrm>
              <a:off x="-2025025" y="3796425"/>
              <a:ext cx="88800" cy="110275"/>
            </a:xfrm>
            <a:custGeom>
              <a:rect b="b" l="l" r="r" t="t"/>
              <a:pathLst>
                <a:path extrusionOk="0" h="4411" w="3552">
                  <a:moveTo>
                    <a:pt x="889" y="1"/>
                  </a:moveTo>
                  <a:cubicBezTo>
                    <a:pt x="649" y="1"/>
                    <a:pt x="619" y="221"/>
                    <a:pt x="1162" y="663"/>
                  </a:cubicBezTo>
                  <a:cubicBezTo>
                    <a:pt x="1373" y="832"/>
                    <a:pt x="1310" y="1001"/>
                    <a:pt x="1141" y="1150"/>
                  </a:cubicBezTo>
                  <a:cubicBezTo>
                    <a:pt x="992" y="1678"/>
                    <a:pt x="1881" y="2186"/>
                    <a:pt x="1141" y="2588"/>
                  </a:cubicBezTo>
                  <a:cubicBezTo>
                    <a:pt x="770" y="2670"/>
                    <a:pt x="1" y="4411"/>
                    <a:pt x="696" y="4411"/>
                  </a:cubicBezTo>
                  <a:cubicBezTo>
                    <a:pt x="716" y="4411"/>
                    <a:pt x="737" y="4409"/>
                    <a:pt x="760" y="4406"/>
                  </a:cubicBezTo>
                  <a:cubicBezTo>
                    <a:pt x="3552" y="1477"/>
                    <a:pt x="1512" y="1"/>
                    <a:pt x="889" y="1"/>
                  </a:cubicBezTo>
                  <a:close/>
                </a:path>
              </a:pathLst>
            </a:custGeom>
            <a:solidFill>
              <a:schemeClr val="lt2">
                <a:alpha val="60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8" name="Google Shape;5198;p29"/>
            <p:cNvSpPr/>
            <p:nvPr/>
          </p:nvSpPr>
          <p:spPr>
            <a:xfrm>
              <a:off x="-2743625" y="4091025"/>
              <a:ext cx="81975" cy="78875"/>
            </a:xfrm>
            <a:custGeom>
              <a:rect b="b" l="l" r="r" t="t"/>
              <a:pathLst>
                <a:path extrusionOk="0" h="3155" w="3279">
                  <a:moveTo>
                    <a:pt x="2655" y="0"/>
                  </a:moveTo>
                  <a:cubicBezTo>
                    <a:pt x="2457" y="0"/>
                    <a:pt x="2305" y="192"/>
                    <a:pt x="1967" y="638"/>
                  </a:cubicBezTo>
                  <a:cubicBezTo>
                    <a:pt x="1269" y="1463"/>
                    <a:pt x="127" y="2034"/>
                    <a:pt x="0" y="3155"/>
                  </a:cubicBezTo>
                  <a:cubicBezTo>
                    <a:pt x="1756" y="2943"/>
                    <a:pt x="2411" y="2119"/>
                    <a:pt x="3279" y="300"/>
                  </a:cubicBezTo>
                  <a:cubicBezTo>
                    <a:pt x="2979" y="109"/>
                    <a:pt x="2804" y="0"/>
                    <a:pt x="2655" y="0"/>
                  </a:cubicBezTo>
                  <a:close/>
                </a:path>
              </a:pathLst>
            </a:custGeom>
            <a:solidFill>
              <a:schemeClr val="lt2">
                <a:alpha val="60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9" name="Google Shape;5199;p29"/>
            <p:cNvSpPr/>
            <p:nvPr/>
          </p:nvSpPr>
          <p:spPr>
            <a:xfrm>
              <a:off x="-1964275" y="3977375"/>
              <a:ext cx="102600" cy="85350"/>
            </a:xfrm>
            <a:custGeom>
              <a:rect b="b" l="l" r="r" t="t"/>
              <a:pathLst>
                <a:path extrusionOk="0" h="3414" w="4104">
                  <a:moveTo>
                    <a:pt x="3439" y="0"/>
                  </a:moveTo>
                  <a:cubicBezTo>
                    <a:pt x="3010" y="0"/>
                    <a:pt x="3012" y="466"/>
                    <a:pt x="2814" y="700"/>
                  </a:cubicBezTo>
                  <a:cubicBezTo>
                    <a:pt x="2665" y="1145"/>
                    <a:pt x="1946" y="1335"/>
                    <a:pt x="1925" y="1758"/>
                  </a:cubicBezTo>
                  <a:cubicBezTo>
                    <a:pt x="1862" y="2836"/>
                    <a:pt x="635" y="2562"/>
                    <a:pt x="1" y="3090"/>
                  </a:cubicBezTo>
                  <a:cubicBezTo>
                    <a:pt x="278" y="3316"/>
                    <a:pt x="585" y="3413"/>
                    <a:pt x="902" y="3413"/>
                  </a:cubicBezTo>
                  <a:cubicBezTo>
                    <a:pt x="2401" y="3413"/>
                    <a:pt x="4103" y="1232"/>
                    <a:pt x="3702" y="45"/>
                  </a:cubicBezTo>
                  <a:cubicBezTo>
                    <a:pt x="3599" y="14"/>
                    <a:pt x="3513" y="0"/>
                    <a:pt x="3439" y="0"/>
                  </a:cubicBezTo>
                  <a:close/>
                </a:path>
              </a:pathLst>
            </a:custGeom>
            <a:solidFill>
              <a:schemeClr val="lt2">
                <a:alpha val="60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0" name="Google Shape;5200;p29"/>
            <p:cNvSpPr/>
            <p:nvPr/>
          </p:nvSpPr>
          <p:spPr>
            <a:xfrm>
              <a:off x="-2311650" y="3692450"/>
              <a:ext cx="94325" cy="88925"/>
            </a:xfrm>
            <a:custGeom>
              <a:rect b="b" l="l" r="r" t="t"/>
              <a:pathLst>
                <a:path extrusionOk="0" h="3557" w="3773">
                  <a:moveTo>
                    <a:pt x="3321" y="0"/>
                  </a:moveTo>
                  <a:lnTo>
                    <a:pt x="3321" y="0"/>
                  </a:lnTo>
                  <a:cubicBezTo>
                    <a:pt x="1354" y="550"/>
                    <a:pt x="3109" y="2411"/>
                    <a:pt x="910" y="2749"/>
                  </a:cubicBezTo>
                  <a:cubicBezTo>
                    <a:pt x="635" y="2961"/>
                    <a:pt x="43" y="2686"/>
                    <a:pt x="0" y="3215"/>
                  </a:cubicBezTo>
                  <a:cubicBezTo>
                    <a:pt x="318" y="3453"/>
                    <a:pt x="646" y="3557"/>
                    <a:pt x="967" y="3557"/>
                  </a:cubicBezTo>
                  <a:cubicBezTo>
                    <a:pt x="2441" y="3557"/>
                    <a:pt x="3772" y="1372"/>
                    <a:pt x="3321" y="0"/>
                  </a:cubicBezTo>
                  <a:close/>
                </a:path>
              </a:pathLst>
            </a:custGeom>
            <a:solidFill>
              <a:schemeClr val="lt2">
                <a:alpha val="60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1" name="Google Shape;5201;p29"/>
            <p:cNvSpPr/>
            <p:nvPr/>
          </p:nvSpPr>
          <p:spPr>
            <a:xfrm>
              <a:off x="-1678225" y="3763825"/>
              <a:ext cx="87800" cy="86200"/>
            </a:xfrm>
            <a:custGeom>
              <a:rect b="b" l="l" r="r" t="t"/>
              <a:pathLst>
                <a:path extrusionOk="0" h="3448" w="3512">
                  <a:moveTo>
                    <a:pt x="2538" y="0"/>
                  </a:moveTo>
                  <a:lnTo>
                    <a:pt x="2538" y="0"/>
                  </a:lnTo>
                  <a:cubicBezTo>
                    <a:pt x="2010" y="360"/>
                    <a:pt x="1777" y="1037"/>
                    <a:pt x="1016" y="1163"/>
                  </a:cubicBezTo>
                  <a:cubicBezTo>
                    <a:pt x="614" y="1375"/>
                    <a:pt x="550" y="1819"/>
                    <a:pt x="275" y="2136"/>
                  </a:cubicBezTo>
                  <a:cubicBezTo>
                    <a:pt x="0" y="2454"/>
                    <a:pt x="297" y="3448"/>
                    <a:pt x="783" y="3448"/>
                  </a:cubicBezTo>
                  <a:cubicBezTo>
                    <a:pt x="1756" y="3384"/>
                    <a:pt x="3088" y="3363"/>
                    <a:pt x="2708" y="2157"/>
                  </a:cubicBezTo>
                  <a:lnTo>
                    <a:pt x="2581" y="2115"/>
                  </a:lnTo>
                  <a:cubicBezTo>
                    <a:pt x="2242" y="2263"/>
                    <a:pt x="2306" y="2644"/>
                    <a:pt x="2010" y="2792"/>
                  </a:cubicBezTo>
                  <a:cubicBezTo>
                    <a:pt x="1919" y="2832"/>
                    <a:pt x="1780" y="2858"/>
                    <a:pt x="1669" y="2858"/>
                  </a:cubicBezTo>
                  <a:cubicBezTo>
                    <a:pt x="1547" y="2858"/>
                    <a:pt x="1458" y="2827"/>
                    <a:pt x="1502" y="2750"/>
                  </a:cubicBezTo>
                  <a:cubicBezTo>
                    <a:pt x="1735" y="2390"/>
                    <a:pt x="1291" y="1798"/>
                    <a:pt x="2010" y="1629"/>
                  </a:cubicBezTo>
                  <a:cubicBezTo>
                    <a:pt x="2581" y="1396"/>
                    <a:pt x="3511" y="296"/>
                    <a:pt x="2538" y="0"/>
                  </a:cubicBezTo>
                  <a:close/>
                </a:path>
              </a:pathLst>
            </a:custGeom>
            <a:solidFill>
              <a:schemeClr val="lt2">
                <a:alpha val="60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2" name="Google Shape;5202;p29"/>
            <p:cNvSpPr/>
            <p:nvPr/>
          </p:nvSpPr>
          <p:spPr>
            <a:xfrm>
              <a:off x="-2786250" y="4057250"/>
              <a:ext cx="89275" cy="103275"/>
            </a:xfrm>
            <a:custGeom>
              <a:rect b="b" l="l" r="r" t="t"/>
              <a:pathLst>
                <a:path extrusionOk="0" h="4131" w="3571">
                  <a:moveTo>
                    <a:pt x="3320" y="1"/>
                  </a:moveTo>
                  <a:cubicBezTo>
                    <a:pt x="3281" y="1"/>
                    <a:pt x="3236" y="14"/>
                    <a:pt x="3186" y="43"/>
                  </a:cubicBezTo>
                  <a:cubicBezTo>
                    <a:pt x="1875" y="297"/>
                    <a:pt x="902" y="1799"/>
                    <a:pt x="500" y="2941"/>
                  </a:cubicBezTo>
                  <a:cubicBezTo>
                    <a:pt x="0" y="3367"/>
                    <a:pt x="808" y="4130"/>
                    <a:pt x="1326" y="4130"/>
                  </a:cubicBezTo>
                  <a:cubicBezTo>
                    <a:pt x="1553" y="4130"/>
                    <a:pt x="1725" y="3983"/>
                    <a:pt x="1705" y="3596"/>
                  </a:cubicBezTo>
                  <a:cubicBezTo>
                    <a:pt x="1748" y="3195"/>
                    <a:pt x="1134" y="2793"/>
                    <a:pt x="1473" y="2454"/>
                  </a:cubicBezTo>
                  <a:cubicBezTo>
                    <a:pt x="2107" y="1862"/>
                    <a:pt x="2424" y="1016"/>
                    <a:pt x="3334" y="614"/>
                  </a:cubicBezTo>
                  <a:cubicBezTo>
                    <a:pt x="3570" y="487"/>
                    <a:pt x="3557" y="1"/>
                    <a:pt x="3320" y="1"/>
                  </a:cubicBezTo>
                  <a:close/>
                </a:path>
              </a:pathLst>
            </a:custGeom>
            <a:solidFill>
              <a:schemeClr val="lt2">
                <a:alpha val="60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3" name="Google Shape;5203;p29"/>
            <p:cNvSpPr/>
            <p:nvPr/>
          </p:nvSpPr>
          <p:spPr>
            <a:xfrm>
              <a:off x="-1699900" y="4050150"/>
              <a:ext cx="94675" cy="82875"/>
            </a:xfrm>
            <a:custGeom>
              <a:rect b="b" l="l" r="r" t="t"/>
              <a:pathLst>
                <a:path extrusionOk="0" h="3315" w="3787">
                  <a:moveTo>
                    <a:pt x="2841" y="0"/>
                  </a:moveTo>
                  <a:cubicBezTo>
                    <a:pt x="2127" y="0"/>
                    <a:pt x="1428" y="2279"/>
                    <a:pt x="952" y="2590"/>
                  </a:cubicBezTo>
                  <a:cubicBezTo>
                    <a:pt x="719" y="2759"/>
                    <a:pt x="0" y="2611"/>
                    <a:pt x="402" y="3225"/>
                  </a:cubicBezTo>
                  <a:cubicBezTo>
                    <a:pt x="528" y="3288"/>
                    <a:pt x="645" y="3315"/>
                    <a:pt x="756" y="3315"/>
                  </a:cubicBezTo>
                  <a:cubicBezTo>
                    <a:pt x="1391" y="3315"/>
                    <a:pt x="1814" y="2413"/>
                    <a:pt x="2390" y="2125"/>
                  </a:cubicBezTo>
                  <a:cubicBezTo>
                    <a:pt x="2919" y="1596"/>
                    <a:pt x="3786" y="1089"/>
                    <a:pt x="3173" y="179"/>
                  </a:cubicBezTo>
                  <a:cubicBezTo>
                    <a:pt x="3062" y="55"/>
                    <a:pt x="2952" y="0"/>
                    <a:pt x="2841" y="0"/>
                  </a:cubicBezTo>
                  <a:close/>
                </a:path>
              </a:pathLst>
            </a:custGeom>
            <a:solidFill>
              <a:schemeClr val="lt2">
                <a:alpha val="60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4" name="Google Shape;5204;p29"/>
            <p:cNvSpPr/>
            <p:nvPr/>
          </p:nvSpPr>
          <p:spPr>
            <a:xfrm>
              <a:off x="-2789625" y="3788150"/>
              <a:ext cx="65050" cy="96625"/>
            </a:xfrm>
            <a:custGeom>
              <a:rect b="b" l="l" r="r" t="t"/>
              <a:pathLst>
                <a:path extrusionOk="0" h="3865" w="2602">
                  <a:moveTo>
                    <a:pt x="1840" y="0"/>
                  </a:moveTo>
                  <a:lnTo>
                    <a:pt x="1840" y="0"/>
                  </a:lnTo>
                  <a:cubicBezTo>
                    <a:pt x="1312" y="1481"/>
                    <a:pt x="1502" y="2813"/>
                    <a:pt x="0" y="3849"/>
                  </a:cubicBezTo>
                  <a:cubicBezTo>
                    <a:pt x="99" y="3859"/>
                    <a:pt x="189" y="3864"/>
                    <a:pt x="273" y="3864"/>
                  </a:cubicBezTo>
                  <a:cubicBezTo>
                    <a:pt x="1228" y="3864"/>
                    <a:pt x="1253" y="3226"/>
                    <a:pt x="1798" y="2623"/>
                  </a:cubicBezTo>
                  <a:cubicBezTo>
                    <a:pt x="2602" y="2073"/>
                    <a:pt x="2559" y="719"/>
                    <a:pt x="1840" y="0"/>
                  </a:cubicBezTo>
                  <a:close/>
                </a:path>
              </a:pathLst>
            </a:custGeom>
            <a:solidFill>
              <a:schemeClr val="lt2">
                <a:alpha val="60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5" name="Google Shape;5205;p29"/>
            <p:cNvSpPr/>
            <p:nvPr/>
          </p:nvSpPr>
          <p:spPr>
            <a:xfrm>
              <a:off x="-1955800" y="3959800"/>
              <a:ext cx="84075" cy="62725"/>
            </a:xfrm>
            <a:custGeom>
              <a:rect b="b" l="l" r="r" t="t"/>
              <a:pathLst>
                <a:path extrusionOk="0" h="2509" w="3363">
                  <a:moveTo>
                    <a:pt x="2039" y="1"/>
                  </a:moveTo>
                  <a:cubicBezTo>
                    <a:pt x="1810" y="1"/>
                    <a:pt x="1590" y="17"/>
                    <a:pt x="1417" y="29"/>
                  </a:cubicBezTo>
                  <a:cubicBezTo>
                    <a:pt x="1840" y="1361"/>
                    <a:pt x="0" y="1425"/>
                    <a:pt x="402" y="2228"/>
                  </a:cubicBezTo>
                  <a:cubicBezTo>
                    <a:pt x="582" y="2430"/>
                    <a:pt x="773" y="2509"/>
                    <a:pt x="968" y="2509"/>
                  </a:cubicBezTo>
                  <a:cubicBezTo>
                    <a:pt x="1551" y="2509"/>
                    <a:pt x="2173" y="1800"/>
                    <a:pt x="2665" y="1530"/>
                  </a:cubicBezTo>
                  <a:cubicBezTo>
                    <a:pt x="2897" y="1277"/>
                    <a:pt x="2771" y="748"/>
                    <a:pt x="3363" y="748"/>
                  </a:cubicBezTo>
                  <a:cubicBezTo>
                    <a:pt x="3332" y="117"/>
                    <a:pt x="2652" y="1"/>
                    <a:pt x="2039" y="1"/>
                  </a:cubicBezTo>
                  <a:close/>
                </a:path>
              </a:pathLst>
            </a:custGeom>
            <a:solidFill>
              <a:schemeClr val="lt2">
                <a:alpha val="60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6" name="Google Shape;5206;p29"/>
            <p:cNvSpPr/>
            <p:nvPr/>
          </p:nvSpPr>
          <p:spPr>
            <a:xfrm>
              <a:off x="-2043050" y="3795025"/>
              <a:ext cx="43900" cy="86200"/>
            </a:xfrm>
            <a:custGeom>
              <a:rect b="b" l="l" r="r" t="t"/>
              <a:pathLst>
                <a:path extrusionOk="0" h="3448" w="1756">
                  <a:moveTo>
                    <a:pt x="741" y="0"/>
                  </a:moveTo>
                  <a:cubicBezTo>
                    <a:pt x="587" y="0"/>
                    <a:pt x="455" y="42"/>
                    <a:pt x="402" y="233"/>
                  </a:cubicBezTo>
                  <a:cubicBezTo>
                    <a:pt x="1756" y="867"/>
                    <a:pt x="0" y="1840"/>
                    <a:pt x="212" y="2771"/>
                  </a:cubicBezTo>
                  <a:cubicBezTo>
                    <a:pt x="233" y="3045"/>
                    <a:pt x="64" y="3426"/>
                    <a:pt x="593" y="3447"/>
                  </a:cubicBezTo>
                  <a:cubicBezTo>
                    <a:pt x="1692" y="3405"/>
                    <a:pt x="1142" y="1375"/>
                    <a:pt x="1692" y="571"/>
                  </a:cubicBezTo>
                  <a:cubicBezTo>
                    <a:pt x="1354" y="486"/>
                    <a:pt x="1523" y="106"/>
                    <a:pt x="1206" y="21"/>
                  </a:cubicBezTo>
                  <a:cubicBezTo>
                    <a:pt x="1178" y="25"/>
                    <a:pt x="1149" y="27"/>
                    <a:pt x="1119" y="27"/>
                  </a:cubicBezTo>
                  <a:cubicBezTo>
                    <a:pt x="999" y="27"/>
                    <a:pt x="863" y="0"/>
                    <a:pt x="741" y="0"/>
                  </a:cubicBezTo>
                  <a:close/>
                </a:path>
              </a:pathLst>
            </a:custGeom>
            <a:solidFill>
              <a:schemeClr val="lt2">
                <a:alpha val="60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7" name="Google Shape;5207;p29"/>
            <p:cNvSpPr/>
            <p:nvPr/>
          </p:nvSpPr>
          <p:spPr>
            <a:xfrm>
              <a:off x="-1207125" y="3842325"/>
              <a:ext cx="99900" cy="81125"/>
            </a:xfrm>
            <a:custGeom>
              <a:rect b="b" l="l" r="r" t="t"/>
              <a:pathLst>
                <a:path extrusionOk="0" h="3245" w="3996">
                  <a:moveTo>
                    <a:pt x="3626" y="1"/>
                  </a:moveTo>
                  <a:cubicBezTo>
                    <a:pt x="3227" y="1"/>
                    <a:pt x="2608" y="447"/>
                    <a:pt x="2813" y="857"/>
                  </a:cubicBezTo>
                  <a:cubicBezTo>
                    <a:pt x="2708" y="1788"/>
                    <a:pt x="614" y="2253"/>
                    <a:pt x="1" y="3057"/>
                  </a:cubicBezTo>
                  <a:cubicBezTo>
                    <a:pt x="184" y="3187"/>
                    <a:pt x="386" y="3245"/>
                    <a:pt x="600" y="3245"/>
                  </a:cubicBezTo>
                  <a:cubicBezTo>
                    <a:pt x="1841" y="3245"/>
                    <a:pt x="3462" y="1307"/>
                    <a:pt x="3913" y="477"/>
                  </a:cubicBezTo>
                  <a:cubicBezTo>
                    <a:pt x="3995" y="133"/>
                    <a:pt x="3843" y="1"/>
                    <a:pt x="3626" y="1"/>
                  </a:cubicBezTo>
                  <a:close/>
                </a:path>
              </a:pathLst>
            </a:custGeom>
            <a:solidFill>
              <a:schemeClr val="lt2">
                <a:alpha val="60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8" name="Google Shape;5208;p29"/>
            <p:cNvSpPr/>
            <p:nvPr/>
          </p:nvSpPr>
          <p:spPr>
            <a:xfrm>
              <a:off x="-1440825" y="3903950"/>
              <a:ext cx="90450" cy="87775"/>
            </a:xfrm>
            <a:custGeom>
              <a:rect b="b" l="l" r="r" t="t"/>
              <a:pathLst>
                <a:path extrusionOk="0" h="3511" w="3618">
                  <a:moveTo>
                    <a:pt x="3045" y="1"/>
                  </a:moveTo>
                  <a:cubicBezTo>
                    <a:pt x="2929" y="1"/>
                    <a:pt x="2820" y="50"/>
                    <a:pt x="2750" y="169"/>
                  </a:cubicBezTo>
                  <a:cubicBezTo>
                    <a:pt x="2390" y="740"/>
                    <a:pt x="3152" y="1607"/>
                    <a:pt x="2221" y="1755"/>
                  </a:cubicBezTo>
                  <a:cubicBezTo>
                    <a:pt x="1735" y="2178"/>
                    <a:pt x="1" y="2728"/>
                    <a:pt x="1016" y="3511"/>
                  </a:cubicBezTo>
                  <a:cubicBezTo>
                    <a:pt x="1798" y="2876"/>
                    <a:pt x="3575" y="2601"/>
                    <a:pt x="3427" y="1396"/>
                  </a:cubicBezTo>
                  <a:cubicBezTo>
                    <a:pt x="3617" y="1078"/>
                    <a:pt x="3427" y="740"/>
                    <a:pt x="3554" y="444"/>
                  </a:cubicBezTo>
                  <a:cubicBezTo>
                    <a:pt x="3540" y="203"/>
                    <a:pt x="3279" y="1"/>
                    <a:pt x="3045" y="1"/>
                  </a:cubicBezTo>
                  <a:close/>
                </a:path>
              </a:pathLst>
            </a:custGeom>
            <a:solidFill>
              <a:schemeClr val="lt2">
                <a:alpha val="60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9" name="Google Shape;5209;p29"/>
            <p:cNvSpPr/>
            <p:nvPr/>
          </p:nvSpPr>
          <p:spPr>
            <a:xfrm>
              <a:off x="-2317450" y="3668875"/>
              <a:ext cx="96225" cy="98400"/>
            </a:xfrm>
            <a:custGeom>
              <a:rect b="b" l="l" r="r" t="t"/>
              <a:pathLst>
                <a:path extrusionOk="0" h="3936" w="3849">
                  <a:moveTo>
                    <a:pt x="1791" y="0"/>
                  </a:moveTo>
                  <a:cubicBezTo>
                    <a:pt x="1353" y="0"/>
                    <a:pt x="906" y="63"/>
                    <a:pt x="825" y="457"/>
                  </a:cubicBezTo>
                  <a:cubicBezTo>
                    <a:pt x="1163" y="1091"/>
                    <a:pt x="359" y="1683"/>
                    <a:pt x="867" y="2275"/>
                  </a:cubicBezTo>
                  <a:cubicBezTo>
                    <a:pt x="874" y="2276"/>
                    <a:pt x="881" y="2276"/>
                    <a:pt x="888" y="2276"/>
                  </a:cubicBezTo>
                  <a:cubicBezTo>
                    <a:pt x="1665" y="2276"/>
                    <a:pt x="1339" y="1130"/>
                    <a:pt x="2051" y="795"/>
                  </a:cubicBezTo>
                  <a:lnTo>
                    <a:pt x="2051" y="795"/>
                  </a:lnTo>
                  <a:cubicBezTo>
                    <a:pt x="2013" y="1637"/>
                    <a:pt x="1854" y="3241"/>
                    <a:pt x="805" y="3241"/>
                  </a:cubicBezTo>
                  <a:cubicBezTo>
                    <a:pt x="695" y="3241"/>
                    <a:pt x="575" y="3223"/>
                    <a:pt x="444" y="3185"/>
                  </a:cubicBezTo>
                  <a:lnTo>
                    <a:pt x="444" y="3185"/>
                  </a:lnTo>
                  <a:cubicBezTo>
                    <a:pt x="1" y="3642"/>
                    <a:pt x="446" y="3936"/>
                    <a:pt x="907" y="3936"/>
                  </a:cubicBezTo>
                  <a:cubicBezTo>
                    <a:pt x="1151" y="3936"/>
                    <a:pt x="1398" y="3854"/>
                    <a:pt x="1523" y="3671"/>
                  </a:cubicBezTo>
                  <a:cubicBezTo>
                    <a:pt x="2009" y="3523"/>
                    <a:pt x="2284" y="3121"/>
                    <a:pt x="2643" y="2868"/>
                  </a:cubicBezTo>
                  <a:lnTo>
                    <a:pt x="2643" y="2550"/>
                  </a:lnTo>
                  <a:cubicBezTo>
                    <a:pt x="1671" y="1958"/>
                    <a:pt x="3849" y="1556"/>
                    <a:pt x="2453" y="12"/>
                  </a:cubicBezTo>
                  <a:lnTo>
                    <a:pt x="2453" y="12"/>
                  </a:lnTo>
                  <a:cubicBezTo>
                    <a:pt x="2425" y="14"/>
                    <a:pt x="2395" y="14"/>
                    <a:pt x="2363" y="14"/>
                  </a:cubicBezTo>
                  <a:cubicBezTo>
                    <a:pt x="2200" y="14"/>
                    <a:pt x="1997" y="0"/>
                    <a:pt x="1791" y="0"/>
                  </a:cubicBezTo>
                  <a:close/>
                </a:path>
              </a:pathLst>
            </a:custGeom>
            <a:solidFill>
              <a:schemeClr val="lt2">
                <a:alpha val="60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0" name="Google Shape;5210;p29"/>
            <p:cNvSpPr/>
            <p:nvPr/>
          </p:nvSpPr>
          <p:spPr>
            <a:xfrm>
              <a:off x="-2754200" y="4058850"/>
              <a:ext cx="89900" cy="74375"/>
            </a:xfrm>
            <a:custGeom>
              <a:rect b="b" l="l" r="r" t="t"/>
              <a:pathLst>
                <a:path extrusionOk="0" h="2975" w="3596">
                  <a:moveTo>
                    <a:pt x="2052" y="0"/>
                  </a:moveTo>
                  <a:lnTo>
                    <a:pt x="2052" y="0"/>
                  </a:lnTo>
                  <a:cubicBezTo>
                    <a:pt x="2094" y="170"/>
                    <a:pt x="2115" y="339"/>
                    <a:pt x="1904" y="445"/>
                  </a:cubicBezTo>
                  <a:cubicBezTo>
                    <a:pt x="1333" y="762"/>
                    <a:pt x="0" y="2496"/>
                    <a:pt x="698" y="2919"/>
                  </a:cubicBezTo>
                  <a:cubicBezTo>
                    <a:pt x="785" y="2957"/>
                    <a:pt x="864" y="2974"/>
                    <a:pt x="936" y="2974"/>
                  </a:cubicBezTo>
                  <a:cubicBezTo>
                    <a:pt x="1184" y="2974"/>
                    <a:pt x="1360" y="2782"/>
                    <a:pt x="1523" y="2602"/>
                  </a:cubicBezTo>
                  <a:cubicBezTo>
                    <a:pt x="1988" y="1671"/>
                    <a:pt x="2919" y="1164"/>
                    <a:pt x="3596" y="445"/>
                  </a:cubicBezTo>
                  <a:cubicBezTo>
                    <a:pt x="3543" y="127"/>
                    <a:pt x="3268" y="80"/>
                    <a:pt x="2951" y="80"/>
                  </a:cubicBezTo>
                  <a:cubicBezTo>
                    <a:pt x="2815" y="80"/>
                    <a:pt x="2671" y="89"/>
                    <a:pt x="2534" y="89"/>
                  </a:cubicBezTo>
                  <a:cubicBezTo>
                    <a:pt x="2351" y="89"/>
                    <a:pt x="2179" y="73"/>
                    <a:pt x="2052" y="0"/>
                  </a:cubicBezTo>
                  <a:close/>
                </a:path>
              </a:pathLst>
            </a:custGeom>
            <a:solidFill>
              <a:schemeClr val="lt2">
                <a:alpha val="60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1" name="Google Shape;5211;p29"/>
            <p:cNvSpPr/>
            <p:nvPr/>
          </p:nvSpPr>
          <p:spPr>
            <a:xfrm>
              <a:off x="-1445700" y="3896300"/>
              <a:ext cx="88975" cy="104875"/>
            </a:xfrm>
            <a:custGeom>
              <a:rect b="b" l="l" r="r" t="t"/>
              <a:pathLst>
                <a:path extrusionOk="0" h="4195" w="3559">
                  <a:moveTo>
                    <a:pt x="2453" y="1"/>
                  </a:moveTo>
                  <a:cubicBezTo>
                    <a:pt x="2421" y="1"/>
                    <a:pt x="2387" y="4"/>
                    <a:pt x="2353" y="10"/>
                  </a:cubicBezTo>
                  <a:cubicBezTo>
                    <a:pt x="2036" y="263"/>
                    <a:pt x="1697" y="454"/>
                    <a:pt x="1316" y="581"/>
                  </a:cubicBezTo>
                  <a:cubicBezTo>
                    <a:pt x="1278" y="1166"/>
                    <a:pt x="1545" y="1268"/>
                    <a:pt x="1822" y="1268"/>
                  </a:cubicBezTo>
                  <a:cubicBezTo>
                    <a:pt x="1970" y="1268"/>
                    <a:pt x="2120" y="1239"/>
                    <a:pt x="2229" y="1239"/>
                  </a:cubicBezTo>
                  <a:cubicBezTo>
                    <a:pt x="2366" y="1239"/>
                    <a:pt x="2436" y="1285"/>
                    <a:pt x="2353" y="1490"/>
                  </a:cubicBezTo>
                  <a:cubicBezTo>
                    <a:pt x="1972" y="2273"/>
                    <a:pt x="724" y="2357"/>
                    <a:pt x="534" y="3288"/>
                  </a:cubicBezTo>
                  <a:cubicBezTo>
                    <a:pt x="1" y="3751"/>
                    <a:pt x="212" y="4195"/>
                    <a:pt x="588" y="4195"/>
                  </a:cubicBezTo>
                  <a:cubicBezTo>
                    <a:pt x="778" y="4195"/>
                    <a:pt x="1011" y="4080"/>
                    <a:pt x="1211" y="3795"/>
                  </a:cubicBezTo>
                  <a:cubicBezTo>
                    <a:pt x="640" y="2865"/>
                    <a:pt x="2120" y="2759"/>
                    <a:pt x="2501" y="2167"/>
                  </a:cubicBezTo>
                  <a:cubicBezTo>
                    <a:pt x="3558" y="1977"/>
                    <a:pt x="2459" y="771"/>
                    <a:pt x="3241" y="285"/>
                  </a:cubicBezTo>
                  <a:cubicBezTo>
                    <a:pt x="2954" y="246"/>
                    <a:pt x="2754" y="1"/>
                    <a:pt x="2453" y="1"/>
                  </a:cubicBezTo>
                  <a:close/>
                </a:path>
              </a:pathLst>
            </a:custGeom>
            <a:solidFill>
              <a:schemeClr val="lt2">
                <a:alpha val="60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2" name="Google Shape;5212;p29"/>
            <p:cNvSpPr/>
            <p:nvPr/>
          </p:nvSpPr>
          <p:spPr>
            <a:xfrm>
              <a:off x="-2068950" y="3801350"/>
              <a:ext cx="38075" cy="101025"/>
            </a:xfrm>
            <a:custGeom>
              <a:rect b="b" l="l" r="r" t="t"/>
              <a:pathLst>
                <a:path extrusionOk="0" h="4041" w="1523">
                  <a:moveTo>
                    <a:pt x="1438" y="1"/>
                  </a:moveTo>
                  <a:cubicBezTo>
                    <a:pt x="317" y="466"/>
                    <a:pt x="571" y="1629"/>
                    <a:pt x="148" y="2496"/>
                  </a:cubicBezTo>
                  <a:cubicBezTo>
                    <a:pt x="381" y="3025"/>
                    <a:pt x="0" y="3829"/>
                    <a:pt x="1015" y="4040"/>
                  </a:cubicBezTo>
                  <a:cubicBezTo>
                    <a:pt x="1332" y="3998"/>
                    <a:pt x="1311" y="3892"/>
                    <a:pt x="1184" y="3660"/>
                  </a:cubicBezTo>
                  <a:cubicBezTo>
                    <a:pt x="190" y="2412"/>
                    <a:pt x="1523" y="1270"/>
                    <a:pt x="1438" y="1"/>
                  </a:cubicBezTo>
                  <a:close/>
                </a:path>
              </a:pathLst>
            </a:custGeom>
            <a:solidFill>
              <a:schemeClr val="lt2">
                <a:alpha val="60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3" name="Google Shape;5213;p29"/>
            <p:cNvSpPr/>
            <p:nvPr/>
          </p:nvSpPr>
          <p:spPr>
            <a:xfrm>
              <a:off x="-1966375" y="3961950"/>
              <a:ext cx="61350" cy="83775"/>
            </a:xfrm>
            <a:custGeom>
              <a:rect b="b" l="l" r="r" t="t"/>
              <a:pathLst>
                <a:path extrusionOk="0" h="3351" w="2454">
                  <a:moveTo>
                    <a:pt x="1687" y="0"/>
                  </a:moveTo>
                  <a:cubicBezTo>
                    <a:pt x="1476" y="0"/>
                    <a:pt x="1240" y="400"/>
                    <a:pt x="1036" y="493"/>
                  </a:cubicBezTo>
                  <a:cubicBezTo>
                    <a:pt x="1142" y="1064"/>
                    <a:pt x="656" y="1381"/>
                    <a:pt x="317" y="1762"/>
                  </a:cubicBezTo>
                  <a:cubicBezTo>
                    <a:pt x="0" y="2290"/>
                    <a:pt x="402" y="2734"/>
                    <a:pt x="571" y="3179"/>
                  </a:cubicBezTo>
                  <a:cubicBezTo>
                    <a:pt x="615" y="3310"/>
                    <a:pt x="743" y="3351"/>
                    <a:pt x="892" y="3351"/>
                  </a:cubicBezTo>
                  <a:cubicBezTo>
                    <a:pt x="1032" y="3351"/>
                    <a:pt x="1189" y="3315"/>
                    <a:pt x="1311" y="3284"/>
                  </a:cubicBezTo>
                  <a:cubicBezTo>
                    <a:pt x="1967" y="3136"/>
                    <a:pt x="1565" y="2586"/>
                    <a:pt x="1777" y="2269"/>
                  </a:cubicBezTo>
                  <a:lnTo>
                    <a:pt x="1777" y="2269"/>
                  </a:lnTo>
                  <a:cubicBezTo>
                    <a:pt x="1701" y="2283"/>
                    <a:pt x="1629" y="2289"/>
                    <a:pt x="1560" y="2289"/>
                  </a:cubicBezTo>
                  <a:cubicBezTo>
                    <a:pt x="901" y="2289"/>
                    <a:pt x="610" y="1691"/>
                    <a:pt x="1396" y="1423"/>
                  </a:cubicBezTo>
                  <a:cubicBezTo>
                    <a:pt x="2453" y="1127"/>
                    <a:pt x="2136" y="598"/>
                    <a:pt x="1777" y="27"/>
                  </a:cubicBezTo>
                  <a:cubicBezTo>
                    <a:pt x="1747" y="9"/>
                    <a:pt x="1717" y="0"/>
                    <a:pt x="1687" y="0"/>
                  </a:cubicBezTo>
                  <a:close/>
                </a:path>
              </a:pathLst>
            </a:custGeom>
            <a:solidFill>
              <a:schemeClr val="lt2">
                <a:alpha val="60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4" name="Google Shape;5214;p29"/>
            <p:cNvSpPr/>
            <p:nvPr/>
          </p:nvSpPr>
          <p:spPr>
            <a:xfrm>
              <a:off x="-2808675" y="3778450"/>
              <a:ext cx="49750" cy="85475"/>
            </a:xfrm>
            <a:custGeom>
              <a:rect b="b" l="l" r="r" t="t"/>
              <a:pathLst>
                <a:path extrusionOk="0" h="3419" w="1990">
                  <a:moveTo>
                    <a:pt x="1208" y="0"/>
                  </a:moveTo>
                  <a:cubicBezTo>
                    <a:pt x="771" y="0"/>
                    <a:pt x="203" y="848"/>
                    <a:pt x="170" y="1213"/>
                  </a:cubicBezTo>
                  <a:cubicBezTo>
                    <a:pt x="149" y="1572"/>
                    <a:pt x="86" y="1932"/>
                    <a:pt x="276" y="2270"/>
                  </a:cubicBezTo>
                  <a:cubicBezTo>
                    <a:pt x="377" y="2317"/>
                    <a:pt x="456" y="2337"/>
                    <a:pt x="519" y="2337"/>
                  </a:cubicBezTo>
                  <a:cubicBezTo>
                    <a:pt x="852" y="2337"/>
                    <a:pt x="738" y="1784"/>
                    <a:pt x="1058" y="1784"/>
                  </a:cubicBezTo>
                  <a:cubicBezTo>
                    <a:pt x="1376" y="3412"/>
                    <a:pt x="191" y="2440"/>
                    <a:pt x="1" y="3137"/>
                  </a:cubicBezTo>
                  <a:cubicBezTo>
                    <a:pt x="170" y="3351"/>
                    <a:pt x="359" y="3419"/>
                    <a:pt x="551" y="3419"/>
                  </a:cubicBezTo>
                  <a:cubicBezTo>
                    <a:pt x="816" y="3419"/>
                    <a:pt x="1089" y="3292"/>
                    <a:pt x="1333" y="3243"/>
                  </a:cubicBezTo>
                  <a:cubicBezTo>
                    <a:pt x="1989" y="3095"/>
                    <a:pt x="1672" y="1551"/>
                    <a:pt x="1460" y="1086"/>
                  </a:cubicBezTo>
                  <a:cubicBezTo>
                    <a:pt x="1249" y="832"/>
                    <a:pt x="1270" y="452"/>
                    <a:pt x="1524" y="219"/>
                  </a:cubicBezTo>
                  <a:cubicBezTo>
                    <a:pt x="1437" y="64"/>
                    <a:pt x="1327" y="0"/>
                    <a:pt x="1208" y="0"/>
                  </a:cubicBezTo>
                  <a:close/>
                </a:path>
              </a:pathLst>
            </a:custGeom>
            <a:solidFill>
              <a:schemeClr val="lt2">
                <a:alpha val="60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5" name="Google Shape;5215;p29"/>
            <p:cNvSpPr/>
            <p:nvPr/>
          </p:nvSpPr>
          <p:spPr>
            <a:xfrm>
              <a:off x="-1088675" y="3593575"/>
              <a:ext cx="68750" cy="87825"/>
            </a:xfrm>
            <a:custGeom>
              <a:rect b="b" l="l" r="r" t="t"/>
              <a:pathLst>
                <a:path extrusionOk="0" h="3513" w="2750">
                  <a:moveTo>
                    <a:pt x="2580" y="0"/>
                  </a:moveTo>
                  <a:lnTo>
                    <a:pt x="2580" y="0"/>
                  </a:lnTo>
                  <a:cubicBezTo>
                    <a:pt x="1544" y="64"/>
                    <a:pt x="635" y="1481"/>
                    <a:pt x="317" y="2369"/>
                  </a:cubicBezTo>
                  <a:cubicBezTo>
                    <a:pt x="0" y="2813"/>
                    <a:pt x="317" y="3194"/>
                    <a:pt x="677" y="3490"/>
                  </a:cubicBezTo>
                  <a:cubicBezTo>
                    <a:pt x="793" y="3505"/>
                    <a:pt x="890" y="3512"/>
                    <a:pt x="969" y="3512"/>
                  </a:cubicBezTo>
                  <a:cubicBezTo>
                    <a:pt x="1875" y="3512"/>
                    <a:pt x="589" y="2577"/>
                    <a:pt x="1036" y="2052"/>
                  </a:cubicBezTo>
                  <a:cubicBezTo>
                    <a:pt x="1269" y="1819"/>
                    <a:pt x="1354" y="1502"/>
                    <a:pt x="1607" y="1248"/>
                  </a:cubicBezTo>
                  <a:cubicBezTo>
                    <a:pt x="2750" y="1100"/>
                    <a:pt x="2305" y="825"/>
                    <a:pt x="2580" y="0"/>
                  </a:cubicBezTo>
                  <a:close/>
                </a:path>
              </a:pathLst>
            </a:custGeom>
            <a:solidFill>
              <a:schemeClr val="lt2">
                <a:alpha val="60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6" name="Google Shape;5216;p29"/>
            <p:cNvSpPr/>
            <p:nvPr/>
          </p:nvSpPr>
          <p:spPr>
            <a:xfrm>
              <a:off x="-1974075" y="3998050"/>
              <a:ext cx="84900" cy="53525"/>
            </a:xfrm>
            <a:custGeom>
              <a:rect b="b" l="l" r="r" t="t"/>
              <a:pathLst>
                <a:path extrusionOk="0" h="2141" w="3396">
                  <a:moveTo>
                    <a:pt x="3396" y="0"/>
                  </a:moveTo>
                  <a:cubicBezTo>
                    <a:pt x="2846" y="64"/>
                    <a:pt x="2381" y="360"/>
                    <a:pt x="2085" y="804"/>
                  </a:cubicBezTo>
                  <a:cubicBezTo>
                    <a:pt x="2063" y="1058"/>
                    <a:pt x="1408" y="1100"/>
                    <a:pt x="1810" y="1502"/>
                  </a:cubicBezTo>
                  <a:cubicBezTo>
                    <a:pt x="1915" y="1629"/>
                    <a:pt x="1810" y="1756"/>
                    <a:pt x="1598" y="1777"/>
                  </a:cubicBezTo>
                  <a:cubicBezTo>
                    <a:pt x="1545" y="1777"/>
                    <a:pt x="1481" y="1778"/>
                    <a:pt x="1413" y="1778"/>
                  </a:cubicBezTo>
                  <a:cubicBezTo>
                    <a:pt x="1212" y="1778"/>
                    <a:pt x="990" y="1766"/>
                    <a:pt x="1006" y="1671"/>
                  </a:cubicBezTo>
                  <a:cubicBezTo>
                    <a:pt x="1091" y="1164"/>
                    <a:pt x="308" y="677"/>
                    <a:pt x="985" y="170"/>
                  </a:cubicBezTo>
                  <a:cubicBezTo>
                    <a:pt x="874" y="59"/>
                    <a:pt x="742" y="11"/>
                    <a:pt x="612" y="11"/>
                  </a:cubicBezTo>
                  <a:cubicBezTo>
                    <a:pt x="298" y="11"/>
                    <a:pt x="0" y="296"/>
                    <a:pt x="75" y="656"/>
                  </a:cubicBezTo>
                  <a:cubicBezTo>
                    <a:pt x="33" y="1015"/>
                    <a:pt x="329" y="1290"/>
                    <a:pt x="350" y="1650"/>
                  </a:cubicBezTo>
                  <a:cubicBezTo>
                    <a:pt x="366" y="1986"/>
                    <a:pt x="552" y="2141"/>
                    <a:pt x="844" y="2141"/>
                  </a:cubicBezTo>
                  <a:cubicBezTo>
                    <a:pt x="937" y="2141"/>
                    <a:pt x="1041" y="2125"/>
                    <a:pt x="1154" y="2094"/>
                  </a:cubicBezTo>
                  <a:cubicBezTo>
                    <a:pt x="1767" y="1904"/>
                    <a:pt x="2677" y="1967"/>
                    <a:pt x="2465" y="1015"/>
                  </a:cubicBezTo>
                  <a:cubicBezTo>
                    <a:pt x="2634" y="656"/>
                    <a:pt x="3311" y="444"/>
                    <a:pt x="3396" y="0"/>
                  </a:cubicBezTo>
                  <a:close/>
                </a:path>
              </a:pathLst>
            </a:custGeom>
            <a:solidFill>
              <a:schemeClr val="lt2">
                <a:alpha val="60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7" name="Google Shape;5217;p29"/>
            <p:cNvSpPr/>
            <p:nvPr/>
          </p:nvSpPr>
          <p:spPr>
            <a:xfrm>
              <a:off x="-1722100" y="4027125"/>
              <a:ext cx="55525" cy="61375"/>
            </a:xfrm>
            <a:custGeom>
              <a:rect b="b" l="l" r="r" t="t"/>
              <a:pathLst>
                <a:path extrusionOk="0" h="2455" w="2221">
                  <a:moveTo>
                    <a:pt x="2221" y="1"/>
                  </a:moveTo>
                  <a:lnTo>
                    <a:pt x="2221" y="1"/>
                  </a:lnTo>
                  <a:cubicBezTo>
                    <a:pt x="804" y="318"/>
                    <a:pt x="360" y="1333"/>
                    <a:pt x="0" y="2390"/>
                  </a:cubicBezTo>
                  <a:cubicBezTo>
                    <a:pt x="108" y="2433"/>
                    <a:pt x="218" y="2455"/>
                    <a:pt x="327" y="2455"/>
                  </a:cubicBezTo>
                  <a:cubicBezTo>
                    <a:pt x="537" y="2455"/>
                    <a:pt x="742" y="2375"/>
                    <a:pt x="909" y="2221"/>
                  </a:cubicBezTo>
                  <a:cubicBezTo>
                    <a:pt x="1375" y="1862"/>
                    <a:pt x="1417" y="1227"/>
                    <a:pt x="2030" y="931"/>
                  </a:cubicBezTo>
                  <a:lnTo>
                    <a:pt x="2221" y="1"/>
                  </a:lnTo>
                  <a:close/>
                </a:path>
              </a:pathLst>
            </a:custGeom>
            <a:solidFill>
              <a:schemeClr val="lt2">
                <a:alpha val="60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8" name="Google Shape;5218;p29"/>
            <p:cNvSpPr/>
            <p:nvPr/>
          </p:nvSpPr>
          <p:spPr>
            <a:xfrm>
              <a:off x="-1677700" y="4028175"/>
              <a:ext cx="57125" cy="83050"/>
            </a:xfrm>
            <a:custGeom>
              <a:rect b="b" l="l" r="r" t="t"/>
              <a:pathLst>
                <a:path extrusionOk="0" h="3322" w="2285">
                  <a:moveTo>
                    <a:pt x="1735" y="1"/>
                  </a:moveTo>
                  <a:cubicBezTo>
                    <a:pt x="1396" y="149"/>
                    <a:pt x="677" y="128"/>
                    <a:pt x="1375" y="699"/>
                  </a:cubicBezTo>
                  <a:cubicBezTo>
                    <a:pt x="1841" y="1079"/>
                    <a:pt x="1" y="2327"/>
                    <a:pt x="254" y="3321"/>
                  </a:cubicBezTo>
                  <a:cubicBezTo>
                    <a:pt x="424" y="3300"/>
                    <a:pt x="614" y="3258"/>
                    <a:pt x="614" y="3131"/>
                  </a:cubicBezTo>
                  <a:cubicBezTo>
                    <a:pt x="572" y="2306"/>
                    <a:pt x="1545" y="1904"/>
                    <a:pt x="1714" y="1185"/>
                  </a:cubicBezTo>
                  <a:cubicBezTo>
                    <a:pt x="1746" y="1012"/>
                    <a:pt x="1834" y="955"/>
                    <a:pt x="1943" y="955"/>
                  </a:cubicBezTo>
                  <a:cubicBezTo>
                    <a:pt x="2048" y="955"/>
                    <a:pt x="2171" y="1007"/>
                    <a:pt x="2285" y="1058"/>
                  </a:cubicBezTo>
                  <a:cubicBezTo>
                    <a:pt x="2285" y="656"/>
                    <a:pt x="2242" y="233"/>
                    <a:pt x="1735" y="1"/>
                  </a:cubicBezTo>
                  <a:close/>
                </a:path>
              </a:pathLst>
            </a:custGeom>
            <a:solidFill>
              <a:schemeClr val="lt2">
                <a:alpha val="60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9" name="Google Shape;5219;p29"/>
            <p:cNvSpPr/>
            <p:nvPr/>
          </p:nvSpPr>
          <p:spPr>
            <a:xfrm>
              <a:off x="-853400" y="3754725"/>
              <a:ext cx="70850" cy="55975"/>
            </a:xfrm>
            <a:custGeom>
              <a:rect b="b" l="l" r="r" t="t"/>
              <a:pathLst>
                <a:path extrusionOk="0" h="2239" w="2834">
                  <a:moveTo>
                    <a:pt x="2658" y="0"/>
                  </a:moveTo>
                  <a:cubicBezTo>
                    <a:pt x="2102" y="0"/>
                    <a:pt x="70" y="1639"/>
                    <a:pt x="1" y="1950"/>
                  </a:cubicBezTo>
                  <a:cubicBezTo>
                    <a:pt x="37" y="2133"/>
                    <a:pt x="200" y="2239"/>
                    <a:pt x="364" y="2239"/>
                  </a:cubicBezTo>
                  <a:cubicBezTo>
                    <a:pt x="485" y="2239"/>
                    <a:pt x="606" y="2182"/>
                    <a:pt x="677" y="2056"/>
                  </a:cubicBezTo>
                  <a:cubicBezTo>
                    <a:pt x="1248" y="1337"/>
                    <a:pt x="2285" y="1062"/>
                    <a:pt x="2771" y="280"/>
                  </a:cubicBezTo>
                  <a:cubicBezTo>
                    <a:pt x="2833" y="82"/>
                    <a:pt x="2783" y="0"/>
                    <a:pt x="2658" y="0"/>
                  </a:cubicBezTo>
                  <a:close/>
                </a:path>
              </a:pathLst>
            </a:custGeom>
            <a:solidFill>
              <a:schemeClr val="lt2">
                <a:alpha val="60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0" name="Google Shape;5220;p29"/>
            <p:cNvSpPr/>
            <p:nvPr/>
          </p:nvSpPr>
          <p:spPr>
            <a:xfrm>
              <a:off x="-2343900" y="3700375"/>
              <a:ext cx="64525" cy="72450"/>
            </a:xfrm>
            <a:custGeom>
              <a:rect b="b" l="l" r="r" t="t"/>
              <a:pathLst>
                <a:path extrusionOk="0" h="2898" w="2581">
                  <a:moveTo>
                    <a:pt x="1333" y="0"/>
                  </a:moveTo>
                  <a:cubicBezTo>
                    <a:pt x="889" y="825"/>
                    <a:pt x="0" y="2454"/>
                    <a:pt x="1290" y="2898"/>
                  </a:cubicBezTo>
                  <a:cubicBezTo>
                    <a:pt x="1409" y="2752"/>
                    <a:pt x="1582" y="2736"/>
                    <a:pt x="1764" y="2736"/>
                  </a:cubicBezTo>
                  <a:cubicBezTo>
                    <a:pt x="1815" y="2736"/>
                    <a:pt x="1868" y="2737"/>
                    <a:pt x="1919" y="2737"/>
                  </a:cubicBezTo>
                  <a:cubicBezTo>
                    <a:pt x="2107" y="2737"/>
                    <a:pt x="2289" y="2720"/>
                    <a:pt x="2411" y="2559"/>
                  </a:cubicBezTo>
                  <a:cubicBezTo>
                    <a:pt x="2389" y="2558"/>
                    <a:pt x="2366" y="2557"/>
                    <a:pt x="2343" y="2557"/>
                  </a:cubicBezTo>
                  <a:cubicBezTo>
                    <a:pt x="2206" y="2557"/>
                    <a:pt x="2066" y="2580"/>
                    <a:pt x="1930" y="2580"/>
                  </a:cubicBezTo>
                  <a:cubicBezTo>
                    <a:pt x="1772" y="2580"/>
                    <a:pt x="1618" y="2549"/>
                    <a:pt x="1481" y="2411"/>
                  </a:cubicBezTo>
                  <a:cubicBezTo>
                    <a:pt x="1100" y="1629"/>
                    <a:pt x="2581" y="318"/>
                    <a:pt x="1333" y="0"/>
                  </a:cubicBezTo>
                  <a:close/>
                </a:path>
              </a:pathLst>
            </a:custGeom>
            <a:solidFill>
              <a:schemeClr val="lt2">
                <a:alpha val="60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1" name="Google Shape;5221;p29"/>
            <p:cNvSpPr/>
            <p:nvPr/>
          </p:nvSpPr>
          <p:spPr>
            <a:xfrm>
              <a:off x="-1185450" y="4084450"/>
              <a:ext cx="52900" cy="46850"/>
            </a:xfrm>
            <a:custGeom>
              <a:rect b="b" l="l" r="r" t="t"/>
              <a:pathLst>
                <a:path extrusionOk="0" h="1874" w="2116">
                  <a:moveTo>
                    <a:pt x="1619" y="1"/>
                  </a:moveTo>
                  <a:cubicBezTo>
                    <a:pt x="1160" y="1"/>
                    <a:pt x="641" y="525"/>
                    <a:pt x="276" y="753"/>
                  </a:cubicBezTo>
                  <a:cubicBezTo>
                    <a:pt x="1" y="1049"/>
                    <a:pt x="170" y="1578"/>
                    <a:pt x="445" y="1874"/>
                  </a:cubicBezTo>
                  <a:cubicBezTo>
                    <a:pt x="1291" y="1578"/>
                    <a:pt x="1650" y="880"/>
                    <a:pt x="2116" y="288"/>
                  </a:cubicBezTo>
                  <a:cubicBezTo>
                    <a:pt x="1967" y="80"/>
                    <a:pt x="1798" y="1"/>
                    <a:pt x="1619" y="1"/>
                  </a:cubicBezTo>
                  <a:close/>
                </a:path>
              </a:pathLst>
            </a:custGeom>
            <a:solidFill>
              <a:schemeClr val="lt2">
                <a:alpha val="60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2" name="Google Shape;5222;p29"/>
            <p:cNvSpPr/>
            <p:nvPr/>
          </p:nvSpPr>
          <p:spPr>
            <a:xfrm>
              <a:off x="-1229250" y="4107250"/>
              <a:ext cx="54925" cy="33150"/>
            </a:xfrm>
            <a:custGeom>
              <a:rect b="b" l="l" r="r" t="t"/>
              <a:pathLst>
                <a:path extrusionOk="0" h="1326" w="2197">
                  <a:moveTo>
                    <a:pt x="256" y="1"/>
                  </a:moveTo>
                  <a:cubicBezTo>
                    <a:pt x="0" y="1"/>
                    <a:pt x="44" y="176"/>
                    <a:pt x="167" y="666"/>
                  </a:cubicBezTo>
                  <a:cubicBezTo>
                    <a:pt x="615" y="1114"/>
                    <a:pt x="919" y="1326"/>
                    <a:pt x="1254" y="1326"/>
                  </a:cubicBezTo>
                  <a:cubicBezTo>
                    <a:pt x="1519" y="1326"/>
                    <a:pt x="1804" y="1193"/>
                    <a:pt x="2197" y="941"/>
                  </a:cubicBezTo>
                  <a:lnTo>
                    <a:pt x="2197" y="327"/>
                  </a:lnTo>
                  <a:cubicBezTo>
                    <a:pt x="1816" y="95"/>
                    <a:pt x="1372" y="264"/>
                    <a:pt x="991" y="137"/>
                  </a:cubicBezTo>
                  <a:cubicBezTo>
                    <a:pt x="630" y="54"/>
                    <a:pt x="397" y="1"/>
                    <a:pt x="256" y="1"/>
                  </a:cubicBezTo>
                  <a:close/>
                </a:path>
              </a:pathLst>
            </a:custGeom>
            <a:solidFill>
              <a:schemeClr val="lt2">
                <a:alpha val="60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3" name="Google Shape;5223;p29"/>
            <p:cNvSpPr/>
            <p:nvPr/>
          </p:nvSpPr>
          <p:spPr>
            <a:xfrm>
              <a:off x="-1212950" y="3839725"/>
              <a:ext cx="111600" cy="76650"/>
            </a:xfrm>
            <a:custGeom>
              <a:rect b="b" l="l" r="r" t="t"/>
              <a:pathLst>
                <a:path extrusionOk="0" h="3066" w="4464">
                  <a:moveTo>
                    <a:pt x="3772" y="1"/>
                  </a:moveTo>
                  <a:cubicBezTo>
                    <a:pt x="2618" y="1"/>
                    <a:pt x="3318" y="1426"/>
                    <a:pt x="1947" y="1554"/>
                  </a:cubicBezTo>
                  <a:cubicBezTo>
                    <a:pt x="1926" y="2463"/>
                    <a:pt x="487" y="2146"/>
                    <a:pt x="1" y="2696"/>
                  </a:cubicBezTo>
                  <a:cubicBezTo>
                    <a:pt x="87" y="2953"/>
                    <a:pt x="240" y="3065"/>
                    <a:pt x="448" y="3065"/>
                  </a:cubicBezTo>
                  <a:cubicBezTo>
                    <a:pt x="548" y="3065"/>
                    <a:pt x="660" y="3040"/>
                    <a:pt x="784" y="2992"/>
                  </a:cubicBezTo>
                  <a:cubicBezTo>
                    <a:pt x="1439" y="2082"/>
                    <a:pt x="3279" y="2082"/>
                    <a:pt x="3173" y="729"/>
                  </a:cubicBezTo>
                  <a:cubicBezTo>
                    <a:pt x="3122" y="484"/>
                    <a:pt x="3487" y="270"/>
                    <a:pt x="3784" y="270"/>
                  </a:cubicBezTo>
                  <a:cubicBezTo>
                    <a:pt x="3975" y="270"/>
                    <a:pt x="4138" y="358"/>
                    <a:pt x="4146" y="581"/>
                  </a:cubicBezTo>
                  <a:cubicBezTo>
                    <a:pt x="4358" y="475"/>
                    <a:pt x="4379" y="263"/>
                    <a:pt x="4464" y="115"/>
                  </a:cubicBezTo>
                  <a:cubicBezTo>
                    <a:pt x="4178" y="35"/>
                    <a:pt x="3952" y="1"/>
                    <a:pt x="3772" y="1"/>
                  </a:cubicBezTo>
                  <a:close/>
                </a:path>
              </a:pathLst>
            </a:custGeom>
            <a:solidFill>
              <a:schemeClr val="lt2">
                <a:alpha val="60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4" name="Google Shape;5224;p29"/>
            <p:cNvSpPr/>
            <p:nvPr/>
          </p:nvSpPr>
          <p:spPr>
            <a:xfrm>
              <a:off x="-1453300" y="3905525"/>
              <a:ext cx="62725" cy="53325"/>
            </a:xfrm>
            <a:custGeom>
              <a:rect b="b" l="l" r="r" t="t"/>
              <a:pathLst>
                <a:path extrusionOk="0" h="2133" w="2509">
                  <a:moveTo>
                    <a:pt x="1684" y="0"/>
                  </a:moveTo>
                  <a:cubicBezTo>
                    <a:pt x="1113" y="275"/>
                    <a:pt x="605" y="656"/>
                    <a:pt x="182" y="1142"/>
                  </a:cubicBezTo>
                  <a:cubicBezTo>
                    <a:pt x="0" y="1753"/>
                    <a:pt x="42" y="2133"/>
                    <a:pt x="273" y="2133"/>
                  </a:cubicBezTo>
                  <a:cubicBezTo>
                    <a:pt x="418" y="2133"/>
                    <a:pt x="637" y="1984"/>
                    <a:pt x="923" y="1650"/>
                  </a:cubicBezTo>
                  <a:cubicBezTo>
                    <a:pt x="1853" y="1290"/>
                    <a:pt x="2509" y="1311"/>
                    <a:pt x="1684" y="191"/>
                  </a:cubicBezTo>
                  <a:cubicBezTo>
                    <a:pt x="1747" y="169"/>
                    <a:pt x="1769" y="42"/>
                    <a:pt x="1684" y="0"/>
                  </a:cubicBezTo>
                  <a:close/>
                </a:path>
              </a:pathLst>
            </a:custGeom>
            <a:solidFill>
              <a:schemeClr val="lt2">
                <a:alpha val="60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5" name="Google Shape;5225;p29"/>
            <p:cNvSpPr/>
            <p:nvPr/>
          </p:nvSpPr>
          <p:spPr>
            <a:xfrm>
              <a:off x="-1616375" y="3758075"/>
              <a:ext cx="48150" cy="53125"/>
            </a:xfrm>
            <a:custGeom>
              <a:rect b="b" l="l" r="r" t="t"/>
              <a:pathLst>
                <a:path extrusionOk="0" h="2125" w="1926">
                  <a:moveTo>
                    <a:pt x="769" y="0"/>
                  </a:moveTo>
                  <a:cubicBezTo>
                    <a:pt x="512" y="0"/>
                    <a:pt x="248" y="64"/>
                    <a:pt x="1" y="188"/>
                  </a:cubicBezTo>
                  <a:cubicBezTo>
                    <a:pt x="149" y="442"/>
                    <a:pt x="487" y="590"/>
                    <a:pt x="234" y="928"/>
                  </a:cubicBezTo>
                  <a:cubicBezTo>
                    <a:pt x="593" y="1288"/>
                    <a:pt x="276" y="1732"/>
                    <a:pt x="466" y="2112"/>
                  </a:cubicBezTo>
                  <a:cubicBezTo>
                    <a:pt x="516" y="2121"/>
                    <a:pt x="562" y="2125"/>
                    <a:pt x="605" y="2125"/>
                  </a:cubicBezTo>
                  <a:cubicBezTo>
                    <a:pt x="1453" y="2125"/>
                    <a:pt x="1000" y="611"/>
                    <a:pt x="1926" y="611"/>
                  </a:cubicBezTo>
                  <a:cubicBezTo>
                    <a:pt x="1644" y="195"/>
                    <a:pt x="1217" y="0"/>
                    <a:pt x="769" y="0"/>
                  </a:cubicBezTo>
                  <a:close/>
                </a:path>
              </a:pathLst>
            </a:custGeom>
            <a:solidFill>
              <a:schemeClr val="lt2">
                <a:alpha val="60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6" name="Google Shape;5226;p29"/>
            <p:cNvSpPr/>
            <p:nvPr/>
          </p:nvSpPr>
          <p:spPr>
            <a:xfrm>
              <a:off x="-1733750" y="4083050"/>
              <a:ext cx="57675" cy="47200"/>
            </a:xfrm>
            <a:custGeom>
              <a:rect b="b" l="l" r="r" t="t"/>
              <a:pathLst>
                <a:path extrusionOk="0" h="1888" w="2307">
                  <a:moveTo>
                    <a:pt x="1083" y="0"/>
                  </a:moveTo>
                  <a:cubicBezTo>
                    <a:pt x="871" y="0"/>
                    <a:pt x="661" y="47"/>
                    <a:pt x="466" y="153"/>
                  </a:cubicBezTo>
                  <a:lnTo>
                    <a:pt x="445" y="153"/>
                  </a:lnTo>
                  <a:cubicBezTo>
                    <a:pt x="1" y="1549"/>
                    <a:pt x="530" y="1613"/>
                    <a:pt x="1756" y="1888"/>
                  </a:cubicBezTo>
                  <a:cubicBezTo>
                    <a:pt x="1650" y="1486"/>
                    <a:pt x="2116" y="1486"/>
                    <a:pt x="2306" y="1274"/>
                  </a:cubicBezTo>
                  <a:lnTo>
                    <a:pt x="2306" y="1274"/>
                  </a:lnTo>
                  <a:cubicBezTo>
                    <a:pt x="2229" y="1288"/>
                    <a:pt x="2154" y="1295"/>
                    <a:pt x="2084" y="1295"/>
                  </a:cubicBezTo>
                  <a:cubicBezTo>
                    <a:pt x="1400" y="1295"/>
                    <a:pt x="1034" y="676"/>
                    <a:pt x="1206" y="5"/>
                  </a:cubicBezTo>
                  <a:cubicBezTo>
                    <a:pt x="1165" y="2"/>
                    <a:pt x="1124" y="0"/>
                    <a:pt x="1083" y="0"/>
                  </a:cubicBezTo>
                  <a:close/>
                </a:path>
              </a:pathLst>
            </a:custGeom>
            <a:solidFill>
              <a:schemeClr val="lt2">
                <a:alpha val="60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7" name="Google Shape;5227;p29"/>
            <p:cNvSpPr/>
            <p:nvPr/>
          </p:nvSpPr>
          <p:spPr>
            <a:xfrm>
              <a:off x="-1208000" y="3821450"/>
              <a:ext cx="62225" cy="45350"/>
            </a:xfrm>
            <a:custGeom>
              <a:rect b="b" l="l" r="r" t="t"/>
              <a:pathLst>
                <a:path extrusionOk="0" h="1814" w="2489">
                  <a:moveTo>
                    <a:pt x="1897" y="0"/>
                  </a:moveTo>
                  <a:lnTo>
                    <a:pt x="839" y="677"/>
                  </a:lnTo>
                  <a:cubicBezTo>
                    <a:pt x="879" y="933"/>
                    <a:pt x="1" y="1813"/>
                    <a:pt x="478" y="1813"/>
                  </a:cubicBezTo>
                  <a:cubicBezTo>
                    <a:pt x="513" y="1813"/>
                    <a:pt x="556" y="1808"/>
                    <a:pt x="607" y="1798"/>
                  </a:cubicBezTo>
                  <a:cubicBezTo>
                    <a:pt x="1262" y="1312"/>
                    <a:pt x="2489" y="1164"/>
                    <a:pt x="1897" y="0"/>
                  </a:cubicBezTo>
                  <a:close/>
                </a:path>
              </a:pathLst>
            </a:custGeom>
            <a:solidFill>
              <a:schemeClr val="lt2">
                <a:alpha val="60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8" name="Google Shape;5228;p29"/>
            <p:cNvSpPr/>
            <p:nvPr/>
          </p:nvSpPr>
          <p:spPr>
            <a:xfrm>
              <a:off x="-2325400" y="3681825"/>
              <a:ext cx="40100" cy="78850"/>
            </a:xfrm>
            <a:custGeom>
              <a:rect b="b" l="l" r="r" t="t"/>
              <a:pathLst>
                <a:path extrusionOk="0" h="3154" w="1604">
                  <a:moveTo>
                    <a:pt x="1244" y="1"/>
                  </a:moveTo>
                  <a:cubicBezTo>
                    <a:pt x="939" y="1"/>
                    <a:pt x="529" y="310"/>
                    <a:pt x="593" y="742"/>
                  </a:cubicBezTo>
                  <a:cubicBezTo>
                    <a:pt x="1587" y="1313"/>
                    <a:pt x="1" y="2307"/>
                    <a:pt x="741" y="3153"/>
                  </a:cubicBezTo>
                  <a:cubicBezTo>
                    <a:pt x="698" y="2942"/>
                    <a:pt x="804" y="2709"/>
                    <a:pt x="1016" y="2603"/>
                  </a:cubicBezTo>
                  <a:cubicBezTo>
                    <a:pt x="1143" y="2328"/>
                    <a:pt x="1164" y="2011"/>
                    <a:pt x="1121" y="1715"/>
                  </a:cubicBezTo>
                  <a:cubicBezTo>
                    <a:pt x="1396" y="1334"/>
                    <a:pt x="1143" y="827"/>
                    <a:pt x="1544" y="467"/>
                  </a:cubicBezTo>
                  <a:cubicBezTo>
                    <a:pt x="1604" y="138"/>
                    <a:pt x="1447" y="1"/>
                    <a:pt x="1244" y="1"/>
                  </a:cubicBezTo>
                  <a:close/>
                </a:path>
              </a:pathLst>
            </a:custGeom>
            <a:solidFill>
              <a:schemeClr val="lt2">
                <a:alpha val="60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9" name="Google Shape;5229;p29"/>
            <p:cNvSpPr/>
            <p:nvPr/>
          </p:nvSpPr>
          <p:spPr>
            <a:xfrm>
              <a:off x="-1236725" y="4088800"/>
              <a:ext cx="61875" cy="35100"/>
            </a:xfrm>
            <a:custGeom>
              <a:rect b="b" l="l" r="r" t="t"/>
              <a:pathLst>
                <a:path extrusionOk="0" h="1404" w="2475">
                  <a:moveTo>
                    <a:pt x="1116" y="0"/>
                  </a:moveTo>
                  <a:cubicBezTo>
                    <a:pt x="773" y="0"/>
                    <a:pt x="529" y="325"/>
                    <a:pt x="191" y="325"/>
                  </a:cubicBezTo>
                  <a:cubicBezTo>
                    <a:pt x="106" y="706"/>
                    <a:pt x="0" y="1171"/>
                    <a:pt x="444" y="1404"/>
                  </a:cubicBezTo>
                  <a:cubicBezTo>
                    <a:pt x="396" y="1017"/>
                    <a:pt x="483" y="906"/>
                    <a:pt x="623" y="906"/>
                  </a:cubicBezTo>
                  <a:cubicBezTo>
                    <a:pt x="809" y="906"/>
                    <a:pt x="1087" y="1099"/>
                    <a:pt x="1269" y="1099"/>
                  </a:cubicBezTo>
                  <a:cubicBezTo>
                    <a:pt x="1310" y="1099"/>
                    <a:pt x="1346" y="1090"/>
                    <a:pt x="1375" y="1065"/>
                  </a:cubicBezTo>
                  <a:cubicBezTo>
                    <a:pt x="1476" y="964"/>
                    <a:pt x="1364" y="747"/>
                    <a:pt x="1503" y="747"/>
                  </a:cubicBezTo>
                  <a:cubicBezTo>
                    <a:pt x="1509" y="747"/>
                    <a:pt x="1516" y="747"/>
                    <a:pt x="1523" y="748"/>
                  </a:cubicBezTo>
                  <a:cubicBezTo>
                    <a:pt x="1692" y="769"/>
                    <a:pt x="1523" y="960"/>
                    <a:pt x="1565" y="1065"/>
                  </a:cubicBezTo>
                  <a:cubicBezTo>
                    <a:pt x="1648" y="1148"/>
                    <a:pt x="1733" y="1176"/>
                    <a:pt x="1818" y="1176"/>
                  </a:cubicBezTo>
                  <a:cubicBezTo>
                    <a:pt x="2000" y="1176"/>
                    <a:pt x="2186" y="1047"/>
                    <a:pt x="2366" y="1047"/>
                  </a:cubicBezTo>
                  <a:cubicBezTo>
                    <a:pt x="2402" y="1047"/>
                    <a:pt x="2439" y="1053"/>
                    <a:pt x="2475" y="1065"/>
                  </a:cubicBezTo>
                  <a:cubicBezTo>
                    <a:pt x="2390" y="473"/>
                    <a:pt x="1967" y="177"/>
                    <a:pt x="1396" y="71"/>
                  </a:cubicBezTo>
                  <a:cubicBezTo>
                    <a:pt x="1295" y="21"/>
                    <a:pt x="1202" y="0"/>
                    <a:pt x="1116" y="0"/>
                  </a:cubicBezTo>
                  <a:close/>
                </a:path>
              </a:pathLst>
            </a:custGeom>
            <a:solidFill>
              <a:schemeClr val="lt2">
                <a:alpha val="60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0" name="Google Shape;5230;p29"/>
            <p:cNvSpPr/>
            <p:nvPr/>
          </p:nvSpPr>
          <p:spPr>
            <a:xfrm>
              <a:off x="-1155825" y="4050400"/>
              <a:ext cx="40725" cy="41250"/>
            </a:xfrm>
            <a:custGeom>
              <a:rect b="b" l="l" r="r" t="t"/>
              <a:pathLst>
                <a:path extrusionOk="0" h="1650" w="1629">
                  <a:moveTo>
                    <a:pt x="1354" y="0"/>
                  </a:moveTo>
                  <a:lnTo>
                    <a:pt x="1354" y="0"/>
                  </a:lnTo>
                  <a:cubicBezTo>
                    <a:pt x="635" y="973"/>
                    <a:pt x="635" y="973"/>
                    <a:pt x="0" y="994"/>
                  </a:cubicBezTo>
                  <a:lnTo>
                    <a:pt x="0" y="1481"/>
                  </a:lnTo>
                  <a:cubicBezTo>
                    <a:pt x="88" y="1528"/>
                    <a:pt x="188" y="1539"/>
                    <a:pt x="291" y="1539"/>
                  </a:cubicBezTo>
                  <a:cubicBezTo>
                    <a:pt x="372" y="1539"/>
                    <a:pt x="455" y="1532"/>
                    <a:pt x="538" y="1532"/>
                  </a:cubicBezTo>
                  <a:cubicBezTo>
                    <a:pt x="677" y="1532"/>
                    <a:pt x="813" y="1551"/>
                    <a:pt x="931" y="1650"/>
                  </a:cubicBezTo>
                  <a:cubicBezTo>
                    <a:pt x="1375" y="1438"/>
                    <a:pt x="1438" y="1036"/>
                    <a:pt x="1607" y="677"/>
                  </a:cubicBezTo>
                  <a:cubicBezTo>
                    <a:pt x="1311" y="529"/>
                    <a:pt x="1629" y="169"/>
                    <a:pt x="1354" y="0"/>
                  </a:cubicBezTo>
                  <a:close/>
                </a:path>
              </a:pathLst>
            </a:custGeom>
            <a:solidFill>
              <a:schemeClr val="lt2">
                <a:alpha val="60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1" name="Google Shape;5231;p29"/>
            <p:cNvSpPr/>
            <p:nvPr/>
          </p:nvSpPr>
          <p:spPr>
            <a:xfrm>
              <a:off x="-2706625" y="4069925"/>
              <a:ext cx="49725" cy="45725"/>
            </a:xfrm>
            <a:custGeom>
              <a:rect b="b" l="l" r="r" t="t"/>
              <a:pathLst>
                <a:path extrusionOk="0" h="1829" w="1989">
                  <a:moveTo>
                    <a:pt x="1658" y="1"/>
                  </a:moveTo>
                  <a:cubicBezTo>
                    <a:pt x="1179" y="1"/>
                    <a:pt x="1051" y="430"/>
                    <a:pt x="741" y="657"/>
                  </a:cubicBezTo>
                  <a:cubicBezTo>
                    <a:pt x="403" y="996"/>
                    <a:pt x="85" y="1355"/>
                    <a:pt x="1" y="1799"/>
                  </a:cubicBezTo>
                  <a:cubicBezTo>
                    <a:pt x="67" y="1819"/>
                    <a:pt x="128" y="1828"/>
                    <a:pt x="184" y="1828"/>
                  </a:cubicBezTo>
                  <a:cubicBezTo>
                    <a:pt x="724" y="1828"/>
                    <a:pt x="848" y="997"/>
                    <a:pt x="1372" y="997"/>
                  </a:cubicBezTo>
                  <a:cubicBezTo>
                    <a:pt x="1490" y="997"/>
                    <a:pt x="1629" y="1039"/>
                    <a:pt x="1799" y="1144"/>
                  </a:cubicBezTo>
                  <a:cubicBezTo>
                    <a:pt x="1735" y="763"/>
                    <a:pt x="1989" y="361"/>
                    <a:pt x="1693" y="2"/>
                  </a:cubicBezTo>
                  <a:cubicBezTo>
                    <a:pt x="1681" y="1"/>
                    <a:pt x="1670" y="1"/>
                    <a:pt x="1658" y="1"/>
                  </a:cubicBezTo>
                  <a:close/>
                </a:path>
              </a:pathLst>
            </a:custGeom>
            <a:solidFill>
              <a:schemeClr val="lt2">
                <a:alpha val="60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2" name="Google Shape;5232;p29"/>
            <p:cNvSpPr/>
            <p:nvPr/>
          </p:nvSpPr>
          <p:spPr>
            <a:xfrm>
              <a:off x="-2283100" y="3669175"/>
              <a:ext cx="56600" cy="63475"/>
            </a:xfrm>
            <a:custGeom>
              <a:rect b="b" l="l" r="r" t="t"/>
              <a:pathLst>
                <a:path extrusionOk="0" h="2539" w="2264">
                  <a:moveTo>
                    <a:pt x="1079" y="0"/>
                  </a:moveTo>
                  <a:cubicBezTo>
                    <a:pt x="1037" y="127"/>
                    <a:pt x="931" y="318"/>
                    <a:pt x="973" y="360"/>
                  </a:cubicBezTo>
                  <a:cubicBezTo>
                    <a:pt x="2264" y="1185"/>
                    <a:pt x="1" y="2094"/>
                    <a:pt x="1269" y="2538"/>
                  </a:cubicBezTo>
                  <a:cubicBezTo>
                    <a:pt x="1058" y="1798"/>
                    <a:pt x="1735" y="1417"/>
                    <a:pt x="2179" y="931"/>
                  </a:cubicBezTo>
                  <a:cubicBezTo>
                    <a:pt x="1883" y="529"/>
                    <a:pt x="1523" y="212"/>
                    <a:pt x="1079" y="0"/>
                  </a:cubicBezTo>
                  <a:close/>
                </a:path>
              </a:pathLst>
            </a:custGeom>
            <a:solidFill>
              <a:schemeClr val="lt2">
                <a:alpha val="60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3" name="Google Shape;5233;p29"/>
            <p:cNvSpPr/>
            <p:nvPr/>
          </p:nvSpPr>
          <p:spPr>
            <a:xfrm>
              <a:off x="-792475" y="3742675"/>
              <a:ext cx="64400" cy="38575"/>
            </a:xfrm>
            <a:custGeom>
              <a:rect b="b" l="l" r="r" t="t"/>
              <a:pathLst>
                <a:path extrusionOk="0" h="1543" w="2576">
                  <a:moveTo>
                    <a:pt x="1244" y="0"/>
                  </a:moveTo>
                  <a:lnTo>
                    <a:pt x="1032" y="43"/>
                  </a:lnTo>
                  <a:cubicBezTo>
                    <a:pt x="1" y="909"/>
                    <a:pt x="355" y="1543"/>
                    <a:pt x="1021" y="1543"/>
                  </a:cubicBezTo>
                  <a:cubicBezTo>
                    <a:pt x="1378" y="1543"/>
                    <a:pt x="1826" y="1360"/>
                    <a:pt x="2195" y="931"/>
                  </a:cubicBezTo>
                  <a:lnTo>
                    <a:pt x="2365" y="910"/>
                  </a:lnTo>
                  <a:cubicBezTo>
                    <a:pt x="2576" y="762"/>
                    <a:pt x="2428" y="529"/>
                    <a:pt x="2195" y="529"/>
                  </a:cubicBezTo>
                  <a:cubicBezTo>
                    <a:pt x="2117" y="550"/>
                    <a:pt x="2047" y="560"/>
                    <a:pt x="1984" y="560"/>
                  </a:cubicBezTo>
                  <a:cubicBezTo>
                    <a:pt x="1606" y="560"/>
                    <a:pt x="1479" y="218"/>
                    <a:pt x="1244" y="0"/>
                  </a:cubicBezTo>
                  <a:close/>
                </a:path>
              </a:pathLst>
            </a:custGeom>
            <a:solidFill>
              <a:schemeClr val="lt2">
                <a:alpha val="60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4" name="Google Shape;5234;p29"/>
            <p:cNvSpPr/>
            <p:nvPr/>
          </p:nvSpPr>
          <p:spPr>
            <a:xfrm>
              <a:off x="-1240425" y="3873700"/>
              <a:ext cx="47600" cy="44775"/>
            </a:xfrm>
            <a:custGeom>
              <a:rect b="b" l="l" r="r" t="t"/>
              <a:pathLst>
                <a:path extrusionOk="0" h="1791" w="1904">
                  <a:moveTo>
                    <a:pt x="882" y="1"/>
                  </a:moveTo>
                  <a:cubicBezTo>
                    <a:pt x="710" y="1"/>
                    <a:pt x="531" y="143"/>
                    <a:pt x="402" y="512"/>
                  </a:cubicBezTo>
                  <a:cubicBezTo>
                    <a:pt x="0" y="1098"/>
                    <a:pt x="805" y="1790"/>
                    <a:pt x="1452" y="1790"/>
                  </a:cubicBezTo>
                  <a:cubicBezTo>
                    <a:pt x="1622" y="1790"/>
                    <a:pt x="1780" y="1743"/>
                    <a:pt x="1904" y="1633"/>
                  </a:cubicBezTo>
                  <a:cubicBezTo>
                    <a:pt x="1586" y="1633"/>
                    <a:pt x="1290" y="1612"/>
                    <a:pt x="1163" y="1294"/>
                  </a:cubicBezTo>
                  <a:cubicBezTo>
                    <a:pt x="1673" y="844"/>
                    <a:pt x="1301" y="1"/>
                    <a:pt x="882" y="1"/>
                  </a:cubicBezTo>
                  <a:close/>
                </a:path>
              </a:pathLst>
            </a:custGeom>
            <a:solidFill>
              <a:schemeClr val="lt2">
                <a:alpha val="60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5" name="Google Shape;5235;p29"/>
            <p:cNvSpPr/>
            <p:nvPr/>
          </p:nvSpPr>
          <p:spPr>
            <a:xfrm>
              <a:off x="-1146850" y="3808550"/>
              <a:ext cx="59925" cy="25625"/>
            </a:xfrm>
            <a:custGeom>
              <a:rect b="b" l="l" r="r" t="t"/>
              <a:pathLst>
                <a:path extrusionOk="0" h="1025" w="2397">
                  <a:moveTo>
                    <a:pt x="1087" y="0"/>
                  </a:moveTo>
                  <a:cubicBezTo>
                    <a:pt x="682" y="0"/>
                    <a:pt x="250" y="94"/>
                    <a:pt x="1" y="242"/>
                  </a:cubicBezTo>
                  <a:cubicBezTo>
                    <a:pt x="593" y="538"/>
                    <a:pt x="1333" y="580"/>
                    <a:pt x="1862" y="1024"/>
                  </a:cubicBezTo>
                  <a:cubicBezTo>
                    <a:pt x="2396" y="276"/>
                    <a:pt x="1782" y="0"/>
                    <a:pt x="1087" y="0"/>
                  </a:cubicBezTo>
                  <a:close/>
                </a:path>
              </a:pathLst>
            </a:custGeom>
            <a:solidFill>
              <a:schemeClr val="lt2">
                <a:alpha val="60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6" name="Google Shape;5236;p29"/>
            <p:cNvSpPr/>
            <p:nvPr/>
          </p:nvSpPr>
          <p:spPr>
            <a:xfrm>
              <a:off x="-1169575" y="4020525"/>
              <a:ext cx="55000" cy="23225"/>
            </a:xfrm>
            <a:custGeom>
              <a:rect b="b" l="l" r="r" t="t"/>
              <a:pathLst>
                <a:path extrusionOk="0" h="929" w="2200">
                  <a:moveTo>
                    <a:pt x="1519" y="0"/>
                  </a:moveTo>
                  <a:cubicBezTo>
                    <a:pt x="1011" y="0"/>
                    <a:pt x="375" y="354"/>
                    <a:pt x="0" y="582"/>
                  </a:cubicBezTo>
                  <a:cubicBezTo>
                    <a:pt x="71" y="565"/>
                    <a:pt x="137" y="558"/>
                    <a:pt x="200" y="558"/>
                  </a:cubicBezTo>
                  <a:cubicBezTo>
                    <a:pt x="652" y="558"/>
                    <a:pt x="921" y="928"/>
                    <a:pt x="1243" y="928"/>
                  </a:cubicBezTo>
                  <a:cubicBezTo>
                    <a:pt x="1399" y="928"/>
                    <a:pt x="1568" y="841"/>
                    <a:pt x="1777" y="582"/>
                  </a:cubicBezTo>
                  <a:cubicBezTo>
                    <a:pt x="1865" y="494"/>
                    <a:pt x="1997" y="450"/>
                    <a:pt x="2124" y="450"/>
                  </a:cubicBezTo>
                  <a:cubicBezTo>
                    <a:pt x="2150" y="450"/>
                    <a:pt x="2175" y="451"/>
                    <a:pt x="2200" y="455"/>
                  </a:cubicBezTo>
                  <a:cubicBezTo>
                    <a:pt x="2068" y="120"/>
                    <a:pt x="1815" y="0"/>
                    <a:pt x="1519" y="0"/>
                  </a:cubicBezTo>
                  <a:close/>
                </a:path>
              </a:pathLst>
            </a:custGeom>
            <a:solidFill>
              <a:schemeClr val="lt2">
                <a:alpha val="60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7" name="Google Shape;5237;p29"/>
            <p:cNvSpPr/>
            <p:nvPr/>
          </p:nvSpPr>
          <p:spPr>
            <a:xfrm>
              <a:off x="-745525" y="3725025"/>
              <a:ext cx="41775" cy="41450"/>
            </a:xfrm>
            <a:custGeom>
              <a:rect b="b" l="l" r="r" t="t"/>
              <a:pathLst>
                <a:path extrusionOk="0" h="1658" w="1671">
                  <a:moveTo>
                    <a:pt x="624" y="1"/>
                  </a:moveTo>
                  <a:cubicBezTo>
                    <a:pt x="459" y="1"/>
                    <a:pt x="286" y="63"/>
                    <a:pt x="106" y="177"/>
                  </a:cubicBezTo>
                  <a:cubicBezTo>
                    <a:pt x="0" y="495"/>
                    <a:pt x="529" y="643"/>
                    <a:pt x="381" y="981"/>
                  </a:cubicBezTo>
                  <a:cubicBezTo>
                    <a:pt x="360" y="1087"/>
                    <a:pt x="402" y="1193"/>
                    <a:pt x="465" y="1277"/>
                  </a:cubicBezTo>
                  <a:lnTo>
                    <a:pt x="487" y="1616"/>
                  </a:lnTo>
                  <a:cubicBezTo>
                    <a:pt x="550" y="1637"/>
                    <a:pt x="592" y="1637"/>
                    <a:pt x="656" y="1658"/>
                  </a:cubicBezTo>
                  <a:cubicBezTo>
                    <a:pt x="952" y="1256"/>
                    <a:pt x="1671" y="854"/>
                    <a:pt x="1206" y="304"/>
                  </a:cubicBezTo>
                  <a:cubicBezTo>
                    <a:pt x="1019" y="95"/>
                    <a:pt x="827" y="1"/>
                    <a:pt x="624" y="1"/>
                  </a:cubicBezTo>
                  <a:close/>
                </a:path>
              </a:pathLst>
            </a:custGeom>
            <a:solidFill>
              <a:schemeClr val="lt2">
                <a:alpha val="60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8" name="Google Shape;5238;p29"/>
            <p:cNvSpPr/>
            <p:nvPr/>
          </p:nvSpPr>
          <p:spPr>
            <a:xfrm>
              <a:off x="-2762125" y="4128650"/>
              <a:ext cx="51300" cy="41350"/>
            </a:xfrm>
            <a:custGeom>
              <a:rect b="b" l="l" r="r" t="t"/>
              <a:pathLst>
                <a:path extrusionOk="0" h="1654" w="2052">
                  <a:moveTo>
                    <a:pt x="1946" y="0"/>
                  </a:moveTo>
                  <a:cubicBezTo>
                    <a:pt x="1396" y="21"/>
                    <a:pt x="1015" y="381"/>
                    <a:pt x="550" y="550"/>
                  </a:cubicBezTo>
                  <a:cubicBezTo>
                    <a:pt x="570" y="862"/>
                    <a:pt x="589" y="1192"/>
                    <a:pt x="128" y="1192"/>
                  </a:cubicBezTo>
                  <a:cubicBezTo>
                    <a:pt x="89" y="1192"/>
                    <a:pt x="46" y="1189"/>
                    <a:pt x="0" y="1185"/>
                  </a:cubicBezTo>
                  <a:lnTo>
                    <a:pt x="0" y="1185"/>
                  </a:lnTo>
                  <a:cubicBezTo>
                    <a:pt x="218" y="1363"/>
                    <a:pt x="325" y="1654"/>
                    <a:pt x="670" y="1654"/>
                  </a:cubicBezTo>
                  <a:cubicBezTo>
                    <a:pt x="692" y="1654"/>
                    <a:pt x="716" y="1652"/>
                    <a:pt x="740" y="1650"/>
                  </a:cubicBezTo>
                  <a:cubicBezTo>
                    <a:pt x="1290" y="1185"/>
                    <a:pt x="1354" y="444"/>
                    <a:pt x="2052" y="64"/>
                  </a:cubicBezTo>
                  <a:lnTo>
                    <a:pt x="1946" y="0"/>
                  </a:lnTo>
                  <a:close/>
                </a:path>
              </a:pathLst>
            </a:custGeom>
            <a:solidFill>
              <a:schemeClr val="lt2">
                <a:alpha val="60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9" name="Google Shape;5239;p29"/>
            <p:cNvSpPr/>
            <p:nvPr/>
          </p:nvSpPr>
          <p:spPr>
            <a:xfrm>
              <a:off x="-1231025" y="4054625"/>
              <a:ext cx="54075" cy="42050"/>
            </a:xfrm>
            <a:custGeom>
              <a:rect b="b" l="l" r="r" t="t"/>
              <a:pathLst>
                <a:path extrusionOk="0" h="1682" w="2163">
                  <a:moveTo>
                    <a:pt x="1908" y="0"/>
                  </a:moveTo>
                  <a:cubicBezTo>
                    <a:pt x="1253" y="0"/>
                    <a:pt x="1232" y="804"/>
                    <a:pt x="576" y="804"/>
                  </a:cubicBezTo>
                  <a:cubicBezTo>
                    <a:pt x="407" y="1015"/>
                    <a:pt x="216" y="1248"/>
                    <a:pt x="26" y="1460"/>
                  </a:cubicBezTo>
                  <a:cubicBezTo>
                    <a:pt x="1" y="1625"/>
                    <a:pt x="71" y="1682"/>
                    <a:pt x="189" y="1682"/>
                  </a:cubicBezTo>
                  <a:cubicBezTo>
                    <a:pt x="438" y="1682"/>
                    <a:pt x="899" y="1431"/>
                    <a:pt x="1113" y="1431"/>
                  </a:cubicBezTo>
                  <a:cubicBezTo>
                    <a:pt x="1134" y="1431"/>
                    <a:pt x="1152" y="1433"/>
                    <a:pt x="1168" y="1438"/>
                  </a:cubicBezTo>
                  <a:cubicBezTo>
                    <a:pt x="1337" y="1100"/>
                    <a:pt x="1464" y="719"/>
                    <a:pt x="1845" y="444"/>
                  </a:cubicBezTo>
                  <a:cubicBezTo>
                    <a:pt x="2014" y="339"/>
                    <a:pt x="2162" y="191"/>
                    <a:pt x="1908" y="0"/>
                  </a:cubicBezTo>
                  <a:close/>
                </a:path>
              </a:pathLst>
            </a:custGeom>
            <a:solidFill>
              <a:schemeClr val="lt2">
                <a:alpha val="60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0" name="Google Shape;5240;p29"/>
            <p:cNvSpPr/>
            <p:nvPr/>
          </p:nvSpPr>
          <p:spPr>
            <a:xfrm>
              <a:off x="-1988600" y="4013900"/>
              <a:ext cx="43400" cy="40750"/>
            </a:xfrm>
            <a:custGeom>
              <a:rect b="b" l="l" r="r" t="t"/>
              <a:pathLst>
                <a:path extrusionOk="0" h="1630" w="1736">
                  <a:moveTo>
                    <a:pt x="593" y="1"/>
                  </a:moveTo>
                  <a:cubicBezTo>
                    <a:pt x="1" y="593"/>
                    <a:pt x="276" y="1291"/>
                    <a:pt x="974" y="1629"/>
                  </a:cubicBezTo>
                  <a:cubicBezTo>
                    <a:pt x="1012" y="1626"/>
                    <a:pt x="1050" y="1625"/>
                    <a:pt x="1088" y="1625"/>
                  </a:cubicBezTo>
                  <a:cubicBezTo>
                    <a:pt x="1151" y="1625"/>
                    <a:pt x="1213" y="1628"/>
                    <a:pt x="1274" y="1628"/>
                  </a:cubicBezTo>
                  <a:cubicBezTo>
                    <a:pt x="1449" y="1628"/>
                    <a:pt x="1614" y="1609"/>
                    <a:pt x="1735" y="1460"/>
                  </a:cubicBezTo>
                  <a:cubicBezTo>
                    <a:pt x="614" y="1375"/>
                    <a:pt x="1629" y="804"/>
                    <a:pt x="656" y="43"/>
                  </a:cubicBezTo>
                  <a:lnTo>
                    <a:pt x="593" y="1"/>
                  </a:lnTo>
                  <a:close/>
                </a:path>
              </a:pathLst>
            </a:custGeom>
            <a:solidFill>
              <a:schemeClr val="lt2">
                <a:alpha val="60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1" name="Google Shape;5241;p29"/>
            <p:cNvSpPr/>
            <p:nvPr/>
          </p:nvSpPr>
          <p:spPr>
            <a:xfrm>
              <a:off x="-1652850" y="3761175"/>
              <a:ext cx="37575" cy="32625"/>
            </a:xfrm>
            <a:custGeom>
              <a:rect b="b" l="l" r="r" t="t"/>
              <a:pathLst>
                <a:path extrusionOk="0" h="1305" w="1503">
                  <a:moveTo>
                    <a:pt x="1502" y="0"/>
                  </a:moveTo>
                  <a:cubicBezTo>
                    <a:pt x="847" y="191"/>
                    <a:pt x="297" y="656"/>
                    <a:pt x="1" y="1269"/>
                  </a:cubicBezTo>
                  <a:cubicBezTo>
                    <a:pt x="124" y="1294"/>
                    <a:pt x="235" y="1305"/>
                    <a:pt x="334" y="1305"/>
                  </a:cubicBezTo>
                  <a:cubicBezTo>
                    <a:pt x="1098" y="1305"/>
                    <a:pt x="1184" y="638"/>
                    <a:pt x="1502" y="170"/>
                  </a:cubicBezTo>
                  <a:lnTo>
                    <a:pt x="1502" y="0"/>
                  </a:lnTo>
                  <a:close/>
                </a:path>
              </a:pathLst>
            </a:custGeom>
            <a:solidFill>
              <a:schemeClr val="lt2">
                <a:alpha val="60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2" name="Google Shape;5242;p29"/>
            <p:cNvSpPr/>
            <p:nvPr/>
          </p:nvSpPr>
          <p:spPr>
            <a:xfrm>
              <a:off x="-1086575" y="3644850"/>
              <a:ext cx="51850" cy="47625"/>
            </a:xfrm>
            <a:custGeom>
              <a:rect b="b" l="l" r="r" t="t"/>
              <a:pathLst>
                <a:path extrusionOk="0" h="1905" w="2074">
                  <a:moveTo>
                    <a:pt x="952" y="1"/>
                  </a:moveTo>
                  <a:lnTo>
                    <a:pt x="952" y="1"/>
                  </a:lnTo>
                  <a:cubicBezTo>
                    <a:pt x="1" y="825"/>
                    <a:pt x="1946" y="1164"/>
                    <a:pt x="593" y="1460"/>
                  </a:cubicBezTo>
                  <a:lnTo>
                    <a:pt x="1333" y="1904"/>
                  </a:lnTo>
                  <a:cubicBezTo>
                    <a:pt x="1587" y="1650"/>
                    <a:pt x="1820" y="1396"/>
                    <a:pt x="2073" y="1143"/>
                  </a:cubicBezTo>
                  <a:cubicBezTo>
                    <a:pt x="1249" y="1100"/>
                    <a:pt x="931" y="677"/>
                    <a:pt x="952" y="1"/>
                  </a:cubicBezTo>
                  <a:close/>
                </a:path>
              </a:pathLst>
            </a:custGeom>
            <a:solidFill>
              <a:schemeClr val="lt2">
                <a:alpha val="60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3" name="Google Shape;5243;p29"/>
            <p:cNvSpPr/>
            <p:nvPr/>
          </p:nvSpPr>
          <p:spPr>
            <a:xfrm>
              <a:off x="-1963750" y="3974250"/>
              <a:ext cx="34400" cy="28075"/>
            </a:xfrm>
            <a:custGeom>
              <a:rect b="b" l="l" r="r" t="t"/>
              <a:pathLst>
                <a:path extrusionOk="0" h="1123" w="1376">
                  <a:moveTo>
                    <a:pt x="931" y="1"/>
                  </a:moveTo>
                  <a:lnTo>
                    <a:pt x="931" y="1"/>
                  </a:lnTo>
                  <a:cubicBezTo>
                    <a:pt x="530" y="191"/>
                    <a:pt x="191" y="529"/>
                    <a:pt x="1" y="952"/>
                  </a:cubicBezTo>
                  <a:cubicBezTo>
                    <a:pt x="122" y="1108"/>
                    <a:pt x="286" y="1122"/>
                    <a:pt x="457" y="1122"/>
                  </a:cubicBezTo>
                  <a:cubicBezTo>
                    <a:pt x="495" y="1122"/>
                    <a:pt x="533" y="1122"/>
                    <a:pt x="572" y="1122"/>
                  </a:cubicBezTo>
                  <a:cubicBezTo>
                    <a:pt x="1058" y="847"/>
                    <a:pt x="1375" y="508"/>
                    <a:pt x="931" y="1"/>
                  </a:cubicBezTo>
                  <a:close/>
                </a:path>
              </a:pathLst>
            </a:custGeom>
            <a:solidFill>
              <a:schemeClr val="lt2">
                <a:alpha val="60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4" name="Google Shape;5244;p29"/>
            <p:cNvSpPr/>
            <p:nvPr/>
          </p:nvSpPr>
          <p:spPr>
            <a:xfrm>
              <a:off x="-1490600" y="3946225"/>
              <a:ext cx="70950" cy="49775"/>
            </a:xfrm>
            <a:custGeom>
              <a:rect b="b" l="l" r="r" t="t"/>
              <a:pathLst>
                <a:path extrusionOk="0" h="1991" w="2838">
                  <a:moveTo>
                    <a:pt x="2245" y="1"/>
                  </a:moveTo>
                  <a:lnTo>
                    <a:pt x="1695" y="487"/>
                  </a:lnTo>
                  <a:cubicBezTo>
                    <a:pt x="1666" y="486"/>
                    <a:pt x="1637" y="486"/>
                    <a:pt x="1608" y="486"/>
                  </a:cubicBezTo>
                  <a:cubicBezTo>
                    <a:pt x="1" y="486"/>
                    <a:pt x="150" y="1990"/>
                    <a:pt x="960" y="1990"/>
                  </a:cubicBezTo>
                  <a:cubicBezTo>
                    <a:pt x="1079" y="1990"/>
                    <a:pt x="1213" y="1958"/>
                    <a:pt x="1357" y="1883"/>
                  </a:cubicBezTo>
                  <a:cubicBezTo>
                    <a:pt x="701" y="974"/>
                    <a:pt x="2838" y="1016"/>
                    <a:pt x="2245" y="1"/>
                  </a:cubicBezTo>
                  <a:close/>
                </a:path>
              </a:pathLst>
            </a:custGeom>
            <a:solidFill>
              <a:schemeClr val="lt2">
                <a:alpha val="60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5" name="Google Shape;5245;p29"/>
            <p:cNvSpPr/>
            <p:nvPr/>
          </p:nvSpPr>
          <p:spPr>
            <a:xfrm>
              <a:off x="-1472025" y="3987125"/>
              <a:ext cx="41800" cy="22275"/>
            </a:xfrm>
            <a:custGeom>
              <a:rect b="b" l="l" r="r" t="t"/>
              <a:pathLst>
                <a:path extrusionOk="0" h="891" w="1672">
                  <a:moveTo>
                    <a:pt x="993" y="1"/>
                  </a:moveTo>
                  <a:cubicBezTo>
                    <a:pt x="698" y="1"/>
                    <a:pt x="431" y="318"/>
                    <a:pt x="90" y="318"/>
                  </a:cubicBezTo>
                  <a:cubicBezTo>
                    <a:pt x="61" y="318"/>
                    <a:pt x="31" y="315"/>
                    <a:pt x="1" y="310"/>
                  </a:cubicBezTo>
                  <a:lnTo>
                    <a:pt x="1" y="310"/>
                  </a:lnTo>
                  <a:cubicBezTo>
                    <a:pt x="263" y="686"/>
                    <a:pt x="563" y="891"/>
                    <a:pt x="904" y="891"/>
                  </a:cubicBezTo>
                  <a:cubicBezTo>
                    <a:pt x="1140" y="891"/>
                    <a:pt x="1395" y="793"/>
                    <a:pt x="1672" y="585"/>
                  </a:cubicBezTo>
                  <a:cubicBezTo>
                    <a:pt x="1502" y="480"/>
                    <a:pt x="1375" y="332"/>
                    <a:pt x="1312" y="141"/>
                  </a:cubicBezTo>
                  <a:cubicBezTo>
                    <a:pt x="1200" y="39"/>
                    <a:pt x="1094" y="1"/>
                    <a:pt x="993" y="1"/>
                  </a:cubicBezTo>
                  <a:close/>
                </a:path>
              </a:pathLst>
            </a:custGeom>
            <a:solidFill>
              <a:schemeClr val="lt2">
                <a:alpha val="60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6" name="Google Shape;5246;p29"/>
            <p:cNvSpPr/>
            <p:nvPr/>
          </p:nvSpPr>
          <p:spPr>
            <a:xfrm>
              <a:off x="-1596800" y="3771225"/>
              <a:ext cx="32275" cy="39750"/>
            </a:xfrm>
            <a:custGeom>
              <a:rect b="b" l="l" r="r" t="t"/>
              <a:pathLst>
                <a:path extrusionOk="0" h="1590" w="1291">
                  <a:moveTo>
                    <a:pt x="275" y="0"/>
                  </a:moveTo>
                  <a:cubicBezTo>
                    <a:pt x="381" y="529"/>
                    <a:pt x="275" y="1079"/>
                    <a:pt x="0" y="1523"/>
                  </a:cubicBezTo>
                  <a:cubicBezTo>
                    <a:pt x="23" y="1568"/>
                    <a:pt x="64" y="1589"/>
                    <a:pt x="107" y="1589"/>
                  </a:cubicBezTo>
                  <a:cubicBezTo>
                    <a:pt x="144" y="1589"/>
                    <a:pt x="183" y="1574"/>
                    <a:pt x="212" y="1544"/>
                  </a:cubicBezTo>
                  <a:cubicBezTo>
                    <a:pt x="466" y="1163"/>
                    <a:pt x="1143" y="994"/>
                    <a:pt x="910" y="360"/>
                  </a:cubicBezTo>
                  <a:cubicBezTo>
                    <a:pt x="868" y="254"/>
                    <a:pt x="1143" y="275"/>
                    <a:pt x="1291" y="254"/>
                  </a:cubicBezTo>
                  <a:cubicBezTo>
                    <a:pt x="1252" y="46"/>
                    <a:pt x="1004" y="38"/>
                    <a:pt x="741" y="38"/>
                  </a:cubicBezTo>
                  <a:cubicBezTo>
                    <a:pt x="719" y="38"/>
                    <a:pt x="697" y="38"/>
                    <a:pt x="675" y="38"/>
                  </a:cubicBezTo>
                  <a:cubicBezTo>
                    <a:pt x="532" y="38"/>
                    <a:pt x="388" y="36"/>
                    <a:pt x="275" y="0"/>
                  </a:cubicBezTo>
                  <a:close/>
                </a:path>
              </a:pathLst>
            </a:custGeom>
            <a:solidFill>
              <a:schemeClr val="lt2">
                <a:alpha val="60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7" name="Google Shape;5247;p29"/>
            <p:cNvSpPr/>
            <p:nvPr/>
          </p:nvSpPr>
          <p:spPr>
            <a:xfrm>
              <a:off x="-1470950" y="3934075"/>
              <a:ext cx="33850" cy="32025"/>
            </a:xfrm>
            <a:custGeom>
              <a:rect b="b" l="l" r="r" t="t"/>
              <a:pathLst>
                <a:path extrusionOk="0" h="1281" w="1354">
                  <a:moveTo>
                    <a:pt x="888" y="0"/>
                  </a:moveTo>
                  <a:lnTo>
                    <a:pt x="888" y="0"/>
                  </a:lnTo>
                  <a:cubicBezTo>
                    <a:pt x="508" y="296"/>
                    <a:pt x="212" y="698"/>
                    <a:pt x="0" y="1121"/>
                  </a:cubicBezTo>
                  <a:cubicBezTo>
                    <a:pt x="167" y="1223"/>
                    <a:pt x="318" y="1281"/>
                    <a:pt x="454" y="1281"/>
                  </a:cubicBezTo>
                  <a:cubicBezTo>
                    <a:pt x="628" y="1281"/>
                    <a:pt x="779" y="1187"/>
                    <a:pt x="909" y="973"/>
                  </a:cubicBezTo>
                  <a:cubicBezTo>
                    <a:pt x="761" y="656"/>
                    <a:pt x="1354" y="317"/>
                    <a:pt x="888" y="0"/>
                  </a:cubicBezTo>
                  <a:close/>
                </a:path>
              </a:pathLst>
            </a:custGeom>
            <a:solidFill>
              <a:schemeClr val="lt2">
                <a:alpha val="60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8" name="Google Shape;5248;p29"/>
            <p:cNvSpPr/>
            <p:nvPr/>
          </p:nvSpPr>
          <p:spPr>
            <a:xfrm>
              <a:off x="-1216100" y="4046700"/>
              <a:ext cx="32800" cy="31975"/>
            </a:xfrm>
            <a:custGeom>
              <a:rect b="b" l="l" r="r" t="t"/>
              <a:pathLst>
                <a:path extrusionOk="0" h="1279" w="1312">
                  <a:moveTo>
                    <a:pt x="1290" y="0"/>
                  </a:moveTo>
                  <a:cubicBezTo>
                    <a:pt x="783" y="275"/>
                    <a:pt x="317" y="656"/>
                    <a:pt x="0" y="1142"/>
                  </a:cubicBezTo>
                  <a:cubicBezTo>
                    <a:pt x="96" y="1238"/>
                    <a:pt x="189" y="1278"/>
                    <a:pt x="279" y="1278"/>
                  </a:cubicBezTo>
                  <a:cubicBezTo>
                    <a:pt x="666" y="1278"/>
                    <a:pt x="1003" y="544"/>
                    <a:pt x="1311" y="338"/>
                  </a:cubicBezTo>
                  <a:lnTo>
                    <a:pt x="1290" y="0"/>
                  </a:lnTo>
                  <a:close/>
                </a:path>
              </a:pathLst>
            </a:custGeom>
            <a:solidFill>
              <a:schemeClr val="lt2">
                <a:alpha val="60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9" name="Google Shape;5249;p29"/>
            <p:cNvSpPr/>
            <p:nvPr/>
          </p:nvSpPr>
          <p:spPr>
            <a:xfrm>
              <a:off x="-2706625" y="4053750"/>
              <a:ext cx="37575" cy="16975"/>
            </a:xfrm>
            <a:custGeom>
              <a:rect b="b" l="l" r="r" t="t"/>
              <a:pathLst>
                <a:path extrusionOk="0" h="679" w="1503">
                  <a:moveTo>
                    <a:pt x="819" y="0"/>
                  </a:moveTo>
                  <a:cubicBezTo>
                    <a:pt x="554" y="0"/>
                    <a:pt x="278" y="96"/>
                    <a:pt x="1" y="162"/>
                  </a:cubicBezTo>
                  <a:cubicBezTo>
                    <a:pt x="43" y="183"/>
                    <a:pt x="85" y="204"/>
                    <a:pt x="149" y="204"/>
                  </a:cubicBezTo>
                  <a:cubicBezTo>
                    <a:pt x="350" y="562"/>
                    <a:pt x="493" y="679"/>
                    <a:pt x="642" y="679"/>
                  </a:cubicBezTo>
                  <a:cubicBezTo>
                    <a:pt x="855" y="679"/>
                    <a:pt x="1080" y="443"/>
                    <a:pt x="1502" y="331"/>
                  </a:cubicBezTo>
                  <a:cubicBezTo>
                    <a:pt x="1291" y="79"/>
                    <a:pt x="1060" y="0"/>
                    <a:pt x="819" y="0"/>
                  </a:cubicBezTo>
                  <a:close/>
                </a:path>
              </a:pathLst>
            </a:custGeom>
            <a:solidFill>
              <a:schemeClr val="lt2">
                <a:alpha val="60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0" name="Google Shape;5250;p29"/>
            <p:cNvSpPr/>
            <p:nvPr/>
          </p:nvSpPr>
          <p:spPr>
            <a:xfrm>
              <a:off x="-1211875" y="3838375"/>
              <a:ext cx="33850" cy="28500"/>
            </a:xfrm>
            <a:custGeom>
              <a:rect b="b" l="l" r="r" t="t"/>
              <a:pathLst>
                <a:path extrusionOk="0" h="1140" w="1354">
                  <a:moveTo>
                    <a:pt x="994" y="0"/>
                  </a:moveTo>
                  <a:cubicBezTo>
                    <a:pt x="592" y="254"/>
                    <a:pt x="148" y="466"/>
                    <a:pt x="0" y="931"/>
                  </a:cubicBezTo>
                  <a:cubicBezTo>
                    <a:pt x="76" y="1071"/>
                    <a:pt x="113" y="1140"/>
                    <a:pt x="187" y="1140"/>
                  </a:cubicBezTo>
                  <a:cubicBezTo>
                    <a:pt x="258" y="1140"/>
                    <a:pt x="364" y="1076"/>
                    <a:pt x="571" y="952"/>
                  </a:cubicBezTo>
                  <a:cubicBezTo>
                    <a:pt x="762" y="656"/>
                    <a:pt x="1354" y="487"/>
                    <a:pt x="994" y="0"/>
                  </a:cubicBezTo>
                  <a:close/>
                </a:path>
              </a:pathLst>
            </a:custGeom>
            <a:solidFill>
              <a:schemeClr val="lt2">
                <a:alpha val="60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1" name="Google Shape;5251;p29"/>
            <p:cNvSpPr/>
            <p:nvPr/>
          </p:nvSpPr>
          <p:spPr>
            <a:xfrm>
              <a:off x="-771325" y="3734850"/>
              <a:ext cx="38500" cy="23000"/>
            </a:xfrm>
            <a:custGeom>
              <a:rect b="b" l="l" r="r" t="t"/>
              <a:pathLst>
                <a:path extrusionOk="0" h="920" w="1540">
                  <a:moveTo>
                    <a:pt x="1165" y="1"/>
                  </a:moveTo>
                  <a:cubicBezTo>
                    <a:pt x="675" y="1"/>
                    <a:pt x="1" y="919"/>
                    <a:pt x="1080" y="919"/>
                  </a:cubicBezTo>
                  <a:cubicBezTo>
                    <a:pt x="1197" y="919"/>
                    <a:pt x="1336" y="908"/>
                    <a:pt x="1497" y="884"/>
                  </a:cubicBezTo>
                  <a:lnTo>
                    <a:pt x="1540" y="609"/>
                  </a:lnTo>
                  <a:cubicBezTo>
                    <a:pt x="1540" y="159"/>
                    <a:pt x="1368" y="1"/>
                    <a:pt x="1165" y="1"/>
                  </a:cubicBezTo>
                  <a:close/>
                </a:path>
              </a:pathLst>
            </a:custGeom>
            <a:solidFill>
              <a:schemeClr val="lt2">
                <a:alpha val="60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2" name="Google Shape;5252;p29"/>
            <p:cNvSpPr/>
            <p:nvPr/>
          </p:nvSpPr>
          <p:spPr>
            <a:xfrm>
              <a:off x="-1220875" y="3861625"/>
              <a:ext cx="25950" cy="29125"/>
            </a:xfrm>
            <a:custGeom>
              <a:rect b="b" l="l" r="r" t="t"/>
              <a:pathLst>
                <a:path extrusionOk="0" h="1165" w="1038">
                  <a:moveTo>
                    <a:pt x="360" y="1"/>
                  </a:moveTo>
                  <a:cubicBezTo>
                    <a:pt x="149" y="85"/>
                    <a:pt x="22" y="276"/>
                    <a:pt x="1" y="487"/>
                  </a:cubicBezTo>
                  <a:cubicBezTo>
                    <a:pt x="276" y="572"/>
                    <a:pt x="445" y="868"/>
                    <a:pt x="403" y="1164"/>
                  </a:cubicBezTo>
                  <a:cubicBezTo>
                    <a:pt x="1037" y="1016"/>
                    <a:pt x="487" y="381"/>
                    <a:pt x="931" y="170"/>
                  </a:cubicBezTo>
                  <a:lnTo>
                    <a:pt x="931" y="22"/>
                  </a:lnTo>
                  <a:cubicBezTo>
                    <a:pt x="909" y="15"/>
                    <a:pt x="887" y="11"/>
                    <a:pt x="865" y="11"/>
                  </a:cubicBezTo>
                  <a:cubicBezTo>
                    <a:pt x="755" y="11"/>
                    <a:pt x="645" y="87"/>
                    <a:pt x="535" y="87"/>
                  </a:cubicBezTo>
                  <a:cubicBezTo>
                    <a:pt x="477" y="87"/>
                    <a:pt x="419" y="66"/>
                    <a:pt x="360" y="1"/>
                  </a:cubicBezTo>
                  <a:close/>
                </a:path>
              </a:pathLst>
            </a:custGeom>
            <a:solidFill>
              <a:schemeClr val="lt2">
                <a:alpha val="60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3" name="Google Shape;5253;p29"/>
            <p:cNvSpPr/>
            <p:nvPr/>
          </p:nvSpPr>
          <p:spPr>
            <a:xfrm>
              <a:off x="-1411225" y="3896275"/>
              <a:ext cx="23300" cy="15350"/>
            </a:xfrm>
            <a:custGeom>
              <a:rect b="b" l="l" r="r" t="t"/>
              <a:pathLst>
                <a:path extrusionOk="0" h="614" w="932">
                  <a:moveTo>
                    <a:pt x="649" y="0"/>
                  </a:moveTo>
                  <a:cubicBezTo>
                    <a:pt x="410" y="0"/>
                    <a:pt x="184" y="218"/>
                    <a:pt x="1" y="370"/>
                  </a:cubicBezTo>
                  <a:lnTo>
                    <a:pt x="1" y="561"/>
                  </a:lnTo>
                  <a:cubicBezTo>
                    <a:pt x="137" y="595"/>
                    <a:pt x="262" y="613"/>
                    <a:pt x="374" y="613"/>
                  </a:cubicBezTo>
                  <a:cubicBezTo>
                    <a:pt x="680" y="613"/>
                    <a:pt x="885" y="473"/>
                    <a:pt x="932" y="116"/>
                  </a:cubicBezTo>
                  <a:cubicBezTo>
                    <a:pt x="837" y="33"/>
                    <a:pt x="742" y="0"/>
                    <a:pt x="649" y="0"/>
                  </a:cubicBezTo>
                  <a:close/>
                </a:path>
              </a:pathLst>
            </a:custGeom>
            <a:solidFill>
              <a:schemeClr val="lt2">
                <a:alpha val="60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4" name="Google Shape;5254;p29"/>
            <p:cNvSpPr/>
            <p:nvPr/>
          </p:nvSpPr>
          <p:spPr>
            <a:xfrm>
              <a:off x="-788900" y="3743725"/>
              <a:ext cx="26375" cy="19075"/>
            </a:xfrm>
            <a:custGeom>
              <a:rect b="b" l="l" r="r" t="t"/>
              <a:pathLst>
                <a:path extrusionOk="0" h="763" w="1055">
                  <a:moveTo>
                    <a:pt x="889" y="1"/>
                  </a:moveTo>
                  <a:lnTo>
                    <a:pt x="889" y="1"/>
                  </a:lnTo>
                  <a:cubicBezTo>
                    <a:pt x="572" y="64"/>
                    <a:pt x="255" y="191"/>
                    <a:pt x="1" y="402"/>
                  </a:cubicBezTo>
                  <a:cubicBezTo>
                    <a:pt x="170" y="466"/>
                    <a:pt x="170" y="614"/>
                    <a:pt x="191" y="762"/>
                  </a:cubicBezTo>
                  <a:cubicBezTo>
                    <a:pt x="196" y="762"/>
                    <a:pt x="201" y="763"/>
                    <a:pt x="206" y="763"/>
                  </a:cubicBezTo>
                  <a:cubicBezTo>
                    <a:pt x="450" y="763"/>
                    <a:pt x="1055" y="290"/>
                    <a:pt x="889" y="1"/>
                  </a:cubicBezTo>
                  <a:close/>
                </a:path>
              </a:pathLst>
            </a:custGeom>
            <a:solidFill>
              <a:schemeClr val="lt2">
                <a:alpha val="60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5" name="Google Shape;5255;p29"/>
            <p:cNvSpPr/>
            <p:nvPr/>
          </p:nvSpPr>
          <p:spPr>
            <a:xfrm>
              <a:off x="-761400" y="3741600"/>
              <a:ext cx="23825" cy="20050"/>
            </a:xfrm>
            <a:custGeom>
              <a:rect b="b" l="l" r="r" t="t"/>
              <a:pathLst>
                <a:path extrusionOk="0" h="802" w="953">
                  <a:moveTo>
                    <a:pt x="212" y="1"/>
                  </a:moveTo>
                  <a:lnTo>
                    <a:pt x="1" y="43"/>
                  </a:lnTo>
                  <a:cubicBezTo>
                    <a:pt x="32" y="422"/>
                    <a:pt x="64" y="802"/>
                    <a:pt x="439" y="802"/>
                  </a:cubicBezTo>
                  <a:cubicBezTo>
                    <a:pt x="566" y="802"/>
                    <a:pt x="733" y="758"/>
                    <a:pt x="952" y="657"/>
                  </a:cubicBezTo>
                  <a:cubicBezTo>
                    <a:pt x="635" y="487"/>
                    <a:pt x="106" y="509"/>
                    <a:pt x="212" y="1"/>
                  </a:cubicBezTo>
                  <a:close/>
                </a:path>
              </a:pathLst>
            </a:custGeom>
            <a:solidFill>
              <a:schemeClr val="lt2">
                <a:alpha val="60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6" name="Google Shape;5256;p29"/>
            <p:cNvSpPr/>
            <p:nvPr/>
          </p:nvSpPr>
          <p:spPr>
            <a:xfrm>
              <a:off x="-752400" y="3729450"/>
              <a:ext cx="32275" cy="20650"/>
            </a:xfrm>
            <a:custGeom>
              <a:rect b="b" l="l" r="r" t="t"/>
              <a:pathLst>
                <a:path extrusionOk="0" h="826" w="1291">
                  <a:moveTo>
                    <a:pt x="381" y="0"/>
                  </a:moveTo>
                  <a:cubicBezTo>
                    <a:pt x="190" y="0"/>
                    <a:pt x="21" y="149"/>
                    <a:pt x="0" y="339"/>
                  </a:cubicBezTo>
                  <a:cubicBezTo>
                    <a:pt x="39" y="337"/>
                    <a:pt x="76" y="336"/>
                    <a:pt x="113" y="336"/>
                  </a:cubicBezTo>
                  <a:cubicBezTo>
                    <a:pt x="479" y="336"/>
                    <a:pt x="744" y="441"/>
                    <a:pt x="783" y="825"/>
                  </a:cubicBezTo>
                  <a:cubicBezTo>
                    <a:pt x="1290" y="318"/>
                    <a:pt x="529" y="275"/>
                    <a:pt x="381" y="0"/>
                  </a:cubicBezTo>
                  <a:close/>
                </a:path>
              </a:pathLst>
            </a:custGeom>
            <a:solidFill>
              <a:schemeClr val="lt2">
                <a:alpha val="60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7" name="Google Shape;5257;p29"/>
            <p:cNvSpPr/>
            <p:nvPr/>
          </p:nvSpPr>
          <p:spPr>
            <a:xfrm>
              <a:off x="-1687225" y="3817225"/>
              <a:ext cx="15900" cy="16400"/>
            </a:xfrm>
            <a:custGeom>
              <a:rect b="b" l="l" r="r" t="t"/>
              <a:pathLst>
                <a:path extrusionOk="0" h="656" w="636">
                  <a:moveTo>
                    <a:pt x="635" y="0"/>
                  </a:moveTo>
                  <a:cubicBezTo>
                    <a:pt x="1" y="212"/>
                    <a:pt x="297" y="444"/>
                    <a:pt x="635" y="656"/>
                  </a:cubicBezTo>
                  <a:lnTo>
                    <a:pt x="635" y="0"/>
                  </a:lnTo>
                  <a:close/>
                </a:path>
              </a:pathLst>
            </a:custGeom>
            <a:solidFill>
              <a:schemeClr val="lt2">
                <a:alpha val="60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8" name="Google Shape;5258;p29"/>
            <p:cNvSpPr/>
            <p:nvPr/>
          </p:nvSpPr>
          <p:spPr>
            <a:xfrm>
              <a:off x="-2011875" y="3793675"/>
              <a:ext cx="15900" cy="15650"/>
            </a:xfrm>
            <a:custGeom>
              <a:rect b="b" l="l" r="r" t="t"/>
              <a:pathLst>
                <a:path extrusionOk="0" h="626" w="636">
                  <a:moveTo>
                    <a:pt x="209" y="1"/>
                  </a:moveTo>
                  <a:cubicBezTo>
                    <a:pt x="86" y="1"/>
                    <a:pt x="1" y="38"/>
                    <a:pt x="65" y="139"/>
                  </a:cubicBezTo>
                  <a:cubicBezTo>
                    <a:pt x="86" y="350"/>
                    <a:pt x="65" y="604"/>
                    <a:pt x="445" y="625"/>
                  </a:cubicBezTo>
                  <a:cubicBezTo>
                    <a:pt x="340" y="414"/>
                    <a:pt x="149" y="181"/>
                    <a:pt x="636" y="139"/>
                  </a:cubicBezTo>
                  <a:cubicBezTo>
                    <a:pt x="600" y="66"/>
                    <a:pt x="371" y="1"/>
                    <a:pt x="209" y="1"/>
                  </a:cubicBezTo>
                  <a:close/>
                </a:path>
              </a:pathLst>
            </a:custGeom>
            <a:solidFill>
              <a:schemeClr val="lt2">
                <a:alpha val="60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9" name="Google Shape;5259;p29"/>
            <p:cNvSpPr/>
            <p:nvPr/>
          </p:nvSpPr>
          <p:spPr>
            <a:xfrm>
              <a:off x="-1358350" y="3914500"/>
              <a:ext cx="10075" cy="24350"/>
            </a:xfrm>
            <a:custGeom>
              <a:rect b="b" l="l" r="r" t="t"/>
              <a:pathLst>
                <a:path extrusionOk="0" h="974" w="403">
                  <a:moveTo>
                    <a:pt x="255" y="1"/>
                  </a:moveTo>
                  <a:lnTo>
                    <a:pt x="255" y="1"/>
                  </a:lnTo>
                  <a:cubicBezTo>
                    <a:pt x="1" y="297"/>
                    <a:pt x="170" y="635"/>
                    <a:pt x="128" y="974"/>
                  </a:cubicBezTo>
                  <a:cubicBezTo>
                    <a:pt x="403" y="656"/>
                    <a:pt x="255" y="318"/>
                    <a:pt x="255" y="1"/>
                  </a:cubicBezTo>
                  <a:close/>
                </a:path>
              </a:pathLst>
            </a:custGeom>
            <a:solidFill>
              <a:schemeClr val="lt2">
                <a:alpha val="60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0" name="Google Shape;5260;p29"/>
            <p:cNvSpPr/>
            <p:nvPr/>
          </p:nvSpPr>
          <p:spPr>
            <a:xfrm>
              <a:off x="-1730575" y="4086875"/>
              <a:ext cx="7950" cy="25400"/>
            </a:xfrm>
            <a:custGeom>
              <a:rect b="b" l="l" r="r" t="t"/>
              <a:pathLst>
                <a:path extrusionOk="0" h="1016" w="318">
                  <a:moveTo>
                    <a:pt x="318" y="0"/>
                  </a:moveTo>
                  <a:cubicBezTo>
                    <a:pt x="1" y="170"/>
                    <a:pt x="254" y="445"/>
                    <a:pt x="149" y="656"/>
                  </a:cubicBezTo>
                  <a:lnTo>
                    <a:pt x="297" y="1016"/>
                  </a:lnTo>
                  <a:cubicBezTo>
                    <a:pt x="318" y="677"/>
                    <a:pt x="318" y="339"/>
                    <a:pt x="318" y="0"/>
                  </a:cubicBezTo>
                  <a:close/>
                </a:path>
              </a:pathLst>
            </a:custGeom>
            <a:solidFill>
              <a:schemeClr val="lt2">
                <a:alpha val="60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1" name="Google Shape;5261;p29"/>
            <p:cNvSpPr/>
            <p:nvPr/>
          </p:nvSpPr>
          <p:spPr>
            <a:xfrm>
              <a:off x="-2407350" y="4106975"/>
              <a:ext cx="7425" cy="21175"/>
            </a:xfrm>
            <a:custGeom>
              <a:rect b="b" l="l" r="r" t="t"/>
              <a:pathLst>
                <a:path extrusionOk="0" h="847" w="297">
                  <a:moveTo>
                    <a:pt x="296" y="0"/>
                  </a:moveTo>
                  <a:lnTo>
                    <a:pt x="106" y="148"/>
                  </a:lnTo>
                  <a:cubicBezTo>
                    <a:pt x="148" y="381"/>
                    <a:pt x="0" y="656"/>
                    <a:pt x="254" y="846"/>
                  </a:cubicBezTo>
                  <a:cubicBezTo>
                    <a:pt x="275" y="550"/>
                    <a:pt x="275" y="275"/>
                    <a:pt x="296" y="0"/>
                  </a:cubicBezTo>
                  <a:close/>
                </a:path>
              </a:pathLst>
            </a:custGeom>
            <a:solidFill>
              <a:schemeClr val="lt2">
                <a:alpha val="60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2" name="Google Shape;5262;p29"/>
            <p:cNvSpPr/>
            <p:nvPr/>
          </p:nvSpPr>
          <p:spPr>
            <a:xfrm>
              <a:off x="-2381450" y="4102725"/>
              <a:ext cx="34000" cy="20125"/>
            </a:xfrm>
            <a:custGeom>
              <a:rect b="b" l="l" r="r" t="t"/>
              <a:pathLst>
                <a:path extrusionOk="0" h="805" w="1360">
                  <a:moveTo>
                    <a:pt x="402" y="1"/>
                  </a:moveTo>
                  <a:cubicBezTo>
                    <a:pt x="198" y="1"/>
                    <a:pt x="7" y="163"/>
                    <a:pt x="1" y="635"/>
                  </a:cubicBezTo>
                  <a:lnTo>
                    <a:pt x="170" y="805"/>
                  </a:lnTo>
                  <a:cubicBezTo>
                    <a:pt x="1359" y="776"/>
                    <a:pt x="848" y="1"/>
                    <a:pt x="402" y="1"/>
                  </a:cubicBezTo>
                  <a:close/>
                </a:path>
              </a:pathLst>
            </a:custGeom>
            <a:solidFill>
              <a:schemeClr val="lt2">
                <a:alpha val="60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3" name="Google Shape;5263;p29"/>
            <p:cNvSpPr/>
            <p:nvPr/>
          </p:nvSpPr>
          <p:spPr>
            <a:xfrm>
              <a:off x="-1025775" y="3585100"/>
              <a:ext cx="56600" cy="38700"/>
            </a:xfrm>
            <a:custGeom>
              <a:rect b="b" l="l" r="r" t="t"/>
              <a:pathLst>
                <a:path extrusionOk="0" h="1548" w="2264">
                  <a:moveTo>
                    <a:pt x="1312" y="1"/>
                  </a:moveTo>
                  <a:cubicBezTo>
                    <a:pt x="995" y="403"/>
                    <a:pt x="1" y="931"/>
                    <a:pt x="508" y="1481"/>
                  </a:cubicBezTo>
                  <a:cubicBezTo>
                    <a:pt x="588" y="1527"/>
                    <a:pt x="664" y="1547"/>
                    <a:pt x="739" y="1547"/>
                  </a:cubicBezTo>
                  <a:cubicBezTo>
                    <a:pt x="1142" y="1547"/>
                    <a:pt x="1487" y="962"/>
                    <a:pt x="1862" y="783"/>
                  </a:cubicBezTo>
                  <a:cubicBezTo>
                    <a:pt x="2264" y="233"/>
                    <a:pt x="1672" y="170"/>
                    <a:pt x="1312" y="1"/>
                  </a:cubicBezTo>
                  <a:close/>
                </a:path>
              </a:pathLst>
            </a:custGeom>
            <a:solidFill>
              <a:schemeClr val="lt2">
                <a:alpha val="60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4" name="Google Shape;5264;p29"/>
            <p:cNvSpPr/>
            <p:nvPr/>
          </p:nvSpPr>
          <p:spPr>
            <a:xfrm>
              <a:off x="-1048500" y="3593025"/>
              <a:ext cx="32275" cy="32750"/>
            </a:xfrm>
            <a:custGeom>
              <a:rect b="b" l="l" r="r" t="t"/>
              <a:pathLst>
                <a:path extrusionOk="0" h="1310" w="1291">
                  <a:moveTo>
                    <a:pt x="931" y="1"/>
                  </a:moveTo>
                  <a:cubicBezTo>
                    <a:pt x="656" y="445"/>
                    <a:pt x="868" y="1164"/>
                    <a:pt x="0" y="1291"/>
                  </a:cubicBezTo>
                  <a:cubicBezTo>
                    <a:pt x="113" y="1303"/>
                    <a:pt x="212" y="1309"/>
                    <a:pt x="297" y="1309"/>
                  </a:cubicBezTo>
                  <a:cubicBezTo>
                    <a:pt x="1237" y="1309"/>
                    <a:pt x="651" y="602"/>
                    <a:pt x="1291" y="1"/>
                  </a:cubicBezTo>
                  <a:close/>
                </a:path>
              </a:pathLst>
            </a:custGeom>
            <a:solidFill>
              <a:schemeClr val="lt2">
                <a:alpha val="60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5" name="Google Shape;5265;p29"/>
            <p:cNvSpPr/>
            <p:nvPr/>
          </p:nvSpPr>
          <p:spPr>
            <a:xfrm>
              <a:off x="-1034750" y="3661250"/>
              <a:ext cx="18525" cy="11650"/>
            </a:xfrm>
            <a:custGeom>
              <a:rect b="b" l="l" r="r" t="t"/>
              <a:pathLst>
                <a:path extrusionOk="0" h="466" w="741">
                  <a:moveTo>
                    <a:pt x="741" y="0"/>
                  </a:moveTo>
                  <a:cubicBezTo>
                    <a:pt x="423" y="0"/>
                    <a:pt x="148" y="191"/>
                    <a:pt x="0" y="466"/>
                  </a:cubicBezTo>
                  <a:cubicBezTo>
                    <a:pt x="339" y="423"/>
                    <a:pt x="677" y="381"/>
                    <a:pt x="741" y="0"/>
                  </a:cubicBezTo>
                  <a:close/>
                </a:path>
              </a:pathLst>
            </a:custGeom>
            <a:solidFill>
              <a:schemeClr val="lt2">
                <a:alpha val="60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6" name="Google Shape;5266;p29"/>
            <p:cNvSpPr/>
            <p:nvPr/>
          </p:nvSpPr>
          <p:spPr>
            <a:xfrm>
              <a:off x="-1062775" y="3625300"/>
              <a:ext cx="14300" cy="19575"/>
            </a:xfrm>
            <a:custGeom>
              <a:rect b="b" l="l" r="r" t="t"/>
              <a:pathLst>
                <a:path extrusionOk="0" h="783" w="572">
                  <a:moveTo>
                    <a:pt x="571" y="0"/>
                  </a:moveTo>
                  <a:lnTo>
                    <a:pt x="571" y="0"/>
                  </a:lnTo>
                  <a:cubicBezTo>
                    <a:pt x="254" y="148"/>
                    <a:pt x="43" y="444"/>
                    <a:pt x="0" y="783"/>
                  </a:cubicBezTo>
                  <a:cubicBezTo>
                    <a:pt x="318" y="635"/>
                    <a:pt x="529" y="338"/>
                    <a:pt x="571" y="0"/>
                  </a:cubicBezTo>
                  <a:close/>
                </a:path>
              </a:pathLst>
            </a:custGeom>
            <a:solidFill>
              <a:schemeClr val="lt2">
                <a:alpha val="60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7" name="Google Shape;5267;p29"/>
            <p:cNvSpPr/>
            <p:nvPr/>
          </p:nvSpPr>
          <p:spPr>
            <a:xfrm>
              <a:off x="-822725" y="3762225"/>
              <a:ext cx="85150" cy="50825"/>
            </a:xfrm>
            <a:custGeom>
              <a:rect b="b" l="l" r="r" t="t"/>
              <a:pathLst>
                <a:path extrusionOk="0" h="2033" w="3406">
                  <a:moveTo>
                    <a:pt x="1735" y="1"/>
                  </a:moveTo>
                  <a:cubicBezTo>
                    <a:pt x="1671" y="1"/>
                    <a:pt x="1608" y="1"/>
                    <a:pt x="1544" y="22"/>
                  </a:cubicBezTo>
                  <a:cubicBezTo>
                    <a:pt x="1312" y="614"/>
                    <a:pt x="931" y="1143"/>
                    <a:pt x="466" y="1566"/>
                  </a:cubicBezTo>
                  <a:cubicBezTo>
                    <a:pt x="318" y="1693"/>
                    <a:pt x="0" y="1777"/>
                    <a:pt x="191" y="1989"/>
                  </a:cubicBezTo>
                  <a:cubicBezTo>
                    <a:pt x="289" y="2019"/>
                    <a:pt x="384" y="2032"/>
                    <a:pt x="474" y="2032"/>
                  </a:cubicBezTo>
                  <a:cubicBezTo>
                    <a:pt x="1371" y="2032"/>
                    <a:pt x="1894" y="692"/>
                    <a:pt x="2996" y="692"/>
                  </a:cubicBezTo>
                  <a:cubicBezTo>
                    <a:pt x="3040" y="692"/>
                    <a:pt x="3084" y="694"/>
                    <a:pt x="3130" y="699"/>
                  </a:cubicBezTo>
                  <a:cubicBezTo>
                    <a:pt x="3384" y="699"/>
                    <a:pt x="3384" y="360"/>
                    <a:pt x="3405" y="149"/>
                  </a:cubicBezTo>
                  <a:lnTo>
                    <a:pt x="3405" y="149"/>
                  </a:lnTo>
                  <a:cubicBezTo>
                    <a:pt x="3072" y="322"/>
                    <a:pt x="2514" y="632"/>
                    <a:pt x="2133" y="632"/>
                  </a:cubicBezTo>
                  <a:cubicBezTo>
                    <a:pt x="1863" y="632"/>
                    <a:pt x="1682" y="475"/>
                    <a:pt x="1735" y="1"/>
                  </a:cubicBezTo>
                  <a:close/>
                </a:path>
              </a:pathLst>
            </a:custGeom>
            <a:solidFill>
              <a:schemeClr val="lt2">
                <a:alpha val="60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8" name="Google Shape;5268;p29"/>
            <p:cNvSpPr/>
            <p:nvPr/>
          </p:nvSpPr>
          <p:spPr>
            <a:xfrm>
              <a:off x="-2451200" y="3912425"/>
              <a:ext cx="70300" cy="49250"/>
            </a:xfrm>
            <a:custGeom>
              <a:rect b="b" l="l" r="r" t="t"/>
              <a:pathLst>
                <a:path extrusionOk="0" h="1970" w="2812">
                  <a:moveTo>
                    <a:pt x="668" y="0"/>
                  </a:moveTo>
                  <a:cubicBezTo>
                    <a:pt x="0" y="0"/>
                    <a:pt x="860" y="606"/>
                    <a:pt x="485" y="1247"/>
                  </a:cubicBezTo>
                  <a:cubicBezTo>
                    <a:pt x="633" y="1522"/>
                    <a:pt x="422" y="1881"/>
                    <a:pt x="845" y="1945"/>
                  </a:cubicBezTo>
                  <a:cubicBezTo>
                    <a:pt x="927" y="1960"/>
                    <a:pt x="1009" y="1969"/>
                    <a:pt x="1087" y="1969"/>
                  </a:cubicBezTo>
                  <a:cubicBezTo>
                    <a:pt x="1335" y="1969"/>
                    <a:pt x="1552" y="1879"/>
                    <a:pt x="1649" y="1606"/>
                  </a:cubicBezTo>
                  <a:cubicBezTo>
                    <a:pt x="2008" y="1099"/>
                    <a:pt x="2812" y="845"/>
                    <a:pt x="2072" y="253"/>
                  </a:cubicBezTo>
                  <a:cubicBezTo>
                    <a:pt x="1331" y="76"/>
                    <a:pt x="904" y="0"/>
                    <a:pt x="668" y="0"/>
                  </a:cubicBezTo>
                  <a:close/>
                </a:path>
              </a:pathLst>
            </a:custGeom>
            <a:solidFill>
              <a:schemeClr val="lt2">
                <a:alpha val="60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9" name="Google Shape;5269;p29"/>
            <p:cNvSpPr/>
            <p:nvPr/>
          </p:nvSpPr>
          <p:spPr>
            <a:xfrm>
              <a:off x="-1211350" y="3866225"/>
              <a:ext cx="37025" cy="40175"/>
            </a:xfrm>
            <a:custGeom>
              <a:rect b="b" l="l" r="r" t="t"/>
              <a:pathLst>
                <a:path extrusionOk="0" h="1607" w="1481">
                  <a:moveTo>
                    <a:pt x="639" y="1"/>
                  </a:moveTo>
                  <a:cubicBezTo>
                    <a:pt x="52" y="1"/>
                    <a:pt x="322" y="719"/>
                    <a:pt x="0" y="980"/>
                  </a:cubicBezTo>
                  <a:cubicBezTo>
                    <a:pt x="0" y="1170"/>
                    <a:pt x="0" y="1382"/>
                    <a:pt x="0" y="1593"/>
                  </a:cubicBezTo>
                  <a:cubicBezTo>
                    <a:pt x="64" y="1602"/>
                    <a:pt x="126" y="1607"/>
                    <a:pt x="186" y="1607"/>
                  </a:cubicBezTo>
                  <a:cubicBezTo>
                    <a:pt x="684" y="1607"/>
                    <a:pt x="1066" y="1317"/>
                    <a:pt x="1481" y="1128"/>
                  </a:cubicBezTo>
                  <a:cubicBezTo>
                    <a:pt x="614" y="959"/>
                    <a:pt x="381" y="599"/>
                    <a:pt x="741" y="7"/>
                  </a:cubicBezTo>
                  <a:cubicBezTo>
                    <a:pt x="704" y="3"/>
                    <a:pt x="670" y="1"/>
                    <a:pt x="639" y="1"/>
                  </a:cubicBezTo>
                  <a:close/>
                </a:path>
              </a:pathLst>
            </a:custGeom>
            <a:solidFill>
              <a:schemeClr val="lt2">
                <a:alpha val="60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0" name="Google Shape;5270;p29"/>
            <p:cNvSpPr/>
            <p:nvPr/>
          </p:nvSpPr>
          <p:spPr>
            <a:xfrm>
              <a:off x="-1616475" y="3809175"/>
              <a:ext cx="24450" cy="8600"/>
            </a:xfrm>
            <a:custGeom>
              <a:rect b="b" l="l" r="r" t="t"/>
              <a:pathLst>
                <a:path extrusionOk="0" h="344" w="978">
                  <a:moveTo>
                    <a:pt x="682" y="0"/>
                  </a:moveTo>
                  <a:cubicBezTo>
                    <a:pt x="426" y="0"/>
                    <a:pt x="0" y="69"/>
                    <a:pt x="238" y="343"/>
                  </a:cubicBezTo>
                  <a:cubicBezTo>
                    <a:pt x="555" y="343"/>
                    <a:pt x="830" y="301"/>
                    <a:pt x="978" y="5"/>
                  </a:cubicBezTo>
                  <a:lnTo>
                    <a:pt x="787" y="5"/>
                  </a:lnTo>
                  <a:cubicBezTo>
                    <a:pt x="759" y="2"/>
                    <a:pt x="723" y="0"/>
                    <a:pt x="682" y="0"/>
                  </a:cubicBezTo>
                  <a:close/>
                </a:path>
              </a:pathLst>
            </a:custGeom>
            <a:solidFill>
              <a:schemeClr val="lt2">
                <a:alpha val="60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1" name="Google Shape;5271;p29"/>
            <p:cNvSpPr/>
            <p:nvPr/>
          </p:nvSpPr>
          <p:spPr>
            <a:xfrm>
              <a:off x="-1698850" y="4050400"/>
              <a:ext cx="28050" cy="32275"/>
            </a:xfrm>
            <a:custGeom>
              <a:rect b="b" l="l" r="r" t="t"/>
              <a:pathLst>
                <a:path extrusionOk="0" h="1291" w="1122">
                  <a:moveTo>
                    <a:pt x="1122" y="0"/>
                  </a:moveTo>
                  <a:lnTo>
                    <a:pt x="1122" y="0"/>
                  </a:lnTo>
                  <a:cubicBezTo>
                    <a:pt x="170" y="64"/>
                    <a:pt x="297" y="825"/>
                    <a:pt x="1" y="1290"/>
                  </a:cubicBezTo>
                  <a:cubicBezTo>
                    <a:pt x="614" y="1036"/>
                    <a:pt x="825" y="508"/>
                    <a:pt x="1122" y="0"/>
                  </a:cubicBezTo>
                  <a:close/>
                </a:path>
              </a:pathLst>
            </a:custGeom>
            <a:solidFill>
              <a:schemeClr val="lt2">
                <a:alpha val="60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2" name="Google Shape;5272;p29"/>
            <p:cNvSpPr/>
            <p:nvPr/>
          </p:nvSpPr>
          <p:spPr>
            <a:xfrm>
              <a:off x="-1718400" y="4083175"/>
              <a:ext cx="19575" cy="23825"/>
            </a:xfrm>
            <a:custGeom>
              <a:rect b="b" l="l" r="r" t="t"/>
              <a:pathLst>
                <a:path extrusionOk="0" h="953" w="783">
                  <a:moveTo>
                    <a:pt x="613" y="0"/>
                  </a:moveTo>
                  <a:cubicBezTo>
                    <a:pt x="254" y="381"/>
                    <a:pt x="0" y="741"/>
                    <a:pt x="783" y="952"/>
                  </a:cubicBezTo>
                  <a:cubicBezTo>
                    <a:pt x="783" y="635"/>
                    <a:pt x="783" y="318"/>
                    <a:pt x="783" y="0"/>
                  </a:cubicBezTo>
                  <a:close/>
                </a:path>
              </a:pathLst>
            </a:custGeom>
            <a:solidFill>
              <a:schemeClr val="lt2">
                <a:alpha val="60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3" name="Google Shape;5273;p29"/>
            <p:cNvSpPr/>
            <p:nvPr/>
          </p:nvSpPr>
          <p:spPr>
            <a:xfrm>
              <a:off x="-1196025" y="4057500"/>
              <a:ext cx="44975" cy="32750"/>
            </a:xfrm>
            <a:custGeom>
              <a:rect b="b" l="l" r="r" t="t"/>
              <a:pathLst>
                <a:path extrusionOk="0" h="1310" w="1799">
                  <a:moveTo>
                    <a:pt x="1125" y="0"/>
                  </a:moveTo>
                  <a:cubicBezTo>
                    <a:pt x="1086" y="0"/>
                    <a:pt x="1049" y="15"/>
                    <a:pt x="1016" y="54"/>
                  </a:cubicBezTo>
                  <a:cubicBezTo>
                    <a:pt x="868" y="393"/>
                    <a:pt x="1" y="1070"/>
                    <a:pt x="508" y="1302"/>
                  </a:cubicBezTo>
                  <a:cubicBezTo>
                    <a:pt x="550" y="1307"/>
                    <a:pt x="589" y="1309"/>
                    <a:pt x="627" y="1309"/>
                  </a:cubicBezTo>
                  <a:cubicBezTo>
                    <a:pt x="1094" y="1309"/>
                    <a:pt x="1315" y="964"/>
                    <a:pt x="1608" y="710"/>
                  </a:cubicBezTo>
                  <a:cubicBezTo>
                    <a:pt x="1608" y="499"/>
                    <a:pt x="1798" y="245"/>
                    <a:pt x="1397" y="118"/>
                  </a:cubicBezTo>
                  <a:cubicBezTo>
                    <a:pt x="1309" y="74"/>
                    <a:pt x="1211" y="0"/>
                    <a:pt x="1125" y="0"/>
                  </a:cubicBezTo>
                  <a:close/>
                </a:path>
              </a:pathLst>
            </a:custGeom>
            <a:solidFill>
              <a:schemeClr val="lt2">
                <a:alpha val="60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4" name="Google Shape;5274;p29"/>
            <p:cNvSpPr/>
            <p:nvPr/>
          </p:nvSpPr>
          <p:spPr>
            <a:xfrm>
              <a:off x="-2024025" y="3873275"/>
              <a:ext cx="18525" cy="32275"/>
            </a:xfrm>
            <a:custGeom>
              <a:rect b="b" l="l" r="r" t="t"/>
              <a:pathLst>
                <a:path extrusionOk="0" h="1291" w="741">
                  <a:moveTo>
                    <a:pt x="741" y="0"/>
                  </a:moveTo>
                  <a:lnTo>
                    <a:pt x="741" y="0"/>
                  </a:lnTo>
                  <a:cubicBezTo>
                    <a:pt x="360" y="338"/>
                    <a:pt x="85" y="783"/>
                    <a:pt x="1" y="1290"/>
                  </a:cubicBezTo>
                  <a:lnTo>
                    <a:pt x="572" y="1290"/>
                  </a:lnTo>
                  <a:cubicBezTo>
                    <a:pt x="466" y="846"/>
                    <a:pt x="741" y="444"/>
                    <a:pt x="741" y="0"/>
                  </a:cubicBezTo>
                  <a:close/>
                </a:path>
              </a:pathLst>
            </a:custGeom>
            <a:solidFill>
              <a:schemeClr val="lt2">
                <a:alpha val="60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5" name="Google Shape;5275;p29"/>
            <p:cNvSpPr/>
            <p:nvPr/>
          </p:nvSpPr>
          <p:spPr>
            <a:xfrm>
              <a:off x="-1996000" y="3841550"/>
              <a:ext cx="14300" cy="19575"/>
            </a:xfrm>
            <a:custGeom>
              <a:rect b="b" l="l" r="r" t="t"/>
              <a:pathLst>
                <a:path extrusionOk="0" h="783" w="572">
                  <a:moveTo>
                    <a:pt x="170" y="0"/>
                  </a:moveTo>
                  <a:cubicBezTo>
                    <a:pt x="212" y="275"/>
                    <a:pt x="149" y="550"/>
                    <a:pt x="1" y="783"/>
                  </a:cubicBezTo>
                  <a:cubicBezTo>
                    <a:pt x="572" y="613"/>
                    <a:pt x="445" y="317"/>
                    <a:pt x="170" y="0"/>
                  </a:cubicBezTo>
                  <a:close/>
                </a:path>
              </a:pathLst>
            </a:custGeom>
            <a:solidFill>
              <a:schemeClr val="lt2">
                <a:alpha val="60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6" name="Google Shape;5276;p29"/>
            <p:cNvSpPr/>
            <p:nvPr/>
          </p:nvSpPr>
          <p:spPr>
            <a:xfrm>
              <a:off x="-1996000" y="3813000"/>
              <a:ext cx="14300" cy="12175"/>
            </a:xfrm>
            <a:custGeom>
              <a:rect b="b" l="l" r="r" t="t"/>
              <a:pathLst>
                <a:path extrusionOk="0" h="487" w="572">
                  <a:moveTo>
                    <a:pt x="1" y="0"/>
                  </a:moveTo>
                  <a:lnTo>
                    <a:pt x="1" y="487"/>
                  </a:lnTo>
                  <a:cubicBezTo>
                    <a:pt x="276" y="317"/>
                    <a:pt x="572" y="169"/>
                    <a:pt x="1" y="0"/>
                  </a:cubicBezTo>
                  <a:close/>
                </a:path>
              </a:pathLst>
            </a:custGeom>
            <a:solidFill>
              <a:schemeClr val="lt2">
                <a:alpha val="60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7" name="Google Shape;5277;p29"/>
            <p:cNvSpPr/>
            <p:nvPr/>
          </p:nvSpPr>
          <p:spPr>
            <a:xfrm>
              <a:off x="-2718775" y="4110675"/>
              <a:ext cx="26450" cy="19575"/>
            </a:xfrm>
            <a:custGeom>
              <a:rect b="b" l="l" r="r" t="t"/>
              <a:pathLst>
                <a:path extrusionOk="0" h="783" w="1058">
                  <a:moveTo>
                    <a:pt x="1058" y="0"/>
                  </a:moveTo>
                  <a:lnTo>
                    <a:pt x="487" y="148"/>
                  </a:lnTo>
                  <a:cubicBezTo>
                    <a:pt x="0" y="254"/>
                    <a:pt x="127" y="550"/>
                    <a:pt x="296" y="783"/>
                  </a:cubicBezTo>
                  <a:cubicBezTo>
                    <a:pt x="508" y="487"/>
                    <a:pt x="952" y="360"/>
                    <a:pt x="1058" y="0"/>
                  </a:cubicBezTo>
                  <a:close/>
                </a:path>
              </a:pathLst>
            </a:custGeom>
            <a:solidFill>
              <a:schemeClr val="lt2">
                <a:alpha val="60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8" name="Google Shape;5278;p29"/>
            <p:cNvSpPr/>
            <p:nvPr/>
          </p:nvSpPr>
          <p:spPr>
            <a:xfrm>
              <a:off x="-2279400" y="3740550"/>
              <a:ext cx="28050" cy="20800"/>
            </a:xfrm>
            <a:custGeom>
              <a:rect b="b" l="l" r="r" t="t"/>
              <a:pathLst>
                <a:path extrusionOk="0" h="832" w="1122">
                  <a:moveTo>
                    <a:pt x="1121" y="1"/>
                  </a:moveTo>
                  <a:lnTo>
                    <a:pt x="1121" y="1"/>
                  </a:lnTo>
                  <a:cubicBezTo>
                    <a:pt x="572" y="85"/>
                    <a:pt x="318" y="466"/>
                    <a:pt x="1" y="804"/>
                  </a:cubicBezTo>
                  <a:cubicBezTo>
                    <a:pt x="98" y="823"/>
                    <a:pt x="186" y="831"/>
                    <a:pt x="265" y="831"/>
                  </a:cubicBezTo>
                  <a:cubicBezTo>
                    <a:pt x="821" y="831"/>
                    <a:pt x="955" y="408"/>
                    <a:pt x="1121" y="1"/>
                  </a:cubicBezTo>
                  <a:close/>
                </a:path>
              </a:pathLst>
            </a:custGeom>
            <a:solidFill>
              <a:schemeClr val="lt2">
                <a:alpha val="60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9" name="Google Shape;5279;p29"/>
            <p:cNvSpPr/>
            <p:nvPr/>
          </p:nvSpPr>
          <p:spPr>
            <a:xfrm>
              <a:off x="-1650200" y="3781800"/>
              <a:ext cx="57650" cy="58225"/>
            </a:xfrm>
            <a:custGeom>
              <a:rect b="b" l="l" r="r" t="t"/>
              <a:pathLst>
                <a:path extrusionOk="0" h="2329" w="2306">
                  <a:moveTo>
                    <a:pt x="1587" y="0"/>
                  </a:moveTo>
                  <a:cubicBezTo>
                    <a:pt x="1333" y="254"/>
                    <a:pt x="1227" y="614"/>
                    <a:pt x="846" y="783"/>
                  </a:cubicBezTo>
                  <a:cubicBezTo>
                    <a:pt x="593" y="1037"/>
                    <a:pt x="931" y="1460"/>
                    <a:pt x="466" y="1692"/>
                  </a:cubicBezTo>
                  <a:cubicBezTo>
                    <a:pt x="275" y="1777"/>
                    <a:pt x="0" y="2073"/>
                    <a:pt x="360" y="2263"/>
                  </a:cubicBezTo>
                  <a:cubicBezTo>
                    <a:pt x="440" y="2309"/>
                    <a:pt x="518" y="2328"/>
                    <a:pt x="594" y="2328"/>
                  </a:cubicBezTo>
                  <a:cubicBezTo>
                    <a:pt x="801" y="2328"/>
                    <a:pt x="994" y="2185"/>
                    <a:pt x="1164" y="2031"/>
                  </a:cubicBezTo>
                  <a:cubicBezTo>
                    <a:pt x="1375" y="1650"/>
                    <a:pt x="1269" y="1354"/>
                    <a:pt x="1777" y="1121"/>
                  </a:cubicBezTo>
                  <a:cubicBezTo>
                    <a:pt x="2136" y="677"/>
                    <a:pt x="2306" y="275"/>
                    <a:pt x="1587" y="0"/>
                  </a:cubicBezTo>
                  <a:close/>
                </a:path>
              </a:pathLst>
            </a:custGeom>
            <a:solidFill>
              <a:schemeClr val="lt2">
                <a:alpha val="60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0" name="Google Shape;5280;p29"/>
            <p:cNvSpPr/>
            <p:nvPr/>
          </p:nvSpPr>
          <p:spPr>
            <a:xfrm>
              <a:off x="-1660175" y="3801025"/>
              <a:ext cx="49650" cy="40725"/>
            </a:xfrm>
            <a:custGeom>
              <a:rect b="b" l="l" r="r" t="t"/>
              <a:pathLst>
                <a:path extrusionOk="0" h="1629" w="1986">
                  <a:moveTo>
                    <a:pt x="1024" y="1"/>
                  </a:moveTo>
                  <a:cubicBezTo>
                    <a:pt x="1" y="1"/>
                    <a:pt x="1139" y="1040"/>
                    <a:pt x="463" y="1219"/>
                  </a:cubicBezTo>
                  <a:cubicBezTo>
                    <a:pt x="173" y="1432"/>
                    <a:pt x="554" y="1627"/>
                    <a:pt x="831" y="1627"/>
                  </a:cubicBezTo>
                  <a:cubicBezTo>
                    <a:pt x="858" y="1627"/>
                    <a:pt x="883" y="1625"/>
                    <a:pt x="907" y="1621"/>
                  </a:cubicBezTo>
                  <a:cubicBezTo>
                    <a:pt x="955" y="1626"/>
                    <a:pt x="1000" y="1629"/>
                    <a:pt x="1042" y="1629"/>
                  </a:cubicBezTo>
                  <a:cubicBezTo>
                    <a:pt x="1709" y="1629"/>
                    <a:pt x="1707" y="1027"/>
                    <a:pt x="1986" y="669"/>
                  </a:cubicBezTo>
                  <a:lnTo>
                    <a:pt x="1986" y="500"/>
                  </a:lnTo>
                  <a:cubicBezTo>
                    <a:pt x="1436" y="543"/>
                    <a:pt x="1711" y="1050"/>
                    <a:pt x="1415" y="1240"/>
                  </a:cubicBezTo>
                  <a:cubicBezTo>
                    <a:pt x="1285" y="1321"/>
                    <a:pt x="1156" y="1452"/>
                    <a:pt x="1007" y="1452"/>
                  </a:cubicBezTo>
                  <a:cubicBezTo>
                    <a:pt x="962" y="1452"/>
                    <a:pt x="914" y="1439"/>
                    <a:pt x="865" y="1410"/>
                  </a:cubicBezTo>
                  <a:cubicBezTo>
                    <a:pt x="421" y="1114"/>
                    <a:pt x="1563" y="775"/>
                    <a:pt x="1245" y="14"/>
                  </a:cubicBezTo>
                  <a:cubicBezTo>
                    <a:pt x="1162" y="5"/>
                    <a:pt x="1089" y="1"/>
                    <a:pt x="1024" y="1"/>
                  </a:cubicBezTo>
                  <a:close/>
                </a:path>
              </a:pathLst>
            </a:custGeom>
            <a:solidFill>
              <a:schemeClr val="lt2">
                <a:alpha val="60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1" name="Google Shape;5281;p29"/>
            <p:cNvSpPr/>
            <p:nvPr/>
          </p:nvSpPr>
          <p:spPr>
            <a:xfrm>
              <a:off x="-2762675" y="4069950"/>
              <a:ext cx="75125" cy="74000"/>
            </a:xfrm>
            <a:custGeom>
              <a:rect b="b" l="l" r="r" t="t"/>
              <a:pathLst>
                <a:path extrusionOk="0" h="2960" w="3005">
                  <a:moveTo>
                    <a:pt x="2243" y="1"/>
                  </a:moveTo>
                  <a:cubicBezTo>
                    <a:pt x="1355" y="149"/>
                    <a:pt x="1355" y="1016"/>
                    <a:pt x="741" y="1375"/>
                  </a:cubicBezTo>
                  <a:cubicBezTo>
                    <a:pt x="1" y="1841"/>
                    <a:pt x="149" y="2348"/>
                    <a:pt x="572" y="2898"/>
                  </a:cubicBezTo>
                  <a:cubicBezTo>
                    <a:pt x="674" y="2941"/>
                    <a:pt x="765" y="2960"/>
                    <a:pt x="848" y="2960"/>
                  </a:cubicBezTo>
                  <a:cubicBezTo>
                    <a:pt x="1309" y="2960"/>
                    <a:pt x="1509" y="2387"/>
                    <a:pt x="1970" y="2387"/>
                  </a:cubicBezTo>
                  <a:cubicBezTo>
                    <a:pt x="1990" y="2387"/>
                    <a:pt x="2010" y="2388"/>
                    <a:pt x="2031" y="2390"/>
                  </a:cubicBezTo>
                  <a:cubicBezTo>
                    <a:pt x="2095" y="2179"/>
                    <a:pt x="1968" y="1925"/>
                    <a:pt x="2243" y="1777"/>
                  </a:cubicBezTo>
                  <a:cubicBezTo>
                    <a:pt x="2602" y="1460"/>
                    <a:pt x="2962" y="1143"/>
                    <a:pt x="3004" y="656"/>
                  </a:cubicBezTo>
                  <a:lnTo>
                    <a:pt x="3004" y="656"/>
                  </a:lnTo>
                  <a:cubicBezTo>
                    <a:pt x="2793" y="677"/>
                    <a:pt x="2518" y="614"/>
                    <a:pt x="2475" y="868"/>
                  </a:cubicBezTo>
                  <a:cubicBezTo>
                    <a:pt x="2370" y="1375"/>
                    <a:pt x="1799" y="1629"/>
                    <a:pt x="1672" y="2116"/>
                  </a:cubicBezTo>
                  <a:cubicBezTo>
                    <a:pt x="1619" y="2290"/>
                    <a:pt x="1466" y="2407"/>
                    <a:pt x="1296" y="2407"/>
                  </a:cubicBezTo>
                  <a:cubicBezTo>
                    <a:pt x="1259" y="2407"/>
                    <a:pt x="1222" y="2402"/>
                    <a:pt x="1185" y="2390"/>
                  </a:cubicBezTo>
                  <a:cubicBezTo>
                    <a:pt x="614" y="2094"/>
                    <a:pt x="1926" y="381"/>
                    <a:pt x="2243" y="1"/>
                  </a:cubicBezTo>
                  <a:close/>
                </a:path>
              </a:pathLst>
            </a:custGeom>
            <a:solidFill>
              <a:schemeClr val="lt2">
                <a:alpha val="60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2" name="Google Shape;5282;p29"/>
            <p:cNvSpPr/>
            <p:nvPr/>
          </p:nvSpPr>
          <p:spPr>
            <a:xfrm>
              <a:off x="-1383200" y="3907100"/>
              <a:ext cx="28025" cy="43550"/>
            </a:xfrm>
            <a:custGeom>
              <a:rect b="b" l="l" r="r" t="t"/>
              <a:pathLst>
                <a:path extrusionOk="0" h="1742" w="1121">
                  <a:moveTo>
                    <a:pt x="572" y="1"/>
                  </a:moveTo>
                  <a:lnTo>
                    <a:pt x="572" y="1"/>
                  </a:lnTo>
                  <a:cubicBezTo>
                    <a:pt x="1" y="508"/>
                    <a:pt x="762" y="1312"/>
                    <a:pt x="1" y="1735"/>
                  </a:cubicBezTo>
                  <a:cubicBezTo>
                    <a:pt x="53" y="1739"/>
                    <a:pt x="101" y="1742"/>
                    <a:pt x="145" y="1742"/>
                  </a:cubicBezTo>
                  <a:cubicBezTo>
                    <a:pt x="1120" y="1742"/>
                    <a:pt x="430" y="668"/>
                    <a:pt x="572" y="1"/>
                  </a:cubicBezTo>
                  <a:close/>
                </a:path>
              </a:pathLst>
            </a:custGeom>
            <a:solidFill>
              <a:schemeClr val="lt2">
                <a:alpha val="60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3" name="Google Shape;5283;p29"/>
            <p:cNvSpPr/>
            <p:nvPr/>
          </p:nvSpPr>
          <p:spPr>
            <a:xfrm>
              <a:off x="-2303725" y="3678675"/>
              <a:ext cx="51850" cy="80275"/>
            </a:xfrm>
            <a:custGeom>
              <a:rect b="b" l="l" r="r" t="t"/>
              <a:pathLst>
                <a:path extrusionOk="0" h="3211" w="2074">
                  <a:moveTo>
                    <a:pt x="1351" y="0"/>
                  </a:moveTo>
                  <a:cubicBezTo>
                    <a:pt x="747" y="0"/>
                    <a:pt x="985" y="1549"/>
                    <a:pt x="233" y="1841"/>
                  </a:cubicBezTo>
                  <a:cubicBezTo>
                    <a:pt x="1" y="2137"/>
                    <a:pt x="297" y="2497"/>
                    <a:pt x="64" y="2793"/>
                  </a:cubicBezTo>
                  <a:cubicBezTo>
                    <a:pt x="144" y="3105"/>
                    <a:pt x="251" y="3210"/>
                    <a:pt x="373" y="3210"/>
                  </a:cubicBezTo>
                  <a:cubicBezTo>
                    <a:pt x="540" y="3210"/>
                    <a:pt x="736" y="3012"/>
                    <a:pt x="931" y="2877"/>
                  </a:cubicBezTo>
                  <a:cubicBezTo>
                    <a:pt x="1777" y="2306"/>
                    <a:pt x="1354" y="1312"/>
                    <a:pt x="1946" y="636"/>
                  </a:cubicBezTo>
                  <a:cubicBezTo>
                    <a:pt x="2073" y="488"/>
                    <a:pt x="1650" y="65"/>
                    <a:pt x="1375" y="1"/>
                  </a:cubicBezTo>
                  <a:cubicBezTo>
                    <a:pt x="1367" y="1"/>
                    <a:pt x="1359" y="0"/>
                    <a:pt x="1351" y="0"/>
                  </a:cubicBezTo>
                  <a:close/>
                </a:path>
              </a:pathLst>
            </a:custGeom>
            <a:solidFill>
              <a:schemeClr val="lt2">
                <a:alpha val="60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4" name="Google Shape;5284;p29"/>
            <p:cNvSpPr/>
            <p:nvPr/>
          </p:nvSpPr>
          <p:spPr>
            <a:xfrm>
              <a:off x="-1471500" y="3938150"/>
              <a:ext cx="71350" cy="53100"/>
            </a:xfrm>
            <a:custGeom>
              <a:rect b="b" l="l" r="r" t="t"/>
              <a:pathLst>
                <a:path extrusionOk="0" h="2124" w="2854">
                  <a:moveTo>
                    <a:pt x="2313" y="0"/>
                  </a:moveTo>
                  <a:cubicBezTo>
                    <a:pt x="2282" y="0"/>
                    <a:pt x="2252" y="2"/>
                    <a:pt x="2222" y="6"/>
                  </a:cubicBezTo>
                  <a:cubicBezTo>
                    <a:pt x="2010" y="154"/>
                    <a:pt x="1629" y="28"/>
                    <a:pt x="1481" y="345"/>
                  </a:cubicBezTo>
                  <a:cubicBezTo>
                    <a:pt x="1418" y="852"/>
                    <a:pt x="1016" y="1275"/>
                    <a:pt x="487" y="1360"/>
                  </a:cubicBezTo>
                  <a:cubicBezTo>
                    <a:pt x="234" y="1423"/>
                    <a:pt x="1" y="1614"/>
                    <a:pt x="43" y="1889"/>
                  </a:cubicBezTo>
                  <a:cubicBezTo>
                    <a:pt x="128" y="2078"/>
                    <a:pt x="315" y="2123"/>
                    <a:pt x="529" y="2123"/>
                  </a:cubicBezTo>
                  <a:cubicBezTo>
                    <a:pt x="727" y="2123"/>
                    <a:pt x="950" y="2084"/>
                    <a:pt x="1137" y="2084"/>
                  </a:cubicBezTo>
                  <a:cubicBezTo>
                    <a:pt x="1200" y="2084"/>
                    <a:pt x="1259" y="2088"/>
                    <a:pt x="1312" y="2100"/>
                  </a:cubicBezTo>
                  <a:lnTo>
                    <a:pt x="1672" y="1804"/>
                  </a:lnTo>
                  <a:cubicBezTo>
                    <a:pt x="1756" y="1149"/>
                    <a:pt x="2031" y="620"/>
                    <a:pt x="2835" y="429"/>
                  </a:cubicBezTo>
                  <a:cubicBezTo>
                    <a:pt x="2854" y="164"/>
                    <a:pt x="2583" y="0"/>
                    <a:pt x="2313" y="0"/>
                  </a:cubicBezTo>
                  <a:close/>
                </a:path>
              </a:pathLst>
            </a:custGeom>
            <a:solidFill>
              <a:schemeClr val="lt2">
                <a:alpha val="60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5" name="Google Shape;5285;p29"/>
            <p:cNvSpPr/>
            <p:nvPr/>
          </p:nvSpPr>
          <p:spPr>
            <a:xfrm>
              <a:off x="-1433425" y="3921275"/>
              <a:ext cx="58625" cy="61450"/>
            </a:xfrm>
            <a:custGeom>
              <a:rect b="b" l="l" r="r" t="t"/>
              <a:pathLst>
                <a:path extrusionOk="0" h="2458" w="2345">
                  <a:moveTo>
                    <a:pt x="1700" y="0"/>
                  </a:moveTo>
                  <a:cubicBezTo>
                    <a:pt x="1581" y="0"/>
                    <a:pt x="1477" y="56"/>
                    <a:pt x="1439" y="195"/>
                  </a:cubicBezTo>
                  <a:cubicBezTo>
                    <a:pt x="1714" y="512"/>
                    <a:pt x="1312" y="745"/>
                    <a:pt x="1270" y="999"/>
                  </a:cubicBezTo>
                  <a:cubicBezTo>
                    <a:pt x="297" y="1147"/>
                    <a:pt x="1" y="1675"/>
                    <a:pt x="149" y="2458"/>
                  </a:cubicBezTo>
                  <a:cubicBezTo>
                    <a:pt x="614" y="1189"/>
                    <a:pt x="1460" y="1570"/>
                    <a:pt x="2137" y="576"/>
                  </a:cubicBezTo>
                  <a:cubicBezTo>
                    <a:pt x="2344" y="309"/>
                    <a:pt x="1980" y="0"/>
                    <a:pt x="1700" y="0"/>
                  </a:cubicBezTo>
                  <a:close/>
                </a:path>
              </a:pathLst>
            </a:custGeom>
            <a:solidFill>
              <a:schemeClr val="lt2">
                <a:alpha val="60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6" name="Google Shape;5286;p29"/>
            <p:cNvSpPr/>
            <p:nvPr/>
          </p:nvSpPr>
          <p:spPr>
            <a:xfrm>
              <a:off x="-1411225" y="3926025"/>
              <a:ext cx="35250" cy="20225"/>
            </a:xfrm>
            <a:custGeom>
              <a:rect b="b" l="l" r="r" t="t"/>
              <a:pathLst>
                <a:path extrusionOk="0" h="809" w="1410">
                  <a:moveTo>
                    <a:pt x="661" y="1"/>
                  </a:moveTo>
                  <a:cubicBezTo>
                    <a:pt x="627" y="1"/>
                    <a:pt x="590" y="2"/>
                    <a:pt x="551" y="5"/>
                  </a:cubicBezTo>
                  <a:lnTo>
                    <a:pt x="382" y="5"/>
                  </a:lnTo>
                  <a:lnTo>
                    <a:pt x="1" y="491"/>
                  </a:lnTo>
                  <a:cubicBezTo>
                    <a:pt x="64" y="639"/>
                    <a:pt x="212" y="766"/>
                    <a:pt x="382" y="809"/>
                  </a:cubicBezTo>
                  <a:cubicBezTo>
                    <a:pt x="847" y="647"/>
                    <a:pt x="1409" y="1"/>
                    <a:pt x="661" y="1"/>
                  </a:cubicBezTo>
                  <a:close/>
                </a:path>
              </a:pathLst>
            </a:custGeom>
            <a:solidFill>
              <a:schemeClr val="lt2">
                <a:alpha val="60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7" name="Google Shape;5287;p29"/>
            <p:cNvSpPr/>
            <p:nvPr/>
          </p:nvSpPr>
          <p:spPr>
            <a:xfrm>
              <a:off x="-2803900" y="3810875"/>
              <a:ext cx="39900" cy="45625"/>
            </a:xfrm>
            <a:custGeom>
              <a:rect b="b" l="l" r="r" t="t"/>
              <a:pathLst>
                <a:path extrusionOk="0" h="1825" w="1596">
                  <a:moveTo>
                    <a:pt x="741" y="0"/>
                  </a:moveTo>
                  <a:lnTo>
                    <a:pt x="191" y="1037"/>
                  </a:lnTo>
                  <a:cubicBezTo>
                    <a:pt x="64" y="1037"/>
                    <a:pt x="64" y="1143"/>
                    <a:pt x="0" y="1185"/>
                  </a:cubicBezTo>
                  <a:lnTo>
                    <a:pt x="0" y="1671"/>
                  </a:lnTo>
                  <a:cubicBezTo>
                    <a:pt x="157" y="1778"/>
                    <a:pt x="308" y="1824"/>
                    <a:pt x="447" y="1824"/>
                  </a:cubicBezTo>
                  <a:cubicBezTo>
                    <a:pt x="1190" y="1824"/>
                    <a:pt x="1596" y="499"/>
                    <a:pt x="741" y="0"/>
                  </a:cubicBezTo>
                  <a:close/>
                </a:path>
              </a:pathLst>
            </a:custGeom>
            <a:solidFill>
              <a:schemeClr val="lt2">
                <a:alpha val="60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8" name="Google Shape;5288;p29"/>
            <p:cNvSpPr/>
            <p:nvPr/>
          </p:nvSpPr>
          <p:spPr>
            <a:xfrm>
              <a:off x="-2810250" y="3804525"/>
              <a:ext cx="11125" cy="36500"/>
            </a:xfrm>
            <a:custGeom>
              <a:rect b="b" l="l" r="r" t="t"/>
              <a:pathLst>
                <a:path extrusionOk="0" h="1460" w="445">
                  <a:moveTo>
                    <a:pt x="445" y="1"/>
                  </a:moveTo>
                  <a:cubicBezTo>
                    <a:pt x="1" y="445"/>
                    <a:pt x="297" y="974"/>
                    <a:pt x="254" y="1460"/>
                  </a:cubicBezTo>
                  <a:lnTo>
                    <a:pt x="445" y="1291"/>
                  </a:lnTo>
                  <a:cubicBezTo>
                    <a:pt x="445" y="868"/>
                    <a:pt x="445" y="424"/>
                    <a:pt x="445" y="1"/>
                  </a:cubicBezTo>
                  <a:close/>
                </a:path>
              </a:pathLst>
            </a:custGeom>
            <a:solidFill>
              <a:schemeClr val="lt2">
                <a:alpha val="60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9" name="Google Shape;5289;p29"/>
            <p:cNvSpPr/>
            <p:nvPr/>
          </p:nvSpPr>
          <p:spPr>
            <a:xfrm>
              <a:off x="-1216100" y="4099100"/>
              <a:ext cx="34200" cy="16875"/>
            </a:xfrm>
            <a:custGeom>
              <a:rect b="b" l="l" r="r" t="t"/>
              <a:pathLst>
                <a:path extrusionOk="0" h="675" w="1368">
                  <a:moveTo>
                    <a:pt x="772" y="0"/>
                  </a:moveTo>
                  <a:cubicBezTo>
                    <a:pt x="660" y="0"/>
                    <a:pt x="532" y="37"/>
                    <a:pt x="402" y="125"/>
                  </a:cubicBezTo>
                  <a:cubicBezTo>
                    <a:pt x="0" y="379"/>
                    <a:pt x="465" y="484"/>
                    <a:pt x="550" y="653"/>
                  </a:cubicBezTo>
                  <a:lnTo>
                    <a:pt x="740" y="675"/>
                  </a:lnTo>
                  <a:cubicBezTo>
                    <a:pt x="1368" y="460"/>
                    <a:pt x="1170" y="0"/>
                    <a:pt x="772" y="0"/>
                  </a:cubicBezTo>
                  <a:close/>
                </a:path>
              </a:pathLst>
            </a:custGeom>
            <a:solidFill>
              <a:schemeClr val="lt2">
                <a:alpha val="60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0" name="Google Shape;5290;p29"/>
            <p:cNvSpPr/>
            <p:nvPr/>
          </p:nvSpPr>
          <p:spPr>
            <a:xfrm>
              <a:off x="-1434475" y="3938375"/>
              <a:ext cx="18525" cy="7875"/>
            </a:xfrm>
            <a:custGeom>
              <a:rect b="b" l="l" r="r" t="t"/>
              <a:pathLst>
                <a:path extrusionOk="0" h="315" w="741">
                  <a:moveTo>
                    <a:pt x="402" y="1"/>
                  </a:moveTo>
                  <a:cubicBezTo>
                    <a:pt x="212" y="1"/>
                    <a:pt x="40" y="50"/>
                    <a:pt x="0" y="315"/>
                  </a:cubicBezTo>
                  <a:lnTo>
                    <a:pt x="741" y="19"/>
                  </a:lnTo>
                  <a:cubicBezTo>
                    <a:pt x="637" y="19"/>
                    <a:pt x="517" y="1"/>
                    <a:pt x="402" y="1"/>
                  </a:cubicBezTo>
                  <a:close/>
                </a:path>
              </a:pathLst>
            </a:custGeom>
            <a:solidFill>
              <a:schemeClr val="lt2">
                <a:alpha val="60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1" name="Google Shape;5291;p29"/>
            <p:cNvSpPr/>
            <p:nvPr/>
          </p:nvSpPr>
          <p:spPr>
            <a:xfrm>
              <a:off x="-2306375" y="3724700"/>
              <a:ext cx="12200" cy="23800"/>
            </a:xfrm>
            <a:custGeom>
              <a:rect b="b" l="l" r="r" t="t"/>
              <a:pathLst>
                <a:path extrusionOk="0" h="952" w="488">
                  <a:moveTo>
                    <a:pt x="339" y="0"/>
                  </a:moveTo>
                  <a:cubicBezTo>
                    <a:pt x="1" y="275"/>
                    <a:pt x="212" y="635"/>
                    <a:pt x="170" y="952"/>
                  </a:cubicBezTo>
                  <a:cubicBezTo>
                    <a:pt x="487" y="677"/>
                    <a:pt x="276" y="317"/>
                    <a:pt x="339" y="0"/>
                  </a:cubicBezTo>
                  <a:close/>
                </a:path>
              </a:pathLst>
            </a:custGeom>
            <a:solidFill>
              <a:schemeClr val="lt2">
                <a:alpha val="60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5292" name="Google Shape;5292;p29"/>
          <p:cNvPicPr preferRelativeResize="0"/>
          <p:nvPr/>
        </p:nvPicPr>
        <p:blipFill>
          <a:blip r:embed="rId3">
            <a:alphaModFix amt="76000"/>
          </a:blip>
          <a:stretch>
            <a:fillRect/>
          </a:stretch>
        </p:blipFill>
        <p:spPr>
          <a:xfrm>
            <a:off x="7924350" y="423462"/>
            <a:ext cx="3793026" cy="673800"/>
          </a:xfrm>
          <a:prstGeom prst="rect">
            <a:avLst/>
          </a:prstGeom>
          <a:noFill/>
          <a:ln>
            <a:noFill/>
          </a:ln>
        </p:spPr>
      </p:pic>
      <p:sp>
        <p:nvSpPr>
          <p:cNvPr id="5293" name="Google Shape;5293;p2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9">
    <p:spTree>
      <p:nvGrpSpPr>
        <p:cNvPr id="5294" name="Shape 5294"/>
        <p:cNvGrpSpPr/>
        <p:nvPr/>
      </p:nvGrpSpPr>
      <p:grpSpPr>
        <a:xfrm>
          <a:off x="0" y="0"/>
          <a:ext cx="0" cy="0"/>
          <a:chOff x="0" y="0"/>
          <a:chExt cx="0" cy="0"/>
        </a:xfrm>
      </p:grpSpPr>
      <p:pic>
        <p:nvPicPr>
          <p:cNvPr id="5295" name="Google Shape;5295;p30"/>
          <p:cNvPicPr preferRelativeResize="0"/>
          <p:nvPr/>
        </p:nvPicPr>
        <p:blipFill>
          <a:blip r:embed="rId2">
            <a:alphaModFix/>
          </a:blip>
          <a:stretch>
            <a:fillRect/>
          </a:stretch>
        </p:blipFill>
        <p:spPr>
          <a:xfrm>
            <a:off x="0" y="0"/>
            <a:ext cx="9144000" cy="5143500"/>
          </a:xfrm>
          <a:prstGeom prst="rect">
            <a:avLst/>
          </a:prstGeom>
          <a:noFill/>
          <a:ln>
            <a:noFill/>
          </a:ln>
        </p:spPr>
      </p:pic>
      <p:sp>
        <p:nvSpPr>
          <p:cNvPr id="5296" name="Google Shape;5296;p30"/>
          <p:cNvSpPr txBox="1"/>
          <p:nvPr>
            <p:ph idx="1" type="subTitle"/>
          </p:nvPr>
        </p:nvSpPr>
        <p:spPr>
          <a:xfrm>
            <a:off x="899356" y="2429150"/>
            <a:ext cx="3471600" cy="1594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5297" name="Google Shape;5297;p30"/>
          <p:cNvSpPr txBox="1"/>
          <p:nvPr>
            <p:ph type="title"/>
          </p:nvPr>
        </p:nvSpPr>
        <p:spPr>
          <a:xfrm>
            <a:off x="859456" y="1757000"/>
            <a:ext cx="3551400" cy="993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5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5298" name="Google Shape;5298;p30"/>
          <p:cNvGrpSpPr/>
          <p:nvPr/>
        </p:nvGrpSpPr>
        <p:grpSpPr>
          <a:xfrm>
            <a:off x="0" y="4603500"/>
            <a:ext cx="2106500" cy="597475"/>
            <a:chOff x="-2810250" y="3572525"/>
            <a:chExt cx="2106500" cy="597475"/>
          </a:xfrm>
        </p:grpSpPr>
        <p:sp>
          <p:nvSpPr>
            <p:cNvPr id="5299" name="Google Shape;5299;p30"/>
            <p:cNvSpPr/>
            <p:nvPr/>
          </p:nvSpPr>
          <p:spPr>
            <a:xfrm>
              <a:off x="-2396250" y="4007475"/>
              <a:ext cx="133850" cy="123700"/>
            </a:xfrm>
            <a:custGeom>
              <a:rect b="b" l="l" r="r" t="t"/>
              <a:pathLst>
                <a:path extrusionOk="0" h="4948" w="5354">
                  <a:moveTo>
                    <a:pt x="3665" y="0"/>
                  </a:moveTo>
                  <a:cubicBezTo>
                    <a:pt x="3419" y="0"/>
                    <a:pt x="3177" y="89"/>
                    <a:pt x="2983" y="258"/>
                  </a:cubicBezTo>
                  <a:cubicBezTo>
                    <a:pt x="2771" y="1971"/>
                    <a:pt x="1" y="2521"/>
                    <a:pt x="339" y="4445"/>
                  </a:cubicBezTo>
                  <a:cubicBezTo>
                    <a:pt x="400" y="4488"/>
                    <a:pt x="452" y="4505"/>
                    <a:pt x="498" y="4505"/>
                  </a:cubicBezTo>
                  <a:cubicBezTo>
                    <a:pt x="693" y="4505"/>
                    <a:pt x="777" y="4189"/>
                    <a:pt x="1039" y="4189"/>
                  </a:cubicBezTo>
                  <a:cubicBezTo>
                    <a:pt x="1052" y="4189"/>
                    <a:pt x="1065" y="4190"/>
                    <a:pt x="1079" y="4192"/>
                  </a:cubicBezTo>
                  <a:cubicBezTo>
                    <a:pt x="1164" y="4466"/>
                    <a:pt x="614" y="4466"/>
                    <a:pt x="762" y="4763"/>
                  </a:cubicBezTo>
                  <a:cubicBezTo>
                    <a:pt x="893" y="4882"/>
                    <a:pt x="1072" y="4948"/>
                    <a:pt x="1226" y="4948"/>
                  </a:cubicBezTo>
                  <a:cubicBezTo>
                    <a:pt x="1344" y="4948"/>
                    <a:pt x="1447" y="4909"/>
                    <a:pt x="1502" y="4826"/>
                  </a:cubicBezTo>
                  <a:cubicBezTo>
                    <a:pt x="1946" y="4213"/>
                    <a:pt x="2750" y="3853"/>
                    <a:pt x="3004" y="3155"/>
                  </a:cubicBezTo>
                  <a:cubicBezTo>
                    <a:pt x="3110" y="2817"/>
                    <a:pt x="3363" y="2542"/>
                    <a:pt x="3659" y="2373"/>
                  </a:cubicBezTo>
                  <a:cubicBezTo>
                    <a:pt x="4558" y="1871"/>
                    <a:pt x="5354" y="109"/>
                    <a:pt x="4167" y="109"/>
                  </a:cubicBezTo>
                  <a:cubicBezTo>
                    <a:pt x="4153" y="109"/>
                    <a:pt x="4139" y="109"/>
                    <a:pt x="4125" y="110"/>
                  </a:cubicBezTo>
                  <a:cubicBezTo>
                    <a:pt x="3977" y="36"/>
                    <a:pt x="3820" y="0"/>
                    <a:pt x="3665"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0" name="Google Shape;5300;p30"/>
            <p:cNvSpPr/>
            <p:nvPr/>
          </p:nvSpPr>
          <p:spPr>
            <a:xfrm>
              <a:off x="-1076525" y="3572525"/>
              <a:ext cx="126925" cy="104075"/>
            </a:xfrm>
            <a:custGeom>
              <a:rect b="b" l="l" r="r" t="t"/>
              <a:pathLst>
                <a:path extrusionOk="0" h="4163" w="5077">
                  <a:moveTo>
                    <a:pt x="3337" y="1"/>
                  </a:moveTo>
                  <a:cubicBezTo>
                    <a:pt x="3025" y="1"/>
                    <a:pt x="2736" y="55"/>
                    <a:pt x="2602" y="165"/>
                  </a:cubicBezTo>
                  <a:cubicBezTo>
                    <a:pt x="2665" y="715"/>
                    <a:pt x="1798" y="906"/>
                    <a:pt x="1841" y="1477"/>
                  </a:cubicBezTo>
                  <a:cubicBezTo>
                    <a:pt x="1819" y="1815"/>
                    <a:pt x="1544" y="1900"/>
                    <a:pt x="1248" y="1963"/>
                  </a:cubicBezTo>
                  <a:cubicBezTo>
                    <a:pt x="254" y="2513"/>
                    <a:pt x="1" y="4099"/>
                    <a:pt x="1502" y="4163"/>
                  </a:cubicBezTo>
                  <a:cubicBezTo>
                    <a:pt x="2412" y="3824"/>
                    <a:pt x="3173" y="3190"/>
                    <a:pt x="3659" y="2365"/>
                  </a:cubicBezTo>
                  <a:cubicBezTo>
                    <a:pt x="3793" y="1912"/>
                    <a:pt x="4060" y="1739"/>
                    <a:pt x="4460" y="1739"/>
                  </a:cubicBezTo>
                  <a:cubicBezTo>
                    <a:pt x="4565" y="1739"/>
                    <a:pt x="4678" y="1751"/>
                    <a:pt x="4801" y="1773"/>
                  </a:cubicBezTo>
                  <a:cubicBezTo>
                    <a:pt x="4738" y="1604"/>
                    <a:pt x="5076" y="1477"/>
                    <a:pt x="4865" y="1286"/>
                  </a:cubicBezTo>
                  <a:cubicBezTo>
                    <a:pt x="4670" y="1119"/>
                    <a:pt x="4486" y="1055"/>
                    <a:pt x="4305" y="1055"/>
                  </a:cubicBezTo>
                  <a:cubicBezTo>
                    <a:pt x="3779" y="1055"/>
                    <a:pt x="3290" y="1599"/>
                    <a:pt x="2708" y="1709"/>
                  </a:cubicBezTo>
                  <a:cubicBezTo>
                    <a:pt x="2792" y="1202"/>
                    <a:pt x="3215" y="948"/>
                    <a:pt x="3511" y="715"/>
                  </a:cubicBezTo>
                  <a:cubicBezTo>
                    <a:pt x="3571" y="673"/>
                    <a:pt x="3645" y="658"/>
                    <a:pt x="3726" y="658"/>
                  </a:cubicBezTo>
                  <a:cubicBezTo>
                    <a:pt x="3891" y="658"/>
                    <a:pt x="4083" y="718"/>
                    <a:pt x="4233" y="718"/>
                  </a:cubicBezTo>
                  <a:cubicBezTo>
                    <a:pt x="4373" y="718"/>
                    <a:pt x="4476" y="666"/>
                    <a:pt x="4484" y="461"/>
                  </a:cubicBezTo>
                  <a:cubicBezTo>
                    <a:pt x="4458" y="156"/>
                    <a:pt x="3864" y="1"/>
                    <a:pt x="3337"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1" name="Google Shape;5301;p30"/>
            <p:cNvSpPr/>
            <p:nvPr/>
          </p:nvSpPr>
          <p:spPr>
            <a:xfrm>
              <a:off x="-2407875" y="4057575"/>
              <a:ext cx="141200" cy="94050"/>
            </a:xfrm>
            <a:custGeom>
              <a:rect b="b" l="l" r="r" t="t"/>
              <a:pathLst>
                <a:path extrusionOk="0" h="3762" w="5648">
                  <a:moveTo>
                    <a:pt x="4962" y="0"/>
                  </a:moveTo>
                  <a:cubicBezTo>
                    <a:pt x="4363" y="0"/>
                    <a:pt x="3743" y="352"/>
                    <a:pt x="3532" y="940"/>
                  </a:cubicBezTo>
                  <a:cubicBezTo>
                    <a:pt x="3405" y="1638"/>
                    <a:pt x="2665" y="1743"/>
                    <a:pt x="2369" y="2293"/>
                  </a:cubicBezTo>
                  <a:cubicBezTo>
                    <a:pt x="2144" y="2744"/>
                    <a:pt x="1958" y="2962"/>
                    <a:pt x="1704" y="2962"/>
                  </a:cubicBezTo>
                  <a:cubicBezTo>
                    <a:pt x="1506" y="2962"/>
                    <a:pt x="1265" y="2828"/>
                    <a:pt x="931" y="2568"/>
                  </a:cubicBezTo>
                  <a:cubicBezTo>
                    <a:pt x="656" y="2399"/>
                    <a:pt x="677" y="2188"/>
                    <a:pt x="740" y="1955"/>
                  </a:cubicBezTo>
                  <a:cubicBezTo>
                    <a:pt x="844" y="1728"/>
                    <a:pt x="715" y="1616"/>
                    <a:pt x="571" y="1616"/>
                  </a:cubicBezTo>
                  <a:cubicBezTo>
                    <a:pt x="420" y="1616"/>
                    <a:pt x="253" y="1738"/>
                    <a:pt x="317" y="1976"/>
                  </a:cubicBezTo>
                  <a:cubicBezTo>
                    <a:pt x="85" y="2293"/>
                    <a:pt x="0" y="2801"/>
                    <a:pt x="360" y="3076"/>
                  </a:cubicBezTo>
                  <a:cubicBezTo>
                    <a:pt x="1067" y="3522"/>
                    <a:pt x="1545" y="3761"/>
                    <a:pt x="1963" y="3761"/>
                  </a:cubicBezTo>
                  <a:cubicBezTo>
                    <a:pt x="2358" y="3761"/>
                    <a:pt x="2699" y="3549"/>
                    <a:pt x="3130" y="3097"/>
                  </a:cubicBezTo>
                  <a:cubicBezTo>
                    <a:pt x="3997" y="2166"/>
                    <a:pt x="5097" y="1342"/>
                    <a:pt x="5647" y="178"/>
                  </a:cubicBezTo>
                  <a:cubicBezTo>
                    <a:pt x="5441" y="57"/>
                    <a:pt x="5203" y="0"/>
                    <a:pt x="4962"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2" name="Google Shape;5302;p30"/>
            <p:cNvSpPr/>
            <p:nvPr/>
          </p:nvSpPr>
          <p:spPr>
            <a:xfrm>
              <a:off x="-869800" y="3762375"/>
              <a:ext cx="147025" cy="84950"/>
            </a:xfrm>
            <a:custGeom>
              <a:rect b="b" l="l" r="r" t="t"/>
              <a:pathLst>
                <a:path extrusionOk="0" h="3398" w="5881">
                  <a:moveTo>
                    <a:pt x="3321" y="0"/>
                  </a:moveTo>
                  <a:cubicBezTo>
                    <a:pt x="2724" y="0"/>
                    <a:pt x="1587" y="1645"/>
                    <a:pt x="652" y="1645"/>
                  </a:cubicBezTo>
                  <a:cubicBezTo>
                    <a:pt x="646" y="1645"/>
                    <a:pt x="641" y="1645"/>
                    <a:pt x="635" y="1644"/>
                  </a:cubicBezTo>
                  <a:cubicBezTo>
                    <a:pt x="339" y="1666"/>
                    <a:pt x="530" y="2004"/>
                    <a:pt x="276" y="2067"/>
                  </a:cubicBezTo>
                  <a:cubicBezTo>
                    <a:pt x="1" y="2448"/>
                    <a:pt x="170" y="2829"/>
                    <a:pt x="276" y="3188"/>
                  </a:cubicBezTo>
                  <a:lnTo>
                    <a:pt x="445" y="3209"/>
                  </a:lnTo>
                  <a:cubicBezTo>
                    <a:pt x="481" y="3205"/>
                    <a:pt x="517" y="3203"/>
                    <a:pt x="553" y="3203"/>
                  </a:cubicBezTo>
                  <a:cubicBezTo>
                    <a:pt x="921" y="3203"/>
                    <a:pt x="1302" y="3397"/>
                    <a:pt x="1640" y="3397"/>
                  </a:cubicBezTo>
                  <a:cubicBezTo>
                    <a:pt x="1779" y="3397"/>
                    <a:pt x="1911" y="3365"/>
                    <a:pt x="2031" y="3273"/>
                  </a:cubicBezTo>
                  <a:cubicBezTo>
                    <a:pt x="2645" y="2850"/>
                    <a:pt x="3491" y="2554"/>
                    <a:pt x="3892" y="2089"/>
                  </a:cubicBezTo>
                  <a:cubicBezTo>
                    <a:pt x="4358" y="1306"/>
                    <a:pt x="5881" y="1243"/>
                    <a:pt x="5606" y="164"/>
                  </a:cubicBezTo>
                  <a:cubicBezTo>
                    <a:pt x="5575" y="156"/>
                    <a:pt x="5540" y="153"/>
                    <a:pt x="5503" y="153"/>
                  </a:cubicBezTo>
                  <a:cubicBezTo>
                    <a:pt x="4820" y="153"/>
                    <a:pt x="3102" y="1370"/>
                    <a:pt x="2581" y="1771"/>
                  </a:cubicBezTo>
                  <a:cubicBezTo>
                    <a:pt x="2877" y="1179"/>
                    <a:pt x="3533" y="756"/>
                    <a:pt x="3491" y="58"/>
                  </a:cubicBezTo>
                  <a:cubicBezTo>
                    <a:pt x="3441" y="18"/>
                    <a:pt x="3384" y="0"/>
                    <a:pt x="3321"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3" name="Google Shape;5303;p30"/>
            <p:cNvSpPr/>
            <p:nvPr/>
          </p:nvSpPr>
          <p:spPr>
            <a:xfrm>
              <a:off x="-2475025" y="3887900"/>
              <a:ext cx="118975" cy="96950"/>
            </a:xfrm>
            <a:custGeom>
              <a:rect b="b" l="l" r="r" t="t"/>
              <a:pathLst>
                <a:path extrusionOk="0" h="3878" w="4759">
                  <a:moveTo>
                    <a:pt x="2337" y="1"/>
                  </a:moveTo>
                  <a:cubicBezTo>
                    <a:pt x="1329" y="1"/>
                    <a:pt x="678" y="1172"/>
                    <a:pt x="550" y="1995"/>
                  </a:cubicBezTo>
                  <a:cubicBezTo>
                    <a:pt x="0" y="3010"/>
                    <a:pt x="867" y="3751"/>
                    <a:pt x="1883" y="3878"/>
                  </a:cubicBezTo>
                  <a:cubicBezTo>
                    <a:pt x="2665" y="3095"/>
                    <a:pt x="4759" y="1953"/>
                    <a:pt x="3215" y="832"/>
                  </a:cubicBezTo>
                  <a:cubicBezTo>
                    <a:pt x="2898" y="621"/>
                    <a:pt x="2961" y="346"/>
                    <a:pt x="2834" y="92"/>
                  </a:cubicBezTo>
                  <a:cubicBezTo>
                    <a:pt x="2660" y="29"/>
                    <a:pt x="2494" y="1"/>
                    <a:pt x="2337"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4" name="Google Shape;5304;p30"/>
            <p:cNvSpPr/>
            <p:nvPr/>
          </p:nvSpPr>
          <p:spPr>
            <a:xfrm>
              <a:off x="-1207650" y="3814575"/>
              <a:ext cx="107350" cy="83025"/>
            </a:xfrm>
            <a:custGeom>
              <a:rect b="b" l="l" r="r" t="t"/>
              <a:pathLst>
                <a:path extrusionOk="0" h="3321" w="4294">
                  <a:moveTo>
                    <a:pt x="2433" y="1"/>
                  </a:moveTo>
                  <a:lnTo>
                    <a:pt x="1883" y="275"/>
                  </a:lnTo>
                  <a:cubicBezTo>
                    <a:pt x="1967" y="1227"/>
                    <a:pt x="1037" y="1523"/>
                    <a:pt x="423" y="2031"/>
                  </a:cubicBezTo>
                  <a:cubicBezTo>
                    <a:pt x="0" y="2771"/>
                    <a:pt x="297" y="3194"/>
                    <a:pt x="1333" y="3321"/>
                  </a:cubicBezTo>
                  <a:cubicBezTo>
                    <a:pt x="3025" y="2665"/>
                    <a:pt x="2623" y="1227"/>
                    <a:pt x="4252" y="1121"/>
                  </a:cubicBezTo>
                  <a:lnTo>
                    <a:pt x="4294" y="783"/>
                  </a:lnTo>
                  <a:cubicBezTo>
                    <a:pt x="3955" y="22"/>
                    <a:pt x="3131" y="106"/>
                    <a:pt x="2433"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5" name="Google Shape;5305;p30"/>
            <p:cNvSpPr/>
            <p:nvPr/>
          </p:nvSpPr>
          <p:spPr>
            <a:xfrm>
              <a:off x="-1657600" y="3775075"/>
              <a:ext cx="115300" cy="89075"/>
            </a:xfrm>
            <a:custGeom>
              <a:rect b="b" l="l" r="r" t="t"/>
              <a:pathLst>
                <a:path extrusionOk="0" h="3563" w="4612">
                  <a:moveTo>
                    <a:pt x="3414" y="0"/>
                  </a:moveTo>
                  <a:cubicBezTo>
                    <a:pt x="2993" y="0"/>
                    <a:pt x="3192" y="1023"/>
                    <a:pt x="1840" y="1707"/>
                  </a:cubicBezTo>
                  <a:cubicBezTo>
                    <a:pt x="1883" y="2807"/>
                    <a:pt x="719" y="2575"/>
                    <a:pt x="0" y="2934"/>
                  </a:cubicBezTo>
                  <a:cubicBezTo>
                    <a:pt x="104" y="3374"/>
                    <a:pt x="451" y="3562"/>
                    <a:pt x="899" y="3562"/>
                  </a:cubicBezTo>
                  <a:cubicBezTo>
                    <a:pt x="2278" y="3562"/>
                    <a:pt x="4612" y="1777"/>
                    <a:pt x="3701" y="100"/>
                  </a:cubicBezTo>
                  <a:cubicBezTo>
                    <a:pt x="3579" y="31"/>
                    <a:pt x="3487" y="0"/>
                    <a:pt x="3414"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6" name="Google Shape;5306;p30"/>
            <p:cNvSpPr/>
            <p:nvPr/>
          </p:nvSpPr>
          <p:spPr>
            <a:xfrm>
              <a:off x="-2430100" y="3892350"/>
              <a:ext cx="79875" cy="94825"/>
            </a:xfrm>
            <a:custGeom>
              <a:rect b="b" l="l" r="r" t="t"/>
              <a:pathLst>
                <a:path extrusionOk="0" h="3793" w="3195">
                  <a:moveTo>
                    <a:pt x="1251" y="0"/>
                  </a:moveTo>
                  <a:cubicBezTo>
                    <a:pt x="1175" y="0"/>
                    <a:pt x="1096" y="7"/>
                    <a:pt x="1016" y="20"/>
                  </a:cubicBezTo>
                  <a:cubicBezTo>
                    <a:pt x="720" y="316"/>
                    <a:pt x="382" y="548"/>
                    <a:pt x="1185" y="760"/>
                  </a:cubicBezTo>
                  <a:cubicBezTo>
                    <a:pt x="2475" y="1162"/>
                    <a:pt x="1376" y="2684"/>
                    <a:pt x="530" y="3002"/>
                  </a:cubicBezTo>
                  <a:cubicBezTo>
                    <a:pt x="212" y="3065"/>
                    <a:pt x="1" y="3382"/>
                    <a:pt x="86" y="3700"/>
                  </a:cubicBezTo>
                  <a:cubicBezTo>
                    <a:pt x="287" y="3764"/>
                    <a:pt x="455" y="3793"/>
                    <a:pt x="600" y="3793"/>
                  </a:cubicBezTo>
                  <a:cubicBezTo>
                    <a:pt x="1354" y="3793"/>
                    <a:pt x="1459" y="3019"/>
                    <a:pt x="2116" y="2558"/>
                  </a:cubicBezTo>
                  <a:cubicBezTo>
                    <a:pt x="3194" y="1779"/>
                    <a:pt x="2538" y="0"/>
                    <a:pt x="1251"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7" name="Google Shape;5307;p30"/>
            <p:cNvSpPr/>
            <p:nvPr/>
          </p:nvSpPr>
          <p:spPr>
            <a:xfrm>
              <a:off x="-858675" y="3784450"/>
              <a:ext cx="124800" cy="72900"/>
            </a:xfrm>
            <a:custGeom>
              <a:rect b="b" l="l" r="r" t="t"/>
              <a:pathLst>
                <a:path extrusionOk="0" h="2916" w="4992">
                  <a:moveTo>
                    <a:pt x="4991" y="85"/>
                  </a:moveTo>
                  <a:lnTo>
                    <a:pt x="4991" y="85"/>
                  </a:lnTo>
                  <a:cubicBezTo>
                    <a:pt x="4590" y="233"/>
                    <a:pt x="3638" y="0"/>
                    <a:pt x="3553" y="529"/>
                  </a:cubicBezTo>
                  <a:cubicBezTo>
                    <a:pt x="3744" y="1523"/>
                    <a:pt x="2242" y="1142"/>
                    <a:pt x="1925" y="1840"/>
                  </a:cubicBezTo>
                  <a:cubicBezTo>
                    <a:pt x="1784" y="2210"/>
                    <a:pt x="1565" y="2322"/>
                    <a:pt x="1324" y="2322"/>
                  </a:cubicBezTo>
                  <a:cubicBezTo>
                    <a:pt x="952" y="2322"/>
                    <a:pt x="529" y="2056"/>
                    <a:pt x="260" y="2056"/>
                  </a:cubicBezTo>
                  <a:cubicBezTo>
                    <a:pt x="125" y="2056"/>
                    <a:pt x="30" y="2124"/>
                    <a:pt x="0" y="2326"/>
                  </a:cubicBezTo>
                  <a:cubicBezTo>
                    <a:pt x="340" y="2745"/>
                    <a:pt x="752" y="2916"/>
                    <a:pt x="1193" y="2916"/>
                  </a:cubicBezTo>
                  <a:cubicBezTo>
                    <a:pt x="2648" y="2916"/>
                    <a:pt x="4423" y="1058"/>
                    <a:pt x="4991" y="85"/>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8" name="Google Shape;5308;p30"/>
            <p:cNvSpPr/>
            <p:nvPr/>
          </p:nvSpPr>
          <p:spPr>
            <a:xfrm>
              <a:off x="-1715775" y="4022375"/>
              <a:ext cx="82525" cy="97300"/>
            </a:xfrm>
            <a:custGeom>
              <a:rect b="b" l="l" r="r" t="t"/>
              <a:pathLst>
                <a:path extrusionOk="0" h="3892" w="3301">
                  <a:moveTo>
                    <a:pt x="2164" y="1"/>
                  </a:moveTo>
                  <a:cubicBezTo>
                    <a:pt x="2076" y="1"/>
                    <a:pt x="2004" y="47"/>
                    <a:pt x="1968" y="191"/>
                  </a:cubicBezTo>
                  <a:cubicBezTo>
                    <a:pt x="1714" y="381"/>
                    <a:pt x="1545" y="677"/>
                    <a:pt x="1545" y="994"/>
                  </a:cubicBezTo>
                  <a:cubicBezTo>
                    <a:pt x="1376" y="1925"/>
                    <a:pt x="1" y="2411"/>
                    <a:pt x="530" y="3469"/>
                  </a:cubicBezTo>
                  <a:cubicBezTo>
                    <a:pt x="675" y="3736"/>
                    <a:pt x="995" y="3891"/>
                    <a:pt x="1306" y="3891"/>
                  </a:cubicBezTo>
                  <a:cubicBezTo>
                    <a:pt x="1536" y="3891"/>
                    <a:pt x="1760" y="3806"/>
                    <a:pt x="1904" y="3617"/>
                  </a:cubicBezTo>
                  <a:cubicBezTo>
                    <a:pt x="2179" y="2432"/>
                    <a:pt x="3300" y="1502"/>
                    <a:pt x="3258" y="233"/>
                  </a:cubicBezTo>
                  <a:lnTo>
                    <a:pt x="2708" y="148"/>
                  </a:lnTo>
                  <a:cubicBezTo>
                    <a:pt x="2698" y="150"/>
                    <a:pt x="2687" y="151"/>
                    <a:pt x="2676" y="151"/>
                  </a:cubicBezTo>
                  <a:cubicBezTo>
                    <a:pt x="2534" y="151"/>
                    <a:pt x="2323" y="1"/>
                    <a:pt x="2164"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9" name="Google Shape;5309;p30"/>
            <p:cNvSpPr/>
            <p:nvPr/>
          </p:nvSpPr>
          <p:spPr>
            <a:xfrm>
              <a:off x="-1209225" y="4031875"/>
              <a:ext cx="103650" cy="71425"/>
            </a:xfrm>
            <a:custGeom>
              <a:rect b="b" l="l" r="r" t="t"/>
              <a:pathLst>
                <a:path extrusionOk="0" h="2857" w="4146">
                  <a:moveTo>
                    <a:pt x="3786" y="1"/>
                  </a:moveTo>
                  <a:cubicBezTo>
                    <a:pt x="3046" y="85"/>
                    <a:pt x="2305" y="64"/>
                    <a:pt x="1586" y="128"/>
                  </a:cubicBezTo>
                  <a:lnTo>
                    <a:pt x="1015" y="593"/>
                  </a:lnTo>
                  <a:cubicBezTo>
                    <a:pt x="931" y="678"/>
                    <a:pt x="888" y="762"/>
                    <a:pt x="867" y="889"/>
                  </a:cubicBezTo>
                  <a:cubicBezTo>
                    <a:pt x="867" y="1460"/>
                    <a:pt x="0" y="1756"/>
                    <a:pt x="254" y="2412"/>
                  </a:cubicBezTo>
                  <a:cubicBezTo>
                    <a:pt x="536" y="2704"/>
                    <a:pt x="899" y="2857"/>
                    <a:pt x="1245" y="2857"/>
                  </a:cubicBezTo>
                  <a:cubicBezTo>
                    <a:pt x="1652" y="2857"/>
                    <a:pt x="2036" y="2646"/>
                    <a:pt x="2242" y="2200"/>
                  </a:cubicBezTo>
                  <a:cubicBezTo>
                    <a:pt x="2305" y="2031"/>
                    <a:pt x="2263" y="1862"/>
                    <a:pt x="2157" y="1756"/>
                  </a:cubicBezTo>
                  <a:cubicBezTo>
                    <a:pt x="2106" y="1735"/>
                    <a:pt x="2059" y="1725"/>
                    <a:pt x="2015" y="1725"/>
                  </a:cubicBezTo>
                  <a:cubicBezTo>
                    <a:pt x="1762" y="1725"/>
                    <a:pt x="1611" y="2027"/>
                    <a:pt x="1362" y="2027"/>
                  </a:cubicBezTo>
                  <a:cubicBezTo>
                    <a:pt x="1314" y="2027"/>
                    <a:pt x="1262" y="2016"/>
                    <a:pt x="1206" y="1989"/>
                  </a:cubicBezTo>
                  <a:cubicBezTo>
                    <a:pt x="1461" y="1559"/>
                    <a:pt x="1576" y="1366"/>
                    <a:pt x="1705" y="1366"/>
                  </a:cubicBezTo>
                  <a:cubicBezTo>
                    <a:pt x="1811" y="1366"/>
                    <a:pt x="1926" y="1497"/>
                    <a:pt x="2136" y="1735"/>
                  </a:cubicBezTo>
                  <a:cubicBezTo>
                    <a:pt x="2338" y="1823"/>
                    <a:pt x="2499" y="1859"/>
                    <a:pt x="2631" y="1859"/>
                  </a:cubicBezTo>
                  <a:cubicBezTo>
                    <a:pt x="3230" y="1859"/>
                    <a:pt x="3210" y="1093"/>
                    <a:pt x="3574" y="868"/>
                  </a:cubicBezTo>
                  <a:lnTo>
                    <a:pt x="3574" y="868"/>
                  </a:lnTo>
                  <a:cubicBezTo>
                    <a:pt x="3426" y="1079"/>
                    <a:pt x="3320" y="1291"/>
                    <a:pt x="3765" y="1418"/>
                  </a:cubicBezTo>
                  <a:cubicBezTo>
                    <a:pt x="3765" y="953"/>
                    <a:pt x="4145" y="487"/>
                    <a:pt x="3786"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0" name="Google Shape;5310;p30"/>
            <p:cNvSpPr/>
            <p:nvPr/>
          </p:nvSpPr>
          <p:spPr>
            <a:xfrm>
              <a:off x="-2402600" y="4013900"/>
              <a:ext cx="103125" cy="108950"/>
            </a:xfrm>
            <a:custGeom>
              <a:rect b="b" l="l" r="r" t="t"/>
              <a:pathLst>
                <a:path extrusionOk="0" h="4358" w="4125">
                  <a:moveTo>
                    <a:pt x="3258" y="1"/>
                  </a:moveTo>
                  <a:cubicBezTo>
                    <a:pt x="1883" y="720"/>
                    <a:pt x="826" y="1925"/>
                    <a:pt x="276" y="3385"/>
                  </a:cubicBezTo>
                  <a:cubicBezTo>
                    <a:pt x="635" y="3638"/>
                    <a:pt x="1" y="4188"/>
                    <a:pt x="656" y="4358"/>
                  </a:cubicBezTo>
                  <a:cubicBezTo>
                    <a:pt x="720" y="4315"/>
                    <a:pt x="741" y="4231"/>
                    <a:pt x="656" y="4188"/>
                  </a:cubicBezTo>
                  <a:cubicBezTo>
                    <a:pt x="635" y="2285"/>
                    <a:pt x="4125" y="1206"/>
                    <a:pt x="3258"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1" name="Google Shape;5311;p30"/>
            <p:cNvSpPr/>
            <p:nvPr/>
          </p:nvSpPr>
          <p:spPr>
            <a:xfrm>
              <a:off x="-2066325" y="3800825"/>
              <a:ext cx="83575" cy="106975"/>
            </a:xfrm>
            <a:custGeom>
              <a:rect b="b" l="l" r="r" t="t"/>
              <a:pathLst>
                <a:path extrusionOk="0" h="4279" w="3343">
                  <a:moveTo>
                    <a:pt x="1333" y="1"/>
                  </a:moveTo>
                  <a:lnTo>
                    <a:pt x="1333" y="22"/>
                  </a:lnTo>
                  <a:cubicBezTo>
                    <a:pt x="678" y="1333"/>
                    <a:pt x="1" y="2856"/>
                    <a:pt x="995" y="4188"/>
                  </a:cubicBezTo>
                  <a:cubicBezTo>
                    <a:pt x="1021" y="4179"/>
                    <a:pt x="1044" y="4174"/>
                    <a:pt x="1064" y="4174"/>
                  </a:cubicBezTo>
                  <a:cubicBezTo>
                    <a:pt x="1093" y="4174"/>
                    <a:pt x="1118" y="4185"/>
                    <a:pt x="1143" y="4209"/>
                  </a:cubicBezTo>
                  <a:cubicBezTo>
                    <a:pt x="1255" y="4257"/>
                    <a:pt x="1355" y="4278"/>
                    <a:pt x="1445" y="4278"/>
                  </a:cubicBezTo>
                  <a:cubicBezTo>
                    <a:pt x="2033" y="4278"/>
                    <a:pt x="2193" y="3371"/>
                    <a:pt x="2560" y="3004"/>
                  </a:cubicBezTo>
                  <a:cubicBezTo>
                    <a:pt x="2814" y="2581"/>
                    <a:pt x="3342" y="2200"/>
                    <a:pt x="3152" y="1650"/>
                  </a:cubicBezTo>
                  <a:cubicBezTo>
                    <a:pt x="2964" y="1253"/>
                    <a:pt x="3272" y="339"/>
                    <a:pt x="2645" y="339"/>
                  </a:cubicBezTo>
                  <a:cubicBezTo>
                    <a:pt x="2638" y="339"/>
                    <a:pt x="2631" y="339"/>
                    <a:pt x="2623" y="339"/>
                  </a:cubicBezTo>
                  <a:cubicBezTo>
                    <a:pt x="1777" y="1016"/>
                    <a:pt x="2285" y="2116"/>
                    <a:pt x="1629" y="2940"/>
                  </a:cubicBezTo>
                  <a:cubicBezTo>
                    <a:pt x="678" y="2010"/>
                    <a:pt x="3258" y="318"/>
                    <a:pt x="1333"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2" name="Google Shape;5312;p30"/>
            <p:cNvSpPr/>
            <p:nvPr/>
          </p:nvSpPr>
          <p:spPr>
            <a:xfrm>
              <a:off x="-2386200" y="4013900"/>
              <a:ext cx="131150" cy="123250"/>
            </a:xfrm>
            <a:custGeom>
              <a:rect b="b" l="l" r="r" t="t"/>
              <a:pathLst>
                <a:path extrusionOk="0" h="4930" w="5246">
                  <a:moveTo>
                    <a:pt x="4273" y="1"/>
                  </a:moveTo>
                  <a:cubicBezTo>
                    <a:pt x="4251" y="974"/>
                    <a:pt x="3702" y="1672"/>
                    <a:pt x="2708" y="2116"/>
                  </a:cubicBezTo>
                  <a:cubicBezTo>
                    <a:pt x="2517" y="2200"/>
                    <a:pt x="2390" y="2306"/>
                    <a:pt x="2433" y="2475"/>
                  </a:cubicBezTo>
                  <a:cubicBezTo>
                    <a:pt x="2644" y="3448"/>
                    <a:pt x="1142" y="3533"/>
                    <a:pt x="1079" y="4400"/>
                  </a:cubicBezTo>
                  <a:cubicBezTo>
                    <a:pt x="1079" y="4474"/>
                    <a:pt x="957" y="4521"/>
                    <a:pt x="809" y="4521"/>
                  </a:cubicBezTo>
                  <a:cubicBezTo>
                    <a:pt x="661" y="4521"/>
                    <a:pt x="487" y="4474"/>
                    <a:pt x="381" y="4358"/>
                  </a:cubicBezTo>
                  <a:cubicBezTo>
                    <a:pt x="430" y="4210"/>
                    <a:pt x="343" y="4184"/>
                    <a:pt x="233" y="4184"/>
                  </a:cubicBezTo>
                  <a:cubicBezTo>
                    <a:pt x="173" y="4184"/>
                    <a:pt x="107" y="4191"/>
                    <a:pt x="51" y="4191"/>
                  </a:cubicBezTo>
                  <a:cubicBezTo>
                    <a:pt x="33" y="4191"/>
                    <a:pt x="16" y="4191"/>
                    <a:pt x="0" y="4188"/>
                  </a:cubicBezTo>
                  <a:lnTo>
                    <a:pt x="0" y="4358"/>
                  </a:lnTo>
                  <a:cubicBezTo>
                    <a:pt x="211" y="4625"/>
                    <a:pt x="478" y="4929"/>
                    <a:pt x="770" y="4929"/>
                  </a:cubicBezTo>
                  <a:cubicBezTo>
                    <a:pt x="918" y="4929"/>
                    <a:pt x="1071" y="4852"/>
                    <a:pt x="1227" y="4654"/>
                  </a:cubicBezTo>
                  <a:cubicBezTo>
                    <a:pt x="1713" y="4061"/>
                    <a:pt x="2433" y="3638"/>
                    <a:pt x="2771" y="2983"/>
                  </a:cubicBezTo>
                  <a:cubicBezTo>
                    <a:pt x="3157" y="2175"/>
                    <a:pt x="3471" y="1892"/>
                    <a:pt x="4244" y="1892"/>
                  </a:cubicBezTo>
                  <a:cubicBezTo>
                    <a:pt x="4402" y="1892"/>
                    <a:pt x="4579" y="1904"/>
                    <a:pt x="4780" y="1925"/>
                  </a:cubicBezTo>
                  <a:cubicBezTo>
                    <a:pt x="5245" y="1164"/>
                    <a:pt x="4865" y="551"/>
                    <a:pt x="4273"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3" name="Google Shape;5313;p30"/>
            <p:cNvSpPr/>
            <p:nvPr/>
          </p:nvSpPr>
          <p:spPr>
            <a:xfrm>
              <a:off x="-1054850" y="3608375"/>
              <a:ext cx="98375" cy="83775"/>
            </a:xfrm>
            <a:custGeom>
              <a:rect b="b" l="l" r="r" t="t"/>
              <a:pathLst>
                <a:path extrusionOk="0" h="3351" w="3935">
                  <a:moveTo>
                    <a:pt x="3286" y="0"/>
                  </a:moveTo>
                  <a:cubicBezTo>
                    <a:pt x="3065" y="0"/>
                    <a:pt x="2878" y="122"/>
                    <a:pt x="2814" y="360"/>
                  </a:cubicBezTo>
                  <a:cubicBezTo>
                    <a:pt x="2602" y="1121"/>
                    <a:pt x="1820" y="1460"/>
                    <a:pt x="1545" y="2115"/>
                  </a:cubicBezTo>
                  <a:cubicBezTo>
                    <a:pt x="1312" y="2284"/>
                    <a:pt x="1058" y="2454"/>
                    <a:pt x="804" y="2581"/>
                  </a:cubicBezTo>
                  <a:cubicBezTo>
                    <a:pt x="402" y="2729"/>
                    <a:pt x="1" y="2855"/>
                    <a:pt x="64" y="3342"/>
                  </a:cubicBezTo>
                  <a:cubicBezTo>
                    <a:pt x="126" y="3347"/>
                    <a:pt x="187" y="3350"/>
                    <a:pt x="248" y="3350"/>
                  </a:cubicBezTo>
                  <a:cubicBezTo>
                    <a:pt x="1839" y="3350"/>
                    <a:pt x="3181" y="1540"/>
                    <a:pt x="3934" y="339"/>
                  </a:cubicBezTo>
                  <a:cubicBezTo>
                    <a:pt x="3738" y="111"/>
                    <a:pt x="3496" y="0"/>
                    <a:pt x="3286"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4" name="Google Shape;5314;p30"/>
            <p:cNvSpPr/>
            <p:nvPr/>
          </p:nvSpPr>
          <p:spPr>
            <a:xfrm>
              <a:off x="-2025025" y="3796425"/>
              <a:ext cx="88800" cy="110275"/>
            </a:xfrm>
            <a:custGeom>
              <a:rect b="b" l="l" r="r" t="t"/>
              <a:pathLst>
                <a:path extrusionOk="0" h="4411" w="3552">
                  <a:moveTo>
                    <a:pt x="889" y="1"/>
                  </a:moveTo>
                  <a:cubicBezTo>
                    <a:pt x="649" y="1"/>
                    <a:pt x="619" y="221"/>
                    <a:pt x="1162" y="663"/>
                  </a:cubicBezTo>
                  <a:cubicBezTo>
                    <a:pt x="1373" y="832"/>
                    <a:pt x="1310" y="1001"/>
                    <a:pt x="1141" y="1150"/>
                  </a:cubicBezTo>
                  <a:cubicBezTo>
                    <a:pt x="992" y="1678"/>
                    <a:pt x="1881" y="2186"/>
                    <a:pt x="1141" y="2588"/>
                  </a:cubicBezTo>
                  <a:cubicBezTo>
                    <a:pt x="770" y="2670"/>
                    <a:pt x="1" y="4411"/>
                    <a:pt x="696" y="4411"/>
                  </a:cubicBezTo>
                  <a:cubicBezTo>
                    <a:pt x="716" y="4411"/>
                    <a:pt x="737" y="4409"/>
                    <a:pt x="760" y="4406"/>
                  </a:cubicBezTo>
                  <a:cubicBezTo>
                    <a:pt x="3552" y="1477"/>
                    <a:pt x="1512" y="1"/>
                    <a:pt x="889"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5" name="Google Shape;5315;p30"/>
            <p:cNvSpPr/>
            <p:nvPr/>
          </p:nvSpPr>
          <p:spPr>
            <a:xfrm>
              <a:off x="-2743625" y="4091025"/>
              <a:ext cx="81975" cy="78875"/>
            </a:xfrm>
            <a:custGeom>
              <a:rect b="b" l="l" r="r" t="t"/>
              <a:pathLst>
                <a:path extrusionOk="0" h="3155" w="3279">
                  <a:moveTo>
                    <a:pt x="2655" y="0"/>
                  </a:moveTo>
                  <a:cubicBezTo>
                    <a:pt x="2457" y="0"/>
                    <a:pt x="2305" y="192"/>
                    <a:pt x="1967" y="638"/>
                  </a:cubicBezTo>
                  <a:cubicBezTo>
                    <a:pt x="1269" y="1463"/>
                    <a:pt x="127" y="2034"/>
                    <a:pt x="0" y="3155"/>
                  </a:cubicBezTo>
                  <a:cubicBezTo>
                    <a:pt x="1756" y="2943"/>
                    <a:pt x="2411" y="2119"/>
                    <a:pt x="3279" y="300"/>
                  </a:cubicBezTo>
                  <a:cubicBezTo>
                    <a:pt x="2979" y="109"/>
                    <a:pt x="2804" y="0"/>
                    <a:pt x="2655"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6" name="Google Shape;5316;p30"/>
            <p:cNvSpPr/>
            <p:nvPr/>
          </p:nvSpPr>
          <p:spPr>
            <a:xfrm>
              <a:off x="-1964275" y="3977375"/>
              <a:ext cx="102600" cy="85350"/>
            </a:xfrm>
            <a:custGeom>
              <a:rect b="b" l="l" r="r" t="t"/>
              <a:pathLst>
                <a:path extrusionOk="0" h="3414" w="4104">
                  <a:moveTo>
                    <a:pt x="3439" y="0"/>
                  </a:moveTo>
                  <a:cubicBezTo>
                    <a:pt x="3010" y="0"/>
                    <a:pt x="3012" y="466"/>
                    <a:pt x="2814" y="700"/>
                  </a:cubicBezTo>
                  <a:cubicBezTo>
                    <a:pt x="2665" y="1145"/>
                    <a:pt x="1946" y="1335"/>
                    <a:pt x="1925" y="1758"/>
                  </a:cubicBezTo>
                  <a:cubicBezTo>
                    <a:pt x="1862" y="2836"/>
                    <a:pt x="635" y="2562"/>
                    <a:pt x="1" y="3090"/>
                  </a:cubicBezTo>
                  <a:cubicBezTo>
                    <a:pt x="278" y="3316"/>
                    <a:pt x="585" y="3413"/>
                    <a:pt x="902" y="3413"/>
                  </a:cubicBezTo>
                  <a:cubicBezTo>
                    <a:pt x="2401" y="3413"/>
                    <a:pt x="4103" y="1232"/>
                    <a:pt x="3702" y="45"/>
                  </a:cubicBezTo>
                  <a:cubicBezTo>
                    <a:pt x="3599" y="14"/>
                    <a:pt x="3513" y="0"/>
                    <a:pt x="3439"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7" name="Google Shape;5317;p30"/>
            <p:cNvSpPr/>
            <p:nvPr/>
          </p:nvSpPr>
          <p:spPr>
            <a:xfrm>
              <a:off x="-2311650" y="3692450"/>
              <a:ext cx="94325" cy="88925"/>
            </a:xfrm>
            <a:custGeom>
              <a:rect b="b" l="l" r="r" t="t"/>
              <a:pathLst>
                <a:path extrusionOk="0" h="3557" w="3773">
                  <a:moveTo>
                    <a:pt x="3321" y="0"/>
                  </a:moveTo>
                  <a:lnTo>
                    <a:pt x="3321" y="0"/>
                  </a:lnTo>
                  <a:cubicBezTo>
                    <a:pt x="1354" y="550"/>
                    <a:pt x="3109" y="2411"/>
                    <a:pt x="910" y="2749"/>
                  </a:cubicBezTo>
                  <a:cubicBezTo>
                    <a:pt x="635" y="2961"/>
                    <a:pt x="43" y="2686"/>
                    <a:pt x="0" y="3215"/>
                  </a:cubicBezTo>
                  <a:cubicBezTo>
                    <a:pt x="318" y="3453"/>
                    <a:pt x="646" y="3557"/>
                    <a:pt x="967" y="3557"/>
                  </a:cubicBezTo>
                  <a:cubicBezTo>
                    <a:pt x="2441" y="3557"/>
                    <a:pt x="3772" y="1372"/>
                    <a:pt x="3321"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8" name="Google Shape;5318;p30"/>
            <p:cNvSpPr/>
            <p:nvPr/>
          </p:nvSpPr>
          <p:spPr>
            <a:xfrm>
              <a:off x="-1678225" y="3763825"/>
              <a:ext cx="87800" cy="86200"/>
            </a:xfrm>
            <a:custGeom>
              <a:rect b="b" l="l" r="r" t="t"/>
              <a:pathLst>
                <a:path extrusionOk="0" h="3448" w="3512">
                  <a:moveTo>
                    <a:pt x="2538" y="0"/>
                  </a:moveTo>
                  <a:lnTo>
                    <a:pt x="2538" y="0"/>
                  </a:lnTo>
                  <a:cubicBezTo>
                    <a:pt x="2010" y="360"/>
                    <a:pt x="1777" y="1037"/>
                    <a:pt x="1016" y="1163"/>
                  </a:cubicBezTo>
                  <a:cubicBezTo>
                    <a:pt x="614" y="1375"/>
                    <a:pt x="550" y="1819"/>
                    <a:pt x="275" y="2136"/>
                  </a:cubicBezTo>
                  <a:cubicBezTo>
                    <a:pt x="0" y="2454"/>
                    <a:pt x="297" y="3448"/>
                    <a:pt x="783" y="3448"/>
                  </a:cubicBezTo>
                  <a:cubicBezTo>
                    <a:pt x="1756" y="3384"/>
                    <a:pt x="3088" y="3363"/>
                    <a:pt x="2708" y="2157"/>
                  </a:cubicBezTo>
                  <a:lnTo>
                    <a:pt x="2581" y="2115"/>
                  </a:lnTo>
                  <a:cubicBezTo>
                    <a:pt x="2242" y="2263"/>
                    <a:pt x="2306" y="2644"/>
                    <a:pt x="2010" y="2792"/>
                  </a:cubicBezTo>
                  <a:cubicBezTo>
                    <a:pt x="1919" y="2832"/>
                    <a:pt x="1780" y="2858"/>
                    <a:pt x="1669" y="2858"/>
                  </a:cubicBezTo>
                  <a:cubicBezTo>
                    <a:pt x="1547" y="2858"/>
                    <a:pt x="1458" y="2827"/>
                    <a:pt x="1502" y="2750"/>
                  </a:cubicBezTo>
                  <a:cubicBezTo>
                    <a:pt x="1735" y="2390"/>
                    <a:pt x="1291" y="1798"/>
                    <a:pt x="2010" y="1629"/>
                  </a:cubicBezTo>
                  <a:cubicBezTo>
                    <a:pt x="2581" y="1396"/>
                    <a:pt x="3511" y="296"/>
                    <a:pt x="2538"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9" name="Google Shape;5319;p30"/>
            <p:cNvSpPr/>
            <p:nvPr/>
          </p:nvSpPr>
          <p:spPr>
            <a:xfrm>
              <a:off x="-2786250" y="4057250"/>
              <a:ext cx="89275" cy="103275"/>
            </a:xfrm>
            <a:custGeom>
              <a:rect b="b" l="l" r="r" t="t"/>
              <a:pathLst>
                <a:path extrusionOk="0" h="4131" w="3571">
                  <a:moveTo>
                    <a:pt x="3320" y="1"/>
                  </a:moveTo>
                  <a:cubicBezTo>
                    <a:pt x="3281" y="1"/>
                    <a:pt x="3236" y="14"/>
                    <a:pt x="3186" y="43"/>
                  </a:cubicBezTo>
                  <a:cubicBezTo>
                    <a:pt x="1875" y="297"/>
                    <a:pt x="902" y="1799"/>
                    <a:pt x="500" y="2941"/>
                  </a:cubicBezTo>
                  <a:cubicBezTo>
                    <a:pt x="0" y="3367"/>
                    <a:pt x="808" y="4130"/>
                    <a:pt x="1326" y="4130"/>
                  </a:cubicBezTo>
                  <a:cubicBezTo>
                    <a:pt x="1553" y="4130"/>
                    <a:pt x="1725" y="3983"/>
                    <a:pt x="1705" y="3596"/>
                  </a:cubicBezTo>
                  <a:cubicBezTo>
                    <a:pt x="1748" y="3195"/>
                    <a:pt x="1134" y="2793"/>
                    <a:pt x="1473" y="2454"/>
                  </a:cubicBezTo>
                  <a:cubicBezTo>
                    <a:pt x="2107" y="1862"/>
                    <a:pt x="2424" y="1016"/>
                    <a:pt x="3334" y="614"/>
                  </a:cubicBezTo>
                  <a:cubicBezTo>
                    <a:pt x="3570" y="487"/>
                    <a:pt x="3557" y="1"/>
                    <a:pt x="3320"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0" name="Google Shape;5320;p30"/>
            <p:cNvSpPr/>
            <p:nvPr/>
          </p:nvSpPr>
          <p:spPr>
            <a:xfrm>
              <a:off x="-1699900" y="4050150"/>
              <a:ext cx="94675" cy="82875"/>
            </a:xfrm>
            <a:custGeom>
              <a:rect b="b" l="l" r="r" t="t"/>
              <a:pathLst>
                <a:path extrusionOk="0" h="3315" w="3787">
                  <a:moveTo>
                    <a:pt x="2841" y="0"/>
                  </a:moveTo>
                  <a:cubicBezTo>
                    <a:pt x="2127" y="0"/>
                    <a:pt x="1428" y="2279"/>
                    <a:pt x="952" y="2590"/>
                  </a:cubicBezTo>
                  <a:cubicBezTo>
                    <a:pt x="719" y="2759"/>
                    <a:pt x="0" y="2611"/>
                    <a:pt x="402" y="3225"/>
                  </a:cubicBezTo>
                  <a:cubicBezTo>
                    <a:pt x="528" y="3288"/>
                    <a:pt x="645" y="3315"/>
                    <a:pt x="756" y="3315"/>
                  </a:cubicBezTo>
                  <a:cubicBezTo>
                    <a:pt x="1391" y="3315"/>
                    <a:pt x="1814" y="2413"/>
                    <a:pt x="2390" y="2125"/>
                  </a:cubicBezTo>
                  <a:cubicBezTo>
                    <a:pt x="2919" y="1596"/>
                    <a:pt x="3786" y="1089"/>
                    <a:pt x="3173" y="179"/>
                  </a:cubicBezTo>
                  <a:cubicBezTo>
                    <a:pt x="3062" y="55"/>
                    <a:pt x="2952" y="0"/>
                    <a:pt x="2841"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1" name="Google Shape;5321;p30"/>
            <p:cNvSpPr/>
            <p:nvPr/>
          </p:nvSpPr>
          <p:spPr>
            <a:xfrm>
              <a:off x="-2789625" y="3788150"/>
              <a:ext cx="65050" cy="96625"/>
            </a:xfrm>
            <a:custGeom>
              <a:rect b="b" l="l" r="r" t="t"/>
              <a:pathLst>
                <a:path extrusionOk="0" h="3865" w="2602">
                  <a:moveTo>
                    <a:pt x="1840" y="0"/>
                  </a:moveTo>
                  <a:lnTo>
                    <a:pt x="1840" y="0"/>
                  </a:lnTo>
                  <a:cubicBezTo>
                    <a:pt x="1312" y="1481"/>
                    <a:pt x="1502" y="2813"/>
                    <a:pt x="0" y="3849"/>
                  </a:cubicBezTo>
                  <a:cubicBezTo>
                    <a:pt x="99" y="3859"/>
                    <a:pt x="189" y="3864"/>
                    <a:pt x="273" y="3864"/>
                  </a:cubicBezTo>
                  <a:cubicBezTo>
                    <a:pt x="1228" y="3864"/>
                    <a:pt x="1253" y="3226"/>
                    <a:pt x="1798" y="2623"/>
                  </a:cubicBezTo>
                  <a:cubicBezTo>
                    <a:pt x="2602" y="2073"/>
                    <a:pt x="2559" y="719"/>
                    <a:pt x="1840"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2" name="Google Shape;5322;p30"/>
            <p:cNvSpPr/>
            <p:nvPr/>
          </p:nvSpPr>
          <p:spPr>
            <a:xfrm>
              <a:off x="-1955800" y="3959800"/>
              <a:ext cx="84075" cy="62725"/>
            </a:xfrm>
            <a:custGeom>
              <a:rect b="b" l="l" r="r" t="t"/>
              <a:pathLst>
                <a:path extrusionOk="0" h="2509" w="3363">
                  <a:moveTo>
                    <a:pt x="2039" y="1"/>
                  </a:moveTo>
                  <a:cubicBezTo>
                    <a:pt x="1810" y="1"/>
                    <a:pt x="1590" y="17"/>
                    <a:pt x="1417" y="29"/>
                  </a:cubicBezTo>
                  <a:cubicBezTo>
                    <a:pt x="1840" y="1361"/>
                    <a:pt x="0" y="1425"/>
                    <a:pt x="402" y="2228"/>
                  </a:cubicBezTo>
                  <a:cubicBezTo>
                    <a:pt x="582" y="2430"/>
                    <a:pt x="773" y="2509"/>
                    <a:pt x="968" y="2509"/>
                  </a:cubicBezTo>
                  <a:cubicBezTo>
                    <a:pt x="1551" y="2509"/>
                    <a:pt x="2173" y="1800"/>
                    <a:pt x="2665" y="1530"/>
                  </a:cubicBezTo>
                  <a:cubicBezTo>
                    <a:pt x="2897" y="1277"/>
                    <a:pt x="2771" y="748"/>
                    <a:pt x="3363" y="748"/>
                  </a:cubicBezTo>
                  <a:cubicBezTo>
                    <a:pt x="3332" y="117"/>
                    <a:pt x="2652" y="1"/>
                    <a:pt x="2039"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3" name="Google Shape;5323;p30"/>
            <p:cNvSpPr/>
            <p:nvPr/>
          </p:nvSpPr>
          <p:spPr>
            <a:xfrm>
              <a:off x="-2043050" y="3795025"/>
              <a:ext cx="43900" cy="86200"/>
            </a:xfrm>
            <a:custGeom>
              <a:rect b="b" l="l" r="r" t="t"/>
              <a:pathLst>
                <a:path extrusionOk="0" h="3448" w="1756">
                  <a:moveTo>
                    <a:pt x="741" y="0"/>
                  </a:moveTo>
                  <a:cubicBezTo>
                    <a:pt x="587" y="0"/>
                    <a:pt x="455" y="42"/>
                    <a:pt x="402" y="233"/>
                  </a:cubicBezTo>
                  <a:cubicBezTo>
                    <a:pt x="1756" y="867"/>
                    <a:pt x="0" y="1840"/>
                    <a:pt x="212" y="2771"/>
                  </a:cubicBezTo>
                  <a:cubicBezTo>
                    <a:pt x="233" y="3045"/>
                    <a:pt x="64" y="3426"/>
                    <a:pt x="593" y="3447"/>
                  </a:cubicBezTo>
                  <a:cubicBezTo>
                    <a:pt x="1692" y="3405"/>
                    <a:pt x="1142" y="1375"/>
                    <a:pt x="1692" y="571"/>
                  </a:cubicBezTo>
                  <a:cubicBezTo>
                    <a:pt x="1354" y="486"/>
                    <a:pt x="1523" y="106"/>
                    <a:pt x="1206" y="21"/>
                  </a:cubicBezTo>
                  <a:cubicBezTo>
                    <a:pt x="1178" y="25"/>
                    <a:pt x="1149" y="27"/>
                    <a:pt x="1119" y="27"/>
                  </a:cubicBezTo>
                  <a:cubicBezTo>
                    <a:pt x="999" y="27"/>
                    <a:pt x="863" y="0"/>
                    <a:pt x="741"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4" name="Google Shape;5324;p30"/>
            <p:cNvSpPr/>
            <p:nvPr/>
          </p:nvSpPr>
          <p:spPr>
            <a:xfrm>
              <a:off x="-1207125" y="3842325"/>
              <a:ext cx="99900" cy="81125"/>
            </a:xfrm>
            <a:custGeom>
              <a:rect b="b" l="l" r="r" t="t"/>
              <a:pathLst>
                <a:path extrusionOk="0" h="3245" w="3996">
                  <a:moveTo>
                    <a:pt x="3626" y="1"/>
                  </a:moveTo>
                  <a:cubicBezTo>
                    <a:pt x="3227" y="1"/>
                    <a:pt x="2608" y="447"/>
                    <a:pt x="2813" y="857"/>
                  </a:cubicBezTo>
                  <a:cubicBezTo>
                    <a:pt x="2708" y="1788"/>
                    <a:pt x="614" y="2253"/>
                    <a:pt x="1" y="3057"/>
                  </a:cubicBezTo>
                  <a:cubicBezTo>
                    <a:pt x="184" y="3187"/>
                    <a:pt x="386" y="3245"/>
                    <a:pt x="600" y="3245"/>
                  </a:cubicBezTo>
                  <a:cubicBezTo>
                    <a:pt x="1841" y="3245"/>
                    <a:pt x="3462" y="1307"/>
                    <a:pt x="3913" y="477"/>
                  </a:cubicBezTo>
                  <a:cubicBezTo>
                    <a:pt x="3995" y="133"/>
                    <a:pt x="3843" y="1"/>
                    <a:pt x="3626"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5" name="Google Shape;5325;p30"/>
            <p:cNvSpPr/>
            <p:nvPr/>
          </p:nvSpPr>
          <p:spPr>
            <a:xfrm>
              <a:off x="-1440825" y="3903950"/>
              <a:ext cx="90450" cy="87775"/>
            </a:xfrm>
            <a:custGeom>
              <a:rect b="b" l="l" r="r" t="t"/>
              <a:pathLst>
                <a:path extrusionOk="0" h="3511" w="3618">
                  <a:moveTo>
                    <a:pt x="3045" y="1"/>
                  </a:moveTo>
                  <a:cubicBezTo>
                    <a:pt x="2929" y="1"/>
                    <a:pt x="2820" y="50"/>
                    <a:pt x="2750" y="169"/>
                  </a:cubicBezTo>
                  <a:cubicBezTo>
                    <a:pt x="2390" y="740"/>
                    <a:pt x="3152" y="1607"/>
                    <a:pt x="2221" y="1755"/>
                  </a:cubicBezTo>
                  <a:cubicBezTo>
                    <a:pt x="1735" y="2178"/>
                    <a:pt x="1" y="2728"/>
                    <a:pt x="1016" y="3511"/>
                  </a:cubicBezTo>
                  <a:cubicBezTo>
                    <a:pt x="1798" y="2876"/>
                    <a:pt x="3575" y="2601"/>
                    <a:pt x="3427" y="1396"/>
                  </a:cubicBezTo>
                  <a:cubicBezTo>
                    <a:pt x="3617" y="1078"/>
                    <a:pt x="3427" y="740"/>
                    <a:pt x="3554" y="444"/>
                  </a:cubicBezTo>
                  <a:cubicBezTo>
                    <a:pt x="3540" y="203"/>
                    <a:pt x="3279" y="1"/>
                    <a:pt x="3045"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6" name="Google Shape;5326;p30"/>
            <p:cNvSpPr/>
            <p:nvPr/>
          </p:nvSpPr>
          <p:spPr>
            <a:xfrm>
              <a:off x="-2317450" y="3668875"/>
              <a:ext cx="96225" cy="98400"/>
            </a:xfrm>
            <a:custGeom>
              <a:rect b="b" l="l" r="r" t="t"/>
              <a:pathLst>
                <a:path extrusionOk="0" h="3936" w="3849">
                  <a:moveTo>
                    <a:pt x="1791" y="0"/>
                  </a:moveTo>
                  <a:cubicBezTo>
                    <a:pt x="1353" y="0"/>
                    <a:pt x="906" y="63"/>
                    <a:pt x="825" y="457"/>
                  </a:cubicBezTo>
                  <a:cubicBezTo>
                    <a:pt x="1163" y="1091"/>
                    <a:pt x="359" y="1683"/>
                    <a:pt x="867" y="2275"/>
                  </a:cubicBezTo>
                  <a:cubicBezTo>
                    <a:pt x="874" y="2276"/>
                    <a:pt x="881" y="2276"/>
                    <a:pt x="888" y="2276"/>
                  </a:cubicBezTo>
                  <a:cubicBezTo>
                    <a:pt x="1665" y="2276"/>
                    <a:pt x="1339" y="1130"/>
                    <a:pt x="2051" y="795"/>
                  </a:cubicBezTo>
                  <a:lnTo>
                    <a:pt x="2051" y="795"/>
                  </a:lnTo>
                  <a:cubicBezTo>
                    <a:pt x="2013" y="1637"/>
                    <a:pt x="1854" y="3241"/>
                    <a:pt x="805" y="3241"/>
                  </a:cubicBezTo>
                  <a:cubicBezTo>
                    <a:pt x="695" y="3241"/>
                    <a:pt x="575" y="3223"/>
                    <a:pt x="444" y="3185"/>
                  </a:cubicBezTo>
                  <a:lnTo>
                    <a:pt x="444" y="3185"/>
                  </a:lnTo>
                  <a:cubicBezTo>
                    <a:pt x="1" y="3642"/>
                    <a:pt x="446" y="3936"/>
                    <a:pt x="907" y="3936"/>
                  </a:cubicBezTo>
                  <a:cubicBezTo>
                    <a:pt x="1151" y="3936"/>
                    <a:pt x="1398" y="3854"/>
                    <a:pt x="1523" y="3671"/>
                  </a:cubicBezTo>
                  <a:cubicBezTo>
                    <a:pt x="2009" y="3523"/>
                    <a:pt x="2284" y="3121"/>
                    <a:pt x="2643" y="2868"/>
                  </a:cubicBezTo>
                  <a:lnTo>
                    <a:pt x="2643" y="2550"/>
                  </a:lnTo>
                  <a:cubicBezTo>
                    <a:pt x="1671" y="1958"/>
                    <a:pt x="3849" y="1556"/>
                    <a:pt x="2453" y="12"/>
                  </a:cubicBezTo>
                  <a:lnTo>
                    <a:pt x="2453" y="12"/>
                  </a:lnTo>
                  <a:cubicBezTo>
                    <a:pt x="2425" y="14"/>
                    <a:pt x="2395" y="14"/>
                    <a:pt x="2363" y="14"/>
                  </a:cubicBezTo>
                  <a:cubicBezTo>
                    <a:pt x="2200" y="14"/>
                    <a:pt x="1997" y="0"/>
                    <a:pt x="1791"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7" name="Google Shape;5327;p30"/>
            <p:cNvSpPr/>
            <p:nvPr/>
          </p:nvSpPr>
          <p:spPr>
            <a:xfrm>
              <a:off x="-2754200" y="4058850"/>
              <a:ext cx="89900" cy="74375"/>
            </a:xfrm>
            <a:custGeom>
              <a:rect b="b" l="l" r="r" t="t"/>
              <a:pathLst>
                <a:path extrusionOk="0" h="2975" w="3596">
                  <a:moveTo>
                    <a:pt x="2052" y="0"/>
                  </a:moveTo>
                  <a:lnTo>
                    <a:pt x="2052" y="0"/>
                  </a:lnTo>
                  <a:cubicBezTo>
                    <a:pt x="2094" y="170"/>
                    <a:pt x="2115" y="339"/>
                    <a:pt x="1904" y="445"/>
                  </a:cubicBezTo>
                  <a:cubicBezTo>
                    <a:pt x="1333" y="762"/>
                    <a:pt x="0" y="2496"/>
                    <a:pt x="698" y="2919"/>
                  </a:cubicBezTo>
                  <a:cubicBezTo>
                    <a:pt x="785" y="2957"/>
                    <a:pt x="864" y="2974"/>
                    <a:pt x="936" y="2974"/>
                  </a:cubicBezTo>
                  <a:cubicBezTo>
                    <a:pt x="1184" y="2974"/>
                    <a:pt x="1360" y="2782"/>
                    <a:pt x="1523" y="2602"/>
                  </a:cubicBezTo>
                  <a:cubicBezTo>
                    <a:pt x="1988" y="1671"/>
                    <a:pt x="2919" y="1164"/>
                    <a:pt x="3596" y="445"/>
                  </a:cubicBezTo>
                  <a:cubicBezTo>
                    <a:pt x="3543" y="127"/>
                    <a:pt x="3268" y="80"/>
                    <a:pt x="2951" y="80"/>
                  </a:cubicBezTo>
                  <a:cubicBezTo>
                    <a:pt x="2815" y="80"/>
                    <a:pt x="2671" y="89"/>
                    <a:pt x="2534" y="89"/>
                  </a:cubicBezTo>
                  <a:cubicBezTo>
                    <a:pt x="2351" y="89"/>
                    <a:pt x="2179" y="73"/>
                    <a:pt x="2052"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8" name="Google Shape;5328;p30"/>
            <p:cNvSpPr/>
            <p:nvPr/>
          </p:nvSpPr>
          <p:spPr>
            <a:xfrm>
              <a:off x="-1445700" y="3896300"/>
              <a:ext cx="88975" cy="104875"/>
            </a:xfrm>
            <a:custGeom>
              <a:rect b="b" l="l" r="r" t="t"/>
              <a:pathLst>
                <a:path extrusionOk="0" h="4195" w="3559">
                  <a:moveTo>
                    <a:pt x="2453" y="1"/>
                  </a:moveTo>
                  <a:cubicBezTo>
                    <a:pt x="2421" y="1"/>
                    <a:pt x="2387" y="4"/>
                    <a:pt x="2353" y="10"/>
                  </a:cubicBezTo>
                  <a:cubicBezTo>
                    <a:pt x="2036" y="263"/>
                    <a:pt x="1697" y="454"/>
                    <a:pt x="1316" y="581"/>
                  </a:cubicBezTo>
                  <a:cubicBezTo>
                    <a:pt x="1278" y="1166"/>
                    <a:pt x="1545" y="1268"/>
                    <a:pt x="1822" y="1268"/>
                  </a:cubicBezTo>
                  <a:cubicBezTo>
                    <a:pt x="1970" y="1268"/>
                    <a:pt x="2120" y="1239"/>
                    <a:pt x="2229" y="1239"/>
                  </a:cubicBezTo>
                  <a:cubicBezTo>
                    <a:pt x="2366" y="1239"/>
                    <a:pt x="2436" y="1285"/>
                    <a:pt x="2353" y="1490"/>
                  </a:cubicBezTo>
                  <a:cubicBezTo>
                    <a:pt x="1972" y="2273"/>
                    <a:pt x="724" y="2357"/>
                    <a:pt x="534" y="3288"/>
                  </a:cubicBezTo>
                  <a:cubicBezTo>
                    <a:pt x="1" y="3751"/>
                    <a:pt x="212" y="4195"/>
                    <a:pt x="588" y="4195"/>
                  </a:cubicBezTo>
                  <a:cubicBezTo>
                    <a:pt x="778" y="4195"/>
                    <a:pt x="1011" y="4080"/>
                    <a:pt x="1211" y="3795"/>
                  </a:cubicBezTo>
                  <a:cubicBezTo>
                    <a:pt x="640" y="2865"/>
                    <a:pt x="2120" y="2759"/>
                    <a:pt x="2501" y="2167"/>
                  </a:cubicBezTo>
                  <a:cubicBezTo>
                    <a:pt x="3558" y="1977"/>
                    <a:pt x="2459" y="771"/>
                    <a:pt x="3241" y="285"/>
                  </a:cubicBezTo>
                  <a:cubicBezTo>
                    <a:pt x="2954" y="246"/>
                    <a:pt x="2754" y="1"/>
                    <a:pt x="2453"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9" name="Google Shape;5329;p30"/>
            <p:cNvSpPr/>
            <p:nvPr/>
          </p:nvSpPr>
          <p:spPr>
            <a:xfrm>
              <a:off x="-2068950" y="3801350"/>
              <a:ext cx="38075" cy="101025"/>
            </a:xfrm>
            <a:custGeom>
              <a:rect b="b" l="l" r="r" t="t"/>
              <a:pathLst>
                <a:path extrusionOk="0" h="4041" w="1523">
                  <a:moveTo>
                    <a:pt x="1438" y="1"/>
                  </a:moveTo>
                  <a:cubicBezTo>
                    <a:pt x="317" y="466"/>
                    <a:pt x="571" y="1629"/>
                    <a:pt x="148" y="2496"/>
                  </a:cubicBezTo>
                  <a:cubicBezTo>
                    <a:pt x="381" y="3025"/>
                    <a:pt x="0" y="3829"/>
                    <a:pt x="1015" y="4040"/>
                  </a:cubicBezTo>
                  <a:cubicBezTo>
                    <a:pt x="1332" y="3998"/>
                    <a:pt x="1311" y="3892"/>
                    <a:pt x="1184" y="3660"/>
                  </a:cubicBezTo>
                  <a:cubicBezTo>
                    <a:pt x="190" y="2412"/>
                    <a:pt x="1523" y="1270"/>
                    <a:pt x="1438"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0" name="Google Shape;5330;p30"/>
            <p:cNvSpPr/>
            <p:nvPr/>
          </p:nvSpPr>
          <p:spPr>
            <a:xfrm>
              <a:off x="-1966375" y="3961950"/>
              <a:ext cx="61350" cy="83775"/>
            </a:xfrm>
            <a:custGeom>
              <a:rect b="b" l="l" r="r" t="t"/>
              <a:pathLst>
                <a:path extrusionOk="0" h="3351" w="2454">
                  <a:moveTo>
                    <a:pt x="1687" y="0"/>
                  </a:moveTo>
                  <a:cubicBezTo>
                    <a:pt x="1476" y="0"/>
                    <a:pt x="1240" y="400"/>
                    <a:pt x="1036" y="493"/>
                  </a:cubicBezTo>
                  <a:cubicBezTo>
                    <a:pt x="1142" y="1064"/>
                    <a:pt x="656" y="1381"/>
                    <a:pt x="317" y="1762"/>
                  </a:cubicBezTo>
                  <a:cubicBezTo>
                    <a:pt x="0" y="2290"/>
                    <a:pt x="402" y="2734"/>
                    <a:pt x="571" y="3179"/>
                  </a:cubicBezTo>
                  <a:cubicBezTo>
                    <a:pt x="615" y="3310"/>
                    <a:pt x="743" y="3351"/>
                    <a:pt x="892" y="3351"/>
                  </a:cubicBezTo>
                  <a:cubicBezTo>
                    <a:pt x="1032" y="3351"/>
                    <a:pt x="1189" y="3315"/>
                    <a:pt x="1311" y="3284"/>
                  </a:cubicBezTo>
                  <a:cubicBezTo>
                    <a:pt x="1967" y="3136"/>
                    <a:pt x="1565" y="2586"/>
                    <a:pt x="1777" y="2269"/>
                  </a:cubicBezTo>
                  <a:lnTo>
                    <a:pt x="1777" y="2269"/>
                  </a:lnTo>
                  <a:cubicBezTo>
                    <a:pt x="1701" y="2283"/>
                    <a:pt x="1629" y="2289"/>
                    <a:pt x="1560" y="2289"/>
                  </a:cubicBezTo>
                  <a:cubicBezTo>
                    <a:pt x="901" y="2289"/>
                    <a:pt x="610" y="1691"/>
                    <a:pt x="1396" y="1423"/>
                  </a:cubicBezTo>
                  <a:cubicBezTo>
                    <a:pt x="2453" y="1127"/>
                    <a:pt x="2136" y="598"/>
                    <a:pt x="1777" y="27"/>
                  </a:cubicBezTo>
                  <a:cubicBezTo>
                    <a:pt x="1747" y="9"/>
                    <a:pt x="1717" y="0"/>
                    <a:pt x="1687"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1" name="Google Shape;5331;p30"/>
            <p:cNvSpPr/>
            <p:nvPr/>
          </p:nvSpPr>
          <p:spPr>
            <a:xfrm>
              <a:off x="-2808675" y="3778450"/>
              <a:ext cx="49750" cy="85475"/>
            </a:xfrm>
            <a:custGeom>
              <a:rect b="b" l="l" r="r" t="t"/>
              <a:pathLst>
                <a:path extrusionOk="0" h="3419" w="1990">
                  <a:moveTo>
                    <a:pt x="1208" y="0"/>
                  </a:moveTo>
                  <a:cubicBezTo>
                    <a:pt x="771" y="0"/>
                    <a:pt x="203" y="848"/>
                    <a:pt x="170" y="1213"/>
                  </a:cubicBezTo>
                  <a:cubicBezTo>
                    <a:pt x="149" y="1572"/>
                    <a:pt x="86" y="1932"/>
                    <a:pt x="276" y="2270"/>
                  </a:cubicBezTo>
                  <a:cubicBezTo>
                    <a:pt x="377" y="2317"/>
                    <a:pt x="456" y="2337"/>
                    <a:pt x="519" y="2337"/>
                  </a:cubicBezTo>
                  <a:cubicBezTo>
                    <a:pt x="852" y="2337"/>
                    <a:pt x="738" y="1784"/>
                    <a:pt x="1058" y="1784"/>
                  </a:cubicBezTo>
                  <a:cubicBezTo>
                    <a:pt x="1376" y="3412"/>
                    <a:pt x="191" y="2440"/>
                    <a:pt x="1" y="3137"/>
                  </a:cubicBezTo>
                  <a:cubicBezTo>
                    <a:pt x="170" y="3351"/>
                    <a:pt x="359" y="3419"/>
                    <a:pt x="551" y="3419"/>
                  </a:cubicBezTo>
                  <a:cubicBezTo>
                    <a:pt x="816" y="3419"/>
                    <a:pt x="1089" y="3292"/>
                    <a:pt x="1333" y="3243"/>
                  </a:cubicBezTo>
                  <a:cubicBezTo>
                    <a:pt x="1989" y="3095"/>
                    <a:pt x="1672" y="1551"/>
                    <a:pt x="1460" y="1086"/>
                  </a:cubicBezTo>
                  <a:cubicBezTo>
                    <a:pt x="1249" y="832"/>
                    <a:pt x="1270" y="452"/>
                    <a:pt x="1524" y="219"/>
                  </a:cubicBezTo>
                  <a:cubicBezTo>
                    <a:pt x="1437" y="64"/>
                    <a:pt x="1327" y="0"/>
                    <a:pt x="1208"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2" name="Google Shape;5332;p30"/>
            <p:cNvSpPr/>
            <p:nvPr/>
          </p:nvSpPr>
          <p:spPr>
            <a:xfrm>
              <a:off x="-1088675" y="3593575"/>
              <a:ext cx="68750" cy="87825"/>
            </a:xfrm>
            <a:custGeom>
              <a:rect b="b" l="l" r="r" t="t"/>
              <a:pathLst>
                <a:path extrusionOk="0" h="3513" w="2750">
                  <a:moveTo>
                    <a:pt x="2580" y="0"/>
                  </a:moveTo>
                  <a:lnTo>
                    <a:pt x="2580" y="0"/>
                  </a:lnTo>
                  <a:cubicBezTo>
                    <a:pt x="1544" y="64"/>
                    <a:pt x="635" y="1481"/>
                    <a:pt x="317" y="2369"/>
                  </a:cubicBezTo>
                  <a:cubicBezTo>
                    <a:pt x="0" y="2813"/>
                    <a:pt x="317" y="3194"/>
                    <a:pt x="677" y="3490"/>
                  </a:cubicBezTo>
                  <a:cubicBezTo>
                    <a:pt x="793" y="3505"/>
                    <a:pt x="890" y="3512"/>
                    <a:pt x="969" y="3512"/>
                  </a:cubicBezTo>
                  <a:cubicBezTo>
                    <a:pt x="1875" y="3512"/>
                    <a:pt x="589" y="2577"/>
                    <a:pt x="1036" y="2052"/>
                  </a:cubicBezTo>
                  <a:cubicBezTo>
                    <a:pt x="1269" y="1819"/>
                    <a:pt x="1354" y="1502"/>
                    <a:pt x="1607" y="1248"/>
                  </a:cubicBezTo>
                  <a:cubicBezTo>
                    <a:pt x="2750" y="1100"/>
                    <a:pt x="2305" y="825"/>
                    <a:pt x="2580"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3" name="Google Shape;5333;p30"/>
            <p:cNvSpPr/>
            <p:nvPr/>
          </p:nvSpPr>
          <p:spPr>
            <a:xfrm>
              <a:off x="-1974075" y="3998050"/>
              <a:ext cx="84900" cy="53525"/>
            </a:xfrm>
            <a:custGeom>
              <a:rect b="b" l="l" r="r" t="t"/>
              <a:pathLst>
                <a:path extrusionOk="0" h="2141" w="3396">
                  <a:moveTo>
                    <a:pt x="3396" y="0"/>
                  </a:moveTo>
                  <a:cubicBezTo>
                    <a:pt x="2846" y="64"/>
                    <a:pt x="2381" y="360"/>
                    <a:pt x="2085" y="804"/>
                  </a:cubicBezTo>
                  <a:cubicBezTo>
                    <a:pt x="2063" y="1058"/>
                    <a:pt x="1408" y="1100"/>
                    <a:pt x="1810" y="1502"/>
                  </a:cubicBezTo>
                  <a:cubicBezTo>
                    <a:pt x="1915" y="1629"/>
                    <a:pt x="1810" y="1756"/>
                    <a:pt x="1598" y="1777"/>
                  </a:cubicBezTo>
                  <a:cubicBezTo>
                    <a:pt x="1545" y="1777"/>
                    <a:pt x="1481" y="1778"/>
                    <a:pt x="1413" y="1778"/>
                  </a:cubicBezTo>
                  <a:cubicBezTo>
                    <a:pt x="1212" y="1778"/>
                    <a:pt x="990" y="1766"/>
                    <a:pt x="1006" y="1671"/>
                  </a:cubicBezTo>
                  <a:cubicBezTo>
                    <a:pt x="1091" y="1164"/>
                    <a:pt x="308" y="677"/>
                    <a:pt x="985" y="170"/>
                  </a:cubicBezTo>
                  <a:cubicBezTo>
                    <a:pt x="874" y="59"/>
                    <a:pt x="742" y="11"/>
                    <a:pt x="612" y="11"/>
                  </a:cubicBezTo>
                  <a:cubicBezTo>
                    <a:pt x="298" y="11"/>
                    <a:pt x="0" y="296"/>
                    <a:pt x="75" y="656"/>
                  </a:cubicBezTo>
                  <a:cubicBezTo>
                    <a:pt x="33" y="1015"/>
                    <a:pt x="329" y="1290"/>
                    <a:pt x="350" y="1650"/>
                  </a:cubicBezTo>
                  <a:cubicBezTo>
                    <a:pt x="366" y="1986"/>
                    <a:pt x="552" y="2141"/>
                    <a:pt x="844" y="2141"/>
                  </a:cubicBezTo>
                  <a:cubicBezTo>
                    <a:pt x="937" y="2141"/>
                    <a:pt x="1041" y="2125"/>
                    <a:pt x="1154" y="2094"/>
                  </a:cubicBezTo>
                  <a:cubicBezTo>
                    <a:pt x="1767" y="1904"/>
                    <a:pt x="2677" y="1967"/>
                    <a:pt x="2465" y="1015"/>
                  </a:cubicBezTo>
                  <a:cubicBezTo>
                    <a:pt x="2634" y="656"/>
                    <a:pt x="3311" y="444"/>
                    <a:pt x="3396"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4" name="Google Shape;5334;p30"/>
            <p:cNvSpPr/>
            <p:nvPr/>
          </p:nvSpPr>
          <p:spPr>
            <a:xfrm>
              <a:off x="-1722100" y="4027125"/>
              <a:ext cx="55525" cy="61375"/>
            </a:xfrm>
            <a:custGeom>
              <a:rect b="b" l="l" r="r" t="t"/>
              <a:pathLst>
                <a:path extrusionOk="0" h="2455" w="2221">
                  <a:moveTo>
                    <a:pt x="2221" y="1"/>
                  </a:moveTo>
                  <a:lnTo>
                    <a:pt x="2221" y="1"/>
                  </a:lnTo>
                  <a:cubicBezTo>
                    <a:pt x="804" y="318"/>
                    <a:pt x="360" y="1333"/>
                    <a:pt x="0" y="2390"/>
                  </a:cubicBezTo>
                  <a:cubicBezTo>
                    <a:pt x="108" y="2433"/>
                    <a:pt x="218" y="2455"/>
                    <a:pt x="327" y="2455"/>
                  </a:cubicBezTo>
                  <a:cubicBezTo>
                    <a:pt x="537" y="2455"/>
                    <a:pt x="742" y="2375"/>
                    <a:pt x="909" y="2221"/>
                  </a:cubicBezTo>
                  <a:cubicBezTo>
                    <a:pt x="1375" y="1862"/>
                    <a:pt x="1417" y="1227"/>
                    <a:pt x="2030" y="931"/>
                  </a:cubicBezTo>
                  <a:lnTo>
                    <a:pt x="2221" y="1"/>
                  </a:ln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5" name="Google Shape;5335;p30"/>
            <p:cNvSpPr/>
            <p:nvPr/>
          </p:nvSpPr>
          <p:spPr>
            <a:xfrm>
              <a:off x="-1677700" y="4028175"/>
              <a:ext cx="57125" cy="83050"/>
            </a:xfrm>
            <a:custGeom>
              <a:rect b="b" l="l" r="r" t="t"/>
              <a:pathLst>
                <a:path extrusionOk="0" h="3322" w="2285">
                  <a:moveTo>
                    <a:pt x="1735" y="1"/>
                  </a:moveTo>
                  <a:cubicBezTo>
                    <a:pt x="1396" y="149"/>
                    <a:pt x="677" y="128"/>
                    <a:pt x="1375" y="699"/>
                  </a:cubicBezTo>
                  <a:cubicBezTo>
                    <a:pt x="1841" y="1079"/>
                    <a:pt x="1" y="2327"/>
                    <a:pt x="254" y="3321"/>
                  </a:cubicBezTo>
                  <a:cubicBezTo>
                    <a:pt x="424" y="3300"/>
                    <a:pt x="614" y="3258"/>
                    <a:pt x="614" y="3131"/>
                  </a:cubicBezTo>
                  <a:cubicBezTo>
                    <a:pt x="572" y="2306"/>
                    <a:pt x="1545" y="1904"/>
                    <a:pt x="1714" y="1185"/>
                  </a:cubicBezTo>
                  <a:cubicBezTo>
                    <a:pt x="1746" y="1012"/>
                    <a:pt x="1834" y="955"/>
                    <a:pt x="1943" y="955"/>
                  </a:cubicBezTo>
                  <a:cubicBezTo>
                    <a:pt x="2048" y="955"/>
                    <a:pt x="2171" y="1007"/>
                    <a:pt x="2285" y="1058"/>
                  </a:cubicBezTo>
                  <a:cubicBezTo>
                    <a:pt x="2285" y="656"/>
                    <a:pt x="2242" y="233"/>
                    <a:pt x="1735"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6" name="Google Shape;5336;p30"/>
            <p:cNvSpPr/>
            <p:nvPr/>
          </p:nvSpPr>
          <p:spPr>
            <a:xfrm>
              <a:off x="-853400" y="3754725"/>
              <a:ext cx="70850" cy="55975"/>
            </a:xfrm>
            <a:custGeom>
              <a:rect b="b" l="l" r="r" t="t"/>
              <a:pathLst>
                <a:path extrusionOk="0" h="2239" w="2834">
                  <a:moveTo>
                    <a:pt x="2658" y="0"/>
                  </a:moveTo>
                  <a:cubicBezTo>
                    <a:pt x="2102" y="0"/>
                    <a:pt x="70" y="1639"/>
                    <a:pt x="1" y="1950"/>
                  </a:cubicBezTo>
                  <a:cubicBezTo>
                    <a:pt x="37" y="2133"/>
                    <a:pt x="200" y="2239"/>
                    <a:pt x="364" y="2239"/>
                  </a:cubicBezTo>
                  <a:cubicBezTo>
                    <a:pt x="485" y="2239"/>
                    <a:pt x="606" y="2182"/>
                    <a:pt x="677" y="2056"/>
                  </a:cubicBezTo>
                  <a:cubicBezTo>
                    <a:pt x="1248" y="1337"/>
                    <a:pt x="2285" y="1062"/>
                    <a:pt x="2771" y="280"/>
                  </a:cubicBezTo>
                  <a:cubicBezTo>
                    <a:pt x="2833" y="82"/>
                    <a:pt x="2783" y="0"/>
                    <a:pt x="2658"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7" name="Google Shape;5337;p30"/>
            <p:cNvSpPr/>
            <p:nvPr/>
          </p:nvSpPr>
          <p:spPr>
            <a:xfrm>
              <a:off x="-2343900" y="3700375"/>
              <a:ext cx="64525" cy="72450"/>
            </a:xfrm>
            <a:custGeom>
              <a:rect b="b" l="l" r="r" t="t"/>
              <a:pathLst>
                <a:path extrusionOk="0" h="2898" w="2581">
                  <a:moveTo>
                    <a:pt x="1333" y="0"/>
                  </a:moveTo>
                  <a:cubicBezTo>
                    <a:pt x="889" y="825"/>
                    <a:pt x="0" y="2454"/>
                    <a:pt x="1290" y="2898"/>
                  </a:cubicBezTo>
                  <a:cubicBezTo>
                    <a:pt x="1409" y="2752"/>
                    <a:pt x="1582" y="2736"/>
                    <a:pt x="1764" y="2736"/>
                  </a:cubicBezTo>
                  <a:cubicBezTo>
                    <a:pt x="1815" y="2736"/>
                    <a:pt x="1868" y="2737"/>
                    <a:pt x="1919" y="2737"/>
                  </a:cubicBezTo>
                  <a:cubicBezTo>
                    <a:pt x="2107" y="2737"/>
                    <a:pt x="2289" y="2720"/>
                    <a:pt x="2411" y="2559"/>
                  </a:cubicBezTo>
                  <a:cubicBezTo>
                    <a:pt x="2389" y="2558"/>
                    <a:pt x="2366" y="2557"/>
                    <a:pt x="2343" y="2557"/>
                  </a:cubicBezTo>
                  <a:cubicBezTo>
                    <a:pt x="2206" y="2557"/>
                    <a:pt x="2066" y="2580"/>
                    <a:pt x="1930" y="2580"/>
                  </a:cubicBezTo>
                  <a:cubicBezTo>
                    <a:pt x="1772" y="2580"/>
                    <a:pt x="1618" y="2549"/>
                    <a:pt x="1481" y="2411"/>
                  </a:cubicBezTo>
                  <a:cubicBezTo>
                    <a:pt x="1100" y="1629"/>
                    <a:pt x="2581" y="318"/>
                    <a:pt x="1333"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8" name="Google Shape;5338;p30"/>
            <p:cNvSpPr/>
            <p:nvPr/>
          </p:nvSpPr>
          <p:spPr>
            <a:xfrm>
              <a:off x="-1185450" y="4084450"/>
              <a:ext cx="52900" cy="46850"/>
            </a:xfrm>
            <a:custGeom>
              <a:rect b="b" l="l" r="r" t="t"/>
              <a:pathLst>
                <a:path extrusionOk="0" h="1874" w="2116">
                  <a:moveTo>
                    <a:pt x="1619" y="1"/>
                  </a:moveTo>
                  <a:cubicBezTo>
                    <a:pt x="1160" y="1"/>
                    <a:pt x="641" y="525"/>
                    <a:pt x="276" y="753"/>
                  </a:cubicBezTo>
                  <a:cubicBezTo>
                    <a:pt x="1" y="1049"/>
                    <a:pt x="170" y="1578"/>
                    <a:pt x="445" y="1874"/>
                  </a:cubicBezTo>
                  <a:cubicBezTo>
                    <a:pt x="1291" y="1578"/>
                    <a:pt x="1650" y="880"/>
                    <a:pt x="2116" y="288"/>
                  </a:cubicBezTo>
                  <a:cubicBezTo>
                    <a:pt x="1967" y="80"/>
                    <a:pt x="1798" y="1"/>
                    <a:pt x="1619"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9" name="Google Shape;5339;p30"/>
            <p:cNvSpPr/>
            <p:nvPr/>
          </p:nvSpPr>
          <p:spPr>
            <a:xfrm>
              <a:off x="-1229250" y="4107250"/>
              <a:ext cx="54925" cy="33150"/>
            </a:xfrm>
            <a:custGeom>
              <a:rect b="b" l="l" r="r" t="t"/>
              <a:pathLst>
                <a:path extrusionOk="0" h="1326" w="2197">
                  <a:moveTo>
                    <a:pt x="256" y="1"/>
                  </a:moveTo>
                  <a:cubicBezTo>
                    <a:pt x="0" y="1"/>
                    <a:pt x="44" y="176"/>
                    <a:pt x="167" y="666"/>
                  </a:cubicBezTo>
                  <a:cubicBezTo>
                    <a:pt x="615" y="1114"/>
                    <a:pt x="919" y="1326"/>
                    <a:pt x="1254" y="1326"/>
                  </a:cubicBezTo>
                  <a:cubicBezTo>
                    <a:pt x="1519" y="1326"/>
                    <a:pt x="1804" y="1193"/>
                    <a:pt x="2197" y="941"/>
                  </a:cubicBezTo>
                  <a:lnTo>
                    <a:pt x="2197" y="327"/>
                  </a:lnTo>
                  <a:cubicBezTo>
                    <a:pt x="1816" y="95"/>
                    <a:pt x="1372" y="264"/>
                    <a:pt x="991" y="137"/>
                  </a:cubicBezTo>
                  <a:cubicBezTo>
                    <a:pt x="630" y="54"/>
                    <a:pt x="397" y="1"/>
                    <a:pt x="256"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0" name="Google Shape;5340;p30"/>
            <p:cNvSpPr/>
            <p:nvPr/>
          </p:nvSpPr>
          <p:spPr>
            <a:xfrm>
              <a:off x="-1212950" y="3839725"/>
              <a:ext cx="111600" cy="76650"/>
            </a:xfrm>
            <a:custGeom>
              <a:rect b="b" l="l" r="r" t="t"/>
              <a:pathLst>
                <a:path extrusionOk="0" h="3066" w="4464">
                  <a:moveTo>
                    <a:pt x="3772" y="1"/>
                  </a:moveTo>
                  <a:cubicBezTo>
                    <a:pt x="2618" y="1"/>
                    <a:pt x="3318" y="1426"/>
                    <a:pt x="1947" y="1554"/>
                  </a:cubicBezTo>
                  <a:cubicBezTo>
                    <a:pt x="1926" y="2463"/>
                    <a:pt x="487" y="2146"/>
                    <a:pt x="1" y="2696"/>
                  </a:cubicBezTo>
                  <a:cubicBezTo>
                    <a:pt x="87" y="2953"/>
                    <a:pt x="240" y="3065"/>
                    <a:pt x="448" y="3065"/>
                  </a:cubicBezTo>
                  <a:cubicBezTo>
                    <a:pt x="548" y="3065"/>
                    <a:pt x="660" y="3040"/>
                    <a:pt x="784" y="2992"/>
                  </a:cubicBezTo>
                  <a:cubicBezTo>
                    <a:pt x="1439" y="2082"/>
                    <a:pt x="3279" y="2082"/>
                    <a:pt x="3173" y="729"/>
                  </a:cubicBezTo>
                  <a:cubicBezTo>
                    <a:pt x="3122" y="484"/>
                    <a:pt x="3487" y="270"/>
                    <a:pt x="3784" y="270"/>
                  </a:cubicBezTo>
                  <a:cubicBezTo>
                    <a:pt x="3975" y="270"/>
                    <a:pt x="4138" y="358"/>
                    <a:pt x="4146" y="581"/>
                  </a:cubicBezTo>
                  <a:cubicBezTo>
                    <a:pt x="4358" y="475"/>
                    <a:pt x="4379" y="263"/>
                    <a:pt x="4464" y="115"/>
                  </a:cubicBezTo>
                  <a:cubicBezTo>
                    <a:pt x="4178" y="35"/>
                    <a:pt x="3952" y="1"/>
                    <a:pt x="3772"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1" name="Google Shape;5341;p30"/>
            <p:cNvSpPr/>
            <p:nvPr/>
          </p:nvSpPr>
          <p:spPr>
            <a:xfrm>
              <a:off x="-1453300" y="3905525"/>
              <a:ext cx="62725" cy="53325"/>
            </a:xfrm>
            <a:custGeom>
              <a:rect b="b" l="l" r="r" t="t"/>
              <a:pathLst>
                <a:path extrusionOk="0" h="2133" w="2509">
                  <a:moveTo>
                    <a:pt x="1684" y="0"/>
                  </a:moveTo>
                  <a:cubicBezTo>
                    <a:pt x="1113" y="275"/>
                    <a:pt x="605" y="656"/>
                    <a:pt x="182" y="1142"/>
                  </a:cubicBezTo>
                  <a:cubicBezTo>
                    <a:pt x="0" y="1753"/>
                    <a:pt x="42" y="2133"/>
                    <a:pt x="273" y="2133"/>
                  </a:cubicBezTo>
                  <a:cubicBezTo>
                    <a:pt x="418" y="2133"/>
                    <a:pt x="637" y="1984"/>
                    <a:pt x="923" y="1650"/>
                  </a:cubicBezTo>
                  <a:cubicBezTo>
                    <a:pt x="1853" y="1290"/>
                    <a:pt x="2509" y="1311"/>
                    <a:pt x="1684" y="191"/>
                  </a:cubicBezTo>
                  <a:cubicBezTo>
                    <a:pt x="1747" y="169"/>
                    <a:pt x="1769" y="42"/>
                    <a:pt x="1684"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2" name="Google Shape;5342;p30"/>
            <p:cNvSpPr/>
            <p:nvPr/>
          </p:nvSpPr>
          <p:spPr>
            <a:xfrm>
              <a:off x="-1616375" y="3758075"/>
              <a:ext cx="48150" cy="53125"/>
            </a:xfrm>
            <a:custGeom>
              <a:rect b="b" l="l" r="r" t="t"/>
              <a:pathLst>
                <a:path extrusionOk="0" h="2125" w="1926">
                  <a:moveTo>
                    <a:pt x="769" y="0"/>
                  </a:moveTo>
                  <a:cubicBezTo>
                    <a:pt x="512" y="0"/>
                    <a:pt x="248" y="64"/>
                    <a:pt x="1" y="188"/>
                  </a:cubicBezTo>
                  <a:cubicBezTo>
                    <a:pt x="149" y="442"/>
                    <a:pt x="487" y="590"/>
                    <a:pt x="234" y="928"/>
                  </a:cubicBezTo>
                  <a:cubicBezTo>
                    <a:pt x="593" y="1288"/>
                    <a:pt x="276" y="1732"/>
                    <a:pt x="466" y="2112"/>
                  </a:cubicBezTo>
                  <a:cubicBezTo>
                    <a:pt x="516" y="2121"/>
                    <a:pt x="562" y="2125"/>
                    <a:pt x="605" y="2125"/>
                  </a:cubicBezTo>
                  <a:cubicBezTo>
                    <a:pt x="1453" y="2125"/>
                    <a:pt x="1000" y="611"/>
                    <a:pt x="1926" y="611"/>
                  </a:cubicBezTo>
                  <a:cubicBezTo>
                    <a:pt x="1644" y="195"/>
                    <a:pt x="1217" y="0"/>
                    <a:pt x="769"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3" name="Google Shape;5343;p30"/>
            <p:cNvSpPr/>
            <p:nvPr/>
          </p:nvSpPr>
          <p:spPr>
            <a:xfrm>
              <a:off x="-1733750" y="4083050"/>
              <a:ext cx="57675" cy="47200"/>
            </a:xfrm>
            <a:custGeom>
              <a:rect b="b" l="l" r="r" t="t"/>
              <a:pathLst>
                <a:path extrusionOk="0" h="1888" w="2307">
                  <a:moveTo>
                    <a:pt x="1083" y="0"/>
                  </a:moveTo>
                  <a:cubicBezTo>
                    <a:pt x="871" y="0"/>
                    <a:pt x="661" y="47"/>
                    <a:pt x="466" y="153"/>
                  </a:cubicBezTo>
                  <a:lnTo>
                    <a:pt x="445" y="153"/>
                  </a:lnTo>
                  <a:cubicBezTo>
                    <a:pt x="1" y="1549"/>
                    <a:pt x="530" y="1613"/>
                    <a:pt x="1756" y="1888"/>
                  </a:cubicBezTo>
                  <a:cubicBezTo>
                    <a:pt x="1650" y="1486"/>
                    <a:pt x="2116" y="1486"/>
                    <a:pt x="2306" y="1274"/>
                  </a:cubicBezTo>
                  <a:lnTo>
                    <a:pt x="2306" y="1274"/>
                  </a:lnTo>
                  <a:cubicBezTo>
                    <a:pt x="2229" y="1288"/>
                    <a:pt x="2154" y="1295"/>
                    <a:pt x="2084" y="1295"/>
                  </a:cubicBezTo>
                  <a:cubicBezTo>
                    <a:pt x="1400" y="1295"/>
                    <a:pt x="1034" y="676"/>
                    <a:pt x="1206" y="5"/>
                  </a:cubicBezTo>
                  <a:cubicBezTo>
                    <a:pt x="1165" y="2"/>
                    <a:pt x="1124" y="0"/>
                    <a:pt x="1083"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4" name="Google Shape;5344;p30"/>
            <p:cNvSpPr/>
            <p:nvPr/>
          </p:nvSpPr>
          <p:spPr>
            <a:xfrm>
              <a:off x="-1208000" y="3821450"/>
              <a:ext cx="62225" cy="45350"/>
            </a:xfrm>
            <a:custGeom>
              <a:rect b="b" l="l" r="r" t="t"/>
              <a:pathLst>
                <a:path extrusionOk="0" h="1814" w="2489">
                  <a:moveTo>
                    <a:pt x="1897" y="0"/>
                  </a:moveTo>
                  <a:lnTo>
                    <a:pt x="839" y="677"/>
                  </a:lnTo>
                  <a:cubicBezTo>
                    <a:pt x="879" y="933"/>
                    <a:pt x="1" y="1813"/>
                    <a:pt x="478" y="1813"/>
                  </a:cubicBezTo>
                  <a:cubicBezTo>
                    <a:pt x="513" y="1813"/>
                    <a:pt x="556" y="1808"/>
                    <a:pt x="607" y="1798"/>
                  </a:cubicBezTo>
                  <a:cubicBezTo>
                    <a:pt x="1262" y="1312"/>
                    <a:pt x="2489" y="1164"/>
                    <a:pt x="1897"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5" name="Google Shape;5345;p30"/>
            <p:cNvSpPr/>
            <p:nvPr/>
          </p:nvSpPr>
          <p:spPr>
            <a:xfrm>
              <a:off x="-2325400" y="3681825"/>
              <a:ext cx="40100" cy="78850"/>
            </a:xfrm>
            <a:custGeom>
              <a:rect b="b" l="l" r="r" t="t"/>
              <a:pathLst>
                <a:path extrusionOk="0" h="3154" w="1604">
                  <a:moveTo>
                    <a:pt x="1244" y="1"/>
                  </a:moveTo>
                  <a:cubicBezTo>
                    <a:pt x="939" y="1"/>
                    <a:pt x="529" y="310"/>
                    <a:pt x="593" y="742"/>
                  </a:cubicBezTo>
                  <a:cubicBezTo>
                    <a:pt x="1587" y="1313"/>
                    <a:pt x="1" y="2307"/>
                    <a:pt x="741" y="3153"/>
                  </a:cubicBezTo>
                  <a:cubicBezTo>
                    <a:pt x="698" y="2942"/>
                    <a:pt x="804" y="2709"/>
                    <a:pt x="1016" y="2603"/>
                  </a:cubicBezTo>
                  <a:cubicBezTo>
                    <a:pt x="1143" y="2328"/>
                    <a:pt x="1164" y="2011"/>
                    <a:pt x="1121" y="1715"/>
                  </a:cubicBezTo>
                  <a:cubicBezTo>
                    <a:pt x="1396" y="1334"/>
                    <a:pt x="1143" y="827"/>
                    <a:pt x="1544" y="467"/>
                  </a:cubicBezTo>
                  <a:cubicBezTo>
                    <a:pt x="1604" y="138"/>
                    <a:pt x="1447" y="1"/>
                    <a:pt x="1244"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6" name="Google Shape;5346;p30"/>
            <p:cNvSpPr/>
            <p:nvPr/>
          </p:nvSpPr>
          <p:spPr>
            <a:xfrm>
              <a:off x="-1236725" y="4088800"/>
              <a:ext cx="61875" cy="35100"/>
            </a:xfrm>
            <a:custGeom>
              <a:rect b="b" l="l" r="r" t="t"/>
              <a:pathLst>
                <a:path extrusionOk="0" h="1404" w="2475">
                  <a:moveTo>
                    <a:pt x="1116" y="0"/>
                  </a:moveTo>
                  <a:cubicBezTo>
                    <a:pt x="773" y="0"/>
                    <a:pt x="529" y="325"/>
                    <a:pt x="191" y="325"/>
                  </a:cubicBezTo>
                  <a:cubicBezTo>
                    <a:pt x="106" y="706"/>
                    <a:pt x="0" y="1171"/>
                    <a:pt x="444" y="1404"/>
                  </a:cubicBezTo>
                  <a:cubicBezTo>
                    <a:pt x="396" y="1017"/>
                    <a:pt x="483" y="906"/>
                    <a:pt x="623" y="906"/>
                  </a:cubicBezTo>
                  <a:cubicBezTo>
                    <a:pt x="809" y="906"/>
                    <a:pt x="1087" y="1099"/>
                    <a:pt x="1269" y="1099"/>
                  </a:cubicBezTo>
                  <a:cubicBezTo>
                    <a:pt x="1310" y="1099"/>
                    <a:pt x="1346" y="1090"/>
                    <a:pt x="1375" y="1065"/>
                  </a:cubicBezTo>
                  <a:cubicBezTo>
                    <a:pt x="1476" y="964"/>
                    <a:pt x="1364" y="747"/>
                    <a:pt x="1503" y="747"/>
                  </a:cubicBezTo>
                  <a:cubicBezTo>
                    <a:pt x="1509" y="747"/>
                    <a:pt x="1516" y="747"/>
                    <a:pt x="1523" y="748"/>
                  </a:cubicBezTo>
                  <a:cubicBezTo>
                    <a:pt x="1692" y="769"/>
                    <a:pt x="1523" y="960"/>
                    <a:pt x="1565" y="1065"/>
                  </a:cubicBezTo>
                  <a:cubicBezTo>
                    <a:pt x="1648" y="1148"/>
                    <a:pt x="1733" y="1176"/>
                    <a:pt x="1818" y="1176"/>
                  </a:cubicBezTo>
                  <a:cubicBezTo>
                    <a:pt x="2000" y="1176"/>
                    <a:pt x="2186" y="1047"/>
                    <a:pt x="2366" y="1047"/>
                  </a:cubicBezTo>
                  <a:cubicBezTo>
                    <a:pt x="2402" y="1047"/>
                    <a:pt x="2439" y="1053"/>
                    <a:pt x="2475" y="1065"/>
                  </a:cubicBezTo>
                  <a:cubicBezTo>
                    <a:pt x="2390" y="473"/>
                    <a:pt x="1967" y="177"/>
                    <a:pt x="1396" y="71"/>
                  </a:cubicBezTo>
                  <a:cubicBezTo>
                    <a:pt x="1295" y="21"/>
                    <a:pt x="1202" y="0"/>
                    <a:pt x="1116"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7" name="Google Shape;5347;p30"/>
            <p:cNvSpPr/>
            <p:nvPr/>
          </p:nvSpPr>
          <p:spPr>
            <a:xfrm>
              <a:off x="-1155825" y="4050400"/>
              <a:ext cx="40725" cy="41250"/>
            </a:xfrm>
            <a:custGeom>
              <a:rect b="b" l="l" r="r" t="t"/>
              <a:pathLst>
                <a:path extrusionOk="0" h="1650" w="1629">
                  <a:moveTo>
                    <a:pt x="1354" y="0"/>
                  </a:moveTo>
                  <a:lnTo>
                    <a:pt x="1354" y="0"/>
                  </a:lnTo>
                  <a:cubicBezTo>
                    <a:pt x="635" y="973"/>
                    <a:pt x="635" y="973"/>
                    <a:pt x="0" y="994"/>
                  </a:cubicBezTo>
                  <a:lnTo>
                    <a:pt x="0" y="1481"/>
                  </a:lnTo>
                  <a:cubicBezTo>
                    <a:pt x="88" y="1528"/>
                    <a:pt x="188" y="1539"/>
                    <a:pt x="291" y="1539"/>
                  </a:cubicBezTo>
                  <a:cubicBezTo>
                    <a:pt x="372" y="1539"/>
                    <a:pt x="455" y="1532"/>
                    <a:pt x="538" y="1532"/>
                  </a:cubicBezTo>
                  <a:cubicBezTo>
                    <a:pt x="677" y="1532"/>
                    <a:pt x="813" y="1551"/>
                    <a:pt x="931" y="1650"/>
                  </a:cubicBezTo>
                  <a:cubicBezTo>
                    <a:pt x="1375" y="1438"/>
                    <a:pt x="1438" y="1036"/>
                    <a:pt x="1607" y="677"/>
                  </a:cubicBezTo>
                  <a:cubicBezTo>
                    <a:pt x="1311" y="529"/>
                    <a:pt x="1629" y="169"/>
                    <a:pt x="1354"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8" name="Google Shape;5348;p30"/>
            <p:cNvSpPr/>
            <p:nvPr/>
          </p:nvSpPr>
          <p:spPr>
            <a:xfrm>
              <a:off x="-2706625" y="4069925"/>
              <a:ext cx="49725" cy="45725"/>
            </a:xfrm>
            <a:custGeom>
              <a:rect b="b" l="l" r="r" t="t"/>
              <a:pathLst>
                <a:path extrusionOk="0" h="1829" w="1989">
                  <a:moveTo>
                    <a:pt x="1658" y="1"/>
                  </a:moveTo>
                  <a:cubicBezTo>
                    <a:pt x="1179" y="1"/>
                    <a:pt x="1051" y="430"/>
                    <a:pt x="741" y="657"/>
                  </a:cubicBezTo>
                  <a:cubicBezTo>
                    <a:pt x="403" y="996"/>
                    <a:pt x="85" y="1355"/>
                    <a:pt x="1" y="1799"/>
                  </a:cubicBezTo>
                  <a:cubicBezTo>
                    <a:pt x="67" y="1819"/>
                    <a:pt x="128" y="1828"/>
                    <a:pt x="184" y="1828"/>
                  </a:cubicBezTo>
                  <a:cubicBezTo>
                    <a:pt x="724" y="1828"/>
                    <a:pt x="848" y="997"/>
                    <a:pt x="1372" y="997"/>
                  </a:cubicBezTo>
                  <a:cubicBezTo>
                    <a:pt x="1490" y="997"/>
                    <a:pt x="1629" y="1039"/>
                    <a:pt x="1799" y="1144"/>
                  </a:cubicBezTo>
                  <a:cubicBezTo>
                    <a:pt x="1735" y="763"/>
                    <a:pt x="1989" y="361"/>
                    <a:pt x="1693" y="2"/>
                  </a:cubicBezTo>
                  <a:cubicBezTo>
                    <a:pt x="1681" y="1"/>
                    <a:pt x="1670" y="1"/>
                    <a:pt x="1658"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9" name="Google Shape;5349;p30"/>
            <p:cNvSpPr/>
            <p:nvPr/>
          </p:nvSpPr>
          <p:spPr>
            <a:xfrm>
              <a:off x="-2283100" y="3669175"/>
              <a:ext cx="56600" cy="63475"/>
            </a:xfrm>
            <a:custGeom>
              <a:rect b="b" l="l" r="r" t="t"/>
              <a:pathLst>
                <a:path extrusionOk="0" h="2539" w="2264">
                  <a:moveTo>
                    <a:pt x="1079" y="0"/>
                  </a:moveTo>
                  <a:cubicBezTo>
                    <a:pt x="1037" y="127"/>
                    <a:pt x="931" y="318"/>
                    <a:pt x="973" y="360"/>
                  </a:cubicBezTo>
                  <a:cubicBezTo>
                    <a:pt x="2264" y="1185"/>
                    <a:pt x="1" y="2094"/>
                    <a:pt x="1269" y="2538"/>
                  </a:cubicBezTo>
                  <a:cubicBezTo>
                    <a:pt x="1058" y="1798"/>
                    <a:pt x="1735" y="1417"/>
                    <a:pt x="2179" y="931"/>
                  </a:cubicBezTo>
                  <a:cubicBezTo>
                    <a:pt x="1883" y="529"/>
                    <a:pt x="1523" y="212"/>
                    <a:pt x="1079"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0" name="Google Shape;5350;p30"/>
            <p:cNvSpPr/>
            <p:nvPr/>
          </p:nvSpPr>
          <p:spPr>
            <a:xfrm>
              <a:off x="-792475" y="3742675"/>
              <a:ext cx="64400" cy="38575"/>
            </a:xfrm>
            <a:custGeom>
              <a:rect b="b" l="l" r="r" t="t"/>
              <a:pathLst>
                <a:path extrusionOk="0" h="1543" w="2576">
                  <a:moveTo>
                    <a:pt x="1244" y="0"/>
                  </a:moveTo>
                  <a:lnTo>
                    <a:pt x="1032" y="43"/>
                  </a:lnTo>
                  <a:cubicBezTo>
                    <a:pt x="1" y="909"/>
                    <a:pt x="355" y="1543"/>
                    <a:pt x="1021" y="1543"/>
                  </a:cubicBezTo>
                  <a:cubicBezTo>
                    <a:pt x="1378" y="1543"/>
                    <a:pt x="1826" y="1360"/>
                    <a:pt x="2195" y="931"/>
                  </a:cubicBezTo>
                  <a:lnTo>
                    <a:pt x="2365" y="910"/>
                  </a:lnTo>
                  <a:cubicBezTo>
                    <a:pt x="2576" y="762"/>
                    <a:pt x="2428" y="529"/>
                    <a:pt x="2195" y="529"/>
                  </a:cubicBezTo>
                  <a:cubicBezTo>
                    <a:pt x="2117" y="550"/>
                    <a:pt x="2047" y="560"/>
                    <a:pt x="1984" y="560"/>
                  </a:cubicBezTo>
                  <a:cubicBezTo>
                    <a:pt x="1606" y="560"/>
                    <a:pt x="1479" y="218"/>
                    <a:pt x="1244"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1" name="Google Shape;5351;p30"/>
            <p:cNvSpPr/>
            <p:nvPr/>
          </p:nvSpPr>
          <p:spPr>
            <a:xfrm>
              <a:off x="-1240425" y="3873700"/>
              <a:ext cx="47600" cy="44775"/>
            </a:xfrm>
            <a:custGeom>
              <a:rect b="b" l="l" r="r" t="t"/>
              <a:pathLst>
                <a:path extrusionOk="0" h="1791" w="1904">
                  <a:moveTo>
                    <a:pt x="882" y="1"/>
                  </a:moveTo>
                  <a:cubicBezTo>
                    <a:pt x="710" y="1"/>
                    <a:pt x="531" y="143"/>
                    <a:pt x="402" y="512"/>
                  </a:cubicBezTo>
                  <a:cubicBezTo>
                    <a:pt x="0" y="1098"/>
                    <a:pt x="805" y="1790"/>
                    <a:pt x="1452" y="1790"/>
                  </a:cubicBezTo>
                  <a:cubicBezTo>
                    <a:pt x="1622" y="1790"/>
                    <a:pt x="1780" y="1743"/>
                    <a:pt x="1904" y="1633"/>
                  </a:cubicBezTo>
                  <a:cubicBezTo>
                    <a:pt x="1586" y="1633"/>
                    <a:pt x="1290" y="1612"/>
                    <a:pt x="1163" y="1294"/>
                  </a:cubicBezTo>
                  <a:cubicBezTo>
                    <a:pt x="1673" y="844"/>
                    <a:pt x="1301" y="1"/>
                    <a:pt x="882"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2" name="Google Shape;5352;p30"/>
            <p:cNvSpPr/>
            <p:nvPr/>
          </p:nvSpPr>
          <p:spPr>
            <a:xfrm>
              <a:off x="-1146850" y="3808550"/>
              <a:ext cx="59925" cy="25625"/>
            </a:xfrm>
            <a:custGeom>
              <a:rect b="b" l="l" r="r" t="t"/>
              <a:pathLst>
                <a:path extrusionOk="0" h="1025" w="2397">
                  <a:moveTo>
                    <a:pt x="1087" y="0"/>
                  </a:moveTo>
                  <a:cubicBezTo>
                    <a:pt x="682" y="0"/>
                    <a:pt x="250" y="94"/>
                    <a:pt x="1" y="242"/>
                  </a:cubicBezTo>
                  <a:cubicBezTo>
                    <a:pt x="593" y="538"/>
                    <a:pt x="1333" y="580"/>
                    <a:pt x="1862" y="1024"/>
                  </a:cubicBezTo>
                  <a:cubicBezTo>
                    <a:pt x="2396" y="276"/>
                    <a:pt x="1782" y="0"/>
                    <a:pt x="1087"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3" name="Google Shape;5353;p30"/>
            <p:cNvSpPr/>
            <p:nvPr/>
          </p:nvSpPr>
          <p:spPr>
            <a:xfrm>
              <a:off x="-1169575" y="4020525"/>
              <a:ext cx="55000" cy="23225"/>
            </a:xfrm>
            <a:custGeom>
              <a:rect b="b" l="l" r="r" t="t"/>
              <a:pathLst>
                <a:path extrusionOk="0" h="929" w="2200">
                  <a:moveTo>
                    <a:pt x="1519" y="0"/>
                  </a:moveTo>
                  <a:cubicBezTo>
                    <a:pt x="1011" y="0"/>
                    <a:pt x="375" y="354"/>
                    <a:pt x="0" y="582"/>
                  </a:cubicBezTo>
                  <a:cubicBezTo>
                    <a:pt x="71" y="565"/>
                    <a:pt x="137" y="558"/>
                    <a:pt x="200" y="558"/>
                  </a:cubicBezTo>
                  <a:cubicBezTo>
                    <a:pt x="652" y="558"/>
                    <a:pt x="921" y="928"/>
                    <a:pt x="1243" y="928"/>
                  </a:cubicBezTo>
                  <a:cubicBezTo>
                    <a:pt x="1399" y="928"/>
                    <a:pt x="1568" y="841"/>
                    <a:pt x="1777" y="582"/>
                  </a:cubicBezTo>
                  <a:cubicBezTo>
                    <a:pt x="1865" y="494"/>
                    <a:pt x="1997" y="450"/>
                    <a:pt x="2124" y="450"/>
                  </a:cubicBezTo>
                  <a:cubicBezTo>
                    <a:pt x="2150" y="450"/>
                    <a:pt x="2175" y="451"/>
                    <a:pt x="2200" y="455"/>
                  </a:cubicBezTo>
                  <a:cubicBezTo>
                    <a:pt x="2068" y="120"/>
                    <a:pt x="1815" y="0"/>
                    <a:pt x="1519"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4" name="Google Shape;5354;p30"/>
            <p:cNvSpPr/>
            <p:nvPr/>
          </p:nvSpPr>
          <p:spPr>
            <a:xfrm>
              <a:off x="-745525" y="3725025"/>
              <a:ext cx="41775" cy="41450"/>
            </a:xfrm>
            <a:custGeom>
              <a:rect b="b" l="l" r="r" t="t"/>
              <a:pathLst>
                <a:path extrusionOk="0" h="1658" w="1671">
                  <a:moveTo>
                    <a:pt x="624" y="1"/>
                  </a:moveTo>
                  <a:cubicBezTo>
                    <a:pt x="459" y="1"/>
                    <a:pt x="286" y="63"/>
                    <a:pt x="106" y="177"/>
                  </a:cubicBezTo>
                  <a:cubicBezTo>
                    <a:pt x="0" y="495"/>
                    <a:pt x="529" y="643"/>
                    <a:pt x="381" y="981"/>
                  </a:cubicBezTo>
                  <a:cubicBezTo>
                    <a:pt x="360" y="1087"/>
                    <a:pt x="402" y="1193"/>
                    <a:pt x="465" y="1277"/>
                  </a:cubicBezTo>
                  <a:lnTo>
                    <a:pt x="487" y="1616"/>
                  </a:lnTo>
                  <a:cubicBezTo>
                    <a:pt x="550" y="1637"/>
                    <a:pt x="592" y="1637"/>
                    <a:pt x="656" y="1658"/>
                  </a:cubicBezTo>
                  <a:cubicBezTo>
                    <a:pt x="952" y="1256"/>
                    <a:pt x="1671" y="854"/>
                    <a:pt x="1206" y="304"/>
                  </a:cubicBezTo>
                  <a:cubicBezTo>
                    <a:pt x="1019" y="95"/>
                    <a:pt x="827" y="1"/>
                    <a:pt x="624"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5" name="Google Shape;5355;p30"/>
            <p:cNvSpPr/>
            <p:nvPr/>
          </p:nvSpPr>
          <p:spPr>
            <a:xfrm>
              <a:off x="-2762125" y="4128650"/>
              <a:ext cx="51300" cy="41350"/>
            </a:xfrm>
            <a:custGeom>
              <a:rect b="b" l="l" r="r" t="t"/>
              <a:pathLst>
                <a:path extrusionOk="0" h="1654" w="2052">
                  <a:moveTo>
                    <a:pt x="1946" y="0"/>
                  </a:moveTo>
                  <a:cubicBezTo>
                    <a:pt x="1396" y="21"/>
                    <a:pt x="1015" y="381"/>
                    <a:pt x="550" y="550"/>
                  </a:cubicBezTo>
                  <a:cubicBezTo>
                    <a:pt x="570" y="862"/>
                    <a:pt x="589" y="1192"/>
                    <a:pt x="128" y="1192"/>
                  </a:cubicBezTo>
                  <a:cubicBezTo>
                    <a:pt x="89" y="1192"/>
                    <a:pt x="46" y="1189"/>
                    <a:pt x="0" y="1185"/>
                  </a:cubicBezTo>
                  <a:lnTo>
                    <a:pt x="0" y="1185"/>
                  </a:lnTo>
                  <a:cubicBezTo>
                    <a:pt x="218" y="1363"/>
                    <a:pt x="325" y="1654"/>
                    <a:pt x="670" y="1654"/>
                  </a:cubicBezTo>
                  <a:cubicBezTo>
                    <a:pt x="692" y="1654"/>
                    <a:pt x="716" y="1652"/>
                    <a:pt x="740" y="1650"/>
                  </a:cubicBezTo>
                  <a:cubicBezTo>
                    <a:pt x="1290" y="1185"/>
                    <a:pt x="1354" y="444"/>
                    <a:pt x="2052" y="64"/>
                  </a:cubicBezTo>
                  <a:lnTo>
                    <a:pt x="1946" y="0"/>
                  </a:ln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6" name="Google Shape;5356;p30"/>
            <p:cNvSpPr/>
            <p:nvPr/>
          </p:nvSpPr>
          <p:spPr>
            <a:xfrm>
              <a:off x="-1231025" y="4054625"/>
              <a:ext cx="54075" cy="42050"/>
            </a:xfrm>
            <a:custGeom>
              <a:rect b="b" l="l" r="r" t="t"/>
              <a:pathLst>
                <a:path extrusionOk="0" h="1682" w="2163">
                  <a:moveTo>
                    <a:pt x="1908" y="0"/>
                  </a:moveTo>
                  <a:cubicBezTo>
                    <a:pt x="1253" y="0"/>
                    <a:pt x="1232" y="804"/>
                    <a:pt x="576" y="804"/>
                  </a:cubicBezTo>
                  <a:cubicBezTo>
                    <a:pt x="407" y="1015"/>
                    <a:pt x="216" y="1248"/>
                    <a:pt x="26" y="1460"/>
                  </a:cubicBezTo>
                  <a:cubicBezTo>
                    <a:pt x="1" y="1625"/>
                    <a:pt x="71" y="1682"/>
                    <a:pt x="189" y="1682"/>
                  </a:cubicBezTo>
                  <a:cubicBezTo>
                    <a:pt x="438" y="1682"/>
                    <a:pt x="899" y="1431"/>
                    <a:pt x="1113" y="1431"/>
                  </a:cubicBezTo>
                  <a:cubicBezTo>
                    <a:pt x="1134" y="1431"/>
                    <a:pt x="1152" y="1433"/>
                    <a:pt x="1168" y="1438"/>
                  </a:cubicBezTo>
                  <a:cubicBezTo>
                    <a:pt x="1337" y="1100"/>
                    <a:pt x="1464" y="719"/>
                    <a:pt x="1845" y="444"/>
                  </a:cubicBezTo>
                  <a:cubicBezTo>
                    <a:pt x="2014" y="339"/>
                    <a:pt x="2162" y="191"/>
                    <a:pt x="1908"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7" name="Google Shape;5357;p30"/>
            <p:cNvSpPr/>
            <p:nvPr/>
          </p:nvSpPr>
          <p:spPr>
            <a:xfrm>
              <a:off x="-1988600" y="4013900"/>
              <a:ext cx="43400" cy="40750"/>
            </a:xfrm>
            <a:custGeom>
              <a:rect b="b" l="l" r="r" t="t"/>
              <a:pathLst>
                <a:path extrusionOk="0" h="1630" w="1736">
                  <a:moveTo>
                    <a:pt x="593" y="1"/>
                  </a:moveTo>
                  <a:cubicBezTo>
                    <a:pt x="1" y="593"/>
                    <a:pt x="276" y="1291"/>
                    <a:pt x="974" y="1629"/>
                  </a:cubicBezTo>
                  <a:cubicBezTo>
                    <a:pt x="1012" y="1626"/>
                    <a:pt x="1050" y="1625"/>
                    <a:pt x="1088" y="1625"/>
                  </a:cubicBezTo>
                  <a:cubicBezTo>
                    <a:pt x="1151" y="1625"/>
                    <a:pt x="1213" y="1628"/>
                    <a:pt x="1274" y="1628"/>
                  </a:cubicBezTo>
                  <a:cubicBezTo>
                    <a:pt x="1449" y="1628"/>
                    <a:pt x="1614" y="1609"/>
                    <a:pt x="1735" y="1460"/>
                  </a:cubicBezTo>
                  <a:cubicBezTo>
                    <a:pt x="614" y="1375"/>
                    <a:pt x="1629" y="804"/>
                    <a:pt x="656" y="43"/>
                  </a:cubicBezTo>
                  <a:lnTo>
                    <a:pt x="593" y="1"/>
                  </a:ln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8" name="Google Shape;5358;p30"/>
            <p:cNvSpPr/>
            <p:nvPr/>
          </p:nvSpPr>
          <p:spPr>
            <a:xfrm>
              <a:off x="-1652850" y="3761175"/>
              <a:ext cx="37575" cy="32625"/>
            </a:xfrm>
            <a:custGeom>
              <a:rect b="b" l="l" r="r" t="t"/>
              <a:pathLst>
                <a:path extrusionOk="0" h="1305" w="1503">
                  <a:moveTo>
                    <a:pt x="1502" y="0"/>
                  </a:moveTo>
                  <a:cubicBezTo>
                    <a:pt x="847" y="191"/>
                    <a:pt x="297" y="656"/>
                    <a:pt x="1" y="1269"/>
                  </a:cubicBezTo>
                  <a:cubicBezTo>
                    <a:pt x="124" y="1294"/>
                    <a:pt x="235" y="1305"/>
                    <a:pt x="334" y="1305"/>
                  </a:cubicBezTo>
                  <a:cubicBezTo>
                    <a:pt x="1098" y="1305"/>
                    <a:pt x="1184" y="638"/>
                    <a:pt x="1502" y="170"/>
                  </a:cubicBezTo>
                  <a:lnTo>
                    <a:pt x="1502" y="0"/>
                  </a:ln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9" name="Google Shape;5359;p30"/>
            <p:cNvSpPr/>
            <p:nvPr/>
          </p:nvSpPr>
          <p:spPr>
            <a:xfrm>
              <a:off x="-1086575" y="3644850"/>
              <a:ext cx="51850" cy="47625"/>
            </a:xfrm>
            <a:custGeom>
              <a:rect b="b" l="l" r="r" t="t"/>
              <a:pathLst>
                <a:path extrusionOk="0" h="1905" w="2074">
                  <a:moveTo>
                    <a:pt x="952" y="1"/>
                  </a:moveTo>
                  <a:lnTo>
                    <a:pt x="952" y="1"/>
                  </a:lnTo>
                  <a:cubicBezTo>
                    <a:pt x="1" y="825"/>
                    <a:pt x="1946" y="1164"/>
                    <a:pt x="593" y="1460"/>
                  </a:cubicBezTo>
                  <a:lnTo>
                    <a:pt x="1333" y="1904"/>
                  </a:lnTo>
                  <a:cubicBezTo>
                    <a:pt x="1587" y="1650"/>
                    <a:pt x="1820" y="1396"/>
                    <a:pt x="2073" y="1143"/>
                  </a:cubicBezTo>
                  <a:cubicBezTo>
                    <a:pt x="1249" y="1100"/>
                    <a:pt x="931" y="677"/>
                    <a:pt x="952"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0" name="Google Shape;5360;p30"/>
            <p:cNvSpPr/>
            <p:nvPr/>
          </p:nvSpPr>
          <p:spPr>
            <a:xfrm>
              <a:off x="-1963750" y="3974250"/>
              <a:ext cx="34400" cy="28075"/>
            </a:xfrm>
            <a:custGeom>
              <a:rect b="b" l="l" r="r" t="t"/>
              <a:pathLst>
                <a:path extrusionOk="0" h="1123" w="1376">
                  <a:moveTo>
                    <a:pt x="931" y="1"/>
                  </a:moveTo>
                  <a:lnTo>
                    <a:pt x="931" y="1"/>
                  </a:lnTo>
                  <a:cubicBezTo>
                    <a:pt x="530" y="191"/>
                    <a:pt x="191" y="529"/>
                    <a:pt x="1" y="952"/>
                  </a:cubicBezTo>
                  <a:cubicBezTo>
                    <a:pt x="122" y="1108"/>
                    <a:pt x="286" y="1122"/>
                    <a:pt x="457" y="1122"/>
                  </a:cubicBezTo>
                  <a:cubicBezTo>
                    <a:pt x="495" y="1122"/>
                    <a:pt x="533" y="1122"/>
                    <a:pt x="572" y="1122"/>
                  </a:cubicBezTo>
                  <a:cubicBezTo>
                    <a:pt x="1058" y="847"/>
                    <a:pt x="1375" y="508"/>
                    <a:pt x="931"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1" name="Google Shape;5361;p30"/>
            <p:cNvSpPr/>
            <p:nvPr/>
          </p:nvSpPr>
          <p:spPr>
            <a:xfrm>
              <a:off x="-1490600" y="3946225"/>
              <a:ext cx="70950" cy="49775"/>
            </a:xfrm>
            <a:custGeom>
              <a:rect b="b" l="l" r="r" t="t"/>
              <a:pathLst>
                <a:path extrusionOk="0" h="1991" w="2838">
                  <a:moveTo>
                    <a:pt x="2245" y="1"/>
                  </a:moveTo>
                  <a:lnTo>
                    <a:pt x="1695" y="487"/>
                  </a:lnTo>
                  <a:cubicBezTo>
                    <a:pt x="1666" y="486"/>
                    <a:pt x="1637" y="486"/>
                    <a:pt x="1608" y="486"/>
                  </a:cubicBezTo>
                  <a:cubicBezTo>
                    <a:pt x="1" y="486"/>
                    <a:pt x="150" y="1990"/>
                    <a:pt x="960" y="1990"/>
                  </a:cubicBezTo>
                  <a:cubicBezTo>
                    <a:pt x="1079" y="1990"/>
                    <a:pt x="1213" y="1958"/>
                    <a:pt x="1357" y="1883"/>
                  </a:cubicBezTo>
                  <a:cubicBezTo>
                    <a:pt x="701" y="974"/>
                    <a:pt x="2838" y="1016"/>
                    <a:pt x="2245"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2" name="Google Shape;5362;p30"/>
            <p:cNvSpPr/>
            <p:nvPr/>
          </p:nvSpPr>
          <p:spPr>
            <a:xfrm>
              <a:off x="-1472025" y="3987125"/>
              <a:ext cx="41800" cy="22275"/>
            </a:xfrm>
            <a:custGeom>
              <a:rect b="b" l="l" r="r" t="t"/>
              <a:pathLst>
                <a:path extrusionOk="0" h="891" w="1672">
                  <a:moveTo>
                    <a:pt x="993" y="1"/>
                  </a:moveTo>
                  <a:cubicBezTo>
                    <a:pt x="698" y="1"/>
                    <a:pt x="431" y="318"/>
                    <a:pt x="90" y="318"/>
                  </a:cubicBezTo>
                  <a:cubicBezTo>
                    <a:pt x="61" y="318"/>
                    <a:pt x="31" y="315"/>
                    <a:pt x="1" y="310"/>
                  </a:cubicBezTo>
                  <a:lnTo>
                    <a:pt x="1" y="310"/>
                  </a:lnTo>
                  <a:cubicBezTo>
                    <a:pt x="263" y="686"/>
                    <a:pt x="563" y="891"/>
                    <a:pt x="904" y="891"/>
                  </a:cubicBezTo>
                  <a:cubicBezTo>
                    <a:pt x="1140" y="891"/>
                    <a:pt x="1395" y="793"/>
                    <a:pt x="1672" y="585"/>
                  </a:cubicBezTo>
                  <a:cubicBezTo>
                    <a:pt x="1502" y="480"/>
                    <a:pt x="1375" y="332"/>
                    <a:pt x="1312" y="141"/>
                  </a:cubicBezTo>
                  <a:cubicBezTo>
                    <a:pt x="1200" y="39"/>
                    <a:pt x="1094" y="1"/>
                    <a:pt x="993"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3" name="Google Shape;5363;p30"/>
            <p:cNvSpPr/>
            <p:nvPr/>
          </p:nvSpPr>
          <p:spPr>
            <a:xfrm>
              <a:off x="-1596800" y="3771225"/>
              <a:ext cx="32275" cy="39750"/>
            </a:xfrm>
            <a:custGeom>
              <a:rect b="b" l="l" r="r" t="t"/>
              <a:pathLst>
                <a:path extrusionOk="0" h="1590" w="1291">
                  <a:moveTo>
                    <a:pt x="275" y="0"/>
                  </a:moveTo>
                  <a:cubicBezTo>
                    <a:pt x="381" y="529"/>
                    <a:pt x="275" y="1079"/>
                    <a:pt x="0" y="1523"/>
                  </a:cubicBezTo>
                  <a:cubicBezTo>
                    <a:pt x="23" y="1568"/>
                    <a:pt x="64" y="1589"/>
                    <a:pt x="107" y="1589"/>
                  </a:cubicBezTo>
                  <a:cubicBezTo>
                    <a:pt x="144" y="1589"/>
                    <a:pt x="183" y="1574"/>
                    <a:pt x="212" y="1544"/>
                  </a:cubicBezTo>
                  <a:cubicBezTo>
                    <a:pt x="466" y="1163"/>
                    <a:pt x="1143" y="994"/>
                    <a:pt x="910" y="360"/>
                  </a:cubicBezTo>
                  <a:cubicBezTo>
                    <a:pt x="868" y="254"/>
                    <a:pt x="1143" y="275"/>
                    <a:pt x="1291" y="254"/>
                  </a:cubicBezTo>
                  <a:cubicBezTo>
                    <a:pt x="1252" y="46"/>
                    <a:pt x="1004" y="38"/>
                    <a:pt x="741" y="38"/>
                  </a:cubicBezTo>
                  <a:cubicBezTo>
                    <a:pt x="719" y="38"/>
                    <a:pt x="697" y="38"/>
                    <a:pt x="675" y="38"/>
                  </a:cubicBezTo>
                  <a:cubicBezTo>
                    <a:pt x="532" y="38"/>
                    <a:pt x="388" y="36"/>
                    <a:pt x="275"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4" name="Google Shape;5364;p30"/>
            <p:cNvSpPr/>
            <p:nvPr/>
          </p:nvSpPr>
          <p:spPr>
            <a:xfrm>
              <a:off x="-1470950" y="3934075"/>
              <a:ext cx="33850" cy="32025"/>
            </a:xfrm>
            <a:custGeom>
              <a:rect b="b" l="l" r="r" t="t"/>
              <a:pathLst>
                <a:path extrusionOk="0" h="1281" w="1354">
                  <a:moveTo>
                    <a:pt x="888" y="0"/>
                  </a:moveTo>
                  <a:lnTo>
                    <a:pt x="888" y="0"/>
                  </a:lnTo>
                  <a:cubicBezTo>
                    <a:pt x="508" y="296"/>
                    <a:pt x="212" y="698"/>
                    <a:pt x="0" y="1121"/>
                  </a:cubicBezTo>
                  <a:cubicBezTo>
                    <a:pt x="167" y="1223"/>
                    <a:pt x="318" y="1281"/>
                    <a:pt x="454" y="1281"/>
                  </a:cubicBezTo>
                  <a:cubicBezTo>
                    <a:pt x="628" y="1281"/>
                    <a:pt x="779" y="1187"/>
                    <a:pt x="909" y="973"/>
                  </a:cubicBezTo>
                  <a:cubicBezTo>
                    <a:pt x="761" y="656"/>
                    <a:pt x="1354" y="317"/>
                    <a:pt x="888"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5" name="Google Shape;5365;p30"/>
            <p:cNvSpPr/>
            <p:nvPr/>
          </p:nvSpPr>
          <p:spPr>
            <a:xfrm>
              <a:off x="-1216100" y="4046700"/>
              <a:ext cx="32800" cy="31975"/>
            </a:xfrm>
            <a:custGeom>
              <a:rect b="b" l="l" r="r" t="t"/>
              <a:pathLst>
                <a:path extrusionOk="0" h="1279" w="1312">
                  <a:moveTo>
                    <a:pt x="1290" y="0"/>
                  </a:moveTo>
                  <a:cubicBezTo>
                    <a:pt x="783" y="275"/>
                    <a:pt x="317" y="656"/>
                    <a:pt x="0" y="1142"/>
                  </a:cubicBezTo>
                  <a:cubicBezTo>
                    <a:pt x="96" y="1238"/>
                    <a:pt x="189" y="1278"/>
                    <a:pt x="279" y="1278"/>
                  </a:cubicBezTo>
                  <a:cubicBezTo>
                    <a:pt x="666" y="1278"/>
                    <a:pt x="1003" y="544"/>
                    <a:pt x="1311" y="338"/>
                  </a:cubicBezTo>
                  <a:lnTo>
                    <a:pt x="1290" y="0"/>
                  </a:ln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6" name="Google Shape;5366;p30"/>
            <p:cNvSpPr/>
            <p:nvPr/>
          </p:nvSpPr>
          <p:spPr>
            <a:xfrm>
              <a:off x="-2706625" y="4053750"/>
              <a:ext cx="37575" cy="16975"/>
            </a:xfrm>
            <a:custGeom>
              <a:rect b="b" l="l" r="r" t="t"/>
              <a:pathLst>
                <a:path extrusionOk="0" h="679" w="1503">
                  <a:moveTo>
                    <a:pt x="819" y="0"/>
                  </a:moveTo>
                  <a:cubicBezTo>
                    <a:pt x="554" y="0"/>
                    <a:pt x="278" y="96"/>
                    <a:pt x="1" y="162"/>
                  </a:cubicBezTo>
                  <a:cubicBezTo>
                    <a:pt x="43" y="183"/>
                    <a:pt x="85" y="204"/>
                    <a:pt x="149" y="204"/>
                  </a:cubicBezTo>
                  <a:cubicBezTo>
                    <a:pt x="350" y="562"/>
                    <a:pt x="493" y="679"/>
                    <a:pt x="642" y="679"/>
                  </a:cubicBezTo>
                  <a:cubicBezTo>
                    <a:pt x="855" y="679"/>
                    <a:pt x="1080" y="443"/>
                    <a:pt x="1502" y="331"/>
                  </a:cubicBezTo>
                  <a:cubicBezTo>
                    <a:pt x="1291" y="79"/>
                    <a:pt x="1060" y="0"/>
                    <a:pt x="819"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7" name="Google Shape;5367;p30"/>
            <p:cNvSpPr/>
            <p:nvPr/>
          </p:nvSpPr>
          <p:spPr>
            <a:xfrm>
              <a:off x="-1211875" y="3838375"/>
              <a:ext cx="33850" cy="28500"/>
            </a:xfrm>
            <a:custGeom>
              <a:rect b="b" l="l" r="r" t="t"/>
              <a:pathLst>
                <a:path extrusionOk="0" h="1140" w="1354">
                  <a:moveTo>
                    <a:pt x="994" y="0"/>
                  </a:moveTo>
                  <a:cubicBezTo>
                    <a:pt x="592" y="254"/>
                    <a:pt x="148" y="466"/>
                    <a:pt x="0" y="931"/>
                  </a:cubicBezTo>
                  <a:cubicBezTo>
                    <a:pt x="76" y="1071"/>
                    <a:pt x="113" y="1140"/>
                    <a:pt x="187" y="1140"/>
                  </a:cubicBezTo>
                  <a:cubicBezTo>
                    <a:pt x="258" y="1140"/>
                    <a:pt x="364" y="1076"/>
                    <a:pt x="571" y="952"/>
                  </a:cubicBezTo>
                  <a:cubicBezTo>
                    <a:pt x="762" y="656"/>
                    <a:pt x="1354" y="487"/>
                    <a:pt x="994"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8" name="Google Shape;5368;p30"/>
            <p:cNvSpPr/>
            <p:nvPr/>
          </p:nvSpPr>
          <p:spPr>
            <a:xfrm>
              <a:off x="-771325" y="3734850"/>
              <a:ext cx="38500" cy="23000"/>
            </a:xfrm>
            <a:custGeom>
              <a:rect b="b" l="l" r="r" t="t"/>
              <a:pathLst>
                <a:path extrusionOk="0" h="920" w="1540">
                  <a:moveTo>
                    <a:pt x="1165" y="1"/>
                  </a:moveTo>
                  <a:cubicBezTo>
                    <a:pt x="675" y="1"/>
                    <a:pt x="1" y="919"/>
                    <a:pt x="1080" y="919"/>
                  </a:cubicBezTo>
                  <a:cubicBezTo>
                    <a:pt x="1197" y="919"/>
                    <a:pt x="1336" y="908"/>
                    <a:pt x="1497" y="884"/>
                  </a:cubicBezTo>
                  <a:lnTo>
                    <a:pt x="1540" y="609"/>
                  </a:lnTo>
                  <a:cubicBezTo>
                    <a:pt x="1540" y="159"/>
                    <a:pt x="1368" y="1"/>
                    <a:pt x="1165"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9" name="Google Shape;5369;p30"/>
            <p:cNvSpPr/>
            <p:nvPr/>
          </p:nvSpPr>
          <p:spPr>
            <a:xfrm>
              <a:off x="-1220875" y="3861625"/>
              <a:ext cx="25950" cy="29125"/>
            </a:xfrm>
            <a:custGeom>
              <a:rect b="b" l="l" r="r" t="t"/>
              <a:pathLst>
                <a:path extrusionOk="0" h="1165" w="1038">
                  <a:moveTo>
                    <a:pt x="360" y="1"/>
                  </a:moveTo>
                  <a:cubicBezTo>
                    <a:pt x="149" y="85"/>
                    <a:pt x="22" y="276"/>
                    <a:pt x="1" y="487"/>
                  </a:cubicBezTo>
                  <a:cubicBezTo>
                    <a:pt x="276" y="572"/>
                    <a:pt x="445" y="868"/>
                    <a:pt x="403" y="1164"/>
                  </a:cubicBezTo>
                  <a:cubicBezTo>
                    <a:pt x="1037" y="1016"/>
                    <a:pt x="487" y="381"/>
                    <a:pt x="931" y="170"/>
                  </a:cubicBezTo>
                  <a:lnTo>
                    <a:pt x="931" y="22"/>
                  </a:lnTo>
                  <a:cubicBezTo>
                    <a:pt x="909" y="15"/>
                    <a:pt x="887" y="11"/>
                    <a:pt x="865" y="11"/>
                  </a:cubicBezTo>
                  <a:cubicBezTo>
                    <a:pt x="755" y="11"/>
                    <a:pt x="645" y="87"/>
                    <a:pt x="535" y="87"/>
                  </a:cubicBezTo>
                  <a:cubicBezTo>
                    <a:pt x="477" y="87"/>
                    <a:pt x="419" y="66"/>
                    <a:pt x="360"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0" name="Google Shape;5370;p30"/>
            <p:cNvSpPr/>
            <p:nvPr/>
          </p:nvSpPr>
          <p:spPr>
            <a:xfrm>
              <a:off x="-1411225" y="3896275"/>
              <a:ext cx="23300" cy="15350"/>
            </a:xfrm>
            <a:custGeom>
              <a:rect b="b" l="l" r="r" t="t"/>
              <a:pathLst>
                <a:path extrusionOk="0" h="614" w="932">
                  <a:moveTo>
                    <a:pt x="649" y="0"/>
                  </a:moveTo>
                  <a:cubicBezTo>
                    <a:pt x="410" y="0"/>
                    <a:pt x="184" y="218"/>
                    <a:pt x="1" y="370"/>
                  </a:cubicBezTo>
                  <a:lnTo>
                    <a:pt x="1" y="561"/>
                  </a:lnTo>
                  <a:cubicBezTo>
                    <a:pt x="137" y="595"/>
                    <a:pt x="262" y="613"/>
                    <a:pt x="374" y="613"/>
                  </a:cubicBezTo>
                  <a:cubicBezTo>
                    <a:pt x="680" y="613"/>
                    <a:pt x="885" y="473"/>
                    <a:pt x="932" y="116"/>
                  </a:cubicBezTo>
                  <a:cubicBezTo>
                    <a:pt x="837" y="33"/>
                    <a:pt x="742" y="0"/>
                    <a:pt x="649"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1" name="Google Shape;5371;p30"/>
            <p:cNvSpPr/>
            <p:nvPr/>
          </p:nvSpPr>
          <p:spPr>
            <a:xfrm>
              <a:off x="-788900" y="3743725"/>
              <a:ext cx="26375" cy="19075"/>
            </a:xfrm>
            <a:custGeom>
              <a:rect b="b" l="l" r="r" t="t"/>
              <a:pathLst>
                <a:path extrusionOk="0" h="763" w="1055">
                  <a:moveTo>
                    <a:pt x="889" y="1"/>
                  </a:moveTo>
                  <a:lnTo>
                    <a:pt x="889" y="1"/>
                  </a:lnTo>
                  <a:cubicBezTo>
                    <a:pt x="572" y="64"/>
                    <a:pt x="255" y="191"/>
                    <a:pt x="1" y="402"/>
                  </a:cubicBezTo>
                  <a:cubicBezTo>
                    <a:pt x="170" y="466"/>
                    <a:pt x="170" y="614"/>
                    <a:pt x="191" y="762"/>
                  </a:cubicBezTo>
                  <a:cubicBezTo>
                    <a:pt x="196" y="762"/>
                    <a:pt x="201" y="763"/>
                    <a:pt x="206" y="763"/>
                  </a:cubicBezTo>
                  <a:cubicBezTo>
                    <a:pt x="450" y="763"/>
                    <a:pt x="1055" y="290"/>
                    <a:pt x="889"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2" name="Google Shape;5372;p30"/>
            <p:cNvSpPr/>
            <p:nvPr/>
          </p:nvSpPr>
          <p:spPr>
            <a:xfrm>
              <a:off x="-761400" y="3741600"/>
              <a:ext cx="23825" cy="20050"/>
            </a:xfrm>
            <a:custGeom>
              <a:rect b="b" l="l" r="r" t="t"/>
              <a:pathLst>
                <a:path extrusionOk="0" h="802" w="953">
                  <a:moveTo>
                    <a:pt x="212" y="1"/>
                  </a:moveTo>
                  <a:lnTo>
                    <a:pt x="1" y="43"/>
                  </a:lnTo>
                  <a:cubicBezTo>
                    <a:pt x="32" y="422"/>
                    <a:pt x="64" y="802"/>
                    <a:pt x="439" y="802"/>
                  </a:cubicBezTo>
                  <a:cubicBezTo>
                    <a:pt x="566" y="802"/>
                    <a:pt x="733" y="758"/>
                    <a:pt x="952" y="657"/>
                  </a:cubicBezTo>
                  <a:cubicBezTo>
                    <a:pt x="635" y="487"/>
                    <a:pt x="106" y="509"/>
                    <a:pt x="212"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3" name="Google Shape;5373;p30"/>
            <p:cNvSpPr/>
            <p:nvPr/>
          </p:nvSpPr>
          <p:spPr>
            <a:xfrm>
              <a:off x="-752400" y="3729450"/>
              <a:ext cx="32275" cy="20650"/>
            </a:xfrm>
            <a:custGeom>
              <a:rect b="b" l="l" r="r" t="t"/>
              <a:pathLst>
                <a:path extrusionOk="0" h="826" w="1291">
                  <a:moveTo>
                    <a:pt x="381" y="0"/>
                  </a:moveTo>
                  <a:cubicBezTo>
                    <a:pt x="190" y="0"/>
                    <a:pt x="21" y="149"/>
                    <a:pt x="0" y="339"/>
                  </a:cubicBezTo>
                  <a:cubicBezTo>
                    <a:pt x="39" y="337"/>
                    <a:pt x="76" y="336"/>
                    <a:pt x="113" y="336"/>
                  </a:cubicBezTo>
                  <a:cubicBezTo>
                    <a:pt x="479" y="336"/>
                    <a:pt x="744" y="441"/>
                    <a:pt x="783" y="825"/>
                  </a:cubicBezTo>
                  <a:cubicBezTo>
                    <a:pt x="1290" y="318"/>
                    <a:pt x="529" y="275"/>
                    <a:pt x="381"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4" name="Google Shape;5374;p30"/>
            <p:cNvSpPr/>
            <p:nvPr/>
          </p:nvSpPr>
          <p:spPr>
            <a:xfrm>
              <a:off x="-1687225" y="3817225"/>
              <a:ext cx="15900" cy="16400"/>
            </a:xfrm>
            <a:custGeom>
              <a:rect b="b" l="l" r="r" t="t"/>
              <a:pathLst>
                <a:path extrusionOk="0" h="656" w="636">
                  <a:moveTo>
                    <a:pt x="635" y="0"/>
                  </a:moveTo>
                  <a:cubicBezTo>
                    <a:pt x="1" y="212"/>
                    <a:pt x="297" y="444"/>
                    <a:pt x="635" y="656"/>
                  </a:cubicBezTo>
                  <a:lnTo>
                    <a:pt x="635" y="0"/>
                  </a:ln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5" name="Google Shape;5375;p30"/>
            <p:cNvSpPr/>
            <p:nvPr/>
          </p:nvSpPr>
          <p:spPr>
            <a:xfrm>
              <a:off x="-2011875" y="3793675"/>
              <a:ext cx="15900" cy="15650"/>
            </a:xfrm>
            <a:custGeom>
              <a:rect b="b" l="l" r="r" t="t"/>
              <a:pathLst>
                <a:path extrusionOk="0" h="626" w="636">
                  <a:moveTo>
                    <a:pt x="209" y="1"/>
                  </a:moveTo>
                  <a:cubicBezTo>
                    <a:pt x="86" y="1"/>
                    <a:pt x="1" y="38"/>
                    <a:pt x="65" y="139"/>
                  </a:cubicBezTo>
                  <a:cubicBezTo>
                    <a:pt x="86" y="350"/>
                    <a:pt x="65" y="604"/>
                    <a:pt x="445" y="625"/>
                  </a:cubicBezTo>
                  <a:cubicBezTo>
                    <a:pt x="340" y="414"/>
                    <a:pt x="149" y="181"/>
                    <a:pt x="636" y="139"/>
                  </a:cubicBezTo>
                  <a:cubicBezTo>
                    <a:pt x="600" y="66"/>
                    <a:pt x="371" y="1"/>
                    <a:pt x="209"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6" name="Google Shape;5376;p30"/>
            <p:cNvSpPr/>
            <p:nvPr/>
          </p:nvSpPr>
          <p:spPr>
            <a:xfrm>
              <a:off x="-1358350" y="3914500"/>
              <a:ext cx="10075" cy="24350"/>
            </a:xfrm>
            <a:custGeom>
              <a:rect b="b" l="l" r="r" t="t"/>
              <a:pathLst>
                <a:path extrusionOk="0" h="974" w="403">
                  <a:moveTo>
                    <a:pt x="255" y="1"/>
                  </a:moveTo>
                  <a:lnTo>
                    <a:pt x="255" y="1"/>
                  </a:lnTo>
                  <a:cubicBezTo>
                    <a:pt x="1" y="297"/>
                    <a:pt x="170" y="635"/>
                    <a:pt x="128" y="974"/>
                  </a:cubicBezTo>
                  <a:cubicBezTo>
                    <a:pt x="403" y="656"/>
                    <a:pt x="255" y="318"/>
                    <a:pt x="255"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7" name="Google Shape;5377;p30"/>
            <p:cNvSpPr/>
            <p:nvPr/>
          </p:nvSpPr>
          <p:spPr>
            <a:xfrm>
              <a:off x="-1730575" y="4086875"/>
              <a:ext cx="7950" cy="25400"/>
            </a:xfrm>
            <a:custGeom>
              <a:rect b="b" l="l" r="r" t="t"/>
              <a:pathLst>
                <a:path extrusionOk="0" h="1016" w="318">
                  <a:moveTo>
                    <a:pt x="318" y="0"/>
                  </a:moveTo>
                  <a:cubicBezTo>
                    <a:pt x="1" y="170"/>
                    <a:pt x="254" y="445"/>
                    <a:pt x="149" y="656"/>
                  </a:cubicBezTo>
                  <a:lnTo>
                    <a:pt x="297" y="1016"/>
                  </a:lnTo>
                  <a:cubicBezTo>
                    <a:pt x="318" y="677"/>
                    <a:pt x="318" y="339"/>
                    <a:pt x="318"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8" name="Google Shape;5378;p30"/>
            <p:cNvSpPr/>
            <p:nvPr/>
          </p:nvSpPr>
          <p:spPr>
            <a:xfrm>
              <a:off x="-2407350" y="4106975"/>
              <a:ext cx="7425" cy="21175"/>
            </a:xfrm>
            <a:custGeom>
              <a:rect b="b" l="l" r="r" t="t"/>
              <a:pathLst>
                <a:path extrusionOk="0" h="847" w="297">
                  <a:moveTo>
                    <a:pt x="296" y="0"/>
                  </a:moveTo>
                  <a:lnTo>
                    <a:pt x="106" y="148"/>
                  </a:lnTo>
                  <a:cubicBezTo>
                    <a:pt x="148" y="381"/>
                    <a:pt x="0" y="656"/>
                    <a:pt x="254" y="846"/>
                  </a:cubicBezTo>
                  <a:cubicBezTo>
                    <a:pt x="275" y="550"/>
                    <a:pt x="275" y="275"/>
                    <a:pt x="296"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9" name="Google Shape;5379;p30"/>
            <p:cNvSpPr/>
            <p:nvPr/>
          </p:nvSpPr>
          <p:spPr>
            <a:xfrm>
              <a:off x="-2381450" y="4102725"/>
              <a:ext cx="34000" cy="20125"/>
            </a:xfrm>
            <a:custGeom>
              <a:rect b="b" l="l" r="r" t="t"/>
              <a:pathLst>
                <a:path extrusionOk="0" h="805" w="1360">
                  <a:moveTo>
                    <a:pt x="402" y="1"/>
                  </a:moveTo>
                  <a:cubicBezTo>
                    <a:pt x="198" y="1"/>
                    <a:pt x="7" y="163"/>
                    <a:pt x="1" y="635"/>
                  </a:cubicBezTo>
                  <a:lnTo>
                    <a:pt x="170" y="805"/>
                  </a:lnTo>
                  <a:cubicBezTo>
                    <a:pt x="1359" y="776"/>
                    <a:pt x="848" y="1"/>
                    <a:pt x="402"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0" name="Google Shape;5380;p30"/>
            <p:cNvSpPr/>
            <p:nvPr/>
          </p:nvSpPr>
          <p:spPr>
            <a:xfrm>
              <a:off x="-1025775" y="3585100"/>
              <a:ext cx="56600" cy="38700"/>
            </a:xfrm>
            <a:custGeom>
              <a:rect b="b" l="l" r="r" t="t"/>
              <a:pathLst>
                <a:path extrusionOk="0" h="1548" w="2264">
                  <a:moveTo>
                    <a:pt x="1312" y="1"/>
                  </a:moveTo>
                  <a:cubicBezTo>
                    <a:pt x="995" y="403"/>
                    <a:pt x="1" y="931"/>
                    <a:pt x="508" y="1481"/>
                  </a:cubicBezTo>
                  <a:cubicBezTo>
                    <a:pt x="588" y="1527"/>
                    <a:pt x="664" y="1547"/>
                    <a:pt x="739" y="1547"/>
                  </a:cubicBezTo>
                  <a:cubicBezTo>
                    <a:pt x="1142" y="1547"/>
                    <a:pt x="1487" y="962"/>
                    <a:pt x="1862" y="783"/>
                  </a:cubicBezTo>
                  <a:cubicBezTo>
                    <a:pt x="2264" y="233"/>
                    <a:pt x="1672" y="170"/>
                    <a:pt x="1312"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1" name="Google Shape;5381;p30"/>
            <p:cNvSpPr/>
            <p:nvPr/>
          </p:nvSpPr>
          <p:spPr>
            <a:xfrm>
              <a:off x="-1048500" y="3593025"/>
              <a:ext cx="32275" cy="32750"/>
            </a:xfrm>
            <a:custGeom>
              <a:rect b="b" l="l" r="r" t="t"/>
              <a:pathLst>
                <a:path extrusionOk="0" h="1310" w="1291">
                  <a:moveTo>
                    <a:pt x="931" y="1"/>
                  </a:moveTo>
                  <a:cubicBezTo>
                    <a:pt x="656" y="445"/>
                    <a:pt x="868" y="1164"/>
                    <a:pt x="0" y="1291"/>
                  </a:cubicBezTo>
                  <a:cubicBezTo>
                    <a:pt x="113" y="1303"/>
                    <a:pt x="212" y="1309"/>
                    <a:pt x="297" y="1309"/>
                  </a:cubicBezTo>
                  <a:cubicBezTo>
                    <a:pt x="1237" y="1309"/>
                    <a:pt x="651" y="602"/>
                    <a:pt x="1291"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2" name="Google Shape;5382;p30"/>
            <p:cNvSpPr/>
            <p:nvPr/>
          </p:nvSpPr>
          <p:spPr>
            <a:xfrm>
              <a:off x="-1034750" y="3661250"/>
              <a:ext cx="18525" cy="11650"/>
            </a:xfrm>
            <a:custGeom>
              <a:rect b="b" l="l" r="r" t="t"/>
              <a:pathLst>
                <a:path extrusionOk="0" h="466" w="741">
                  <a:moveTo>
                    <a:pt x="741" y="0"/>
                  </a:moveTo>
                  <a:cubicBezTo>
                    <a:pt x="423" y="0"/>
                    <a:pt x="148" y="191"/>
                    <a:pt x="0" y="466"/>
                  </a:cubicBezTo>
                  <a:cubicBezTo>
                    <a:pt x="339" y="423"/>
                    <a:pt x="677" y="381"/>
                    <a:pt x="741"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3" name="Google Shape;5383;p30"/>
            <p:cNvSpPr/>
            <p:nvPr/>
          </p:nvSpPr>
          <p:spPr>
            <a:xfrm>
              <a:off x="-1062775" y="3625300"/>
              <a:ext cx="14300" cy="19575"/>
            </a:xfrm>
            <a:custGeom>
              <a:rect b="b" l="l" r="r" t="t"/>
              <a:pathLst>
                <a:path extrusionOk="0" h="783" w="572">
                  <a:moveTo>
                    <a:pt x="571" y="0"/>
                  </a:moveTo>
                  <a:lnTo>
                    <a:pt x="571" y="0"/>
                  </a:lnTo>
                  <a:cubicBezTo>
                    <a:pt x="254" y="148"/>
                    <a:pt x="43" y="444"/>
                    <a:pt x="0" y="783"/>
                  </a:cubicBezTo>
                  <a:cubicBezTo>
                    <a:pt x="318" y="635"/>
                    <a:pt x="529" y="338"/>
                    <a:pt x="571"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4" name="Google Shape;5384;p30"/>
            <p:cNvSpPr/>
            <p:nvPr/>
          </p:nvSpPr>
          <p:spPr>
            <a:xfrm>
              <a:off x="-822725" y="3762225"/>
              <a:ext cx="85150" cy="50825"/>
            </a:xfrm>
            <a:custGeom>
              <a:rect b="b" l="l" r="r" t="t"/>
              <a:pathLst>
                <a:path extrusionOk="0" h="2033" w="3406">
                  <a:moveTo>
                    <a:pt x="1735" y="1"/>
                  </a:moveTo>
                  <a:cubicBezTo>
                    <a:pt x="1671" y="1"/>
                    <a:pt x="1608" y="1"/>
                    <a:pt x="1544" y="22"/>
                  </a:cubicBezTo>
                  <a:cubicBezTo>
                    <a:pt x="1312" y="614"/>
                    <a:pt x="931" y="1143"/>
                    <a:pt x="466" y="1566"/>
                  </a:cubicBezTo>
                  <a:cubicBezTo>
                    <a:pt x="318" y="1693"/>
                    <a:pt x="0" y="1777"/>
                    <a:pt x="191" y="1989"/>
                  </a:cubicBezTo>
                  <a:cubicBezTo>
                    <a:pt x="289" y="2019"/>
                    <a:pt x="384" y="2032"/>
                    <a:pt x="474" y="2032"/>
                  </a:cubicBezTo>
                  <a:cubicBezTo>
                    <a:pt x="1371" y="2032"/>
                    <a:pt x="1894" y="692"/>
                    <a:pt x="2996" y="692"/>
                  </a:cubicBezTo>
                  <a:cubicBezTo>
                    <a:pt x="3040" y="692"/>
                    <a:pt x="3084" y="694"/>
                    <a:pt x="3130" y="699"/>
                  </a:cubicBezTo>
                  <a:cubicBezTo>
                    <a:pt x="3384" y="699"/>
                    <a:pt x="3384" y="360"/>
                    <a:pt x="3405" y="149"/>
                  </a:cubicBezTo>
                  <a:lnTo>
                    <a:pt x="3405" y="149"/>
                  </a:lnTo>
                  <a:cubicBezTo>
                    <a:pt x="3072" y="322"/>
                    <a:pt x="2514" y="632"/>
                    <a:pt x="2133" y="632"/>
                  </a:cubicBezTo>
                  <a:cubicBezTo>
                    <a:pt x="1863" y="632"/>
                    <a:pt x="1682" y="475"/>
                    <a:pt x="1735"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5" name="Google Shape;5385;p30"/>
            <p:cNvSpPr/>
            <p:nvPr/>
          </p:nvSpPr>
          <p:spPr>
            <a:xfrm>
              <a:off x="-2451200" y="3912425"/>
              <a:ext cx="70300" cy="49250"/>
            </a:xfrm>
            <a:custGeom>
              <a:rect b="b" l="l" r="r" t="t"/>
              <a:pathLst>
                <a:path extrusionOk="0" h="1970" w="2812">
                  <a:moveTo>
                    <a:pt x="668" y="0"/>
                  </a:moveTo>
                  <a:cubicBezTo>
                    <a:pt x="0" y="0"/>
                    <a:pt x="860" y="606"/>
                    <a:pt x="485" y="1247"/>
                  </a:cubicBezTo>
                  <a:cubicBezTo>
                    <a:pt x="633" y="1522"/>
                    <a:pt x="422" y="1881"/>
                    <a:pt x="845" y="1945"/>
                  </a:cubicBezTo>
                  <a:cubicBezTo>
                    <a:pt x="927" y="1960"/>
                    <a:pt x="1009" y="1969"/>
                    <a:pt x="1087" y="1969"/>
                  </a:cubicBezTo>
                  <a:cubicBezTo>
                    <a:pt x="1335" y="1969"/>
                    <a:pt x="1552" y="1879"/>
                    <a:pt x="1649" y="1606"/>
                  </a:cubicBezTo>
                  <a:cubicBezTo>
                    <a:pt x="2008" y="1099"/>
                    <a:pt x="2812" y="845"/>
                    <a:pt x="2072" y="253"/>
                  </a:cubicBezTo>
                  <a:cubicBezTo>
                    <a:pt x="1331" y="76"/>
                    <a:pt x="904" y="0"/>
                    <a:pt x="668"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6" name="Google Shape;5386;p30"/>
            <p:cNvSpPr/>
            <p:nvPr/>
          </p:nvSpPr>
          <p:spPr>
            <a:xfrm>
              <a:off x="-1211350" y="3866225"/>
              <a:ext cx="37025" cy="40175"/>
            </a:xfrm>
            <a:custGeom>
              <a:rect b="b" l="l" r="r" t="t"/>
              <a:pathLst>
                <a:path extrusionOk="0" h="1607" w="1481">
                  <a:moveTo>
                    <a:pt x="639" y="1"/>
                  </a:moveTo>
                  <a:cubicBezTo>
                    <a:pt x="52" y="1"/>
                    <a:pt x="322" y="719"/>
                    <a:pt x="0" y="980"/>
                  </a:cubicBezTo>
                  <a:cubicBezTo>
                    <a:pt x="0" y="1170"/>
                    <a:pt x="0" y="1382"/>
                    <a:pt x="0" y="1593"/>
                  </a:cubicBezTo>
                  <a:cubicBezTo>
                    <a:pt x="64" y="1602"/>
                    <a:pt x="126" y="1607"/>
                    <a:pt x="186" y="1607"/>
                  </a:cubicBezTo>
                  <a:cubicBezTo>
                    <a:pt x="684" y="1607"/>
                    <a:pt x="1066" y="1317"/>
                    <a:pt x="1481" y="1128"/>
                  </a:cubicBezTo>
                  <a:cubicBezTo>
                    <a:pt x="614" y="959"/>
                    <a:pt x="381" y="599"/>
                    <a:pt x="741" y="7"/>
                  </a:cubicBezTo>
                  <a:cubicBezTo>
                    <a:pt x="704" y="3"/>
                    <a:pt x="670" y="1"/>
                    <a:pt x="639"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7" name="Google Shape;5387;p30"/>
            <p:cNvSpPr/>
            <p:nvPr/>
          </p:nvSpPr>
          <p:spPr>
            <a:xfrm>
              <a:off x="-1616475" y="3809175"/>
              <a:ext cx="24450" cy="8600"/>
            </a:xfrm>
            <a:custGeom>
              <a:rect b="b" l="l" r="r" t="t"/>
              <a:pathLst>
                <a:path extrusionOk="0" h="344" w="978">
                  <a:moveTo>
                    <a:pt x="682" y="0"/>
                  </a:moveTo>
                  <a:cubicBezTo>
                    <a:pt x="426" y="0"/>
                    <a:pt x="0" y="69"/>
                    <a:pt x="238" y="343"/>
                  </a:cubicBezTo>
                  <a:cubicBezTo>
                    <a:pt x="555" y="343"/>
                    <a:pt x="830" y="301"/>
                    <a:pt x="978" y="5"/>
                  </a:cubicBezTo>
                  <a:lnTo>
                    <a:pt x="787" y="5"/>
                  </a:lnTo>
                  <a:cubicBezTo>
                    <a:pt x="759" y="2"/>
                    <a:pt x="723" y="0"/>
                    <a:pt x="682"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8" name="Google Shape;5388;p30"/>
            <p:cNvSpPr/>
            <p:nvPr/>
          </p:nvSpPr>
          <p:spPr>
            <a:xfrm>
              <a:off x="-1698850" y="4050400"/>
              <a:ext cx="28050" cy="32275"/>
            </a:xfrm>
            <a:custGeom>
              <a:rect b="b" l="l" r="r" t="t"/>
              <a:pathLst>
                <a:path extrusionOk="0" h="1291" w="1122">
                  <a:moveTo>
                    <a:pt x="1122" y="0"/>
                  </a:moveTo>
                  <a:lnTo>
                    <a:pt x="1122" y="0"/>
                  </a:lnTo>
                  <a:cubicBezTo>
                    <a:pt x="170" y="64"/>
                    <a:pt x="297" y="825"/>
                    <a:pt x="1" y="1290"/>
                  </a:cubicBezTo>
                  <a:cubicBezTo>
                    <a:pt x="614" y="1036"/>
                    <a:pt x="825" y="508"/>
                    <a:pt x="1122"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9" name="Google Shape;5389;p30"/>
            <p:cNvSpPr/>
            <p:nvPr/>
          </p:nvSpPr>
          <p:spPr>
            <a:xfrm>
              <a:off x="-1718400" y="4083175"/>
              <a:ext cx="19575" cy="23825"/>
            </a:xfrm>
            <a:custGeom>
              <a:rect b="b" l="l" r="r" t="t"/>
              <a:pathLst>
                <a:path extrusionOk="0" h="953" w="783">
                  <a:moveTo>
                    <a:pt x="613" y="0"/>
                  </a:moveTo>
                  <a:cubicBezTo>
                    <a:pt x="254" y="381"/>
                    <a:pt x="0" y="741"/>
                    <a:pt x="783" y="952"/>
                  </a:cubicBezTo>
                  <a:cubicBezTo>
                    <a:pt x="783" y="635"/>
                    <a:pt x="783" y="318"/>
                    <a:pt x="783"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0" name="Google Shape;5390;p30"/>
            <p:cNvSpPr/>
            <p:nvPr/>
          </p:nvSpPr>
          <p:spPr>
            <a:xfrm>
              <a:off x="-1196025" y="4057500"/>
              <a:ext cx="44975" cy="32750"/>
            </a:xfrm>
            <a:custGeom>
              <a:rect b="b" l="l" r="r" t="t"/>
              <a:pathLst>
                <a:path extrusionOk="0" h="1310" w="1799">
                  <a:moveTo>
                    <a:pt x="1125" y="0"/>
                  </a:moveTo>
                  <a:cubicBezTo>
                    <a:pt x="1086" y="0"/>
                    <a:pt x="1049" y="15"/>
                    <a:pt x="1016" y="54"/>
                  </a:cubicBezTo>
                  <a:cubicBezTo>
                    <a:pt x="868" y="393"/>
                    <a:pt x="1" y="1070"/>
                    <a:pt x="508" y="1302"/>
                  </a:cubicBezTo>
                  <a:cubicBezTo>
                    <a:pt x="550" y="1307"/>
                    <a:pt x="589" y="1309"/>
                    <a:pt x="627" y="1309"/>
                  </a:cubicBezTo>
                  <a:cubicBezTo>
                    <a:pt x="1094" y="1309"/>
                    <a:pt x="1315" y="964"/>
                    <a:pt x="1608" y="710"/>
                  </a:cubicBezTo>
                  <a:cubicBezTo>
                    <a:pt x="1608" y="499"/>
                    <a:pt x="1798" y="245"/>
                    <a:pt x="1397" y="118"/>
                  </a:cubicBezTo>
                  <a:cubicBezTo>
                    <a:pt x="1309" y="74"/>
                    <a:pt x="1211" y="0"/>
                    <a:pt x="1125"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1" name="Google Shape;5391;p30"/>
            <p:cNvSpPr/>
            <p:nvPr/>
          </p:nvSpPr>
          <p:spPr>
            <a:xfrm>
              <a:off x="-2024025" y="3873275"/>
              <a:ext cx="18525" cy="32275"/>
            </a:xfrm>
            <a:custGeom>
              <a:rect b="b" l="l" r="r" t="t"/>
              <a:pathLst>
                <a:path extrusionOk="0" h="1291" w="741">
                  <a:moveTo>
                    <a:pt x="741" y="0"/>
                  </a:moveTo>
                  <a:lnTo>
                    <a:pt x="741" y="0"/>
                  </a:lnTo>
                  <a:cubicBezTo>
                    <a:pt x="360" y="338"/>
                    <a:pt x="85" y="783"/>
                    <a:pt x="1" y="1290"/>
                  </a:cubicBezTo>
                  <a:lnTo>
                    <a:pt x="572" y="1290"/>
                  </a:lnTo>
                  <a:cubicBezTo>
                    <a:pt x="466" y="846"/>
                    <a:pt x="741" y="444"/>
                    <a:pt x="741"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2" name="Google Shape;5392;p30"/>
            <p:cNvSpPr/>
            <p:nvPr/>
          </p:nvSpPr>
          <p:spPr>
            <a:xfrm>
              <a:off x="-1996000" y="3841550"/>
              <a:ext cx="14300" cy="19575"/>
            </a:xfrm>
            <a:custGeom>
              <a:rect b="b" l="l" r="r" t="t"/>
              <a:pathLst>
                <a:path extrusionOk="0" h="783" w="572">
                  <a:moveTo>
                    <a:pt x="170" y="0"/>
                  </a:moveTo>
                  <a:cubicBezTo>
                    <a:pt x="212" y="275"/>
                    <a:pt x="149" y="550"/>
                    <a:pt x="1" y="783"/>
                  </a:cubicBezTo>
                  <a:cubicBezTo>
                    <a:pt x="572" y="613"/>
                    <a:pt x="445" y="317"/>
                    <a:pt x="170"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3" name="Google Shape;5393;p30"/>
            <p:cNvSpPr/>
            <p:nvPr/>
          </p:nvSpPr>
          <p:spPr>
            <a:xfrm>
              <a:off x="-1996000" y="3813000"/>
              <a:ext cx="14300" cy="12175"/>
            </a:xfrm>
            <a:custGeom>
              <a:rect b="b" l="l" r="r" t="t"/>
              <a:pathLst>
                <a:path extrusionOk="0" h="487" w="572">
                  <a:moveTo>
                    <a:pt x="1" y="0"/>
                  </a:moveTo>
                  <a:lnTo>
                    <a:pt x="1" y="487"/>
                  </a:lnTo>
                  <a:cubicBezTo>
                    <a:pt x="276" y="317"/>
                    <a:pt x="572" y="169"/>
                    <a:pt x="1"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4" name="Google Shape;5394;p30"/>
            <p:cNvSpPr/>
            <p:nvPr/>
          </p:nvSpPr>
          <p:spPr>
            <a:xfrm>
              <a:off x="-2718775" y="4110675"/>
              <a:ext cx="26450" cy="19575"/>
            </a:xfrm>
            <a:custGeom>
              <a:rect b="b" l="l" r="r" t="t"/>
              <a:pathLst>
                <a:path extrusionOk="0" h="783" w="1058">
                  <a:moveTo>
                    <a:pt x="1058" y="0"/>
                  </a:moveTo>
                  <a:lnTo>
                    <a:pt x="487" y="148"/>
                  </a:lnTo>
                  <a:cubicBezTo>
                    <a:pt x="0" y="254"/>
                    <a:pt x="127" y="550"/>
                    <a:pt x="296" y="783"/>
                  </a:cubicBezTo>
                  <a:cubicBezTo>
                    <a:pt x="508" y="487"/>
                    <a:pt x="952" y="360"/>
                    <a:pt x="1058"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5" name="Google Shape;5395;p30"/>
            <p:cNvSpPr/>
            <p:nvPr/>
          </p:nvSpPr>
          <p:spPr>
            <a:xfrm>
              <a:off x="-2279400" y="3740550"/>
              <a:ext cx="28050" cy="20800"/>
            </a:xfrm>
            <a:custGeom>
              <a:rect b="b" l="l" r="r" t="t"/>
              <a:pathLst>
                <a:path extrusionOk="0" h="832" w="1122">
                  <a:moveTo>
                    <a:pt x="1121" y="1"/>
                  </a:moveTo>
                  <a:lnTo>
                    <a:pt x="1121" y="1"/>
                  </a:lnTo>
                  <a:cubicBezTo>
                    <a:pt x="572" y="85"/>
                    <a:pt x="318" y="466"/>
                    <a:pt x="1" y="804"/>
                  </a:cubicBezTo>
                  <a:cubicBezTo>
                    <a:pt x="98" y="823"/>
                    <a:pt x="186" y="831"/>
                    <a:pt x="265" y="831"/>
                  </a:cubicBezTo>
                  <a:cubicBezTo>
                    <a:pt x="821" y="831"/>
                    <a:pt x="955" y="408"/>
                    <a:pt x="1121"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6" name="Google Shape;5396;p30"/>
            <p:cNvSpPr/>
            <p:nvPr/>
          </p:nvSpPr>
          <p:spPr>
            <a:xfrm>
              <a:off x="-1650200" y="3781800"/>
              <a:ext cx="57650" cy="58225"/>
            </a:xfrm>
            <a:custGeom>
              <a:rect b="b" l="l" r="r" t="t"/>
              <a:pathLst>
                <a:path extrusionOk="0" h="2329" w="2306">
                  <a:moveTo>
                    <a:pt x="1587" y="0"/>
                  </a:moveTo>
                  <a:cubicBezTo>
                    <a:pt x="1333" y="254"/>
                    <a:pt x="1227" y="614"/>
                    <a:pt x="846" y="783"/>
                  </a:cubicBezTo>
                  <a:cubicBezTo>
                    <a:pt x="593" y="1037"/>
                    <a:pt x="931" y="1460"/>
                    <a:pt x="466" y="1692"/>
                  </a:cubicBezTo>
                  <a:cubicBezTo>
                    <a:pt x="275" y="1777"/>
                    <a:pt x="0" y="2073"/>
                    <a:pt x="360" y="2263"/>
                  </a:cubicBezTo>
                  <a:cubicBezTo>
                    <a:pt x="440" y="2309"/>
                    <a:pt x="518" y="2328"/>
                    <a:pt x="594" y="2328"/>
                  </a:cubicBezTo>
                  <a:cubicBezTo>
                    <a:pt x="801" y="2328"/>
                    <a:pt x="994" y="2185"/>
                    <a:pt x="1164" y="2031"/>
                  </a:cubicBezTo>
                  <a:cubicBezTo>
                    <a:pt x="1375" y="1650"/>
                    <a:pt x="1269" y="1354"/>
                    <a:pt x="1777" y="1121"/>
                  </a:cubicBezTo>
                  <a:cubicBezTo>
                    <a:pt x="2136" y="677"/>
                    <a:pt x="2306" y="275"/>
                    <a:pt x="1587"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7" name="Google Shape;5397;p30"/>
            <p:cNvSpPr/>
            <p:nvPr/>
          </p:nvSpPr>
          <p:spPr>
            <a:xfrm>
              <a:off x="-1660175" y="3801025"/>
              <a:ext cx="49650" cy="40725"/>
            </a:xfrm>
            <a:custGeom>
              <a:rect b="b" l="l" r="r" t="t"/>
              <a:pathLst>
                <a:path extrusionOk="0" h="1629" w="1986">
                  <a:moveTo>
                    <a:pt x="1024" y="1"/>
                  </a:moveTo>
                  <a:cubicBezTo>
                    <a:pt x="1" y="1"/>
                    <a:pt x="1139" y="1040"/>
                    <a:pt x="463" y="1219"/>
                  </a:cubicBezTo>
                  <a:cubicBezTo>
                    <a:pt x="173" y="1432"/>
                    <a:pt x="554" y="1627"/>
                    <a:pt x="831" y="1627"/>
                  </a:cubicBezTo>
                  <a:cubicBezTo>
                    <a:pt x="858" y="1627"/>
                    <a:pt x="883" y="1625"/>
                    <a:pt x="907" y="1621"/>
                  </a:cubicBezTo>
                  <a:cubicBezTo>
                    <a:pt x="955" y="1626"/>
                    <a:pt x="1000" y="1629"/>
                    <a:pt x="1042" y="1629"/>
                  </a:cubicBezTo>
                  <a:cubicBezTo>
                    <a:pt x="1709" y="1629"/>
                    <a:pt x="1707" y="1027"/>
                    <a:pt x="1986" y="669"/>
                  </a:cubicBezTo>
                  <a:lnTo>
                    <a:pt x="1986" y="500"/>
                  </a:lnTo>
                  <a:cubicBezTo>
                    <a:pt x="1436" y="543"/>
                    <a:pt x="1711" y="1050"/>
                    <a:pt x="1415" y="1240"/>
                  </a:cubicBezTo>
                  <a:cubicBezTo>
                    <a:pt x="1285" y="1321"/>
                    <a:pt x="1156" y="1452"/>
                    <a:pt x="1007" y="1452"/>
                  </a:cubicBezTo>
                  <a:cubicBezTo>
                    <a:pt x="962" y="1452"/>
                    <a:pt x="914" y="1439"/>
                    <a:pt x="865" y="1410"/>
                  </a:cubicBezTo>
                  <a:cubicBezTo>
                    <a:pt x="421" y="1114"/>
                    <a:pt x="1563" y="775"/>
                    <a:pt x="1245" y="14"/>
                  </a:cubicBezTo>
                  <a:cubicBezTo>
                    <a:pt x="1162" y="5"/>
                    <a:pt x="1089" y="1"/>
                    <a:pt x="1024"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8" name="Google Shape;5398;p30"/>
            <p:cNvSpPr/>
            <p:nvPr/>
          </p:nvSpPr>
          <p:spPr>
            <a:xfrm>
              <a:off x="-2762675" y="4069950"/>
              <a:ext cx="75125" cy="74000"/>
            </a:xfrm>
            <a:custGeom>
              <a:rect b="b" l="l" r="r" t="t"/>
              <a:pathLst>
                <a:path extrusionOk="0" h="2960" w="3005">
                  <a:moveTo>
                    <a:pt x="2243" y="1"/>
                  </a:moveTo>
                  <a:cubicBezTo>
                    <a:pt x="1355" y="149"/>
                    <a:pt x="1355" y="1016"/>
                    <a:pt x="741" y="1375"/>
                  </a:cubicBezTo>
                  <a:cubicBezTo>
                    <a:pt x="1" y="1841"/>
                    <a:pt x="149" y="2348"/>
                    <a:pt x="572" y="2898"/>
                  </a:cubicBezTo>
                  <a:cubicBezTo>
                    <a:pt x="674" y="2941"/>
                    <a:pt x="765" y="2960"/>
                    <a:pt x="848" y="2960"/>
                  </a:cubicBezTo>
                  <a:cubicBezTo>
                    <a:pt x="1309" y="2960"/>
                    <a:pt x="1509" y="2387"/>
                    <a:pt x="1970" y="2387"/>
                  </a:cubicBezTo>
                  <a:cubicBezTo>
                    <a:pt x="1990" y="2387"/>
                    <a:pt x="2010" y="2388"/>
                    <a:pt x="2031" y="2390"/>
                  </a:cubicBezTo>
                  <a:cubicBezTo>
                    <a:pt x="2095" y="2179"/>
                    <a:pt x="1968" y="1925"/>
                    <a:pt x="2243" y="1777"/>
                  </a:cubicBezTo>
                  <a:cubicBezTo>
                    <a:pt x="2602" y="1460"/>
                    <a:pt x="2962" y="1143"/>
                    <a:pt x="3004" y="656"/>
                  </a:cubicBezTo>
                  <a:lnTo>
                    <a:pt x="3004" y="656"/>
                  </a:lnTo>
                  <a:cubicBezTo>
                    <a:pt x="2793" y="677"/>
                    <a:pt x="2518" y="614"/>
                    <a:pt x="2475" y="868"/>
                  </a:cubicBezTo>
                  <a:cubicBezTo>
                    <a:pt x="2370" y="1375"/>
                    <a:pt x="1799" y="1629"/>
                    <a:pt x="1672" y="2116"/>
                  </a:cubicBezTo>
                  <a:cubicBezTo>
                    <a:pt x="1619" y="2290"/>
                    <a:pt x="1466" y="2407"/>
                    <a:pt x="1296" y="2407"/>
                  </a:cubicBezTo>
                  <a:cubicBezTo>
                    <a:pt x="1259" y="2407"/>
                    <a:pt x="1222" y="2402"/>
                    <a:pt x="1185" y="2390"/>
                  </a:cubicBezTo>
                  <a:cubicBezTo>
                    <a:pt x="614" y="2094"/>
                    <a:pt x="1926" y="381"/>
                    <a:pt x="2243"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9" name="Google Shape;5399;p30"/>
            <p:cNvSpPr/>
            <p:nvPr/>
          </p:nvSpPr>
          <p:spPr>
            <a:xfrm>
              <a:off x="-1383200" y="3907100"/>
              <a:ext cx="28025" cy="43550"/>
            </a:xfrm>
            <a:custGeom>
              <a:rect b="b" l="l" r="r" t="t"/>
              <a:pathLst>
                <a:path extrusionOk="0" h="1742" w="1121">
                  <a:moveTo>
                    <a:pt x="572" y="1"/>
                  </a:moveTo>
                  <a:lnTo>
                    <a:pt x="572" y="1"/>
                  </a:lnTo>
                  <a:cubicBezTo>
                    <a:pt x="1" y="508"/>
                    <a:pt x="762" y="1312"/>
                    <a:pt x="1" y="1735"/>
                  </a:cubicBezTo>
                  <a:cubicBezTo>
                    <a:pt x="53" y="1739"/>
                    <a:pt x="101" y="1742"/>
                    <a:pt x="145" y="1742"/>
                  </a:cubicBezTo>
                  <a:cubicBezTo>
                    <a:pt x="1120" y="1742"/>
                    <a:pt x="430" y="668"/>
                    <a:pt x="572"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0" name="Google Shape;5400;p30"/>
            <p:cNvSpPr/>
            <p:nvPr/>
          </p:nvSpPr>
          <p:spPr>
            <a:xfrm>
              <a:off x="-2303725" y="3678675"/>
              <a:ext cx="51850" cy="80275"/>
            </a:xfrm>
            <a:custGeom>
              <a:rect b="b" l="l" r="r" t="t"/>
              <a:pathLst>
                <a:path extrusionOk="0" h="3211" w="2074">
                  <a:moveTo>
                    <a:pt x="1351" y="0"/>
                  </a:moveTo>
                  <a:cubicBezTo>
                    <a:pt x="747" y="0"/>
                    <a:pt x="985" y="1549"/>
                    <a:pt x="233" y="1841"/>
                  </a:cubicBezTo>
                  <a:cubicBezTo>
                    <a:pt x="1" y="2137"/>
                    <a:pt x="297" y="2497"/>
                    <a:pt x="64" y="2793"/>
                  </a:cubicBezTo>
                  <a:cubicBezTo>
                    <a:pt x="144" y="3105"/>
                    <a:pt x="251" y="3210"/>
                    <a:pt x="373" y="3210"/>
                  </a:cubicBezTo>
                  <a:cubicBezTo>
                    <a:pt x="540" y="3210"/>
                    <a:pt x="736" y="3012"/>
                    <a:pt x="931" y="2877"/>
                  </a:cubicBezTo>
                  <a:cubicBezTo>
                    <a:pt x="1777" y="2306"/>
                    <a:pt x="1354" y="1312"/>
                    <a:pt x="1946" y="636"/>
                  </a:cubicBezTo>
                  <a:cubicBezTo>
                    <a:pt x="2073" y="488"/>
                    <a:pt x="1650" y="65"/>
                    <a:pt x="1375" y="1"/>
                  </a:cubicBezTo>
                  <a:cubicBezTo>
                    <a:pt x="1367" y="1"/>
                    <a:pt x="1359" y="0"/>
                    <a:pt x="1351"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1" name="Google Shape;5401;p30"/>
            <p:cNvSpPr/>
            <p:nvPr/>
          </p:nvSpPr>
          <p:spPr>
            <a:xfrm>
              <a:off x="-1471500" y="3938150"/>
              <a:ext cx="71350" cy="53100"/>
            </a:xfrm>
            <a:custGeom>
              <a:rect b="b" l="l" r="r" t="t"/>
              <a:pathLst>
                <a:path extrusionOk="0" h="2124" w="2854">
                  <a:moveTo>
                    <a:pt x="2313" y="0"/>
                  </a:moveTo>
                  <a:cubicBezTo>
                    <a:pt x="2282" y="0"/>
                    <a:pt x="2252" y="2"/>
                    <a:pt x="2222" y="6"/>
                  </a:cubicBezTo>
                  <a:cubicBezTo>
                    <a:pt x="2010" y="154"/>
                    <a:pt x="1629" y="28"/>
                    <a:pt x="1481" y="345"/>
                  </a:cubicBezTo>
                  <a:cubicBezTo>
                    <a:pt x="1418" y="852"/>
                    <a:pt x="1016" y="1275"/>
                    <a:pt x="487" y="1360"/>
                  </a:cubicBezTo>
                  <a:cubicBezTo>
                    <a:pt x="234" y="1423"/>
                    <a:pt x="1" y="1614"/>
                    <a:pt x="43" y="1889"/>
                  </a:cubicBezTo>
                  <a:cubicBezTo>
                    <a:pt x="128" y="2078"/>
                    <a:pt x="315" y="2123"/>
                    <a:pt x="529" y="2123"/>
                  </a:cubicBezTo>
                  <a:cubicBezTo>
                    <a:pt x="727" y="2123"/>
                    <a:pt x="950" y="2084"/>
                    <a:pt x="1137" y="2084"/>
                  </a:cubicBezTo>
                  <a:cubicBezTo>
                    <a:pt x="1200" y="2084"/>
                    <a:pt x="1259" y="2088"/>
                    <a:pt x="1312" y="2100"/>
                  </a:cubicBezTo>
                  <a:lnTo>
                    <a:pt x="1672" y="1804"/>
                  </a:lnTo>
                  <a:cubicBezTo>
                    <a:pt x="1756" y="1149"/>
                    <a:pt x="2031" y="620"/>
                    <a:pt x="2835" y="429"/>
                  </a:cubicBezTo>
                  <a:cubicBezTo>
                    <a:pt x="2854" y="164"/>
                    <a:pt x="2583" y="0"/>
                    <a:pt x="2313"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2" name="Google Shape;5402;p30"/>
            <p:cNvSpPr/>
            <p:nvPr/>
          </p:nvSpPr>
          <p:spPr>
            <a:xfrm>
              <a:off x="-1433425" y="3921275"/>
              <a:ext cx="58625" cy="61450"/>
            </a:xfrm>
            <a:custGeom>
              <a:rect b="b" l="l" r="r" t="t"/>
              <a:pathLst>
                <a:path extrusionOk="0" h="2458" w="2345">
                  <a:moveTo>
                    <a:pt x="1700" y="0"/>
                  </a:moveTo>
                  <a:cubicBezTo>
                    <a:pt x="1581" y="0"/>
                    <a:pt x="1477" y="56"/>
                    <a:pt x="1439" y="195"/>
                  </a:cubicBezTo>
                  <a:cubicBezTo>
                    <a:pt x="1714" y="512"/>
                    <a:pt x="1312" y="745"/>
                    <a:pt x="1270" y="999"/>
                  </a:cubicBezTo>
                  <a:cubicBezTo>
                    <a:pt x="297" y="1147"/>
                    <a:pt x="1" y="1675"/>
                    <a:pt x="149" y="2458"/>
                  </a:cubicBezTo>
                  <a:cubicBezTo>
                    <a:pt x="614" y="1189"/>
                    <a:pt x="1460" y="1570"/>
                    <a:pt x="2137" y="576"/>
                  </a:cubicBezTo>
                  <a:cubicBezTo>
                    <a:pt x="2344" y="309"/>
                    <a:pt x="1980" y="0"/>
                    <a:pt x="1700"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3" name="Google Shape;5403;p30"/>
            <p:cNvSpPr/>
            <p:nvPr/>
          </p:nvSpPr>
          <p:spPr>
            <a:xfrm>
              <a:off x="-1411225" y="3926025"/>
              <a:ext cx="35250" cy="20225"/>
            </a:xfrm>
            <a:custGeom>
              <a:rect b="b" l="l" r="r" t="t"/>
              <a:pathLst>
                <a:path extrusionOk="0" h="809" w="1410">
                  <a:moveTo>
                    <a:pt x="661" y="1"/>
                  </a:moveTo>
                  <a:cubicBezTo>
                    <a:pt x="627" y="1"/>
                    <a:pt x="590" y="2"/>
                    <a:pt x="551" y="5"/>
                  </a:cubicBezTo>
                  <a:lnTo>
                    <a:pt x="382" y="5"/>
                  </a:lnTo>
                  <a:lnTo>
                    <a:pt x="1" y="491"/>
                  </a:lnTo>
                  <a:cubicBezTo>
                    <a:pt x="64" y="639"/>
                    <a:pt x="212" y="766"/>
                    <a:pt x="382" y="809"/>
                  </a:cubicBezTo>
                  <a:cubicBezTo>
                    <a:pt x="847" y="647"/>
                    <a:pt x="1409" y="1"/>
                    <a:pt x="661"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4" name="Google Shape;5404;p30"/>
            <p:cNvSpPr/>
            <p:nvPr/>
          </p:nvSpPr>
          <p:spPr>
            <a:xfrm>
              <a:off x="-2803900" y="3810875"/>
              <a:ext cx="39900" cy="45625"/>
            </a:xfrm>
            <a:custGeom>
              <a:rect b="b" l="l" r="r" t="t"/>
              <a:pathLst>
                <a:path extrusionOk="0" h="1825" w="1596">
                  <a:moveTo>
                    <a:pt x="741" y="0"/>
                  </a:moveTo>
                  <a:lnTo>
                    <a:pt x="191" y="1037"/>
                  </a:lnTo>
                  <a:cubicBezTo>
                    <a:pt x="64" y="1037"/>
                    <a:pt x="64" y="1143"/>
                    <a:pt x="0" y="1185"/>
                  </a:cubicBezTo>
                  <a:lnTo>
                    <a:pt x="0" y="1671"/>
                  </a:lnTo>
                  <a:cubicBezTo>
                    <a:pt x="157" y="1778"/>
                    <a:pt x="308" y="1824"/>
                    <a:pt x="447" y="1824"/>
                  </a:cubicBezTo>
                  <a:cubicBezTo>
                    <a:pt x="1190" y="1824"/>
                    <a:pt x="1596" y="499"/>
                    <a:pt x="741"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5" name="Google Shape;5405;p30"/>
            <p:cNvSpPr/>
            <p:nvPr/>
          </p:nvSpPr>
          <p:spPr>
            <a:xfrm>
              <a:off x="-2810250" y="3804525"/>
              <a:ext cx="11125" cy="36500"/>
            </a:xfrm>
            <a:custGeom>
              <a:rect b="b" l="l" r="r" t="t"/>
              <a:pathLst>
                <a:path extrusionOk="0" h="1460" w="445">
                  <a:moveTo>
                    <a:pt x="445" y="1"/>
                  </a:moveTo>
                  <a:cubicBezTo>
                    <a:pt x="1" y="445"/>
                    <a:pt x="297" y="974"/>
                    <a:pt x="254" y="1460"/>
                  </a:cubicBezTo>
                  <a:lnTo>
                    <a:pt x="445" y="1291"/>
                  </a:lnTo>
                  <a:cubicBezTo>
                    <a:pt x="445" y="868"/>
                    <a:pt x="445" y="424"/>
                    <a:pt x="445"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6" name="Google Shape;5406;p30"/>
            <p:cNvSpPr/>
            <p:nvPr/>
          </p:nvSpPr>
          <p:spPr>
            <a:xfrm>
              <a:off x="-1216100" y="4099100"/>
              <a:ext cx="34200" cy="16875"/>
            </a:xfrm>
            <a:custGeom>
              <a:rect b="b" l="l" r="r" t="t"/>
              <a:pathLst>
                <a:path extrusionOk="0" h="675" w="1368">
                  <a:moveTo>
                    <a:pt x="772" y="0"/>
                  </a:moveTo>
                  <a:cubicBezTo>
                    <a:pt x="660" y="0"/>
                    <a:pt x="532" y="37"/>
                    <a:pt x="402" y="125"/>
                  </a:cubicBezTo>
                  <a:cubicBezTo>
                    <a:pt x="0" y="379"/>
                    <a:pt x="465" y="484"/>
                    <a:pt x="550" y="653"/>
                  </a:cubicBezTo>
                  <a:lnTo>
                    <a:pt x="740" y="675"/>
                  </a:lnTo>
                  <a:cubicBezTo>
                    <a:pt x="1368" y="460"/>
                    <a:pt x="1170" y="0"/>
                    <a:pt x="772"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7" name="Google Shape;5407;p30"/>
            <p:cNvSpPr/>
            <p:nvPr/>
          </p:nvSpPr>
          <p:spPr>
            <a:xfrm>
              <a:off x="-1434475" y="3938375"/>
              <a:ext cx="18525" cy="7875"/>
            </a:xfrm>
            <a:custGeom>
              <a:rect b="b" l="l" r="r" t="t"/>
              <a:pathLst>
                <a:path extrusionOk="0" h="315" w="741">
                  <a:moveTo>
                    <a:pt x="402" y="1"/>
                  </a:moveTo>
                  <a:cubicBezTo>
                    <a:pt x="212" y="1"/>
                    <a:pt x="40" y="50"/>
                    <a:pt x="0" y="315"/>
                  </a:cubicBezTo>
                  <a:lnTo>
                    <a:pt x="741" y="19"/>
                  </a:lnTo>
                  <a:cubicBezTo>
                    <a:pt x="637" y="19"/>
                    <a:pt x="517" y="1"/>
                    <a:pt x="402"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8" name="Google Shape;5408;p30"/>
            <p:cNvSpPr/>
            <p:nvPr/>
          </p:nvSpPr>
          <p:spPr>
            <a:xfrm>
              <a:off x="-2306375" y="3724700"/>
              <a:ext cx="12200" cy="23800"/>
            </a:xfrm>
            <a:custGeom>
              <a:rect b="b" l="l" r="r" t="t"/>
              <a:pathLst>
                <a:path extrusionOk="0" h="952" w="488">
                  <a:moveTo>
                    <a:pt x="339" y="0"/>
                  </a:moveTo>
                  <a:cubicBezTo>
                    <a:pt x="1" y="275"/>
                    <a:pt x="212" y="635"/>
                    <a:pt x="170" y="952"/>
                  </a:cubicBezTo>
                  <a:cubicBezTo>
                    <a:pt x="487" y="677"/>
                    <a:pt x="276" y="317"/>
                    <a:pt x="339"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09" name="Google Shape;5409;p30"/>
          <p:cNvGrpSpPr/>
          <p:nvPr/>
        </p:nvGrpSpPr>
        <p:grpSpPr>
          <a:xfrm flipH="1">
            <a:off x="7696200" y="550600"/>
            <a:ext cx="2106500" cy="597475"/>
            <a:chOff x="-2810250" y="3572525"/>
            <a:chExt cx="2106500" cy="597475"/>
          </a:xfrm>
        </p:grpSpPr>
        <p:sp>
          <p:nvSpPr>
            <p:cNvPr id="5410" name="Google Shape;5410;p30"/>
            <p:cNvSpPr/>
            <p:nvPr/>
          </p:nvSpPr>
          <p:spPr>
            <a:xfrm>
              <a:off x="-2396250" y="4007475"/>
              <a:ext cx="133850" cy="123700"/>
            </a:xfrm>
            <a:custGeom>
              <a:rect b="b" l="l" r="r" t="t"/>
              <a:pathLst>
                <a:path extrusionOk="0" h="4948" w="5354">
                  <a:moveTo>
                    <a:pt x="3665" y="0"/>
                  </a:moveTo>
                  <a:cubicBezTo>
                    <a:pt x="3419" y="0"/>
                    <a:pt x="3177" y="89"/>
                    <a:pt x="2983" y="258"/>
                  </a:cubicBezTo>
                  <a:cubicBezTo>
                    <a:pt x="2771" y="1971"/>
                    <a:pt x="1" y="2521"/>
                    <a:pt x="339" y="4445"/>
                  </a:cubicBezTo>
                  <a:cubicBezTo>
                    <a:pt x="400" y="4488"/>
                    <a:pt x="452" y="4505"/>
                    <a:pt x="498" y="4505"/>
                  </a:cubicBezTo>
                  <a:cubicBezTo>
                    <a:pt x="693" y="4505"/>
                    <a:pt x="777" y="4189"/>
                    <a:pt x="1039" y="4189"/>
                  </a:cubicBezTo>
                  <a:cubicBezTo>
                    <a:pt x="1052" y="4189"/>
                    <a:pt x="1065" y="4190"/>
                    <a:pt x="1079" y="4192"/>
                  </a:cubicBezTo>
                  <a:cubicBezTo>
                    <a:pt x="1164" y="4466"/>
                    <a:pt x="614" y="4466"/>
                    <a:pt x="762" y="4763"/>
                  </a:cubicBezTo>
                  <a:cubicBezTo>
                    <a:pt x="893" y="4882"/>
                    <a:pt x="1072" y="4948"/>
                    <a:pt x="1226" y="4948"/>
                  </a:cubicBezTo>
                  <a:cubicBezTo>
                    <a:pt x="1344" y="4948"/>
                    <a:pt x="1447" y="4909"/>
                    <a:pt x="1502" y="4826"/>
                  </a:cubicBezTo>
                  <a:cubicBezTo>
                    <a:pt x="1946" y="4213"/>
                    <a:pt x="2750" y="3853"/>
                    <a:pt x="3004" y="3155"/>
                  </a:cubicBezTo>
                  <a:cubicBezTo>
                    <a:pt x="3110" y="2817"/>
                    <a:pt x="3363" y="2542"/>
                    <a:pt x="3659" y="2373"/>
                  </a:cubicBezTo>
                  <a:cubicBezTo>
                    <a:pt x="4558" y="1871"/>
                    <a:pt x="5354" y="109"/>
                    <a:pt x="4167" y="109"/>
                  </a:cubicBezTo>
                  <a:cubicBezTo>
                    <a:pt x="4153" y="109"/>
                    <a:pt x="4139" y="109"/>
                    <a:pt x="4125" y="110"/>
                  </a:cubicBezTo>
                  <a:cubicBezTo>
                    <a:pt x="3977" y="36"/>
                    <a:pt x="3820" y="0"/>
                    <a:pt x="3665"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1" name="Google Shape;5411;p30"/>
            <p:cNvSpPr/>
            <p:nvPr/>
          </p:nvSpPr>
          <p:spPr>
            <a:xfrm>
              <a:off x="-1076525" y="3572525"/>
              <a:ext cx="126925" cy="104075"/>
            </a:xfrm>
            <a:custGeom>
              <a:rect b="b" l="l" r="r" t="t"/>
              <a:pathLst>
                <a:path extrusionOk="0" h="4163" w="5077">
                  <a:moveTo>
                    <a:pt x="3337" y="1"/>
                  </a:moveTo>
                  <a:cubicBezTo>
                    <a:pt x="3025" y="1"/>
                    <a:pt x="2736" y="55"/>
                    <a:pt x="2602" y="165"/>
                  </a:cubicBezTo>
                  <a:cubicBezTo>
                    <a:pt x="2665" y="715"/>
                    <a:pt x="1798" y="906"/>
                    <a:pt x="1841" y="1477"/>
                  </a:cubicBezTo>
                  <a:cubicBezTo>
                    <a:pt x="1819" y="1815"/>
                    <a:pt x="1544" y="1900"/>
                    <a:pt x="1248" y="1963"/>
                  </a:cubicBezTo>
                  <a:cubicBezTo>
                    <a:pt x="254" y="2513"/>
                    <a:pt x="1" y="4099"/>
                    <a:pt x="1502" y="4163"/>
                  </a:cubicBezTo>
                  <a:cubicBezTo>
                    <a:pt x="2412" y="3824"/>
                    <a:pt x="3173" y="3190"/>
                    <a:pt x="3659" y="2365"/>
                  </a:cubicBezTo>
                  <a:cubicBezTo>
                    <a:pt x="3793" y="1912"/>
                    <a:pt x="4060" y="1739"/>
                    <a:pt x="4460" y="1739"/>
                  </a:cubicBezTo>
                  <a:cubicBezTo>
                    <a:pt x="4565" y="1739"/>
                    <a:pt x="4678" y="1751"/>
                    <a:pt x="4801" y="1773"/>
                  </a:cubicBezTo>
                  <a:cubicBezTo>
                    <a:pt x="4738" y="1604"/>
                    <a:pt x="5076" y="1477"/>
                    <a:pt x="4865" y="1286"/>
                  </a:cubicBezTo>
                  <a:cubicBezTo>
                    <a:pt x="4670" y="1119"/>
                    <a:pt x="4486" y="1055"/>
                    <a:pt x="4305" y="1055"/>
                  </a:cubicBezTo>
                  <a:cubicBezTo>
                    <a:pt x="3779" y="1055"/>
                    <a:pt x="3290" y="1599"/>
                    <a:pt x="2708" y="1709"/>
                  </a:cubicBezTo>
                  <a:cubicBezTo>
                    <a:pt x="2792" y="1202"/>
                    <a:pt x="3215" y="948"/>
                    <a:pt x="3511" y="715"/>
                  </a:cubicBezTo>
                  <a:cubicBezTo>
                    <a:pt x="3571" y="673"/>
                    <a:pt x="3645" y="658"/>
                    <a:pt x="3726" y="658"/>
                  </a:cubicBezTo>
                  <a:cubicBezTo>
                    <a:pt x="3891" y="658"/>
                    <a:pt x="4083" y="718"/>
                    <a:pt x="4233" y="718"/>
                  </a:cubicBezTo>
                  <a:cubicBezTo>
                    <a:pt x="4373" y="718"/>
                    <a:pt x="4476" y="666"/>
                    <a:pt x="4484" y="461"/>
                  </a:cubicBezTo>
                  <a:cubicBezTo>
                    <a:pt x="4458" y="156"/>
                    <a:pt x="3864" y="1"/>
                    <a:pt x="3337"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2" name="Google Shape;5412;p30"/>
            <p:cNvSpPr/>
            <p:nvPr/>
          </p:nvSpPr>
          <p:spPr>
            <a:xfrm>
              <a:off x="-2407875" y="4057575"/>
              <a:ext cx="141200" cy="94050"/>
            </a:xfrm>
            <a:custGeom>
              <a:rect b="b" l="l" r="r" t="t"/>
              <a:pathLst>
                <a:path extrusionOk="0" h="3762" w="5648">
                  <a:moveTo>
                    <a:pt x="4962" y="0"/>
                  </a:moveTo>
                  <a:cubicBezTo>
                    <a:pt x="4363" y="0"/>
                    <a:pt x="3743" y="352"/>
                    <a:pt x="3532" y="940"/>
                  </a:cubicBezTo>
                  <a:cubicBezTo>
                    <a:pt x="3405" y="1638"/>
                    <a:pt x="2665" y="1743"/>
                    <a:pt x="2369" y="2293"/>
                  </a:cubicBezTo>
                  <a:cubicBezTo>
                    <a:pt x="2144" y="2744"/>
                    <a:pt x="1958" y="2962"/>
                    <a:pt x="1704" y="2962"/>
                  </a:cubicBezTo>
                  <a:cubicBezTo>
                    <a:pt x="1506" y="2962"/>
                    <a:pt x="1265" y="2828"/>
                    <a:pt x="931" y="2568"/>
                  </a:cubicBezTo>
                  <a:cubicBezTo>
                    <a:pt x="656" y="2399"/>
                    <a:pt x="677" y="2188"/>
                    <a:pt x="740" y="1955"/>
                  </a:cubicBezTo>
                  <a:cubicBezTo>
                    <a:pt x="844" y="1728"/>
                    <a:pt x="715" y="1616"/>
                    <a:pt x="571" y="1616"/>
                  </a:cubicBezTo>
                  <a:cubicBezTo>
                    <a:pt x="420" y="1616"/>
                    <a:pt x="253" y="1738"/>
                    <a:pt x="317" y="1976"/>
                  </a:cubicBezTo>
                  <a:cubicBezTo>
                    <a:pt x="85" y="2293"/>
                    <a:pt x="0" y="2801"/>
                    <a:pt x="360" y="3076"/>
                  </a:cubicBezTo>
                  <a:cubicBezTo>
                    <a:pt x="1067" y="3522"/>
                    <a:pt x="1545" y="3761"/>
                    <a:pt x="1963" y="3761"/>
                  </a:cubicBezTo>
                  <a:cubicBezTo>
                    <a:pt x="2358" y="3761"/>
                    <a:pt x="2699" y="3549"/>
                    <a:pt x="3130" y="3097"/>
                  </a:cubicBezTo>
                  <a:cubicBezTo>
                    <a:pt x="3997" y="2166"/>
                    <a:pt x="5097" y="1342"/>
                    <a:pt x="5647" y="178"/>
                  </a:cubicBezTo>
                  <a:cubicBezTo>
                    <a:pt x="5441" y="57"/>
                    <a:pt x="5203" y="0"/>
                    <a:pt x="4962"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3" name="Google Shape;5413;p30"/>
            <p:cNvSpPr/>
            <p:nvPr/>
          </p:nvSpPr>
          <p:spPr>
            <a:xfrm>
              <a:off x="-869800" y="3762375"/>
              <a:ext cx="147025" cy="84950"/>
            </a:xfrm>
            <a:custGeom>
              <a:rect b="b" l="l" r="r" t="t"/>
              <a:pathLst>
                <a:path extrusionOk="0" h="3398" w="5881">
                  <a:moveTo>
                    <a:pt x="3321" y="0"/>
                  </a:moveTo>
                  <a:cubicBezTo>
                    <a:pt x="2724" y="0"/>
                    <a:pt x="1587" y="1645"/>
                    <a:pt x="652" y="1645"/>
                  </a:cubicBezTo>
                  <a:cubicBezTo>
                    <a:pt x="646" y="1645"/>
                    <a:pt x="641" y="1645"/>
                    <a:pt x="635" y="1644"/>
                  </a:cubicBezTo>
                  <a:cubicBezTo>
                    <a:pt x="339" y="1666"/>
                    <a:pt x="530" y="2004"/>
                    <a:pt x="276" y="2067"/>
                  </a:cubicBezTo>
                  <a:cubicBezTo>
                    <a:pt x="1" y="2448"/>
                    <a:pt x="170" y="2829"/>
                    <a:pt x="276" y="3188"/>
                  </a:cubicBezTo>
                  <a:lnTo>
                    <a:pt x="445" y="3209"/>
                  </a:lnTo>
                  <a:cubicBezTo>
                    <a:pt x="481" y="3205"/>
                    <a:pt x="517" y="3203"/>
                    <a:pt x="553" y="3203"/>
                  </a:cubicBezTo>
                  <a:cubicBezTo>
                    <a:pt x="921" y="3203"/>
                    <a:pt x="1302" y="3397"/>
                    <a:pt x="1640" y="3397"/>
                  </a:cubicBezTo>
                  <a:cubicBezTo>
                    <a:pt x="1779" y="3397"/>
                    <a:pt x="1911" y="3365"/>
                    <a:pt x="2031" y="3273"/>
                  </a:cubicBezTo>
                  <a:cubicBezTo>
                    <a:pt x="2645" y="2850"/>
                    <a:pt x="3491" y="2554"/>
                    <a:pt x="3892" y="2089"/>
                  </a:cubicBezTo>
                  <a:cubicBezTo>
                    <a:pt x="4358" y="1306"/>
                    <a:pt x="5881" y="1243"/>
                    <a:pt x="5606" y="164"/>
                  </a:cubicBezTo>
                  <a:cubicBezTo>
                    <a:pt x="5575" y="156"/>
                    <a:pt x="5540" y="153"/>
                    <a:pt x="5503" y="153"/>
                  </a:cubicBezTo>
                  <a:cubicBezTo>
                    <a:pt x="4820" y="153"/>
                    <a:pt x="3102" y="1370"/>
                    <a:pt x="2581" y="1771"/>
                  </a:cubicBezTo>
                  <a:cubicBezTo>
                    <a:pt x="2877" y="1179"/>
                    <a:pt x="3533" y="756"/>
                    <a:pt x="3491" y="58"/>
                  </a:cubicBezTo>
                  <a:cubicBezTo>
                    <a:pt x="3441" y="18"/>
                    <a:pt x="3384" y="0"/>
                    <a:pt x="3321"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4" name="Google Shape;5414;p30"/>
            <p:cNvSpPr/>
            <p:nvPr/>
          </p:nvSpPr>
          <p:spPr>
            <a:xfrm>
              <a:off x="-2475025" y="3887900"/>
              <a:ext cx="118975" cy="96950"/>
            </a:xfrm>
            <a:custGeom>
              <a:rect b="b" l="l" r="r" t="t"/>
              <a:pathLst>
                <a:path extrusionOk="0" h="3878" w="4759">
                  <a:moveTo>
                    <a:pt x="2337" y="1"/>
                  </a:moveTo>
                  <a:cubicBezTo>
                    <a:pt x="1329" y="1"/>
                    <a:pt x="678" y="1172"/>
                    <a:pt x="550" y="1995"/>
                  </a:cubicBezTo>
                  <a:cubicBezTo>
                    <a:pt x="0" y="3010"/>
                    <a:pt x="867" y="3751"/>
                    <a:pt x="1883" y="3878"/>
                  </a:cubicBezTo>
                  <a:cubicBezTo>
                    <a:pt x="2665" y="3095"/>
                    <a:pt x="4759" y="1953"/>
                    <a:pt x="3215" y="832"/>
                  </a:cubicBezTo>
                  <a:cubicBezTo>
                    <a:pt x="2898" y="621"/>
                    <a:pt x="2961" y="346"/>
                    <a:pt x="2834" y="92"/>
                  </a:cubicBezTo>
                  <a:cubicBezTo>
                    <a:pt x="2660" y="29"/>
                    <a:pt x="2494" y="1"/>
                    <a:pt x="2337"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5" name="Google Shape;5415;p30"/>
            <p:cNvSpPr/>
            <p:nvPr/>
          </p:nvSpPr>
          <p:spPr>
            <a:xfrm>
              <a:off x="-1207650" y="3814575"/>
              <a:ext cx="107350" cy="83025"/>
            </a:xfrm>
            <a:custGeom>
              <a:rect b="b" l="l" r="r" t="t"/>
              <a:pathLst>
                <a:path extrusionOk="0" h="3321" w="4294">
                  <a:moveTo>
                    <a:pt x="2433" y="1"/>
                  </a:moveTo>
                  <a:lnTo>
                    <a:pt x="1883" y="275"/>
                  </a:lnTo>
                  <a:cubicBezTo>
                    <a:pt x="1967" y="1227"/>
                    <a:pt x="1037" y="1523"/>
                    <a:pt x="423" y="2031"/>
                  </a:cubicBezTo>
                  <a:cubicBezTo>
                    <a:pt x="0" y="2771"/>
                    <a:pt x="297" y="3194"/>
                    <a:pt x="1333" y="3321"/>
                  </a:cubicBezTo>
                  <a:cubicBezTo>
                    <a:pt x="3025" y="2665"/>
                    <a:pt x="2623" y="1227"/>
                    <a:pt x="4252" y="1121"/>
                  </a:cubicBezTo>
                  <a:lnTo>
                    <a:pt x="4294" y="783"/>
                  </a:lnTo>
                  <a:cubicBezTo>
                    <a:pt x="3955" y="22"/>
                    <a:pt x="3131" y="106"/>
                    <a:pt x="2433"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6" name="Google Shape;5416;p30"/>
            <p:cNvSpPr/>
            <p:nvPr/>
          </p:nvSpPr>
          <p:spPr>
            <a:xfrm>
              <a:off x="-1657600" y="3775075"/>
              <a:ext cx="115300" cy="89075"/>
            </a:xfrm>
            <a:custGeom>
              <a:rect b="b" l="l" r="r" t="t"/>
              <a:pathLst>
                <a:path extrusionOk="0" h="3563" w="4612">
                  <a:moveTo>
                    <a:pt x="3414" y="0"/>
                  </a:moveTo>
                  <a:cubicBezTo>
                    <a:pt x="2993" y="0"/>
                    <a:pt x="3192" y="1023"/>
                    <a:pt x="1840" y="1707"/>
                  </a:cubicBezTo>
                  <a:cubicBezTo>
                    <a:pt x="1883" y="2807"/>
                    <a:pt x="719" y="2575"/>
                    <a:pt x="0" y="2934"/>
                  </a:cubicBezTo>
                  <a:cubicBezTo>
                    <a:pt x="104" y="3374"/>
                    <a:pt x="451" y="3562"/>
                    <a:pt x="899" y="3562"/>
                  </a:cubicBezTo>
                  <a:cubicBezTo>
                    <a:pt x="2278" y="3562"/>
                    <a:pt x="4612" y="1777"/>
                    <a:pt x="3701" y="100"/>
                  </a:cubicBezTo>
                  <a:cubicBezTo>
                    <a:pt x="3579" y="31"/>
                    <a:pt x="3487" y="0"/>
                    <a:pt x="3414"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7" name="Google Shape;5417;p30"/>
            <p:cNvSpPr/>
            <p:nvPr/>
          </p:nvSpPr>
          <p:spPr>
            <a:xfrm>
              <a:off x="-2430100" y="3892350"/>
              <a:ext cx="79875" cy="94825"/>
            </a:xfrm>
            <a:custGeom>
              <a:rect b="b" l="l" r="r" t="t"/>
              <a:pathLst>
                <a:path extrusionOk="0" h="3793" w="3195">
                  <a:moveTo>
                    <a:pt x="1251" y="0"/>
                  </a:moveTo>
                  <a:cubicBezTo>
                    <a:pt x="1175" y="0"/>
                    <a:pt x="1096" y="7"/>
                    <a:pt x="1016" y="20"/>
                  </a:cubicBezTo>
                  <a:cubicBezTo>
                    <a:pt x="720" y="316"/>
                    <a:pt x="382" y="548"/>
                    <a:pt x="1185" y="760"/>
                  </a:cubicBezTo>
                  <a:cubicBezTo>
                    <a:pt x="2475" y="1162"/>
                    <a:pt x="1376" y="2684"/>
                    <a:pt x="530" y="3002"/>
                  </a:cubicBezTo>
                  <a:cubicBezTo>
                    <a:pt x="212" y="3065"/>
                    <a:pt x="1" y="3382"/>
                    <a:pt x="86" y="3700"/>
                  </a:cubicBezTo>
                  <a:cubicBezTo>
                    <a:pt x="287" y="3764"/>
                    <a:pt x="455" y="3793"/>
                    <a:pt x="600" y="3793"/>
                  </a:cubicBezTo>
                  <a:cubicBezTo>
                    <a:pt x="1354" y="3793"/>
                    <a:pt x="1459" y="3019"/>
                    <a:pt x="2116" y="2558"/>
                  </a:cubicBezTo>
                  <a:cubicBezTo>
                    <a:pt x="3194" y="1779"/>
                    <a:pt x="2538" y="0"/>
                    <a:pt x="1251"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8" name="Google Shape;5418;p30"/>
            <p:cNvSpPr/>
            <p:nvPr/>
          </p:nvSpPr>
          <p:spPr>
            <a:xfrm>
              <a:off x="-858675" y="3784450"/>
              <a:ext cx="124800" cy="72900"/>
            </a:xfrm>
            <a:custGeom>
              <a:rect b="b" l="l" r="r" t="t"/>
              <a:pathLst>
                <a:path extrusionOk="0" h="2916" w="4992">
                  <a:moveTo>
                    <a:pt x="4991" y="85"/>
                  </a:moveTo>
                  <a:lnTo>
                    <a:pt x="4991" y="85"/>
                  </a:lnTo>
                  <a:cubicBezTo>
                    <a:pt x="4590" y="233"/>
                    <a:pt x="3638" y="0"/>
                    <a:pt x="3553" y="529"/>
                  </a:cubicBezTo>
                  <a:cubicBezTo>
                    <a:pt x="3744" y="1523"/>
                    <a:pt x="2242" y="1142"/>
                    <a:pt x="1925" y="1840"/>
                  </a:cubicBezTo>
                  <a:cubicBezTo>
                    <a:pt x="1784" y="2210"/>
                    <a:pt x="1565" y="2322"/>
                    <a:pt x="1324" y="2322"/>
                  </a:cubicBezTo>
                  <a:cubicBezTo>
                    <a:pt x="952" y="2322"/>
                    <a:pt x="529" y="2056"/>
                    <a:pt x="260" y="2056"/>
                  </a:cubicBezTo>
                  <a:cubicBezTo>
                    <a:pt x="125" y="2056"/>
                    <a:pt x="30" y="2124"/>
                    <a:pt x="0" y="2326"/>
                  </a:cubicBezTo>
                  <a:cubicBezTo>
                    <a:pt x="340" y="2745"/>
                    <a:pt x="752" y="2916"/>
                    <a:pt x="1193" y="2916"/>
                  </a:cubicBezTo>
                  <a:cubicBezTo>
                    <a:pt x="2648" y="2916"/>
                    <a:pt x="4423" y="1058"/>
                    <a:pt x="4991" y="85"/>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9" name="Google Shape;5419;p30"/>
            <p:cNvSpPr/>
            <p:nvPr/>
          </p:nvSpPr>
          <p:spPr>
            <a:xfrm>
              <a:off x="-1715775" y="4022375"/>
              <a:ext cx="82525" cy="97300"/>
            </a:xfrm>
            <a:custGeom>
              <a:rect b="b" l="l" r="r" t="t"/>
              <a:pathLst>
                <a:path extrusionOk="0" h="3892" w="3301">
                  <a:moveTo>
                    <a:pt x="2164" y="1"/>
                  </a:moveTo>
                  <a:cubicBezTo>
                    <a:pt x="2076" y="1"/>
                    <a:pt x="2004" y="47"/>
                    <a:pt x="1968" y="191"/>
                  </a:cubicBezTo>
                  <a:cubicBezTo>
                    <a:pt x="1714" y="381"/>
                    <a:pt x="1545" y="677"/>
                    <a:pt x="1545" y="994"/>
                  </a:cubicBezTo>
                  <a:cubicBezTo>
                    <a:pt x="1376" y="1925"/>
                    <a:pt x="1" y="2411"/>
                    <a:pt x="530" y="3469"/>
                  </a:cubicBezTo>
                  <a:cubicBezTo>
                    <a:pt x="675" y="3736"/>
                    <a:pt x="995" y="3891"/>
                    <a:pt x="1306" y="3891"/>
                  </a:cubicBezTo>
                  <a:cubicBezTo>
                    <a:pt x="1536" y="3891"/>
                    <a:pt x="1760" y="3806"/>
                    <a:pt x="1904" y="3617"/>
                  </a:cubicBezTo>
                  <a:cubicBezTo>
                    <a:pt x="2179" y="2432"/>
                    <a:pt x="3300" y="1502"/>
                    <a:pt x="3258" y="233"/>
                  </a:cubicBezTo>
                  <a:lnTo>
                    <a:pt x="2708" y="148"/>
                  </a:lnTo>
                  <a:cubicBezTo>
                    <a:pt x="2698" y="150"/>
                    <a:pt x="2687" y="151"/>
                    <a:pt x="2676" y="151"/>
                  </a:cubicBezTo>
                  <a:cubicBezTo>
                    <a:pt x="2534" y="151"/>
                    <a:pt x="2323" y="1"/>
                    <a:pt x="2164"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0" name="Google Shape;5420;p30"/>
            <p:cNvSpPr/>
            <p:nvPr/>
          </p:nvSpPr>
          <p:spPr>
            <a:xfrm>
              <a:off x="-1209225" y="4031875"/>
              <a:ext cx="103650" cy="71425"/>
            </a:xfrm>
            <a:custGeom>
              <a:rect b="b" l="l" r="r" t="t"/>
              <a:pathLst>
                <a:path extrusionOk="0" h="2857" w="4146">
                  <a:moveTo>
                    <a:pt x="3786" y="1"/>
                  </a:moveTo>
                  <a:cubicBezTo>
                    <a:pt x="3046" y="85"/>
                    <a:pt x="2305" y="64"/>
                    <a:pt x="1586" y="128"/>
                  </a:cubicBezTo>
                  <a:lnTo>
                    <a:pt x="1015" y="593"/>
                  </a:lnTo>
                  <a:cubicBezTo>
                    <a:pt x="931" y="678"/>
                    <a:pt x="888" y="762"/>
                    <a:pt x="867" y="889"/>
                  </a:cubicBezTo>
                  <a:cubicBezTo>
                    <a:pt x="867" y="1460"/>
                    <a:pt x="0" y="1756"/>
                    <a:pt x="254" y="2412"/>
                  </a:cubicBezTo>
                  <a:cubicBezTo>
                    <a:pt x="536" y="2704"/>
                    <a:pt x="899" y="2857"/>
                    <a:pt x="1245" y="2857"/>
                  </a:cubicBezTo>
                  <a:cubicBezTo>
                    <a:pt x="1652" y="2857"/>
                    <a:pt x="2036" y="2646"/>
                    <a:pt x="2242" y="2200"/>
                  </a:cubicBezTo>
                  <a:cubicBezTo>
                    <a:pt x="2305" y="2031"/>
                    <a:pt x="2263" y="1862"/>
                    <a:pt x="2157" y="1756"/>
                  </a:cubicBezTo>
                  <a:cubicBezTo>
                    <a:pt x="2106" y="1735"/>
                    <a:pt x="2059" y="1725"/>
                    <a:pt x="2015" y="1725"/>
                  </a:cubicBezTo>
                  <a:cubicBezTo>
                    <a:pt x="1762" y="1725"/>
                    <a:pt x="1611" y="2027"/>
                    <a:pt x="1362" y="2027"/>
                  </a:cubicBezTo>
                  <a:cubicBezTo>
                    <a:pt x="1314" y="2027"/>
                    <a:pt x="1262" y="2016"/>
                    <a:pt x="1206" y="1989"/>
                  </a:cubicBezTo>
                  <a:cubicBezTo>
                    <a:pt x="1461" y="1559"/>
                    <a:pt x="1576" y="1366"/>
                    <a:pt x="1705" y="1366"/>
                  </a:cubicBezTo>
                  <a:cubicBezTo>
                    <a:pt x="1811" y="1366"/>
                    <a:pt x="1926" y="1497"/>
                    <a:pt x="2136" y="1735"/>
                  </a:cubicBezTo>
                  <a:cubicBezTo>
                    <a:pt x="2338" y="1823"/>
                    <a:pt x="2499" y="1859"/>
                    <a:pt x="2631" y="1859"/>
                  </a:cubicBezTo>
                  <a:cubicBezTo>
                    <a:pt x="3230" y="1859"/>
                    <a:pt x="3210" y="1093"/>
                    <a:pt x="3574" y="868"/>
                  </a:cubicBezTo>
                  <a:lnTo>
                    <a:pt x="3574" y="868"/>
                  </a:lnTo>
                  <a:cubicBezTo>
                    <a:pt x="3426" y="1079"/>
                    <a:pt x="3320" y="1291"/>
                    <a:pt x="3765" y="1418"/>
                  </a:cubicBezTo>
                  <a:cubicBezTo>
                    <a:pt x="3765" y="953"/>
                    <a:pt x="4145" y="487"/>
                    <a:pt x="3786"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1" name="Google Shape;5421;p30"/>
            <p:cNvSpPr/>
            <p:nvPr/>
          </p:nvSpPr>
          <p:spPr>
            <a:xfrm>
              <a:off x="-2402600" y="4013900"/>
              <a:ext cx="103125" cy="108950"/>
            </a:xfrm>
            <a:custGeom>
              <a:rect b="b" l="l" r="r" t="t"/>
              <a:pathLst>
                <a:path extrusionOk="0" h="4358" w="4125">
                  <a:moveTo>
                    <a:pt x="3258" y="1"/>
                  </a:moveTo>
                  <a:cubicBezTo>
                    <a:pt x="1883" y="720"/>
                    <a:pt x="826" y="1925"/>
                    <a:pt x="276" y="3385"/>
                  </a:cubicBezTo>
                  <a:cubicBezTo>
                    <a:pt x="635" y="3638"/>
                    <a:pt x="1" y="4188"/>
                    <a:pt x="656" y="4358"/>
                  </a:cubicBezTo>
                  <a:cubicBezTo>
                    <a:pt x="720" y="4315"/>
                    <a:pt x="741" y="4231"/>
                    <a:pt x="656" y="4188"/>
                  </a:cubicBezTo>
                  <a:cubicBezTo>
                    <a:pt x="635" y="2285"/>
                    <a:pt x="4125" y="1206"/>
                    <a:pt x="3258"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2" name="Google Shape;5422;p30"/>
            <p:cNvSpPr/>
            <p:nvPr/>
          </p:nvSpPr>
          <p:spPr>
            <a:xfrm>
              <a:off x="-2066325" y="3800825"/>
              <a:ext cx="83575" cy="106975"/>
            </a:xfrm>
            <a:custGeom>
              <a:rect b="b" l="l" r="r" t="t"/>
              <a:pathLst>
                <a:path extrusionOk="0" h="4279" w="3343">
                  <a:moveTo>
                    <a:pt x="1333" y="1"/>
                  </a:moveTo>
                  <a:lnTo>
                    <a:pt x="1333" y="22"/>
                  </a:lnTo>
                  <a:cubicBezTo>
                    <a:pt x="678" y="1333"/>
                    <a:pt x="1" y="2856"/>
                    <a:pt x="995" y="4188"/>
                  </a:cubicBezTo>
                  <a:cubicBezTo>
                    <a:pt x="1021" y="4179"/>
                    <a:pt x="1044" y="4174"/>
                    <a:pt x="1064" y="4174"/>
                  </a:cubicBezTo>
                  <a:cubicBezTo>
                    <a:pt x="1093" y="4174"/>
                    <a:pt x="1118" y="4185"/>
                    <a:pt x="1143" y="4209"/>
                  </a:cubicBezTo>
                  <a:cubicBezTo>
                    <a:pt x="1255" y="4257"/>
                    <a:pt x="1355" y="4278"/>
                    <a:pt x="1445" y="4278"/>
                  </a:cubicBezTo>
                  <a:cubicBezTo>
                    <a:pt x="2033" y="4278"/>
                    <a:pt x="2193" y="3371"/>
                    <a:pt x="2560" y="3004"/>
                  </a:cubicBezTo>
                  <a:cubicBezTo>
                    <a:pt x="2814" y="2581"/>
                    <a:pt x="3342" y="2200"/>
                    <a:pt x="3152" y="1650"/>
                  </a:cubicBezTo>
                  <a:cubicBezTo>
                    <a:pt x="2964" y="1253"/>
                    <a:pt x="3272" y="339"/>
                    <a:pt x="2645" y="339"/>
                  </a:cubicBezTo>
                  <a:cubicBezTo>
                    <a:pt x="2638" y="339"/>
                    <a:pt x="2631" y="339"/>
                    <a:pt x="2623" y="339"/>
                  </a:cubicBezTo>
                  <a:cubicBezTo>
                    <a:pt x="1777" y="1016"/>
                    <a:pt x="2285" y="2116"/>
                    <a:pt x="1629" y="2940"/>
                  </a:cubicBezTo>
                  <a:cubicBezTo>
                    <a:pt x="678" y="2010"/>
                    <a:pt x="3258" y="318"/>
                    <a:pt x="1333"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3" name="Google Shape;5423;p30"/>
            <p:cNvSpPr/>
            <p:nvPr/>
          </p:nvSpPr>
          <p:spPr>
            <a:xfrm>
              <a:off x="-2386200" y="4013900"/>
              <a:ext cx="131150" cy="123250"/>
            </a:xfrm>
            <a:custGeom>
              <a:rect b="b" l="l" r="r" t="t"/>
              <a:pathLst>
                <a:path extrusionOk="0" h="4930" w="5246">
                  <a:moveTo>
                    <a:pt x="4273" y="1"/>
                  </a:moveTo>
                  <a:cubicBezTo>
                    <a:pt x="4251" y="974"/>
                    <a:pt x="3702" y="1672"/>
                    <a:pt x="2708" y="2116"/>
                  </a:cubicBezTo>
                  <a:cubicBezTo>
                    <a:pt x="2517" y="2200"/>
                    <a:pt x="2390" y="2306"/>
                    <a:pt x="2433" y="2475"/>
                  </a:cubicBezTo>
                  <a:cubicBezTo>
                    <a:pt x="2644" y="3448"/>
                    <a:pt x="1142" y="3533"/>
                    <a:pt x="1079" y="4400"/>
                  </a:cubicBezTo>
                  <a:cubicBezTo>
                    <a:pt x="1079" y="4474"/>
                    <a:pt x="957" y="4521"/>
                    <a:pt x="809" y="4521"/>
                  </a:cubicBezTo>
                  <a:cubicBezTo>
                    <a:pt x="661" y="4521"/>
                    <a:pt x="487" y="4474"/>
                    <a:pt x="381" y="4358"/>
                  </a:cubicBezTo>
                  <a:cubicBezTo>
                    <a:pt x="430" y="4210"/>
                    <a:pt x="343" y="4184"/>
                    <a:pt x="233" y="4184"/>
                  </a:cubicBezTo>
                  <a:cubicBezTo>
                    <a:pt x="173" y="4184"/>
                    <a:pt x="107" y="4191"/>
                    <a:pt x="51" y="4191"/>
                  </a:cubicBezTo>
                  <a:cubicBezTo>
                    <a:pt x="33" y="4191"/>
                    <a:pt x="16" y="4191"/>
                    <a:pt x="0" y="4188"/>
                  </a:cubicBezTo>
                  <a:lnTo>
                    <a:pt x="0" y="4358"/>
                  </a:lnTo>
                  <a:cubicBezTo>
                    <a:pt x="211" y="4625"/>
                    <a:pt x="478" y="4929"/>
                    <a:pt x="770" y="4929"/>
                  </a:cubicBezTo>
                  <a:cubicBezTo>
                    <a:pt x="918" y="4929"/>
                    <a:pt x="1071" y="4852"/>
                    <a:pt x="1227" y="4654"/>
                  </a:cubicBezTo>
                  <a:cubicBezTo>
                    <a:pt x="1713" y="4061"/>
                    <a:pt x="2433" y="3638"/>
                    <a:pt x="2771" y="2983"/>
                  </a:cubicBezTo>
                  <a:cubicBezTo>
                    <a:pt x="3157" y="2175"/>
                    <a:pt x="3471" y="1892"/>
                    <a:pt x="4244" y="1892"/>
                  </a:cubicBezTo>
                  <a:cubicBezTo>
                    <a:pt x="4402" y="1892"/>
                    <a:pt x="4579" y="1904"/>
                    <a:pt x="4780" y="1925"/>
                  </a:cubicBezTo>
                  <a:cubicBezTo>
                    <a:pt x="5245" y="1164"/>
                    <a:pt x="4865" y="551"/>
                    <a:pt x="4273"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4" name="Google Shape;5424;p30"/>
            <p:cNvSpPr/>
            <p:nvPr/>
          </p:nvSpPr>
          <p:spPr>
            <a:xfrm>
              <a:off x="-1054850" y="3608375"/>
              <a:ext cx="98375" cy="83775"/>
            </a:xfrm>
            <a:custGeom>
              <a:rect b="b" l="l" r="r" t="t"/>
              <a:pathLst>
                <a:path extrusionOk="0" h="3351" w="3935">
                  <a:moveTo>
                    <a:pt x="3286" y="0"/>
                  </a:moveTo>
                  <a:cubicBezTo>
                    <a:pt x="3065" y="0"/>
                    <a:pt x="2878" y="122"/>
                    <a:pt x="2814" y="360"/>
                  </a:cubicBezTo>
                  <a:cubicBezTo>
                    <a:pt x="2602" y="1121"/>
                    <a:pt x="1820" y="1460"/>
                    <a:pt x="1545" y="2115"/>
                  </a:cubicBezTo>
                  <a:cubicBezTo>
                    <a:pt x="1312" y="2284"/>
                    <a:pt x="1058" y="2454"/>
                    <a:pt x="804" y="2581"/>
                  </a:cubicBezTo>
                  <a:cubicBezTo>
                    <a:pt x="402" y="2729"/>
                    <a:pt x="1" y="2855"/>
                    <a:pt x="64" y="3342"/>
                  </a:cubicBezTo>
                  <a:cubicBezTo>
                    <a:pt x="126" y="3347"/>
                    <a:pt x="187" y="3350"/>
                    <a:pt x="248" y="3350"/>
                  </a:cubicBezTo>
                  <a:cubicBezTo>
                    <a:pt x="1839" y="3350"/>
                    <a:pt x="3181" y="1540"/>
                    <a:pt x="3934" y="339"/>
                  </a:cubicBezTo>
                  <a:cubicBezTo>
                    <a:pt x="3738" y="111"/>
                    <a:pt x="3496" y="0"/>
                    <a:pt x="3286"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5" name="Google Shape;5425;p30"/>
            <p:cNvSpPr/>
            <p:nvPr/>
          </p:nvSpPr>
          <p:spPr>
            <a:xfrm>
              <a:off x="-2025025" y="3796425"/>
              <a:ext cx="88800" cy="110275"/>
            </a:xfrm>
            <a:custGeom>
              <a:rect b="b" l="l" r="r" t="t"/>
              <a:pathLst>
                <a:path extrusionOk="0" h="4411" w="3552">
                  <a:moveTo>
                    <a:pt x="889" y="1"/>
                  </a:moveTo>
                  <a:cubicBezTo>
                    <a:pt x="649" y="1"/>
                    <a:pt x="619" y="221"/>
                    <a:pt x="1162" y="663"/>
                  </a:cubicBezTo>
                  <a:cubicBezTo>
                    <a:pt x="1373" y="832"/>
                    <a:pt x="1310" y="1001"/>
                    <a:pt x="1141" y="1150"/>
                  </a:cubicBezTo>
                  <a:cubicBezTo>
                    <a:pt x="992" y="1678"/>
                    <a:pt x="1881" y="2186"/>
                    <a:pt x="1141" y="2588"/>
                  </a:cubicBezTo>
                  <a:cubicBezTo>
                    <a:pt x="770" y="2670"/>
                    <a:pt x="1" y="4411"/>
                    <a:pt x="696" y="4411"/>
                  </a:cubicBezTo>
                  <a:cubicBezTo>
                    <a:pt x="716" y="4411"/>
                    <a:pt x="737" y="4409"/>
                    <a:pt x="760" y="4406"/>
                  </a:cubicBezTo>
                  <a:cubicBezTo>
                    <a:pt x="3552" y="1477"/>
                    <a:pt x="1512" y="1"/>
                    <a:pt x="889"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6" name="Google Shape;5426;p30"/>
            <p:cNvSpPr/>
            <p:nvPr/>
          </p:nvSpPr>
          <p:spPr>
            <a:xfrm>
              <a:off x="-2743625" y="4091025"/>
              <a:ext cx="81975" cy="78875"/>
            </a:xfrm>
            <a:custGeom>
              <a:rect b="b" l="l" r="r" t="t"/>
              <a:pathLst>
                <a:path extrusionOk="0" h="3155" w="3279">
                  <a:moveTo>
                    <a:pt x="2655" y="0"/>
                  </a:moveTo>
                  <a:cubicBezTo>
                    <a:pt x="2457" y="0"/>
                    <a:pt x="2305" y="192"/>
                    <a:pt x="1967" y="638"/>
                  </a:cubicBezTo>
                  <a:cubicBezTo>
                    <a:pt x="1269" y="1463"/>
                    <a:pt x="127" y="2034"/>
                    <a:pt x="0" y="3155"/>
                  </a:cubicBezTo>
                  <a:cubicBezTo>
                    <a:pt x="1756" y="2943"/>
                    <a:pt x="2411" y="2119"/>
                    <a:pt x="3279" y="300"/>
                  </a:cubicBezTo>
                  <a:cubicBezTo>
                    <a:pt x="2979" y="109"/>
                    <a:pt x="2804" y="0"/>
                    <a:pt x="2655"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7" name="Google Shape;5427;p30"/>
            <p:cNvSpPr/>
            <p:nvPr/>
          </p:nvSpPr>
          <p:spPr>
            <a:xfrm>
              <a:off x="-1964275" y="3977375"/>
              <a:ext cx="102600" cy="85350"/>
            </a:xfrm>
            <a:custGeom>
              <a:rect b="b" l="l" r="r" t="t"/>
              <a:pathLst>
                <a:path extrusionOk="0" h="3414" w="4104">
                  <a:moveTo>
                    <a:pt x="3439" y="0"/>
                  </a:moveTo>
                  <a:cubicBezTo>
                    <a:pt x="3010" y="0"/>
                    <a:pt x="3012" y="466"/>
                    <a:pt x="2814" y="700"/>
                  </a:cubicBezTo>
                  <a:cubicBezTo>
                    <a:pt x="2665" y="1145"/>
                    <a:pt x="1946" y="1335"/>
                    <a:pt x="1925" y="1758"/>
                  </a:cubicBezTo>
                  <a:cubicBezTo>
                    <a:pt x="1862" y="2836"/>
                    <a:pt x="635" y="2562"/>
                    <a:pt x="1" y="3090"/>
                  </a:cubicBezTo>
                  <a:cubicBezTo>
                    <a:pt x="278" y="3316"/>
                    <a:pt x="585" y="3413"/>
                    <a:pt x="902" y="3413"/>
                  </a:cubicBezTo>
                  <a:cubicBezTo>
                    <a:pt x="2401" y="3413"/>
                    <a:pt x="4103" y="1232"/>
                    <a:pt x="3702" y="45"/>
                  </a:cubicBezTo>
                  <a:cubicBezTo>
                    <a:pt x="3599" y="14"/>
                    <a:pt x="3513" y="0"/>
                    <a:pt x="3439"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8" name="Google Shape;5428;p30"/>
            <p:cNvSpPr/>
            <p:nvPr/>
          </p:nvSpPr>
          <p:spPr>
            <a:xfrm>
              <a:off x="-2311650" y="3692450"/>
              <a:ext cx="94325" cy="88925"/>
            </a:xfrm>
            <a:custGeom>
              <a:rect b="b" l="l" r="r" t="t"/>
              <a:pathLst>
                <a:path extrusionOk="0" h="3557" w="3773">
                  <a:moveTo>
                    <a:pt x="3321" y="0"/>
                  </a:moveTo>
                  <a:lnTo>
                    <a:pt x="3321" y="0"/>
                  </a:lnTo>
                  <a:cubicBezTo>
                    <a:pt x="1354" y="550"/>
                    <a:pt x="3109" y="2411"/>
                    <a:pt x="910" y="2749"/>
                  </a:cubicBezTo>
                  <a:cubicBezTo>
                    <a:pt x="635" y="2961"/>
                    <a:pt x="43" y="2686"/>
                    <a:pt x="0" y="3215"/>
                  </a:cubicBezTo>
                  <a:cubicBezTo>
                    <a:pt x="318" y="3453"/>
                    <a:pt x="646" y="3557"/>
                    <a:pt x="967" y="3557"/>
                  </a:cubicBezTo>
                  <a:cubicBezTo>
                    <a:pt x="2441" y="3557"/>
                    <a:pt x="3772" y="1372"/>
                    <a:pt x="3321"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9" name="Google Shape;5429;p30"/>
            <p:cNvSpPr/>
            <p:nvPr/>
          </p:nvSpPr>
          <p:spPr>
            <a:xfrm>
              <a:off x="-1678225" y="3763825"/>
              <a:ext cx="87800" cy="86200"/>
            </a:xfrm>
            <a:custGeom>
              <a:rect b="b" l="l" r="r" t="t"/>
              <a:pathLst>
                <a:path extrusionOk="0" h="3448" w="3512">
                  <a:moveTo>
                    <a:pt x="2538" y="0"/>
                  </a:moveTo>
                  <a:lnTo>
                    <a:pt x="2538" y="0"/>
                  </a:lnTo>
                  <a:cubicBezTo>
                    <a:pt x="2010" y="360"/>
                    <a:pt x="1777" y="1037"/>
                    <a:pt x="1016" y="1163"/>
                  </a:cubicBezTo>
                  <a:cubicBezTo>
                    <a:pt x="614" y="1375"/>
                    <a:pt x="550" y="1819"/>
                    <a:pt x="275" y="2136"/>
                  </a:cubicBezTo>
                  <a:cubicBezTo>
                    <a:pt x="0" y="2454"/>
                    <a:pt x="297" y="3448"/>
                    <a:pt x="783" y="3448"/>
                  </a:cubicBezTo>
                  <a:cubicBezTo>
                    <a:pt x="1756" y="3384"/>
                    <a:pt x="3088" y="3363"/>
                    <a:pt x="2708" y="2157"/>
                  </a:cubicBezTo>
                  <a:lnTo>
                    <a:pt x="2581" y="2115"/>
                  </a:lnTo>
                  <a:cubicBezTo>
                    <a:pt x="2242" y="2263"/>
                    <a:pt x="2306" y="2644"/>
                    <a:pt x="2010" y="2792"/>
                  </a:cubicBezTo>
                  <a:cubicBezTo>
                    <a:pt x="1919" y="2832"/>
                    <a:pt x="1780" y="2858"/>
                    <a:pt x="1669" y="2858"/>
                  </a:cubicBezTo>
                  <a:cubicBezTo>
                    <a:pt x="1547" y="2858"/>
                    <a:pt x="1458" y="2827"/>
                    <a:pt x="1502" y="2750"/>
                  </a:cubicBezTo>
                  <a:cubicBezTo>
                    <a:pt x="1735" y="2390"/>
                    <a:pt x="1291" y="1798"/>
                    <a:pt x="2010" y="1629"/>
                  </a:cubicBezTo>
                  <a:cubicBezTo>
                    <a:pt x="2581" y="1396"/>
                    <a:pt x="3511" y="296"/>
                    <a:pt x="2538"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0" name="Google Shape;5430;p30"/>
            <p:cNvSpPr/>
            <p:nvPr/>
          </p:nvSpPr>
          <p:spPr>
            <a:xfrm>
              <a:off x="-2786250" y="4057250"/>
              <a:ext cx="89275" cy="103275"/>
            </a:xfrm>
            <a:custGeom>
              <a:rect b="b" l="l" r="r" t="t"/>
              <a:pathLst>
                <a:path extrusionOk="0" h="4131" w="3571">
                  <a:moveTo>
                    <a:pt x="3320" y="1"/>
                  </a:moveTo>
                  <a:cubicBezTo>
                    <a:pt x="3281" y="1"/>
                    <a:pt x="3236" y="14"/>
                    <a:pt x="3186" y="43"/>
                  </a:cubicBezTo>
                  <a:cubicBezTo>
                    <a:pt x="1875" y="297"/>
                    <a:pt x="902" y="1799"/>
                    <a:pt x="500" y="2941"/>
                  </a:cubicBezTo>
                  <a:cubicBezTo>
                    <a:pt x="0" y="3367"/>
                    <a:pt x="808" y="4130"/>
                    <a:pt x="1326" y="4130"/>
                  </a:cubicBezTo>
                  <a:cubicBezTo>
                    <a:pt x="1553" y="4130"/>
                    <a:pt x="1725" y="3983"/>
                    <a:pt x="1705" y="3596"/>
                  </a:cubicBezTo>
                  <a:cubicBezTo>
                    <a:pt x="1748" y="3195"/>
                    <a:pt x="1134" y="2793"/>
                    <a:pt x="1473" y="2454"/>
                  </a:cubicBezTo>
                  <a:cubicBezTo>
                    <a:pt x="2107" y="1862"/>
                    <a:pt x="2424" y="1016"/>
                    <a:pt x="3334" y="614"/>
                  </a:cubicBezTo>
                  <a:cubicBezTo>
                    <a:pt x="3570" y="487"/>
                    <a:pt x="3557" y="1"/>
                    <a:pt x="3320"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1" name="Google Shape;5431;p30"/>
            <p:cNvSpPr/>
            <p:nvPr/>
          </p:nvSpPr>
          <p:spPr>
            <a:xfrm>
              <a:off x="-1699900" y="4050150"/>
              <a:ext cx="94675" cy="82875"/>
            </a:xfrm>
            <a:custGeom>
              <a:rect b="b" l="l" r="r" t="t"/>
              <a:pathLst>
                <a:path extrusionOk="0" h="3315" w="3787">
                  <a:moveTo>
                    <a:pt x="2841" y="0"/>
                  </a:moveTo>
                  <a:cubicBezTo>
                    <a:pt x="2127" y="0"/>
                    <a:pt x="1428" y="2279"/>
                    <a:pt x="952" y="2590"/>
                  </a:cubicBezTo>
                  <a:cubicBezTo>
                    <a:pt x="719" y="2759"/>
                    <a:pt x="0" y="2611"/>
                    <a:pt x="402" y="3225"/>
                  </a:cubicBezTo>
                  <a:cubicBezTo>
                    <a:pt x="528" y="3288"/>
                    <a:pt x="645" y="3315"/>
                    <a:pt x="756" y="3315"/>
                  </a:cubicBezTo>
                  <a:cubicBezTo>
                    <a:pt x="1391" y="3315"/>
                    <a:pt x="1814" y="2413"/>
                    <a:pt x="2390" y="2125"/>
                  </a:cubicBezTo>
                  <a:cubicBezTo>
                    <a:pt x="2919" y="1596"/>
                    <a:pt x="3786" y="1089"/>
                    <a:pt x="3173" y="179"/>
                  </a:cubicBezTo>
                  <a:cubicBezTo>
                    <a:pt x="3062" y="55"/>
                    <a:pt x="2952" y="0"/>
                    <a:pt x="2841"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2" name="Google Shape;5432;p30"/>
            <p:cNvSpPr/>
            <p:nvPr/>
          </p:nvSpPr>
          <p:spPr>
            <a:xfrm>
              <a:off x="-2789625" y="3788150"/>
              <a:ext cx="65050" cy="96625"/>
            </a:xfrm>
            <a:custGeom>
              <a:rect b="b" l="l" r="r" t="t"/>
              <a:pathLst>
                <a:path extrusionOk="0" h="3865" w="2602">
                  <a:moveTo>
                    <a:pt x="1840" y="0"/>
                  </a:moveTo>
                  <a:lnTo>
                    <a:pt x="1840" y="0"/>
                  </a:lnTo>
                  <a:cubicBezTo>
                    <a:pt x="1312" y="1481"/>
                    <a:pt x="1502" y="2813"/>
                    <a:pt x="0" y="3849"/>
                  </a:cubicBezTo>
                  <a:cubicBezTo>
                    <a:pt x="99" y="3859"/>
                    <a:pt x="189" y="3864"/>
                    <a:pt x="273" y="3864"/>
                  </a:cubicBezTo>
                  <a:cubicBezTo>
                    <a:pt x="1228" y="3864"/>
                    <a:pt x="1253" y="3226"/>
                    <a:pt x="1798" y="2623"/>
                  </a:cubicBezTo>
                  <a:cubicBezTo>
                    <a:pt x="2602" y="2073"/>
                    <a:pt x="2559" y="719"/>
                    <a:pt x="1840"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3" name="Google Shape;5433;p30"/>
            <p:cNvSpPr/>
            <p:nvPr/>
          </p:nvSpPr>
          <p:spPr>
            <a:xfrm>
              <a:off x="-1955800" y="3959800"/>
              <a:ext cx="84075" cy="62725"/>
            </a:xfrm>
            <a:custGeom>
              <a:rect b="b" l="l" r="r" t="t"/>
              <a:pathLst>
                <a:path extrusionOk="0" h="2509" w="3363">
                  <a:moveTo>
                    <a:pt x="2039" y="1"/>
                  </a:moveTo>
                  <a:cubicBezTo>
                    <a:pt x="1810" y="1"/>
                    <a:pt x="1590" y="17"/>
                    <a:pt x="1417" y="29"/>
                  </a:cubicBezTo>
                  <a:cubicBezTo>
                    <a:pt x="1840" y="1361"/>
                    <a:pt x="0" y="1425"/>
                    <a:pt x="402" y="2228"/>
                  </a:cubicBezTo>
                  <a:cubicBezTo>
                    <a:pt x="582" y="2430"/>
                    <a:pt x="773" y="2509"/>
                    <a:pt x="968" y="2509"/>
                  </a:cubicBezTo>
                  <a:cubicBezTo>
                    <a:pt x="1551" y="2509"/>
                    <a:pt x="2173" y="1800"/>
                    <a:pt x="2665" y="1530"/>
                  </a:cubicBezTo>
                  <a:cubicBezTo>
                    <a:pt x="2897" y="1277"/>
                    <a:pt x="2771" y="748"/>
                    <a:pt x="3363" y="748"/>
                  </a:cubicBezTo>
                  <a:cubicBezTo>
                    <a:pt x="3332" y="117"/>
                    <a:pt x="2652" y="1"/>
                    <a:pt x="2039"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4" name="Google Shape;5434;p30"/>
            <p:cNvSpPr/>
            <p:nvPr/>
          </p:nvSpPr>
          <p:spPr>
            <a:xfrm>
              <a:off x="-2043050" y="3795025"/>
              <a:ext cx="43900" cy="86200"/>
            </a:xfrm>
            <a:custGeom>
              <a:rect b="b" l="l" r="r" t="t"/>
              <a:pathLst>
                <a:path extrusionOk="0" h="3448" w="1756">
                  <a:moveTo>
                    <a:pt x="741" y="0"/>
                  </a:moveTo>
                  <a:cubicBezTo>
                    <a:pt x="587" y="0"/>
                    <a:pt x="455" y="42"/>
                    <a:pt x="402" y="233"/>
                  </a:cubicBezTo>
                  <a:cubicBezTo>
                    <a:pt x="1756" y="867"/>
                    <a:pt x="0" y="1840"/>
                    <a:pt x="212" y="2771"/>
                  </a:cubicBezTo>
                  <a:cubicBezTo>
                    <a:pt x="233" y="3045"/>
                    <a:pt x="64" y="3426"/>
                    <a:pt x="593" y="3447"/>
                  </a:cubicBezTo>
                  <a:cubicBezTo>
                    <a:pt x="1692" y="3405"/>
                    <a:pt x="1142" y="1375"/>
                    <a:pt x="1692" y="571"/>
                  </a:cubicBezTo>
                  <a:cubicBezTo>
                    <a:pt x="1354" y="486"/>
                    <a:pt x="1523" y="106"/>
                    <a:pt x="1206" y="21"/>
                  </a:cubicBezTo>
                  <a:cubicBezTo>
                    <a:pt x="1178" y="25"/>
                    <a:pt x="1149" y="27"/>
                    <a:pt x="1119" y="27"/>
                  </a:cubicBezTo>
                  <a:cubicBezTo>
                    <a:pt x="999" y="27"/>
                    <a:pt x="863" y="0"/>
                    <a:pt x="741"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5" name="Google Shape;5435;p30"/>
            <p:cNvSpPr/>
            <p:nvPr/>
          </p:nvSpPr>
          <p:spPr>
            <a:xfrm>
              <a:off x="-1207125" y="3842325"/>
              <a:ext cx="99900" cy="81125"/>
            </a:xfrm>
            <a:custGeom>
              <a:rect b="b" l="l" r="r" t="t"/>
              <a:pathLst>
                <a:path extrusionOk="0" h="3245" w="3996">
                  <a:moveTo>
                    <a:pt x="3626" y="1"/>
                  </a:moveTo>
                  <a:cubicBezTo>
                    <a:pt x="3227" y="1"/>
                    <a:pt x="2608" y="447"/>
                    <a:pt x="2813" y="857"/>
                  </a:cubicBezTo>
                  <a:cubicBezTo>
                    <a:pt x="2708" y="1788"/>
                    <a:pt x="614" y="2253"/>
                    <a:pt x="1" y="3057"/>
                  </a:cubicBezTo>
                  <a:cubicBezTo>
                    <a:pt x="184" y="3187"/>
                    <a:pt x="386" y="3245"/>
                    <a:pt x="600" y="3245"/>
                  </a:cubicBezTo>
                  <a:cubicBezTo>
                    <a:pt x="1841" y="3245"/>
                    <a:pt x="3462" y="1307"/>
                    <a:pt x="3913" y="477"/>
                  </a:cubicBezTo>
                  <a:cubicBezTo>
                    <a:pt x="3995" y="133"/>
                    <a:pt x="3843" y="1"/>
                    <a:pt x="3626"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6" name="Google Shape;5436;p30"/>
            <p:cNvSpPr/>
            <p:nvPr/>
          </p:nvSpPr>
          <p:spPr>
            <a:xfrm>
              <a:off x="-1440825" y="3903950"/>
              <a:ext cx="90450" cy="87775"/>
            </a:xfrm>
            <a:custGeom>
              <a:rect b="b" l="l" r="r" t="t"/>
              <a:pathLst>
                <a:path extrusionOk="0" h="3511" w="3618">
                  <a:moveTo>
                    <a:pt x="3045" y="1"/>
                  </a:moveTo>
                  <a:cubicBezTo>
                    <a:pt x="2929" y="1"/>
                    <a:pt x="2820" y="50"/>
                    <a:pt x="2750" y="169"/>
                  </a:cubicBezTo>
                  <a:cubicBezTo>
                    <a:pt x="2390" y="740"/>
                    <a:pt x="3152" y="1607"/>
                    <a:pt x="2221" y="1755"/>
                  </a:cubicBezTo>
                  <a:cubicBezTo>
                    <a:pt x="1735" y="2178"/>
                    <a:pt x="1" y="2728"/>
                    <a:pt x="1016" y="3511"/>
                  </a:cubicBezTo>
                  <a:cubicBezTo>
                    <a:pt x="1798" y="2876"/>
                    <a:pt x="3575" y="2601"/>
                    <a:pt x="3427" y="1396"/>
                  </a:cubicBezTo>
                  <a:cubicBezTo>
                    <a:pt x="3617" y="1078"/>
                    <a:pt x="3427" y="740"/>
                    <a:pt x="3554" y="444"/>
                  </a:cubicBezTo>
                  <a:cubicBezTo>
                    <a:pt x="3540" y="203"/>
                    <a:pt x="3279" y="1"/>
                    <a:pt x="3045"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7" name="Google Shape;5437;p30"/>
            <p:cNvSpPr/>
            <p:nvPr/>
          </p:nvSpPr>
          <p:spPr>
            <a:xfrm>
              <a:off x="-2317450" y="3668875"/>
              <a:ext cx="96225" cy="98400"/>
            </a:xfrm>
            <a:custGeom>
              <a:rect b="b" l="l" r="r" t="t"/>
              <a:pathLst>
                <a:path extrusionOk="0" h="3936" w="3849">
                  <a:moveTo>
                    <a:pt x="1791" y="0"/>
                  </a:moveTo>
                  <a:cubicBezTo>
                    <a:pt x="1353" y="0"/>
                    <a:pt x="906" y="63"/>
                    <a:pt x="825" y="457"/>
                  </a:cubicBezTo>
                  <a:cubicBezTo>
                    <a:pt x="1163" y="1091"/>
                    <a:pt x="359" y="1683"/>
                    <a:pt x="867" y="2275"/>
                  </a:cubicBezTo>
                  <a:cubicBezTo>
                    <a:pt x="874" y="2276"/>
                    <a:pt x="881" y="2276"/>
                    <a:pt x="888" y="2276"/>
                  </a:cubicBezTo>
                  <a:cubicBezTo>
                    <a:pt x="1665" y="2276"/>
                    <a:pt x="1339" y="1130"/>
                    <a:pt x="2051" y="795"/>
                  </a:cubicBezTo>
                  <a:lnTo>
                    <a:pt x="2051" y="795"/>
                  </a:lnTo>
                  <a:cubicBezTo>
                    <a:pt x="2013" y="1637"/>
                    <a:pt x="1854" y="3241"/>
                    <a:pt x="805" y="3241"/>
                  </a:cubicBezTo>
                  <a:cubicBezTo>
                    <a:pt x="695" y="3241"/>
                    <a:pt x="575" y="3223"/>
                    <a:pt x="444" y="3185"/>
                  </a:cubicBezTo>
                  <a:lnTo>
                    <a:pt x="444" y="3185"/>
                  </a:lnTo>
                  <a:cubicBezTo>
                    <a:pt x="1" y="3642"/>
                    <a:pt x="446" y="3936"/>
                    <a:pt x="907" y="3936"/>
                  </a:cubicBezTo>
                  <a:cubicBezTo>
                    <a:pt x="1151" y="3936"/>
                    <a:pt x="1398" y="3854"/>
                    <a:pt x="1523" y="3671"/>
                  </a:cubicBezTo>
                  <a:cubicBezTo>
                    <a:pt x="2009" y="3523"/>
                    <a:pt x="2284" y="3121"/>
                    <a:pt x="2643" y="2868"/>
                  </a:cubicBezTo>
                  <a:lnTo>
                    <a:pt x="2643" y="2550"/>
                  </a:lnTo>
                  <a:cubicBezTo>
                    <a:pt x="1671" y="1958"/>
                    <a:pt x="3849" y="1556"/>
                    <a:pt x="2453" y="12"/>
                  </a:cubicBezTo>
                  <a:lnTo>
                    <a:pt x="2453" y="12"/>
                  </a:lnTo>
                  <a:cubicBezTo>
                    <a:pt x="2425" y="14"/>
                    <a:pt x="2395" y="14"/>
                    <a:pt x="2363" y="14"/>
                  </a:cubicBezTo>
                  <a:cubicBezTo>
                    <a:pt x="2200" y="14"/>
                    <a:pt x="1997" y="0"/>
                    <a:pt x="1791"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8" name="Google Shape;5438;p30"/>
            <p:cNvSpPr/>
            <p:nvPr/>
          </p:nvSpPr>
          <p:spPr>
            <a:xfrm>
              <a:off x="-2754200" y="4058850"/>
              <a:ext cx="89900" cy="74375"/>
            </a:xfrm>
            <a:custGeom>
              <a:rect b="b" l="l" r="r" t="t"/>
              <a:pathLst>
                <a:path extrusionOk="0" h="2975" w="3596">
                  <a:moveTo>
                    <a:pt x="2052" y="0"/>
                  </a:moveTo>
                  <a:lnTo>
                    <a:pt x="2052" y="0"/>
                  </a:lnTo>
                  <a:cubicBezTo>
                    <a:pt x="2094" y="170"/>
                    <a:pt x="2115" y="339"/>
                    <a:pt x="1904" y="445"/>
                  </a:cubicBezTo>
                  <a:cubicBezTo>
                    <a:pt x="1333" y="762"/>
                    <a:pt x="0" y="2496"/>
                    <a:pt x="698" y="2919"/>
                  </a:cubicBezTo>
                  <a:cubicBezTo>
                    <a:pt x="785" y="2957"/>
                    <a:pt x="864" y="2974"/>
                    <a:pt x="936" y="2974"/>
                  </a:cubicBezTo>
                  <a:cubicBezTo>
                    <a:pt x="1184" y="2974"/>
                    <a:pt x="1360" y="2782"/>
                    <a:pt x="1523" y="2602"/>
                  </a:cubicBezTo>
                  <a:cubicBezTo>
                    <a:pt x="1988" y="1671"/>
                    <a:pt x="2919" y="1164"/>
                    <a:pt x="3596" y="445"/>
                  </a:cubicBezTo>
                  <a:cubicBezTo>
                    <a:pt x="3543" y="127"/>
                    <a:pt x="3268" y="80"/>
                    <a:pt x="2951" y="80"/>
                  </a:cubicBezTo>
                  <a:cubicBezTo>
                    <a:pt x="2815" y="80"/>
                    <a:pt x="2671" y="89"/>
                    <a:pt x="2534" y="89"/>
                  </a:cubicBezTo>
                  <a:cubicBezTo>
                    <a:pt x="2351" y="89"/>
                    <a:pt x="2179" y="73"/>
                    <a:pt x="2052"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9" name="Google Shape;5439;p30"/>
            <p:cNvSpPr/>
            <p:nvPr/>
          </p:nvSpPr>
          <p:spPr>
            <a:xfrm>
              <a:off x="-1445700" y="3896300"/>
              <a:ext cx="88975" cy="104875"/>
            </a:xfrm>
            <a:custGeom>
              <a:rect b="b" l="l" r="r" t="t"/>
              <a:pathLst>
                <a:path extrusionOk="0" h="4195" w="3559">
                  <a:moveTo>
                    <a:pt x="2453" y="1"/>
                  </a:moveTo>
                  <a:cubicBezTo>
                    <a:pt x="2421" y="1"/>
                    <a:pt x="2387" y="4"/>
                    <a:pt x="2353" y="10"/>
                  </a:cubicBezTo>
                  <a:cubicBezTo>
                    <a:pt x="2036" y="263"/>
                    <a:pt x="1697" y="454"/>
                    <a:pt x="1316" y="581"/>
                  </a:cubicBezTo>
                  <a:cubicBezTo>
                    <a:pt x="1278" y="1166"/>
                    <a:pt x="1545" y="1268"/>
                    <a:pt x="1822" y="1268"/>
                  </a:cubicBezTo>
                  <a:cubicBezTo>
                    <a:pt x="1970" y="1268"/>
                    <a:pt x="2120" y="1239"/>
                    <a:pt x="2229" y="1239"/>
                  </a:cubicBezTo>
                  <a:cubicBezTo>
                    <a:pt x="2366" y="1239"/>
                    <a:pt x="2436" y="1285"/>
                    <a:pt x="2353" y="1490"/>
                  </a:cubicBezTo>
                  <a:cubicBezTo>
                    <a:pt x="1972" y="2273"/>
                    <a:pt x="724" y="2357"/>
                    <a:pt x="534" y="3288"/>
                  </a:cubicBezTo>
                  <a:cubicBezTo>
                    <a:pt x="1" y="3751"/>
                    <a:pt x="212" y="4195"/>
                    <a:pt x="588" y="4195"/>
                  </a:cubicBezTo>
                  <a:cubicBezTo>
                    <a:pt x="778" y="4195"/>
                    <a:pt x="1011" y="4080"/>
                    <a:pt x="1211" y="3795"/>
                  </a:cubicBezTo>
                  <a:cubicBezTo>
                    <a:pt x="640" y="2865"/>
                    <a:pt x="2120" y="2759"/>
                    <a:pt x="2501" y="2167"/>
                  </a:cubicBezTo>
                  <a:cubicBezTo>
                    <a:pt x="3558" y="1977"/>
                    <a:pt x="2459" y="771"/>
                    <a:pt x="3241" y="285"/>
                  </a:cubicBezTo>
                  <a:cubicBezTo>
                    <a:pt x="2954" y="246"/>
                    <a:pt x="2754" y="1"/>
                    <a:pt x="2453"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0" name="Google Shape;5440;p30"/>
            <p:cNvSpPr/>
            <p:nvPr/>
          </p:nvSpPr>
          <p:spPr>
            <a:xfrm>
              <a:off x="-2068950" y="3801350"/>
              <a:ext cx="38075" cy="101025"/>
            </a:xfrm>
            <a:custGeom>
              <a:rect b="b" l="l" r="r" t="t"/>
              <a:pathLst>
                <a:path extrusionOk="0" h="4041" w="1523">
                  <a:moveTo>
                    <a:pt x="1438" y="1"/>
                  </a:moveTo>
                  <a:cubicBezTo>
                    <a:pt x="317" y="466"/>
                    <a:pt x="571" y="1629"/>
                    <a:pt x="148" y="2496"/>
                  </a:cubicBezTo>
                  <a:cubicBezTo>
                    <a:pt x="381" y="3025"/>
                    <a:pt x="0" y="3829"/>
                    <a:pt x="1015" y="4040"/>
                  </a:cubicBezTo>
                  <a:cubicBezTo>
                    <a:pt x="1332" y="3998"/>
                    <a:pt x="1311" y="3892"/>
                    <a:pt x="1184" y="3660"/>
                  </a:cubicBezTo>
                  <a:cubicBezTo>
                    <a:pt x="190" y="2412"/>
                    <a:pt x="1523" y="1270"/>
                    <a:pt x="1438"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1" name="Google Shape;5441;p30"/>
            <p:cNvSpPr/>
            <p:nvPr/>
          </p:nvSpPr>
          <p:spPr>
            <a:xfrm>
              <a:off x="-1966375" y="3961950"/>
              <a:ext cx="61350" cy="83775"/>
            </a:xfrm>
            <a:custGeom>
              <a:rect b="b" l="l" r="r" t="t"/>
              <a:pathLst>
                <a:path extrusionOk="0" h="3351" w="2454">
                  <a:moveTo>
                    <a:pt x="1687" y="0"/>
                  </a:moveTo>
                  <a:cubicBezTo>
                    <a:pt x="1476" y="0"/>
                    <a:pt x="1240" y="400"/>
                    <a:pt x="1036" y="493"/>
                  </a:cubicBezTo>
                  <a:cubicBezTo>
                    <a:pt x="1142" y="1064"/>
                    <a:pt x="656" y="1381"/>
                    <a:pt x="317" y="1762"/>
                  </a:cubicBezTo>
                  <a:cubicBezTo>
                    <a:pt x="0" y="2290"/>
                    <a:pt x="402" y="2734"/>
                    <a:pt x="571" y="3179"/>
                  </a:cubicBezTo>
                  <a:cubicBezTo>
                    <a:pt x="615" y="3310"/>
                    <a:pt x="743" y="3351"/>
                    <a:pt x="892" y="3351"/>
                  </a:cubicBezTo>
                  <a:cubicBezTo>
                    <a:pt x="1032" y="3351"/>
                    <a:pt x="1189" y="3315"/>
                    <a:pt x="1311" y="3284"/>
                  </a:cubicBezTo>
                  <a:cubicBezTo>
                    <a:pt x="1967" y="3136"/>
                    <a:pt x="1565" y="2586"/>
                    <a:pt x="1777" y="2269"/>
                  </a:cubicBezTo>
                  <a:lnTo>
                    <a:pt x="1777" y="2269"/>
                  </a:lnTo>
                  <a:cubicBezTo>
                    <a:pt x="1701" y="2283"/>
                    <a:pt x="1629" y="2289"/>
                    <a:pt x="1560" y="2289"/>
                  </a:cubicBezTo>
                  <a:cubicBezTo>
                    <a:pt x="901" y="2289"/>
                    <a:pt x="610" y="1691"/>
                    <a:pt x="1396" y="1423"/>
                  </a:cubicBezTo>
                  <a:cubicBezTo>
                    <a:pt x="2453" y="1127"/>
                    <a:pt x="2136" y="598"/>
                    <a:pt x="1777" y="27"/>
                  </a:cubicBezTo>
                  <a:cubicBezTo>
                    <a:pt x="1747" y="9"/>
                    <a:pt x="1717" y="0"/>
                    <a:pt x="1687"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2" name="Google Shape;5442;p30"/>
            <p:cNvSpPr/>
            <p:nvPr/>
          </p:nvSpPr>
          <p:spPr>
            <a:xfrm>
              <a:off x="-2808675" y="3778450"/>
              <a:ext cx="49750" cy="85475"/>
            </a:xfrm>
            <a:custGeom>
              <a:rect b="b" l="l" r="r" t="t"/>
              <a:pathLst>
                <a:path extrusionOk="0" h="3419" w="1990">
                  <a:moveTo>
                    <a:pt x="1208" y="0"/>
                  </a:moveTo>
                  <a:cubicBezTo>
                    <a:pt x="771" y="0"/>
                    <a:pt x="203" y="848"/>
                    <a:pt x="170" y="1213"/>
                  </a:cubicBezTo>
                  <a:cubicBezTo>
                    <a:pt x="149" y="1572"/>
                    <a:pt x="86" y="1932"/>
                    <a:pt x="276" y="2270"/>
                  </a:cubicBezTo>
                  <a:cubicBezTo>
                    <a:pt x="377" y="2317"/>
                    <a:pt x="456" y="2337"/>
                    <a:pt x="519" y="2337"/>
                  </a:cubicBezTo>
                  <a:cubicBezTo>
                    <a:pt x="852" y="2337"/>
                    <a:pt x="738" y="1784"/>
                    <a:pt x="1058" y="1784"/>
                  </a:cubicBezTo>
                  <a:cubicBezTo>
                    <a:pt x="1376" y="3412"/>
                    <a:pt x="191" y="2440"/>
                    <a:pt x="1" y="3137"/>
                  </a:cubicBezTo>
                  <a:cubicBezTo>
                    <a:pt x="170" y="3351"/>
                    <a:pt x="359" y="3419"/>
                    <a:pt x="551" y="3419"/>
                  </a:cubicBezTo>
                  <a:cubicBezTo>
                    <a:pt x="816" y="3419"/>
                    <a:pt x="1089" y="3292"/>
                    <a:pt x="1333" y="3243"/>
                  </a:cubicBezTo>
                  <a:cubicBezTo>
                    <a:pt x="1989" y="3095"/>
                    <a:pt x="1672" y="1551"/>
                    <a:pt x="1460" y="1086"/>
                  </a:cubicBezTo>
                  <a:cubicBezTo>
                    <a:pt x="1249" y="832"/>
                    <a:pt x="1270" y="452"/>
                    <a:pt x="1524" y="219"/>
                  </a:cubicBezTo>
                  <a:cubicBezTo>
                    <a:pt x="1437" y="64"/>
                    <a:pt x="1327" y="0"/>
                    <a:pt x="1208"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3" name="Google Shape;5443;p30"/>
            <p:cNvSpPr/>
            <p:nvPr/>
          </p:nvSpPr>
          <p:spPr>
            <a:xfrm>
              <a:off x="-1088675" y="3593575"/>
              <a:ext cx="68750" cy="87825"/>
            </a:xfrm>
            <a:custGeom>
              <a:rect b="b" l="l" r="r" t="t"/>
              <a:pathLst>
                <a:path extrusionOk="0" h="3513" w="2750">
                  <a:moveTo>
                    <a:pt x="2580" y="0"/>
                  </a:moveTo>
                  <a:lnTo>
                    <a:pt x="2580" y="0"/>
                  </a:lnTo>
                  <a:cubicBezTo>
                    <a:pt x="1544" y="64"/>
                    <a:pt x="635" y="1481"/>
                    <a:pt x="317" y="2369"/>
                  </a:cubicBezTo>
                  <a:cubicBezTo>
                    <a:pt x="0" y="2813"/>
                    <a:pt x="317" y="3194"/>
                    <a:pt x="677" y="3490"/>
                  </a:cubicBezTo>
                  <a:cubicBezTo>
                    <a:pt x="793" y="3505"/>
                    <a:pt x="890" y="3512"/>
                    <a:pt x="969" y="3512"/>
                  </a:cubicBezTo>
                  <a:cubicBezTo>
                    <a:pt x="1875" y="3512"/>
                    <a:pt x="589" y="2577"/>
                    <a:pt x="1036" y="2052"/>
                  </a:cubicBezTo>
                  <a:cubicBezTo>
                    <a:pt x="1269" y="1819"/>
                    <a:pt x="1354" y="1502"/>
                    <a:pt x="1607" y="1248"/>
                  </a:cubicBezTo>
                  <a:cubicBezTo>
                    <a:pt x="2750" y="1100"/>
                    <a:pt x="2305" y="825"/>
                    <a:pt x="2580"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4" name="Google Shape;5444;p30"/>
            <p:cNvSpPr/>
            <p:nvPr/>
          </p:nvSpPr>
          <p:spPr>
            <a:xfrm>
              <a:off x="-1974075" y="3998050"/>
              <a:ext cx="84900" cy="53525"/>
            </a:xfrm>
            <a:custGeom>
              <a:rect b="b" l="l" r="r" t="t"/>
              <a:pathLst>
                <a:path extrusionOk="0" h="2141" w="3396">
                  <a:moveTo>
                    <a:pt x="3396" y="0"/>
                  </a:moveTo>
                  <a:cubicBezTo>
                    <a:pt x="2846" y="64"/>
                    <a:pt x="2381" y="360"/>
                    <a:pt x="2085" y="804"/>
                  </a:cubicBezTo>
                  <a:cubicBezTo>
                    <a:pt x="2063" y="1058"/>
                    <a:pt x="1408" y="1100"/>
                    <a:pt x="1810" y="1502"/>
                  </a:cubicBezTo>
                  <a:cubicBezTo>
                    <a:pt x="1915" y="1629"/>
                    <a:pt x="1810" y="1756"/>
                    <a:pt x="1598" y="1777"/>
                  </a:cubicBezTo>
                  <a:cubicBezTo>
                    <a:pt x="1545" y="1777"/>
                    <a:pt x="1481" y="1778"/>
                    <a:pt x="1413" y="1778"/>
                  </a:cubicBezTo>
                  <a:cubicBezTo>
                    <a:pt x="1212" y="1778"/>
                    <a:pt x="990" y="1766"/>
                    <a:pt x="1006" y="1671"/>
                  </a:cubicBezTo>
                  <a:cubicBezTo>
                    <a:pt x="1091" y="1164"/>
                    <a:pt x="308" y="677"/>
                    <a:pt x="985" y="170"/>
                  </a:cubicBezTo>
                  <a:cubicBezTo>
                    <a:pt x="874" y="59"/>
                    <a:pt x="742" y="11"/>
                    <a:pt x="612" y="11"/>
                  </a:cubicBezTo>
                  <a:cubicBezTo>
                    <a:pt x="298" y="11"/>
                    <a:pt x="0" y="296"/>
                    <a:pt x="75" y="656"/>
                  </a:cubicBezTo>
                  <a:cubicBezTo>
                    <a:pt x="33" y="1015"/>
                    <a:pt x="329" y="1290"/>
                    <a:pt x="350" y="1650"/>
                  </a:cubicBezTo>
                  <a:cubicBezTo>
                    <a:pt x="366" y="1986"/>
                    <a:pt x="552" y="2141"/>
                    <a:pt x="844" y="2141"/>
                  </a:cubicBezTo>
                  <a:cubicBezTo>
                    <a:pt x="937" y="2141"/>
                    <a:pt x="1041" y="2125"/>
                    <a:pt x="1154" y="2094"/>
                  </a:cubicBezTo>
                  <a:cubicBezTo>
                    <a:pt x="1767" y="1904"/>
                    <a:pt x="2677" y="1967"/>
                    <a:pt x="2465" y="1015"/>
                  </a:cubicBezTo>
                  <a:cubicBezTo>
                    <a:pt x="2634" y="656"/>
                    <a:pt x="3311" y="444"/>
                    <a:pt x="3396"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5" name="Google Shape;5445;p30"/>
            <p:cNvSpPr/>
            <p:nvPr/>
          </p:nvSpPr>
          <p:spPr>
            <a:xfrm>
              <a:off x="-1722100" y="4027125"/>
              <a:ext cx="55525" cy="61375"/>
            </a:xfrm>
            <a:custGeom>
              <a:rect b="b" l="l" r="r" t="t"/>
              <a:pathLst>
                <a:path extrusionOk="0" h="2455" w="2221">
                  <a:moveTo>
                    <a:pt x="2221" y="1"/>
                  </a:moveTo>
                  <a:lnTo>
                    <a:pt x="2221" y="1"/>
                  </a:lnTo>
                  <a:cubicBezTo>
                    <a:pt x="804" y="318"/>
                    <a:pt x="360" y="1333"/>
                    <a:pt x="0" y="2390"/>
                  </a:cubicBezTo>
                  <a:cubicBezTo>
                    <a:pt x="108" y="2433"/>
                    <a:pt x="218" y="2455"/>
                    <a:pt x="327" y="2455"/>
                  </a:cubicBezTo>
                  <a:cubicBezTo>
                    <a:pt x="537" y="2455"/>
                    <a:pt x="742" y="2375"/>
                    <a:pt x="909" y="2221"/>
                  </a:cubicBezTo>
                  <a:cubicBezTo>
                    <a:pt x="1375" y="1862"/>
                    <a:pt x="1417" y="1227"/>
                    <a:pt x="2030" y="931"/>
                  </a:cubicBezTo>
                  <a:lnTo>
                    <a:pt x="2221" y="1"/>
                  </a:ln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6" name="Google Shape;5446;p30"/>
            <p:cNvSpPr/>
            <p:nvPr/>
          </p:nvSpPr>
          <p:spPr>
            <a:xfrm>
              <a:off x="-1677700" y="4028175"/>
              <a:ext cx="57125" cy="83050"/>
            </a:xfrm>
            <a:custGeom>
              <a:rect b="b" l="l" r="r" t="t"/>
              <a:pathLst>
                <a:path extrusionOk="0" h="3322" w="2285">
                  <a:moveTo>
                    <a:pt x="1735" y="1"/>
                  </a:moveTo>
                  <a:cubicBezTo>
                    <a:pt x="1396" y="149"/>
                    <a:pt x="677" y="128"/>
                    <a:pt x="1375" y="699"/>
                  </a:cubicBezTo>
                  <a:cubicBezTo>
                    <a:pt x="1841" y="1079"/>
                    <a:pt x="1" y="2327"/>
                    <a:pt x="254" y="3321"/>
                  </a:cubicBezTo>
                  <a:cubicBezTo>
                    <a:pt x="424" y="3300"/>
                    <a:pt x="614" y="3258"/>
                    <a:pt x="614" y="3131"/>
                  </a:cubicBezTo>
                  <a:cubicBezTo>
                    <a:pt x="572" y="2306"/>
                    <a:pt x="1545" y="1904"/>
                    <a:pt x="1714" y="1185"/>
                  </a:cubicBezTo>
                  <a:cubicBezTo>
                    <a:pt x="1746" y="1012"/>
                    <a:pt x="1834" y="955"/>
                    <a:pt x="1943" y="955"/>
                  </a:cubicBezTo>
                  <a:cubicBezTo>
                    <a:pt x="2048" y="955"/>
                    <a:pt x="2171" y="1007"/>
                    <a:pt x="2285" y="1058"/>
                  </a:cubicBezTo>
                  <a:cubicBezTo>
                    <a:pt x="2285" y="656"/>
                    <a:pt x="2242" y="233"/>
                    <a:pt x="1735"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7" name="Google Shape;5447;p30"/>
            <p:cNvSpPr/>
            <p:nvPr/>
          </p:nvSpPr>
          <p:spPr>
            <a:xfrm>
              <a:off x="-853400" y="3754725"/>
              <a:ext cx="70850" cy="55975"/>
            </a:xfrm>
            <a:custGeom>
              <a:rect b="b" l="l" r="r" t="t"/>
              <a:pathLst>
                <a:path extrusionOk="0" h="2239" w="2834">
                  <a:moveTo>
                    <a:pt x="2658" y="0"/>
                  </a:moveTo>
                  <a:cubicBezTo>
                    <a:pt x="2102" y="0"/>
                    <a:pt x="70" y="1639"/>
                    <a:pt x="1" y="1950"/>
                  </a:cubicBezTo>
                  <a:cubicBezTo>
                    <a:pt x="37" y="2133"/>
                    <a:pt x="200" y="2239"/>
                    <a:pt x="364" y="2239"/>
                  </a:cubicBezTo>
                  <a:cubicBezTo>
                    <a:pt x="485" y="2239"/>
                    <a:pt x="606" y="2182"/>
                    <a:pt x="677" y="2056"/>
                  </a:cubicBezTo>
                  <a:cubicBezTo>
                    <a:pt x="1248" y="1337"/>
                    <a:pt x="2285" y="1062"/>
                    <a:pt x="2771" y="280"/>
                  </a:cubicBezTo>
                  <a:cubicBezTo>
                    <a:pt x="2833" y="82"/>
                    <a:pt x="2783" y="0"/>
                    <a:pt x="2658"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8" name="Google Shape;5448;p30"/>
            <p:cNvSpPr/>
            <p:nvPr/>
          </p:nvSpPr>
          <p:spPr>
            <a:xfrm>
              <a:off x="-2343900" y="3700375"/>
              <a:ext cx="64525" cy="72450"/>
            </a:xfrm>
            <a:custGeom>
              <a:rect b="b" l="l" r="r" t="t"/>
              <a:pathLst>
                <a:path extrusionOk="0" h="2898" w="2581">
                  <a:moveTo>
                    <a:pt x="1333" y="0"/>
                  </a:moveTo>
                  <a:cubicBezTo>
                    <a:pt x="889" y="825"/>
                    <a:pt x="0" y="2454"/>
                    <a:pt x="1290" y="2898"/>
                  </a:cubicBezTo>
                  <a:cubicBezTo>
                    <a:pt x="1409" y="2752"/>
                    <a:pt x="1582" y="2736"/>
                    <a:pt x="1764" y="2736"/>
                  </a:cubicBezTo>
                  <a:cubicBezTo>
                    <a:pt x="1815" y="2736"/>
                    <a:pt x="1868" y="2737"/>
                    <a:pt x="1919" y="2737"/>
                  </a:cubicBezTo>
                  <a:cubicBezTo>
                    <a:pt x="2107" y="2737"/>
                    <a:pt x="2289" y="2720"/>
                    <a:pt x="2411" y="2559"/>
                  </a:cubicBezTo>
                  <a:cubicBezTo>
                    <a:pt x="2389" y="2558"/>
                    <a:pt x="2366" y="2557"/>
                    <a:pt x="2343" y="2557"/>
                  </a:cubicBezTo>
                  <a:cubicBezTo>
                    <a:pt x="2206" y="2557"/>
                    <a:pt x="2066" y="2580"/>
                    <a:pt x="1930" y="2580"/>
                  </a:cubicBezTo>
                  <a:cubicBezTo>
                    <a:pt x="1772" y="2580"/>
                    <a:pt x="1618" y="2549"/>
                    <a:pt x="1481" y="2411"/>
                  </a:cubicBezTo>
                  <a:cubicBezTo>
                    <a:pt x="1100" y="1629"/>
                    <a:pt x="2581" y="318"/>
                    <a:pt x="1333"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9" name="Google Shape;5449;p30"/>
            <p:cNvSpPr/>
            <p:nvPr/>
          </p:nvSpPr>
          <p:spPr>
            <a:xfrm>
              <a:off x="-1185450" y="4084450"/>
              <a:ext cx="52900" cy="46850"/>
            </a:xfrm>
            <a:custGeom>
              <a:rect b="b" l="l" r="r" t="t"/>
              <a:pathLst>
                <a:path extrusionOk="0" h="1874" w="2116">
                  <a:moveTo>
                    <a:pt x="1619" y="1"/>
                  </a:moveTo>
                  <a:cubicBezTo>
                    <a:pt x="1160" y="1"/>
                    <a:pt x="641" y="525"/>
                    <a:pt x="276" y="753"/>
                  </a:cubicBezTo>
                  <a:cubicBezTo>
                    <a:pt x="1" y="1049"/>
                    <a:pt x="170" y="1578"/>
                    <a:pt x="445" y="1874"/>
                  </a:cubicBezTo>
                  <a:cubicBezTo>
                    <a:pt x="1291" y="1578"/>
                    <a:pt x="1650" y="880"/>
                    <a:pt x="2116" y="288"/>
                  </a:cubicBezTo>
                  <a:cubicBezTo>
                    <a:pt x="1967" y="80"/>
                    <a:pt x="1798" y="1"/>
                    <a:pt x="1619"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0" name="Google Shape;5450;p30"/>
            <p:cNvSpPr/>
            <p:nvPr/>
          </p:nvSpPr>
          <p:spPr>
            <a:xfrm>
              <a:off x="-1229250" y="4107250"/>
              <a:ext cx="54925" cy="33150"/>
            </a:xfrm>
            <a:custGeom>
              <a:rect b="b" l="l" r="r" t="t"/>
              <a:pathLst>
                <a:path extrusionOk="0" h="1326" w="2197">
                  <a:moveTo>
                    <a:pt x="256" y="1"/>
                  </a:moveTo>
                  <a:cubicBezTo>
                    <a:pt x="0" y="1"/>
                    <a:pt x="44" y="176"/>
                    <a:pt x="167" y="666"/>
                  </a:cubicBezTo>
                  <a:cubicBezTo>
                    <a:pt x="615" y="1114"/>
                    <a:pt x="919" y="1326"/>
                    <a:pt x="1254" y="1326"/>
                  </a:cubicBezTo>
                  <a:cubicBezTo>
                    <a:pt x="1519" y="1326"/>
                    <a:pt x="1804" y="1193"/>
                    <a:pt x="2197" y="941"/>
                  </a:cubicBezTo>
                  <a:lnTo>
                    <a:pt x="2197" y="327"/>
                  </a:lnTo>
                  <a:cubicBezTo>
                    <a:pt x="1816" y="95"/>
                    <a:pt x="1372" y="264"/>
                    <a:pt x="991" y="137"/>
                  </a:cubicBezTo>
                  <a:cubicBezTo>
                    <a:pt x="630" y="54"/>
                    <a:pt x="397" y="1"/>
                    <a:pt x="256"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1" name="Google Shape;5451;p30"/>
            <p:cNvSpPr/>
            <p:nvPr/>
          </p:nvSpPr>
          <p:spPr>
            <a:xfrm>
              <a:off x="-1212950" y="3839725"/>
              <a:ext cx="111600" cy="76650"/>
            </a:xfrm>
            <a:custGeom>
              <a:rect b="b" l="l" r="r" t="t"/>
              <a:pathLst>
                <a:path extrusionOk="0" h="3066" w="4464">
                  <a:moveTo>
                    <a:pt x="3772" y="1"/>
                  </a:moveTo>
                  <a:cubicBezTo>
                    <a:pt x="2618" y="1"/>
                    <a:pt x="3318" y="1426"/>
                    <a:pt x="1947" y="1554"/>
                  </a:cubicBezTo>
                  <a:cubicBezTo>
                    <a:pt x="1926" y="2463"/>
                    <a:pt x="487" y="2146"/>
                    <a:pt x="1" y="2696"/>
                  </a:cubicBezTo>
                  <a:cubicBezTo>
                    <a:pt x="87" y="2953"/>
                    <a:pt x="240" y="3065"/>
                    <a:pt x="448" y="3065"/>
                  </a:cubicBezTo>
                  <a:cubicBezTo>
                    <a:pt x="548" y="3065"/>
                    <a:pt x="660" y="3040"/>
                    <a:pt x="784" y="2992"/>
                  </a:cubicBezTo>
                  <a:cubicBezTo>
                    <a:pt x="1439" y="2082"/>
                    <a:pt x="3279" y="2082"/>
                    <a:pt x="3173" y="729"/>
                  </a:cubicBezTo>
                  <a:cubicBezTo>
                    <a:pt x="3122" y="484"/>
                    <a:pt x="3487" y="270"/>
                    <a:pt x="3784" y="270"/>
                  </a:cubicBezTo>
                  <a:cubicBezTo>
                    <a:pt x="3975" y="270"/>
                    <a:pt x="4138" y="358"/>
                    <a:pt x="4146" y="581"/>
                  </a:cubicBezTo>
                  <a:cubicBezTo>
                    <a:pt x="4358" y="475"/>
                    <a:pt x="4379" y="263"/>
                    <a:pt x="4464" y="115"/>
                  </a:cubicBezTo>
                  <a:cubicBezTo>
                    <a:pt x="4178" y="35"/>
                    <a:pt x="3952" y="1"/>
                    <a:pt x="3772"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2" name="Google Shape;5452;p30"/>
            <p:cNvSpPr/>
            <p:nvPr/>
          </p:nvSpPr>
          <p:spPr>
            <a:xfrm>
              <a:off x="-1453300" y="3905525"/>
              <a:ext cx="62725" cy="53325"/>
            </a:xfrm>
            <a:custGeom>
              <a:rect b="b" l="l" r="r" t="t"/>
              <a:pathLst>
                <a:path extrusionOk="0" h="2133" w="2509">
                  <a:moveTo>
                    <a:pt x="1684" y="0"/>
                  </a:moveTo>
                  <a:cubicBezTo>
                    <a:pt x="1113" y="275"/>
                    <a:pt x="605" y="656"/>
                    <a:pt x="182" y="1142"/>
                  </a:cubicBezTo>
                  <a:cubicBezTo>
                    <a:pt x="0" y="1753"/>
                    <a:pt x="42" y="2133"/>
                    <a:pt x="273" y="2133"/>
                  </a:cubicBezTo>
                  <a:cubicBezTo>
                    <a:pt x="418" y="2133"/>
                    <a:pt x="637" y="1984"/>
                    <a:pt x="923" y="1650"/>
                  </a:cubicBezTo>
                  <a:cubicBezTo>
                    <a:pt x="1853" y="1290"/>
                    <a:pt x="2509" y="1311"/>
                    <a:pt x="1684" y="191"/>
                  </a:cubicBezTo>
                  <a:cubicBezTo>
                    <a:pt x="1747" y="169"/>
                    <a:pt x="1769" y="42"/>
                    <a:pt x="1684"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3" name="Google Shape;5453;p30"/>
            <p:cNvSpPr/>
            <p:nvPr/>
          </p:nvSpPr>
          <p:spPr>
            <a:xfrm>
              <a:off x="-1616375" y="3758075"/>
              <a:ext cx="48150" cy="53125"/>
            </a:xfrm>
            <a:custGeom>
              <a:rect b="b" l="l" r="r" t="t"/>
              <a:pathLst>
                <a:path extrusionOk="0" h="2125" w="1926">
                  <a:moveTo>
                    <a:pt x="769" y="0"/>
                  </a:moveTo>
                  <a:cubicBezTo>
                    <a:pt x="512" y="0"/>
                    <a:pt x="248" y="64"/>
                    <a:pt x="1" y="188"/>
                  </a:cubicBezTo>
                  <a:cubicBezTo>
                    <a:pt x="149" y="442"/>
                    <a:pt x="487" y="590"/>
                    <a:pt x="234" y="928"/>
                  </a:cubicBezTo>
                  <a:cubicBezTo>
                    <a:pt x="593" y="1288"/>
                    <a:pt x="276" y="1732"/>
                    <a:pt x="466" y="2112"/>
                  </a:cubicBezTo>
                  <a:cubicBezTo>
                    <a:pt x="516" y="2121"/>
                    <a:pt x="562" y="2125"/>
                    <a:pt x="605" y="2125"/>
                  </a:cubicBezTo>
                  <a:cubicBezTo>
                    <a:pt x="1453" y="2125"/>
                    <a:pt x="1000" y="611"/>
                    <a:pt x="1926" y="611"/>
                  </a:cubicBezTo>
                  <a:cubicBezTo>
                    <a:pt x="1644" y="195"/>
                    <a:pt x="1217" y="0"/>
                    <a:pt x="769"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4" name="Google Shape;5454;p30"/>
            <p:cNvSpPr/>
            <p:nvPr/>
          </p:nvSpPr>
          <p:spPr>
            <a:xfrm>
              <a:off x="-1733750" y="4083050"/>
              <a:ext cx="57675" cy="47200"/>
            </a:xfrm>
            <a:custGeom>
              <a:rect b="b" l="l" r="r" t="t"/>
              <a:pathLst>
                <a:path extrusionOk="0" h="1888" w="2307">
                  <a:moveTo>
                    <a:pt x="1083" y="0"/>
                  </a:moveTo>
                  <a:cubicBezTo>
                    <a:pt x="871" y="0"/>
                    <a:pt x="661" y="47"/>
                    <a:pt x="466" y="153"/>
                  </a:cubicBezTo>
                  <a:lnTo>
                    <a:pt x="445" y="153"/>
                  </a:lnTo>
                  <a:cubicBezTo>
                    <a:pt x="1" y="1549"/>
                    <a:pt x="530" y="1613"/>
                    <a:pt x="1756" y="1888"/>
                  </a:cubicBezTo>
                  <a:cubicBezTo>
                    <a:pt x="1650" y="1486"/>
                    <a:pt x="2116" y="1486"/>
                    <a:pt x="2306" y="1274"/>
                  </a:cubicBezTo>
                  <a:lnTo>
                    <a:pt x="2306" y="1274"/>
                  </a:lnTo>
                  <a:cubicBezTo>
                    <a:pt x="2229" y="1288"/>
                    <a:pt x="2154" y="1295"/>
                    <a:pt x="2084" y="1295"/>
                  </a:cubicBezTo>
                  <a:cubicBezTo>
                    <a:pt x="1400" y="1295"/>
                    <a:pt x="1034" y="676"/>
                    <a:pt x="1206" y="5"/>
                  </a:cubicBezTo>
                  <a:cubicBezTo>
                    <a:pt x="1165" y="2"/>
                    <a:pt x="1124" y="0"/>
                    <a:pt x="1083"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5" name="Google Shape;5455;p30"/>
            <p:cNvSpPr/>
            <p:nvPr/>
          </p:nvSpPr>
          <p:spPr>
            <a:xfrm>
              <a:off x="-1208000" y="3821450"/>
              <a:ext cx="62225" cy="45350"/>
            </a:xfrm>
            <a:custGeom>
              <a:rect b="b" l="l" r="r" t="t"/>
              <a:pathLst>
                <a:path extrusionOk="0" h="1814" w="2489">
                  <a:moveTo>
                    <a:pt x="1897" y="0"/>
                  </a:moveTo>
                  <a:lnTo>
                    <a:pt x="839" y="677"/>
                  </a:lnTo>
                  <a:cubicBezTo>
                    <a:pt x="879" y="933"/>
                    <a:pt x="1" y="1813"/>
                    <a:pt x="478" y="1813"/>
                  </a:cubicBezTo>
                  <a:cubicBezTo>
                    <a:pt x="513" y="1813"/>
                    <a:pt x="556" y="1808"/>
                    <a:pt x="607" y="1798"/>
                  </a:cubicBezTo>
                  <a:cubicBezTo>
                    <a:pt x="1262" y="1312"/>
                    <a:pt x="2489" y="1164"/>
                    <a:pt x="1897"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6" name="Google Shape;5456;p30"/>
            <p:cNvSpPr/>
            <p:nvPr/>
          </p:nvSpPr>
          <p:spPr>
            <a:xfrm>
              <a:off x="-2325400" y="3681825"/>
              <a:ext cx="40100" cy="78850"/>
            </a:xfrm>
            <a:custGeom>
              <a:rect b="b" l="l" r="r" t="t"/>
              <a:pathLst>
                <a:path extrusionOk="0" h="3154" w="1604">
                  <a:moveTo>
                    <a:pt x="1244" y="1"/>
                  </a:moveTo>
                  <a:cubicBezTo>
                    <a:pt x="939" y="1"/>
                    <a:pt x="529" y="310"/>
                    <a:pt x="593" y="742"/>
                  </a:cubicBezTo>
                  <a:cubicBezTo>
                    <a:pt x="1587" y="1313"/>
                    <a:pt x="1" y="2307"/>
                    <a:pt x="741" y="3153"/>
                  </a:cubicBezTo>
                  <a:cubicBezTo>
                    <a:pt x="698" y="2942"/>
                    <a:pt x="804" y="2709"/>
                    <a:pt x="1016" y="2603"/>
                  </a:cubicBezTo>
                  <a:cubicBezTo>
                    <a:pt x="1143" y="2328"/>
                    <a:pt x="1164" y="2011"/>
                    <a:pt x="1121" y="1715"/>
                  </a:cubicBezTo>
                  <a:cubicBezTo>
                    <a:pt x="1396" y="1334"/>
                    <a:pt x="1143" y="827"/>
                    <a:pt x="1544" y="467"/>
                  </a:cubicBezTo>
                  <a:cubicBezTo>
                    <a:pt x="1604" y="138"/>
                    <a:pt x="1447" y="1"/>
                    <a:pt x="1244"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7" name="Google Shape;5457;p30"/>
            <p:cNvSpPr/>
            <p:nvPr/>
          </p:nvSpPr>
          <p:spPr>
            <a:xfrm>
              <a:off x="-1236725" y="4088800"/>
              <a:ext cx="61875" cy="35100"/>
            </a:xfrm>
            <a:custGeom>
              <a:rect b="b" l="l" r="r" t="t"/>
              <a:pathLst>
                <a:path extrusionOk="0" h="1404" w="2475">
                  <a:moveTo>
                    <a:pt x="1116" y="0"/>
                  </a:moveTo>
                  <a:cubicBezTo>
                    <a:pt x="773" y="0"/>
                    <a:pt x="529" y="325"/>
                    <a:pt x="191" y="325"/>
                  </a:cubicBezTo>
                  <a:cubicBezTo>
                    <a:pt x="106" y="706"/>
                    <a:pt x="0" y="1171"/>
                    <a:pt x="444" y="1404"/>
                  </a:cubicBezTo>
                  <a:cubicBezTo>
                    <a:pt x="396" y="1017"/>
                    <a:pt x="483" y="906"/>
                    <a:pt x="623" y="906"/>
                  </a:cubicBezTo>
                  <a:cubicBezTo>
                    <a:pt x="809" y="906"/>
                    <a:pt x="1087" y="1099"/>
                    <a:pt x="1269" y="1099"/>
                  </a:cubicBezTo>
                  <a:cubicBezTo>
                    <a:pt x="1310" y="1099"/>
                    <a:pt x="1346" y="1090"/>
                    <a:pt x="1375" y="1065"/>
                  </a:cubicBezTo>
                  <a:cubicBezTo>
                    <a:pt x="1476" y="964"/>
                    <a:pt x="1364" y="747"/>
                    <a:pt x="1503" y="747"/>
                  </a:cubicBezTo>
                  <a:cubicBezTo>
                    <a:pt x="1509" y="747"/>
                    <a:pt x="1516" y="747"/>
                    <a:pt x="1523" y="748"/>
                  </a:cubicBezTo>
                  <a:cubicBezTo>
                    <a:pt x="1692" y="769"/>
                    <a:pt x="1523" y="960"/>
                    <a:pt x="1565" y="1065"/>
                  </a:cubicBezTo>
                  <a:cubicBezTo>
                    <a:pt x="1648" y="1148"/>
                    <a:pt x="1733" y="1176"/>
                    <a:pt x="1818" y="1176"/>
                  </a:cubicBezTo>
                  <a:cubicBezTo>
                    <a:pt x="2000" y="1176"/>
                    <a:pt x="2186" y="1047"/>
                    <a:pt x="2366" y="1047"/>
                  </a:cubicBezTo>
                  <a:cubicBezTo>
                    <a:pt x="2402" y="1047"/>
                    <a:pt x="2439" y="1053"/>
                    <a:pt x="2475" y="1065"/>
                  </a:cubicBezTo>
                  <a:cubicBezTo>
                    <a:pt x="2390" y="473"/>
                    <a:pt x="1967" y="177"/>
                    <a:pt x="1396" y="71"/>
                  </a:cubicBezTo>
                  <a:cubicBezTo>
                    <a:pt x="1295" y="21"/>
                    <a:pt x="1202" y="0"/>
                    <a:pt x="1116"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8" name="Google Shape;5458;p30"/>
            <p:cNvSpPr/>
            <p:nvPr/>
          </p:nvSpPr>
          <p:spPr>
            <a:xfrm>
              <a:off x="-1155825" y="4050400"/>
              <a:ext cx="40725" cy="41250"/>
            </a:xfrm>
            <a:custGeom>
              <a:rect b="b" l="l" r="r" t="t"/>
              <a:pathLst>
                <a:path extrusionOk="0" h="1650" w="1629">
                  <a:moveTo>
                    <a:pt x="1354" y="0"/>
                  </a:moveTo>
                  <a:lnTo>
                    <a:pt x="1354" y="0"/>
                  </a:lnTo>
                  <a:cubicBezTo>
                    <a:pt x="635" y="973"/>
                    <a:pt x="635" y="973"/>
                    <a:pt x="0" y="994"/>
                  </a:cubicBezTo>
                  <a:lnTo>
                    <a:pt x="0" y="1481"/>
                  </a:lnTo>
                  <a:cubicBezTo>
                    <a:pt x="88" y="1528"/>
                    <a:pt x="188" y="1539"/>
                    <a:pt x="291" y="1539"/>
                  </a:cubicBezTo>
                  <a:cubicBezTo>
                    <a:pt x="372" y="1539"/>
                    <a:pt x="455" y="1532"/>
                    <a:pt x="538" y="1532"/>
                  </a:cubicBezTo>
                  <a:cubicBezTo>
                    <a:pt x="677" y="1532"/>
                    <a:pt x="813" y="1551"/>
                    <a:pt x="931" y="1650"/>
                  </a:cubicBezTo>
                  <a:cubicBezTo>
                    <a:pt x="1375" y="1438"/>
                    <a:pt x="1438" y="1036"/>
                    <a:pt x="1607" y="677"/>
                  </a:cubicBezTo>
                  <a:cubicBezTo>
                    <a:pt x="1311" y="529"/>
                    <a:pt x="1629" y="169"/>
                    <a:pt x="1354"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9" name="Google Shape;5459;p30"/>
            <p:cNvSpPr/>
            <p:nvPr/>
          </p:nvSpPr>
          <p:spPr>
            <a:xfrm>
              <a:off x="-2706625" y="4069925"/>
              <a:ext cx="49725" cy="45725"/>
            </a:xfrm>
            <a:custGeom>
              <a:rect b="b" l="l" r="r" t="t"/>
              <a:pathLst>
                <a:path extrusionOk="0" h="1829" w="1989">
                  <a:moveTo>
                    <a:pt x="1658" y="1"/>
                  </a:moveTo>
                  <a:cubicBezTo>
                    <a:pt x="1179" y="1"/>
                    <a:pt x="1051" y="430"/>
                    <a:pt x="741" y="657"/>
                  </a:cubicBezTo>
                  <a:cubicBezTo>
                    <a:pt x="403" y="996"/>
                    <a:pt x="85" y="1355"/>
                    <a:pt x="1" y="1799"/>
                  </a:cubicBezTo>
                  <a:cubicBezTo>
                    <a:pt x="67" y="1819"/>
                    <a:pt x="128" y="1828"/>
                    <a:pt x="184" y="1828"/>
                  </a:cubicBezTo>
                  <a:cubicBezTo>
                    <a:pt x="724" y="1828"/>
                    <a:pt x="848" y="997"/>
                    <a:pt x="1372" y="997"/>
                  </a:cubicBezTo>
                  <a:cubicBezTo>
                    <a:pt x="1490" y="997"/>
                    <a:pt x="1629" y="1039"/>
                    <a:pt x="1799" y="1144"/>
                  </a:cubicBezTo>
                  <a:cubicBezTo>
                    <a:pt x="1735" y="763"/>
                    <a:pt x="1989" y="361"/>
                    <a:pt x="1693" y="2"/>
                  </a:cubicBezTo>
                  <a:cubicBezTo>
                    <a:pt x="1681" y="1"/>
                    <a:pt x="1670" y="1"/>
                    <a:pt x="1658"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0" name="Google Shape;5460;p30"/>
            <p:cNvSpPr/>
            <p:nvPr/>
          </p:nvSpPr>
          <p:spPr>
            <a:xfrm>
              <a:off x="-2283100" y="3669175"/>
              <a:ext cx="56600" cy="63475"/>
            </a:xfrm>
            <a:custGeom>
              <a:rect b="b" l="l" r="r" t="t"/>
              <a:pathLst>
                <a:path extrusionOk="0" h="2539" w="2264">
                  <a:moveTo>
                    <a:pt x="1079" y="0"/>
                  </a:moveTo>
                  <a:cubicBezTo>
                    <a:pt x="1037" y="127"/>
                    <a:pt x="931" y="318"/>
                    <a:pt x="973" y="360"/>
                  </a:cubicBezTo>
                  <a:cubicBezTo>
                    <a:pt x="2264" y="1185"/>
                    <a:pt x="1" y="2094"/>
                    <a:pt x="1269" y="2538"/>
                  </a:cubicBezTo>
                  <a:cubicBezTo>
                    <a:pt x="1058" y="1798"/>
                    <a:pt x="1735" y="1417"/>
                    <a:pt x="2179" y="931"/>
                  </a:cubicBezTo>
                  <a:cubicBezTo>
                    <a:pt x="1883" y="529"/>
                    <a:pt x="1523" y="212"/>
                    <a:pt x="1079"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1" name="Google Shape;5461;p30"/>
            <p:cNvSpPr/>
            <p:nvPr/>
          </p:nvSpPr>
          <p:spPr>
            <a:xfrm>
              <a:off x="-792475" y="3742675"/>
              <a:ext cx="64400" cy="38575"/>
            </a:xfrm>
            <a:custGeom>
              <a:rect b="b" l="l" r="r" t="t"/>
              <a:pathLst>
                <a:path extrusionOk="0" h="1543" w="2576">
                  <a:moveTo>
                    <a:pt x="1244" y="0"/>
                  </a:moveTo>
                  <a:lnTo>
                    <a:pt x="1032" y="43"/>
                  </a:lnTo>
                  <a:cubicBezTo>
                    <a:pt x="1" y="909"/>
                    <a:pt x="355" y="1543"/>
                    <a:pt x="1021" y="1543"/>
                  </a:cubicBezTo>
                  <a:cubicBezTo>
                    <a:pt x="1378" y="1543"/>
                    <a:pt x="1826" y="1360"/>
                    <a:pt x="2195" y="931"/>
                  </a:cubicBezTo>
                  <a:lnTo>
                    <a:pt x="2365" y="910"/>
                  </a:lnTo>
                  <a:cubicBezTo>
                    <a:pt x="2576" y="762"/>
                    <a:pt x="2428" y="529"/>
                    <a:pt x="2195" y="529"/>
                  </a:cubicBezTo>
                  <a:cubicBezTo>
                    <a:pt x="2117" y="550"/>
                    <a:pt x="2047" y="560"/>
                    <a:pt x="1984" y="560"/>
                  </a:cubicBezTo>
                  <a:cubicBezTo>
                    <a:pt x="1606" y="560"/>
                    <a:pt x="1479" y="218"/>
                    <a:pt x="1244"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2" name="Google Shape;5462;p30"/>
            <p:cNvSpPr/>
            <p:nvPr/>
          </p:nvSpPr>
          <p:spPr>
            <a:xfrm>
              <a:off x="-1240425" y="3873700"/>
              <a:ext cx="47600" cy="44775"/>
            </a:xfrm>
            <a:custGeom>
              <a:rect b="b" l="l" r="r" t="t"/>
              <a:pathLst>
                <a:path extrusionOk="0" h="1791" w="1904">
                  <a:moveTo>
                    <a:pt x="882" y="1"/>
                  </a:moveTo>
                  <a:cubicBezTo>
                    <a:pt x="710" y="1"/>
                    <a:pt x="531" y="143"/>
                    <a:pt x="402" y="512"/>
                  </a:cubicBezTo>
                  <a:cubicBezTo>
                    <a:pt x="0" y="1098"/>
                    <a:pt x="805" y="1790"/>
                    <a:pt x="1452" y="1790"/>
                  </a:cubicBezTo>
                  <a:cubicBezTo>
                    <a:pt x="1622" y="1790"/>
                    <a:pt x="1780" y="1743"/>
                    <a:pt x="1904" y="1633"/>
                  </a:cubicBezTo>
                  <a:cubicBezTo>
                    <a:pt x="1586" y="1633"/>
                    <a:pt x="1290" y="1612"/>
                    <a:pt x="1163" y="1294"/>
                  </a:cubicBezTo>
                  <a:cubicBezTo>
                    <a:pt x="1673" y="844"/>
                    <a:pt x="1301" y="1"/>
                    <a:pt x="882"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3" name="Google Shape;5463;p30"/>
            <p:cNvSpPr/>
            <p:nvPr/>
          </p:nvSpPr>
          <p:spPr>
            <a:xfrm>
              <a:off x="-1146850" y="3808550"/>
              <a:ext cx="59925" cy="25625"/>
            </a:xfrm>
            <a:custGeom>
              <a:rect b="b" l="l" r="r" t="t"/>
              <a:pathLst>
                <a:path extrusionOk="0" h="1025" w="2397">
                  <a:moveTo>
                    <a:pt x="1087" y="0"/>
                  </a:moveTo>
                  <a:cubicBezTo>
                    <a:pt x="682" y="0"/>
                    <a:pt x="250" y="94"/>
                    <a:pt x="1" y="242"/>
                  </a:cubicBezTo>
                  <a:cubicBezTo>
                    <a:pt x="593" y="538"/>
                    <a:pt x="1333" y="580"/>
                    <a:pt x="1862" y="1024"/>
                  </a:cubicBezTo>
                  <a:cubicBezTo>
                    <a:pt x="2396" y="276"/>
                    <a:pt x="1782" y="0"/>
                    <a:pt x="1087"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4" name="Google Shape;5464;p30"/>
            <p:cNvSpPr/>
            <p:nvPr/>
          </p:nvSpPr>
          <p:spPr>
            <a:xfrm>
              <a:off x="-1169575" y="4020525"/>
              <a:ext cx="55000" cy="23225"/>
            </a:xfrm>
            <a:custGeom>
              <a:rect b="b" l="l" r="r" t="t"/>
              <a:pathLst>
                <a:path extrusionOk="0" h="929" w="2200">
                  <a:moveTo>
                    <a:pt x="1519" y="0"/>
                  </a:moveTo>
                  <a:cubicBezTo>
                    <a:pt x="1011" y="0"/>
                    <a:pt x="375" y="354"/>
                    <a:pt x="0" y="582"/>
                  </a:cubicBezTo>
                  <a:cubicBezTo>
                    <a:pt x="71" y="565"/>
                    <a:pt x="137" y="558"/>
                    <a:pt x="200" y="558"/>
                  </a:cubicBezTo>
                  <a:cubicBezTo>
                    <a:pt x="652" y="558"/>
                    <a:pt x="921" y="928"/>
                    <a:pt x="1243" y="928"/>
                  </a:cubicBezTo>
                  <a:cubicBezTo>
                    <a:pt x="1399" y="928"/>
                    <a:pt x="1568" y="841"/>
                    <a:pt x="1777" y="582"/>
                  </a:cubicBezTo>
                  <a:cubicBezTo>
                    <a:pt x="1865" y="494"/>
                    <a:pt x="1997" y="450"/>
                    <a:pt x="2124" y="450"/>
                  </a:cubicBezTo>
                  <a:cubicBezTo>
                    <a:pt x="2150" y="450"/>
                    <a:pt x="2175" y="451"/>
                    <a:pt x="2200" y="455"/>
                  </a:cubicBezTo>
                  <a:cubicBezTo>
                    <a:pt x="2068" y="120"/>
                    <a:pt x="1815" y="0"/>
                    <a:pt x="1519"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5" name="Google Shape;5465;p30"/>
            <p:cNvSpPr/>
            <p:nvPr/>
          </p:nvSpPr>
          <p:spPr>
            <a:xfrm>
              <a:off x="-745525" y="3725025"/>
              <a:ext cx="41775" cy="41450"/>
            </a:xfrm>
            <a:custGeom>
              <a:rect b="b" l="l" r="r" t="t"/>
              <a:pathLst>
                <a:path extrusionOk="0" h="1658" w="1671">
                  <a:moveTo>
                    <a:pt x="624" y="1"/>
                  </a:moveTo>
                  <a:cubicBezTo>
                    <a:pt x="459" y="1"/>
                    <a:pt x="286" y="63"/>
                    <a:pt x="106" y="177"/>
                  </a:cubicBezTo>
                  <a:cubicBezTo>
                    <a:pt x="0" y="495"/>
                    <a:pt x="529" y="643"/>
                    <a:pt x="381" y="981"/>
                  </a:cubicBezTo>
                  <a:cubicBezTo>
                    <a:pt x="360" y="1087"/>
                    <a:pt x="402" y="1193"/>
                    <a:pt x="465" y="1277"/>
                  </a:cubicBezTo>
                  <a:lnTo>
                    <a:pt x="487" y="1616"/>
                  </a:lnTo>
                  <a:cubicBezTo>
                    <a:pt x="550" y="1637"/>
                    <a:pt x="592" y="1637"/>
                    <a:pt x="656" y="1658"/>
                  </a:cubicBezTo>
                  <a:cubicBezTo>
                    <a:pt x="952" y="1256"/>
                    <a:pt x="1671" y="854"/>
                    <a:pt x="1206" y="304"/>
                  </a:cubicBezTo>
                  <a:cubicBezTo>
                    <a:pt x="1019" y="95"/>
                    <a:pt x="827" y="1"/>
                    <a:pt x="624"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6" name="Google Shape;5466;p30"/>
            <p:cNvSpPr/>
            <p:nvPr/>
          </p:nvSpPr>
          <p:spPr>
            <a:xfrm>
              <a:off x="-2762125" y="4128650"/>
              <a:ext cx="51300" cy="41350"/>
            </a:xfrm>
            <a:custGeom>
              <a:rect b="b" l="l" r="r" t="t"/>
              <a:pathLst>
                <a:path extrusionOk="0" h="1654" w="2052">
                  <a:moveTo>
                    <a:pt x="1946" y="0"/>
                  </a:moveTo>
                  <a:cubicBezTo>
                    <a:pt x="1396" y="21"/>
                    <a:pt x="1015" y="381"/>
                    <a:pt x="550" y="550"/>
                  </a:cubicBezTo>
                  <a:cubicBezTo>
                    <a:pt x="570" y="862"/>
                    <a:pt x="589" y="1192"/>
                    <a:pt x="128" y="1192"/>
                  </a:cubicBezTo>
                  <a:cubicBezTo>
                    <a:pt x="89" y="1192"/>
                    <a:pt x="46" y="1189"/>
                    <a:pt x="0" y="1185"/>
                  </a:cubicBezTo>
                  <a:lnTo>
                    <a:pt x="0" y="1185"/>
                  </a:lnTo>
                  <a:cubicBezTo>
                    <a:pt x="218" y="1363"/>
                    <a:pt x="325" y="1654"/>
                    <a:pt x="670" y="1654"/>
                  </a:cubicBezTo>
                  <a:cubicBezTo>
                    <a:pt x="692" y="1654"/>
                    <a:pt x="716" y="1652"/>
                    <a:pt x="740" y="1650"/>
                  </a:cubicBezTo>
                  <a:cubicBezTo>
                    <a:pt x="1290" y="1185"/>
                    <a:pt x="1354" y="444"/>
                    <a:pt x="2052" y="64"/>
                  </a:cubicBezTo>
                  <a:lnTo>
                    <a:pt x="1946" y="0"/>
                  </a:ln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7" name="Google Shape;5467;p30"/>
            <p:cNvSpPr/>
            <p:nvPr/>
          </p:nvSpPr>
          <p:spPr>
            <a:xfrm>
              <a:off x="-1231025" y="4054625"/>
              <a:ext cx="54075" cy="42050"/>
            </a:xfrm>
            <a:custGeom>
              <a:rect b="b" l="l" r="r" t="t"/>
              <a:pathLst>
                <a:path extrusionOk="0" h="1682" w="2163">
                  <a:moveTo>
                    <a:pt x="1908" y="0"/>
                  </a:moveTo>
                  <a:cubicBezTo>
                    <a:pt x="1253" y="0"/>
                    <a:pt x="1232" y="804"/>
                    <a:pt x="576" y="804"/>
                  </a:cubicBezTo>
                  <a:cubicBezTo>
                    <a:pt x="407" y="1015"/>
                    <a:pt x="216" y="1248"/>
                    <a:pt x="26" y="1460"/>
                  </a:cubicBezTo>
                  <a:cubicBezTo>
                    <a:pt x="1" y="1625"/>
                    <a:pt x="71" y="1682"/>
                    <a:pt x="189" y="1682"/>
                  </a:cubicBezTo>
                  <a:cubicBezTo>
                    <a:pt x="438" y="1682"/>
                    <a:pt x="899" y="1431"/>
                    <a:pt x="1113" y="1431"/>
                  </a:cubicBezTo>
                  <a:cubicBezTo>
                    <a:pt x="1134" y="1431"/>
                    <a:pt x="1152" y="1433"/>
                    <a:pt x="1168" y="1438"/>
                  </a:cubicBezTo>
                  <a:cubicBezTo>
                    <a:pt x="1337" y="1100"/>
                    <a:pt x="1464" y="719"/>
                    <a:pt x="1845" y="444"/>
                  </a:cubicBezTo>
                  <a:cubicBezTo>
                    <a:pt x="2014" y="339"/>
                    <a:pt x="2162" y="191"/>
                    <a:pt x="1908"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8" name="Google Shape;5468;p30"/>
            <p:cNvSpPr/>
            <p:nvPr/>
          </p:nvSpPr>
          <p:spPr>
            <a:xfrm>
              <a:off x="-1988600" y="4013900"/>
              <a:ext cx="43400" cy="40750"/>
            </a:xfrm>
            <a:custGeom>
              <a:rect b="b" l="l" r="r" t="t"/>
              <a:pathLst>
                <a:path extrusionOk="0" h="1630" w="1736">
                  <a:moveTo>
                    <a:pt x="593" y="1"/>
                  </a:moveTo>
                  <a:cubicBezTo>
                    <a:pt x="1" y="593"/>
                    <a:pt x="276" y="1291"/>
                    <a:pt x="974" y="1629"/>
                  </a:cubicBezTo>
                  <a:cubicBezTo>
                    <a:pt x="1012" y="1626"/>
                    <a:pt x="1050" y="1625"/>
                    <a:pt x="1088" y="1625"/>
                  </a:cubicBezTo>
                  <a:cubicBezTo>
                    <a:pt x="1151" y="1625"/>
                    <a:pt x="1213" y="1628"/>
                    <a:pt x="1274" y="1628"/>
                  </a:cubicBezTo>
                  <a:cubicBezTo>
                    <a:pt x="1449" y="1628"/>
                    <a:pt x="1614" y="1609"/>
                    <a:pt x="1735" y="1460"/>
                  </a:cubicBezTo>
                  <a:cubicBezTo>
                    <a:pt x="614" y="1375"/>
                    <a:pt x="1629" y="804"/>
                    <a:pt x="656" y="43"/>
                  </a:cubicBezTo>
                  <a:lnTo>
                    <a:pt x="593" y="1"/>
                  </a:ln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9" name="Google Shape;5469;p30"/>
            <p:cNvSpPr/>
            <p:nvPr/>
          </p:nvSpPr>
          <p:spPr>
            <a:xfrm>
              <a:off x="-1652850" y="3761175"/>
              <a:ext cx="37575" cy="32625"/>
            </a:xfrm>
            <a:custGeom>
              <a:rect b="b" l="l" r="r" t="t"/>
              <a:pathLst>
                <a:path extrusionOk="0" h="1305" w="1503">
                  <a:moveTo>
                    <a:pt x="1502" y="0"/>
                  </a:moveTo>
                  <a:cubicBezTo>
                    <a:pt x="847" y="191"/>
                    <a:pt x="297" y="656"/>
                    <a:pt x="1" y="1269"/>
                  </a:cubicBezTo>
                  <a:cubicBezTo>
                    <a:pt x="124" y="1294"/>
                    <a:pt x="235" y="1305"/>
                    <a:pt x="334" y="1305"/>
                  </a:cubicBezTo>
                  <a:cubicBezTo>
                    <a:pt x="1098" y="1305"/>
                    <a:pt x="1184" y="638"/>
                    <a:pt x="1502" y="170"/>
                  </a:cubicBezTo>
                  <a:lnTo>
                    <a:pt x="1502" y="0"/>
                  </a:ln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0" name="Google Shape;5470;p30"/>
            <p:cNvSpPr/>
            <p:nvPr/>
          </p:nvSpPr>
          <p:spPr>
            <a:xfrm>
              <a:off x="-1086575" y="3644850"/>
              <a:ext cx="51850" cy="47625"/>
            </a:xfrm>
            <a:custGeom>
              <a:rect b="b" l="l" r="r" t="t"/>
              <a:pathLst>
                <a:path extrusionOk="0" h="1905" w="2074">
                  <a:moveTo>
                    <a:pt x="952" y="1"/>
                  </a:moveTo>
                  <a:lnTo>
                    <a:pt x="952" y="1"/>
                  </a:lnTo>
                  <a:cubicBezTo>
                    <a:pt x="1" y="825"/>
                    <a:pt x="1946" y="1164"/>
                    <a:pt x="593" y="1460"/>
                  </a:cubicBezTo>
                  <a:lnTo>
                    <a:pt x="1333" y="1904"/>
                  </a:lnTo>
                  <a:cubicBezTo>
                    <a:pt x="1587" y="1650"/>
                    <a:pt x="1820" y="1396"/>
                    <a:pt x="2073" y="1143"/>
                  </a:cubicBezTo>
                  <a:cubicBezTo>
                    <a:pt x="1249" y="1100"/>
                    <a:pt x="931" y="677"/>
                    <a:pt x="952"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1" name="Google Shape;5471;p30"/>
            <p:cNvSpPr/>
            <p:nvPr/>
          </p:nvSpPr>
          <p:spPr>
            <a:xfrm>
              <a:off x="-1963750" y="3974250"/>
              <a:ext cx="34400" cy="28075"/>
            </a:xfrm>
            <a:custGeom>
              <a:rect b="b" l="l" r="r" t="t"/>
              <a:pathLst>
                <a:path extrusionOk="0" h="1123" w="1376">
                  <a:moveTo>
                    <a:pt x="931" y="1"/>
                  </a:moveTo>
                  <a:lnTo>
                    <a:pt x="931" y="1"/>
                  </a:lnTo>
                  <a:cubicBezTo>
                    <a:pt x="530" y="191"/>
                    <a:pt x="191" y="529"/>
                    <a:pt x="1" y="952"/>
                  </a:cubicBezTo>
                  <a:cubicBezTo>
                    <a:pt x="122" y="1108"/>
                    <a:pt x="286" y="1122"/>
                    <a:pt x="457" y="1122"/>
                  </a:cubicBezTo>
                  <a:cubicBezTo>
                    <a:pt x="495" y="1122"/>
                    <a:pt x="533" y="1122"/>
                    <a:pt x="572" y="1122"/>
                  </a:cubicBezTo>
                  <a:cubicBezTo>
                    <a:pt x="1058" y="847"/>
                    <a:pt x="1375" y="508"/>
                    <a:pt x="931"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2" name="Google Shape;5472;p30"/>
            <p:cNvSpPr/>
            <p:nvPr/>
          </p:nvSpPr>
          <p:spPr>
            <a:xfrm>
              <a:off x="-1490600" y="3946225"/>
              <a:ext cx="70950" cy="49775"/>
            </a:xfrm>
            <a:custGeom>
              <a:rect b="b" l="l" r="r" t="t"/>
              <a:pathLst>
                <a:path extrusionOk="0" h="1991" w="2838">
                  <a:moveTo>
                    <a:pt x="2245" y="1"/>
                  </a:moveTo>
                  <a:lnTo>
                    <a:pt x="1695" y="487"/>
                  </a:lnTo>
                  <a:cubicBezTo>
                    <a:pt x="1666" y="486"/>
                    <a:pt x="1637" y="486"/>
                    <a:pt x="1608" y="486"/>
                  </a:cubicBezTo>
                  <a:cubicBezTo>
                    <a:pt x="1" y="486"/>
                    <a:pt x="150" y="1990"/>
                    <a:pt x="960" y="1990"/>
                  </a:cubicBezTo>
                  <a:cubicBezTo>
                    <a:pt x="1079" y="1990"/>
                    <a:pt x="1213" y="1958"/>
                    <a:pt x="1357" y="1883"/>
                  </a:cubicBezTo>
                  <a:cubicBezTo>
                    <a:pt x="701" y="974"/>
                    <a:pt x="2838" y="1016"/>
                    <a:pt x="2245"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3" name="Google Shape;5473;p30"/>
            <p:cNvSpPr/>
            <p:nvPr/>
          </p:nvSpPr>
          <p:spPr>
            <a:xfrm>
              <a:off x="-1472025" y="3987125"/>
              <a:ext cx="41800" cy="22275"/>
            </a:xfrm>
            <a:custGeom>
              <a:rect b="b" l="l" r="r" t="t"/>
              <a:pathLst>
                <a:path extrusionOk="0" h="891" w="1672">
                  <a:moveTo>
                    <a:pt x="993" y="1"/>
                  </a:moveTo>
                  <a:cubicBezTo>
                    <a:pt x="698" y="1"/>
                    <a:pt x="431" y="318"/>
                    <a:pt x="90" y="318"/>
                  </a:cubicBezTo>
                  <a:cubicBezTo>
                    <a:pt x="61" y="318"/>
                    <a:pt x="31" y="315"/>
                    <a:pt x="1" y="310"/>
                  </a:cubicBezTo>
                  <a:lnTo>
                    <a:pt x="1" y="310"/>
                  </a:lnTo>
                  <a:cubicBezTo>
                    <a:pt x="263" y="686"/>
                    <a:pt x="563" y="891"/>
                    <a:pt x="904" y="891"/>
                  </a:cubicBezTo>
                  <a:cubicBezTo>
                    <a:pt x="1140" y="891"/>
                    <a:pt x="1395" y="793"/>
                    <a:pt x="1672" y="585"/>
                  </a:cubicBezTo>
                  <a:cubicBezTo>
                    <a:pt x="1502" y="480"/>
                    <a:pt x="1375" y="332"/>
                    <a:pt x="1312" y="141"/>
                  </a:cubicBezTo>
                  <a:cubicBezTo>
                    <a:pt x="1200" y="39"/>
                    <a:pt x="1094" y="1"/>
                    <a:pt x="993"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4" name="Google Shape;5474;p30"/>
            <p:cNvSpPr/>
            <p:nvPr/>
          </p:nvSpPr>
          <p:spPr>
            <a:xfrm>
              <a:off x="-1596800" y="3771225"/>
              <a:ext cx="32275" cy="39750"/>
            </a:xfrm>
            <a:custGeom>
              <a:rect b="b" l="l" r="r" t="t"/>
              <a:pathLst>
                <a:path extrusionOk="0" h="1590" w="1291">
                  <a:moveTo>
                    <a:pt x="275" y="0"/>
                  </a:moveTo>
                  <a:cubicBezTo>
                    <a:pt x="381" y="529"/>
                    <a:pt x="275" y="1079"/>
                    <a:pt x="0" y="1523"/>
                  </a:cubicBezTo>
                  <a:cubicBezTo>
                    <a:pt x="23" y="1568"/>
                    <a:pt x="64" y="1589"/>
                    <a:pt x="107" y="1589"/>
                  </a:cubicBezTo>
                  <a:cubicBezTo>
                    <a:pt x="144" y="1589"/>
                    <a:pt x="183" y="1574"/>
                    <a:pt x="212" y="1544"/>
                  </a:cubicBezTo>
                  <a:cubicBezTo>
                    <a:pt x="466" y="1163"/>
                    <a:pt x="1143" y="994"/>
                    <a:pt x="910" y="360"/>
                  </a:cubicBezTo>
                  <a:cubicBezTo>
                    <a:pt x="868" y="254"/>
                    <a:pt x="1143" y="275"/>
                    <a:pt x="1291" y="254"/>
                  </a:cubicBezTo>
                  <a:cubicBezTo>
                    <a:pt x="1252" y="46"/>
                    <a:pt x="1004" y="38"/>
                    <a:pt x="741" y="38"/>
                  </a:cubicBezTo>
                  <a:cubicBezTo>
                    <a:pt x="719" y="38"/>
                    <a:pt x="697" y="38"/>
                    <a:pt x="675" y="38"/>
                  </a:cubicBezTo>
                  <a:cubicBezTo>
                    <a:pt x="532" y="38"/>
                    <a:pt x="388" y="36"/>
                    <a:pt x="275"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5" name="Google Shape;5475;p30"/>
            <p:cNvSpPr/>
            <p:nvPr/>
          </p:nvSpPr>
          <p:spPr>
            <a:xfrm>
              <a:off x="-1470950" y="3934075"/>
              <a:ext cx="33850" cy="32025"/>
            </a:xfrm>
            <a:custGeom>
              <a:rect b="b" l="l" r="r" t="t"/>
              <a:pathLst>
                <a:path extrusionOk="0" h="1281" w="1354">
                  <a:moveTo>
                    <a:pt x="888" y="0"/>
                  </a:moveTo>
                  <a:lnTo>
                    <a:pt x="888" y="0"/>
                  </a:lnTo>
                  <a:cubicBezTo>
                    <a:pt x="508" y="296"/>
                    <a:pt x="212" y="698"/>
                    <a:pt x="0" y="1121"/>
                  </a:cubicBezTo>
                  <a:cubicBezTo>
                    <a:pt x="167" y="1223"/>
                    <a:pt x="318" y="1281"/>
                    <a:pt x="454" y="1281"/>
                  </a:cubicBezTo>
                  <a:cubicBezTo>
                    <a:pt x="628" y="1281"/>
                    <a:pt x="779" y="1187"/>
                    <a:pt x="909" y="973"/>
                  </a:cubicBezTo>
                  <a:cubicBezTo>
                    <a:pt x="761" y="656"/>
                    <a:pt x="1354" y="317"/>
                    <a:pt x="888"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6" name="Google Shape;5476;p30"/>
            <p:cNvSpPr/>
            <p:nvPr/>
          </p:nvSpPr>
          <p:spPr>
            <a:xfrm>
              <a:off x="-1216100" y="4046700"/>
              <a:ext cx="32800" cy="31975"/>
            </a:xfrm>
            <a:custGeom>
              <a:rect b="b" l="l" r="r" t="t"/>
              <a:pathLst>
                <a:path extrusionOk="0" h="1279" w="1312">
                  <a:moveTo>
                    <a:pt x="1290" y="0"/>
                  </a:moveTo>
                  <a:cubicBezTo>
                    <a:pt x="783" y="275"/>
                    <a:pt x="317" y="656"/>
                    <a:pt x="0" y="1142"/>
                  </a:cubicBezTo>
                  <a:cubicBezTo>
                    <a:pt x="96" y="1238"/>
                    <a:pt x="189" y="1278"/>
                    <a:pt x="279" y="1278"/>
                  </a:cubicBezTo>
                  <a:cubicBezTo>
                    <a:pt x="666" y="1278"/>
                    <a:pt x="1003" y="544"/>
                    <a:pt x="1311" y="338"/>
                  </a:cubicBezTo>
                  <a:lnTo>
                    <a:pt x="1290" y="0"/>
                  </a:ln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7" name="Google Shape;5477;p30"/>
            <p:cNvSpPr/>
            <p:nvPr/>
          </p:nvSpPr>
          <p:spPr>
            <a:xfrm>
              <a:off x="-2706625" y="4053750"/>
              <a:ext cx="37575" cy="16975"/>
            </a:xfrm>
            <a:custGeom>
              <a:rect b="b" l="l" r="r" t="t"/>
              <a:pathLst>
                <a:path extrusionOk="0" h="679" w="1503">
                  <a:moveTo>
                    <a:pt x="819" y="0"/>
                  </a:moveTo>
                  <a:cubicBezTo>
                    <a:pt x="554" y="0"/>
                    <a:pt x="278" y="96"/>
                    <a:pt x="1" y="162"/>
                  </a:cubicBezTo>
                  <a:cubicBezTo>
                    <a:pt x="43" y="183"/>
                    <a:pt x="85" y="204"/>
                    <a:pt x="149" y="204"/>
                  </a:cubicBezTo>
                  <a:cubicBezTo>
                    <a:pt x="350" y="562"/>
                    <a:pt x="493" y="679"/>
                    <a:pt x="642" y="679"/>
                  </a:cubicBezTo>
                  <a:cubicBezTo>
                    <a:pt x="855" y="679"/>
                    <a:pt x="1080" y="443"/>
                    <a:pt x="1502" y="331"/>
                  </a:cubicBezTo>
                  <a:cubicBezTo>
                    <a:pt x="1291" y="79"/>
                    <a:pt x="1060" y="0"/>
                    <a:pt x="819"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8" name="Google Shape;5478;p30"/>
            <p:cNvSpPr/>
            <p:nvPr/>
          </p:nvSpPr>
          <p:spPr>
            <a:xfrm>
              <a:off x="-1211875" y="3838375"/>
              <a:ext cx="33850" cy="28500"/>
            </a:xfrm>
            <a:custGeom>
              <a:rect b="b" l="l" r="r" t="t"/>
              <a:pathLst>
                <a:path extrusionOk="0" h="1140" w="1354">
                  <a:moveTo>
                    <a:pt x="994" y="0"/>
                  </a:moveTo>
                  <a:cubicBezTo>
                    <a:pt x="592" y="254"/>
                    <a:pt x="148" y="466"/>
                    <a:pt x="0" y="931"/>
                  </a:cubicBezTo>
                  <a:cubicBezTo>
                    <a:pt x="76" y="1071"/>
                    <a:pt x="113" y="1140"/>
                    <a:pt x="187" y="1140"/>
                  </a:cubicBezTo>
                  <a:cubicBezTo>
                    <a:pt x="258" y="1140"/>
                    <a:pt x="364" y="1076"/>
                    <a:pt x="571" y="952"/>
                  </a:cubicBezTo>
                  <a:cubicBezTo>
                    <a:pt x="762" y="656"/>
                    <a:pt x="1354" y="487"/>
                    <a:pt x="994"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9" name="Google Shape;5479;p30"/>
            <p:cNvSpPr/>
            <p:nvPr/>
          </p:nvSpPr>
          <p:spPr>
            <a:xfrm>
              <a:off x="-771325" y="3734850"/>
              <a:ext cx="38500" cy="23000"/>
            </a:xfrm>
            <a:custGeom>
              <a:rect b="b" l="l" r="r" t="t"/>
              <a:pathLst>
                <a:path extrusionOk="0" h="920" w="1540">
                  <a:moveTo>
                    <a:pt x="1165" y="1"/>
                  </a:moveTo>
                  <a:cubicBezTo>
                    <a:pt x="675" y="1"/>
                    <a:pt x="1" y="919"/>
                    <a:pt x="1080" y="919"/>
                  </a:cubicBezTo>
                  <a:cubicBezTo>
                    <a:pt x="1197" y="919"/>
                    <a:pt x="1336" y="908"/>
                    <a:pt x="1497" y="884"/>
                  </a:cubicBezTo>
                  <a:lnTo>
                    <a:pt x="1540" y="609"/>
                  </a:lnTo>
                  <a:cubicBezTo>
                    <a:pt x="1540" y="159"/>
                    <a:pt x="1368" y="1"/>
                    <a:pt x="1165"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0" name="Google Shape;5480;p30"/>
            <p:cNvSpPr/>
            <p:nvPr/>
          </p:nvSpPr>
          <p:spPr>
            <a:xfrm>
              <a:off x="-1220875" y="3861625"/>
              <a:ext cx="25950" cy="29125"/>
            </a:xfrm>
            <a:custGeom>
              <a:rect b="b" l="l" r="r" t="t"/>
              <a:pathLst>
                <a:path extrusionOk="0" h="1165" w="1038">
                  <a:moveTo>
                    <a:pt x="360" y="1"/>
                  </a:moveTo>
                  <a:cubicBezTo>
                    <a:pt x="149" y="85"/>
                    <a:pt x="22" y="276"/>
                    <a:pt x="1" y="487"/>
                  </a:cubicBezTo>
                  <a:cubicBezTo>
                    <a:pt x="276" y="572"/>
                    <a:pt x="445" y="868"/>
                    <a:pt x="403" y="1164"/>
                  </a:cubicBezTo>
                  <a:cubicBezTo>
                    <a:pt x="1037" y="1016"/>
                    <a:pt x="487" y="381"/>
                    <a:pt x="931" y="170"/>
                  </a:cubicBezTo>
                  <a:lnTo>
                    <a:pt x="931" y="22"/>
                  </a:lnTo>
                  <a:cubicBezTo>
                    <a:pt x="909" y="15"/>
                    <a:pt x="887" y="11"/>
                    <a:pt x="865" y="11"/>
                  </a:cubicBezTo>
                  <a:cubicBezTo>
                    <a:pt x="755" y="11"/>
                    <a:pt x="645" y="87"/>
                    <a:pt x="535" y="87"/>
                  </a:cubicBezTo>
                  <a:cubicBezTo>
                    <a:pt x="477" y="87"/>
                    <a:pt x="419" y="66"/>
                    <a:pt x="360"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1" name="Google Shape;5481;p30"/>
            <p:cNvSpPr/>
            <p:nvPr/>
          </p:nvSpPr>
          <p:spPr>
            <a:xfrm>
              <a:off x="-1411225" y="3896275"/>
              <a:ext cx="23300" cy="15350"/>
            </a:xfrm>
            <a:custGeom>
              <a:rect b="b" l="l" r="r" t="t"/>
              <a:pathLst>
                <a:path extrusionOk="0" h="614" w="932">
                  <a:moveTo>
                    <a:pt x="649" y="0"/>
                  </a:moveTo>
                  <a:cubicBezTo>
                    <a:pt x="410" y="0"/>
                    <a:pt x="184" y="218"/>
                    <a:pt x="1" y="370"/>
                  </a:cubicBezTo>
                  <a:lnTo>
                    <a:pt x="1" y="561"/>
                  </a:lnTo>
                  <a:cubicBezTo>
                    <a:pt x="137" y="595"/>
                    <a:pt x="262" y="613"/>
                    <a:pt x="374" y="613"/>
                  </a:cubicBezTo>
                  <a:cubicBezTo>
                    <a:pt x="680" y="613"/>
                    <a:pt x="885" y="473"/>
                    <a:pt x="932" y="116"/>
                  </a:cubicBezTo>
                  <a:cubicBezTo>
                    <a:pt x="837" y="33"/>
                    <a:pt x="742" y="0"/>
                    <a:pt x="649"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2" name="Google Shape;5482;p30"/>
            <p:cNvSpPr/>
            <p:nvPr/>
          </p:nvSpPr>
          <p:spPr>
            <a:xfrm>
              <a:off x="-788900" y="3743725"/>
              <a:ext cx="26375" cy="19075"/>
            </a:xfrm>
            <a:custGeom>
              <a:rect b="b" l="l" r="r" t="t"/>
              <a:pathLst>
                <a:path extrusionOk="0" h="763" w="1055">
                  <a:moveTo>
                    <a:pt x="889" y="1"/>
                  </a:moveTo>
                  <a:lnTo>
                    <a:pt x="889" y="1"/>
                  </a:lnTo>
                  <a:cubicBezTo>
                    <a:pt x="572" y="64"/>
                    <a:pt x="255" y="191"/>
                    <a:pt x="1" y="402"/>
                  </a:cubicBezTo>
                  <a:cubicBezTo>
                    <a:pt x="170" y="466"/>
                    <a:pt x="170" y="614"/>
                    <a:pt x="191" y="762"/>
                  </a:cubicBezTo>
                  <a:cubicBezTo>
                    <a:pt x="196" y="762"/>
                    <a:pt x="201" y="763"/>
                    <a:pt x="206" y="763"/>
                  </a:cubicBezTo>
                  <a:cubicBezTo>
                    <a:pt x="450" y="763"/>
                    <a:pt x="1055" y="290"/>
                    <a:pt x="889"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3" name="Google Shape;5483;p30"/>
            <p:cNvSpPr/>
            <p:nvPr/>
          </p:nvSpPr>
          <p:spPr>
            <a:xfrm>
              <a:off x="-761400" y="3741600"/>
              <a:ext cx="23825" cy="20050"/>
            </a:xfrm>
            <a:custGeom>
              <a:rect b="b" l="l" r="r" t="t"/>
              <a:pathLst>
                <a:path extrusionOk="0" h="802" w="953">
                  <a:moveTo>
                    <a:pt x="212" y="1"/>
                  </a:moveTo>
                  <a:lnTo>
                    <a:pt x="1" y="43"/>
                  </a:lnTo>
                  <a:cubicBezTo>
                    <a:pt x="32" y="422"/>
                    <a:pt x="64" y="802"/>
                    <a:pt x="439" y="802"/>
                  </a:cubicBezTo>
                  <a:cubicBezTo>
                    <a:pt x="566" y="802"/>
                    <a:pt x="733" y="758"/>
                    <a:pt x="952" y="657"/>
                  </a:cubicBezTo>
                  <a:cubicBezTo>
                    <a:pt x="635" y="487"/>
                    <a:pt x="106" y="509"/>
                    <a:pt x="212"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4" name="Google Shape;5484;p30"/>
            <p:cNvSpPr/>
            <p:nvPr/>
          </p:nvSpPr>
          <p:spPr>
            <a:xfrm>
              <a:off x="-752400" y="3729450"/>
              <a:ext cx="32275" cy="20650"/>
            </a:xfrm>
            <a:custGeom>
              <a:rect b="b" l="l" r="r" t="t"/>
              <a:pathLst>
                <a:path extrusionOk="0" h="826" w="1291">
                  <a:moveTo>
                    <a:pt x="381" y="0"/>
                  </a:moveTo>
                  <a:cubicBezTo>
                    <a:pt x="190" y="0"/>
                    <a:pt x="21" y="149"/>
                    <a:pt x="0" y="339"/>
                  </a:cubicBezTo>
                  <a:cubicBezTo>
                    <a:pt x="39" y="337"/>
                    <a:pt x="76" y="336"/>
                    <a:pt x="113" y="336"/>
                  </a:cubicBezTo>
                  <a:cubicBezTo>
                    <a:pt x="479" y="336"/>
                    <a:pt x="744" y="441"/>
                    <a:pt x="783" y="825"/>
                  </a:cubicBezTo>
                  <a:cubicBezTo>
                    <a:pt x="1290" y="318"/>
                    <a:pt x="529" y="275"/>
                    <a:pt x="381"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5" name="Google Shape;5485;p30"/>
            <p:cNvSpPr/>
            <p:nvPr/>
          </p:nvSpPr>
          <p:spPr>
            <a:xfrm>
              <a:off x="-1687225" y="3817225"/>
              <a:ext cx="15900" cy="16400"/>
            </a:xfrm>
            <a:custGeom>
              <a:rect b="b" l="l" r="r" t="t"/>
              <a:pathLst>
                <a:path extrusionOk="0" h="656" w="636">
                  <a:moveTo>
                    <a:pt x="635" y="0"/>
                  </a:moveTo>
                  <a:cubicBezTo>
                    <a:pt x="1" y="212"/>
                    <a:pt x="297" y="444"/>
                    <a:pt x="635" y="656"/>
                  </a:cubicBezTo>
                  <a:lnTo>
                    <a:pt x="635" y="0"/>
                  </a:ln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6" name="Google Shape;5486;p30"/>
            <p:cNvSpPr/>
            <p:nvPr/>
          </p:nvSpPr>
          <p:spPr>
            <a:xfrm>
              <a:off x="-2011875" y="3793675"/>
              <a:ext cx="15900" cy="15650"/>
            </a:xfrm>
            <a:custGeom>
              <a:rect b="b" l="l" r="r" t="t"/>
              <a:pathLst>
                <a:path extrusionOk="0" h="626" w="636">
                  <a:moveTo>
                    <a:pt x="209" y="1"/>
                  </a:moveTo>
                  <a:cubicBezTo>
                    <a:pt x="86" y="1"/>
                    <a:pt x="1" y="38"/>
                    <a:pt x="65" y="139"/>
                  </a:cubicBezTo>
                  <a:cubicBezTo>
                    <a:pt x="86" y="350"/>
                    <a:pt x="65" y="604"/>
                    <a:pt x="445" y="625"/>
                  </a:cubicBezTo>
                  <a:cubicBezTo>
                    <a:pt x="340" y="414"/>
                    <a:pt x="149" y="181"/>
                    <a:pt x="636" y="139"/>
                  </a:cubicBezTo>
                  <a:cubicBezTo>
                    <a:pt x="600" y="66"/>
                    <a:pt x="371" y="1"/>
                    <a:pt x="209"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7" name="Google Shape;5487;p30"/>
            <p:cNvSpPr/>
            <p:nvPr/>
          </p:nvSpPr>
          <p:spPr>
            <a:xfrm>
              <a:off x="-1358350" y="3914500"/>
              <a:ext cx="10075" cy="24350"/>
            </a:xfrm>
            <a:custGeom>
              <a:rect b="b" l="l" r="r" t="t"/>
              <a:pathLst>
                <a:path extrusionOk="0" h="974" w="403">
                  <a:moveTo>
                    <a:pt x="255" y="1"/>
                  </a:moveTo>
                  <a:lnTo>
                    <a:pt x="255" y="1"/>
                  </a:lnTo>
                  <a:cubicBezTo>
                    <a:pt x="1" y="297"/>
                    <a:pt x="170" y="635"/>
                    <a:pt x="128" y="974"/>
                  </a:cubicBezTo>
                  <a:cubicBezTo>
                    <a:pt x="403" y="656"/>
                    <a:pt x="255" y="318"/>
                    <a:pt x="255"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8" name="Google Shape;5488;p30"/>
            <p:cNvSpPr/>
            <p:nvPr/>
          </p:nvSpPr>
          <p:spPr>
            <a:xfrm>
              <a:off x="-1730575" y="4086875"/>
              <a:ext cx="7950" cy="25400"/>
            </a:xfrm>
            <a:custGeom>
              <a:rect b="b" l="l" r="r" t="t"/>
              <a:pathLst>
                <a:path extrusionOk="0" h="1016" w="318">
                  <a:moveTo>
                    <a:pt x="318" y="0"/>
                  </a:moveTo>
                  <a:cubicBezTo>
                    <a:pt x="1" y="170"/>
                    <a:pt x="254" y="445"/>
                    <a:pt x="149" y="656"/>
                  </a:cubicBezTo>
                  <a:lnTo>
                    <a:pt x="297" y="1016"/>
                  </a:lnTo>
                  <a:cubicBezTo>
                    <a:pt x="318" y="677"/>
                    <a:pt x="318" y="339"/>
                    <a:pt x="318"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9" name="Google Shape;5489;p30"/>
            <p:cNvSpPr/>
            <p:nvPr/>
          </p:nvSpPr>
          <p:spPr>
            <a:xfrm>
              <a:off x="-2407350" y="4106975"/>
              <a:ext cx="7425" cy="21175"/>
            </a:xfrm>
            <a:custGeom>
              <a:rect b="b" l="l" r="r" t="t"/>
              <a:pathLst>
                <a:path extrusionOk="0" h="847" w="297">
                  <a:moveTo>
                    <a:pt x="296" y="0"/>
                  </a:moveTo>
                  <a:lnTo>
                    <a:pt x="106" y="148"/>
                  </a:lnTo>
                  <a:cubicBezTo>
                    <a:pt x="148" y="381"/>
                    <a:pt x="0" y="656"/>
                    <a:pt x="254" y="846"/>
                  </a:cubicBezTo>
                  <a:cubicBezTo>
                    <a:pt x="275" y="550"/>
                    <a:pt x="275" y="275"/>
                    <a:pt x="296"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0" name="Google Shape;5490;p30"/>
            <p:cNvSpPr/>
            <p:nvPr/>
          </p:nvSpPr>
          <p:spPr>
            <a:xfrm>
              <a:off x="-2381450" y="4102725"/>
              <a:ext cx="34000" cy="20125"/>
            </a:xfrm>
            <a:custGeom>
              <a:rect b="b" l="l" r="r" t="t"/>
              <a:pathLst>
                <a:path extrusionOk="0" h="805" w="1360">
                  <a:moveTo>
                    <a:pt x="402" y="1"/>
                  </a:moveTo>
                  <a:cubicBezTo>
                    <a:pt x="198" y="1"/>
                    <a:pt x="7" y="163"/>
                    <a:pt x="1" y="635"/>
                  </a:cubicBezTo>
                  <a:lnTo>
                    <a:pt x="170" y="805"/>
                  </a:lnTo>
                  <a:cubicBezTo>
                    <a:pt x="1359" y="776"/>
                    <a:pt x="848" y="1"/>
                    <a:pt x="402"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1" name="Google Shape;5491;p30"/>
            <p:cNvSpPr/>
            <p:nvPr/>
          </p:nvSpPr>
          <p:spPr>
            <a:xfrm>
              <a:off x="-1025775" y="3585100"/>
              <a:ext cx="56600" cy="38700"/>
            </a:xfrm>
            <a:custGeom>
              <a:rect b="b" l="l" r="r" t="t"/>
              <a:pathLst>
                <a:path extrusionOk="0" h="1548" w="2264">
                  <a:moveTo>
                    <a:pt x="1312" y="1"/>
                  </a:moveTo>
                  <a:cubicBezTo>
                    <a:pt x="995" y="403"/>
                    <a:pt x="1" y="931"/>
                    <a:pt x="508" y="1481"/>
                  </a:cubicBezTo>
                  <a:cubicBezTo>
                    <a:pt x="588" y="1527"/>
                    <a:pt x="664" y="1547"/>
                    <a:pt x="739" y="1547"/>
                  </a:cubicBezTo>
                  <a:cubicBezTo>
                    <a:pt x="1142" y="1547"/>
                    <a:pt x="1487" y="962"/>
                    <a:pt x="1862" y="783"/>
                  </a:cubicBezTo>
                  <a:cubicBezTo>
                    <a:pt x="2264" y="233"/>
                    <a:pt x="1672" y="170"/>
                    <a:pt x="1312"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2" name="Google Shape;5492;p30"/>
            <p:cNvSpPr/>
            <p:nvPr/>
          </p:nvSpPr>
          <p:spPr>
            <a:xfrm>
              <a:off x="-1048500" y="3593025"/>
              <a:ext cx="32275" cy="32750"/>
            </a:xfrm>
            <a:custGeom>
              <a:rect b="b" l="l" r="r" t="t"/>
              <a:pathLst>
                <a:path extrusionOk="0" h="1310" w="1291">
                  <a:moveTo>
                    <a:pt x="931" y="1"/>
                  </a:moveTo>
                  <a:cubicBezTo>
                    <a:pt x="656" y="445"/>
                    <a:pt x="868" y="1164"/>
                    <a:pt x="0" y="1291"/>
                  </a:cubicBezTo>
                  <a:cubicBezTo>
                    <a:pt x="113" y="1303"/>
                    <a:pt x="212" y="1309"/>
                    <a:pt x="297" y="1309"/>
                  </a:cubicBezTo>
                  <a:cubicBezTo>
                    <a:pt x="1237" y="1309"/>
                    <a:pt x="651" y="602"/>
                    <a:pt x="1291"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3" name="Google Shape;5493;p30"/>
            <p:cNvSpPr/>
            <p:nvPr/>
          </p:nvSpPr>
          <p:spPr>
            <a:xfrm>
              <a:off x="-1034750" y="3661250"/>
              <a:ext cx="18525" cy="11650"/>
            </a:xfrm>
            <a:custGeom>
              <a:rect b="b" l="l" r="r" t="t"/>
              <a:pathLst>
                <a:path extrusionOk="0" h="466" w="741">
                  <a:moveTo>
                    <a:pt x="741" y="0"/>
                  </a:moveTo>
                  <a:cubicBezTo>
                    <a:pt x="423" y="0"/>
                    <a:pt x="148" y="191"/>
                    <a:pt x="0" y="466"/>
                  </a:cubicBezTo>
                  <a:cubicBezTo>
                    <a:pt x="339" y="423"/>
                    <a:pt x="677" y="381"/>
                    <a:pt x="741"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4" name="Google Shape;5494;p30"/>
            <p:cNvSpPr/>
            <p:nvPr/>
          </p:nvSpPr>
          <p:spPr>
            <a:xfrm>
              <a:off x="-1062775" y="3625300"/>
              <a:ext cx="14300" cy="19575"/>
            </a:xfrm>
            <a:custGeom>
              <a:rect b="b" l="l" r="r" t="t"/>
              <a:pathLst>
                <a:path extrusionOk="0" h="783" w="572">
                  <a:moveTo>
                    <a:pt x="571" y="0"/>
                  </a:moveTo>
                  <a:lnTo>
                    <a:pt x="571" y="0"/>
                  </a:lnTo>
                  <a:cubicBezTo>
                    <a:pt x="254" y="148"/>
                    <a:pt x="43" y="444"/>
                    <a:pt x="0" y="783"/>
                  </a:cubicBezTo>
                  <a:cubicBezTo>
                    <a:pt x="318" y="635"/>
                    <a:pt x="529" y="338"/>
                    <a:pt x="571"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5" name="Google Shape;5495;p30"/>
            <p:cNvSpPr/>
            <p:nvPr/>
          </p:nvSpPr>
          <p:spPr>
            <a:xfrm>
              <a:off x="-822725" y="3762225"/>
              <a:ext cx="85150" cy="50825"/>
            </a:xfrm>
            <a:custGeom>
              <a:rect b="b" l="l" r="r" t="t"/>
              <a:pathLst>
                <a:path extrusionOk="0" h="2033" w="3406">
                  <a:moveTo>
                    <a:pt x="1735" y="1"/>
                  </a:moveTo>
                  <a:cubicBezTo>
                    <a:pt x="1671" y="1"/>
                    <a:pt x="1608" y="1"/>
                    <a:pt x="1544" y="22"/>
                  </a:cubicBezTo>
                  <a:cubicBezTo>
                    <a:pt x="1312" y="614"/>
                    <a:pt x="931" y="1143"/>
                    <a:pt x="466" y="1566"/>
                  </a:cubicBezTo>
                  <a:cubicBezTo>
                    <a:pt x="318" y="1693"/>
                    <a:pt x="0" y="1777"/>
                    <a:pt x="191" y="1989"/>
                  </a:cubicBezTo>
                  <a:cubicBezTo>
                    <a:pt x="289" y="2019"/>
                    <a:pt x="384" y="2032"/>
                    <a:pt x="474" y="2032"/>
                  </a:cubicBezTo>
                  <a:cubicBezTo>
                    <a:pt x="1371" y="2032"/>
                    <a:pt x="1894" y="692"/>
                    <a:pt x="2996" y="692"/>
                  </a:cubicBezTo>
                  <a:cubicBezTo>
                    <a:pt x="3040" y="692"/>
                    <a:pt x="3084" y="694"/>
                    <a:pt x="3130" y="699"/>
                  </a:cubicBezTo>
                  <a:cubicBezTo>
                    <a:pt x="3384" y="699"/>
                    <a:pt x="3384" y="360"/>
                    <a:pt x="3405" y="149"/>
                  </a:cubicBezTo>
                  <a:lnTo>
                    <a:pt x="3405" y="149"/>
                  </a:lnTo>
                  <a:cubicBezTo>
                    <a:pt x="3072" y="322"/>
                    <a:pt x="2514" y="632"/>
                    <a:pt x="2133" y="632"/>
                  </a:cubicBezTo>
                  <a:cubicBezTo>
                    <a:pt x="1863" y="632"/>
                    <a:pt x="1682" y="475"/>
                    <a:pt x="1735"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6" name="Google Shape;5496;p30"/>
            <p:cNvSpPr/>
            <p:nvPr/>
          </p:nvSpPr>
          <p:spPr>
            <a:xfrm>
              <a:off x="-2451200" y="3912425"/>
              <a:ext cx="70300" cy="49250"/>
            </a:xfrm>
            <a:custGeom>
              <a:rect b="b" l="l" r="r" t="t"/>
              <a:pathLst>
                <a:path extrusionOk="0" h="1970" w="2812">
                  <a:moveTo>
                    <a:pt x="668" y="0"/>
                  </a:moveTo>
                  <a:cubicBezTo>
                    <a:pt x="0" y="0"/>
                    <a:pt x="860" y="606"/>
                    <a:pt x="485" y="1247"/>
                  </a:cubicBezTo>
                  <a:cubicBezTo>
                    <a:pt x="633" y="1522"/>
                    <a:pt x="422" y="1881"/>
                    <a:pt x="845" y="1945"/>
                  </a:cubicBezTo>
                  <a:cubicBezTo>
                    <a:pt x="927" y="1960"/>
                    <a:pt x="1009" y="1969"/>
                    <a:pt x="1087" y="1969"/>
                  </a:cubicBezTo>
                  <a:cubicBezTo>
                    <a:pt x="1335" y="1969"/>
                    <a:pt x="1552" y="1879"/>
                    <a:pt x="1649" y="1606"/>
                  </a:cubicBezTo>
                  <a:cubicBezTo>
                    <a:pt x="2008" y="1099"/>
                    <a:pt x="2812" y="845"/>
                    <a:pt x="2072" y="253"/>
                  </a:cubicBezTo>
                  <a:cubicBezTo>
                    <a:pt x="1331" y="76"/>
                    <a:pt x="904" y="0"/>
                    <a:pt x="668"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7" name="Google Shape;5497;p30"/>
            <p:cNvSpPr/>
            <p:nvPr/>
          </p:nvSpPr>
          <p:spPr>
            <a:xfrm>
              <a:off x="-1211350" y="3866225"/>
              <a:ext cx="37025" cy="40175"/>
            </a:xfrm>
            <a:custGeom>
              <a:rect b="b" l="l" r="r" t="t"/>
              <a:pathLst>
                <a:path extrusionOk="0" h="1607" w="1481">
                  <a:moveTo>
                    <a:pt x="639" y="1"/>
                  </a:moveTo>
                  <a:cubicBezTo>
                    <a:pt x="52" y="1"/>
                    <a:pt x="322" y="719"/>
                    <a:pt x="0" y="980"/>
                  </a:cubicBezTo>
                  <a:cubicBezTo>
                    <a:pt x="0" y="1170"/>
                    <a:pt x="0" y="1382"/>
                    <a:pt x="0" y="1593"/>
                  </a:cubicBezTo>
                  <a:cubicBezTo>
                    <a:pt x="64" y="1602"/>
                    <a:pt x="126" y="1607"/>
                    <a:pt x="186" y="1607"/>
                  </a:cubicBezTo>
                  <a:cubicBezTo>
                    <a:pt x="684" y="1607"/>
                    <a:pt x="1066" y="1317"/>
                    <a:pt x="1481" y="1128"/>
                  </a:cubicBezTo>
                  <a:cubicBezTo>
                    <a:pt x="614" y="959"/>
                    <a:pt x="381" y="599"/>
                    <a:pt x="741" y="7"/>
                  </a:cubicBezTo>
                  <a:cubicBezTo>
                    <a:pt x="704" y="3"/>
                    <a:pt x="670" y="1"/>
                    <a:pt x="639"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8" name="Google Shape;5498;p30"/>
            <p:cNvSpPr/>
            <p:nvPr/>
          </p:nvSpPr>
          <p:spPr>
            <a:xfrm>
              <a:off x="-1616475" y="3809175"/>
              <a:ext cx="24450" cy="8600"/>
            </a:xfrm>
            <a:custGeom>
              <a:rect b="b" l="l" r="r" t="t"/>
              <a:pathLst>
                <a:path extrusionOk="0" h="344" w="978">
                  <a:moveTo>
                    <a:pt x="682" y="0"/>
                  </a:moveTo>
                  <a:cubicBezTo>
                    <a:pt x="426" y="0"/>
                    <a:pt x="0" y="69"/>
                    <a:pt x="238" y="343"/>
                  </a:cubicBezTo>
                  <a:cubicBezTo>
                    <a:pt x="555" y="343"/>
                    <a:pt x="830" y="301"/>
                    <a:pt x="978" y="5"/>
                  </a:cubicBezTo>
                  <a:lnTo>
                    <a:pt x="787" y="5"/>
                  </a:lnTo>
                  <a:cubicBezTo>
                    <a:pt x="759" y="2"/>
                    <a:pt x="723" y="0"/>
                    <a:pt x="682"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9" name="Google Shape;5499;p30"/>
            <p:cNvSpPr/>
            <p:nvPr/>
          </p:nvSpPr>
          <p:spPr>
            <a:xfrm>
              <a:off x="-1698850" y="4050400"/>
              <a:ext cx="28050" cy="32275"/>
            </a:xfrm>
            <a:custGeom>
              <a:rect b="b" l="l" r="r" t="t"/>
              <a:pathLst>
                <a:path extrusionOk="0" h="1291" w="1122">
                  <a:moveTo>
                    <a:pt x="1122" y="0"/>
                  </a:moveTo>
                  <a:lnTo>
                    <a:pt x="1122" y="0"/>
                  </a:lnTo>
                  <a:cubicBezTo>
                    <a:pt x="170" y="64"/>
                    <a:pt x="297" y="825"/>
                    <a:pt x="1" y="1290"/>
                  </a:cubicBezTo>
                  <a:cubicBezTo>
                    <a:pt x="614" y="1036"/>
                    <a:pt x="825" y="508"/>
                    <a:pt x="1122"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0" name="Google Shape;5500;p30"/>
            <p:cNvSpPr/>
            <p:nvPr/>
          </p:nvSpPr>
          <p:spPr>
            <a:xfrm>
              <a:off x="-1718400" y="4083175"/>
              <a:ext cx="19575" cy="23825"/>
            </a:xfrm>
            <a:custGeom>
              <a:rect b="b" l="l" r="r" t="t"/>
              <a:pathLst>
                <a:path extrusionOk="0" h="953" w="783">
                  <a:moveTo>
                    <a:pt x="613" y="0"/>
                  </a:moveTo>
                  <a:cubicBezTo>
                    <a:pt x="254" y="381"/>
                    <a:pt x="0" y="741"/>
                    <a:pt x="783" y="952"/>
                  </a:cubicBezTo>
                  <a:cubicBezTo>
                    <a:pt x="783" y="635"/>
                    <a:pt x="783" y="318"/>
                    <a:pt x="783"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1" name="Google Shape;5501;p30"/>
            <p:cNvSpPr/>
            <p:nvPr/>
          </p:nvSpPr>
          <p:spPr>
            <a:xfrm>
              <a:off x="-1196025" y="4057500"/>
              <a:ext cx="44975" cy="32750"/>
            </a:xfrm>
            <a:custGeom>
              <a:rect b="b" l="l" r="r" t="t"/>
              <a:pathLst>
                <a:path extrusionOk="0" h="1310" w="1799">
                  <a:moveTo>
                    <a:pt x="1125" y="0"/>
                  </a:moveTo>
                  <a:cubicBezTo>
                    <a:pt x="1086" y="0"/>
                    <a:pt x="1049" y="15"/>
                    <a:pt x="1016" y="54"/>
                  </a:cubicBezTo>
                  <a:cubicBezTo>
                    <a:pt x="868" y="393"/>
                    <a:pt x="1" y="1070"/>
                    <a:pt x="508" y="1302"/>
                  </a:cubicBezTo>
                  <a:cubicBezTo>
                    <a:pt x="550" y="1307"/>
                    <a:pt x="589" y="1309"/>
                    <a:pt x="627" y="1309"/>
                  </a:cubicBezTo>
                  <a:cubicBezTo>
                    <a:pt x="1094" y="1309"/>
                    <a:pt x="1315" y="964"/>
                    <a:pt x="1608" y="710"/>
                  </a:cubicBezTo>
                  <a:cubicBezTo>
                    <a:pt x="1608" y="499"/>
                    <a:pt x="1798" y="245"/>
                    <a:pt x="1397" y="118"/>
                  </a:cubicBezTo>
                  <a:cubicBezTo>
                    <a:pt x="1309" y="74"/>
                    <a:pt x="1211" y="0"/>
                    <a:pt x="1125"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2" name="Google Shape;5502;p30"/>
            <p:cNvSpPr/>
            <p:nvPr/>
          </p:nvSpPr>
          <p:spPr>
            <a:xfrm>
              <a:off x="-2024025" y="3873275"/>
              <a:ext cx="18525" cy="32275"/>
            </a:xfrm>
            <a:custGeom>
              <a:rect b="b" l="l" r="r" t="t"/>
              <a:pathLst>
                <a:path extrusionOk="0" h="1291" w="741">
                  <a:moveTo>
                    <a:pt x="741" y="0"/>
                  </a:moveTo>
                  <a:lnTo>
                    <a:pt x="741" y="0"/>
                  </a:lnTo>
                  <a:cubicBezTo>
                    <a:pt x="360" y="338"/>
                    <a:pt x="85" y="783"/>
                    <a:pt x="1" y="1290"/>
                  </a:cubicBezTo>
                  <a:lnTo>
                    <a:pt x="572" y="1290"/>
                  </a:lnTo>
                  <a:cubicBezTo>
                    <a:pt x="466" y="846"/>
                    <a:pt x="741" y="444"/>
                    <a:pt x="741"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3" name="Google Shape;5503;p30"/>
            <p:cNvSpPr/>
            <p:nvPr/>
          </p:nvSpPr>
          <p:spPr>
            <a:xfrm>
              <a:off x="-1996000" y="3841550"/>
              <a:ext cx="14300" cy="19575"/>
            </a:xfrm>
            <a:custGeom>
              <a:rect b="b" l="l" r="r" t="t"/>
              <a:pathLst>
                <a:path extrusionOk="0" h="783" w="572">
                  <a:moveTo>
                    <a:pt x="170" y="0"/>
                  </a:moveTo>
                  <a:cubicBezTo>
                    <a:pt x="212" y="275"/>
                    <a:pt x="149" y="550"/>
                    <a:pt x="1" y="783"/>
                  </a:cubicBezTo>
                  <a:cubicBezTo>
                    <a:pt x="572" y="613"/>
                    <a:pt x="445" y="317"/>
                    <a:pt x="170"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4" name="Google Shape;5504;p30"/>
            <p:cNvSpPr/>
            <p:nvPr/>
          </p:nvSpPr>
          <p:spPr>
            <a:xfrm>
              <a:off x="-1996000" y="3813000"/>
              <a:ext cx="14300" cy="12175"/>
            </a:xfrm>
            <a:custGeom>
              <a:rect b="b" l="l" r="r" t="t"/>
              <a:pathLst>
                <a:path extrusionOk="0" h="487" w="572">
                  <a:moveTo>
                    <a:pt x="1" y="0"/>
                  </a:moveTo>
                  <a:lnTo>
                    <a:pt x="1" y="487"/>
                  </a:lnTo>
                  <a:cubicBezTo>
                    <a:pt x="276" y="317"/>
                    <a:pt x="572" y="169"/>
                    <a:pt x="1"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5" name="Google Shape;5505;p30"/>
            <p:cNvSpPr/>
            <p:nvPr/>
          </p:nvSpPr>
          <p:spPr>
            <a:xfrm>
              <a:off x="-2718775" y="4110675"/>
              <a:ext cx="26450" cy="19575"/>
            </a:xfrm>
            <a:custGeom>
              <a:rect b="b" l="l" r="r" t="t"/>
              <a:pathLst>
                <a:path extrusionOk="0" h="783" w="1058">
                  <a:moveTo>
                    <a:pt x="1058" y="0"/>
                  </a:moveTo>
                  <a:lnTo>
                    <a:pt x="487" y="148"/>
                  </a:lnTo>
                  <a:cubicBezTo>
                    <a:pt x="0" y="254"/>
                    <a:pt x="127" y="550"/>
                    <a:pt x="296" y="783"/>
                  </a:cubicBezTo>
                  <a:cubicBezTo>
                    <a:pt x="508" y="487"/>
                    <a:pt x="952" y="360"/>
                    <a:pt x="1058"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6" name="Google Shape;5506;p30"/>
            <p:cNvSpPr/>
            <p:nvPr/>
          </p:nvSpPr>
          <p:spPr>
            <a:xfrm>
              <a:off x="-2279400" y="3740550"/>
              <a:ext cx="28050" cy="20800"/>
            </a:xfrm>
            <a:custGeom>
              <a:rect b="b" l="l" r="r" t="t"/>
              <a:pathLst>
                <a:path extrusionOk="0" h="832" w="1122">
                  <a:moveTo>
                    <a:pt x="1121" y="1"/>
                  </a:moveTo>
                  <a:lnTo>
                    <a:pt x="1121" y="1"/>
                  </a:lnTo>
                  <a:cubicBezTo>
                    <a:pt x="572" y="85"/>
                    <a:pt x="318" y="466"/>
                    <a:pt x="1" y="804"/>
                  </a:cubicBezTo>
                  <a:cubicBezTo>
                    <a:pt x="98" y="823"/>
                    <a:pt x="186" y="831"/>
                    <a:pt x="265" y="831"/>
                  </a:cubicBezTo>
                  <a:cubicBezTo>
                    <a:pt x="821" y="831"/>
                    <a:pt x="955" y="408"/>
                    <a:pt x="1121"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7" name="Google Shape;5507;p30"/>
            <p:cNvSpPr/>
            <p:nvPr/>
          </p:nvSpPr>
          <p:spPr>
            <a:xfrm>
              <a:off x="-1650200" y="3781800"/>
              <a:ext cx="57650" cy="58225"/>
            </a:xfrm>
            <a:custGeom>
              <a:rect b="b" l="l" r="r" t="t"/>
              <a:pathLst>
                <a:path extrusionOk="0" h="2329" w="2306">
                  <a:moveTo>
                    <a:pt x="1587" y="0"/>
                  </a:moveTo>
                  <a:cubicBezTo>
                    <a:pt x="1333" y="254"/>
                    <a:pt x="1227" y="614"/>
                    <a:pt x="846" y="783"/>
                  </a:cubicBezTo>
                  <a:cubicBezTo>
                    <a:pt x="593" y="1037"/>
                    <a:pt x="931" y="1460"/>
                    <a:pt x="466" y="1692"/>
                  </a:cubicBezTo>
                  <a:cubicBezTo>
                    <a:pt x="275" y="1777"/>
                    <a:pt x="0" y="2073"/>
                    <a:pt x="360" y="2263"/>
                  </a:cubicBezTo>
                  <a:cubicBezTo>
                    <a:pt x="440" y="2309"/>
                    <a:pt x="518" y="2328"/>
                    <a:pt x="594" y="2328"/>
                  </a:cubicBezTo>
                  <a:cubicBezTo>
                    <a:pt x="801" y="2328"/>
                    <a:pt x="994" y="2185"/>
                    <a:pt x="1164" y="2031"/>
                  </a:cubicBezTo>
                  <a:cubicBezTo>
                    <a:pt x="1375" y="1650"/>
                    <a:pt x="1269" y="1354"/>
                    <a:pt x="1777" y="1121"/>
                  </a:cubicBezTo>
                  <a:cubicBezTo>
                    <a:pt x="2136" y="677"/>
                    <a:pt x="2306" y="275"/>
                    <a:pt x="1587"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8" name="Google Shape;5508;p30"/>
            <p:cNvSpPr/>
            <p:nvPr/>
          </p:nvSpPr>
          <p:spPr>
            <a:xfrm>
              <a:off x="-1660175" y="3801025"/>
              <a:ext cx="49650" cy="40725"/>
            </a:xfrm>
            <a:custGeom>
              <a:rect b="b" l="l" r="r" t="t"/>
              <a:pathLst>
                <a:path extrusionOk="0" h="1629" w="1986">
                  <a:moveTo>
                    <a:pt x="1024" y="1"/>
                  </a:moveTo>
                  <a:cubicBezTo>
                    <a:pt x="1" y="1"/>
                    <a:pt x="1139" y="1040"/>
                    <a:pt x="463" y="1219"/>
                  </a:cubicBezTo>
                  <a:cubicBezTo>
                    <a:pt x="173" y="1432"/>
                    <a:pt x="554" y="1627"/>
                    <a:pt x="831" y="1627"/>
                  </a:cubicBezTo>
                  <a:cubicBezTo>
                    <a:pt x="858" y="1627"/>
                    <a:pt x="883" y="1625"/>
                    <a:pt x="907" y="1621"/>
                  </a:cubicBezTo>
                  <a:cubicBezTo>
                    <a:pt x="955" y="1626"/>
                    <a:pt x="1000" y="1629"/>
                    <a:pt x="1042" y="1629"/>
                  </a:cubicBezTo>
                  <a:cubicBezTo>
                    <a:pt x="1709" y="1629"/>
                    <a:pt x="1707" y="1027"/>
                    <a:pt x="1986" y="669"/>
                  </a:cubicBezTo>
                  <a:lnTo>
                    <a:pt x="1986" y="500"/>
                  </a:lnTo>
                  <a:cubicBezTo>
                    <a:pt x="1436" y="543"/>
                    <a:pt x="1711" y="1050"/>
                    <a:pt x="1415" y="1240"/>
                  </a:cubicBezTo>
                  <a:cubicBezTo>
                    <a:pt x="1285" y="1321"/>
                    <a:pt x="1156" y="1452"/>
                    <a:pt x="1007" y="1452"/>
                  </a:cubicBezTo>
                  <a:cubicBezTo>
                    <a:pt x="962" y="1452"/>
                    <a:pt x="914" y="1439"/>
                    <a:pt x="865" y="1410"/>
                  </a:cubicBezTo>
                  <a:cubicBezTo>
                    <a:pt x="421" y="1114"/>
                    <a:pt x="1563" y="775"/>
                    <a:pt x="1245" y="14"/>
                  </a:cubicBezTo>
                  <a:cubicBezTo>
                    <a:pt x="1162" y="5"/>
                    <a:pt x="1089" y="1"/>
                    <a:pt x="1024"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9" name="Google Shape;5509;p30"/>
            <p:cNvSpPr/>
            <p:nvPr/>
          </p:nvSpPr>
          <p:spPr>
            <a:xfrm>
              <a:off x="-2762675" y="4069950"/>
              <a:ext cx="75125" cy="74000"/>
            </a:xfrm>
            <a:custGeom>
              <a:rect b="b" l="l" r="r" t="t"/>
              <a:pathLst>
                <a:path extrusionOk="0" h="2960" w="3005">
                  <a:moveTo>
                    <a:pt x="2243" y="1"/>
                  </a:moveTo>
                  <a:cubicBezTo>
                    <a:pt x="1355" y="149"/>
                    <a:pt x="1355" y="1016"/>
                    <a:pt x="741" y="1375"/>
                  </a:cubicBezTo>
                  <a:cubicBezTo>
                    <a:pt x="1" y="1841"/>
                    <a:pt x="149" y="2348"/>
                    <a:pt x="572" y="2898"/>
                  </a:cubicBezTo>
                  <a:cubicBezTo>
                    <a:pt x="674" y="2941"/>
                    <a:pt x="765" y="2960"/>
                    <a:pt x="848" y="2960"/>
                  </a:cubicBezTo>
                  <a:cubicBezTo>
                    <a:pt x="1309" y="2960"/>
                    <a:pt x="1509" y="2387"/>
                    <a:pt x="1970" y="2387"/>
                  </a:cubicBezTo>
                  <a:cubicBezTo>
                    <a:pt x="1990" y="2387"/>
                    <a:pt x="2010" y="2388"/>
                    <a:pt x="2031" y="2390"/>
                  </a:cubicBezTo>
                  <a:cubicBezTo>
                    <a:pt x="2095" y="2179"/>
                    <a:pt x="1968" y="1925"/>
                    <a:pt x="2243" y="1777"/>
                  </a:cubicBezTo>
                  <a:cubicBezTo>
                    <a:pt x="2602" y="1460"/>
                    <a:pt x="2962" y="1143"/>
                    <a:pt x="3004" y="656"/>
                  </a:cubicBezTo>
                  <a:lnTo>
                    <a:pt x="3004" y="656"/>
                  </a:lnTo>
                  <a:cubicBezTo>
                    <a:pt x="2793" y="677"/>
                    <a:pt x="2518" y="614"/>
                    <a:pt x="2475" y="868"/>
                  </a:cubicBezTo>
                  <a:cubicBezTo>
                    <a:pt x="2370" y="1375"/>
                    <a:pt x="1799" y="1629"/>
                    <a:pt x="1672" y="2116"/>
                  </a:cubicBezTo>
                  <a:cubicBezTo>
                    <a:pt x="1619" y="2290"/>
                    <a:pt x="1466" y="2407"/>
                    <a:pt x="1296" y="2407"/>
                  </a:cubicBezTo>
                  <a:cubicBezTo>
                    <a:pt x="1259" y="2407"/>
                    <a:pt x="1222" y="2402"/>
                    <a:pt x="1185" y="2390"/>
                  </a:cubicBezTo>
                  <a:cubicBezTo>
                    <a:pt x="614" y="2094"/>
                    <a:pt x="1926" y="381"/>
                    <a:pt x="2243"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0" name="Google Shape;5510;p30"/>
            <p:cNvSpPr/>
            <p:nvPr/>
          </p:nvSpPr>
          <p:spPr>
            <a:xfrm>
              <a:off x="-1383200" y="3907100"/>
              <a:ext cx="28025" cy="43550"/>
            </a:xfrm>
            <a:custGeom>
              <a:rect b="b" l="l" r="r" t="t"/>
              <a:pathLst>
                <a:path extrusionOk="0" h="1742" w="1121">
                  <a:moveTo>
                    <a:pt x="572" y="1"/>
                  </a:moveTo>
                  <a:lnTo>
                    <a:pt x="572" y="1"/>
                  </a:lnTo>
                  <a:cubicBezTo>
                    <a:pt x="1" y="508"/>
                    <a:pt x="762" y="1312"/>
                    <a:pt x="1" y="1735"/>
                  </a:cubicBezTo>
                  <a:cubicBezTo>
                    <a:pt x="53" y="1739"/>
                    <a:pt x="101" y="1742"/>
                    <a:pt x="145" y="1742"/>
                  </a:cubicBezTo>
                  <a:cubicBezTo>
                    <a:pt x="1120" y="1742"/>
                    <a:pt x="430" y="668"/>
                    <a:pt x="572"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1" name="Google Shape;5511;p30"/>
            <p:cNvSpPr/>
            <p:nvPr/>
          </p:nvSpPr>
          <p:spPr>
            <a:xfrm>
              <a:off x="-2303725" y="3678675"/>
              <a:ext cx="51850" cy="80275"/>
            </a:xfrm>
            <a:custGeom>
              <a:rect b="b" l="l" r="r" t="t"/>
              <a:pathLst>
                <a:path extrusionOk="0" h="3211" w="2074">
                  <a:moveTo>
                    <a:pt x="1351" y="0"/>
                  </a:moveTo>
                  <a:cubicBezTo>
                    <a:pt x="747" y="0"/>
                    <a:pt x="985" y="1549"/>
                    <a:pt x="233" y="1841"/>
                  </a:cubicBezTo>
                  <a:cubicBezTo>
                    <a:pt x="1" y="2137"/>
                    <a:pt x="297" y="2497"/>
                    <a:pt x="64" y="2793"/>
                  </a:cubicBezTo>
                  <a:cubicBezTo>
                    <a:pt x="144" y="3105"/>
                    <a:pt x="251" y="3210"/>
                    <a:pt x="373" y="3210"/>
                  </a:cubicBezTo>
                  <a:cubicBezTo>
                    <a:pt x="540" y="3210"/>
                    <a:pt x="736" y="3012"/>
                    <a:pt x="931" y="2877"/>
                  </a:cubicBezTo>
                  <a:cubicBezTo>
                    <a:pt x="1777" y="2306"/>
                    <a:pt x="1354" y="1312"/>
                    <a:pt x="1946" y="636"/>
                  </a:cubicBezTo>
                  <a:cubicBezTo>
                    <a:pt x="2073" y="488"/>
                    <a:pt x="1650" y="65"/>
                    <a:pt x="1375" y="1"/>
                  </a:cubicBezTo>
                  <a:cubicBezTo>
                    <a:pt x="1367" y="1"/>
                    <a:pt x="1359" y="0"/>
                    <a:pt x="1351"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2" name="Google Shape;5512;p30"/>
            <p:cNvSpPr/>
            <p:nvPr/>
          </p:nvSpPr>
          <p:spPr>
            <a:xfrm>
              <a:off x="-1471500" y="3938150"/>
              <a:ext cx="71350" cy="53100"/>
            </a:xfrm>
            <a:custGeom>
              <a:rect b="b" l="l" r="r" t="t"/>
              <a:pathLst>
                <a:path extrusionOk="0" h="2124" w="2854">
                  <a:moveTo>
                    <a:pt x="2313" y="0"/>
                  </a:moveTo>
                  <a:cubicBezTo>
                    <a:pt x="2282" y="0"/>
                    <a:pt x="2252" y="2"/>
                    <a:pt x="2222" y="6"/>
                  </a:cubicBezTo>
                  <a:cubicBezTo>
                    <a:pt x="2010" y="154"/>
                    <a:pt x="1629" y="28"/>
                    <a:pt x="1481" y="345"/>
                  </a:cubicBezTo>
                  <a:cubicBezTo>
                    <a:pt x="1418" y="852"/>
                    <a:pt x="1016" y="1275"/>
                    <a:pt x="487" y="1360"/>
                  </a:cubicBezTo>
                  <a:cubicBezTo>
                    <a:pt x="234" y="1423"/>
                    <a:pt x="1" y="1614"/>
                    <a:pt x="43" y="1889"/>
                  </a:cubicBezTo>
                  <a:cubicBezTo>
                    <a:pt x="128" y="2078"/>
                    <a:pt x="315" y="2123"/>
                    <a:pt x="529" y="2123"/>
                  </a:cubicBezTo>
                  <a:cubicBezTo>
                    <a:pt x="727" y="2123"/>
                    <a:pt x="950" y="2084"/>
                    <a:pt x="1137" y="2084"/>
                  </a:cubicBezTo>
                  <a:cubicBezTo>
                    <a:pt x="1200" y="2084"/>
                    <a:pt x="1259" y="2088"/>
                    <a:pt x="1312" y="2100"/>
                  </a:cubicBezTo>
                  <a:lnTo>
                    <a:pt x="1672" y="1804"/>
                  </a:lnTo>
                  <a:cubicBezTo>
                    <a:pt x="1756" y="1149"/>
                    <a:pt x="2031" y="620"/>
                    <a:pt x="2835" y="429"/>
                  </a:cubicBezTo>
                  <a:cubicBezTo>
                    <a:pt x="2854" y="164"/>
                    <a:pt x="2583" y="0"/>
                    <a:pt x="2313"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3" name="Google Shape;5513;p30"/>
            <p:cNvSpPr/>
            <p:nvPr/>
          </p:nvSpPr>
          <p:spPr>
            <a:xfrm>
              <a:off x="-1433425" y="3921275"/>
              <a:ext cx="58625" cy="61450"/>
            </a:xfrm>
            <a:custGeom>
              <a:rect b="b" l="l" r="r" t="t"/>
              <a:pathLst>
                <a:path extrusionOk="0" h="2458" w="2345">
                  <a:moveTo>
                    <a:pt x="1700" y="0"/>
                  </a:moveTo>
                  <a:cubicBezTo>
                    <a:pt x="1581" y="0"/>
                    <a:pt x="1477" y="56"/>
                    <a:pt x="1439" y="195"/>
                  </a:cubicBezTo>
                  <a:cubicBezTo>
                    <a:pt x="1714" y="512"/>
                    <a:pt x="1312" y="745"/>
                    <a:pt x="1270" y="999"/>
                  </a:cubicBezTo>
                  <a:cubicBezTo>
                    <a:pt x="297" y="1147"/>
                    <a:pt x="1" y="1675"/>
                    <a:pt x="149" y="2458"/>
                  </a:cubicBezTo>
                  <a:cubicBezTo>
                    <a:pt x="614" y="1189"/>
                    <a:pt x="1460" y="1570"/>
                    <a:pt x="2137" y="576"/>
                  </a:cubicBezTo>
                  <a:cubicBezTo>
                    <a:pt x="2344" y="309"/>
                    <a:pt x="1980" y="0"/>
                    <a:pt x="1700"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4" name="Google Shape;5514;p30"/>
            <p:cNvSpPr/>
            <p:nvPr/>
          </p:nvSpPr>
          <p:spPr>
            <a:xfrm>
              <a:off x="-1411225" y="3926025"/>
              <a:ext cx="35250" cy="20225"/>
            </a:xfrm>
            <a:custGeom>
              <a:rect b="b" l="l" r="r" t="t"/>
              <a:pathLst>
                <a:path extrusionOk="0" h="809" w="1410">
                  <a:moveTo>
                    <a:pt x="661" y="1"/>
                  </a:moveTo>
                  <a:cubicBezTo>
                    <a:pt x="627" y="1"/>
                    <a:pt x="590" y="2"/>
                    <a:pt x="551" y="5"/>
                  </a:cubicBezTo>
                  <a:lnTo>
                    <a:pt x="382" y="5"/>
                  </a:lnTo>
                  <a:lnTo>
                    <a:pt x="1" y="491"/>
                  </a:lnTo>
                  <a:cubicBezTo>
                    <a:pt x="64" y="639"/>
                    <a:pt x="212" y="766"/>
                    <a:pt x="382" y="809"/>
                  </a:cubicBezTo>
                  <a:cubicBezTo>
                    <a:pt x="847" y="647"/>
                    <a:pt x="1409" y="1"/>
                    <a:pt x="661"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5" name="Google Shape;5515;p30"/>
            <p:cNvSpPr/>
            <p:nvPr/>
          </p:nvSpPr>
          <p:spPr>
            <a:xfrm>
              <a:off x="-2803900" y="3810875"/>
              <a:ext cx="39900" cy="45625"/>
            </a:xfrm>
            <a:custGeom>
              <a:rect b="b" l="l" r="r" t="t"/>
              <a:pathLst>
                <a:path extrusionOk="0" h="1825" w="1596">
                  <a:moveTo>
                    <a:pt x="741" y="0"/>
                  </a:moveTo>
                  <a:lnTo>
                    <a:pt x="191" y="1037"/>
                  </a:lnTo>
                  <a:cubicBezTo>
                    <a:pt x="64" y="1037"/>
                    <a:pt x="64" y="1143"/>
                    <a:pt x="0" y="1185"/>
                  </a:cubicBezTo>
                  <a:lnTo>
                    <a:pt x="0" y="1671"/>
                  </a:lnTo>
                  <a:cubicBezTo>
                    <a:pt x="157" y="1778"/>
                    <a:pt x="308" y="1824"/>
                    <a:pt x="447" y="1824"/>
                  </a:cubicBezTo>
                  <a:cubicBezTo>
                    <a:pt x="1190" y="1824"/>
                    <a:pt x="1596" y="499"/>
                    <a:pt x="741"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6" name="Google Shape;5516;p30"/>
            <p:cNvSpPr/>
            <p:nvPr/>
          </p:nvSpPr>
          <p:spPr>
            <a:xfrm>
              <a:off x="-2810250" y="3804525"/>
              <a:ext cx="11125" cy="36500"/>
            </a:xfrm>
            <a:custGeom>
              <a:rect b="b" l="l" r="r" t="t"/>
              <a:pathLst>
                <a:path extrusionOk="0" h="1460" w="445">
                  <a:moveTo>
                    <a:pt x="445" y="1"/>
                  </a:moveTo>
                  <a:cubicBezTo>
                    <a:pt x="1" y="445"/>
                    <a:pt x="297" y="974"/>
                    <a:pt x="254" y="1460"/>
                  </a:cubicBezTo>
                  <a:lnTo>
                    <a:pt x="445" y="1291"/>
                  </a:lnTo>
                  <a:cubicBezTo>
                    <a:pt x="445" y="868"/>
                    <a:pt x="445" y="424"/>
                    <a:pt x="445"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7" name="Google Shape;5517;p30"/>
            <p:cNvSpPr/>
            <p:nvPr/>
          </p:nvSpPr>
          <p:spPr>
            <a:xfrm>
              <a:off x="-1216100" y="4099100"/>
              <a:ext cx="34200" cy="16875"/>
            </a:xfrm>
            <a:custGeom>
              <a:rect b="b" l="l" r="r" t="t"/>
              <a:pathLst>
                <a:path extrusionOk="0" h="675" w="1368">
                  <a:moveTo>
                    <a:pt x="772" y="0"/>
                  </a:moveTo>
                  <a:cubicBezTo>
                    <a:pt x="660" y="0"/>
                    <a:pt x="532" y="37"/>
                    <a:pt x="402" y="125"/>
                  </a:cubicBezTo>
                  <a:cubicBezTo>
                    <a:pt x="0" y="379"/>
                    <a:pt x="465" y="484"/>
                    <a:pt x="550" y="653"/>
                  </a:cubicBezTo>
                  <a:lnTo>
                    <a:pt x="740" y="675"/>
                  </a:lnTo>
                  <a:cubicBezTo>
                    <a:pt x="1368" y="460"/>
                    <a:pt x="1170" y="0"/>
                    <a:pt x="772"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8" name="Google Shape;5518;p30"/>
            <p:cNvSpPr/>
            <p:nvPr/>
          </p:nvSpPr>
          <p:spPr>
            <a:xfrm>
              <a:off x="-1434475" y="3938375"/>
              <a:ext cx="18525" cy="7875"/>
            </a:xfrm>
            <a:custGeom>
              <a:rect b="b" l="l" r="r" t="t"/>
              <a:pathLst>
                <a:path extrusionOk="0" h="315" w="741">
                  <a:moveTo>
                    <a:pt x="402" y="1"/>
                  </a:moveTo>
                  <a:cubicBezTo>
                    <a:pt x="212" y="1"/>
                    <a:pt x="40" y="50"/>
                    <a:pt x="0" y="315"/>
                  </a:cubicBezTo>
                  <a:lnTo>
                    <a:pt x="741" y="19"/>
                  </a:lnTo>
                  <a:cubicBezTo>
                    <a:pt x="637" y="19"/>
                    <a:pt x="517" y="1"/>
                    <a:pt x="402"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9" name="Google Shape;5519;p30"/>
            <p:cNvSpPr/>
            <p:nvPr/>
          </p:nvSpPr>
          <p:spPr>
            <a:xfrm>
              <a:off x="-2306375" y="3724700"/>
              <a:ext cx="12200" cy="23800"/>
            </a:xfrm>
            <a:custGeom>
              <a:rect b="b" l="l" r="r" t="t"/>
              <a:pathLst>
                <a:path extrusionOk="0" h="952" w="488">
                  <a:moveTo>
                    <a:pt x="339" y="0"/>
                  </a:moveTo>
                  <a:cubicBezTo>
                    <a:pt x="1" y="275"/>
                    <a:pt x="212" y="635"/>
                    <a:pt x="170" y="952"/>
                  </a:cubicBezTo>
                  <a:cubicBezTo>
                    <a:pt x="487" y="677"/>
                    <a:pt x="276" y="317"/>
                    <a:pt x="339"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5520" name="Google Shape;5520;p30"/>
          <p:cNvPicPr preferRelativeResize="0"/>
          <p:nvPr/>
        </p:nvPicPr>
        <p:blipFill>
          <a:blip r:embed="rId3">
            <a:alphaModFix amt="85000"/>
          </a:blip>
          <a:stretch>
            <a:fillRect/>
          </a:stretch>
        </p:blipFill>
        <p:spPr>
          <a:xfrm rot="-2976215">
            <a:off x="-1032329" y="-451210"/>
            <a:ext cx="2763900" cy="1812092"/>
          </a:xfrm>
          <a:prstGeom prst="rect">
            <a:avLst/>
          </a:prstGeom>
          <a:noFill/>
          <a:ln>
            <a:noFill/>
          </a:ln>
        </p:spPr>
      </p:pic>
      <p:pic>
        <p:nvPicPr>
          <p:cNvPr id="5521" name="Google Shape;5521;p30"/>
          <p:cNvPicPr preferRelativeResize="0"/>
          <p:nvPr/>
        </p:nvPicPr>
        <p:blipFill>
          <a:blip r:embed="rId4">
            <a:alphaModFix amt="66000"/>
          </a:blip>
          <a:stretch>
            <a:fillRect/>
          </a:stretch>
        </p:blipFill>
        <p:spPr>
          <a:xfrm rot="3667399">
            <a:off x="8190832" y="3042784"/>
            <a:ext cx="1962538" cy="3718907"/>
          </a:xfrm>
          <a:prstGeom prst="rect">
            <a:avLst/>
          </a:prstGeom>
          <a:noFill/>
          <a:ln>
            <a:noFill/>
          </a:ln>
        </p:spPr>
      </p:pic>
      <p:sp>
        <p:nvSpPr>
          <p:cNvPr id="5522" name="Google Shape;5522;p3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85" name="Shape 385"/>
        <p:cNvGrpSpPr/>
        <p:nvPr/>
      </p:nvGrpSpPr>
      <p:grpSpPr>
        <a:xfrm>
          <a:off x="0" y="0"/>
          <a:ext cx="0" cy="0"/>
          <a:chOff x="0" y="0"/>
          <a:chExt cx="0" cy="0"/>
        </a:xfrm>
      </p:grpSpPr>
      <p:pic>
        <p:nvPicPr>
          <p:cNvPr id="386" name="Google Shape;386;p4"/>
          <p:cNvPicPr preferRelativeResize="0"/>
          <p:nvPr/>
        </p:nvPicPr>
        <p:blipFill>
          <a:blip r:embed="rId2">
            <a:alphaModFix/>
          </a:blip>
          <a:stretch>
            <a:fillRect/>
          </a:stretch>
        </p:blipFill>
        <p:spPr>
          <a:xfrm>
            <a:off x="0" y="0"/>
            <a:ext cx="9144000" cy="5143500"/>
          </a:xfrm>
          <a:prstGeom prst="rect">
            <a:avLst/>
          </a:prstGeom>
          <a:noFill/>
          <a:ln>
            <a:noFill/>
          </a:ln>
        </p:spPr>
      </p:pic>
      <p:pic>
        <p:nvPicPr>
          <p:cNvPr id="387" name="Google Shape;387;p4"/>
          <p:cNvPicPr preferRelativeResize="0"/>
          <p:nvPr/>
        </p:nvPicPr>
        <p:blipFill>
          <a:blip r:embed="rId3">
            <a:alphaModFix amt="80000"/>
          </a:blip>
          <a:stretch>
            <a:fillRect/>
          </a:stretch>
        </p:blipFill>
        <p:spPr>
          <a:xfrm>
            <a:off x="7120776" y="649069"/>
            <a:ext cx="2619999" cy="465425"/>
          </a:xfrm>
          <a:prstGeom prst="rect">
            <a:avLst/>
          </a:prstGeom>
          <a:noFill/>
          <a:ln>
            <a:noFill/>
          </a:ln>
        </p:spPr>
      </p:pic>
      <p:pic>
        <p:nvPicPr>
          <p:cNvPr id="388" name="Google Shape;388;p4"/>
          <p:cNvPicPr preferRelativeResize="0"/>
          <p:nvPr/>
        </p:nvPicPr>
        <p:blipFill>
          <a:blip r:embed="rId4">
            <a:alphaModFix amt="85000"/>
          </a:blip>
          <a:stretch>
            <a:fillRect/>
          </a:stretch>
        </p:blipFill>
        <p:spPr>
          <a:xfrm>
            <a:off x="-1043674" y="4533144"/>
            <a:ext cx="2619999" cy="465425"/>
          </a:xfrm>
          <a:prstGeom prst="rect">
            <a:avLst/>
          </a:prstGeom>
          <a:noFill/>
          <a:ln>
            <a:noFill/>
          </a:ln>
        </p:spPr>
      </p:pic>
      <p:sp>
        <p:nvSpPr>
          <p:cNvPr id="389" name="Google Shape;389;p4"/>
          <p:cNvSpPr txBox="1"/>
          <p:nvPr>
            <p:ph idx="1" type="body"/>
          </p:nvPr>
        </p:nvSpPr>
        <p:spPr>
          <a:xfrm>
            <a:off x="713691" y="1343127"/>
            <a:ext cx="7710900" cy="3444000"/>
          </a:xfrm>
          <a:prstGeom prst="rect">
            <a:avLst/>
          </a:prstGeom>
        </p:spPr>
        <p:txBody>
          <a:bodyPr anchorCtr="0" anchor="t" bIns="91425" lIns="91425" spcFirstLastPara="1" rIns="91425" wrap="square" tIns="91425">
            <a:noAutofit/>
          </a:bodyPr>
          <a:lstStyle>
            <a:lvl1pPr indent="-323850" lvl="0" marL="457200" rtl="0">
              <a:lnSpc>
                <a:spcPct val="100000"/>
              </a:lnSpc>
              <a:spcBef>
                <a:spcPts val="0"/>
              </a:spcBef>
              <a:spcAft>
                <a:spcPts val="0"/>
              </a:spcAft>
              <a:buSzPts val="1500"/>
              <a:buAutoNum type="arabicPeriod"/>
              <a:defRPr sz="1200"/>
            </a:lvl1pPr>
            <a:lvl2pPr indent="-323850" lvl="1" marL="914400" rtl="0">
              <a:spcBef>
                <a:spcPts val="1600"/>
              </a:spcBef>
              <a:spcAft>
                <a:spcPts val="0"/>
              </a:spcAft>
              <a:buSzPts val="1500"/>
              <a:buAutoNum type="alphaLcPeriod"/>
              <a:defRPr/>
            </a:lvl2pPr>
            <a:lvl3pPr indent="-323850" lvl="2" marL="1371600" rtl="0">
              <a:spcBef>
                <a:spcPts val="1600"/>
              </a:spcBef>
              <a:spcAft>
                <a:spcPts val="0"/>
              </a:spcAft>
              <a:buSzPts val="1500"/>
              <a:buAutoNum type="romanLcPeriod"/>
              <a:defRPr/>
            </a:lvl3pPr>
            <a:lvl4pPr indent="-323850" lvl="3" marL="1828800" rtl="0">
              <a:spcBef>
                <a:spcPts val="1600"/>
              </a:spcBef>
              <a:spcAft>
                <a:spcPts val="0"/>
              </a:spcAft>
              <a:buSzPts val="1500"/>
              <a:buAutoNum type="arabicPeriod"/>
              <a:defRPr/>
            </a:lvl4pPr>
            <a:lvl5pPr indent="-323850" lvl="4" marL="2286000" rtl="0">
              <a:spcBef>
                <a:spcPts val="1600"/>
              </a:spcBef>
              <a:spcAft>
                <a:spcPts val="0"/>
              </a:spcAft>
              <a:buSzPts val="1500"/>
              <a:buAutoNum type="alphaLcPeriod"/>
              <a:defRPr/>
            </a:lvl5pPr>
            <a:lvl6pPr indent="-323850" lvl="5" marL="2743200" rtl="0">
              <a:spcBef>
                <a:spcPts val="1600"/>
              </a:spcBef>
              <a:spcAft>
                <a:spcPts val="0"/>
              </a:spcAft>
              <a:buSzPts val="1500"/>
              <a:buAutoNum type="romanLcPeriod"/>
              <a:defRPr/>
            </a:lvl6pPr>
            <a:lvl7pPr indent="-323850" lvl="6" marL="3200400" rtl="0">
              <a:spcBef>
                <a:spcPts val="1600"/>
              </a:spcBef>
              <a:spcAft>
                <a:spcPts val="0"/>
              </a:spcAft>
              <a:buSzPts val="1500"/>
              <a:buAutoNum type="arabicPeriod"/>
              <a:defRPr/>
            </a:lvl7pPr>
            <a:lvl8pPr indent="-323850" lvl="7" marL="3657600" rtl="0">
              <a:spcBef>
                <a:spcPts val="1600"/>
              </a:spcBef>
              <a:spcAft>
                <a:spcPts val="0"/>
              </a:spcAft>
              <a:buSzPts val="1500"/>
              <a:buAutoNum type="alphaLcPeriod"/>
              <a:defRPr/>
            </a:lvl8pPr>
            <a:lvl9pPr indent="-323850" lvl="8" marL="4114800" rtl="0">
              <a:spcBef>
                <a:spcPts val="1600"/>
              </a:spcBef>
              <a:spcAft>
                <a:spcPts val="1600"/>
              </a:spcAft>
              <a:buSzPts val="1500"/>
              <a:buAutoNum type="romanLcPeriod"/>
              <a:defRPr/>
            </a:lvl9pPr>
          </a:lstStyle>
          <a:p/>
        </p:txBody>
      </p:sp>
      <p:grpSp>
        <p:nvGrpSpPr>
          <p:cNvPr id="390" name="Google Shape;390;p4"/>
          <p:cNvGrpSpPr/>
          <p:nvPr/>
        </p:nvGrpSpPr>
        <p:grpSpPr>
          <a:xfrm>
            <a:off x="8020525" y="4467113"/>
            <a:ext cx="2106500" cy="597475"/>
            <a:chOff x="-2810250" y="3572525"/>
            <a:chExt cx="2106500" cy="597475"/>
          </a:xfrm>
        </p:grpSpPr>
        <p:sp>
          <p:nvSpPr>
            <p:cNvPr id="391" name="Google Shape;391;p4"/>
            <p:cNvSpPr/>
            <p:nvPr/>
          </p:nvSpPr>
          <p:spPr>
            <a:xfrm>
              <a:off x="-2396250" y="4007475"/>
              <a:ext cx="133850" cy="123700"/>
            </a:xfrm>
            <a:custGeom>
              <a:rect b="b" l="l" r="r" t="t"/>
              <a:pathLst>
                <a:path extrusionOk="0" h="4948" w="5354">
                  <a:moveTo>
                    <a:pt x="3665" y="0"/>
                  </a:moveTo>
                  <a:cubicBezTo>
                    <a:pt x="3419" y="0"/>
                    <a:pt x="3177" y="89"/>
                    <a:pt x="2983" y="258"/>
                  </a:cubicBezTo>
                  <a:cubicBezTo>
                    <a:pt x="2771" y="1971"/>
                    <a:pt x="1" y="2521"/>
                    <a:pt x="339" y="4445"/>
                  </a:cubicBezTo>
                  <a:cubicBezTo>
                    <a:pt x="400" y="4488"/>
                    <a:pt x="452" y="4505"/>
                    <a:pt x="498" y="4505"/>
                  </a:cubicBezTo>
                  <a:cubicBezTo>
                    <a:pt x="693" y="4505"/>
                    <a:pt x="777" y="4189"/>
                    <a:pt x="1039" y="4189"/>
                  </a:cubicBezTo>
                  <a:cubicBezTo>
                    <a:pt x="1052" y="4189"/>
                    <a:pt x="1065" y="4190"/>
                    <a:pt x="1079" y="4192"/>
                  </a:cubicBezTo>
                  <a:cubicBezTo>
                    <a:pt x="1164" y="4466"/>
                    <a:pt x="614" y="4466"/>
                    <a:pt x="762" y="4763"/>
                  </a:cubicBezTo>
                  <a:cubicBezTo>
                    <a:pt x="893" y="4882"/>
                    <a:pt x="1072" y="4948"/>
                    <a:pt x="1226" y="4948"/>
                  </a:cubicBezTo>
                  <a:cubicBezTo>
                    <a:pt x="1344" y="4948"/>
                    <a:pt x="1447" y="4909"/>
                    <a:pt x="1502" y="4826"/>
                  </a:cubicBezTo>
                  <a:cubicBezTo>
                    <a:pt x="1946" y="4213"/>
                    <a:pt x="2750" y="3853"/>
                    <a:pt x="3004" y="3155"/>
                  </a:cubicBezTo>
                  <a:cubicBezTo>
                    <a:pt x="3110" y="2817"/>
                    <a:pt x="3363" y="2542"/>
                    <a:pt x="3659" y="2373"/>
                  </a:cubicBezTo>
                  <a:cubicBezTo>
                    <a:pt x="4558" y="1871"/>
                    <a:pt x="5354" y="109"/>
                    <a:pt x="4167" y="109"/>
                  </a:cubicBezTo>
                  <a:cubicBezTo>
                    <a:pt x="4153" y="109"/>
                    <a:pt x="4139" y="109"/>
                    <a:pt x="4125" y="110"/>
                  </a:cubicBezTo>
                  <a:cubicBezTo>
                    <a:pt x="3977" y="36"/>
                    <a:pt x="3820" y="0"/>
                    <a:pt x="3665"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4"/>
            <p:cNvSpPr/>
            <p:nvPr/>
          </p:nvSpPr>
          <p:spPr>
            <a:xfrm>
              <a:off x="-1076525" y="3572525"/>
              <a:ext cx="126925" cy="104075"/>
            </a:xfrm>
            <a:custGeom>
              <a:rect b="b" l="l" r="r" t="t"/>
              <a:pathLst>
                <a:path extrusionOk="0" h="4163" w="5077">
                  <a:moveTo>
                    <a:pt x="3337" y="1"/>
                  </a:moveTo>
                  <a:cubicBezTo>
                    <a:pt x="3025" y="1"/>
                    <a:pt x="2736" y="55"/>
                    <a:pt x="2602" y="165"/>
                  </a:cubicBezTo>
                  <a:cubicBezTo>
                    <a:pt x="2665" y="715"/>
                    <a:pt x="1798" y="906"/>
                    <a:pt x="1841" y="1477"/>
                  </a:cubicBezTo>
                  <a:cubicBezTo>
                    <a:pt x="1819" y="1815"/>
                    <a:pt x="1544" y="1900"/>
                    <a:pt x="1248" y="1963"/>
                  </a:cubicBezTo>
                  <a:cubicBezTo>
                    <a:pt x="254" y="2513"/>
                    <a:pt x="1" y="4099"/>
                    <a:pt x="1502" y="4163"/>
                  </a:cubicBezTo>
                  <a:cubicBezTo>
                    <a:pt x="2412" y="3824"/>
                    <a:pt x="3173" y="3190"/>
                    <a:pt x="3659" y="2365"/>
                  </a:cubicBezTo>
                  <a:cubicBezTo>
                    <a:pt x="3793" y="1912"/>
                    <a:pt x="4060" y="1739"/>
                    <a:pt x="4460" y="1739"/>
                  </a:cubicBezTo>
                  <a:cubicBezTo>
                    <a:pt x="4565" y="1739"/>
                    <a:pt x="4678" y="1751"/>
                    <a:pt x="4801" y="1773"/>
                  </a:cubicBezTo>
                  <a:cubicBezTo>
                    <a:pt x="4738" y="1604"/>
                    <a:pt x="5076" y="1477"/>
                    <a:pt x="4865" y="1286"/>
                  </a:cubicBezTo>
                  <a:cubicBezTo>
                    <a:pt x="4670" y="1119"/>
                    <a:pt x="4486" y="1055"/>
                    <a:pt x="4305" y="1055"/>
                  </a:cubicBezTo>
                  <a:cubicBezTo>
                    <a:pt x="3779" y="1055"/>
                    <a:pt x="3290" y="1599"/>
                    <a:pt x="2708" y="1709"/>
                  </a:cubicBezTo>
                  <a:cubicBezTo>
                    <a:pt x="2792" y="1202"/>
                    <a:pt x="3215" y="948"/>
                    <a:pt x="3511" y="715"/>
                  </a:cubicBezTo>
                  <a:cubicBezTo>
                    <a:pt x="3571" y="673"/>
                    <a:pt x="3645" y="658"/>
                    <a:pt x="3726" y="658"/>
                  </a:cubicBezTo>
                  <a:cubicBezTo>
                    <a:pt x="3891" y="658"/>
                    <a:pt x="4083" y="718"/>
                    <a:pt x="4233" y="718"/>
                  </a:cubicBezTo>
                  <a:cubicBezTo>
                    <a:pt x="4373" y="718"/>
                    <a:pt x="4476" y="666"/>
                    <a:pt x="4484" y="461"/>
                  </a:cubicBezTo>
                  <a:cubicBezTo>
                    <a:pt x="4458" y="156"/>
                    <a:pt x="3864" y="1"/>
                    <a:pt x="3337"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4"/>
            <p:cNvSpPr/>
            <p:nvPr/>
          </p:nvSpPr>
          <p:spPr>
            <a:xfrm>
              <a:off x="-2407875" y="4057575"/>
              <a:ext cx="141200" cy="94050"/>
            </a:xfrm>
            <a:custGeom>
              <a:rect b="b" l="l" r="r" t="t"/>
              <a:pathLst>
                <a:path extrusionOk="0" h="3762" w="5648">
                  <a:moveTo>
                    <a:pt x="4962" y="0"/>
                  </a:moveTo>
                  <a:cubicBezTo>
                    <a:pt x="4363" y="0"/>
                    <a:pt x="3743" y="352"/>
                    <a:pt x="3532" y="940"/>
                  </a:cubicBezTo>
                  <a:cubicBezTo>
                    <a:pt x="3405" y="1638"/>
                    <a:pt x="2665" y="1743"/>
                    <a:pt x="2369" y="2293"/>
                  </a:cubicBezTo>
                  <a:cubicBezTo>
                    <a:pt x="2144" y="2744"/>
                    <a:pt x="1958" y="2962"/>
                    <a:pt x="1704" y="2962"/>
                  </a:cubicBezTo>
                  <a:cubicBezTo>
                    <a:pt x="1506" y="2962"/>
                    <a:pt x="1265" y="2828"/>
                    <a:pt x="931" y="2568"/>
                  </a:cubicBezTo>
                  <a:cubicBezTo>
                    <a:pt x="656" y="2399"/>
                    <a:pt x="677" y="2188"/>
                    <a:pt x="740" y="1955"/>
                  </a:cubicBezTo>
                  <a:cubicBezTo>
                    <a:pt x="844" y="1728"/>
                    <a:pt x="715" y="1616"/>
                    <a:pt x="571" y="1616"/>
                  </a:cubicBezTo>
                  <a:cubicBezTo>
                    <a:pt x="420" y="1616"/>
                    <a:pt x="253" y="1738"/>
                    <a:pt x="317" y="1976"/>
                  </a:cubicBezTo>
                  <a:cubicBezTo>
                    <a:pt x="85" y="2293"/>
                    <a:pt x="0" y="2801"/>
                    <a:pt x="360" y="3076"/>
                  </a:cubicBezTo>
                  <a:cubicBezTo>
                    <a:pt x="1067" y="3522"/>
                    <a:pt x="1545" y="3761"/>
                    <a:pt x="1963" y="3761"/>
                  </a:cubicBezTo>
                  <a:cubicBezTo>
                    <a:pt x="2358" y="3761"/>
                    <a:pt x="2699" y="3549"/>
                    <a:pt x="3130" y="3097"/>
                  </a:cubicBezTo>
                  <a:cubicBezTo>
                    <a:pt x="3997" y="2166"/>
                    <a:pt x="5097" y="1342"/>
                    <a:pt x="5647" y="178"/>
                  </a:cubicBezTo>
                  <a:cubicBezTo>
                    <a:pt x="5441" y="57"/>
                    <a:pt x="5203" y="0"/>
                    <a:pt x="4962"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4"/>
            <p:cNvSpPr/>
            <p:nvPr/>
          </p:nvSpPr>
          <p:spPr>
            <a:xfrm>
              <a:off x="-869800" y="3762375"/>
              <a:ext cx="147025" cy="84950"/>
            </a:xfrm>
            <a:custGeom>
              <a:rect b="b" l="l" r="r" t="t"/>
              <a:pathLst>
                <a:path extrusionOk="0" h="3398" w="5881">
                  <a:moveTo>
                    <a:pt x="3321" y="0"/>
                  </a:moveTo>
                  <a:cubicBezTo>
                    <a:pt x="2724" y="0"/>
                    <a:pt x="1587" y="1645"/>
                    <a:pt x="652" y="1645"/>
                  </a:cubicBezTo>
                  <a:cubicBezTo>
                    <a:pt x="646" y="1645"/>
                    <a:pt x="641" y="1645"/>
                    <a:pt x="635" y="1644"/>
                  </a:cubicBezTo>
                  <a:cubicBezTo>
                    <a:pt x="339" y="1666"/>
                    <a:pt x="530" y="2004"/>
                    <a:pt x="276" y="2067"/>
                  </a:cubicBezTo>
                  <a:cubicBezTo>
                    <a:pt x="1" y="2448"/>
                    <a:pt x="170" y="2829"/>
                    <a:pt x="276" y="3188"/>
                  </a:cubicBezTo>
                  <a:lnTo>
                    <a:pt x="445" y="3209"/>
                  </a:lnTo>
                  <a:cubicBezTo>
                    <a:pt x="481" y="3205"/>
                    <a:pt x="517" y="3203"/>
                    <a:pt x="553" y="3203"/>
                  </a:cubicBezTo>
                  <a:cubicBezTo>
                    <a:pt x="921" y="3203"/>
                    <a:pt x="1302" y="3397"/>
                    <a:pt x="1640" y="3397"/>
                  </a:cubicBezTo>
                  <a:cubicBezTo>
                    <a:pt x="1779" y="3397"/>
                    <a:pt x="1911" y="3365"/>
                    <a:pt x="2031" y="3273"/>
                  </a:cubicBezTo>
                  <a:cubicBezTo>
                    <a:pt x="2645" y="2850"/>
                    <a:pt x="3491" y="2554"/>
                    <a:pt x="3892" y="2089"/>
                  </a:cubicBezTo>
                  <a:cubicBezTo>
                    <a:pt x="4358" y="1306"/>
                    <a:pt x="5881" y="1243"/>
                    <a:pt x="5606" y="164"/>
                  </a:cubicBezTo>
                  <a:cubicBezTo>
                    <a:pt x="5575" y="156"/>
                    <a:pt x="5540" y="153"/>
                    <a:pt x="5503" y="153"/>
                  </a:cubicBezTo>
                  <a:cubicBezTo>
                    <a:pt x="4820" y="153"/>
                    <a:pt x="3102" y="1370"/>
                    <a:pt x="2581" y="1771"/>
                  </a:cubicBezTo>
                  <a:cubicBezTo>
                    <a:pt x="2877" y="1179"/>
                    <a:pt x="3533" y="756"/>
                    <a:pt x="3491" y="58"/>
                  </a:cubicBezTo>
                  <a:cubicBezTo>
                    <a:pt x="3441" y="18"/>
                    <a:pt x="3384" y="0"/>
                    <a:pt x="3321"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4"/>
            <p:cNvSpPr/>
            <p:nvPr/>
          </p:nvSpPr>
          <p:spPr>
            <a:xfrm>
              <a:off x="-2475025" y="3887900"/>
              <a:ext cx="118975" cy="96950"/>
            </a:xfrm>
            <a:custGeom>
              <a:rect b="b" l="l" r="r" t="t"/>
              <a:pathLst>
                <a:path extrusionOk="0" h="3878" w="4759">
                  <a:moveTo>
                    <a:pt x="2337" y="1"/>
                  </a:moveTo>
                  <a:cubicBezTo>
                    <a:pt x="1329" y="1"/>
                    <a:pt x="678" y="1172"/>
                    <a:pt x="550" y="1995"/>
                  </a:cubicBezTo>
                  <a:cubicBezTo>
                    <a:pt x="0" y="3010"/>
                    <a:pt x="867" y="3751"/>
                    <a:pt x="1883" y="3878"/>
                  </a:cubicBezTo>
                  <a:cubicBezTo>
                    <a:pt x="2665" y="3095"/>
                    <a:pt x="4759" y="1953"/>
                    <a:pt x="3215" y="832"/>
                  </a:cubicBezTo>
                  <a:cubicBezTo>
                    <a:pt x="2898" y="621"/>
                    <a:pt x="2961" y="346"/>
                    <a:pt x="2834" y="92"/>
                  </a:cubicBezTo>
                  <a:cubicBezTo>
                    <a:pt x="2660" y="29"/>
                    <a:pt x="2494" y="1"/>
                    <a:pt x="2337"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4"/>
            <p:cNvSpPr/>
            <p:nvPr/>
          </p:nvSpPr>
          <p:spPr>
            <a:xfrm>
              <a:off x="-1207650" y="3814575"/>
              <a:ext cx="107350" cy="83025"/>
            </a:xfrm>
            <a:custGeom>
              <a:rect b="b" l="l" r="r" t="t"/>
              <a:pathLst>
                <a:path extrusionOk="0" h="3321" w="4294">
                  <a:moveTo>
                    <a:pt x="2433" y="1"/>
                  </a:moveTo>
                  <a:lnTo>
                    <a:pt x="1883" y="275"/>
                  </a:lnTo>
                  <a:cubicBezTo>
                    <a:pt x="1967" y="1227"/>
                    <a:pt x="1037" y="1523"/>
                    <a:pt x="423" y="2031"/>
                  </a:cubicBezTo>
                  <a:cubicBezTo>
                    <a:pt x="0" y="2771"/>
                    <a:pt x="297" y="3194"/>
                    <a:pt x="1333" y="3321"/>
                  </a:cubicBezTo>
                  <a:cubicBezTo>
                    <a:pt x="3025" y="2665"/>
                    <a:pt x="2623" y="1227"/>
                    <a:pt x="4252" y="1121"/>
                  </a:cubicBezTo>
                  <a:lnTo>
                    <a:pt x="4294" y="783"/>
                  </a:lnTo>
                  <a:cubicBezTo>
                    <a:pt x="3955" y="22"/>
                    <a:pt x="3131" y="106"/>
                    <a:pt x="2433"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4"/>
            <p:cNvSpPr/>
            <p:nvPr/>
          </p:nvSpPr>
          <p:spPr>
            <a:xfrm>
              <a:off x="-1657600" y="3775075"/>
              <a:ext cx="115300" cy="89075"/>
            </a:xfrm>
            <a:custGeom>
              <a:rect b="b" l="l" r="r" t="t"/>
              <a:pathLst>
                <a:path extrusionOk="0" h="3563" w="4612">
                  <a:moveTo>
                    <a:pt x="3414" y="0"/>
                  </a:moveTo>
                  <a:cubicBezTo>
                    <a:pt x="2993" y="0"/>
                    <a:pt x="3192" y="1023"/>
                    <a:pt x="1840" y="1707"/>
                  </a:cubicBezTo>
                  <a:cubicBezTo>
                    <a:pt x="1883" y="2807"/>
                    <a:pt x="719" y="2575"/>
                    <a:pt x="0" y="2934"/>
                  </a:cubicBezTo>
                  <a:cubicBezTo>
                    <a:pt x="104" y="3374"/>
                    <a:pt x="451" y="3562"/>
                    <a:pt x="899" y="3562"/>
                  </a:cubicBezTo>
                  <a:cubicBezTo>
                    <a:pt x="2278" y="3562"/>
                    <a:pt x="4612" y="1777"/>
                    <a:pt x="3701" y="100"/>
                  </a:cubicBezTo>
                  <a:cubicBezTo>
                    <a:pt x="3579" y="31"/>
                    <a:pt x="3487" y="0"/>
                    <a:pt x="3414"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4"/>
            <p:cNvSpPr/>
            <p:nvPr/>
          </p:nvSpPr>
          <p:spPr>
            <a:xfrm>
              <a:off x="-2430100" y="3892350"/>
              <a:ext cx="79875" cy="94825"/>
            </a:xfrm>
            <a:custGeom>
              <a:rect b="b" l="l" r="r" t="t"/>
              <a:pathLst>
                <a:path extrusionOk="0" h="3793" w="3195">
                  <a:moveTo>
                    <a:pt x="1251" y="0"/>
                  </a:moveTo>
                  <a:cubicBezTo>
                    <a:pt x="1175" y="0"/>
                    <a:pt x="1096" y="7"/>
                    <a:pt x="1016" y="20"/>
                  </a:cubicBezTo>
                  <a:cubicBezTo>
                    <a:pt x="720" y="316"/>
                    <a:pt x="382" y="548"/>
                    <a:pt x="1185" y="760"/>
                  </a:cubicBezTo>
                  <a:cubicBezTo>
                    <a:pt x="2475" y="1162"/>
                    <a:pt x="1376" y="2684"/>
                    <a:pt x="530" y="3002"/>
                  </a:cubicBezTo>
                  <a:cubicBezTo>
                    <a:pt x="212" y="3065"/>
                    <a:pt x="1" y="3382"/>
                    <a:pt x="86" y="3700"/>
                  </a:cubicBezTo>
                  <a:cubicBezTo>
                    <a:pt x="287" y="3764"/>
                    <a:pt x="455" y="3793"/>
                    <a:pt x="600" y="3793"/>
                  </a:cubicBezTo>
                  <a:cubicBezTo>
                    <a:pt x="1354" y="3793"/>
                    <a:pt x="1459" y="3019"/>
                    <a:pt x="2116" y="2558"/>
                  </a:cubicBezTo>
                  <a:cubicBezTo>
                    <a:pt x="3194" y="1779"/>
                    <a:pt x="2538" y="0"/>
                    <a:pt x="1251"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4"/>
            <p:cNvSpPr/>
            <p:nvPr/>
          </p:nvSpPr>
          <p:spPr>
            <a:xfrm>
              <a:off x="-858675" y="3784450"/>
              <a:ext cx="124800" cy="72900"/>
            </a:xfrm>
            <a:custGeom>
              <a:rect b="b" l="l" r="r" t="t"/>
              <a:pathLst>
                <a:path extrusionOk="0" h="2916" w="4992">
                  <a:moveTo>
                    <a:pt x="4991" y="85"/>
                  </a:moveTo>
                  <a:lnTo>
                    <a:pt x="4991" y="85"/>
                  </a:lnTo>
                  <a:cubicBezTo>
                    <a:pt x="4590" y="233"/>
                    <a:pt x="3638" y="0"/>
                    <a:pt x="3553" y="529"/>
                  </a:cubicBezTo>
                  <a:cubicBezTo>
                    <a:pt x="3744" y="1523"/>
                    <a:pt x="2242" y="1142"/>
                    <a:pt x="1925" y="1840"/>
                  </a:cubicBezTo>
                  <a:cubicBezTo>
                    <a:pt x="1784" y="2210"/>
                    <a:pt x="1565" y="2322"/>
                    <a:pt x="1324" y="2322"/>
                  </a:cubicBezTo>
                  <a:cubicBezTo>
                    <a:pt x="952" y="2322"/>
                    <a:pt x="529" y="2056"/>
                    <a:pt x="260" y="2056"/>
                  </a:cubicBezTo>
                  <a:cubicBezTo>
                    <a:pt x="125" y="2056"/>
                    <a:pt x="30" y="2124"/>
                    <a:pt x="0" y="2326"/>
                  </a:cubicBezTo>
                  <a:cubicBezTo>
                    <a:pt x="340" y="2745"/>
                    <a:pt x="752" y="2916"/>
                    <a:pt x="1193" y="2916"/>
                  </a:cubicBezTo>
                  <a:cubicBezTo>
                    <a:pt x="2648" y="2916"/>
                    <a:pt x="4423" y="1058"/>
                    <a:pt x="4991" y="85"/>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4"/>
            <p:cNvSpPr/>
            <p:nvPr/>
          </p:nvSpPr>
          <p:spPr>
            <a:xfrm>
              <a:off x="-1715775" y="4022375"/>
              <a:ext cx="82525" cy="97300"/>
            </a:xfrm>
            <a:custGeom>
              <a:rect b="b" l="l" r="r" t="t"/>
              <a:pathLst>
                <a:path extrusionOk="0" h="3892" w="3301">
                  <a:moveTo>
                    <a:pt x="2164" y="1"/>
                  </a:moveTo>
                  <a:cubicBezTo>
                    <a:pt x="2076" y="1"/>
                    <a:pt x="2004" y="47"/>
                    <a:pt x="1968" y="191"/>
                  </a:cubicBezTo>
                  <a:cubicBezTo>
                    <a:pt x="1714" y="381"/>
                    <a:pt x="1545" y="677"/>
                    <a:pt x="1545" y="994"/>
                  </a:cubicBezTo>
                  <a:cubicBezTo>
                    <a:pt x="1376" y="1925"/>
                    <a:pt x="1" y="2411"/>
                    <a:pt x="530" y="3469"/>
                  </a:cubicBezTo>
                  <a:cubicBezTo>
                    <a:pt x="675" y="3736"/>
                    <a:pt x="995" y="3891"/>
                    <a:pt x="1306" y="3891"/>
                  </a:cubicBezTo>
                  <a:cubicBezTo>
                    <a:pt x="1536" y="3891"/>
                    <a:pt x="1760" y="3806"/>
                    <a:pt x="1904" y="3617"/>
                  </a:cubicBezTo>
                  <a:cubicBezTo>
                    <a:pt x="2179" y="2432"/>
                    <a:pt x="3300" y="1502"/>
                    <a:pt x="3258" y="233"/>
                  </a:cubicBezTo>
                  <a:lnTo>
                    <a:pt x="2708" y="148"/>
                  </a:lnTo>
                  <a:cubicBezTo>
                    <a:pt x="2698" y="150"/>
                    <a:pt x="2687" y="151"/>
                    <a:pt x="2676" y="151"/>
                  </a:cubicBezTo>
                  <a:cubicBezTo>
                    <a:pt x="2534" y="151"/>
                    <a:pt x="2323" y="1"/>
                    <a:pt x="2164"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4"/>
            <p:cNvSpPr/>
            <p:nvPr/>
          </p:nvSpPr>
          <p:spPr>
            <a:xfrm>
              <a:off x="-1209225" y="4031875"/>
              <a:ext cx="103650" cy="71425"/>
            </a:xfrm>
            <a:custGeom>
              <a:rect b="b" l="l" r="r" t="t"/>
              <a:pathLst>
                <a:path extrusionOk="0" h="2857" w="4146">
                  <a:moveTo>
                    <a:pt x="3786" y="1"/>
                  </a:moveTo>
                  <a:cubicBezTo>
                    <a:pt x="3046" y="85"/>
                    <a:pt x="2305" y="64"/>
                    <a:pt x="1586" y="128"/>
                  </a:cubicBezTo>
                  <a:lnTo>
                    <a:pt x="1015" y="593"/>
                  </a:lnTo>
                  <a:cubicBezTo>
                    <a:pt x="931" y="678"/>
                    <a:pt x="888" y="762"/>
                    <a:pt x="867" y="889"/>
                  </a:cubicBezTo>
                  <a:cubicBezTo>
                    <a:pt x="867" y="1460"/>
                    <a:pt x="0" y="1756"/>
                    <a:pt x="254" y="2412"/>
                  </a:cubicBezTo>
                  <a:cubicBezTo>
                    <a:pt x="536" y="2704"/>
                    <a:pt x="899" y="2857"/>
                    <a:pt x="1245" y="2857"/>
                  </a:cubicBezTo>
                  <a:cubicBezTo>
                    <a:pt x="1652" y="2857"/>
                    <a:pt x="2036" y="2646"/>
                    <a:pt x="2242" y="2200"/>
                  </a:cubicBezTo>
                  <a:cubicBezTo>
                    <a:pt x="2305" y="2031"/>
                    <a:pt x="2263" y="1862"/>
                    <a:pt x="2157" y="1756"/>
                  </a:cubicBezTo>
                  <a:cubicBezTo>
                    <a:pt x="2106" y="1735"/>
                    <a:pt x="2059" y="1725"/>
                    <a:pt x="2015" y="1725"/>
                  </a:cubicBezTo>
                  <a:cubicBezTo>
                    <a:pt x="1762" y="1725"/>
                    <a:pt x="1611" y="2027"/>
                    <a:pt x="1362" y="2027"/>
                  </a:cubicBezTo>
                  <a:cubicBezTo>
                    <a:pt x="1314" y="2027"/>
                    <a:pt x="1262" y="2016"/>
                    <a:pt x="1206" y="1989"/>
                  </a:cubicBezTo>
                  <a:cubicBezTo>
                    <a:pt x="1461" y="1559"/>
                    <a:pt x="1576" y="1366"/>
                    <a:pt x="1705" y="1366"/>
                  </a:cubicBezTo>
                  <a:cubicBezTo>
                    <a:pt x="1811" y="1366"/>
                    <a:pt x="1926" y="1497"/>
                    <a:pt x="2136" y="1735"/>
                  </a:cubicBezTo>
                  <a:cubicBezTo>
                    <a:pt x="2338" y="1823"/>
                    <a:pt x="2499" y="1859"/>
                    <a:pt x="2631" y="1859"/>
                  </a:cubicBezTo>
                  <a:cubicBezTo>
                    <a:pt x="3230" y="1859"/>
                    <a:pt x="3210" y="1093"/>
                    <a:pt x="3574" y="868"/>
                  </a:cubicBezTo>
                  <a:lnTo>
                    <a:pt x="3574" y="868"/>
                  </a:lnTo>
                  <a:cubicBezTo>
                    <a:pt x="3426" y="1079"/>
                    <a:pt x="3320" y="1291"/>
                    <a:pt x="3765" y="1418"/>
                  </a:cubicBezTo>
                  <a:cubicBezTo>
                    <a:pt x="3765" y="953"/>
                    <a:pt x="4145" y="487"/>
                    <a:pt x="3786"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4"/>
            <p:cNvSpPr/>
            <p:nvPr/>
          </p:nvSpPr>
          <p:spPr>
            <a:xfrm>
              <a:off x="-2402600" y="4013900"/>
              <a:ext cx="103125" cy="108950"/>
            </a:xfrm>
            <a:custGeom>
              <a:rect b="b" l="l" r="r" t="t"/>
              <a:pathLst>
                <a:path extrusionOk="0" h="4358" w="4125">
                  <a:moveTo>
                    <a:pt x="3258" y="1"/>
                  </a:moveTo>
                  <a:cubicBezTo>
                    <a:pt x="1883" y="720"/>
                    <a:pt x="826" y="1925"/>
                    <a:pt x="276" y="3385"/>
                  </a:cubicBezTo>
                  <a:cubicBezTo>
                    <a:pt x="635" y="3638"/>
                    <a:pt x="1" y="4188"/>
                    <a:pt x="656" y="4358"/>
                  </a:cubicBezTo>
                  <a:cubicBezTo>
                    <a:pt x="720" y="4315"/>
                    <a:pt x="741" y="4231"/>
                    <a:pt x="656" y="4188"/>
                  </a:cubicBezTo>
                  <a:cubicBezTo>
                    <a:pt x="635" y="2285"/>
                    <a:pt x="4125" y="1206"/>
                    <a:pt x="3258"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4"/>
            <p:cNvSpPr/>
            <p:nvPr/>
          </p:nvSpPr>
          <p:spPr>
            <a:xfrm>
              <a:off x="-2066325" y="3800825"/>
              <a:ext cx="83575" cy="106975"/>
            </a:xfrm>
            <a:custGeom>
              <a:rect b="b" l="l" r="r" t="t"/>
              <a:pathLst>
                <a:path extrusionOk="0" h="4279" w="3343">
                  <a:moveTo>
                    <a:pt x="1333" y="1"/>
                  </a:moveTo>
                  <a:lnTo>
                    <a:pt x="1333" y="22"/>
                  </a:lnTo>
                  <a:cubicBezTo>
                    <a:pt x="678" y="1333"/>
                    <a:pt x="1" y="2856"/>
                    <a:pt x="995" y="4188"/>
                  </a:cubicBezTo>
                  <a:cubicBezTo>
                    <a:pt x="1021" y="4179"/>
                    <a:pt x="1044" y="4174"/>
                    <a:pt x="1064" y="4174"/>
                  </a:cubicBezTo>
                  <a:cubicBezTo>
                    <a:pt x="1093" y="4174"/>
                    <a:pt x="1118" y="4185"/>
                    <a:pt x="1143" y="4209"/>
                  </a:cubicBezTo>
                  <a:cubicBezTo>
                    <a:pt x="1255" y="4257"/>
                    <a:pt x="1355" y="4278"/>
                    <a:pt x="1445" y="4278"/>
                  </a:cubicBezTo>
                  <a:cubicBezTo>
                    <a:pt x="2033" y="4278"/>
                    <a:pt x="2193" y="3371"/>
                    <a:pt x="2560" y="3004"/>
                  </a:cubicBezTo>
                  <a:cubicBezTo>
                    <a:pt x="2814" y="2581"/>
                    <a:pt x="3342" y="2200"/>
                    <a:pt x="3152" y="1650"/>
                  </a:cubicBezTo>
                  <a:cubicBezTo>
                    <a:pt x="2964" y="1253"/>
                    <a:pt x="3272" y="339"/>
                    <a:pt x="2645" y="339"/>
                  </a:cubicBezTo>
                  <a:cubicBezTo>
                    <a:pt x="2638" y="339"/>
                    <a:pt x="2631" y="339"/>
                    <a:pt x="2623" y="339"/>
                  </a:cubicBezTo>
                  <a:cubicBezTo>
                    <a:pt x="1777" y="1016"/>
                    <a:pt x="2285" y="2116"/>
                    <a:pt x="1629" y="2940"/>
                  </a:cubicBezTo>
                  <a:cubicBezTo>
                    <a:pt x="678" y="2010"/>
                    <a:pt x="3258" y="318"/>
                    <a:pt x="1333"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4"/>
            <p:cNvSpPr/>
            <p:nvPr/>
          </p:nvSpPr>
          <p:spPr>
            <a:xfrm>
              <a:off x="-2386200" y="4013900"/>
              <a:ext cx="131150" cy="123250"/>
            </a:xfrm>
            <a:custGeom>
              <a:rect b="b" l="l" r="r" t="t"/>
              <a:pathLst>
                <a:path extrusionOk="0" h="4930" w="5246">
                  <a:moveTo>
                    <a:pt x="4273" y="1"/>
                  </a:moveTo>
                  <a:cubicBezTo>
                    <a:pt x="4251" y="974"/>
                    <a:pt x="3702" y="1672"/>
                    <a:pt x="2708" y="2116"/>
                  </a:cubicBezTo>
                  <a:cubicBezTo>
                    <a:pt x="2517" y="2200"/>
                    <a:pt x="2390" y="2306"/>
                    <a:pt x="2433" y="2475"/>
                  </a:cubicBezTo>
                  <a:cubicBezTo>
                    <a:pt x="2644" y="3448"/>
                    <a:pt x="1142" y="3533"/>
                    <a:pt x="1079" y="4400"/>
                  </a:cubicBezTo>
                  <a:cubicBezTo>
                    <a:pt x="1079" y="4474"/>
                    <a:pt x="957" y="4521"/>
                    <a:pt x="809" y="4521"/>
                  </a:cubicBezTo>
                  <a:cubicBezTo>
                    <a:pt x="661" y="4521"/>
                    <a:pt x="487" y="4474"/>
                    <a:pt x="381" y="4358"/>
                  </a:cubicBezTo>
                  <a:cubicBezTo>
                    <a:pt x="430" y="4210"/>
                    <a:pt x="343" y="4184"/>
                    <a:pt x="233" y="4184"/>
                  </a:cubicBezTo>
                  <a:cubicBezTo>
                    <a:pt x="173" y="4184"/>
                    <a:pt x="107" y="4191"/>
                    <a:pt x="51" y="4191"/>
                  </a:cubicBezTo>
                  <a:cubicBezTo>
                    <a:pt x="33" y="4191"/>
                    <a:pt x="16" y="4191"/>
                    <a:pt x="0" y="4188"/>
                  </a:cubicBezTo>
                  <a:lnTo>
                    <a:pt x="0" y="4358"/>
                  </a:lnTo>
                  <a:cubicBezTo>
                    <a:pt x="211" y="4625"/>
                    <a:pt x="478" y="4929"/>
                    <a:pt x="770" y="4929"/>
                  </a:cubicBezTo>
                  <a:cubicBezTo>
                    <a:pt x="918" y="4929"/>
                    <a:pt x="1071" y="4852"/>
                    <a:pt x="1227" y="4654"/>
                  </a:cubicBezTo>
                  <a:cubicBezTo>
                    <a:pt x="1713" y="4061"/>
                    <a:pt x="2433" y="3638"/>
                    <a:pt x="2771" y="2983"/>
                  </a:cubicBezTo>
                  <a:cubicBezTo>
                    <a:pt x="3157" y="2175"/>
                    <a:pt x="3471" y="1892"/>
                    <a:pt x="4244" y="1892"/>
                  </a:cubicBezTo>
                  <a:cubicBezTo>
                    <a:pt x="4402" y="1892"/>
                    <a:pt x="4579" y="1904"/>
                    <a:pt x="4780" y="1925"/>
                  </a:cubicBezTo>
                  <a:cubicBezTo>
                    <a:pt x="5245" y="1164"/>
                    <a:pt x="4865" y="551"/>
                    <a:pt x="4273"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4"/>
            <p:cNvSpPr/>
            <p:nvPr/>
          </p:nvSpPr>
          <p:spPr>
            <a:xfrm>
              <a:off x="-1054850" y="3608375"/>
              <a:ext cx="98375" cy="83775"/>
            </a:xfrm>
            <a:custGeom>
              <a:rect b="b" l="l" r="r" t="t"/>
              <a:pathLst>
                <a:path extrusionOk="0" h="3351" w="3935">
                  <a:moveTo>
                    <a:pt x="3286" y="0"/>
                  </a:moveTo>
                  <a:cubicBezTo>
                    <a:pt x="3065" y="0"/>
                    <a:pt x="2878" y="122"/>
                    <a:pt x="2814" y="360"/>
                  </a:cubicBezTo>
                  <a:cubicBezTo>
                    <a:pt x="2602" y="1121"/>
                    <a:pt x="1820" y="1460"/>
                    <a:pt x="1545" y="2115"/>
                  </a:cubicBezTo>
                  <a:cubicBezTo>
                    <a:pt x="1312" y="2284"/>
                    <a:pt x="1058" y="2454"/>
                    <a:pt x="804" y="2581"/>
                  </a:cubicBezTo>
                  <a:cubicBezTo>
                    <a:pt x="402" y="2729"/>
                    <a:pt x="1" y="2855"/>
                    <a:pt x="64" y="3342"/>
                  </a:cubicBezTo>
                  <a:cubicBezTo>
                    <a:pt x="126" y="3347"/>
                    <a:pt x="187" y="3350"/>
                    <a:pt x="248" y="3350"/>
                  </a:cubicBezTo>
                  <a:cubicBezTo>
                    <a:pt x="1839" y="3350"/>
                    <a:pt x="3181" y="1540"/>
                    <a:pt x="3934" y="339"/>
                  </a:cubicBezTo>
                  <a:cubicBezTo>
                    <a:pt x="3738" y="111"/>
                    <a:pt x="3496" y="0"/>
                    <a:pt x="3286"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4"/>
            <p:cNvSpPr/>
            <p:nvPr/>
          </p:nvSpPr>
          <p:spPr>
            <a:xfrm>
              <a:off x="-2025025" y="3796425"/>
              <a:ext cx="88800" cy="110275"/>
            </a:xfrm>
            <a:custGeom>
              <a:rect b="b" l="l" r="r" t="t"/>
              <a:pathLst>
                <a:path extrusionOk="0" h="4411" w="3552">
                  <a:moveTo>
                    <a:pt x="889" y="1"/>
                  </a:moveTo>
                  <a:cubicBezTo>
                    <a:pt x="649" y="1"/>
                    <a:pt x="619" y="221"/>
                    <a:pt x="1162" y="663"/>
                  </a:cubicBezTo>
                  <a:cubicBezTo>
                    <a:pt x="1373" y="832"/>
                    <a:pt x="1310" y="1001"/>
                    <a:pt x="1141" y="1150"/>
                  </a:cubicBezTo>
                  <a:cubicBezTo>
                    <a:pt x="992" y="1678"/>
                    <a:pt x="1881" y="2186"/>
                    <a:pt x="1141" y="2588"/>
                  </a:cubicBezTo>
                  <a:cubicBezTo>
                    <a:pt x="770" y="2670"/>
                    <a:pt x="1" y="4411"/>
                    <a:pt x="696" y="4411"/>
                  </a:cubicBezTo>
                  <a:cubicBezTo>
                    <a:pt x="716" y="4411"/>
                    <a:pt x="737" y="4409"/>
                    <a:pt x="760" y="4406"/>
                  </a:cubicBezTo>
                  <a:cubicBezTo>
                    <a:pt x="3552" y="1477"/>
                    <a:pt x="1512" y="1"/>
                    <a:pt x="889"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4"/>
            <p:cNvSpPr/>
            <p:nvPr/>
          </p:nvSpPr>
          <p:spPr>
            <a:xfrm>
              <a:off x="-2743625" y="4091025"/>
              <a:ext cx="81975" cy="78875"/>
            </a:xfrm>
            <a:custGeom>
              <a:rect b="b" l="l" r="r" t="t"/>
              <a:pathLst>
                <a:path extrusionOk="0" h="3155" w="3279">
                  <a:moveTo>
                    <a:pt x="2655" y="0"/>
                  </a:moveTo>
                  <a:cubicBezTo>
                    <a:pt x="2457" y="0"/>
                    <a:pt x="2305" y="192"/>
                    <a:pt x="1967" y="638"/>
                  </a:cubicBezTo>
                  <a:cubicBezTo>
                    <a:pt x="1269" y="1463"/>
                    <a:pt x="127" y="2034"/>
                    <a:pt x="0" y="3155"/>
                  </a:cubicBezTo>
                  <a:cubicBezTo>
                    <a:pt x="1756" y="2943"/>
                    <a:pt x="2411" y="2119"/>
                    <a:pt x="3279" y="300"/>
                  </a:cubicBezTo>
                  <a:cubicBezTo>
                    <a:pt x="2979" y="109"/>
                    <a:pt x="2804" y="0"/>
                    <a:pt x="2655"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4"/>
            <p:cNvSpPr/>
            <p:nvPr/>
          </p:nvSpPr>
          <p:spPr>
            <a:xfrm>
              <a:off x="-1964275" y="3977375"/>
              <a:ext cx="102600" cy="85350"/>
            </a:xfrm>
            <a:custGeom>
              <a:rect b="b" l="l" r="r" t="t"/>
              <a:pathLst>
                <a:path extrusionOk="0" h="3414" w="4104">
                  <a:moveTo>
                    <a:pt x="3439" y="0"/>
                  </a:moveTo>
                  <a:cubicBezTo>
                    <a:pt x="3010" y="0"/>
                    <a:pt x="3012" y="466"/>
                    <a:pt x="2814" y="700"/>
                  </a:cubicBezTo>
                  <a:cubicBezTo>
                    <a:pt x="2665" y="1145"/>
                    <a:pt x="1946" y="1335"/>
                    <a:pt x="1925" y="1758"/>
                  </a:cubicBezTo>
                  <a:cubicBezTo>
                    <a:pt x="1862" y="2836"/>
                    <a:pt x="635" y="2562"/>
                    <a:pt x="1" y="3090"/>
                  </a:cubicBezTo>
                  <a:cubicBezTo>
                    <a:pt x="278" y="3316"/>
                    <a:pt x="585" y="3413"/>
                    <a:pt x="902" y="3413"/>
                  </a:cubicBezTo>
                  <a:cubicBezTo>
                    <a:pt x="2401" y="3413"/>
                    <a:pt x="4103" y="1232"/>
                    <a:pt x="3702" y="45"/>
                  </a:cubicBezTo>
                  <a:cubicBezTo>
                    <a:pt x="3599" y="14"/>
                    <a:pt x="3513" y="0"/>
                    <a:pt x="3439"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4"/>
            <p:cNvSpPr/>
            <p:nvPr/>
          </p:nvSpPr>
          <p:spPr>
            <a:xfrm>
              <a:off x="-2311650" y="3692450"/>
              <a:ext cx="94325" cy="88925"/>
            </a:xfrm>
            <a:custGeom>
              <a:rect b="b" l="l" r="r" t="t"/>
              <a:pathLst>
                <a:path extrusionOk="0" h="3557" w="3773">
                  <a:moveTo>
                    <a:pt x="3321" y="0"/>
                  </a:moveTo>
                  <a:lnTo>
                    <a:pt x="3321" y="0"/>
                  </a:lnTo>
                  <a:cubicBezTo>
                    <a:pt x="1354" y="550"/>
                    <a:pt x="3109" y="2411"/>
                    <a:pt x="910" y="2749"/>
                  </a:cubicBezTo>
                  <a:cubicBezTo>
                    <a:pt x="635" y="2961"/>
                    <a:pt x="43" y="2686"/>
                    <a:pt x="0" y="3215"/>
                  </a:cubicBezTo>
                  <a:cubicBezTo>
                    <a:pt x="318" y="3453"/>
                    <a:pt x="646" y="3557"/>
                    <a:pt x="967" y="3557"/>
                  </a:cubicBezTo>
                  <a:cubicBezTo>
                    <a:pt x="2441" y="3557"/>
                    <a:pt x="3772" y="1372"/>
                    <a:pt x="3321"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4"/>
            <p:cNvSpPr/>
            <p:nvPr/>
          </p:nvSpPr>
          <p:spPr>
            <a:xfrm>
              <a:off x="-1678225" y="3763825"/>
              <a:ext cx="87800" cy="86200"/>
            </a:xfrm>
            <a:custGeom>
              <a:rect b="b" l="l" r="r" t="t"/>
              <a:pathLst>
                <a:path extrusionOk="0" h="3448" w="3512">
                  <a:moveTo>
                    <a:pt x="2538" y="0"/>
                  </a:moveTo>
                  <a:lnTo>
                    <a:pt x="2538" y="0"/>
                  </a:lnTo>
                  <a:cubicBezTo>
                    <a:pt x="2010" y="360"/>
                    <a:pt x="1777" y="1037"/>
                    <a:pt x="1016" y="1163"/>
                  </a:cubicBezTo>
                  <a:cubicBezTo>
                    <a:pt x="614" y="1375"/>
                    <a:pt x="550" y="1819"/>
                    <a:pt x="275" y="2136"/>
                  </a:cubicBezTo>
                  <a:cubicBezTo>
                    <a:pt x="0" y="2454"/>
                    <a:pt x="297" y="3448"/>
                    <a:pt x="783" y="3448"/>
                  </a:cubicBezTo>
                  <a:cubicBezTo>
                    <a:pt x="1756" y="3384"/>
                    <a:pt x="3088" y="3363"/>
                    <a:pt x="2708" y="2157"/>
                  </a:cubicBezTo>
                  <a:lnTo>
                    <a:pt x="2581" y="2115"/>
                  </a:lnTo>
                  <a:cubicBezTo>
                    <a:pt x="2242" y="2263"/>
                    <a:pt x="2306" y="2644"/>
                    <a:pt x="2010" y="2792"/>
                  </a:cubicBezTo>
                  <a:cubicBezTo>
                    <a:pt x="1919" y="2832"/>
                    <a:pt x="1780" y="2858"/>
                    <a:pt x="1669" y="2858"/>
                  </a:cubicBezTo>
                  <a:cubicBezTo>
                    <a:pt x="1547" y="2858"/>
                    <a:pt x="1458" y="2827"/>
                    <a:pt x="1502" y="2750"/>
                  </a:cubicBezTo>
                  <a:cubicBezTo>
                    <a:pt x="1735" y="2390"/>
                    <a:pt x="1291" y="1798"/>
                    <a:pt x="2010" y="1629"/>
                  </a:cubicBezTo>
                  <a:cubicBezTo>
                    <a:pt x="2581" y="1396"/>
                    <a:pt x="3511" y="296"/>
                    <a:pt x="2538"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4"/>
            <p:cNvSpPr/>
            <p:nvPr/>
          </p:nvSpPr>
          <p:spPr>
            <a:xfrm>
              <a:off x="-2786250" y="4057250"/>
              <a:ext cx="89275" cy="103275"/>
            </a:xfrm>
            <a:custGeom>
              <a:rect b="b" l="l" r="r" t="t"/>
              <a:pathLst>
                <a:path extrusionOk="0" h="4131" w="3571">
                  <a:moveTo>
                    <a:pt x="3320" y="1"/>
                  </a:moveTo>
                  <a:cubicBezTo>
                    <a:pt x="3281" y="1"/>
                    <a:pt x="3236" y="14"/>
                    <a:pt x="3186" y="43"/>
                  </a:cubicBezTo>
                  <a:cubicBezTo>
                    <a:pt x="1875" y="297"/>
                    <a:pt x="902" y="1799"/>
                    <a:pt x="500" y="2941"/>
                  </a:cubicBezTo>
                  <a:cubicBezTo>
                    <a:pt x="0" y="3367"/>
                    <a:pt x="808" y="4130"/>
                    <a:pt x="1326" y="4130"/>
                  </a:cubicBezTo>
                  <a:cubicBezTo>
                    <a:pt x="1553" y="4130"/>
                    <a:pt x="1725" y="3983"/>
                    <a:pt x="1705" y="3596"/>
                  </a:cubicBezTo>
                  <a:cubicBezTo>
                    <a:pt x="1748" y="3195"/>
                    <a:pt x="1134" y="2793"/>
                    <a:pt x="1473" y="2454"/>
                  </a:cubicBezTo>
                  <a:cubicBezTo>
                    <a:pt x="2107" y="1862"/>
                    <a:pt x="2424" y="1016"/>
                    <a:pt x="3334" y="614"/>
                  </a:cubicBezTo>
                  <a:cubicBezTo>
                    <a:pt x="3570" y="487"/>
                    <a:pt x="3557" y="1"/>
                    <a:pt x="3320"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4"/>
            <p:cNvSpPr/>
            <p:nvPr/>
          </p:nvSpPr>
          <p:spPr>
            <a:xfrm>
              <a:off x="-1699900" y="4050150"/>
              <a:ext cx="94675" cy="82875"/>
            </a:xfrm>
            <a:custGeom>
              <a:rect b="b" l="l" r="r" t="t"/>
              <a:pathLst>
                <a:path extrusionOk="0" h="3315" w="3787">
                  <a:moveTo>
                    <a:pt x="2841" y="0"/>
                  </a:moveTo>
                  <a:cubicBezTo>
                    <a:pt x="2127" y="0"/>
                    <a:pt x="1428" y="2279"/>
                    <a:pt x="952" y="2590"/>
                  </a:cubicBezTo>
                  <a:cubicBezTo>
                    <a:pt x="719" y="2759"/>
                    <a:pt x="0" y="2611"/>
                    <a:pt x="402" y="3225"/>
                  </a:cubicBezTo>
                  <a:cubicBezTo>
                    <a:pt x="528" y="3288"/>
                    <a:pt x="645" y="3315"/>
                    <a:pt x="756" y="3315"/>
                  </a:cubicBezTo>
                  <a:cubicBezTo>
                    <a:pt x="1391" y="3315"/>
                    <a:pt x="1814" y="2413"/>
                    <a:pt x="2390" y="2125"/>
                  </a:cubicBezTo>
                  <a:cubicBezTo>
                    <a:pt x="2919" y="1596"/>
                    <a:pt x="3786" y="1089"/>
                    <a:pt x="3173" y="179"/>
                  </a:cubicBezTo>
                  <a:cubicBezTo>
                    <a:pt x="3062" y="55"/>
                    <a:pt x="2952" y="0"/>
                    <a:pt x="2841"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4"/>
            <p:cNvSpPr/>
            <p:nvPr/>
          </p:nvSpPr>
          <p:spPr>
            <a:xfrm>
              <a:off x="-2789625" y="3788150"/>
              <a:ext cx="65050" cy="96625"/>
            </a:xfrm>
            <a:custGeom>
              <a:rect b="b" l="l" r="r" t="t"/>
              <a:pathLst>
                <a:path extrusionOk="0" h="3865" w="2602">
                  <a:moveTo>
                    <a:pt x="1840" y="0"/>
                  </a:moveTo>
                  <a:lnTo>
                    <a:pt x="1840" y="0"/>
                  </a:lnTo>
                  <a:cubicBezTo>
                    <a:pt x="1312" y="1481"/>
                    <a:pt x="1502" y="2813"/>
                    <a:pt x="0" y="3849"/>
                  </a:cubicBezTo>
                  <a:cubicBezTo>
                    <a:pt x="99" y="3859"/>
                    <a:pt x="189" y="3864"/>
                    <a:pt x="273" y="3864"/>
                  </a:cubicBezTo>
                  <a:cubicBezTo>
                    <a:pt x="1228" y="3864"/>
                    <a:pt x="1253" y="3226"/>
                    <a:pt x="1798" y="2623"/>
                  </a:cubicBezTo>
                  <a:cubicBezTo>
                    <a:pt x="2602" y="2073"/>
                    <a:pt x="2559" y="719"/>
                    <a:pt x="1840"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4"/>
            <p:cNvSpPr/>
            <p:nvPr/>
          </p:nvSpPr>
          <p:spPr>
            <a:xfrm>
              <a:off x="-1955800" y="3959800"/>
              <a:ext cx="84075" cy="62725"/>
            </a:xfrm>
            <a:custGeom>
              <a:rect b="b" l="l" r="r" t="t"/>
              <a:pathLst>
                <a:path extrusionOk="0" h="2509" w="3363">
                  <a:moveTo>
                    <a:pt x="2039" y="1"/>
                  </a:moveTo>
                  <a:cubicBezTo>
                    <a:pt x="1810" y="1"/>
                    <a:pt x="1590" y="17"/>
                    <a:pt x="1417" y="29"/>
                  </a:cubicBezTo>
                  <a:cubicBezTo>
                    <a:pt x="1840" y="1361"/>
                    <a:pt x="0" y="1425"/>
                    <a:pt x="402" y="2228"/>
                  </a:cubicBezTo>
                  <a:cubicBezTo>
                    <a:pt x="582" y="2430"/>
                    <a:pt x="773" y="2509"/>
                    <a:pt x="968" y="2509"/>
                  </a:cubicBezTo>
                  <a:cubicBezTo>
                    <a:pt x="1551" y="2509"/>
                    <a:pt x="2173" y="1800"/>
                    <a:pt x="2665" y="1530"/>
                  </a:cubicBezTo>
                  <a:cubicBezTo>
                    <a:pt x="2897" y="1277"/>
                    <a:pt x="2771" y="748"/>
                    <a:pt x="3363" y="748"/>
                  </a:cubicBezTo>
                  <a:cubicBezTo>
                    <a:pt x="3332" y="117"/>
                    <a:pt x="2652" y="1"/>
                    <a:pt x="2039"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4"/>
            <p:cNvSpPr/>
            <p:nvPr/>
          </p:nvSpPr>
          <p:spPr>
            <a:xfrm>
              <a:off x="-2043050" y="3795025"/>
              <a:ext cx="43900" cy="86200"/>
            </a:xfrm>
            <a:custGeom>
              <a:rect b="b" l="l" r="r" t="t"/>
              <a:pathLst>
                <a:path extrusionOk="0" h="3448" w="1756">
                  <a:moveTo>
                    <a:pt x="741" y="0"/>
                  </a:moveTo>
                  <a:cubicBezTo>
                    <a:pt x="587" y="0"/>
                    <a:pt x="455" y="42"/>
                    <a:pt x="402" y="233"/>
                  </a:cubicBezTo>
                  <a:cubicBezTo>
                    <a:pt x="1756" y="867"/>
                    <a:pt x="0" y="1840"/>
                    <a:pt x="212" y="2771"/>
                  </a:cubicBezTo>
                  <a:cubicBezTo>
                    <a:pt x="233" y="3045"/>
                    <a:pt x="64" y="3426"/>
                    <a:pt x="593" y="3447"/>
                  </a:cubicBezTo>
                  <a:cubicBezTo>
                    <a:pt x="1692" y="3405"/>
                    <a:pt x="1142" y="1375"/>
                    <a:pt x="1692" y="571"/>
                  </a:cubicBezTo>
                  <a:cubicBezTo>
                    <a:pt x="1354" y="486"/>
                    <a:pt x="1523" y="106"/>
                    <a:pt x="1206" y="21"/>
                  </a:cubicBezTo>
                  <a:cubicBezTo>
                    <a:pt x="1178" y="25"/>
                    <a:pt x="1149" y="27"/>
                    <a:pt x="1119" y="27"/>
                  </a:cubicBezTo>
                  <a:cubicBezTo>
                    <a:pt x="999" y="27"/>
                    <a:pt x="863" y="0"/>
                    <a:pt x="741"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4"/>
            <p:cNvSpPr/>
            <p:nvPr/>
          </p:nvSpPr>
          <p:spPr>
            <a:xfrm>
              <a:off x="-1207125" y="3842325"/>
              <a:ext cx="99900" cy="81125"/>
            </a:xfrm>
            <a:custGeom>
              <a:rect b="b" l="l" r="r" t="t"/>
              <a:pathLst>
                <a:path extrusionOk="0" h="3245" w="3996">
                  <a:moveTo>
                    <a:pt x="3626" y="1"/>
                  </a:moveTo>
                  <a:cubicBezTo>
                    <a:pt x="3227" y="1"/>
                    <a:pt x="2608" y="447"/>
                    <a:pt x="2813" y="857"/>
                  </a:cubicBezTo>
                  <a:cubicBezTo>
                    <a:pt x="2708" y="1788"/>
                    <a:pt x="614" y="2253"/>
                    <a:pt x="1" y="3057"/>
                  </a:cubicBezTo>
                  <a:cubicBezTo>
                    <a:pt x="184" y="3187"/>
                    <a:pt x="386" y="3245"/>
                    <a:pt x="600" y="3245"/>
                  </a:cubicBezTo>
                  <a:cubicBezTo>
                    <a:pt x="1841" y="3245"/>
                    <a:pt x="3462" y="1307"/>
                    <a:pt x="3913" y="477"/>
                  </a:cubicBezTo>
                  <a:cubicBezTo>
                    <a:pt x="3995" y="133"/>
                    <a:pt x="3843" y="1"/>
                    <a:pt x="3626"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4"/>
            <p:cNvSpPr/>
            <p:nvPr/>
          </p:nvSpPr>
          <p:spPr>
            <a:xfrm>
              <a:off x="-1440825" y="3903950"/>
              <a:ext cx="90450" cy="87775"/>
            </a:xfrm>
            <a:custGeom>
              <a:rect b="b" l="l" r="r" t="t"/>
              <a:pathLst>
                <a:path extrusionOk="0" h="3511" w="3618">
                  <a:moveTo>
                    <a:pt x="3045" y="1"/>
                  </a:moveTo>
                  <a:cubicBezTo>
                    <a:pt x="2929" y="1"/>
                    <a:pt x="2820" y="50"/>
                    <a:pt x="2750" y="169"/>
                  </a:cubicBezTo>
                  <a:cubicBezTo>
                    <a:pt x="2390" y="740"/>
                    <a:pt x="3152" y="1607"/>
                    <a:pt x="2221" y="1755"/>
                  </a:cubicBezTo>
                  <a:cubicBezTo>
                    <a:pt x="1735" y="2178"/>
                    <a:pt x="1" y="2728"/>
                    <a:pt x="1016" y="3511"/>
                  </a:cubicBezTo>
                  <a:cubicBezTo>
                    <a:pt x="1798" y="2876"/>
                    <a:pt x="3575" y="2601"/>
                    <a:pt x="3427" y="1396"/>
                  </a:cubicBezTo>
                  <a:cubicBezTo>
                    <a:pt x="3617" y="1078"/>
                    <a:pt x="3427" y="740"/>
                    <a:pt x="3554" y="444"/>
                  </a:cubicBezTo>
                  <a:cubicBezTo>
                    <a:pt x="3540" y="203"/>
                    <a:pt x="3279" y="1"/>
                    <a:pt x="3045"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4"/>
            <p:cNvSpPr/>
            <p:nvPr/>
          </p:nvSpPr>
          <p:spPr>
            <a:xfrm>
              <a:off x="-2317450" y="3668875"/>
              <a:ext cx="96225" cy="98400"/>
            </a:xfrm>
            <a:custGeom>
              <a:rect b="b" l="l" r="r" t="t"/>
              <a:pathLst>
                <a:path extrusionOk="0" h="3936" w="3849">
                  <a:moveTo>
                    <a:pt x="1791" y="0"/>
                  </a:moveTo>
                  <a:cubicBezTo>
                    <a:pt x="1353" y="0"/>
                    <a:pt x="906" y="63"/>
                    <a:pt x="825" y="457"/>
                  </a:cubicBezTo>
                  <a:cubicBezTo>
                    <a:pt x="1163" y="1091"/>
                    <a:pt x="359" y="1683"/>
                    <a:pt x="867" y="2275"/>
                  </a:cubicBezTo>
                  <a:cubicBezTo>
                    <a:pt x="874" y="2276"/>
                    <a:pt x="881" y="2276"/>
                    <a:pt x="888" y="2276"/>
                  </a:cubicBezTo>
                  <a:cubicBezTo>
                    <a:pt x="1665" y="2276"/>
                    <a:pt x="1339" y="1130"/>
                    <a:pt x="2051" y="795"/>
                  </a:cubicBezTo>
                  <a:lnTo>
                    <a:pt x="2051" y="795"/>
                  </a:lnTo>
                  <a:cubicBezTo>
                    <a:pt x="2013" y="1637"/>
                    <a:pt x="1854" y="3241"/>
                    <a:pt x="805" y="3241"/>
                  </a:cubicBezTo>
                  <a:cubicBezTo>
                    <a:pt x="695" y="3241"/>
                    <a:pt x="575" y="3223"/>
                    <a:pt x="444" y="3185"/>
                  </a:cubicBezTo>
                  <a:lnTo>
                    <a:pt x="444" y="3185"/>
                  </a:lnTo>
                  <a:cubicBezTo>
                    <a:pt x="1" y="3642"/>
                    <a:pt x="446" y="3936"/>
                    <a:pt x="907" y="3936"/>
                  </a:cubicBezTo>
                  <a:cubicBezTo>
                    <a:pt x="1151" y="3936"/>
                    <a:pt x="1398" y="3854"/>
                    <a:pt x="1523" y="3671"/>
                  </a:cubicBezTo>
                  <a:cubicBezTo>
                    <a:pt x="2009" y="3523"/>
                    <a:pt x="2284" y="3121"/>
                    <a:pt x="2643" y="2868"/>
                  </a:cubicBezTo>
                  <a:lnTo>
                    <a:pt x="2643" y="2550"/>
                  </a:lnTo>
                  <a:cubicBezTo>
                    <a:pt x="1671" y="1958"/>
                    <a:pt x="3849" y="1556"/>
                    <a:pt x="2453" y="12"/>
                  </a:cubicBezTo>
                  <a:lnTo>
                    <a:pt x="2453" y="12"/>
                  </a:lnTo>
                  <a:cubicBezTo>
                    <a:pt x="2425" y="14"/>
                    <a:pt x="2395" y="14"/>
                    <a:pt x="2363" y="14"/>
                  </a:cubicBezTo>
                  <a:cubicBezTo>
                    <a:pt x="2200" y="14"/>
                    <a:pt x="1997" y="0"/>
                    <a:pt x="1791"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4"/>
            <p:cNvSpPr/>
            <p:nvPr/>
          </p:nvSpPr>
          <p:spPr>
            <a:xfrm>
              <a:off x="-2754200" y="4058850"/>
              <a:ext cx="89900" cy="74375"/>
            </a:xfrm>
            <a:custGeom>
              <a:rect b="b" l="l" r="r" t="t"/>
              <a:pathLst>
                <a:path extrusionOk="0" h="2975" w="3596">
                  <a:moveTo>
                    <a:pt x="2052" y="0"/>
                  </a:moveTo>
                  <a:lnTo>
                    <a:pt x="2052" y="0"/>
                  </a:lnTo>
                  <a:cubicBezTo>
                    <a:pt x="2094" y="170"/>
                    <a:pt x="2115" y="339"/>
                    <a:pt x="1904" y="445"/>
                  </a:cubicBezTo>
                  <a:cubicBezTo>
                    <a:pt x="1333" y="762"/>
                    <a:pt x="0" y="2496"/>
                    <a:pt x="698" y="2919"/>
                  </a:cubicBezTo>
                  <a:cubicBezTo>
                    <a:pt x="785" y="2957"/>
                    <a:pt x="864" y="2974"/>
                    <a:pt x="936" y="2974"/>
                  </a:cubicBezTo>
                  <a:cubicBezTo>
                    <a:pt x="1184" y="2974"/>
                    <a:pt x="1360" y="2782"/>
                    <a:pt x="1523" y="2602"/>
                  </a:cubicBezTo>
                  <a:cubicBezTo>
                    <a:pt x="1988" y="1671"/>
                    <a:pt x="2919" y="1164"/>
                    <a:pt x="3596" y="445"/>
                  </a:cubicBezTo>
                  <a:cubicBezTo>
                    <a:pt x="3543" y="127"/>
                    <a:pt x="3268" y="80"/>
                    <a:pt x="2951" y="80"/>
                  </a:cubicBezTo>
                  <a:cubicBezTo>
                    <a:pt x="2815" y="80"/>
                    <a:pt x="2671" y="89"/>
                    <a:pt x="2534" y="89"/>
                  </a:cubicBezTo>
                  <a:cubicBezTo>
                    <a:pt x="2351" y="89"/>
                    <a:pt x="2179" y="73"/>
                    <a:pt x="2052"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4"/>
            <p:cNvSpPr/>
            <p:nvPr/>
          </p:nvSpPr>
          <p:spPr>
            <a:xfrm>
              <a:off x="-1445700" y="3896300"/>
              <a:ext cx="88975" cy="104875"/>
            </a:xfrm>
            <a:custGeom>
              <a:rect b="b" l="l" r="r" t="t"/>
              <a:pathLst>
                <a:path extrusionOk="0" h="4195" w="3559">
                  <a:moveTo>
                    <a:pt x="2453" y="1"/>
                  </a:moveTo>
                  <a:cubicBezTo>
                    <a:pt x="2421" y="1"/>
                    <a:pt x="2387" y="4"/>
                    <a:pt x="2353" y="10"/>
                  </a:cubicBezTo>
                  <a:cubicBezTo>
                    <a:pt x="2036" y="263"/>
                    <a:pt x="1697" y="454"/>
                    <a:pt x="1316" y="581"/>
                  </a:cubicBezTo>
                  <a:cubicBezTo>
                    <a:pt x="1278" y="1166"/>
                    <a:pt x="1545" y="1268"/>
                    <a:pt x="1822" y="1268"/>
                  </a:cubicBezTo>
                  <a:cubicBezTo>
                    <a:pt x="1970" y="1268"/>
                    <a:pt x="2120" y="1239"/>
                    <a:pt x="2229" y="1239"/>
                  </a:cubicBezTo>
                  <a:cubicBezTo>
                    <a:pt x="2366" y="1239"/>
                    <a:pt x="2436" y="1285"/>
                    <a:pt x="2353" y="1490"/>
                  </a:cubicBezTo>
                  <a:cubicBezTo>
                    <a:pt x="1972" y="2273"/>
                    <a:pt x="724" y="2357"/>
                    <a:pt x="534" y="3288"/>
                  </a:cubicBezTo>
                  <a:cubicBezTo>
                    <a:pt x="1" y="3751"/>
                    <a:pt x="212" y="4195"/>
                    <a:pt x="588" y="4195"/>
                  </a:cubicBezTo>
                  <a:cubicBezTo>
                    <a:pt x="778" y="4195"/>
                    <a:pt x="1011" y="4080"/>
                    <a:pt x="1211" y="3795"/>
                  </a:cubicBezTo>
                  <a:cubicBezTo>
                    <a:pt x="640" y="2865"/>
                    <a:pt x="2120" y="2759"/>
                    <a:pt x="2501" y="2167"/>
                  </a:cubicBezTo>
                  <a:cubicBezTo>
                    <a:pt x="3558" y="1977"/>
                    <a:pt x="2459" y="771"/>
                    <a:pt x="3241" y="285"/>
                  </a:cubicBezTo>
                  <a:cubicBezTo>
                    <a:pt x="2954" y="246"/>
                    <a:pt x="2754" y="1"/>
                    <a:pt x="2453"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4"/>
            <p:cNvSpPr/>
            <p:nvPr/>
          </p:nvSpPr>
          <p:spPr>
            <a:xfrm>
              <a:off x="-2068950" y="3801350"/>
              <a:ext cx="38075" cy="101025"/>
            </a:xfrm>
            <a:custGeom>
              <a:rect b="b" l="l" r="r" t="t"/>
              <a:pathLst>
                <a:path extrusionOk="0" h="4041" w="1523">
                  <a:moveTo>
                    <a:pt x="1438" y="1"/>
                  </a:moveTo>
                  <a:cubicBezTo>
                    <a:pt x="317" y="466"/>
                    <a:pt x="571" y="1629"/>
                    <a:pt x="148" y="2496"/>
                  </a:cubicBezTo>
                  <a:cubicBezTo>
                    <a:pt x="381" y="3025"/>
                    <a:pt x="0" y="3829"/>
                    <a:pt x="1015" y="4040"/>
                  </a:cubicBezTo>
                  <a:cubicBezTo>
                    <a:pt x="1332" y="3998"/>
                    <a:pt x="1311" y="3892"/>
                    <a:pt x="1184" y="3660"/>
                  </a:cubicBezTo>
                  <a:cubicBezTo>
                    <a:pt x="190" y="2412"/>
                    <a:pt x="1523" y="1270"/>
                    <a:pt x="1438"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4"/>
            <p:cNvSpPr/>
            <p:nvPr/>
          </p:nvSpPr>
          <p:spPr>
            <a:xfrm>
              <a:off x="-1966375" y="3961950"/>
              <a:ext cx="61350" cy="83775"/>
            </a:xfrm>
            <a:custGeom>
              <a:rect b="b" l="l" r="r" t="t"/>
              <a:pathLst>
                <a:path extrusionOk="0" h="3351" w="2454">
                  <a:moveTo>
                    <a:pt x="1687" y="0"/>
                  </a:moveTo>
                  <a:cubicBezTo>
                    <a:pt x="1476" y="0"/>
                    <a:pt x="1240" y="400"/>
                    <a:pt x="1036" y="493"/>
                  </a:cubicBezTo>
                  <a:cubicBezTo>
                    <a:pt x="1142" y="1064"/>
                    <a:pt x="656" y="1381"/>
                    <a:pt x="317" y="1762"/>
                  </a:cubicBezTo>
                  <a:cubicBezTo>
                    <a:pt x="0" y="2290"/>
                    <a:pt x="402" y="2734"/>
                    <a:pt x="571" y="3179"/>
                  </a:cubicBezTo>
                  <a:cubicBezTo>
                    <a:pt x="615" y="3310"/>
                    <a:pt x="743" y="3351"/>
                    <a:pt x="892" y="3351"/>
                  </a:cubicBezTo>
                  <a:cubicBezTo>
                    <a:pt x="1032" y="3351"/>
                    <a:pt x="1189" y="3315"/>
                    <a:pt x="1311" y="3284"/>
                  </a:cubicBezTo>
                  <a:cubicBezTo>
                    <a:pt x="1967" y="3136"/>
                    <a:pt x="1565" y="2586"/>
                    <a:pt x="1777" y="2269"/>
                  </a:cubicBezTo>
                  <a:lnTo>
                    <a:pt x="1777" y="2269"/>
                  </a:lnTo>
                  <a:cubicBezTo>
                    <a:pt x="1701" y="2283"/>
                    <a:pt x="1629" y="2289"/>
                    <a:pt x="1560" y="2289"/>
                  </a:cubicBezTo>
                  <a:cubicBezTo>
                    <a:pt x="901" y="2289"/>
                    <a:pt x="610" y="1691"/>
                    <a:pt x="1396" y="1423"/>
                  </a:cubicBezTo>
                  <a:cubicBezTo>
                    <a:pt x="2453" y="1127"/>
                    <a:pt x="2136" y="598"/>
                    <a:pt x="1777" y="27"/>
                  </a:cubicBezTo>
                  <a:cubicBezTo>
                    <a:pt x="1747" y="9"/>
                    <a:pt x="1717" y="0"/>
                    <a:pt x="1687"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4"/>
            <p:cNvSpPr/>
            <p:nvPr/>
          </p:nvSpPr>
          <p:spPr>
            <a:xfrm>
              <a:off x="-2808675" y="3778450"/>
              <a:ext cx="49750" cy="85475"/>
            </a:xfrm>
            <a:custGeom>
              <a:rect b="b" l="l" r="r" t="t"/>
              <a:pathLst>
                <a:path extrusionOk="0" h="3419" w="1990">
                  <a:moveTo>
                    <a:pt x="1208" y="0"/>
                  </a:moveTo>
                  <a:cubicBezTo>
                    <a:pt x="771" y="0"/>
                    <a:pt x="203" y="848"/>
                    <a:pt x="170" y="1213"/>
                  </a:cubicBezTo>
                  <a:cubicBezTo>
                    <a:pt x="149" y="1572"/>
                    <a:pt x="86" y="1932"/>
                    <a:pt x="276" y="2270"/>
                  </a:cubicBezTo>
                  <a:cubicBezTo>
                    <a:pt x="377" y="2317"/>
                    <a:pt x="456" y="2337"/>
                    <a:pt x="519" y="2337"/>
                  </a:cubicBezTo>
                  <a:cubicBezTo>
                    <a:pt x="852" y="2337"/>
                    <a:pt x="738" y="1784"/>
                    <a:pt x="1058" y="1784"/>
                  </a:cubicBezTo>
                  <a:cubicBezTo>
                    <a:pt x="1376" y="3412"/>
                    <a:pt x="191" y="2440"/>
                    <a:pt x="1" y="3137"/>
                  </a:cubicBezTo>
                  <a:cubicBezTo>
                    <a:pt x="170" y="3351"/>
                    <a:pt x="359" y="3419"/>
                    <a:pt x="551" y="3419"/>
                  </a:cubicBezTo>
                  <a:cubicBezTo>
                    <a:pt x="816" y="3419"/>
                    <a:pt x="1089" y="3292"/>
                    <a:pt x="1333" y="3243"/>
                  </a:cubicBezTo>
                  <a:cubicBezTo>
                    <a:pt x="1989" y="3095"/>
                    <a:pt x="1672" y="1551"/>
                    <a:pt x="1460" y="1086"/>
                  </a:cubicBezTo>
                  <a:cubicBezTo>
                    <a:pt x="1249" y="832"/>
                    <a:pt x="1270" y="452"/>
                    <a:pt x="1524" y="219"/>
                  </a:cubicBezTo>
                  <a:cubicBezTo>
                    <a:pt x="1437" y="64"/>
                    <a:pt x="1327" y="0"/>
                    <a:pt x="1208"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4"/>
            <p:cNvSpPr/>
            <p:nvPr/>
          </p:nvSpPr>
          <p:spPr>
            <a:xfrm>
              <a:off x="-1088675" y="3593575"/>
              <a:ext cx="68750" cy="87825"/>
            </a:xfrm>
            <a:custGeom>
              <a:rect b="b" l="l" r="r" t="t"/>
              <a:pathLst>
                <a:path extrusionOk="0" h="3513" w="2750">
                  <a:moveTo>
                    <a:pt x="2580" y="0"/>
                  </a:moveTo>
                  <a:lnTo>
                    <a:pt x="2580" y="0"/>
                  </a:lnTo>
                  <a:cubicBezTo>
                    <a:pt x="1544" y="64"/>
                    <a:pt x="635" y="1481"/>
                    <a:pt x="317" y="2369"/>
                  </a:cubicBezTo>
                  <a:cubicBezTo>
                    <a:pt x="0" y="2813"/>
                    <a:pt x="317" y="3194"/>
                    <a:pt x="677" y="3490"/>
                  </a:cubicBezTo>
                  <a:cubicBezTo>
                    <a:pt x="793" y="3505"/>
                    <a:pt x="890" y="3512"/>
                    <a:pt x="969" y="3512"/>
                  </a:cubicBezTo>
                  <a:cubicBezTo>
                    <a:pt x="1875" y="3512"/>
                    <a:pt x="589" y="2577"/>
                    <a:pt x="1036" y="2052"/>
                  </a:cubicBezTo>
                  <a:cubicBezTo>
                    <a:pt x="1269" y="1819"/>
                    <a:pt x="1354" y="1502"/>
                    <a:pt x="1607" y="1248"/>
                  </a:cubicBezTo>
                  <a:cubicBezTo>
                    <a:pt x="2750" y="1100"/>
                    <a:pt x="2305" y="825"/>
                    <a:pt x="2580"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4"/>
            <p:cNvSpPr/>
            <p:nvPr/>
          </p:nvSpPr>
          <p:spPr>
            <a:xfrm>
              <a:off x="-1974075" y="3998050"/>
              <a:ext cx="84900" cy="53525"/>
            </a:xfrm>
            <a:custGeom>
              <a:rect b="b" l="l" r="r" t="t"/>
              <a:pathLst>
                <a:path extrusionOk="0" h="2141" w="3396">
                  <a:moveTo>
                    <a:pt x="3396" y="0"/>
                  </a:moveTo>
                  <a:cubicBezTo>
                    <a:pt x="2846" y="64"/>
                    <a:pt x="2381" y="360"/>
                    <a:pt x="2085" y="804"/>
                  </a:cubicBezTo>
                  <a:cubicBezTo>
                    <a:pt x="2063" y="1058"/>
                    <a:pt x="1408" y="1100"/>
                    <a:pt x="1810" y="1502"/>
                  </a:cubicBezTo>
                  <a:cubicBezTo>
                    <a:pt x="1915" y="1629"/>
                    <a:pt x="1810" y="1756"/>
                    <a:pt x="1598" y="1777"/>
                  </a:cubicBezTo>
                  <a:cubicBezTo>
                    <a:pt x="1545" y="1777"/>
                    <a:pt x="1481" y="1778"/>
                    <a:pt x="1413" y="1778"/>
                  </a:cubicBezTo>
                  <a:cubicBezTo>
                    <a:pt x="1212" y="1778"/>
                    <a:pt x="990" y="1766"/>
                    <a:pt x="1006" y="1671"/>
                  </a:cubicBezTo>
                  <a:cubicBezTo>
                    <a:pt x="1091" y="1164"/>
                    <a:pt x="308" y="677"/>
                    <a:pt x="985" y="170"/>
                  </a:cubicBezTo>
                  <a:cubicBezTo>
                    <a:pt x="874" y="59"/>
                    <a:pt x="742" y="11"/>
                    <a:pt x="612" y="11"/>
                  </a:cubicBezTo>
                  <a:cubicBezTo>
                    <a:pt x="298" y="11"/>
                    <a:pt x="0" y="296"/>
                    <a:pt x="75" y="656"/>
                  </a:cubicBezTo>
                  <a:cubicBezTo>
                    <a:pt x="33" y="1015"/>
                    <a:pt x="329" y="1290"/>
                    <a:pt x="350" y="1650"/>
                  </a:cubicBezTo>
                  <a:cubicBezTo>
                    <a:pt x="366" y="1986"/>
                    <a:pt x="552" y="2141"/>
                    <a:pt x="844" y="2141"/>
                  </a:cubicBezTo>
                  <a:cubicBezTo>
                    <a:pt x="937" y="2141"/>
                    <a:pt x="1041" y="2125"/>
                    <a:pt x="1154" y="2094"/>
                  </a:cubicBezTo>
                  <a:cubicBezTo>
                    <a:pt x="1767" y="1904"/>
                    <a:pt x="2677" y="1967"/>
                    <a:pt x="2465" y="1015"/>
                  </a:cubicBezTo>
                  <a:cubicBezTo>
                    <a:pt x="2634" y="656"/>
                    <a:pt x="3311" y="444"/>
                    <a:pt x="3396"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4"/>
            <p:cNvSpPr/>
            <p:nvPr/>
          </p:nvSpPr>
          <p:spPr>
            <a:xfrm>
              <a:off x="-1722100" y="4027125"/>
              <a:ext cx="55525" cy="61375"/>
            </a:xfrm>
            <a:custGeom>
              <a:rect b="b" l="l" r="r" t="t"/>
              <a:pathLst>
                <a:path extrusionOk="0" h="2455" w="2221">
                  <a:moveTo>
                    <a:pt x="2221" y="1"/>
                  </a:moveTo>
                  <a:lnTo>
                    <a:pt x="2221" y="1"/>
                  </a:lnTo>
                  <a:cubicBezTo>
                    <a:pt x="804" y="318"/>
                    <a:pt x="360" y="1333"/>
                    <a:pt x="0" y="2390"/>
                  </a:cubicBezTo>
                  <a:cubicBezTo>
                    <a:pt x="108" y="2433"/>
                    <a:pt x="218" y="2455"/>
                    <a:pt x="327" y="2455"/>
                  </a:cubicBezTo>
                  <a:cubicBezTo>
                    <a:pt x="537" y="2455"/>
                    <a:pt x="742" y="2375"/>
                    <a:pt x="909" y="2221"/>
                  </a:cubicBezTo>
                  <a:cubicBezTo>
                    <a:pt x="1375" y="1862"/>
                    <a:pt x="1417" y="1227"/>
                    <a:pt x="2030" y="931"/>
                  </a:cubicBezTo>
                  <a:lnTo>
                    <a:pt x="2221" y="1"/>
                  </a:ln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4"/>
            <p:cNvSpPr/>
            <p:nvPr/>
          </p:nvSpPr>
          <p:spPr>
            <a:xfrm>
              <a:off x="-1677700" y="4028175"/>
              <a:ext cx="57125" cy="83050"/>
            </a:xfrm>
            <a:custGeom>
              <a:rect b="b" l="l" r="r" t="t"/>
              <a:pathLst>
                <a:path extrusionOk="0" h="3322" w="2285">
                  <a:moveTo>
                    <a:pt x="1735" y="1"/>
                  </a:moveTo>
                  <a:cubicBezTo>
                    <a:pt x="1396" y="149"/>
                    <a:pt x="677" y="128"/>
                    <a:pt x="1375" y="699"/>
                  </a:cubicBezTo>
                  <a:cubicBezTo>
                    <a:pt x="1841" y="1079"/>
                    <a:pt x="1" y="2327"/>
                    <a:pt x="254" y="3321"/>
                  </a:cubicBezTo>
                  <a:cubicBezTo>
                    <a:pt x="424" y="3300"/>
                    <a:pt x="614" y="3258"/>
                    <a:pt x="614" y="3131"/>
                  </a:cubicBezTo>
                  <a:cubicBezTo>
                    <a:pt x="572" y="2306"/>
                    <a:pt x="1545" y="1904"/>
                    <a:pt x="1714" y="1185"/>
                  </a:cubicBezTo>
                  <a:cubicBezTo>
                    <a:pt x="1746" y="1012"/>
                    <a:pt x="1834" y="955"/>
                    <a:pt x="1943" y="955"/>
                  </a:cubicBezTo>
                  <a:cubicBezTo>
                    <a:pt x="2048" y="955"/>
                    <a:pt x="2171" y="1007"/>
                    <a:pt x="2285" y="1058"/>
                  </a:cubicBezTo>
                  <a:cubicBezTo>
                    <a:pt x="2285" y="656"/>
                    <a:pt x="2242" y="233"/>
                    <a:pt x="1735"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4"/>
            <p:cNvSpPr/>
            <p:nvPr/>
          </p:nvSpPr>
          <p:spPr>
            <a:xfrm>
              <a:off x="-853400" y="3754725"/>
              <a:ext cx="70850" cy="55975"/>
            </a:xfrm>
            <a:custGeom>
              <a:rect b="b" l="l" r="r" t="t"/>
              <a:pathLst>
                <a:path extrusionOk="0" h="2239" w="2834">
                  <a:moveTo>
                    <a:pt x="2658" y="0"/>
                  </a:moveTo>
                  <a:cubicBezTo>
                    <a:pt x="2102" y="0"/>
                    <a:pt x="70" y="1639"/>
                    <a:pt x="1" y="1950"/>
                  </a:cubicBezTo>
                  <a:cubicBezTo>
                    <a:pt x="37" y="2133"/>
                    <a:pt x="200" y="2239"/>
                    <a:pt x="364" y="2239"/>
                  </a:cubicBezTo>
                  <a:cubicBezTo>
                    <a:pt x="485" y="2239"/>
                    <a:pt x="606" y="2182"/>
                    <a:pt x="677" y="2056"/>
                  </a:cubicBezTo>
                  <a:cubicBezTo>
                    <a:pt x="1248" y="1337"/>
                    <a:pt x="2285" y="1062"/>
                    <a:pt x="2771" y="280"/>
                  </a:cubicBezTo>
                  <a:cubicBezTo>
                    <a:pt x="2833" y="82"/>
                    <a:pt x="2783" y="0"/>
                    <a:pt x="2658"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4"/>
            <p:cNvSpPr/>
            <p:nvPr/>
          </p:nvSpPr>
          <p:spPr>
            <a:xfrm>
              <a:off x="-2343900" y="3700375"/>
              <a:ext cx="64525" cy="72450"/>
            </a:xfrm>
            <a:custGeom>
              <a:rect b="b" l="l" r="r" t="t"/>
              <a:pathLst>
                <a:path extrusionOk="0" h="2898" w="2581">
                  <a:moveTo>
                    <a:pt x="1333" y="0"/>
                  </a:moveTo>
                  <a:cubicBezTo>
                    <a:pt x="889" y="825"/>
                    <a:pt x="0" y="2454"/>
                    <a:pt x="1290" y="2898"/>
                  </a:cubicBezTo>
                  <a:cubicBezTo>
                    <a:pt x="1409" y="2752"/>
                    <a:pt x="1582" y="2736"/>
                    <a:pt x="1764" y="2736"/>
                  </a:cubicBezTo>
                  <a:cubicBezTo>
                    <a:pt x="1815" y="2736"/>
                    <a:pt x="1868" y="2737"/>
                    <a:pt x="1919" y="2737"/>
                  </a:cubicBezTo>
                  <a:cubicBezTo>
                    <a:pt x="2107" y="2737"/>
                    <a:pt x="2289" y="2720"/>
                    <a:pt x="2411" y="2559"/>
                  </a:cubicBezTo>
                  <a:cubicBezTo>
                    <a:pt x="2389" y="2558"/>
                    <a:pt x="2366" y="2557"/>
                    <a:pt x="2343" y="2557"/>
                  </a:cubicBezTo>
                  <a:cubicBezTo>
                    <a:pt x="2206" y="2557"/>
                    <a:pt x="2066" y="2580"/>
                    <a:pt x="1930" y="2580"/>
                  </a:cubicBezTo>
                  <a:cubicBezTo>
                    <a:pt x="1772" y="2580"/>
                    <a:pt x="1618" y="2549"/>
                    <a:pt x="1481" y="2411"/>
                  </a:cubicBezTo>
                  <a:cubicBezTo>
                    <a:pt x="1100" y="1629"/>
                    <a:pt x="2581" y="318"/>
                    <a:pt x="1333"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4"/>
            <p:cNvSpPr/>
            <p:nvPr/>
          </p:nvSpPr>
          <p:spPr>
            <a:xfrm>
              <a:off x="-1185450" y="4084450"/>
              <a:ext cx="52900" cy="46850"/>
            </a:xfrm>
            <a:custGeom>
              <a:rect b="b" l="l" r="r" t="t"/>
              <a:pathLst>
                <a:path extrusionOk="0" h="1874" w="2116">
                  <a:moveTo>
                    <a:pt x="1619" y="1"/>
                  </a:moveTo>
                  <a:cubicBezTo>
                    <a:pt x="1160" y="1"/>
                    <a:pt x="641" y="525"/>
                    <a:pt x="276" y="753"/>
                  </a:cubicBezTo>
                  <a:cubicBezTo>
                    <a:pt x="1" y="1049"/>
                    <a:pt x="170" y="1578"/>
                    <a:pt x="445" y="1874"/>
                  </a:cubicBezTo>
                  <a:cubicBezTo>
                    <a:pt x="1291" y="1578"/>
                    <a:pt x="1650" y="880"/>
                    <a:pt x="2116" y="288"/>
                  </a:cubicBezTo>
                  <a:cubicBezTo>
                    <a:pt x="1967" y="80"/>
                    <a:pt x="1798" y="1"/>
                    <a:pt x="1619"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4"/>
            <p:cNvSpPr/>
            <p:nvPr/>
          </p:nvSpPr>
          <p:spPr>
            <a:xfrm>
              <a:off x="-1229250" y="4107250"/>
              <a:ext cx="54925" cy="33150"/>
            </a:xfrm>
            <a:custGeom>
              <a:rect b="b" l="l" r="r" t="t"/>
              <a:pathLst>
                <a:path extrusionOk="0" h="1326" w="2197">
                  <a:moveTo>
                    <a:pt x="256" y="1"/>
                  </a:moveTo>
                  <a:cubicBezTo>
                    <a:pt x="0" y="1"/>
                    <a:pt x="44" y="176"/>
                    <a:pt x="167" y="666"/>
                  </a:cubicBezTo>
                  <a:cubicBezTo>
                    <a:pt x="615" y="1114"/>
                    <a:pt x="919" y="1326"/>
                    <a:pt x="1254" y="1326"/>
                  </a:cubicBezTo>
                  <a:cubicBezTo>
                    <a:pt x="1519" y="1326"/>
                    <a:pt x="1804" y="1193"/>
                    <a:pt x="2197" y="941"/>
                  </a:cubicBezTo>
                  <a:lnTo>
                    <a:pt x="2197" y="327"/>
                  </a:lnTo>
                  <a:cubicBezTo>
                    <a:pt x="1816" y="95"/>
                    <a:pt x="1372" y="264"/>
                    <a:pt x="991" y="137"/>
                  </a:cubicBezTo>
                  <a:cubicBezTo>
                    <a:pt x="630" y="54"/>
                    <a:pt x="397" y="1"/>
                    <a:pt x="256"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4"/>
            <p:cNvSpPr/>
            <p:nvPr/>
          </p:nvSpPr>
          <p:spPr>
            <a:xfrm>
              <a:off x="-1212950" y="3839725"/>
              <a:ext cx="111600" cy="76650"/>
            </a:xfrm>
            <a:custGeom>
              <a:rect b="b" l="l" r="r" t="t"/>
              <a:pathLst>
                <a:path extrusionOk="0" h="3066" w="4464">
                  <a:moveTo>
                    <a:pt x="3772" y="1"/>
                  </a:moveTo>
                  <a:cubicBezTo>
                    <a:pt x="2618" y="1"/>
                    <a:pt x="3318" y="1426"/>
                    <a:pt x="1947" y="1554"/>
                  </a:cubicBezTo>
                  <a:cubicBezTo>
                    <a:pt x="1926" y="2463"/>
                    <a:pt x="487" y="2146"/>
                    <a:pt x="1" y="2696"/>
                  </a:cubicBezTo>
                  <a:cubicBezTo>
                    <a:pt x="87" y="2953"/>
                    <a:pt x="240" y="3065"/>
                    <a:pt x="448" y="3065"/>
                  </a:cubicBezTo>
                  <a:cubicBezTo>
                    <a:pt x="548" y="3065"/>
                    <a:pt x="660" y="3040"/>
                    <a:pt x="784" y="2992"/>
                  </a:cubicBezTo>
                  <a:cubicBezTo>
                    <a:pt x="1439" y="2082"/>
                    <a:pt x="3279" y="2082"/>
                    <a:pt x="3173" y="729"/>
                  </a:cubicBezTo>
                  <a:cubicBezTo>
                    <a:pt x="3122" y="484"/>
                    <a:pt x="3487" y="270"/>
                    <a:pt x="3784" y="270"/>
                  </a:cubicBezTo>
                  <a:cubicBezTo>
                    <a:pt x="3975" y="270"/>
                    <a:pt x="4138" y="358"/>
                    <a:pt x="4146" y="581"/>
                  </a:cubicBezTo>
                  <a:cubicBezTo>
                    <a:pt x="4358" y="475"/>
                    <a:pt x="4379" y="263"/>
                    <a:pt x="4464" y="115"/>
                  </a:cubicBezTo>
                  <a:cubicBezTo>
                    <a:pt x="4178" y="35"/>
                    <a:pt x="3952" y="1"/>
                    <a:pt x="3772"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4"/>
            <p:cNvSpPr/>
            <p:nvPr/>
          </p:nvSpPr>
          <p:spPr>
            <a:xfrm>
              <a:off x="-1453300" y="3905525"/>
              <a:ext cx="62725" cy="53325"/>
            </a:xfrm>
            <a:custGeom>
              <a:rect b="b" l="l" r="r" t="t"/>
              <a:pathLst>
                <a:path extrusionOk="0" h="2133" w="2509">
                  <a:moveTo>
                    <a:pt x="1684" y="0"/>
                  </a:moveTo>
                  <a:cubicBezTo>
                    <a:pt x="1113" y="275"/>
                    <a:pt x="605" y="656"/>
                    <a:pt x="182" y="1142"/>
                  </a:cubicBezTo>
                  <a:cubicBezTo>
                    <a:pt x="0" y="1753"/>
                    <a:pt x="42" y="2133"/>
                    <a:pt x="273" y="2133"/>
                  </a:cubicBezTo>
                  <a:cubicBezTo>
                    <a:pt x="418" y="2133"/>
                    <a:pt x="637" y="1984"/>
                    <a:pt x="923" y="1650"/>
                  </a:cubicBezTo>
                  <a:cubicBezTo>
                    <a:pt x="1853" y="1290"/>
                    <a:pt x="2509" y="1311"/>
                    <a:pt x="1684" y="191"/>
                  </a:cubicBezTo>
                  <a:cubicBezTo>
                    <a:pt x="1747" y="169"/>
                    <a:pt x="1769" y="42"/>
                    <a:pt x="1684"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4"/>
            <p:cNvSpPr/>
            <p:nvPr/>
          </p:nvSpPr>
          <p:spPr>
            <a:xfrm>
              <a:off x="-1616375" y="3758075"/>
              <a:ext cx="48150" cy="53125"/>
            </a:xfrm>
            <a:custGeom>
              <a:rect b="b" l="l" r="r" t="t"/>
              <a:pathLst>
                <a:path extrusionOk="0" h="2125" w="1926">
                  <a:moveTo>
                    <a:pt x="769" y="0"/>
                  </a:moveTo>
                  <a:cubicBezTo>
                    <a:pt x="512" y="0"/>
                    <a:pt x="248" y="64"/>
                    <a:pt x="1" y="188"/>
                  </a:cubicBezTo>
                  <a:cubicBezTo>
                    <a:pt x="149" y="442"/>
                    <a:pt x="487" y="590"/>
                    <a:pt x="234" y="928"/>
                  </a:cubicBezTo>
                  <a:cubicBezTo>
                    <a:pt x="593" y="1288"/>
                    <a:pt x="276" y="1732"/>
                    <a:pt x="466" y="2112"/>
                  </a:cubicBezTo>
                  <a:cubicBezTo>
                    <a:pt x="516" y="2121"/>
                    <a:pt x="562" y="2125"/>
                    <a:pt x="605" y="2125"/>
                  </a:cubicBezTo>
                  <a:cubicBezTo>
                    <a:pt x="1453" y="2125"/>
                    <a:pt x="1000" y="611"/>
                    <a:pt x="1926" y="611"/>
                  </a:cubicBezTo>
                  <a:cubicBezTo>
                    <a:pt x="1644" y="195"/>
                    <a:pt x="1217" y="0"/>
                    <a:pt x="769"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4"/>
            <p:cNvSpPr/>
            <p:nvPr/>
          </p:nvSpPr>
          <p:spPr>
            <a:xfrm>
              <a:off x="-1733750" y="4083050"/>
              <a:ext cx="57675" cy="47200"/>
            </a:xfrm>
            <a:custGeom>
              <a:rect b="b" l="l" r="r" t="t"/>
              <a:pathLst>
                <a:path extrusionOk="0" h="1888" w="2307">
                  <a:moveTo>
                    <a:pt x="1083" y="0"/>
                  </a:moveTo>
                  <a:cubicBezTo>
                    <a:pt x="871" y="0"/>
                    <a:pt x="661" y="47"/>
                    <a:pt x="466" y="153"/>
                  </a:cubicBezTo>
                  <a:lnTo>
                    <a:pt x="445" y="153"/>
                  </a:lnTo>
                  <a:cubicBezTo>
                    <a:pt x="1" y="1549"/>
                    <a:pt x="530" y="1613"/>
                    <a:pt x="1756" y="1888"/>
                  </a:cubicBezTo>
                  <a:cubicBezTo>
                    <a:pt x="1650" y="1486"/>
                    <a:pt x="2116" y="1486"/>
                    <a:pt x="2306" y="1274"/>
                  </a:cubicBezTo>
                  <a:lnTo>
                    <a:pt x="2306" y="1274"/>
                  </a:lnTo>
                  <a:cubicBezTo>
                    <a:pt x="2229" y="1288"/>
                    <a:pt x="2154" y="1295"/>
                    <a:pt x="2084" y="1295"/>
                  </a:cubicBezTo>
                  <a:cubicBezTo>
                    <a:pt x="1400" y="1295"/>
                    <a:pt x="1034" y="676"/>
                    <a:pt x="1206" y="5"/>
                  </a:cubicBezTo>
                  <a:cubicBezTo>
                    <a:pt x="1165" y="2"/>
                    <a:pt x="1124" y="0"/>
                    <a:pt x="1083"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4"/>
            <p:cNvSpPr/>
            <p:nvPr/>
          </p:nvSpPr>
          <p:spPr>
            <a:xfrm>
              <a:off x="-1208000" y="3821450"/>
              <a:ext cx="62225" cy="45350"/>
            </a:xfrm>
            <a:custGeom>
              <a:rect b="b" l="l" r="r" t="t"/>
              <a:pathLst>
                <a:path extrusionOk="0" h="1814" w="2489">
                  <a:moveTo>
                    <a:pt x="1897" y="0"/>
                  </a:moveTo>
                  <a:lnTo>
                    <a:pt x="839" y="677"/>
                  </a:lnTo>
                  <a:cubicBezTo>
                    <a:pt x="879" y="933"/>
                    <a:pt x="1" y="1813"/>
                    <a:pt x="478" y="1813"/>
                  </a:cubicBezTo>
                  <a:cubicBezTo>
                    <a:pt x="513" y="1813"/>
                    <a:pt x="556" y="1808"/>
                    <a:pt x="607" y="1798"/>
                  </a:cubicBezTo>
                  <a:cubicBezTo>
                    <a:pt x="1262" y="1312"/>
                    <a:pt x="2489" y="1164"/>
                    <a:pt x="1897"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4"/>
            <p:cNvSpPr/>
            <p:nvPr/>
          </p:nvSpPr>
          <p:spPr>
            <a:xfrm>
              <a:off x="-2325400" y="3681825"/>
              <a:ext cx="40100" cy="78850"/>
            </a:xfrm>
            <a:custGeom>
              <a:rect b="b" l="l" r="r" t="t"/>
              <a:pathLst>
                <a:path extrusionOk="0" h="3154" w="1604">
                  <a:moveTo>
                    <a:pt x="1244" y="1"/>
                  </a:moveTo>
                  <a:cubicBezTo>
                    <a:pt x="939" y="1"/>
                    <a:pt x="529" y="310"/>
                    <a:pt x="593" y="742"/>
                  </a:cubicBezTo>
                  <a:cubicBezTo>
                    <a:pt x="1587" y="1313"/>
                    <a:pt x="1" y="2307"/>
                    <a:pt x="741" y="3153"/>
                  </a:cubicBezTo>
                  <a:cubicBezTo>
                    <a:pt x="698" y="2942"/>
                    <a:pt x="804" y="2709"/>
                    <a:pt x="1016" y="2603"/>
                  </a:cubicBezTo>
                  <a:cubicBezTo>
                    <a:pt x="1143" y="2328"/>
                    <a:pt x="1164" y="2011"/>
                    <a:pt x="1121" y="1715"/>
                  </a:cubicBezTo>
                  <a:cubicBezTo>
                    <a:pt x="1396" y="1334"/>
                    <a:pt x="1143" y="827"/>
                    <a:pt x="1544" y="467"/>
                  </a:cubicBezTo>
                  <a:cubicBezTo>
                    <a:pt x="1604" y="138"/>
                    <a:pt x="1447" y="1"/>
                    <a:pt x="1244"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4"/>
            <p:cNvSpPr/>
            <p:nvPr/>
          </p:nvSpPr>
          <p:spPr>
            <a:xfrm>
              <a:off x="-1236725" y="4088800"/>
              <a:ext cx="61875" cy="35100"/>
            </a:xfrm>
            <a:custGeom>
              <a:rect b="b" l="l" r="r" t="t"/>
              <a:pathLst>
                <a:path extrusionOk="0" h="1404" w="2475">
                  <a:moveTo>
                    <a:pt x="1116" y="0"/>
                  </a:moveTo>
                  <a:cubicBezTo>
                    <a:pt x="773" y="0"/>
                    <a:pt x="529" y="325"/>
                    <a:pt x="191" y="325"/>
                  </a:cubicBezTo>
                  <a:cubicBezTo>
                    <a:pt x="106" y="706"/>
                    <a:pt x="0" y="1171"/>
                    <a:pt x="444" y="1404"/>
                  </a:cubicBezTo>
                  <a:cubicBezTo>
                    <a:pt x="396" y="1017"/>
                    <a:pt x="483" y="906"/>
                    <a:pt x="623" y="906"/>
                  </a:cubicBezTo>
                  <a:cubicBezTo>
                    <a:pt x="809" y="906"/>
                    <a:pt x="1087" y="1099"/>
                    <a:pt x="1269" y="1099"/>
                  </a:cubicBezTo>
                  <a:cubicBezTo>
                    <a:pt x="1310" y="1099"/>
                    <a:pt x="1346" y="1090"/>
                    <a:pt x="1375" y="1065"/>
                  </a:cubicBezTo>
                  <a:cubicBezTo>
                    <a:pt x="1476" y="964"/>
                    <a:pt x="1364" y="747"/>
                    <a:pt x="1503" y="747"/>
                  </a:cubicBezTo>
                  <a:cubicBezTo>
                    <a:pt x="1509" y="747"/>
                    <a:pt x="1516" y="747"/>
                    <a:pt x="1523" y="748"/>
                  </a:cubicBezTo>
                  <a:cubicBezTo>
                    <a:pt x="1692" y="769"/>
                    <a:pt x="1523" y="960"/>
                    <a:pt x="1565" y="1065"/>
                  </a:cubicBezTo>
                  <a:cubicBezTo>
                    <a:pt x="1648" y="1148"/>
                    <a:pt x="1733" y="1176"/>
                    <a:pt x="1818" y="1176"/>
                  </a:cubicBezTo>
                  <a:cubicBezTo>
                    <a:pt x="2000" y="1176"/>
                    <a:pt x="2186" y="1047"/>
                    <a:pt x="2366" y="1047"/>
                  </a:cubicBezTo>
                  <a:cubicBezTo>
                    <a:pt x="2402" y="1047"/>
                    <a:pt x="2439" y="1053"/>
                    <a:pt x="2475" y="1065"/>
                  </a:cubicBezTo>
                  <a:cubicBezTo>
                    <a:pt x="2390" y="473"/>
                    <a:pt x="1967" y="177"/>
                    <a:pt x="1396" y="71"/>
                  </a:cubicBezTo>
                  <a:cubicBezTo>
                    <a:pt x="1295" y="21"/>
                    <a:pt x="1202" y="0"/>
                    <a:pt x="1116"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4"/>
            <p:cNvSpPr/>
            <p:nvPr/>
          </p:nvSpPr>
          <p:spPr>
            <a:xfrm>
              <a:off x="-1155825" y="4050400"/>
              <a:ext cx="40725" cy="41250"/>
            </a:xfrm>
            <a:custGeom>
              <a:rect b="b" l="l" r="r" t="t"/>
              <a:pathLst>
                <a:path extrusionOk="0" h="1650" w="1629">
                  <a:moveTo>
                    <a:pt x="1354" y="0"/>
                  </a:moveTo>
                  <a:lnTo>
                    <a:pt x="1354" y="0"/>
                  </a:lnTo>
                  <a:cubicBezTo>
                    <a:pt x="635" y="973"/>
                    <a:pt x="635" y="973"/>
                    <a:pt x="0" y="994"/>
                  </a:cubicBezTo>
                  <a:lnTo>
                    <a:pt x="0" y="1481"/>
                  </a:lnTo>
                  <a:cubicBezTo>
                    <a:pt x="88" y="1528"/>
                    <a:pt x="188" y="1539"/>
                    <a:pt x="291" y="1539"/>
                  </a:cubicBezTo>
                  <a:cubicBezTo>
                    <a:pt x="372" y="1539"/>
                    <a:pt x="455" y="1532"/>
                    <a:pt x="538" y="1532"/>
                  </a:cubicBezTo>
                  <a:cubicBezTo>
                    <a:pt x="677" y="1532"/>
                    <a:pt x="813" y="1551"/>
                    <a:pt x="931" y="1650"/>
                  </a:cubicBezTo>
                  <a:cubicBezTo>
                    <a:pt x="1375" y="1438"/>
                    <a:pt x="1438" y="1036"/>
                    <a:pt x="1607" y="677"/>
                  </a:cubicBezTo>
                  <a:cubicBezTo>
                    <a:pt x="1311" y="529"/>
                    <a:pt x="1629" y="169"/>
                    <a:pt x="1354"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4"/>
            <p:cNvSpPr/>
            <p:nvPr/>
          </p:nvSpPr>
          <p:spPr>
            <a:xfrm>
              <a:off x="-2706625" y="4069925"/>
              <a:ext cx="49725" cy="45725"/>
            </a:xfrm>
            <a:custGeom>
              <a:rect b="b" l="l" r="r" t="t"/>
              <a:pathLst>
                <a:path extrusionOk="0" h="1829" w="1989">
                  <a:moveTo>
                    <a:pt x="1658" y="1"/>
                  </a:moveTo>
                  <a:cubicBezTo>
                    <a:pt x="1179" y="1"/>
                    <a:pt x="1051" y="430"/>
                    <a:pt x="741" y="657"/>
                  </a:cubicBezTo>
                  <a:cubicBezTo>
                    <a:pt x="403" y="996"/>
                    <a:pt x="85" y="1355"/>
                    <a:pt x="1" y="1799"/>
                  </a:cubicBezTo>
                  <a:cubicBezTo>
                    <a:pt x="67" y="1819"/>
                    <a:pt x="128" y="1828"/>
                    <a:pt x="184" y="1828"/>
                  </a:cubicBezTo>
                  <a:cubicBezTo>
                    <a:pt x="724" y="1828"/>
                    <a:pt x="848" y="997"/>
                    <a:pt x="1372" y="997"/>
                  </a:cubicBezTo>
                  <a:cubicBezTo>
                    <a:pt x="1490" y="997"/>
                    <a:pt x="1629" y="1039"/>
                    <a:pt x="1799" y="1144"/>
                  </a:cubicBezTo>
                  <a:cubicBezTo>
                    <a:pt x="1735" y="763"/>
                    <a:pt x="1989" y="361"/>
                    <a:pt x="1693" y="2"/>
                  </a:cubicBezTo>
                  <a:cubicBezTo>
                    <a:pt x="1681" y="1"/>
                    <a:pt x="1670" y="1"/>
                    <a:pt x="1658"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4"/>
            <p:cNvSpPr/>
            <p:nvPr/>
          </p:nvSpPr>
          <p:spPr>
            <a:xfrm>
              <a:off x="-2283100" y="3669175"/>
              <a:ext cx="56600" cy="63475"/>
            </a:xfrm>
            <a:custGeom>
              <a:rect b="b" l="l" r="r" t="t"/>
              <a:pathLst>
                <a:path extrusionOk="0" h="2539" w="2264">
                  <a:moveTo>
                    <a:pt x="1079" y="0"/>
                  </a:moveTo>
                  <a:cubicBezTo>
                    <a:pt x="1037" y="127"/>
                    <a:pt x="931" y="318"/>
                    <a:pt x="973" y="360"/>
                  </a:cubicBezTo>
                  <a:cubicBezTo>
                    <a:pt x="2264" y="1185"/>
                    <a:pt x="1" y="2094"/>
                    <a:pt x="1269" y="2538"/>
                  </a:cubicBezTo>
                  <a:cubicBezTo>
                    <a:pt x="1058" y="1798"/>
                    <a:pt x="1735" y="1417"/>
                    <a:pt x="2179" y="931"/>
                  </a:cubicBezTo>
                  <a:cubicBezTo>
                    <a:pt x="1883" y="529"/>
                    <a:pt x="1523" y="212"/>
                    <a:pt x="1079"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4"/>
            <p:cNvSpPr/>
            <p:nvPr/>
          </p:nvSpPr>
          <p:spPr>
            <a:xfrm>
              <a:off x="-792475" y="3742675"/>
              <a:ext cx="64400" cy="38575"/>
            </a:xfrm>
            <a:custGeom>
              <a:rect b="b" l="l" r="r" t="t"/>
              <a:pathLst>
                <a:path extrusionOk="0" h="1543" w="2576">
                  <a:moveTo>
                    <a:pt x="1244" y="0"/>
                  </a:moveTo>
                  <a:lnTo>
                    <a:pt x="1032" y="43"/>
                  </a:lnTo>
                  <a:cubicBezTo>
                    <a:pt x="1" y="909"/>
                    <a:pt x="355" y="1543"/>
                    <a:pt x="1021" y="1543"/>
                  </a:cubicBezTo>
                  <a:cubicBezTo>
                    <a:pt x="1378" y="1543"/>
                    <a:pt x="1826" y="1360"/>
                    <a:pt x="2195" y="931"/>
                  </a:cubicBezTo>
                  <a:lnTo>
                    <a:pt x="2365" y="910"/>
                  </a:lnTo>
                  <a:cubicBezTo>
                    <a:pt x="2576" y="762"/>
                    <a:pt x="2428" y="529"/>
                    <a:pt x="2195" y="529"/>
                  </a:cubicBezTo>
                  <a:cubicBezTo>
                    <a:pt x="2117" y="550"/>
                    <a:pt x="2047" y="560"/>
                    <a:pt x="1984" y="560"/>
                  </a:cubicBezTo>
                  <a:cubicBezTo>
                    <a:pt x="1606" y="560"/>
                    <a:pt x="1479" y="218"/>
                    <a:pt x="1244"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4"/>
            <p:cNvSpPr/>
            <p:nvPr/>
          </p:nvSpPr>
          <p:spPr>
            <a:xfrm>
              <a:off x="-1240425" y="3873700"/>
              <a:ext cx="47600" cy="44775"/>
            </a:xfrm>
            <a:custGeom>
              <a:rect b="b" l="l" r="r" t="t"/>
              <a:pathLst>
                <a:path extrusionOk="0" h="1791" w="1904">
                  <a:moveTo>
                    <a:pt x="882" y="1"/>
                  </a:moveTo>
                  <a:cubicBezTo>
                    <a:pt x="710" y="1"/>
                    <a:pt x="531" y="143"/>
                    <a:pt x="402" y="512"/>
                  </a:cubicBezTo>
                  <a:cubicBezTo>
                    <a:pt x="0" y="1098"/>
                    <a:pt x="805" y="1790"/>
                    <a:pt x="1452" y="1790"/>
                  </a:cubicBezTo>
                  <a:cubicBezTo>
                    <a:pt x="1622" y="1790"/>
                    <a:pt x="1780" y="1743"/>
                    <a:pt x="1904" y="1633"/>
                  </a:cubicBezTo>
                  <a:cubicBezTo>
                    <a:pt x="1586" y="1633"/>
                    <a:pt x="1290" y="1612"/>
                    <a:pt x="1163" y="1294"/>
                  </a:cubicBezTo>
                  <a:cubicBezTo>
                    <a:pt x="1673" y="844"/>
                    <a:pt x="1301" y="1"/>
                    <a:pt x="882"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4"/>
            <p:cNvSpPr/>
            <p:nvPr/>
          </p:nvSpPr>
          <p:spPr>
            <a:xfrm>
              <a:off x="-1146850" y="3808550"/>
              <a:ext cx="59925" cy="25625"/>
            </a:xfrm>
            <a:custGeom>
              <a:rect b="b" l="l" r="r" t="t"/>
              <a:pathLst>
                <a:path extrusionOk="0" h="1025" w="2397">
                  <a:moveTo>
                    <a:pt x="1087" y="0"/>
                  </a:moveTo>
                  <a:cubicBezTo>
                    <a:pt x="682" y="0"/>
                    <a:pt x="250" y="94"/>
                    <a:pt x="1" y="242"/>
                  </a:cubicBezTo>
                  <a:cubicBezTo>
                    <a:pt x="593" y="538"/>
                    <a:pt x="1333" y="580"/>
                    <a:pt x="1862" y="1024"/>
                  </a:cubicBezTo>
                  <a:cubicBezTo>
                    <a:pt x="2396" y="276"/>
                    <a:pt x="1782" y="0"/>
                    <a:pt x="1087"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4"/>
            <p:cNvSpPr/>
            <p:nvPr/>
          </p:nvSpPr>
          <p:spPr>
            <a:xfrm>
              <a:off x="-1169575" y="4020525"/>
              <a:ext cx="55000" cy="23225"/>
            </a:xfrm>
            <a:custGeom>
              <a:rect b="b" l="l" r="r" t="t"/>
              <a:pathLst>
                <a:path extrusionOk="0" h="929" w="2200">
                  <a:moveTo>
                    <a:pt x="1519" y="0"/>
                  </a:moveTo>
                  <a:cubicBezTo>
                    <a:pt x="1011" y="0"/>
                    <a:pt x="375" y="354"/>
                    <a:pt x="0" y="582"/>
                  </a:cubicBezTo>
                  <a:cubicBezTo>
                    <a:pt x="71" y="565"/>
                    <a:pt x="137" y="558"/>
                    <a:pt x="200" y="558"/>
                  </a:cubicBezTo>
                  <a:cubicBezTo>
                    <a:pt x="652" y="558"/>
                    <a:pt x="921" y="928"/>
                    <a:pt x="1243" y="928"/>
                  </a:cubicBezTo>
                  <a:cubicBezTo>
                    <a:pt x="1399" y="928"/>
                    <a:pt x="1568" y="841"/>
                    <a:pt x="1777" y="582"/>
                  </a:cubicBezTo>
                  <a:cubicBezTo>
                    <a:pt x="1865" y="494"/>
                    <a:pt x="1997" y="450"/>
                    <a:pt x="2124" y="450"/>
                  </a:cubicBezTo>
                  <a:cubicBezTo>
                    <a:pt x="2150" y="450"/>
                    <a:pt x="2175" y="451"/>
                    <a:pt x="2200" y="455"/>
                  </a:cubicBezTo>
                  <a:cubicBezTo>
                    <a:pt x="2068" y="120"/>
                    <a:pt x="1815" y="0"/>
                    <a:pt x="1519"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4"/>
            <p:cNvSpPr/>
            <p:nvPr/>
          </p:nvSpPr>
          <p:spPr>
            <a:xfrm>
              <a:off x="-745525" y="3725025"/>
              <a:ext cx="41775" cy="41450"/>
            </a:xfrm>
            <a:custGeom>
              <a:rect b="b" l="l" r="r" t="t"/>
              <a:pathLst>
                <a:path extrusionOk="0" h="1658" w="1671">
                  <a:moveTo>
                    <a:pt x="624" y="1"/>
                  </a:moveTo>
                  <a:cubicBezTo>
                    <a:pt x="459" y="1"/>
                    <a:pt x="286" y="63"/>
                    <a:pt x="106" y="177"/>
                  </a:cubicBezTo>
                  <a:cubicBezTo>
                    <a:pt x="0" y="495"/>
                    <a:pt x="529" y="643"/>
                    <a:pt x="381" y="981"/>
                  </a:cubicBezTo>
                  <a:cubicBezTo>
                    <a:pt x="360" y="1087"/>
                    <a:pt x="402" y="1193"/>
                    <a:pt x="465" y="1277"/>
                  </a:cubicBezTo>
                  <a:lnTo>
                    <a:pt x="487" y="1616"/>
                  </a:lnTo>
                  <a:cubicBezTo>
                    <a:pt x="550" y="1637"/>
                    <a:pt x="592" y="1637"/>
                    <a:pt x="656" y="1658"/>
                  </a:cubicBezTo>
                  <a:cubicBezTo>
                    <a:pt x="952" y="1256"/>
                    <a:pt x="1671" y="854"/>
                    <a:pt x="1206" y="304"/>
                  </a:cubicBezTo>
                  <a:cubicBezTo>
                    <a:pt x="1019" y="95"/>
                    <a:pt x="827" y="1"/>
                    <a:pt x="624"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4"/>
            <p:cNvSpPr/>
            <p:nvPr/>
          </p:nvSpPr>
          <p:spPr>
            <a:xfrm>
              <a:off x="-2762125" y="4128650"/>
              <a:ext cx="51300" cy="41350"/>
            </a:xfrm>
            <a:custGeom>
              <a:rect b="b" l="l" r="r" t="t"/>
              <a:pathLst>
                <a:path extrusionOk="0" h="1654" w="2052">
                  <a:moveTo>
                    <a:pt x="1946" y="0"/>
                  </a:moveTo>
                  <a:cubicBezTo>
                    <a:pt x="1396" y="21"/>
                    <a:pt x="1015" y="381"/>
                    <a:pt x="550" y="550"/>
                  </a:cubicBezTo>
                  <a:cubicBezTo>
                    <a:pt x="570" y="862"/>
                    <a:pt x="589" y="1192"/>
                    <a:pt x="128" y="1192"/>
                  </a:cubicBezTo>
                  <a:cubicBezTo>
                    <a:pt x="89" y="1192"/>
                    <a:pt x="46" y="1189"/>
                    <a:pt x="0" y="1185"/>
                  </a:cubicBezTo>
                  <a:lnTo>
                    <a:pt x="0" y="1185"/>
                  </a:lnTo>
                  <a:cubicBezTo>
                    <a:pt x="218" y="1363"/>
                    <a:pt x="325" y="1654"/>
                    <a:pt x="670" y="1654"/>
                  </a:cubicBezTo>
                  <a:cubicBezTo>
                    <a:pt x="692" y="1654"/>
                    <a:pt x="716" y="1652"/>
                    <a:pt x="740" y="1650"/>
                  </a:cubicBezTo>
                  <a:cubicBezTo>
                    <a:pt x="1290" y="1185"/>
                    <a:pt x="1354" y="444"/>
                    <a:pt x="2052" y="64"/>
                  </a:cubicBezTo>
                  <a:lnTo>
                    <a:pt x="1946" y="0"/>
                  </a:ln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4"/>
            <p:cNvSpPr/>
            <p:nvPr/>
          </p:nvSpPr>
          <p:spPr>
            <a:xfrm>
              <a:off x="-1231025" y="4054625"/>
              <a:ext cx="54075" cy="42050"/>
            </a:xfrm>
            <a:custGeom>
              <a:rect b="b" l="l" r="r" t="t"/>
              <a:pathLst>
                <a:path extrusionOk="0" h="1682" w="2163">
                  <a:moveTo>
                    <a:pt x="1908" y="0"/>
                  </a:moveTo>
                  <a:cubicBezTo>
                    <a:pt x="1253" y="0"/>
                    <a:pt x="1232" y="804"/>
                    <a:pt x="576" y="804"/>
                  </a:cubicBezTo>
                  <a:cubicBezTo>
                    <a:pt x="407" y="1015"/>
                    <a:pt x="216" y="1248"/>
                    <a:pt x="26" y="1460"/>
                  </a:cubicBezTo>
                  <a:cubicBezTo>
                    <a:pt x="1" y="1625"/>
                    <a:pt x="71" y="1682"/>
                    <a:pt x="189" y="1682"/>
                  </a:cubicBezTo>
                  <a:cubicBezTo>
                    <a:pt x="438" y="1682"/>
                    <a:pt x="899" y="1431"/>
                    <a:pt x="1113" y="1431"/>
                  </a:cubicBezTo>
                  <a:cubicBezTo>
                    <a:pt x="1134" y="1431"/>
                    <a:pt x="1152" y="1433"/>
                    <a:pt x="1168" y="1438"/>
                  </a:cubicBezTo>
                  <a:cubicBezTo>
                    <a:pt x="1337" y="1100"/>
                    <a:pt x="1464" y="719"/>
                    <a:pt x="1845" y="444"/>
                  </a:cubicBezTo>
                  <a:cubicBezTo>
                    <a:pt x="2014" y="339"/>
                    <a:pt x="2162" y="191"/>
                    <a:pt x="1908"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4"/>
            <p:cNvSpPr/>
            <p:nvPr/>
          </p:nvSpPr>
          <p:spPr>
            <a:xfrm>
              <a:off x="-1988600" y="4013900"/>
              <a:ext cx="43400" cy="40750"/>
            </a:xfrm>
            <a:custGeom>
              <a:rect b="b" l="l" r="r" t="t"/>
              <a:pathLst>
                <a:path extrusionOk="0" h="1630" w="1736">
                  <a:moveTo>
                    <a:pt x="593" y="1"/>
                  </a:moveTo>
                  <a:cubicBezTo>
                    <a:pt x="1" y="593"/>
                    <a:pt x="276" y="1291"/>
                    <a:pt x="974" y="1629"/>
                  </a:cubicBezTo>
                  <a:cubicBezTo>
                    <a:pt x="1012" y="1626"/>
                    <a:pt x="1050" y="1625"/>
                    <a:pt x="1088" y="1625"/>
                  </a:cubicBezTo>
                  <a:cubicBezTo>
                    <a:pt x="1151" y="1625"/>
                    <a:pt x="1213" y="1628"/>
                    <a:pt x="1274" y="1628"/>
                  </a:cubicBezTo>
                  <a:cubicBezTo>
                    <a:pt x="1449" y="1628"/>
                    <a:pt x="1614" y="1609"/>
                    <a:pt x="1735" y="1460"/>
                  </a:cubicBezTo>
                  <a:cubicBezTo>
                    <a:pt x="614" y="1375"/>
                    <a:pt x="1629" y="804"/>
                    <a:pt x="656" y="43"/>
                  </a:cubicBezTo>
                  <a:lnTo>
                    <a:pt x="593" y="1"/>
                  </a:ln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4"/>
            <p:cNvSpPr/>
            <p:nvPr/>
          </p:nvSpPr>
          <p:spPr>
            <a:xfrm>
              <a:off x="-1652850" y="3761175"/>
              <a:ext cx="37575" cy="32625"/>
            </a:xfrm>
            <a:custGeom>
              <a:rect b="b" l="l" r="r" t="t"/>
              <a:pathLst>
                <a:path extrusionOk="0" h="1305" w="1503">
                  <a:moveTo>
                    <a:pt x="1502" y="0"/>
                  </a:moveTo>
                  <a:cubicBezTo>
                    <a:pt x="847" y="191"/>
                    <a:pt x="297" y="656"/>
                    <a:pt x="1" y="1269"/>
                  </a:cubicBezTo>
                  <a:cubicBezTo>
                    <a:pt x="124" y="1294"/>
                    <a:pt x="235" y="1305"/>
                    <a:pt x="334" y="1305"/>
                  </a:cubicBezTo>
                  <a:cubicBezTo>
                    <a:pt x="1098" y="1305"/>
                    <a:pt x="1184" y="638"/>
                    <a:pt x="1502" y="170"/>
                  </a:cubicBezTo>
                  <a:lnTo>
                    <a:pt x="1502" y="0"/>
                  </a:ln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4"/>
            <p:cNvSpPr/>
            <p:nvPr/>
          </p:nvSpPr>
          <p:spPr>
            <a:xfrm>
              <a:off x="-1086575" y="3644850"/>
              <a:ext cx="51850" cy="47625"/>
            </a:xfrm>
            <a:custGeom>
              <a:rect b="b" l="l" r="r" t="t"/>
              <a:pathLst>
                <a:path extrusionOk="0" h="1905" w="2074">
                  <a:moveTo>
                    <a:pt x="952" y="1"/>
                  </a:moveTo>
                  <a:lnTo>
                    <a:pt x="952" y="1"/>
                  </a:lnTo>
                  <a:cubicBezTo>
                    <a:pt x="1" y="825"/>
                    <a:pt x="1946" y="1164"/>
                    <a:pt x="593" y="1460"/>
                  </a:cubicBezTo>
                  <a:lnTo>
                    <a:pt x="1333" y="1904"/>
                  </a:lnTo>
                  <a:cubicBezTo>
                    <a:pt x="1587" y="1650"/>
                    <a:pt x="1820" y="1396"/>
                    <a:pt x="2073" y="1143"/>
                  </a:cubicBezTo>
                  <a:cubicBezTo>
                    <a:pt x="1249" y="1100"/>
                    <a:pt x="931" y="677"/>
                    <a:pt x="952"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4"/>
            <p:cNvSpPr/>
            <p:nvPr/>
          </p:nvSpPr>
          <p:spPr>
            <a:xfrm>
              <a:off x="-1963750" y="3974250"/>
              <a:ext cx="34400" cy="28075"/>
            </a:xfrm>
            <a:custGeom>
              <a:rect b="b" l="l" r="r" t="t"/>
              <a:pathLst>
                <a:path extrusionOk="0" h="1123" w="1376">
                  <a:moveTo>
                    <a:pt x="931" y="1"/>
                  </a:moveTo>
                  <a:lnTo>
                    <a:pt x="931" y="1"/>
                  </a:lnTo>
                  <a:cubicBezTo>
                    <a:pt x="530" y="191"/>
                    <a:pt x="191" y="529"/>
                    <a:pt x="1" y="952"/>
                  </a:cubicBezTo>
                  <a:cubicBezTo>
                    <a:pt x="122" y="1108"/>
                    <a:pt x="286" y="1122"/>
                    <a:pt x="457" y="1122"/>
                  </a:cubicBezTo>
                  <a:cubicBezTo>
                    <a:pt x="495" y="1122"/>
                    <a:pt x="533" y="1122"/>
                    <a:pt x="572" y="1122"/>
                  </a:cubicBezTo>
                  <a:cubicBezTo>
                    <a:pt x="1058" y="847"/>
                    <a:pt x="1375" y="508"/>
                    <a:pt x="931"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4"/>
            <p:cNvSpPr/>
            <p:nvPr/>
          </p:nvSpPr>
          <p:spPr>
            <a:xfrm>
              <a:off x="-1490600" y="3946225"/>
              <a:ext cx="70950" cy="49775"/>
            </a:xfrm>
            <a:custGeom>
              <a:rect b="b" l="l" r="r" t="t"/>
              <a:pathLst>
                <a:path extrusionOk="0" h="1991" w="2838">
                  <a:moveTo>
                    <a:pt x="2245" y="1"/>
                  </a:moveTo>
                  <a:lnTo>
                    <a:pt x="1695" y="487"/>
                  </a:lnTo>
                  <a:cubicBezTo>
                    <a:pt x="1666" y="486"/>
                    <a:pt x="1637" y="486"/>
                    <a:pt x="1608" y="486"/>
                  </a:cubicBezTo>
                  <a:cubicBezTo>
                    <a:pt x="1" y="486"/>
                    <a:pt x="150" y="1990"/>
                    <a:pt x="960" y="1990"/>
                  </a:cubicBezTo>
                  <a:cubicBezTo>
                    <a:pt x="1079" y="1990"/>
                    <a:pt x="1213" y="1958"/>
                    <a:pt x="1357" y="1883"/>
                  </a:cubicBezTo>
                  <a:cubicBezTo>
                    <a:pt x="701" y="974"/>
                    <a:pt x="2838" y="1016"/>
                    <a:pt x="2245"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4"/>
            <p:cNvSpPr/>
            <p:nvPr/>
          </p:nvSpPr>
          <p:spPr>
            <a:xfrm>
              <a:off x="-1472025" y="3987125"/>
              <a:ext cx="41800" cy="22275"/>
            </a:xfrm>
            <a:custGeom>
              <a:rect b="b" l="l" r="r" t="t"/>
              <a:pathLst>
                <a:path extrusionOk="0" h="891" w="1672">
                  <a:moveTo>
                    <a:pt x="993" y="1"/>
                  </a:moveTo>
                  <a:cubicBezTo>
                    <a:pt x="698" y="1"/>
                    <a:pt x="431" y="318"/>
                    <a:pt x="90" y="318"/>
                  </a:cubicBezTo>
                  <a:cubicBezTo>
                    <a:pt x="61" y="318"/>
                    <a:pt x="31" y="315"/>
                    <a:pt x="1" y="310"/>
                  </a:cubicBezTo>
                  <a:lnTo>
                    <a:pt x="1" y="310"/>
                  </a:lnTo>
                  <a:cubicBezTo>
                    <a:pt x="263" y="686"/>
                    <a:pt x="563" y="891"/>
                    <a:pt x="904" y="891"/>
                  </a:cubicBezTo>
                  <a:cubicBezTo>
                    <a:pt x="1140" y="891"/>
                    <a:pt x="1395" y="793"/>
                    <a:pt x="1672" y="585"/>
                  </a:cubicBezTo>
                  <a:cubicBezTo>
                    <a:pt x="1502" y="480"/>
                    <a:pt x="1375" y="332"/>
                    <a:pt x="1312" y="141"/>
                  </a:cubicBezTo>
                  <a:cubicBezTo>
                    <a:pt x="1200" y="39"/>
                    <a:pt x="1094" y="1"/>
                    <a:pt x="993"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4"/>
            <p:cNvSpPr/>
            <p:nvPr/>
          </p:nvSpPr>
          <p:spPr>
            <a:xfrm>
              <a:off x="-1596800" y="3771225"/>
              <a:ext cx="32275" cy="39750"/>
            </a:xfrm>
            <a:custGeom>
              <a:rect b="b" l="l" r="r" t="t"/>
              <a:pathLst>
                <a:path extrusionOk="0" h="1590" w="1291">
                  <a:moveTo>
                    <a:pt x="275" y="0"/>
                  </a:moveTo>
                  <a:cubicBezTo>
                    <a:pt x="381" y="529"/>
                    <a:pt x="275" y="1079"/>
                    <a:pt x="0" y="1523"/>
                  </a:cubicBezTo>
                  <a:cubicBezTo>
                    <a:pt x="23" y="1568"/>
                    <a:pt x="64" y="1589"/>
                    <a:pt x="107" y="1589"/>
                  </a:cubicBezTo>
                  <a:cubicBezTo>
                    <a:pt x="144" y="1589"/>
                    <a:pt x="183" y="1574"/>
                    <a:pt x="212" y="1544"/>
                  </a:cubicBezTo>
                  <a:cubicBezTo>
                    <a:pt x="466" y="1163"/>
                    <a:pt x="1143" y="994"/>
                    <a:pt x="910" y="360"/>
                  </a:cubicBezTo>
                  <a:cubicBezTo>
                    <a:pt x="868" y="254"/>
                    <a:pt x="1143" y="275"/>
                    <a:pt x="1291" y="254"/>
                  </a:cubicBezTo>
                  <a:cubicBezTo>
                    <a:pt x="1252" y="46"/>
                    <a:pt x="1004" y="38"/>
                    <a:pt x="741" y="38"/>
                  </a:cubicBezTo>
                  <a:cubicBezTo>
                    <a:pt x="719" y="38"/>
                    <a:pt x="697" y="38"/>
                    <a:pt x="675" y="38"/>
                  </a:cubicBezTo>
                  <a:cubicBezTo>
                    <a:pt x="532" y="38"/>
                    <a:pt x="388" y="36"/>
                    <a:pt x="275"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4"/>
            <p:cNvSpPr/>
            <p:nvPr/>
          </p:nvSpPr>
          <p:spPr>
            <a:xfrm>
              <a:off x="-1470950" y="3934075"/>
              <a:ext cx="33850" cy="32025"/>
            </a:xfrm>
            <a:custGeom>
              <a:rect b="b" l="l" r="r" t="t"/>
              <a:pathLst>
                <a:path extrusionOk="0" h="1281" w="1354">
                  <a:moveTo>
                    <a:pt x="888" y="0"/>
                  </a:moveTo>
                  <a:lnTo>
                    <a:pt x="888" y="0"/>
                  </a:lnTo>
                  <a:cubicBezTo>
                    <a:pt x="508" y="296"/>
                    <a:pt x="212" y="698"/>
                    <a:pt x="0" y="1121"/>
                  </a:cubicBezTo>
                  <a:cubicBezTo>
                    <a:pt x="167" y="1223"/>
                    <a:pt x="318" y="1281"/>
                    <a:pt x="454" y="1281"/>
                  </a:cubicBezTo>
                  <a:cubicBezTo>
                    <a:pt x="628" y="1281"/>
                    <a:pt x="779" y="1187"/>
                    <a:pt x="909" y="973"/>
                  </a:cubicBezTo>
                  <a:cubicBezTo>
                    <a:pt x="761" y="656"/>
                    <a:pt x="1354" y="317"/>
                    <a:pt x="888"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4"/>
            <p:cNvSpPr/>
            <p:nvPr/>
          </p:nvSpPr>
          <p:spPr>
            <a:xfrm>
              <a:off x="-1216100" y="4046700"/>
              <a:ext cx="32800" cy="31975"/>
            </a:xfrm>
            <a:custGeom>
              <a:rect b="b" l="l" r="r" t="t"/>
              <a:pathLst>
                <a:path extrusionOk="0" h="1279" w="1312">
                  <a:moveTo>
                    <a:pt x="1290" y="0"/>
                  </a:moveTo>
                  <a:cubicBezTo>
                    <a:pt x="783" y="275"/>
                    <a:pt x="317" y="656"/>
                    <a:pt x="0" y="1142"/>
                  </a:cubicBezTo>
                  <a:cubicBezTo>
                    <a:pt x="96" y="1238"/>
                    <a:pt x="189" y="1278"/>
                    <a:pt x="279" y="1278"/>
                  </a:cubicBezTo>
                  <a:cubicBezTo>
                    <a:pt x="666" y="1278"/>
                    <a:pt x="1003" y="544"/>
                    <a:pt x="1311" y="338"/>
                  </a:cubicBezTo>
                  <a:lnTo>
                    <a:pt x="1290" y="0"/>
                  </a:ln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4"/>
            <p:cNvSpPr/>
            <p:nvPr/>
          </p:nvSpPr>
          <p:spPr>
            <a:xfrm>
              <a:off x="-2706625" y="4053750"/>
              <a:ext cx="37575" cy="16975"/>
            </a:xfrm>
            <a:custGeom>
              <a:rect b="b" l="l" r="r" t="t"/>
              <a:pathLst>
                <a:path extrusionOk="0" h="679" w="1503">
                  <a:moveTo>
                    <a:pt x="819" y="0"/>
                  </a:moveTo>
                  <a:cubicBezTo>
                    <a:pt x="554" y="0"/>
                    <a:pt x="278" y="96"/>
                    <a:pt x="1" y="162"/>
                  </a:cubicBezTo>
                  <a:cubicBezTo>
                    <a:pt x="43" y="183"/>
                    <a:pt x="85" y="204"/>
                    <a:pt x="149" y="204"/>
                  </a:cubicBezTo>
                  <a:cubicBezTo>
                    <a:pt x="350" y="562"/>
                    <a:pt x="493" y="679"/>
                    <a:pt x="642" y="679"/>
                  </a:cubicBezTo>
                  <a:cubicBezTo>
                    <a:pt x="855" y="679"/>
                    <a:pt x="1080" y="443"/>
                    <a:pt x="1502" y="331"/>
                  </a:cubicBezTo>
                  <a:cubicBezTo>
                    <a:pt x="1291" y="79"/>
                    <a:pt x="1060" y="0"/>
                    <a:pt x="819"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4"/>
            <p:cNvSpPr/>
            <p:nvPr/>
          </p:nvSpPr>
          <p:spPr>
            <a:xfrm>
              <a:off x="-1211875" y="3838375"/>
              <a:ext cx="33850" cy="28500"/>
            </a:xfrm>
            <a:custGeom>
              <a:rect b="b" l="l" r="r" t="t"/>
              <a:pathLst>
                <a:path extrusionOk="0" h="1140" w="1354">
                  <a:moveTo>
                    <a:pt x="994" y="0"/>
                  </a:moveTo>
                  <a:cubicBezTo>
                    <a:pt x="592" y="254"/>
                    <a:pt x="148" y="466"/>
                    <a:pt x="0" y="931"/>
                  </a:cubicBezTo>
                  <a:cubicBezTo>
                    <a:pt x="76" y="1071"/>
                    <a:pt x="113" y="1140"/>
                    <a:pt x="187" y="1140"/>
                  </a:cubicBezTo>
                  <a:cubicBezTo>
                    <a:pt x="258" y="1140"/>
                    <a:pt x="364" y="1076"/>
                    <a:pt x="571" y="952"/>
                  </a:cubicBezTo>
                  <a:cubicBezTo>
                    <a:pt x="762" y="656"/>
                    <a:pt x="1354" y="487"/>
                    <a:pt x="994"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4"/>
            <p:cNvSpPr/>
            <p:nvPr/>
          </p:nvSpPr>
          <p:spPr>
            <a:xfrm>
              <a:off x="-771325" y="3734850"/>
              <a:ext cx="38500" cy="23000"/>
            </a:xfrm>
            <a:custGeom>
              <a:rect b="b" l="l" r="r" t="t"/>
              <a:pathLst>
                <a:path extrusionOk="0" h="920" w="1540">
                  <a:moveTo>
                    <a:pt x="1165" y="1"/>
                  </a:moveTo>
                  <a:cubicBezTo>
                    <a:pt x="675" y="1"/>
                    <a:pt x="1" y="919"/>
                    <a:pt x="1080" y="919"/>
                  </a:cubicBezTo>
                  <a:cubicBezTo>
                    <a:pt x="1197" y="919"/>
                    <a:pt x="1336" y="908"/>
                    <a:pt x="1497" y="884"/>
                  </a:cubicBezTo>
                  <a:lnTo>
                    <a:pt x="1540" y="609"/>
                  </a:lnTo>
                  <a:cubicBezTo>
                    <a:pt x="1540" y="159"/>
                    <a:pt x="1368" y="1"/>
                    <a:pt x="1165"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4"/>
            <p:cNvSpPr/>
            <p:nvPr/>
          </p:nvSpPr>
          <p:spPr>
            <a:xfrm>
              <a:off x="-1220875" y="3861625"/>
              <a:ext cx="25950" cy="29125"/>
            </a:xfrm>
            <a:custGeom>
              <a:rect b="b" l="l" r="r" t="t"/>
              <a:pathLst>
                <a:path extrusionOk="0" h="1165" w="1038">
                  <a:moveTo>
                    <a:pt x="360" y="1"/>
                  </a:moveTo>
                  <a:cubicBezTo>
                    <a:pt x="149" y="85"/>
                    <a:pt x="22" y="276"/>
                    <a:pt x="1" y="487"/>
                  </a:cubicBezTo>
                  <a:cubicBezTo>
                    <a:pt x="276" y="572"/>
                    <a:pt x="445" y="868"/>
                    <a:pt x="403" y="1164"/>
                  </a:cubicBezTo>
                  <a:cubicBezTo>
                    <a:pt x="1037" y="1016"/>
                    <a:pt x="487" y="381"/>
                    <a:pt x="931" y="170"/>
                  </a:cubicBezTo>
                  <a:lnTo>
                    <a:pt x="931" y="22"/>
                  </a:lnTo>
                  <a:cubicBezTo>
                    <a:pt x="909" y="15"/>
                    <a:pt x="887" y="11"/>
                    <a:pt x="865" y="11"/>
                  </a:cubicBezTo>
                  <a:cubicBezTo>
                    <a:pt x="755" y="11"/>
                    <a:pt x="645" y="87"/>
                    <a:pt x="535" y="87"/>
                  </a:cubicBezTo>
                  <a:cubicBezTo>
                    <a:pt x="477" y="87"/>
                    <a:pt x="419" y="66"/>
                    <a:pt x="360"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4"/>
            <p:cNvSpPr/>
            <p:nvPr/>
          </p:nvSpPr>
          <p:spPr>
            <a:xfrm>
              <a:off x="-1411225" y="3896275"/>
              <a:ext cx="23300" cy="15350"/>
            </a:xfrm>
            <a:custGeom>
              <a:rect b="b" l="l" r="r" t="t"/>
              <a:pathLst>
                <a:path extrusionOk="0" h="614" w="932">
                  <a:moveTo>
                    <a:pt x="649" y="0"/>
                  </a:moveTo>
                  <a:cubicBezTo>
                    <a:pt x="410" y="0"/>
                    <a:pt x="184" y="218"/>
                    <a:pt x="1" y="370"/>
                  </a:cubicBezTo>
                  <a:lnTo>
                    <a:pt x="1" y="561"/>
                  </a:lnTo>
                  <a:cubicBezTo>
                    <a:pt x="137" y="595"/>
                    <a:pt x="262" y="613"/>
                    <a:pt x="374" y="613"/>
                  </a:cubicBezTo>
                  <a:cubicBezTo>
                    <a:pt x="680" y="613"/>
                    <a:pt x="885" y="473"/>
                    <a:pt x="932" y="116"/>
                  </a:cubicBezTo>
                  <a:cubicBezTo>
                    <a:pt x="837" y="33"/>
                    <a:pt x="742" y="0"/>
                    <a:pt x="649"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4"/>
            <p:cNvSpPr/>
            <p:nvPr/>
          </p:nvSpPr>
          <p:spPr>
            <a:xfrm>
              <a:off x="-788900" y="3743725"/>
              <a:ext cx="26375" cy="19075"/>
            </a:xfrm>
            <a:custGeom>
              <a:rect b="b" l="l" r="r" t="t"/>
              <a:pathLst>
                <a:path extrusionOk="0" h="763" w="1055">
                  <a:moveTo>
                    <a:pt x="889" y="1"/>
                  </a:moveTo>
                  <a:lnTo>
                    <a:pt x="889" y="1"/>
                  </a:lnTo>
                  <a:cubicBezTo>
                    <a:pt x="572" y="64"/>
                    <a:pt x="255" y="191"/>
                    <a:pt x="1" y="402"/>
                  </a:cubicBezTo>
                  <a:cubicBezTo>
                    <a:pt x="170" y="466"/>
                    <a:pt x="170" y="614"/>
                    <a:pt x="191" y="762"/>
                  </a:cubicBezTo>
                  <a:cubicBezTo>
                    <a:pt x="196" y="762"/>
                    <a:pt x="201" y="763"/>
                    <a:pt x="206" y="763"/>
                  </a:cubicBezTo>
                  <a:cubicBezTo>
                    <a:pt x="450" y="763"/>
                    <a:pt x="1055" y="290"/>
                    <a:pt x="889"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4"/>
            <p:cNvSpPr/>
            <p:nvPr/>
          </p:nvSpPr>
          <p:spPr>
            <a:xfrm>
              <a:off x="-761400" y="3741600"/>
              <a:ext cx="23825" cy="20050"/>
            </a:xfrm>
            <a:custGeom>
              <a:rect b="b" l="l" r="r" t="t"/>
              <a:pathLst>
                <a:path extrusionOk="0" h="802" w="953">
                  <a:moveTo>
                    <a:pt x="212" y="1"/>
                  </a:moveTo>
                  <a:lnTo>
                    <a:pt x="1" y="43"/>
                  </a:lnTo>
                  <a:cubicBezTo>
                    <a:pt x="32" y="422"/>
                    <a:pt x="64" y="802"/>
                    <a:pt x="439" y="802"/>
                  </a:cubicBezTo>
                  <a:cubicBezTo>
                    <a:pt x="566" y="802"/>
                    <a:pt x="733" y="758"/>
                    <a:pt x="952" y="657"/>
                  </a:cubicBezTo>
                  <a:cubicBezTo>
                    <a:pt x="635" y="487"/>
                    <a:pt x="106" y="509"/>
                    <a:pt x="212"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4"/>
            <p:cNvSpPr/>
            <p:nvPr/>
          </p:nvSpPr>
          <p:spPr>
            <a:xfrm>
              <a:off x="-752400" y="3729450"/>
              <a:ext cx="32275" cy="20650"/>
            </a:xfrm>
            <a:custGeom>
              <a:rect b="b" l="l" r="r" t="t"/>
              <a:pathLst>
                <a:path extrusionOk="0" h="826" w="1291">
                  <a:moveTo>
                    <a:pt x="381" y="0"/>
                  </a:moveTo>
                  <a:cubicBezTo>
                    <a:pt x="190" y="0"/>
                    <a:pt x="21" y="149"/>
                    <a:pt x="0" y="339"/>
                  </a:cubicBezTo>
                  <a:cubicBezTo>
                    <a:pt x="39" y="337"/>
                    <a:pt x="76" y="336"/>
                    <a:pt x="113" y="336"/>
                  </a:cubicBezTo>
                  <a:cubicBezTo>
                    <a:pt x="479" y="336"/>
                    <a:pt x="744" y="441"/>
                    <a:pt x="783" y="825"/>
                  </a:cubicBezTo>
                  <a:cubicBezTo>
                    <a:pt x="1290" y="318"/>
                    <a:pt x="529" y="275"/>
                    <a:pt x="381"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4"/>
            <p:cNvSpPr/>
            <p:nvPr/>
          </p:nvSpPr>
          <p:spPr>
            <a:xfrm>
              <a:off x="-1687225" y="3817225"/>
              <a:ext cx="15900" cy="16400"/>
            </a:xfrm>
            <a:custGeom>
              <a:rect b="b" l="l" r="r" t="t"/>
              <a:pathLst>
                <a:path extrusionOk="0" h="656" w="636">
                  <a:moveTo>
                    <a:pt x="635" y="0"/>
                  </a:moveTo>
                  <a:cubicBezTo>
                    <a:pt x="1" y="212"/>
                    <a:pt x="297" y="444"/>
                    <a:pt x="635" y="656"/>
                  </a:cubicBezTo>
                  <a:lnTo>
                    <a:pt x="635" y="0"/>
                  </a:ln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4"/>
            <p:cNvSpPr/>
            <p:nvPr/>
          </p:nvSpPr>
          <p:spPr>
            <a:xfrm>
              <a:off x="-2011875" y="3793675"/>
              <a:ext cx="15900" cy="15650"/>
            </a:xfrm>
            <a:custGeom>
              <a:rect b="b" l="l" r="r" t="t"/>
              <a:pathLst>
                <a:path extrusionOk="0" h="626" w="636">
                  <a:moveTo>
                    <a:pt x="209" y="1"/>
                  </a:moveTo>
                  <a:cubicBezTo>
                    <a:pt x="86" y="1"/>
                    <a:pt x="1" y="38"/>
                    <a:pt x="65" y="139"/>
                  </a:cubicBezTo>
                  <a:cubicBezTo>
                    <a:pt x="86" y="350"/>
                    <a:pt x="65" y="604"/>
                    <a:pt x="445" y="625"/>
                  </a:cubicBezTo>
                  <a:cubicBezTo>
                    <a:pt x="340" y="414"/>
                    <a:pt x="149" y="181"/>
                    <a:pt x="636" y="139"/>
                  </a:cubicBezTo>
                  <a:cubicBezTo>
                    <a:pt x="600" y="66"/>
                    <a:pt x="371" y="1"/>
                    <a:pt x="209"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4"/>
            <p:cNvSpPr/>
            <p:nvPr/>
          </p:nvSpPr>
          <p:spPr>
            <a:xfrm>
              <a:off x="-1358350" y="3914500"/>
              <a:ext cx="10075" cy="24350"/>
            </a:xfrm>
            <a:custGeom>
              <a:rect b="b" l="l" r="r" t="t"/>
              <a:pathLst>
                <a:path extrusionOk="0" h="974" w="403">
                  <a:moveTo>
                    <a:pt x="255" y="1"/>
                  </a:moveTo>
                  <a:lnTo>
                    <a:pt x="255" y="1"/>
                  </a:lnTo>
                  <a:cubicBezTo>
                    <a:pt x="1" y="297"/>
                    <a:pt x="170" y="635"/>
                    <a:pt x="128" y="974"/>
                  </a:cubicBezTo>
                  <a:cubicBezTo>
                    <a:pt x="403" y="656"/>
                    <a:pt x="255" y="318"/>
                    <a:pt x="255"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4"/>
            <p:cNvSpPr/>
            <p:nvPr/>
          </p:nvSpPr>
          <p:spPr>
            <a:xfrm>
              <a:off x="-1730575" y="4086875"/>
              <a:ext cx="7950" cy="25400"/>
            </a:xfrm>
            <a:custGeom>
              <a:rect b="b" l="l" r="r" t="t"/>
              <a:pathLst>
                <a:path extrusionOk="0" h="1016" w="318">
                  <a:moveTo>
                    <a:pt x="318" y="0"/>
                  </a:moveTo>
                  <a:cubicBezTo>
                    <a:pt x="1" y="170"/>
                    <a:pt x="254" y="445"/>
                    <a:pt x="149" y="656"/>
                  </a:cubicBezTo>
                  <a:lnTo>
                    <a:pt x="297" y="1016"/>
                  </a:lnTo>
                  <a:cubicBezTo>
                    <a:pt x="318" y="677"/>
                    <a:pt x="318" y="339"/>
                    <a:pt x="318"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4"/>
            <p:cNvSpPr/>
            <p:nvPr/>
          </p:nvSpPr>
          <p:spPr>
            <a:xfrm>
              <a:off x="-2407350" y="4106975"/>
              <a:ext cx="7425" cy="21175"/>
            </a:xfrm>
            <a:custGeom>
              <a:rect b="b" l="l" r="r" t="t"/>
              <a:pathLst>
                <a:path extrusionOk="0" h="847" w="297">
                  <a:moveTo>
                    <a:pt x="296" y="0"/>
                  </a:moveTo>
                  <a:lnTo>
                    <a:pt x="106" y="148"/>
                  </a:lnTo>
                  <a:cubicBezTo>
                    <a:pt x="148" y="381"/>
                    <a:pt x="0" y="656"/>
                    <a:pt x="254" y="846"/>
                  </a:cubicBezTo>
                  <a:cubicBezTo>
                    <a:pt x="275" y="550"/>
                    <a:pt x="275" y="275"/>
                    <a:pt x="296"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4"/>
            <p:cNvSpPr/>
            <p:nvPr/>
          </p:nvSpPr>
          <p:spPr>
            <a:xfrm>
              <a:off x="-2381450" y="4102725"/>
              <a:ext cx="34000" cy="20125"/>
            </a:xfrm>
            <a:custGeom>
              <a:rect b="b" l="l" r="r" t="t"/>
              <a:pathLst>
                <a:path extrusionOk="0" h="805" w="1360">
                  <a:moveTo>
                    <a:pt x="402" y="1"/>
                  </a:moveTo>
                  <a:cubicBezTo>
                    <a:pt x="198" y="1"/>
                    <a:pt x="7" y="163"/>
                    <a:pt x="1" y="635"/>
                  </a:cubicBezTo>
                  <a:lnTo>
                    <a:pt x="170" y="805"/>
                  </a:lnTo>
                  <a:cubicBezTo>
                    <a:pt x="1359" y="776"/>
                    <a:pt x="848" y="1"/>
                    <a:pt x="402"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4"/>
            <p:cNvSpPr/>
            <p:nvPr/>
          </p:nvSpPr>
          <p:spPr>
            <a:xfrm>
              <a:off x="-1025775" y="3585100"/>
              <a:ext cx="56600" cy="38700"/>
            </a:xfrm>
            <a:custGeom>
              <a:rect b="b" l="l" r="r" t="t"/>
              <a:pathLst>
                <a:path extrusionOk="0" h="1548" w="2264">
                  <a:moveTo>
                    <a:pt x="1312" y="1"/>
                  </a:moveTo>
                  <a:cubicBezTo>
                    <a:pt x="995" y="403"/>
                    <a:pt x="1" y="931"/>
                    <a:pt x="508" y="1481"/>
                  </a:cubicBezTo>
                  <a:cubicBezTo>
                    <a:pt x="588" y="1527"/>
                    <a:pt x="664" y="1547"/>
                    <a:pt x="739" y="1547"/>
                  </a:cubicBezTo>
                  <a:cubicBezTo>
                    <a:pt x="1142" y="1547"/>
                    <a:pt x="1487" y="962"/>
                    <a:pt x="1862" y="783"/>
                  </a:cubicBezTo>
                  <a:cubicBezTo>
                    <a:pt x="2264" y="233"/>
                    <a:pt x="1672" y="170"/>
                    <a:pt x="1312"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4"/>
            <p:cNvSpPr/>
            <p:nvPr/>
          </p:nvSpPr>
          <p:spPr>
            <a:xfrm>
              <a:off x="-1048500" y="3593025"/>
              <a:ext cx="32275" cy="32750"/>
            </a:xfrm>
            <a:custGeom>
              <a:rect b="b" l="l" r="r" t="t"/>
              <a:pathLst>
                <a:path extrusionOk="0" h="1310" w="1291">
                  <a:moveTo>
                    <a:pt x="931" y="1"/>
                  </a:moveTo>
                  <a:cubicBezTo>
                    <a:pt x="656" y="445"/>
                    <a:pt x="868" y="1164"/>
                    <a:pt x="0" y="1291"/>
                  </a:cubicBezTo>
                  <a:cubicBezTo>
                    <a:pt x="113" y="1303"/>
                    <a:pt x="212" y="1309"/>
                    <a:pt x="297" y="1309"/>
                  </a:cubicBezTo>
                  <a:cubicBezTo>
                    <a:pt x="1237" y="1309"/>
                    <a:pt x="651" y="602"/>
                    <a:pt x="1291"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4"/>
            <p:cNvSpPr/>
            <p:nvPr/>
          </p:nvSpPr>
          <p:spPr>
            <a:xfrm>
              <a:off x="-1034750" y="3661250"/>
              <a:ext cx="18525" cy="11650"/>
            </a:xfrm>
            <a:custGeom>
              <a:rect b="b" l="l" r="r" t="t"/>
              <a:pathLst>
                <a:path extrusionOk="0" h="466" w="741">
                  <a:moveTo>
                    <a:pt x="741" y="0"/>
                  </a:moveTo>
                  <a:cubicBezTo>
                    <a:pt x="423" y="0"/>
                    <a:pt x="148" y="191"/>
                    <a:pt x="0" y="466"/>
                  </a:cubicBezTo>
                  <a:cubicBezTo>
                    <a:pt x="339" y="423"/>
                    <a:pt x="677" y="381"/>
                    <a:pt x="741"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4"/>
            <p:cNvSpPr/>
            <p:nvPr/>
          </p:nvSpPr>
          <p:spPr>
            <a:xfrm>
              <a:off x="-1062775" y="3625300"/>
              <a:ext cx="14300" cy="19575"/>
            </a:xfrm>
            <a:custGeom>
              <a:rect b="b" l="l" r="r" t="t"/>
              <a:pathLst>
                <a:path extrusionOk="0" h="783" w="572">
                  <a:moveTo>
                    <a:pt x="571" y="0"/>
                  </a:moveTo>
                  <a:lnTo>
                    <a:pt x="571" y="0"/>
                  </a:lnTo>
                  <a:cubicBezTo>
                    <a:pt x="254" y="148"/>
                    <a:pt x="43" y="444"/>
                    <a:pt x="0" y="783"/>
                  </a:cubicBezTo>
                  <a:cubicBezTo>
                    <a:pt x="318" y="635"/>
                    <a:pt x="529" y="338"/>
                    <a:pt x="571"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4"/>
            <p:cNvSpPr/>
            <p:nvPr/>
          </p:nvSpPr>
          <p:spPr>
            <a:xfrm>
              <a:off x="-822725" y="3762225"/>
              <a:ext cx="85150" cy="50825"/>
            </a:xfrm>
            <a:custGeom>
              <a:rect b="b" l="l" r="r" t="t"/>
              <a:pathLst>
                <a:path extrusionOk="0" h="2033" w="3406">
                  <a:moveTo>
                    <a:pt x="1735" y="1"/>
                  </a:moveTo>
                  <a:cubicBezTo>
                    <a:pt x="1671" y="1"/>
                    <a:pt x="1608" y="1"/>
                    <a:pt x="1544" y="22"/>
                  </a:cubicBezTo>
                  <a:cubicBezTo>
                    <a:pt x="1312" y="614"/>
                    <a:pt x="931" y="1143"/>
                    <a:pt x="466" y="1566"/>
                  </a:cubicBezTo>
                  <a:cubicBezTo>
                    <a:pt x="318" y="1693"/>
                    <a:pt x="0" y="1777"/>
                    <a:pt x="191" y="1989"/>
                  </a:cubicBezTo>
                  <a:cubicBezTo>
                    <a:pt x="289" y="2019"/>
                    <a:pt x="384" y="2032"/>
                    <a:pt x="474" y="2032"/>
                  </a:cubicBezTo>
                  <a:cubicBezTo>
                    <a:pt x="1371" y="2032"/>
                    <a:pt x="1894" y="692"/>
                    <a:pt x="2996" y="692"/>
                  </a:cubicBezTo>
                  <a:cubicBezTo>
                    <a:pt x="3040" y="692"/>
                    <a:pt x="3084" y="694"/>
                    <a:pt x="3130" y="699"/>
                  </a:cubicBezTo>
                  <a:cubicBezTo>
                    <a:pt x="3384" y="699"/>
                    <a:pt x="3384" y="360"/>
                    <a:pt x="3405" y="149"/>
                  </a:cubicBezTo>
                  <a:lnTo>
                    <a:pt x="3405" y="149"/>
                  </a:lnTo>
                  <a:cubicBezTo>
                    <a:pt x="3072" y="322"/>
                    <a:pt x="2514" y="632"/>
                    <a:pt x="2133" y="632"/>
                  </a:cubicBezTo>
                  <a:cubicBezTo>
                    <a:pt x="1863" y="632"/>
                    <a:pt x="1682" y="475"/>
                    <a:pt x="1735"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4"/>
            <p:cNvSpPr/>
            <p:nvPr/>
          </p:nvSpPr>
          <p:spPr>
            <a:xfrm>
              <a:off x="-2451200" y="3912425"/>
              <a:ext cx="70300" cy="49250"/>
            </a:xfrm>
            <a:custGeom>
              <a:rect b="b" l="l" r="r" t="t"/>
              <a:pathLst>
                <a:path extrusionOk="0" h="1970" w="2812">
                  <a:moveTo>
                    <a:pt x="668" y="0"/>
                  </a:moveTo>
                  <a:cubicBezTo>
                    <a:pt x="0" y="0"/>
                    <a:pt x="860" y="606"/>
                    <a:pt x="485" y="1247"/>
                  </a:cubicBezTo>
                  <a:cubicBezTo>
                    <a:pt x="633" y="1522"/>
                    <a:pt x="422" y="1881"/>
                    <a:pt x="845" y="1945"/>
                  </a:cubicBezTo>
                  <a:cubicBezTo>
                    <a:pt x="927" y="1960"/>
                    <a:pt x="1009" y="1969"/>
                    <a:pt x="1087" y="1969"/>
                  </a:cubicBezTo>
                  <a:cubicBezTo>
                    <a:pt x="1335" y="1969"/>
                    <a:pt x="1552" y="1879"/>
                    <a:pt x="1649" y="1606"/>
                  </a:cubicBezTo>
                  <a:cubicBezTo>
                    <a:pt x="2008" y="1099"/>
                    <a:pt x="2812" y="845"/>
                    <a:pt x="2072" y="253"/>
                  </a:cubicBezTo>
                  <a:cubicBezTo>
                    <a:pt x="1331" y="76"/>
                    <a:pt x="904" y="0"/>
                    <a:pt x="668"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4"/>
            <p:cNvSpPr/>
            <p:nvPr/>
          </p:nvSpPr>
          <p:spPr>
            <a:xfrm>
              <a:off x="-1211350" y="3866225"/>
              <a:ext cx="37025" cy="40175"/>
            </a:xfrm>
            <a:custGeom>
              <a:rect b="b" l="l" r="r" t="t"/>
              <a:pathLst>
                <a:path extrusionOk="0" h="1607" w="1481">
                  <a:moveTo>
                    <a:pt x="639" y="1"/>
                  </a:moveTo>
                  <a:cubicBezTo>
                    <a:pt x="52" y="1"/>
                    <a:pt x="322" y="719"/>
                    <a:pt x="0" y="980"/>
                  </a:cubicBezTo>
                  <a:cubicBezTo>
                    <a:pt x="0" y="1170"/>
                    <a:pt x="0" y="1382"/>
                    <a:pt x="0" y="1593"/>
                  </a:cubicBezTo>
                  <a:cubicBezTo>
                    <a:pt x="64" y="1602"/>
                    <a:pt x="126" y="1607"/>
                    <a:pt x="186" y="1607"/>
                  </a:cubicBezTo>
                  <a:cubicBezTo>
                    <a:pt x="684" y="1607"/>
                    <a:pt x="1066" y="1317"/>
                    <a:pt x="1481" y="1128"/>
                  </a:cubicBezTo>
                  <a:cubicBezTo>
                    <a:pt x="614" y="959"/>
                    <a:pt x="381" y="599"/>
                    <a:pt x="741" y="7"/>
                  </a:cubicBezTo>
                  <a:cubicBezTo>
                    <a:pt x="704" y="3"/>
                    <a:pt x="670" y="1"/>
                    <a:pt x="639"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4"/>
            <p:cNvSpPr/>
            <p:nvPr/>
          </p:nvSpPr>
          <p:spPr>
            <a:xfrm>
              <a:off x="-1616475" y="3809175"/>
              <a:ext cx="24450" cy="8600"/>
            </a:xfrm>
            <a:custGeom>
              <a:rect b="b" l="l" r="r" t="t"/>
              <a:pathLst>
                <a:path extrusionOk="0" h="344" w="978">
                  <a:moveTo>
                    <a:pt x="682" y="0"/>
                  </a:moveTo>
                  <a:cubicBezTo>
                    <a:pt x="426" y="0"/>
                    <a:pt x="0" y="69"/>
                    <a:pt x="238" y="343"/>
                  </a:cubicBezTo>
                  <a:cubicBezTo>
                    <a:pt x="555" y="343"/>
                    <a:pt x="830" y="301"/>
                    <a:pt x="978" y="5"/>
                  </a:cubicBezTo>
                  <a:lnTo>
                    <a:pt x="787" y="5"/>
                  </a:lnTo>
                  <a:cubicBezTo>
                    <a:pt x="759" y="2"/>
                    <a:pt x="723" y="0"/>
                    <a:pt x="682"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4"/>
            <p:cNvSpPr/>
            <p:nvPr/>
          </p:nvSpPr>
          <p:spPr>
            <a:xfrm>
              <a:off x="-1698850" y="4050400"/>
              <a:ext cx="28050" cy="32275"/>
            </a:xfrm>
            <a:custGeom>
              <a:rect b="b" l="l" r="r" t="t"/>
              <a:pathLst>
                <a:path extrusionOk="0" h="1291" w="1122">
                  <a:moveTo>
                    <a:pt x="1122" y="0"/>
                  </a:moveTo>
                  <a:lnTo>
                    <a:pt x="1122" y="0"/>
                  </a:lnTo>
                  <a:cubicBezTo>
                    <a:pt x="170" y="64"/>
                    <a:pt x="297" y="825"/>
                    <a:pt x="1" y="1290"/>
                  </a:cubicBezTo>
                  <a:cubicBezTo>
                    <a:pt x="614" y="1036"/>
                    <a:pt x="825" y="508"/>
                    <a:pt x="1122"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4"/>
            <p:cNvSpPr/>
            <p:nvPr/>
          </p:nvSpPr>
          <p:spPr>
            <a:xfrm>
              <a:off x="-1718400" y="4083175"/>
              <a:ext cx="19575" cy="23825"/>
            </a:xfrm>
            <a:custGeom>
              <a:rect b="b" l="l" r="r" t="t"/>
              <a:pathLst>
                <a:path extrusionOk="0" h="953" w="783">
                  <a:moveTo>
                    <a:pt x="613" y="0"/>
                  </a:moveTo>
                  <a:cubicBezTo>
                    <a:pt x="254" y="381"/>
                    <a:pt x="0" y="741"/>
                    <a:pt x="783" y="952"/>
                  </a:cubicBezTo>
                  <a:cubicBezTo>
                    <a:pt x="783" y="635"/>
                    <a:pt x="783" y="318"/>
                    <a:pt x="783"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4"/>
            <p:cNvSpPr/>
            <p:nvPr/>
          </p:nvSpPr>
          <p:spPr>
            <a:xfrm>
              <a:off x="-1196025" y="4057500"/>
              <a:ext cx="44975" cy="32750"/>
            </a:xfrm>
            <a:custGeom>
              <a:rect b="b" l="l" r="r" t="t"/>
              <a:pathLst>
                <a:path extrusionOk="0" h="1310" w="1799">
                  <a:moveTo>
                    <a:pt x="1125" y="0"/>
                  </a:moveTo>
                  <a:cubicBezTo>
                    <a:pt x="1086" y="0"/>
                    <a:pt x="1049" y="15"/>
                    <a:pt x="1016" y="54"/>
                  </a:cubicBezTo>
                  <a:cubicBezTo>
                    <a:pt x="868" y="393"/>
                    <a:pt x="1" y="1070"/>
                    <a:pt x="508" y="1302"/>
                  </a:cubicBezTo>
                  <a:cubicBezTo>
                    <a:pt x="550" y="1307"/>
                    <a:pt x="589" y="1309"/>
                    <a:pt x="627" y="1309"/>
                  </a:cubicBezTo>
                  <a:cubicBezTo>
                    <a:pt x="1094" y="1309"/>
                    <a:pt x="1315" y="964"/>
                    <a:pt x="1608" y="710"/>
                  </a:cubicBezTo>
                  <a:cubicBezTo>
                    <a:pt x="1608" y="499"/>
                    <a:pt x="1798" y="245"/>
                    <a:pt x="1397" y="118"/>
                  </a:cubicBezTo>
                  <a:cubicBezTo>
                    <a:pt x="1309" y="74"/>
                    <a:pt x="1211" y="0"/>
                    <a:pt x="1125"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4"/>
            <p:cNvSpPr/>
            <p:nvPr/>
          </p:nvSpPr>
          <p:spPr>
            <a:xfrm>
              <a:off x="-2024025" y="3873275"/>
              <a:ext cx="18525" cy="32275"/>
            </a:xfrm>
            <a:custGeom>
              <a:rect b="b" l="l" r="r" t="t"/>
              <a:pathLst>
                <a:path extrusionOk="0" h="1291" w="741">
                  <a:moveTo>
                    <a:pt x="741" y="0"/>
                  </a:moveTo>
                  <a:lnTo>
                    <a:pt x="741" y="0"/>
                  </a:lnTo>
                  <a:cubicBezTo>
                    <a:pt x="360" y="338"/>
                    <a:pt x="85" y="783"/>
                    <a:pt x="1" y="1290"/>
                  </a:cubicBezTo>
                  <a:lnTo>
                    <a:pt x="572" y="1290"/>
                  </a:lnTo>
                  <a:cubicBezTo>
                    <a:pt x="466" y="846"/>
                    <a:pt x="741" y="444"/>
                    <a:pt x="741"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4"/>
            <p:cNvSpPr/>
            <p:nvPr/>
          </p:nvSpPr>
          <p:spPr>
            <a:xfrm>
              <a:off x="-1996000" y="3841550"/>
              <a:ext cx="14300" cy="19575"/>
            </a:xfrm>
            <a:custGeom>
              <a:rect b="b" l="l" r="r" t="t"/>
              <a:pathLst>
                <a:path extrusionOk="0" h="783" w="572">
                  <a:moveTo>
                    <a:pt x="170" y="0"/>
                  </a:moveTo>
                  <a:cubicBezTo>
                    <a:pt x="212" y="275"/>
                    <a:pt x="149" y="550"/>
                    <a:pt x="1" y="783"/>
                  </a:cubicBezTo>
                  <a:cubicBezTo>
                    <a:pt x="572" y="613"/>
                    <a:pt x="445" y="317"/>
                    <a:pt x="170"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4"/>
            <p:cNvSpPr/>
            <p:nvPr/>
          </p:nvSpPr>
          <p:spPr>
            <a:xfrm>
              <a:off x="-1996000" y="3813000"/>
              <a:ext cx="14300" cy="12175"/>
            </a:xfrm>
            <a:custGeom>
              <a:rect b="b" l="l" r="r" t="t"/>
              <a:pathLst>
                <a:path extrusionOk="0" h="487" w="572">
                  <a:moveTo>
                    <a:pt x="1" y="0"/>
                  </a:moveTo>
                  <a:lnTo>
                    <a:pt x="1" y="487"/>
                  </a:lnTo>
                  <a:cubicBezTo>
                    <a:pt x="276" y="317"/>
                    <a:pt x="572" y="169"/>
                    <a:pt x="1"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4"/>
            <p:cNvSpPr/>
            <p:nvPr/>
          </p:nvSpPr>
          <p:spPr>
            <a:xfrm>
              <a:off x="-2718775" y="4110675"/>
              <a:ext cx="26450" cy="19575"/>
            </a:xfrm>
            <a:custGeom>
              <a:rect b="b" l="l" r="r" t="t"/>
              <a:pathLst>
                <a:path extrusionOk="0" h="783" w="1058">
                  <a:moveTo>
                    <a:pt x="1058" y="0"/>
                  </a:moveTo>
                  <a:lnTo>
                    <a:pt x="487" y="148"/>
                  </a:lnTo>
                  <a:cubicBezTo>
                    <a:pt x="0" y="254"/>
                    <a:pt x="127" y="550"/>
                    <a:pt x="296" y="783"/>
                  </a:cubicBezTo>
                  <a:cubicBezTo>
                    <a:pt x="508" y="487"/>
                    <a:pt x="952" y="360"/>
                    <a:pt x="1058"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4"/>
            <p:cNvSpPr/>
            <p:nvPr/>
          </p:nvSpPr>
          <p:spPr>
            <a:xfrm>
              <a:off x="-2279400" y="3740550"/>
              <a:ext cx="28050" cy="20800"/>
            </a:xfrm>
            <a:custGeom>
              <a:rect b="b" l="l" r="r" t="t"/>
              <a:pathLst>
                <a:path extrusionOk="0" h="832" w="1122">
                  <a:moveTo>
                    <a:pt x="1121" y="1"/>
                  </a:moveTo>
                  <a:lnTo>
                    <a:pt x="1121" y="1"/>
                  </a:lnTo>
                  <a:cubicBezTo>
                    <a:pt x="572" y="85"/>
                    <a:pt x="318" y="466"/>
                    <a:pt x="1" y="804"/>
                  </a:cubicBezTo>
                  <a:cubicBezTo>
                    <a:pt x="98" y="823"/>
                    <a:pt x="186" y="831"/>
                    <a:pt x="265" y="831"/>
                  </a:cubicBezTo>
                  <a:cubicBezTo>
                    <a:pt x="821" y="831"/>
                    <a:pt x="955" y="408"/>
                    <a:pt x="1121"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4"/>
            <p:cNvSpPr/>
            <p:nvPr/>
          </p:nvSpPr>
          <p:spPr>
            <a:xfrm>
              <a:off x="-1650200" y="3781800"/>
              <a:ext cx="57650" cy="58225"/>
            </a:xfrm>
            <a:custGeom>
              <a:rect b="b" l="l" r="r" t="t"/>
              <a:pathLst>
                <a:path extrusionOk="0" h="2329" w="2306">
                  <a:moveTo>
                    <a:pt x="1587" y="0"/>
                  </a:moveTo>
                  <a:cubicBezTo>
                    <a:pt x="1333" y="254"/>
                    <a:pt x="1227" y="614"/>
                    <a:pt x="846" y="783"/>
                  </a:cubicBezTo>
                  <a:cubicBezTo>
                    <a:pt x="593" y="1037"/>
                    <a:pt x="931" y="1460"/>
                    <a:pt x="466" y="1692"/>
                  </a:cubicBezTo>
                  <a:cubicBezTo>
                    <a:pt x="275" y="1777"/>
                    <a:pt x="0" y="2073"/>
                    <a:pt x="360" y="2263"/>
                  </a:cubicBezTo>
                  <a:cubicBezTo>
                    <a:pt x="440" y="2309"/>
                    <a:pt x="518" y="2328"/>
                    <a:pt x="594" y="2328"/>
                  </a:cubicBezTo>
                  <a:cubicBezTo>
                    <a:pt x="801" y="2328"/>
                    <a:pt x="994" y="2185"/>
                    <a:pt x="1164" y="2031"/>
                  </a:cubicBezTo>
                  <a:cubicBezTo>
                    <a:pt x="1375" y="1650"/>
                    <a:pt x="1269" y="1354"/>
                    <a:pt x="1777" y="1121"/>
                  </a:cubicBezTo>
                  <a:cubicBezTo>
                    <a:pt x="2136" y="677"/>
                    <a:pt x="2306" y="275"/>
                    <a:pt x="1587"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4"/>
            <p:cNvSpPr/>
            <p:nvPr/>
          </p:nvSpPr>
          <p:spPr>
            <a:xfrm>
              <a:off x="-1660175" y="3801025"/>
              <a:ext cx="49650" cy="40725"/>
            </a:xfrm>
            <a:custGeom>
              <a:rect b="b" l="l" r="r" t="t"/>
              <a:pathLst>
                <a:path extrusionOk="0" h="1629" w="1986">
                  <a:moveTo>
                    <a:pt x="1024" y="1"/>
                  </a:moveTo>
                  <a:cubicBezTo>
                    <a:pt x="1" y="1"/>
                    <a:pt x="1139" y="1040"/>
                    <a:pt x="463" y="1219"/>
                  </a:cubicBezTo>
                  <a:cubicBezTo>
                    <a:pt x="173" y="1432"/>
                    <a:pt x="554" y="1627"/>
                    <a:pt x="831" y="1627"/>
                  </a:cubicBezTo>
                  <a:cubicBezTo>
                    <a:pt x="858" y="1627"/>
                    <a:pt x="883" y="1625"/>
                    <a:pt x="907" y="1621"/>
                  </a:cubicBezTo>
                  <a:cubicBezTo>
                    <a:pt x="955" y="1626"/>
                    <a:pt x="1000" y="1629"/>
                    <a:pt x="1042" y="1629"/>
                  </a:cubicBezTo>
                  <a:cubicBezTo>
                    <a:pt x="1709" y="1629"/>
                    <a:pt x="1707" y="1027"/>
                    <a:pt x="1986" y="669"/>
                  </a:cubicBezTo>
                  <a:lnTo>
                    <a:pt x="1986" y="500"/>
                  </a:lnTo>
                  <a:cubicBezTo>
                    <a:pt x="1436" y="543"/>
                    <a:pt x="1711" y="1050"/>
                    <a:pt x="1415" y="1240"/>
                  </a:cubicBezTo>
                  <a:cubicBezTo>
                    <a:pt x="1285" y="1321"/>
                    <a:pt x="1156" y="1452"/>
                    <a:pt x="1007" y="1452"/>
                  </a:cubicBezTo>
                  <a:cubicBezTo>
                    <a:pt x="962" y="1452"/>
                    <a:pt x="914" y="1439"/>
                    <a:pt x="865" y="1410"/>
                  </a:cubicBezTo>
                  <a:cubicBezTo>
                    <a:pt x="421" y="1114"/>
                    <a:pt x="1563" y="775"/>
                    <a:pt x="1245" y="14"/>
                  </a:cubicBezTo>
                  <a:cubicBezTo>
                    <a:pt x="1162" y="5"/>
                    <a:pt x="1089" y="1"/>
                    <a:pt x="1024"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4"/>
            <p:cNvSpPr/>
            <p:nvPr/>
          </p:nvSpPr>
          <p:spPr>
            <a:xfrm>
              <a:off x="-2762675" y="4069950"/>
              <a:ext cx="75125" cy="74000"/>
            </a:xfrm>
            <a:custGeom>
              <a:rect b="b" l="l" r="r" t="t"/>
              <a:pathLst>
                <a:path extrusionOk="0" h="2960" w="3005">
                  <a:moveTo>
                    <a:pt x="2243" y="1"/>
                  </a:moveTo>
                  <a:cubicBezTo>
                    <a:pt x="1355" y="149"/>
                    <a:pt x="1355" y="1016"/>
                    <a:pt x="741" y="1375"/>
                  </a:cubicBezTo>
                  <a:cubicBezTo>
                    <a:pt x="1" y="1841"/>
                    <a:pt x="149" y="2348"/>
                    <a:pt x="572" y="2898"/>
                  </a:cubicBezTo>
                  <a:cubicBezTo>
                    <a:pt x="674" y="2941"/>
                    <a:pt x="765" y="2960"/>
                    <a:pt x="848" y="2960"/>
                  </a:cubicBezTo>
                  <a:cubicBezTo>
                    <a:pt x="1309" y="2960"/>
                    <a:pt x="1509" y="2387"/>
                    <a:pt x="1970" y="2387"/>
                  </a:cubicBezTo>
                  <a:cubicBezTo>
                    <a:pt x="1990" y="2387"/>
                    <a:pt x="2010" y="2388"/>
                    <a:pt x="2031" y="2390"/>
                  </a:cubicBezTo>
                  <a:cubicBezTo>
                    <a:pt x="2095" y="2179"/>
                    <a:pt x="1968" y="1925"/>
                    <a:pt x="2243" y="1777"/>
                  </a:cubicBezTo>
                  <a:cubicBezTo>
                    <a:pt x="2602" y="1460"/>
                    <a:pt x="2962" y="1143"/>
                    <a:pt x="3004" y="656"/>
                  </a:cubicBezTo>
                  <a:lnTo>
                    <a:pt x="3004" y="656"/>
                  </a:lnTo>
                  <a:cubicBezTo>
                    <a:pt x="2793" y="677"/>
                    <a:pt x="2518" y="614"/>
                    <a:pt x="2475" y="868"/>
                  </a:cubicBezTo>
                  <a:cubicBezTo>
                    <a:pt x="2370" y="1375"/>
                    <a:pt x="1799" y="1629"/>
                    <a:pt x="1672" y="2116"/>
                  </a:cubicBezTo>
                  <a:cubicBezTo>
                    <a:pt x="1619" y="2290"/>
                    <a:pt x="1466" y="2407"/>
                    <a:pt x="1296" y="2407"/>
                  </a:cubicBezTo>
                  <a:cubicBezTo>
                    <a:pt x="1259" y="2407"/>
                    <a:pt x="1222" y="2402"/>
                    <a:pt x="1185" y="2390"/>
                  </a:cubicBezTo>
                  <a:cubicBezTo>
                    <a:pt x="614" y="2094"/>
                    <a:pt x="1926" y="381"/>
                    <a:pt x="2243"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4"/>
            <p:cNvSpPr/>
            <p:nvPr/>
          </p:nvSpPr>
          <p:spPr>
            <a:xfrm>
              <a:off x="-1383200" y="3907100"/>
              <a:ext cx="28025" cy="43550"/>
            </a:xfrm>
            <a:custGeom>
              <a:rect b="b" l="l" r="r" t="t"/>
              <a:pathLst>
                <a:path extrusionOk="0" h="1742" w="1121">
                  <a:moveTo>
                    <a:pt x="572" y="1"/>
                  </a:moveTo>
                  <a:lnTo>
                    <a:pt x="572" y="1"/>
                  </a:lnTo>
                  <a:cubicBezTo>
                    <a:pt x="1" y="508"/>
                    <a:pt x="762" y="1312"/>
                    <a:pt x="1" y="1735"/>
                  </a:cubicBezTo>
                  <a:cubicBezTo>
                    <a:pt x="53" y="1739"/>
                    <a:pt x="101" y="1742"/>
                    <a:pt x="145" y="1742"/>
                  </a:cubicBezTo>
                  <a:cubicBezTo>
                    <a:pt x="1120" y="1742"/>
                    <a:pt x="430" y="668"/>
                    <a:pt x="572"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4"/>
            <p:cNvSpPr/>
            <p:nvPr/>
          </p:nvSpPr>
          <p:spPr>
            <a:xfrm>
              <a:off x="-2303725" y="3678675"/>
              <a:ext cx="51850" cy="80275"/>
            </a:xfrm>
            <a:custGeom>
              <a:rect b="b" l="l" r="r" t="t"/>
              <a:pathLst>
                <a:path extrusionOk="0" h="3211" w="2074">
                  <a:moveTo>
                    <a:pt x="1351" y="0"/>
                  </a:moveTo>
                  <a:cubicBezTo>
                    <a:pt x="747" y="0"/>
                    <a:pt x="985" y="1549"/>
                    <a:pt x="233" y="1841"/>
                  </a:cubicBezTo>
                  <a:cubicBezTo>
                    <a:pt x="1" y="2137"/>
                    <a:pt x="297" y="2497"/>
                    <a:pt x="64" y="2793"/>
                  </a:cubicBezTo>
                  <a:cubicBezTo>
                    <a:pt x="144" y="3105"/>
                    <a:pt x="251" y="3210"/>
                    <a:pt x="373" y="3210"/>
                  </a:cubicBezTo>
                  <a:cubicBezTo>
                    <a:pt x="540" y="3210"/>
                    <a:pt x="736" y="3012"/>
                    <a:pt x="931" y="2877"/>
                  </a:cubicBezTo>
                  <a:cubicBezTo>
                    <a:pt x="1777" y="2306"/>
                    <a:pt x="1354" y="1312"/>
                    <a:pt x="1946" y="636"/>
                  </a:cubicBezTo>
                  <a:cubicBezTo>
                    <a:pt x="2073" y="488"/>
                    <a:pt x="1650" y="65"/>
                    <a:pt x="1375" y="1"/>
                  </a:cubicBezTo>
                  <a:cubicBezTo>
                    <a:pt x="1367" y="1"/>
                    <a:pt x="1359" y="0"/>
                    <a:pt x="1351"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4"/>
            <p:cNvSpPr/>
            <p:nvPr/>
          </p:nvSpPr>
          <p:spPr>
            <a:xfrm>
              <a:off x="-1471500" y="3938150"/>
              <a:ext cx="71350" cy="53100"/>
            </a:xfrm>
            <a:custGeom>
              <a:rect b="b" l="l" r="r" t="t"/>
              <a:pathLst>
                <a:path extrusionOk="0" h="2124" w="2854">
                  <a:moveTo>
                    <a:pt x="2313" y="0"/>
                  </a:moveTo>
                  <a:cubicBezTo>
                    <a:pt x="2282" y="0"/>
                    <a:pt x="2252" y="2"/>
                    <a:pt x="2222" y="6"/>
                  </a:cubicBezTo>
                  <a:cubicBezTo>
                    <a:pt x="2010" y="154"/>
                    <a:pt x="1629" y="28"/>
                    <a:pt x="1481" y="345"/>
                  </a:cubicBezTo>
                  <a:cubicBezTo>
                    <a:pt x="1418" y="852"/>
                    <a:pt x="1016" y="1275"/>
                    <a:pt x="487" y="1360"/>
                  </a:cubicBezTo>
                  <a:cubicBezTo>
                    <a:pt x="234" y="1423"/>
                    <a:pt x="1" y="1614"/>
                    <a:pt x="43" y="1889"/>
                  </a:cubicBezTo>
                  <a:cubicBezTo>
                    <a:pt x="128" y="2078"/>
                    <a:pt x="315" y="2123"/>
                    <a:pt x="529" y="2123"/>
                  </a:cubicBezTo>
                  <a:cubicBezTo>
                    <a:pt x="727" y="2123"/>
                    <a:pt x="950" y="2084"/>
                    <a:pt x="1137" y="2084"/>
                  </a:cubicBezTo>
                  <a:cubicBezTo>
                    <a:pt x="1200" y="2084"/>
                    <a:pt x="1259" y="2088"/>
                    <a:pt x="1312" y="2100"/>
                  </a:cubicBezTo>
                  <a:lnTo>
                    <a:pt x="1672" y="1804"/>
                  </a:lnTo>
                  <a:cubicBezTo>
                    <a:pt x="1756" y="1149"/>
                    <a:pt x="2031" y="620"/>
                    <a:pt x="2835" y="429"/>
                  </a:cubicBezTo>
                  <a:cubicBezTo>
                    <a:pt x="2854" y="164"/>
                    <a:pt x="2583" y="0"/>
                    <a:pt x="2313"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4"/>
            <p:cNvSpPr/>
            <p:nvPr/>
          </p:nvSpPr>
          <p:spPr>
            <a:xfrm>
              <a:off x="-1433425" y="3921275"/>
              <a:ext cx="58625" cy="61450"/>
            </a:xfrm>
            <a:custGeom>
              <a:rect b="b" l="l" r="r" t="t"/>
              <a:pathLst>
                <a:path extrusionOk="0" h="2458" w="2345">
                  <a:moveTo>
                    <a:pt x="1700" y="0"/>
                  </a:moveTo>
                  <a:cubicBezTo>
                    <a:pt x="1581" y="0"/>
                    <a:pt x="1477" y="56"/>
                    <a:pt x="1439" y="195"/>
                  </a:cubicBezTo>
                  <a:cubicBezTo>
                    <a:pt x="1714" y="512"/>
                    <a:pt x="1312" y="745"/>
                    <a:pt x="1270" y="999"/>
                  </a:cubicBezTo>
                  <a:cubicBezTo>
                    <a:pt x="297" y="1147"/>
                    <a:pt x="1" y="1675"/>
                    <a:pt x="149" y="2458"/>
                  </a:cubicBezTo>
                  <a:cubicBezTo>
                    <a:pt x="614" y="1189"/>
                    <a:pt x="1460" y="1570"/>
                    <a:pt x="2137" y="576"/>
                  </a:cubicBezTo>
                  <a:cubicBezTo>
                    <a:pt x="2344" y="309"/>
                    <a:pt x="1980" y="0"/>
                    <a:pt x="1700"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4"/>
            <p:cNvSpPr/>
            <p:nvPr/>
          </p:nvSpPr>
          <p:spPr>
            <a:xfrm>
              <a:off x="-1411225" y="3926025"/>
              <a:ext cx="35250" cy="20225"/>
            </a:xfrm>
            <a:custGeom>
              <a:rect b="b" l="l" r="r" t="t"/>
              <a:pathLst>
                <a:path extrusionOk="0" h="809" w="1410">
                  <a:moveTo>
                    <a:pt x="661" y="1"/>
                  </a:moveTo>
                  <a:cubicBezTo>
                    <a:pt x="627" y="1"/>
                    <a:pt x="590" y="2"/>
                    <a:pt x="551" y="5"/>
                  </a:cubicBezTo>
                  <a:lnTo>
                    <a:pt x="382" y="5"/>
                  </a:lnTo>
                  <a:lnTo>
                    <a:pt x="1" y="491"/>
                  </a:lnTo>
                  <a:cubicBezTo>
                    <a:pt x="64" y="639"/>
                    <a:pt x="212" y="766"/>
                    <a:pt x="382" y="809"/>
                  </a:cubicBezTo>
                  <a:cubicBezTo>
                    <a:pt x="847" y="647"/>
                    <a:pt x="1409" y="1"/>
                    <a:pt x="661"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4"/>
            <p:cNvSpPr/>
            <p:nvPr/>
          </p:nvSpPr>
          <p:spPr>
            <a:xfrm>
              <a:off x="-2803900" y="3810875"/>
              <a:ext cx="39900" cy="45625"/>
            </a:xfrm>
            <a:custGeom>
              <a:rect b="b" l="l" r="r" t="t"/>
              <a:pathLst>
                <a:path extrusionOk="0" h="1825" w="1596">
                  <a:moveTo>
                    <a:pt x="741" y="0"/>
                  </a:moveTo>
                  <a:lnTo>
                    <a:pt x="191" y="1037"/>
                  </a:lnTo>
                  <a:cubicBezTo>
                    <a:pt x="64" y="1037"/>
                    <a:pt x="64" y="1143"/>
                    <a:pt x="0" y="1185"/>
                  </a:cubicBezTo>
                  <a:lnTo>
                    <a:pt x="0" y="1671"/>
                  </a:lnTo>
                  <a:cubicBezTo>
                    <a:pt x="157" y="1778"/>
                    <a:pt x="308" y="1824"/>
                    <a:pt x="447" y="1824"/>
                  </a:cubicBezTo>
                  <a:cubicBezTo>
                    <a:pt x="1190" y="1824"/>
                    <a:pt x="1596" y="499"/>
                    <a:pt x="741"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4"/>
            <p:cNvSpPr/>
            <p:nvPr/>
          </p:nvSpPr>
          <p:spPr>
            <a:xfrm>
              <a:off x="-2810250" y="3804525"/>
              <a:ext cx="11125" cy="36500"/>
            </a:xfrm>
            <a:custGeom>
              <a:rect b="b" l="l" r="r" t="t"/>
              <a:pathLst>
                <a:path extrusionOk="0" h="1460" w="445">
                  <a:moveTo>
                    <a:pt x="445" y="1"/>
                  </a:moveTo>
                  <a:cubicBezTo>
                    <a:pt x="1" y="445"/>
                    <a:pt x="297" y="974"/>
                    <a:pt x="254" y="1460"/>
                  </a:cubicBezTo>
                  <a:lnTo>
                    <a:pt x="445" y="1291"/>
                  </a:lnTo>
                  <a:cubicBezTo>
                    <a:pt x="445" y="868"/>
                    <a:pt x="445" y="424"/>
                    <a:pt x="445"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4"/>
            <p:cNvSpPr/>
            <p:nvPr/>
          </p:nvSpPr>
          <p:spPr>
            <a:xfrm>
              <a:off x="-1216100" y="4099100"/>
              <a:ext cx="34200" cy="16875"/>
            </a:xfrm>
            <a:custGeom>
              <a:rect b="b" l="l" r="r" t="t"/>
              <a:pathLst>
                <a:path extrusionOk="0" h="675" w="1368">
                  <a:moveTo>
                    <a:pt x="772" y="0"/>
                  </a:moveTo>
                  <a:cubicBezTo>
                    <a:pt x="660" y="0"/>
                    <a:pt x="532" y="37"/>
                    <a:pt x="402" y="125"/>
                  </a:cubicBezTo>
                  <a:cubicBezTo>
                    <a:pt x="0" y="379"/>
                    <a:pt x="465" y="484"/>
                    <a:pt x="550" y="653"/>
                  </a:cubicBezTo>
                  <a:lnTo>
                    <a:pt x="740" y="675"/>
                  </a:lnTo>
                  <a:cubicBezTo>
                    <a:pt x="1368" y="460"/>
                    <a:pt x="1170" y="0"/>
                    <a:pt x="772"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4"/>
            <p:cNvSpPr/>
            <p:nvPr/>
          </p:nvSpPr>
          <p:spPr>
            <a:xfrm>
              <a:off x="-1434475" y="3938375"/>
              <a:ext cx="18525" cy="7875"/>
            </a:xfrm>
            <a:custGeom>
              <a:rect b="b" l="l" r="r" t="t"/>
              <a:pathLst>
                <a:path extrusionOk="0" h="315" w="741">
                  <a:moveTo>
                    <a:pt x="402" y="1"/>
                  </a:moveTo>
                  <a:cubicBezTo>
                    <a:pt x="212" y="1"/>
                    <a:pt x="40" y="50"/>
                    <a:pt x="0" y="315"/>
                  </a:cubicBezTo>
                  <a:lnTo>
                    <a:pt x="741" y="19"/>
                  </a:lnTo>
                  <a:cubicBezTo>
                    <a:pt x="637" y="19"/>
                    <a:pt x="517" y="1"/>
                    <a:pt x="402"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4"/>
            <p:cNvSpPr/>
            <p:nvPr/>
          </p:nvSpPr>
          <p:spPr>
            <a:xfrm>
              <a:off x="-2306375" y="3724700"/>
              <a:ext cx="12200" cy="23800"/>
            </a:xfrm>
            <a:custGeom>
              <a:rect b="b" l="l" r="r" t="t"/>
              <a:pathLst>
                <a:path extrusionOk="0" h="952" w="488">
                  <a:moveTo>
                    <a:pt x="339" y="0"/>
                  </a:moveTo>
                  <a:cubicBezTo>
                    <a:pt x="1" y="275"/>
                    <a:pt x="212" y="635"/>
                    <a:pt x="170" y="952"/>
                  </a:cubicBezTo>
                  <a:cubicBezTo>
                    <a:pt x="487" y="677"/>
                    <a:pt x="276" y="317"/>
                    <a:pt x="339"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1" name="Google Shape;501;p4"/>
          <p:cNvSpPr txBox="1"/>
          <p:nvPr>
            <p:ph type="title"/>
          </p:nvPr>
        </p:nvSpPr>
        <p:spPr>
          <a:xfrm>
            <a:off x="716550" y="655575"/>
            <a:ext cx="77109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5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502" name="Google Shape;502;p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9_2">
    <p:spTree>
      <p:nvGrpSpPr>
        <p:cNvPr id="5523" name="Shape 5523"/>
        <p:cNvGrpSpPr/>
        <p:nvPr/>
      </p:nvGrpSpPr>
      <p:grpSpPr>
        <a:xfrm>
          <a:off x="0" y="0"/>
          <a:ext cx="0" cy="0"/>
          <a:chOff x="0" y="0"/>
          <a:chExt cx="0" cy="0"/>
        </a:xfrm>
      </p:grpSpPr>
      <p:pic>
        <p:nvPicPr>
          <p:cNvPr id="5524" name="Google Shape;5524;p31"/>
          <p:cNvPicPr preferRelativeResize="0"/>
          <p:nvPr/>
        </p:nvPicPr>
        <p:blipFill>
          <a:blip r:embed="rId2">
            <a:alphaModFix/>
          </a:blip>
          <a:stretch>
            <a:fillRect/>
          </a:stretch>
        </p:blipFill>
        <p:spPr>
          <a:xfrm>
            <a:off x="0" y="0"/>
            <a:ext cx="9144000" cy="5143500"/>
          </a:xfrm>
          <a:prstGeom prst="rect">
            <a:avLst/>
          </a:prstGeom>
          <a:noFill/>
          <a:ln>
            <a:noFill/>
          </a:ln>
        </p:spPr>
      </p:pic>
      <p:sp>
        <p:nvSpPr>
          <p:cNvPr id="5525" name="Google Shape;5525;p31"/>
          <p:cNvSpPr txBox="1"/>
          <p:nvPr>
            <p:ph idx="1" type="subTitle"/>
          </p:nvPr>
        </p:nvSpPr>
        <p:spPr>
          <a:xfrm>
            <a:off x="714875" y="1443626"/>
            <a:ext cx="7714200" cy="2540400"/>
          </a:xfrm>
          <a:prstGeom prst="rect">
            <a:avLst/>
          </a:prstGeom>
        </p:spPr>
        <p:txBody>
          <a:bodyPr anchorCtr="0" anchor="ctr" bIns="91425" lIns="91425" spcFirstLastPara="1" rIns="91425" wrap="square" tIns="91425">
            <a:noAutofit/>
          </a:bodyPr>
          <a:lstStyle>
            <a:lvl1pPr lvl="0" rtl="0" algn="ctr">
              <a:lnSpc>
                <a:spcPct val="100000"/>
              </a:lnSpc>
              <a:spcBef>
                <a:spcPts val="1000"/>
              </a:spcBef>
              <a:spcAft>
                <a:spcPts val="0"/>
              </a:spcAft>
              <a:buClr>
                <a:schemeClr val="lt2"/>
              </a:buClr>
              <a:buSzPts val="1600"/>
              <a:buChar char="●"/>
              <a:defRPr sz="1600"/>
            </a:lvl1pPr>
            <a:lvl2pPr lvl="1" rtl="0" algn="ctr">
              <a:lnSpc>
                <a:spcPct val="100000"/>
              </a:lnSpc>
              <a:spcBef>
                <a:spcPts val="0"/>
              </a:spcBef>
              <a:spcAft>
                <a:spcPts val="0"/>
              </a:spcAft>
              <a:buClr>
                <a:schemeClr val="dk1"/>
              </a:buClr>
              <a:buSzPts val="1600"/>
              <a:buChar char="○"/>
              <a:defRPr sz="1600"/>
            </a:lvl2pPr>
            <a:lvl3pPr lvl="2" rtl="0" algn="ctr">
              <a:lnSpc>
                <a:spcPct val="100000"/>
              </a:lnSpc>
              <a:spcBef>
                <a:spcPts val="0"/>
              </a:spcBef>
              <a:spcAft>
                <a:spcPts val="0"/>
              </a:spcAft>
              <a:buClr>
                <a:schemeClr val="dk1"/>
              </a:buClr>
              <a:buSzPts val="1600"/>
              <a:buChar char="■"/>
              <a:defRPr sz="1600"/>
            </a:lvl3pPr>
            <a:lvl4pPr lvl="3" rtl="0" algn="ctr">
              <a:lnSpc>
                <a:spcPct val="100000"/>
              </a:lnSpc>
              <a:spcBef>
                <a:spcPts val="0"/>
              </a:spcBef>
              <a:spcAft>
                <a:spcPts val="0"/>
              </a:spcAft>
              <a:buClr>
                <a:schemeClr val="dk1"/>
              </a:buClr>
              <a:buSzPts val="1600"/>
              <a:buChar char="●"/>
              <a:defRPr sz="1600"/>
            </a:lvl4pPr>
            <a:lvl5pPr lvl="4" rtl="0" algn="ctr">
              <a:lnSpc>
                <a:spcPct val="100000"/>
              </a:lnSpc>
              <a:spcBef>
                <a:spcPts val="0"/>
              </a:spcBef>
              <a:spcAft>
                <a:spcPts val="0"/>
              </a:spcAft>
              <a:buClr>
                <a:schemeClr val="dk1"/>
              </a:buClr>
              <a:buSzPts val="1600"/>
              <a:buChar char="○"/>
              <a:defRPr sz="1600"/>
            </a:lvl5pPr>
            <a:lvl6pPr lvl="5" rtl="0" algn="ctr">
              <a:lnSpc>
                <a:spcPct val="100000"/>
              </a:lnSpc>
              <a:spcBef>
                <a:spcPts val="0"/>
              </a:spcBef>
              <a:spcAft>
                <a:spcPts val="0"/>
              </a:spcAft>
              <a:buClr>
                <a:schemeClr val="dk1"/>
              </a:buClr>
              <a:buSzPts val="1600"/>
              <a:buChar char="■"/>
              <a:defRPr sz="1600"/>
            </a:lvl6pPr>
            <a:lvl7pPr lvl="6" rtl="0" algn="ctr">
              <a:lnSpc>
                <a:spcPct val="100000"/>
              </a:lnSpc>
              <a:spcBef>
                <a:spcPts val="0"/>
              </a:spcBef>
              <a:spcAft>
                <a:spcPts val="0"/>
              </a:spcAft>
              <a:buClr>
                <a:schemeClr val="dk1"/>
              </a:buClr>
              <a:buSzPts val="1600"/>
              <a:buChar char="●"/>
              <a:defRPr sz="1600"/>
            </a:lvl7pPr>
            <a:lvl8pPr lvl="7" rtl="0" algn="ctr">
              <a:lnSpc>
                <a:spcPct val="100000"/>
              </a:lnSpc>
              <a:spcBef>
                <a:spcPts val="0"/>
              </a:spcBef>
              <a:spcAft>
                <a:spcPts val="0"/>
              </a:spcAft>
              <a:buClr>
                <a:schemeClr val="dk1"/>
              </a:buClr>
              <a:buSzPts val="1600"/>
              <a:buChar char="○"/>
              <a:defRPr sz="1600"/>
            </a:lvl8pPr>
            <a:lvl9pPr lvl="8" rtl="0" algn="ctr">
              <a:lnSpc>
                <a:spcPct val="100000"/>
              </a:lnSpc>
              <a:spcBef>
                <a:spcPts val="0"/>
              </a:spcBef>
              <a:spcAft>
                <a:spcPts val="0"/>
              </a:spcAft>
              <a:buClr>
                <a:schemeClr val="dk1"/>
              </a:buClr>
              <a:buSzPts val="1600"/>
              <a:buChar char="■"/>
              <a:defRPr sz="1600"/>
            </a:lvl9pPr>
          </a:lstStyle>
          <a:p/>
        </p:txBody>
      </p:sp>
      <p:sp>
        <p:nvSpPr>
          <p:cNvPr id="5526" name="Google Shape;5526;p31"/>
          <p:cNvSpPr txBox="1"/>
          <p:nvPr>
            <p:ph type="title"/>
          </p:nvPr>
        </p:nvSpPr>
        <p:spPr>
          <a:xfrm>
            <a:off x="714875" y="594625"/>
            <a:ext cx="7714200" cy="714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5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5527" name="Google Shape;5527;p31"/>
          <p:cNvGrpSpPr/>
          <p:nvPr/>
        </p:nvGrpSpPr>
        <p:grpSpPr>
          <a:xfrm>
            <a:off x="0" y="4603500"/>
            <a:ext cx="2106500" cy="597475"/>
            <a:chOff x="-2810250" y="3572525"/>
            <a:chExt cx="2106500" cy="597475"/>
          </a:xfrm>
        </p:grpSpPr>
        <p:sp>
          <p:nvSpPr>
            <p:cNvPr id="5528" name="Google Shape;5528;p31"/>
            <p:cNvSpPr/>
            <p:nvPr/>
          </p:nvSpPr>
          <p:spPr>
            <a:xfrm>
              <a:off x="-2396250" y="4007475"/>
              <a:ext cx="133850" cy="123700"/>
            </a:xfrm>
            <a:custGeom>
              <a:rect b="b" l="l" r="r" t="t"/>
              <a:pathLst>
                <a:path extrusionOk="0" h="4948" w="5354">
                  <a:moveTo>
                    <a:pt x="3665" y="0"/>
                  </a:moveTo>
                  <a:cubicBezTo>
                    <a:pt x="3419" y="0"/>
                    <a:pt x="3177" y="89"/>
                    <a:pt x="2983" y="258"/>
                  </a:cubicBezTo>
                  <a:cubicBezTo>
                    <a:pt x="2771" y="1971"/>
                    <a:pt x="1" y="2521"/>
                    <a:pt x="339" y="4445"/>
                  </a:cubicBezTo>
                  <a:cubicBezTo>
                    <a:pt x="400" y="4488"/>
                    <a:pt x="452" y="4505"/>
                    <a:pt x="498" y="4505"/>
                  </a:cubicBezTo>
                  <a:cubicBezTo>
                    <a:pt x="693" y="4505"/>
                    <a:pt x="777" y="4189"/>
                    <a:pt x="1039" y="4189"/>
                  </a:cubicBezTo>
                  <a:cubicBezTo>
                    <a:pt x="1052" y="4189"/>
                    <a:pt x="1065" y="4190"/>
                    <a:pt x="1079" y="4192"/>
                  </a:cubicBezTo>
                  <a:cubicBezTo>
                    <a:pt x="1164" y="4466"/>
                    <a:pt x="614" y="4466"/>
                    <a:pt x="762" y="4763"/>
                  </a:cubicBezTo>
                  <a:cubicBezTo>
                    <a:pt x="893" y="4882"/>
                    <a:pt x="1072" y="4948"/>
                    <a:pt x="1226" y="4948"/>
                  </a:cubicBezTo>
                  <a:cubicBezTo>
                    <a:pt x="1344" y="4948"/>
                    <a:pt x="1447" y="4909"/>
                    <a:pt x="1502" y="4826"/>
                  </a:cubicBezTo>
                  <a:cubicBezTo>
                    <a:pt x="1946" y="4213"/>
                    <a:pt x="2750" y="3853"/>
                    <a:pt x="3004" y="3155"/>
                  </a:cubicBezTo>
                  <a:cubicBezTo>
                    <a:pt x="3110" y="2817"/>
                    <a:pt x="3363" y="2542"/>
                    <a:pt x="3659" y="2373"/>
                  </a:cubicBezTo>
                  <a:cubicBezTo>
                    <a:pt x="4558" y="1871"/>
                    <a:pt x="5354" y="109"/>
                    <a:pt x="4167" y="109"/>
                  </a:cubicBezTo>
                  <a:cubicBezTo>
                    <a:pt x="4153" y="109"/>
                    <a:pt x="4139" y="109"/>
                    <a:pt x="4125" y="110"/>
                  </a:cubicBezTo>
                  <a:cubicBezTo>
                    <a:pt x="3977" y="36"/>
                    <a:pt x="3820" y="0"/>
                    <a:pt x="3665"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9" name="Google Shape;5529;p31"/>
            <p:cNvSpPr/>
            <p:nvPr/>
          </p:nvSpPr>
          <p:spPr>
            <a:xfrm>
              <a:off x="-1076525" y="3572525"/>
              <a:ext cx="126925" cy="104075"/>
            </a:xfrm>
            <a:custGeom>
              <a:rect b="b" l="l" r="r" t="t"/>
              <a:pathLst>
                <a:path extrusionOk="0" h="4163" w="5077">
                  <a:moveTo>
                    <a:pt x="3337" y="1"/>
                  </a:moveTo>
                  <a:cubicBezTo>
                    <a:pt x="3025" y="1"/>
                    <a:pt x="2736" y="55"/>
                    <a:pt x="2602" y="165"/>
                  </a:cubicBezTo>
                  <a:cubicBezTo>
                    <a:pt x="2665" y="715"/>
                    <a:pt x="1798" y="906"/>
                    <a:pt x="1841" y="1477"/>
                  </a:cubicBezTo>
                  <a:cubicBezTo>
                    <a:pt x="1819" y="1815"/>
                    <a:pt x="1544" y="1900"/>
                    <a:pt x="1248" y="1963"/>
                  </a:cubicBezTo>
                  <a:cubicBezTo>
                    <a:pt x="254" y="2513"/>
                    <a:pt x="1" y="4099"/>
                    <a:pt x="1502" y="4163"/>
                  </a:cubicBezTo>
                  <a:cubicBezTo>
                    <a:pt x="2412" y="3824"/>
                    <a:pt x="3173" y="3190"/>
                    <a:pt x="3659" y="2365"/>
                  </a:cubicBezTo>
                  <a:cubicBezTo>
                    <a:pt x="3793" y="1912"/>
                    <a:pt x="4060" y="1739"/>
                    <a:pt x="4460" y="1739"/>
                  </a:cubicBezTo>
                  <a:cubicBezTo>
                    <a:pt x="4565" y="1739"/>
                    <a:pt x="4678" y="1751"/>
                    <a:pt x="4801" y="1773"/>
                  </a:cubicBezTo>
                  <a:cubicBezTo>
                    <a:pt x="4738" y="1604"/>
                    <a:pt x="5076" y="1477"/>
                    <a:pt x="4865" y="1286"/>
                  </a:cubicBezTo>
                  <a:cubicBezTo>
                    <a:pt x="4670" y="1119"/>
                    <a:pt x="4486" y="1055"/>
                    <a:pt x="4305" y="1055"/>
                  </a:cubicBezTo>
                  <a:cubicBezTo>
                    <a:pt x="3779" y="1055"/>
                    <a:pt x="3290" y="1599"/>
                    <a:pt x="2708" y="1709"/>
                  </a:cubicBezTo>
                  <a:cubicBezTo>
                    <a:pt x="2792" y="1202"/>
                    <a:pt x="3215" y="948"/>
                    <a:pt x="3511" y="715"/>
                  </a:cubicBezTo>
                  <a:cubicBezTo>
                    <a:pt x="3571" y="673"/>
                    <a:pt x="3645" y="658"/>
                    <a:pt x="3726" y="658"/>
                  </a:cubicBezTo>
                  <a:cubicBezTo>
                    <a:pt x="3891" y="658"/>
                    <a:pt x="4083" y="718"/>
                    <a:pt x="4233" y="718"/>
                  </a:cubicBezTo>
                  <a:cubicBezTo>
                    <a:pt x="4373" y="718"/>
                    <a:pt x="4476" y="666"/>
                    <a:pt x="4484" y="461"/>
                  </a:cubicBezTo>
                  <a:cubicBezTo>
                    <a:pt x="4458" y="156"/>
                    <a:pt x="3864" y="1"/>
                    <a:pt x="3337"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0" name="Google Shape;5530;p31"/>
            <p:cNvSpPr/>
            <p:nvPr/>
          </p:nvSpPr>
          <p:spPr>
            <a:xfrm>
              <a:off x="-2407875" y="4057575"/>
              <a:ext cx="141200" cy="94050"/>
            </a:xfrm>
            <a:custGeom>
              <a:rect b="b" l="l" r="r" t="t"/>
              <a:pathLst>
                <a:path extrusionOk="0" h="3762" w="5648">
                  <a:moveTo>
                    <a:pt x="4962" y="0"/>
                  </a:moveTo>
                  <a:cubicBezTo>
                    <a:pt x="4363" y="0"/>
                    <a:pt x="3743" y="352"/>
                    <a:pt x="3532" y="940"/>
                  </a:cubicBezTo>
                  <a:cubicBezTo>
                    <a:pt x="3405" y="1638"/>
                    <a:pt x="2665" y="1743"/>
                    <a:pt x="2369" y="2293"/>
                  </a:cubicBezTo>
                  <a:cubicBezTo>
                    <a:pt x="2144" y="2744"/>
                    <a:pt x="1958" y="2962"/>
                    <a:pt x="1704" y="2962"/>
                  </a:cubicBezTo>
                  <a:cubicBezTo>
                    <a:pt x="1506" y="2962"/>
                    <a:pt x="1265" y="2828"/>
                    <a:pt x="931" y="2568"/>
                  </a:cubicBezTo>
                  <a:cubicBezTo>
                    <a:pt x="656" y="2399"/>
                    <a:pt x="677" y="2188"/>
                    <a:pt x="740" y="1955"/>
                  </a:cubicBezTo>
                  <a:cubicBezTo>
                    <a:pt x="844" y="1728"/>
                    <a:pt x="715" y="1616"/>
                    <a:pt x="571" y="1616"/>
                  </a:cubicBezTo>
                  <a:cubicBezTo>
                    <a:pt x="420" y="1616"/>
                    <a:pt x="253" y="1738"/>
                    <a:pt x="317" y="1976"/>
                  </a:cubicBezTo>
                  <a:cubicBezTo>
                    <a:pt x="85" y="2293"/>
                    <a:pt x="0" y="2801"/>
                    <a:pt x="360" y="3076"/>
                  </a:cubicBezTo>
                  <a:cubicBezTo>
                    <a:pt x="1067" y="3522"/>
                    <a:pt x="1545" y="3761"/>
                    <a:pt x="1963" y="3761"/>
                  </a:cubicBezTo>
                  <a:cubicBezTo>
                    <a:pt x="2358" y="3761"/>
                    <a:pt x="2699" y="3549"/>
                    <a:pt x="3130" y="3097"/>
                  </a:cubicBezTo>
                  <a:cubicBezTo>
                    <a:pt x="3997" y="2166"/>
                    <a:pt x="5097" y="1342"/>
                    <a:pt x="5647" y="178"/>
                  </a:cubicBezTo>
                  <a:cubicBezTo>
                    <a:pt x="5441" y="57"/>
                    <a:pt x="5203" y="0"/>
                    <a:pt x="4962"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1" name="Google Shape;5531;p31"/>
            <p:cNvSpPr/>
            <p:nvPr/>
          </p:nvSpPr>
          <p:spPr>
            <a:xfrm>
              <a:off x="-869800" y="3762375"/>
              <a:ext cx="147025" cy="84950"/>
            </a:xfrm>
            <a:custGeom>
              <a:rect b="b" l="l" r="r" t="t"/>
              <a:pathLst>
                <a:path extrusionOk="0" h="3398" w="5881">
                  <a:moveTo>
                    <a:pt x="3321" y="0"/>
                  </a:moveTo>
                  <a:cubicBezTo>
                    <a:pt x="2724" y="0"/>
                    <a:pt x="1587" y="1645"/>
                    <a:pt x="652" y="1645"/>
                  </a:cubicBezTo>
                  <a:cubicBezTo>
                    <a:pt x="646" y="1645"/>
                    <a:pt x="641" y="1645"/>
                    <a:pt x="635" y="1644"/>
                  </a:cubicBezTo>
                  <a:cubicBezTo>
                    <a:pt x="339" y="1666"/>
                    <a:pt x="530" y="2004"/>
                    <a:pt x="276" y="2067"/>
                  </a:cubicBezTo>
                  <a:cubicBezTo>
                    <a:pt x="1" y="2448"/>
                    <a:pt x="170" y="2829"/>
                    <a:pt x="276" y="3188"/>
                  </a:cubicBezTo>
                  <a:lnTo>
                    <a:pt x="445" y="3209"/>
                  </a:lnTo>
                  <a:cubicBezTo>
                    <a:pt x="481" y="3205"/>
                    <a:pt x="517" y="3203"/>
                    <a:pt x="553" y="3203"/>
                  </a:cubicBezTo>
                  <a:cubicBezTo>
                    <a:pt x="921" y="3203"/>
                    <a:pt x="1302" y="3397"/>
                    <a:pt x="1640" y="3397"/>
                  </a:cubicBezTo>
                  <a:cubicBezTo>
                    <a:pt x="1779" y="3397"/>
                    <a:pt x="1911" y="3365"/>
                    <a:pt x="2031" y="3273"/>
                  </a:cubicBezTo>
                  <a:cubicBezTo>
                    <a:pt x="2645" y="2850"/>
                    <a:pt x="3491" y="2554"/>
                    <a:pt x="3892" y="2089"/>
                  </a:cubicBezTo>
                  <a:cubicBezTo>
                    <a:pt x="4358" y="1306"/>
                    <a:pt x="5881" y="1243"/>
                    <a:pt x="5606" y="164"/>
                  </a:cubicBezTo>
                  <a:cubicBezTo>
                    <a:pt x="5575" y="156"/>
                    <a:pt x="5540" y="153"/>
                    <a:pt x="5503" y="153"/>
                  </a:cubicBezTo>
                  <a:cubicBezTo>
                    <a:pt x="4820" y="153"/>
                    <a:pt x="3102" y="1370"/>
                    <a:pt x="2581" y="1771"/>
                  </a:cubicBezTo>
                  <a:cubicBezTo>
                    <a:pt x="2877" y="1179"/>
                    <a:pt x="3533" y="756"/>
                    <a:pt x="3491" y="58"/>
                  </a:cubicBezTo>
                  <a:cubicBezTo>
                    <a:pt x="3441" y="18"/>
                    <a:pt x="3384" y="0"/>
                    <a:pt x="3321"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2" name="Google Shape;5532;p31"/>
            <p:cNvSpPr/>
            <p:nvPr/>
          </p:nvSpPr>
          <p:spPr>
            <a:xfrm>
              <a:off x="-2475025" y="3887900"/>
              <a:ext cx="118975" cy="96950"/>
            </a:xfrm>
            <a:custGeom>
              <a:rect b="b" l="l" r="r" t="t"/>
              <a:pathLst>
                <a:path extrusionOk="0" h="3878" w="4759">
                  <a:moveTo>
                    <a:pt x="2337" y="1"/>
                  </a:moveTo>
                  <a:cubicBezTo>
                    <a:pt x="1329" y="1"/>
                    <a:pt x="678" y="1172"/>
                    <a:pt x="550" y="1995"/>
                  </a:cubicBezTo>
                  <a:cubicBezTo>
                    <a:pt x="0" y="3010"/>
                    <a:pt x="867" y="3751"/>
                    <a:pt x="1883" y="3878"/>
                  </a:cubicBezTo>
                  <a:cubicBezTo>
                    <a:pt x="2665" y="3095"/>
                    <a:pt x="4759" y="1953"/>
                    <a:pt x="3215" y="832"/>
                  </a:cubicBezTo>
                  <a:cubicBezTo>
                    <a:pt x="2898" y="621"/>
                    <a:pt x="2961" y="346"/>
                    <a:pt x="2834" y="92"/>
                  </a:cubicBezTo>
                  <a:cubicBezTo>
                    <a:pt x="2660" y="29"/>
                    <a:pt x="2494" y="1"/>
                    <a:pt x="2337"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3" name="Google Shape;5533;p31"/>
            <p:cNvSpPr/>
            <p:nvPr/>
          </p:nvSpPr>
          <p:spPr>
            <a:xfrm>
              <a:off x="-1207650" y="3814575"/>
              <a:ext cx="107350" cy="83025"/>
            </a:xfrm>
            <a:custGeom>
              <a:rect b="b" l="l" r="r" t="t"/>
              <a:pathLst>
                <a:path extrusionOk="0" h="3321" w="4294">
                  <a:moveTo>
                    <a:pt x="2433" y="1"/>
                  </a:moveTo>
                  <a:lnTo>
                    <a:pt x="1883" y="275"/>
                  </a:lnTo>
                  <a:cubicBezTo>
                    <a:pt x="1967" y="1227"/>
                    <a:pt x="1037" y="1523"/>
                    <a:pt x="423" y="2031"/>
                  </a:cubicBezTo>
                  <a:cubicBezTo>
                    <a:pt x="0" y="2771"/>
                    <a:pt x="297" y="3194"/>
                    <a:pt x="1333" y="3321"/>
                  </a:cubicBezTo>
                  <a:cubicBezTo>
                    <a:pt x="3025" y="2665"/>
                    <a:pt x="2623" y="1227"/>
                    <a:pt x="4252" y="1121"/>
                  </a:cubicBezTo>
                  <a:lnTo>
                    <a:pt x="4294" y="783"/>
                  </a:lnTo>
                  <a:cubicBezTo>
                    <a:pt x="3955" y="22"/>
                    <a:pt x="3131" y="106"/>
                    <a:pt x="2433"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4" name="Google Shape;5534;p31"/>
            <p:cNvSpPr/>
            <p:nvPr/>
          </p:nvSpPr>
          <p:spPr>
            <a:xfrm>
              <a:off x="-1657600" y="3775075"/>
              <a:ext cx="115300" cy="89075"/>
            </a:xfrm>
            <a:custGeom>
              <a:rect b="b" l="l" r="r" t="t"/>
              <a:pathLst>
                <a:path extrusionOk="0" h="3563" w="4612">
                  <a:moveTo>
                    <a:pt x="3414" y="0"/>
                  </a:moveTo>
                  <a:cubicBezTo>
                    <a:pt x="2993" y="0"/>
                    <a:pt x="3192" y="1023"/>
                    <a:pt x="1840" y="1707"/>
                  </a:cubicBezTo>
                  <a:cubicBezTo>
                    <a:pt x="1883" y="2807"/>
                    <a:pt x="719" y="2575"/>
                    <a:pt x="0" y="2934"/>
                  </a:cubicBezTo>
                  <a:cubicBezTo>
                    <a:pt x="104" y="3374"/>
                    <a:pt x="451" y="3562"/>
                    <a:pt x="899" y="3562"/>
                  </a:cubicBezTo>
                  <a:cubicBezTo>
                    <a:pt x="2278" y="3562"/>
                    <a:pt x="4612" y="1777"/>
                    <a:pt x="3701" y="100"/>
                  </a:cubicBezTo>
                  <a:cubicBezTo>
                    <a:pt x="3579" y="31"/>
                    <a:pt x="3487" y="0"/>
                    <a:pt x="3414"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5" name="Google Shape;5535;p31"/>
            <p:cNvSpPr/>
            <p:nvPr/>
          </p:nvSpPr>
          <p:spPr>
            <a:xfrm>
              <a:off x="-2430100" y="3892350"/>
              <a:ext cx="79875" cy="94825"/>
            </a:xfrm>
            <a:custGeom>
              <a:rect b="b" l="l" r="r" t="t"/>
              <a:pathLst>
                <a:path extrusionOk="0" h="3793" w="3195">
                  <a:moveTo>
                    <a:pt x="1251" y="0"/>
                  </a:moveTo>
                  <a:cubicBezTo>
                    <a:pt x="1175" y="0"/>
                    <a:pt x="1096" y="7"/>
                    <a:pt x="1016" y="20"/>
                  </a:cubicBezTo>
                  <a:cubicBezTo>
                    <a:pt x="720" y="316"/>
                    <a:pt x="382" y="548"/>
                    <a:pt x="1185" y="760"/>
                  </a:cubicBezTo>
                  <a:cubicBezTo>
                    <a:pt x="2475" y="1162"/>
                    <a:pt x="1376" y="2684"/>
                    <a:pt x="530" y="3002"/>
                  </a:cubicBezTo>
                  <a:cubicBezTo>
                    <a:pt x="212" y="3065"/>
                    <a:pt x="1" y="3382"/>
                    <a:pt x="86" y="3700"/>
                  </a:cubicBezTo>
                  <a:cubicBezTo>
                    <a:pt x="287" y="3764"/>
                    <a:pt x="455" y="3793"/>
                    <a:pt x="600" y="3793"/>
                  </a:cubicBezTo>
                  <a:cubicBezTo>
                    <a:pt x="1354" y="3793"/>
                    <a:pt x="1459" y="3019"/>
                    <a:pt x="2116" y="2558"/>
                  </a:cubicBezTo>
                  <a:cubicBezTo>
                    <a:pt x="3194" y="1779"/>
                    <a:pt x="2538" y="0"/>
                    <a:pt x="1251"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6" name="Google Shape;5536;p31"/>
            <p:cNvSpPr/>
            <p:nvPr/>
          </p:nvSpPr>
          <p:spPr>
            <a:xfrm>
              <a:off x="-858675" y="3784450"/>
              <a:ext cx="124800" cy="72900"/>
            </a:xfrm>
            <a:custGeom>
              <a:rect b="b" l="l" r="r" t="t"/>
              <a:pathLst>
                <a:path extrusionOk="0" h="2916" w="4992">
                  <a:moveTo>
                    <a:pt x="4991" y="85"/>
                  </a:moveTo>
                  <a:lnTo>
                    <a:pt x="4991" y="85"/>
                  </a:lnTo>
                  <a:cubicBezTo>
                    <a:pt x="4590" y="233"/>
                    <a:pt x="3638" y="0"/>
                    <a:pt x="3553" y="529"/>
                  </a:cubicBezTo>
                  <a:cubicBezTo>
                    <a:pt x="3744" y="1523"/>
                    <a:pt x="2242" y="1142"/>
                    <a:pt x="1925" y="1840"/>
                  </a:cubicBezTo>
                  <a:cubicBezTo>
                    <a:pt x="1784" y="2210"/>
                    <a:pt x="1565" y="2322"/>
                    <a:pt x="1324" y="2322"/>
                  </a:cubicBezTo>
                  <a:cubicBezTo>
                    <a:pt x="952" y="2322"/>
                    <a:pt x="529" y="2056"/>
                    <a:pt x="260" y="2056"/>
                  </a:cubicBezTo>
                  <a:cubicBezTo>
                    <a:pt x="125" y="2056"/>
                    <a:pt x="30" y="2124"/>
                    <a:pt x="0" y="2326"/>
                  </a:cubicBezTo>
                  <a:cubicBezTo>
                    <a:pt x="340" y="2745"/>
                    <a:pt x="752" y="2916"/>
                    <a:pt x="1193" y="2916"/>
                  </a:cubicBezTo>
                  <a:cubicBezTo>
                    <a:pt x="2648" y="2916"/>
                    <a:pt x="4423" y="1058"/>
                    <a:pt x="4991" y="85"/>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7" name="Google Shape;5537;p31"/>
            <p:cNvSpPr/>
            <p:nvPr/>
          </p:nvSpPr>
          <p:spPr>
            <a:xfrm>
              <a:off x="-1715775" y="4022375"/>
              <a:ext cx="82525" cy="97300"/>
            </a:xfrm>
            <a:custGeom>
              <a:rect b="b" l="l" r="r" t="t"/>
              <a:pathLst>
                <a:path extrusionOk="0" h="3892" w="3301">
                  <a:moveTo>
                    <a:pt x="2164" y="1"/>
                  </a:moveTo>
                  <a:cubicBezTo>
                    <a:pt x="2076" y="1"/>
                    <a:pt x="2004" y="47"/>
                    <a:pt x="1968" y="191"/>
                  </a:cubicBezTo>
                  <a:cubicBezTo>
                    <a:pt x="1714" y="381"/>
                    <a:pt x="1545" y="677"/>
                    <a:pt x="1545" y="994"/>
                  </a:cubicBezTo>
                  <a:cubicBezTo>
                    <a:pt x="1376" y="1925"/>
                    <a:pt x="1" y="2411"/>
                    <a:pt x="530" y="3469"/>
                  </a:cubicBezTo>
                  <a:cubicBezTo>
                    <a:pt x="675" y="3736"/>
                    <a:pt x="995" y="3891"/>
                    <a:pt x="1306" y="3891"/>
                  </a:cubicBezTo>
                  <a:cubicBezTo>
                    <a:pt x="1536" y="3891"/>
                    <a:pt x="1760" y="3806"/>
                    <a:pt x="1904" y="3617"/>
                  </a:cubicBezTo>
                  <a:cubicBezTo>
                    <a:pt x="2179" y="2432"/>
                    <a:pt x="3300" y="1502"/>
                    <a:pt x="3258" y="233"/>
                  </a:cubicBezTo>
                  <a:lnTo>
                    <a:pt x="2708" y="148"/>
                  </a:lnTo>
                  <a:cubicBezTo>
                    <a:pt x="2698" y="150"/>
                    <a:pt x="2687" y="151"/>
                    <a:pt x="2676" y="151"/>
                  </a:cubicBezTo>
                  <a:cubicBezTo>
                    <a:pt x="2534" y="151"/>
                    <a:pt x="2323" y="1"/>
                    <a:pt x="2164"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8" name="Google Shape;5538;p31"/>
            <p:cNvSpPr/>
            <p:nvPr/>
          </p:nvSpPr>
          <p:spPr>
            <a:xfrm>
              <a:off x="-1209225" y="4031875"/>
              <a:ext cx="103650" cy="71425"/>
            </a:xfrm>
            <a:custGeom>
              <a:rect b="b" l="l" r="r" t="t"/>
              <a:pathLst>
                <a:path extrusionOk="0" h="2857" w="4146">
                  <a:moveTo>
                    <a:pt x="3786" y="1"/>
                  </a:moveTo>
                  <a:cubicBezTo>
                    <a:pt x="3046" y="85"/>
                    <a:pt x="2305" y="64"/>
                    <a:pt x="1586" y="128"/>
                  </a:cubicBezTo>
                  <a:lnTo>
                    <a:pt x="1015" y="593"/>
                  </a:lnTo>
                  <a:cubicBezTo>
                    <a:pt x="931" y="678"/>
                    <a:pt x="888" y="762"/>
                    <a:pt x="867" y="889"/>
                  </a:cubicBezTo>
                  <a:cubicBezTo>
                    <a:pt x="867" y="1460"/>
                    <a:pt x="0" y="1756"/>
                    <a:pt x="254" y="2412"/>
                  </a:cubicBezTo>
                  <a:cubicBezTo>
                    <a:pt x="536" y="2704"/>
                    <a:pt x="899" y="2857"/>
                    <a:pt x="1245" y="2857"/>
                  </a:cubicBezTo>
                  <a:cubicBezTo>
                    <a:pt x="1652" y="2857"/>
                    <a:pt x="2036" y="2646"/>
                    <a:pt x="2242" y="2200"/>
                  </a:cubicBezTo>
                  <a:cubicBezTo>
                    <a:pt x="2305" y="2031"/>
                    <a:pt x="2263" y="1862"/>
                    <a:pt x="2157" y="1756"/>
                  </a:cubicBezTo>
                  <a:cubicBezTo>
                    <a:pt x="2106" y="1735"/>
                    <a:pt x="2059" y="1725"/>
                    <a:pt x="2015" y="1725"/>
                  </a:cubicBezTo>
                  <a:cubicBezTo>
                    <a:pt x="1762" y="1725"/>
                    <a:pt x="1611" y="2027"/>
                    <a:pt x="1362" y="2027"/>
                  </a:cubicBezTo>
                  <a:cubicBezTo>
                    <a:pt x="1314" y="2027"/>
                    <a:pt x="1262" y="2016"/>
                    <a:pt x="1206" y="1989"/>
                  </a:cubicBezTo>
                  <a:cubicBezTo>
                    <a:pt x="1461" y="1559"/>
                    <a:pt x="1576" y="1366"/>
                    <a:pt x="1705" y="1366"/>
                  </a:cubicBezTo>
                  <a:cubicBezTo>
                    <a:pt x="1811" y="1366"/>
                    <a:pt x="1926" y="1497"/>
                    <a:pt x="2136" y="1735"/>
                  </a:cubicBezTo>
                  <a:cubicBezTo>
                    <a:pt x="2338" y="1823"/>
                    <a:pt x="2499" y="1859"/>
                    <a:pt x="2631" y="1859"/>
                  </a:cubicBezTo>
                  <a:cubicBezTo>
                    <a:pt x="3230" y="1859"/>
                    <a:pt x="3210" y="1093"/>
                    <a:pt x="3574" y="868"/>
                  </a:cubicBezTo>
                  <a:lnTo>
                    <a:pt x="3574" y="868"/>
                  </a:lnTo>
                  <a:cubicBezTo>
                    <a:pt x="3426" y="1079"/>
                    <a:pt x="3320" y="1291"/>
                    <a:pt x="3765" y="1418"/>
                  </a:cubicBezTo>
                  <a:cubicBezTo>
                    <a:pt x="3765" y="953"/>
                    <a:pt x="4145" y="487"/>
                    <a:pt x="3786"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9" name="Google Shape;5539;p31"/>
            <p:cNvSpPr/>
            <p:nvPr/>
          </p:nvSpPr>
          <p:spPr>
            <a:xfrm>
              <a:off x="-2402600" y="4013900"/>
              <a:ext cx="103125" cy="108950"/>
            </a:xfrm>
            <a:custGeom>
              <a:rect b="b" l="l" r="r" t="t"/>
              <a:pathLst>
                <a:path extrusionOk="0" h="4358" w="4125">
                  <a:moveTo>
                    <a:pt x="3258" y="1"/>
                  </a:moveTo>
                  <a:cubicBezTo>
                    <a:pt x="1883" y="720"/>
                    <a:pt x="826" y="1925"/>
                    <a:pt x="276" y="3385"/>
                  </a:cubicBezTo>
                  <a:cubicBezTo>
                    <a:pt x="635" y="3638"/>
                    <a:pt x="1" y="4188"/>
                    <a:pt x="656" y="4358"/>
                  </a:cubicBezTo>
                  <a:cubicBezTo>
                    <a:pt x="720" y="4315"/>
                    <a:pt x="741" y="4231"/>
                    <a:pt x="656" y="4188"/>
                  </a:cubicBezTo>
                  <a:cubicBezTo>
                    <a:pt x="635" y="2285"/>
                    <a:pt x="4125" y="1206"/>
                    <a:pt x="3258"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0" name="Google Shape;5540;p31"/>
            <p:cNvSpPr/>
            <p:nvPr/>
          </p:nvSpPr>
          <p:spPr>
            <a:xfrm>
              <a:off x="-2066325" y="3800825"/>
              <a:ext cx="83575" cy="106975"/>
            </a:xfrm>
            <a:custGeom>
              <a:rect b="b" l="l" r="r" t="t"/>
              <a:pathLst>
                <a:path extrusionOk="0" h="4279" w="3343">
                  <a:moveTo>
                    <a:pt x="1333" y="1"/>
                  </a:moveTo>
                  <a:lnTo>
                    <a:pt x="1333" y="22"/>
                  </a:lnTo>
                  <a:cubicBezTo>
                    <a:pt x="678" y="1333"/>
                    <a:pt x="1" y="2856"/>
                    <a:pt x="995" y="4188"/>
                  </a:cubicBezTo>
                  <a:cubicBezTo>
                    <a:pt x="1021" y="4179"/>
                    <a:pt x="1044" y="4174"/>
                    <a:pt x="1064" y="4174"/>
                  </a:cubicBezTo>
                  <a:cubicBezTo>
                    <a:pt x="1093" y="4174"/>
                    <a:pt x="1118" y="4185"/>
                    <a:pt x="1143" y="4209"/>
                  </a:cubicBezTo>
                  <a:cubicBezTo>
                    <a:pt x="1255" y="4257"/>
                    <a:pt x="1355" y="4278"/>
                    <a:pt x="1445" y="4278"/>
                  </a:cubicBezTo>
                  <a:cubicBezTo>
                    <a:pt x="2033" y="4278"/>
                    <a:pt x="2193" y="3371"/>
                    <a:pt x="2560" y="3004"/>
                  </a:cubicBezTo>
                  <a:cubicBezTo>
                    <a:pt x="2814" y="2581"/>
                    <a:pt x="3342" y="2200"/>
                    <a:pt x="3152" y="1650"/>
                  </a:cubicBezTo>
                  <a:cubicBezTo>
                    <a:pt x="2964" y="1253"/>
                    <a:pt x="3272" y="339"/>
                    <a:pt x="2645" y="339"/>
                  </a:cubicBezTo>
                  <a:cubicBezTo>
                    <a:pt x="2638" y="339"/>
                    <a:pt x="2631" y="339"/>
                    <a:pt x="2623" y="339"/>
                  </a:cubicBezTo>
                  <a:cubicBezTo>
                    <a:pt x="1777" y="1016"/>
                    <a:pt x="2285" y="2116"/>
                    <a:pt x="1629" y="2940"/>
                  </a:cubicBezTo>
                  <a:cubicBezTo>
                    <a:pt x="678" y="2010"/>
                    <a:pt x="3258" y="318"/>
                    <a:pt x="1333"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1" name="Google Shape;5541;p31"/>
            <p:cNvSpPr/>
            <p:nvPr/>
          </p:nvSpPr>
          <p:spPr>
            <a:xfrm>
              <a:off x="-2386200" y="4013900"/>
              <a:ext cx="131150" cy="123250"/>
            </a:xfrm>
            <a:custGeom>
              <a:rect b="b" l="l" r="r" t="t"/>
              <a:pathLst>
                <a:path extrusionOk="0" h="4930" w="5246">
                  <a:moveTo>
                    <a:pt x="4273" y="1"/>
                  </a:moveTo>
                  <a:cubicBezTo>
                    <a:pt x="4251" y="974"/>
                    <a:pt x="3702" y="1672"/>
                    <a:pt x="2708" y="2116"/>
                  </a:cubicBezTo>
                  <a:cubicBezTo>
                    <a:pt x="2517" y="2200"/>
                    <a:pt x="2390" y="2306"/>
                    <a:pt x="2433" y="2475"/>
                  </a:cubicBezTo>
                  <a:cubicBezTo>
                    <a:pt x="2644" y="3448"/>
                    <a:pt x="1142" y="3533"/>
                    <a:pt x="1079" y="4400"/>
                  </a:cubicBezTo>
                  <a:cubicBezTo>
                    <a:pt x="1079" y="4474"/>
                    <a:pt x="957" y="4521"/>
                    <a:pt x="809" y="4521"/>
                  </a:cubicBezTo>
                  <a:cubicBezTo>
                    <a:pt x="661" y="4521"/>
                    <a:pt x="487" y="4474"/>
                    <a:pt x="381" y="4358"/>
                  </a:cubicBezTo>
                  <a:cubicBezTo>
                    <a:pt x="430" y="4210"/>
                    <a:pt x="343" y="4184"/>
                    <a:pt x="233" y="4184"/>
                  </a:cubicBezTo>
                  <a:cubicBezTo>
                    <a:pt x="173" y="4184"/>
                    <a:pt x="107" y="4191"/>
                    <a:pt x="51" y="4191"/>
                  </a:cubicBezTo>
                  <a:cubicBezTo>
                    <a:pt x="33" y="4191"/>
                    <a:pt x="16" y="4191"/>
                    <a:pt x="0" y="4188"/>
                  </a:cubicBezTo>
                  <a:lnTo>
                    <a:pt x="0" y="4358"/>
                  </a:lnTo>
                  <a:cubicBezTo>
                    <a:pt x="211" y="4625"/>
                    <a:pt x="478" y="4929"/>
                    <a:pt x="770" y="4929"/>
                  </a:cubicBezTo>
                  <a:cubicBezTo>
                    <a:pt x="918" y="4929"/>
                    <a:pt x="1071" y="4852"/>
                    <a:pt x="1227" y="4654"/>
                  </a:cubicBezTo>
                  <a:cubicBezTo>
                    <a:pt x="1713" y="4061"/>
                    <a:pt x="2433" y="3638"/>
                    <a:pt x="2771" y="2983"/>
                  </a:cubicBezTo>
                  <a:cubicBezTo>
                    <a:pt x="3157" y="2175"/>
                    <a:pt x="3471" y="1892"/>
                    <a:pt x="4244" y="1892"/>
                  </a:cubicBezTo>
                  <a:cubicBezTo>
                    <a:pt x="4402" y="1892"/>
                    <a:pt x="4579" y="1904"/>
                    <a:pt x="4780" y="1925"/>
                  </a:cubicBezTo>
                  <a:cubicBezTo>
                    <a:pt x="5245" y="1164"/>
                    <a:pt x="4865" y="551"/>
                    <a:pt x="4273"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2" name="Google Shape;5542;p31"/>
            <p:cNvSpPr/>
            <p:nvPr/>
          </p:nvSpPr>
          <p:spPr>
            <a:xfrm>
              <a:off x="-1054850" y="3608375"/>
              <a:ext cx="98375" cy="83775"/>
            </a:xfrm>
            <a:custGeom>
              <a:rect b="b" l="l" r="r" t="t"/>
              <a:pathLst>
                <a:path extrusionOk="0" h="3351" w="3935">
                  <a:moveTo>
                    <a:pt x="3286" y="0"/>
                  </a:moveTo>
                  <a:cubicBezTo>
                    <a:pt x="3065" y="0"/>
                    <a:pt x="2878" y="122"/>
                    <a:pt x="2814" y="360"/>
                  </a:cubicBezTo>
                  <a:cubicBezTo>
                    <a:pt x="2602" y="1121"/>
                    <a:pt x="1820" y="1460"/>
                    <a:pt x="1545" y="2115"/>
                  </a:cubicBezTo>
                  <a:cubicBezTo>
                    <a:pt x="1312" y="2284"/>
                    <a:pt x="1058" y="2454"/>
                    <a:pt x="804" y="2581"/>
                  </a:cubicBezTo>
                  <a:cubicBezTo>
                    <a:pt x="402" y="2729"/>
                    <a:pt x="1" y="2855"/>
                    <a:pt x="64" y="3342"/>
                  </a:cubicBezTo>
                  <a:cubicBezTo>
                    <a:pt x="126" y="3347"/>
                    <a:pt x="187" y="3350"/>
                    <a:pt x="248" y="3350"/>
                  </a:cubicBezTo>
                  <a:cubicBezTo>
                    <a:pt x="1839" y="3350"/>
                    <a:pt x="3181" y="1540"/>
                    <a:pt x="3934" y="339"/>
                  </a:cubicBezTo>
                  <a:cubicBezTo>
                    <a:pt x="3738" y="111"/>
                    <a:pt x="3496" y="0"/>
                    <a:pt x="3286"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3" name="Google Shape;5543;p31"/>
            <p:cNvSpPr/>
            <p:nvPr/>
          </p:nvSpPr>
          <p:spPr>
            <a:xfrm>
              <a:off x="-2025025" y="3796425"/>
              <a:ext cx="88800" cy="110275"/>
            </a:xfrm>
            <a:custGeom>
              <a:rect b="b" l="l" r="r" t="t"/>
              <a:pathLst>
                <a:path extrusionOk="0" h="4411" w="3552">
                  <a:moveTo>
                    <a:pt x="889" y="1"/>
                  </a:moveTo>
                  <a:cubicBezTo>
                    <a:pt x="649" y="1"/>
                    <a:pt x="619" y="221"/>
                    <a:pt x="1162" y="663"/>
                  </a:cubicBezTo>
                  <a:cubicBezTo>
                    <a:pt x="1373" y="832"/>
                    <a:pt x="1310" y="1001"/>
                    <a:pt x="1141" y="1150"/>
                  </a:cubicBezTo>
                  <a:cubicBezTo>
                    <a:pt x="992" y="1678"/>
                    <a:pt x="1881" y="2186"/>
                    <a:pt x="1141" y="2588"/>
                  </a:cubicBezTo>
                  <a:cubicBezTo>
                    <a:pt x="770" y="2670"/>
                    <a:pt x="1" y="4411"/>
                    <a:pt x="696" y="4411"/>
                  </a:cubicBezTo>
                  <a:cubicBezTo>
                    <a:pt x="716" y="4411"/>
                    <a:pt x="737" y="4409"/>
                    <a:pt x="760" y="4406"/>
                  </a:cubicBezTo>
                  <a:cubicBezTo>
                    <a:pt x="3552" y="1477"/>
                    <a:pt x="1512" y="1"/>
                    <a:pt x="889"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4" name="Google Shape;5544;p31"/>
            <p:cNvSpPr/>
            <p:nvPr/>
          </p:nvSpPr>
          <p:spPr>
            <a:xfrm>
              <a:off x="-2743625" y="4091025"/>
              <a:ext cx="81975" cy="78875"/>
            </a:xfrm>
            <a:custGeom>
              <a:rect b="b" l="l" r="r" t="t"/>
              <a:pathLst>
                <a:path extrusionOk="0" h="3155" w="3279">
                  <a:moveTo>
                    <a:pt x="2655" y="0"/>
                  </a:moveTo>
                  <a:cubicBezTo>
                    <a:pt x="2457" y="0"/>
                    <a:pt x="2305" y="192"/>
                    <a:pt x="1967" y="638"/>
                  </a:cubicBezTo>
                  <a:cubicBezTo>
                    <a:pt x="1269" y="1463"/>
                    <a:pt x="127" y="2034"/>
                    <a:pt x="0" y="3155"/>
                  </a:cubicBezTo>
                  <a:cubicBezTo>
                    <a:pt x="1756" y="2943"/>
                    <a:pt x="2411" y="2119"/>
                    <a:pt x="3279" y="300"/>
                  </a:cubicBezTo>
                  <a:cubicBezTo>
                    <a:pt x="2979" y="109"/>
                    <a:pt x="2804" y="0"/>
                    <a:pt x="2655"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5" name="Google Shape;5545;p31"/>
            <p:cNvSpPr/>
            <p:nvPr/>
          </p:nvSpPr>
          <p:spPr>
            <a:xfrm>
              <a:off x="-1964275" y="3977375"/>
              <a:ext cx="102600" cy="85350"/>
            </a:xfrm>
            <a:custGeom>
              <a:rect b="b" l="l" r="r" t="t"/>
              <a:pathLst>
                <a:path extrusionOk="0" h="3414" w="4104">
                  <a:moveTo>
                    <a:pt x="3439" y="0"/>
                  </a:moveTo>
                  <a:cubicBezTo>
                    <a:pt x="3010" y="0"/>
                    <a:pt x="3012" y="466"/>
                    <a:pt x="2814" y="700"/>
                  </a:cubicBezTo>
                  <a:cubicBezTo>
                    <a:pt x="2665" y="1145"/>
                    <a:pt x="1946" y="1335"/>
                    <a:pt x="1925" y="1758"/>
                  </a:cubicBezTo>
                  <a:cubicBezTo>
                    <a:pt x="1862" y="2836"/>
                    <a:pt x="635" y="2562"/>
                    <a:pt x="1" y="3090"/>
                  </a:cubicBezTo>
                  <a:cubicBezTo>
                    <a:pt x="278" y="3316"/>
                    <a:pt x="585" y="3413"/>
                    <a:pt x="902" y="3413"/>
                  </a:cubicBezTo>
                  <a:cubicBezTo>
                    <a:pt x="2401" y="3413"/>
                    <a:pt x="4103" y="1232"/>
                    <a:pt x="3702" y="45"/>
                  </a:cubicBezTo>
                  <a:cubicBezTo>
                    <a:pt x="3599" y="14"/>
                    <a:pt x="3513" y="0"/>
                    <a:pt x="3439"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6" name="Google Shape;5546;p31"/>
            <p:cNvSpPr/>
            <p:nvPr/>
          </p:nvSpPr>
          <p:spPr>
            <a:xfrm>
              <a:off x="-2311650" y="3692450"/>
              <a:ext cx="94325" cy="88925"/>
            </a:xfrm>
            <a:custGeom>
              <a:rect b="b" l="l" r="r" t="t"/>
              <a:pathLst>
                <a:path extrusionOk="0" h="3557" w="3773">
                  <a:moveTo>
                    <a:pt x="3321" y="0"/>
                  </a:moveTo>
                  <a:lnTo>
                    <a:pt x="3321" y="0"/>
                  </a:lnTo>
                  <a:cubicBezTo>
                    <a:pt x="1354" y="550"/>
                    <a:pt x="3109" y="2411"/>
                    <a:pt x="910" y="2749"/>
                  </a:cubicBezTo>
                  <a:cubicBezTo>
                    <a:pt x="635" y="2961"/>
                    <a:pt x="43" y="2686"/>
                    <a:pt x="0" y="3215"/>
                  </a:cubicBezTo>
                  <a:cubicBezTo>
                    <a:pt x="318" y="3453"/>
                    <a:pt x="646" y="3557"/>
                    <a:pt x="967" y="3557"/>
                  </a:cubicBezTo>
                  <a:cubicBezTo>
                    <a:pt x="2441" y="3557"/>
                    <a:pt x="3772" y="1372"/>
                    <a:pt x="3321"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7" name="Google Shape;5547;p31"/>
            <p:cNvSpPr/>
            <p:nvPr/>
          </p:nvSpPr>
          <p:spPr>
            <a:xfrm>
              <a:off x="-1678225" y="3763825"/>
              <a:ext cx="87800" cy="86200"/>
            </a:xfrm>
            <a:custGeom>
              <a:rect b="b" l="l" r="r" t="t"/>
              <a:pathLst>
                <a:path extrusionOk="0" h="3448" w="3512">
                  <a:moveTo>
                    <a:pt x="2538" y="0"/>
                  </a:moveTo>
                  <a:lnTo>
                    <a:pt x="2538" y="0"/>
                  </a:lnTo>
                  <a:cubicBezTo>
                    <a:pt x="2010" y="360"/>
                    <a:pt x="1777" y="1037"/>
                    <a:pt x="1016" y="1163"/>
                  </a:cubicBezTo>
                  <a:cubicBezTo>
                    <a:pt x="614" y="1375"/>
                    <a:pt x="550" y="1819"/>
                    <a:pt x="275" y="2136"/>
                  </a:cubicBezTo>
                  <a:cubicBezTo>
                    <a:pt x="0" y="2454"/>
                    <a:pt x="297" y="3448"/>
                    <a:pt x="783" y="3448"/>
                  </a:cubicBezTo>
                  <a:cubicBezTo>
                    <a:pt x="1756" y="3384"/>
                    <a:pt x="3088" y="3363"/>
                    <a:pt x="2708" y="2157"/>
                  </a:cubicBezTo>
                  <a:lnTo>
                    <a:pt x="2581" y="2115"/>
                  </a:lnTo>
                  <a:cubicBezTo>
                    <a:pt x="2242" y="2263"/>
                    <a:pt x="2306" y="2644"/>
                    <a:pt x="2010" y="2792"/>
                  </a:cubicBezTo>
                  <a:cubicBezTo>
                    <a:pt x="1919" y="2832"/>
                    <a:pt x="1780" y="2858"/>
                    <a:pt x="1669" y="2858"/>
                  </a:cubicBezTo>
                  <a:cubicBezTo>
                    <a:pt x="1547" y="2858"/>
                    <a:pt x="1458" y="2827"/>
                    <a:pt x="1502" y="2750"/>
                  </a:cubicBezTo>
                  <a:cubicBezTo>
                    <a:pt x="1735" y="2390"/>
                    <a:pt x="1291" y="1798"/>
                    <a:pt x="2010" y="1629"/>
                  </a:cubicBezTo>
                  <a:cubicBezTo>
                    <a:pt x="2581" y="1396"/>
                    <a:pt x="3511" y="296"/>
                    <a:pt x="2538"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8" name="Google Shape;5548;p31"/>
            <p:cNvSpPr/>
            <p:nvPr/>
          </p:nvSpPr>
          <p:spPr>
            <a:xfrm>
              <a:off x="-2786250" y="4057250"/>
              <a:ext cx="89275" cy="103275"/>
            </a:xfrm>
            <a:custGeom>
              <a:rect b="b" l="l" r="r" t="t"/>
              <a:pathLst>
                <a:path extrusionOk="0" h="4131" w="3571">
                  <a:moveTo>
                    <a:pt x="3320" y="1"/>
                  </a:moveTo>
                  <a:cubicBezTo>
                    <a:pt x="3281" y="1"/>
                    <a:pt x="3236" y="14"/>
                    <a:pt x="3186" y="43"/>
                  </a:cubicBezTo>
                  <a:cubicBezTo>
                    <a:pt x="1875" y="297"/>
                    <a:pt x="902" y="1799"/>
                    <a:pt x="500" y="2941"/>
                  </a:cubicBezTo>
                  <a:cubicBezTo>
                    <a:pt x="0" y="3367"/>
                    <a:pt x="808" y="4130"/>
                    <a:pt x="1326" y="4130"/>
                  </a:cubicBezTo>
                  <a:cubicBezTo>
                    <a:pt x="1553" y="4130"/>
                    <a:pt x="1725" y="3983"/>
                    <a:pt x="1705" y="3596"/>
                  </a:cubicBezTo>
                  <a:cubicBezTo>
                    <a:pt x="1748" y="3195"/>
                    <a:pt x="1134" y="2793"/>
                    <a:pt x="1473" y="2454"/>
                  </a:cubicBezTo>
                  <a:cubicBezTo>
                    <a:pt x="2107" y="1862"/>
                    <a:pt x="2424" y="1016"/>
                    <a:pt x="3334" y="614"/>
                  </a:cubicBezTo>
                  <a:cubicBezTo>
                    <a:pt x="3570" y="487"/>
                    <a:pt x="3557" y="1"/>
                    <a:pt x="3320"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9" name="Google Shape;5549;p31"/>
            <p:cNvSpPr/>
            <p:nvPr/>
          </p:nvSpPr>
          <p:spPr>
            <a:xfrm>
              <a:off x="-1699900" y="4050150"/>
              <a:ext cx="94675" cy="82875"/>
            </a:xfrm>
            <a:custGeom>
              <a:rect b="b" l="l" r="r" t="t"/>
              <a:pathLst>
                <a:path extrusionOk="0" h="3315" w="3787">
                  <a:moveTo>
                    <a:pt x="2841" y="0"/>
                  </a:moveTo>
                  <a:cubicBezTo>
                    <a:pt x="2127" y="0"/>
                    <a:pt x="1428" y="2279"/>
                    <a:pt x="952" y="2590"/>
                  </a:cubicBezTo>
                  <a:cubicBezTo>
                    <a:pt x="719" y="2759"/>
                    <a:pt x="0" y="2611"/>
                    <a:pt x="402" y="3225"/>
                  </a:cubicBezTo>
                  <a:cubicBezTo>
                    <a:pt x="528" y="3288"/>
                    <a:pt x="645" y="3315"/>
                    <a:pt x="756" y="3315"/>
                  </a:cubicBezTo>
                  <a:cubicBezTo>
                    <a:pt x="1391" y="3315"/>
                    <a:pt x="1814" y="2413"/>
                    <a:pt x="2390" y="2125"/>
                  </a:cubicBezTo>
                  <a:cubicBezTo>
                    <a:pt x="2919" y="1596"/>
                    <a:pt x="3786" y="1089"/>
                    <a:pt x="3173" y="179"/>
                  </a:cubicBezTo>
                  <a:cubicBezTo>
                    <a:pt x="3062" y="55"/>
                    <a:pt x="2952" y="0"/>
                    <a:pt x="2841"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0" name="Google Shape;5550;p31"/>
            <p:cNvSpPr/>
            <p:nvPr/>
          </p:nvSpPr>
          <p:spPr>
            <a:xfrm>
              <a:off x="-2789625" y="3788150"/>
              <a:ext cx="65050" cy="96625"/>
            </a:xfrm>
            <a:custGeom>
              <a:rect b="b" l="l" r="r" t="t"/>
              <a:pathLst>
                <a:path extrusionOk="0" h="3865" w="2602">
                  <a:moveTo>
                    <a:pt x="1840" y="0"/>
                  </a:moveTo>
                  <a:lnTo>
                    <a:pt x="1840" y="0"/>
                  </a:lnTo>
                  <a:cubicBezTo>
                    <a:pt x="1312" y="1481"/>
                    <a:pt x="1502" y="2813"/>
                    <a:pt x="0" y="3849"/>
                  </a:cubicBezTo>
                  <a:cubicBezTo>
                    <a:pt x="99" y="3859"/>
                    <a:pt x="189" y="3864"/>
                    <a:pt x="273" y="3864"/>
                  </a:cubicBezTo>
                  <a:cubicBezTo>
                    <a:pt x="1228" y="3864"/>
                    <a:pt x="1253" y="3226"/>
                    <a:pt x="1798" y="2623"/>
                  </a:cubicBezTo>
                  <a:cubicBezTo>
                    <a:pt x="2602" y="2073"/>
                    <a:pt x="2559" y="719"/>
                    <a:pt x="1840"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1" name="Google Shape;5551;p31"/>
            <p:cNvSpPr/>
            <p:nvPr/>
          </p:nvSpPr>
          <p:spPr>
            <a:xfrm>
              <a:off x="-1955800" y="3959800"/>
              <a:ext cx="84075" cy="62725"/>
            </a:xfrm>
            <a:custGeom>
              <a:rect b="b" l="l" r="r" t="t"/>
              <a:pathLst>
                <a:path extrusionOk="0" h="2509" w="3363">
                  <a:moveTo>
                    <a:pt x="2039" y="1"/>
                  </a:moveTo>
                  <a:cubicBezTo>
                    <a:pt x="1810" y="1"/>
                    <a:pt x="1590" y="17"/>
                    <a:pt x="1417" y="29"/>
                  </a:cubicBezTo>
                  <a:cubicBezTo>
                    <a:pt x="1840" y="1361"/>
                    <a:pt x="0" y="1425"/>
                    <a:pt x="402" y="2228"/>
                  </a:cubicBezTo>
                  <a:cubicBezTo>
                    <a:pt x="582" y="2430"/>
                    <a:pt x="773" y="2509"/>
                    <a:pt x="968" y="2509"/>
                  </a:cubicBezTo>
                  <a:cubicBezTo>
                    <a:pt x="1551" y="2509"/>
                    <a:pt x="2173" y="1800"/>
                    <a:pt x="2665" y="1530"/>
                  </a:cubicBezTo>
                  <a:cubicBezTo>
                    <a:pt x="2897" y="1277"/>
                    <a:pt x="2771" y="748"/>
                    <a:pt x="3363" y="748"/>
                  </a:cubicBezTo>
                  <a:cubicBezTo>
                    <a:pt x="3332" y="117"/>
                    <a:pt x="2652" y="1"/>
                    <a:pt x="2039"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2" name="Google Shape;5552;p31"/>
            <p:cNvSpPr/>
            <p:nvPr/>
          </p:nvSpPr>
          <p:spPr>
            <a:xfrm>
              <a:off x="-2043050" y="3795025"/>
              <a:ext cx="43900" cy="86200"/>
            </a:xfrm>
            <a:custGeom>
              <a:rect b="b" l="l" r="r" t="t"/>
              <a:pathLst>
                <a:path extrusionOk="0" h="3448" w="1756">
                  <a:moveTo>
                    <a:pt x="741" y="0"/>
                  </a:moveTo>
                  <a:cubicBezTo>
                    <a:pt x="587" y="0"/>
                    <a:pt x="455" y="42"/>
                    <a:pt x="402" y="233"/>
                  </a:cubicBezTo>
                  <a:cubicBezTo>
                    <a:pt x="1756" y="867"/>
                    <a:pt x="0" y="1840"/>
                    <a:pt x="212" y="2771"/>
                  </a:cubicBezTo>
                  <a:cubicBezTo>
                    <a:pt x="233" y="3045"/>
                    <a:pt x="64" y="3426"/>
                    <a:pt x="593" y="3447"/>
                  </a:cubicBezTo>
                  <a:cubicBezTo>
                    <a:pt x="1692" y="3405"/>
                    <a:pt x="1142" y="1375"/>
                    <a:pt x="1692" y="571"/>
                  </a:cubicBezTo>
                  <a:cubicBezTo>
                    <a:pt x="1354" y="486"/>
                    <a:pt x="1523" y="106"/>
                    <a:pt x="1206" y="21"/>
                  </a:cubicBezTo>
                  <a:cubicBezTo>
                    <a:pt x="1178" y="25"/>
                    <a:pt x="1149" y="27"/>
                    <a:pt x="1119" y="27"/>
                  </a:cubicBezTo>
                  <a:cubicBezTo>
                    <a:pt x="999" y="27"/>
                    <a:pt x="863" y="0"/>
                    <a:pt x="741"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3" name="Google Shape;5553;p31"/>
            <p:cNvSpPr/>
            <p:nvPr/>
          </p:nvSpPr>
          <p:spPr>
            <a:xfrm>
              <a:off x="-1207125" y="3842325"/>
              <a:ext cx="99900" cy="81125"/>
            </a:xfrm>
            <a:custGeom>
              <a:rect b="b" l="l" r="r" t="t"/>
              <a:pathLst>
                <a:path extrusionOk="0" h="3245" w="3996">
                  <a:moveTo>
                    <a:pt x="3626" y="1"/>
                  </a:moveTo>
                  <a:cubicBezTo>
                    <a:pt x="3227" y="1"/>
                    <a:pt x="2608" y="447"/>
                    <a:pt x="2813" y="857"/>
                  </a:cubicBezTo>
                  <a:cubicBezTo>
                    <a:pt x="2708" y="1788"/>
                    <a:pt x="614" y="2253"/>
                    <a:pt x="1" y="3057"/>
                  </a:cubicBezTo>
                  <a:cubicBezTo>
                    <a:pt x="184" y="3187"/>
                    <a:pt x="386" y="3245"/>
                    <a:pt x="600" y="3245"/>
                  </a:cubicBezTo>
                  <a:cubicBezTo>
                    <a:pt x="1841" y="3245"/>
                    <a:pt x="3462" y="1307"/>
                    <a:pt x="3913" y="477"/>
                  </a:cubicBezTo>
                  <a:cubicBezTo>
                    <a:pt x="3995" y="133"/>
                    <a:pt x="3843" y="1"/>
                    <a:pt x="3626"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4" name="Google Shape;5554;p31"/>
            <p:cNvSpPr/>
            <p:nvPr/>
          </p:nvSpPr>
          <p:spPr>
            <a:xfrm>
              <a:off x="-1440825" y="3903950"/>
              <a:ext cx="90450" cy="87775"/>
            </a:xfrm>
            <a:custGeom>
              <a:rect b="b" l="l" r="r" t="t"/>
              <a:pathLst>
                <a:path extrusionOk="0" h="3511" w="3618">
                  <a:moveTo>
                    <a:pt x="3045" y="1"/>
                  </a:moveTo>
                  <a:cubicBezTo>
                    <a:pt x="2929" y="1"/>
                    <a:pt x="2820" y="50"/>
                    <a:pt x="2750" y="169"/>
                  </a:cubicBezTo>
                  <a:cubicBezTo>
                    <a:pt x="2390" y="740"/>
                    <a:pt x="3152" y="1607"/>
                    <a:pt x="2221" y="1755"/>
                  </a:cubicBezTo>
                  <a:cubicBezTo>
                    <a:pt x="1735" y="2178"/>
                    <a:pt x="1" y="2728"/>
                    <a:pt x="1016" y="3511"/>
                  </a:cubicBezTo>
                  <a:cubicBezTo>
                    <a:pt x="1798" y="2876"/>
                    <a:pt x="3575" y="2601"/>
                    <a:pt x="3427" y="1396"/>
                  </a:cubicBezTo>
                  <a:cubicBezTo>
                    <a:pt x="3617" y="1078"/>
                    <a:pt x="3427" y="740"/>
                    <a:pt x="3554" y="444"/>
                  </a:cubicBezTo>
                  <a:cubicBezTo>
                    <a:pt x="3540" y="203"/>
                    <a:pt x="3279" y="1"/>
                    <a:pt x="3045"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5" name="Google Shape;5555;p31"/>
            <p:cNvSpPr/>
            <p:nvPr/>
          </p:nvSpPr>
          <p:spPr>
            <a:xfrm>
              <a:off x="-2317450" y="3668875"/>
              <a:ext cx="96225" cy="98400"/>
            </a:xfrm>
            <a:custGeom>
              <a:rect b="b" l="l" r="r" t="t"/>
              <a:pathLst>
                <a:path extrusionOk="0" h="3936" w="3849">
                  <a:moveTo>
                    <a:pt x="1791" y="0"/>
                  </a:moveTo>
                  <a:cubicBezTo>
                    <a:pt x="1353" y="0"/>
                    <a:pt x="906" y="63"/>
                    <a:pt x="825" y="457"/>
                  </a:cubicBezTo>
                  <a:cubicBezTo>
                    <a:pt x="1163" y="1091"/>
                    <a:pt x="359" y="1683"/>
                    <a:pt x="867" y="2275"/>
                  </a:cubicBezTo>
                  <a:cubicBezTo>
                    <a:pt x="874" y="2276"/>
                    <a:pt x="881" y="2276"/>
                    <a:pt x="888" y="2276"/>
                  </a:cubicBezTo>
                  <a:cubicBezTo>
                    <a:pt x="1665" y="2276"/>
                    <a:pt x="1339" y="1130"/>
                    <a:pt x="2051" y="795"/>
                  </a:cubicBezTo>
                  <a:lnTo>
                    <a:pt x="2051" y="795"/>
                  </a:lnTo>
                  <a:cubicBezTo>
                    <a:pt x="2013" y="1637"/>
                    <a:pt x="1854" y="3241"/>
                    <a:pt x="805" y="3241"/>
                  </a:cubicBezTo>
                  <a:cubicBezTo>
                    <a:pt x="695" y="3241"/>
                    <a:pt x="575" y="3223"/>
                    <a:pt x="444" y="3185"/>
                  </a:cubicBezTo>
                  <a:lnTo>
                    <a:pt x="444" y="3185"/>
                  </a:lnTo>
                  <a:cubicBezTo>
                    <a:pt x="1" y="3642"/>
                    <a:pt x="446" y="3936"/>
                    <a:pt x="907" y="3936"/>
                  </a:cubicBezTo>
                  <a:cubicBezTo>
                    <a:pt x="1151" y="3936"/>
                    <a:pt x="1398" y="3854"/>
                    <a:pt x="1523" y="3671"/>
                  </a:cubicBezTo>
                  <a:cubicBezTo>
                    <a:pt x="2009" y="3523"/>
                    <a:pt x="2284" y="3121"/>
                    <a:pt x="2643" y="2868"/>
                  </a:cubicBezTo>
                  <a:lnTo>
                    <a:pt x="2643" y="2550"/>
                  </a:lnTo>
                  <a:cubicBezTo>
                    <a:pt x="1671" y="1958"/>
                    <a:pt x="3849" y="1556"/>
                    <a:pt x="2453" y="12"/>
                  </a:cubicBezTo>
                  <a:lnTo>
                    <a:pt x="2453" y="12"/>
                  </a:lnTo>
                  <a:cubicBezTo>
                    <a:pt x="2425" y="14"/>
                    <a:pt x="2395" y="14"/>
                    <a:pt x="2363" y="14"/>
                  </a:cubicBezTo>
                  <a:cubicBezTo>
                    <a:pt x="2200" y="14"/>
                    <a:pt x="1997" y="0"/>
                    <a:pt x="1791"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6" name="Google Shape;5556;p31"/>
            <p:cNvSpPr/>
            <p:nvPr/>
          </p:nvSpPr>
          <p:spPr>
            <a:xfrm>
              <a:off x="-2754200" y="4058850"/>
              <a:ext cx="89900" cy="74375"/>
            </a:xfrm>
            <a:custGeom>
              <a:rect b="b" l="l" r="r" t="t"/>
              <a:pathLst>
                <a:path extrusionOk="0" h="2975" w="3596">
                  <a:moveTo>
                    <a:pt x="2052" y="0"/>
                  </a:moveTo>
                  <a:lnTo>
                    <a:pt x="2052" y="0"/>
                  </a:lnTo>
                  <a:cubicBezTo>
                    <a:pt x="2094" y="170"/>
                    <a:pt x="2115" y="339"/>
                    <a:pt x="1904" y="445"/>
                  </a:cubicBezTo>
                  <a:cubicBezTo>
                    <a:pt x="1333" y="762"/>
                    <a:pt x="0" y="2496"/>
                    <a:pt x="698" y="2919"/>
                  </a:cubicBezTo>
                  <a:cubicBezTo>
                    <a:pt x="785" y="2957"/>
                    <a:pt x="864" y="2974"/>
                    <a:pt x="936" y="2974"/>
                  </a:cubicBezTo>
                  <a:cubicBezTo>
                    <a:pt x="1184" y="2974"/>
                    <a:pt x="1360" y="2782"/>
                    <a:pt x="1523" y="2602"/>
                  </a:cubicBezTo>
                  <a:cubicBezTo>
                    <a:pt x="1988" y="1671"/>
                    <a:pt x="2919" y="1164"/>
                    <a:pt x="3596" y="445"/>
                  </a:cubicBezTo>
                  <a:cubicBezTo>
                    <a:pt x="3543" y="127"/>
                    <a:pt x="3268" y="80"/>
                    <a:pt x="2951" y="80"/>
                  </a:cubicBezTo>
                  <a:cubicBezTo>
                    <a:pt x="2815" y="80"/>
                    <a:pt x="2671" y="89"/>
                    <a:pt x="2534" y="89"/>
                  </a:cubicBezTo>
                  <a:cubicBezTo>
                    <a:pt x="2351" y="89"/>
                    <a:pt x="2179" y="73"/>
                    <a:pt x="2052"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7" name="Google Shape;5557;p31"/>
            <p:cNvSpPr/>
            <p:nvPr/>
          </p:nvSpPr>
          <p:spPr>
            <a:xfrm>
              <a:off x="-1445700" y="3896300"/>
              <a:ext cx="88975" cy="104875"/>
            </a:xfrm>
            <a:custGeom>
              <a:rect b="b" l="l" r="r" t="t"/>
              <a:pathLst>
                <a:path extrusionOk="0" h="4195" w="3559">
                  <a:moveTo>
                    <a:pt x="2453" y="1"/>
                  </a:moveTo>
                  <a:cubicBezTo>
                    <a:pt x="2421" y="1"/>
                    <a:pt x="2387" y="4"/>
                    <a:pt x="2353" y="10"/>
                  </a:cubicBezTo>
                  <a:cubicBezTo>
                    <a:pt x="2036" y="263"/>
                    <a:pt x="1697" y="454"/>
                    <a:pt x="1316" y="581"/>
                  </a:cubicBezTo>
                  <a:cubicBezTo>
                    <a:pt x="1278" y="1166"/>
                    <a:pt x="1545" y="1268"/>
                    <a:pt x="1822" y="1268"/>
                  </a:cubicBezTo>
                  <a:cubicBezTo>
                    <a:pt x="1970" y="1268"/>
                    <a:pt x="2120" y="1239"/>
                    <a:pt x="2229" y="1239"/>
                  </a:cubicBezTo>
                  <a:cubicBezTo>
                    <a:pt x="2366" y="1239"/>
                    <a:pt x="2436" y="1285"/>
                    <a:pt x="2353" y="1490"/>
                  </a:cubicBezTo>
                  <a:cubicBezTo>
                    <a:pt x="1972" y="2273"/>
                    <a:pt x="724" y="2357"/>
                    <a:pt x="534" y="3288"/>
                  </a:cubicBezTo>
                  <a:cubicBezTo>
                    <a:pt x="1" y="3751"/>
                    <a:pt x="212" y="4195"/>
                    <a:pt x="588" y="4195"/>
                  </a:cubicBezTo>
                  <a:cubicBezTo>
                    <a:pt x="778" y="4195"/>
                    <a:pt x="1011" y="4080"/>
                    <a:pt x="1211" y="3795"/>
                  </a:cubicBezTo>
                  <a:cubicBezTo>
                    <a:pt x="640" y="2865"/>
                    <a:pt x="2120" y="2759"/>
                    <a:pt x="2501" y="2167"/>
                  </a:cubicBezTo>
                  <a:cubicBezTo>
                    <a:pt x="3558" y="1977"/>
                    <a:pt x="2459" y="771"/>
                    <a:pt x="3241" y="285"/>
                  </a:cubicBezTo>
                  <a:cubicBezTo>
                    <a:pt x="2954" y="246"/>
                    <a:pt x="2754" y="1"/>
                    <a:pt x="2453"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8" name="Google Shape;5558;p31"/>
            <p:cNvSpPr/>
            <p:nvPr/>
          </p:nvSpPr>
          <p:spPr>
            <a:xfrm>
              <a:off x="-2068950" y="3801350"/>
              <a:ext cx="38075" cy="101025"/>
            </a:xfrm>
            <a:custGeom>
              <a:rect b="b" l="l" r="r" t="t"/>
              <a:pathLst>
                <a:path extrusionOk="0" h="4041" w="1523">
                  <a:moveTo>
                    <a:pt x="1438" y="1"/>
                  </a:moveTo>
                  <a:cubicBezTo>
                    <a:pt x="317" y="466"/>
                    <a:pt x="571" y="1629"/>
                    <a:pt x="148" y="2496"/>
                  </a:cubicBezTo>
                  <a:cubicBezTo>
                    <a:pt x="381" y="3025"/>
                    <a:pt x="0" y="3829"/>
                    <a:pt x="1015" y="4040"/>
                  </a:cubicBezTo>
                  <a:cubicBezTo>
                    <a:pt x="1332" y="3998"/>
                    <a:pt x="1311" y="3892"/>
                    <a:pt x="1184" y="3660"/>
                  </a:cubicBezTo>
                  <a:cubicBezTo>
                    <a:pt x="190" y="2412"/>
                    <a:pt x="1523" y="1270"/>
                    <a:pt x="1438"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9" name="Google Shape;5559;p31"/>
            <p:cNvSpPr/>
            <p:nvPr/>
          </p:nvSpPr>
          <p:spPr>
            <a:xfrm>
              <a:off x="-1966375" y="3961950"/>
              <a:ext cx="61350" cy="83775"/>
            </a:xfrm>
            <a:custGeom>
              <a:rect b="b" l="l" r="r" t="t"/>
              <a:pathLst>
                <a:path extrusionOk="0" h="3351" w="2454">
                  <a:moveTo>
                    <a:pt x="1687" y="0"/>
                  </a:moveTo>
                  <a:cubicBezTo>
                    <a:pt x="1476" y="0"/>
                    <a:pt x="1240" y="400"/>
                    <a:pt x="1036" y="493"/>
                  </a:cubicBezTo>
                  <a:cubicBezTo>
                    <a:pt x="1142" y="1064"/>
                    <a:pt x="656" y="1381"/>
                    <a:pt x="317" y="1762"/>
                  </a:cubicBezTo>
                  <a:cubicBezTo>
                    <a:pt x="0" y="2290"/>
                    <a:pt x="402" y="2734"/>
                    <a:pt x="571" y="3179"/>
                  </a:cubicBezTo>
                  <a:cubicBezTo>
                    <a:pt x="615" y="3310"/>
                    <a:pt x="743" y="3351"/>
                    <a:pt x="892" y="3351"/>
                  </a:cubicBezTo>
                  <a:cubicBezTo>
                    <a:pt x="1032" y="3351"/>
                    <a:pt x="1189" y="3315"/>
                    <a:pt x="1311" y="3284"/>
                  </a:cubicBezTo>
                  <a:cubicBezTo>
                    <a:pt x="1967" y="3136"/>
                    <a:pt x="1565" y="2586"/>
                    <a:pt x="1777" y="2269"/>
                  </a:cubicBezTo>
                  <a:lnTo>
                    <a:pt x="1777" y="2269"/>
                  </a:lnTo>
                  <a:cubicBezTo>
                    <a:pt x="1701" y="2283"/>
                    <a:pt x="1629" y="2289"/>
                    <a:pt x="1560" y="2289"/>
                  </a:cubicBezTo>
                  <a:cubicBezTo>
                    <a:pt x="901" y="2289"/>
                    <a:pt x="610" y="1691"/>
                    <a:pt x="1396" y="1423"/>
                  </a:cubicBezTo>
                  <a:cubicBezTo>
                    <a:pt x="2453" y="1127"/>
                    <a:pt x="2136" y="598"/>
                    <a:pt x="1777" y="27"/>
                  </a:cubicBezTo>
                  <a:cubicBezTo>
                    <a:pt x="1747" y="9"/>
                    <a:pt x="1717" y="0"/>
                    <a:pt x="1687"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0" name="Google Shape;5560;p31"/>
            <p:cNvSpPr/>
            <p:nvPr/>
          </p:nvSpPr>
          <p:spPr>
            <a:xfrm>
              <a:off x="-2808675" y="3778450"/>
              <a:ext cx="49750" cy="85475"/>
            </a:xfrm>
            <a:custGeom>
              <a:rect b="b" l="l" r="r" t="t"/>
              <a:pathLst>
                <a:path extrusionOk="0" h="3419" w="1990">
                  <a:moveTo>
                    <a:pt x="1208" y="0"/>
                  </a:moveTo>
                  <a:cubicBezTo>
                    <a:pt x="771" y="0"/>
                    <a:pt x="203" y="848"/>
                    <a:pt x="170" y="1213"/>
                  </a:cubicBezTo>
                  <a:cubicBezTo>
                    <a:pt x="149" y="1572"/>
                    <a:pt x="86" y="1932"/>
                    <a:pt x="276" y="2270"/>
                  </a:cubicBezTo>
                  <a:cubicBezTo>
                    <a:pt x="377" y="2317"/>
                    <a:pt x="456" y="2337"/>
                    <a:pt x="519" y="2337"/>
                  </a:cubicBezTo>
                  <a:cubicBezTo>
                    <a:pt x="852" y="2337"/>
                    <a:pt x="738" y="1784"/>
                    <a:pt x="1058" y="1784"/>
                  </a:cubicBezTo>
                  <a:cubicBezTo>
                    <a:pt x="1376" y="3412"/>
                    <a:pt x="191" y="2440"/>
                    <a:pt x="1" y="3137"/>
                  </a:cubicBezTo>
                  <a:cubicBezTo>
                    <a:pt x="170" y="3351"/>
                    <a:pt x="359" y="3419"/>
                    <a:pt x="551" y="3419"/>
                  </a:cubicBezTo>
                  <a:cubicBezTo>
                    <a:pt x="816" y="3419"/>
                    <a:pt x="1089" y="3292"/>
                    <a:pt x="1333" y="3243"/>
                  </a:cubicBezTo>
                  <a:cubicBezTo>
                    <a:pt x="1989" y="3095"/>
                    <a:pt x="1672" y="1551"/>
                    <a:pt x="1460" y="1086"/>
                  </a:cubicBezTo>
                  <a:cubicBezTo>
                    <a:pt x="1249" y="832"/>
                    <a:pt x="1270" y="452"/>
                    <a:pt x="1524" y="219"/>
                  </a:cubicBezTo>
                  <a:cubicBezTo>
                    <a:pt x="1437" y="64"/>
                    <a:pt x="1327" y="0"/>
                    <a:pt x="1208"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1" name="Google Shape;5561;p31"/>
            <p:cNvSpPr/>
            <p:nvPr/>
          </p:nvSpPr>
          <p:spPr>
            <a:xfrm>
              <a:off x="-1088675" y="3593575"/>
              <a:ext cx="68750" cy="87825"/>
            </a:xfrm>
            <a:custGeom>
              <a:rect b="b" l="l" r="r" t="t"/>
              <a:pathLst>
                <a:path extrusionOk="0" h="3513" w="2750">
                  <a:moveTo>
                    <a:pt x="2580" y="0"/>
                  </a:moveTo>
                  <a:lnTo>
                    <a:pt x="2580" y="0"/>
                  </a:lnTo>
                  <a:cubicBezTo>
                    <a:pt x="1544" y="64"/>
                    <a:pt x="635" y="1481"/>
                    <a:pt x="317" y="2369"/>
                  </a:cubicBezTo>
                  <a:cubicBezTo>
                    <a:pt x="0" y="2813"/>
                    <a:pt x="317" y="3194"/>
                    <a:pt x="677" y="3490"/>
                  </a:cubicBezTo>
                  <a:cubicBezTo>
                    <a:pt x="793" y="3505"/>
                    <a:pt x="890" y="3512"/>
                    <a:pt x="969" y="3512"/>
                  </a:cubicBezTo>
                  <a:cubicBezTo>
                    <a:pt x="1875" y="3512"/>
                    <a:pt x="589" y="2577"/>
                    <a:pt x="1036" y="2052"/>
                  </a:cubicBezTo>
                  <a:cubicBezTo>
                    <a:pt x="1269" y="1819"/>
                    <a:pt x="1354" y="1502"/>
                    <a:pt x="1607" y="1248"/>
                  </a:cubicBezTo>
                  <a:cubicBezTo>
                    <a:pt x="2750" y="1100"/>
                    <a:pt x="2305" y="825"/>
                    <a:pt x="2580"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2" name="Google Shape;5562;p31"/>
            <p:cNvSpPr/>
            <p:nvPr/>
          </p:nvSpPr>
          <p:spPr>
            <a:xfrm>
              <a:off x="-1974075" y="3998050"/>
              <a:ext cx="84900" cy="53525"/>
            </a:xfrm>
            <a:custGeom>
              <a:rect b="b" l="l" r="r" t="t"/>
              <a:pathLst>
                <a:path extrusionOk="0" h="2141" w="3396">
                  <a:moveTo>
                    <a:pt x="3396" y="0"/>
                  </a:moveTo>
                  <a:cubicBezTo>
                    <a:pt x="2846" y="64"/>
                    <a:pt x="2381" y="360"/>
                    <a:pt x="2085" y="804"/>
                  </a:cubicBezTo>
                  <a:cubicBezTo>
                    <a:pt x="2063" y="1058"/>
                    <a:pt x="1408" y="1100"/>
                    <a:pt x="1810" y="1502"/>
                  </a:cubicBezTo>
                  <a:cubicBezTo>
                    <a:pt x="1915" y="1629"/>
                    <a:pt x="1810" y="1756"/>
                    <a:pt x="1598" y="1777"/>
                  </a:cubicBezTo>
                  <a:cubicBezTo>
                    <a:pt x="1545" y="1777"/>
                    <a:pt x="1481" y="1778"/>
                    <a:pt x="1413" y="1778"/>
                  </a:cubicBezTo>
                  <a:cubicBezTo>
                    <a:pt x="1212" y="1778"/>
                    <a:pt x="990" y="1766"/>
                    <a:pt x="1006" y="1671"/>
                  </a:cubicBezTo>
                  <a:cubicBezTo>
                    <a:pt x="1091" y="1164"/>
                    <a:pt x="308" y="677"/>
                    <a:pt x="985" y="170"/>
                  </a:cubicBezTo>
                  <a:cubicBezTo>
                    <a:pt x="874" y="59"/>
                    <a:pt x="742" y="11"/>
                    <a:pt x="612" y="11"/>
                  </a:cubicBezTo>
                  <a:cubicBezTo>
                    <a:pt x="298" y="11"/>
                    <a:pt x="0" y="296"/>
                    <a:pt x="75" y="656"/>
                  </a:cubicBezTo>
                  <a:cubicBezTo>
                    <a:pt x="33" y="1015"/>
                    <a:pt x="329" y="1290"/>
                    <a:pt x="350" y="1650"/>
                  </a:cubicBezTo>
                  <a:cubicBezTo>
                    <a:pt x="366" y="1986"/>
                    <a:pt x="552" y="2141"/>
                    <a:pt x="844" y="2141"/>
                  </a:cubicBezTo>
                  <a:cubicBezTo>
                    <a:pt x="937" y="2141"/>
                    <a:pt x="1041" y="2125"/>
                    <a:pt x="1154" y="2094"/>
                  </a:cubicBezTo>
                  <a:cubicBezTo>
                    <a:pt x="1767" y="1904"/>
                    <a:pt x="2677" y="1967"/>
                    <a:pt x="2465" y="1015"/>
                  </a:cubicBezTo>
                  <a:cubicBezTo>
                    <a:pt x="2634" y="656"/>
                    <a:pt x="3311" y="444"/>
                    <a:pt x="3396"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3" name="Google Shape;5563;p31"/>
            <p:cNvSpPr/>
            <p:nvPr/>
          </p:nvSpPr>
          <p:spPr>
            <a:xfrm>
              <a:off x="-1722100" y="4027125"/>
              <a:ext cx="55525" cy="61375"/>
            </a:xfrm>
            <a:custGeom>
              <a:rect b="b" l="l" r="r" t="t"/>
              <a:pathLst>
                <a:path extrusionOk="0" h="2455" w="2221">
                  <a:moveTo>
                    <a:pt x="2221" y="1"/>
                  </a:moveTo>
                  <a:lnTo>
                    <a:pt x="2221" y="1"/>
                  </a:lnTo>
                  <a:cubicBezTo>
                    <a:pt x="804" y="318"/>
                    <a:pt x="360" y="1333"/>
                    <a:pt x="0" y="2390"/>
                  </a:cubicBezTo>
                  <a:cubicBezTo>
                    <a:pt x="108" y="2433"/>
                    <a:pt x="218" y="2455"/>
                    <a:pt x="327" y="2455"/>
                  </a:cubicBezTo>
                  <a:cubicBezTo>
                    <a:pt x="537" y="2455"/>
                    <a:pt x="742" y="2375"/>
                    <a:pt x="909" y="2221"/>
                  </a:cubicBezTo>
                  <a:cubicBezTo>
                    <a:pt x="1375" y="1862"/>
                    <a:pt x="1417" y="1227"/>
                    <a:pt x="2030" y="931"/>
                  </a:cubicBezTo>
                  <a:lnTo>
                    <a:pt x="2221" y="1"/>
                  </a:ln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4" name="Google Shape;5564;p31"/>
            <p:cNvSpPr/>
            <p:nvPr/>
          </p:nvSpPr>
          <p:spPr>
            <a:xfrm>
              <a:off x="-1677700" y="4028175"/>
              <a:ext cx="57125" cy="83050"/>
            </a:xfrm>
            <a:custGeom>
              <a:rect b="b" l="l" r="r" t="t"/>
              <a:pathLst>
                <a:path extrusionOk="0" h="3322" w="2285">
                  <a:moveTo>
                    <a:pt x="1735" y="1"/>
                  </a:moveTo>
                  <a:cubicBezTo>
                    <a:pt x="1396" y="149"/>
                    <a:pt x="677" y="128"/>
                    <a:pt x="1375" y="699"/>
                  </a:cubicBezTo>
                  <a:cubicBezTo>
                    <a:pt x="1841" y="1079"/>
                    <a:pt x="1" y="2327"/>
                    <a:pt x="254" y="3321"/>
                  </a:cubicBezTo>
                  <a:cubicBezTo>
                    <a:pt x="424" y="3300"/>
                    <a:pt x="614" y="3258"/>
                    <a:pt x="614" y="3131"/>
                  </a:cubicBezTo>
                  <a:cubicBezTo>
                    <a:pt x="572" y="2306"/>
                    <a:pt x="1545" y="1904"/>
                    <a:pt x="1714" y="1185"/>
                  </a:cubicBezTo>
                  <a:cubicBezTo>
                    <a:pt x="1746" y="1012"/>
                    <a:pt x="1834" y="955"/>
                    <a:pt x="1943" y="955"/>
                  </a:cubicBezTo>
                  <a:cubicBezTo>
                    <a:pt x="2048" y="955"/>
                    <a:pt x="2171" y="1007"/>
                    <a:pt x="2285" y="1058"/>
                  </a:cubicBezTo>
                  <a:cubicBezTo>
                    <a:pt x="2285" y="656"/>
                    <a:pt x="2242" y="233"/>
                    <a:pt x="1735"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5" name="Google Shape;5565;p31"/>
            <p:cNvSpPr/>
            <p:nvPr/>
          </p:nvSpPr>
          <p:spPr>
            <a:xfrm>
              <a:off x="-853400" y="3754725"/>
              <a:ext cx="70850" cy="55975"/>
            </a:xfrm>
            <a:custGeom>
              <a:rect b="b" l="l" r="r" t="t"/>
              <a:pathLst>
                <a:path extrusionOk="0" h="2239" w="2834">
                  <a:moveTo>
                    <a:pt x="2658" y="0"/>
                  </a:moveTo>
                  <a:cubicBezTo>
                    <a:pt x="2102" y="0"/>
                    <a:pt x="70" y="1639"/>
                    <a:pt x="1" y="1950"/>
                  </a:cubicBezTo>
                  <a:cubicBezTo>
                    <a:pt x="37" y="2133"/>
                    <a:pt x="200" y="2239"/>
                    <a:pt x="364" y="2239"/>
                  </a:cubicBezTo>
                  <a:cubicBezTo>
                    <a:pt x="485" y="2239"/>
                    <a:pt x="606" y="2182"/>
                    <a:pt x="677" y="2056"/>
                  </a:cubicBezTo>
                  <a:cubicBezTo>
                    <a:pt x="1248" y="1337"/>
                    <a:pt x="2285" y="1062"/>
                    <a:pt x="2771" y="280"/>
                  </a:cubicBezTo>
                  <a:cubicBezTo>
                    <a:pt x="2833" y="82"/>
                    <a:pt x="2783" y="0"/>
                    <a:pt x="2658"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6" name="Google Shape;5566;p31"/>
            <p:cNvSpPr/>
            <p:nvPr/>
          </p:nvSpPr>
          <p:spPr>
            <a:xfrm>
              <a:off x="-2343900" y="3700375"/>
              <a:ext cx="64525" cy="72450"/>
            </a:xfrm>
            <a:custGeom>
              <a:rect b="b" l="l" r="r" t="t"/>
              <a:pathLst>
                <a:path extrusionOk="0" h="2898" w="2581">
                  <a:moveTo>
                    <a:pt x="1333" y="0"/>
                  </a:moveTo>
                  <a:cubicBezTo>
                    <a:pt x="889" y="825"/>
                    <a:pt x="0" y="2454"/>
                    <a:pt x="1290" y="2898"/>
                  </a:cubicBezTo>
                  <a:cubicBezTo>
                    <a:pt x="1409" y="2752"/>
                    <a:pt x="1582" y="2736"/>
                    <a:pt x="1764" y="2736"/>
                  </a:cubicBezTo>
                  <a:cubicBezTo>
                    <a:pt x="1815" y="2736"/>
                    <a:pt x="1868" y="2737"/>
                    <a:pt x="1919" y="2737"/>
                  </a:cubicBezTo>
                  <a:cubicBezTo>
                    <a:pt x="2107" y="2737"/>
                    <a:pt x="2289" y="2720"/>
                    <a:pt x="2411" y="2559"/>
                  </a:cubicBezTo>
                  <a:cubicBezTo>
                    <a:pt x="2389" y="2558"/>
                    <a:pt x="2366" y="2557"/>
                    <a:pt x="2343" y="2557"/>
                  </a:cubicBezTo>
                  <a:cubicBezTo>
                    <a:pt x="2206" y="2557"/>
                    <a:pt x="2066" y="2580"/>
                    <a:pt x="1930" y="2580"/>
                  </a:cubicBezTo>
                  <a:cubicBezTo>
                    <a:pt x="1772" y="2580"/>
                    <a:pt x="1618" y="2549"/>
                    <a:pt x="1481" y="2411"/>
                  </a:cubicBezTo>
                  <a:cubicBezTo>
                    <a:pt x="1100" y="1629"/>
                    <a:pt x="2581" y="318"/>
                    <a:pt x="1333"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7" name="Google Shape;5567;p31"/>
            <p:cNvSpPr/>
            <p:nvPr/>
          </p:nvSpPr>
          <p:spPr>
            <a:xfrm>
              <a:off x="-1185450" y="4084450"/>
              <a:ext cx="52900" cy="46850"/>
            </a:xfrm>
            <a:custGeom>
              <a:rect b="b" l="l" r="r" t="t"/>
              <a:pathLst>
                <a:path extrusionOk="0" h="1874" w="2116">
                  <a:moveTo>
                    <a:pt x="1619" y="1"/>
                  </a:moveTo>
                  <a:cubicBezTo>
                    <a:pt x="1160" y="1"/>
                    <a:pt x="641" y="525"/>
                    <a:pt x="276" y="753"/>
                  </a:cubicBezTo>
                  <a:cubicBezTo>
                    <a:pt x="1" y="1049"/>
                    <a:pt x="170" y="1578"/>
                    <a:pt x="445" y="1874"/>
                  </a:cubicBezTo>
                  <a:cubicBezTo>
                    <a:pt x="1291" y="1578"/>
                    <a:pt x="1650" y="880"/>
                    <a:pt x="2116" y="288"/>
                  </a:cubicBezTo>
                  <a:cubicBezTo>
                    <a:pt x="1967" y="80"/>
                    <a:pt x="1798" y="1"/>
                    <a:pt x="1619"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8" name="Google Shape;5568;p31"/>
            <p:cNvSpPr/>
            <p:nvPr/>
          </p:nvSpPr>
          <p:spPr>
            <a:xfrm>
              <a:off x="-1229250" y="4107250"/>
              <a:ext cx="54925" cy="33150"/>
            </a:xfrm>
            <a:custGeom>
              <a:rect b="b" l="l" r="r" t="t"/>
              <a:pathLst>
                <a:path extrusionOk="0" h="1326" w="2197">
                  <a:moveTo>
                    <a:pt x="256" y="1"/>
                  </a:moveTo>
                  <a:cubicBezTo>
                    <a:pt x="0" y="1"/>
                    <a:pt x="44" y="176"/>
                    <a:pt x="167" y="666"/>
                  </a:cubicBezTo>
                  <a:cubicBezTo>
                    <a:pt x="615" y="1114"/>
                    <a:pt x="919" y="1326"/>
                    <a:pt x="1254" y="1326"/>
                  </a:cubicBezTo>
                  <a:cubicBezTo>
                    <a:pt x="1519" y="1326"/>
                    <a:pt x="1804" y="1193"/>
                    <a:pt x="2197" y="941"/>
                  </a:cubicBezTo>
                  <a:lnTo>
                    <a:pt x="2197" y="327"/>
                  </a:lnTo>
                  <a:cubicBezTo>
                    <a:pt x="1816" y="95"/>
                    <a:pt x="1372" y="264"/>
                    <a:pt x="991" y="137"/>
                  </a:cubicBezTo>
                  <a:cubicBezTo>
                    <a:pt x="630" y="54"/>
                    <a:pt x="397" y="1"/>
                    <a:pt x="256"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9" name="Google Shape;5569;p31"/>
            <p:cNvSpPr/>
            <p:nvPr/>
          </p:nvSpPr>
          <p:spPr>
            <a:xfrm>
              <a:off x="-1212950" y="3839725"/>
              <a:ext cx="111600" cy="76650"/>
            </a:xfrm>
            <a:custGeom>
              <a:rect b="b" l="l" r="r" t="t"/>
              <a:pathLst>
                <a:path extrusionOk="0" h="3066" w="4464">
                  <a:moveTo>
                    <a:pt x="3772" y="1"/>
                  </a:moveTo>
                  <a:cubicBezTo>
                    <a:pt x="2618" y="1"/>
                    <a:pt x="3318" y="1426"/>
                    <a:pt x="1947" y="1554"/>
                  </a:cubicBezTo>
                  <a:cubicBezTo>
                    <a:pt x="1926" y="2463"/>
                    <a:pt x="487" y="2146"/>
                    <a:pt x="1" y="2696"/>
                  </a:cubicBezTo>
                  <a:cubicBezTo>
                    <a:pt x="87" y="2953"/>
                    <a:pt x="240" y="3065"/>
                    <a:pt x="448" y="3065"/>
                  </a:cubicBezTo>
                  <a:cubicBezTo>
                    <a:pt x="548" y="3065"/>
                    <a:pt x="660" y="3040"/>
                    <a:pt x="784" y="2992"/>
                  </a:cubicBezTo>
                  <a:cubicBezTo>
                    <a:pt x="1439" y="2082"/>
                    <a:pt x="3279" y="2082"/>
                    <a:pt x="3173" y="729"/>
                  </a:cubicBezTo>
                  <a:cubicBezTo>
                    <a:pt x="3122" y="484"/>
                    <a:pt x="3487" y="270"/>
                    <a:pt x="3784" y="270"/>
                  </a:cubicBezTo>
                  <a:cubicBezTo>
                    <a:pt x="3975" y="270"/>
                    <a:pt x="4138" y="358"/>
                    <a:pt x="4146" y="581"/>
                  </a:cubicBezTo>
                  <a:cubicBezTo>
                    <a:pt x="4358" y="475"/>
                    <a:pt x="4379" y="263"/>
                    <a:pt x="4464" y="115"/>
                  </a:cubicBezTo>
                  <a:cubicBezTo>
                    <a:pt x="4178" y="35"/>
                    <a:pt x="3952" y="1"/>
                    <a:pt x="3772"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0" name="Google Shape;5570;p31"/>
            <p:cNvSpPr/>
            <p:nvPr/>
          </p:nvSpPr>
          <p:spPr>
            <a:xfrm>
              <a:off x="-1453300" y="3905525"/>
              <a:ext cx="62725" cy="53325"/>
            </a:xfrm>
            <a:custGeom>
              <a:rect b="b" l="l" r="r" t="t"/>
              <a:pathLst>
                <a:path extrusionOk="0" h="2133" w="2509">
                  <a:moveTo>
                    <a:pt x="1684" y="0"/>
                  </a:moveTo>
                  <a:cubicBezTo>
                    <a:pt x="1113" y="275"/>
                    <a:pt x="605" y="656"/>
                    <a:pt x="182" y="1142"/>
                  </a:cubicBezTo>
                  <a:cubicBezTo>
                    <a:pt x="0" y="1753"/>
                    <a:pt x="42" y="2133"/>
                    <a:pt x="273" y="2133"/>
                  </a:cubicBezTo>
                  <a:cubicBezTo>
                    <a:pt x="418" y="2133"/>
                    <a:pt x="637" y="1984"/>
                    <a:pt x="923" y="1650"/>
                  </a:cubicBezTo>
                  <a:cubicBezTo>
                    <a:pt x="1853" y="1290"/>
                    <a:pt x="2509" y="1311"/>
                    <a:pt x="1684" y="191"/>
                  </a:cubicBezTo>
                  <a:cubicBezTo>
                    <a:pt x="1747" y="169"/>
                    <a:pt x="1769" y="42"/>
                    <a:pt x="1684"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1" name="Google Shape;5571;p31"/>
            <p:cNvSpPr/>
            <p:nvPr/>
          </p:nvSpPr>
          <p:spPr>
            <a:xfrm>
              <a:off x="-1616375" y="3758075"/>
              <a:ext cx="48150" cy="53125"/>
            </a:xfrm>
            <a:custGeom>
              <a:rect b="b" l="l" r="r" t="t"/>
              <a:pathLst>
                <a:path extrusionOk="0" h="2125" w="1926">
                  <a:moveTo>
                    <a:pt x="769" y="0"/>
                  </a:moveTo>
                  <a:cubicBezTo>
                    <a:pt x="512" y="0"/>
                    <a:pt x="248" y="64"/>
                    <a:pt x="1" y="188"/>
                  </a:cubicBezTo>
                  <a:cubicBezTo>
                    <a:pt x="149" y="442"/>
                    <a:pt x="487" y="590"/>
                    <a:pt x="234" y="928"/>
                  </a:cubicBezTo>
                  <a:cubicBezTo>
                    <a:pt x="593" y="1288"/>
                    <a:pt x="276" y="1732"/>
                    <a:pt x="466" y="2112"/>
                  </a:cubicBezTo>
                  <a:cubicBezTo>
                    <a:pt x="516" y="2121"/>
                    <a:pt x="562" y="2125"/>
                    <a:pt x="605" y="2125"/>
                  </a:cubicBezTo>
                  <a:cubicBezTo>
                    <a:pt x="1453" y="2125"/>
                    <a:pt x="1000" y="611"/>
                    <a:pt x="1926" y="611"/>
                  </a:cubicBezTo>
                  <a:cubicBezTo>
                    <a:pt x="1644" y="195"/>
                    <a:pt x="1217" y="0"/>
                    <a:pt x="769"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2" name="Google Shape;5572;p31"/>
            <p:cNvSpPr/>
            <p:nvPr/>
          </p:nvSpPr>
          <p:spPr>
            <a:xfrm>
              <a:off x="-1733750" y="4083050"/>
              <a:ext cx="57675" cy="47200"/>
            </a:xfrm>
            <a:custGeom>
              <a:rect b="b" l="l" r="r" t="t"/>
              <a:pathLst>
                <a:path extrusionOk="0" h="1888" w="2307">
                  <a:moveTo>
                    <a:pt x="1083" y="0"/>
                  </a:moveTo>
                  <a:cubicBezTo>
                    <a:pt x="871" y="0"/>
                    <a:pt x="661" y="47"/>
                    <a:pt x="466" y="153"/>
                  </a:cubicBezTo>
                  <a:lnTo>
                    <a:pt x="445" y="153"/>
                  </a:lnTo>
                  <a:cubicBezTo>
                    <a:pt x="1" y="1549"/>
                    <a:pt x="530" y="1613"/>
                    <a:pt x="1756" y="1888"/>
                  </a:cubicBezTo>
                  <a:cubicBezTo>
                    <a:pt x="1650" y="1486"/>
                    <a:pt x="2116" y="1486"/>
                    <a:pt x="2306" y="1274"/>
                  </a:cubicBezTo>
                  <a:lnTo>
                    <a:pt x="2306" y="1274"/>
                  </a:lnTo>
                  <a:cubicBezTo>
                    <a:pt x="2229" y="1288"/>
                    <a:pt x="2154" y="1295"/>
                    <a:pt x="2084" y="1295"/>
                  </a:cubicBezTo>
                  <a:cubicBezTo>
                    <a:pt x="1400" y="1295"/>
                    <a:pt x="1034" y="676"/>
                    <a:pt x="1206" y="5"/>
                  </a:cubicBezTo>
                  <a:cubicBezTo>
                    <a:pt x="1165" y="2"/>
                    <a:pt x="1124" y="0"/>
                    <a:pt x="1083"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3" name="Google Shape;5573;p31"/>
            <p:cNvSpPr/>
            <p:nvPr/>
          </p:nvSpPr>
          <p:spPr>
            <a:xfrm>
              <a:off x="-1208000" y="3821450"/>
              <a:ext cx="62225" cy="45350"/>
            </a:xfrm>
            <a:custGeom>
              <a:rect b="b" l="l" r="r" t="t"/>
              <a:pathLst>
                <a:path extrusionOk="0" h="1814" w="2489">
                  <a:moveTo>
                    <a:pt x="1897" y="0"/>
                  </a:moveTo>
                  <a:lnTo>
                    <a:pt x="839" y="677"/>
                  </a:lnTo>
                  <a:cubicBezTo>
                    <a:pt x="879" y="933"/>
                    <a:pt x="1" y="1813"/>
                    <a:pt x="478" y="1813"/>
                  </a:cubicBezTo>
                  <a:cubicBezTo>
                    <a:pt x="513" y="1813"/>
                    <a:pt x="556" y="1808"/>
                    <a:pt x="607" y="1798"/>
                  </a:cubicBezTo>
                  <a:cubicBezTo>
                    <a:pt x="1262" y="1312"/>
                    <a:pt x="2489" y="1164"/>
                    <a:pt x="1897"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4" name="Google Shape;5574;p31"/>
            <p:cNvSpPr/>
            <p:nvPr/>
          </p:nvSpPr>
          <p:spPr>
            <a:xfrm>
              <a:off x="-2325400" y="3681825"/>
              <a:ext cx="40100" cy="78850"/>
            </a:xfrm>
            <a:custGeom>
              <a:rect b="b" l="l" r="r" t="t"/>
              <a:pathLst>
                <a:path extrusionOk="0" h="3154" w="1604">
                  <a:moveTo>
                    <a:pt x="1244" y="1"/>
                  </a:moveTo>
                  <a:cubicBezTo>
                    <a:pt x="939" y="1"/>
                    <a:pt x="529" y="310"/>
                    <a:pt x="593" y="742"/>
                  </a:cubicBezTo>
                  <a:cubicBezTo>
                    <a:pt x="1587" y="1313"/>
                    <a:pt x="1" y="2307"/>
                    <a:pt x="741" y="3153"/>
                  </a:cubicBezTo>
                  <a:cubicBezTo>
                    <a:pt x="698" y="2942"/>
                    <a:pt x="804" y="2709"/>
                    <a:pt x="1016" y="2603"/>
                  </a:cubicBezTo>
                  <a:cubicBezTo>
                    <a:pt x="1143" y="2328"/>
                    <a:pt x="1164" y="2011"/>
                    <a:pt x="1121" y="1715"/>
                  </a:cubicBezTo>
                  <a:cubicBezTo>
                    <a:pt x="1396" y="1334"/>
                    <a:pt x="1143" y="827"/>
                    <a:pt x="1544" y="467"/>
                  </a:cubicBezTo>
                  <a:cubicBezTo>
                    <a:pt x="1604" y="138"/>
                    <a:pt x="1447" y="1"/>
                    <a:pt x="1244"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5" name="Google Shape;5575;p31"/>
            <p:cNvSpPr/>
            <p:nvPr/>
          </p:nvSpPr>
          <p:spPr>
            <a:xfrm>
              <a:off x="-1236725" y="4088800"/>
              <a:ext cx="61875" cy="35100"/>
            </a:xfrm>
            <a:custGeom>
              <a:rect b="b" l="l" r="r" t="t"/>
              <a:pathLst>
                <a:path extrusionOk="0" h="1404" w="2475">
                  <a:moveTo>
                    <a:pt x="1116" y="0"/>
                  </a:moveTo>
                  <a:cubicBezTo>
                    <a:pt x="773" y="0"/>
                    <a:pt x="529" y="325"/>
                    <a:pt x="191" y="325"/>
                  </a:cubicBezTo>
                  <a:cubicBezTo>
                    <a:pt x="106" y="706"/>
                    <a:pt x="0" y="1171"/>
                    <a:pt x="444" y="1404"/>
                  </a:cubicBezTo>
                  <a:cubicBezTo>
                    <a:pt x="396" y="1017"/>
                    <a:pt x="483" y="906"/>
                    <a:pt x="623" y="906"/>
                  </a:cubicBezTo>
                  <a:cubicBezTo>
                    <a:pt x="809" y="906"/>
                    <a:pt x="1087" y="1099"/>
                    <a:pt x="1269" y="1099"/>
                  </a:cubicBezTo>
                  <a:cubicBezTo>
                    <a:pt x="1310" y="1099"/>
                    <a:pt x="1346" y="1090"/>
                    <a:pt x="1375" y="1065"/>
                  </a:cubicBezTo>
                  <a:cubicBezTo>
                    <a:pt x="1476" y="964"/>
                    <a:pt x="1364" y="747"/>
                    <a:pt x="1503" y="747"/>
                  </a:cubicBezTo>
                  <a:cubicBezTo>
                    <a:pt x="1509" y="747"/>
                    <a:pt x="1516" y="747"/>
                    <a:pt x="1523" y="748"/>
                  </a:cubicBezTo>
                  <a:cubicBezTo>
                    <a:pt x="1692" y="769"/>
                    <a:pt x="1523" y="960"/>
                    <a:pt x="1565" y="1065"/>
                  </a:cubicBezTo>
                  <a:cubicBezTo>
                    <a:pt x="1648" y="1148"/>
                    <a:pt x="1733" y="1176"/>
                    <a:pt x="1818" y="1176"/>
                  </a:cubicBezTo>
                  <a:cubicBezTo>
                    <a:pt x="2000" y="1176"/>
                    <a:pt x="2186" y="1047"/>
                    <a:pt x="2366" y="1047"/>
                  </a:cubicBezTo>
                  <a:cubicBezTo>
                    <a:pt x="2402" y="1047"/>
                    <a:pt x="2439" y="1053"/>
                    <a:pt x="2475" y="1065"/>
                  </a:cubicBezTo>
                  <a:cubicBezTo>
                    <a:pt x="2390" y="473"/>
                    <a:pt x="1967" y="177"/>
                    <a:pt x="1396" y="71"/>
                  </a:cubicBezTo>
                  <a:cubicBezTo>
                    <a:pt x="1295" y="21"/>
                    <a:pt x="1202" y="0"/>
                    <a:pt x="1116"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6" name="Google Shape;5576;p31"/>
            <p:cNvSpPr/>
            <p:nvPr/>
          </p:nvSpPr>
          <p:spPr>
            <a:xfrm>
              <a:off x="-1155825" y="4050400"/>
              <a:ext cx="40725" cy="41250"/>
            </a:xfrm>
            <a:custGeom>
              <a:rect b="b" l="l" r="r" t="t"/>
              <a:pathLst>
                <a:path extrusionOk="0" h="1650" w="1629">
                  <a:moveTo>
                    <a:pt x="1354" y="0"/>
                  </a:moveTo>
                  <a:lnTo>
                    <a:pt x="1354" y="0"/>
                  </a:lnTo>
                  <a:cubicBezTo>
                    <a:pt x="635" y="973"/>
                    <a:pt x="635" y="973"/>
                    <a:pt x="0" y="994"/>
                  </a:cubicBezTo>
                  <a:lnTo>
                    <a:pt x="0" y="1481"/>
                  </a:lnTo>
                  <a:cubicBezTo>
                    <a:pt x="88" y="1528"/>
                    <a:pt x="188" y="1539"/>
                    <a:pt x="291" y="1539"/>
                  </a:cubicBezTo>
                  <a:cubicBezTo>
                    <a:pt x="372" y="1539"/>
                    <a:pt x="455" y="1532"/>
                    <a:pt x="538" y="1532"/>
                  </a:cubicBezTo>
                  <a:cubicBezTo>
                    <a:pt x="677" y="1532"/>
                    <a:pt x="813" y="1551"/>
                    <a:pt x="931" y="1650"/>
                  </a:cubicBezTo>
                  <a:cubicBezTo>
                    <a:pt x="1375" y="1438"/>
                    <a:pt x="1438" y="1036"/>
                    <a:pt x="1607" y="677"/>
                  </a:cubicBezTo>
                  <a:cubicBezTo>
                    <a:pt x="1311" y="529"/>
                    <a:pt x="1629" y="169"/>
                    <a:pt x="1354"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7" name="Google Shape;5577;p31"/>
            <p:cNvSpPr/>
            <p:nvPr/>
          </p:nvSpPr>
          <p:spPr>
            <a:xfrm>
              <a:off x="-2706625" y="4069925"/>
              <a:ext cx="49725" cy="45725"/>
            </a:xfrm>
            <a:custGeom>
              <a:rect b="b" l="l" r="r" t="t"/>
              <a:pathLst>
                <a:path extrusionOk="0" h="1829" w="1989">
                  <a:moveTo>
                    <a:pt x="1658" y="1"/>
                  </a:moveTo>
                  <a:cubicBezTo>
                    <a:pt x="1179" y="1"/>
                    <a:pt x="1051" y="430"/>
                    <a:pt x="741" y="657"/>
                  </a:cubicBezTo>
                  <a:cubicBezTo>
                    <a:pt x="403" y="996"/>
                    <a:pt x="85" y="1355"/>
                    <a:pt x="1" y="1799"/>
                  </a:cubicBezTo>
                  <a:cubicBezTo>
                    <a:pt x="67" y="1819"/>
                    <a:pt x="128" y="1828"/>
                    <a:pt x="184" y="1828"/>
                  </a:cubicBezTo>
                  <a:cubicBezTo>
                    <a:pt x="724" y="1828"/>
                    <a:pt x="848" y="997"/>
                    <a:pt x="1372" y="997"/>
                  </a:cubicBezTo>
                  <a:cubicBezTo>
                    <a:pt x="1490" y="997"/>
                    <a:pt x="1629" y="1039"/>
                    <a:pt x="1799" y="1144"/>
                  </a:cubicBezTo>
                  <a:cubicBezTo>
                    <a:pt x="1735" y="763"/>
                    <a:pt x="1989" y="361"/>
                    <a:pt x="1693" y="2"/>
                  </a:cubicBezTo>
                  <a:cubicBezTo>
                    <a:pt x="1681" y="1"/>
                    <a:pt x="1670" y="1"/>
                    <a:pt x="1658"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8" name="Google Shape;5578;p31"/>
            <p:cNvSpPr/>
            <p:nvPr/>
          </p:nvSpPr>
          <p:spPr>
            <a:xfrm>
              <a:off x="-2283100" y="3669175"/>
              <a:ext cx="56600" cy="63475"/>
            </a:xfrm>
            <a:custGeom>
              <a:rect b="b" l="l" r="r" t="t"/>
              <a:pathLst>
                <a:path extrusionOk="0" h="2539" w="2264">
                  <a:moveTo>
                    <a:pt x="1079" y="0"/>
                  </a:moveTo>
                  <a:cubicBezTo>
                    <a:pt x="1037" y="127"/>
                    <a:pt x="931" y="318"/>
                    <a:pt x="973" y="360"/>
                  </a:cubicBezTo>
                  <a:cubicBezTo>
                    <a:pt x="2264" y="1185"/>
                    <a:pt x="1" y="2094"/>
                    <a:pt x="1269" y="2538"/>
                  </a:cubicBezTo>
                  <a:cubicBezTo>
                    <a:pt x="1058" y="1798"/>
                    <a:pt x="1735" y="1417"/>
                    <a:pt x="2179" y="931"/>
                  </a:cubicBezTo>
                  <a:cubicBezTo>
                    <a:pt x="1883" y="529"/>
                    <a:pt x="1523" y="212"/>
                    <a:pt x="1079"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9" name="Google Shape;5579;p31"/>
            <p:cNvSpPr/>
            <p:nvPr/>
          </p:nvSpPr>
          <p:spPr>
            <a:xfrm>
              <a:off x="-792475" y="3742675"/>
              <a:ext cx="64400" cy="38575"/>
            </a:xfrm>
            <a:custGeom>
              <a:rect b="b" l="l" r="r" t="t"/>
              <a:pathLst>
                <a:path extrusionOk="0" h="1543" w="2576">
                  <a:moveTo>
                    <a:pt x="1244" y="0"/>
                  </a:moveTo>
                  <a:lnTo>
                    <a:pt x="1032" y="43"/>
                  </a:lnTo>
                  <a:cubicBezTo>
                    <a:pt x="1" y="909"/>
                    <a:pt x="355" y="1543"/>
                    <a:pt x="1021" y="1543"/>
                  </a:cubicBezTo>
                  <a:cubicBezTo>
                    <a:pt x="1378" y="1543"/>
                    <a:pt x="1826" y="1360"/>
                    <a:pt x="2195" y="931"/>
                  </a:cubicBezTo>
                  <a:lnTo>
                    <a:pt x="2365" y="910"/>
                  </a:lnTo>
                  <a:cubicBezTo>
                    <a:pt x="2576" y="762"/>
                    <a:pt x="2428" y="529"/>
                    <a:pt x="2195" y="529"/>
                  </a:cubicBezTo>
                  <a:cubicBezTo>
                    <a:pt x="2117" y="550"/>
                    <a:pt x="2047" y="560"/>
                    <a:pt x="1984" y="560"/>
                  </a:cubicBezTo>
                  <a:cubicBezTo>
                    <a:pt x="1606" y="560"/>
                    <a:pt x="1479" y="218"/>
                    <a:pt x="1244"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0" name="Google Shape;5580;p31"/>
            <p:cNvSpPr/>
            <p:nvPr/>
          </p:nvSpPr>
          <p:spPr>
            <a:xfrm>
              <a:off x="-1240425" y="3873700"/>
              <a:ext cx="47600" cy="44775"/>
            </a:xfrm>
            <a:custGeom>
              <a:rect b="b" l="l" r="r" t="t"/>
              <a:pathLst>
                <a:path extrusionOk="0" h="1791" w="1904">
                  <a:moveTo>
                    <a:pt x="882" y="1"/>
                  </a:moveTo>
                  <a:cubicBezTo>
                    <a:pt x="710" y="1"/>
                    <a:pt x="531" y="143"/>
                    <a:pt x="402" y="512"/>
                  </a:cubicBezTo>
                  <a:cubicBezTo>
                    <a:pt x="0" y="1098"/>
                    <a:pt x="805" y="1790"/>
                    <a:pt x="1452" y="1790"/>
                  </a:cubicBezTo>
                  <a:cubicBezTo>
                    <a:pt x="1622" y="1790"/>
                    <a:pt x="1780" y="1743"/>
                    <a:pt x="1904" y="1633"/>
                  </a:cubicBezTo>
                  <a:cubicBezTo>
                    <a:pt x="1586" y="1633"/>
                    <a:pt x="1290" y="1612"/>
                    <a:pt x="1163" y="1294"/>
                  </a:cubicBezTo>
                  <a:cubicBezTo>
                    <a:pt x="1673" y="844"/>
                    <a:pt x="1301" y="1"/>
                    <a:pt x="882"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1" name="Google Shape;5581;p31"/>
            <p:cNvSpPr/>
            <p:nvPr/>
          </p:nvSpPr>
          <p:spPr>
            <a:xfrm>
              <a:off x="-1146850" y="3808550"/>
              <a:ext cx="59925" cy="25625"/>
            </a:xfrm>
            <a:custGeom>
              <a:rect b="b" l="l" r="r" t="t"/>
              <a:pathLst>
                <a:path extrusionOk="0" h="1025" w="2397">
                  <a:moveTo>
                    <a:pt x="1087" y="0"/>
                  </a:moveTo>
                  <a:cubicBezTo>
                    <a:pt x="682" y="0"/>
                    <a:pt x="250" y="94"/>
                    <a:pt x="1" y="242"/>
                  </a:cubicBezTo>
                  <a:cubicBezTo>
                    <a:pt x="593" y="538"/>
                    <a:pt x="1333" y="580"/>
                    <a:pt x="1862" y="1024"/>
                  </a:cubicBezTo>
                  <a:cubicBezTo>
                    <a:pt x="2396" y="276"/>
                    <a:pt x="1782" y="0"/>
                    <a:pt x="1087"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2" name="Google Shape;5582;p31"/>
            <p:cNvSpPr/>
            <p:nvPr/>
          </p:nvSpPr>
          <p:spPr>
            <a:xfrm>
              <a:off x="-1169575" y="4020525"/>
              <a:ext cx="55000" cy="23225"/>
            </a:xfrm>
            <a:custGeom>
              <a:rect b="b" l="l" r="r" t="t"/>
              <a:pathLst>
                <a:path extrusionOk="0" h="929" w="2200">
                  <a:moveTo>
                    <a:pt x="1519" y="0"/>
                  </a:moveTo>
                  <a:cubicBezTo>
                    <a:pt x="1011" y="0"/>
                    <a:pt x="375" y="354"/>
                    <a:pt x="0" y="582"/>
                  </a:cubicBezTo>
                  <a:cubicBezTo>
                    <a:pt x="71" y="565"/>
                    <a:pt x="137" y="558"/>
                    <a:pt x="200" y="558"/>
                  </a:cubicBezTo>
                  <a:cubicBezTo>
                    <a:pt x="652" y="558"/>
                    <a:pt x="921" y="928"/>
                    <a:pt x="1243" y="928"/>
                  </a:cubicBezTo>
                  <a:cubicBezTo>
                    <a:pt x="1399" y="928"/>
                    <a:pt x="1568" y="841"/>
                    <a:pt x="1777" y="582"/>
                  </a:cubicBezTo>
                  <a:cubicBezTo>
                    <a:pt x="1865" y="494"/>
                    <a:pt x="1997" y="450"/>
                    <a:pt x="2124" y="450"/>
                  </a:cubicBezTo>
                  <a:cubicBezTo>
                    <a:pt x="2150" y="450"/>
                    <a:pt x="2175" y="451"/>
                    <a:pt x="2200" y="455"/>
                  </a:cubicBezTo>
                  <a:cubicBezTo>
                    <a:pt x="2068" y="120"/>
                    <a:pt x="1815" y="0"/>
                    <a:pt x="1519"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3" name="Google Shape;5583;p31"/>
            <p:cNvSpPr/>
            <p:nvPr/>
          </p:nvSpPr>
          <p:spPr>
            <a:xfrm>
              <a:off x="-745525" y="3725025"/>
              <a:ext cx="41775" cy="41450"/>
            </a:xfrm>
            <a:custGeom>
              <a:rect b="b" l="l" r="r" t="t"/>
              <a:pathLst>
                <a:path extrusionOk="0" h="1658" w="1671">
                  <a:moveTo>
                    <a:pt x="624" y="1"/>
                  </a:moveTo>
                  <a:cubicBezTo>
                    <a:pt x="459" y="1"/>
                    <a:pt x="286" y="63"/>
                    <a:pt x="106" y="177"/>
                  </a:cubicBezTo>
                  <a:cubicBezTo>
                    <a:pt x="0" y="495"/>
                    <a:pt x="529" y="643"/>
                    <a:pt x="381" y="981"/>
                  </a:cubicBezTo>
                  <a:cubicBezTo>
                    <a:pt x="360" y="1087"/>
                    <a:pt x="402" y="1193"/>
                    <a:pt x="465" y="1277"/>
                  </a:cubicBezTo>
                  <a:lnTo>
                    <a:pt x="487" y="1616"/>
                  </a:lnTo>
                  <a:cubicBezTo>
                    <a:pt x="550" y="1637"/>
                    <a:pt x="592" y="1637"/>
                    <a:pt x="656" y="1658"/>
                  </a:cubicBezTo>
                  <a:cubicBezTo>
                    <a:pt x="952" y="1256"/>
                    <a:pt x="1671" y="854"/>
                    <a:pt x="1206" y="304"/>
                  </a:cubicBezTo>
                  <a:cubicBezTo>
                    <a:pt x="1019" y="95"/>
                    <a:pt x="827" y="1"/>
                    <a:pt x="624"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4" name="Google Shape;5584;p31"/>
            <p:cNvSpPr/>
            <p:nvPr/>
          </p:nvSpPr>
          <p:spPr>
            <a:xfrm>
              <a:off x="-2762125" y="4128650"/>
              <a:ext cx="51300" cy="41350"/>
            </a:xfrm>
            <a:custGeom>
              <a:rect b="b" l="l" r="r" t="t"/>
              <a:pathLst>
                <a:path extrusionOk="0" h="1654" w="2052">
                  <a:moveTo>
                    <a:pt x="1946" y="0"/>
                  </a:moveTo>
                  <a:cubicBezTo>
                    <a:pt x="1396" y="21"/>
                    <a:pt x="1015" y="381"/>
                    <a:pt x="550" y="550"/>
                  </a:cubicBezTo>
                  <a:cubicBezTo>
                    <a:pt x="570" y="862"/>
                    <a:pt x="589" y="1192"/>
                    <a:pt x="128" y="1192"/>
                  </a:cubicBezTo>
                  <a:cubicBezTo>
                    <a:pt x="89" y="1192"/>
                    <a:pt x="46" y="1189"/>
                    <a:pt x="0" y="1185"/>
                  </a:cubicBezTo>
                  <a:lnTo>
                    <a:pt x="0" y="1185"/>
                  </a:lnTo>
                  <a:cubicBezTo>
                    <a:pt x="218" y="1363"/>
                    <a:pt x="325" y="1654"/>
                    <a:pt x="670" y="1654"/>
                  </a:cubicBezTo>
                  <a:cubicBezTo>
                    <a:pt x="692" y="1654"/>
                    <a:pt x="716" y="1652"/>
                    <a:pt x="740" y="1650"/>
                  </a:cubicBezTo>
                  <a:cubicBezTo>
                    <a:pt x="1290" y="1185"/>
                    <a:pt x="1354" y="444"/>
                    <a:pt x="2052" y="64"/>
                  </a:cubicBezTo>
                  <a:lnTo>
                    <a:pt x="1946" y="0"/>
                  </a:ln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5" name="Google Shape;5585;p31"/>
            <p:cNvSpPr/>
            <p:nvPr/>
          </p:nvSpPr>
          <p:spPr>
            <a:xfrm>
              <a:off x="-1231025" y="4054625"/>
              <a:ext cx="54075" cy="42050"/>
            </a:xfrm>
            <a:custGeom>
              <a:rect b="b" l="l" r="r" t="t"/>
              <a:pathLst>
                <a:path extrusionOk="0" h="1682" w="2163">
                  <a:moveTo>
                    <a:pt x="1908" y="0"/>
                  </a:moveTo>
                  <a:cubicBezTo>
                    <a:pt x="1253" y="0"/>
                    <a:pt x="1232" y="804"/>
                    <a:pt x="576" y="804"/>
                  </a:cubicBezTo>
                  <a:cubicBezTo>
                    <a:pt x="407" y="1015"/>
                    <a:pt x="216" y="1248"/>
                    <a:pt x="26" y="1460"/>
                  </a:cubicBezTo>
                  <a:cubicBezTo>
                    <a:pt x="1" y="1625"/>
                    <a:pt x="71" y="1682"/>
                    <a:pt x="189" y="1682"/>
                  </a:cubicBezTo>
                  <a:cubicBezTo>
                    <a:pt x="438" y="1682"/>
                    <a:pt x="899" y="1431"/>
                    <a:pt x="1113" y="1431"/>
                  </a:cubicBezTo>
                  <a:cubicBezTo>
                    <a:pt x="1134" y="1431"/>
                    <a:pt x="1152" y="1433"/>
                    <a:pt x="1168" y="1438"/>
                  </a:cubicBezTo>
                  <a:cubicBezTo>
                    <a:pt x="1337" y="1100"/>
                    <a:pt x="1464" y="719"/>
                    <a:pt x="1845" y="444"/>
                  </a:cubicBezTo>
                  <a:cubicBezTo>
                    <a:pt x="2014" y="339"/>
                    <a:pt x="2162" y="191"/>
                    <a:pt x="1908"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6" name="Google Shape;5586;p31"/>
            <p:cNvSpPr/>
            <p:nvPr/>
          </p:nvSpPr>
          <p:spPr>
            <a:xfrm>
              <a:off x="-1988600" y="4013900"/>
              <a:ext cx="43400" cy="40750"/>
            </a:xfrm>
            <a:custGeom>
              <a:rect b="b" l="l" r="r" t="t"/>
              <a:pathLst>
                <a:path extrusionOk="0" h="1630" w="1736">
                  <a:moveTo>
                    <a:pt x="593" y="1"/>
                  </a:moveTo>
                  <a:cubicBezTo>
                    <a:pt x="1" y="593"/>
                    <a:pt x="276" y="1291"/>
                    <a:pt x="974" y="1629"/>
                  </a:cubicBezTo>
                  <a:cubicBezTo>
                    <a:pt x="1012" y="1626"/>
                    <a:pt x="1050" y="1625"/>
                    <a:pt x="1088" y="1625"/>
                  </a:cubicBezTo>
                  <a:cubicBezTo>
                    <a:pt x="1151" y="1625"/>
                    <a:pt x="1213" y="1628"/>
                    <a:pt x="1274" y="1628"/>
                  </a:cubicBezTo>
                  <a:cubicBezTo>
                    <a:pt x="1449" y="1628"/>
                    <a:pt x="1614" y="1609"/>
                    <a:pt x="1735" y="1460"/>
                  </a:cubicBezTo>
                  <a:cubicBezTo>
                    <a:pt x="614" y="1375"/>
                    <a:pt x="1629" y="804"/>
                    <a:pt x="656" y="43"/>
                  </a:cubicBezTo>
                  <a:lnTo>
                    <a:pt x="593" y="1"/>
                  </a:ln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7" name="Google Shape;5587;p31"/>
            <p:cNvSpPr/>
            <p:nvPr/>
          </p:nvSpPr>
          <p:spPr>
            <a:xfrm>
              <a:off x="-1652850" y="3761175"/>
              <a:ext cx="37575" cy="32625"/>
            </a:xfrm>
            <a:custGeom>
              <a:rect b="b" l="l" r="r" t="t"/>
              <a:pathLst>
                <a:path extrusionOk="0" h="1305" w="1503">
                  <a:moveTo>
                    <a:pt x="1502" y="0"/>
                  </a:moveTo>
                  <a:cubicBezTo>
                    <a:pt x="847" y="191"/>
                    <a:pt x="297" y="656"/>
                    <a:pt x="1" y="1269"/>
                  </a:cubicBezTo>
                  <a:cubicBezTo>
                    <a:pt x="124" y="1294"/>
                    <a:pt x="235" y="1305"/>
                    <a:pt x="334" y="1305"/>
                  </a:cubicBezTo>
                  <a:cubicBezTo>
                    <a:pt x="1098" y="1305"/>
                    <a:pt x="1184" y="638"/>
                    <a:pt x="1502" y="170"/>
                  </a:cubicBezTo>
                  <a:lnTo>
                    <a:pt x="1502" y="0"/>
                  </a:ln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8" name="Google Shape;5588;p31"/>
            <p:cNvSpPr/>
            <p:nvPr/>
          </p:nvSpPr>
          <p:spPr>
            <a:xfrm>
              <a:off x="-1086575" y="3644850"/>
              <a:ext cx="51850" cy="47625"/>
            </a:xfrm>
            <a:custGeom>
              <a:rect b="b" l="l" r="r" t="t"/>
              <a:pathLst>
                <a:path extrusionOk="0" h="1905" w="2074">
                  <a:moveTo>
                    <a:pt x="952" y="1"/>
                  </a:moveTo>
                  <a:lnTo>
                    <a:pt x="952" y="1"/>
                  </a:lnTo>
                  <a:cubicBezTo>
                    <a:pt x="1" y="825"/>
                    <a:pt x="1946" y="1164"/>
                    <a:pt x="593" y="1460"/>
                  </a:cubicBezTo>
                  <a:lnTo>
                    <a:pt x="1333" y="1904"/>
                  </a:lnTo>
                  <a:cubicBezTo>
                    <a:pt x="1587" y="1650"/>
                    <a:pt x="1820" y="1396"/>
                    <a:pt x="2073" y="1143"/>
                  </a:cubicBezTo>
                  <a:cubicBezTo>
                    <a:pt x="1249" y="1100"/>
                    <a:pt x="931" y="677"/>
                    <a:pt x="952"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9" name="Google Shape;5589;p31"/>
            <p:cNvSpPr/>
            <p:nvPr/>
          </p:nvSpPr>
          <p:spPr>
            <a:xfrm>
              <a:off x="-1963750" y="3974250"/>
              <a:ext cx="34400" cy="28075"/>
            </a:xfrm>
            <a:custGeom>
              <a:rect b="b" l="l" r="r" t="t"/>
              <a:pathLst>
                <a:path extrusionOk="0" h="1123" w="1376">
                  <a:moveTo>
                    <a:pt x="931" y="1"/>
                  </a:moveTo>
                  <a:lnTo>
                    <a:pt x="931" y="1"/>
                  </a:lnTo>
                  <a:cubicBezTo>
                    <a:pt x="530" y="191"/>
                    <a:pt x="191" y="529"/>
                    <a:pt x="1" y="952"/>
                  </a:cubicBezTo>
                  <a:cubicBezTo>
                    <a:pt x="122" y="1108"/>
                    <a:pt x="286" y="1122"/>
                    <a:pt x="457" y="1122"/>
                  </a:cubicBezTo>
                  <a:cubicBezTo>
                    <a:pt x="495" y="1122"/>
                    <a:pt x="533" y="1122"/>
                    <a:pt x="572" y="1122"/>
                  </a:cubicBezTo>
                  <a:cubicBezTo>
                    <a:pt x="1058" y="847"/>
                    <a:pt x="1375" y="508"/>
                    <a:pt x="931"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0" name="Google Shape;5590;p31"/>
            <p:cNvSpPr/>
            <p:nvPr/>
          </p:nvSpPr>
          <p:spPr>
            <a:xfrm>
              <a:off x="-1490600" y="3946225"/>
              <a:ext cx="70950" cy="49775"/>
            </a:xfrm>
            <a:custGeom>
              <a:rect b="b" l="l" r="r" t="t"/>
              <a:pathLst>
                <a:path extrusionOk="0" h="1991" w="2838">
                  <a:moveTo>
                    <a:pt x="2245" y="1"/>
                  </a:moveTo>
                  <a:lnTo>
                    <a:pt x="1695" y="487"/>
                  </a:lnTo>
                  <a:cubicBezTo>
                    <a:pt x="1666" y="486"/>
                    <a:pt x="1637" y="486"/>
                    <a:pt x="1608" y="486"/>
                  </a:cubicBezTo>
                  <a:cubicBezTo>
                    <a:pt x="1" y="486"/>
                    <a:pt x="150" y="1990"/>
                    <a:pt x="960" y="1990"/>
                  </a:cubicBezTo>
                  <a:cubicBezTo>
                    <a:pt x="1079" y="1990"/>
                    <a:pt x="1213" y="1958"/>
                    <a:pt x="1357" y="1883"/>
                  </a:cubicBezTo>
                  <a:cubicBezTo>
                    <a:pt x="701" y="974"/>
                    <a:pt x="2838" y="1016"/>
                    <a:pt x="2245"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1" name="Google Shape;5591;p31"/>
            <p:cNvSpPr/>
            <p:nvPr/>
          </p:nvSpPr>
          <p:spPr>
            <a:xfrm>
              <a:off x="-1472025" y="3987125"/>
              <a:ext cx="41800" cy="22275"/>
            </a:xfrm>
            <a:custGeom>
              <a:rect b="b" l="l" r="r" t="t"/>
              <a:pathLst>
                <a:path extrusionOk="0" h="891" w="1672">
                  <a:moveTo>
                    <a:pt x="993" y="1"/>
                  </a:moveTo>
                  <a:cubicBezTo>
                    <a:pt x="698" y="1"/>
                    <a:pt x="431" y="318"/>
                    <a:pt x="90" y="318"/>
                  </a:cubicBezTo>
                  <a:cubicBezTo>
                    <a:pt x="61" y="318"/>
                    <a:pt x="31" y="315"/>
                    <a:pt x="1" y="310"/>
                  </a:cubicBezTo>
                  <a:lnTo>
                    <a:pt x="1" y="310"/>
                  </a:lnTo>
                  <a:cubicBezTo>
                    <a:pt x="263" y="686"/>
                    <a:pt x="563" y="891"/>
                    <a:pt x="904" y="891"/>
                  </a:cubicBezTo>
                  <a:cubicBezTo>
                    <a:pt x="1140" y="891"/>
                    <a:pt x="1395" y="793"/>
                    <a:pt x="1672" y="585"/>
                  </a:cubicBezTo>
                  <a:cubicBezTo>
                    <a:pt x="1502" y="480"/>
                    <a:pt x="1375" y="332"/>
                    <a:pt x="1312" y="141"/>
                  </a:cubicBezTo>
                  <a:cubicBezTo>
                    <a:pt x="1200" y="39"/>
                    <a:pt x="1094" y="1"/>
                    <a:pt x="993"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2" name="Google Shape;5592;p31"/>
            <p:cNvSpPr/>
            <p:nvPr/>
          </p:nvSpPr>
          <p:spPr>
            <a:xfrm>
              <a:off x="-1596800" y="3771225"/>
              <a:ext cx="32275" cy="39750"/>
            </a:xfrm>
            <a:custGeom>
              <a:rect b="b" l="l" r="r" t="t"/>
              <a:pathLst>
                <a:path extrusionOk="0" h="1590" w="1291">
                  <a:moveTo>
                    <a:pt x="275" y="0"/>
                  </a:moveTo>
                  <a:cubicBezTo>
                    <a:pt x="381" y="529"/>
                    <a:pt x="275" y="1079"/>
                    <a:pt x="0" y="1523"/>
                  </a:cubicBezTo>
                  <a:cubicBezTo>
                    <a:pt x="23" y="1568"/>
                    <a:pt x="64" y="1589"/>
                    <a:pt x="107" y="1589"/>
                  </a:cubicBezTo>
                  <a:cubicBezTo>
                    <a:pt x="144" y="1589"/>
                    <a:pt x="183" y="1574"/>
                    <a:pt x="212" y="1544"/>
                  </a:cubicBezTo>
                  <a:cubicBezTo>
                    <a:pt x="466" y="1163"/>
                    <a:pt x="1143" y="994"/>
                    <a:pt x="910" y="360"/>
                  </a:cubicBezTo>
                  <a:cubicBezTo>
                    <a:pt x="868" y="254"/>
                    <a:pt x="1143" y="275"/>
                    <a:pt x="1291" y="254"/>
                  </a:cubicBezTo>
                  <a:cubicBezTo>
                    <a:pt x="1252" y="46"/>
                    <a:pt x="1004" y="38"/>
                    <a:pt x="741" y="38"/>
                  </a:cubicBezTo>
                  <a:cubicBezTo>
                    <a:pt x="719" y="38"/>
                    <a:pt x="697" y="38"/>
                    <a:pt x="675" y="38"/>
                  </a:cubicBezTo>
                  <a:cubicBezTo>
                    <a:pt x="532" y="38"/>
                    <a:pt x="388" y="36"/>
                    <a:pt x="275"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3" name="Google Shape;5593;p31"/>
            <p:cNvSpPr/>
            <p:nvPr/>
          </p:nvSpPr>
          <p:spPr>
            <a:xfrm>
              <a:off x="-1470950" y="3934075"/>
              <a:ext cx="33850" cy="32025"/>
            </a:xfrm>
            <a:custGeom>
              <a:rect b="b" l="l" r="r" t="t"/>
              <a:pathLst>
                <a:path extrusionOk="0" h="1281" w="1354">
                  <a:moveTo>
                    <a:pt x="888" y="0"/>
                  </a:moveTo>
                  <a:lnTo>
                    <a:pt x="888" y="0"/>
                  </a:lnTo>
                  <a:cubicBezTo>
                    <a:pt x="508" y="296"/>
                    <a:pt x="212" y="698"/>
                    <a:pt x="0" y="1121"/>
                  </a:cubicBezTo>
                  <a:cubicBezTo>
                    <a:pt x="167" y="1223"/>
                    <a:pt x="318" y="1281"/>
                    <a:pt x="454" y="1281"/>
                  </a:cubicBezTo>
                  <a:cubicBezTo>
                    <a:pt x="628" y="1281"/>
                    <a:pt x="779" y="1187"/>
                    <a:pt x="909" y="973"/>
                  </a:cubicBezTo>
                  <a:cubicBezTo>
                    <a:pt x="761" y="656"/>
                    <a:pt x="1354" y="317"/>
                    <a:pt x="888"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4" name="Google Shape;5594;p31"/>
            <p:cNvSpPr/>
            <p:nvPr/>
          </p:nvSpPr>
          <p:spPr>
            <a:xfrm>
              <a:off x="-1216100" y="4046700"/>
              <a:ext cx="32800" cy="31975"/>
            </a:xfrm>
            <a:custGeom>
              <a:rect b="b" l="l" r="r" t="t"/>
              <a:pathLst>
                <a:path extrusionOk="0" h="1279" w="1312">
                  <a:moveTo>
                    <a:pt x="1290" y="0"/>
                  </a:moveTo>
                  <a:cubicBezTo>
                    <a:pt x="783" y="275"/>
                    <a:pt x="317" y="656"/>
                    <a:pt x="0" y="1142"/>
                  </a:cubicBezTo>
                  <a:cubicBezTo>
                    <a:pt x="96" y="1238"/>
                    <a:pt x="189" y="1278"/>
                    <a:pt x="279" y="1278"/>
                  </a:cubicBezTo>
                  <a:cubicBezTo>
                    <a:pt x="666" y="1278"/>
                    <a:pt x="1003" y="544"/>
                    <a:pt x="1311" y="338"/>
                  </a:cubicBezTo>
                  <a:lnTo>
                    <a:pt x="1290" y="0"/>
                  </a:ln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5" name="Google Shape;5595;p31"/>
            <p:cNvSpPr/>
            <p:nvPr/>
          </p:nvSpPr>
          <p:spPr>
            <a:xfrm>
              <a:off x="-2706625" y="4053750"/>
              <a:ext cx="37575" cy="16975"/>
            </a:xfrm>
            <a:custGeom>
              <a:rect b="b" l="l" r="r" t="t"/>
              <a:pathLst>
                <a:path extrusionOk="0" h="679" w="1503">
                  <a:moveTo>
                    <a:pt x="819" y="0"/>
                  </a:moveTo>
                  <a:cubicBezTo>
                    <a:pt x="554" y="0"/>
                    <a:pt x="278" y="96"/>
                    <a:pt x="1" y="162"/>
                  </a:cubicBezTo>
                  <a:cubicBezTo>
                    <a:pt x="43" y="183"/>
                    <a:pt x="85" y="204"/>
                    <a:pt x="149" y="204"/>
                  </a:cubicBezTo>
                  <a:cubicBezTo>
                    <a:pt x="350" y="562"/>
                    <a:pt x="493" y="679"/>
                    <a:pt x="642" y="679"/>
                  </a:cubicBezTo>
                  <a:cubicBezTo>
                    <a:pt x="855" y="679"/>
                    <a:pt x="1080" y="443"/>
                    <a:pt x="1502" y="331"/>
                  </a:cubicBezTo>
                  <a:cubicBezTo>
                    <a:pt x="1291" y="79"/>
                    <a:pt x="1060" y="0"/>
                    <a:pt x="819"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6" name="Google Shape;5596;p31"/>
            <p:cNvSpPr/>
            <p:nvPr/>
          </p:nvSpPr>
          <p:spPr>
            <a:xfrm>
              <a:off x="-1211875" y="3838375"/>
              <a:ext cx="33850" cy="28500"/>
            </a:xfrm>
            <a:custGeom>
              <a:rect b="b" l="l" r="r" t="t"/>
              <a:pathLst>
                <a:path extrusionOk="0" h="1140" w="1354">
                  <a:moveTo>
                    <a:pt x="994" y="0"/>
                  </a:moveTo>
                  <a:cubicBezTo>
                    <a:pt x="592" y="254"/>
                    <a:pt x="148" y="466"/>
                    <a:pt x="0" y="931"/>
                  </a:cubicBezTo>
                  <a:cubicBezTo>
                    <a:pt x="76" y="1071"/>
                    <a:pt x="113" y="1140"/>
                    <a:pt x="187" y="1140"/>
                  </a:cubicBezTo>
                  <a:cubicBezTo>
                    <a:pt x="258" y="1140"/>
                    <a:pt x="364" y="1076"/>
                    <a:pt x="571" y="952"/>
                  </a:cubicBezTo>
                  <a:cubicBezTo>
                    <a:pt x="762" y="656"/>
                    <a:pt x="1354" y="487"/>
                    <a:pt x="994"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7" name="Google Shape;5597;p31"/>
            <p:cNvSpPr/>
            <p:nvPr/>
          </p:nvSpPr>
          <p:spPr>
            <a:xfrm>
              <a:off x="-771325" y="3734850"/>
              <a:ext cx="38500" cy="23000"/>
            </a:xfrm>
            <a:custGeom>
              <a:rect b="b" l="l" r="r" t="t"/>
              <a:pathLst>
                <a:path extrusionOk="0" h="920" w="1540">
                  <a:moveTo>
                    <a:pt x="1165" y="1"/>
                  </a:moveTo>
                  <a:cubicBezTo>
                    <a:pt x="675" y="1"/>
                    <a:pt x="1" y="919"/>
                    <a:pt x="1080" y="919"/>
                  </a:cubicBezTo>
                  <a:cubicBezTo>
                    <a:pt x="1197" y="919"/>
                    <a:pt x="1336" y="908"/>
                    <a:pt x="1497" y="884"/>
                  </a:cubicBezTo>
                  <a:lnTo>
                    <a:pt x="1540" y="609"/>
                  </a:lnTo>
                  <a:cubicBezTo>
                    <a:pt x="1540" y="159"/>
                    <a:pt x="1368" y="1"/>
                    <a:pt x="1165"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8" name="Google Shape;5598;p31"/>
            <p:cNvSpPr/>
            <p:nvPr/>
          </p:nvSpPr>
          <p:spPr>
            <a:xfrm>
              <a:off x="-1220875" y="3861625"/>
              <a:ext cx="25950" cy="29125"/>
            </a:xfrm>
            <a:custGeom>
              <a:rect b="b" l="l" r="r" t="t"/>
              <a:pathLst>
                <a:path extrusionOk="0" h="1165" w="1038">
                  <a:moveTo>
                    <a:pt x="360" y="1"/>
                  </a:moveTo>
                  <a:cubicBezTo>
                    <a:pt x="149" y="85"/>
                    <a:pt x="22" y="276"/>
                    <a:pt x="1" y="487"/>
                  </a:cubicBezTo>
                  <a:cubicBezTo>
                    <a:pt x="276" y="572"/>
                    <a:pt x="445" y="868"/>
                    <a:pt x="403" y="1164"/>
                  </a:cubicBezTo>
                  <a:cubicBezTo>
                    <a:pt x="1037" y="1016"/>
                    <a:pt x="487" y="381"/>
                    <a:pt x="931" y="170"/>
                  </a:cubicBezTo>
                  <a:lnTo>
                    <a:pt x="931" y="22"/>
                  </a:lnTo>
                  <a:cubicBezTo>
                    <a:pt x="909" y="15"/>
                    <a:pt x="887" y="11"/>
                    <a:pt x="865" y="11"/>
                  </a:cubicBezTo>
                  <a:cubicBezTo>
                    <a:pt x="755" y="11"/>
                    <a:pt x="645" y="87"/>
                    <a:pt x="535" y="87"/>
                  </a:cubicBezTo>
                  <a:cubicBezTo>
                    <a:pt x="477" y="87"/>
                    <a:pt x="419" y="66"/>
                    <a:pt x="360"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9" name="Google Shape;5599;p31"/>
            <p:cNvSpPr/>
            <p:nvPr/>
          </p:nvSpPr>
          <p:spPr>
            <a:xfrm>
              <a:off x="-1411225" y="3896275"/>
              <a:ext cx="23300" cy="15350"/>
            </a:xfrm>
            <a:custGeom>
              <a:rect b="b" l="l" r="r" t="t"/>
              <a:pathLst>
                <a:path extrusionOk="0" h="614" w="932">
                  <a:moveTo>
                    <a:pt x="649" y="0"/>
                  </a:moveTo>
                  <a:cubicBezTo>
                    <a:pt x="410" y="0"/>
                    <a:pt x="184" y="218"/>
                    <a:pt x="1" y="370"/>
                  </a:cubicBezTo>
                  <a:lnTo>
                    <a:pt x="1" y="561"/>
                  </a:lnTo>
                  <a:cubicBezTo>
                    <a:pt x="137" y="595"/>
                    <a:pt x="262" y="613"/>
                    <a:pt x="374" y="613"/>
                  </a:cubicBezTo>
                  <a:cubicBezTo>
                    <a:pt x="680" y="613"/>
                    <a:pt x="885" y="473"/>
                    <a:pt x="932" y="116"/>
                  </a:cubicBezTo>
                  <a:cubicBezTo>
                    <a:pt x="837" y="33"/>
                    <a:pt x="742" y="0"/>
                    <a:pt x="649"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0" name="Google Shape;5600;p31"/>
            <p:cNvSpPr/>
            <p:nvPr/>
          </p:nvSpPr>
          <p:spPr>
            <a:xfrm>
              <a:off x="-788900" y="3743725"/>
              <a:ext cx="26375" cy="19075"/>
            </a:xfrm>
            <a:custGeom>
              <a:rect b="b" l="l" r="r" t="t"/>
              <a:pathLst>
                <a:path extrusionOk="0" h="763" w="1055">
                  <a:moveTo>
                    <a:pt x="889" y="1"/>
                  </a:moveTo>
                  <a:lnTo>
                    <a:pt x="889" y="1"/>
                  </a:lnTo>
                  <a:cubicBezTo>
                    <a:pt x="572" y="64"/>
                    <a:pt x="255" y="191"/>
                    <a:pt x="1" y="402"/>
                  </a:cubicBezTo>
                  <a:cubicBezTo>
                    <a:pt x="170" y="466"/>
                    <a:pt x="170" y="614"/>
                    <a:pt x="191" y="762"/>
                  </a:cubicBezTo>
                  <a:cubicBezTo>
                    <a:pt x="196" y="762"/>
                    <a:pt x="201" y="763"/>
                    <a:pt x="206" y="763"/>
                  </a:cubicBezTo>
                  <a:cubicBezTo>
                    <a:pt x="450" y="763"/>
                    <a:pt x="1055" y="290"/>
                    <a:pt x="889"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1" name="Google Shape;5601;p31"/>
            <p:cNvSpPr/>
            <p:nvPr/>
          </p:nvSpPr>
          <p:spPr>
            <a:xfrm>
              <a:off x="-761400" y="3741600"/>
              <a:ext cx="23825" cy="20050"/>
            </a:xfrm>
            <a:custGeom>
              <a:rect b="b" l="l" r="r" t="t"/>
              <a:pathLst>
                <a:path extrusionOk="0" h="802" w="953">
                  <a:moveTo>
                    <a:pt x="212" y="1"/>
                  </a:moveTo>
                  <a:lnTo>
                    <a:pt x="1" y="43"/>
                  </a:lnTo>
                  <a:cubicBezTo>
                    <a:pt x="32" y="422"/>
                    <a:pt x="64" y="802"/>
                    <a:pt x="439" y="802"/>
                  </a:cubicBezTo>
                  <a:cubicBezTo>
                    <a:pt x="566" y="802"/>
                    <a:pt x="733" y="758"/>
                    <a:pt x="952" y="657"/>
                  </a:cubicBezTo>
                  <a:cubicBezTo>
                    <a:pt x="635" y="487"/>
                    <a:pt x="106" y="509"/>
                    <a:pt x="212"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2" name="Google Shape;5602;p31"/>
            <p:cNvSpPr/>
            <p:nvPr/>
          </p:nvSpPr>
          <p:spPr>
            <a:xfrm>
              <a:off x="-752400" y="3729450"/>
              <a:ext cx="32275" cy="20650"/>
            </a:xfrm>
            <a:custGeom>
              <a:rect b="b" l="l" r="r" t="t"/>
              <a:pathLst>
                <a:path extrusionOk="0" h="826" w="1291">
                  <a:moveTo>
                    <a:pt x="381" y="0"/>
                  </a:moveTo>
                  <a:cubicBezTo>
                    <a:pt x="190" y="0"/>
                    <a:pt x="21" y="149"/>
                    <a:pt x="0" y="339"/>
                  </a:cubicBezTo>
                  <a:cubicBezTo>
                    <a:pt x="39" y="337"/>
                    <a:pt x="76" y="336"/>
                    <a:pt x="113" y="336"/>
                  </a:cubicBezTo>
                  <a:cubicBezTo>
                    <a:pt x="479" y="336"/>
                    <a:pt x="744" y="441"/>
                    <a:pt x="783" y="825"/>
                  </a:cubicBezTo>
                  <a:cubicBezTo>
                    <a:pt x="1290" y="318"/>
                    <a:pt x="529" y="275"/>
                    <a:pt x="381"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3" name="Google Shape;5603;p31"/>
            <p:cNvSpPr/>
            <p:nvPr/>
          </p:nvSpPr>
          <p:spPr>
            <a:xfrm>
              <a:off x="-1687225" y="3817225"/>
              <a:ext cx="15900" cy="16400"/>
            </a:xfrm>
            <a:custGeom>
              <a:rect b="b" l="l" r="r" t="t"/>
              <a:pathLst>
                <a:path extrusionOk="0" h="656" w="636">
                  <a:moveTo>
                    <a:pt x="635" y="0"/>
                  </a:moveTo>
                  <a:cubicBezTo>
                    <a:pt x="1" y="212"/>
                    <a:pt x="297" y="444"/>
                    <a:pt x="635" y="656"/>
                  </a:cubicBezTo>
                  <a:lnTo>
                    <a:pt x="635" y="0"/>
                  </a:ln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4" name="Google Shape;5604;p31"/>
            <p:cNvSpPr/>
            <p:nvPr/>
          </p:nvSpPr>
          <p:spPr>
            <a:xfrm>
              <a:off x="-2011875" y="3793675"/>
              <a:ext cx="15900" cy="15650"/>
            </a:xfrm>
            <a:custGeom>
              <a:rect b="b" l="l" r="r" t="t"/>
              <a:pathLst>
                <a:path extrusionOk="0" h="626" w="636">
                  <a:moveTo>
                    <a:pt x="209" y="1"/>
                  </a:moveTo>
                  <a:cubicBezTo>
                    <a:pt x="86" y="1"/>
                    <a:pt x="1" y="38"/>
                    <a:pt x="65" y="139"/>
                  </a:cubicBezTo>
                  <a:cubicBezTo>
                    <a:pt x="86" y="350"/>
                    <a:pt x="65" y="604"/>
                    <a:pt x="445" y="625"/>
                  </a:cubicBezTo>
                  <a:cubicBezTo>
                    <a:pt x="340" y="414"/>
                    <a:pt x="149" y="181"/>
                    <a:pt x="636" y="139"/>
                  </a:cubicBezTo>
                  <a:cubicBezTo>
                    <a:pt x="600" y="66"/>
                    <a:pt x="371" y="1"/>
                    <a:pt x="209"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5" name="Google Shape;5605;p31"/>
            <p:cNvSpPr/>
            <p:nvPr/>
          </p:nvSpPr>
          <p:spPr>
            <a:xfrm>
              <a:off x="-1358350" y="3914500"/>
              <a:ext cx="10075" cy="24350"/>
            </a:xfrm>
            <a:custGeom>
              <a:rect b="b" l="l" r="r" t="t"/>
              <a:pathLst>
                <a:path extrusionOk="0" h="974" w="403">
                  <a:moveTo>
                    <a:pt x="255" y="1"/>
                  </a:moveTo>
                  <a:lnTo>
                    <a:pt x="255" y="1"/>
                  </a:lnTo>
                  <a:cubicBezTo>
                    <a:pt x="1" y="297"/>
                    <a:pt x="170" y="635"/>
                    <a:pt x="128" y="974"/>
                  </a:cubicBezTo>
                  <a:cubicBezTo>
                    <a:pt x="403" y="656"/>
                    <a:pt x="255" y="318"/>
                    <a:pt x="255"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6" name="Google Shape;5606;p31"/>
            <p:cNvSpPr/>
            <p:nvPr/>
          </p:nvSpPr>
          <p:spPr>
            <a:xfrm>
              <a:off x="-1730575" y="4086875"/>
              <a:ext cx="7950" cy="25400"/>
            </a:xfrm>
            <a:custGeom>
              <a:rect b="b" l="l" r="r" t="t"/>
              <a:pathLst>
                <a:path extrusionOk="0" h="1016" w="318">
                  <a:moveTo>
                    <a:pt x="318" y="0"/>
                  </a:moveTo>
                  <a:cubicBezTo>
                    <a:pt x="1" y="170"/>
                    <a:pt x="254" y="445"/>
                    <a:pt x="149" y="656"/>
                  </a:cubicBezTo>
                  <a:lnTo>
                    <a:pt x="297" y="1016"/>
                  </a:lnTo>
                  <a:cubicBezTo>
                    <a:pt x="318" y="677"/>
                    <a:pt x="318" y="339"/>
                    <a:pt x="318"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7" name="Google Shape;5607;p31"/>
            <p:cNvSpPr/>
            <p:nvPr/>
          </p:nvSpPr>
          <p:spPr>
            <a:xfrm>
              <a:off x="-2407350" y="4106975"/>
              <a:ext cx="7425" cy="21175"/>
            </a:xfrm>
            <a:custGeom>
              <a:rect b="b" l="l" r="r" t="t"/>
              <a:pathLst>
                <a:path extrusionOk="0" h="847" w="297">
                  <a:moveTo>
                    <a:pt x="296" y="0"/>
                  </a:moveTo>
                  <a:lnTo>
                    <a:pt x="106" y="148"/>
                  </a:lnTo>
                  <a:cubicBezTo>
                    <a:pt x="148" y="381"/>
                    <a:pt x="0" y="656"/>
                    <a:pt x="254" y="846"/>
                  </a:cubicBezTo>
                  <a:cubicBezTo>
                    <a:pt x="275" y="550"/>
                    <a:pt x="275" y="275"/>
                    <a:pt x="296"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8" name="Google Shape;5608;p31"/>
            <p:cNvSpPr/>
            <p:nvPr/>
          </p:nvSpPr>
          <p:spPr>
            <a:xfrm>
              <a:off x="-2381450" y="4102725"/>
              <a:ext cx="34000" cy="20125"/>
            </a:xfrm>
            <a:custGeom>
              <a:rect b="b" l="l" r="r" t="t"/>
              <a:pathLst>
                <a:path extrusionOk="0" h="805" w="1360">
                  <a:moveTo>
                    <a:pt x="402" y="1"/>
                  </a:moveTo>
                  <a:cubicBezTo>
                    <a:pt x="198" y="1"/>
                    <a:pt x="7" y="163"/>
                    <a:pt x="1" y="635"/>
                  </a:cubicBezTo>
                  <a:lnTo>
                    <a:pt x="170" y="805"/>
                  </a:lnTo>
                  <a:cubicBezTo>
                    <a:pt x="1359" y="776"/>
                    <a:pt x="848" y="1"/>
                    <a:pt x="402"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9" name="Google Shape;5609;p31"/>
            <p:cNvSpPr/>
            <p:nvPr/>
          </p:nvSpPr>
          <p:spPr>
            <a:xfrm>
              <a:off x="-1025775" y="3585100"/>
              <a:ext cx="56600" cy="38700"/>
            </a:xfrm>
            <a:custGeom>
              <a:rect b="b" l="l" r="r" t="t"/>
              <a:pathLst>
                <a:path extrusionOk="0" h="1548" w="2264">
                  <a:moveTo>
                    <a:pt x="1312" y="1"/>
                  </a:moveTo>
                  <a:cubicBezTo>
                    <a:pt x="995" y="403"/>
                    <a:pt x="1" y="931"/>
                    <a:pt x="508" y="1481"/>
                  </a:cubicBezTo>
                  <a:cubicBezTo>
                    <a:pt x="588" y="1527"/>
                    <a:pt x="664" y="1547"/>
                    <a:pt x="739" y="1547"/>
                  </a:cubicBezTo>
                  <a:cubicBezTo>
                    <a:pt x="1142" y="1547"/>
                    <a:pt x="1487" y="962"/>
                    <a:pt x="1862" y="783"/>
                  </a:cubicBezTo>
                  <a:cubicBezTo>
                    <a:pt x="2264" y="233"/>
                    <a:pt x="1672" y="170"/>
                    <a:pt x="1312"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0" name="Google Shape;5610;p31"/>
            <p:cNvSpPr/>
            <p:nvPr/>
          </p:nvSpPr>
          <p:spPr>
            <a:xfrm>
              <a:off x="-1048500" y="3593025"/>
              <a:ext cx="32275" cy="32750"/>
            </a:xfrm>
            <a:custGeom>
              <a:rect b="b" l="l" r="r" t="t"/>
              <a:pathLst>
                <a:path extrusionOk="0" h="1310" w="1291">
                  <a:moveTo>
                    <a:pt x="931" y="1"/>
                  </a:moveTo>
                  <a:cubicBezTo>
                    <a:pt x="656" y="445"/>
                    <a:pt x="868" y="1164"/>
                    <a:pt x="0" y="1291"/>
                  </a:cubicBezTo>
                  <a:cubicBezTo>
                    <a:pt x="113" y="1303"/>
                    <a:pt x="212" y="1309"/>
                    <a:pt x="297" y="1309"/>
                  </a:cubicBezTo>
                  <a:cubicBezTo>
                    <a:pt x="1237" y="1309"/>
                    <a:pt x="651" y="602"/>
                    <a:pt x="1291"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1" name="Google Shape;5611;p31"/>
            <p:cNvSpPr/>
            <p:nvPr/>
          </p:nvSpPr>
          <p:spPr>
            <a:xfrm>
              <a:off x="-1034750" y="3661250"/>
              <a:ext cx="18525" cy="11650"/>
            </a:xfrm>
            <a:custGeom>
              <a:rect b="b" l="l" r="r" t="t"/>
              <a:pathLst>
                <a:path extrusionOk="0" h="466" w="741">
                  <a:moveTo>
                    <a:pt x="741" y="0"/>
                  </a:moveTo>
                  <a:cubicBezTo>
                    <a:pt x="423" y="0"/>
                    <a:pt x="148" y="191"/>
                    <a:pt x="0" y="466"/>
                  </a:cubicBezTo>
                  <a:cubicBezTo>
                    <a:pt x="339" y="423"/>
                    <a:pt x="677" y="381"/>
                    <a:pt x="741"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2" name="Google Shape;5612;p31"/>
            <p:cNvSpPr/>
            <p:nvPr/>
          </p:nvSpPr>
          <p:spPr>
            <a:xfrm>
              <a:off x="-1062775" y="3625300"/>
              <a:ext cx="14300" cy="19575"/>
            </a:xfrm>
            <a:custGeom>
              <a:rect b="b" l="l" r="r" t="t"/>
              <a:pathLst>
                <a:path extrusionOk="0" h="783" w="572">
                  <a:moveTo>
                    <a:pt x="571" y="0"/>
                  </a:moveTo>
                  <a:lnTo>
                    <a:pt x="571" y="0"/>
                  </a:lnTo>
                  <a:cubicBezTo>
                    <a:pt x="254" y="148"/>
                    <a:pt x="43" y="444"/>
                    <a:pt x="0" y="783"/>
                  </a:cubicBezTo>
                  <a:cubicBezTo>
                    <a:pt x="318" y="635"/>
                    <a:pt x="529" y="338"/>
                    <a:pt x="571"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3" name="Google Shape;5613;p31"/>
            <p:cNvSpPr/>
            <p:nvPr/>
          </p:nvSpPr>
          <p:spPr>
            <a:xfrm>
              <a:off x="-822725" y="3762225"/>
              <a:ext cx="85150" cy="50825"/>
            </a:xfrm>
            <a:custGeom>
              <a:rect b="b" l="l" r="r" t="t"/>
              <a:pathLst>
                <a:path extrusionOk="0" h="2033" w="3406">
                  <a:moveTo>
                    <a:pt x="1735" y="1"/>
                  </a:moveTo>
                  <a:cubicBezTo>
                    <a:pt x="1671" y="1"/>
                    <a:pt x="1608" y="1"/>
                    <a:pt x="1544" y="22"/>
                  </a:cubicBezTo>
                  <a:cubicBezTo>
                    <a:pt x="1312" y="614"/>
                    <a:pt x="931" y="1143"/>
                    <a:pt x="466" y="1566"/>
                  </a:cubicBezTo>
                  <a:cubicBezTo>
                    <a:pt x="318" y="1693"/>
                    <a:pt x="0" y="1777"/>
                    <a:pt x="191" y="1989"/>
                  </a:cubicBezTo>
                  <a:cubicBezTo>
                    <a:pt x="289" y="2019"/>
                    <a:pt x="384" y="2032"/>
                    <a:pt x="474" y="2032"/>
                  </a:cubicBezTo>
                  <a:cubicBezTo>
                    <a:pt x="1371" y="2032"/>
                    <a:pt x="1894" y="692"/>
                    <a:pt x="2996" y="692"/>
                  </a:cubicBezTo>
                  <a:cubicBezTo>
                    <a:pt x="3040" y="692"/>
                    <a:pt x="3084" y="694"/>
                    <a:pt x="3130" y="699"/>
                  </a:cubicBezTo>
                  <a:cubicBezTo>
                    <a:pt x="3384" y="699"/>
                    <a:pt x="3384" y="360"/>
                    <a:pt x="3405" y="149"/>
                  </a:cubicBezTo>
                  <a:lnTo>
                    <a:pt x="3405" y="149"/>
                  </a:lnTo>
                  <a:cubicBezTo>
                    <a:pt x="3072" y="322"/>
                    <a:pt x="2514" y="632"/>
                    <a:pt x="2133" y="632"/>
                  </a:cubicBezTo>
                  <a:cubicBezTo>
                    <a:pt x="1863" y="632"/>
                    <a:pt x="1682" y="475"/>
                    <a:pt x="1735"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4" name="Google Shape;5614;p31"/>
            <p:cNvSpPr/>
            <p:nvPr/>
          </p:nvSpPr>
          <p:spPr>
            <a:xfrm>
              <a:off x="-2451200" y="3912425"/>
              <a:ext cx="70300" cy="49250"/>
            </a:xfrm>
            <a:custGeom>
              <a:rect b="b" l="l" r="r" t="t"/>
              <a:pathLst>
                <a:path extrusionOk="0" h="1970" w="2812">
                  <a:moveTo>
                    <a:pt x="668" y="0"/>
                  </a:moveTo>
                  <a:cubicBezTo>
                    <a:pt x="0" y="0"/>
                    <a:pt x="860" y="606"/>
                    <a:pt x="485" y="1247"/>
                  </a:cubicBezTo>
                  <a:cubicBezTo>
                    <a:pt x="633" y="1522"/>
                    <a:pt x="422" y="1881"/>
                    <a:pt x="845" y="1945"/>
                  </a:cubicBezTo>
                  <a:cubicBezTo>
                    <a:pt x="927" y="1960"/>
                    <a:pt x="1009" y="1969"/>
                    <a:pt x="1087" y="1969"/>
                  </a:cubicBezTo>
                  <a:cubicBezTo>
                    <a:pt x="1335" y="1969"/>
                    <a:pt x="1552" y="1879"/>
                    <a:pt x="1649" y="1606"/>
                  </a:cubicBezTo>
                  <a:cubicBezTo>
                    <a:pt x="2008" y="1099"/>
                    <a:pt x="2812" y="845"/>
                    <a:pt x="2072" y="253"/>
                  </a:cubicBezTo>
                  <a:cubicBezTo>
                    <a:pt x="1331" y="76"/>
                    <a:pt x="904" y="0"/>
                    <a:pt x="668"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5" name="Google Shape;5615;p31"/>
            <p:cNvSpPr/>
            <p:nvPr/>
          </p:nvSpPr>
          <p:spPr>
            <a:xfrm>
              <a:off x="-1211350" y="3866225"/>
              <a:ext cx="37025" cy="40175"/>
            </a:xfrm>
            <a:custGeom>
              <a:rect b="b" l="l" r="r" t="t"/>
              <a:pathLst>
                <a:path extrusionOk="0" h="1607" w="1481">
                  <a:moveTo>
                    <a:pt x="639" y="1"/>
                  </a:moveTo>
                  <a:cubicBezTo>
                    <a:pt x="52" y="1"/>
                    <a:pt x="322" y="719"/>
                    <a:pt x="0" y="980"/>
                  </a:cubicBezTo>
                  <a:cubicBezTo>
                    <a:pt x="0" y="1170"/>
                    <a:pt x="0" y="1382"/>
                    <a:pt x="0" y="1593"/>
                  </a:cubicBezTo>
                  <a:cubicBezTo>
                    <a:pt x="64" y="1602"/>
                    <a:pt x="126" y="1607"/>
                    <a:pt x="186" y="1607"/>
                  </a:cubicBezTo>
                  <a:cubicBezTo>
                    <a:pt x="684" y="1607"/>
                    <a:pt x="1066" y="1317"/>
                    <a:pt x="1481" y="1128"/>
                  </a:cubicBezTo>
                  <a:cubicBezTo>
                    <a:pt x="614" y="959"/>
                    <a:pt x="381" y="599"/>
                    <a:pt x="741" y="7"/>
                  </a:cubicBezTo>
                  <a:cubicBezTo>
                    <a:pt x="704" y="3"/>
                    <a:pt x="670" y="1"/>
                    <a:pt x="639"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6" name="Google Shape;5616;p31"/>
            <p:cNvSpPr/>
            <p:nvPr/>
          </p:nvSpPr>
          <p:spPr>
            <a:xfrm>
              <a:off x="-1616475" y="3809175"/>
              <a:ext cx="24450" cy="8600"/>
            </a:xfrm>
            <a:custGeom>
              <a:rect b="b" l="l" r="r" t="t"/>
              <a:pathLst>
                <a:path extrusionOk="0" h="344" w="978">
                  <a:moveTo>
                    <a:pt x="682" y="0"/>
                  </a:moveTo>
                  <a:cubicBezTo>
                    <a:pt x="426" y="0"/>
                    <a:pt x="0" y="69"/>
                    <a:pt x="238" y="343"/>
                  </a:cubicBezTo>
                  <a:cubicBezTo>
                    <a:pt x="555" y="343"/>
                    <a:pt x="830" y="301"/>
                    <a:pt x="978" y="5"/>
                  </a:cubicBezTo>
                  <a:lnTo>
                    <a:pt x="787" y="5"/>
                  </a:lnTo>
                  <a:cubicBezTo>
                    <a:pt x="759" y="2"/>
                    <a:pt x="723" y="0"/>
                    <a:pt x="682"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7" name="Google Shape;5617;p31"/>
            <p:cNvSpPr/>
            <p:nvPr/>
          </p:nvSpPr>
          <p:spPr>
            <a:xfrm>
              <a:off x="-1698850" y="4050400"/>
              <a:ext cx="28050" cy="32275"/>
            </a:xfrm>
            <a:custGeom>
              <a:rect b="b" l="l" r="r" t="t"/>
              <a:pathLst>
                <a:path extrusionOk="0" h="1291" w="1122">
                  <a:moveTo>
                    <a:pt x="1122" y="0"/>
                  </a:moveTo>
                  <a:lnTo>
                    <a:pt x="1122" y="0"/>
                  </a:lnTo>
                  <a:cubicBezTo>
                    <a:pt x="170" y="64"/>
                    <a:pt x="297" y="825"/>
                    <a:pt x="1" y="1290"/>
                  </a:cubicBezTo>
                  <a:cubicBezTo>
                    <a:pt x="614" y="1036"/>
                    <a:pt x="825" y="508"/>
                    <a:pt x="1122"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8" name="Google Shape;5618;p31"/>
            <p:cNvSpPr/>
            <p:nvPr/>
          </p:nvSpPr>
          <p:spPr>
            <a:xfrm>
              <a:off x="-1718400" y="4083175"/>
              <a:ext cx="19575" cy="23825"/>
            </a:xfrm>
            <a:custGeom>
              <a:rect b="b" l="l" r="r" t="t"/>
              <a:pathLst>
                <a:path extrusionOk="0" h="953" w="783">
                  <a:moveTo>
                    <a:pt x="613" y="0"/>
                  </a:moveTo>
                  <a:cubicBezTo>
                    <a:pt x="254" y="381"/>
                    <a:pt x="0" y="741"/>
                    <a:pt x="783" y="952"/>
                  </a:cubicBezTo>
                  <a:cubicBezTo>
                    <a:pt x="783" y="635"/>
                    <a:pt x="783" y="318"/>
                    <a:pt x="783"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9" name="Google Shape;5619;p31"/>
            <p:cNvSpPr/>
            <p:nvPr/>
          </p:nvSpPr>
          <p:spPr>
            <a:xfrm>
              <a:off x="-1196025" y="4057500"/>
              <a:ext cx="44975" cy="32750"/>
            </a:xfrm>
            <a:custGeom>
              <a:rect b="b" l="l" r="r" t="t"/>
              <a:pathLst>
                <a:path extrusionOk="0" h="1310" w="1799">
                  <a:moveTo>
                    <a:pt x="1125" y="0"/>
                  </a:moveTo>
                  <a:cubicBezTo>
                    <a:pt x="1086" y="0"/>
                    <a:pt x="1049" y="15"/>
                    <a:pt x="1016" y="54"/>
                  </a:cubicBezTo>
                  <a:cubicBezTo>
                    <a:pt x="868" y="393"/>
                    <a:pt x="1" y="1070"/>
                    <a:pt x="508" y="1302"/>
                  </a:cubicBezTo>
                  <a:cubicBezTo>
                    <a:pt x="550" y="1307"/>
                    <a:pt x="589" y="1309"/>
                    <a:pt x="627" y="1309"/>
                  </a:cubicBezTo>
                  <a:cubicBezTo>
                    <a:pt x="1094" y="1309"/>
                    <a:pt x="1315" y="964"/>
                    <a:pt x="1608" y="710"/>
                  </a:cubicBezTo>
                  <a:cubicBezTo>
                    <a:pt x="1608" y="499"/>
                    <a:pt x="1798" y="245"/>
                    <a:pt x="1397" y="118"/>
                  </a:cubicBezTo>
                  <a:cubicBezTo>
                    <a:pt x="1309" y="74"/>
                    <a:pt x="1211" y="0"/>
                    <a:pt x="1125"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0" name="Google Shape;5620;p31"/>
            <p:cNvSpPr/>
            <p:nvPr/>
          </p:nvSpPr>
          <p:spPr>
            <a:xfrm>
              <a:off x="-2024025" y="3873275"/>
              <a:ext cx="18525" cy="32275"/>
            </a:xfrm>
            <a:custGeom>
              <a:rect b="b" l="l" r="r" t="t"/>
              <a:pathLst>
                <a:path extrusionOk="0" h="1291" w="741">
                  <a:moveTo>
                    <a:pt x="741" y="0"/>
                  </a:moveTo>
                  <a:lnTo>
                    <a:pt x="741" y="0"/>
                  </a:lnTo>
                  <a:cubicBezTo>
                    <a:pt x="360" y="338"/>
                    <a:pt x="85" y="783"/>
                    <a:pt x="1" y="1290"/>
                  </a:cubicBezTo>
                  <a:lnTo>
                    <a:pt x="572" y="1290"/>
                  </a:lnTo>
                  <a:cubicBezTo>
                    <a:pt x="466" y="846"/>
                    <a:pt x="741" y="444"/>
                    <a:pt x="741"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1" name="Google Shape;5621;p31"/>
            <p:cNvSpPr/>
            <p:nvPr/>
          </p:nvSpPr>
          <p:spPr>
            <a:xfrm>
              <a:off x="-1996000" y="3841550"/>
              <a:ext cx="14300" cy="19575"/>
            </a:xfrm>
            <a:custGeom>
              <a:rect b="b" l="l" r="r" t="t"/>
              <a:pathLst>
                <a:path extrusionOk="0" h="783" w="572">
                  <a:moveTo>
                    <a:pt x="170" y="0"/>
                  </a:moveTo>
                  <a:cubicBezTo>
                    <a:pt x="212" y="275"/>
                    <a:pt x="149" y="550"/>
                    <a:pt x="1" y="783"/>
                  </a:cubicBezTo>
                  <a:cubicBezTo>
                    <a:pt x="572" y="613"/>
                    <a:pt x="445" y="317"/>
                    <a:pt x="170"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2" name="Google Shape;5622;p31"/>
            <p:cNvSpPr/>
            <p:nvPr/>
          </p:nvSpPr>
          <p:spPr>
            <a:xfrm>
              <a:off x="-1996000" y="3813000"/>
              <a:ext cx="14300" cy="12175"/>
            </a:xfrm>
            <a:custGeom>
              <a:rect b="b" l="l" r="r" t="t"/>
              <a:pathLst>
                <a:path extrusionOk="0" h="487" w="572">
                  <a:moveTo>
                    <a:pt x="1" y="0"/>
                  </a:moveTo>
                  <a:lnTo>
                    <a:pt x="1" y="487"/>
                  </a:lnTo>
                  <a:cubicBezTo>
                    <a:pt x="276" y="317"/>
                    <a:pt x="572" y="169"/>
                    <a:pt x="1"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3" name="Google Shape;5623;p31"/>
            <p:cNvSpPr/>
            <p:nvPr/>
          </p:nvSpPr>
          <p:spPr>
            <a:xfrm>
              <a:off x="-2718775" y="4110675"/>
              <a:ext cx="26450" cy="19575"/>
            </a:xfrm>
            <a:custGeom>
              <a:rect b="b" l="l" r="r" t="t"/>
              <a:pathLst>
                <a:path extrusionOk="0" h="783" w="1058">
                  <a:moveTo>
                    <a:pt x="1058" y="0"/>
                  </a:moveTo>
                  <a:lnTo>
                    <a:pt x="487" y="148"/>
                  </a:lnTo>
                  <a:cubicBezTo>
                    <a:pt x="0" y="254"/>
                    <a:pt x="127" y="550"/>
                    <a:pt x="296" y="783"/>
                  </a:cubicBezTo>
                  <a:cubicBezTo>
                    <a:pt x="508" y="487"/>
                    <a:pt x="952" y="360"/>
                    <a:pt x="1058"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4" name="Google Shape;5624;p31"/>
            <p:cNvSpPr/>
            <p:nvPr/>
          </p:nvSpPr>
          <p:spPr>
            <a:xfrm>
              <a:off x="-2279400" y="3740550"/>
              <a:ext cx="28050" cy="20800"/>
            </a:xfrm>
            <a:custGeom>
              <a:rect b="b" l="l" r="r" t="t"/>
              <a:pathLst>
                <a:path extrusionOk="0" h="832" w="1122">
                  <a:moveTo>
                    <a:pt x="1121" y="1"/>
                  </a:moveTo>
                  <a:lnTo>
                    <a:pt x="1121" y="1"/>
                  </a:lnTo>
                  <a:cubicBezTo>
                    <a:pt x="572" y="85"/>
                    <a:pt x="318" y="466"/>
                    <a:pt x="1" y="804"/>
                  </a:cubicBezTo>
                  <a:cubicBezTo>
                    <a:pt x="98" y="823"/>
                    <a:pt x="186" y="831"/>
                    <a:pt x="265" y="831"/>
                  </a:cubicBezTo>
                  <a:cubicBezTo>
                    <a:pt x="821" y="831"/>
                    <a:pt x="955" y="408"/>
                    <a:pt x="1121"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5" name="Google Shape;5625;p31"/>
            <p:cNvSpPr/>
            <p:nvPr/>
          </p:nvSpPr>
          <p:spPr>
            <a:xfrm>
              <a:off x="-1650200" y="3781800"/>
              <a:ext cx="57650" cy="58225"/>
            </a:xfrm>
            <a:custGeom>
              <a:rect b="b" l="l" r="r" t="t"/>
              <a:pathLst>
                <a:path extrusionOk="0" h="2329" w="2306">
                  <a:moveTo>
                    <a:pt x="1587" y="0"/>
                  </a:moveTo>
                  <a:cubicBezTo>
                    <a:pt x="1333" y="254"/>
                    <a:pt x="1227" y="614"/>
                    <a:pt x="846" y="783"/>
                  </a:cubicBezTo>
                  <a:cubicBezTo>
                    <a:pt x="593" y="1037"/>
                    <a:pt x="931" y="1460"/>
                    <a:pt x="466" y="1692"/>
                  </a:cubicBezTo>
                  <a:cubicBezTo>
                    <a:pt x="275" y="1777"/>
                    <a:pt x="0" y="2073"/>
                    <a:pt x="360" y="2263"/>
                  </a:cubicBezTo>
                  <a:cubicBezTo>
                    <a:pt x="440" y="2309"/>
                    <a:pt x="518" y="2328"/>
                    <a:pt x="594" y="2328"/>
                  </a:cubicBezTo>
                  <a:cubicBezTo>
                    <a:pt x="801" y="2328"/>
                    <a:pt x="994" y="2185"/>
                    <a:pt x="1164" y="2031"/>
                  </a:cubicBezTo>
                  <a:cubicBezTo>
                    <a:pt x="1375" y="1650"/>
                    <a:pt x="1269" y="1354"/>
                    <a:pt x="1777" y="1121"/>
                  </a:cubicBezTo>
                  <a:cubicBezTo>
                    <a:pt x="2136" y="677"/>
                    <a:pt x="2306" y="275"/>
                    <a:pt x="1587"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6" name="Google Shape;5626;p31"/>
            <p:cNvSpPr/>
            <p:nvPr/>
          </p:nvSpPr>
          <p:spPr>
            <a:xfrm>
              <a:off x="-1660175" y="3801025"/>
              <a:ext cx="49650" cy="40725"/>
            </a:xfrm>
            <a:custGeom>
              <a:rect b="b" l="l" r="r" t="t"/>
              <a:pathLst>
                <a:path extrusionOk="0" h="1629" w="1986">
                  <a:moveTo>
                    <a:pt x="1024" y="1"/>
                  </a:moveTo>
                  <a:cubicBezTo>
                    <a:pt x="1" y="1"/>
                    <a:pt x="1139" y="1040"/>
                    <a:pt x="463" y="1219"/>
                  </a:cubicBezTo>
                  <a:cubicBezTo>
                    <a:pt x="173" y="1432"/>
                    <a:pt x="554" y="1627"/>
                    <a:pt x="831" y="1627"/>
                  </a:cubicBezTo>
                  <a:cubicBezTo>
                    <a:pt x="858" y="1627"/>
                    <a:pt x="883" y="1625"/>
                    <a:pt x="907" y="1621"/>
                  </a:cubicBezTo>
                  <a:cubicBezTo>
                    <a:pt x="955" y="1626"/>
                    <a:pt x="1000" y="1629"/>
                    <a:pt x="1042" y="1629"/>
                  </a:cubicBezTo>
                  <a:cubicBezTo>
                    <a:pt x="1709" y="1629"/>
                    <a:pt x="1707" y="1027"/>
                    <a:pt x="1986" y="669"/>
                  </a:cubicBezTo>
                  <a:lnTo>
                    <a:pt x="1986" y="500"/>
                  </a:lnTo>
                  <a:cubicBezTo>
                    <a:pt x="1436" y="543"/>
                    <a:pt x="1711" y="1050"/>
                    <a:pt x="1415" y="1240"/>
                  </a:cubicBezTo>
                  <a:cubicBezTo>
                    <a:pt x="1285" y="1321"/>
                    <a:pt x="1156" y="1452"/>
                    <a:pt x="1007" y="1452"/>
                  </a:cubicBezTo>
                  <a:cubicBezTo>
                    <a:pt x="962" y="1452"/>
                    <a:pt x="914" y="1439"/>
                    <a:pt x="865" y="1410"/>
                  </a:cubicBezTo>
                  <a:cubicBezTo>
                    <a:pt x="421" y="1114"/>
                    <a:pt x="1563" y="775"/>
                    <a:pt x="1245" y="14"/>
                  </a:cubicBezTo>
                  <a:cubicBezTo>
                    <a:pt x="1162" y="5"/>
                    <a:pt x="1089" y="1"/>
                    <a:pt x="1024"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7" name="Google Shape;5627;p31"/>
            <p:cNvSpPr/>
            <p:nvPr/>
          </p:nvSpPr>
          <p:spPr>
            <a:xfrm>
              <a:off x="-2762675" y="4069950"/>
              <a:ext cx="75125" cy="74000"/>
            </a:xfrm>
            <a:custGeom>
              <a:rect b="b" l="l" r="r" t="t"/>
              <a:pathLst>
                <a:path extrusionOk="0" h="2960" w="3005">
                  <a:moveTo>
                    <a:pt x="2243" y="1"/>
                  </a:moveTo>
                  <a:cubicBezTo>
                    <a:pt x="1355" y="149"/>
                    <a:pt x="1355" y="1016"/>
                    <a:pt x="741" y="1375"/>
                  </a:cubicBezTo>
                  <a:cubicBezTo>
                    <a:pt x="1" y="1841"/>
                    <a:pt x="149" y="2348"/>
                    <a:pt x="572" y="2898"/>
                  </a:cubicBezTo>
                  <a:cubicBezTo>
                    <a:pt x="674" y="2941"/>
                    <a:pt x="765" y="2960"/>
                    <a:pt x="848" y="2960"/>
                  </a:cubicBezTo>
                  <a:cubicBezTo>
                    <a:pt x="1309" y="2960"/>
                    <a:pt x="1509" y="2387"/>
                    <a:pt x="1970" y="2387"/>
                  </a:cubicBezTo>
                  <a:cubicBezTo>
                    <a:pt x="1990" y="2387"/>
                    <a:pt x="2010" y="2388"/>
                    <a:pt x="2031" y="2390"/>
                  </a:cubicBezTo>
                  <a:cubicBezTo>
                    <a:pt x="2095" y="2179"/>
                    <a:pt x="1968" y="1925"/>
                    <a:pt x="2243" y="1777"/>
                  </a:cubicBezTo>
                  <a:cubicBezTo>
                    <a:pt x="2602" y="1460"/>
                    <a:pt x="2962" y="1143"/>
                    <a:pt x="3004" y="656"/>
                  </a:cubicBezTo>
                  <a:lnTo>
                    <a:pt x="3004" y="656"/>
                  </a:lnTo>
                  <a:cubicBezTo>
                    <a:pt x="2793" y="677"/>
                    <a:pt x="2518" y="614"/>
                    <a:pt x="2475" y="868"/>
                  </a:cubicBezTo>
                  <a:cubicBezTo>
                    <a:pt x="2370" y="1375"/>
                    <a:pt x="1799" y="1629"/>
                    <a:pt x="1672" y="2116"/>
                  </a:cubicBezTo>
                  <a:cubicBezTo>
                    <a:pt x="1619" y="2290"/>
                    <a:pt x="1466" y="2407"/>
                    <a:pt x="1296" y="2407"/>
                  </a:cubicBezTo>
                  <a:cubicBezTo>
                    <a:pt x="1259" y="2407"/>
                    <a:pt x="1222" y="2402"/>
                    <a:pt x="1185" y="2390"/>
                  </a:cubicBezTo>
                  <a:cubicBezTo>
                    <a:pt x="614" y="2094"/>
                    <a:pt x="1926" y="381"/>
                    <a:pt x="2243"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8" name="Google Shape;5628;p31"/>
            <p:cNvSpPr/>
            <p:nvPr/>
          </p:nvSpPr>
          <p:spPr>
            <a:xfrm>
              <a:off x="-1383200" y="3907100"/>
              <a:ext cx="28025" cy="43550"/>
            </a:xfrm>
            <a:custGeom>
              <a:rect b="b" l="l" r="r" t="t"/>
              <a:pathLst>
                <a:path extrusionOk="0" h="1742" w="1121">
                  <a:moveTo>
                    <a:pt x="572" y="1"/>
                  </a:moveTo>
                  <a:lnTo>
                    <a:pt x="572" y="1"/>
                  </a:lnTo>
                  <a:cubicBezTo>
                    <a:pt x="1" y="508"/>
                    <a:pt x="762" y="1312"/>
                    <a:pt x="1" y="1735"/>
                  </a:cubicBezTo>
                  <a:cubicBezTo>
                    <a:pt x="53" y="1739"/>
                    <a:pt x="101" y="1742"/>
                    <a:pt x="145" y="1742"/>
                  </a:cubicBezTo>
                  <a:cubicBezTo>
                    <a:pt x="1120" y="1742"/>
                    <a:pt x="430" y="668"/>
                    <a:pt x="572"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9" name="Google Shape;5629;p31"/>
            <p:cNvSpPr/>
            <p:nvPr/>
          </p:nvSpPr>
          <p:spPr>
            <a:xfrm>
              <a:off x="-2303725" y="3678675"/>
              <a:ext cx="51850" cy="80275"/>
            </a:xfrm>
            <a:custGeom>
              <a:rect b="b" l="l" r="r" t="t"/>
              <a:pathLst>
                <a:path extrusionOk="0" h="3211" w="2074">
                  <a:moveTo>
                    <a:pt x="1351" y="0"/>
                  </a:moveTo>
                  <a:cubicBezTo>
                    <a:pt x="747" y="0"/>
                    <a:pt x="985" y="1549"/>
                    <a:pt x="233" y="1841"/>
                  </a:cubicBezTo>
                  <a:cubicBezTo>
                    <a:pt x="1" y="2137"/>
                    <a:pt x="297" y="2497"/>
                    <a:pt x="64" y="2793"/>
                  </a:cubicBezTo>
                  <a:cubicBezTo>
                    <a:pt x="144" y="3105"/>
                    <a:pt x="251" y="3210"/>
                    <a:pt x="373" y="3210"/>
                  </a:cubicBezTo>
                  <a:cubicBezTo>
                    <a:pt x="540" y="3210"/>
                    <a:pt x="736" y="3012"/>
                    <a:pt x="931" y="2877"/>
                  </a:cubicBezTo>
                  <a:cubicBezTo>
                    <a:pt x="1777" y="2306"/>
                    <a:pt x="1354" y="1312"/>
                    <a:pt x="1946" y="636"/>
                  </a:cubicBezTo>
                  <a:cubicBezTo>
                    <a:pt x="2073" y="488"/>
                    <a:pt x="1650" y="65"/>
                    <a:pt x="1375" y="1"/>
                  </a:cubicBezTo>
                  <a:cubicBezTo>
                    <a:pt x="1367" y="1"/>
                    <a:pt x="1359" y="0"/>
                    <a:pt x="1351"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0" name="Google Shape;5630;p31"/>
            <p:cNvSpPr/>
            <p:nvPr/>
          </p:nvSpPr>
          <p:spPr>
            <a:xfrm>
              <a:off x="-1471500" y="3938150"/>
              <a:ext cx="71350" cy="53100"/>
            </a:xfrm>
            <a:custGeom>
              <a:rect b="b" l="l" r="r" t="t"/>
              <a:pathLst>
                <a:path extrusionOk="0" h="2124" w="2854">
                  <a:moveTo>
                    <a:pt x="2313" y="0"/>
                  </a:moveTo>
                  <a:cubicBezTo>
                    <a:pt x="2282" y="0"/>
                    <a:pt x="2252" y="2"/>
                    <a:pt x="2222" y="6"/>
                  </a:cubicBezTo>
                  <a:cubicBezTo>
                    <a:pt x="2010" y="154"/>
                    <a:pt x="1629" y="28"/>
                    <a:pt x="1481" y="345"/>
                  </a:cubicBezTo>
                  <a:cubicBezTo>
                    <a:pt x="1418" y="852"/>
                    <a:pt x="1016" y="1275"/>
                    <a:pt x="487" y="1360"/>
                  </a:cubicBezTo>
                  <a:cubicBezTo>
                    <a:pt x="234" y="1423"/>
                    <a:pt x="1" y="1614"/>
                    <a:pt x="43" y="1889"/>
                  </a:cubicBezTo>
                  <a:cubicBezTo>
                    <a:pt x="128" y="2078"/>
                    <a:pt x="315" y="2123"/>
                    <a:pt x="529" y="2123"/>
                  </a:cubicBezTo>
                  <a:cubicBezTo>
                    <a:pt x="727" y="2123"/>
                    <a:pt x="950" y="2084"/>
                    <a:pt x="1137" y="2084"/>
                  </a:cubicBezTo>
                  <a:cubicBezTo>
                    <a:pt x="1200" y="2084"/>
                    <a:pt x="1259" y="2088"/>
                    <a:pt x="1312" y="2100"/>
                  </a:cubicBezTo>
                  <a:lnTo>
                    <a:pt x="1672" y="1804"/>
                  </a:lnTo>
                  <a:cubicBezTo>
                    <a:pt x="1756" y="1149"/>
                    <a:pt x="2031" y="620"/>
                    <a:pt x="2835" y="429"/>
                  </a:cubicBezTo>
                  <a:cubicBezTo>
                    <a:pt x="2854" y="164"/>
                    <a:pt x="2583" y="0"/>
                    <a:pt x="2313"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1" name="Google Shape;5631;p31"/>
            <p:cNvSpPr/>
            <p:nvPr/>
          </p:nvSpPr>
          <p:spPr>
            <a:xfrm>
              <a:off x="-1433425" y="3921275"/>
              <a:ext cx="58625" cy="61450"/>
            </a:xfrm>
            <a:custGeom>
              <a:rect b="b" l="l" r="r" t="t"/>
              <a:pathLst>
                <a:path extrusionOk="0" h="2458" w="2345">
                  <a:moveTo>
                    <a:pt x="1700" y="0"/>
                  </a:moveTo>
                  <a:cubicBezTo>
                    <a:pt x="1581" y="0"/>
                    <a:pt x="1477" y="56"/>
                    <a:pt x="1439" y="195"/>
                  </a:cubicBezTo>
                  <a:cubicBezTo>
                    <a:pt x="1714" y="512"/>
                    <a:pt x="1312" y="745"/>
                    <a:pt x="1270" y="999"/>
                  </a:cubicBezTo>
                  <a:cubicBezTo>
                    <a:pt x="297" y="1147"/>
                    <a:pt x="1" y="1675"/>
                    <a:pt x="149" y="2458"/>
                  </a:cubicBezTo>
                  <a:cubicBezTo>
                    <a:pt x="614" y="1189"/>
                    <a:pt x="1460" y="1570"/>
                    <a:pt x="2137" y="576"/>
                  </a:cubicBezTo>
                  <a:cubicBezTo>
                    <a:pt x="2344" y="309"/>
                    <a:pt x="1980" y="0"/>
                    <a:pt x="1700"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2" name="Google Shape;5632;p31"/>
            <p:cNvSpPr/>
            <p:nvPr/>
          </p:nvSpPr>
          <p:spPr>
            <a:xfrm>
              <a:off x="-1411225" y="3926025"/>
              <a:ext cx="35250" cy="20225"/>
            </a:xfrm>
            <a:custGeom>
              <a:rect b="b" l="l" r="r" t="t"/>
              <a:pathLst>
                <a:path extrusionOk="0" h="809" w="1410">
                  <a:moveTo>
                    <a:pt x="661" y="1"/>
                  </a:moveTo>
                  <a:cubicBezTo>
                    <a:pt x="627" y="1"/>
                    <a:pt x="590" y="2"/>
                    <a:pt x="551" y="5"/>
                  </a:cubicBezTo>
                  <a:lnTo>
                    <a:pt x="382" y="5"/>
                  </a:lnTo>
                  <a:lnTo>
                    <a:pt x="1" y="491"/>
                  </a:lnTo>
                  <a:cubicBezTo>
                    <a:pt x="64" y="639"/>
                    <a:pt x="212" y="766"/>
                    <a:pt x="382" y="809"/>
                  </a:cubicBezTo>
                  <a:cubicBezTo>
                    <a:pt x="847" y="647"/>
                    <a:pt x="1409" y="1"/>
                    <a:pt x="661"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3" name="Google Shape;5633;p31"/>
            <p:cNvSpPr/>
            <p:nvPr/>
          </p:nvSpPr>
          <p:spPr>
            <a:xfrm>
              <a:off x="-2803900" y="3810875"/>
              <a:ext cx="39900" cy="45625"/>
            </a:xfrm>
            <a:custGeom>
              <a:rect b="b" l="l" r="r" t="t"/>
              <a:pathLst>
                <a:path extrusionOk="0" h="1825" w="1596">
                  <a:moveTo>
                    <a:pt x="741" y="0"/>
                  </a:moveTo>
                  <a:lnTo>
                    <a:pt x="191" y="1037"/>
                  </a:lnTo>
                  <a:cubicBezTo>
                    <a:pt x="64" y="1037"/>
                    <a:pt x="64" y="1143"/>
                    <a:pt x="0" y="1185"/>
                  </a:cubicBezTo>
                  <a:lnTo>
                    <a:pt x="0" y="1671"/>
                  </a:lnTo>
                  <a:cubicBezTo>
                    <a:pt x="157" y="1778"/>
                    <a:pt x="308" y="1824"/>
                    <a:pt x="447" y="1824"/>
                  </a:cubicBezTo>
                  <a:cubicBezTo>
                    <a:pt x="1190" y="1824"/>
                    <a:pt x="1596" y="499"/>
                    <a:pt x="741"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4" name="Google Shape;5634;p31"/>
            <p:cNvSpPr/>
            <p:nvPr/>
          </p:nvSpPr>
          <p:spPr>
            <a:xfrm>
              <a:off x="-2810250" y="3804525"/>
              <a:ext cx="11125" cy="36500"/>
            </a:xfrm>
            <a:custGeom>
              <a:rect b="b" l="l" r="r" t="t"/>
              <a:pathLst>
                <a:path extrusionOk="0" h="1460" w="445">
                  <a:moveTo>
                    <a:pt x="445" y="1"/>
                  </a:moveTo>
                  <a:cubicBezTo>
                    <a:pt x="1" y="445"/>
                    <a:pt x="297" y="974"/>
                    <a:pt x="254" y="1460"/>
                  </a:cubicBezTo>
                  <a:lnTo>
                    <a:pt x="445" y="1291"/>
                  </a:lnTo>
                  <a:cubicBezTo>
                    <a:pt x="445" y="868"/>
                    <a:pt x="445" y="424"/>
                    <a:pt x="445"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5" name="Google Shape;5635;p31"/>
            <p:cNvSpPr/>
            <p:nvPr/>
          </p:nvSpPr>
          <p:spPr>
            <a:xfrm>
              <a:off x="-1216100" y="4099100"/>
              <a:ext cx="34200" cy="16875"/>
            </a:xfrm>
            <a:custGeom>
              <a:rect b="b" l="l" r="r" t="t"/>
              <a:pathLst>
                <a:path extrusionOk="0" h="675" w="1368">
                  <a:moveTo>
                    <a:pt x="772" y="0"/>
                  </a:moveTo>
                  <a:cubicBezTo>
                    <a:pt x="660" y="0"/>
                    <a:pt x="532" y="37"/>
                    <a:pt x="402" y="125"/>
                  </a:cubicBezTo>
                  <a:cubicBezTo>
                    <a:pt x="0" y="379"/>
                    <a:pt x="465" y="484"/>
                    <a:pt x="550" y="653"/>
                  </a:cubicBezTo>
                  <a:lnTo>
                    <a:pt x="740" y="675"/>
                  </a:lnTo>
                  <a:cubicBezTo>
                    <a:pt x="1368" y="460"/>
                    <a:pt x="1170" y="0"/>
                    <a:pt x="772"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6" name="Google Shape;5636;p31"/>
            <p:cNvSpPr/>
            <p:nvPr/>
          </p:nvSpPr>
          <p:spPr>
            <a:xfrm>
              <a:off x="-1434475" y="3938375"/>
              <a:ext cx="18525" cy="7875"/>
            </a:xfrm>
            <a:custGeom>
              <a:rect b="b" l="l" r="r" t="t"/>
              <a:pathLst>
                <a:path extrusionOk="0" h="315" w="741">
                  <a:moveTo>
                    <a:pt x="402" y="1"/>
                  </a:moveTo>
                  <a:cubicBezTo>
                    <a:pt x="212" y="1"/>
                    <a:pt x="40" y="50"/>
                    <a:pt x="0" y="315"/>
                  </a:cubicBezTo>
                  <a:lnTo>
                    <a:pt x="741" y="19"/>
                  </a:lnTo>
                  <a:cubicBezTo>
                    <a:pt x="637" y="19"/>
                    <a:pt x="517" y="1"/>
                    <a:pt x="402"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7" name="Google Shape;5637;p31"/>
            <p:cNvSpPr/>
            <p:nvPr/>
          </p:nvSpPr>
          <p:spPr>
            <a:xfrm>
              <a:off x="-2306375" y="3724700"/>
              <a:ext cx="12200" cy="23800"/>
            </a:xfrm>
            <a:custGeom>
              <a:rect b="b" l="l" r="r" t="t"/>
              <a:pathLst>
                <a:path extrusionOk="0" h="952" w="488">
                  <a:moveTo>
                    <a:pt x="339" y="0"/>
                  </a:moveTo>
                  <a:cubicBezTo>
                    <a:pt x="1" y="275"/>
                    <a:pt x="212" y="635"/>
                    <a:pt x="170" y="952"/>
                  </a:cubicBezTo>
                  <a:cubicBezTo>
                    <a:pt x="487" y="677"/>
                    <a:pt x="276" y="317"/>
                    <a:pt x="339"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38" name="Google Shape;5638;p31"/>
          <p:cNvGrpSpPr/>
          <p:nvPr/>
        </p:nvGrpSpPr>
        <p:grpSpPr>
          <a:xfrm flipH="1">
            <a:off x="7696200" y="550600"/>
            <a:ext cx="2106500" cy="597475"/>
            <a:chOff x="-2810250" y="3572525"/>
            <a:chExt cx="2106500" cy="597475"/>
          </a:xfrm>
        </p:grpSpPr>
        <p:sp>
          <p:nvSpPr>
            <p:cNvPr id="5639" name="Google Shape;5639;p31"/>
            <p:cNvSpPr/>
            <p:nvPr/>
          </p:nvSpPr>
          <p:spPr>
            <a:xfrm>
              <a:off x="-2396250" y="4007475"/>
              <a:ext cx="133850" cy="123700"/>
            </a:xfrm>
            <a:custGeom>
              <a:rect b="b" l="l" r="r" t="t"/>
              <a:pathLst>
                <a:path extrusionOk="0" h="4948" w="5354">
                  <a:moveTo>
                    <a:pt x="3665" y="0"/>
                  </a:moveTo>
                  <a:cubicBezTo>
                    <a:pt x="3419" y="0"/>
                    <a:pt x="3177" y="89"/>
                    <a:pt x="2983" y="258"/>
                  </a:cubicBezTo>
                  <a:cubicBezTo>
                    <a:pt x="2771" y="1971"/>
                    <a:pt x="1" y="2521"/>
                    <a:pt x="339" y="4445"/>
                  </a:cubicBezTo>
                  <a:cubicBezTo>
                    <a:pt x="400" y="4488"/>
                    <a:pt x="452" y="4505"/>
                    <a:pt x="498" y="4505"/>
                  </a:cubicBezTo>
                  <a:cubicBezTo>
                    <a:pt x="693" y="4505"/>
                    <a:pt x="777" y="4189"/>
                    <a:pt x="1039" y="4189"/>
                  </a:cubicBezTo>
                  <a:cubicBezTo>
                    <a:pt x="1052" y="4189"/>
                    <a:pt x="1065" y="4190"/>
                    <a:pt x="1079" y="4192"/>
                  </a:cubicBezTo>
                  <a:cubicBezTo>
                    <a:pt x="1164" y="4466"/>
                    <a:pt x="614" y="4466"/>
                    <a:pt x="762" y="4763"/>
                  </a:cubicBezTo>
                  <a:cubicBezTo>
                    <a:pt x="893" y="4882"/>
                    <a:pt x="1072" y="4948"/>
                    <a:pt x="1226" y="4948"/>
                  </a:cubicBezTo>
                  <a:cubicBezTo>
                    <a:pt x="1344" y="4948"/>
                    <a:pt x="1447" y="4909"/>
                    <a:pt x="1502" y="4826"/>
                  </a:cubicBezTo>
                  <a:cubicBezTo>
                    <a:pt x="1946" y="4213"/>
                    <a:pt x="2750" y="3853"/>
                    <a:pt x="3004" y="3155"/>
                  </a:cubicBezTo>
                  <a:cubicBezTo>
                    <a:pt x="3110" y="2817"/>
                    <a:pt x="3363" y="2542"/>
                    <a:pt x="3659" y="2373"/>
                  </a:cubicBezTo>
                  <a:cubicBezTo>
                    <a:pt x="4558" y="1871"/>
                    <a:pt x="5354" y="109"/>
                    <a:pt x="4167" y="109"/>
                  </a:cubicBezTo>
                  <a:cubicBezTo>
                    <a:pt x="4153" y="109"/>
                    <a:pt x="4139" y="109"/>
                    <a:pt x="4125" y="110"/>
                  </a:cubicBezTo>
                  <a:cubicBezTo>
                    <a:pt x="3977" y="36"/>
                    <a:pt x="3820" y="0"/>
                    <a:pt x="3665"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0" name="Google Shape;5640;p31"/>
            <p:cNvSpPr/>
            <p:nvPr/>
          </p:nvSpPr>
          <p:spPr>
            <a:xfrm>
              <a:off x="-1076525" y="3572525"/>
              <a:ext cx="126925" cy="104075"/>
            </a:xfrm>
            <a:custGeom>
              <a:rect b="b" l="l" r="r" t="t"/>
              <a:pathLst>
                <a:path extrusionOk="0" h="4163" w="5077">
                  <a:moveTo>
                    <a:pt x="3337" y="1"/>
                  </a:moveTo>
                  <a:cubicBezTo>
                    <a:pt x="3025" y="1"/>
                    <a:pt x="2736" y="55"/>
                    <a:pt x="2602" y="165"/>
                  </a:cubicBezTo>
                  <a:cubicBezTo>
                    <a:pt x="2665" y="715"/>
                    <a:pt x="1798" y="906"/>
                    <a:pt x="1841" y="1477"/>
                  </a:cubicBezTo>
                  <a:cubicBezTo>
                    <a:pt x="1819" y="1815"/>
                    <a:pt x="1544" y="1900"/>
                    <a:pt x="1248" y="1963"/>
                  </a:cubicBezTo>
                  <a:cubicBezTo>
                    <a:pt x="254" y="2513"/>
                    <a:pt x="1" y="4099"/>
                    <a:pt x="1502" y="4163"/>
                  </a:cubicBezTo>
                  <a:cubicBezTo>
                    <a:pt x="2412" y="3824"/>
                    <a:pt x="3173" y="3190"/>
                    <a:pt x="3659" y="2365"/>
                  </a:cubicBezTo>
                  <a:cubicBezTo>
                    <a:pt x="3793" y="1912"/>
                    <a:pt x="4060" y="1739"/>
                    <a:pt x="4460" y="1739"/>
                  </a:cubicBezTo>
                  <a:cubicBezTo>
                    <a:pt x="4565" y="1739"/>
                    <a:pt x="4678" y="1751"/>
                    <a:pt x="4801" y="1773"/>
                  </a:cubicBezTo>
                  <a:cubicBezTo>
                    <a:pt x="4738" y="1604"/>
                    <a:pt x="5076" y="1477"/>
                    <a:pt x="4865" y="1286"/>
                  </a:cubicBezTo>
                  <a:cubicBezTo>
                    <a:pt x="4670" y="1119"/>
                    <a:pt x="4486" y="1055"/>
                    <a:pt x="4305" y="1055"/>
                  </a:cubicBezTo>
                  <a:cubicBezTo>
                    <a:pt x="3779" y="1055"/>
                    <a:pt x="3290" y="1599"/>
                    <a:pt x="2708" y="1709"/>
                  </a:cubicBezTo>
                  <a:cubicBezTo>
                    <a:pt x="2792" y="1202"/>
                    <a:pt x="3215" y="948"/>
                    <a:pt x="3511" y="715"/>
                  </a:cubicBezTo>
                  <a:cubicBezTo>
                    <a:pt x="3571" y="673"/>
                    <a:pt x="3645" y="658"/>
                    <a:pt x="3726" y="658"/>
                  </a:cubicBezTo>
                  <a:cubicBezTo>
                    <a:pt x="3891" y="658"/>
                    <a:pt x="4083" y="718"/>
                    <a:pt x="4233" y="718"/>
                  </a:cubicBezTo>
                  <a:cubicBezTo>
                    <a:pt x="4373" y="718"/>
                    <a:pt x="4476" y="666"/>
                    <a:pt x="4484" y="461"/>
                  </a:cubicBezTo>
                  <a:cubicBezTo>
                    <a:pt x="4458" y="156"/>
                    <a:pt x="3864" y="1"/>
                    <a:pt x="3337"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1" name="Google Shape;5641;p31"/>
            <p:cNvSpPr/>
            <p:nvPr/>
          </p:nvSpPr>
          <p:spPr>
            <a:xfrm>
              <a:off x="-2407875" y="4057575"/>
              <a:ext cx="141200" cy="94050"/>
            </a:xfrm>
            <a:custGeom>
              <a:rect b="b" l="l" r="r" t="t"/>
              <a:pathLst>
                <a:path extrusionOk="0" h="3762" w="5648">
                  <a:moveTo>
                    <a:pt x="4962" y="0"/>
                  </a:moveTo>
                  <a:cubicBezTo>
                    <a:pt x="4363" y="0"/>
                    <a:pt x="3743" y="352"/>
                    <a:pt x="3532" y="940"/>
                  </a:cubicBezTo>
                  <a:cubicBezTo>
                    <a:pt x="3405" y="1638"/>
                    <a:pt x="2665" y="1743"/>
                    <a:pt x="2369" y="2293"/>
                  </a:cubicBezTo>
                  <a:cubicBezTo>
                    <a:pt x="2144" y="2744"/>
                    <a:pt x="1958" y="2962"/>
                    <a:pt x="1704" y="2962"/>
                  </a:cubicBezTo>
                  <a:cubicBezTo>
                    <a:pt x="1506" y="2962"/>
                    <a:pt x="1265" y="2828"/>
                    <a:pt x="931" y="2568"/>
                  </a:cubicBezTo>
                  <a:cubicBezTo>
                    <a:pt x="656" y="2399"/>
                    <a:pt x="677" y="2188"/>
                    <a:pt x="740" y="1955"/>
                  </a:cubicBezTo>
                  <a:cubicBezTo>
                    <a:pt x="844" y="1728"/>
                    <a:pt x="715" y="1616"/>
                    <a:pt x="571" y="1616"/>
                  </a:cubicBezTo>
                  <a:cubicBezTo>
                    <a:pt x="420" y="1616"/>
                    <a:pt x="253" y="1738"/>
                    <a:pt x="317" y="1976"/>
                  </a:cubicBezTo>
                  <a:cubicBezTo>
                    <a:pt x="85" y="2293"/>
                    <a:pt x="0" y="2801"/>
                    <a:pt x="360" y="3076"/>
                  </a:cubicBezTo>
                  <a:cubicBezTo>
                    <a:pt x="1067" y="3522"/>
                    <a:pt x="1545" y="3761"/>
                    <a:pt x="1963" y="3761"/>
                  </a:cubicBezTo>
                  <a:cubicBezTo>
                    <a:pt x="2358" y="3761"/>
                    <a:pt x="2699" y="3549"/>
                    <a:pt x="3130" y="3097"/>
                  </a:cubicBezTo>
                  <a:cubicBezTo>
                    <a:pt x="3997" y="2166"/>
                    <a:pt x="5097" y="1342"/>
                    <a:pt x="5647" y="178"/>
                  </a:cubicBezTo>
                  <a:cubicBezTo>
                    <a:pt x="5441" y="57"/>
                    <a:pt x="5203" y="0"/>
                    <a:pt x="4962"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2" name="Google Shape;5642;p31"/>
            <p:cNvSpPr/>
            <p:nvPr/>
          </p:nvSpPr>
          <p:spPr>
            <a:xfrm>
              <a:off x="-869800" y="3762375"/>
              <a:ext cx="147025" cy="84950"/>
            </a:xfrm>
            <a:custGeom>
              <a:rect b="b" l="l" r="r" t="t"/>
              <a:pathLst>
                <a:path extrusionOk="0" h="3398" w="5881">
                  <a:moveTo>
                    <a:pt x="3321" y="0"/>
                  </a:moveTo>
                  <a:cubicBezTo>
                    <a:pt x="2724" y="0"/>
                    <a:pt x="1587" y="1645"/>
                    <a:pt x="652" y="1645"/>
                  </a:cubicBezTo>
                  <a:cubicBezTo>
                    <a:pt x="646" y="1645"/>
                    <a:pt x="641" y="1645"/>
                    <a:pt x="635" y="1644"/>
                  </a:cubicBezTo>
                  <a:cubicBezTo>
                    <a:pt x="339" y="1666"/>
                    <a:pt x="530" y="2004"/>
                    <a:pt x="276" y="2067"/>
                  </a:cubicBezTo>
                  <a:cubicBezTo>
                    <a:pt x="1" y="2448"/>
                    <a:pt x="170" y="2829"/>
                    <a:pt x="276" y="3188"/>
                  </a:cubicBezTo>
                  <a:lnTo>
                    <a:pt x="445" y="3209"/>
                  </a:lnTo>
                  <a:cubicBezTo>
                    <a:pt x="481" y="3205"/>
                    <a:pt x="517" y="3203"/>
                    <a:pt x="553" y="3203"/>
                  </a:cubicBezTo>
                  <a:cubicBezTo>
                    <a:pt x="921" y="3203"/>
                    <a:pt x="1302" y="3397"/>
                    <a:pt x="1640" y="3397"/>
                  </a:cubicBezTo>
                  <a:cubicBezTo>
                    <a:pt x="1779" y="3397"/>
                    <a:pt x="1911" y="3365"/>
                    <a:pt x="2031" y="3273"/>
                  </a:cubicBezTo>
                  <a:cubicBezTo>
                    <a:pt x="2645" y="2850"/>
                    <a:pt x="3491" y="2554"/>
                    <a:pt x="3892" y="2089"/>
                  </a:cubicBezTo>
                  <a:cubicBezTo>
                    <a:pt x="4358" y="1306"/>
                    <a:pt x="5881" y="1243"/>
                    <a:pt x="5606" y="164"/>
                  </a:cubicBezTo>
                  <a:cubicBezTo>
                    <a:pt x="5575" y="156"/>
                    <a:pt x="5540" y="153"/>
                    <a:pt x="5503" y="153"/>
                  </a:cubicBezTo>
                  <a:cubicBezTo>
                    <a:pt x="4820" y="153"/>
                    <a:pt x="3102" y="1370"/>
                    <a:pt x="2581" y="1771"/>
                  </a:cubicBezTo>
                  <a:cubicBezTo>
                    <a:pt x="2877" y="1179"/>
                    <a:pt x="3533" y="756"/>
                    <a:pt x="3491" y="58"/>
                  </a:cubicBezTo>
                  <a:cubicBezTo>
                    <a:pt x="3441" y="18"/>
                    <a:pt x="3384" y="0"/>
                    <a:pt x="3321"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3" name="Google Shape;5643;p31"/>
            <p:cNvSpPr/>
            <p:nvPr/>
          </p:nvSpPr>
          <p:spPr>
            <a:xfrm>
              <a:off x="-2475025" y="3887900"/>
              <a:ext cx="118975" cy="96950"/>
            </a:xfrm>
            <a:custGeom>
              <a:rect b="b" l="l" r="r" t="t"/>
              <a:pathLst>
                <a:path extrusionOk="0" h="3878" w="4759">
                  <a:moveTo>
                    <a:pt x="2337" y="1"/>
                  </a:moveTo>
                  <a:cubicBezTo>
                    <a:pt x="1329" y="1"/>
                    <a:pt x="678" y="1172"/>
                    <a:pt x="550" y="1995"/>
                  </a:cubicBezTo>
                  <a:cubicBezTo>
                    <a:pt x="0" y="3010"/>
                    <a:pt x="867" y="3751"/>
                    <a:pt x="1883" y="3878"/>
                  </a:cubicBezTo>
                  <a:cubicBezTo>
                    <a:pt x="2665" y="3095"/>
                    <a:pt x="4759" y="1953"/>
                    <a:pt x="3215" y="832"/>
                  </a:cubicBezTo>
                  <a:cubicBezTo>
                    <a:pt x="2898" y="621"/>
                    <a:pt x="2961" y="346"/>
                    <a:pt x="2834" y="92"/>
                  </a:cubicBezTo>
                  <a:cubicBezTo>
                    <a:pt x="2660" y="29"/>
                    <a:pt x="2494" y="1"/>
                    <a:pt x="2337"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4" name="Google Shape;5644;p31"/>
            <p:cNvSpPr/>
            <p:nvPr/>
          </p:nvSpPr>
          <p:spPr>
            <a:xfrm>
              <a:off x="-1207650" y="3814575"/>
              <a:ext cx="107350" cy="83025"/>
            </a:xfrm>
            <a:custGeom>
              <a:rect b="b" l="l" r="r" t="t"/>
              <a:pathLst>
                <a:path extrusionOk="0" h="3321" w="4294">
                  <a:moveTo>
                    <a:pt x="2433" y="1"/>
                  </a:moveTo>
                  <a:lnTo>
                    <a:pt x="1883" y="275"/>
                  </a:lnTo>
                  <a:cubicBezTo>
                    <a:pt x="1967" y="1227"/>
                    <a:pt x="1037" y="1523"/>
                    <a:pt x="423" y="2031"/>
                  </a:cubicBezTo>
                  <a:cubicBezTo>
                    <a:pt x="0" y="2771"/>
                    <a:pt x="297" y="3194"/>
                    <a:pt x="1333" y="3321"/>
                  </a:cubicBezTo>
                  <a:cubicBezTo>
                    <a:pt x="3025" y="2665"/>
                    <a:pt x="2623" y="1227"/>
                    <a:pt x="4252" y="1121"/>
                  </a:cubicBezTo>
                  <a:lnTo>
                    <a:pt x="4294" y="783"/>
                  </a:lnTo>
                  <a:cubicBezTo>
                    <a:pt x="3955" y="22"/>
                    <a:pt x="3131" y="106"/>
                    <a:pt x="2433"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5" name="Google Shape;5645;p31"/>
            <p:cNvSpPr/>
            <p:nvPr/>
          </p:nvSpPr>
          <p:spPr>
            <a:xfrm>
              <a:off x="-1657600" y="3775075"/>
              <a:ext cx="115300" cy="89075"/>
            </a:xfrm>
            <a:custGeom>
              <a:rect b="b" l="l" r="r" t="t"/>
              <a:pathLst>
                <a:path extrusionOk="0" h="3563" w="4612">
                  <a:moveTo>
                    <a:pt x="3414" y="0"/>
                  </a:moveTo>
                  <a:cubicBezTo>
                    <a:pt x="2993" y="0"/>
                    <a:pt x="3192" y="1023"/>
                    <a:pt x="1840" y="1707"/>
                  </a:cubicBezTo>
                  <a:cubicBezTo>
                    <a:pt x="1883" y="2807"/>
                    <a:pt x="719" y="2575"/>
                    <a:pt x="0" y="2934"/>
                  </a:cubicBezTo>
                  <a:cubicBezTo>
                    <a:pt x="104" y="3374"/>
                    <a:pt x="451" y="3562"/>
                    <a:pt x="899" y="3562"/>
                  </a:cubicBezTo>
                  <a:cubicBezTo>
                    <a:pt x="2278" y="3562"/>
                    <a:pt x="4612" y="1777"/>
                    <a:pt x="3701" y="100"/>
                  </a:cubicBezTo>
                  <a:cubicBezTo>
                    <a:pt x="3579" y="31"/>
                    <a:pt x="3487" y="0"/>
                    <a:pt x="3414"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6" name="Google Shape;5646;p31"/>
            <p:cNvSpPr/>
            <p:nvPr/>
          </p:nvSpPr>
          <p:spPr>
            <a:xfrm>
              <a:off x="-2430100" y="3892350"/>
              <a:ext cx="79875" cy="94825"/>
            </a:xfrm>
            <a:custGeom>
              <a:rect b="b" l="l" r="r" t="t"/>
              <a:pathLst>
                <a:path extrusionOk="0" h="3793" w="3195">
                  <a:moveTo>
                    <a:pt x="1251" y="0"/>
                  </a:moveTo>
                  <a:cubicBezTo>
                    <a:pt x="1175" y="0"/>
                    <a:pt x="1096" y="7"/>
                    <a:pt x="1016" y="20"/>
                  </a:cubicBezTo>
                  <a:cubicBezTo>
                    <a:pt x="720" y="316"/>
                    <a:pt x="382" y="548"/>
                    <a:pt x="1185" y="760"/>
                  </a:cubicBezTo>
                  <a:cubicBezTo>
                    <a:pt x="2475" y="1162"/>
                    <a:pt x="1376" y="2684"/>
                    <a:pt x="530" y="3002"/>
                  </a:cubicBezTo>
                  <a:cubicBezTo>
                    <a:pt x="212" y="3065"/>
                    <a:pt x="1" y="3382"/>
                    <a:pt x="86" y="3700"/>
                  </a:cubicBezTo>
                  <a:cubicBezTo>
                    <a:pt x="287" y="3764"/>
                    <a:pt x="455" y="3793"/>
                    <a:pt x="600" y="3793"/>
                  </a:cubicBezTo>
                  <a:cubicBezTo>
                    <a:pt x="1354" y="3793"/>
                    <a:pt x="1459" y="3019"/>
                    <a:pt x="2116" y="2558"/>
                  </a:cubicBezTo>
                  <a:cubicBezTo>
                    <a:pt x="3194" y="1779"/>
                    <a:pt x="2538" y="0"/>
                    <a:pt x="1251"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7" name="Google Shape;5647;p31"/>
            <p:cNvSpPr/>
            <p:nvPr/>
          </p:nvSpPr>
          <p:spPr>
            <a:xfrm>
              <a:off x="-858675" y="3784450"/>
              <a:ext cx="124800" cy="72900"/>
            </a:xfrm>
            <a:custGeom>
              <a:rect b="b" l="l" r="r" t="t"/>
              <a:pathLst>
                <a:path extrusionOk="0" h="2916" w="4992">
                  <a:moveTo>
                    <a:pt x="4991" y="85"/>
                  </a:moveTo>
                  <a:lnTo>
                    <a:pt x="4991" y="85"/>
                  </a:lnTo>
                  <a:cubicBezTo>
                    <a:pt x="4590" y="233"/>
                    <a:pt x="3638" y="0"/>
                    <a:pt x="3553" y="529"/>
                  </a:cubicBezTo>
                  <a:cubicBezTo>
                    <a:pt x="3744" y="1523"/>
                    <a:pt x="2242" y="1142"/>
                    <a:pt x="1925" y="1840"/>
                  </a:cubicBezTo>
                  <a:cubicBezTo>
                    <a:pt x="1784" y="2210"/>
                    <a:pt x="1565" y="2322"/>
                    <a:pt x="1324" y="2322"/>
                  </a:cubicBezTo>
                  <a:cubicBezTo>
                    <a:pt x="952" y="2322"/>
                    <a:pt x="529" y="2056"/>
                    <a:pt x="260" y="2056"/>
                  </a:cubicBezTo>
                  <a:cubicBezTo>
                    <a:pt x="125" y="2056"/>
                    <a:pt x="30" y="2124"/>
                    <a:pt x="0" y="2326"/>
                  </a:cubicBezTo>
                  <a:cubicBezTo>
                    <a:pt x="340" y="2745"/>
                    <a:pt x="752" y="2916"/>
                    <a:pt x="1193" y="2916"/>
                  </a:cubicBezTo>
                  <a:cubicBezTo>
                    <a:pt x="2648" y="2916"/>
                    <a:pt x="4423" y="1058"/>
                    <a:pt x="4991" y="85"/>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8" name="Google Shape;5648;p31"/>
            <p:cNvSpPr/>
            <p:nvPr/>
          </p:nvSpPr>
          <p:spPr>
            <a:xfrm>
              <a:off x="-1715775" y="4022375"/>
              <a:ext cx="82525" cy="97300"/>
            </a:xfrm>
            <a:custGeom>
              <a:rect b="b" l="l" r="r" t="t"/>
              <a:pathLst>
                <a:path extrusionOk="0" h="3892" w="3301">
                  <a:moveTo>
                    <a:pt x="2164" y="1"/>
                  </a:moveTo>
                  <a:cubicBezTo>
                    <a:pt x="2076" y="1"/>
                    <a:pt x="2004" y="47"/>
                    <a:pt x="1968" y="191"/>
                  </a:cubicBezTo>
                  <a:cubicBezTo>
                    <a:pt x="1714" y="381"/>
                    <a:pt x="1545" y="677"/>
                    <a:pt x="1545" y="994"/>
                  </a:cubicBezTo>
                  <a:cubicBezTo>
                    <a:pt x="1376" y="1925"/>
                    <a:pt x="1" y="2411"/>
                    <a:pt x="530" y="3469"/>
                  </a:cubicBezTo>
                  <a:cubicBezTo>
                    <a:pt x="675" y="3736"/>
                    <a:pt x="995" y="3891"/>
                    <a:pt x="1306" y="3891"/>
                  </a:cubicBezTo>
                  <a:cubicBezTo>
                    <a:pt x="1536" y="3891"/>
                    <a:pt x="1760" y="3806"/>
                    <a:pt x="1904" y="3617"/>
                  </a:cubicBezTo>
                  <a:cubicBezTo>
                    <a:pt x="2179" y="2432"/>
                    <a:pt x="3300" y="1502"/>
                    <a:pt x="3258" y="233"/>
                  </a:cubicBezTo>
                  <a:lnTo>
                    <a:pt x="2708" y="148"/>
                  </a:lnTo>
                  <a:cubicBezTo>
                    <a:pt x="2698" y="150"/>
                    <a:pt x="2687" y="151"/>
                    <a:pt x="2676" y="151"/>
                  </a:cubicBezTo>
                  <a:cubicBezTo>
                    <a:pt x="2534" y="151"/>
                    <a:pt x="2323" y="1"/>
                    <a:pt x="2164"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9" name="Google Shape;5649;p31"/>
            <p:cNvSpPr/>
            <p:nvPr/>
          </p:nvSpPr>
          <p:spPr>
            <a:xfrm>
              <a:off x="-1209225" y="4031875"/>
              <a:ext cx="103650" cy="71425"/>
            </a:xfrm>
            <a:custGeom>
              <a:rect b="b" l="l" r="r" t="t"/>
              <a:pathLst>
                <a:path extrusionOk="0" h="2857" w="4146">
                  <a:moveTo>
                    <a:pt x="3786" y="1"/>
                  </a:moveTo>
                  <a:cubicBezTo>
                    <a:pt x="3046" y="85"/>
                    <a:pt x="2305" y="64"/>
                    <a:pt x="1586" y="128"/>
                  </a:cubicBezTo>
                  <a:lnTo>
                    <a:pt x="1015" y="593"/>
                  </a:lnTo>
                  <a:cubicBezTo>
                    <a:pt x="931" y="678"/>
                    <a:pt x="888" y="762"/>
                    <a:pt x="867" y="889"/>
                  </a:cubicBezTo>
                  <a:cubicBezTo>
                    <a:pt x="867" y="1460"/>
                    <a:pt x="0" y="1756"/>
                    <a:pt x="254" y="2412"/>
                  </a:cubicBezTo>
                  <a:cubicBezTo>
                    <a:pt x="536" y="2704"/>
                    <a:pt x="899" y="2857"/>
                    <a:pt x="1245" y="2857"/>
                  </a:cubicBezTo>
                  <a:cubicBezTo>
                    <a:pt x="1652" y="2857"/>
                    <a:pt x="2036" y="2646"/>
                    <a:pt x="2242" y="2200"/>
                  </a:cubicBezTo>
                  <a:cubicBezTo>
                    <a:pt x="2305" y="2031"/>
                    <a:pt x="2263" y="1862"/>
                    <a:pt x="2157" y="1756"/>
                  </a:cubicBezTo>
                  <a:cubicBezTo>
                    <a:pt x="2106" y="1735"/>
                    <a:pt x="2059" y="1725"/>
                    <a:pt x="2015" y="1725"/>
                  </a:cubicBezTo>
                  <a:cubicBezTo>
                    <a:pt x="1762" y="1725"/>
                    <a:pt x="1611" y="2027"/>
                    <a:pt x="1362" y="2027"/>
                  </a:cubicBezTo>
                  <a:cubicBezTo>
                    <a:pt x="1314" y="2027"/>
                    <a:pt x="1262" y="2016"/>
                    <a:pt x="1206" y="1989"/>
                  </a:cubicBezTo>
                  <a:cubicBezTo>
                    <a:pt x="1461" y="1559"/>
                    <a:pt x="1576" y="1366"/>
                    <a:pt x="1705" y="1366"/>
                  </a:cubicBezTo>
                  <a:cubicBezTo>
                    <a:pt x="1811" y="1366"/>
                    <a:pt x="1926" y="1497"/>
                    <a:pt x="2136" y="1735"/>
                  </a:cubicBezTo>
                  <a:cubicBezTo>
                    <a:pt x="2338" y="1823"/>
                    <a:pt x="2499" y="1859"/>
                    <a:pt x="2631" y="1859"/>
                  </a:cubicBezTo>
                  <a:cubicBezTo>
                    <a:pt x="3230" y="1859"/>
                    <a:pt x="3210" y="1093"/>
                    <a:pt x="3574" y="868"/>
                  </a:cubicBezTo>
                  <a:lnTo>
                    <a:pt x="3574" y="868"/>
                  </a:lnTo>
                  <a:cubicBezTo>
                    <a:pt x="3426" y="1079"/>
                    <a:pt x="3320" y="1291"/>
                    <a:pt x="3765" y="1418"/>
                  </a:cubicBezTo>
                  <a:cubicBezTo>
                    <a:pt x="3765" y="953"/>
                    <a:pt x="4145" y="487"/>
                    <a:pt x="3786"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0" name="Google Shape;5650;p31"/>
            <p:cNvSpPr/>
            <p:nvPr/>
          </p:nvSpPr>
          <p:spPr>
            <a:xfrm>
              <a:off x="-2402600" y="4013900"/>
              <a:ext cx="103125" cy="108950"/>
            </a:xfrm>
            <a:custGeom>
              <a:rect b="b" l="l" r="r" t="t"/>
              <a:pathLst>
                <a:path extrusionOk="0" h="4358" w="4125">
                  <a:moveTo>
                    <a:pt x="3258" y="1"/>
                  </a:moveTo>
                  <a:cubicBezTo>
                    <a:pt x="1883" y="720"/>
                    <a:pt x="826" y="1925"/>
                    <a:pt x="276" y="3385"/>
                  </a:cubicBezTo>
                  <a:cubicBezTo>
                    <a:pt x="635" y="3638"/>
                    <a:pt x="1" y="4188"/>
                    <a:pt x="656" y="4358"/>
                  </a:cubicBezTo>
                  <a:cubicBezTo>
                    <a:pt x="720" y="4315"/>
                    <a:pt x="741" y="4231"/>
                    <a:pt x="656" y="4188"/>
                  </a:cubicBezTo>
                  <a:cubicBezTo>
                    <a:pt x="635" y="2285"/>
                    <a:pt x="4125" y="1206"/>
                    <a:pt x="3258"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1" name="Google Shape;5651;p31"/>
            <p:cNvSpPr/>
            <p:nvPr/>
          </p:nvSpPr>
          <p:spPr>
            <a:xfrm>
              <a:off x="-2066325" y="3800825"/>
              <a:ext cx="83575" cy="106975"/>
            </a:xfrm>
            <a:custGeom>
              <a:rect b="b" l="l" r="r" t="t"/>
              <a:pathLst>
                <a:path extrusionOk="0" h="4279" w="3343">
                  <a:moveTo>
                    <a:pt x="1333" y="1"/>
                  </a:moveTo>
                  <a:lnTo>
                    <a:pt x="1333" y="22"/>
                  </a:lnTo>
                  <a:cubicBezTo>
                    <a:pt x="678" y="1333"/>
                    <a:pt x="1" y="2856"/>
                    <a:pt x="995" y="4188"/>
                  </a:cubicBezTo>
                  <a:cubicBezTo>
                    <a:pt x="1021" y="4179"/>
                    <a:pt x="1044" y="4174"/>
                    <a:pt x="1064" y="4174"/>
                  </a:cubicBezTo>
                  <a:cubicBezTo>
                    <a:pt x="1093" y="4174"/>
                    <a:pt x="1118" y="4185"/>
                    <a:pt x="1143" y="4209"/>
                  </a:cubicBezTo>
                  <a:cubicBezTo>
                    <a:pt x="1255" y="4257"/>
                    <a:pt x="1355" y="4278"/>
                    <a:pt x="1445" y="4278"/>
                  </a:cubicBezTo>
                  <a:cubicBezTo>
                    <a:pt x="2033" y="4278"/>
                    <a:pt x="2193" y="3371"/>
                    <a:pt x="2560" y="3004"/>
                  </a:cubicBezTo>
                  <a:cubicBezTo>
                    <a:pt x="2814" y="2581"/>
                    <a:pt x="3342" y="2200"/>
                    <a:pt x="3152" y="1650"/>
                  </a:cubicBezTo>
                  <a:cubicBezTo>
                    <a:pt x="2964" y="1253"/>
                    <a:pt x="3272" y="339"/>
                    <a:pt x="2645" y="339"/>
                  </a:cubicBezTo>
                  <a:cubicBezTo>
                    <a:pt x="2638" y="339"/>
                    <a:pt x="2631" y="339"/>
                    <a:pt x="2623" y="339"/>
                  </a:cubicBezTo>
                  <a:cubicBezTo>
                    <a:pt x="1777" y="1016"/>
                    <a:pt x="2285" y="2116"/>
                    <a:pt x="1629" y="2940"/>
                  </a:cubicBezTo>
                  <a:cubicBezTo>
                    <a:pt x="678" y="2010"/>
                    <a:pt x="3258" y="318"/>
                    <a:pt x="1333"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2" name="Google Shape;5652;p31"/>
            <p:cNvSpPr/>
            <p:nvPr/>
          </p:nvSpPr>
          <p:spPr>
            <a:xfrm>
              <a:off x="-2386200" y="4013900"/>
              <a:ext cx="131150" cy="123250"/>
            </a:xfrm>
            <a:custGeom>
              <a:rect b="b" l="l" r="r" t="t"/>
              <a:pathLst>
                <a:path extrusionOk="0" h="4930" w="5246">
                  <a:moveTo>
                    <a:pt x="4273" y="1"/>
                  </a:moveTo>
                  <a:cubicBezTo>
                    <a:pt x="4251" y="974"/>
                    <a:pt x="3702" y="1672"/>
                    <a:pt x="2708" y="2116"/>
                  </a:cubicBezTo>
                  <a:cubicBezTo>
                    <a:pt x="2517" y="2200"/>
                    <a:pt x="2390" y="2306"/>
                    <a:pt x="2433" y="2475"/>
                  </a:cubicBezTo>
                  <a:cubicBezTo>
                    <a:pt x="2644" y="3448"/>
                    <a:pt x="1142" y="3533"/>
                    <a:pt x="1079" y="4400"/>
                  </a:cubicBezTo>
                  <a:cubicBezTo>
                    <a:pt x="1079" y="4474"/>
                    <a:pt x="957" y="4521"/>
                    <a:pt x="809" y="4521"/>
                  </a:cubicBezTo>
                  <a:cubicBezTo>
                    <a:pt x="661" y="4521"/>
                    <a:pt x="487" y="4474"/>
                    <a:pt x="381" y="4358"/>
                  </a:cubicBezTo>
                  <a:cubicBezTo>
                    <a:pt x="430" y="4210"/>
                    <a:pt x="343" y="4184"/>
                    <a:pt x="233" y="4184"/>
                  </a:cubicBezTo>
                  <a:cubicBezTo>
                    <a:pt x="173" y="4184"/>
                    <a:pt x="107" y="4191"/>
                    <a:pt x="51" y="4191"/>
                  </a:cubicBezTo>
                  <a:cubicBezTo>
                    <a:pt x="33" y="4191"/>
                    <a:pt x="16" y="4191"/>
                    <a:pt x="0" y="4188"/>
                  </a:cubicBezTo>
                  <a:lnTo>
                    <a:pt x="0" y="4358"/>
                  </a:lnTo>
                  <a:cubicBezTo>
                    <a:pt x="211" y="4625"/>
                    <a:pt x="478" y="4929"/>
                    <a:pt x="770" y="4929"/>
                  </a:cubicBezTo>
                  <a:cubicBezTo>
                    <a:pt x="918" y="4929"/>
                    <a:pt x="1071" y="4852"/>
                    <a:pt x="1227" y="4654"/>
                  </a:cubicBezTo>
                  <a:cubicBezTo>
                    <a:pt x="1713" y="4061"/>
                    <a:pt x="2433" y="3638"/>
                    <a:pt x="2771" y="2983"/>
                  </a:cubicBezTo>
                  <a:cubicBezTo>
                    <a:pt x="3157" y="2175"/>
                    <a:pt x="3471" y="1892"/>
                    <a:pt x="4244" y="1892"/>
                  </a:cubicBezTo>
                  <a:cubicBezTo>
                    <a:pt x="4402" y="1892"/>
                    <a:pt x="4579" y="1904"/>
                    <a:pt x="4780" y="1925"/>
                  </a:cubicBezTo>
                  <a:cubicBezTo>
                    <a:pt x="5245" y="1164"/>
                    <a:pt x="4865" y="551"/>
                    <a:pt x="4273"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3" name="Google Shape;5653;p31"/>
            <p:cNvSpPr/>
            <p:nvPr/>
          </p:nvSpPr>
          <p:spPr>
            <a:xfrm>
              <a:off x="-1054850" y="3608375"/>
              <a:ext cx="98375" cy="83775"/>
            </a:xfrm>
            <a:custGeom>
              <a:rect b="b" l="l" r="r" t="t"/>
              <a:pathLst>
                <a:path extrusionOk="0" h="3351" w="3935">
                  <a:moveTo>
                    <a:pt x="3286" y="0"/>
                  </a:moveTo>
                  <a:cubicBezTo>
                    <a:pt x="3065" y="0"/>
                    <a:pt x="2878" y="122"/>
                    <a:pt x="2814" y="360"/>
                  </a:cubicBezTo>
                  <a:cubicBezTo>
                    <a:pt x="2602" y="1121"/>
                    <a:pt x="1820" y="1460"/>
                    <a:pt x="1545" y="2115"/>
                  </a:cubicBezTo>
                  <a:cubicBezTo>
                    <a:pt x="1312" y="2284"/>
                    <a:pt x="1058" y="2454"/>
                    <a:pt x="804" y="2581"/>
                  </a:cubicBezTo>
                  <a:cubicBezTo>
                    <a:pt x="402" y="2729"/>
                    <a:pt x="1" y="2855"/>
                    <a:pt x="64" y="3342"/>
                  </a:cubicBezTo>
                  <a:cubicBezTo>
                    <a:pt x="126" y="3347"/>
                    <a:pt x="187" y="3350"/>
                    <a:pt x="248" y="3350"/>
                  </a:cubicBezTo>
                  <a:cubicBezTo>
                    <a:pt x="1839" y="3350"/>
                    <a:pt x="3181" y="1540"/>
                    <a:pt x="3934" y="339"/>
                  </a:cubicBezTo>
                  <a:cubicBezTo>
                    <a:pt x="3738" y="111"/>
                    <a:pt x="3496" y="0"/>
                    <a:pt x="3286"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4" name="Google Shape;5654;p31"/>
            <p:cNvSpPr/>
            <p:nvPr/>
          </p:nvSpPr>
          <p:spPr>
            <a:xfrm>
              <a:off x="-2025025" y="3796425"/>
              <a:ext cx="88800" cy="110275"/>
            </a:xfrm>
            <a:custGeom>
              <a:rect b="b" l="l" r="r" t="t"/>
              <a:pathLst>
                <a:path extrusionOk="0" h="4411" w="3552">
                  <a:moveTo>
                    <a:pt x="889" y="1"/>
                  </a:moveTo>
                  <a:cubicBezTo>
                    <a:pt x="649" y="1"/>
                    <a:pt x="619" y="221"/>
                    <a:pt x="1162" y="663"/>
                  </a:cubicBezTo>
                  <a:cubicBezTo>
                    <a:pt x="1373" y="832"/>
                    <a:pt x="1310" y="1001"/>
                    <a:pt x="1141" y="1150"/>
                  </a:cubicBezTo>
                  <a:cubicBezTo>
                    <a:pt x="992" y="1678"/>
                    <a:pt x="1881" y="2186"/>
                    <a:pt x="1141" y="2588"/>
                  </a:cubicBezTo>
                  <a:cubicBezTo>
                    <a:pt x="770" y="2670"/>
                    <a:pt x="1" y="4411"/>
                    <a:pt x="696" y="4411"/>
                  </a:cubicBezTo>
                  <a:cubicBezTo>
                    <a:pt x="716" y="4411"/>
                    <a:pt x="737" y="4409"/>
                    <a:pt x="760" y="4406"/>
                  </a:cubicBezTo>
                  <a:cubicBezTo>
                    <a:pt x="3552" y="1477"/>
                    <a:pt x="1512" y="1"/>
                    <a:pt x="889"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5" name="Google Shape;5655;p31"/>
            <p:cNvSpPr/>
            <p:nvPr/>
          </p:nvSpPr>
          <p:spPr>
            <a:xfrm>
              <a:off x="-2743625" y="4091025"/>
              <a:ext cx="81975" cy="78875"/>
            </a:xfrm>
            <a:custGeom>
              <a:rect b="b" l="l" r="r" t="t"/>
              <a:pathLst>
                <a:path extrusionOk="0" h="3155" w="3279">
                  <a:moveTo>
                    <a:pt x="2655" y="0"/>
                  </a:moveTo>
                  <a:cubicBezTo>
                    <a:pt x="2457" y="0"/>
                    <a:pt x="2305" y="192"/>
                    <a:pt x="1967" y="638"/>
                  </a:cubicBezTo>
                  <a:cubicBezTo>
                    <a:pt x="1269" y="1463"/>
                    <a:pt x="127" y="2034"/>
                    <a:pt x="0" y="3155"/>
                  </a:cubicBezTo>
                  <a:cubicBezTo>
                    <a:pt x="1756" y="2943"/>
                    <a:pt x="2411" y="2119"/>
                    <a:pt x="3279" y="300"/>
                  </a:cubicBezTo>
                  <a:cubicBezTo>
                    <a:pt x="2979" y="109"/>
                    <a:pt x="2804" y="0"/>
                    <a:pt x="2655"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6" name="Google Shape;5656;p31"/>
            <p:cNvSpPr/>
            <p:nvPr/>
          </p:nvSpPr>
          <p:spPr>
            <a:xfrm>
              <a:off x="-1964275" y="3977375"/>
              <a:ext cx="102600" cy="85350"/>
            </a:xfrm>
            <a:custGeom>
              <a:rect b="b" l="l" r="r" t="t"/>
              <a:pathLst>
                <a:path extrusionOk="0" h="3414" w="4104">
                  <a:moveTo>
                    <a:pt x="3439" y="0"/>
                  </a:moveTo>
                  <a:cubicBezTo>
                    <a:pt x="3010" y="0"/>
                    <a:pt x="3012" y="466"/>
                    <a:pt x="2814" y="700"/>
                  </a:cubicBezTo>
                  <a:cubicBezTo>
                    <a:pt x="2665" y="1145"/>
                    <a:pt x="1946" y="1335"/>
                    <a:pt x="1925" y="1758"/>
                  </a:cubicBezTo>
                  <a:cubicBezTo>
                    <a:pt x="1862" y="2836"/>
                    <a:pt x="635" y="2562"/>
                    <a:pt x="1" y="3090"/>
                  </a:cubicBezTo>
                  <a:cubicBezTo>
                    <a:pt x="278" y="3316"/>
                    <a:pt x="585" y="3413"/>
                    <a:pt x="902" y="3413"/>
                  </a:cubicBezTo>
                  <a:cubicBezTo>
                    <a:pt x="2401" y="3413"/>
                    <a:pt x="4103" y="1232"/>
                    <a:pt x="3702" y="45"/>
                  </a:cubicBezTo>
                  <a:cubicBezTo>
                    <a:pt x="3599" y="14"/>
                    <a:pt x="3513" y="0"/>
                    <a:pt x="3439"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7" name="Google Shape;5657;p31"/>
            <p:cNvSpPr/>
            <p:nvPr/>
          </p:nvSpPr>
          <p:spPr>
            <a:xfrm>
              <a:off x="-2311650" y="3692450"/>
              <a:ext cx="94325" cy="88925"/>
            </a:xfrm>
            <a:custGeom>
              <a:rect b="b" l="l" r="r" t="t"/>
              <a:pathLst>
                <a:path extrusionOk="0" h="3557" w="3773">
                  <a:moveTo>
                    <a:pt x="3321" y="0"/>
                  </a:moveTo>
                  <a:lnTo>
                    <a:pt x="3321" y="0"/>
                  </a:lnTo>
                  <a:cubicBezTo>
                    <a:pt x="1354" y="550"/>
                    <a:pt x="3109" y="2411"/>
                    <a:pt x="910" y="2749"/>
                  </a:cubicBezTo>
                  <a:cubicBezTo>
                    <a:pt x="635" y="2961"/>
                    <a:pt x="43" y="2686"/>
                    <a:pt x="0" y="3215"/>
                  </a:cubicBezTo>
                  <a:cubicBezTo>
                    <a:pt x="318" y="3453"/>
                    <a:pt x="646" y="3557"/>
                    <a:pt x="967" y="3557"/>
                  </a:cubicBezTo>
                  <a:cubicBezTo>
                    <a:pt x="2441" y="3557"/>
                    <a:pt x="3772" y="1372"/>
                    <a:pt x="3321"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8" name="Google Shape;5658;p31"/>
            <p:cNvSpPr/>
            <p:nvPr/>
          </p:nvSpPr>
          <p:spPr>
            <a:xfrm>
              <a:off x="-1678225" y="3763825"/>
              <a:ext cx="87800" cy="86200"/>
            </a:xfrm>
            <a:custGeom>
              <a:rect b="b" l="l" r="r" t="t"/>
              <a:pathLst>
                <a:path extrusionOk="0" h="3448" w="3512">
                  <a:moveTo>
                    <a:pt x="2538" y="0"/>
                  </a:moveTo>
                  <a:lnTo>
                    <a:pt x="2538" y="0"/>
                  </a:lnTo>
                  <a:cubicBezTo>
                    <a:pt x="2010" y="360"/>
                    <a:pt x="1777" y="1037"/>
                    <a:pt x="1016" y="1163"/>
                  </a:cubicBezTo>
                  <a:cubicBezTo>
                    <a:pt x="614" y="1375"/>
                    <a:pt x="550" y="1819"/>
                    <a:pt x="275" y="2136"/>
                  </a:cubicBezTo>
                  <a:cubicBezTo>
                    <a:pt x="0" y="2454"/>
                    <a:pt x="297" y="3448"/>
                    <a:pt x="783" y="3448"/>
                  </a:cubicBezTo>
                  <a:cubicBezTo>
                    <a:pt x="1756" y="3384"/>
                    <a:pt x="3088" y="3363"/>
                    <a:pt x="2708" y="2157"/>
                  </a:cubicBezTo>
                  <a:lnTo>
                    <a:pt x="2581" y="2115"/>
                  </a:lnTo>
                  <a:cubicBezTo>
                    <a:pt x="2242" y="2263"/>
                    <a:pt x="2306" y="2644"/>
                    <a:pt x="2010" y="2792"/>
                  </a:cubicBezTo>
                  <a:cubicBezTo>
                    <a:pt x="1919" y="2832"/>
                    <a:pt x="1780" y="2858"/>
                    <a:pt x="1669" y="2858"/>
                  </a:cubicBezTo>
                  <a:cubicBezTo>
                    <a:pt x="1547" y="2858"/>
                    <a:pt x="1458" y="2827"/>
                    <a:pt x="1502" y="2750"/>
                  </a:cubicBezTo>
                  <a:cubicBezTo>
                    <a:pt x="1735" y="2390"/>
                    <a:pt x="1291" y="1798"/>
                    <a:pt x="2010" y="1629"/>
                  </a:cubicBezTo>
                  <a:cubicBezTo>
                    <a:pt x="2581" y="1396"/>
                    <a:pt x="3511" y="296"/>
                    <a:pt x="2538"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9" name="Google Shape;5659;p31"/>
            <p:cNvSpPr/>
            <p:nvPr/>
          </p:nvSpPr>
          <p:spPr>
            <a:xfrm>
              <a:off x="-2786250" y="4057250"/>
              <a:ext cx="89275" cy="103275"/>
            </a:xfrm>
            <a:custGeom>
              <a:rect b="b" l="l" r="r" t="t"/>
              <a:pathLst>
                <a:path extrusionOk="0" h="4131" w="3571">
                  <a:moveTo>
                    <a:pt x="3320" y="1"/>
                  </a:moveTo>
                  <a:cubicBezTo>
                    <a:pt x="3281" y="1"/>
                    <a:pt x="3236" y="14"/>
                    <a:pt x="3186" y="43"/>
                  </a:cubicBezTo>
                  <a:cubicBezTo>
                    <a:pt x="1875" y="297"/>
                    <a:pt x="902" y="1799"/>
                    <a:pt x="500" y="2941"/>
                  </a:cubicBezTo>
                  <a:cubicBezTo>
                    <a:pt x="0" y="3367"/>
                    <a:pt x="808" y="4130"/>
                    <a:pt x="1326" y="4130"/>
                  </a:cubicBezTo>
                  <a:cubicBezTo>
                    <a:pt x="1553" y="4130"/>
                    <a:pt x="1725" y="3983"/>
                    <a:pt x="1705" y="3596"/>
                  </a:cubicBezTo>
                  <a:cubicBezTo>
                    <a:pt x="1748" y="3195"/>
                    <a:pt x="1134" y="2793"/>
                    <a:pt x="1473" y="2454"/>
                  </a:cubicBezTo>
                  <a:cubicBezTo>
                    <a:pt x="2107" y="1862"/>
                    <a:pt x="2424" y="1016"/>
                    <a:pt x="3334" y="614"/>
                  </a:cubicBezTo>
                  <a:cubicBezTo>
                    <a:pt x="3570" y="487"/>
                    <a:pt x="3557" y="1"/>
                    <a:pt x="3320"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0" name="Google Shape;5660;p31"/>
            <p:cNvSpPr/>
            <p:nvPr/>
          </p:nvSpPr>
          <p:spPr>
            <a:xfrm>
              <a:off x="-1699900" y="4050150"/>
              <a:ext cx="94675" cy="82875"/>
            </a:xfrm>
            <a:custGeom>
              <a:rect b="b" l="l" r="r" t="t"/>
              <a:pathLst>
                <a:path extrusionOk="0" h="3315" w="3787">
                  <a:moveTo>
                    <a:pt x="2841" y="0"/>
                  </a:moveTo>
                  <a:cubicBezTo>
                    <a:pt x="2127" y="0"/>
                    <a:pt x="1428" y="2279"/>
                    <a:pt x="952" y="2590"/>
                  </a:cubicBezTo>
                  <a:cubicBezTo>
                    <a:pt x="719" y="2759"/>
                    <a:pt x="0" y="2611"/>
                    <a:pt x="402" y="3225"/>
                  </a:cubicBezTo>
                  <a:cubicBezTo>
                    <a:pt x="528" y="3288"/>
                    <a:pt x="645" y="3315"/>
                    <a:pt x="756" y="3315"/>
                  </a:cubicBezTo>
                  <a:cubicBezTo>
                    <a:pt x="1391" y="3315"/>
                    <a:pt x="1814" y="2413"/>
                    <a:pt x="2390" y="2125"/>
                  </a:cubicBezTo>
                  <a:cubicBezTo>
                    <a:pt x="2919" y="1596"/>
                    <a:pt x="3786" y="1089"/>
                    <a:pt x="3173" y="179"/>
                  </a:cubicBezTo>
                  <a:cubicBezTo>
                    <a:pt x="3062" y="55"/>
                    <a:pt x="2952" y="0"/>
                    <a:pt x="2841"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1" name="Google Shape;5661;p31"/>
            <p:cNvSpPr/>
            <p:nvPr/>
          </p:nvSpPr>
          <p:spPr>
            <a:xfrm>
              <a:off x="-2789625" y="3788150"/>
              <a:ext cx="65050" cy="96625"/>
            </a:xfrm>
            <a:custGeom>
              <a:rect b="b" l="l" r="r" t="t"/>
              <a:pathLst>
                <a:path extrusionOk="0" h="3865" w="2602">
                  <a:moveTo>
                    <a:pt x="1840" y="0"/>
                  </a:moveTo>
                  <a:lnTo>
                    <a:pt x="1840" y="0"/>
                  </a:lnTo>
                  <a:cubicBezTo>
                    <a:pt x="1312" y="1481"/>
                    <a:pt x="1502" y="2813"/>
                    <a:pt x="0" y="3849"/>
                  </a:cubicBezTo>
                  <a:cubicBezTo>
                    <a:pt x="99" y="3859"/>
                    <a:pt x="189" y="3864"/>
                    <a:pt x="273" y="3864"/>
                  </a:cubicBezTo>
                  <a:cubicBezTo>
                    <a:pt x="1228" y="3864"/>
                    <a:pt x="1253" y="3226"/>
                    <a:pt x="1798" y="2623"/>
                  </a:cubicBezTo>
                  <a:cubicBezTo>
                    <a:pt x="2602" y="2073"/>
                    <a:pt x="2559" y="719"/>
                    <a:pt x="1840"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2" name="Google Shape;5662;p31"/>
            <p:cNvSpPr/>
            <p:nvPr/>
          </p:nvSpPr>
          <p:spPr>
            <a:xfrm>
              <a:off x="-1955800" y="3959800"/>
              <a:ext cx="84075" cy="62725"/>
            </a:xfrm>
            <a:custGeom>
              <a:rect b="b" l="l" r="r" t="t"/>
              <a:pathLst>
                <a:path extrusionOk="0" h="2509" w="3363">
                  <a:moveTo>
                    <a:pt x="2039" y="1"/>
                  </a:moveTo>
                  <a:cubicBezTo>
                    <a:pt x="1810" y="1"/>
                    <a:pt x="1590" y="17"/>
                    <a:pt x="1417" y="29"/>
                  </a:cubicBezTo>
                  <a:cubicBezTo>
                    <a:pt x="1840" y="1361"/>
                    <a:pt x="0" y="1425"/>
                    <a:pt x="402" y="2228"/>
                  </a:cubicBezTo>
                  <a:cubicBezTo>
                    <a:pt x="582" y="2430"/>
                    <a:pt x="773" y="2509"/>
                    <a:pt x="968" y="2509"/>
                  </a:cubicBezTo>
                  <a:cubicBezTo>
                    <a:pt x="1551" y="2509"/>
                    <a:pt x="2173" y="1800"/>
                    <a:pt x="2665" y="1530"/>
                  </a:cubicBezTo>
                  <a:cubicBezTo>
                    <a:pt x="2897" y="1277"/>
                    <a:pt x="2771" y="748"/>
                    <a:pt x="3363" y="748"/>
                  </a:cubicBezTo>
                  <a:cubicBezTo>
                    <a:pt x="3332" y="117"/>
                    <a:pt x="2652" y="1"/>
                    <a:pt x="2039"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3" name="Google Shape;5663;p31"/>
            <p:cNvSpPr/>
            <p:nvPr/>
          </p:nvSpPr>
          <p:spPr>
            <a:xfrm>
              <a:off x="-2043050" y="3795025"/>
              <a:ext cx="43900" cy="86200"/>
            </a:xfrm>
            <a:custGeom>
              <a:rect b="b" l="l" r="r" t="t"/>
              <a:pathLst>
                <a:path extrusionOk="0" h="3448" w="1756">
                  <a:moveTo>
                    <a:pt x="741" y="0"/>
                  </a:moveTo>
                  <a:cubicBezTo>
                    <a:pt x="587" y="0"/>
                    <a:pt x="455" y="42"/>
                    <a:pt x="402" y="233"/>
                  </a:cubicBezTo>
                  <a:cubicBezTo>
                    <a:pt x="1756" y="867"/>
                    <a:pt x="0" y="1840"/>
                    <a:pt x="212" y="2771"/>
                  </a:cubicBezTo>
                  <a:cubicBezTo>
                    <a:pt x="233" y="3045"/>
                    <a:pt x="64" y="3426"/>
                    <a:pt x="593" y="3447"/>
                  </a:cubicBezTo>
                  <a:cubicBezTo>
                    <a:pt x="1692" y="3405"/>
                    <a:pt x="1142" y="1375"/>
                    <a:pt x="1692" y="571"/>
                  </a:cubicBezTo>
                  <a:cubicBezTo>
                    <a:pt x="1354" y="486"/>
                    <a:pt x="1523" y="106"/>
                    <a:pt x="1206" y="21"/>
                  </a:cubicBezTo>
                  <a:cubicBezTo>
                    <a:pt x="1178" y="25"/>
                    <a:pt x="1149" y="27"/>
                    <a:pt x="1119" y="27"/>
                  </a:cubicBezTo>
                  <a:cubicBezTo>
                    <a:pt x="999" y="27"/>
                    <a:pt x="863" y="0"/>
                    <a:pt x="741"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4" name="Google Shape;5664;p31"/>
            <p:cNvSpPr/>
            <p:nvPr/>
          </p:nvSpPr>
          <p:spPr>
            <a:xfrm>
              <a:off x="-1207125" y="3842325"/>
              <a:ext cx="99900" cy="81125"/>
            </a:xfrm>
            <a:custGeom>
              <a:rect b="b" l="l" r="r" t="t"/>
              <a:pathLst>
                <a:path extrusionOk="0" h="3245" w="3996">
                  <a:moveTo>
                    <a:pt x="3626" y="1"/>
                  </a:moveTo>
                  <a:cubicBezTo>
                    <a:pt x="3227" y="1"/>
                    <a:pt x="2608" y="447"/>
                    <a:pt x="2813" y="857"/>
                  </a:cubicBezTo>
                  <a:cubicBezTo>
                    <a:pt x="2708" y="1788"/>
                    <a:pt x="614" y="2253"/>
                    <a:pt x="1" y="3057"/>
                  </a:cubicBezTo>
                  <a:cubicBezTo>
                    <a:pt x="184" y="3187"/>
                    <a:pt x="386" y="3245"/>
                    <a:pt x="600" y="3245"/>
                  </a:cubicBezTo>
                  <a:cubicBezTo>
                    <a:pt x="1841" y="3245"/>
                    <a:pt x="3462" y="1307"/>
                    <a:pt x="3913" y="477"/>
                  </a:cubicBezTo>
                  <a:cubicBezTo>
                    <a:pt x="3995" y="133"/>
                    <a:pt x="3843" y="1"/>
                    <a:pt x="3626"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5" name="Google Shape;5665;p31"/>
            <p:cNvSpPr/>
            <p:nvPr/>
          </p:nvSpPr>
          <p:spPr>
            <a:xfrm>
              <a:off x="-1440825" y="3903950"/>
              <a:ext cx="90450" cy="87775"/>
            </a:xfrm>
            <a:custGeom>
              <a:rect b="b" l="l" r="r" t="t"/>
              <a:pathLst>
                <a:path extrusionOk="0" h="3511" w="3618">
                  <a:moveTo>
                    <a:pt x="3045" y="1"/>
                  </a:moveTo>
                  <a:cubicBezTo>
                    <a:pt x="2929" y="1"/>
                    <a:pt x="2820" y="50"/>
                    <a:pt x="2750" y="169"/>
                  </a:cubicBezTo>
                  <a:cubicBezTo>
                    <a:pt x="2390" y="740"/>
                    <a:pt x="3152" y="1607"/>
                    <a:pt x="2221" y="1755"/>
                  </a:cubicBezTo>
                  <a:cubicBezTo>
                    <a:pt x="1735" y="2178"/>
                    <a:pt x="1" y="2728"/>
                    <a:pt x="1016" y="3511"/>
                  </a:cubicBezTo>
                  <a:cubicBezTo>
                    <a:pt x="1798" y="2876"/>
                    <a:pt x="3575" y="2601"/>
                    <a:pt x="3427" y="1396"/>
                  </a:cubicBezTo>
                  <a:cubicBezTo>
                    <a:pt x="3617" y="1078"/>
                    <a:pt x="3427" y="740"/>
                    <a:pt x="3554" y="444"/>
                  </a:cubicBezTo>
                  <a:cubicBezTo>
                    <a:pt x="3540" y="203"/>
                    <a:pt x="3279" y="1"/>
                    <a:pt x="3045"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6" name="Google Shape;5666;p31"/>
            <p:cNvSpPr/>
            <p:nvPr/>
          </p:nvSpPr>
          <p:spPr>
            <a:xfrm>
              <a:off x="-2317450" y="3668875"/>
              <a:ext cx="96225" cy="98400"/>
            </a:xfrm>
            <a:custGeom>
              <a:rect b="b" l="l" r="r" t="t"/>
              <a:pathLst>
                <a:path extrusionOk="0" h="3936" w="3849">
                  <a:moveTo>
                    <a:pt x="1791" y="0"/>
                  </a:moveTo>
                  <a:cubicBezTo>
                    <a:pt x="1353" y="0"/>
                    <a:pt x="906" y="63"/>
                    <a:pt x="825" y="457"/>
                  </a:cubicBezTo>
                  <a:cubicBezTo>
                    <a:pt x="1163" y="1091"/>
                    <a:pt x="359" y="1683"/>
                    <a:pt x="867" y="2275"/>
                  </a:cubicBezTo>
                  <a:cubicBezTo>
                    <a:pt x="874" y="2276"/>
                    <a:pt x="881" y="2276"/>
                    <a:pt x="888" y="2276"/>
                  </a:cubicBezTo>
                  <a:cubicBezTo>
                    <a:pt x="1665" y="2276"/>
                    <a:pt x="1339" y="1130"/>
                    <a:pt x="2051" y="795"/>
                  </a:cubicBezTo>
                  <a:lnTo>
                    <a:pt x="2051" y="795"/>
                  </a:lnTo>
                  <a:cubicBezTo>
                    <a:pt x="2013" y="1637"/>
                    <a:pt x="1854" y="3241"/>
                    <a:pt x="805" y="3241"/>
                  </a:cubicBezTo>
                  <a:cubicBezTo>
                    <a:pt x="695" y="3241"/>
                    <a:pt x="575" y="3223"/>
                    <a:pt x="444" y="3185"/>
                  </a:cubicBezTo>
                  <a:lnTo>
                    <a:pt x="444" y="3185"/>
                  </a:lnTo>
                  <a:cubicBezTo>
                    <a:pt x="1" y="3642"/>
                    <a:pt x="446" y="3936"/>
                    <a:pt x="907" y="3936"/>
                  </a:cubicBezTo>
                  <a:cubicBezTo>
                    <a:pt x="1151" y="3936"/>
                    <a:pt x="1398" y="3854"/>
                    <a:pt x="1523" y="3671"/>
                  </a:cubicBezTo>
                  <a:cubicBezTo>
                    <a:pt x="2009" y="3523"/>
                    <a:pt x="2284" y="3121"/>
                    <a:pt x="2643" y="2868"/>
                  </a:cubicBezTo>
                  <a:lnTo>
                    <a:pt x="2643" y="2550"/>
                  </a:lnTo>
                  <a:cubicBezTo>
                    <a:pt x="1671" y="1958"/>
                    <a:pt x="3849" y="1556"/>
                    <a:pt x="2453" y="12"/>
                  </a:cubicBezTo>
                  <a:lnTo>
                    <a:pt x="2453" y="12"/>
                  </a:lnTo>
                  <a:cubicBezTo>
                    <a:pt x="2425" y="14"/>
                    <a:pt x="2395" y="14"/>
                    <a:pt x="2363" y="14"/>
                  </a:cubicBezTo>
                  <a:cubicBezTo>
                    <a:pt x="2200" y="14"/>
                    <a:pt x="1997" y="0"/>
                    <a:pt x="1791"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7" name="Google Shape;5667;p31"/>
            <p:cNvSpPr/>
            <p:nvPr/>
          </p:nvSpPr>
          <p:spPr>
            <a:xfrm>
              <a:off x="-2754200" y="4058850"/>
              <a:ext cx="89900" cy="74375"/>
            </a:xfrm>
            <a:custGeom>
              <a:rect b="b" l="l" r="r" t="t"/>
              <a:pathLst>
                <a:path extrusionOk="0" h="2975" w="3596">
                  <a:moveTo>
                    <a:pt x="2052" y="0"/>
                  </a:moveTo>
                  <a:lnTo>
                    <a:pt x="2052" y="0"/>
                  </a:lnTo>
                  <a:cubicBezTo>
                    <a:pt x="2094" y="170"/>
                    <a:pt x="2115" y="339"/>
                    <a:pt x="1904" y="445"/>
                  </a:cubicBezTo>
                  <a:cubicBezTo>
                    <a:pt x="1333" y="762"/>
                    <a:pt x="0" y="2496"/>
                    <a:pt x="698" y="2919"/>
                  </a:cubicBezTo>
                  <a:cubicBezTo>
                    <a:pt x="785" y="2957"/>
                    <a:pt x="864" y="2974"/>
                    <a:pt x="936" y="2974"/>
                  </a:cubicBezTo>
                  <a:cubicBezTo>
                    <a:pt x="1184" y="2974"/>
                    <a:pt x="1360" y="2782"/>
                    <a:pt x="1523" y="2602"/>
                  </a:cubicBezTo>
                  <a:cubicBezTo>
                    <a:pt x="1988" y="1671"/>
                    <a:pt x="2919" y="1164"/>
                    <a:pt x="3596" y="445"/>
                  </a:cubicBezTo>
                  <a:cubicBezTo>
                    <a:pt x="3543" y="127"/>
                    <a:pt x="3268" y="80"/>
                    <a:pt x="2951" y="80"/>
                  </a:cubicBezTo>
                  <a:cubicBezTo>
                    <a:pt x="2815" y="80"/>
                    <a:pt x="2671" y="89"/>
                    <a:pt x="2534" y="89"/>
                  </a:cubicBezTo>
                  <a:cubicBezTo>
                    <a:pt x="2351" y="89"/>
                    <a:pt x="2179" y="73"/>
                    <a:pt x="2052"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8" name="Google Shape;5668;p31"/>
            <p:cNvSpPr/>
            <p:nvPr/>
          </p:nvSpPr>
          <p:spPr>
            <a:xfrm>
              <a:off x="-1445700" y="3896300"/>
              <a:ext cx="88975" cy="104875"/>
            </a:xfrm>
            <a:custGeom>
              <a:rect b="b" l="l" r="r" t="t"/>
              <a:pathLst>
                <a:path extrusionOk="0" h="4195" w="3559">
                  <a:moveTo>
                    <a:pt x="2453" y="1"/>
                  </a:moveTo>
                  <a:cubicBezTo>
                    <a:pt x="2421" y="1"/>
                    <a:pt x="2387" y="4"/>
                    <a:pt x="2353" y="10"/>
                  </a:cubicBezTo>
                  <a:cubicBezTo>
                    <a:pt x="2036" y="263"/>
                    <a:pt x="1697" y="454"/>
                    <a:pt x="1316" y="581"/>
                  </a:cubicBezTo>
                  <a:cubicBezTo>
                    <a:pt x="1278" y="1166"/>
                    <a:pt x="1545" y="1268"/>
                    <a:pt x="1822" y="1268"/>
                  </a:cubicBezTo>
                  <a:cubicBezTo>
                    <a:pt x="1970" y="1268"/>
                    <a:pt x="2120" y="1239"/>
                    <a:pt x="2229" y="1239"/>
                  </a:cubicBezTo>
                  <a:cubicBezTo>
                    <a:pt x="2366" y="1239"/>
                    <a:pt x="2436" y="1285"/>
                    <a:pt x="2353" y="1490"/>
                  </a:cubicBezTo>
                  <a:cubicBezTo>
                    <a:pt x="1972" y="2273"/>
                    <a:pt x="724" y="2357"/>
                    <a:pt x="534" y="3288"/>
                  </a:cubicBezTo>
                  <a:cubicBezTo>
                    <a:pt x="1" y="3751"/>
                    <a:pt x="212" y="4195"/>
                    <a:pt x="588" y="4195"/>
                  </a:cubicBezTo>
                  <a:cubicBezTo>
                    <a:pt x="778" y="4195"/>
                    <a:pt x="1011" y="4080"/>
                    <a:pt x="1211" y="3795"/>
                  </a:cubicBezTo>
                  <a:cubicBezTo>
                    <a:pt x="640" y="2865"/>
                    <a:pt x="2120" y="2759"/>
                    <a:pt x="2501" y="2167"/>
                  </a:cubicBezTo>
                  <a:cubicBezTo>
                    <a:pt x="3558" y="1977"/>
                    <a:pt x="2459" y="771"/>
                    <a:pt x="3241" y="285"/>
                  </a:cubicBezTo>
                  <a:cubicBezTo>
                    <a:pt x="2954" y="246"/>
                    <a:pt x="2754" y="1"/>
                    <a:pt x="2453"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9" name="Google Shape;5669;p31"/>
            <p:cNvSpPr/>
            <p:nvPr/>
          </p:nvSpPr>
          <p:spPr>
            <a:xfrm>
              <a:off x="-2068950" y="3801350"/>
              <a:ext cx="38075" cy="101025"/>
            </a:xfrm>
            <a:custGeom>
              <a:rect b="b" l="l" r="r" t="t"/>
              <a:pathLst>
                <a:path extrusionOk="0" h="4041" w="1523">
                  <a:moveTo>
                    <a:pt x="1438" y="1"/>
                  </a:moveTo>
                  <a:cubicBezTo>
                    <a:pt x="317" y="466"/>
                    <a:pt x="571" y="1629"/>
                    <a:pt x="148" y="2496"/>
                  </a:cubicBezTo>
                  <a:cubicBezTo>
                    <a:pt x="381" y="3025"/>
                    <a:pt x="0" y="3829"/>
                    <a:pt x="1015" y="4040"/>
                  </a:cubicBezTo>
                  <a:cubicBezTo>
                    <a:pt x="1332" y="3998"/>
                    <a:pt x="1311" y="3892"/>
                    <a:pt x="1184" y="3660"/>
                  </a:cubicBezTo>
                  <a:cubicBezTo>
                    <a:pt x="190" y="2412"/>
                    <a:pt x="1523" y="1270"/>
                    <a:pt x="1438"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0" name="Google Shape;5670;p31"/>
            <p:cNvSpPr/>
            <p:nvPr/>
          </p:nvSpPr>
          <p:spPr>
            <a:xfrm>
              <a:off x="-1966375" y="3961950"/>
              <a:ext cx="61350" cy="83775"/>
            </a:xfrm>
            <a:custGeom>
              <a:rect b="b" l="l" r="r" t="t"/>
              <a:pathLst>
                <a:path extrusionOk="0" h="3351" w="2454">
                  <a:moveTo>
                    <a:pt x="1687" y="0"/>
                  </a:moveTo>
                  <a:cubicBezTo>
                    <a:pt x="1476" y="0"/>
                    <a:pt x="1240" y="400"/>
                    <a:pt x="1036" y="493"/>
                  </a:cubicBezTo>
                  <a:cubicBezTo>
                    <a:pt x="1142" y="1064"/>
                    <a:pt x="656" y="1381"/>
                    <a:pt x="317" y="1762"/>
                  </a:cubicBezTo>
                  <a:cubicBezTo>
                    <a:pt x="0" y="2290"/>
                    <a:pt x="402" y="2734"/>
                    <a:pt x="571" y="3179"/>
                  </a:cubicBezTo>
                  <a:cubicBezTo>
                    <a:pt x="615" y="3310"/>
                    <a:pt x="743" y="3351"/>
                    <a:pt x="892" y="3351"/>
                  </a:cubicBezTo>
                  <a:cubicBezTo>
                    <a:pt x="1032" y="3351"/>
                    <a:pt x="1189" y="3315"/>
                    <a:pt x="1311" y="3284"/>
                  </a:cubicBezTo>
                  <a:cubicBezTo>
                    <a:pt x="1967" y="3136"/>
                    <a:pt x="1565" y="2586"/>
                    <a:pt x="1777" y="2269"/>
                  </a:cubicBezTo>
                  <a:lnTo>
                    <a:pt x="1777" y="2269"/>
                  </a:lnTo>
                  <a:cubicBezTo>
                    <a:pt x="1701" y="2283"/>
                    <a:pt x="1629" y="2289"/>
                    <a:pt x="1560" y="2289"/>
                  </a:cubicBezTo>
                  <a:cubicBezTo>
                    <a:pt x="901" y="2289"/>
                    <a:pt x="610" y="1691"/>
                    <a:pt x="1396" y="1423"/>
                  </a:cubicBezTo>
                  <a:cubicBezTo>
                    <a:pt x="2453" y="1127"/>
                    <a:pt x="2136" y="598"/>
                    <a:pt x="1777" y="27"/>
                  </a:cubicBezTo>
                  <a:cubicBezTo>
                    <a:pt x="1747" y="9"/>
                    <a:pt x="1717" y="0"/>
                    <a:pt x="1687"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1" name="Google Shape;5671;p31"/>
            <p:cNvSpPr/>
            <p:nvPr/>
          </p:nvSpPr>
          <p:spPr>
            <a:xfrm>
              <a:off x="-2808675" y="3778450"/>
              <a:ext cx="49750" cy="85475"/>
            </a:xfrm>
            <a:custGeom>
              <a:rect b="b" l="l" r="r" t="t"/>
              <a:pathLst>
                <a:path extrusionOk="0" h="3419" w="1990">
                  <a:moveTo>
                    <a:pt x="1208" y="0"/>
                  </a:moveTo>
                  <a:cubicBezTo>
                    <a:pt x="771" y="0"/>
                    <a:pt x="203" y="848"/>
                    <a:pt x="170" y="1213"/>
                  </a:cubicBezTo>
                  <a:cubicBezTo>
                    <a:pt x="149" y="1572"/>
                    <a:pt x="86" y="1932"/>
                    <a:pt x="276" y="2270"/>
                  </a:cubicBezTo>
                  <a:cubicBezTo>
                    <a:pt x="377" y="2317"/>
                    <a:pt x="456" y="2337"/>
                    <a:pt x="519" y="2337"/>
                  </a:cubicBezTo>
                  <a:cubicBezTo>
                    <a:pt x="852" y="2337"/>
                    <a:pt x="738" y="1784"/>
                    <a:pt x="1058" y="1784"/>
                  </a:cubicBezTo>
                  <a:cubicBezTo>
                    <a:pt x="1376" y="3412"/>
                    <a:pt x="191" y="2440"/>
                    <a:pt x="1" y="3137"/>
                  </a:cubicBezTo>
                  <a:cubicBezTo>
                    <a:pt x="170" y="3351"/>
                    <a:pt x="359" y="3419"/>
                    <a:pt x="551" y="3419"/>
                  </a:cubicBezTo>
                  <a:cubicBezTo>
                    <a:pt x="816" y="3419"/>
                    <a:pt x="1089" y="3292"/>
                    <a:pt x="1333" y="3243"/>
                  </a:cubicBezTo>
                  <a:cubicBezTo>
                    <a:pt x="1989" y="3095"/>
                    <a:pt x="1672" y="1551"/>
                    <a:pt x="1460" y="1086"/>
                  </a:cubicBezTo>
                  <a:cubicBezTo>
                    <a:pt x="1249" y="832"/>
                    <a:pt x="1270" y="452"/>
                    <a:pt x="1524" y="219"/>
                  </a:cubicBezTo>
                  <a:cubicBezTo>
                    <a:pt x="1437" y="64"/>
                    <a:pt x="1327" y="0"/>
                    <a:pt x="1208"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2" name="Google Shape;5672;p31"/>
            <p:cNvSpPr/>
            <p:nvPr/>
          </p:nvSpPr>
          <p:spPr>
            <a:xfrm>
              <a:off x="-1088675" y="3593575"/>
              <a:ext cx="68750" cy="87825"/>
            </a:xfrm>
            <a:custGeom>
              <a:rect b="b" l="l" r="r" t="t"/>
              <a:pathLst>
                <a:path extrusionOk="0" h="3513" w="2750">
                  <a:moveTo>
                    <a:pt x="2580" y="0"/>
                  </a:moveTo>
                  <a:lnTo>
                    <a:pt x="2580" y="0"/>
                  </a:lnTo>
                  <a:cubicBezTo>
                    <a:pt x="1544" y="64"/>
                    <a:pt x="635" y="1481"/>
                    <a:pt x="317" y="2369"/>
                  </a:cubicBezTo>
                  <a:cubicBezTo>
                    <a:pt x="0" y="2813"/>
                    <a:pt x="317" y="3194"/>
                    <a:pt x="677" y="3490"/>
                  </a:cubicBezTo>
                  <a:cubicBezTo>
                    <a:pt x="793" y="3505"/>
                    <a:pt x="890" y="3512"/>
                    <a:pt x="969" y="3512"/>
                  </a:cubicBezTo>
                  <a:cubicBezTo>
                    <a:pt x="1875" y="3512"/>
                    <a:pt x="589" y="2577"/>
                    <a:pt x="1036" y="2052"/>
                  </a:cubicBezTo>
                  <a:cubicBezTo>
                    <a:pt x="1269" y="1819"/>
                    <a:pt x="1354" y="1502"/>
                    <a:pt x="1607" y="1248"/>
                  </a:cubicBezTo>
                  <a:cubicBezTo>
                    <a:pt x="2750" y="1100"/>
                    <a:pt x="2305" y="825"/>
                    <a:pt x="2580"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3" name="Google Shape;5673;p31"/>
            <p:cNvSpPr/>
            <p:nvPr/>
          </p:nvSpPr>
          <p:spPr>
            <a:xfrm>
              <a:off x="-1974075" y="3998050"/>
              <a:ext cx="84900" cy="53525"/>
            </a:xfrm>
            <a:custGeom>
              <a:rect b="b" l="l" r="r" t="t"/>
              <a:pathLst>
                <a:path extrusionOk="0" h="2141" w="3396">
                  <a:moveTo>
                    <a:pt x="3396" y="0"/>
                  </a:moveTo>
                  <a:cubicBezTo>
                    <a:pt x="2846" y="64"/>
                    <a:pt x="2381" y="360"/>
                    <a:pt x="2085" y="804"/>
                  </a:cubicBezTo>
                  <a:cubicBezTo>
                    <a:pt x="2063" y="1058"/>
                    <a:pt x="1408" y="1100"/>
                    <a:pt x="1810" y="1502"/>
                  </a:cubicBezTo>
                  <a:cubicBezTo>
                    <a:pt x="1915" y="1629"/>
                    <a:pt x="1810" y="1756"/>
                    <a:pt x="1598" y="1777"/>
                  </a:cubicBezTo>
                  <a:cubicBezTo>
                    <a:pt x="1545" y="1777"/>
                    <a:pt x="1481" y="1778"/>
                    <a:pt x="1413" y="1778"/>
                  </a:cubicBezTo>
                  <a:cubicBezTo>
                    <a:pt x="1212" y="1778"/>
                    <a:pt x="990" y="1766"/>
                    <a:pt x="1006" y="1671"/>
                  </a:cubicBezTo>
                  <a:cubicBezTo>
                    <a:pt x="1091" y="1164"/>
                    <a:pt x="308" y="677"/>
                    <a:pt x="985" y="170"/>
                  </a:cubicBezTo>
                  <a:cubicBezTo>
                    <a:pt x="874" y="59"/>
                    <a:pt x="742" y="11"/>
                    <a:pt x="612" y="11"/>
                  </a:cubicBezTo>
                  <a:cubicBezTo>
                    <a:pt x="298" y="11"/>
                    <a:pt x="0" y="296"/>
                    <a:pt x="75" y="656"/>
                  </a:cubicBezTo>
                  <a:cubicBezTo>
                    <a:pt x="33" y="1015"/>
                    <a:pt x="329" y="1290"/>
                    <a:pt x="350" y="1650"/>
                  </a:cubicBezTo>
                  <a:cubicBezTo>
                    <a:pt x="366" y="1986"/>
                    <a:pt x="552" y="2141"/>
                    <a:pt x="844" y="2141"/>
                  </a:cubicBezTo>
                  <a:cubicBezTo>
                    <a:pt x="937" y="2141"/>
                    <a:pt x="1041" y="2125"/>
                    <a:pt x="1154" y="2094"/>
                  </a:cubicBezTo>
                  <a:cubicBezTo>
                    <a:pt x="1767" y="1904"/>
                    <a:pt x="2677" y="1967"/>
                    <a:pt x="2465" y="1015"/>
                  </a:cubicBezTo>
                  <a:cubicBezTo>
                    <a:pt x="2634" y="656"/>
                    <a:pt x="3311" y="444"/>
                    <a:pt x="3396"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4" name="Google Shape;5674;p31"/>
            <p:cNvSpPr/>
            <p:nvPr/>
          </p:nvSpPr>
          <p:spPr>
            <a:xfrm>
              <a:off x="-1722100" y="4027125"/>
              <a:ext cx="55525" cy="61375"/>
            </a:xfrm>
            <a:custGeom>
              <a:rect b="b" l="l" r="r" t="t"/>
              <a:pathLst>
                <a:path extrusionOk="0" h="2455" w="2221">
                  <a:moveTo>
                    <a:pt x="2221" y="1"/>
                  </a:moveTo>
                  <a:lnTo>
                    <a:pt x="2221" y="1"/>
                  </a:lnTo>
                  <a:cubicBezTo>
                    <a:pt x="804" y="318"/>
                    <a:pt x="360" y="1333"/>
                    <a:pt x="0" y="2390"/>
                  </a:cubicBezTo>
                  <a:cubicBezTo>
                    <a:pt x="108" y="2433"/>
                    <a:pt x="218" y="2455"/>
                    <a:pt x="327" y="2455"/>
                  </a:cubicBezTo>
                  <a:cubicBezTo>
                    <a:pt x="537" y="2455"/>
                    <a:pt x="742" y="2375"/>
                    <a:pt x="909" y="2221"/>
                  </a:cubicBezTo>
                  <a:cubicBezTo>
                    <a:pt x="1375" y="1862"/>
                    <a:pt x="1417" y="1227"/>
                    <a:pt x="2030" y="931"/>
                  </a:cubicBezTo>
                  <a:lnTo>
                    <a:pt x="2221" y="1"/>
                  </a:ln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5" name="Google Shape;5675;p31"/>
            <p:cNvSpPr/>
            <p:nvPr/>
          </p:nvSpPr>
          <p:spPr>
            <a:xfrm>
              <a:off x="-1677700" y="4028175"/>
              <a:ext cx="57125" cy="83050"/>
            </a:xfrm>
            <a:custGeom>
              <a:rect b="b" l="l" r="r" t="t"/>
              <a:pathLst>
                <a:path extrusionOk="0" h="3322" w="2285">
                  <a:moveTo>
                    <a:pt x="1735" y="1"/>
                  </a:moveTo>
                  <a:cubicBezTo>
                    <a:pt x="1396" y="149"/>
                    <a:pt x="677" y="128"/>
                    <a:pt x="1375" y="699"/>
                  </a:cubicBezTo>
                  <a:cubicBezTo>
                    <a:pt x="1841" y="1079"/>
                    <a:pt x="1" y="2327"/>
                    <a:pt x="254" y="3321"/>
                  </a:cubicBezTo>
                  <a:cubicBezTo>
                    <a:pt x="424" y="3300"/>
                    <a:pt x="614" y="3258"/>
                    <a:pt x="614" y="3131"/>
                  </a:cubicBezTo>
                  <a:cubicBezTo>
                    <a:pt x="572" y="2306"/>
                    <a:pt x="1545" y="1904"/>
                    <a:pt x="1714" y="1185"/>
                  </a:cubicBezTo>
                  <a:cubicBezTo>
                    <a:pt x="1746" y="1012"/>
                    <a:pt x="1834" y="955"/>
                    <a:pt x="1943" y="955"/>
                  </a:cubicBezTo>
                  <a:cubicBezTo>
                    <a:pt x="2048" y="955"/>
                    <a:pt x="2171" y="1007"/>
                    <a:pt x="2285" y="1058"/>
                  </a:cubicBezTo>
                  <a:cubicBezTo>
                    <a:pt x="2285" y="656"/>
                    <a:pt x="2242" y="233"/>
                    <a:pt x="1735"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6" name="Google Shape;5676;p31"/>
            <p:cNvSpPr/>
            <p:nvPr/>
          </p:nvSpPr>
          <p:spPr>
            <a:xfrm>
              <a:off x="-853400" y="3754725"/>
              <a:ext cx="70850" cy="55975"/>
            </a:xfrm>
            <a:custGeom>
              <a:rect b="b" l="l" r="r" t="t"/>
              <a:pathLst>
                <a:path extrusionOk="0" h="2239" w="2834">
                  <a:moveTo>
                    <a:pt x="2658" y="0"/>
                  </a:moveTo>
                  <a:cubicBezTo>
                    <a:pt x="2102" y="0"/>
                    <a:pt x="70" y="1639"/>
                    <a:pt x="1" y="1950"/>
                  </a:cubicBezTo>
                  <a:cubicBezTo>
                    <a:pt x="37" y="2133"/>
                    <a:pt x="200" y="2239"/>
                    <a:pt x="364" y="2239"/>
                  </a:cubicBezTo>
                  <a:cubicBezTo>
                    <a:pt x="485" y="2239"/>
                    <a:pt x="606" y="2182"/>
                    <a:pt x="677" y="2056"/>
                  </a:cubicBezTo>
                  <a:cubicBezTo>
                    <a:pt x="1248" y="1337"/>
                    <a:pt x="2285" y="1062"/>
                    <a:pt x="2771" y="280"/>
                  </a:cubicBezTo>
                  <a:cubicBezTo>
                    <a:pt x="2833" y="82"/>
                    <a:pt x="2783" y="0"/>
                    <a:pt x="2658"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7" name="Google Shape;5677;p31"/>
            <p:cNvSpPr/>
            <p:nvPr/>
          </p:nvSpPr>
          <p:spPr>
            <a:xfrm>
              <a:off x="-2343900" y="3700375"/>
              <a:ext cx="64525" cy="72450"/>
            </a:xfrm>
            <a:custGeom>
              <a:rect b="b" l="l" r="r" t="t"/>
              <a:pathLst>
                <a:path extrusionOk="0" h="2898" w="2581">
                  <a:moveTo>
                    <a:pt x="1333" y="0"/>
                  </a:moveTo>
                  <a:cubicBezTo>
                    <a:pt x="889" y="825"/>
                    <a:pt x="0" y="2454"/>
                    <a:pt x="1290" y="2898"/>
                  </a:cubicBezTo>
                  <a:cubicBezTo>
                    <a:pt x="1409" y="2752"/>
                    <a:pt x="1582" y="2736"/>
                    <a:pt x="1764" y="2736"/>
                  </a:cubicBezTo>
                  <a:cubicBezTo>
                    <a:pt x="1815" y="2736"/>
                    <a:pt x="1868" y="2737"/>
                    <a:pt x="1919" y="2737"/>
                  </a:cubicBezTo>
                  <a:cubicBezTo>
                    <a:pt x="2107" y="2737"/>
                    <a:pt x="2289" y="2720"/>
                    <a:pt x="2411" y="2559"/>
                  </a:cubicBezTo>
                  <a:cubicBezTo>
                    <a:pt x="2389" y="2558"/>
                    <a:pt x="2366" y="2557"/>
                    <a:pt x="2343" y="2557"/>
                  </a:cubicBezTo>
                  <a:cubicBezTo>
                    <a:pt x="2206" y="2557"/>
                    <a:pt x="2066" y="2580"/>
                    <a:pt x="1930" y="2580"/>
                  </a:cubicBezTo>
                  <a:cubicBezTo>
                    <a:pt x="1772" y="2580"/>
                    <a:pt x="1618" y="2549"/>
                    <a:pt x="1481" y="2411"/>
                  </a:cubicBezTo>
                  <a:cubicBezTo>
                    <a:pt x="1100" y="1629"/>
                    <a:pt x="2581" y="318"/>
                    <a:pt x="1333"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8" name="Google Shape;5678;p31"/>
            <p:cNvSpPr/>
            <p:nvPr/>
          </p:nvSpPr>
          <p:spPr>
            <a:xfrm>
              <a:off x="-1185450" y="4084450"/>
              <a:ext cx="52900" cy="46850"/>
            </a:xfrm>
            <a:custGeom>
              <a:rect b="b" l="l" r="r" t="t"/>
              <a:pathLst>
                <a:path extrusionOk="0" h="1874" w="2116">
                  <a:moveTo>
                    <a:pt x="1619" y="1"/>
                  </a:moveTo>
                  <a:cubicBezTo>
                    <a:pt x="1160" y="1"/>
                    <a:pt x="641" y="525"/>
                    <a:pt x="276" y="753"/>
                  </a:cubicBezTo>
                  <a:cubicBezTo>
                    <a:pt x="1" y="1049"/>
                    <a:pt x="170" y="1578"/>
                    <a:pt x="445" y="1874"/>
                  </a:cubicBezTo>
                  <a:cubicBezTo>
                    <a:pt x="1291" y="1578"/>
                    <a:pt x="1650" y="880"/>
                    <a:pt x="2116" y="288"/>
                  </a:cubicBezTo>
                  <a:cubicBezTo>
                    <a:pt x="1967" y="80"/>
                    <a:pt x="1798" y="1"/>
                    <a:pt x="1619"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9" name="Google Shape;5679;p31"/>
            <p:cNvSpPr/>
            <p:nvPr/>
          </p:nvSpPr>
          <p:spPr>
            <a:xfrm>
              <a:off x="-1229250" y="4107250"/>
              <a:ext cx="54925" cy="33150"/>
            </a:xfrm>
            <a:custGeom>
              <a:rect b="b" l="l" r="r" t="t"/>
              <a:pathLst>
                <a:path extrusionOk="0" h="1326" w="2197">
                  <a:moveTo>
                    <a:pt x="256" y="1"/>
                  </a:moveTo>
                  <a:cubicBezTo>
                    <a:pt x="0" y="1"/>
                    <a:pt x="44" y="176"/>
                    <a:pt x="167" y="666"/>
                  </a:cubicBezTo>
                  <a:cubicBezTo>
                    <a:pt x="615" y="1114"/>
                    <a:pt x="919" y="1326"/>
                    <a:pt x="1254" y="1326"/>
                  </a:cubicBezTo>
                  <a:cubicBezTo>
                    <a:pt x="1519" y="1326"/>
                    <a:pt x="1804" y="1193"/>
                    <a:pt x="2197" y="941"/>
                  </a:cubicBezTo>
                  <a:lnTo>
                    <a:pt x="2197" y="327"/>
                  </a:lnTo>
                  <a:cubicBezTo>
                    <a:pt x="1816" y="95"/>
                    <a:pt x="1372" y="264"/>
                    <a:pt x="991" y="137"/>
                  </a:cubicBezTo>
                  <a:cubicBezTo>
                    <a:pt x="630" y="54"/>
                    <a:pt x="397" y="1"/>
                    <a:pt x="256"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0" name="Google Shape;5680;p31"/>
            <p:cNvSpPr/>
            <p:nvPr/>
          </p:nvSpPr>
          <p:spPr>
            <a:xfrm>
              <a:off x="-1212950" y="3839725"/>
              <a:ext cx="111600" cy="76650"/>
            </a:xfrm>
            <a:custGeom>
              <a:rect b="b" l="l" r="r" t="t"/>
              <a:pathLst>
                <a:path extrusionOk="0" h="3066" w="4464">
                  <a:moveTo>
                    <a:pt x="3772" y="1"/>
                  </a:moveTo>
                  <a:cubicBezTo>
                    <a:pt x="2618" y="1"/>
                    <a:pt x="3318" y="1426"/>
                    <a:pt x="1947" y="1554"/>
                  </a:cubicBezTo>
                  <a:cubicBezTo>
                    <a:pt x="1926" y="2463"/>
                    <a:pt x="487" y="2146"/>
                    <a:pt x="1" y="2696"/>
                  </a:cubicBezTo>
                  <a:cubicBezTo>
                    <a:pt x="87" y="2953"/>
                    <a:pt x="240" y="3065"/>
                    <a:pt x="448" y="3065"/>
                  </a:cubicBezTo>
                  <a:cubicBezTo>
                    <a:pt x="548" y="3065"/>
                    <a:pt x="660" y="3040"/>
                    <a:pt x="784" y="2992"/>
                  </a:cubicBezTo>
                  <a:cubicBezTo>
                    <a:pt x="1439" y="2082"/>
                    <a:pt x="3279" y="2082"/>
                    <a:pt x="3173" y="729"/>
                  </a:cubicBezTo>
                  <a:cubicBezTo>
                    <a:pt x="3122" y="484"/>
                    <a:pt x="3487" y="270"/>
                    <a:pt x="3784" y="270"/>
                  </a:cubicBezTo>
                  <a:cubicBezTo>
                    <a:pt x="3975" y="270"/>
                    <a:pt x="4138" y="358"/>
                    <a:pt x="4146" y="581"/>
                  </a:cubicBezTo>
                  <a:cubicBezTo>
                    <a:pt x="4358" y="475"/>
                    <a:pt x="4379" y="263"/>
                    <a:pt x="4464" y="115"/>
                  </a:cubicBezTo>
                  <a:cubicBezTo>
                    <a:pt x="4178" y="35"/>
                    <a:pt x="3952" y="1"/>
                    <a:pt x="3772"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1" name="Google Shape;5681;p31"/>
            <p:cNvSpPr/>
            <p:nvPr/>
          </p:nvSpPr>
          <p:spPr>
            <a:xfrm>
              <a:off x="-1453300" y="3905525"/>
              <a:ext cx="62725" cy="53325"/>
            </a:xfrm>
            <a:custGeom>
              <a:rect b="b" l="l" r="r" t="t"/>
              <a:pathLst>
                <a:path extrusionOk="0" h="2133" w="2509">
                  <a:moveTo>
                    <a:pt x="1684" y="0"/>
                  </a:moveTo>
                  <a:cubicBezTo>
                    <a:pt x="1113" y="275"/>
                    <a:pt x="605" y="656"/>
                    <a:pt x="182" y="1142"/>
                  </a:cubicBezTo>
                  <a:cubicBezTo>
                    <a:pt x="0" y="1753"/>
                    <a:pt x="42" y="2133"/>
                    <a:pt x="273" y="2133"/>
                  </a:cubicBezTo>
                  <a:cubicBezTo>
                    <a:pt x="418" y="2133"/>
                    <a:pt x="637" y="1984"/>
                    <a:pt x="923" y="1650"/>
                  </a:cubicBezTo>
                  <a:cubicBezTo>
                    <a:pt x="1853" y="1290"/>
                    <a:pt x="2509" y="1311"/>
                    <a:pt x="1684" y="191"/>
                  </a:cubicBezTo>
                  <a:cubicBezTo>
                    <a:pt x="1747" y="169"/>
                    <a:pt x="1769" y="42"/>
                    <a:pt x="1684"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2" name="Google Shape;5682;p31"/>
            <p:cNvSpPr/>
            <p:nvPr/>
          </p:nvSpPr>
          <p:spPr>
            <a:xfrm>
              <a:off x="-1616375" y="3758075"/>
              <a:ext cx="48150" cy="53125"/>
            </a:xfrm>
            <a:custGeom>
              <a:rect b="b" l="l" r="r" t="t"/>
              <a:pathLst>
                <a:path extrusionOk="0" h="2125" w="1926">
                  <a:moveTo>
                    <a:pt x="769" y="0"/>
                  </a:moveTo>
                  <a:cubicBezTo>
                    <a:pt x="512" y="0"/>
                    <a:pt x="248" y="64"/>
                    <a:pt x="1" y="188"/>
                  </a:cubicBezTo>
                  <a:cubicBezTo>
                    <a:pt x="149" y="442"/>
                    <a:pt x="487" y="590"/>
                    <a:pt x="234" y="928"/>
                  </a:cubicBezTo>
                  <a:cubicBezTo>
                    <a:pt x="593" y="1288"/>
                    <a:pt x="276" y="1732"/>
                    <a:pt x="466" y="2112"/>
                  </a:cubicBezTo>
                  <a:cubicBezTo>
                    <a:pt x="516" y="2121"/>
                    <a:pt x="562" y="2125"/>
                    <a:pt x="605" y="2125"/>
                  </a:cubicBezTo>
                  <a:cubicBezTo>
                    <a:pt x="1453" y="2125"/>
                    <a:pt x="1000" y="611"/>
                    <a:pt x="1926" y="611"/>
                  </a:cubicBezTo>
                  <a:cubicBezTo>
                    <a:pt x="1644" y="195"/>
                    <a:pt x="1217" y="0"/>
                    <a:pt x="769"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3" name="Google Shape;5683;p31"/>
            <p:cNvSpPr/>
            <p:nvPr/>
          </p:nvSpPr>
          <p:spPr>
            <a:xfrm>
              <a:off x="-1733750" y="4083050"/>
              <a:ext cx="57675" cy="47200"/>
            </a:xfrm>
            <a:custGeom>
              <a:rect b="b" l="l" r="r" t="t"/>
              <a:pathLst>
                <a:path extrusionOk="0" h="1888" w="2307">
                  <a:moveTo>
                    <a:pt x="1083" y="0"/>
                  </a:moveTo>
                  <a:cubicBezTo>
                    <a:pt x="871" y="0"/>
                    <a:pt x="661" y="47"/>
                    <a:pt x="466" y="153"/>
                  </a:cubicBezTo>
                  <a:lnTo>
                    <a:pt x="445" y="153"/>
                  </a:lnTo>
                  <a:cubicBezTo>
                    <a:pt x="1" y="1549"/>
                    <a:pt x="530" y="1613"/>
                    <a:pt x="1756" y="1888"/>
                  </a:cubicBezTo>
                  <a:cubicBezTo>
                    <a:pt x="1650" y="1486"/>
                    <a:pt x="2116" y="1486"/>
                    <a:pt x="2306" y="1274"/>
                  </a:cubicBezTo>
                  <a:lnTo>
                    <a:pt x="2306" y="1274"/>
                  </a:lnTo>
                  <a:cubicBezTo>
                    <a:pt x="2229" y="1288"/>
                    <a:pt x="2154" y="1295"/>
                    <a:pt x="2084" y="1295"/>
                  </a:cubicBezTo>
                  <a:cubicBezTo>
                    <a:pt x="1400" y="1295"/>
                    <a:pt x="1034" y="676"/>
                    <a:pt x="1206" y="5"/>
                  </a:cubicBezTo>
                  <a:cubicBezTo>
                    <a:pt x="1165" y="2"/>
                    <a:pt x="1124" y="0"/>
                    <a:pt x="1083"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4" name="Google Shape;5684;p31"/>
            <p:cNvSpPr/>
            <p:nvPr/>
          </p:nvSpPr>
          <p:spPr>
            <a:xfrm>
              <a:off x="-1208000" y="3821450"/>
              <a:ext cx="62225" cy="45350"/>
            </a:xfrm>
            <a:custGeom>
              <a:rect b="b" l="l" r="r" t="t"/>
              <a:pathLst>
                <a:path extrusionOk="0" h="1814" w="2489">
                  <a:moveTo>
                    <a:pt x="1897" y="0"/>
                  </a:moveTo>
                  <a:lnTo>
                    <a:pt x="839" y="677"/>
                  </a:lnTo>
                  <a:cubicBezTo>
                    <a:pt x="879" y="933"/>
                    <a:pt x="1" y="1813"/>
                    <a:pt x="478" y="1813"/>
                  </a:cubicBezTo>
                  <a:cubicBezTo>
                    <a:pt x="513" y="1813"/>
                    <a:pt x="556" y="1808"/>
                    <a:pt x="607" y="1798"/>
                  </a:cubicBezTo>
                  <a:cubicBezTo>
                    <a:pt x="1262" y="1312"/>
                    <a:pt x="2489" y="1164"/>
                    <a:pt x="1897"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5" name="Google Shape;5685;p31"/>
            <p:cNvSpPr/>
            <p:nvPr/>
          </p:nvSpPr>
          <p:spPr>
            <a:xfrm>
              <a:off x="-2325400" y="3681825"/>
              <a:ext cx="40100" cy="78850"/>
            </a:xfrm>
            <a:custGeom>
              <a:rect b="b" l="l" r="r" t="t"/>
              <a:pathLst>
                <a:path extrusionOk="0" h="3154" w="1604">
                  <a:moveTo>
                    <a:pt x="1244" y="1"/>
                  </a:moveTo>
                  <a:cubicBezTo>
                    <a:pt x="939" y="1"/>
                    <a:pt x="529" y="310"/>
                    <a:pt x="593" y="742"/>
                  </a:cubicBezTo>
                  <a:cubicBezTo>
                    <a:pt x="1587" y="1313"/>
                    <a:pt x="1" y="2307"/>
                    <a:pt x="741" y="3153"/>
                  </a:cubicBezTo>
                  <a:cubicBezTo>
                    <a:pt x="698" y="2942"/>
                    <a:pt x="804" y="2709"/>
                    <a:pt x="1016" y="2603"/>
                  </a:cubicBezTo>
                  <a:cubicBezTo>
                    <a:pt x="1143" y="2328"/>
                    <a:pt x="1164" y="2011"/>
                    <a:pt x="1121" y="1715"/>
                  </a:cubicBezTo>
                  <a:cubicBezTo>
                    <a:pt x="1396" y="1334"/>
                    <a:pt x="1143" y="827"/>
                    <a:pt x="1544" y="467"/>
                  </a:cubicBezTo>
                  <a:cubicBezTo>
                    <a:pt x="1604" y="138"/>
                    <a:pt x="1447" y="1"/>
                    <a:pt x="1244"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6" name="Google Shape;5686;p31"/>
            <p:cNvSpPr/>
            <p:nvPr/>
          </p:nvSpPr>
          <p:spPr>
            <a:xfrm>
              <a:off x="-1236725" y="4088800"/>
              <a:ext cx="61875" cy="35100"/>
            </a:xfrm>
            <a:custGeom>
              <a:rect b="b" l="l" r="r" t="t"/>
              <a:pathLst>
                <a:path extrusionOk="0" h="1404" w="2475">
                  <a:moveTo>
                    <a:pt x="1116" y="0"/>
                  </a:moveTo>
                  <a:cubicBezTo>
                    <a:pt x="773" y="0"/>
                    <a:pt x="529" y="325"/>
                    <a:pt x="191" y="325"/>
                  </a:cubicBezTo>
                  <a:cubicBezTo>
                    <a:pt x="106" y="706"/>
                    <a:pt x="0" y="1171"/>
                    <a:pt x="444" y="1404"/>
                  </a:cubicBezTo>
                  <a:cubicBezTo>
                    <a:pt x="396" y="1017"/>
                    <a:pt x="483" y="906"/>
                    <a:pt x="623" y="906"/>
                  </a:cubicBezTo>
                  <a:cubicBezTo>
                    <a:pt x="809" y="906"/>
                    <a:pt x="1087" y="1099"/>
                    <a:pt x="1269" y="1099"/>
                  </a:cubicBezTo>
                  <a:cubicBezTo>
                    <a:pt x="1310" y="1099"/>
                    <a:pt x="1346" y="1090"/>
                    <a:pt x="1375" y="1065"/>
                  </a:cubicBezTo>
                  <a:cubicBezTo>
                    <a:pt x="1476" y="964"/>
                    <a:pt x="1364" y="747"/>
                    <a:pt x="1503" y="747"/>
                  </a:cubicBezTo>
                  <a:cubicBezTo>
                    <a:pt x="1509" y="747"/>
                    <a:pt x="1516" y="747"/>
                    <a:pt x="1523" y="748"/>
                  </a:cubicBezTo>
                  <a:cubicBezTo>
                    <a:pt x="1692" y="769"/>
                    <a:pt x="1523" y="960"/>
                    <a:pt x="1565" y="1065"/>
                  </a:cubicBezTo>
                  <a:cubicBezTo>
                    <a:pt x="1648" y="1148"/>
                    <a:pt x="1733" y="1176"/>
                    <a:pt x="1818" y="1176"/>
                  </a:cubicBezTo>
                  <a:cubicBezTo>
                    <a:pt x="2000" y="1176"/>
                    <a:pt x="2186" y="1047"/>
                    <a:pt x="2366" y="1047"/>
                  </a:cubicBezTo>
                  <a:cubicBezTo>
                    <a:pt x="2402" y="1047"/>
                    <a:pt x="2439" y="1053"/>
                    <a:pt x="2475" y="1065"/>
                  </a:cubicBezTo>
                  <a:cubicBezTo>
                    <a:pt x="2390" y="473"/>
                    <a:pt x="1967" y="177"/>
                    <a:pt x="1396" y="71"/>
                  </a:cubicBezTo>
                  <a:cubicBezTo>
                    <a:pt x="1295" y="21"/>
                    <a:pt x="1202" y="0"/>
                    <a:pt x="1116"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7" name="Google Shape;5687;p31"/>
            <p:cNvSpPr/>
            <p:nvPr/>
          </p:nvSpPr>
          <p:spPr>
            <a:xfrm>
              <a:off x="-1155825" y="4050400"/>
              <a:ext cx="40725" cy="41250"/>
            </a:xfrm>
            <a:custGeom>
              <a:rect b="b" l="l" r="r" t="t"/>
              <a:pathLst>
                <a:path extrusionOk="0" h="1650" w="1629">
                  <a:moveTo>
                    <a:pt x="1354" y="0"/>
                  </a:moveTo>
                  <a:lnTo>
                    <a:pt x="1354" y="0"/>
                  </a:lnTo>
                  <a:cubicBezTo>
                    <a:pt x="635" y="973"/>
                    <a:pt x="635" y="973"/>
                    <a:pt x="0" y="994"/>
                  </a:cubicBezTo>
                  <a:lnTo>
                    <a:pt x="0" y="1481"/>
                  </a:lnTo>
                  <a:cubicBezTo>
                    <a:pt x="88" y="1528"/>
                    <a:pt x="188" y="1539"/>
                    <a:pt x="291" y="1539"/>
                  </a:cubicBezTo>
                  <a:cubicBezTo>
                    <a:pt x="372" y="1539"/>
                    <a:pt x="455" y="1532"/>
                    <a:pt x="538" y="1532"/>
                  </a:cubicBezTo>
                  <a:cubicBezTo>
                    <a:pt x="677" y="1532"/>
                    <a:pt x="813" y="1551"/>
                    <a:pt x="931" y="1650"/>
                  </a:cubicBezTo>
                  <a:cubicBezTo>
                    <a:pt x="1375" y="1438"/>
                    <a:pt x="1438" y="1036"/>
                    <a:pt x="1607" y="677"/>
                  </a:cubicBezTo>
                  <a:cubicBezTo>
                    <a:pt x="1311" y="529"/>
                    <a:pt x="1629" y="169"/>
                    <a:pt x="1354"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8" name="Google Shape;5688;p31"/>
            <p:cNvSpPr/>
            <p:nvPr/>
          </p:nvSpPr>
          <p:spPr>
            <a:xfrm>
              <a:off x="-2706625" y="4069925"/>
              <a:ext cx="49725" cy="45725"/>
            </a:xfrm>
            <a:custGeom>
              <a:rect b="b" l="l" r="r" t="t"/>
              <a:pathLst>
                <a:path extrusionOk="0" h="1829" w="1989">
                  <a:moveTo>
                    <a:pt x="1658" y="1"/>
                  </a:moveTo>
                  <a:cubicBezTo>
                    <a:pt x="1179" y="1"/>
                    <a:pt x="1051" y="430"/>
                    <a:pt x="741" y="657"/>
                  </a:cubicBezTo>
                  <a:cubicBezTo>
                    <a:pt x="403" y="996"/>
                    <a:pt x="85" y="1355"/>
                    <a:pt x="1" y="1799"/>
                  </a:cubicBezTo>
                  <a:cubicBezTo>
                    <a:pt x="67" y="1819"/>
                    <a:pt x="128" y="1828"/>
                    <a:pt x="184" y="1828"/>
                  </a:cubicBezTo>
                  <a:cubicBezTo>
                    <a:pt x="724" y="1828"/>
                    <a:pt x="848" y="997"/>
                    <a:pt x="1372" y="997"/>
                  </a:cubicBezTo>
                  <a:cubicBezTo>
                    <a:pt x="1490" y="997"/>
                    <a:pt x="1629" y="1039"/>
                    <a:pt x="1799" y="1144"/>
                  </a:cubicBezTo>
                  <a:cubicBezTo>
                    <a:pt x="1735" y="763"/>
                    <a:pt x="1989" y="361"/>
                    <a:pt x="1693" y="2"/>
                  </a:cubicBezTo>
                  <a:cubicBezTo>
                    <a:pt x="1681" y="1"/>
                    <a:pt x="1670" y="1"/>
                    <a:pt x="1658"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9" name="Google Shape;5689;p31"/>
            <p:cNvSpPr/>
            <p:nvPr/>
          </p:nvSpPr>
          <p:spPr>
            <a:xfrm>
              <a:off x="-2283100" y="3669175"/>
              <a:ext cx="56600" cy="63475"/>
            </a:xfrm>
            <a:custGeom>
              <a:rect b="b" l="l" r="r" t="t"/>
              <a:pathLst>
                <a:path extrusionOk="0" h="2539" w="2264">
                  <a:moveTo>
                    <a:pt x="1079" y="0"/>
                  </a:moveTo>
                  <a:cubicBezTo>
                    <a:pt x="1037" y="127"/>
                    <a:pt x="931" y="318"/>
                    <a:pt x="973" y="360"/>
                  </a:cubicBezTo>
                  <a:cubicBezTo>
                    <a:pt x="2264" y="1185"/>
                    <a:pt x="1" y="2094"/>
                    <a:pt x="1269" y="2538"/>
                  </a:cubicBezTo>
                  <a:cubicBezTo>
                    <a:pt x="1058" y="1798"/>
                    <a:pt x="1735" y="1417"/>
                    <a:pt x="2179" y="931"/>
                  </a:cubicBezTo>
                  <a:cubicBezTo>
                    <a:pt x="1883" y="529"/>
                    <a:pt x="1523" y="212"/>
                    <a:pt x="1079"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0" name="Google Shape;5690;p31"/>
            <p:cNvSpPr/>
            <p:nvPr/>
          </p:nvSpPr>
          <p:spPr>
            <a:xfrm>
              <a:off x="-792475" y="3742675"/>
              <a:ext cx="64400" cy="38575"/>
            </a:xfrm>
            <a:custGeom>
              <a:rect b="b" l="l" r="r" t="t"/>
              <a:pathLst>
                <a:path extrusionOk="0" h="1543" w="2576">
                  <a:moveTo>
                    <a:pt x="1244" y="0"/>
                  </a:moveTo>
                  <a:lnTo>
                    <a:pt x="1032" y="43"/>
                  </a:lnTo>
                  <a:cubicBezTo>
                    <a:pt x="1" y="909"/>
                    <a:pt x="355" y="1543"/>
                    <a:pt x="1021" y="1543"/>
                  </a:cubicBezTo>
                  <a:cubicBezTo>
                    <a:pt x="1378" y="1543"/>
                    <a:pt x="1826" y="1360"/>
                    <a:pt x="2195" y="931"/>
                  </a:cubicBezTo>
                  <a:lnTo>
                    <a:pt x="2365" y="910"/>
                  </a:lnTo>
                  <a:cubicBezTo>
                    <a:pt x="2576" y="762"/>
                    <a:pt x="2428" y="529"/>
                    <a:pt x="2195" y="529"/>
                  </a:cubicBezTo>
                  <a:cubicBezTo>
                    <a:pt x="2117" y="550"/>
                    <a:pt x="2047" y="560"/>
                    <a:pt x="1984" y="560"/>
                  </a:cubicBezTo>
                  <a:cubicBezTo>
                    <a:pt x="1606" y="560"/>
                    <a:pt x="1479" y="218"/>
                    <a:pt x="1244"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1" name="Google Shape;5691;p31"/>
            <p:cNvSpPr/>
            <p:nvPr/>
          </p:nvSpPr>
          <p:spPr>
            <a:xfrm>
              <a:off x="-1240425" y="3873700"/>
              <a:ext cx="47600" cy="44775"/>
            </a:xfrm>
            <a:custGeom>
              <a:rect b="b" l="l" r="r" t="t"/>
              <a:pathLst>
                <a:path extrusionOk="0" h="1791" w="1904">
                  <a:moveTo>
                    <a:pt x="882" y="1"/>
                  </a:moveTo>
                  <a:cubicBezTo>
                    <a:pt x="710" y="1"/>
                    <a:pt x="531" y="143"/>
                    <a:pt x="402" y="512"/>
                  </a:cubicBezTo>
                  <a:cubicBezTo>
                    <a:pt x="0" y="1098"/>
                    <a:pt x="805" y="1790"/>
                    <a:pt x="1452" y="1790"/>
                  </a:cubicBezTo>
                  <a:cubicBezTo>
                    <a:pt x="1622" y="1790"/>
                    <a:pt x="1780" y="1743"/>
                    <a:pt x="1904" y="1633"/>
                  </a:cubicBezTo>
                  <a:cubicBezTo>
                    <a:pt x="1586" y="1633"/>
                    <a:pt x="1290" y="1612"/>
                    <a:pt x="1163" y="1294"/>
                  </a:cubicBezTo>
                  <a:cubicBezTo>
                    <a:pt x="1673" y="844"/>
                    <a:pt x="1301" y="1"/>
                    <a:pt x="882"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2" name="Google Shape;5692;p31"/>
            <p:cNvSpPr/>
            <p:nvPr/>
          </p:nvSpPr>
          <p:spPr>
            <a:xfrm>
              <a:off x="-1146850" y="3808550"/>
              <a:ext cx="59925" cy="25625"/>
            </a:xfrm>
            <a:custGeom>
              <a:rect b="b" l="l" r="r" t="t"/>
              <a:pathLst>
                <a:path extrusionOk="0" h="1025" w="2397">
                  <a:moveTo>
                    <a:pt x="1087" y="0"/>
                  </a:moveTo>
                  <a:cubicBezTo>
                    <a:pt x="682" y="0"/>
                    <a:pt x="250" y="94"/>
                    <a:pt x="1" y="242"/>
                  </a:cubicBezTo>
                  <a:cubicBezTo>
                    <a:pt x="593" y="538"/>
                    <a:pt x="1333" y="580"/>
                    <a:pt x="1862" y="1024"/>
                  </a:cubicBezTo>
                  <a:cubicBezTo>
                    <a:pt x="2396" y="276"/>
                    <a:pt x="1782" y="0"/>
                    <a:pt x="1087"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3" name="Google Shape;5693;p31"/>
            <p:cNvSpPr/>
            <p:nvPr/>
          </p:nvSpPr>
          <p:spPr>
            <a:xfrm>
              <a:off x="-1169575" y="4020525"/>
              <a:ext cx="55000" cy="23225"/>
            </a:xfrm>
            <a:custGeom>
              <a:rect b="b" l="l" r="r" t="t"/>
              <a:pathLst>
                <a:path extrusionOk="0" h="929" w="2200">
                  <a:moveTo>
                    <a:pt x="1519" y="0"/>
                  </a:moveTo>
                  <a:cubicBezTo>
                    <a:pt x="1011" y="0"/>
                    <a:pt x="375" y="354"/>
                    <a:pt x="0" y="582"/>
                  </a:cubicBezTo>
                  <a:cubicBezTo>
                    <a:pt x="71" y="565"/>
                    <a:pt x="137" y="558"/>
                    <a:pt x="200" y="558"/>
                  </a:cubicBezTo>
                  <a:cubicBezTo>
                    <a:pt x="652" y="558"/>
                    <a:pt x="921" y="928"/>
                    <a:pt x="1243" y="928"/>
                  </a:cubicBezTo>
                  <a:cubicBezTo>
                    <a:pt x="1399" y="928"/>
                    <a:pt x="1568" y="841"/>
                    <a:pt x="1777" y="582"/>
                  </a:cubicBezTo>
                  <a:cubicBezTo>
                    <a:pt x="1865" y="494"/>
                    <a:pt x="1997" y="450"/>
                    <a:pt x="2124" y="450"/>
                  </a:cubicBezTo>
                  <a:cubicBezTo>
                    <a:pt x="2150" y="450"/>
                    <a:pt x="2175" y="451"/>
                    <a:pt x="2200" y="455"/>
                  </a:cubicBezTo>
                  <a:cubicBezTo>
                    <a:pt x="2068" y="120"/>
                    <a:pt x="1815" y="0"/>
                    <a:pt x="1519"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4" name="Google Shape;5694;p31"/>
            <p:cNvSpPr/>
            <p:nvPr/>
          </p:nvSpPr>
          <p:spPr>
            <a:xfrm>
              <a:off x="-745525" y="3725025"/>
              <a:ext cx="41775" cy="41450"/>
            </a:xfrm>
            <a:custGeom>
              <a:rect b="b" l="l" r="r" t="t"/>
              <a:pathLst>
                <a:path extrusionOk="0" h="1658" w="1671">
                  <a:moveTo>
                    <a:pt x="624" y="1"/>
                  </a:moveTo>
                  <a:cubicBezTo>
                    <a:pt x="459" y="1"/>
                    <a:pt x="286" y="63"/>
                    <a:pt x="106" y="177"/>
                  </a:cubicBezTo>
                  <a:cubicBezTo>
                    <a:pt x="0" y="495"/>
                    <a:pt x="529" y="643"/>
                    <a:pt x="381" y="981"/>
                  </a:cubicBezTo>
                  <a:cubicBezTo>
                    <a:pt x="360" y="1087"/>
                    <a:pt x="402" y="1193"/>
                    <a:pt x="465" y="1277"/>
                  </a:cubicBezTo>
                  <a:lnTo>
                    <a:pt x="487" y="1616"/>
                  </a:lnTo>
                  <a:cubicBezTo>
                    <a:pt x="550" y="1637"/>
                    <a:pt x="592" y="1637"/>
                    <a:pt x="656" y="1658"/>
                  </a:cubicBezTo>
                  <a:cubicBezTo>
                    <a:pt x="952" y="1256"/>
                    <a:pt x="1671" y="854"/>
                    <a:pt x="1206" y="304"/>
                  </a:cubicBezTo>
                  <a:cubicBezTo>
                    <a:pt x="1019" y="95"/>
                    <a:pt x="827" y="1"/>
                    <a:pt x="624"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5" name="Google Shape;5695;p31"/>
            <p:cNvSpPr/>
            <p:nvPr/>
          </p:nvSpPr>
          <p:spPr>
            <a:xfrm>
              <a:off x="-2762125" y="4128650"/>
              <a:ext cx="51300" cy="41350"/>
            </a:xfrm>
            <a:custGeom>
              <a:rect b="b" l="l" r="r" t="t"/>
              <a:pathLst>
                <a:path extrusionOk="0" h="1654" w="2052">
                  <a:moveTo>
                    <a:pt x="1946" y="0"/>
                  </a:moveTo>
                  <a:cubicBezTo>
                    <a:pt x="1396" y="21"/>
                    <a:pt x="1015" y="381"/>
                    <a:pt x="550" y="550"/>
                  </a:cubicBezTo>
                  <a:cubicBezTo>
                    <a:pt x="570" y="862"/>
                    <a:pt x="589" y="1192"/>
                    <a:pt x="128" y="1192"/>
                  </a:cubicBezTo>
                  <a:cubicBezTo>
                    <a:pt x="89" y="1192"/>
                    <a:pt x="46" y="1189"/>
                    <a:pt x="0" y="1185"/>
                  </a:cubicBezTo>
                  <a:lnTo>
                    <a:pt x="0" y="1185"/>
                  </a:lnTo>
                  <a:cubicBezTo>
                    <a:pt x="218" y="1363"/>
                    <a:pt x="325" y="1654"/>
                    <a:pt x="670" y="1654"/>
                  </a:cubicBezTo>
                  <a:cubicBezTo>
                    <a:pt x="692" y="1654"/>
                    <a:pt x="716" y="1652"/>
                    <a:pt x="740" y="1650"/>
                  </a:cubicBezTo>
                  <a:cubicBezTo>
                    <a:pt x="1290" y="1185"/>
                    <a:pt x="1354" y="444"/>
                    <a:pt x="2052" y="64"/>
                  </a:cubicBezTo>
                  <a:lnTo>
                    <a:pt x="1946" y="0"/>
                  </a:ln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6" name="Google Shape;5696;p31"/>
            <p:cNvSpPr/>
            <p:nvPr/>
          </p:nvSpPr>
          <p:spPr>
            <a:xfrm>
              <a:off x="-1231025" y="4054625"/>
              <a:ext cx="54075" cy="42050"/>
            </a:xfrm>
            <a:custGeom>
              <a:rect b="b" l="l" r="r" t="t"/>
              <a:pathLst>
                <a:path extrusionOk="0" h="1682" w="2163">
                  <a:moveTo>
                    <a:pt x="1908" y="0"/>
                  </a:moveTo>
                  <a:cubicBezTo>
                    <a:pt x="1253" y="0"/>
                    <a:pt x="1232" y="804"/>
                    <a:pt x="576" y="804"/>
                  </a:cubicBezTo>
                  <a:cubicBezTo>
                    <a:pt x="407" y="1015"/>
                    <a:pt x="216" y="1248"/>
                    <a:pt x="26" y="1460"/>
                  </a:cubicBezTo>
                  <a:cubicBezTo>
                    <a:pt x="1" y="1625"/>
                    <a:pt x="71" y="1682"/>
                    <a:pt x="189" y="1682"/>
                  </a:cubicBezTo>
                  <a:cubicBezTo>
                    <a:pt x="438" y="1682"/>
                    <a:pt x="899" y="1431"/>
                    <a:pt x="1113" y="1431"/>
                  </a:cubicBezTo>
                  <a:cubicBezTo>
                    <a:pt x="1134" y="1431"/>
                    <a:pt x="1152" y="1433"/>
                    <a:pt x="1168" y="1438"/>
                  </a:cubicBezTo>
                  <a:cubicBezTo>
                    <a:pt x="1337" y="1100"/>
                    <a:pt x="1464" y="719"/>
                    <a:pt x="1845" y="444"/>
                  </a:cubicBezTo>
                  <a:cubicBezTo>
                    <a:pt x="2014" y="339"/>
                    <a:pt x="2162" y="191"/>
                    <a:pt x="1908"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7" name="Google Shape;5697;p31"/>
            <p:cNvSpPr/>
            <p:nvPr/>
          </p:nvSpPr>
          <p:spPr>
            <a:xfrm>
              <a:off x="-1988600" y="4013900"/>
              <a:ext cx="43400" cy="40750"/>
            </a:xfrm>
            <a:custGeom>
              <a:rect b="b" l="l" r="r" t="t"/>
              <a:pathLst>
                <a:path extrusionOk="0" h="1630" w="1736">
                  <a:moveTo>
                    <a:pt x="593" y="1"/>
                  </a:moveTo>
                  <a:cubicBezTo>
                    <a:pt x="1" y="593"/>
                    <a:pt x="276" y="1291"/>
                    <a:pt x="974" y="1629"/>
                  </a:cubicBezTo>
                  <a:cubicBezTo>
                    <a:pt x="1012" y="1626"/>
                    <a:pt x="1050" y="1625"/>
                    <a:pt x="1088" y="1625"/>
                  </a:cubicBezTo>
                  <a:cubicBezTo>
                    <a:pt x="1151" y="1625"/>
                    <a:pt x="1213" y="1628"/>
                    <a:pt x="1274" y="1628"/>
                  </a:cubicBezTo>
                  <a:cubicBezTo>
                    <a:pt x="1449" y="1628"/>
                    <a:pt x="1614" y="1609"/>
                    <a:pt x="1735" y="1460"/>
                  </a:cubicBezTo>
                  <a:cubicBezTo>
                    <a:pt x="614" y="1375"/>
                    <a:pt x="1629" y="804"/>
                    <a:pt x="656" y="43"/>
                  </a:cubicBezTo>
                  <a:lnTo>
                    <a:pt x="593" y="1"/>
                  </a:ln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8" name="Google Shape;5698;p31"/>
            <p:cNvSpPr/>
            <p:nvPr/>
          </p:nvSpPr>
          <p:spPr>
            <a:xfrm>
              <a:off x="-1652850" y="3761175"/>
              <a:ext cx="37575" cy="32625"/>
            </a:xfrm>
            <a:custGeom>
              <a:rect b="b" l="l" r="r" t="t"/>
              <a:pathLst>
                <a:path extrusionOk="0" h="1305" w="1503">
                  <a:moveTo>
                    <a:pt x="1502" y="0"/>
                  </a:moveTo>
                  <a:cubicBezTo>
                    <a:pt x="847" y="191"/>
                    <a:pt x="297" y="656"/>
                    <a:pt x="1" y="1269"/>
                  </a:cubicBezTo>
                  <a:cubicBezTo>
                    <a:pt x="124" y="1294"/>
                    <a:pt x="235" y="1305"/>
                    <a:pt x="334" y="1305"/>
                  </a:cubicBezTo>
                  <a:cubicBezTo>
                    <a:pt x="1098" y="1305"/>
                    <a:pt x="1184" y="638"/>
                    <a:pt x="1502" y="170"/>
                  </a:cubicBezTo>
                  <a:lnTo>
                    <a:pt x="1502" y="0"/>
                  </a:ln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9" name="Google Shape;5699;p31"/>
            <p:cNvSpPr/>
            <p:nvPr/>
          </p:nvSpPr>
          <p:spPr>
            <a:xfrm>
              <a:off x="-1086575" y="3644850"/>
              <a:ext cx="51850" cy="47625"/>
            </a:xfrm>
            <a:custGeom>
              <a:rect b="b" l="l" r="r" t="t"/>
              <a:pathLst>
                <a:path extrusionOk="0" h="1905" w="2074">
                  <a:moveTo>
                    <a:pt x="952" y="1"/>
                  </a:moveTo>
                  <a:lnTo>
                    <a:pt x="952" y="1"/>
                  </a:lnTo>
                  <a:cubicBezTo>
                    <a:pt x="1" y="825"/>
                    <a:pt x="1946" y="1164"/>
                    <a:pt x="593" y="1460"/>
                  </a:cubicBezTo>
                  <a:lnTo>
                    <a:pt x="1333" y="1904"/>
                  </a:lnTo>
                  <a:cubicBezTo>
                    <a:pt x="1587" y="1650"/>
                    <a:pt x="1820" y="1396"/>
                    <a:pt x="2073" y="1143"/>
                  </a:cubicBezTo>
                  <a:cubicBezTo>
                    <a:pt x="1249" y="1100"/>
                    <a:pt x="931" y="677"/>
                    <a:pt x="952"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0" name="Google Shape;5700;p31"/>
            <p:cNvSpPr/>
            <p:nvPr/>
          </p:nvSpPr>
          <p:spPr>
            <a:xfrm>
              <a:off x="-1963750" y="3974250"/>
              <a:ext cx="34400" cy="28075"/>
            </a:xfrm>
            <a:custGeom>
              <a:rect b="b" l="l" r="r" t="t"/>
              <a:pathLst>
                <a:path extrusionOk="0" h="1123" w="1376">
                  <a:moveTo>
                    <a:pt x="931" y="1"/>
                  </a:moveTo>
                  <a:lnTo>
                    <a:pt x="931" y="1"/>
                  </a:lnTo>
                  <a:cubicBezTo>
                    <a:pt x="530" y="191"/>
                    <a:pt x="191" y="529"/>
                    <a:pt x="1" y="952"/>
                  </a:cubicBezTo>
                  <a:cubicBezTo>
                    <a:pt x="122" y="1108"/>
                    <a:pt x="286" y="1122"/>
                    <a:pt x="457" y="1122"/>
                  </a:cubicBezTo>
                  <a:cubicBezTo>
                    <a:pt x="495" y="1122"/>
                    <a:pt x="533" y="1122"/>
                    <a:pt x="572" y="1122"/>
                  </a:cubicBezTo>
                  <a:cubicBezTo>
                    <a:pt x="1058" y="847"/>
                    <a:pt x="1375" y="508"/>
                    <a:pt x="931"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1" name="Google Shape;5701;p31"/>
            <p:cNvSpPr/>
            <p:nvPr/>
          </p:nvSpPr>
          <p:spPr>
            <a:xfrm>
              <a:off x="-1490600" y="3946225"/>
              <a:ext cx="70950" cy="49775"/>
            </a:xfrm>
            <a:custGeom>
              <a:rect b="b" l="l" r="r" t="t"/>
              <a:pathLst>
                <a:path extrusionOk="0" h="1991" w="2838">
                  <a:moveTo>
                    <a:pt x="2245" y="1"/>
                  </a:moveTo>
                  <a:lnTo>
                    <a:pt x="1695" y="487"/>
                  </a:lnTo>
                  <a:cubicBezTo>
                    <a:pt x="1666" y="486"/>
                    <a:pt x="1637" y="486"/>
                    <a:pt x="1608" y="486"/>
                  </a:cubicBezTo>
                  <a:cubicBezTo>
                    <a:pt x="1" y="486"/>
                    <a:pt x="150" y="1990"/>
                    <a:pt x="960" y="1990"/>
                  </a:cubicBezTo>
                  <a:cubicBezTo>
                    <a:pt x="1079" y="1990"/>
                    <a:pt x="1213" y="1958"/>
                    <a:pt x="1357" y="1883"/>
                  </a:cubicBezTo>
                  <a:cubicBezTo>
                    <a:pt x="701" y="974"/>
                    <a:pt x="2838" y="1016"/>
                    <a:pt x="2245"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2" name="Google Shape;5702;p31"/>
            <p:cNvSpPr/>
            <p:nvPr/>
          </p:nvSpPr>
          <p:spPr>
            <a:xfrm>
              <a:off x="-1472025" y="3987125"/>
              <a:ext cx="41800" cy="22275"/>
            </a:xfrm>
            <a:custGeom>
              <a:rect b="b" l="l" r="r" t="t"/>
              <a:pathLst>
                <a:path extrusionOk="0" h="891" w="1672">
                  <a:moveTo>
                    <a:pt x="993" y="1"/>
                  </a:moveTo>
                  <a:cubicBezTo>
                    <a:pt x="698" y="1"/>
                    <a:pt x="431" y="318"/>
                    <a:pt x="90" y="318"/>
                  </a:cubicBezTo>
                  <a:cubicBezTo>
                    <a:pt x="61" y="318"/>
                    <a:pt x="31" y="315"/>
                    <a:pt x="1" y="310"/>
                  </a:cubicBezTo>
                  <a:lnTo>
                    <a:pt x="1" y="310"/>
                  </a:lnTo>
                  <a:cubicBezTo>
                    <a:pt x="263" y="686"/>
                    <a:pt x="563" y="891"/>
                    <a:pt x="904" y="891"/>
                  </a:cubicBezTo>
                  <a:cubicBezTo>
                    <a:pt x="1140" y="891"/>
                    <a:pt x="1395" y="793"/>
                    <a:pt x="1672" y="585"/>
                  </a:cubicBezTo>
                  <a:cubicBezTo>
                    <a:pt x="1502" y="480"/>
                    <a:pt x="1375" y="332"/>
                    <a:pt x="1312" y="141"/>
                  </a:cubicBezTo>
                  <a:cubicBezTo>
                    <a:pt x="1200" y="39"/>
                    <a:pt x="1094" y="1"/>
                    <a:pt x="993"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3" name="Google Shape;5703;p31"/>
            <p:cNvSpPr/>
            <p:nvPr/>
          </p:nvSpPr>
          <p:spPr>
            <a:xfrm>
              <a:off x="-1596800" y="3771225"/>
              <a:ext cx="32275" cy="39750"/>
            </a:xfrm>
            <a:custGeom>
              <a:rect b="b" l="l" r="r" t="t"/>
              <a:pathLst>
                <a:path extrusionOk="0" h="1590" w="1291">
                  <a:moveTo>
                    <a:pt x="275" y="0"/>
                  </a:moveTo>
                  <a:cubicBezTo>
                    <a:pt x="381" y="529"/>
                    <a:pt x="275" y="1079"/>
                    <a:pt x="0" y="1523"/>
                  </a:cubicBezTo>
                  <a:cubicBezTo>
                    <a:pt x="23" y="1568"/>
                    <a:pt x="64" y="1589"/>
                    <a:pt x="107" y="1589"/>
                  </a:cubicBezTo>
                  <a:cubicBezTo>
                    <a:pt x="144" y="1589"/>
                    <a:pt x="183" y="1574"/>
                    <a:pt x="212" y="1544"/>
                  </a:cubicBezTo>
                  <a:cubicBezTo>
                    <a:pt x="466" y="1163"/>
                    <a:pt x="1143" y="994"/>
                    <a:pt x="910" y="360"/>
                  </a:cubicBezTo>
                  <a:cubicBezTo>
                    <a:pt x="868" y="254"/>
                    <a:pt x="1143" y="275"/>
                    <a:pt x="1291" y="254"/>
                  </a:cubicBezTo>
                  <a:cubicBezTo>
                    <a:pt x="1252" y="46"/>
                    <a:pt x="1004" y="38"/>
                    <a:pt x="741" y="38"/>
                  </a:cubicBezTo>
                  <a:cubicBezTo>
                    <a:pt x="719" y="38"/>
                    <a:pt x="697" y="38"/>
                    <a:pt x="675" y="38"/>
                  </a:cubicBezTo>
                  <a:cubicBezTo>
                    <a:pt x="532" y="38"/>
                    <a:pt x="388" y="36"/>
                    <a:pt x="275"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4" name="Google Shape;5704;p31"/>
            <p:cNvSpPr/>
            <p:nvPr/>
          </p:nvSpPr>
          <p:spPr>
            <a:xfrm>
              <a:off x="-1470950" y="3934075"/>
              <a:ext cx="33850" cy="32025"/>
            </a:xfrm>
            <a:custGeom>
              <a:rect b="b" l="l" r="r" t="t"/>
              <a:pathLst>
                <a:path extrusionOk="0" h="1281" w="1354">
                  <a:moveTo>
                    <a:pt x="888" y="0"/>
                  </a:moveTo>
                  <a:lnTo>
                    <a:pt x="888" y="0"/>
                  </a:lnTo>
                  <a:cubicBezTo>
                    <a:pt x="508" y="296"/>
                    <a:pt x="212" y="698"/>
                    <a:pt x="0" y="1121"/>
                  </a:cubicBezTo>
                  <a:cubicBezTo>
                    <a:pt x="167" y="1223"/>
                    <a:pt x="318" y="1281"/>
                    <a:pt x="454" y="1281"/>
                  </a:cubicBezTo>
                  <a:cubicBezTo>
                    <a:pt x="628" y="1281"/>
                    <a:pt x="779" y="1187"/>
                    <a:pt x="909" y="973"/>
                  </a:cubicBezTo>
                  <a:cubicBezTo>
                    <a:pt x="761" y="656"/>
                    <a:pt x="1354" y="317"/>
                    <a:pt x="888"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5" name="Google Shape;5705;p31"/>
            <p:cNvSpPr/>
            <p:nvPr/>
          </p:nvSpPr>
          <p:spPr>
            <a:xfrm>
              <a:off x="-1216100" y="4046700"/>
              <a:ext cx="32800" cy="31975"/>
            </a:xfrm>
            <a:custGeom>
              <a:rect b="b" l="l" r="r" t="t"/>
              <a:pathLst>
                <a:path extrusionOk="0" h="1279" w="1312">
                  <a:moveTo>
                    <a:pt x="1290" y="0"/>
                  </a:moveTo>
                  <a:cubicBezTo>
                    <a:pt x="783" y="275"/>
                    <a:pt x="317" y="656"/>
                    <a:pt x="0" y="1142"/>
                  </a:cubicBezTo>
                  <a:cubicBezTo>
                    <a:pt x="96" y="1238"/>
                    <a:pt x="189" y="1278"/>
                    <a:pt x="279" y="1278"/>
                  </a:cubicBezTo>
                  <a:cubicBezTo>
                    <a:pt x="666" y="1278"/>
                    <a:pt x="1003" y="544"/>
                    <a:pt x="1311" y="338"/>
                  </a:cubicBezTo>
                  <a:lnTo>
                    <a:pt x="1290" y="0"/>
                  </a:ln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6" name="Google Shape;5706;p31"/>
            <p:cNvSpPr/>
            <p:nvPr/>
          </p:nvSpPr>
          <p:spPr>
            <a:xfrm>
              <a:off x="-2706625" y="4053750"/>
              <a:ext cx="37575" cy="16975"/>
            </a:xfrm>
            <a:custGeom>
              <a:rect b="b" l="l" r="r" t="t"/>
              <a:pathLst>
                <a:path extrusionOk="0" h="679" w="1503">
                  <a:moveTo>
                    <a:pt x="819" y="0"/>
                  </a:moveTo>
                  <a:cubicBezTo>
                    <a:pt x="554" y="0"/>
                    <a:pt x="278" y="96"/>
                    <a:pt x="1" y="162"/>
                  </a:cubicBezTo>
                  <a:cubicBezTo>
                    <a:pt x="43" y="183"/>
                    <a:pt x="85" y="204"/>
                    <a:pt x="149" y="204"/>
                  </a:cubicBezTo>
                  <a:cubicBezTo>
                    <a:pt x="350" y="562"/>
                    <a:pt x="493" y="679"/>
                    <a:pt x="642" y="679"/>
                  </a:cubicBezTo>
                  <a:cubicBezTo>
                    <a:pt x="855" y="679"/>
                    <a:pt x="1080" y="443"/>
                    <a:pt x="1502" y="331"/>
                  </a:cubicBezTo>
                  <a:cubicBezTo>
                    <a:pt x="1291" y="79"/>
                    <a:pt x="1060" y="0"/>
                    <a:pt x="819"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7" name="Google Shape;5707;p31"/>
            <p:cNvSpPr/>
            <p:nvPr/>
          </p:nvSpPr>
          <p:spPr>
            <a:xfrm>
              <a:off x="-1211875" y="3838375"/>
              <a:ext cx="33850" cy="28500"/>
            </a:xfrm>
            <a:custGeom>
              <a:rect b="b" l="l" r="r" t="t"/>
              <a:pathLst>
                <a:path extrusionOk="0" h="1140" w="1354">
                  <a:moveTo>
                    <a:pt x="994" y="0"/>
                  </a:moveTo>
                  <a:cubicBezTo>
                    <a:pt x="592" y="254"/>
                    <a:pt x="148" y="466"/>
                    <a:pt x="0" y="931"/>
                  </a:cubicBezTo>
                  <a:cubicBezTo>
                    <a:pt x="76" y="1071"/>
                    <a:pt x="113" y="1140"/>
                    <a:pt x="187" y="1140"/>
                  </a:cubicBezTo>
                  <a:cubicBezTo>
                    <a:pt x="258" y="1140"/>
                    <a:pt x="364" y="1076"/>
                    <a:pt x="571" y="952"/>
                  </a:cubicBezTo>
                  <a:cubicBezTo>
                    <a:pt x="762" y="656"/>
                    <a:pt x="1354" y="487"/>
                    <a:pt x="994"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8" name="Google Shape;5708;p31"/>
            <p:cNvSpPr/>
            <p:nvPr/>
          </p:nvSpPr>
          <p:spPr>
            <a:xfrm>
              <a:off x="-771325" y="3734850"/>
              <a:ext cx="38500" cy="23000"/>
            </a:xfrm>
            <a:custGeom>
              <a:rect b="b" l="l" r="r" t="t"/>
              <a:pathLst>
                <a:path extrusionOk="0" h="920" w="1540">
                  <a:moveTo>
                    <a:pt x="1165" y="1"/>
                  </a:moveTo>
                  <a:cubicBezTo>
                    <a:pt x="675" y="1"/>
                    <a:pt x="1" y="919"/>
                    <a:pt x="1080" y="919"/>
                  </a:cubicBezTo>
                  <a:cubicBezTo>
                    <a:pt x="1197" y="919"/>
                    <a:pt x="1336" y="908"/>
                    <a:pt x="1497" y="884"/>
                  </a:cubicBezTo>
                  <a:lnTo>
                    <a:pt x="1540" y="609"/>
                  </a:lnTo>
                  <a:cubicBezTo>
                    <a:pt x="1540" y="159"/>
                    <a:pt x="1368" y="1"/>
                    <a:pt x="1165"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9" name="Google Shape;5709;p31"/>
            <p:cNvSpPr/>
            <p:nvPr/>
          </p:nvSpPr>
          <p:spPr>
            <a:xfrm>
              <a:off x="-1220875" y="3861625"/>
              <a:ext cx="25950" cy="29125"/>
            </a:xfrm>
            <a:custGeom>
              <a:rect b="b" l="l" r="r" t="t"/>
              <a:pathLst>
                <a:path extrusionOk="0" h="1165" w="1038">
                  <a:moveTo>
                    <a:pt x="360" y="1"/>
                  </a:moveTo>
                  <a:cubicBezTo>
                    <a:pt x="149" y="85"/>
                    <a:pt x="22" y="276"/>
                    <a:pt x="1" y="487"/>
                  </a:cubicBezTo>
                  <a:cubicBezTo>
                    <a:pt x="276" y="572"/>
                    <a:pt x="445" y="868"/>
                    <a:pt x="403" y="1164"/>
                  </a:cubicBezTo>
                  <a:cubicBezTo>
                    <a:pt x="1037" y="1016"/>
                    <a:pt x="487" y="381"/>
                    <a:pt x="931" y="170"/>
                  </a:cubicBezTo>
                  <a:lnTo>
                    <a:pt x="931" y="22"/>
                  </a:lnTo>
                  <a:cubicBezTo>
                    <a:pt x="909" y="15"/>
                    <a:pt x="887" y="11"/>
                    <a:pt x="865" y="11"/>
                  </a:cubicBezTo>
                  <a:cubicBezTo>
                    <a:pt x="755" y="11"/>
                    <a:pt x="645" y="87"/>
                    <a:pt x="535" y="87"/>
                  </a:cubicBezTo>
                  <a:cubicBezTo>
                    <a:pt x="477" y="87"/>
                    <a:pt x="419" y="66"/>
                    <a:pt x="360"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0" name="Google Shape;5710;p31"/>
            <p:cNvSpPr/>
            <p:nvPr/>
          </p:nvSpPr>
          <p:spPr>
            <a:xfrm>
              <a:off x="-1411225" y="3896275"/>
              <a:ext cx="23300" cy="15350"/>
            </a:xfrm>
            <a:custGeom>
              <a:rect b="b" l="l" r="r" t="t"/>
              <a:pathLst>
                <a:path extrusionOk="0" h="614" w="932">
                  <a:moveTo>
                    <a:pt x="649" y="0"/>
                  </a:moveTo>
                  <a:cubicBezTo>
                    <a:pt x="410" y="0"/>
                    <a:pt x="184" y="218"/>
                    <a:pt x="1" y="370"/>
                  </a:cubicBezTo>
                  <a:lnTo>
                    <a:pt x="1" y="561"/>
                  </a:lnTo>
                  <a:cubicBezTo>
                    <a:pt x="137" y="595"/>
                    <a:pt x="262" y="613"/>
                    <a:pt x="374" y="613"/>
                  </a:cubicBezTo>
                  <a:cubicBezTo>
                    <a:pt x="680" y="613"/>
                    <a:pt x="885" y="473"/>
                    <a:pt x="932" y="116"/>
                  </a:cubicBezTo>
                  <a:cubicBezTo>
                    <a:pt x="837" y="33"/>
                    <a:pt x="742" y="0"/>
                    <a:pt x="649"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1" name="Google Shape;5711;p31"/>
            <p:cNvSpPr/>
            <p:nvPr/>
          </p:nvSpPr>
          <p:spPr>
            <a:xfrm>
              <a:off x="-788900" y="3743725"/>
              <a:ext cx="26375" cy="19075"/>
            </a:xfrm>
            <a:custGeom>
              <a:rect b="b" l="l" r="r" t="t"/>
              <a:pathLst>
                <a:path extrusionOk="0" h="763" w="1055">
                  <a:moveTo>
                    <a:pt x="889" y="1"/>
                  </a:moveTo>
                  <a:lnTo>
                    <a:pt x="889" y="1"/>
                  </a:lnTo>
                  <a:cubicBezTo>
                    <a:pt x="572" y="64"/>
                    <a:pt x="255" y="191"/>
                    <a:pt x="1" y="402"/>
                  </a:cubicBezTo>
                  <a:cubicBezTo>
                    <a:pt x="170" y="466"/>
                    <a:pt x="170" y="614"/>
                    <a:pt x="191" y="762"/>
                  </a:cubicBezTo>
                  <a:cubicBezTo>
                    <a:pt x="196" y="762"/>
                    <a:pt x="201" y="763"/>
                    <a:pt x="206" y="763"/>
                  </a:cubicBezTo>
                  <a:cubicBezTo>
                    <a:pt x="450" y="763"/>
                    <a:pt x="1055" y="290"/>
                    <a:pt x="889"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2" name="Google Shape;5712;p31"/>
            <p:cNvSpPr/>
            <p:nvPr/>
          </p:nvSpPr>
          <p:spPr>
            <a:xfrm>
              <a:off x="-761400" y="3741600"/>
              <a:ext cx="23825" cy="20050"/>
            </a:xfrm>
            <a:custGeom>
              <a:rect b="b" l="l" r="r" t="t"/>
              <a:pathLst>
                <a:path extrusionOk="0" h="802" w="953">
                  <a:moveTo>
                    <a:pt x="212" y="1"/>
                  </a:moveTo>
                  <a:lnTo>
                    <a:pt x="1" y="43"/>
                  </a:lnTo>
                  <a:cubicBezTo>
                    <a:pt x="32" y="422"/>
                    <a:pt x="64" y="802"/>
                    <a:pt x="439" y="802"/>
                  </a:cubicBezTo>
                  <a:cubicBezTo>
                    <a:pt x="566" y="802"/>
                    <a:pt x="733" y="758"/>
                    <a:pt x="952" y="657"/>
                  </a:cubicBezTo>
                  <a:cubicBezTo>
                    <a:pt x="635" y="487"/>
                    <a:pt x="106" y="509"/>
                    <a:pt x="212"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3" name="Google Shape;5713;p31"/>
            <p:cNvSpPr/>
            <p:nvPr/>
          </p:nvSpPr>
          <p:spPr>
            <a:xfrm>
              <a:off x="-752400" y="3729450"/>
              <a:ext cx="32275" cy="20650"/>
            </a:xfrm>
            <a:custGeom>
              <a:rect b="b" l="l" r="r" t="t"/>
              <a:pathLst>
                <a:path extrusionOk="0" h="826" w="1291">
                  <a:moveTo>
                    <a:pt x="381" y="0"/>
                  </a:moveTo>
                  <a:cubicBezTo>
                    <a:pt x="190" y="0"/>
                    <a:pt x="21" y="149"/>
                    <a:pt x="0" y="339"/>
                  </a:cubicBezTo>
                  <a:cubicBezTo>
                    <a:pt x="39" y="337"/>
                    <a:pt x="76" y="336"/>
                    <a:pt x="113" y="336"/>
                  </a:cubicBezTo>
                  <a:cubicBezTo>
                    <a:pt x="479" y="336"/>
                    <a:pt x="744" y="441"/>
                    <a:pt x="783" y="825"/>
                  </a:cubicBezTo>
                  <a:cubicBezTo>
                    <a:pt x="1290" y="318"/>
                    <a:pt x="529" y="275"/>
                    <a:pt x="381"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4" name="Google Shape;5714;p31"/>
            <p:cNvSpPr/>
            <p:nvPr/>
          </p:nvSpPr>
          <p:spPr>
            <a:xfrm>
              <a:off x="-1687225" y="3817225"/>
              <a:ext cx="15900" cy="16400"/>
            </a:xfrm>
            <a:custGeom>
              <a:rect b="b" l="l" r="r" t="t"/>
              <a:pathLst>
                <a:path extrusionOk="0" h="656" w="636">
                  <a:moveTo>
                    <a:pt x="635" y="0"/>
                  </a:moveTo>
                  <a:cubicBezTo>
                    <a:pt x="1" y="212"/>
                    <a:pt x="297" y="444"/>
                    <a:pt x="635" y="656"/>
                  </a:cubicBezTo>
                  <a:lnTo>
                    <a:pt x="635" y="0"/>
                  </a:ln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5" name="Google Shape;5715;p31"/>
            <p:cNvSpPr/>
            <p:nvPr/>
          </p:nvSpPr>
          <p:spPr>
            <a:xfrm>
              <a:off x="-2011875" y="3793675"/>
              <a:ext cx="15900" cy="15650"/>
            </a:xfrm>
            <a:custGeom>
              <a:rect b="b" l="l" r="r" t="t"/>
              <a:pathLst>
                <a:path extrusionOk="0" h="626" w="636">
                  <a:moveTo>
                    <a:pt x="209" y="1"/>
                  </a:moveTo>
                  <a:cubicBezTo>
                    <a:pt x="86" y="1"/>
                    <a:pt x="1" y="38"/>
                    <a:pt x="65" y="139"/>
                  </a:cubicBezTo>
                  <a:cubicBezTo>
                    <a:pt x="86" y="350"/>
                    <a:pt x="65" y="604"/>
                    <a:pt x="445" y="625"/>
                  </a:cubicBezTo>
                  <a:cubicBezTo>
                    <a:pt x="340" y="414"/>
                    <a:pt x="149" y="181"/>
                    <a:pt x="636" y="139"/>
                  </a:cubicBezTo>
                  <a:cubicBezTo>
                    <a:pt x="600" y="66"/>
                    <a:pt x="371" y="1"/>
                    <a:pt x="209"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6" name="Google Shape;5716;p31"/>
            <p:cNvSpPr/>
            <p:nvPr/>
          </p:nvSpPr>
          <p:spPr>
            <a:xfrm>
              <a:off x="-1358350" y="3914500"/>
              <a:ext cx="10075" cy="24350"/>
            </a:xfrm>
            <a:custGeom>
              <a:rect b="b" l="l" r="r" t="t"/>
              <a:pathLst>
                <a:path extrusionOk="0" h="974" w="403">
                  <a:moveTo>
                    <a:pt x="255" y="1"/>
                  </a:moveTo>
                  <a:lnTo>
                    <a:pt x="255" y="1"/>
                  </a:lnTo>
                  <a:cubicBezTo>
                    <a:pt x="1" y="297"/>
                    <a:pt x="170" y="635"/>
                    <a:pt x="128" y="974"/>
                  </a:cubicBezTo>
                  <a:cubicBezTo>
                    <a:pt x="403" y="656"/>
                    <a:pt x="255" y="318"/>
                    <a:pt x="255"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7" name="Google Shape;5717;p31"/>
            <p:cNvSpPr/>
            <p:nvPr/>
          </p:nvSpPr>
          <p:spPr>
            <a:xfrm>
              <a:off x="-1730575" y="4086875"/>
              <a:ext cx="7950" cy="25400"/>
            </a:xfrm>
            <a:custGeom>
              <a:rect b="b" l="l" r="r" t="t"/>
              <a:pathLst>
                <a:path extrusionOk="0" h="1016" w="318">
                  <a:moveTo>
                    <a:pt x="318" y="0"/>
                  </a:moveTo>
                  <a:cubicBezTo>
                    <a:pt x="1" y="170"/>
                    <a:pt x="254" y="445"/>
                    <a:pt x="149" y="656"/>
                  </a:cubicBezTo>
                  <a:lnTo>
                    <a:pt x="297" y="1016"/>
                  </a:lnTo>
                  <a:cubicBezTo>
                    <a:pt x="318" y="677"/>
                    <a:pt x="318" y="339"/>
                    <a:pt x="318"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8" name="Google Shape;5718;p31"/>
            <p:cNvSpPr/>
            <p:nvPr/>
          </p:nvSpPr>
          <p:spPr>
            <a:xfrm>
              <a:off x="-2407350" y="4106975"/>
              <a:ext cx="7425" cy="21175"/>
            </a:xfrm>
            <a:custGeom>
              <a:rect b="b" l="l" r="r" t="t"/>
              <a:pathLst>
                <a:path extrusionOk="0" h="847" w="297">
                  <a:moveTo>
                    <a:pt x="296" y="0"/>
                  </a:moveTo>
                  <a:lnTo>
                    <a:pt x="106" y="148"/>
                  </a:lnTo>
                  <a:cubicBezTo>
                    <a:pt x="148" y="381"/>
                    <a:pt x="0" y="656"/>
                    <a:pt x="254" y="846"/>
                  </a:cubicBezTo>
                  <a:cubicBezTo>
                    <a:pt x="275" y="550"/>
                    <a:pt x="275" y="275"/>
                    <a:pt x="296"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9" name="Google Shape;5719;p31"/>
            <p:cNvSpPr/>
            <p:nvPr/>
          </p:nvSpPr>
          <p:spPr>
            <a:xfrm>
              <a:off x="-2381450" y="4102725"/>
              <a:ext cx="34000" cy="20125"/>
            </a:xfrm>
            <a:custGeom>
              <a:rect b="b" l="l" r="r" t="t"/>
              <a:pathLst>
                <a:path extrusionOk="0" h="805" w="1360">
                  <a:moveTo>
                    <a:pt x="402" y="1"/>
                  </a:moveTo>
                  <a:cubicBezTo>
                    <a:pt x="198" y="1"/>
                    <a:pt x="7" y="163"/>
                    <a:pt x="1" y="635"/>
                  </a:cubicBezTo>
                  <a:lnTo>
                    <a:pt x="170" y="805"/>
                  </a:lnTo>
                  <a:cubicBezTo>
                    <a:pt x="1359" y="776"/>
                    <a:pt x="848" y="1"/>
                    <a:pt x="402"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0" name="Google Shape;5720;p31"/>
            <p:cNvSpPr/>
            <p:nvPr/>
          </p:nvSpPr>
          <p:spPr>
            <a:xfrm>
              <a:off x="-1025775" y="3585100"/>
              <a:ext cx="56600" cy="38700"/>
            </a:xfrm>
            <a:custGeom>
              <a:rect b="b" l="l" r="r" t="t"/>
              <a:pathLst>
                <a:path extrusionOk="0" h="1548" w="2264">
                  <a:moveTo>
                    <a:pt x="1312" y="1"/>
                  </a:moveTo>
                  <a:cubicBezTo>
                    <a:pt x="995" y="403"/>
                    <a:pt x="1" y="931"/>
                    <a:pt x="508" y="1481"/>
                  </a:cubicBezTo>
                  <a:cubicBezTo>
                    <a:pt x="588" y="1527"/>
                    <a:pt x="664" y="1547"/>
                    <a:pt x="739" y="1547"/>
                  </a:cubicBezTo>
                  <a:cubicBezTo>
                    <a:pt x="1142" y="1547"/>
                    <a:pt x="1487" y="962"/>
                    <a:pt x="1862" y="783"/>
                  </a:cubicBezTo>
                  <a:cubicBezTo>
                    <a:pt x="2264" y="233"/>
                    <a:pt x="1672" y="170"/>
                    <a:pt x="1312"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1" name="Google Shape;5721;p31"/>
            <p:cNvSpPr/>
            <p:nvPr/>
          </p:nvSpPr>
          <p:spPr>
            <a:xfrm>
              <a:off x="-1048500" y="3593025"/>
              <a:ext cx="32275" cy="32750"/>
            </a:xfrm>
            <a:custGeom>
              <a:rect b="b" l="l" r="r" t="t"/>
              <a:pathLst>
                <a:path extrusionOk="0" h="1310" w="1291">
                  <a:moveTo>
                    <a:pt x="931" y="1"/>
                  </a:moveTo>
                  <a:cubicBezTo>
                    <a:pt x="656" y="445"/>
                    <a:pt x="868" y="1164"/>
                    <a:pt x="0" y="1291"/>
                  </a:cubicBezTo>
                  <a:cubicBezTo>
                    <a:pt x="113" y="1303"/>
                    <a:pt x="212" y="1309"/>
                    <a:pt x="297" y="1309"/>
                  </a:cubicBezTo>
                  <a:cubicBezTo>
                    <a:pt x="1237" y="1309"/>
                    <a:pt x="651" y="602"/>
                    <a:pt x="1291"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2" name="Google Shape;5722;p31"/>
            <p:cNvSpPr/>
            <p:nvPr/>
          </p:nvSpPr>
          <p:spPr>
            <a:xfrm>
              <a:off x="-1034750" y="3661250"/>
              <a:ext cx="18525" cy="11650"/>
            </a:xfrm>
            <a:custGeom>
              <a:rect b="b" l="l" r="r" t="t"/>
              <a:pathLst>
                <a:path extrusionOk="0" h="466" w="741">
                  <a:moveTo>
                    <a:pt x="741" y="0"/>
                  </a:moveTo>
                  <a:cubicBezTo>
                    <a:pt x="423" y="0"/>
                    <a:pt x="148" y="191"/>
                    <a:pt x="0" y="466"/>
                  </a:cubicBezTo>
                  <a:cubicBezTo>
                    <a:pt x="339" y="423"/>
                    <a:pt x="677" y="381"/>
                    <a:pt x="741"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3" name="Google Shape;5723;p31"/>
            <p:cNvSpPr/>
            <p:nvPr/>
          </p:nvSpPr>
          <p:spPr>
            <a:xfrm>
              <a:off x="-1062775" y="3625300"/>
              <a:ext cx="14300" cy="19575"/>
            </a:xfrm>
            <a:custGeom>
              <a:rect b="b" l="l" r="r" t="t"/>
              <a:pathLst>
                <a:path extrusionOk="0" h="783" w="572">
                  <a:moveTo>
                    <a:pt x="571" y="0"/>
                  </a:moveTo>
                  <a:lnTo>
                    <a:pt x="571" y="0"/>
                  </a:lnTo>
                  <a:cubicBezTo>
                    <a:pt x="254" y="148"/>
                    <a:pt x="43" y="444"/>
                    <a:pt x="0" y="783"/>
                  </a:cubicBezTo>
                  <a:cubicBezTo>
                    <a:pt x="318" y="635"/>
                    <a:pt x="529" y="338"/>
                    <a:pt x="571"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4" name="Google Shape;5724;p31"/>
            <p:cNvSpPr/>
            <p:nvPr/>
          </p:nvSpPr>
          <p:spPr>
            <a:xfrm>
              <a:off x="-822725" y="3762225"/>
              <a:ext cx="85150" cy="50825"/>
            </a:xfrm>
            <a:custGeom>
              <a:rect b="b" l="l" r="r" t="t"/>
              <a:pathLst>
                <a:path extrusionOk="0" h="2033" w="3406">
                  <a:moveTo>
                    <a:pt x="1735" y="1"/>
                  </a:moveTo>
                  <a:cubicBezTo>
                    <a:pt x="1671" y="1"/>
                    <a:pt x="1608" y="1"/>
                    <a:pt x="1544" y="22"/>
                  </a:cubicBezTo>
                  <a:cubicBezTo>
                    <a:pt x="1312" y="614"/>
                    <a:pt x="931" y="1143"/>
                    <a:pt x="466" y="1566"/>
                  </a:cubicBezTo>
                  <a:cubicBezTo>
                    <a:pt x="318" y="1693"/>
                    <a:pt x="0" y="1777"/>
                    <a:pt x="191" y="1989"/>
                  </a:cubicBezTo>
                  <a:cubicBezTo>
                    <a:pt x="289" y="2019"/>
                    <a:pt x="384" y="2032"/>
                    <a:pt x="474" y="2032"/>
                  </a:cubicBezTo>
                  <a:cubicBezTo>
                    <a:pt x="1371" y="2032"/>
                    <a:pt x="1894" y="692"/>
                    <a:pt x="2996" y="692"/>
                  </a:cubicBezTo>
                  <a:cubicBezTo>
                    <a:pt x="3040" y="692"/>
                    <a:pt x="3084" y="694"/>
                    <a:pt x="3130" y="699"/>
                  </a:cubicBezTo>
                  <a:cubicBezTo>
                    <a:pt x="3384" y="699"/>
                    <a:pt x="3384" y="360"/>
                    <a:pt x="3405" y="149"/>
                  </a:cubicBezTo>
                  <a:lnTo>
                    <a:pt x="3405" y="149"/>
                  </a:lnTo>
                  <a:cubicBezTo>
                    <a:pt x="3072" y="322"/>
                    <a:pt x="2514" y="632"/>
                    <a:pt x="2133" y="632"/>
                  </a:cubicBezTo>
                  <a:cubicBezTo>
                    <a:pt x="1863" y="632"/>
                    <a:pt x="1682" y="475"/>
                    <a:pt x="1735"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5" name="Google Shape;5725;p31"/>
            <p:cNvSpPr/>
            <p:nvPr/>
          </p:nvSpPr>
          <p:spPr>
            <a:xfrm>
              <a:off x="-2451200" y="3912425"/>
              <a:ext cx="70300" cy="49250"/>
            </a:xfrm>
            <a:custGeom>
              <a:rect b="b" l="l" r="r" t="t"/>
              <a:pathLst>
                <a:path extrusionOk="0" h="1970" w="2812">
                  <a:moveTo>
                    <a:pt x="668" y="0"/>
                  </a:moveTo>
                  <a:cubicBezTo>
                    <a:pt x="0" y="0"/>
                    <a:pt x="860" y="606"/>
                    <a:pt x="485" y="1247"/>
                  </a:cubicBezTo>
                  <a:cubicBezTo>
                    <a:pt x="633" y="1522"/>
                    <a:pt x="422" y="1881"/>
                    <a:pt x="845" y="1945"/>
                  </a:cubicBezTo>
                  <a:cubicBezTo>
                    <a:pt x="927" y="1960"/>
                    <a:pt x="1009" y="1969"/>
                    <a:pt x="1087" y="1969"/>
                  </a:cubicBezTo>
                  <a:cubicBezTo>
                    <a:pt x="1335" y="1969"/>
                    <a:pt x="1552" y="1879"/>
                    <a:pt x="1649" y="1606"/>
                  </a:cubicBezTo>
                  <a:cubicBezTo>
                    <a:pt x="2008" y="1099"/>
                    <a:pt x="2812" y="845"/>
                    <a:pt x="2072" y="253"/>
                  </a:cubicBezTo>
                  <a:cubicBezTo>
                    <a:pt x="1331" y="76"/>
                    <a:pt x="904" y="0"/>
                    <a:pt x="668"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6" name="Google Shape;5726;p31"/>
            <p:cNvSpPr/>
            <p:nvPr/>
          </p:nvSpPr>
          <p:spPr>
            <a:xfrm>
              <a:off x="-1211350" y="3866225"/>
              <a:ext cx="37025" cy="40175"/>
            </a:xfrm>
            <a:custGeom>
              <a:rect b="b" l="l" r="r" t="t"/>
              <a:pathLst>
                <a:path extrusionOk="0" h="1607" w="1481">
                  <a:moveTo>
                    <a:pt x="639" y="1"/>
                  </a:moveTo>
                  <a:cubicBezTo>
                    <a:pt x="52" y="1"/>
                    <a:pt x="322" y="719"/>
                    <a:pt x="0" y="980"/>
                  </a:cubicBezTo>
                  <a:cubicBezTo>
                    <a:pt x="0" y="1170"/>
                    <a:pt x="0" y="1382"/>
                    <a:pt x="0" y="1593"/>
                  </a:cubicBezTo>
                  <a:cubicBezTo>
                    <a:pt x="64" y="1602"/>
                    <a:pt x="126" y="1607"/>
                    <a:pt x="186" y="1607"/>
                  </a:cubicBezTo>
                  <a:cubicBezTo>
                    <a:pt x="684" y="1607"/>
                    <a:pt x="1066" y="1317"/>
                    <a:pt x="1481" y="1128"/>
                  </a:cubicBezTo>
                  <a:cubicBezTo>
                    <a:pt x="614" y="959"/>
                    <a:pt x="381" y="599"/>
                    <a:pt x="741" y="7"/>
                  </a:cubicBezTo>
                  <a:cubicBezTo>
                    <a:pt x="704" y="3"/>
                    <a:pt x="670" y="1"/>
                    <a:pt x="639"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7" name="Google Shape;5727;p31"/>
            <p:cNvSpPr/>
            <p:nvPr/>
          </p:nvSpPr>
          <p:spPr>
            <a:xfrm>
              <a:off x="-1616475" y="3809175"/>
              <a:ext cx="24450" cy="8600"/>
            </a:xfrm>
            <a:custGeom>
              <a:rect b="b" l="l" r="r" t="t"/>
              <a:pathLst>
                <a:path extrusionOk="0" h="344" w="978">
                  <a:moveTo>
                    <a:pt x="682" y="0"/>
                  </a:moveTo>
                  <a:cubicBezTo>
                    <a:pt x="426" y="0"/>
                    <a:pt x="0" y="69"/>
                    <a:pt x="238" y="343"/>
                  </a:cubicBezTo>
                  <a:cubicBezTo>
                    <a:pt x="555" y="343"/>
                    <a:pt x="830" y="301"/>
                    <a:pt x="978" y="5"/>
                  </a:cubicBezTo>
                  <a:lnTo>
                    <a:pt x="787" y="5"/>
                  </a:lnTo>
                  <a:cubicBezTo>
                    <a:pt x="759" y="2"/>
                    <a:pt x="723" y="0"/>
                    <a:pt x="682"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8" name="Google Shape;5728;p31"/>
            <p:cNvSpPr/>
            <p:nvPr/>
          </p:nvSpPr>
          <p:spPr>
            <a:xfrm>
              <a:off x="-1698850" y="4050400"/>
              <a:ext cx="28050" cy="32275"/>
            </a:xfrm>
            <a:custGeom>
              <a:rect b="b" l="l" r="r" t="t"/>
              <a:pathLst>
                <a:path extrusionOk="0" h="1291" w="1122">
                  <a:moveTo>
                    <a:pt x="1122" y="0"/>
                  </a:moveTo>
                  <a:lnTo>
                    <a:pt x="1122" y="0"/>
                  </a:lnTo>
                  <a:cubicBezTo>
                    <a:pt x="170" y="64"/>
                    <a:pt x="297" y="825"/>
                    <a:pt x="1" y="1290"/>
                  </a:cubicBezTo>
                  <a:cubicBezTo>
                    <a:pt x="614" y="1036"/>
                    <a:pt x="825" y="508"/>
                    <a:pt x="1122"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9" name="Google Shape;5729;p31"/>
            <p:cNvSpPr/>
            <p:nvPr/>
          </p:nvSpPr>
          <p:spPr>
            <a:xfrm>
              <a:off x="-1718400" y="4083175"/>
              <a:ext cx="19575" cy="23825"/>
            </a:xfrm>
            <a:custGeom>
              <a:rect b="b" l="l" r="r" t="t"/>
              <a:pathLst>
                <a:path extrusionOk="0" h="953" w="783">
                  <a:moveTo>
                    <a:pt x="613" y="0"/>
                  </a:moveTo>
                  <a:cubicBezTo>
                    <a:pt x="254" y="381"/>
                    <a:pt x="0" y="741"/>
                    <a:pt x="783" y="952"/>
                  </a:cubicBezTo>
                  <a:cubicBezTo>
                    <a:pt x="783" y="635"/>
                    <a:pt x="783" y="318"/>
                    <a:pt x="783"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0" name="Google Shape;5730;p31"/>
            <p:cNvSpPr/>
            <p:nvPr/>
          </p:nvSpPr>
          <p:spPr>
            <a:xfrm>
              <a:off x="-1196025" y="4057500"/>
              <a:ext cx="44975" cy="32750"/>
            </a:xfrm>
            <a:custGeom>
              <a:rect b="b" l="l" r="r" t="t"/>
              <a:pathLst>
                <a:path extrusionOk="0" h="1310" w="1799">
                  <a:moveTo>
                    <a:pt x="1125" y="0"/>
                  </a:moveTo>
                  <a:cubicBezTo>
                    <a:pt x="1086" y="0"/>
                    <a:pt x="1049" y="15"/>
                    <a:pt x="1016" y="54"/>
                  </a:cubicBezTo>
                  <a:cubicBezTo>
                    <a:pt x="868" y="393"/>
                    <a:pt x="1" y="1070"/>
                    <a:pt x="508" y="1302"/>
                  </a:cubicBezTo>
                  <a:cubicBezTo>
                    <a:pt x="550" y="1307"/>
                    <a:pt x="589" y="1309"/>
                    <a:pt x="627" y="1309"/>
                  </a:cubicBezTo>
                  <a:cubicBezTo>
                    <a:pt x="1094" y="1309"/>
                    <a:pt x="1315" y="964"/>
                    <a:pt x="1608" y="710"/>
                  </a:cubicBezTo>
                  <a:cubicBezTo>
                    <a:pt x="1608" y="499"/>
                    <a:pt x="1798" y="245"/>
                    <a:pt x="1397" y="118"/>
                  </a:cubicBezTo>
                  <a:cubicBezTo>
                    <a:pt x="1309" y="74"/>
                    <a:pt x="1211" y="0"/>
                    <a:pt x="1125"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1" name="Google Shape;5731;p31"/>
            <p:cNvSpPr/>
            <p:nvPr/>
          </p:nvSpPr>
          <p:spPr>
            <a:xfrm>
              <a:off x="-2024025" y="3873275"/>
              <a:ext cx="18525" cy="32275"/>
            </a:xfrm>
            <a:custGeom>
              <a:rect b="b" l="l" r="r" t="t"/>
              <a:pathLst>
                <a:path extrusionOk="0" h="1291" w="741">
                  <a:moveTo>
                    <a:pt x="741" y="0"/>
                  </a:moveTo>
                  <a:lnTo>
                    <a:pt x="741" y="0"/>
                  </a:lnTo>
                  <a:cubicBezTo>
                    <a:pt x="360" y="338"/>
                    <a:pt x="85" y="783"/>
                    <a:pt x="1" y="1290"/>
                  </a:cubicBezTo>
                  <a:lnTo>
                    <a:pt x="572" y="1290"/>
                  </a:lnTo>
                  <a:cubicBezTo>
                    <a:pt x="466" y="846"/>
                    <a:pt x="741" y="444"/>
                    <a:pt x="741"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2" name="Google Shape;5732;p31"/>
            <p:cNvSpPr/>
            <p:nvPr/>
          </p:nvSpPr>
          <p:spPr>
            <a:xfrm>
              <a:off x="-1996000" y="3841550"/>
              <a:ext cx="14300" cy="19575"/>
            </a:xfrm>
            <a:custGeom>
              <a:rect b="b" l="l" r="r" t="t"/>
              <a:pathLst>
                <a:path extrusionOk="0" h="783" w="572">
                  <a:moveTo>
                    <a:pt x="170" y="0"/>
                  </a:moveTo>
                  <a:cubicBezTo>
                    <a:pt x="212" y="275"/>
                    <a:pt x="149" y="550"/>
                    <a:pt x="1" y="783"/>
                  </a:cubicBezTo>
                  <a:cubicBezTo>
                    <a:pt x="572" y="613"/>
                    <a:pt x="445" y="317"/>
                    <a:pt x="170"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3" name="Google Shape;5733;p31"/>
            <p:cNvSpPr/>
            <p:nvPr/>
          </p:nvSpPr>
          <p:spPr>
            <a:xfrm>
              <a:off x="-1996000" y="3813000"/>
              <a:ext cx="14300" cy="12175"/>
            </a:xfrm>
            <a:custGeom>
              <a:rect b="b" l="l" r="r" t="t"/>
              <a:pathLst>
                <a:path extrusionOk="0" h="487" w="572">
                  <a:moveTo>
                    <a:pt x="1" y="0"/>
                  </a:moveTo>
                  <a:lnTo>
                    <a:pt x="1" y="487"/>
                  </a:lnTo>
                  <a:cubicBezTo>
                    <a:pt x="276" y="317"/>
                    <a:pt x="572" y="169"/>
                    <a:pt x="1"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4" name="Google Shape;5734;p31"/>
            <p:cNvSpPr/>
            <p:nvPr/>
          </p:nvSpPr>
          <p:spPr>
            <a:xfrm>
              <a:off x="-2718775" y="4110675"/>
              <a:ext cx="26450" cy="19575"/>
            </a:xfrm>
            <a:custGeom>
              <a:rect b="b" l="l" r="r" t="t"/>
              <a:pathLst>
                <a:path extrusionOk="0" h="783" w="1058">
                  <a:moveTo>
                    <a:pt x="1058" y="0"/>
                  </a:moveTo>
                  <a:lnTo>
                    <a:pt x="487" y="148"/>
                  </a:lnTo>
                  <a:cubicBezTo>
                    <a:pt x="0" y="254"/>
                    <a:pt x="127" y="550"/>
                    <a:pt x="296" y="783"/>
                  </a:cubicBezTo>
                  <a:cubicBezTo>
                    <a:pt x="508" y="487"/>
                    <a:pt x="952" y="360"/>
                    <a:pt x="1058"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5" name="Google Shape;5735;p31"/>
            <p:cNvSpPr/>
            <p:nvPr/>
          </p:nvSpPr>
          <p:spPr>
            <a:xfrm>
              <a:off x="-2279400" y="3740550"/>
              <a:ext cx="28050" cy="20800"/>
            </a:xfrm>
            <a:custGeom>
              <a:rect b="b" l="l" r="r" t="t"/>
              <a:pathLst>
                <a:path extrusionOk="0" h="832" w="1122">
                  <a:moveTo>
                    <a:pt x="1121" y="1"/>
                  </a:moveTo>
                  <a:lnTo>
                    <a:pt x="1121" y="1"/>
                  </a:lnTo>
                  <a:cubicBezTo>
                    <a:pt x="572" y="85"/>
                    <a:pt x="318" y="466"/>
                    <a:pt x="1" y="804"/>
                  </a:cubicBezTo>
                  <a:cubicBezTo>
                    <a:pt x="98" y="823"/>
                    <a:pt x="186" y="831"/>
                    <a:pt x="265" y="831"/>
                  </a:cubicBezTo>
                  <a:cubicBezTo>
                    <a:pt x="821" y="831"/>
                    <a:pt x="955" y="408"/>
                    <a:pt x="1121"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6" name="Google Shape;5736;p31"/>
            <p:cNvSpPr/>
            <p:nvPr/>
          </p:nvSpPr>
          <p:spPr>
            <a:xfrm>
              <a:off x="-1650200" y="3781800"/>
              <a:ext cx="57650" cy="58225"/>
            </a:xfrm>
            <a:custGeom>
              <a:rect b="b" l="l" r="r" t="t"/>
              <a:pathLst>
                <a:path extrusionOk="0" h="2329" w="2306">
                  <a:moveTo>
                    <a:pt x="1587" y="0"/>
                  </a:moveTo>
                  <a:cubicBezTo>
                    <a:pt x="1333" y="254"/>
                    <a:pt x="1227" y="614"/>
                    <a:pt x="846" y="783"/>
                  </a:cubicBezTo>
                  <a:cubicBezTo>
                    <a:pt x="593" y="1037"/>
                    <a:pt x="931" y="1460"/>
                    <a:pt x="466" y="1692"/>
                  </a:cubicBezTo>
                  <a:cubicBezTo>
                    <a:pt x="275" y="1777"/>
                    <a:pt x="0" y="2073"/>
                    <a:pt x="360" y="2263"/>
                  </a:cubicBezTo>
                  <a:cubicBezTo>
                    <a:pt x="440" y="2309"/>
                    <a:pt x="518" y="2328"/>
                    <a:pt x="594" y="2328"/>
                  </a:cubicBezTo>
                  <a:cubicBezTo>
                    <a:pt x="801" y="2328"/>
                    <a:pt x="994" y="2185"/>
                    <a:pt x="1164" y="2031"/>
                  </a:cubicBezTo>
                  <a:cubicBezTo>
                    <a:pt x="1375" y="1650"/>
                    <a:pt x="1269" y="1354"/>
                    <a:pt x="1777" y="1121"/>
                  </a:cubicBezTo>
                  <a:cubicBezTo>
                    <a:pt x="2136" y="677"/>
                    <a:pt x="2306" y="275"/>
                    <a:pt x="1587"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7" name="Google Shape;5737;p31"/>
            <p:cNvSpPr/>
            <p:nvPr/>
          </p:nvSpPr>
          <p:spPr>
            <a:xfrm>
              <a:off x="-1660175" y="3801025"/>
              <a:ext cx="49650" cy="40725"/>
            </a:xfrm>
            <a:custGeom>
              <a:rect b="b" l="l" r="r" t="t"/>
              <a:pathLst>
                <a:path extrusionOk="0" h="1629" w="1986">
                  <a:moveTo>
                    <a:pt x="1024" y="1"/>
                  </a:moveTo>
                  <a:cubicBezTo>
                    <a:pt x="1" y="1"/>
                    <a:pt x="1139" y="1040"/>
                    <a:pt x="463" y="1219"/>
                  </a:cubicBezTo>
                  <a:cubicBezTo>
                    <a:pt x="173" y="1432"/>
                    <a:pt x="554" y="1627"/>
                    <a:pt x="831" y="1627"/>
                  </a:cubicBezTo>
                  <a:cubicBezTo>
                    <a:pt x="858" y="1627"/>
                    <a:pt x="883" y="1625"/>
                    <a:pt x="907" y="1621"/>
                  </a:cubicBezTo>
                  <a:cubicBezTo>
                    <a:pt x="955" y="1626"/>
                    <a:pt x="1000" y="1629"/>
                    <a:pt x="1042" y="1629"/>
                  </a:cubicBezTo>
                  <a:cubicBezTo>
                    <a:pt x="1709" y="1629"/>
                    <a:pt x="1707" y="1027"/>
                    <a:pt x="1986" y="669"/>
                  </a:cubicBezTo>
                  <a:lnTo>
                    <a:pt x="1986" y="500"/>
                  </a:lnTo>
                  <a:cubicBezTo>
                    <a:pt x="1436" y="543"/>
                    <a:pt x="1711" y="1050"/>
                    <a:pt x="1415" y="1240"/>
                  </a:cubicBezTo>
                  <a:cubicBezTo>
                    <a:pt x="1285" y="1321"/>
                    <a:pt x="1156" y="1452"/>
                    <a:pt x="1007" y="1452"/>
                  </a:cubicBezTo>
                  <a:cubicBezTo>
                    <a:pt x="962" y="1452"/>
                    <a:pt x="914" y="1439"/>
                    <a:pt x="865" y="1410"/>
                  </a:cubicBezTo>
                  <a:cubicBezTo>
                    <a:pt x="421" y="1114"/>
                    <a:pt x="1563" y="775"/>
                    <a:pt x="1245" y="14"/>
                  </a:cubicBezTo>
                  <a:cubicBezTo>
                    <a:pt x="1162" y="5"/>
                    <a:pt x="1089" y="1"/>
                    <a:pt x="1024"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8" name="Google Shape;5738;p31"/>
            <p:cNvSpPr/>
            <p:nvPr/>
          </p:nvSpPr>
          <p:spPr>
            <a:xfrm>
              <a:off x="-2762675" y="4069950"/>
              <a:ext cx="75125" cy="74000"/>
            </a:xfrm>
            <a:custGeom>
              <a:rect b="b" l="l" r="r" t="t"/>
              <a:pathLst>
                <a:path extrusionOk="0" h="2960" w="3005">
                  <a:moveTo>
                    <a:pt x="2243" y="1"/>
                  </a:moveTo>
                  <a:cubicBezTo>
                    <a:pt x="1355" y="149"/>
                    <a:pt x="1355" y="1016"/>
                    <a:pt x="741" y="1375"/>
                  </a:cubicBezTo>
                  <a:cubicBezTo>
                    <a:pt x="1" y="1841"/>
                    <a:pt x="149" y="2348"/>
                    <a:pt x="572" y="2898"/>
                  </a:cubicBezTo>
                  <a:cubicBezTo>
                    <a:pt x="674" y="2941"/>
                    <a:pt x="765" y="2960"/>
                    <a:pt x="848" y="2960"/>
                  </a:cubicBezTo>
                  <a:cubicBezTo>
                    <a:pt x="1309" y="2960"/>
                    <a:pt x="1509" y="2387"/>
                    <a:pt x="1970" y="2387"/>
                  </a:cubicBezTo>
                  <a:cubicBezTo>
                    <a:pt x="1990" y="2387"/>
                    <a:pt x="2010" y="2388"/>
                    <a:pt x="2031" y="2390"/>
                  </a:cubicBezTo>
                  <a:cubicBezTo>
                    <a:pt x="2095" y="2179"/>
                    <a:pt x="1968" y="1925"/>
                    <a:pt x="2243" y="1777"/>
                  </a:cubicBezTo>
                  <a:cubicBezTo>
                    <a:pt x="2602" y="1460"/>
                    <a:pt x="2962" y="1143"/>
                    <a:pt x="3004" y="656"/>
                  </a:cubicBezTo>
                  <a:lnTo>
                    <a:pt x="3004" y="656"/>
                  </a:lnTo>
                  <a:cubicBezTo>
                    <a:pt x="2793" y="677"/>
                    <a:pt x="2518" y="614"/>
                    <a:pt x="2475" y="868"/>
                  </a:cubicBezTo>
                  <a:cubicBezTo>
                    <a:pt x="2370" y="1375"/>
                    <a:pt x="1799" y="1629"/>
                    <a:pt x="1672" y="2116"/>
                  </a:cubicBezTo>
                  <a:cubicBezTo>
                    <a:pt x="1619" y="2290"/>
                    <a:pt x="1466" y="2407"/>
                    <a:pt x="1296" y="2407"/>
                  </a:cubicBezTo>
                  <a:cubicBezTo>
                    <a:pt x="1259" y="2407"/>
                    <a:pt x="1222" y="2402"/>
                    <a:pt x="1185" y="2390"/>
                  </a:cubicBezTo>
                  <a:cubicBezTo>
                    <a:pt x="614" y="2094"/>
                    <a:pt x="1926" y="381"/>
                    <a:pt x="2243"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9" name="Google Shape;5739;p31"/>
            <p:cNvSpPr/>
            <p:nvPr/>
          </p:nvSpPr>
          <p:spPr>
            <a:xfrm>
              <a:off x="-1383200" y="3907100"/>
              <a:ext cx="28025" cy="43550"/>
            </a:xfrm>
            <a:custGeom>
              <a:rect b="b" l="l" r="r" t="t"/>
              <a:pathLst>
                <a:path extrusionOk="0" h="1742" w="1121">
                  <a:moveTo>
                    <a:pt x="572" y="1"/>
                  </a:moveTo>
                  <a:lnTo>
                    <a:pt x="572" y="1"/>
                  </a:lnTo>
                  <a:cubicBezTo>
                    <a:pt x="1" y="508"/>
                    <a:pt x="762" y="1312"/>
                    <a:pt x="1" y="1735"/>
                  </a:cubicBezTo>
                  <a:cubicBezTo>
                    <a:pt x="53" y="1739"/>
                    <a:pt x="101" y="1742"/>
                    <a:pt x="145" y="1742"/>
                  </a:cubicBezTo>
                  <a:cubicBezTo>
                    <a:pt x="1120" y="1742"/>
                    <a:pt x="430" y="668"/>
                    <a:pt x="572"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0" name="Google Shape;5740;p31"/>
            <p:cNvSpPr/>
            <p:nvPr/>
          </p:nvSpPr>
          <p:spPr>
            <a:xfrm>
              <a:off x="-2303725" y="3678675"/>
              <a:ext cx="51850" cy="80275"/>
            </a:xfrm>
            <a:custGeom>
              <a:rect b="b" l="l" r="r" t="t"/>
              <a:pathLst>
                <a:path extrusionOk="0" h="3211" w="2074">
                  <a:moveTo>
                    <a:pt x="1351" y="0"/>
                  </a:moveTo>
                  <a:cubicBezTo>
                    <a:pt x="747" y="0"/>
                    <a:pt x="985" y="1549"/>
                    <a:pt x="233" y="1841"/>
                  </a:cubicBezTo>
                  <a:cubicBezTo>
                    <a:pt x="1" y="2137"/>
                    <a:pt x="297" y="2497"/>
                    <a:pt x="64" y="2793"/>
                  </a:cubicBezTo>
                  <a:cubicBezTo>
                    <a:pt x="144" y="3105"/>
                    <a:pt x="251" y="3210"/>
                    <a:pt x="373" y="3210"/>
                  </a:cubicBezTo>
                  <a:cubicBezTo>
                    <a:pt x="540" y="3210"/>
                    <a:pt x="736" y="3012"/>
                    <a:pt x="931" y="2877"/>
                  </a:cubicBezTo>
                  <a:cubicBezTo>
                    <a:pt x="1777" y="2306"/>
                    <a:pt x="1354" y="1312"/>
                    <a:pt x="1946" y="636"/>
                  </a:cubicBezTo>
                  <a:cubicBezTo>
                    <a:pt x="2073" y="488"/>
                    <a:pt x="1650" y="65"/>
                    <a:pt x="1375" y="1"/>
                  </a:cubicBezTo>
                  <a:cubicBezTo>
                    <a:pt x="1367" y="1"/>
                    <a:pt x="1359" y="0"/>
                    <a:pt x="1351"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1" name="Google Shape;5741;p31"/>
            <p:cNvSpPr/>
            <p:nvPr/>
          </p:nvSpPr>
          <p:spPr>
            <a:xfrm>
              <a:off x="-1471500" y="3938150"/>
              <a:ext cx="71350" cy="53100"/>
            </a:xfrm>
            <a:custGeom>
              <a:rect b="b" l="l" r="r" t="t"/>
              <a:pathLst>
                <a:path extrusionOk="0" h="2124" w="2854">
                  <a:moveTo>
                    <a:pt x="2313" y="0"/>
                  </a:moveTo>
                  <a:cubicBezTo>
                    <a:pt x="2282" y="0"/>
                    <a:pt x="2252" y="2"/>
                    <a:pt x="2222" y="6"/>
                  </a:cubicBezTo>
                  <a:cubicBezTo>
                    <a:pt x="2010" y="154"/>
                    <a:pt x="1629" y="28"/>
                    <a:pt x="1481" y="345"/>
                  </a:cubicBezTo>
                  <a:cubicBezTo>
                    <a:pt x="1418" y="852"/>
                    <a:pt x="1016" y="1275"/>
                    <a:pt x="487" y="1360"/>
                  </a:cubicBezTo>
                  <a:cubicBezTo>
                    <a:pt x="234" y="1423"/>
                    <a:pt x="1" y="1614"/>
                    <a:pt x="43" y="1889"/>
                  </a:cubicBezTo>
                  <a:cubicBezTo>
                    <a:pt x="128" y="2078"/>
                    <a:pt x="315" y="2123"/>
                    <a:pt x="529" y="2123"/>
                  </a:cubicBezTo>
                  <a:cubicBezTo>
                    <a:pt x="727" y="2123"/>
                    <a:pt x="950" y="2084"/>
                    <a:pt x="1137" y="2084"/>
                  </a:cubicBezTo>
                  <a:cubicBezTo>
                    <a:pt x="1200" y="2084"/>
                    <a:pt x="1259" y="2088"/>
                    <a:pt x="1312" y="2100"/>
                  </a:cubicBezTo>
                  <a:lnTo>
                    <a:pt x="1672" y="1804"/>
                  </a:lnTo>
                  <a:cubicBezTo>
                    <a:pt x="1756" y="1149"/>
                    <a:pt x="2031" y="620"/>
                    <a:pt x="2835" y="429"/>
                  </a:cubicBezTo>
                  <a:cubicBezTo>
                    <a:pt x="2854" y="164"/>
                    <a:pt x="2583" y="0"/>
                    <a:pt x="2313"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2" name="Google Shape;5742;p31"/>
            <p:cNvSpPr/>
            <p:nvPr/>
          </p:nvSpPr>
          <p:spPr>
            <a:xfrm>
              <a:off x="-1433425" y="3921275"/>
              <a:ext cx="58625" cy="61450"/>
            </a:xfrm>
            <a:custGeom>
              <a:rect b="b" l="l" r="r" t="t"/>
              <a:pathLst>
                <a:path extrusionOk="0" h="2458" w="2345">
                  <a:moveTo>
                    <a:pt x="1700" y="0"/>
                  </a:moveTo>
                  <a:cubicBezTo>
                    <a:pt x="1581" y="0"/>
                    <a:pt x="1477" y="56"/>
                    <a:pt x="1439" y="195"/>
                  </a:cubicBezTo>
                  <a:cubicBezTo>
                    <a:pt x="1714" y="512"/>
                    <a:pt x="1312" y="745"/>
                    <a:pt x="1270" y="999"/>
                  </a:cubicBezTo>
                  <a:cubicBezTo>
                    <a:pt x="297" y="1147"/>
                    <a:pt x="1" y="1675"/>
                    <a:pt x="149" y="2458"/>
                  </a:cubicBezTo>
                  <a:cubicBezTo>
                    <a:pt x="614" y="1189"/>
                    <a:pt x="1460" y="1570"/>
                    <a:pt x="2137" y="576"/>
                  </a:cubicBezTo>
                  <a:cubicBezTo>
                    <a:pt x="2344" y="309"/>
                    <a:pt x="1980" y="0"/>
                    <a:pt x="1700"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3" name="Google Shape;5743;p31"/>
            <p:cNvSpPr/>
            <p:nvPr/>
          </p:nvSpPr>
          <p:spPr>
            <a:xfrm>
              <a:off x="-1411225" y="3926025"/>
              <a:ext cx="35250" cy="20225"/>
            </a:xfrm>
            <a:custGeom>
              <a:rect b="b" l="l" r="r" t="t"/>
              <a:pathLst>
                <a:path extrusionOk="0" h="809" w="1410">
                  <a:moveTo>
                    <a:pt x="661" y="1"/>
                  </a:moveTo>
                  <a:cubicBezTo>
                    <a:pt x="627" y="1"/>
                    <a:pt x="590" y="2"/>
                    <a:pt x="551" y="5"/>
                  </a:cubicBezTo>
                  <a:lnTo>
                    <a:pt x="382" y="5"/>
                  </a:lnTo>
                  <a:lnTo>
                    <a:pt x="1" y="491"/>
                  </a:lnTo>
                  <a:cubicBezTo>
                    <a:pt x="64" y="639"/>
                    <a:pt x="212" y="766"/>
                    <a:pt x="382" y="809"/>
                  </a:cubicBezTo>
                  <a:cubicBezTo>
                    <a:pt x="847" y="647"/>
                    <a:pt x="1409" y="1"/>
                    <a:pt x="661"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4" name="Google Shape;5744;p31"/>
            <p:cNvSpPr/>
            <p:nvPr/>
          </p:nvSpPr>
          <p:spPr>
            <a:xfrm>
              <a:off x="-2803900" y="3810875"/>
              <a:ext cx="39900" cy="45625"/>
            </a:xfrm>
            <a:custGeom>
              <a:rect b="b" l="l" r="r" t="t"/>
              <a:pathLst>
                <a:path extrusionOk="0" h="1825" w="1596">
                  <a:moveTo>
                    <a:pt x="741" y="0"/>
                  </a:moveTo>
                  <a:lnTo>
                    <a:pt x="191" y="1037"/>
                  </a:lnTo>
                  <a:cubicBezTo>
                    <a:pt x="64" y="1037"/>
                    <a:pt x="64" y="1143"/>
                    <a:pt x="0" y="1185"/>
                  </a:cubicBezTo>
                  <a:lnTo>
                    <a:pt x="0" y="1671"/>
                  </a:lnTo>
                  <a:cubicBezTo>
                    <a:pt x="157" y="1778"/>
                    <a:pt x="308" y="1824"/>
                    <a:pt x="447" y="1824"/>
                  </a:cubicBezTo>
                  <a:cubicBezTo>
                    <a:pt x="1190" y="1824"/>
                    <a:pt x="1596" y="499"/>
                    <a:pt x="741"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5" name="Google Shape;5745;p31"/>
            <p:cNvSpPr/>
            <p:nvPr/>
          </p:nvSpPr>
          <p:spPr>
            <a:xfrm>
              <a:off x="-2810250" y="3804525"/>
              <a:ext cx="11125" cy="36500"/>
            </a:xfrm>
            <a:custGeom>
              <a:rect b="b" l="l" r="r" t="t"/>
              <a:pathLst>
                <a:path extrusionOk="0" h="1460" w="445">
                  <a:moveTo>
                    <a:pt x="445" y="1"/>
                  </a:moveTo>
                  <a:cubicBezTo>
                    <a:pt x="1" y="445"/>
                    <a:pt x="297" y="974"/>
                    <a:pt x="254" y="1460"/>
                  </a:cubicBezTo>
                  <a:lnTo>
                    <a:pt x="445" y="1291"/>
                  </a:lnTo>
                  <a:cubicBezTo>
                    <a:pt x="445" y="868"/>
                    <a:pt x="445" y="424"/>
                    <a:pt x="445"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6" name="Google Shape;5746;p31"/>
            <p:cNvSpPr/>
            <p:nvPr/>
          </p:nvSpPr>
          <p:spPr>
            <a:xfrm>
              <a:off x="-1216100" y="4099100"/>
              <a:ext cx="34200" cy="16875"/>
            </a:xfrm>
            <a:custGeom>
              <a:rect b="b" l="l" r="r" t="t"/>
              <a:pathLst>
                <a:path extrusionOk="0" h="675" w="1368">
                  <a:moveTo>
                    <a:pt x="772" y="0"/>
                  </a:moveTo>
                  <a:cubicBezTo>
                    <a:pt x="660" y="0"/>
                    <a:pt x="532" y="37"/>
                    <a:pt x="402" y="125"/>
                  </a:cubicBezTo>
                  <a:cubicBezTo>
                    <a:pt x="0" y="379"/>
                    <a:pt x="465" y="484"/>
                    <a:pt x="550" y="653"/>
                  </a:cubicBezTo>
                  <a:lnTo>
                    <a:pt x="740" y="675"/>
                  </a:lnTo>
                  <a:cubicBezTo>
                    <a:pt x="1368" y="460"/>
                    <a:pt x="1170" y="0"/>
                    <a:pt x="772"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7" name="Google Shape;5747;p31"/>
            <p:cNvSpPr/>
            <p:nvPr/>
          </p:nvSpPr>
          <p:spPr>
            <a:xfrm>
              <a:off x="-1434475" y="3938375"/>
              <a:ext cx="18525" cy="7875"/>
            </a:xfrm>
            <a:custGeom>
              <a:rect b="b" l="l" r="r" t="t"/>
              <a:pathLst>
                <a:path extrusionOk="0" h="315" w="741">
                  <a:moveTo>
                    <a:pt x="402" y="1"/>
                  </a:moveTo>
                  <a:cubicBezTo>
                    <a:pt x="212" y="1"/>
                    <a:pt x="40" y="50"/>
                    <a:pt x="0" y="315"/>
                  </a:cubicBezTo>
                  <a:lnTo>
                    <a:pt x="741" y="19"/>
                  </a:lnTo>
                  <a:cubicBezTo>
                    <a:pt x="637" y="19"/>
                    <a:pt x="517" y="1"/>
                    <a:pt x="402"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8" name="Google Shape;5748;p31"/>
            <p:cNvSpPr/>
            <p:nvPr/>
          </p:nvSpPr>
          <p:spPr>
            <a:xfrm>
              <a:off x="-2306375" y="3724700"/>
              <a:ext cx="12200" cy="23800"/>
            </a:xfrm>
            <a:custGeom>
              <a:rect b="b" l="l" r="r" t="t"/>
              <a:pathLst>
                <a:path extrusionOk="0" h="952" w="488">
                  <a:moveTo>
                    <a:pt x="339" y="0"/>
                  </a:moveTo>
                  <a:cubicBezTo>
                    <a:pt x="1" y="275"/>
                    <a:pt x="212" y="635"/>
                    <a:pt x="170" y="952"/>
                  </a:cubicBezTo>
                  <a:cubicBezTo>
                    <a:pt x="487" y="677"/>
                    <a:pt x="276" y="317"/>
                    <a:pt x="339"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5749" name="Google Shape;5749;p31"/>
          <p:cNvPicPr preferRelativeResize="0"/>
          <p:nvPr/>
        </p:nvPicPr>
        <p:blipFill>
          <a:blip r:embed="rId3">
            <a:alphaModFix amt="72000"/>
          </a:blip>
          <a:stretch>
            <a:fillRect/>
          </a:stretch>
        </p:blipFill>
        <p:spPr>
          <a:xfrm rot="-2976215">
            <a:off x="6883871" y="3813840"/>
            <a:ext cx="2763900" cy="1812092"/>
          </a:xfrm>
          <a:prstGeom prst="rect">
            <a:avLst/>
          </a:prstGeom>
          <a:noFill/>
          <a:ln>
            <a:noFill/>
          </a:ln>
        </p:spPr>
      </p:pic>
      <p:pic>
        <p:nvPicPr>
          <p:cNvPr id="5750" name="Google Shape;5750;p31"/>
          <p:cNvPicPr preferRelativeResize="0"/>
          <p:nvPr/>
        </p:nvPicPr>
        <p:blipFill>
          <a:blip r:embed="rId4">
            <a:alphaModFix amt="66000"/>
          </a:blip>
          <a:stretch>
            <a:fillRect/>
          </a:stretch>
        </p:blipFill>
        <p:spPr>
          <a:xfrm rot="3667399">
            <a:off x="-161568" y="-1450279"/>
            <a:ext cx="1962538" cy="3718907"/>
          </a:xfrm>
          <a:prstGeom prst="rect">
            <a:avLst/>
          </a:prstGeom>
          <a:noFill/>
          <a:ln>
            <a:noFill/>
          </a:ln>
        </p:spPr>
      </p:pic>
      <p:sp>
        <p:nvSpPr>
          <p:cNvPr id="5751" name="Google Shape;5751;p3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9_1">
    <p:spTree>
      <p:nvGrpSpPr>
        <p:cNvPr id="5752" name="Shape 5752"/>
        <p:cNvGrpSpPr/>
        <p:nvPr/>
      </p:nvGrpSpPr>
      <p:grpSpPr>
        <a:xfrm>
          <a:off x="0" y="0"/>
          <a:ext cx="0" cy="0"/>
          <a:chOff x="0" y="0"/>
          <a:chExt cx="0" cy="0"/>
        </a:xfrm>
      </p:grpSpPr>
      <p:pic>
        <p:nvPicPr>
          <p:cNvPr id="5753" name="Google Shape;5753;p32"/>
          <p:cNvPicPr preferRelativeResize="0"/>
          <p:nvPr/>
        </p:nvPicPr>
        <p:blipFill>
          <a:blip r:embed="rId2">
            <a:alphaModFix/>
          </a:blip>
          <a:stretch>
            <a:fillRect/>
          </a:stretch>
        </p:blipFill>
        <p:spPr>
          <a:xfrm>
            <a:off x="0" y="0"/>
            <a:ext cx="9144000" cy="5143500"/>
          </a:xfrm>
          <a:prstGeom prst="rect">
            <a:avLst/>
          </a:prstGeom>
          <a:noFill/>
          <a:ln>
            <a:noFill/>
          </a:ln>
        </p:spPr>
      </p:pic>
      <p:sp>
        <p:nvSpPr>
          <p:cNvPr id="5754" name="Google Shape;5754;p32"/>
          <p:cNvSpPr txBox="1"/>
          <p:nvPr>
            <p:ph idx="1" type="subTitle"/>
          </p:nvPr>
        </p:nvSpPr>
        <p:spPr>
          <a:xfrm>
            <a:off x="4269376" y="2428924"/>
            <a:ext cx="3395700" cy="1594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5755" name="Google Shape;5755;p32"/>
          <p:cNvSpPr txBox="1"/>
          <p:nvPr>
            <p:ph type="title"/>
          </p:nvPr>
        </p:nvSpPr>
        <p:spPr>
          <a:xfrm>
            <a:off x="4156276" y="1744771"/>
            <a:ext cx="3621900" cy="993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500"/>
            </a:lvl1pPr>
            <a:lvl2pPr lvl="1" rtl="0" algn="r">
              <a:spcBef>
                <a:spcPts val="0"/>
              </a:spcBef>
              <a:spcAft>
                <a:spcPts val="0"/>
              </a:spcAft>
              <a:buSzPts val="3000"/>
              <a:buNone/>
              <a:defRPr/>
            </a:lvl2pPr>
            <a:lvl3pPr lvl="2" rtl="0" algn="r">
              <a:spcBef>
                <a:spcPts val="0"/>
              </a:spcBef>
              <a:spcAft>
                <a:spcPts val="0"/>
              </a:spcAft>
              <a:buSzPts val="3000"/>
              <a:buNone/>
              <a:defRPr/>
            </a:lvl3pPr>
            <a:lvl4pPr lvl="3" rtl="0" algn="r">
              <a:spcBef>
                <a:spcPts val="0"/>
              </a:spcBef>
              <a:spcAft>
                <a:spcPts val="0"/>
              </a:spcAft>
              <a:buSzPts val="3000"/>
              <a:buNone/>
              <a:defRPr/>
            </a:lvl4pPr>
            <a:lvl5pPr lvl="4" rtl="0" algn="r">
              <a:spcBef>
                <a:spcPts val="0"/>
              </a:spcBef>
              <a:spcAft>
                <a:spcPts val="0"/>
              </a:spcAft>
              <a:buSzPts val="3000"/>
              <a:buNone/>
              <a:defRPr/>
            </a:lvl5pPr>
            <a:lvl6pPr lvl="5" rtl="0" algn="r">
              <a:spcBef>
                <a:spcPts val="0"/>
              </a:spcBef>
              <a:spcAft>
                <a:spcPts val="0"/>
              </a:spcAft>
              <a:buSzPts val="3000"/>
              <a:buNone/>
              <a:defRPr/>
            </a:lvl6pPr>
            <a:lvl7pPr lvl="6" rtl="0" algn="r">
              <a:spcBef>
                <a:spcPts val="0"/>
              </a:spcBef>
              <a:spcAft>
                <a:spcPts val="0"/>
              </a:spcAft>
              <a:buSzPts val="3000"/>
              <a:buNone/>
              <a:defRPr/>
            </a:lvl7pPr>
            <a:lvl8pPr lvl="7" rtl="0" algn="r">
              <a:spcBef>
                <a:spcPts val="0"/>
              </a:spcBef>
              <a:spcAft>
                <a:spcPts val="0"/>
              </a:spcAft>
              <a:buSzPts val="3000"/>
              <a:buNone/>
              <a:defRPr/>
            </a:lvl8pPr>
            <a:lvl9pPr lvl="8" rtl="0" algn="r">
              <a:spcBef>
                <a:spcPts val="0"/>
              </a:spcBef>
              <a:spcAft>
                <a:spcPts val="0"/>
              </a:spcAft>
              <a:buSzPts val="3000"/>
              <a:buNone/>
              <a:defRPr/>
            </a:lvl9pPr>
          </a:lstStyle>
          <a:p/>
        </p:txBody>
      </p:sp>
      <p:grpSp>
        <p:nvGrpSpPr>
          <p:cNvPr id="5756" name="Google Shape;5756;p32"/>
          <p:cNvGrpSpPr/>
          <p:nvPr/>
        </p:nvGrpSpPr>
        <p:grpSpPr>
          <a:xfrm>
            <a:off x="7037488" y="4160450"/>
            <a:ext cx="2106500" cy="597475"/>
            <a:chOff x="-2810250" y="3572525"/>
            <a:chExt cx="2106500" cy="597475"/>
          </a:xfrm>
        </p:grpSpPr>
        <p:sp>
          <p:nvSpPr>
            <p:cNvPr id="5757" name="Google Shape;5757;p32"/>
            <p:cNvSpPr/>
            <p:nvPr/>
          </p:nvSpPr>
          <p:spPr>
            <a:xfrm>
              <a:off x="-2396250" y="4007475"/>
              <a:ext cx="133850" cy="123700"/>
            </a:xfrm>
            <a:custGeom>
              <a:rect b="b" l="l" r="r" t="t"/>
              <a:pathLst>
                <a:path extrusionOk="0" h="4948" w="5354">
                  <a:moveTo>
                    <a:pt x="3665" y="0"/>
                  </a:moveTo>
                  <a:cubicBezTo>
                    <a:pt x="3419" y="0"/>
                    <a:pt x="3177" y="89"/>
                    <a:pt x="2983" y="258"/>
                  </a:cubicBezTo>
                  <a:cubicBezTo>
                    <a:pt x="2771" y="1971"/>
                    <a:pt x="1" y="2521"/>
                    <a:pt x="339" y="4445"/>
                  </a:cubicBezTo>
                  <a:cubicBezTo>
                    <a:pt x="400" y="4488"/>
                    <a:pt x="452" y="4505"/>
                    <a:pt x="498" y="4505"/>
                  </a:cubicBezTo>
                  <a:cubicBezTo>
                    <a:pt x="693" y="4505"/>
                    <a:pt x="777" y="4189"/>
                    <a:pt x="1039" y="4189"/>
                  </a:cubicBezTo>
                  <a:cubicBezTo>
                    <a:pt x="1052" y="4189"/>
                    <a:pt x="1065" y="4190"/>
                    <a:pt x="1079" y="4192"/>
                  </a:cubicBezTo>
                  <a:cubicBezTo>
                    <a:pt x="1164" y="4466"/>
                    <a:pt x="614" y="4466"/>
                    <a:pt x="762" y="4763"/>
                  </a:cubicBezTo>
                  <a:cubicBezTo>
                    <a:pt x="893" y="4882"/>
                    <a:pt x="1072" y="4948"/>
                    <a:pt x="1226" y="4948"/>
                  </a:cubicBezTo>
                  <a:cubicBezTo>
                    <a:pt x="1344" y="4948"/>
                    <a:pt x="1447" y="4909"/>
                    <a:pt x="1502" y="4826"/>
                  </a:cubicBezTo>
                  <a:cubicBezTo>
                    <a:pt x="1946" y="4213"/>
                    <a:pt x="2750" y="3853"/>
                    <a:pt x="3004" y="3155"/>
                  </a:cubicBezTo>
                  <a:cubicBezTo>
                    <a:pt x="3110" y="2817"/>
                    <a:pt x="3363" y="2542"/>
                    <a:pt x="3659" y="2373"/>
                  </a:cubicBezTo>
                  <a:cubicBezTo>
                    <a:pt x="4558" y="1871"/>
                    <a:pt x="5354" y="109"/>
                    <a:pt x="4167" y="109"/>
                  </a:cubicBezTo>
                  <a:cubicBezTo>
                    <a:pt x="4153" y="109"/>
                    <a:pt x="4139" y="109"/>
                    <a:pt x="4125" y="110"/>
                  </a:cubicBezTo>
                  <a:cubicBezTo>
                    <a:pt x="3977" y="36"/>
                    <a:pt x="3820" y="0"/>
                    <a:pt x="3665" y="0"/>
                  </a:cubicBezTo>
                  <a:close/>
                </a:path>
              </a:pathLst>
            </a:custGeom>
            <a:solidFill>
              <a:srgbClr val="FFD400">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8" name="Google Shape;5758;p32"/>
            <p:cNvSpPr/>
            <p:nvPr/>
          </p:nvSpPr>
          <p:spPr>
            <a:xfrm>
              <a:off x="-1076525" y="3572525"/>
              <a:ext cx="126925" cy="104075"/>
            </a:xfrm>
            <a:custGeom>
              <a:rect b="b" l="l" r="r" t="t"/>
              <a:pathLst>
                <a:path extrusionOk="0" h="4163" w="5077">
                  <a:moveTo>
                    <a:pt x="3337" y="1"/>
                  </a:moveTo>
                  <a:cubicBezTo>
                    <a:pt x="3025" y="1"/>
                    <a:pt x="2736" y="55"/>
                    <a:pt x="2602" y="165"/>
                  </a:cubicBezTo>
                  <a:cubicBezTo>
                    <a:pt x="2665" y="715"/>
                    <a:pt x="1798" y="906"/>
                    <a:pt x="1841" y="1477"/>
                  </a:cubicBezTo>
                  <a:cubicBezTo>
                    <a:pt x="1819" y="1815"/>
                    <a:pt x="1544" y="1900"/>
                    <a:pt x="1248" y="1963"/>
                  </a:cubicBezTo>
                  <a:cubicBezTo>
                    <a:pt x="254" y="2513"/>
                    <a:pt x="1" y="4099"/>
                    <a:pt x="1502" y="4163"/>
                  </a:cubicBezTo>
                  <a:cubicBezTo>
                    <a:pt x="2412" y="3824"/>
                    <a:pt x="3173" y="3190"/>
                    <a:pt x="3659" y="2365"/>
                  </a:cubicBezTo>
                  <a:cubicBezTo>
                    <a:pt x="3793" y="1912"/>
                    <a:pt x="4060" y="1739"/>
                    <a:pt x="4460" y="1739"/>
                  </a:cubicBezTo>
                  <a:cubicBezTo>
                    <a:pt x="4565" y="1739"/>
                    <a:pt x="4678" y="1751"/>
                    <a:pt x="4801" y="1773"/>
                  </a:cubicBezTo>
                  <a:cubicBezTo>
                    <a:pt x="4738" y="1604"/>
                    <a:pt x="5076" y="1477"/>
                    <a:pt x="4865" y="1286"/>
                  </a:cubicBezTo>
                  <a:cubicBezTo>
                    <a:pt x="4670" y="1119"/>
                    <a:pt x="4486" y="1055"/>
                    <a:pt x="4305" y="1055"/>
                  </a:cubicBezTo>
                  <a:cubicBezTo>
                    <a:pt x="3779" y="1055"/>
                    <a:pt x="3290" y="1599"/>
                    <a:pt x="2708" y="1709"/>
                  </a:cubicBezTo>
                  <a:cubicBezTo>
                    <a:pt x="2792" y="1202"/>
                    <a:pt x="3215" y="948"/>
                    <a:pt x="3511" y="715"/>
                  </a:cubicBezTo>
                  <a:cubicBezTo>
                    <a:pt x="3571" y="673"/>
                    <a:pt x="3645" y="658"/>
                    <a:pt x="3726" y="658"/>
                  </a:cubicBezTo>
                  <a:cubicBezTo>
                    <a:pt x="3891" y="658"/>
                    <a:pt x="4083" y="718"/>
                    <a:pt x="4233" y="718"/>
                  </a:cubicBezTo>
                  <a:cubicBezTo>
                    <a:pt x="4373" y="718"/>
                    <a:pt x="4476" y="666"/>
                    <a:pt x="4484" y="461"/>
                  </a:cubicBezTo>
                  <a:cubicBezTo>
                    <a:pt x="4458" y="156"/>
                    <a:pt x="3864" y="1"/>
                    <a:pt x="3337" y="1"/>
                  </a:cubicBezTo>
                  <a:close/>
                </a:path>
              </a:pathLst>
            </a:custGeom>
            <a:solidFill>
              <a:srgbClr val="FFD400">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9" name="Google Shape;5759;p32"/>
            <p:cNvSpPr/>
            <p:nvPr/>
          </p:nvSpPr>
          <p:spPr>
            <a:xfrm>
              <a:off x="-2407875" y="4057575"/>
              <a:ext cx="141200" cy="94050"/>
            </a:xfrm>
            <a:custGeom>
              <a:rect b="b" l="l" r="r" t="t"/>
              <a:pathLst>
                <a:path extrusionOk="0" h="3762" w="5648">
                  <a:moveTo>
                    <a:pt x="4962" y="0"/>
                  </a:moveTo>
                  <a:cubicBezTo>
                    <a:pt x="4363" y="0"/>
                    <a:pt x="3743" y="352"/>
                    <a:pt x="3532" y="940"/>
                  </a:cubicBezTo>
                  <a:cubicBezTo>
                    <a:pt x="3405" y="1638"/>
                    <a:pt x="2665" y="1743"/>
                    <a:pt x="2369" y="2293"/>
                  </a:cubicBezTo>
                  <a:cubicBezTo>
                    <a:pt x="2144" y="2744"/>
                    <a:pt x="1958" y="2962"/>
                    <a:pt x="1704" y="2962"/>
                  </a:cubicBezTo>
                  <a:cubicBezTo>
                    <a:pt x="1506" y="2962"/>
                    <a:pt x="1265" y="2828"/>
                    <a:pt x="931" y="2568"/>
                  </a:cubicBezTo>
                  <a:cubicBezTo>
                    <a:pt x="656" y="2399"/>
                    <a:pt x="677" y="2188"/>
                    <a:pt x="740" y="1955"/>
                  </a:cubicBezTo>
                  <a:cubicBezTo>
                    <a:pt x="844" y="1728"/>
                    <a:pt x="715" y="1616"/>
                    <a:pt x="571" y="1616"/>
                  </a:cubicBezTo>
                  <a:cubicBezTo>
                    <a:pt x="420" y="1616"/>
                    <a:pt x="253" y="1738"/>
                    <a:pt x="317" y="1976"/>
                  </a:cubicBezTo>
                  <a:cubicBezTo>
                    <a:pt x="85" y="2293"/>
                    <a:pt x="0" y="2801"/>
                    <a:pt x="360" y="3076"/>
                  </a:cubicBezTo>
                  <a:cubicBezTo>
                    <a:pt x="1067" y="3522"/>
                    <a:pt x="1545" y="3761"/>
                    <a:pt x="1963" y="3761"/>
                  </a:cubicBezTo>
                  <a:cubicBezTo>
                    <a:pt x="2358" y="3761"/>
                    <a:pt x="2699" y="3549"/>
                    <a:pt x="3130" y="3097"/>
                  </a:cubicBezTo>
                  <a:cubicBezTo>
                    <a:pt x="3997" y="2166"/>
                    <a:pt x="5097" y="1342"/>
                    <a:pt x="5647" y="178"/>
                  </a:cubicBezTo>
                  <a:cubicBezTo>
                    <a:pt x="5441" y="57"/>
                    <a:pt x="5203" y="0"/>
                    <a:pt x="4962" y="0"/>
                  </a:cubicBezTo>
                  <a:close/>
                </a:path>
              </a:pathLst>
            </a:custGeom>
            <a:solidFill>
              <a:srgbClr val="FFD400">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0" name="Google Shape;5760;p32"/>
            <p:cNvSpPr/>
            <p:nvPr/>
          </p:nvSpPr>
          <p:spPr>
            <a:xfrm>
              <a:off x="-869800" y="3762375"/>
              <a:ext cx="147025" cy="84950"/>
            </a:xfrm>
            <a:custGeom>
              <a:rect b="b" l="l" r="r" t="t"/>
              <a:pathLst>
                <a:path extrusionOk="0" h="3398" w="5881">
                  <a:moveTo>
                    <a:pt x="3321" y="0"/>
                  </a:moveTo>
                  <a:cubicBezTo>
                    <a:pt x="2724" y="0"/>
                    <a:pt x="1587" y="1645"/>
                    <a:pt x="652" y="1645"/>
                  </a:cubicBezTo>
                  <a:cubicBezTo>
                    <a:pt x="646" y="1645"/>
                    <a:pt x="641" y="1645"/>
                    <a:pt x="635" y="1644"/>
                  </a:cubicBezTo>
                  <a:cubicBezTo>
                    <a:pt x="339" y="1666"/>
                    <a:pt x="530" y="2004"/>
                    <a:pt x="276" y="2067"/>
                  </a:cubicBezTo>
                  <a:cubicBezTo>
                    <a:pt x="1" y="2448"/>
                    <a:pt x="170" y="2829"/>
                    <a:pt x="276" y="3188"/>
                  </a:cubicBezTo>
                  <a:lnTo>
                    <a:pt x="445" y="3209"/>
                  </a:lnTo>
                  <a:cubicBezTo>
                    <a:pt x="481" y="3205"/>
                    <a:pt x="517" y="3203"/>
                    <a:pt x="553" y="3203"/>
                  </a:cubicBezTo>
                  <a:cubicBezTo>
                    <a:pt x="921" y="3203"/>
                    <a:pt x="1302" y="3397"/>
                    <a:pt x="1640" y="3397"/>
                  </a:cubicBezTo>
                  <a:cubicBezTo>
                    <a:pt x="1779" y="3397"/>
                    <a:pt x="1911" y="3365"/>
                    <a:pt x="2031" y="3273"/>
                  </a:cubicBezTo>
                  <a:cubicBezTo>
                    <a:pt x="2645" y="2850"/>
                    <a:pt x="3491" y="2554"/>
                    <a:pt x="3892" y="2089"/>
                  </a:cubicBezTo>
                  <a:cubicBezTo>
                    <a:pt x="4358" y="1306"/>
                    <a:pt x="5881" y="1243"/>
                    <a:pt x="5606" y="164"/>
                  </a:cubicBezTo>
                  <a:cubicBezTo>
                    <a:pt x="5575" y="156"/>
                    <a:pt x="5540" y="153"/>
                    <a:pt x="5503" y="153"/>
                  </a:cubicBezTo>
                  <a:cubicBezTo>
                    <a:pt x="4820" y="153"/>
                    <a:pt x="3102" y="1370"/>
                    <a:pt x="2581" y="1771"/>
                  </a:cubicBezTo>
                  <a:cubicBezTo>
                    <a:pt x="2877" y="1179"/>
                    <a:pt x="3533" y="756"/>
                    <a:pt x="3491" y="58"/>
                  </a:cubicBezTo>
                  <a:cubicBezTo>
                    <a:pt x="3441" y="18"/>
                    <a:pt x="3384" y="0"/>
                    <a:pt x="3321" y="0"/>
                  </a:cubicBezTo>
                  <a:close/>
                </a:path>
              </a:pathLst>
            </a:custGeom>
            <a:solidFill>
              <a:srgbClr val="FFD400">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1" name="Google Shape;5761;p32"/>
            <p:cNvSpPr/>
            <p:nvPr/>
          </p:nvSpPr>
          <p:spPr>
            <a:xfrm>
              <a:off x="-2475025" y="3887900"/>
              <a:ext cx="118975" cy="96950"/>
            </a:xfrm>
            <a:custGeom>
              <a:rect b="b" l="l" r="r" t="t"/>
              <a:pathLst>
                <a:path extrusionOk="0" h="3878" w="4759">
                  <a:moveTo>
                    <a:pt x="2337" y="1"/>
                  </a:moveTo>
                  <a:cubicBezTo>
                    <a:pt x="1329" y="1"/>
                    <a:pt x="678" y="1172"/>
                    <a:pt x="550" y="1995"/>
                  </a:cubicBezTo>
                  <a:cubicBezTo>
                    <a:pt x="0" y="3010"/>
                    <a:pt x="867" y="3751"/>
                    <a:pt x="1883" y="3878"/>
                  </a:cubicBezTo>
                  <a:cubicBezTo>
                    <a:pt x="2665" y="3095"/>
                    <a:pt x="4759" y="1953"/>
                    <a:pt x="3215" y="832"/>
                  </a:cubicBezTo>
                  <a:cubicBezTo>
                    <a:pt x="2898" y="621"/>
                    <a:pt x="2961" y="346"/>
                    <a:pt x="2834" y="92"/>
                  </a:cubicBezTo>
                  <a:cubicBezTo>
                    <a:pt x="2660" y="29"/>
                    <a:pt x="2494" y="1"/>
                    <a:pt x="2337" y="1"/>
                  </a:cubicBezTo>
                  <a:close/>
                </a:path>
              </a:pathLst>
            </a:custGeom>
            <a:solidFill>
              <a:srgbClr val="FFD400">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2" name="Google Shape;5762;p32"/>
            <p:cNvSpPr/>
            <p:nvPr/>
          </p:nvSpPr>
          <p:spPr>
            <a:xfrm>
              <a:off x="-1207650" y="3814575"/>
              <a:ext cx="107350" cy="83025"/>
            </a:xfrm>
            <a:custGeom>
              <a:rect b="b" l="l" r="r" t="t"/>
              <a:pathLst>
                <a:path extrusionOk="0" h="3321" w="4294">
                  <a:moveTo>
                    <a:pt x="2433" y="1"/>
                  </a:moveTo>
                  <a:lnTo>
                    <a:pt x="1883" y="275"/>
                  </a:lnTo>
                  <a:cubicBezTo>
                    <a:pt x="1967" y="1227"/>
                    <a:pt x="1037" y="1523"/>
                    <a:pt x="423" y="2031"/>
                  </a:cubicBezTo>
                  <a:cubicBezTo>
                    <a:pt x="0" y="2771"/>
                    <a:pt x="297" y="3194"/>
                    <a:pt x="1333" y="3321"/>
                  </a:cubicBezTo>
                  <a:cubicBezTo>
                    <a:pt x="3025" y="2665"/>
                    <a:pt x="2623" y="1227"/>
                    <a:pt x="4252" y="1121"/>
                  </a:cubicBezTo>
                  <a:lnTo>
                    <a:pt x="4294" y="783"/>
                  </a:lnTo>
                  <a:cubicBezTo>
                    <a:pt x="3955" y="22"/>
                    <a:pt x="3131" y="106"/>
                    <a:pt x="2433" y="1"/>
                  </a:cubicBezTo>
                  <a:close/>
                </a:path>
              </a:pathLst>
            </a:custGeom>
            <a:solidFill>
              <a:srgbClr val="FFD400">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3" name="Google Shape;5763;p32"/>
            <p:cNvSpPr/>
            <p:nvPr/>
          </p:nvSpPr>
          <p:spPr>
            <a:xfrm>
              <a:off x="-1657600" y="3775075"/>
              <a:ext cx="115300" cy="89075"/>
            </a:xfrm>
            <a:custGeom>
              <a:rect b="b" l="l" r="r" t="t"/>
              <a:pathLst>
                <a:path extrusionOk="0" h="3563" w="4612">
                  <a:moveTo>
                    <a:pt x="3414" y="0"/>
                  </a:moveTo>
                  <a:cubicBezTo>
                    <a:pt x="2993" y="0"/>
                    <a:pt x="3192" y="1023"/>
                    <a:pt x="1840" y="1707"/>
                  </a:cubicBezTo>
                  <a:cubicBezTo>
                    <a:pt x="1883" y="2807"/>
                    <a:pt x="719" y="2575"/>
                    <a:pt x="0" y="2934"/>
                  </a:cubicBezTo>
                  <a:cubicBezTo>
                    <a:pt x="104" y="3374"/>
                    <a:pt x="451" y="3562"/>
                    <a:pt x="899" y="3562"/>
                  </a:cubicBezTo>
                  <a:cubicBezTo>
                    <a:pt x="2278" y="3562"/>
                    <a:pt x="4612" y="1777"/>
                    <a:pt x="3701" y="100"/>
                  </a:cubicBezTo>
                  <a:cubicBezTo>
                    <a:pt x="3579" y="31"/>
                    <a:pt x="3487" y="0"/>
                    <a:pt x="3414" y="0"/>
                  </a:cubicBezTo>
                  <a:close/>
                </a:path>
              </a:pathLst>
            </a:custGeom>
            <a:solidFill>
              <a:srgbClr val="FFD400">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4" name="Google Shape;5764;p32"/>
            <p:cNvSpPr/>
            <p:nvPr/>
          </p:nvSpPr>
          <p:spPr>
            <a:xfrm>
              <a:off x="-2430100" y="3892350"/>
              <a:ext cx="79875" cy="94825"/>
            </a:xfrm>
            <a:custGeom>
              <a:rect b="b" l="l" r="r" t="t"/>
              <a:pathLst>
                <a:path extrusionOk="0" h="3793" w="3195">
                  <a:moveTo>
                    <a:pt x="1251" y="0"/>
                  </a:moveTo>
                  <a:cubicBezTo>
                    <a:pt x="1175" y="0"/>
                    <a:pt x="1096" y="7"/>
                    <a:pt x="1016" y="20"/>
                  </a:cubicBezTo>
                  <a:cubicBezTo>
                    <a:pt x="720" y="316"/>
                    <a:pt x="382" y="548"/>
                    <a:pt x="1185" y="760"/>
                  </a:cubicBezTo>
                  <a:cubicBezTo>
                    <a:pt x="2475" y="1162"/>
                    <a:pt x="1376" y="2684"/>
                    <a:pt x="530" y="3002"/>
                  </a:cubicBezTo>
                  <a:cubicBezTo>
                    <a:pt x="212" y="3065"/>
                    <a:pt x="1" y="3382"/>
                    <a:pt x="86" y="3700"/>
                  </a:cubicBezTo>
                  <a:cubicBezTo>
                    <a:pt x="287" y="3764"/>
                    <a:pt x="455" y="3793"/>
                    <a:pt x="600" y="3793"/>
                  </a:cubicBezTo>
                  <a:cubicBezTo>
                    <a:pt x="1354" y="3793"/>
                    <a:pt x="1459" y="3019"/>
                    <a:pt x="2116" y="2558"/>
                  </a:cubicBezTo>
                  <a:cubicBezTo>
                    <a:pt x="3194" y="1779"/>
                    <a:pt x="2538" y="0"/>
                    <a:pt x="1251" y="0"/>
                  </a:cubicBezTo>
                  <a:close/>
                </a:path>
              </a:pathLst>
            </a:custGeom>
            <a:solidFill>
              <a:srgbClr val="FFD400">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5" name="Google Shape;5765;p32"/>
            <p:cNvSpPr/>
            <p:nvPr/>
          </p:nvSpPr>
          <p:spPr>
            <a:xfrm>
              <a:off x="-858675" y="3784450"/>
              <a:ext cx="124800" cy="72900"/>
            </a:xfrm>
            <a:custGeom>
              <a:rect b="b" l="l" r="r" t="t"/>
              <a:pathLst>
                <a:path extrusionOk="0" h="2916" w="4992">
                  <a:moveTo>
                    <a:pt x="4991" y="85"/>
                  </a:moveTo>
                  <a:lnTo>
                    <a:pt x="4991" y="85"/>
                  </a:lnTo>
                  <a:cubicBezTo>
                    <a:pt x="4590" y="233"/>
                    <a:pt x="3638" y="0"/>
                    <a:pt x="3553" y="529"/>
                  </a:cubicBezTo>
                  <a:cubicBezTo>
                    <a:pt x="3744" y="1523"/>
                    <a:pt x="2242" y="1142"/>
                    <a:pt x="1925" y="1840"/>
                  </a:cubicBezTo>
                  <a:cubicBezTo>
                    <a:pt x="1784" y="2210"/>
                    <a:pt x="1565" y="2322"/>
                    <a:pt x="1324" y="2322"/>
                  </a:cubicBezTo>
                  <a:cubicBezTo>
                    <a:pt x="952" y="2322"/>
                    <a:pt x="529" y="2056"/>
                    <a:pt x="260" y="2056"/>
                  </a:cubicBezTo>
                  <a:cubicBezTo>
                    <a:pt x="125" y="2056"/>
                    <a:pt x="30" y="2124"/>
                    <a:pt x="0" y="2326"/>
                  </a:cubicBezTo>
                  <a:cubicBezTo>
                    <a:pt x="340" y="2745"/>
                    <a:pt x="752" y="2916"/>
                    <a:pt x="1193" y="2916"/>
                  </a:cubicBezTo>
                  <a:cubicBezTo>
                    <a:pt x="2648" y="2916"/>
                    <a:pt x="4423" y="1058"/>
                    <a:pt x="4991" y="85"/>
                  </a:cubicBezTo>
                  <a:close/>
                </a:path>
              </a:pathLst>
            </a:custGeom>
            <a:solidFill>
              <a:srgbClr val="FFD400">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6" name="Google Shape;5766;p32"/>
            <p:cNvSpPr/>
            <p:nvPr/>
          </p:nvSpPr>
          <p:spPr>
            <a:xfrm>
              <a:off x="-1715775" y="4022375"/>
              <a:ext cx="82525" cy="97300"/>
            </a:xfrm>
            <a:custGeom>
              <a:rect b="b" l="l" r="r" t="t"/>
              <a:pathLst>
                <a:path extrusionOk="0" h="3892" w="3301">
                  <a:moveTo>
                    <a:pt x="2164" y="1"/>
                  </a:moveTo>
                  <a:cubicBezTo>
                    <a:pt x="2076" y="1"/>
                    <a:pt x="2004" y="47"/>
                    <a:pt x="1968" y="191"/>
                  </a:cubicBezTo>
                  <a:cubicBezTo>
                    <a:pt x="1714" y="381"/>
                    <a:pt x="1545" y="677"/>
                    <a:pt x="1545" y="994"/>
                  </a:cubicBezTo>
                  <a:cubicBezTo>
                    <a:pt x="1376" y="1925"/>
                    <a:pt x="1" y="2411"/>
                    <a:pt x="530" y="3469"/>
                  </a:cubicBezTo>
                  <a:cubicBezTo>
                    <a:pt x="675" y="3736"/>
                    <a:pt x="995" y="3891"/>
                    <a:pt x="1306" y="3891"/>
                  </a:cubicBezTo>
                  <a:cubicBezTo>
                    <a:pt x="1536" y="3891"/>
                    <a:pt x="1760" y="3806"/>
                    <a:pt x="1904" y="3617"/>
                  </a:cubicBezTo>
                  <a:cubicBezTo>
                    <a:pt x="2179" y="2432"/>
                    <a:pt x="3300" y="1502"/>
                    <a:pt x="3258" y="233"/>
                  </a:cubicBezTo>
                  <a:lnTo>
                    <a:pt x="2708" y="148"/>
                  </a:lnTo>
                  <a:cubicBezTo>
                    <a:pt x="2698" y="150"/>
                    <a:pt x="2687" y="151"/>
                    <a:pt x="2676" y="151"/>
                  </a:cubicBezTo>
                  <a:cubicBezTo>
                    <a:pt x="2534" y="151"/>
                    <a:pt x="2323" y="1"/>
                    <a:pt x="2164" y="1"/>
                  </a:cubicBezTo>
                  <a:close/>
                </a:path>
              </a:pathLst>
            </a:custGeom>
            <a:solidFill>
              <a:srgbClr val="FFD400">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7" name="Google Shape;5767;p32"/>
            <p:cNvSpPr/>
            <p:nvPr/>
          </p:nvSpPr>
          <p:spPr>
            <a:xfrm>
              <a:off x="-1209225" y="4031875"/>
              <a:ext cx="103650" cy="71425"/>
            </a:xfrm>
            <a:custGeom>
              <a:rect b="b" l="l" r="r" t="t"/>
              <a:pathLst>
                <a:path extrusionOk="0" h="2857" w="4146">
                  <a:moveTo>
                    <a:pt x="3786" y="1"/>
                  </a:moveTo>
                  <a:cubicBezTo>
                    <a:pt x="3046" y="85"/>
                    <a:pt x="2305" y="64"/>
                    <a:pt x="1586" y="128"/>
                  </a:cubicBezTo>
                  <a:lnTo>
                    <a:pt x="1015" y="593"/>
                  </a:lnTo>
                  <a:cubicBezTo>
                    <a:pt x="931" y="678"/>
                    <a:pt x="888" y="762"/>
                    <a:pt x="867" y="889"/>
                  </a:cubicBezTo>
                  <a:cubicBezTo>
                    <a:pt x="867" y="1460"/>
                    <a:pt x="0" y="1756"/>
                    <a:pt x="254" y="2412"/>
                  </a:cubicBezTo>
                  <a:cubicBezTo>
                    <a:pt x="536" y="2704"/>
                    <a:pt x="899" y="2857"/>
                    <a:pt x="1245" y="2857"/>
                  </a:cubicBezTo>
                  <a:cubicBezTo>
                    <a:pt x="1652" y="2857"/>
                    <a:pt x="2036" y="2646"/>
                    <a:pt x="2242" y="2200"/>
                  </a:cubicBezTo>
                  <a:cubicBezTo>
                    <a:pt x="2305" y="2031"/>
                    <a:pt x="2263" y="1862"/>
                    <a:pt x="2157" y="1756"/>
                  </a:cubicBezTo>
                  <a:cubicBezTo>
                    <a:pt x="2106" y="1735"/>
                    <a:pt x="2059" y="1725"/>
                    <a:pt x="2015" y="1725"/>
                  </a:cubicBezTo>
                  <a:cubicBezTo>
                    <a:pt x="1762" y="1725"/>
                    <a:pt x="1611" y="2027"/>
                    <a:pt x="1362" y="2027"/>
                  </a:cubicBezTo>
                  <a:cubicBezTo>
                    <a:pt x="1314" y="2027"/>
                    <a:pt x="1262" y="2016"/>
                    <a:pt x="1206" y="1989"/>
                  </a:cubicBezTo>
                  <a:cubicBezTo>
                    <a:pt x="1461" y="1559"/>
                    <a:pt x="1576" y="1366"/>
                    <a:pt x="1705" y="1366"/>
                  </a:cubicBezTo>
                  <a:cubicBezTo>
                    <a:pt x="1811" y="1366"/>
                    <a:pt x="1926" y="1497"/>
                    <a:pt x="2136" y="1735"/>
                  </a:cubicBezTo>
                  <a:cubicBezTo>
                    <a:pt x="2338" y="1823"/>
                    <a:pt x="2499" y="1859"/>
                    <a:pt x="2631" y="1859"/>
                  </a:cubicBezTo>
                  <a:cubicBezTo>
                    <a:pt x="3230" y="1859"/>
                    <a:pt x="3210" y="1093"/>
                    <a:pt x="3574" y="868"/>
                  </a:cubicBezTo>
                  <a:lnTo>
                    <a:pt x="3574" y="868"/>
                  </a:lnTo>
                  <a:cubicBezTo>
                    <a:pt x="3426" y="1079"/>
                    <a:pt x="3320" y="1291"/>
                    <a:pt x="3765" y="1418"/>
                  </a:cubicBezTo>
                  <a:cubicBezTo>
                    <a:pt x="3765" y="953"/>
                    <a:pt x="4145" y="487"/>
                    <a:pt x="3786" y="1"/>
                  </a:cubicBezTo>
                  <a:close/>
                </a:path>
              </a:pathLst>
            </a:custGeom>
            <a:solidFill>
              <a:srgbClr val="FFD400">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8" name="Google Shape;5768;p32"/>
            <p:cNvSpPr/>
            <p:nvPr/>
          </p:nvSpPr>
          <p:spPr>
            <a:xfrm>
              <a:off x="-2402600" y="4013900"/>
              <a:ext cx="103125" cy="108950"/>
            </a:xfrm>
            <a:custGeom>
              <a:rect b="b" l="l" r="r" t="t"/>
              <a:pathLst>
                <a:path extrusionOk="0" h="4358" w="4125">
                  <a:moveTo>
                    <a:pt x="3258" y="1"/>
                  </a:moveTo>
                  <a:cubicBezTo>
                    <a:pt x="1883" y="720"/>
                    <a:pt x="826" y="1925"/>
                    <a:pt x="276" y="3385"/>
                  </a:cubicBezTo>
                  <a:cubicBezTo>
                    <a:pt x="635" y="3638"/>
                    <a:pt x="1" y="4188"/>
                    <a:pt x="656" y="4358"/>
                  </a:cubicBezTo>
                  <a:cubicBezTo>
                    <a:pt x="720" y="4315"/>
                    <a:pt x="741" y="4231"/>
                    <a:pt x="656" y="4188"/>
                  </a:cubicBezTo>
                  <a:cubicBezTo>
                    <a:pt x="635" y="2285"/>
                    <a:pt x="4125" y="1206"/>
                    <a:pt x="3258" y="1"/>
                  </a:cubicBezTo>
                  <a:close/>
                </a:path>
              </a:pathLst>
            </a:custGeom>
            <a:solidFill>
              <a:srgbClr val="FFD400">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9" name="Google Shape;5769;p32"/>
            <p:cNvSpPr/>
            <p:nvPr/>
          </p:nvSpPr>
          <p:spPr>
            <a:xfrm>
              <a:off x="-2066325" y="3800825"/>
              <a:ext cx="83575" cy="106975"/>
            </a:xfrm>
            <a:custGeom>
              <a:rect b="b" l="l" r="r" t="t"/>
              <a:pathLst>
                <a:path extrusionOk="0" h="4279" w="3343">
                  <a:moveTo>
                    <a:pt x="1333" y="1"/>
                  </a:moveTo>
                  <a:lnTo>
                    <a:pt x="1333" y="22"/>
                  </a:lnTo>
                  <a:cubicBezTo>
                    <a:pt x="678" y="1333"/>
                    <a:pt x="1" y="2856"/>
                    <a:pt x="995" y="4188"/>
                  </a:cubicBezTo>
                  <a:cubicBezTo>
                    <a:pt x="1021" y="4179"/>
                    <a:pt x="1044" y="4174"/>
                    <a:pt x="1064" y="4174"/>
                  </a:cubicBezTo>
                  <a:cubicBezTo>
                    <a:pt x="1093" y="4174"/>
                    <a:pt x="1118" y="4185"/>
                    <a:pt x="1143" y="4209"/>
                  </a:cubicBezTo>
                  <a:cubicBezTo>
                    <a:pt x="1255" y="4257"/>
                    <a:pt x="1355" y="4278"/>
                    <a:pt x="1445" y="4278"/>
                  </a:cubicBezTo>
                  <a:cubicBezTo>
                    <a:pt x="2033" y="4278"/>
                    <a:pt x="2193" y="3371"/>
                    <a:pt x="2560" y="3004"/>
                  </a:cubicBezTo>
                  <a:cubicBezTo>
                    <a:pt x="2814" y="2581"/>
                    <a:pt x="3342" y="2200"/>
                    <a:pt x="3152" y="1650"/>
                  </a:cubicBezTo>
                  <a:cubicBezTo>
                    <a:pt x="2964" y="1253"/>
                    <a:pt x="3272" y="339"/>
                    <a:pt x="2645" y="339"/>
                  </a:cubicBezTo>
                  <a:cubicBezTo>
                    <a:pt x="2638" y="339"/>
                    <a:pt x="2631" y="339"/>
                    <a:pt x="2623" y="339"/>
                  </a:cubicBezTo>
                  <a:cubicBezTo>
                    <a:pt x="1777" y="1016"/>
                    <a:pt x="2285" y="2116"/>
                    <a:pt x="1629" y="2940"/>
                  </a:cubicBezTo>
                  <a:cubicBezTo>
                    <a:pt x="678" y="2010"/>
                    <a:pt x="3258" y="318"/>
                    <a:pt x="1333" y="1"/>
                  </a:cubicBezTo>
                  <a:close/>
                </a:path>
              </a:pathLst>
            </a:custGeom>
            <a:solidFill>
              <a:srgbClr val="FFD400">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0" name="Google Shape;5770;p32"/>
            <p:cNvSpPr/>
            <p:nvPr/>
          </p:nvSpPr>
          <p:spPr>
            <a:xfrm>
              <a:off x="-2386200" y="4013900"/>
              <a:ext cx="131150" cy="123250"/>
            </a:xfrm>
            <a:custGeom>
              <a:rect b="b" l="l" r="r" t="t"/>
              <a:pathLst>
                <a:path extrusionOk="0" h="4930" w="5246">
                  <a:moveTo>
                    <a:pt x="4273" y="1"/>
                  </a:moveTo>
                  <a:cubicBezTo>
                    <a:pt x="4251" y="974"/>
                    <a:pt x="3702" y="1672"/>
                    <a:pt x="2708" y="2116"/>
                  </a:cubicBezTo>
                  <a:cubicBezTo>
                    <a:pt x="2517" y="2200"/>
                    <a:pt x="2390" y="2306"/>
                    <a:pt x="2433" y="2475"/>
                  </a:cubicBezTo>
                  <a:cubicBezTo>
                    <a:pt x="2644" y="3448"/>
                    <a:pt x="1142" y="3533"/>
                    <a:pt x="1079" y="4400"/>
                  </a:cubicBezTo>
                  <a:cubicBezTo>
                    <a:pt x="1079" y="4474"/>
                    <a:pt x="957" y="4521"/>
                    <a:pt x="809" y="4521"/>
                  </a:cubicBezTo>
                  <a:cubicBezTo>
                    <a:pt x="661" y="4521"/>
                    <a:pt x="487" y="4474"/>
                    <a:pt x="381" y="4358"/>
                  </a:cubicBezTo>
                  <a:cubicBezTo>
                    <a:pt x="430" y="4210"/>
                    <a:pt x="343" y="4184"/>
                    <a:pt x="233" y="4184"/>
                  </a:cubicBezTo>
                  <a:cubicBezTo>
                    <a:pt x="173" y="4184"/>
                    <a:pt x="107" y="4191"/>
                    <a:pt x="51" y="4191"/>
                  </a:cubicBezTo>
                  <a:cubicBezTo>
                    <a:pt x="33" y="4191"/>
                    <a:pt x="16" y="4191"/>
                    <a:pt x="0" y="4188"/>
                  </a:cubicBezTo>
                  <a:lnTo>
                    <a:pt x="0" y="4358"/>
                  </a:lnTo>
                  <a:cubicBezTo>
                    <a:pt x="211" y="4625"/>
                    <a:pt x="478" y="4929"/>
                    <a:pt x="770" y="4929"/>
                  </a:cubicBezTo>
                  <a:cubicBezTo>
                    <a:pt x="918" y="4929"/>
                    <a:pt x="1071" y="4852"/>
                    <a:pt x="1227" y="4654"/>
                  </a:cubicBezTo>
                  <a:cubicBezTo>
                    <a:pt x="1713" y="4061"/>
                    <a:pt x="2433" y="3638"/>
                    <a:pt x="2771" y="2983"/>
                  </a:cubicBezTo>
                  <a:cubicBezTo>
                    <a:pt x="3157" y="2175"/>
                    <a:pt x="3471" y="1892"/>
                    <a:pt x="4244" y="1892"/>
                  </a:cubicBezTo>
                  <a:cubicBezTo>
                    <a:pt x="4402" y="1892"/>
                    <a:pt x="4579" y="1904"/>
                    <a:pt x="4780" y="1925"/>
                  </a:cubicBezTo>
                  <a:cubicBezTo>
                    <a:pt x="5245" y="1164"/>
                    <a:pt x="4865" y="551"/>
                    <a:pt x="4273" y="1"/>
                  </a:cubicBezTo>
                  <a:close/>
                </a:path>
              </a:pathLst>
            </a:custGeom>
            <a:solidFill>
              <a:srgbClr val="FFD400">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1" name="Google Shape;5771;p32"/>
            <p:cNvSpPr/>
            <p:nvPr/>
          </p:nvSpPr>
          <p:spPr>
            <a:xfrm>
              <a:off x="-1054850" y="3608375"/>
              <a:ext cx="98375" cy="83775"/>
            </a:xfrm>
            <a:custGeom>
              <a:rect b="b" l="l" r="r" t="t"/>
              <a:pathLst>
                <a:path extrusionOk="0" h="3351" w="3935">
                  <a:moveTo>
                    <a:pt x="3286" y="0"/>
                  </a:moveTo>
                  <a:cubicBezTo>
                    <a:pt x="3065" y="0"/>
                    <a:pt x="2878" y="122"/>
                    <a:pt x="2814" y="360"/>
                  </a:cubicBezTo>
                  <a:cubicBezTo>
                    <a:pt x="2602" y="1121"/>
                    <a:pt x="1820" y="1460"/>
                    <a:pt x="1545" y="2115"/>
                  </a:cubicBezTo>
                  <a:cubicBezTo>
                    <a:pt x="1312" y="2284"/>
                    <a:pt x="1058" y="2454"/>
                    <a:pt x="804" y="2581"/>
                  </a:cubicBezTo>
                  <a:cubicBezTo>
                    <a:pt x="402" y="2729"/>
                    <a:pt x="1" y="2855"/>
                    <a:pt x="64" y="3342"/>
                  </a:cubicBezTo>
                  <a:cubicBezTo>
                    <a:pt x="126" y="3347"/>
                    <a:pt x="187" y="3350"/>
                    <a:pt x="248" y="3350"/>
                  </a:cubicBezTo>
                  <a:cubicBezTo>
                    <a:pt x="1839" y="3350"/>
                    <a:pt x="3181" y="1540"/>
                    <a:pt x="3934" y="339"/>
                  </a:cubicBezTo>
                  <a:cubicBezTo>
                    <a:pt x="3738" y="111"/>
                    <a:pt x="3496" y="0"/>
                    <a:pt x="3286" y="0"/>
                  </a:cubicBezTo>
                  <a:close/>
                </a:path>
              </a:pathLst>
            </a:custGeom>
            <a:solidFill>
              <a:srgbClr val="FFD400">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2" name="Google Shape;5772;p32"/>
            <p:cNvSpPr/>
            <p:nvPr/>
          </p:nvSpPr>
          <p:spPr>
            <a:xfrm>
              <a:off x="-2025025" y="3796425"/>
              <a:ext cx="88800" cy="110275"/>
            </a:xfrm>
            <a:custGeom>
              <a:rect b="b" l="l" r="r" t="t"/>
              <a:pathLst>
                <a:path extrusionOk="0" h="4411" w="3552">
                  <a:moveTo>
                    <a:pt x="889" y="1"/>
                  </a:moveTo>
                  <a:cubicBezTo>
                    <a:pt x="649" y="1"/>
                    <a:pt x="619" y="221"/>
                    <a:pt x="1162" y="663"/>
                  </a:cubicBezTo>
                  <a:cubicBezTo>
                    <a:pt x="1373" y="832"/>
                    <a:pt x="1310" y="1001"/>
                    <a:pt x="1141" y="1150"/>
                  </a:cubicBezTo>
                  <a:cubicBezTo>
                    <a:pt x="992" y="1678"/>
                    <a:pt x="1881" y="2186"/>
                    <a:pt x="1141" y="2588"/>
                  </a:cubicBezTo>
                  <a:cubicBezTo>
                    <a:pt x="770" y="2670"/>
                    <a:pt x="1" y="4411"/>
                    <a:pt x="696" y="4411"/>
                  </a:cubicBezTo>
                  <a:cubicBezTo>
                    <a:pt x="716" y="4411"/>
                    <a:pt x="737" y="4409"/>
                    <a:pt x="760" y="4406"/>
                  </a:cubicBezTo>
                  <a:cubicBezTo>
                    <a:pt x="3552" y="1477"/>
                    <a:pt x="1512" y="1"/>
                    <a:pt x="889" y="1"/>
                  </a:cubicBezTo>
                  <a:close/>
                </a:path>
              </a:pathLst>
            </a:custGeom>
            <a:solidFill>
              <a:srgbClr val="FFD400">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3" name="Google Shape;5773;p32"/>
            <p:cNvSpPr/>
            <p:nvPr/>
          </p:nvSpPr>
          <p:spPr>
            <a:xfrm>
              <a:off x="-2743625" y="4091025"/>
              <a:ext cx="81975" cy="78875"/>
            </a:xfrm>
            <a:custGeom>
              <a:rect b="b" l="l" r="r" t="t"/>
              <a:pathLst>
                <a:path extrusionOk="0" h="3155" w="3279">
                  <a:moveTo>
                    <a:pt x="2655" y="0"/>
                  </a:moveTo>
                  <a:cubicBezTo>
                    <a:pt x="2457" y="0"/>
                    <a:pt x="2305" y="192"/>
                    <a:pt x="1967" y="638"/>
                  </a:cubicBezTo>
                  <a:cubicBezTo>
                    <a:pt x="1269" y="1463"/>
                    <a:pt x="127" y="2034"/>
                    <a:pt x="0" y="3155"/>
                  </a:cubicBezTo>
                  <a:cubicBezTo>
                    <a:pt x="1756" y="2943"/>
                    <a:pt x="2411" y="2119"/>
                    <a:pt x="3279" y="300"/>
                  </a:cubicBezTo>
                  <a:cubicBezTo>
                    <a:pt x="2979" y="109"/>
                    <a:pt x="2804" y="0"/>
                    <a:pt x="2655" y="0"/>
                  </a:cubicBezTo>
                  <a:close/>
                </a:path>
              </a:pathLst>
            </a:custGeom>
            <a:solidFill>
              <a:srgbClr val="FFD400">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4" name="Google Shape;5774;p32"/>
            <p:cNvSpPr/>
            <p:nvPr/>
          </p:nvSpPr>
          <p:spPr>
            <a:xfrm>
              <a:off x="-1964275" y="3977375"/>
              <a:ext cx="102600" cy="85350"/>
            </a:xfrm>
            <a:custGeom>
              <a:rect b="b" l="l" r="r" t="t"/>
              <a:pathLst>
                <a:path extrusionOk="0" h="3414" w="4104">
                  <a:moveTo>
                    <a:pt x="3439" y="0"/>
                  </a:moveTo>
                  <a:cubicBezTo>
                    <a:pt x="3010" y="0"/>
                    <a:pt x="3012" y="466"/>
                    <a:pt x="2814" y="700"/>
                  </a:cubicBezTo>
                  <a:cubicBezTo>
                    <a:pt x="2665" y="1145"/>
                    <a:pt x="1946" y="1335"/>
                    <a:pt x="1925" y="1758"/>
                  </a:cubicBezTo>
                  <a:cubicBezTo>
                    <a:pt x="1862" y="2836"/>
                    <a:pt x="635" y="2562"/>
                    <a:pt x="1" y="3090"/>
                  </a:cubicBezTo>
                  <a:cubicBezTo>
                    <a:pt x="278" y="3316"/>
                    <a:pt x="585" y="3413"/>
                    <a:pt x="902" y="3413"/>
                  </a:cubicBezTo>
                  <a:cubicBezTo>
                    <a:pt x="2401" y="3413"/>
                    <a:pt x="4103" y="1232"/>
                    <a:pt x="3702" y="45"/>
                  </a:cubicBezTo>
                  <a:cubicBezTo>
                    <a:pt x="3599" y="14"/>
                    <a:pt x="3513" y="0"/>
                    <a:pt x="3439" y="0"/>
                  </a:cubicBezTo>
                  <a:close/>
                </a:path>
              </a:pathLst>
            </a:custGeom>
            <a:solidFill>
              <a:srgbClr val="FFD400">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5" name="Google Shape;5775;p32"/>
            <p:cNvSpPr/>
            <p:nvPr/>
          </p:nvSpPr>
          <p:spPr>
            <a:xfrm>
              <a:off x="-2311650" y="3692450"/>
              <a:ext cx="94325" cy="88925"/>
            </a:xfrm>
            <a:custGeom>
              <a:rect b="b" l="l" r="r" t="t"/>
              <a:pathLst>
                <a:path extrusionOk="0" h="3557" w="3773">
                  <a:moveTo>
                    <a:pt x="3321" y="0"/>
                  </a:moveTo>
                  <a:lnTo>
                    <a:pt x="3321" y="0"/>
                  </a:lnTo>
                  <a:cubicBezTo>
                    <a:pt x="1354" y="550"/>
                    <a:pt x="3109" y="2411"/>
                    <a:pt x="910" y="2749"/>
                  </a:cubicBezTo>
                  <a:cubicBezTo>
                    <a:pt x="635" y="2961"/>
                    <a:pt x="43" y="2686"/>
                    <a:pt x="0" y="3215"/>
                  </a:cubicBezTo>
                  <a:cubicBezTo>
                    <a:pt x="318" y="3453"/>
                    <a:pt x="646" y="3557"/>
                    <a:pt x="967" y="3557"/>
                  </a:cubicBezTo>
                  <a:cubicBezTo>
                    <a:pt x="2441" y="3557"/>
                    <a:pt x="3772" y="1372"/>
                    <a:pt x="3321" y="0"/>
                  </a:cubicBezTo>
                  <a:close/>
                </a:path>
              </a:pathLst>
            </a:custGeom>
            <a:solidFill>
              <a:srgbClr val="FFD400">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6" name="Google Shape;5776;p32"/>
            <p:cNvSpPr/>
            <p:nvPr/>
          </p:nvSpPr>
          <p:spPr>
            <a:xfrm>
              <a:off x="-1678225" y="3763825"/>
              <a:ext cx="87800" cy="86200"/>
            </a:xfrm>
            <a:custGeom>
              <a:rect b="b" l="l" r="r" t="t"/>
              <a:pathLst>
                <a:path extrusionOk="0" h="3448" w="3512">
                  <a:moveTo>
                    <a:pt x="2538" y="0"/>
                  </a:moveTo>
                  <a:lnTo>
                    <a:pt x="2538" y="0"/>
                  </a:lnTo>
                  <a:cubicBezTo>
                    <a:pt x="2010" y="360"/>
                    <a:pt x="1777" y="1037"/>
                    <a:pt x="1016" y="1163"/>
                  </a:cubicBezTo>
                  <a:cubicBezTo>
                    <a:pt x="614" y="1375"/>
                    <a:pt x="550" y="1819"/>
                    <a:pt x="275" y="2136"/>
                  </a:cubicBezTo>
                  <a:cubicBezTo>
                    <a:pt x="0" y="2454"/>
                    <a:pt x="297" y="3448"/>
                    <a:pt x="783" y="3448"/>
                  </a:cubicBezTo>
                  <a:cubicBezTo>
                    <a:pt x="1756" y="3384"/>
                    <a:pt x="3088" y="3363"/>
                    <a:pt x="2708" y="2157"/>
                  </a:cubicBezTo>
                  <a:lnTo>
                    <a:pt x="2581" y="2115"/>
                  </a:lnTo>
                  <a:cubicBezTo>
                    <a:pt x="2242" y="2263"/>
                    <a:pt x="2306" y="2644"/>
                    <a:pt x="2010" y="2792"/>
                  </a:cubicBezTo>
                  <a:cubicBezTo>
                    <a:pt x="1919" y="2832"/>
                    <a:pt x="1780" y="2858"/>
                    <a:pt x="1669" y="2858"/>
                  </a:cubicBezTo>
                  <a:cubicBezTo>
                    <a:pt x="1547" y="2858"/>
                    <a:pt x="1458" y="2827"/>
                    <a:pt x="1502" y="2750"/>
                  </a:cubicBezTo>
                  <a:cubicBezTo>
                    <a:pt x="1735" y="2390"/>
                    <a:pt x="1291" y="1798"/>
                    <a:pt x="2010" y="1629"/>
                  </a:cubicBezTo>
                  <a:cubicBezTo>
                    <a:pt x="2581" y="1396"/>
                    <a:pt x="3511" y="296"/>
                    <a:pt x="2538" y="0"/>
                  </a:cubicBezTo>
                  <a:close/>
                </a:path>
              </a:pathLst>
            </a:custGeom>
            <a:solidFill>
              <a:srgbClr val="FFD400">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7" name="Google Shape;5777;p32"/>
            <p:cNvSpPr/>
            <p:nvPr/>
          </p:nvSpPr>
          <p:spPr>
            <a:xfrm>
              <a:off x="-2786250" y="4057250"/>
              <a:ext cx="89275" cy="103275"/>
            </a:xfrm>
            <a:custGeom>
              <a:rect b="b" l="l" r="r" t="t"/>
              <a:pathLst>
                <a:path extrusionOk="0" h="4131" w="3571">
                  <a:moveTo>
                    <a:pt x="3320" y="1"/>
                  </a:moveTo>
                  <a:cubicBezTo>
                    <a:pt x="3281" y="1"/>
                    <a:pt x="3236" y="14"/>
                    <a:pt x="3186" y="43"/>
                  </a:cubicBezTo>
                  <a:cubicBezTo>
                    <a:pt x="1875" y="297"/>
                    <a:pt x="902" y="1799"/>
                    <a:pt x="500" y="2941"/>
                  </a:cubicBezTo>
                  <a:cubicBezTo>
                    <a:pt x="0" y="3367"/>
                    <a:pt x="808" y="4130"/>
                    <a:pt x="1326" y="4130"/>
                  </a:cubicBezTo>
                  <a:cubicBezTo>
                    <a:pt x="1553" y="4130"/>
                    <a:pt x="1725" y="3983"/>
                    <a:pt x="1705" y="3596"/>
                  </a:cubicBezTo>
                  <a:cubicBezTo>
                    <a:pt x="1748" y="3195"/>
                    <a:pt x="1134" y="2793"/>
                    <a:pt x="1473" y="2454"/>
                  </a:cubicBezTo>
                  <a:cubicBezTo>
                    <a:pt x="2107" y="1862"/>
                    <a:pt x="2424" y="1016"/>
                    <a:pt x="3334" y="614"/>
                  </a:cubicBezTo>
                  <a:cubicBezTo>
                    <a:pt x="3570" y="487"/>
                    <a:pt x="3557" y="1"/>
                    <a:pt x="3320" y="1"/>
                  </a:cubicBezTo>
                  <a:close/>
                </a:path>
              </a:pathLst>
            </a:custGeom>
            <a:solidFill>
              <a:srgbClr val="FFD400">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8" name="Google Shape;5778;p32"/>
            <p:cNvSpPr/>
            <p:nvPr/>
          </p:nvSpPr>
          <p:spPr>
            <a:xfrm>
              <a:off x="-1699900" y="4050150"/>
              <a:ext cx="94675" cy="82875"/>
            </a:xfrm>
            <a:custGeom>
              <a:rect b="b" l="l" r="r" t="t"/>
              <a:pathLst>
                <a:path extrusionOk="0" h="3315" w="3787">
                  <a:moveTo>
                    <a:pt x="2841" y="0"/>
                  </a:moveTo>
                  <a:cubicBezTo>
                    <a:pt x="2127" y="0"/>
                    <a:pt x="1428" y="2279"/>
                    <a:pt x="952" y="2590"/>
                  </a:cubicBezTo>
                  <a:cubicBezTo>
                    <a:pt x="719" y="2759"/>
                    <a:pt x="0" y="2611"/>
                    <a:pt x="402" y="3225"/>
                  </a:cubicBezTo>
                  <a:cubicBezTo>
                    <a:pt x="528" y="3288"/>
                    <a:pt x="645" y="3315"/>
                    <a:pt x="756" y="3315"/>
                  </a:cubicBezTo>
                  <a:cubicBezTo>
                    <a:pt x="1391" y="3315"/>
                    <a:pt x="1814" y="2413"/>
                    <a:pt x="2390" y="2125"/>
                  </a:cubicBezTo>
                  <a:cubicBezTo>
                    <a:pt x="2919" y="1596"/>
                    <a:pt x="3786" y="1089"/>
                    <a:pt x="3173" y="179"/>
                  </a:cubicBezTo>
                  <a:cubicBezTo>
                    <a:pt x="3062" y="55"/>
                    <a:pt x="2952" y="0"/>
                    <a:pt x="2841" y="0"/>
                  </a:cubicBezTo>
                  <a:close/>
                </a:path>
              </a:pathLst>
            </a:custGeom>
            <a:solidFill>
              <a:srgbClr val="FFD400">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9" name="Google Shape;5779;p32"/>
            <p:cNvSpPr/>
            <p:nvPr/>
          </p:nvSpPr>
          <p:spPr>
            <a:xfrm>
              <a:off x="-2789625" y="3788150"/>
              <a:ext cx="65050" cy="96625"/>
            </a:xfrm>
            <a:custGeom>
              <a:rect b="b" l="l" r="r" t="t"/>
              <a:pathLst>
                <a:path extrusionOk="0" h="3865" w="2602">
                  <a:moveTo>
                    <a:pt x="1840" y="0"/>
                  </a:moveTo>
                  <a:lnTo>
                    <a:pt x="1840" y="0"/>
                  </a:lnTo>
                  <a:cubicBezTo>
                    <a:pt x="1312" y="1481"/>
                    <a:pt x="1502" y="2813"/>
                    <a:pt x="0" y="3849"/>
                  </a:cubicBezTo>
                  <a:cubicBezTo>
                    <a:pt x="99" y="3859"/>
                    <a:pt x="189" y="3864"/>
                    <a:pt x="273" y="3864"/>
                  </a:cubicBezTo>
                  <a:cubicBezTo>
                    <a:pt x="1228" y="3864"/>
                    <a:pt x="1253" y="3226"/>
                    <a:pt x="1798" y="2623"/>
                  </a:cubicBezTo>
                  <a:cubicBezTo>
                    <a:pt x="2602" y="2073"/>
                    <a:pt x="2559" y="719"/>
                    <a:pt x="1840" y="0"/>
                  </a:cubicBezTo>
                  <a:close/>
                </a:path>
              </a:pathLst>
            </a:custGeom>
            <a:solidFill>
              <a:srgbClr val="FFD400">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0" name="Google Shape;5780;p32"/>
            <p:cNvSpPr/>
            <p:nvPr/>
          </p:nvSpPr>
          <p:spPr>
            <a:xfrm>
              <a:off x="-1955800" y="3959800"/>
              <a:ext cx="84075" cy="62725"/>
            </a:xfrm>
            <a:custGeom>
              <a:rect b="b" l="l" r="r" t="t"/>
              <a:pathLst>
                <a:path extrusionOk="0" h="2509" w="3363">
                  <a:moveTo>
                    <a:pt x="2039" y="1"/>
                  </a:moveTo>
                  <a:cubicBezTo>
                    <a:pt x="1810" y="1"/>
                    <a:pt x="1590" y="17"/>
                    <a:pt x="1417" y="29"/>
                  </a:cubicBezTo>
                  <a:cubicBezTo>
                    <a:pt x="1840" y="1361"/>
                    <a:pt x="0" y="1425"/>
                    <a:pt x="402" y="2228"/>
                  </a:cubicBezTo>
                  <a:cubicBezTo>
                    <a:pt x="582" y="2430"/>
                    <a:pt x="773" y="2509"/>
                    <a:pt x="968" y="2509"/>
                  </a:cubicBezTo>
                  <a:cubicBezTo>
                    <a:pt x="1551" y="2509"/>
                    <a:pt x="2173" y="1800"/>
                    <a:pt x="2665" y="1530"/>
                  </a:cubicBezTo>
                  <a:cubicBezTo>
                    <a:pt x="2897" y="1277"/>
                    <a:pt x="2771" y="748"/>
                    <a:pt x="3363" y="748"/>
                  </a:cubicBezTo>
                  <a:cubicBezTo>
                    <a:pt x="3332" y="117"/>
                    <a:pt x="2652" y="1"/>
                    <a:pt x="2039" y="1"/>
                  </a:cubicBezTo>
                  <a:close/>
                </a:path>
              </a:pathLst>
            </a:custGeom>
            <a:solidFill>
              <a:srgbClr val="FFD400">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1" name="Google Shape;5781;p32"/>
            <p:cNvSpPr/>
            <p:nvPr/>
          </p:nvSpPr>
          <p:spPr>
            <a:xfrm>
              <a:off x="-2043050" y="3795025"/>
              <a:ext cx="43900" cy="86200"/>
            </a:xfrm>
            <a:custGeom>
              <a:rect b="b" l="l" r="r" t="t"/>
              <a:pathLst>
                <a:path extrusionOk="0" h="3448" w="1756">
                  <a:moveTo>
                    <a:pt x="741" y="0"/>
                  </a:moveTo>
                  <a:cubicBezTo>
                    <a:pt x="587" y="0"/>
                    <a:pt x="455" y="42"/>
                    <a:pt x="402" y="233"/>
                  </a:cubicBezTo>
                  <a:cubicBezTo>
                    <a:pt x="1756" y="867"/>
                    <a:pt x="0" y="1840"/>
                    <a:pt x="212" y="2771"/>
                  </a:cubicBezTo>
                  <a:cubicBezTo>
                    <a:pt x="233" y="3045"/>
                    <a:pt x="64" y="3426"/>
                    <a:pt x="593" y="3447"/>
                  </a:cubicBezTo>
                  <a:cubicBezTo>
                    <a:pt x="1692" y="3405"/>
                    <a:pt x="1142" y="1375"/>
                    <a:pt x="1692" y="571"/>
                  </a:cubicBezTo>
                  <a:cubicBezTo>
                    <a:pt x="1354" y="486"/>
                    <a:pt x="1523" y="106"/>
                    <a:pt x="1206" y="21"/>
                  </a:cubicBezTo>
                  <a:cubicBezTo>
                    <a:pt x="1178" y="25"/>
                    <a:pt x="1149" y="27"/>
                    <a:pt x="1119" y="27"/>
                  </a:cubicBezTo>
                  <a:cubicBezTo>
                    <a:pt x="999" y="27"/>
                    <a:pt x="863" y="0"/>
                    <a:pt x="741" y="0"/>
                  </a:cubicBezTo>
                  <a:close/>
                </a:path>
              </a:pathLst>
            </a:custGeom>
            <a:solidFill>
              <a:srgbClr val="FFD400">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2" name="Google Shape;5782;p32"/>
            <p:cNvSpPr/>
            <p:nvPr/>
          </p:nvSpPr>
          <p:spPr>
            <a:xfrm>
              <a:off x="-1207125" y="3842325"/>
              <a:ext cx="99900" cy="81125"/>
            </a:xfrm>
            <a:custGeom>
              <a:rect b="b" l="l" r="r" t="t"/>
              <a:pathLst>
                <a:path extrusionOk="0" h="3245" w="3996">
                  <a:moveTo>
                    <a:pt x="3626" y="1"/>
                  </a:moveTo>
                  <a:cubicBezTo>
                    <a:pt x="3227" y="1"/>
                    <a:pt x="2608" y="447"/>
                    <a:pt x="2813" y="857"/>
                  </a:cubicBezTo>
                  <a:cubicBezTo>
                    <a:pt x="2708" y="1788"/>
                    <a:pt x="614" y="2253"/>
                    <a:pt x="1" y="3057"/>
                  </a:cubicBezTo>
                  <a:cubicBezTo>
                    <a:pt x="184" y="3187"/>
                    <a:pt x="386" y="3245"/>
                    <a:pt x="600" y="3245"/>
                  </a:cubicBezTo>
                  <a:cubicBezTo>
                    <a:pt x="1841" y="3245"/>
                    <a:pt x="3462" y="1307"/>
                    <a:pt x="3913" y="477"/>
                  </a:cubicBezTo>
                  <a:cubicBezTo>
                    <a:pt x="3995" y="133"/>
                    <a:pt x="3843" y="1"/>
                    <a:pt x="3626" y="1"/>
                  </a:cubicBezTo>
                  <a:close/>
                </a:path>
              </a:pathLst>
            </a:custGeom>
            <a:solidFill>
              <a:srgbClr val="FFD400">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3" name="Google Shape;5783;p32"/>
            <p:cNvSpPr/>
            <p:nvPr/>
          </p:nvSpPr>
          <p:spPr>
            <a:xfrm>
              <a:off x="-1440825" y="3903950"/>
              <a:ext cx="90450" cy="87775"/>
            </a:xfrm>
            <a:custGeom>
              <a:rect b="b" l="l" r="r" t="t"/>
              <a:pathLst>
                <a:path extrusionOk="0" h="3511" w="3618">
                  <a:moveTo>
                    <a:pt x="3045" y="1"/>
                  </a:moveTo>
                  <a:cubicBezTo>
                    <a:pt x="2929" y="1"/>
                    <a:pt x="2820" y="50"/>
                    <a:pt x="2750" y="169"/>
                  </a:cubicBezTo>
                  <a:cubicBezTo>
                    <a:pt x="2390" y="740"/>
                    <a:pt x="3152" y="1607"/>
                    <a:pt x="2221" y="1755"/>
                  </a:cubicBezTo>
                  <a:cubicBezTo>
                    <a:pt x="1735" y="2178"/>
                    <a:pt x="1" y="2728"/>
                    <a:pt x="1016" y="3511"/>
                  </a:cubicBezTo>
                  <a:cubicBezTo>
                    <a:pt x="1798" y="2876"/>
                    <a:pt x="3575" y="2601"/>
                    <a:pt x="3427" y="1396"/>
                  </a:cubicBezTo>
                  <a:cubicBezTo>
                    <a:pt x="3617" y="1078"/>
                    <a:pt x="3427" y="740"/>
                    <a:pt x="3554" y="444"/>
                  </a:cubicBezTo>
                  <a:cubicBezTo>
                    <a:pt x="3540" y="203"/>
                    <a:pt x="3279" y="1"/>
                    <a:pt x="3045" y="1"/>
                  </a:cubicBezTo>
                  <a:close/>
                </a:path>
              </a:pathLst>
            </a:custGeom>
            <a:solidFill>
              <a:srgbClr val="FFD400">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4" name="Google Shape;5784;p32"/>
            <p:cNvSpPr/>
            <p:nvPr/>
          </p:nvSpPr>
          <p:spPr>
            <a:xfrm>
              <a:off x="-2317450" y="3668875"/>
              <a:ext cx="96225" cy="98400"/>
            </a:xfrm>
            <a:custGeom>
              <a:rect b="b" l="l" r="r" t="t"/>
              <a:pathLst>
                <a:path extrusionOk="0" h="3936" w="3849">
                  <a:moveTo>
                    <a:pt x="1791" y="0"/>
                  </a:moveTo>
                  <a:cubicBezTo>
                    <a:pt x="1353" y="0"/>
                    <a:pt x="906" y="63"/>
                    <a:pt x="825" y="457"/>
                  </a:cubicBezTo>
                  <a:cubicBezTo>
                    <a:pt x="1163" y="1091"/>
                    <a:pt x="359" y="1683"/>
                    <a:pt x="867" y="2275"/>
                  </a:cubicBezTo>
                  <a:cubicBezTo>
                    <a:pt x="874" y="2276"/>
                    <a:pt x="881" y="2276"/>
                    <a:pt x="888" y="2276"/>
                  </a:cubicBezTo>
                  <a:cubicBezTo>
                    <a:pt x="1665" y="2276"/>
                    <a:pt x="1339" y="1130"/>
                    <a:pt x="2051" y="795"/>
                  </a:cubicBezTo>
                  <a:lnTo>
                    <a:pt x="2051" y="795"/>
                  </a:lnTo>
                  <a:cubicBezTo>
                    <a:pt x="2013" y="1637"/>
                    <a:pt x="1854" y="3241"/>
                    <a:pt x="805" y="3241"/>
                  </a:cubicBezTo>
                  <a:cubicBezTo>
                    <a:pt x="695" y="3241"/>
                    <a:pt x="575" y="3223"/>
                    <a:pt x="444" y="3185"/>
                  </a:cubicBezTo>
                  <a:lnTo>
                    <a:pt x="444" y="3185"/>
                  </a:lnTo>
                  <a:cubicBezTo>
                    <a:pt x="1" y="3642"/>
                    <a:pt x="446" y="3936"/>
                    <a:pt x="907" y="3936"/>
                  </a:cubicBezTo>
                  <a:cubicBezTo>
                    <a:pt x="1151" y="3936"/>
                    <a:pt x="1398" y="3854"/>
                    <a:pt x="1523" y="3671"/>
                  </a:cubicBezTo>
                  <a:cubicBezTo>
                    <a:pt x="2009" y="3523"/>
                    <a:pt x="2284" y="3121"/>
                    <a:pt x="2643" y="2868"/>
                  </a:cubicBezTo>
                  <a:lnTo>
                    <a:pt x="2643" y="2550"/>
                  </a:lnTo>
                  <a:cubicBezTo>
                    <a:pt x="1671" y="1958"/>
                    <a:pt x="3849" y="1556"/>
                    <a:pt x="2453" y="12"/>
                  </a:cubicBezTo>
                  <a:lnTo>
                    <a:pt x="2453" y="12"/>
                  </a:lnTo>
                  <a:cubicBezTo>
                    <a:pt x="2425" y="14"/>
                    <a:pt x="2395" y="14"/>
                    <a:pt x="2363" y="14"/>
                  </a:cubicBezTo>
                  <a:cubicBezTo>
                    <a:pt x="2200" y="14"/>
                    <a:pt x="1997" y="0"/>
                    <a:pt x="1791" y="0"/>
                  </a:cubicBezTo>
                  <a:close/>
                </a:path>
              </a:pathLst>
            </a:custGeom>
            <a:solidFill>
              <a:srgbClr val="FFD400">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5" name="Google Shape;5785;p32"/>
            <p:cNvSpPr/>
            <p:nvPr/>
          </p:nvSpPr>
          <p:spPr>
            <a:xfrm>
              <a:off x="-2754200" y="4058850"/>
              <a:ext cx="89900" cy="74375"/>
            </a:xfrm>
            <a:custGeom>
              <a:rect b="b" l="l" r="r" t="t"/>
              <a:pathLst>
                <a:path extrusionOk="0" h="2975" w="3596">
                  <a:moveTo>
                    <a:pt x="2052" y="0"/>
                  </a:moveTo>
                  <a:lnTo>
                    <a:pt x="2052" y="0"/>
                  </a:lnTo>
                  <a:cubicBezTo>
                    <a:pt x="2094" y="170"/>
                    <a:pt x="2115" y="339"/>
                    <a:pt x="1904" y="445"/>
                  </a:cubicBezTo>
                  <a:cubicBezTo>
                    <a:pt x="1333" y="762"/>
                    <a:pt x="0" y="2496"/>
                    <a:pt x="698" y="2919"/>
                  </a:cubicBezTo>
                  <a:cubicBezTo>
                    <a:pt x="785" y="2957"/>
                    <a:pt x="864" y="2974"/>
                    <a:pt x="936" y="2974"/>
                  </a:cubicBezTo>
                  <a:cubicBezTo>
                    <a:pt x="1184" y="2974"/>
                    <a:pt x="1360" y="2782"/>
                    <a:pt x="1523" y="2602"/>
                  </a:cubicBezTo>
                  <a:cubicBezTo>
                    <a:pt x="1988" y="1671"/>
                    <a:pt x="2919" y="1164"/>
                    <a:pt x="3596" y="445"/>
                  </a:cubicBezTo>
                  <a:cubicBezTo>
                    <a:pt x="3543" y="127"/>
                    <a:pt x="3268" y="80"/>
                    <a:pt x="2951" y="80"/>
                  </a:cubicBezTo>
                  <a:cubicBezTo>
                    <a:pt x="2815" y="80"/>
                    <a:pt x="2671" y="89"/>
                    <a:pt x="2534" y="89"/>
                  </a:cubicBezTo>
                  <a:cubicBezTo>
                    <a:pt x="2351" y="89"/>
                    <a:pt x="2179" y="73"/>
                    <a:pt x="2052" y="0"/>
                  </a:cubicBezTo>
                  <a:close/>
                </a:path>
              </a:pathLst>
            </a:custGeom>
            <a:solidFill>
              <a:srgbClr val="FFD400">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6" name="Google Shape;5786;p32"/>
            <p:cNvSpPr/>
            <p:nvPr/>
          </p:nvSpPr>
          <p:spPr>
            <a:xfrm>
              <a:off x="-1445700" y="3896300"/>
              <a:ext cx="88975" cy="104875"/>
            </a:xfrm>
            <a:custGeom>
              <a:rect b="b" l="l" r="r" t="t"/>
              <a:pathLst>
                <a:path extrusionOk="0" h="4195" w="3559">
                  <a:moveTo>
                    <a:pt x="2453" y="1"/>
                  </a:moveTo>
                  <a:cubicBezTo>
                    <a:pt x="2421" y="1"/>
                    <a:pt x="2387" y="4"/>
                    <a:pt x="2353" y="10"/>
                  </a:cubicBezTo>
                  <a:cubicBezTo>
                    <a:pt x="2036" y="263"/>
                    <a:pt x="1697" y="454"/>
                    <a:pt x="1316" y="581"/>
                  </a:cubicBezTo>
                  <a:cubicBezTo>
                    <a:pt x="1278" y="1166"/>
                    <a:pt x="1545" y="1268"/>
                    <a:pt x="1822" y="1268"/>
                  </a:cubicBezTo>
                  <a:cubicBezTo>
                    <a:pt x="1970" y="1268"/>
                    <a:pt x="2120" y="1239"/>
                    <a:pt x="2229" y="1239"/>
                  </a:cubicBezTo>
                  <a:cubicBezTo>
                    <a:pt x="2366" y="1239"/>
                    <a:pt x="2436" y="1285"/>
                    <a:pt x="2353" y="1490"/>
                  </a:cubicBezTo>
                  <a:cubicBezTo>
                    <a:pt x="1972" y="2273"/>
                    <a:pt x="724" y="2357"/>
                    <a:pt x="534" y="3288"/>
                  </a:cubicBezTo>
                  <a:cubicBezTo>
                    <a:pt x="1" y="3751"/>
                    <a:pt x="212" y="4195"/>
                    <a:pt x="588" y="4195"/>
                  </a:cubicBezTo>
                  <a:cubicBezTo>
                    <a:pt x="778" y="4195"/>
                    <a:pt x="1011" y="4080"/>
                    <a:pt x="1211" y="3795"/>
                  </a:cubicBezTo>
                  <a:cubicBezTo>
                    <a:pt x="640" y="2865"/>
                    <a:pt x="2120" y="2759"/>
                    <a:pt x="2501" y="2167"/>
                  </a:cubicBezTo>
                  <a:cubicBezTo>
                    <a:pt x="3558" y="1977"/>
                    <a:pt x="2459" y="771"/>
                    <a:pt x="3241" y="285"/>
                  </a:cubicBezTo>
                  <a:cubicBezTo>
                    <a:pt x="2954" y="246"/>
                    <a:pt x="2754" y="1"/>
                    <a:pt x="2453" y="1"/>
                  </a:cubicBezTo>
                  <a:close/>
                </a:path>
              </a:pathLst>
            </a:custGeom>
            <a:solidFill>
              <a:srgbClr val="FFD400">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7" name="Google Shape;5787;p32"/>
            <p:cNvSpPr/>
            <p:nvPr/>
          </p:nvSpPr>
          <p:spPr>
            <a:xfrm>
              <a:off x="-2068950" y="3801350"/>
              <a:ext cx="38075" cy="101025"/>
            </a:xfrm>
            <a:custGeom>
              <a:rect b="b" l="l" r="r" t="t"/>
              <a:pathLst>
                <a:path extrusionOk="0" h="4041" w="1523">
                  <a:moveTo>
                    <a:pt x="1438" y="1"/>
                  </a:moveTo>
                  <a:cubicBezTo>
                    <a:pt x="317" y="466"/>
                    <a:pt x="571" y="1629"/>
                    <a:pt x="148" y="2496"/>
                  </a:cubicBezTo>
                  <a:cubicBezTo>
                    <a:pt x="381" y="3025"/>
                    <a:pt x="0" y="3829"/>
                    <a:pt x="1015" y="4040"/>
                  </a:cubicBezTo>
                  <a:cubicBezTo>
                    <a:pt x="1332" y="3998"/>
                    <a:pt x="1311" y="3892"/>
                    <a:pt x="1184" y="3660"/>
                  </a:cubicBezTo>
                  <a:cubicBezTo>
                    <a:pt x="190" y="2412"/>
                    <a:pt x="1523" y="1270"/>
                    <a:pt x="1438" y="1"/>
                  </a:cubicBezTo>
                  <a:close/>
                </a:path>
              </a:pathLst>
            </a:custGeom>
            <a:solidFill>
              <a:srgbClr val="FFD400">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8" name="Google Shape;5788;p32"/>
            <p:cNvSpPr/>
            <p:nvPr/>
          </p:nvSpPr>
          <p:spPr>
            <a:xfrm>
              <a:off x="-1966375" y="3961950"/>
              <a:ext cx="61350" cy="83775"/>
            </a:xfrm>
            <a:custGeom>
              <a:rect b="b" l="l" r="r" t="t"/>
              <a:pathLst>
                <a:path extrusionOk="0" h="3351" w="2454">
                  <a:moveTo>
                    <a:pt x="1687" y="0"/>
                  </a:moveTo>
                  <a:cubicBezTo>
                    <a:pt x="1476" y="0"/>
                    <a:pt x="1240" y="400"/>
                    <a:pt x="1036" y="493"/>
                  </a:cubicBezTo>
                  <a:cubicBezTo>
                    <a:pt x="1142" y="1064"/>
                    <a:pt x="656" y="1381"/>
                    <a:pt x="317" y="1762"/>
                  </a:cubicBezTo>
                  <a:cubicBezTo>
                    <a:pt x="0" y="2290"/>
                    <a:pt x="402" y="2734"/>
                    <a:pt x="571" y="3179"/>
                  </a:cubicBezTo>
                  <a:cubicBezTo>
                    <a:pt x="615" y="3310"/>
                    <a:pt x="743" y="3351"/>
                    <a:pt x="892" y="3351"/>
                  </a:cubicBezTo>
                  <a:cubicBezTo>
                    <a:pt x="1032" y="3351"/>
                    <a:pt x="1189" y="3315"/>
                    <a:pt x="1311" y="3284"/>
                  </a:cubicBezTo>
                  <a:cubicBezTo>
                    <a:pt x="1967" y="3136"/>
                    <a:pt x="1565" y="2586"/>
                    <a:pt x="1777" y="2269"/>
                  </a:cubicBezTo>
                  <a:lnTo>
                    <a:pt x="1777" y="2269"/>
                  </a:lnTo>
                  <a:cubicBezTo>
                    <a:pt x="1701" y="2283"/>
                    <a:pt x="1629" y="2289"/>
                    <a:pt x="1560" y="2289"/>
                  </a:cubicBezTo>
                  <a:cubicBezTo>
                    <a:pt x="901" y="2289"/>
                    <a:pt x="610" y="1691"/>
                    <a:pt x="1396" y="1423"/>
                  </a:cubicBezTo>
                  <a:cubicBezTo>
                    <a:pt x="2453" y="1127"/>
                    <a:pt x="2136" y="598"/>
                    <a:pt x="1777" y="27"/>
                  </a:cubicBezTo>
                  <a:cubicBezTo>
                    <a:pt x="1747" y="9"/>
                    <a:pt x="1717" y="0"/>
                    <a:pt x="1687" y="0"/>
                  </a:cubicBezTo>
                  <a:close/>
                </a:path>
              </a:pathLst>
            </a:custGeom>
            <a:solidFill>
              <a:srgbClr val="FFD400">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9" name="Google Shape;5789;p32"/>
            <p:cNvSpPr/>
            <p:nvPr/>
          </p:nvSpPr>
          <p:spPr>
            <a:xfrm>
              <a:off x="-2808675" y="3778450"/>
              <a:ext cx="49750" cy="85475"/>
            </a:xfrm>
            <a:custGeom>
              <a:rect b="b" l="l" r="r" t="t"/>
              <a:pathLst>
                <a:path extrusionOk="0" h="3419" w="1990">
                  <a:moveTo>
                    <a:pt x="1208" y="0"/>
                  </a:moveTo>
                  <a:cubicBezTo>
                    <a:pt x="771" y="0"/>
                    <a:pt x="203" y="848"/>
                    <a:pt x="170" y="1213"/>
                  </a:cubicBezTo>
                  <a:cubicBezTo>
                    <a:pt x="149" y="1572"/>
                    <a:pt x="86" y="1932"/>
                    <a:pt x="276" y="2270"/>
                  </a:cubicBezTo>
                  <a:cubicBezTo>
                    <a:pt x="377" y="2317"/>
                    <a:pt x="456" y="2337"/>
                    <a:pt x="519" y="2337"/>
                  </a:cubicBezTo>
                  <a:cubicBezTo>
                    <a:pt x="852" y="2337"/>
                    <a:pt x="738" y="1784"/>
                    <a:pt x="1058" y="1784"/>
                  </a:cubicBezTo>
                  <a:cubicBezTo>
                    <a:pt x="1376" y="3412"/>
                    <a:pt x="191" y="2440"/>
                    <a:pt x="1" y="3137"/>
                  </a:cubicBezTo>
                  <a:cubicBezTo>
                    <a:pt x="170" y="3351"/>
                    <a:pt x="359" y="3419"/>
                    <a:pt x="551" y="3419"/>
                  </a:cubicBezTo>
                  <a:cubicBezTo>
                    <a:pt x="816" y="3419"/>
                    <a:pt x="1089" y="3292"/>
                    <a:pt x="1333" y="3243"/>
                  </a:cubicBezTo>
                  <a:cubicBezTo>
                    <a:pt x="1989" y="3095"/>
                    <a:pt x="1672" y="1551"/>
                    <a:pt x="1460" y="1086"/>
                  </a:cubicBezTo>
                  <a:cubicBezTo>
                    <a:pt x="1249" y="832"/>
                    <a:pt x="1270" y="452"/>
                    <a:pt x="1524" y="219"/>
                  </a:cubicBezTo>
                  <a:cubicBezTo>
                    <a:pt x="1437" y="64"/>
                    <a:pt x="1327" y="0"/>
                    <a:pt x="1208" y="0"/>
                  </a:cubicBezTo>
                  <a:close/>
                </a:path>
              </a:pathLst>
            </a:custGeom>
            <a:solidFill>
              <a:srgbClr val="FFD400">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0" name="Google Shape;5790;p32"/>
            <p:cNvSpPr/>
            <p:nvPr/>
          </p:nvSpPr>
          <p:spPr>
            <a:xfrm>
              <a:off x="-1088675" y="3593575"/>
              <a:ext cx="68750" cy="87825"/>
            </a:xfrm>
            <a:custGeom>
              <a:rect b="b" l="l" r="r" t="t"/>
              <a:pathLst>
                <a:path extrusionOk="0" h="3513" w="2750">
                  <a:moveTo>
                    <a:pt x="2580" y="0"/>
                  </a:moveTo>
                  <a:lnTo>
                    <a:pt x="2580" y="0"/>
                  </a:lnTo>
                  <a:cubicBezTo>
                    <a:pt x="1544" y="64"/>
                    <a:pt x="635" y="1481"/>
                    <a:pt x="317" y="2369"/>
                  </a:cubicBezTo>
                  <a:cubicBezTo>
                    <a:pt x="0" y="2813"/>
                    <a:pt x="317" y="3194"/>
                    <a:pt x="677" y="3490"/>
                  </a:cubicBezTo>
                  <a:cubicBezTo>
                    <a:pt x="793" y="3505"/>
                    <a:pt x="890" y="3512"/>
                    <a:pt x="969" y="3512"/>
                  </a:cubicBezTo>
                  <a:cubicBezTo>
                    <a:pt x="1875" y="3512"/>
                    <a:pt x="589" y="2577"/>
                    <a:pt x="1036" y="2052"/>
                  </a:cubicBezTo>
                  <a:cubicBezTo>
                    <a:pt x="1269" y="1819"/>
                    <a:pt x="1354" y="1502"/>
                    <a:pt x="1607" y="1248"/>
                  </a:cubicBezTo>
                  <a:cubicBezTo>
                    <a:pt x="2750" y="1100"/>
                    <a:pt x="2305" y="825"/>
                    <a:pt x="2580" y="0"/>
                  </a:cubicBezTo>
                  <a:close/>
                </a:path>
              </a:pathLst>
            </a:custGeom>
            <a:solidFill>
              <a:srgbClr val="FFD400">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1" name="Google Shape;5791;p32"/>
            <p:cNvSpPr/>
            <p:nvPr/>
          </p:nvSpPr>
          <p:spPr>
            <a:xfrm>
              <a:off x="-1974075" y="3998050"/>
              <a:ext cx="84900" cy="53525"/>
            </a:xfrm>
            <a:custGeom>
              <a:rect b="b" l="l" r="r" t="t"/>
              <a:pathLst>
                <a:path extrusionOk="0" h="2141" w="3396">
                  <a:moveTo>
                    <a:pt x="3396" y="0"/>
                  </a:moveTo>
                  <a:cubicBezTo>
                    <a:pt x="2846" y="64"/>
                    <a:pt x="2381" y="360"/>
                    <a:pt x="2085" y="804"/>
                  </a:cubicBezTo>
                  <a:cubicBezTo>
                    <a:pt x="2063" y="1058"/>
                    <a:pt x="1408" y="1100"/>
                    <a:pt x="1810" y="1502"/>
                  </a:cubicBezTo>
                  <a:cubicBezTo>
                    <a:pt x="1915" y="1629"/>
                    <a:pt x="1810" y="1756"/>
                    <a:pt x="1598" y="1777"/>
                  </a:cubicBezTo>
                  <a:cubicBezTo>
                    <a:pt x="1545" y="1777"/>
                    <a:pt x="1481" y="1778"/>
                    <a:pt x="1413" y="1778"/>
                  </a:cubicBezTo>
                  <a:cubicBezTo>
                    <a:pt x="1212" y="1778"/>
                    <a:pt x="990" y="1766"/>
                    <a:pt x="1006" y="1671"/>
                  </a:cubicBezTo>
                  <a:cubicBezTo>
                    <a:pt x="1091" y="1164"/>
                    <a:pt x="308" y="677"/>
                    <a:pt x="985" y="170"/>
                  </a:cubicBezTo>
                  <a:cubicBezTo>
                    <a:pt x="874" y="59"/>
                    <a:pt x="742" y="11"/>
                    <a:pt x="612" y="11"/>
                  </a:cubicBezTo>
                  <a:cubicBezTo>
                    <a:pt x="298" y="11"/>
                    <a:pt x="0" y="296"/>
                    <a:pt x="75" y="656"/>
                  </a:cubicBezTo>
                  <a:cubicBezTo>
                    <a:pt x="33" y="1015"/>
                    <a:pt x="329" y="1290"/>
                    <a:pt x="350" y="1650"/>
                  </a:cubicBezTo>
                  <a:cubicBezTo>
                    <a:pt x="366" y="1986"/>
                    <a:pt x="552" y="2141"/>
                    <a:pt x="844" y="2141"/>
                  </a:cubicBezTo>
                  <a:cubicBezTo>
                    <a:pt x="937" y="2141"/>
                    <a:pt x="1041" y="2125"/>
                    <a:pt x="1154" y="2094"/>
                  </a:cubicBezTo>
                  <a:cubicBezTo>
                    <a:pt x="1767" y="1904"/>
                    <a:pt x="2677" y="1967"/>
                    <a:pt x="2465" y="1015"/>
                  </a:cubicBezTo>
                  <a:cubicBezTo>
                    <a:pt x="2634" y="656"/>
                    <a:pt x="3311" y="444"/>
                    <a:pt x="3396" y="0"/>
                  </a:cubicBezTo>
                  <a:close/>
                </a:path>
              </a:pathLst>
            </a:custGeom>
            <a:solidFill>
              <a:srgbClr val="FFD400">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2" name="Google Shape;5792;p32"/>
            <p:cNvSpPr/>
            <p:nvPr/>
          </p:nvSpPr>
          <p:spPr>
            <a:xfrm>
              <a:off x="-1722100" y="4027125"/>
              <a:ext cx="55525" cy="61375"/>
            </a:xfrm>
            <a:custGeom>
              <a:rect b="b" l="l" r="r" t="t"/>
              <a:pathLst>
                <a:path extrusionOk="0" h="2455" w="2221">
                  <a:moveTo>
                    <a:pt x="2221" y="1"/>
                  </a:moveTo>
                  <a:lnTo>
                    <a:pt x="2221" y="1"/>
                  </a:lnTo>
                  <a:cubicBezTo>
                    <a:pt x="804" y="318"/>
                    <a:pt x="360" y="1333"/>
                    <a:pt x="0" y="2390"/>
                  </a:cubicBezTo>
                  <a:cubicBezTo>
                    <a:pt x="108" y="2433"/>
                    <a:pt x="218" y="2455"/>
                    <a:pt x="327" y="2455"/>
                  </a:cubicBezTo>
                  <a:cubicBezTo>
                    <a:pt x="537" y="2455"/>
                    <a:pt x="742" y="2375"/>
                    <a:pt x="909" y="2221"/>
                  </a:cubicBezTo>
                  <a:cubicBezTo>
                    <a:pt x="1375" y="1862"/>
                    <a:pt x="1417" y="1227"/>
                    <a:pt x="2030" y="931"/>
                  </a:cubicBezTo>
                  <a:lnTo>
                    <a:pt x="2221" y="1"/>
                  </a:lnTo>
                  <a:close/>
                </a:path>
              </a:pathLst>
            </a:custGeom>
            <a:solidFill>
              <a:srgbClr val="FFD400">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3" name="Google Shape;5793;p32"/>
            <p:cNvSpPr/>
            <p:nvPr/>
          </p:nvSpPr>
          <p:spPr>
            <a:xfrm>
              <a:off x="-1677700" y="4028175"/>
              <a:ext cx="57125" cy="83050"/>
            </a:xfrm>
            <a:custGeom>
              <a:rect b="b" l="l" r="r" t="t"/>
              <a:pathLst>
                <a:path extrusionOk="0" h="3322" w="2285">
                  <a:moveTo>
                    <a:pt x="1735" y="1"/>
                  </a:moveTo>
                  <a:cubicBezTo>
                    <a:pt x="1396" y="149"/>
                    <a:pt x="677" y="128"/>
                    <a:pt x="1375" y="699"/>
                  </a:cubicBezTo>
                  <a:cubicBezTo>
                    <a:pt x="1841" y="1079"/>
                    <a:pt x="1" y="2327"/>
                    <a:pt x="254" y="3321"/>
                  </a:cubicBezTo>
                  <a:cubicBezTo>
                    <a:pt x="424" y="3300"/>
                    <a:pt x="614" y="3258"/>
                    <a:pt x="614" y="3131"/>
                  </a:cubicBezTo>
                  <a:cubicBezTo>
                    <a:pt x="572" y="2306"/>
                    <a:pt x="1545" y="1904"/>
                    <a:pt x="1714" y="1185"/>
                  </a:cubicBezTo>
                  <a:cubicBezTo>
                    <a:pt x="1746" y="1012"/>
                    <a:pt x="1834" y="955"/>
                    <a:pt x="1943" y="955"/>
                  </a:cubicBezTo>
                  <a:cubicBezTo>
                    <a:pt x="2048" y="955"/>
                    <a:pt x="2171" y="1007"/>
                    <a:pt x="2285" y="1058"/>
                  </a:cubicBezTo>
                  <a:cubicBezTo>
                    <a:pt x="2285" y="656"/>
                    <a:pt x="2242" y="233"/>
                    <a:pt x="1735" y="1"/>
                  </a:cubicBezTo>
                  <a:close/>
                </a:path>
              </a:pathLst>
            </a:custGeom>
            <a:solidFill>
              <a:srgbClr val="FFD400">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4" name="Google Shape;5794;p32"/>
            <p:cNvSpPr/>
            <p:nvPr/>
          </p:nvSpPr>
          <p:spPr>
            <a:xfrm>
              <a:off x="-853400" y="3754725"/>
              <a:ext cx="70850" cy="55975"/>
            </a:xfrm>
            <a:custGeom>
              <a:rect b="b" l="l" r="r" t="t"/>
              <a:pathLst>
                <a:path extrusionOk="0" h="2239" w="2834">
                  <a:moveTo>
                    <a:pt x="2658" y="0"/>
                  </a:moveTo>
                  <a:cubicBezTo>
                    <a:pt x="2102" y="0"/>
                    <a:pt x="70" y="1639"/>
                    <a:pt x="1" y="1950"/>
                  </a:cubicBezTo>
                  <a:cubicBezTo>
                    <a:pt x="37" y="2133"/>
                    <a:pt x="200" y="2239"/>
                    <a:pt x="364" y="2239"/>
                  </a:cubicBezTo>
                  <a:cubicBezTo>
                    <a:pt x="485" y="2239"/>
                    <a:pt x="606" y="2182"/>
                    <a:pt x="677" y="2056"/>
                  </a:cubicBezTo>
                  <a:cubicBezTo>
                    <a:pt x="1248" y="1337"/>
                    <a:pt x="2285" y="1062"/>
                    <a:pt x="2771" y="280"/>
                  </a:cubicBezTo>
                  <a:cubicBezTo>
                    <a:pt x="2833" y="82"/>
                    <a:pt x="2783" y="0"/>
                    <a:pt x="2658" y="0"/>
                  </a:cubicBezTo>
                  <a:close/>
                </a:path>
              </a:pathLst>
            </a:custGeom>
            <a:solidFill>
              <a:srgbClr val="FFD400">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5" name="Google Shape;5795;p32"/>
            <p:cNvSpPr/>
            <p:nvPr/>
          </p:nvSpPr>
          <p:spPr>
            <a:xfrm>
              <a:off x="-2343900" y="3700375"/>
              <a:ext cx="64525" cy="72450"/>
            </a:xfrm>
            <a:custGeom>
              <a:rect b="b" l="l" r="r" t="t"/>
              <a:pathLst>
                <a:path extrusionOk="0" h="2898" w="2581">
                  <a:moveTo>
                    <a:pt x="1333" y="0"/>
                  </a:moveTo>
                  <a:cubicBezTo>
                    <a:pt x="889" y="825"/>
                    <a:pt x="0" y="2454"/>
                    <a:pt x="1290" y="2898"/>
                  </a:cubicBezTo>
                  <a:cubicBezTo>
                    <a:pt x="1409" y="2752"/>
                    <a:pt x="1582" y="2736"/>
                    <a:pt x="1764" y="2736"/>
                  </a:cubicBezTo>
                  <a:cubicBezTo>
                    <a:pt x="1815" y="2736"/>
                    <a:pt x="1868" y="2737"/>
                    <a:pt x="1919" y="2737"/>
                  </a:cubicBezTo>
                  <a:cubicBezTo>
                    <a:pt x="2107" y="2737"/>
                    <a:pt x="2289" y="2720"/>
                    <a:pt x="2411" y="2559"/>
                  </a:cubicBezTo>
                  <a:cubicBezTo>
                    <a:pt x="2389" y="2558"/>
                    <a:pt x="2366" y="2557"/>
                    <a:pt x="2343" y="2557"/>
                  </a:cubicBezTo>
                  <a:cubicBezTo>
                    <a:pt x="2206" y="2557"/>
                    <a:pt x="2066" y="2580"/>
                    <a:pt x="1930" y="2580"/>
                  </a:cubicBezTo>
                  <a:cubicBezTo>
                    <a:pt x="1772" y="2580"/>
                    <a:pt x="1618" y="2549"/>
                    <a:pt x="1481" y="2411"/>
                  </a:cubicBezTo>
                  <a:cubicBezTo>
                    <a:pt x="1100" y="1629"/>
                    <a:pt x="2581" y="318"/>
                    <a:pt x="1333" y="0"/>
                  </a:cubicBezTo>
                  <a:close/>
                </a:path>
              </a:pathLst>
            </a:custGeom>
            <a:solidFill>
              <a:srgbClr val="FFD400">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6" name="Google Shape;5796;p32"/>
            <p:cNvSpPr/>
            <p:nvPr/>
          </p:nvSpPr>
          <p:spPr>
            <a:xfrm>
              <a:off x="-1185450" y="4084450"/>
              <a:ext cx="52900" cy="46850"/>
            </a:xfrm>
            <a:custGeom>
              <a:rect b="b" l="l" r="r" t="t"/>
              <a:pathLst>
                <a:path extrusionOk="0" h="1874" w="2116">
                  <a:moveTo>
                    <a:pt x="1619" y="1"/>
                  </a:moveTo>
                  <a:cubicBezTo>
                    <a:pt x="1160" y="1"/>
                    <a:pt x="641" y="525"/>
                    <a:pt x="276" y="753"/>
                  </a:cubicBezTo>
                  <a:cubicBezTo>
                    <a:pt x="1" y="1049"/>
                    <a:pt x="170" y="1578"/>
                    <a:pt x="445" y="1874"/>
                  </a:cubicBezTo>
                  <a:cubicBezTo>
                    <a:pt x="1291" y="1578"/>
                    <a:pt x="1650" y="880"/>
                    <a:pt x="2116" y="288"/>
                  </a:cubicBezTo>
                  <a:cubicBezTo>
                    <a:pt x="1967" y="80"/>
                    <a:pt x="1798" y="1"/>
                    <a:pt x="1619" y="1"/>
                  </a:cubicBezTo>
                  <a:close/>
                </a:path>
              </a:pathLst>
            </a:custGeom>
            <a:solidFill>
              <a:srgbClr val="FFD400">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7" name="Google Shape;5797;p32"/>
            <p:cNvSpPr/>
            <p:nvPr/>
          </p:nvSpPr>
          <p:spPr>
            <a:xfrm>
              <a:off x="-1229250" y="4107250"/>
              <a:ext cx="54925" cy="33150"/>
            </a:xfrm>
            <a:custGeom>
              <a:rect b="b" l="l" r="r" t="t"/>
              <a:pathLst>
                <a:path extrusionOk="0" h="1326" w="2197">
                  <a:moveTo>
                    <a:pt x="256" y="1"/>
                  </a:moveTo>
                  <a:cubicBezTo>
                    <a:pt x="0" y="1"/>
                    <a:pt x="44" y="176"/>
                    <a:pt x="167" y="666"/>
                  </a:cubicBezTo>
                  <a:cubicBezTo>
                    <a:pt x="615" y="1114"/>
                    <a:pt x="919" y="1326"/>
                    <a:pt x="1254" y="1326"/>
                  </a:cubicBezTo>
                  <a:cubicBezTo>
                    <a:pt x="1519" y="1326"/>
                    <a:pt x="1804" y="1193"/>
                    <a:pt x="2197" y="941"/>
                  </a:cubicBezTo>
                  <a:lnTo>
                    <a:pt x="2197" y="327"/>
                  </a:lnTo>
                  <a:cubicBezTo>
                    <a:pt x="1816" y="95"/>
                    <a:pt x="1372" y="264"/>
                    <a:pt x="991" y="137"/>
                  </a:cubicBezTo>
                  <a:cubicBezTo>
                    <a:pt x="630" y="54"/>
                    <a:pt x="397" y="1"/>
                    <a:pt x="256" y="1"/>
                  </a:cubicBezTo>
                  <a:close/>
                </a:path>
              </a:pathLst>
            </a:custGeom>
            <a:solidFill>
              <a:srgbClr val="FFD400">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8" name="Google Shape;5798;p32"/>
            <p:cNvSpPr/>
            <p:nvPr/>
          </p:nvSpPr>
          <p:spPr>
            <a:xfrm>
              <a:off x="-1212950" y="3839725"/>
              <a:ext cx="111600" cy="76650"/>
            </a:xfrm>
            <a:custGeom>
              <a:rect b="b" l="l" r="r" t="t"/>
              <a:pathLst>
                <a:path extrusionOk="0" h="3066" w="4464">
                  <a:moveTo>
                    <a:pt x="3772" y="1"/>
                  </a:moveTo>
                  <a:cubicBezTo>
                    <a:pt x="2618" y="1"/>
                    <a:pt x="3318" y="1426"/>
                    <a:pt x="1947" y="1554"/>
                  </a:cubicBezTo>
                  <a:cubicBezTo>
                    <a:pt x="1926" y="2463"/>
                    <a:pt x="487" y="2146"/>
                    <a:pt x="1" y="2696"/>
                  </a:cubicBezTo>
                  <a:cubicBezTo>
                    <a:pt x="87" y="2953"/>
                    <a:pt x="240" y="3065"/>
                    <a:pt x="448" y="3065"/>
                  </a:cubicBezTo>
                  <a:cubicBezTo>
                    <a:pt x="548" y="3065"/>
                    <a:pt x="660" y="3040"/>
                    <a:pt x="784" y="2992"/>
                  </a:cubicBezTo>
                  <a:cubicBezTo>
                    <a:pt x="1439" y="2082"/>
                    <a:pt x="3279" y="2082"/>
                    <a:pt x="3173" y="729"/>
                  </a:cubicBezTo>
                  <a:cubicBezTo>
                    <a:pt x="3122" y="484"/>
                    <a:pt x="3487" y="270"/>
                    <a:pt x="3784" y="270"/>
                  </a:cubicBezTo>
                  <a:cubicBezTo>
                    <a:pt x="3975" y="270"/>
                    <a:pt x="4138" y="358"/>
                    <a:pt x="4146" y="581"/>
                  </a:cubicBezTo>
                  <a:cubicBezTo>
                    <a:pt x="4358" y="475"/>
                    <a:pt x="4379" y="263"/>
                    <a:pt x="4464" y="115"/>
                  </a:cubicBezTo>
                  <a:cubicBezTo>
                    <a:pt x="4178" y="35"/>
                    <a:pt x="3952" y="1"/>
                    <a:pt x="3772" y="1"/>
                  </a:cubicBezTo>
                  <a:close/>
                </a:path>
              </a:pathLst>
            </a:custGeom>
            <a:solidFill>
              <a:srgbClr val="FFD400">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9" name="Google Shape;5799;p32"/>
            <p:cNvSpPr/>
            <p:nvPr/>
          </p:nvSpPr>
          <p:spPr>
            <a:xfrm>
              <a:off x="-1453300" y="3905525"/>
              <a:ext cx="62725" cy="53325"/>
            </a:xfrm>
            <a:custGeom>
              <a:rect b="b" l="l" r="r" t="t"/>
              <a:pathLst>
                <a:path extrusionOk="0" h="2133" w="2509">
                  <a:moveTo>
                    <a:pt x="1684" y="0"/>
                  </a:moveTo>
                  <a:cubicBezTo>
                    <a:pt x="1113" y="275"/>
                    <a:pt x="605" y="656"/>
                    <a:pt x="182" y="1142"/>
                  </a:cubicBezTo>
                  <a:cubicBezTo>
                    <a:pt x="0" y="1753"/>
                    <a:pt x="42" y="2133"/>
                    <a:pt x="273" y="2133"/>
                  </a:cubicBezTo>
                  <a:cubicBezTo>
                    <a:pt x="418" y="2133"/>
                    <a:pt x="637" y="1984"/>
                    <a:pt x="923" y="1650"/>
                  </a:cubicBezTo>
                  <a:cubicBezTo>
                    <a:pt x="1853" y="1290"/>
                    <a:pt x="2509" y="1311"/>
                    <a:pt x="1684" y="191"/>
                  </a:cubicBezTo>
                  <a:cubicBezTo>
                    <a:pt x="1747" y="169"/>
                    <a:pt x="1769" y="42"/>
                    <a:pt x="1684" y="0"/>
                  </a:cubicBezTo>
                  <a:close/>
                </a:path>
              </a:pathLst>
            </a:custGeom>
            <a:solidFill>
              <a:srgbClr val="FFD400">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0" name="Google Shape;5800;p32"/>
            <p:cNvSpPr/>
            <p:nvPr/>
          </p:nvSpPr>
          <p:spPr>
            <a:xfrm>
              <a:off x="-1616375" y="3758075"/>
              <a:ext cx="48150" cy="53125"/>
            </a:xfrm>
            <a:custGeom>
              <a:rect b="b" l="l" r="r" t="t"/>
              <a:pathLst>
                <a:path extrusionOk="0" h="2125" w="1926">
                  <a:moveTo>
                    <a:pt x="769" y="0"/>
                  </a:moveTo>
                  <a:cubicBezTo>
                    <a:pt x="512" y="0"/>
                    <a:pt x="248" y="64"/>
                    <a:pt x="1" y="188"/>
                  </a:cubicBezTo>
                  <a:cubicBezTo>
                    <a:pt x="149" y="442"/>
                    <a:pt x="487" y="590"/>
                    <a:pt x="234" y="928"/>
                  </a:cubicBezTo>
                  <a:cubicBezTo>
                    <a:pt x="593" y="1288"/>
                    <a:pt x="276" y="1732"/>
                    <a:pt x="466" y="2112"/>
                  </a:cubicBezTo>
                  <a:cubicBezTo>
                    <a:pt x="516" y="2121"/>
                    <a:pt x="562" y="2125"/>
                    <a:pt x="605" y="2125"/>
                  </a:cubicBezTo>
                  <a:cubicBezTo>
                    <a:pt x="1453" y="2125"/>
                    <a:pt x="1000" y="611"/>
                    <a:pt x="1926" y="611"/>
                  </a:cubicBezTo>
                  <a:cubicBezTo>
                    <a:pt x="1644" y="195"/>
                    <a:pt x="1217" y="0"/>
                    <a:pt x="769" y="0"/>
                  </a:cubicBezTo>
                  <a:close/>
                </a:path>
              </a:pathLst>
            </a:custGeom>
            <a:solidFill>
              <a:srgbClr val="FFD400">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1" name="Google Shape;5801;p32"/>
            <p:cNvSpPr/>
            <p:nvPr/>
          </p:nvSpPr>
          <p:spPr>
            <a:xfrm>
              <a:off x="-1733750" y="4083050"/>
              <a:ext cx="57675" cy="47200"/>
            </a:xfrm>
            <a:custGeom>
              <a:rect b="b" l="l" r="r" t="t"/>
              <a:pathLst>
                <a:path extrusionOk="0" h="1888" w="2307">
                  <a:moveTo>
                    <a:pt x="1083" y="0"/>
                  </a:moveTo>
                  <a:cubicBezTo>
                    <a:pt x="871" y="0"/>
                    <a:pt x="661" y="47"/>
                    <a:pt x="466" y="153"/>
                  </a:cubicBezTo>
                  <a:lnTo>
                    <a:pt x="445" y="153"/>
                  </a:lnTo>
                  <a:cubicBezTo>
                    <a:pt x="1" y="1549"/>
                    <a:pt x="530" y="1613"/>
                    <a:pt x="1756" y="1888"/>
                  </a:cubicBezTo>
                  <a:cubicBezTo>
                    <a:pt x="1650" y="1486"/>
                    <a:pt x="2116" y="1486"/>
                    <a:pt x="2306" y="1274"/>
                  </a:cubicBezTo>
                  <a:lnTo>
                    <a:pt x="2306" y="1274"/>
                  </a:lnTo>
                  <a:cubicBezTo>
                    <a:pt x="2229" y="1288"/>
                    <a:pt x="2154" y="1295"/>
                    <a:pt x="2084" y="1295"/>
                  </a:cubicBezTo>
                  <a:cubicBezTo>
                    <a:pt x="1400" y="1295"/>
                    <a:pt x="1034" y="676"/>
                    <a:pt x="1206" y="5"/>
                  </a:cubicBezTo>
                  <a:cubicBezTo>
                    <a:pt x="1165" y="2"/>
                    <a:pt x="1124" y="0"/>
                    <a:pt x="1083" y="0"/>
                  </a:cubicBezTo>
                  <a:close/>
                </a:path>
              </a:pathLst>
            </a:custGeom>
            <a:solidFill>
              <a:srgbClr val="FFD400">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2" name="Google Shape;5802;p32"/>
            <p:cNvSpPr/>
            <p:nvPr/>
          </p:nvSpPr>
          <p:spPr>
            <a:xfrm>
              <a:off x="-1208000" y="3821450"/>
              <a:ext cx="62225" cy="45350"/>
            </a:xfrm>
            <a:custGeom>
              <a:rect b="b" l="l" r="r" t="t"/>
              <a:pathLst>
                <a:path extrusionOk="0" h="1814" w="2489">
                  <a:moveTo>
                    <a:pt x="1897" y="0"/>
                  </a:moveTo>
                  <a:lnTo>
                    <a:pt x="839" y="677"/>
                  </a:lnTo>
                  <a:cubicBezTo>
                    <a:pt x="879" y="933"/>
                    <a:pt x="1" y="1813"/>
                    <a:pt x="478" y="1813"/>
                  </a:cubicBezTo>
                  <a:cubicBezTo>
                    <a:pt x="513" y="1813"/>
                    <a:pt x="556" y="1808"/>
                    <a:pt x="607" y="1798"/>
                  </a:cubicBezTo>
                  <a:cubicBezTo>
                    <a:pt x="1262" y="1312"/>
                    <a:pt x="2489" y="1164"/>
                    <a:pt x="1897" y="0"/>
                  </a:cubicBezTo>
                  <a:close/>
                </a:path>
              </a:pathLst>
            </a:custGeom>
            <a:solidFill>
              <a:srgbClr val="FFD400">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3" name="Google Shape;5803;p32"/>
            <p:cNvSpPr/>
            <p:nvPr/>
          </p:nvSpPr>
          <p:spPr>
            <a:xfrm>
              <a:off x="-2325400" y="3681825"/>
              <a:ext cx="40100" cy="78850"/>
            </a:xfrm>
            <a:custGeom>
              <a:rect b="b" l="l" r="r" t="t"/>
              <a:pathLst>
                <a:path extrusionOk="0" h="3154" w="1604">
                  <a:moveTo>
                    <a:pt x="1244" y="1"/>
                  </a:moveTo>
                  <a:cubicBezTo>
                    <a:pt x="939" y="1"/>
                    <a:pt x="529" y="310"/>
                    <a:pt x="593" y="742"/>
                  </a:cubicBezTo>
                  <a:cubicBezTo>
                    <a:pt x="1587" y="1313"/>
                    <a:pt x="1" y="2307"/>
                    <a:pt x="741" y="3153"/>
                  </a:cubicBezTo>
                  <a:cubicBezTo>
                    <a:pt x="698" y="2942"/>
                    <a:pt x="804" y="2709"/>
                    <a:pt x="1016" y="2603"/>
                  </a:cubicBezTo>
                  <a:cubicBezTo>
                    <a:pt x="1143" y="2328"/>
                    <a:pt x="1164" y="2011"/>
                    <a:pt x="1121" y="1715"/>
                  </a:cubicBezTo>
                  <a:cubicBezTo>
                    <a:pt x="1396" y="1334"/>
                    <a:pt x="1143" y="827"/>
                    <a:pt x="1544" y="467"/>
                  </a:cubicBezTo>
                  <a:cubicBezTo>
                    <a:pt x="1604" y="138"/>
                    <a:pt x="1447" y="1"/>
                    <a:pt x="1244" y="1"/>
                  </a:cubicBezTo>
                  <a:close/>
                </a:path>
              </a:pathLst>
            </a:custGeom>
            <a:solidFill>
              <a:srgbClr val="FFD400">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4" name="Google Shape;5804;p32"/>
            <p:cNvSpPr/>
            <p:nvPr/>
          </p:nvSpPr>
          <p:spPr>
            <a:xfrm>
              <a:off x="-1236725" y="4088800"/>
              <a:ext cx="61875" cy="35100"/>
            </a:xfrm>
            <a:custGeom>
              <a:rect b="b" l="l" r="r" t="t"/>
              <a:pathLst>
                <a:path extrusionOk="0" h="1404" w="2475">
                  <a:moveTo>
                    <a:pt x="1116" y="0"/>
                  </a:moveTo>
                  <a:cubicBezTo>
                    <a:pt x="773" y="0"/>
                    <a:pt x="529" y="325"/>
                    <a:pt x="191" y="325"/>
                  </a:cubicBezTo>
                  <a:cubicBezTo>
                    <a:pt x="106" y="706"/>
                    <a:pt x="0" y="1171"/>
                    <a:pt x="444" y="1404"/>
                  </a:cubicBezTo>
                  <a:cubicBezTo>
                    <a:pt x="396" y="1017"/>
                    <a:pt x="483" y="906"/>
                    <a:pt x="623" y="906"/>
                  </a:cubicBezTo>
                  <a:cubicBezTo>
                    <a:pt x="809" y="906"/>
                    <a:pt x="1087" y="1099"/>
                    <a:pt x="1269" y="1099"/>
                  </a:cubicBezTo>
                  <a:cubicBezTo>
                    <a:pt x="1310" y="1099"/>
                    <a:pt x="1346" y="1090"/>
                    <a:pt x="1375" y="1065"/>
                  </a:cubicBezTo>
                  <a:cubicBezTo>
                    <a:pt x="1476" y="964"/>
                    <a:pt x="1364" y="747"/>
                    <a:pt x="1503" y="747"/>
                  </a:cubicBezTo>
                  <a:cubicBezTo>
                    <a:pt x="1509" y="747"/>
                    <a:pt x="1516" y="747"/>
                    <a:pt x="1523" y="748"/>
                  </a:cubicBezTo>
                  <a:cubicBezTo>
                    <a:pt x="1692" y="769"/>
                    <a:pt x="1523" y="960"/>
                    <a:pt x="1565" y="1065"/>
                  </a:cubicBezTo>
                  <a:cubicBezTo>
                    <a:pt x="1648" y="1148"/>
                    <a:pt x="1733" y="1176"/>
                    <a:pt x="1818" y="1176"/>
                  </a:cubicBezTo>
                  <a:cubicBezTo>
                    <a:pt x="2000" y="1176"/>
                    <a:pt x="2186" y="1047"/>
                    <a:pt x="2366" y="1047"/>
                  </a:cubicBezTo>
                  <a:cubicBezTo>
                    <a:pt x="2402" y="1047"/>
                    <a:pt x="2439" y="1053"/>
                    <a:pt x="2475" y="1065"/>
                  </a:cubicBezTo>
                  <a:cubicBezTo>
                    <a:pt x="2390" y="473"/>
                    <a:pt x="1967" y="177"/>
                    <a:pt x="1396" y="71"/>
                  </a:cubicBezTo>
                  <a:cubicBezTo>
                    <a:pt x="1295" y="21"/>
                    <a:pt x="1202" y="0"/>
                    <a:pt x="1116" y="0"/>
                  </a:cubicBezTo>
                  <a:close/>
                </a:path>
              </a:pathLst>
            </a:custGeom>
            <a:solidFill>
              <a:srgbClr val="FFD400">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5" name="Google Shape;5805;p32"/>
            <p:cNvSpPr/>
            <p:nvPr/>
          </p:nvSpPr>
          <p:spPr>
            <a:xfrm>
              <a:off x="-1155825" y="4050400"/>
              <a:ext cx="40725" cy="41250"/>
            </a:xfrm>
            <a:custGeom>
              <a:rect b="b" l="l" r="r" t="t"/>
              <a:pathLst>
                <a:path extrusionOk="0" h="1650" w="1629">
                  <a:moveTo>
                    <a:pt x="1354" y="0"/>
                  </a:moveTo>
                  <a:lnTo>
                    <a:pt x="1354" y="0"/>
                  </a:lnTo>
                  <a:cubicBezTo>
                    <a:pt x="635" y="973"/>
                    <a:pt x="635" y="973"/>
                    <a:pt x="0" y="994"/>
                  </a:cubicBezTo>
                  <a:lnTo>
                    <a:pt x="0" y="1481"/>
                  </a:lnTo>
                  <a:cubicBezTo>
                    <a:pt x="88" y="1528"/>
                    <a:pt x="188" y="1539"/>
                    <a:pt x="291" y="1539"/>
                  </a:cubicBezTo>
                  <a:cubicBezTo>
                    <a:pt x="372" y="1539"/>
                    <a:pt x="455" y="1532"/>
                    <a:pt x="538" y="1532"/>
                  </a:cubicBezTo>
                  <a:cubicBezTo>
                    <a:pt x="677" y="1532"/>
                    <a:pt x="813" y="1551"/>
                    <a:pt x="931" y="1650"/>
                  </a:cubicBezTo>
                  <a:cubicBezTo>
                    <a:pt x="1375" y="1438"/>
                    <a:pt x="1438" y="1036"/>
                    <a:pt x="1607" y="677"/>
                  </a:cubicBezTo>
                  <a:cubicBezTo>
                    <a:pt x="1311" y="529"/>
                    <a:pt x="1629" y="169"/>
                    <a:pt x="1354" y="0"/>
                  </a:cubicBezTo>
                  <a:close/>
                </a:path>
              </a:pathLst>
            </a:custGeom>
            <a:solidFill>
              <a:srgbClr val="FFD400">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6" name="Google Shape;5806;p32"/>
            <p:cNvSpPr/>
            <p:nvPr/>
          </p:nvSpPr>
          <p:spPr>
            <a:xfrm>
              <a:off x="-2706625" y="4069925"/>
              <a:ext cx="49725" cy="45725"/>
            </a:xfrm>
            <a:custGeom>
              <a:rect b="b" l="l" r="r" t="t"/>
              <a:pathLst>
                <a:path extrusionOk="0" h="1829" w="1989">
                  <a:moveTo>
                    <a:pt x="1658" y="1"/>
                  </a:moveTo>
                  <a:cubicBezTo>
                    <a:pt x="1179" y="1"/>
                    <a:pt x="1051" y="430"/>
                    <a:pt x="741" y="657"/>
                  </a:cubicBezTo>
                  <a:cubicBezTo>
                    <a:pt x="403" y="996"/>
                    <a:pt x="85" y="1355"/>
                    <a:pt x="1" y="1799"/>
                  </a:cubicBezTo>
                  <a:cubicBezTo>
                    <a:pt x="67" y="1819"/>
                    <a:pt x="128" y="1828"/>
                    <a:pt x="184" y="1828"/>
                  </a:cubicBezTo>
                  <a:cubicBezTo>
                    <a:pt x="724" y="1828"/>
                    <a:pt x="848" y="997"/>
                    <a:pt x="1372" y="997"/>
                  </a:cubicBezTo>
                  <a:cubicBezTo>
                    <a:pt x="1490" y="997"/>
                    <a:pt x="1629" y="1039"/>
                    <a:pt x="1799" y="1144"/>
                  </a:cubicBezTo>
                  <a:cubicBezTo>
                    <a:pt x="1735" y="763"/>
                    <a:pt x="1989" y="361"/>
                    <a:pt x="1693" y="2"/>
                  </a:cubicBezTo>
                  <a:cubicBezTo>
                    <a:pt x="1681" y="1"/>
                    <a:pt x="1670" y="1"/>
                    <a:pt x="1658" y="1"/>
                  </a:cubicBezTo>
                  <a:close/>
                </a:path>
              </a:pathLst>
            </a:custGeom>
            <a:solidFill>
              <a:srgbClr val="FFD400">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7" name="Google Shape;5807;p32"/>
            <p:cNvSpPr/>
            <p:nvPr/>
          </p:nvSpPr>
          <p:spPr>
            <a:xfrm>
              <a:off x="-2283100" y="3669175"/>
              <a:ext cx="56600" cy="63475"/>
            </a:xfrm>
            <a:custGeom>
              <a:rect b="b" l="l" r="r" t="t"/>
              <a:pathLst>
                <a:path extrusionOk="0" h="2539" w="2264">
                  <a:moveTo>
                    <a:pt x="1079" y="0"/>
                  </a:moveTo>
                  <a:cubicBezTo>
                    <a:pt x="1037" y="127"/>
                    <a:pt x="931" y="318"/>
                    <a:pt x="973" y="360"/>
                  </a:cubicBezTo>
                  <a:cubicBezTo>
                    <a:pt x="2264" y="1185"/>
                    <a:pt x="1" y="2094"/>
                    <a:pt x="1269" y="2538"/>
                  </a:cubicBezTo>
                  <a:cubicBezTo>
                    <a:pt x="1058" y="1798"/>
                    <a:pt x="1735" y="1417"/>
                    <a:pt x="2179" y="931"/>
                  </a:cubicBezTo>
                  <a:cubicBezTo>
                    <a:pt x="1883" y="529"/>
                    <a:pt x="1523" y="212"/>
                    <a:pt x="1079" y="0"/>
                  </a:cubicBezTo>
                  <a:close/>
                </a:path>
              </a:pathLst>
            </a:custGeom>
            <a:solidFill>
              <a:srgbClr val="FFD400">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8" name="Google Shape;5808;p32"/>
            <p:cNvSpPr/>
            <p:nvPr/>
          </p:nvSpPr>
          <p:spPr>
            <a:xfrm>
              <a:off x="-792475" y="3742675"/>
              <a:ext cx="64400" cy="38575"/>
            </a:xfrm>
            <a:custGeom>
              <a:rect b="b" l="l" r="r" t="t"/>
              <a:pathLst>
                <a:path extrusionOk="0" h="1543" w="2576">
                  <a:moveTo>
                    <a:pt x="1244" y="0"/>
                  </a:moveTo>
                  <a:lnTo>
                    <a:pt x="1032" y="43"/>
                  </a:lnTo>
                  <a:cubicBezTo>
                    <a:pt x="1" y="909"/>
                    <a:pt x="355" y="1543"/>
                    <a:pt x="1021" y="1543"/>
                  </a:cubicBezTo>
                  <a:cubicBezTo>
                    <a:pt x="1378" y="1543"/>
                    <a:pt x="1826" y="1360"/>
                    <a:pt x="2195" y="931"/>
                  </a:cubicBezTo>
                  <a:lnTo>
                    <a:pt x="2365" y="910"/>
                  </a:lnTo>
                  <a:cubicBezTo>
                    <a:pt x="2576" y="762"/>
                    <a:pt x="2428" y="529"/>
                    <a:pt x="2195" y="529"/>
                  </a:cubicBezTo>
                  <a:cubicBezTo>
                    <a:pt x="2117" y="550"/>
                    <a:pt x="2047" y="560"/>
                    <a:pt x="1984" y="560"/>
                  </a:cubicBezTo>
                  <a:cubicBezTo>
                    <a:pt x="1606" y="560"/>
                    <a:pt x="1479" y="218"/>
                    <a:pt x="1244" y="0"/>
                  </a:cubicBezTo>
                  <a:close/>
                </a:path>
              </a:pathLst>
            </a:custGeom>
            <a:solidFill>
              <a:srgbClr val="FFD400">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9" name="Google Shape;5809;p32"/>
            <p:cNvSpPr/>
            <p:nvPr/>
          </p:nvSpPr>
          <p:spPr>
            <a:xfrm>
              <a:off x="-1240425" y="3873700"/>
              <a:ext cx="47600" cy="44775"/>
            </a:xfrm>
            <a:custGeom>
              <a:rect b="b" l="l" r="r" t="t"/>
              <a:pathLst>
                <a:path extrusionOk="0" h="1791" w="1904">
                  <a:moveTo>
                    <a:pt x="882" y="1"/>
                  </a:moveTo>
                  <a:cubicBezTo>
                    <a:pt x="710" y="1"/>
                    <a:pt x="531" y="143"/>
                    <a:pt x="402" y="512"/>
                  </a:cubicBezTo>
                  <a:cubicBezTo>
                    <a:pt x="0" y="1098"/>
                    <a:pt x="805" y="1790"/>
                    <a:pt x="1452" y="1790"/>
                  </a:cubicBezTo>
                  <a:cubicBezTo>
                    <a:pt x="1622" y="1790"/>
                    <a:pt x="1780" y="1743"/>
                    <a:pt x="1904" y="1633"/>
                  </a:cubicBezTo>
                  <a:cubicBezTo>
                    <a:pt x="1586" y="1633"/>
                    <a:pt x="1290" y="1612"/>
                    <a:pt x="1163" y="1294"/>
                  </a:cubicBezTo>
                  <a:cubicBezTo>
                    <a:pt x="1673" y="844"/>
                    <a:pt x="1301" y="1"/>
                    <a:pt x="882" y="1"/>
                  </a:cubicBezTo>
                  <a:close/>
                </a:path>
              </a:pathLst>
            </a:custGeom>
            <a:solidFill>
              <a:srgbClr val="FFD400">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0" name="Google Shape;5810;p32"/>
            <p:cNvSpPr/>
            <p:nvPr/>
          </p:nvSpPr>
          <p:spPr>
            <a:xfrm>
              <a:off x="-1146850" y="3808550"/>
              <a:ext cx="59925" cy="25625"/>
            </a:xfrm>
            <a:custGeom>
              <a:rect b="b" l="l" r="r" t="t"/>
              <a:pathLst>
                <a:path extrusionOk="0" h="1025" w="2397">
                  <a:moveTo>
                    <a:pt x="1087" y="0"/>
                  </a:moveTo>
                  <a:cubicBezTo>
                    <a:pt x="682" y="0"/>
                    <a:pt x="250" y="94"/>
                    <a:pt x="1" y="242"/>
                  </a:cubicBezTo>
                  <a:cubicBezTo>
                    <a:pt x="593" y="538"/>
                    <a:pt x="1333" y="580"/>
                    <a:pt x="1862" y="1024"/>
                  </a:cubicBezTo>
                  <a:cubicBezTo>
                    <a:pt x="2396" y="276"/>
                    <a:pt x="1782" y="0"/>
                    <a:pt x="1087" y="0"/>
                  </a:cubicBezTo>
                  <a:close/>
                </a:path>
              </a:pathLst>
            </a:custGeom>
            <a:solidFill>
              <a:srgbClr val="FFD400">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1" name="Google Shape;5811;p32"/>
            <p:cNvSpPr/>
            <p:nvPr/>
          </p:nvSpPr>
          <p:spPr>
            <a:xfrm>
              <a:off x="-1169575" y="4020525"/>
              <a:ext cx="55000" cy="23225"/>
            </a:xfrm>
            <a:custGeom>
              <a:rect b="b" l="l" r="r" t="t"/>
              <a:pathLst>
                <a:path extrusionOk="0" h="929" w="2200">
                  <a:moveTo>
                    <a:pt x="1519" y="0"/>
                  </a:moveTo>
                  <a:cubicBezTo>
                    <a:pt x="1011" y="0"/>
                    <a:pt x="375" y="354"/>
                    <a:pt x="0" y="582"/>
                  </a:cubicBezTo>
                  <a:cubicBezTo>
                    <a:pt x="71" y="565"/>
                    <a:pt x="137" y="558"/>
                    <a:pt x="200" y="558"/>
                  </a:cubicBezTo>
                  <a:cubicBezTo>
                    <a:pt x="652" y="558"/>
                    <a:pt x="921" y="928"/>
                    <a:pt x="1243" y="928"/>
                  </a:cubicBezTo>
                  <a:cubicBezTo>
                    <a:pt x="1399" y="928"/>
                    <a:pt x="1568" y="841"/>
                    <a:pt x="1777" y="582"/>
                  </a:cubicBezTo>
                  <a:cubicBezTo>
                    <a:pt x="1865" y="494"/>
                    <a:pt x="1997" y="450"/>
                    <a:pt x="2124" y="450"/>
                  </a:cubicBezTo>
                  <a:cubicBezTo>
                    <a:pt x="2150" y="450"/>
                    <a:pt x="2175" y="451"/>
                    <a:pt x="2200" y="455"/>
                  </a:cubicBezTo>
                  <a:cubicBezTo>
                    <a:pt x="2068" y="120"/>
                    <a:pt x="1815" y="0"/>
                    <a:pt x="1519" y="0"/>
                  </a:cubicBezTo>
                  <a:close/>
                </a:path>
              </a:pathLst>
            </a:custGeom>
            <a:solidFill>
              <a:srgbClr val="FFD400">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2" name="Google Shape;5812;p32"/>
            <p:cNvSpPr/>
            <p:nvPr/>
          </p:nvSpPr>
          <p:spPr>
            <a:xfrm>
              <a:off x="-745525" y="3725025"/>
              <a:ext cx="41775" cy="41450"/>
            </a:xfrm>
            <a:custGeom>
              <a:rect b="b" l="l" r="r" t="t"/>
              <a:pathLst>
                <a:path extrusionOk="0" h="1658" w="1671">
                  <a:moveTo>
                    <a:pt x="624" y="1"/>
                  </a:moveTo>
                  <a:cubicBezTo>
                    <a:pt x="459" y="1"/>
                    <a:pt x="286" y="63"/>
                    <a:pt x="106" y="177"/>
                  </a:cubicBezTo>
                  <a:cubicBezTo>
                    <a:pt x="0" y="495"/>
                    <a:pt x="529" y="643"/>
                    <a:pt x="381" y="981"/>
                  </a:cubicBezTo>
                  <a:cubicBezTo>
                    <a:pt x="360" y="1087"/>
                    <a:pt x="402" y="1193"/>
                    <a:pt x="465" y="1277"/>
                  </a:cubicBezTo>
                  <a:lnTo>
                    <a:pt x="487" y="1616"/>
                  </a:lnTo>
                  <a:cubicBezTo>
                    <a:pt x="550" y="1637"/>
                    <a:pt x="592" y="1637"/>
                    <a:pt x="656" y="1658"/>
                  </a:cubicBezTo>
                  <a:cubicBezTo>
                    <a:pt x="952" y="1256"/>
                    <a:pt x="1671" y="854"/>
                    <a:pt x="1206" y="304"/>
                  </a:cubicBezTo>
                  <a:cubicBezTo>
                    <a:pt x="1019" y="95"/>
                    <a:pt x="827" y="1"/>
                    <a:pt x="624" y="1"/>
                  </a:cubicBezTo>
                  <a:close/>
                </a:path>
              </a:pathLst>
            </a:custGeom>
            <a:solidFill>
              <a:srgbClr val="FFD400">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3" name="Google Shape;5813;p32"/>
            <p:cNvSpPr/>
            <p:nvPr/>
          </p:nvSpPr>
          <p:spPr>
            <a:xfrm>
              <a:off x="-2762125" y="4128650"/>
              <a:ext cx="51300" cy="41350"/>
            </a:xfrm>
            <a:custGeom>
              <a:rect b="b" l="l" r="r" t="t"/>
              <a:pathLst>
                <a:path extrusionOk="0" h="1654" w="2052">
                  <a:moveTo>
                    <a:pt x="1946" y="0"/>
                  </a:moveTo>
                  <a:cubicBezTo>
                    <a:pt x="1396" y="21"/>
                    <a:pt x="1015" y="381"/>
                    <a:pt x="550" y="550"/>
                  </a:cubicBezTo>
                  <a:cubicBezTo>
                    <a:pt x="570" y="862"/>
                    <a:pt x="589" y="1192"/>
                    <a:pt x="128" y="1192"/>
                  </a:cubicBezTo>
                  <a:cubicBezTo>
                    <a:pt x="89" y="1192"/>
                    <a:pt x="46" y="1189"/>
                    <a:pt x="0" y="1185"/>
                  </a:cubicBezTo>
                  <a:lnTo>
                    <a:pt x="0" y="1185"/>
                  </a:lnTo>
                  <a:cubicBezTo>
                    <a:pt x="218" y="1363"/>
                    <a:pt x="325" y="1654"/>
                    <a:pt x="670" y="1654"/>
                  </a:cubicBezTo>
                  <a:cubicBezTo>
                    <a:pt x="692" y="1654"/>
                    <a:pt x="716" y="1652"/>
                    <a:pt x="740" y="1650"/>
                  </a:cubicBezTo>
                  <a:cubicBezTo>
                    <a:pt x="1290" y="1185"/>
                    <a:pt x="1354" y="444"/>
                    <a:pt x="2052" y="64"/>
                  </a:cubicBezTo>
                  <a:lnTo>
                    <a:pt x="1946" y="0"/>
                  </a:lnTo>
                  <a:close/>
                </a:path>
              </a:pathLst>
            </a:custGeom>
            <a:solidFill>
              <a:srgbClr val="FFD400">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4" name="Google Shape;5814;p32"/>
            <p:cNvSpPr/>
            <p:nvPr/>
          </p:nvSpPr>
          <p:spPr>
            <a:xfrm>
              <a:off x="-1231025" y="4054625"/>
              <a:ext cx="54075" cy="42050"/>
            </a:xfrm>
            <a:custGeom>
              <a:rect b="b" l="l" r="r" t="t"/>
              <a:pathLst>
                <a:path extrusionOk="0" h="1682" w="2163">
                  <a:moveTo>
                    <a:pt x="1908" y="0"/>
                  </a:moveTo>
                  <a:cubicBezTo>
                    <a:pt x="1253" y="0"/>
                    <a:pt x="1232" y="804"/>
                    <a:pt x="576" y="804"/>
                  </a:cubicBezTo>
                  <a:cubicBezTo>
                    <a:pt x="407" y="1015"/>
                    <a:pt x="216" y="1248"/>
                    <a:pt x="26" y="1460"/>
                  </a:cubicBezTo>
                  <a:cubicBezTo>
                    <a:pt x="1" y="1625"/>
                    <a:pt x="71" y="1682"/>
                    <a:pt x="189" y="1682"/>
                  </a:cubicBezTo>
                  <a:cubicBezTo>
                    <a:pt x="438" y="1682"/>
                    <a:pt x="899" y="1431"/>
                    <a:pt x="1113" y="1431"/>
                  </a:cubicBezTo>
                  <a:cubicBezTo>
                    <a:pt x="1134" y="1431"/>
                    <a:pt x="1152" y="1433"/>
                    <a:pt x="1168" y="1438"/>
                  </a:cubicBezTo>
                  <a:cubicBezTo>
                    <a:pt x="1337" y="1100"/>
                    <a:pt x="1464" y="719"/>
                    <a:pt x="1845" y="444"/>
                  </a:cubicBezTo>
                  <a:cubicBezTo>
                    <a:pt x="2014" y="339"/>
                    <a:pt x="2162" y="191"/>
                    <a:pt x="1908" y="0"/>
                  </a:cubicBezTo>
                  <a:close/>
                </a:path>
              </a:pathLst>
            </a:custGeom>
            <a:solidFill>
              <a:srgbClr val="FFD400">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5" name="Google Shape;5815;p32"/>
            <p:cNvSpPr/>
            <p:nvPr/>
          </p:nvSpPr>
          <p:spPr>
            <a:xfrm>
              <a:off x="-1988600" y="4013900"/>
              <a:ext cx="43400" cy="40750"/>
            </a:xfrm>
            <a:custGeom>
              <a:rect b="b" l="l" r="r" t="t"/>
              <a:pathLst>
                <a:path extrusionOk="0" h="1630" w="1736">
                  <a:moveTo>
                    <a:pt x="593" y="1"/>
                  </a:moveTo>
                  <a:cubicBezTo>
                    <a:pt x="1" y="593"/>
                    <a:pt x="276" y="1291"/>
                    <a:pt x="974" y="1629"/>
                  </a:cubicBezTo>
                  <a:cubicBezTo>
                    <a:pt x="1012" y="1626"/>
                    <a:pt x="1050" y="1625"/>
                    <a:pt x="1088" y="1625"/>
                  </a:cubicBezTo>
                  <a:cubicBezTo>
                    <a:pt x="1151" y="1625"/>
                    <a:pt x="1213" y="1628"/>
                    <a:pt x="1274" y="1628"/>
                  </a:cubicBezTo>
                  <a:cubicBezTo>
                    <a:pt x="1449" y="1628"/>
                    <a:pt x="1614" y="1609"/>
                    <a:pt x="1735" y="1460"/>
                  </a:cubicBezTo>
                  <a:cubicBezTo>
                    <a:pt x="614" y="1375"/>
                    <a:pt x="1629" y="804"/>
                    <a:pt x="656" y="43"/>
                  </a:cubicBezTo>
                  <a:lnTo>
                    <a:pt x="593" y="1"/>
                  </a:lnTo>
                  <a:close/>
                </a:path>
              </a:pathLst>
            </a:custGeom>
            <a:solidFill>
              <a:srgbClr val="FFD400">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6" name="Google Shape;5816;p32"/>
            <p:cNvSpPr/>
            <p:nvPr/>
          </p:nvSpPr>
          <p:spPr>
            <a:xfrm>
              <a:off x="-1652850" y="3761175"/>
              <a:ext cx="37575" cy="32625"/>
            </a:xfrm>
            <a:custGeom>
              <a:rect b="b" l="l" r="r" t="t"/>
              <a:pathLst>
                <a:path extrusionOk="0" h="1305" w="1503">
                  <a:moveTo>
                    <a:pt x="1502" y="0"/>
                  </a:moveTo>
                  <a:cubicBezTo>
                    <a:pt x="847" y="191"/>
                    <a:pt x="297" y="656"/>
                    <a:pt x="1" y="1269"/>
                  </a:cubicBezTo>
                  <a:cubicBezTo>
                    <a:pt x="124" y="1294"/>
                    <a:pt x="235" y="1305"/>
                    <a:pt x="334" y="1305"/>
                  </a:cubicBezTo>
                  <a:cubicBezTo>
                    <a:pt x="1098" y="1305"/>
                    <a:pt x="1184" y="638"/>
                    <a:pt x="1502" y="170"/>
                  </a:cubicBezTo>
                  <a:lnTo>
                    <a:pt x="1502" y="0"/>
                  </a:lnTo>
                  <a:close/>
                </a:path>
              </a:pathLst>
            </a:custGeom>
            <a:solidFill>
              <a:srgbClr val="FFD400">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7" name="Google Shape;5817;p32"/>
            <p:cNvSpPr/>
            <p:nvPr/>
          </p:nvSpPr>
          <p:spPr>
            <a:xfrm>
              <a:off x="-1086575" y="3644850"/>
              <a:ext cx="51850" cy="47625"/>
            </a:xfrm>
            <a:custGeom>
              <a:rect b="b" l="l" r="r" t="t"/>
              <a:pathLst>
                <a:path extrusionOk="0" h="1905" w="2074">
                  <a:moveTo>
                    <a:pt x="952" y="1"/>
                  </a:moveTo>
                  <a:lnTo>
                    <a:pt x="952" y="1"/>
                  </a:lnTo>
                  <a:cubicBezTo>
                    <a:pt x="1" y="825"/>
                    <a:pt x="1946" y="1164"/>
                    <a:pt x="593" y="1460"/>
                  </a:cubicBezTo>
                  <a:lnTo>
                    <a:pt x="1333" y="1904"/>
                  </a:lnTo>
                  <a:cubicBezTo>
                    <a:pt x="1587" y="1650"/>
                    <a:pt x="1820" y="1396"/>
                    <a:pt x="2073" y="1143"/>
                  </a:cubicBezTo>
                  <a:cubicBezTo>
                    <a:pt x="1249" y="1100"/>
                    <a:pt x="931" y="677"/>
                    <a:pt x="952" y="1"/>
                  </a:cubicBezTo>
                  <a:close/>
                </a:path>
              </a:pathLst>
            </a:custGeom>
            <a:solidFill>
              <a:srgbClr val="FFD400">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8" name="Google Shape;5818;p32"/>
            <p:cNvSpPr/>
            <p:nvPr/>
          </p:nvSpPr>
          <p:spPr>
            <a:xfrm>
              <a:off x="-1963750" y="3974250"/>
              <a:ext cx="34400" cy="28075"/>
            </a:xfrm>
            <a:custGeom>
              <a:rect b="b" l="l" r="r" t="t"/>
              <a:pathLst>
                <a:path extrusionOk="0" h="1123" w="1376">
                  <a:moveTo>
                    <a:pt x="931" y="1"/>
                  </a:moveTo>
                  <a:lnTo>
                    <a:pt x="931" y="1"/>
                  </a:lnTo>
                  <a:cubicBezTo>
                    <a:pt x="530" y="191"/>
                    <a:pt x="191" y="529"/>
                    <a:pt x="1" y="952"/>
                  </a:cubicBezTo>
                  <a:cubicBezTo>
                    <a:pt x="122" y="1108"/>
                    <a:pt x="286" y="1122"/>
                    <a:pt x="457" y="1122"/>
                  </a:cubicBezTo>
                  <a:cubicBezTo>
                    <a:pt x="495" y="1122"/>
                    <a:pt x="533" y="1122"/>
                    <a:pt x="572" y="1122"/>
                  </a:cubicBezTo>
                  <a:cubicBezTo>
                    <a:pt x="1058" y="847"/>
                    <a:pt x="1375" y="508"/>
                    <a:pt x="931" y="1"/>
                  </a:cubicBezTo>
                  <a:close/>
                </a:path>
              </a:pathLst>
            </a:custGeom>
            <a:solidFill>
              <a:srgbClr val="FFD400">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9" name="Google Shape;5819;p32"/>
            <p:cNvSpPr/>
            <p:nvPr/>
          </p:nvSpPr>
          <p:spPr>
            <a:xfrm>
              <a:off x="-1490600" y="3946225"/>
              <a:ext cx="70950" cy="49775"/>
            </a:xfrm>
            <a:custGeom>
              <a:rect b="b" l="l" r="r" t="t"/>
              <a:pathLst>
                <a:path extrusionOk="0" h="1991" w="2838">
                  <a:moveTo>
                    <a:pt x="2245" y="1"/>
                  </a:moveTo>
                  <a:lnTo>
                    <a:pt x="1695" y="487"/>
                  </a:lnTo>
                  <a:cubicBezTo>
                    <a:pt x="1666" y="486"/>
                    <a:pt x="1637" y="486"/>
                    <a:pt x="1608" y="486"/>
                  </a:cubicBezTo>
                  <a:cubicBezTo>
                    <a:pt x="1" y="486"/>
                    <a:pt x="150" y="1990"/>
                    <a:pt x="960" y="1990"/>
                  </a:cubicBezTo>
                  <a:cubicBezTo>
                    <a:pt x="1079" y="1990"/>
                    <a:pt x="1213" y="1958"/>
                    <a:pt x="1357" y="1883"/>
                  </a:cubicBezTo>
                  <a:cubicBezTo>
                    <a:pt x="701" y="974"/>
                    <a:pt x="2838" y="1016"/>
                    <a:pt x="2245" y="1"/>
                  </a:cubicBezTo>
                  <a:close/>
                </a:path>
              </a:pathLst>
            </a:custGeom>
            <a:solidFill>
              <a:srgbClr val="FFD400">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0" name="Google Shape;5820;p32"/>
            <p:cNvSpPr/>
            <p:nvPr/>
          </p:nvSpPr>
          <p:spPr>
            <a:xfrm>
              <a:off x="-1472025" y="3987125"/>
              <a:ext cx="41800" cy="22275"/>
            </a:xfrm>
            <a:custGeom>
              <a:rect b="b" l="l" r="r" t="t"/>
              <a:pathLst>
                <a:path extrusionOk="0" h="891" w="1672">
                  <a:moveTo>
                    <a:pt x="993" y="1"/>
                  </a:moveTo>
                  <a:cubicBezTo>
                    <a:pt x="698" y="1"/>
                    <a:pt x="431" y="318"/>
                    <a:pt x="90" y="318"/>
                  </a:cubicBezTo>
                  <a:cubicBezTo>
                    <a:pt x="61" y="318"/>
                    <a:pt x="31" y="315"/>
                    <a:pt x="1" y="310"/>
                  </a:cubicBezTo>
                  <a:lnTo>
                    <a:pt x="1" y="310"/>
                  </a:lnTo>
                  <a:cubicBezTo>
                    <a:pt x="263" y="686"/>
                    <a:pt x="563" y="891"/>
                    <a:pt x="904" y="891"/>
                  </a:cubicBezTo>
                  <a:cubicBezTo>
                    <a:pt x="1140" y="891"/>
                    <a:pt x="1395" y="793"/>
                    <a:pt x="1672" y="585"/>
                  </a:cubicBezTo>
                  <a:cubicBezTo>
                    <a:pt x="1502" y="480"/>
                    <a:pt x="1375" y="332"/>
                    <a:pt x="1312" y="141"/>
                  </a:cubicBezTo>
                  <a:cubicBezTo>
                    <a:pt x="1200" y="39"/>
                    <a:pt x="1094" y="1"/>
                    <a:pt x="993" y="1"/>
                  </a:cubicBezTo>
                  <a:close/>
                </a:path>
              </a:pathLst>
            </a:custGeom>
            <a:solidFill>
              <a:srgbClr val="FFD400">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1" name="Google Shape;5821;p32"/>
            <p:cNvSpPr/>
            <p:nvPr/>
          </p:nvSpPr>
          <p:spPr>
            <a:xfrm>
              <a:off x="-1596800" y="3771225"/>
              <a:ext cx="32275" cy="39750"/>
            </a:xfrm>
            <a:custGeom>
              <a:rect b="b" l="l" r="r" t="t"/>
              <a:pathLst>
                <a:path extrusionOk="0" h="1590" w="1291">
                  <a:moveTo>
                    <a:pt x="275" y="0"/>
                  </a:moveTo>
                  <a:cubicBezTo>
                    <a:pt x="381" y="529"/>
                    <a:pt x="275" y="1079"/>
                    <a:pt x="0" y="1523"/>
                  </a:cubicBezTo>
                  <a:cubicBezTo>
                    <a:pt x="23" y="1568"/>
                    <a:pt x="64" y="1589"/>
                    <a:pt x="107" y="1589"/>
                  </a:cubicBezTo>
                  <a:cubicBezTo>
                    <a:pt x="144" y="1589"/>
                    <a:pt x="183" y="1574"/>
                    <a:pt x="212" y="1544"/>
                  </a:cubicBezTo>
                  <a:cubicBezTo>
                    <a:pt x="466" y="1163"/>
                    <a:pt x="1143" y="994"/>
                    <a:pt x="910" y="360"/>
                  </a:cubicBezTo>
                  <a:cubicBezTo>
                    <a:pt x="868" y="254"/>
                    <a:pt x="1143" y="275"/>
                    <a:pt x="1291" y="254"/>
                  </a:cubicBezTo>
                  <a:cubicBezTo>
                    <a:pt x="1252" y="46"/>
                    <a:pt x="1004" y="38"/>
                    <a:pt x="741" y="38"/>
                  </a:cubicBezTo>
                  <a:cubicBezTo>
                    <a:pt x="719" y="38"/>
                    <a:pt x="697" y="38"/>
                    <a:pt x="675" y="38"/>
                  </a:cubicBezTo>
                  <a:cubicBezTo>
                    <a:pt x="532" y="38"/>
                    <a:pt x="388" y="36"/>
                    <a:pt x="275" y="0"/>
                  </a:cubicBezTo>
                  <a:close/>
                </a:path>
              </a:pathLst>
            </a:custGeom>
            <a:solidFill>
              <a:srgbClr val="FFD400">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2" name="Google Shape;5822;p32"/>
            <p:cNvSpPr/>
            <p:nvPr/>
          </p:nvSpPr>
          <p:spPr>
            <a:xfrm>
              <a:off x="-1470950" y="3934075"/>
              <a:ext cx="33850" cy="32025"/>
            </a:xfrm>
            <a:custGeom>
              <a:rect b="b" l="l" r="r" t="t"/>
              <a:pathLst>
                <a:path extrusionOk="0" h="1281" w="1354">
                  <a:moveTo>
                    <a:pt x="888" y="0"/>
                  </a:moveTo>
                  <a:lnTo>
                    <a:pt x="888" y="0"/>
                  </a:lnTo>
                  <a:cubicBezTo>
                    <a:pt x="508" y="296"/>
                    <a:pt x="212" y="698"/>
                    <a:pt x="0" y="1121"/>
                  </a:cubicBezTo>
                  <a:cubicBezTo>
                    <a:pt x="167" y="1223"/>
                    <a:pt x="318" y="1281"/>
                    <a:pt x="454" y="1281"/>
                  </a:cubicBezTo>
                  <a:cubicBezTo>
                    <a:pt x="628" y="1281"/>
                    <a:pt x="779" y="1187"/>
                    <a:pt x="909" y="973"/>
                  </a:cubicBezTo>
                  <a:cubicBezTo>
                    <a:pt x="761" y="656"/>
                    <a:pt x="1354" y="317"/>
                    <a:pt x="888" y="0"/>
                  </a:cubicBezTo>
                  <a:close/>
                </a:path>
              </a:pathLst>
            </a:custGeom>
            <a:solidFill>
              <a:srgbClr val="FFD400">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3" name="Google Shape;5823;p32"/>
            <p:cNvSpPr/>
            <p:nvPr/>
          </p:nvSpPr>
          <p:spPr>
            <a:xfrm>
              <a:off x="-1216100" y="4046700"/>
              <a:ext cx="32800" cy="31975"/>
            </a:xfrm>
            <a:custGeom>
              <a:rect b="b" l="l" r="r" t="t"/>
              <a:pathLst>
                <a:path extrusionOk="0" h="1279" w="1312">
                  <a:moveTo>
                    <a:pt x="1290" y="0"/>
                  </a:moveTo>
                  <a:cubicBezTo>
                    <a:pt x="783" y="275"/>
                    <a:pt x="317" y="656"/>
                    <a:pt x="0" y="1142"/>
                  </a:cubicBezTo>
                  <a:cubicBezTo>
                    <a:pt x="96" y="1238"/>
                    <a:pt x="189" y="1278"/>
                    <a:pt x="279" y="1278"/>
                  </a:cubicBezTo>
                  <a:cubicBezTo>
                    <a:pt x="666" y="1278"/>
                    <a:pt x="1003" y="544"/>
                    <a:pt x="1311" y="338"/>
                  </a:cubicBezTo>
                  <a:lnTo>
                    <a:pt x="1290" y="0"/>
                  </a:lnTo>
                  <a:close/>
                </a:path>
              </a:pathLst>
            </a:custGeom>
            <a:solidFill>
              <a:srgbClr val="FFD400">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4" name="Google Shape;5824;p32"/>
            <p:cNvSpPr/>
            <p:nvPr/>
          </p:nvSpPr>
          <p:spPr>
            <a:xfrm>
              <a:off x="-2706625" y="4053750"/>
              <a:ext cx="37575" cy="16975"/>
            </a:xfrm>
            <a:custGeom>
              <a:rect b="b" l="l" r="r" t="t"/>
              <a:pathLst>
                <a:path extrusionOk="0" h="679" w="1503">
                  <a:moveTo>
                    <a:pt x="819" y="0"/>
                  </a:moveTo>
                  <a:cubicBezTo>
                    <a:pt x="554" y="0"/>
                    <a:pt x="278" y="96"/>
                    <a:pt x="1" y="162"/>
                  </a:cubicBezTo>
                  <a:cubicBezTo>
                    <a:pt x="43" y="183"/>
                    <a:pt x="85" y="204"/>
                    <a:pt x="149" y="204"/>
                  </a:cubicBezTo>
                  <a:cubicBezTo>
                    <a:pt x="350" y="562"/>
                    <a:pt x="493" y="679"/>
                    <a:pt x="642" y="679"/>
                  </a:cubicBezTo>
                  <a:cubicBezTo>
                    <a:pt x="855" y="679"/>
                    <a:pt x="1080" y="443"/>
                    <a:pt x="1502" y="331"/>
                  </a:cubicBezTo>
                  <a:cubicBezTo>
                    <a:pt x="1291" y="79"/>
                    <a:pt x="1060" y="0"/>
                    <a:pt x="819" y="0"/>
                  </a:cubicBezTo>
                  <a:close/>
                </a:path>
              </a:pathLst>
            </a:custGeom>
            <a:solidFill>
              <a:srgbClr val="FFD400">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5" name="Google Shape;5825;p32"/>
            <p:cNvSpPr/>
            <p:nvPr/>
          </p:nvSpPr>
          <p:spPr>
            <a:xfrm>
              <a:off x="-1211875" y="3838375"/>
              <a:ext cx="33850" cy="28500"/>
            </a:xfrm>
            <a:custGeom>
              <a:rect b="b" l="l" r="r" t="t"/>
              <a:pathLst>
                <a:path extrusionOk="0" h="1140" w="1354">
                  <a:moveTo>
                    <a:pt x="994" y="0"/>
                  </a:moveTo>
                  <a:cubicBezTo>
                    <a:pt x="592" y="254"/>
                    <a:pt x="148" y="466"/>
                    <a:pt x="0" y="931"/>
                  </a:cubicBezTo>
                  <a:cubicBezTo>
                    <a:pt x="76" y="1071"/>
                    <a:pt x="113" y="1140"/>
                    <a:pt x="187" y="1140"/>
                  </a:cubicBezTo>
                  <a:cubicBezTo>
                    <a:pt x="258" y="1140"/>
                    <a:pt x="364" y="1076"/>
                    <a:pt x="571" y="952"/>
                  </a:cubicBezTo>
                  <a:cubicBezTo>
                    <a:pt x="762" y="656"/>
                    <a:pt x="1354" y="487"/>
                    <a:pt x="994" y="0"/>
                  </a:cubicBezTo>
                  <a:close/>
                </a:path>
              </a:pathLst>
            </a:custGeom>
            <a:solidFill>
              <a:srgbClr val="FFD400">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6" name="Google Shape;5826;p32"/>
            <p:cNvSpPr/>
            <p:nvPr/>
          </p:nvSpPr>
          <p:spPr>
            <a:xfrm>
              <a:off x="-771325" y="3734850"/>
              <a:ext cx="38500" cy="23000"/>
            </a:xfrm>
            <a:custGeom>
              <a:rect b="b" l="l" r="r" t="t"/>
              <a:pathLst>
                <a:path extrusionOk="0" h="920" w="1540">
                  <a:moveTo>
                    <a:pt x="1165" y="1"/>
                  </a:moveTo>
                  <a:cubicBezTo>
                    <a:pt x="675" y="1"/>
                    <a:pt x="1" y="919"/>
                    <a:pt x="1080" y="919"/>
                  </a:cubicBezTo>
                  <a:cubicBezTo>
                    <a:pt x="1197" y="919"/>
                    <a:pt x="1336" y="908"/>
                    <a:pt x="1497" y="884"/>
                  </a:cubicBezTo>
                  <a:lnTo>
                    <a:pt x="1540" y="609"/>
                  </a:lnTo>
                  <a:cubicBezTo>
                    <a:pt x="1540" y="159"/>
                    <a:pt x="1368" y="1"/>
                    <a:pt x="1165" y="1"/>
                  </a:cubicBezTo>
                  <a:close/>
                </a:path>
              </a:pathLst>
            </a:custGeom>
            <a:solidFill>
              <a:srgbClr val="FFD400">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7" name="Google Shape;5827;p32"/>
            <p:cNvSpPr/>
            <p:nvPr/>
          </p:nvSpPr>
          <p:spPr>
            <a:xfrm>
              <a:off x="-1220875" y="3861625"/>
              <a:ext cx="25950" cy="29125"/>
            </a:xfrm>
            <a:custGeom>
              <a:rect b="b" l="l" r="r" t="t"/>
              <a:pathLst>
                <a:path extrusionOk="0" h="1165" w="1038">
                  <a:moveTo>
                    <a:pt x="360" y="1"/>
                  </a:moveTo>
                  <a:cubicBezTo>
                    <a:pt x="149" y="85"/>
                    <a:pt x="22" y="276"/>
                    <a:pt x="1" y="487"/>
                  </a:cubicBezTo>
                  <a:cubicBezTo>
                    <a:pt x="276" y="572"/>
                    <a:pt x="445" y="868"/>
                    <a:pt x="403" y="1164"/>
                  </a:cubicBezTo>
                  <a:cubicBezTo>
                    <a:pt x="1037" y="1016"/>
                    <a:pt x="487" y="381"/>
                    <a:pt x="931" y="170"/>
                  </a:cubicBezTo>
                  <a:lnTo>
                    <a:pt x="931" y="22"/>
                  </a:lnTo>
                  <a:cubicBezTo>
                    <a:pt x="909" y="15"/>
                    <a:pt x="887" y="11"/>
                    <a:pt x="865" y="11"/>
                  </a:cubicBezTo>
                  <a:cubicBezTo>
                    <a:pt x="755" y="11"/>
                    <a:pt x="645" y="87"/>
                    <a:pt x="535" y="87"/>
                  </a:cubicBezTo>
                  <a:cubicBezTo>
                    <a:pt x="477" y="87"/>
                    <a:pt x="419" y="66"/>
                    <a:pt x="360" y="1"/>
                  </a:cubicBezTo>
                  <a:close/>
                </a:path>
              </a:pathLst>
            </a:custGeom>
            <a:solidFill>
              <a:srgbClr val="FFD400">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8" name="Google Shape;5828;p32"/>
            <p:cNvSpPr/>
            <p:nvPr/>
          </p:nvSpPr>
          <p:spPr>
            <a:xfrm>
              <a:off x="-1411225" y="3896275"/>
              <a:ext cx="23300" cy="15350"/>
            </a:xfrm>
            <a:custGeom>
              <a:rect b="b" l="l" r="r" t="t"/>
              <a:pathLst>
                <a:path extrusionOk="0" h="614" w="932">
                  <a:moveTo>
                    <a:pt x="649" y="0"/>
                  </a:moveTo>
                  <a:cubicBezTo>
                    <a:pt x="410" y="0"/>
                    <a:pt x="184" y="218"/>
                    <a:pt x="1" y="370"/>
                  </a:cubicBezTo>
                  <a:lnTo>
                    <a:pt x="1" y="561"/>
                  </a:lnTo>
                  <a:cubicBezTo>
                    <a:pt x="137" y="595"/>
                    <a:pt x="262" y="613"/>
                    <a:pt x="374" y="613"/>
                  </a:cubicBezTo>
                  <a:cubicBezTo>
                    <a:pt x="680" y="613"/>
                    <a:pt x="885" y="473"/>
                    <a:pt x="932" y="116"/>
                  </a:cubicBezTo>
                  <a:cubicBezTo>
                    <a:pt x="837" y="33"/>
                    <a:pt x="742" y="0"/>
                    <a:pt x="649" y="0"/>
                  </a:cubicBezTo>
                  <a:close/>
                </a:path>
              </a:pathLst>
            </a:custGeom>
            <a:solidFill>
              <a:srgbClr val="FFD400">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9" name="Google Shape;5829;p32"/>
            <p:cNvSpPr/>
            <p:nvPr/>
          </p:nvSpPr>
          <p:spPr>
            <a:xfrm>
              <a:off x="-788900" y="3743725"/>
              <a:ext cx="26375" cy="19075"/>
            </a:xfrm>
            <a:custGeom>
              <a:rect b="b" l="l" r="r" t="t"/>
              <a:pathLst>
                <a:path extrusionOk="0" h="763" w="1055">
                  <a:moveTo>
                    <a:pt x="889" y="1"/>
                  </a:moveTo>
                  <a:lnTo>
                    <a:pt x="889" y="1"/>
                  </a:lnTo>
                  <a:cubicBezTo>
                    <a:pt x="572" y="64"/>
                    <a:pt x="255" y="191"/>
                    <a:pt x="1" y="402"/>
                  </a:cubicBezTo>
                  <a:cubicBezTo>
                    <a:pt x="170" y="466"/>
                    <a:pt x="170" y="614"/>
                    <a:pt x="191" y="762"/>
                  </a:cubicBezTo>
                  <a:cubicBezTo>
                    <a:pt x="196" y="762"/>
                    <a:pt x="201" y="763"/>
                    <a:pt x="206" y="763"/>
                  </a:cubicBezTo>
                  <a:cubicBezTo>
                    <a:pt x="450" y="763"/>
                    <a:pt x="1055" y="290"/>
                    <a:pt x="889" y="1"/>
                  </a:cubicBezTo>
                  <a:close/>
                </a:path>
              </a:pathLst>
            </a:custGeom>
            <a:solidFill>
              <a:srgbClr val="FFD400">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0" name="Google Shape;5830;p32"/>
            <p:cNvSpPr/>
            <p:nvPr/>
          </p:nvSpPr>
          <p:spPr>
            <a:xfrm>
              <a:off x="-761400" y="3741600"/>
              <a:ext cx="23825" cy="20050"/>
            </a:xfrm>
            <a:custGeom>
              <a:rect b="b" l="l" r="r" t="t"/>
              <a:pathLst>
                <a:path extrusionOk="0" h="802" w="953">
                  <a:moveTo>
                    <a:pt x="212" y="1"/>
                  </a:moveTo>
                  <a:lnTo>
                    <a:pt x="1" y="43"/>
                  </a:lnTo>
                  <a:cubicBezTo>
                    <a:pt x="32" y="422"/>
                    <a:pt x="64" y="802"/>
                    <a:pt x="439" y="802"/>
                  </a:cubicBezTo>
                  <a:cubicBezTo>
                    <a:pt x="566" y="802"/>
                    <a:pt x="733" y="758"/>
                    <a:pt x="952" y="657"/>
                  </a:cubicBezTo>
                  <a:cubicBezTo>
                    <a:pt x="635" y="487"/>
                    <a:pt x="106" y="509"/>
                    <a:pt x="212" y="1"/>
                  </a:cubicBezTo>
                  <a:close/>
                </a:path>
              </a:pathLst>
            </a:custGeom>
            <a:solidFill>
              <a:srgbClr val="FFD400">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1" name="Google Shape;5831;p32"/>
            <p:cNvSpPr/>
            <p:nvPr/>
          </p:nvSpPr>
          <p:spPr>
            <a:xfrm>
              <a:off x="-752400" y="3729450"/>
              <a:ext cx="32275" cy="20650"/>
            </a:xfrm>
            <a:custGeom>
              <a:rect b="b" l="l" r="r" t="t"/>
              <a:pathLst>
                <a:path extrusionOk="0" h="826" w="1291">
                  <a:moveTo>
                    <a:pt x="381" y="0"/>
                  </a:moveTo>
                  <a:cubicBezTo>
                    <a:pt x="190" y="0"/>
                    <a:pt x="21" y="149"/>
                    <a:pt x="0" y="339"/>
                  </a:cubicBezTo>
                  <a:cubicBezTo>
                    <a:pt x="39" y="337"/>
                    <a:pt x="76" y="336"/>
                    <a:pt x="113" y="336"/>
                  </a:cubicBezTo>
                  <a:cubicBezTo>
                    <a:pt x="479" y="336"/>
                    <a:pt x="744" y="441"/>
                    <a:pt x="783" y="825"/>
                  </a:cubicBezTo>
                  <a:cubicBezTo>
                    <a:pt x="1290" y="318"/>
                    <a:pt x="529" y="275"/>
                    <a:pt x="381" y="0"/>
                  </a:cubicBezTo>
                  <a:close/>
                </a:path>
              </a:pathLst>
            </a:custGeom>
            <a:solidFill>
              <a:srgbClr val="FFD400">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2" name="Google Shape;5832;p32"/>
            <p:cNvSpPr/>
            <p:nvPr/>
          </p:nvSpPr>
          <p:spPr>
            <a:xfrm>
              <a:off x="-1687225" y="3817225"/>
              <a:ext cx="15900" cy="16400"/>
            </a:xfrm>
            <a:custGeom>
              <a:rect b="b" l="l" r="r" t="t"/>
              <a:pathLst>
                <a:path extrusionOk="0" h="656" w="636">
                  <a:moveTo>
                    <a:pt x="635" y="0"/>
                  </a:moveTo>
                  <a:cubicBezTo>
                    <a:pt x="1" y="212"/>
                    <a:pt x="297" y="444"/>
                    <a:pt x="635" y="656"/>
                  </a:cubicBezTo>
                  <a:lnTo>
                    <a:pt x="635" y="0"/>
                  </a:lnTo>
                  <a:close/>
                </a:path>
              </a:pathLst>
            </a:custGeom>
            <a:solidFill>
              <a:srgbClr val="FFD400">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3" name="Google Shape;5833;p32"/>
            <p:cNvSpPr/>
            <p:nvPr/>
          </p:nvSpPr>
          <p:spPr>
            <a:xfrm>
              <a:off x="-2011875" y="3793675"/>
              <a:ext cx="15900" cy="15650"/>
            </a:xfrm>
            <a:custGeom>
              <a:rect b="b" l="l" r="r" t="t"/>
              <a:pathLst>
                <a:path extrusionOk="0" h="626" w="636">
                  <a:moveTo>
                    <a:pt x="209" y="1"/>
                  </a:moveTo>
                  <a:cubicBezTo>
                    <a:pt x="86" y="1"/>
                    <a:pt x="1" y="38"/>
                    <a:pt x="65" y="139"/>
                  </a:cubicBezTo>
                  <a:cubicBezTo>
                    <a:pt x="86" y="350"/>
                    <a:pt x="65" y="604"/>
                    <a:pt x="445" y="625"/>
                  </a:cubicBezTo>
                  <a:cubicBezTo>
                    <a:pt x="340" y="414"/>
                    <a:pt x="149" y="181"/>
                    <a:pt x="636" y="139"/>
                  </a:cubicBezTo>
                  <a:cubicBezTo>
                    <a:pt x="600" y="66"/>
                    <a:pt x="371" y="1"/>
                    <a:pt x="209" y="1"/>
                  </a:cubicBezTo>
                  <a:close/>
                </a:path>
              </a:pathLst>
            </a:custGeom>
            <a:solidFill>
              <a:srgbClr val="FFD400">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4" name="Google Shape;5834;p32"/>
            <p:cNvSpPr/>
            <p:nvPr/>
          </p:nvSpPr>
          <p:spPr>
            <a:xfrm>
              <a:off x="-1358350" y="3914500"/>
              <a:ext cx="10075" cy="24350"/>
            </a:xfrm>
            <a:custGeom>
              <a:rect b="b" l="l" r="r" t="t"/>
              <a:pathLst>
                <a:path extrusionOk="0" h="974" w="403">
                  <a:moveTo>
                    <a:pt x="255" y="1"/>
                  </a:moveTo>
                  <a:lnTo>
                    <a:pt x="255" y="1"/>
                  </a:lnTo>
                  <a:cubicBezTo>
                    <a:pt x="1" y="297"/>
                    <a:pt x="170" y="635"/>
                    <a:pt x="128" y="974"/>
                  </a:cubicBezTo>
                  <a:cubicBezTo>
                    <a:pt x="403" y="656"/>
                    <a:pt x="255" y="318"/>
                    <a:pt x="255" y="1"/>
                  </a:cubicBezTo>
                  <a:close/>
                </a:path>
              </a:pathLst>
            </a:custGeom>
            <a:solidFill>
              <a:srgbClr val="FFD400">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5" name="Google Shape;5835;p32"/>
            <p:cNvSpPr/>
            <p:nvPr/>
          </p:nvSpPr>
          <p:spPr>
            <a:xfrm>
              <a:off x="-1730575" y="4086875"/>
              <a:ext cx="7950" cy="25400"/>
            </a:xfrm>
            <a:custGeom>
              <a:rect b="b" l="l" r="r" t="t"/>
              <a:pathLst>
                <a:path extrusionOk="0" h="1016" w="318">
                  <a:moveTo>
                    <a:pt x="318" y="0"/>
                  </a:moveTo>
                  <a:cubicBezTo>
                    <a:pt x="1" y="170"/>
                    <a:pt x="254" y="445"/>
                    <a:pt x="149" y="656"/>
                  </a:cubicBezTo>
                  <a:lnTo>
                    <a:pt x="297" y="1016"/>
                  </a:lnTo>
                  <a:cubicBezTo>
                    <a:pt x="318" y="677"/>
                    <a:pt x="318" y="339"/>
                    <a:pt x="318" y="0"/>
                  </a:cubicBezTo>
                  <a:close/>
                </a:path>
              </a:pathLst>
            </a:custGeom>
            <a:solidFill>
              <a:srgbClr val="FFD400">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6" name="Google Shape;5836;p32"/>
            <p:cNvSpPr/>
            <p:nvPr/>
          </p:nvSpPr>
          <p:spPr>
            <a:xfrm>
              <a:off x="-2407350" y="4106975"/>
              <a:ext cx="7425" cy="21175"/>
            </a:xfrm>
            <a:custGeom>
              <a:rect b="b" l="l" r="r" t="t"/>
              <a:pathLst>
                <a:path extrusionOk="0" h="847" w="297">
                  <a:moveTo>
                    <a:pt x="296" y="0"/>
                  </a:moveTo>
                  <a:lnTo>
                    <a:pt x="106" y="148"/>
                  </a:lnTo>
                  <a:cubicBezTo>
                    <a:pt x="148" y="381"/>
                    <a:pt x="0" y="656"/>
                    <a:pt x="254" y="846"/>
                  </a:cubicBezTo>
                  <a:cubicBezTo>
                    <a:pt x="275" y="550"/>
                    <a:pt x="275" y="275"/>
                    <a:pt x="296" y="0"/>
                  </a:cubicBezTo>
                  <a:close/>
                </a:path>
              </a:pathLst>
            </a:custGeom>
            <a:solidFill>
              <a:srgbClr val="FFD400">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7" name="Google Shape;5837;p32"/>
            <p:cNvSpPr/>
            <p:nvPr/>
          </p:nvSpPr>
          <p:spPr>
            <a:xfrm>
              <a:off x="-2381450" y="4102725"/>
              <a:ext cx="34000" cy="20125"/>
            </a:xfrm>
            <a:custGeom>
              <a:rect b="b" l="l" r="r" t="t"/>
              <a:pathLst>
                <a:path extrusionOk="0" h="805" w="1360">
                  <a:moveTo>
                    <a:pt x="402" y="1"/>
                  </a:moveTo>
                  <a:cubicBezTo>
                    <a:pt x="198" y="1"/>
                    <a:pt x="7" y="163"/>
                    <a:pt x="1" y="635"/>
                  </a:cubicBezTo>
                  <a:lnTo>
                    <a:pt x="170" y="805"/>
                  </a:lnTo>
                  <a:cubicBezTo>
                    <a:pt x="1359" y="776"/>
                    <a:pt x="848" y="1"/>
                    <a:pt x="402" y="1"/>
                  </a:cubicBezTo>
                  <a:close/>
                </a:path>
              </a:pathLst>
            </a:custGeom>
            <a:solidFill>
              <a:srgbClr val="FFD400">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8" name="Google Shape;5838;p32"/>
            <p:cNvSpPr/>
            <p:nvPr/>
          </p:nvSpPr>
          <p:spPr>
            <a:xfrm>
              <a:off x="-1025775" y="3585100"/>
              <a:ext cx="56600" cy="38700"/>
            </a:xfrm>
            <a:custGeom>
              <a:rect b="b" l="l" r="r" t="t"/>
              <a:pathLst>
                <a:path extrusionOk="0" h="1548" w="2264">
                  <a:moveTo>
                    <a:pt x="1312" y="1"/>
                  </a:moveTo>
                  <a:cubicBezTo>
                    <a:pt x="995" y="403"/>
                    <a:pt x="1" y="931"/>
                    <a:pt x="508" y="1481"/>
                  </a:cubicBezTo>
                  <a:cubicBezTo>
                    <a:pt x="588" y="1527"/>
                    <a:pt x="664" y="1547"/>
                    <a:pt x="739" y="1547"/>
                  </a:cubicBezTo>
                  <a:cubicBezTo>
                    <a:pt x="1142" y="1547"/>
                    <a:pt x="1487" y="962"/>
                    <a:pt x="1862" y="783"/>
                  </a:cubicBezTo>
                  <a:cubicBezTo>
                    <a:pt x="2264" y="233"/>
                    <a:pt x="1672" y="170"/>
                    <a:pt x="1312" y="1"/>
                  </a:cubicBezTo>
                  <a:close/>
                </a:path>
              </a:pathLst>
            </a:custGeom>
            <a:solidFill>
              <a:srgbClr val="FFD400">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9" name="Google Shape;5839;p32"/>
            <p:cNvSpPr/>
            <p:nvPr/>
          </p:nvSpPr>
          <p:spPr>
            <a:xfrm>
              <a:off x="-1048500" y="3593025"/>
              <a:ext cx="32275" cy="32750"/>
            </a:xfrm>
            <a:custGeom>
              <a:rect b="b" l="l" r="r" t="t"/>
              <a:pathLst>
                <a:path extrusionOk="0" h="1310" w="1291">
                  <a:moveTo>
                    <a:pt x="931" y="1"/>
                  </a:moveTo>
                  <a:cubicBezTo>
                    <a:pt x="656" y="445"/>
                    <a:pt x="868" y="1164"/>
                    <a:pt x="0" y="1291"/>
                  </a:cubicBezTo>
                  <a:cubicBezTo>
                    <a:pt x="113" y="1303"/>
                    <a:pt x="212" y="1309"/>
                    <a:pt x="297" y="1309"/>
                  </a:cubicBezTo>
                  <a:cubicBezTo>
                    <a:pt x="1237" y="1309"/>
                    <a:pt x="651" y="602"/>
                    <a:pt x="1291" y="1"/>
                  </a:cubicBezTo>
                  <a:close/>
                </a:path>
              </a:pathLst>
            </a:custGeom>
            <a:solidFill>
              <a:srgbClr val="FFD400">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0" name="Google Shape;5840;p32"/>
            <p:cNvSpPr/>
            <p:nvPr/>
          </p:nvSpPr>
          <p:spPr>
            <a:xfrm>
              <a:off x="-1034750" y="3661250"/>
              <a:ext cx="18525" cy="11650"/>
            </a:xfrm>
            <a:custGeom>
              <a:rect b="b" l="l" r="r" t="t"/>
              <a:pathLst>
                <a:path extrusionOk="0" h="466" w="741">
                  <a:moveTo>
                    <a:pt x="741" y="0"/>
                  </a:moveTo>
                  <a:cubicBezTo>
                    <a:pt x="423" y="0"/>
                    <a:pt x="148" y="191"/>
                    <a:pt x="0" y="466"/>
                  </a:cubicBezTo>
                  <a:cubicBezTo>
                    <a:pt x="339" y="423"/>
                    <a:pt x="677" y="381"/>
                    <a:pt x="741" y="0"/>
                  </a:cubicBezTo>
                  <a:close/>
                </a:path>
              </a:pathLst>
            </a:custGeom>
            <a:solidFill>
              <a:srgbClr val="FFD400">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1" name="Google Shape;5841;p32"/>
            <p:cNvSpPr/>
            <p:nvPr/>
          </p:nvSpPr>
          <p:spPr>
            <a:xfrm>
              <a:off x="-1062775" y="3625300"/>
              <a:ext cx="14300" cy="19575"/>
            </a:xfrm>
            <a:custGeom>
              <a:rect b="b" l="l" r="r" t="t"/>
              <a:pathLst>
                <a:path extrusionOk="0" h="783" w="572">
                  <a:moveTo>
                    <a:pt x="571" y="0"/>
                  </a:moveTo>
                  <a:lnTo>
                    <a:pt x="571" y="0"/>
                  </a:lnTo>
                  <a:cubicBezTo>
                    <a:pt x="254" y="148"/>
                    <a:pt x="43" y="444"/>
                    <a:pt x="0" y="783"/>
                  </a:cubicBezTo>
                  <a:cubicBezTo>
                    <a:pt x="318" y="635"/>
                    <a:pt x="529" y="338"/>
                    <a:pt x="571" y="0"/>
                  </a:cubicBezTo>
                  <a:close/>
                </a:path>
              </a:pathLst>
            </a:custGeom>
            <a:solidFill>
              <a:srgbClr val="FFD400">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2" name="Google Shape;5842;p32"/>
            <p:cNvSpPr/>
            <p:nvPr/>
          </p:nvSpPr>
          <p:spPr>
            <a:xfrm>
              <a:off x="-822725" y="3762225"/>
              <a:ext cx="85150" cy="50825"/>
            </a:xfrm>
            <a:custGeom>
              <a:rect b="b" l="l" r="r" t="t"/>
              <a:pathLst>
                <a:path extrusionOk="0" h="2033" w="3406">
                  <a:moveTo>
                    <a:pt x="1735" y="1"/>
                  </a:moveTo>
                  <a:cubicBezTo>
                    <a:pt x="1671" y="1"/>
                    <a:pt x="1608" y="1"/>
                    <a:pt x="1544" y="22"/>
                  </a:cubicBezTo>
                  <a:cubicBezTo>
                    <a:pt x="1312" y="614"/>
                    <a:pt x="931" y="1143"/>
                    <a:pt x="466" y="1566"/>
                  </a:cubicBezTo>
                  <a:cubicBezTo>
                    <a:pt x="318" y="1693"/>
                    <a:pt x="0" y="1777"/>
                    <a:pt x="191" y="1989"/>
                  </a:cubicBezTo>
                  <a:cubicBezTo>
                    <a:pt x="289" y="2019"/>
                    <a:pt x="384" y="2032"/>
                    <a:pt x="474" y="2032"/>
                  </a:cubicBezTo>
                  <a:cubicBezTo>
                    <a:pt x="1371" y="2032"/>
                    <a:pt x="1894" y="692"/>
                    <a:pt x="2996" y="692"/>
                  </a:cubicBezTo>
                  <a:cubicBezTo>
                    <a:pt x="3040" y="692"/>
                    <a:pt x="3084" y="694"/>
                    <a:pt x="3130" y="699"/>
                  </a:cubicBezTo>
                  <a:cubicBezTo>
                    <a:pt x="3384" y="699"/>
                    <a:pt x="3384" y="360"/>
                    <a:pt x="3405" y="149"/>
                  </a:cubicBezTo>
                  <a:lnTo>
                    <a:pt x="3405" y="149"/>
                  </a:lnTo>
                  <a:cubicBezTo>
                    <a:pt x="3072" y="322"/>
                    <a:pt x="2514" y="632"/>
                    <a:pt x="2133" y="632"/>
                  </a:cubicBezTo>
                  <a:cubicBezTo>
                    <a:pt x="1863" y="632"/>
                    <a:pt x="1682" y="475"/>
                    <a:pt x="1735" y="1"/>
                  </a:cubicBezTo>
                  <a:close/>
                </a:path>
              </a:pathLst>
            </a:custGeom>
            <a:solidFill>
              <a:srgbClr val="FFD400">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3" name="Google Shape;5843;p32"/>
            <p:cNvSpPr/>
            <p:nvPr/>
          </p:nvSpPr>
          <p:spPr>
            <a:xfrm>
              <a:off x="-2451200" y="3912425"/>
              <a:ext cx="70300" cy="49250"/>
            </a:xfrm>
            <a:custGeom>
              <a:rect b="b" l="l" r="r" t="t"/>
              <a:pathLst>
                <a:path extrusionOk="0" h="1970" w="2812">
                  <a:moveTo>
                    <a:pt x="668" y="0"/>
                  </a:moveTo>
                  <a:cubicBezTo>
                    <a:pt x="0" y="0"/>
                    <a:pt x="860" y="606"/>
                    <a:pt x="485" y="1247"/>
                  </a:cubicBezTo>
                  <a:cubicBezTo>
                    <a:pt x="633" y="1522"/>
                    <a:pt x="422" y="1881"/>
                    <a:pt x="845" y="1945"/>
                  </a:cubicBezTo>
                  <a:cubicBezTo>
                    <a:pt x="927" y="1960"/>
                    <a:pt x="1009" y="1969"/>
                    <a:pt x="1087" y="1969"/>
                  </a:cubicBezTo>
                  <a:cubicBezTo>
                    <a:pt x="1335" y="1969"/>
                    <a:pt x="1552" y="1879"/>
                    <a:pt x="1649" y="1606"/>
                  </a:cubicBezTo>
                  <a:cubicBezTo>
                    <a:pt x="2008" y="1099"/>
                    <a:pt x="2812" y="845"/>
                    <a:pt x="2072" y="253"/>
                  </a:cubicBezTo>
                  <a:cubicBezTo>
                    <a:pt x="1331" y="76"/>
                    <a:pt x="904" y="0"/>
                    <a:pt x="668" y="0"/>
                  </a:cubicBezTo>
                  <a:close/>
                </a:path>
              </a:pathLst>
            </a:custGeom>
            <a:solidFill>
              <a:srgbClr val="FFD400">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4" name="Google Shape;5844;p32"/>
            <p:cNvSpPr/>
            <p:nvPr/>
          </p:nvSpPr>
          <p:spPr>
            <a:xfrm>
              <a:off x="-1211350" y="3866225"/>
              <a:ext cx="37025" cy="40175"/>
            </a:xfrm>
            <a:custGeom>
              <a:rect b="b" l="l" r="r" t="t"/>
              <a:pathLst>
                <a:path extrusionOk="0" h="1607" w="1481">
                  <a:moveTo>
                    <a:pt x="639" y="1"/>
                  </a:moveTo>
                  <a:cubicBezTo>
                    <a:pt x="52" y="1"/>
                    <a:pt x="322" y="719"/>
                    <a:pt x="0" y="980"/>
                  </a:cubicBezTo>
                  <a:cubicBezTo>
                    <a:pt x="0" y="1170"/>
                    <a:pt x="0" y="1382"/>
                    <a:pt x="0" y="1593"/>
                  </a:cubicBezTo>
                  <a:cubicBezTo>
                    <a:pt x="64" y="1602"/>
                    <a:pt x="126" y="1607"/>
                    <a:pt x="186" y="1607"/>
                  </a:cubicBezTo>
                  <a:cubicBezTo>
                    <a:pt x="684" y="1607"/>
                    <a:pt x="1066" y="1317"/>
                    <a:pt x="1481" y="1128"/>
                  </a:cubicBezTo>
                  <a:cubicBezTo>
                    <a:pt x="614" y="959"/>
                    <a:pt x="381" y="599"/>
                    <a:pt x="741" y="7"/>
                  </a:cubicBezTo>
                  <a:cubicBezTo>
                    <a:pt x="704" y="3"/>
                    <a:pt x="670" y="1"/>
                    <a:pt x="639" y="1"/>
                  </a:cubicBezTo>
                  <a:close/>
                </a:path>
              </a:pathLst>
            </a:custGeom>
            <a:solidFill>
              <a:srgbClr val="FFD400">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5" name="Google Shape;5845;p32"/>
            <p:cNvSpPr/>
            <p:nvPr/>
          </p:nvSpPr>
          <p:spPr>
            <a:xfrm>
              <a:off x="-1616475" y="3809175"/>
              <a:ext cx="24450" cy="8600"/>
            </a:xfrm>
            <a:custGeom>
              <a:rect b="b" l="l" r="r" t="t"/>
              <a:pathLst>
                <a:path extrusionOk="0" h="344" w="978">
                  <a:moveTo>
                    <a:pt x="682" y="0"/>
                  </a:moveTo>
                  <a:cubicBezTo>
                    <a:pt x="426" y="0"/>
                    <a:pt x="0" y="69"/>
                    <a:pt x="238" y="343"/>
                  </a:cubicBezTo>
                  <a:cubicBezTo>
                    <a:pt x="555" y="343"/>
                    <a:pt x="830" y="301"/>
                    <a:pt x="978" y="5"/>
                  </a:cubicBezTo>
                  <a:lnTo>
                    <a:pt x="787" y="5"/>
                  </a:lnTo>
                  <a:cubicBezTo>
                    <a:pt x="759" y="2"/>
                    <a:pt x="723" y="0"/>
                    <a:pt x="682" y="0"/>
                  </a:cubicBezTo>
                  <a:close/>
                </a:path>
              </a:pathLst>
            </a:custGeom>
            <a:solidFill>
              <a:srgbClr val="FFD400">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6" name="Google Shape;5846;p32"/>
            <p:cNvSpPr/>
            <p:nvPr/>
          </p:nvSpPr>
          <p:spPr>
            <a:xfrm>
              <a:off x="-1698850" y="4050400"/>
              <a:ext cx="28050" cy="32275"/>
            </a:xfrm>
            <a:custGeom>
              <a:rect b="b" l="l" r="r" t="t"/>
              <a:pathLst>
                <a:path extrusionOk="0" h="1291" w="1122">
                  <a:moveTo>
                    <a:pt x="1122" y="0"/>
                  </a:moveTo>
                  <a:lnTo>
                    <a:pt x="1122" y="0"/>
                  </a:lnTo>
                  <a:cubicBezTo>
                    <a:pt x="170" y="64"/>
                    <a:pt x="297" y="825"/>
                    <a:pt x="1" y="1290"/>
                  </a:cubicBezTo>
                  <a:cubicBezTo>
                    <a:pt x="614" y="1036"/>
                    <a:pt x="825" y="508"/>
                    <a:pt x="1122" y="0"/>
                  </a:cubicBezTo>
                  <a:close/>
                </a:path>
              </a:pathLst>
            </a:custGeom>
            <a:solidFill>
              <a:srgbClr val="FFD400">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7" name="Google Shape;5847;p32"/>
            <p:cNvSpPr/>
            <p:nvPr/>
          </p:nvSpPr>
          <p:spPr>
            <a:xfrm>
              <a:off x="-1718400" y="4083175"/>
              <a:ext cx="19575" cy="23825"/>
            </a:xfrm>
            <a:custGeom>
              <a:rect b="b" l="l" r="r" t="t"/>
              <a:pathLst>
                <a:path extrusionOk="0" h="953" w="783">
                  <a:moveTo>
                    <a:pt x="613" y="0"/>
                  </a:moveTo>
                  <a:cubicBezTo>
                    <a:pt x="254" y="381"/>
                    <a:pt x="0" y="741"/>
                    <a:pt x="783" y="952"/>
                  </a:cubicBezTo>
                  <a:cubicBezTo>
                    <a:pt x="783" y="635"/>
                    <a:pt x="783" y="318"/>
                    <a:pt x="783" y="0"/>
                  </a:cubicBezTo>
                  <a:close/>
                </a:path>
              </a:pathLst>
            </a:custGeom>
            <a:solidFill>
              <a:srgbClr val="FFD400">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8" name="Google Shape;5848;p32"/>
            <p:cNvSpPr/>
            <p:nvPr/>
          </p:nvSpPr>
          <p:spPr>
            <a:xfrm>
              <a:off x="-1196025" y="4057500"/>
              <a:ext cx="44975" cy="32750"/>
            </a:xfrm>
            <a:custGeom>
              <a:rect b="b" l="l" r="r" t="t"/>
              <a:pathLst>
                <a:path extrusionOk="0" h="1310" w="1799">
                  <a:moveTo>
                    <a:pt x="1125" y="0"/>
                  </a:moveTo>
                  <a:cubicBezTo>
                    <a:pt x="1086" y="0"/>
                    <a:pt x="1049" y="15"/>
                    <a:pt x="1016" y="54"/>
                  </a:cubicBezTo>
                  <a:cubicBezTo>
                    <a:pt x="868" y="393"/>
                    <a:pt x="1" y="1070"/>
                    <a:pt x="508" y="1302"/>
                  </a:cubicBezTo>
                  <a:cubicBezTo>
                    <a:pt x="550" y="1307"/>
                    <a:pt x="589" y="1309"/>
                    <a:pt x="627" y="1309"/>
                  </a:cubicBezTo>
                  <a:cubicBezTo>
                    <a:pt x="1094" y="1309"/>
                    <a:pt x="1315" y="964"/>
                    <a:pt x="1608" y="710"/>
                  </a:cubicBezTo>
                  <a:cubicBezTo>
                    <a:pt x="1608" y="499"/>
                    <a:pt x="1798" y="245"/>
                    <a:pt x="1397" y="118"/>
                  </a:cubicBezTo>
                  <a:cubicBezTo>
                    <a:pt x="1309" y="74"/>
                    <a:pt x="1211" y="0"/>
                    <a:pt x="1125" y="0"/>
                  </a:cubicBezTo>
                  <a:close/>
                </a:path>
              </a:pathLst>
            </a:custGeom>
            <a:solidFill>
              <a:srgbClr val="FFD400">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9" name="Google Shape;5849;p32"/>
            <p:cNvSpPr/>
            <p:nvPr/>
          </p:nvSpPr>
          <p:spPr>
            <a:xfrm>
              <a:off x="-2024025" y="3873275"/>
              <a:ext cx="18525" cy="32275"/>
            </a:xfrm>
            <a:custGeom>
              <a:rect b="b" l="l" r="r" t="t"/>
              <a:pathLst>
                <a:path extrusionOk="0" h="1291" w="741">
                  <a:moveTo>
                    <a:pt x="741" y="0"/>
                  </a:moveTo>
                  <a:lnTo>
                    <a:pt x="741" y="0"/>
                  </a:lnTo>
                  <a:cubicBezTo>
                    <a:pt x="360" y="338"/>
                    <a:pt x="85" y="783"/>
                    <a:pt x="1" y="1290"/>
                  </a:cubicBezTo>
                  <a:lnTo>
                    <a:pt x="572" y="1290"/>
                  </a:lnTo>
                  <a:cubicBezTo>
                    <a:pt x="466" y="846"/>
                    <a:pt x="741" y="444"/>
                    <a:pt x="741" y="0"/>
                  </a:cubicBezTo>
                  <a:close/>
                </a:path>
              </a:pathLst>
            </a:custGeom>
            <a:solidFill>
              <a:srgbClr val="FFD400">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0" name="Google Shape;5850;p32"/>
            <p:cNvSpPr/>
            <p:nvPr/>
          </p:nvSpPr>
          <p:spPr>
            <a:xfrm>
              <a:off x="-1996000" y="3841550"/>
              <a:ext cx="14300" cy="19575"/>
            </a:xfrm>
            <a:custGeom>
              <a:rect b="b" l="l" r="r" t="t"/>
              <a:pathLst>
                <a:path extrusionOk="0" h="783" w="572">
                  <a:moveTo>
                    <a:pt x="170" y="0"/>
                  </a:moveTo>
                  <a:cubicBezTo>
                    <a:pt x="212" y="275"/>
                    <a:pt x="149" y="550"/>
                    <a:pt x="1" y="783"/>
                  </a:cubicBezTo>
                  <a:cubicBezTo>
                    <a:pt x="572" y="613"/>
                    <a:pt x="445" y="317"/>
                    <a:pt x="170" y="0"/>
                  </a:cubicBezTo>
                  <a:close/>
                </a:path>
              </a:pathLst>
            </a:custGeom>
            <a:solidFill>
              <a:srgbClr val="FFD400">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1" name="Google Shape;5851;p32"/>
            <p:cNvSpPr/>
            <p:nvPr/>
          </p:nvSpPr>
          <p:spPr>
            <a:xfrm>
              <a:off x="-1996000" y="3813000"/>
              <a:ext cx="14300" cy="12175"/>
            </a:xfrm>
            <a:custGeom>
              <a:rect b="b" l="l" r="r" t="t"/>
              <a:pathLst>
                <a:path extrusionOk="0" h="487" w="572">
                  <a:moveTo>
                    <a:pt x="1" y="0"/>
                  </a:moveTo>
                  <a:lnTo>
                    <a:pt x="1" y="487"/>
                  </a:lnTo>
                  <a:cubicBezTo>
                    <a:pt x="276" y="317"/>
                    <a:pt x="572" y="169"/>
                    <a:pt x="1" y="0"/>
                  </a:cubicBezTo>
                  <a:close/>
                </a:path>
              </a:pathLst>
            </a:custGeom>
            <a:solidFill>
              <a:srgbClr val="FFD400">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2" name="Google Shape;5852;p32"/>
            <p:cNvSpPr/>
            <p:nvPr/>
          </p:nvSpPr>
          <p:spPr>
            <a:xfrm>
              <a:off x="-2718775" y="4110675"/>
              <a:ext cx="26450" cy="19575"/>
            </a:xfrm>
            <a:custGeom>
              <a:rect b="b" l="l" r="r" t="t"/>
              <a:pathLst>
                <a:path extrusionOk="0" h="783" w="1058">
                  <a:moveTo>
                    <a:pt x="1058" y="0"/>
                  </a:moveTo>
                  <a:lnTo>
                    <a:pt x="487" y="148"/>
                  </a:lnTo>
                  <a:cubicBezTo>
                    <a:pt x="0" y="254"/>
                    <a:pt x="127" y="550"/>
                    <a:pt x="296" y="783"/>
                  </a:cubicBezTo>
                  <a:cubicBezTo>
                    <a:pt x="508" y="487"/>
                    <a:pt x="952" y="360"/>
                    <a:pt x="1058" y="0"/>
                  </a:cubicBezTo>
                  <a:close/>
                </a:path>
              </a:pathLst>
            </a:custGeom>
            <a:solidFill>
              <a:srgbClr val="FFD400">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3" name="Google Shape;5853;p32"/>
            <p:cNvSpPr/>
            <p:nvPr/>
          </p:nvSpPr>
          <p:spPr>
            <a:xfrm>
              <a:off x="-2279400" y="3740550"/>
              <a:ext cx="28050" cy="20800"/>
            </a:xfrm>
            <a:custGeom>
              <a:rect b="b" l="l" r="r" t="t"/>
              <a:pathLst>
                <a:path extrusionOk="0" h="832" w="1122">
                  <a:moveTo>
                    <a:pt x="1121" y="1"/>
                  </a:moveTo>
                  <a:lnTo>
                    <a:pt x="1121" y="1"/>
                  </a:lnTo>
                  <a:cubicBezTo>
                    <a:pt x="572" y="85"/>
                    <a:pt x="318" y="466"/>
                    <a:pt x="1" y="804"/>
                  </a:cubicBezTo>
                  <a:cubicBezTo>
                    <a:pt x="98" y="823"/>
                    <a:pt x="186" y="831"/>
                    <a:pt x="265" y="831"/>
                  </a:cubicBezTo>
                  <a:cubicBezTo>
                    <a:pt x="821" y="831"/>
                    <a:pt x="955" y="408"/>
                    <a:pt x="1121" y="1"/>
                  </a:cubicBezTo>
                  <a:close/>
                </a:path>
              </a:pathLst>
            </a:custGeom>
            <a:solidFill>
              <a:srgbClr val="FFD400">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4" name="Google Shape;5854;p32"/>
            <p:cNvSpPr/>
            <p:nvPr/>
          </p:nvSpPr>
          <p:spPr>
            <a:xfrm>
              <a:off x="-1650200" y="3781800"/>
              <a:ext cx="57650" cy="58225"/>
            </a:xfrm>
            <a:custGeom>
              <a:rect b="b" l="l" r="r" t="t"/>
              <a:pathLst>
                <a:path extrusionOk="0" h="2329" w="2306">
                  <a:moveTo>
                    <a:pt x="1587" y="0"/>
                  </a:moveTo>
                  <a:cubicBezTo>
                    <a:pt x="1333" y="254"/>
                    <a:pt x="1227" y="614"/>
                    <a:pt x="846" y="783"/>
                  </a:cubicBezTo>
                  <a:cubicBezTo>
                    <a:pt x="593" y="1037"/>
                    <a:pt x="931" y="1460"/>
                    <a:pt x="466" y="1692"/>
                  </a:cubicBezTo>
                  <a:cubicBezTo>
                    <a:pt x="275" y="1777"/>
                    <a:pt x="0" y="2073"/>
                    <a:pt x="360" y="2263"/>
                  </a:cubicBezTo>
                  <a:cubicBezTo>
                    <a:pt x="440" y="2309"/>
                    <a:pt x="518" y="2328"/>
                    <a:pt x="594" y="2328"/>
                  </a:cubicBezTo>
                  <a:cubicBezTo>
                    <a:pt x="801" y="2328"/>
                    <a:pt x="994" y="2185"/>
                    <a:pt x="1164" y="2031"/>
                  </a:cubicBezTo>
                  <a:cubicBezTo>
                    <a:pt x="1375" y="1650"/>
                    <a:pt x="1269" y="1354"/>
                    <a:pt x="1777" y="1121"/>
                  </a:cubicBezTo>
                  <a:cubicBezTo>
                    <a:pt x="2136" y="677"/>
                    <a:pt x="2306" y="275"/>
                    <a:pt x="1587" y="0"/>
                  </a:cubicBezTo>
                  <a:close/>
                </a:path>
              </a:pathLst>
            </a:custGeom>
            <a:solidFill>
              <a:srgbClr val="FFD400">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5" name="Google Shape;5855;p32"/>
            <p:cNvSpPr/>
            <p:nvPr/>
          </p:nvSpPr>
          <p:spPr>
            <a:xfrm>
              <a:off x="-1660175" y="3801025"/>
              <a:ext cx="49650" cy="40725"/>
            </a:xfrm>
            <a:custGeom>
              <a:rect b="b" l="l" r="r" t="t"/>
              <a:pathLst>
                <a:path extrusionOk="0" h="1629" w="1986">
                  <a:moveTo>
                    <a:pt x="1024" y="1"/>
                  </a:moveTo>
                  <a:cubicBezTo>
                    <a:pt x="1" y="1"/>
                    <a:pt x="1139" y="1040"/>
                    <a:pt x="463" y="1219"/>
                  </a:cubicBezTo>
                  <a:cubicBezTo>
                    <a:pt x="173" y="1432"/>
                    <a:pt x="554" y="1627"/>
                    <a:pt x="831" y="1627"/>
                  </a:cubicBezTo>
                  <a:cubicBezTo>
                    <a:pt x="858" y="1627"/>
                    <a:pt x="883" y="1625"/>
                    <a:pt x="907" y="1621"/>
                  </a:cubicBezTo>
                  <a:cubicBezTo>
                    <a:pt x="955" y="1626"/>
                    <a:pt x="1000" y="1629"/>
                    <a:pt x="1042" y="1629"/>
                  </a:cubicBezTo>
                  <a:cubicBezTo>
                    <a:pt x="1709" y="1629"/>
                    <a:pt x="1707" y="1027"/>
                    <a:pt x="1986" y="669"/>
                  </a:cubicBezTo>
                  <a:lnTo>
                    <a:pt x="1986" y="500"/>
                  </a:lnTo>
                  <a:cubicBezTo>
                    <a:pt x="1436" y="543"/>
                    <a:pt x="1711" y="1050"/>
                    <a:pt x="1415" y="1240"/>
                  </a:cubicBezTo>
                  <a:cubicBezTo>
                    <a:pt x="1285" y="1321"/>
                    <a:pt x="1156" y="1452"/>
                    <a:pt x="1007" y="1452"/>
                  </a:cubicBezTo>
                  <a:cubicBezTo>
                    <a:pt x="962" y="1452"/>
                    <a:pt x="914" y="1439"/>
                    <a:pt x="865" y="1410"/>
                  </a:cubicBezTo>
                  <a:cubicBezTo>
                    <a:pt x="421" y="1114"/>
                    <a:pt x="1563" y="775"/>
                    <a:pt x="1245" y="14"/>
                  </a:cubicBezTo>
                  <a:cubicBezTo>
                    <a:pt x="1162" y="5"/>
                    <a:pt x="1089" y="1"/>
                    <a:pt x="1024" y="1"/>
                  </a:cubicBezTo>
                  <a:close/>
                </a:path>
              </a:pathLst>
            </a:custGeom>
            <a:solidFill>
              <a:srgbClr val="FFD400">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6" name="Google Shape;5856;p32"/>
            <p:cNvSpPr/>
            <p:nvPr/>
          </p:nvSpPr>
          <p:spPr>
            <a:xfrm>
              <a:off x="-2762675" y="4069950"/>
              <a:ext cx="75125" cy="74000"/>
            </a:xfrm>
            <a:custGeom>
              <a:rect b="b" l="l" r="r" t="t"/>
              <a:pathLst>
                <a:path extrusionOk="0" h="2960" w="3005">
                  <a:moveTo>
                    <a:pt x="2243" y="1"/>
                  </a:moveTo>
                  <a:cubicBezTo>
                    <a:pt x="1355" y="149"/>
                    <a:pt x="1355" y="1016"/>
                    <a:pt x="741" y="1375"/>
                  </a:cubicBezTo>
                  <a:cubicBezTo>
                    <a:pt x="1" y="1841"/>
                    <a:pt x="149" y="2348"/>
                    <a:pt x="572" y="2898"/>
                  </a:cubicBezTo>
                  <a:cubicBezTo>
                    <a:pt x="674" y="2941"/>
                    <a:pt x="765" y="2960"/>
                    <a:pt x="848" y="2960"/>
                  </a:cubicBezTo>
                  <a:cubicBezTo>
                    <a:pt x="1309" y="2960"/>
                    <a:pt x="1509" y="2387"/>
                    <a:pt x="1970" y="2387"/>
                  </a:cubicBezTo>
                  <a:cubicBezTo>
                    <a:pt x="1990" y="2387"/>
                    <a:pt x="2010" y="2388"/>
                    <a:pt x="2031" y="2390"/>
                  </a:cubicBezTo>
                  <a:cubicBezTo>
                    <a:pt x="2095" y="2179"/>
                    <a:pt x="1968" y="1925"/>
                    <a:pt x="2243" y="1777"/>
                  </a:cubicBezTo>
                  <a:cubicBezTo>
                    <a:pt x="2602" y="1460"/>
                    <a:pt x="2962" y="1143"/>
                    <a:pt x="3004" y="656"/>
                  </a:cubicBezTo>
                  <a:lnTo>
                    <a:pt x="3004" y="656"/>
                  </a:lnTo>
                  <a:cubicBezTo>
                    <a:pt x="2793" y="677"/>
                    <a:pt x="2518" y="614"/>
                    <a:pt x="2475" y="868"/>
                  </a:cubicBezTo>
                  <a:cubicBezTo>
                    <a:pt x="2370" y="1375"/>
                    <a:pt x="1799" y="1629"/>
                    <a:pt x="1672" y="2116"/>
                  </a:cubicBezTo>
                  <a:cubicBezTo>
                    <a:pt x="1619" y="2290"/>
                    <a:pt x="1466" y="2407"/>
                    <a:pt x="1296" y="2407"/>
                  </a:cubicBezTo>
                  <a:cubicBezTo>
                    <a:pt x="1259" y="2407"/>
                    <a:pt x="1222" y="2402"/>
                    <a:pt x="1185" y="2390"/>
                  </a:cubicBezTo>
                  <a:cubicBezTo>
                    <a:pt x="614" y="2094"/>
                    <a:pt x="1926" y="381"/>
                    <a:pt x="2243" y="1"/>
                  </a:cubicBezTo>
                  <a:close/>
                </a:path>
              </a:pathLst>
            </a:custGeom>
            <a:solidFill>
              <a:srgbClr val="FFD400">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7" name="Google Shape;5857;p32"/>
            <p:cNvSpPr/>
            <p:nvPr/>
          </p:nvSpPr>
          <p:spPr>
            <a:xfrm>
              <a:off x="-1383200" y="3907100"/>
              <a:ext cx="28025" cy="43550"/>
            </a:xfrm>
            <a:custGeom>
              <a:rect b="b" l="l" r="r" t="t"/>
              <a:pathLst>
                <a:path extrusionOk="0" h="1742" w="1121">
                  <a:moveTo>
                    <a:pt x="572" y="1"/>
                  </a:moveTo>
                  <a:lnTo>
                    <a:pt x="572" y="1"/>
                  </a:lnTo>
                  <a:cubicBezTo>
                    <a:pt x="1" y="508"/>
                    <a:pt x="762" y="1312"/>
                    <a:pt x="1" y="1735"/>
                  </a:cubicBezTo>
                  <a:cubicBezTo>
                    <a:pt x="53" y="1739"/>
                    <a:pt x="101" y="1742"/>
                    <a:pt x="145" y="1742"/>
                  </a:cubicBezTo>
                  <a:cubicBezTo>
                    <a:pt x="1120" y="1742"/>
                    <a:pt x="430" y="668"/>
                    <a:pt x="572" y="1"/>
                  </a:cubicBezTo>
                  <a:close/>
                </a:path>
              </a:pathLst>
            </a:custGeom>
            <a:solidFill>
              <a:srgbClr val="FFD400">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8" name="Google Shape;5858;p32"/>
            <p:cNvSpPr/>
            <p:nvPr/>
          </p:nvSpPr>
          <p:spPr>
            <a:xfrm>
              <a:off x="-2303725" y="3678675"/>
              <a:ext cx="51850" cy="80275"/>
            </a:xfrm>
            <a:custGeom>
              <a:rect b="b" l="l" r="r" t="t"/>
              <a:pathLst>
                <a:path extrusionOk="0" h="3211" w="2074">
                  <a:moveTo>
                    <a:pt x="1351" y="0"/>
                  </a:moveTo>
                  <a:cubicBezTo>
                    <a:pt x="747" y="0"/>
                    <a:pt x="985" y="1549"/>
                    <a:pt x="233" y="1841"/>
                  </a:cubicBezTo>
                  <a:cubicBezTo>
                    <a:pt x="1" y="2137"/>
                    <a:pt x="297" y="2497"/>
                    <a:pt x="64" y="2793"/>
                  </a:cubicBezTo>
                  <a:cubicBezTo>
                    <a:pt x="144" y="3105"/>
                    <a:pt x="251" y="3210"/>
                    <a:pt x="373" y="3210"/>
                  </a:cubicBezTo>
                  <a:cubicBezTo>
                    <a:pt x="540" y="3210"/>
                    <a:pt x="736" y="3012"/>
                    <a:pt x="931" y="2877"/>
                  </a:cubicBezTo>
                  <a:cubicBezTo>
                    <a:pt x="1777" y="2306"/>
                    <a:pt x="1354" y="1312"/>
                    <a:pt x="1946" y="636"/>
                  </a:cubicBezTo>
                  <a:cubicBezTo>
                    <a:pt x="2073" y="488"/>
                    <a:pt x="1650" y="65"/>
                    <a:pt x="1375" y="1"/>
                  </a:cubicBezTo>
                  <a:cubicBezTo>
                    <a:pt x="1367" y="1"/>
                    <a:pt x="1359" y="0"/>
                    <a:pt x="1351" y="0"/>
                  </a:cubicBezTo>
                  <a:close/>
                </a:path>
              </a:pathLst>
            </a:custGeom>
            <a:solidFill>
              <a:srgbClr val="FFD400">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9" name="Google Shape;5859;p32"/>
            <p:cNvSpPr/>
            <p:nvPr/>
          </p:nvSpPr>
          <p:spPr>
            <a:xfrm>
              <a:off x="-1471500" y="3938150"/>
              <a:ext cx="71350" cy="53100"/>
            </a:xfrm>
            <a:custGeom>
              <a:rect b="b" l="l" r="r" t="t"/>
              <a:pathLst>
                <a:path extrusionOk="0" h="2124" w="2854">
                  <a:moveTo>
                    <a:pt x="2313" y="0"/>
                  </a:moveTo>
                  <a:cubicBezTo>
                    <a:pt x="2282" y="0"/>
                    <a:pt x="2252" y="2"/>
                    <a:pt x="2222" y="6"/>
                  </a:cubicBezTo>
                  <a:cubicBezTo>
                    <a:pt x="2010" y="154"/>
                    <a:pt x="1629" y="28"/>
                    <a:pt x="1481" y="345"/>
                  </a:cubicBezTo>
                  <a:cubicBezTo>
                    <a:pt x="1418" y="852"/>
                    <a:pt x="1016" y="1275"/>
                    <a:pt x="487" y="1360"/>
                  </a:cubicBezTo>
                  <a:cubicBezTo>
                    <a:pt x="234" y="1423"/>
                    <a:pt x="1" y="1614"/>
                    <a:pt x="43" y="1889"/>
                  </a:cubicBezTo>
                  <a:cubicBezTo>
                    <a:pt x="128" y="2078"/>
                    <a:pt x="315" y="2123"/>
                    <a:pt x="529" y="2123"/>
                  </a:cubicBezTo>
                  <a:cubicBezTo>
                    <a:pt x="727" y="2123"/>
                    <a:pt x="950" y="2084"/>
                    <a:pt x="1137" y="2084"/>
                  </a:cubicBezTo>
                  <a:cubicBezTo>
                    <a:pt x="1200" y="2084"/>
                    <a:pt x="1259" y="2088"/>
                    <a:pt x="1312" y="2100"/>
                  </a:cubicBezTo>
                  <a:lnTo>
                    <a:pt x="1672" y="1804"/>
                  </a:lnTo>
                  <a:cubicBezTo>
                    <a:pt x="1756" y="1149"/>
                    <a:pt x="2031" y="620"/>
                    <a:pt x="2835" y="429"/>
                  </a:cubicBezTo>
                  <a:cubicBezTo>
                    <a:pt x="2854" y="164"/>
                    <a:pt x="2583" y="0"/>
                    <a:pt x="2313" y="0"/>
                  </a:cubicBezTo>
                  <a:close/>
                </a:path>
              </a:pathLst>
            </a:custGeom>
            <a:solidFill>
              <a:srgbClr val="FFD400">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0" name="Google Shape;5860;p32"/>
            <p:cNvSpPr/>
            <p:nvPr/>
          </p:nvSpPr>
          <p:spPr>
            <a:xfrm>
              <a:off x="-1433425" y="3921275"/>
              <a:ext cx="58625" cy="61450"/>
            </a:xfrm>
            <a:custGeom>
              <a:rect b="b" l="l" r="r" t="t"/>
              <a:pathLst>
                <a:path extrusionOk="0" h="2458" w="2345">
                  <a:moveTo>
                    <a:pt x="1700" y="0"/>
                  </a:moveTo>
                  <a:cubicBezTo>
                    <a:pt x="1581" y="0"/>
                    <a:pt x="1477" y="56"/>
                    <a:pt x="1439" y="195"/>
                  </a:cubicBezTo>
                  <a:cubicBezTo>
                    <a:pt x="1714" y="512"/>
                    <a:pt x="1312" y="745"/>
                    <a:pt x="1270" y="999"/>
                  </a:cubicBezTo>
                  <a:cubicBezTo>
                    <a:pt x="297" y="1147"/>
                    <a:pt x="1" y="1675"/>
                    <a:pt x="149" y="2458"/>
                  </a:cubicBezTo>
                  <a:cubicBezTo>
                    <a:pt x="614" y="1189"/>
                    <a:pt x="1460" y="1570"/>
                    <a:pt x="2137" y="576"/>
                  </a:cubicBezTo>
                  <a:cubicBezTo>
                    <a:pt x="2344" y="309"/>
                    <a:pt x="1980" y="0"/>
                    <a:pt x="1700" y="0"/>
                  </a:cubicBezTo>
                  <a:close/>
                </a:path>
              </a:pathLst>
            </a:custGeom>
            <a:solidFill>
              <a:srgbClr val="FFD400">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1" name="Google Shape;5861;p32"/>
            <p:cNvSpPr/>
            <p:nvPr/>
          </p:nvSpPr>
          <p:spPr>
            <a:xfrm>
              <a:off x="-1411225" y="3926025"/>
              <a:ext cx="35250" cy="20225"/>
            </a:xfrm>
            <a:custGeom>
              <a:rect b="b" l="l" r="r" t="t"/>
              <a:pathLst>
                <a:path extrusionOk="0" h="809" w="1410">
                  <a:moveTo>
                    <a:pt x="661" y="1"/>
                  </a:moveTo>
                  <a:cubicBezTo>
                    <a:pt x="627" y="1"/>
                    <a:pt x="590" y="2"/>
                    <a:pt x="551" y="5"/>
                  </a:cubicBezTo>
                  <a:lnTo>
                    <a:pt x="382" y="5"/>
                  </a:lnTo>
                  <a:lnTo>
                    <a:pt x="1" y="491"/>
                  </a:lnTo>
                  <a:cubicBezTo>
                    <a:pt x="64" y="639"/>
                    <a:pt x="212" y="766"/>
                    <a:pt x="382" y="809"/>
                  </a:cubicBezTo>
                  <a:cubicBezTo>
                    <a:pt x="847" y="647"/>
                    <a:pt x="1409" y="1"/>
                    <a:pt x="661" y="1"/>
                  </a:cubicBezTo>
                  <a:close/>
                </a:path>
              </a:pathLst>
            </a:custGeom>
            <a:solidFill>
              <a:srgbClr val="FFD400">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2" name="Google Shape;5862;p32"/>
            <p:cNvSpPr/>
            <p:nvPr/>
          </p:nvSpPr>
          <p:spPr>
            <a:xfrm>
              <a:off x="-2803900" y="3810875"/>
              <a:ext cx="39900" cy="45625"/>
            </a:xfrm>
            <a:custGeom>
              <a:rect b="b" l="l" r="r" t="t"/>
              <a:pathLst>
                <a:path extrusionOk="0" h="1825" w="1596">
                  <a:moveTo>
                    <a:pt x="741" y="0"/>
                  </a:moveTo>
                  <a:lnTo>
                    <a:pt x="191" y="1037"/>
                  </a:lnTo>
                  <a:cubicBezTo>
                    <a:pt x="64" y="1037"/>
                    <a:pt x="64" y="1143"/>
                    <a:pt x="0" y="1185"/>
                  </a:cubicBezTo>
                  <a:lnTo>
                    <a:pt x="0" y="1671"/>
                  </a:lnTo>
                  <a:cubicBezTo>
                    <a:pt x="157" y="1778"/>
                    <a:pt x="308" y="1824"/>
                    <a:pt x="447" y="1824"/>
                  </a:cubicBezTo>
                  <a:cubicBezTo>
                    <a:pt x="1190" y="1824"/>
                    <a:pt x="1596" y="499"/>
                    <a:pt x="741" y="0"/>
                  </a:cubicBezTo>
                  <a:close/>
                </a:path>
              </a:pathLst>
            </a:custGeom>
            <a:solidFill>
              <a:srgbClr val="FFD400">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3" name="Google Shape;5863;p32"/>
            <p:cNvSpPr/>
            <p:nvPr/>
          </p:nvSpPr>
          <p:spPr>
            <a:xfrm>
              <a:off x="-2810250" y="3804525"/>
              <a:ext cx="11125" cy="36500"/>
            </a:xfrm>
            <a:custGeom>
              <a:rect b="b" l="l" r="r" t="t"/>
              <a:pathLst>
                <a:path extrusionOk="0" h="1460" w="445">
                  <a:moveTo>
                    <a:pt x="445" y="1"/>
                  </a:moveTo>
                  <a:cubicBezTo>
                    <a:pt x="1" y="445"/>
                    <a:pt x="297" y="974"/>
                    <a:pt x="254" y="1460"/>
                  </a:cubicBezTo>
                  <a:lnTo>
                    <a:pt x="445" y="1291"/>
                  </a:lnTo>
                  <a:cubicBezTo>
                    <a:pt x="445" y="868"/>
                    <a:pt x="445" y="424"/>
                    <a:pt x="445" y="1"/>
                  </a:cubicBezTo>
                  <a:close/>
                </a:path>
              </a:pathLst>
            </a:custGeom>
            <a:solidFill>
              <a:srgbClr val="FFD400">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4" name="Google Shape;5864;p32"/>
            <p:cNvSpPr/>
            <p:nvPr/>
          </p:nvSpPr>
          <p:spPr>
            <a:xfrm>
              <a:off x="-1216100" y="4099100"/>
              <a:ext cx="34200" cy="16875"/>
            </a:xfrm>
            <a:custGeom>
              <a:rect b="b" l="l" r="r" t="t"/>
              <a:pathLst>
                <a:path extrusionOk="0" h="675" w="1368">
                  <a:moveTo>
                    <a:pt x="772" y="0"/>
                  </a:moveTo>
                  <a:cubicBezTo>
                    <a:pt x="660" y="0"/>
                    <a:pt x="532" y="37"/>
                    <a:pt x="402" y="125"/>
                  </a:cubicBezTo>
                  <a:cubicBezTo>
                    <a:pt x="0" y="379"/>
                    <a:pt x="465" y="484"/>
                    <a:pt x="550" y="653"/>
                  </a:cubicBezTo>
                  <a:lnTo>
                    <a:pt x="740" y="675"/>
                  </a:lnTo>
                  <a:cubicBezTo>
                    <a:pt x="1368" y="460"/>
                    <a:pt x="1170" y="0"/>
                    <a:pt x="772" y="0"/>
                  </a:cubicBezTo>
                  <a:close/>
                </a:path>
              </a:pathLst>
            </a:custGeom>
            <a:solidFill>
              <a:srgbClr val="FFD400">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5" name="Google Shape;5865;p32"/>
            <p:cNvSpPr/>
            <p:nvPr/>
          </p:nvSpPr>
          <p:spPr>
            <a:xfrm>
              <a:off x="-1434475" y="3938375"/>
              <a:ext cx="18525" cy="7875"/>
            </a:xfrm>
            <a:custGeom>
              <a:rect b="b" l="l" r="r" t="t"/>
              <a:pathLst>
                <a:path extrusionOk="0" h="315" w="741">
                  <a:moveTo>
                    <a:pt x="402" y="1"/>
                  </a:moveTo>
                  <a:cubicBezTo>
                    <a:pt x="212" y="1"/>
                    <a:pt x="40" y="50"/>
                    <a:pt x="0" y="315"/>
                  </a:cubicBezTo>
                  <a:lnTo>
                    <a:pt x="741" y="19"/>
                  </a:lnTo>
                  <a:cubicBezTo>
                    <a:pt x="637" y="19"/>
                    <a:pt x="517" y="1"/>
                    <a:pt x="402" y="1"/>
                  </a:cubicBezTo>
                  <a:close/>
                </a:path>
              </a:pathLst>
            </a:custGeom>
            <a:solidFill>
              <a:srgbClr val="FFD400">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6" name="Google Shape;5866;p32"/>
            <p:cNvSpPr/>
            <p:nvPr/>
          </p:nvSpPr>
          <p:spPr>
            <a:xfrm>
              <a:off x="-2306375" y="3724700"/>
              <a:ext cx="12200" cy="23800"/>
            </a:xfrm>
            <a:custGeom>
              <a:rect b="b" l="l" r="r" t="t"/>
              <a:pathLst>
                <a:path extrusionOk="0" h="952" w="488">
                  <a:moveTo>
                    <a:pt x="339" y="0"/>
                  </a:moveTo>
                  <a:cubicBezTo>
                    <a:pt x="1" y="275"/>
                    <a:pt x="212" y="635"/>
                    <a:pt x="170" y="952"/>
                  </a:cubicBezTo>
                  <a:cubicBezTo>
                    <a:pt x="487" y="677"/>
                    <a:pt x="276" y="317"/>
                    <a:pt x="339" y="0"/>
                  </a:cubicBezTo>
                  <a:close/>
                </a:path>
              </a:pathLst>
            </a:custGeom>
            <a:solidFill>
              <a:srgbClr val="FFD400">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67" name="Google Shape;5867;p32"/>
          <p:cNvGrpSpPr/>
          <p:nvPr/>
        </p:nvGrpSpPr>
        <p:grpSpPr>
          <a:xfrm flipH="1">
            <a:off x="-309662" y="340046"/>
            <a:ext cx="2106500" cy="597475"/>
            <a:chOff x="-2810250" y="3572525"/>
            <a:chExt cx="2106500" cy="597475"/>
          </a:xfrm>
        </p:grpSpPr>
        <p:sp>
          <p:nvSpPr>
            <p:cNvPr id="5868" name="Google Shape;5868;p32"/>
            <p:cNvSpPr/>
            <p:nvPr/>
          </p:nvSpPr>
          <p:spPr>
            <a:xfrm>
              <a:off x="-2396250" y="4007475"/>
              <a:ext cx="133850" cy="123700"/>
            </a:xfrm>
            <a:custGeom>
              <a:rect b="b" l="l" r="r" t="t"/>
              <a:pathLst>
                <a:path extrusionOk="0" h="4948" w="5354">
                  <a:moveTo>
                    <a:pt x="3665" y="0"/>
                  </a:moveTo>
                  <a:cubicBezTo>
                    <a:pt x="3419" y="0"/>
                    <a:pt x="3177" y="89"/>
                    <a:pt x="2983" y="258"/>
                  </a:cubicBezTo>
                  <a:cubicBezTo>
                    <a:pt x="2771" y="1971"/>
                    <a:pt x="1" y="2521"/>
                    <a:pt x="339" y="4445"/>
                  </a:cubicBezTo>
                  <a:cubicBezTo>
                    <a:pt x="400" y="4488"/>
                    <a:pt x="452" y="4505"/>
                    <a:pt x="498" y="4505"/>
                  </a:cubicBezTo>
                  <a:cubicBezTo>
                    <a:pt x="693" y="4505"/>
                    <a:pt x="777" y="4189"/>
                    <a:pt x="1039" y="4189"/>
                  </a:cubicBezTo>
                  <a:cubicBezTo>
                    <a:pt x="1052" y="4189"/>
                    <a:pt x="1065" y="4190"/>
                    <a:pt x="1079" y="4192"/>
                  </a:cubicBezTo>
                  <a:cubicBezTo>
                    <a:pt x="1164" y="4466"/>
                    <a:pt x="614" y="4466"/>
                    <a:pt x="762" y="4763"/>
                  </a:cubicBezTo>
                  <a:cubicBezTo>
                    <a:pt x="893" y="4882"/>
                    <a:pt x="1072" y="4948"/>
                    <a:pt x="1226" y="4948"/>
                  </a:cubicBezTo>
                  <a:cubicBezTo>
                    <a:pt x="1344" y="4948"/>
                    <a:pt x="1447" y="4909"/>
                    <a:pt x="1502" y="4826"/>
                  </a:cubicBezTo>
                  <a:cubicBezTo>
                    <a:pt x="1946" y="4213"/>
                    <a:pt x="2750" y="3853"/>
                    <a:pt x="3004" y="3155"/>
                  </a:cubicBezTo>
                  <a:cubicBezTo>
                    <a:pt x="3110" y="2817"/>
                    <a:pt x="3363" y="2542"/>
                    <a:pt x="3659" y="2373"/>
                  </a:cubicBezTo>
                  <a:cubicBezTo>
                    <a:pt x="4558" y="1871"/>
                    <a:pt x="5354" y="109"/>
                    <a:pt x="4167" y="109"/>
                  </a:cubicBezTo>
                  <a:cubicBezTo>
                    <a:pt x="4153" y="109"/>
                    <a:pt x="4139" y="109"/>
                    <a:pt x="4125" y="110"/>
                  </a:cubicBezTo>
                  <a:cubicBezTo>
                    <a:pt x="3977" y="36"/>
                    <a:pt x="3820" y="0"/>
                    <a:pt x="3665" y="0"/>
                  </a:cubicBezTo>
                  <a:close/>
                </a:path>
              </a:pathLst>
            </a:custGeom>
            <a:solidFill>
              <a:schemeClr val="lt2">
                <a:alpha val="60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9" name="Google Shape;5869;p32"/>
            <p:cNvSpPr/>
            <p:nvPr/>
          </p:nvSpPr>
          <p:spPr>
            <a:xfrm>
              <a:off x="-1076525" y="3572525"/>
              <a:ext cx="126925" cy="104075"/>
            </a:xfrm>
            <a:custGeom>
              <a:rect b="b" l="l" r="r" t="t"/>
              <a:pathLst>
                <a:path extrusionOk="0" h="4163" w="5077">
                  <a:moveTo>
                    <a:pt x="3337" y="1"/>
                  </a:moveTo>
                  <a:cubicBezTo>
                    <a:pt x="3025" y="1"/>
                    <a:pt x="2736" y="55"/>
                    <a:pt x="2602" y="165"/>
                  </a:cubicBezTo>
                  <a:cubicBezTo>
                    <a:pt x="2665" y="715"/>
                    <a:pt x="1798" y="906"/>
                    <a:pt x="1841" y="1477"/>
                  </a:cubicBezTo>
                  <a:cubicBezTo>
                    <a:pt x="1819" y="1815"/>
                    <a:pt x="1544" y="1900"/>
                    <a:pt x="1248" y="1963"/>
                  </a:cubicBezTo>
                  <a:cubicBezTo>
                    <a:pt x="254" y="2513"/>
                    <a:pt x="1" y="4099"/>
                    <a:pt x="1502" y="4163"/>
                  </a:cubicBezTo>
                  <a:cubicBezTo>
                    <a:pt x="2412" y="3824"/>
                    <a:pt x="3173" y="3190"/>
                    <a:pt x="3659" y="2365"/>
                  </a:cubicBezTo>
                  <a:cubicBezTo>
                    <a:pt x="3793" y="1912"/>
                    <a:pt x="4060" y="1739"/>
                    <a:pt x="4460" y="1739"/>
                  </a:cubicBezTo>
                  <a:cubicBezTo>
                    <a:pt x="4565" y="1739"/>
                    <a:pt x="4678" y="1751"/>
                    <a:pt x="4801" y="1773"/>
                  </a:cubicBezTo>
                  <a:cubicBezTo>
                    <a:pt x="4738" y="1604"/>
                    <a:pt x="5076" y="1477"/>
                    <a:pt x="4865" y="1286"/>
                  </a:cubicBezTo>
                  <a:cubicBezTo>
                    <a:pt x="4670" y="1119"/>
                    <a:pt x="4486" y="1055"/>
                    <a:pt x="4305" y="1055"/>
                  </a:cubicBezTo>
                  <a:cubicBezTo>
                    <a:pt x="3779" y="1055"/>
                    <a:pt x="3290" y="1599"/>
                    <a:pt x="2708" y="1709"/>
                  </a:cubicBezTo>
                  <a:cubicBezTo>
                    <a:pt x="2792" y="1202"/>
                    <a:pt x="3215" y="948"/>
                    <a:pt x="3511" y="715"/>
                  </a:cubicBezTo>
                  <a:cubicBezTo>
                    <a:pt x="3571" y="673"/>
                    <a:pt x="3645" y="658"/>
                    <a:pt x="3726" y="658"/>
                  </a:cubicBezTo>
                  <a:cubicBezTo>
                    <a:pt x="3891" y="658"/>
                    <a:pt x="4083" y="718"/>
                    <a:pt x="4233" y="718"/>
                  </a:cubicBezTo>
                  <a:cubicBezTo>
                    <a:pt x="4373" y="718"/>
                    <a:pt x="4476" y="666"/>
                    <a:pt x="4484" y="461"/>
                  </a:cubicBezTo>
                  <a:cubicBezTo>
                    <a:pt x="4458" y="156"/>
                    <a:pt x="3864" y="1"/>
                    <a:pt x="3337" y="1"/>
                  </a:cubicBezTo>
                  <a:close/>
                </a:path>
              </a:pathLst>
            </a:custGeom>
            <a:solidFill>
              <a:schemeClr val="lt2">
                <a:alpha val="60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0" name="Google Shape;5870;p32"/>
            <p:cNvSpPr/>
            <p:nvPr/>
          </p:nvSpPr>
          <p:spPr>
            <a:xfrm>
              <a:off x="-2407875" y="4057575"/>
              <a:ext cx="141200" cy="94050"/>
            </a:xfrm>
            <a:custGeom>
              <a:rect b="b" l="l" r="r" t="t"/>
              <a:pathLst>
                <a:path extrusionOk="0" h="3762" w="5648">
                  <a:moveTo>
                    <a:pt x="4962" y="0"/>
                  </a:moveTo>
                  <a:cubicBezTo>
                    <a:pt x="4363" y="0"/>
                    <a:pt x="3743" y="352"/>
                    <a:pt x="3532" y="940"/>
                  </a:cubicBezTo>
                  <a:cubicBezTo>
                    <a:pt x="3405" y="1638"/>
                    <a:pt x="2665" y="1743"/>
                    <a:pt x="2369" y="2293"/>
                  </a:cubicBezTo>
                  <a:cubicBezTo>
                    <a:pt x="2144" y="2744"/>
                    <a:pt x="1958" y="2962"/>
                    <a:pt x="1704" y="2962"/>
                  </a:cubicBezTo>
                  <a:cubicBezTo>
                    <a:pt x="1506" y="2962"/>
                    <a:pt x="1265" y="2828"/>
                    <a:pt x="931" y="2568"/>
                  </a:cubicBezTo>
                  <a:cubicBezTo>
                    <a:pt x="656" y="2399"/>
                    <a:pt x="677" y="2188"/>
                    <a:pt x="740" y="1955"/>
                  </a:cubicBezTo>
                  <a:cubicBezTo>
                    <a:pt x="844" y="1728"/>
                    <a:pt x="715" y="1616"/>
                    <a:pt x="571" y="1616"/>
                  </a:cubicBezTo>
                  <a:cubicBezTo>
                    <a:pt x="420" y="1616"/>
                    <a:pt x="253" y="1738"/>
                    <a:pt x="317" y="1976"/>
                  </a:cubicBezTo>
                  <a:cubicBezTo>
                    <a:pt x="85" y="2293"/>
                    <a:pt x="0" y="2801"/>
                    <a:pt x="360" y="3076"/>
                  </a:cubicBezTo>
                  <a:cubicBezTo>
                    <a:pt x="1067" y="3522"/>
                    <a:pt x="1545" y="3761"/>
                    <a:pt x="1963" y="3761"/>
                  </a:cubicBezTo>
                  <a:cubicBezTo>
                    <a:pt x="2358" y="3761"/>
                    <a:pt x="2699" y="3549"/>
                    <a:pt x="3130" y="3097"/>
                  </a:cubicBezTo>
                  <a:cubicBezTo>
                    <a:pt x="3997" y="2166"/>
                    <a:pt x="5097" y="1342"/>
                    <a:pt x="5647" y="178"/>
                  </a:cubicBezTo>
                  <a:cubicBezTo>
                    <a:pt x="5441" y="57"/>
                    <a:pt x="5203" y="0"/>
                    <a:pt x="4962" y="0"/>
                  </a:cubicBezTo>
                  <a:close/>
                </a:path>
              </a:pathLst>
            </a:custGeom>
            <a:solidFill>
              <a:schemeClr val="lt2">
                <a:alpha val="60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1" name="Google Shape;5871;p32"/>
            <p:cNvSpPr/>
            <p:nvPr/>
          </p:nvSpPr>
          <p:spPr>
            <a:xfrm>
              <a:off x="-869800" y="3762375"/>
              <a:ext cx="147025" cy="84950"/>
            </a:xfrm>
            <a:custGeom>
              <a:rect b="b" l="l" r="r" t="t"/>
              <a:pathLst>
                <a:path extrusionOk="0" h="3398" w="5881">
                  <a:moveTo>
                    <a:pt x="3321" y="0"/>
                  </a:moveTo>
                  <a:cubicBezTo>
                    <a:pt x="2724" y="0"/>
                    <a:pt x="1587" y="1645"/>
                    <a:pt x="652" y="1645"/>
                  </a:cubicBezTo>
                  <a:cubicBezTo>
                    <a:pt x="646" y="1645"/>
                    <a:pt x="641" y="1645"/>
                    <a:pt x="635" y="1644"/>
                  </a:cubicBezTo>
                  <a:cubicBezTo>
                    <a:pt x="339" y="1666"/>
                    <a:pt x="530" y="2004"/>
                    <a:pt x="276" y="2067"/>
                  </a:cubicBezTo>
                  <a:cubicBezTo>
                    <a:pt x="1" y="2448"/>
                    <a:pt x="170" y="2829"/>
                    <a:pt x="276" y="3188"/>
                  </a:cubicBezTo>
                  <a:lnTo>
                    <a:pt x="445" y="3209"/>
                  </a:lnTo>
                  <a:cubicBezTo>
                    <a:pt x="481" y="3205"/>
                    <a:pt x="517" y="3203"/>
                    <a:pt x="553" y="3203"/>
                  </a:cubicBezTo>
                  <a:cubicBezTo>
                    <a:pt x="921" y="3203"/>
                    <a:pt x="1302" y="3397"/>
                    <a:pt x="1640" y="3397"/>
                  </a:cubicBezTo>
                  <a:cubicBezTo>
                    <a:pt x="1779" y="3397"/>
                    <a:pt x="1911" y="3365"/>
                    <a:pt x="2031" y="3273"/>
                  </a:cubicBezTo>
                  <a:cubicBezTo>
                    <a:pt x="2645" y="2850"/>
                    <a:pt x="3491" y="2554"/>
                    <a:pt x="3892" y="2089"/>
                  </a:cubicBezTo>
                  <a:cubicBezTo>
                    <a:pt x="4358" y="1306"/>
                    <a:pt x="5881" y="1243"/>
                    <a:pt x="5606" y="164"/>
                  </a:cubicBezTo>
                  <a:cubicBezTo>
                    <a:pt x="5575" y="156"/>
                    <a:pt x="5540" y="153"/>
                    <a:pt x="5503" y="153"/>
                  </a:cubicBezTo>
                  <a:cubicBezTo>
                    <a:pt x="4820" y="153"/>
                    <a:pt x="3102" y="1370"/>
                    <a:pt x="2581" y="1771"/>
                  </a:cubicBezTo>
                  <a:cubicBezTo>
                    <a:pt x="2877" y="1179"/>
                    <a:pt x="3533" y="756"/>
                    <a:pt x="3491" y="58"/>
                  </a:cubicBezTo>
                  <a:cubicBezTo>
                    <a:pt x="3441" y="18"/>
                    <a:pt x="3384" y="0"/>
                    <a:pt x="3321" y="0"/>
                  </a:cubicBezTo>
                  <a:close/>
                </a:path>
              </a:pathLst>
            </a:custGeom>
            <a:solidFill>
              <a:schemeClr val="lt2">
                <a:alpha val="60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2" name="Google Shape;5872;p32"/>
            <p:cNvSpPr/>
            <p:nvPr/>
          </p:nvSpPr>
          <p:spPr>
            <a:xfrm>
              <a:off x="-2475025" y="3887900"/>
              <a:ext cx="118975" cy="96950"/>
            </a:xfrm>
            <a:custGeom>
              <a:rect b="b" l="l" r="r" t="t"/>
              <a:pathLst>
                <a:path extrusionOk="0" h="3878" w="4759">
                  <a:moveTo>
                    <a:pt x="2337" y="1"/>
                  </a:moveTo>
                  <a:cubicBezTo>
                    <a:pt x="1329" y="1"/>
                    <a:pt x="678" y="1172"/>
                    <a:pt x="550" y="1995"/>
                  </a:cubicBezTo>
                  <a:cubicBezTo>
                    <a:pt x="0" y="3010"/>
                    <a:pt x="867" y="3751"/>
                    <a:pt x="1883" y="3878"/>
                  </a:cubicBezTo>
                  <a:cubicBezTo>
                    <a:pt x="2665" y="3095"/>
                    <a:pt x="4759" y="1953"/>
                    <a:pt x="3215" y="832"/>
                  </a:cubicBezTo>
                  <a:cubicBezTo>
                    <a:pt x="2898" y="621"/>
                    <a:pt x="2961" y="346"/>
                    <a:pt x="2834" y="92"/>
                  </a:cubicBezTo>
                  <a:cubicBezTo>
                    <a:pt x="2660" y="29"/>
                    <a:pt x="2494" y="1"/>
                    <a:pt x="2337" y="1"/>
                  </a:cubicBezTo>
                  <a:close/>
                </a:path>
              </a:pathLst>
            </a:custGeom>
            <a:solidFill>
              <a:schemeClr val="lt2">
                <a:alpha val="60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3" name="Google Shape;5873;p32"/>
            <p:cNvSpPr/>
            <p:nvPr/>
          </p:nvSpPr>
          <p:spPr>
            <a:xfrm>
              <a:off x="-1207650" y="3814575"/>
              <a:ext cx="107350" cy="83025"/>
            </a:xfrm>
            <a:custGeom>
              <a:rect b="b" l="l" r="r" t="t"/>
              <a:pathLst>
                <a:path extrusionOk="0" h="3321" w="4294">
                  <a:moveTo>
                    <a:pt x="2433" y="1"/>
                  </a:moveTo>
                  <a:lnTo>
                    <a:pt x="1883" y="275"/>
                  </a:lnTo>
                  <a:cubicBezTo>
                    <a:pt x="1967" y="1227"/>
                    <a:pt x="1037" y="1523"/>
                    <a:pt x="423" y="2031"/>
                  </a:cubicBezTo>
                  <a:cubicBezTo>
                    <a:pt x="0" y="2771"/>
                    <a:pt x="297" y="3194"/>
                    <a:pt x="1333" y="3321"/>
                  </a:cubicBezTo>
                  <a:cubicBezTo>
                    <a:pt x="3025" y="2665"/>
                    <a:pt x="2623" y="1227"/>
                    <a:pt x="4252" y="1121"/>
                  </a:cubicBezTo>
                  <a:lnTo>
                    <a:pt x="4294" y="783"/>
                  </a:lnTo>
                  <a:cubicBezTo>
                    <a:pt x="3955" y="22"/>
                    <a:pt x="3131" y="106"/>
                    <a:pt x="2433" y="1"/>
                  </a:cubicBezTo>
                  <a:close/>
                </a:path>
              </a:pathLst>
            </a:custGeom>
            <a:solidFill>
              <a:schemeClr val="lt2">
                <a:alpha val="60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4" name="Google Shape;5874;p32"/>
            <p:cNvSpPr/>
            <p:nvPr/>
          </p:nvSpPr>
          <p:spPr>
            <a:xfrm>
              <a:off x="-1657600" y="3775075"/>
              <a:ext cx="115300" cy="89075"/>
            </a:xfrm>
            <a:custGeom>
              <a:rect b="b" l="l" r="r" t="t"/>
              <a:pathLst>
                <a:path extrusionOk="0" h="3563" w="4612">
                  <a:moveTo>
                    <a:pt x="3414" y="0"/>
                  </a:moveTo>
                  <a:cubicBezTo>
                    <a:pt x="2993" y="0"/>
                    <a:pt x="3192" y="1023"/>
                    <a:pt x="1840" y="1707"/>
                  </a:cubicBezTo>
                  <a:cubicBezTo>
                    <a:pt x="1883" y="2807"/>
                    <a:pt x="719" y="2575"/>
                    <a:pt x="0" y="2934"/>
                  </a:cubicBezTo>
                  <a:cubicBezTo>
                    <a:pt x="104" y="3374"/>
                    <a:pt x="451" y="3562"/>
                    <a:pt x="899" y="3562"/>
                  </a:cubicBezTo>
                  <a:cubicBezTo>
                    <a:pt x="2278" y="3562"/>
                    <a:pt x="4612" y="1777"/>
                    <a:pt x="3701" y="100"/>
                  </a:cubicBezTo>
                  <a:cubicBezTo>
                    <a:pt x="3579" y="31"/>
                    <a:pt x="3487" y="0"/>
                    <a:pt x="3414" y="0"/>
                  </a:cubicBezTo>
                  <a:close/>
                </a:path>
              </a:pathLst>
            </a:custGeom>
            <a:solidFill>
              <a:schemeClr val="lt2">
                <a:alpha val="60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5" name="Google Shape;5875;p32"/>
            <p:cNvSpPr/>
            <p:nvPr/>
          </p:nvSpPr>
          <p:spPr>
            <a:xfrm>
              <a:off x="-2430100" y="3892350"/>
              <a:ext cx="79875" cy="94825"/>
            </a:xfrm>
            <a:custGeom>
              <a:rect b="b" l="l" r="r" t="t"/>
              <a:pathLst>
                <a:path extrusionOk="0" h="3793" w="3195">
                  <a:moveTo>
                    <a:pt x="1251" y="0"/>
                  </a:moveTo>
                  <a:cubicBezTo>
                    <a:pt x="1175" y="0"/>
                    <a:pt x="1096" y="7"/>
                    <a:pt x="1016" y="20"/>
                  </a:cubicBezTo>
                  <a:cubicBezTo>
                    <a:pt x="720" y="316"/>
                    <a:pt x="382" y="548"/>
                    <a:pt x="1185" y="760"/>
                  </a:cubicBezTo>
                  <a:cubicBezTo>
                    <a:pt x="2475" y="1162"/>
                    <a:pt x="1376" y="2684"/>
                    <a:pt x="530" y="3002"/>
                  </a:cubicBezTo>
                  <a:cubicBezTo>
                    <a:pt x="212" y="3065"/>
                    <a:pt x="1" y="3382"/>
                    <a:pt x="86" y="3700"/>
                  </a:cubicBezTo>
                  <a:cubicBezTo>
                    <a:pt x="287" y="3764"/>
                    <a:pt x="455" y="3793"/>
                    <a:pt x="600" y="3793"/>
                  </a:cubicBezTo>
                  <a:cubicBezTo>
                    <a:pt x="1354" y="3793"/>
                    <a:pt x="1459" y="3019"/>
                    <a:pt x="2116" y="2558"/>
                  </a:cubicBezTo>
                  <a:cubicBezTo>
                    <a:pt x="3194" y="1779"/>
                    <a:pt x="2538" y="0"/>
                    <a:pt x="1251" y="0"/>
                  </a:cubicBezTo>
                  <a:close/>
                </a:path>
              </a:pathLst>
            </a:custGeom>
            <a:solidFill>
              <a:schemeClr val="lt2">
                <a:alpha val="60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6" name="Google Shape;5876;p32"/>
            <p:cNvSpPr/>
            <p:nvPr/>
          </p:nvSpPr>
          <p:spPr>
            <a:xfrm>
              <a:off x="-858675" y="3784450"/>
              <a:ext cx="124800" cy="72900"/>
            </a:xfrm>
            <a:custGeom>
              <a:rect b="b" l="l" r="r" t="t"/>
              <a:pathLst>
                <a:path extrusionOk="0" h="2916" w="4992">
                  <a:moveTo>
                    <a:pt x="4991" y="85"/>
                  </a:moveTo>
                  <a:lnTo>
                    <a:pt x="4991" y="85"/>
                  </a:lnTo>
                  <a:cubicBezTo>
                    <a:pt x="4590" y="233"/>
                    <a:pt x="3638" y="0"/>
                    <a:pt x="3553" y="529"/>
                  </a:cubicBezTo>
                  <a:cubicBezTo>
                    <a:pt x="3744" y="1523"/>
                    <a:pt x="2242" y="1142"/>
                    <a:pt x="1925" y="1840"/>
                  </a:cubicBezTo>
                  <a:cubicBezTo>
                    <a:pt x="1784" y="2210"/>
                    <a:pt x="1565" y="2322"/>
                    <a:pt x="1324" y="2322"/>
                  </a:cubicBezTo>
                  <a:cubicBezTo>
                    <a:pt x="952" y="2322"/>
                    <a:pt x="529" y="2056"/>
                    <a:pt x="260" y="2056"/>
                  </a:cubicBezTo>
                  <a:cubicBezTo>
                    <a:pt x="125" y="2056"/>
                    <a:pt x="30" y="2124"/>
                    <a:pt x="0" y="2326"/>
                  </a:cubicBezTo>
                  <a:cubicBezTo>
                    <a:pt x="340" y="2745"/>
                    <a:pt x="752" y="2916"/>
                    <a:pt x="1193" y="2916"/>
                  </a:cubicBezTo>
                  <a:cubicBezTo>
                    <a:pt x="2648" y="2916"/>
                    <a:pt x="4423" y="1058"/>
                    <a:pt x="4991" y="85"/>
                  </a:cubicBezTo>
                  <a:close/>
                </a:path>
              </a:pathLst>
            </a:custGeom>
            <a:solidFill>
              <a:schemeClr val="lt2">
                <a:alpha val="60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7" name="Google Shape;5877;p32"/>
            <p:cNvSpPr/>
            <p:nvPr/>
          </p:nvSpPr>
          <p:spPr>
            <a:xfrm>
              <a:off x="-1715775" y="4022375"/>
              <a:ext cx="82525" cy="97300"/>
            </a:xfrm>
            <a:custGeom>
              <a:rect b="b" l="l" r="r" t="t"/>
              <a:pathLst>
                <a:path extrusionOk="0" h="3892" w="3301">
                  <a:moveTo>
                    <a:pt x="2164" y="1"/>
                  </a:moveTo>
                  <a:cubicBezTo>
                    <a:pt x="2076" y="1"/>
                    <a:pt x="2004" y="47"/>
                    <a:pt x="1968" y="191"/>
                  </a:cubicBezTo>
                  <a:cubicBezTo>
                    <a:pt x="1714" y="381"/>
                    <a:pt x="1545" y="677"/>
                    <a:pt x="1545" y="994"/>
                  </a:cubicBezTo>
                  <a:cubicBezTo>
                    <a:pt x="1376" y="1925"/>
                    <a:pt x="1" y="2411"/>
                    <a:pt x="530" y="3469"/>
                  </a:cubicBezTo>
                  <a:cubicBezTo>
                    <a:pt x="675" y="3736"/>
                    <a:pt x="995" y="3891"/>
                    <a:pt x="1306" y="3891"/>
                  </a:cubicBezTo>
                  <a:cubicBezTo>
                    <a:pt x="1536" y="3891"/>
                    <a:pt x="1760" y="3806"/>
                    <a:pt x="1904" y="3617"/>
                  </a:cubicBezTo>
                  <a:cubicBezTo>
                    <a:pt x="2179" y="2432"/>
                    <a:pt x="3300" y="1502"/>
                    <a:pt x="3258" y="233"/>
                  </a:cubicBezTo>
                  <a:lnTo>
                    <a:pt x="2708" y="148"/>
                  </a:lnTo>
                  <a:cubicBezTo>
                    <a:pt x="2698" y="150"/>
                    <a:pt x="2687" y="151"/>
                    <a:pt x="2676" y="151"/>
                  </a:cubicBezTo>
                  <a:cubicBezTo>
                    <a:pt x="2534" y="151"/>
                    <a:pt x="2323" y="1"/>
                    <a:pt x="2164" y="1"/>
                  </a:cubicBezTo>
                  <a:close/>
                </a:path>
              </a:pathLst>
            </a:custGeom>
            <a:solidFill>
              <a:schemeClr val="lt2">
                <a:alpha val="60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8" name="Google Shape;5878;p32"/>
            <p:cNvSpPr/>
            <p:nvPr/>
          </p:nvSpPr>
          <p:spPr>
            <a:xfrm>
              <a:off x="-1209225" y="4031875"/>
              <a:ext cx="103650" cy="71425"/>
            </a:xfrm>
            <a:custGeom>
              <a:rect b="b" l="l" r="r" t="t"/>
              <a:pathLst>
                <a:path extrusionOk="0" h="2857" w="4146">
                  <a:moveTo>
                    <a:pt x="3786" y="1"/>
                  </a:moveTo>
                  <a:cubicBezTo>
                    <a:pt x="3046" y="85"/>
                    <a:pt x="2305" y="64"/>
                    <a:pt x="1586" y="128"/>
                  </a:cubicBezTo>
                  <a:lnTo>
                    <a:pt x="1015" y="593"/>
                  </a:lnTo>
                  <a:cubicBezTo>
                    <a:pt x="931" y="678"/>
                    <a:pt x="888" y="762"/>
                    <a:pt x="867" y="889"/>
                  </a:cubicBezTo>
                  <a:cubicBezTo>
                    <a:pt x="867" y="1460"/>
                    <a:pt x="0" y="1756"/>
                    <a:pt x="254" y="2412"/>
                  </a:cubicBezTo>
                  <a:cubicBezTo>
                    <a:pt x="536" y="2704"/>
                    <a:pt x="899" y="2857"/>
                    <a:pt x="1245" y="2857"/>
                  </a:cubicBezTo>
                  <a:cubicBezTo>
                    <a:pt x="1652" y="2857"/>
                    <a:pt x="2036" y="2646"/>
                    <a:pt x="2242" y="2200"/>
                  </a:cubicBezTo>
                  <a:cubicBezTo>
                    <a:pt x="2305" y="2031"/>
                    <a:pt x="2263" y="1862"/>
                    <a:pt x="2157" y="1756"/>
                  </a:cubicBezTo>
                  <a:cubicBezTo>
                    <a:pt x="2106" y="1735"/>
                    <a:pt x="2059" y="1725"/>
                    <a:pt x="2015" y="1725"/>
                  </a:cubicBezTo>
                  <a:cubicBezTo>
                    <a:pt x="1762" y="1725"/>
                    <a:pt x="1611" y="2027"/>
                    <a:pt x="1362" y="2027"/>
                  </a:cubicBezTo>
                  <a:cubicBezTo>
                    <a:pt x="1314" y="2027"/>
                    <a:pt x="1262" y="2016"/>
                    <a:pt x="1206" y="1989"/>
                  </a:cubicBezTo>
                  <a:cubicBezTo>
                    <a:pt x="1461" y="1559"/>
                    <a:pt x="1576" y="1366"/>
                    <a:pt x="1705" y="1366"/>
                  </a:cubicBezTo>
                  <a:cubicBezTo>
                    <a:pt x="1811" y="1366"/>
                    <a:pt x="1926" y="1497"/>
                    <a:pt x="2136" y="1735"/>
                  </a:cubicBezTo>
                  <a:cubicBezTo>
                    <a:pt x="2338" y="1823"/>
                    <a:pt x="2499" y="1859"/>
                    <a:pt x="2631" y="1859"/>
                  </a:cubicBezTo>
                  <a:cubicBezTo>
                    <a:pt x="3230" y="1859"/>
                    <a:pt x="3210" y="1093"/>
                    <a:pt x="3574" y="868"/>
                  </a:cubicBezTo>
                  <a:lnTo>
                    <a:pt x="3574" y="868"/>
                  </a:lnTo>
                  <a:cubicBezTo>
                    <a:pt x="3426" y="1079"/>
                    <a:pt x="3320" y="1291"/>
                    <a:pt x="3765" y="1418"/>
                  </a:cubicBezTo>
                  <a:cubicBezTo>
                    <a:pt x="3765" y="953"/>
                    <a:pt x="4145" y="487"/>
                    <a:pt x="3786" y="1"/>
                  </a:cubicBezTo>
                  <a:close/>
                </a:path>
              </a:pathLst>
            </a:custGeom>
            <a:solidFill>
              <a:schemeClr val="lt2">
                <a:alpha val="60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9" name="Google Shape;5879;p32"/>
            <p:cNvSpPr/>
            <p:nvPr/>
          </p:nvSpPr>
          <p:spPr>
            <a:xfrm>
              <a:off x="-2402600" y="4013900"/>
              <a:ext cx="103125" cy="108950"/>
            </a:xfrm>
            <a:custGeom>
              <a:rect b="b" l="l" r="r" t="t"/>
              <a:pathLst>
                <a:path extrusionOk="0" h="4358" w="4125">
                  <a:moveTo>
                    <a:pt x="3258" y="1"/>
                  </a:moveTo>
                  <a:cubicBezTo>
                    <a:pt x="1883" y="720"/>
                    <a:pt x="826" y="1925"/>
                    <a:pt x="276" y="3385"/>
                  </a:cubicBezTo>
                  <a:cubicBezTo>
                    <a:pt x="635" y="3638"/>
                    <a:pt x="1" y="4188"/>
                    <a:pt x="656" y="4358"/>
                  </a:cubicBezTo>
                  <a:cubicBezTo>
                    <a:pt x="720" y="4315"/>
                    <a:pt x="741" y="4231"/>
                    <a:pt x="656" y="4188"/>
                  </a:cubicBezTo>
                  <a:cubicBezTo>
                    <a:pt x="635" y="2285"/>
                    <a:pt x="4125" y="1206"/>
                    <a:pt x="3258" y="1"/>
                  </a:cubicBezTo>
                  <a:close/>
                </a:path>
              </a:pathLst>
            </a:custGeom>
            <a:solidFill>
              <a:schemeClr val="lt2">
                <a:alpha val="60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0" name="Google Shape;5880;p32"/>
            <p:cNvSpPr/>
            <p:nvPr/>
          </p:nvSpPr>
          <p:spPr>
            <a:xfrm>
              <a:off x="-2066325" y="3800825"/>
              <a:ext cx="83575" cy="106975"/>
            </a:xfrm>
            <a:custGeom>
              <a:rect b="b" l="l" r="r" t="t"/>
              <a:pathLst>
                <a:path extrusionOk="0" h="4279" w="3343">
                  <a:moveTo>
                    <a:pt x="1333" y="1"/>
                  </a:moveTo>
                  <a:lnTo>
                    <a:pt x="1333" y="22"/>
                  </a:lnTo>
                  <a:cubicBezTo>
                    <a:pt x="678" y="1333"/>
                    <a:pt x="1" y="2856"/>
                    <a:pt x="995" y="4188"/>
                  </a:cubicBezTo>
                  <a:cubicBezTo>
                    <a:pt x="1021" y="4179"/>
                    <a:pt x="1044" y="4174"/>
                    <a:pt x="1064" y="4174"/>
                  </a:cubicBezTo>
                  <a:cubicBezTo>
                    <a:pt x="1093" y="4174"/>
                    <a:pt x="1118" y="4185"/>
                    <a:pt x="1143" y="4209"/>
                  </a:cubicBezTo>
                  <a:cubicBezTo>
                    <a:pt x="1255" y="4257"/>
                    <a:pt x="1355" y="4278"/>
                    <a:pt x="1445" y="4278"/>
                  </a:cubicBezTo>
                  <a:cubicBezTo>
                    <a:pt x="2033" y="4278"/>
                    <a:pt x="2193" y="3371"/>
                    <a:pt x="2560" y="3004"/>
                  </a:cubicBezTo>
                  <a:cubicBezTo>
                    <a:pt x="2814" y="2581"/>
                    <a:pt x="3342" y="2200"/>
                    <a:pt x="3152" y="1650"/>
                  </a:cubicBezTo>
                  <a:cubicBezTo>
                    <a:pt x="2964" y="1253"/>
                    <a:pt x="3272" y="339"/>
                    <a:pt x="2645" y="339"/>
                  </a:cubicBezTo>
                  <a:cubicBezTo>
                    <a:pt x="2638" y="339"/>
                    <a:pt x="2631" y="339"/>
                    <a:pt x="2623" y="339"/>
                  </a:cubicBezTo>
                  <a:cubicBezTo>
                    <a:pt x="1777" y="1016"/>
                    <a:pt x="2285" y="2116"/>
                    <a:pt x="1629" y="2940"/>
                  </a:cubicBezTo>
                  <a:cubicBezTo>
                    <a:pt x="678" y="2010"/>
                    <a:pt x="3258" y="318"/>
                    <a:pt x="1333" y="1"/>
                  </a:cubicBezTo>
                  <a:close/>
                </a:path>
              </a:pathLst>
            </a:custGeom>
            <a:solidFill>
              <a:schemeClr val="lt2">
                <a:alpha val="60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1" name="Google Shape;5881;p32"/>
            <p:cNvSpPr/>
            <p:nvPr/>
          </p:nvSpPr>
          <p:spPr>
            <a:xfrm>
              <a:off x="-2386200" y="4013900"/>
              <a:ext cx="131150" cy="123250"/>
            </a:xfrm>
            <a:custGeom>
              <a:rect b="b" l="l" r="r" t="t"/>
              <a:pathLst>
                <a:path extrusionOk="0" h="4930" w="5246">
                  <a:moveTo>
                    <a:pt x="4273" y="1"/>
                  </a:moveTo>
                  <a:cubicBezTo>
                    <a:pt x="4251" y="974"/>
                    <a:pt x="3702" y="1672"/>
                    <a:pt x="2708" y="2116"/>
                  </a:cubicBezTo>
                  <a:cubicBezTo>
                    <a:pt x="2517" y="2200"/>
                    <a:pt x="2390" y="2306"/>
                    <a:pt x="2433" y="2475"/>
                  </a:cubicBezTo>
                  <a:cubicBezTo>
                    <a:pt x="2644" y="3448"/>
                    <a:pt x="1142" y="3533"/>
                    <a:pt x="1079" y="4400"/>
                  </a:cubicBezTo>
                  <a:cubicBezTo>
                    <a:pt x="1079" y="4474"/>
                    <a:pt x="957" y="4521"/>
                    <a:pt x="809" y="4521"/>
                  </a:cubicBezTo>
                  <a:cubicBezTo>
                    <a:pt x="661" y="4521"/>
                    <a:pt x="487" y="4474"/>
                    <a:pt x="381" y="4358"/>
                  </a:cubicBezTo>
                  <a:cubicBezTo>
                    <a:pt x="430" y="4210"/>
                    <a:pt x="343" y="4184"/>
                    <a:pt x="233" y="4184"/>
                  </a:cubicBezTo>
                  <a:cubicBezTo>
                    <a:pt x="173" y="4184"/>
                    <a:pt x="107" y="4191"/>
                    <a:pt x="51" y="4191"/>
                  </a:cubicBezTo>
                  <a:cubicBezTo>
                    <a:pt x="33" y="4191"/>
                    <a:pt x="16" y="4191"/>
                    <a:pt x="0" y="4188"/>
                  </a:cubicBezTo>
                  <a:lnTo>
                    <a:pt x="0" y="4358"/>
                  </a:lnTo>
                  <a:cubicBezTo>
                    <a:pt x="211" y="4625"/>
                    <a:pt x="478" y="4929"/>
                    <a:pt x="770" y="4929"/>
                  </a:cubicBezTo>
                  <a:cubicBezTo>
                    <a:pt x="918" y="4929"/>
                    <a:pt x="1071" y="4852"/>
                    <a:pt x="1227" y="4654"/>
                  </a:cubicBezTo>
                  <a:cubicBezTo>
                    <a:pt x="1713" y="4061"/>
                    <a:pt x="2433" y="3638"/>
                    <a:pt x="2771" y="2983"/>
                  </a:cubicBezTo>
                  <a:cubicBezTo>
                    <a:pt x="3157" y="2175"/>
                    <a:pt x="3471" y="1892"/>
                    <a:pt x="4244" y="1892"/>
                  </a:cubicBezTo>
                  <a:cubicBezTo>
                    <a:pt x="4402" y="1892"/>
                    <a:pt x="4579" y="1904"/>
                    <a:pt x="4780" y="1925"/>
                  </a:cubicBezTo>
                  <a:cubicBezTo>
                    <a:pt x="5245" y="1164"/>
                    <a:pt x="4865" y="551"/>
                    <a:pt x="4273" y="1"/>
                  </a:cubicBezTo>
                  <a:close/>
                </a:path>
              </a:pathLst>
            </a:custGeom>
            <a:solidFill>
              <a:schemeClr val="lt2">
                <a:alpha val="60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2" name="Google Shape;5882;p32"/>
            <p:cNvSpPr/>
            <p:nvPr/>
          </p:nvSpPr>
          <p:spPr>
            <a:xfrm>
              <a:off x="-1054850" y="3608375"/>
              <a:ext cx="98375" cy="83775"/>
            </a:xfrm>
            <a:custGeom>
              <a:rect b="b" l="l" r="r" t="t"/>
              <a:pathLst>
                <a:path extrusionOk="0" h="3351" w="3935">
                  <a:moveTo>
                    <a:pt x="3286" y="0"/>
                  </a:moveTo>
                  <a:cubicBezTo>
                    <a:pt x="3065" y="0"/>
                    <a:pt x="2878" y="122"/>
                    <a:pt x="2814" y="360"/>
                  </a:cubicBezTo>
                  <a:cubicBezTo>
                    <a:pt x="2602" y="1121"/>
                    <a:pt x="1820" y="1460"/>
                    <a:pt x="1545" y="2115"/>
                  </a:cubicBezTo>
                  <a:cubicBezTo>
                    <a:pt x="1312" y="2284"/>
                    <a:pt x="1058" y="2454"/>
                    <a:pt x="804" y="2581"/>
                  </a:cubicBezTo>
                  <a:cubicBezTo>
                    <a:pt x="402" y="2729"/>
                    <a:pt x="1" y="2855"/>
                    <a:pt x="64" y="3342"/>
                  </a:cubicBezTo>
                  <a:cubicBezTo>
                    <a:pt x="126" y="3347"/>
                    <a:pt x="187" y="3350"/>
                    <a:pt x="248" y="3350"/>
                  </a:cubicBezTo>
                  <a:cubicBezTo>
                    <a:pt x="1839" y="3350"/>
                    <a:pt x="3181" y="1540"/>
                    <a:pt x="3934" y="339"/>
                  </a:cubicBezTo>
                  <a:cubicBezTo>
                    <a:pt x="3738" y="111"/>
                    <a:pt x="3496" y="0"/>
                    <a:pt x="3286" y="0"/>
                  </a:cubicBezTo>
                  <a:close/>
                </a:path>
              </a:pathLst>
            </a:custGeom>
            <a:solidFill>
              <a:schemeClr val="lt2">
                <a:alpha val="60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3" name="Google Shape;5883;p32"/>
            <p:cNvSpPr/>
            <p:nvPr/>
          </p:nvSpPr>
          <p:spPr>
            <a:xfrm>
              <a:off x="-2025025" y="3796425"/>
              <a:ext cx="88800" cy="110275"/>
            </a:xfrm>
            <a:custGeom>
              <a:rect b="b" l="l" r="r" t="t"/>
              <a:pathLst>
                <a:path extrusionOk="0" h="4411" w="3552">
                  <a:moveTo>
                    <a:pt x="889" y="1"/>
                  </a:moveTo>
                  <a:cubicBezTo>
                    <a:pt x="649" y="1"/>
                    <a:pt x="619" y="221"/>
                    <a:pt x="1162" y="663"/>
                  </a:cubicBezTo>
                  <a:cubicBezTo>
                    <a:pt x="1373" y="832"/>
                    <a:pt x="1310" y="1001"/>
                    <a:pt x="1141" y="1150"/>
                  </a:cubicBezTo>
                  <a:cubicBezTo>
                    <a:pt x="992" y="1678"/>
                    <a:pt x="1881" y="2186"/>
                    <a:pt x="1141" y="2588"/>
                  </a:cubicBezTo>
                  <a:cubicBezTo>
                    <a:pt x="770" y="2670"/>
                    <a:pt x="1" y="4411"/>
                    <a:pt x="696" y="4411"/>
                  </a:cubicBezTo>
                  <a:cubicBezTo>
                    <a:pt x="716" y="4411"/>
                    <a:pt x="737" y="4409"/>
                    <a:pt x="760" y="4406"/>
                  </a:cubicBezTo>
                  <a:cubicBezTo>
                    <a:pt x="3552" y="1477"/>
                    <a:pt x="1512" y="1"/>
                    <a:pt x="889" y="1"/>
                  </a:cubicBezTo>
                  <a:close/>
                </a:path>
              </a:pathLst>
            </a:custGeom>
            <a:solidFill>
              <a:schemeClr val="lt2">
                <a:alpha val="60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4" name="Google Shape;5884;p32"/>
            <p:cNvSpPr/>
            <p:nvPr/>
          </p:nvSpPr>
          <p:spPr>
            <a:xfrm>
              <a:off x="-2743625" y="4091025"/>
              <a:ext cx="81975" cy="78875"/>
            </a:xfrm>
            <a:custGeom>
              <a:rect b="b" l="l" r="r" t="t"/>
              <a:pathLst>
                <a:path extrusionOk="0" h="3155" w="3279">
                  <a:moveTo>
                    <a:pt x="2655" y="0"/>
                  </a:moveTo>
                  <a:cubicBezTo>
                    <a:pt x="2457" y="0"/>
                    <a:pt x="2305" y="192"/>
                    <a:pt x="1967" y="638"/>
                  </a:cubicBezTo>
                  <a:cubicBezTo>
                    <a:pt x="1269" y="1463"/>
                    <a:pt x="127" y="2034"/>
                    <a:pt x="0" y="3155"/>
                  </a:cubicBezTo>
                  <a:cubicBezTo>
                    <a:pt x="1756" y="2943"/>
                    <a:pt x="2411" y="2119"/>
                    <a:pt x="3279" y="300"/>
                  </a:cubicBezTo>
                  <a:cubicBezTo>
                    <a:pt x="2979" y="109"/>
                    <a:pt x="2804" y="0"/>
                    <a:pt x="2655" y="0"/>
                  </a:cubicBezTo>
                  <a:close/>
                </a:path>
              </a:pathLst>
            </a:custGeom>
            <a:solidFill>
              <a:schemeClr val="lt2">
                <a:alpha val="60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5" name="Google Shape;5885;p32"/>
            <p:cNvSpPr/>
            <p:nvPr/>
          </p:nvSpPr>
          <p:spPr>
            <a:xfrm>
              <a:off x="-1964275" y="3977375"/>
              <a:ext cx="102600" cy="85350"/>
            </a:xfrm>
            <a:custGeom>
              <a:rect b="b" l="l" r="r" t="t"/>
              <a:pathLst>
                <a:path extrusionOk="0" h="3414" w="4104">
                  <a:moveTo>
                    <a:pt x="3439" y="0"/>
                  </a:moveTo>
                  <a:cubicBezTo>
                    <a:pt x="3010" y="0"/>
                    <a:pt x="3012" y="466"/>
                    <a:pt x="2814" y="700"/>
                  </a:cubicBezTo>
                  <a:cubicBezTo>
                    <a:pt x="2665" y="1145"/>
                    <a:pt x="1946" y="1335"/>
                    <a:pt x="1925" y="1758"/>
                  </a:cubicBezTo>
                  <a:cubicBezTo>
                    <a:pt x="1862" y="2836"/>
                    <a:pt x="635" y="2562"/>
                    <a:pt x="1" y="3090"/>
                  </a:cubicBezTo>
                  <a:cubicBezTo>
                    <a:pt x="278" y="3316"/>
                    <a:pt x="585" y="3413"/>
                    <a:pt x="902" y="3413"/>
                  </a:cubicBezTo>
                  <a:cubicBezTo>
                    <a:pt x="2401" y="3413"/>
                    <a:pt x="4103" y="1232"/>
                    <a:pt x="3702" y="45"/>
                  </a:cubicBezTo>
                  <a:cubicBezTo>
                    <a:pt x="3599" y="14"/>
                    <a:pt x="3513" y="0"/>
                    <a:pt x="3439" y="0"/>
                  </a:cubicBezTo>
                  <a:close/>
                </a:path>
              </a:pathLst>
            </a:custGeom>
            <a:solidFill>
              <a:schemeClr val="lt2">
                <a:alpha val="60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6" name="Google Shape;5886;p32"/>
            <p:cNvSpPr/>
            <p:nvPr/>
          </p:nvSpPr>
          <p:spPr>
            <a:xfrm>
              <a:off x="-2311650" y="3692450"/>
              <a:ext cx="94325" cy="88925"/>
            </a:xfrm>
            <a:custGeom>
              <a:rect b="b" l="l" r="r" t="t"/>
              <a:pathLst>
                <a:path extrusionOk="0" h="3557" w="3773">
                  <a:moveTo>
                    <a:pt x="3321" y="0"/>
                  </a:moveTo>
                  <a:lnTo>
                    <a:pt x="3321" y="0"/>
                  </a:lnTo>
                  <a:cubicBezTo>
                    <a:pt x="1354" y="550"/>
                    <a:pt x="3109" y="2411"/>
                    <a:pt x="910" y="2749"/>
                  </a:cubicBezTo>
                  <a:cubicBezTo>
                    <a:pt x="635" y="2961"/>
                    <a:pt x="43" y="2686"/>
                    <a:pt x="0" y="3215"/>
                  </a:cubicBezTo>
                  <a:cubicBezTo>
                    <a:pt x="318" y="3453"/>
                    <a:pt x="646" y="3557"/>
                    <a:pt x="967" y="3557"/>
                  </a:cubicBezTo>
                  <a:cubicBezTo>
                    <a:pt x="2441" y="3557"/>
                    <a:pt x="3772" y="1372"/>
                    <a:pt x="3321" y="0"/>
                  </a:cubicBezTo>
                  <a:close/>
                </a:path>
              </a:pathLst>
            </a:custGeom>
            <a:solidFill>
              <a:schemeClr val="lt2">
                <a:alpha val="60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7" name="Google Shape;5887;p32"/>
            <p:cNvSpPr/>
            <p:nvPr/>
          </p:nvSpPr>
          <p:spPr>
            <a:xfrm>
              <a:off x="-1678225" y="3763825"/>
              <a:ext cx="87800" cy="86200"/>
            </a:xfrm>
            <a:custGeom>
              <a:rect b="b" l="l" r="r" t="t"/>
              <a:pathLst>
                <a:path extrusionOk="0" h="3448" w="3512">
                  <a:moveTo>
                    <a:pt x="2538" y="0"/>
                  </a:moveTo>
                  <a:lnTo>
                    <a:pt x="2538" y="0"/>
                  </a:lnTo>
                  <a:cubicBezTo>
                    <a:pt x="2010" y="360"/>
                    <a:pt x="1777" y="1037"/>
                    <a:pt x="1016" y="1163"/>
                  </a:cubicBezTo>
                  <a:cubicBezTo>
                    <a:pt x="614" y="1375"/>
                    <a:pt x="550" y="1819"/>
                    <a:pt x="275" y="2136"/>
                  </a:cubicBezTo>
                  <a:cubicBezTo>
                    <a:pt x="0" y="2454"/>
                    <a:pt x="297" y="3448"/>
                    <a:pt x="783" y="3448"/>
                  </a:cubicBezTo>
                  <a:cubicBezTo>
                    <a:pt x="1756" y="3384"/>
                    <a:pt x="3088" y="3363"/>
                    <a:pt x="2708" y="2157"/>
                  </a:cubicBezTo>
                  <a:lnTo>
                    <a:pt x="2581" y="2115"/>
                  </a:lnTo>
                  <a:cubicBezTo>
                    <a:pt x="2242" y="2263"/>
                    <a:pt x="2306" y="2644"/>
                    <a:pt x="2010" y="2792"/>
                  </a:cubicBezTo>
                  <a:cubicBezTo>
                    <a:pt x="1919" y="2832"/>
                    <a:pt x="1780" y="2858"/>
                    <a:pt x="1669" y="2858"/>
                  </a:cubicBezTo>
                  <a:cubicBezTo>
                    <a:pt x="1547" y="2858"/>
                    <a:pt x="1458" y="2827"/>
                    <a:pt x="1502" y="2750"/>
                  </a:cubicBezTo>
                  <a:cubicBezTo>
                    <a:pt x="1735" y="2390"/>
                    <a:pt x="1291" y="1798"/>
                    <a:pt x="2010" y="1629"/>
                  </a:cubicBezTo>
                  <a:cubicBezTo>
                    <a:pt x="2581" y="1396"/>
                    <a:pt x="3511" y="296"/>
                    <a:pt x="2538" y="0"/>
                  </a:cubicBezTo>
                  <a:close/>
                </a:path>
              </a:pathLst>
            </a:custGeom>
            <a:solidFill>
              <a:schemeClr val="lt2">
                <a:alpha val="60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8" name="Google Shape;5888;p32"/>
            <p:cNvSpPr/>
            <p:nvPr/>
          </p:nvSpPr>
          <p:spPr>
            <a:xfrm>
              <a:off x="-2786250" y="4057250"/>
              <a:ext cx="89275" cy="103275"/>
            </a:xfrm>
            <a:custGeom>
              <a:rect b="b" l="l" r="r" t="t"/>
              <a:pathLst>
                <a:path extrusionOk="0" h="4131" w="3571">
                  <a:moveTo>
                    <a:pt x="3320" y="1"/>
                  </a:moveTo>
                  <a:cubicBezTo>
                    <a:pt x="3281" y="1"/>
                    <a:pt x="3236" y="14"/>
                    <a:pt x="3186" y="43"/>
                  </a:cubicBezTo>
                  <a:cubicBezTo>
                    <a:pt x="1875" y="297"/>
                    <a:pt x="902" y="1799"/>
                    <a:pt x="500" y="2941"/>
                  </a:cubicBezTo>
                  <a:cubicBezTo>
                    <a:pt x="0" y="3367"/>
                    <a:pt x="808" y="4130"/>
                    <a:pt x="1326" y="4130"/>
                  </a:cubicBezTo>
                  <a:cubicBezTo>
                    <a:pt x="1553" y="4130"/>
                    <a:pt x="1725" y="3983"/>
                    <a:pt x="1705" y="3596"/>
                  </a:cubicBezTo>
                  <a:cubicBezTo>
                    <a:pt x="1748" y="3195"/>
                    <a:pt x="1134" y="2793"/>
                    <a:pt x="1473" y="2454"/>
                  </a:cubicBezTo>
                  <a:cubicBezTo>
                    <a:pt x="2107" y="1862"/>
                    <a:pt x="2424" y="1016"/>
                    <a:pt x="3334" y="614"/>
                  </a:cubicBezTo>
                  <a:cubicBezTo>
                    <a:pt x="3570" y="487"/>
                    <a:pt x="3557" y="1"/>
                    <a:pt x="3320" y="1"/>
                  </a:cubicBezTo>
                  <a:close/>
                </a:path>
              </a:pathLst>
            </a:custGeom>
            <a:solidFill>
              <a:schemeClr val="lt2">
                <a:alpha val="60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9" name="Google Shape;5889;p32"/>
            <p:cNvSpPr/>
            <p:nvPr/>
          </p:nvSpPr>
          <p:spPr>
            <a:xfrm>
              <a:off x="-1699900" y="4050150"/>
              <a:ext cx="94675" cy="82875"/>
            </a:xfrm>
            <a:custGeom>
              <a:rect b="b" l="l" r="r" t="t"/>
              <a:pathLst>
                <a:path extrusionOk="0" h="3315" w="3787">
                  <a:moveTo>
                    <a:pt x="2841" y="0"/>
                  </a:moveTo>
                  <a:cubicBezTo>
                    <a:pt x="2127" y="0"/>
                    <a:pt x="1428" y="2279"/>
                    <a:pt x="952" y="2590"/>
                  </a:cubicBezTo>
                  <a:cubicBezTo>
                    <a:pt x="719" y="2759"/>
                    <a:pt x="0" y="2611"/>
                    <a:pt x="402" y="3225"/>
                  </a:cubicBezTo>
                  <a:cubicBezTo>
                    <a:pt x="528" y="3288"/>
                    <a:pt x="645" y="3315"/>
                    <a:pt x="756" y="3315"/>
                  </a:cubicBezTo>
                  <a:cubicBezTo>
                    <a:pt x="1391" y="3315"/>
                    <a:pt x="1814" y="2413"/>
                    <a:pt x="2390" y="2125"/>
                  </a:cubicBezTo>
                  <a:cubicBezTo>
                    <a:pt x="2919" y="1596"/>
                    <a:pt x="3786" y="1089"/>
                    <a:pt x="3173" y="179"/>
                  </a:cubicBezTo>
                  <a:cubicBezTo>
                    <a:pt x="3062" y="55"/>
                    <a:pt x="2952" y="0"/>
                    <a:pt x="2841" y="0"/>
                  </a:cubicBezTo>
                  <a:close/>
                </a:path>
              </a:pathLst>
            </a:custGeom>
            <a:solidFill>
              <a:schemeClr val="lt2">
                <a:alpha val="60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0" name="Google Shape;5890;p32"/>
            <p:cNvSpPr/>
            <p:nvPr/>
          </p:nvSpPr>
          <p:spPr>
            <a:xfrm>
              <a:off x="-2789625" y="3788150"/>
              <a:ext cx="65050" cy="96625"/>
            </a:xfrm>
            <a:custGeom>
              <a:rect b="b" l="l" r="r" t="t"/>
              <a:pathLst>
                <a:path extrusionOk="0" h="3865" w="2602">
                  <a:moveTo>
                    <a:pt x="1840" y="0"/>
                  </a:moveTo>
                  <a:lnTo>
                    <a:pt x="1840" y="0"/>
                  </a:lnTo>
                  <a:cubicBezTo>
                    <a:pt x="1312" y="1481"/>
                    <a:pt x="1502" y="2813"/>
                    <a:pt x="0" y="3849"/>
                  </a:cubicBezTo>
                  <a:cubicBezTo>
                    <a:pt x="99" y="3859"/>
                    <a:pt x="189" y="3864"/>
                    <a:pt x="273" y="3864"/>
                  </a:cubicBezTo>
                  <a:cubicBezTo>
                    <a:pt x="1228" y="3864"/>
                    <a:pt x="1253" y="3226"/>
                    <a:pt x="1798" y="2623"/>
                  </a:cubicBezTo>
                  <a:cubicBezTo>
                    <a:pt x="2602" y="2073"/>
                    <a:pt x="2559" y="719"/>
                    <a:pt x="1840" y="0"/>
                  </a:cubicBezTo>
                  <a:close/>
                </a:path>
              </a:pathLst>
            </a:custGeom>
            <a:solidFill>
              <a:schemeClr val="lt2">
                <a:alpha val="60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1" name="Google Shape;5891;p32"/>
            <p:cNvSpPr/>
            <p:nvPr/>
          </p:nvSpPr>
          <p:spPr>
            <a:xfrm>
              <a:off x="-1955800" y="3959800"/>
              <a:ext cx="84075" cy="62725"/>
            </a:xfrm>
            <a:custGeom>
              <a:rect b="b" l="l" r="r" t="t"/>
              <a:pathLst>
                <a:path extrusionOk="0" h="2509" w="3363">
                  <a:moveTo>
                    <a:pt x="2039" y="1"/>
                  </a:moveTo>
                  <a:cubicBezTo>
                    <a:pt x="1810" y="1"/>
                    <a:pt x="1590" y="17"/>
                    <a:pt x="1417" y="29"/>
                  </a:cubicBezTo>
                  <a:cubicBezTo>
                    <a:pt x="1840" y="1361"/>
                    <a:pt x="0" y="1425"/>
                    <a:pt x="402" y="2228"/>
                  </a:cubicBezTo>
                  <a:cubicBezTo>
                    <a:pt x="582" y="2430"/>
                    <a:pt x="773" y="2509"/>
                    <a:pt x="968" y="2509"/>
                  </a:cubicBezTo>
                  <a:cubicBezTo>
                    <a:pt x="1551" y="2509"/>
                    <a:pt x="2173" y="1800"/>
                    <a:pt x="2665" y="1530"/>
                  </a:cubicBezTo>
                  <a:cubicBezTo>
                    <a:pt x="2897" y="1277"/>
                    <a:pt x="2771" y="748"/>
                    <a:pt x="3363" y="748"/>
                  </a:cubicBezTo>
                  <a:cubicBezTo>
                    <a:pt x="3332" y="117"/>
                    <a:pt x="2652" y="1"/>
                    <a:pt x="2039" y="1"/>
                  </a:cubicBezTo>
                  <a:close/>
                </a:path>
              </a:pathLst>
            </a:custGeom>
            <a:solidFill>
              <a:schemeClr val="lt2">
                <a:alpha val="60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2" name="Google Shape;5892;p32"/>
            <p:cNvSpPr/>
            <p:nvPr/>
          </p:nvSpPr>
          <p:spPr>
            <a:xfrm>
              <a:off x="-2043050" y="3795025"/>
              <a:ext cx="43900" cy="86200"/>
            </a:xfrm>
            <a:custGeom>
              <a:rect b="b" l="l" r="r" t="t"/>
              <a:pathLst>
                <a:path extrusionOk="0" h="3448" w="1756">
                  <a:moveTo>
                    <a:pt x="741" y="0"/>
                  </a:moveTo>
                  <a:cubicBezTo>
                    <a:pt x="587" y="0"/>
                    <a:pt x="455" y="42"/>
                    <a:pt x="402" y="233"/>
                  </a:cubicBezTo>
                  <a:cubicBezTo>
                    <a:pt x="1756" y="867"/>
                    <a:pt x="0" y="1840"/>
                    <a:pt x="212" y="2771"/>
                  </a:cubicBezTo>
                  <a:cubicBezTo>
                    <a:pt x="233" y="3045"/>
                    <a:pt x="64" y="3426"/>
                    <a:pt x="593" y="3447"/>
                  </a:cubicBezTo>
                  <a:cubicBezTo>
                    <a:pt x="1692" y="3405"/>
                    <a:pt x="1142" y="1375"/>
                    <a:pt x="1692" y="571"/>
                  </a:cubicBezTo>
                  <a:cubicBezTo>
                    <a:pt x="1354" y="486"/>
                    <a:pt x="1523" y="106"/>
                    <a:pt x="1206" y="21"/>
                  </a:cubicBezTo>
                  <a:cubicBezTo>
                    <a:pt x="1178" y="25"/>
                    <a:pt x="1149" y="27"/>
                    <a:pt x="1119" y="27"/>
                  </a:cubicBezTo>
                  <a:cubicBezTo>
                    <a:pt x="999" y="27"/>
                    <a:pt x="863" y="0"/>
                    <a:pt x="741" y="0"/>
                  </a:cubicBezTo>
                  <a:close/>
                </a:path>
              </a:pathLst>
            </a:custGeom>
            <a:solidFill>
              <a:schemeClr val="lt2">
                <a:alpha val="60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3" name="Google Shape;5893;p32"/>
            <p:cNvSpPr/>
            <p:nvPr/>
          </p:nvSpPr>
          <p:spPr>
            <a:xfrm>
              <a:off x="-1207125" y="3842325"/>
              <a:ext cx="99900" cy="81125"/>
            </a:xfrm>
            <a:custGeom>
              <a:rect b="b" l="l" r="r" t="t"/>
              <a:pathLst>
                <a:path extrusionOk="0" h="3245" w="3996">
                  <a:moveTo>
                    <a:pt x="3626" y="1"/>
                  </a:moveTo>
                  <a:cubicBezTo>
                    <a:pt x="3227" y="1"/>
                    <a:pt x="2608" y="447"/>
                    <a:pt x="2813" y="857"/>
                  </a:cubicBezTo>
                  <a:cubicBezTo>
                    <a:pt x="2708" y="1788"/>
                    <a:pt x="614" y="2253"/>
                    <a:pt x="1" y="3057"/>
                  </a:cubicBezTo>
                  <a:cubicBezTo>
                    <a:pt x="184" y="3187"/>
                    <a:pt x="386" y="3245"/>
                    <a:pt x="600" y="3245"/>
                  </a:cubicBezTo>
                  <a:cubicBezTo>
                    <a:pt x="1841" y="3245"/>
                    <a:pt x="3462" y="1307"/>
                    <a:pt x="3913" y="477"/>
                  </a:cubicBezTo>
                  <a:cubicBezTo>
                    <a:pt x="3995" y="133"/>
                    <a:pt x="3843" y="1"/>
                    <a:pt x="3626" y="1"/>
                  </a:cubicBezTo>
                  <a:close/>
                </a:path>
              </a:pathLst>
            </a:custGeom>
            <a:solidFill>
              <a:schemeClr val="lt2">
                <a:alpha val="60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4" name="Google Shape;5894;p32"/>
            <p:cNvSpPr/>
            <p:nvPr/>
          </p:nvSpPr>
          <p:spPr>
            <a:xfrm>
              <a:off x="-1440825" y="3903950"/>
              <a:ext cx="90450" cy="87775"/>
            </a:xfrm>
            <a:custGeom>
              <a:rect b="b" l="l" r="r" t="t"/>
              <a:pathLst>
                <a:path extrusionOk="0" h="3511" w="3618">
                  <a:moveTo>
                    <a:pt x="3045" y="1"/>
                  </a:moveTo>
                  <a:cubicBezTo>
                    <a:pt x="2929" y="1"/>
                    <a:pt x="2820" y="50"/>
                    <a:pt x="2750" y="169"/>
                  </a:cubicBezTo>
                  <a:cubicBezTo>
                    <a:pt x="2390" y="740"/>
                    <a:pt x="3152" y="1607"/>
                    <a:pt x="2221" y="1755"/>
                  </a:cubicBezTo>
                  <a:cubicBezTo>
                    <a:pt x="1735" y="2178"/>
                    <a:pt x="1" y="2728"/>
                    <a:pt x="1016" y="3511"/>
                  </a:cubicBezTo>
                  <a:cubicBezTo>
                    <a:pt x="1798" y="2876"/>
                    <a:pt x="3575" y="2601"/>
                    <a:pt x="3427" y="1396"/>
                  </a:cubicBezTo>
                  <a:cubicBezTo>
                    <a:pt x="3617" y="1078"/>
                    <a:pt x="3427" y="740"/>
                    <a:pt x="3554" y="444"/>
                  </a:cubicBezTo>
                  <a:cubicBezTo>
                    <a:pt x="3540" y="203"/>
                    <a:pt x="3279" y="1"/>
                    <a:pt x="3045" y="1"/>
                  </a:cubicBezTo>
                  <a:close/>
                </a:path>
              </a:pathLst>
            </a:custGeom>
            <a:solidFill>
              <a:schemeClr val="lt2">
                <a:alpha val="60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5" name="Google Shape;5895;p32"/>
            <p:cNvSpPr/>
            <p:nvPr/>
          </p:nvSpPr>
          <p:spPr>
            <a:xfrm>
              <a:off x="-2317450" y="3668875"/>
              <a:ext cx="96225" cy="98400"/>
            </a:xfrm>
            <a:custGeom>
              <a:rect b="b" l="l" r="r" t="t"/>
              <a:pathLst>
                <a:path extrusionOk="0" h="3936" w="3849">
                  <a:moveTo>
                    <a:pt x="1791" y="0"/>
                  </a:moveTo>
                  <a:cubicBezTo>
                    <a:pt x="1353" y="0"/>
                    <a:pt x="906" y="63"/>
                    <a:pt x="825" y="457"/>
                  </a:cubicBezTo>
                  <a:cubicBezTo>
                    <a:pt x="1163" y="1091"/>
                    <a:pt x="359" y="1683"/>
                    <a:pt x="867" y="2275"/>
                  </a:cubicBezTo>
                  <a:cubicBezTo>
                    <a:pt x="874" y="2276"/>
                    <a:pt x="881" y="2276"/>
                    <a:pt x="888" y="2276"/>
                  </a:cubicBezTo>
                  <a:cubicBezTo>
                    <a:pt x="1665" y="2276"/>
                    <a:pt x="1339" y="1130"/>
                    <a:pt x="2051" y="795"/>
                  </a:cubicBezTo>
                  <a:lnTo>
                    <a:pt x="2051" y="795"/>
                  </a:lnTo>
                  <a:cubicBezTo>
                    <a:pt x="2013" y="1637"/>
                    <a:pt x="1854" y="3241"/>
                    <a:pt x="805" y="3241"/>
                  </a:cubicBezTo>
                  <a:cubicBezTo>
                    <a:pt x="695" y="3241"/>
                    <a:pt x="575" y="3223"/>
                    <a:pt x="444" y="3185"/>
                  </a:cubicBezTo>
                  <a:lnTo>
                    <a:pt x="444" y="3185"/>
                  </a:lnTo>
                  <a:cubicBezTo>
                    <a:pt x="1" y="3642"/>
                    <a:pt x="446" y="3936"/>
                    <a:pt x="907" y="3936"/>
                  </a:cubicBezTo>
                  <a:cubicBezTo>
                    <a:pt x="1151" y="3936"/>
                    <a:pt x="1398" y="3854"/>
                    <a:pt x="1523" y="3671"/>
                  </a:cubicBezTo>
                  <a:cubicBezTo>
                    <a:pt x="2009" y="3523"/>
                    <a:pt x="2284" y="3121"/>
                    <a:pt x="2643" y="2868"/>
                  </a:cubicBezTo>
                  <a:lnTo>
                    <a:pt x="2643" y="2550"/>
                  </a:lnTo>
                  <a:cubicBezTo>
                    <a:pt x="1671" y="1958"/>
                    <a:pt x="3849" y="1556"/>
                    <a:pt x="2453" y="12"/>
                  </a:cubicBezTo>
                  <a:lnTo>
                    <a:pt x="2453" y="12"/>
                  </a:lnTo>
                  <a:cubicBezTo>
                    <a:pt x="2425" y="14"/>
                    <a:pt x="2395" y="14"/>
                    <a:pt x="2363" y="14"/>
                  </a:cubicBezTo>
                  <a:cubicBezTo>
                    <a:pt x="2200" y="14"/>
                    <a:pt x="1997" y="0"/>
                    <a:pt x="1791" y="0"/>
                  </a:cubicBezTo>
                  <a:close/>
                </a:path>
              </a:pathLst>
            </a:custGeom>
            <a:solidFill>
              <a:schemeClr val="lt2">
                <a:alpha val="60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6" name="Google Shape;5896;p32"/>
            <p:cNvSpPr/>
            <p:nvPr/>
          </p:nvSpPr>
          <p:spPr>
            <a:xfrm>
              <a:off x="-2754200" y="4058850"/>
              <a:ext cx="89900" cy="74375"/>
            </a:xfrm>
            <a:custGeom>
              <a:rect b="b" l="l" r="r" t="t"/>
              <a:pathLst>
                <a:path extrusionOk="0" h="2975" w="3596">
                  <a:moveTo>
                    <a:pt x="2052" y="0"/>
                  </a:moveTo>
                  <a:lnTo>
                    <a:pt x="2052" y="0"/>
                  </a:lnTo>
                  <a:cubicBezTo>
                    <a:pt x="2094" y="170"/>
                    <a:pt x="2115" y="339"/>
                    <a:pt x="1904" y="445"/>
                  </a:cubicBezTo>
                  <a:cubicBezTo>
                    <a:pt x="1333" y="762"/>
                    <a:pt x="0" y="2496"/>
                    <a:pt x="698" y="2919"/>
                  </a:cubicBezTo>
                  <a:cubicBezTo>
                    <a:pt x="785" y="2957"/>
                    <a:pt x="864" y="2974"/>
                    <a:pt x="936" y="2974"/>
                  </a:cubicBezTo>
                  <a:cubicBezTo>
                    <a:pt x="1184" y="2974"/>
                    <a:pt x="1360" y="2782"/>
                    <a:pt x="1523" y="2602"/>
                  </a:cubicBezTo>
                  <a:cubicBezTo>
                    <a:pt x="1988" y="1671"/>
                    <a:pt x="2919" y="1164"/>
                    <a:pt x="3596" y="445"/>
                  </a:cubicBezTo>
                  <a:cubicBezTo>
                    <a:pt x="3543" y="127"/>
                    <a:pt x="3268" y="80"/>
                    <a:pt x="2951" y="80"/>
                  </a:cubicBezTo>
                  <a:cubicBezTo>
                    <a:pt x="2815" y="80"/>
                    <a:pt x="2671" y="89"/>
                    <a:pt x="2534" y="89"/>
                  </a:cubicBezTo>
                  <a:cubicBezTo>
                    <a:pt x="2351" y="89"/>
                    <a:pt x="2179" y="73"/>
                    <a:pt x="2052" y="0"/>
                  </a:cubicBezTo>
                  <a:close/>
                </a:path>
              </a:pathLst>
            </a:custGeom>
            <a:solidFill>
              <a:schemeClr val="lt2">
                <a:alpha val="60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7" name="Google Shape;5897;p32"/>
            <p:cNvSpPr/>
            <p:nvPr/>
          </p:nvSpPr>
          <p:spPr>
            <a:xfrm>
              <a:off x="-1445700" y="3896300"/>
              <a:ext cx="88975" cy="104875"/>
            </a:xfrm>
            <a:custGeom>
              <a:rect b="b" l="l" r="r" t="t"/>
              <a:pathLst>
                <a:path extrusionOk="0" h="4195" w="3559">
                  <a:moveTo>
                    <a:pt x="2453" y="1"/>
                  </a:moveTo>
                  <a:cubicBezTo>
                    <a:pt x="2421" y="1"/>
                    <a:pt x="2387" y="4"/>
                    <a:pt x="2353" y="10"/>
                  </a:cubicBezTo>
                  <a:cubicBezTo>
                    <a:pt x="2036" y="263"/>
                    <a:pt x="1697" y="454"/>
                    <a:pt x="1316" y="581"/>
                  </a:cubicBezTo>
                  <a:cubicBezTo>
                    <a:pt x="1278" y="1166"/>
                    <a:pt x="1545" y="1268"/>
                    <a:pt x="1822" y="1268"/>
                  </a:cubicBezTo>
                  <a:cubicBezTo>
                    <a:pt x="1970" y="1268"/>
                    <a:pt x="2120" y="1239"/>
                    <a:pt x="2229" y="1239"/>
                  </a:cubicBezTo>
                  <a:cubicBezTo>
                    <a:pt x="2366" y="1239"/>
                    <a:pt x="2436" y="1285"/>
                    <a:pt x="2353" y="1490"/>
                  </a:cubicBezTo>
                  <a:cubicBezTo>
                    <a:pt x="1972" y="2273"/>
                    <a:pt x="724" y="2357"/>
                    <a:pt x="534" y="3288"/>
                  </a:cubicBezTo>
                  <a:cubicBezTo>
                    <a:pt x="1" y="3751"/>
                    <a:pt x="212" y="4195"/>
                    <a:pt x="588" y="4195"/>
                  </a:cubicBezTo>
                  <a:cubicBezTo>
                    <a:pt x="778" y="4195"/>
                    <a:pt x="1011" y="4080"/>
                    <a:pt x="1211" y="3795"/>
                  </a:cubicBezTo>
                  <a:cubicBezTo>
                    <a:pt x="640" y="2865"/>
                    <a:pt x="2120" y="2759"/>
                    <a:pt x="2501" y="2167"/>
                  </a:cubicBezTo>
                  <a:cubicBezTo>
                    <a:pt x="3558" y="1977"/>
                    <a:pt x="2459" y="771"/>
                    <a:pt x="3241" y="285"/>
                  </a:cubicBezTo>
                  <a:cubicBezTo>
                    <a:pt x="2954" y="246"/>
                    <a:pt x="2754" y="1"/>
                    <a:pt x="2453" y="1"/>
                  </a:cubicBezTo>
                  <a:close/>
                </a:path>
              </a:pathLst>
            </a:custGeom>
            <a:solidFill>
              <a:schemeClr val="lt2">
                <a:alpha val="60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8" name="Google Shape;5898;p32"/>
            <p:cNvSpPr/>
            <p:nvPr/>
          </p:nvSpPr>
          <p:spPr>
            <a:xfrm>
              <a:off x="-2068950" y="3801350"/>
              <a:ext cx="38075" cy="101025"/>
            </a:xfrm>
            <a:custGeom>
              <a:rect b="b" l="l" r="r" t="t"/>
              <a:pathLst>
                <a:path extrusionOk="0" h="4041" w="1523">
                  <a:moveTo>
                    <a:pt x="1438" y="1"/>
                  </a:moveTo>
                  <a:cubicBezTo>
                    <a:pt x="317" y="466"/>
                    <a:pt x="571" y="1629"/>
                    <a:pt x="148" y="2496"/>
                  </a:cubicBezTo>
                  <a:cubicBezTo>
                    <a:pt x="381" y="3025"/>
                    <a:pt x="0" y="3829"/>
                    <a:pt x="1015" y="4040"/>
                  </a:cubicBezTo>
                  <a:cubicBezTo>
                    <a:pt x="1332" y="3998"/>
                    <a:pt x="1311" y="3892"/>
                    <a:pt x="1184" y="3660"/>
                  </a:cubicBezTo>
                  <a:cubicBezTo>
                    <a:pt x="190" y="2412"/>
                    <a:pt x="1523" y="1270"/>
                    <a:pt x="1438" y="1"/>
                  </a:cubicBezTo>
                  <a:close/>
                </a:path>
              </a:pathLst>
            </a:custGeom>
            <a:solidFill>
              <a:schemeClr val="lt2">
                <a:alpha val="60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9" name="Google Shape;5899;p32"/>
            <p:cNvSpPr/>
            <p:nvPr/>
          </p:nvSpPr>
          <p:spPr>
            <a:xfrm>
              <a:off x="-1966375" y="3961950"/>
              <a:ext cx="61350" cy="83775"/>
            </a:xfrm>
            <a:custGeom>
              <a:rect b="b" l="l" r="r" t="t"/>
              <a:pathLst>
                <a:path extrusionOk="0" h="3351" w="2454">
                  <a:moveTo>
                    <a:pt x="1687" y="0"/>
                  </a:moveTo>
                  <a:cubicBezTo>
                    <a:pt x="1476" y="0"/>
                    <a:pt x="1240" y="400"/>
                    <a:pt x="1036" y="493"/>
                  </a:cubicBezTo>
                  <a:cubicBezTo>
                    <a:pt x="1142" y="1064"/>
                    <a:pt x="656" y="1381"/>
                    <a:pt x="317" y="1762"/>
                  </a:cubicBezTo>
                  <a:cubicBezTo>
                    <a:pt x="0" y="2290"/>
                    <a:pt x="402" y="2734"/>
                    <a:pt x="571" y="3179"/>
                  </a:cubicBezTo>
                  <a:cubicBezTo>
                    <a:pt x="615" y="3310"/>
                    <a:pt x="743" y="3351"/>
                    <a:pt x="892" y="3351"/>
                  </a:cubicBezTo>
                  <a:cubicBezTo>
                    <a:pt x="1032" y="3351"/>
                    <a:pt x="1189" y="3315"/>
                    <a:pt x="1311" y="3284"/>
                  </a:cubicBezTo>
                  <a:cubicBezTo>
                    <a:pt x="1967" y="3136"/>
                    <a:pt x="1565" y="2586"/>
                    <a:pt x="1777" y="2269"/>
                  </a:cubicBezTo>
                  <a:lnTo>
                    <a:pt x="1777" y="2269"/>
                  </a:lnTo>
                  <a:cubicBezTo>
                    <a:pt x="1701" y="2283"/>
                    <a:pt x="1629" y="2289"/>
                    <a:pt x="1560" y="2289"/>
                  </a:cubicBezTo>
                  <a:cubicBezTo>
                    <a:pt x="901" y="2289"/>
                    <a:pt x="610" y="1691"/>
                    <a:pt x="1396" y="1423"/>
                  </a:cubicBezTo>
                  <a:cubicBezTo>
                    <a:pt x="2453" y="1127"/>
                    <a:pt x="2136" y="598"/>
                    <a:pt x="1777" y="27"/>
                  </a:cubicBezTo>
                  <a:cubicBezTo>
                    <a:pt x="1747" y="9"/>
                    <a:pt x="1717" y="0"/>
                    <a:pt x="1687" y="0"/>
                  </a:cubicBezTo>
                  <a:close/>
                </a:path>
              </a:pathLst>
            </a:custGeom>
            <a:solidFill>
              <a:schemeClr val="lt2">
                <a:alpha val="60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0" name="Google Shape;5900;p32"/>
            <p:cNvSpPr/>
            <p:nvPr/>
          </p:nvSpPr>
          <p:spPr>
            <a:xfrm>
              <a:off x="-2808675" y="3778450"/>
              <a:ext cx="49750" cy="85475"/>
            </a:xfrm>
            <a:custGeom>
              <a:rect b="b" l="l" r="r" t="t"/>
              <a:pathLst>
                <a:path extrusionOk="0" h="3419" w="1990">
                  <a:moveTo>
                    <a:pt x="1208" y="0"/>
                  </a:moveTo>
                  <a:cubicBezTo>
                    <a:pt x="771" y="0"/>
                    <a:pt x="203" y="848"/>
                    <a:pt x="170" y="1213"/>
                  </a:cubicBezTo>
                  <a:cubicBezTo>
                    <a:pt x="149" y="1572"/>
                    <a:pt x="86" y="1932"/>
                    <a:pt x="276" y="2270"/>
                  </a:cubicBezTo>
                  <a:cubicBezTo>
                    <a:pt x="377" y="2317"/>
                    <a:pt x="456" y="2337"/>
                    <a:pt x="519" y="2337"/>
                  </a:cubicBezTo>
                  <a:cubicBezTo>
                    <a:pt x="852" y="2337"/>
                    <a:pt x="738" y="1784"/>
                    <a:pt x="1058" y="1784"/>
                  </a:cubicBezTo>
                  <a:cubicBezTo>
                    <a:pt x="1376" y="3412"/>
                    <a:pt x="191" y="2440"/>
                    <a:pt x="1" y="3137"/>
                  </a:cubicBezTo>
                  <a:cubicBezTo>
                    <a:pt x="170" y="3351"/>
                    <a:pt x="359" y="3419"/>
                    <a:pt x="551" y="3419"/>
                  </a:cubicBezTo>
                  <a:cubicBezTo>
                    <a:pt x="816" y="3419"/>
                    <a:pt x="1089" y="3292"/>
                    <a:pt x="1333" y="3243"/>
                  </a:cubicBezTo>
                  <a:cubicBezTo>
                    <a:pt x="1989" y="3095"/>
                    <a:pt x="1672" y="1551"/>
                    <a:pt x="1460" y="1086"/>
                  </a:cubicBezTo>
                  <a:cubicBezTo>
                    <a:pt x="1249" y="832"/>
                    <a:pt x="1270" y="452"/>
                    <a:pt x="1524" y="219"/>
                  </a:cubicBezTo>
                  <a:cubicBezTo>
                    <a:pt x="1437" y="64"/>
                    <a:pt x="1327" y="0"/>
                    <a:pt x="1208" y="0"/>
                  </a:cubicBezTo>
                  <a:close/>
                </a:path>
              </a:pathLst>
            </a:custGeom>
            <a:solidFill>
              <a:schemeClr val="lt2">
                <a:alpha val="60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1" name="Google Shape;5901;p32"/>
            <p:cNvSpPr/>
            <p:nvPr/>
          </p:nvSpPr>
          <p:spPr>
            <a:xfrm>
              <a:off x="-1088675" y="3593575"/>
              <a:ext cx="68750" cy="87825"/>
            </a:xfrm>
            <a:custGeom>
              <a:rect b="b" l="l" r="r" t="t"/>
              <a:pathLst>
                <a:path extrusionOk="0" h="3513" w="2750">
                  <a:moveTo>
                    <a:pt x="2580" y="0"/>
                  </a:moveTo>
                  <a:lnTo>
                    <a:pt x="2580" y="0"/>
                  </a:lnTo>
                  <a:cubicBezTo>
                    <a:pt x="1544" y="64"/>
                    <a:pt x="635" y="1481"/>
                    <a:pt x="317" y="2369"/>
                  </a:cubicBezTo>
                  <a:cubicBezTo>
                    <a:pt x="0" y="2813"/>
                    <a:pt x="317" y="3194"/>
                    <a:pt x="677" y="3490"/>
                  </a:cubicBezTo>
                  <a:cubicBezTo>
                    <a:pt x="793" y="3505"/>
                    <a:pt x="890" y="3512"/>
                    <a:pt x="969" y="3512"/>
                  </a:cubicBezTo>
                  <a:cubicBezTo>
                    <a:pt x="1875" y="3512"/>
                    <a:pt x="589" y="2577"/>
                    <a:pt x="1036" y="2052"/>
                  </a:cubicBezTo>
                  <a:cubicBezTo>
                    <a:pt x="1269" y="1819"/>
                    <a:pt x="1354" y="1502"/>
                    <a:pt x="1607" y="1248"/>
                  </a:cubicBezTo>
                  <a:cubicBezTo>
                    <a:pt x="2750" y="1100"/>
                    <a:pt x="2305" y="825"/>
                    <a:pt x="2580" y="0"/>
                  </a:cubicBezTo>
                  <a:close/>
                </a:path>
              </a:pathLst>
            </a:custGeom>
            <a:solidFill>
              <a:schemeClr val="lt2">
                <a:alpha val="60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2" name="Google Shape;5902;p32"/>
            <p:cNvSpPr/>
            <p:nvPr/>
          </p:nvSpPr>
          <p:spPr>
            <a:xfrm>
              <a:off x="-1974075" y="3998050"/>
              <a:ext cx="84900" cy="53525"/>
            </a:xfrm>
            <a:custGeom>
              <a:rect b="b" l="l" r="r" t="t"/>
              <a:pathLst>
                <a:path extrusionOk="0" h="2141" w="3396">
                  <a:moveTo>
                    <a:pt x="3396" y="0"/>
                  </a:moveTo>
                  <a:cubicBezTo>
                    <a:pt x="2846" y="64"/>
                    <a:pt x="2381" y="360"/>
                    <a:pt x="2085" y="804"/>
                  </a:cubicBezTo>
                  <a:cubicBezTo>
                    <a:pt x="2063" y="1058"/>
                    <a:pt x="1408" y="1100"/>
                    <a:pt x="1810" y="1502"/>
                  </a:cubicBezTo>
                  <a:cubicBezTo>
                    <a:pt x="1915" y="1629"/>
                    <a:pt x="1810" y="1756"/>
                    <a:pt x="1598" y="1777"/>
                  </a:cubicBezTo>
                  <a:cubicBezTo>
                    <a:pt x="1545" y="1777"/>
                    <a:pt x="1481" y="1778"/>
                    <a:pt x="1413" y="1778"/>
                  </a:cubicBezTo>
                  <a:cubicBezTo>
                    <a:pt x="1212" y="1778"/>
                    <a:pt x="990" y="1766"/>
                    <a:pt x="1006" y="1671"/>
                  </a:cubicBezTo>
                  <a:cubicBezTo>
                    <a:pt x="1091" y="1164"/>
                    <a:pt x="308" y="677"/>
                    <a:pt x="985" y="170"/>
                  </a:cubicBezTo>
                  <a:cubicBezTo>
                    <a:pt x="874" y="59"/>
                    <a:pt x="742" y="11"/>
                    <a:pt x="612" y="11"/>
                  </a:cubicBezTo>
                  <a:cubicBezTo>
                    <a:pt x="298" y="11"/>
                    <a:pt x="0" y="296"/>
                    <a:pt x="75" y="656"/>
                  </a:cubicBezTo>
                  <a:cubicBezTo>
                    <a:pt x="33" y="1015"/>
                    <a:pt x="329" y="1290"/>
                    <a:pt x="350" y="1650"/>
                  </a:cubicBezTo>
                  <a:cubicBezTo>
                    <a:pt x="366" y="1986"/>
                    <a:pt x="552" y="2141"/>
                    <a:pt x="844" y="2141"/>
                  </a:cubicBezTo>
                  <a:cubicBezTo>
                    <a:pt x="937" y="2141"/>
                    <a:pt x="1041" y="2125"/>
                    <a:pt x="1154" y="2094"/>
                  </a:cubicBezTo>
                  <a:cubicBezTo>
                    <a:pt x="1767" y="1904"/>
                    <a:pt x="2677" y="1967"/>
                    <a:pt x="2465" y="1015"/>
                  </a:cubicBezTo>
                  <a:cubicBezTo>
                    <a:pt x="2634" y="656"/>
                    <a:pt x="3311" y="444"/>
                    <a:pt x="3396" y="0"/>
                  </a:cubicBezTo>
                  <a:close/>
                </a:path>
              </a:pathLst>
            </a:custGeom>
            <a:solidFill>
              <a:schemeClr val="lt2">
                <a:alpha val="60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3" name="Google Shape;5903;p32"/>
            <p:cNvSpPr/>
            <p:nvPr/>
          </p:nvSpPr>
          <p:spPr>
            <a:xfrm>
              <a:off x="-1722100" y="4027125"/>
              <a:ext cx="55525" cy="61375"/>
            </a:xfrm>
            <a:custGeom>
              <a:rect b="b" l="l" r="r" t="t"/>
              <a:pathLst>
                <a:path extrusionOk="0" h="2455" w="2221">
                  <a:moveTo>
                    <a:pt x="2221" y="1"/>
                  </a:moveTo>
                  <a:lnTo>
                    <a:pt x="2221" y="1"/>
                  </a:lnTo>
                  <a:cubicBezTo>
                    <a:pt x="804" y="318"/>
                    <a:pt x="360" y="1333"/>
                    <a:pt x="0" y="2390"/>
                  </a:cubicBezTo>
                  <a:cubicBezTo>
                    <a:pt x="108" y="2433"/>
                    <a:pt x="218" y="2455"/>
                    <a:pt x="327" y="2455"/>
                  </a:cubicBezTo>
                  <a:cubicBezTo>
                    <a:pt x="537" y="2455"/>
                    <a:pt x="742" y="2375"/>
                    <a:pt x="909" y="2221"/>
                  </a:cubicBezTo>
                  <a:cubicBezTo>
                    <a:pt x="1375" y="1862"/>
                    <a:pt x="1417" y="1227"/>
                    <a:pt x="2030" y="931"/>
                  </a:cubicBezTo>
                  <a:lnTo>
                    <a:pt x="2221" y="1"/>
                  </a:lnTo>
                  <a:close/>
                </a:path>
              </a:pathLst>
            </a:custGeom>
            <a:solidFill>
              <a:schemeClr val="lt2">
                <a:alpha val="60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4" name="Google Shape;5904;p32"/>
            <p:cNvSpPr/>
            <p:nvPr/>
          </p:nvSpPr>
          <p:spPr>
            <a:xfrm>
              <a:off x="-1677700" y="4028175"/>
              <a:ext cx="57125" cy="83050"/>
            </a:xfrm>
            <a:custGeom>
              <a:rect b="b" l="l" r="r" t="t"/>
              <a:pathLst>
                <a:path extrusionOk="0" h="3322" w="2285">
                  <a:moveTo>
                    <a:pt x="1735" y="1"/>
                  </a:moveTo>
                  <a:cubicBezTo>
                    <a:pt x="1396" y="149"/>
                    <a:pt x="677" y="128"/>
                    <a:pt x="1375" y="699"/>
                  </a:cubicBezTo>
                  <a:cubicBezTo>
                    <a:pt x="1841" y="1079"/>
                    <a:pt x="1" y="2327"/>
                    <a:pt x="254" y="3321"/>
                  </a:cubicBezTo>
                  <a:cubicBezTo>
                    <a:pt x="424" y="3300"/>
                    <a:pt x="614" y="3258"/>
                    <a:pt x="614" y="3131"/>
                  </a:cubicBezTo>
                  <a:cubicBezTo>
                    <a:pt x="572" y="2306"/>
                    <a:pt x="1545" y="1904"/>
                    <a:pt x="1714" y="1185"/>
                  </a:cubicBezTo>
                  <a:cubicBezTo>
                    <a:pt x="1746" y="1012"/>
                    <a:pt x="1834" y="955"/>
                    <a:pt x="1943" y="955"/>
                  </a:cubicBezTo>
                  <a:cubicBezTo>
                    <a:pt x="2048" y="955"/>
                    <a:pt x="2171" y="1007"/>
                    <a:pt x="2285" y="1058"/>
                  </a:cubicBezTo>
                  <a:cubicBezTo>
                    <a:pt x="2285" y="656"/>
                    <a:pt x="2242" y="233"/>
                    <a:pt x="1735" y="1"/>
                  </a:cubicBezTo>
                  <a:close/>
                </a:path>
              </a:pathLst>
            </a:custGeom>
            <a:solidFill>
              <a:schemeClr val="lt2">
                <a:alpha val="60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5" name="Google Shape;5905;p32"/>
            <p:cNvSpPr/>
            <p:nvPr/>
          </p:nvSpPr>
          <p:spPr>
            <a:xfrm>
              <a:off x="-853400" y="3754725"/>
              <a:ext cx="70850" cy="55975"/>
            </a:xfrm>
            <a:custGeom>
              <a:rect b="b" l="l" r="r" t="t"/>
              <a:pathLst>
                <a:path extrusionOk="0" h="2239" w="2834">
                  <a:moveTo>
                    <a:pt x="2658" y="0"/>
                  </a:moveTo>
                  <a:cubicBezTo>
                    <a:pt x="2102" y="0"/>
                    <a:pt x="70" y="1639"/>
                    <a:pt x="1" y="1950"/>
                  </a:cubicBezTo>
                  <a:cubicBezTo>
                    <a:pt x="37" y="2133"/>
                    <a:pt x="200" y="2239"/>
                    <a:pt x="364" y="2239"/>
                  </a:cubicBezTo>
                  <a:cubicBezTo>
                    <a:pt x="485" y="2239"/>
                    <a:pt x="606" y="2182"/>
                    <a:pt x="677" y="2056"/>
                  </a:cubicBezTo>
                  <a:cubicBezTo>
                    <a:pt x="1248" y="1337"/>
                    <a:pt x="2285" y="1062"/>
                    <a:pt x="2771" y="280"/>
                  </a:cubicBezTo>
                  <a:cubicBezTo>
                    <a:pt x="2833" y="82"/>
                    <a:pt x="2783" y="0"/>
                    <a:pt x="2658" y="0"/>
                  </a:cubicBezTo>
                  <a:close/>
                </a:path>
              </a:pathLst>
            </a:custGeom>
            <a:solidFill>
              <a:schemeClr val="lt2">
                <a:alpha val="60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6" name="Google Shape;5906;p32"/>
            <p:cNvSpPr/>
            <p:nvPr/>
          </p:nvSpPr>
          <p:spPr>
            <a:xfrm>
              <a:off x="-2343900" y="3700375"/>
              <a:ext cx="64525" cy="72450"/>
            </a:xfrm>
            <a:custGeom>
              <a:rect b="b" l="l" r="r" t="t"/>
              <a:pathLst>
                <a:path extrusionOk="0" h="2898" w="2581">
                  <a:moveTo>
                    <a:pt x="1333" y="0"/>
                  </a:moveTo>
                  <a:cubicBezTo>
                    <a:pt x="889" y="825"/>
                    <a:pt x="0" y="2454"/>
                    <a:pt x="1290" y="2898"/>
                  </a:cubicBezTo>
                  <a:cubicBezTo>
                    <a:pt x="1409" y="2752"/>
                    <a:pt x="1582" y="2736"/>
                    <a:pt x="1764" y="2736"/>
                  </a:cubicBezTo>
                  <a:cubicBezTo>
                    <a:pt x="1815" y="2736"/>
                    <a:pt x="1868" y="2737"/>
                    <a:pt x="1919" y="2737"/>
                  </a:cubicBezTo>
                  <a:cubicBezTo>
                    <a:pt x="2107" y="2737"/>
                    <a:pt x="2289" y="2720"/>
                    <a:pt x="2411" y="2559"/>
                  </a:cubicBezTo>
                  <a:cubicBezTo>
                    <a:pt x="2389" y="2558"/>
                    <a:pt x="2366" y="2557"/>
                    <a:pt x="2343" y="2557"/>
                  </a:cubicBezTo>
                  <a:cubicBezTo>
                    <a:pt x="2206" y="2557"/>
                    <a:pt x="2066" y="2580"/>
                    <a:pt x="1930" y="2580"/>
                  </a:cubicBezTo>
                  <a:cubicBezTo>
                    <a:pt x="1772" y="2580"/>
                    <a:pt x="1618" y="2549"/>
                    <a:pt x="1481" y="2411"/>
                  </a:cubicBezTo>
                  <a:cubicBezTo>
                    <a:pt x="1100" y="1629"/>
                    <a:pt x="2581" y="318"/>
                    <a:pt x="1333" y="0"/>
                  </a:cubicBezTo>
                  <a:close/>
                </a:path>
              </a:pathLst>
            </a:custGeom>
            <a:solidFill>
              <a:schemeClr val="lt2">
                <a:alpha val="60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7" name="Google Shape;5907;p32"/>
            <p:cNvSpPr/>
            <p:nvPr/>
          </p:nvSpPr>
          <p:spPr>
            <a:xfrm>
              <a:off x="-1185450" y="4084450"/>
              <a:ext cx="52900" cy="46850"/>
            </a:xfrm>
            <a:custGeom>
              <a:rect b="b" l="l" r="r" t="t"/>
              <a:pathLst>
                <a:path extrusionOk="0" h="1874" w="2116">
                  <a:moveTo>
                    <a:pt x="1619" y="1"/>
                  </a:moveTo>
                  <a:cubicBezTo>
                    <a:pt x="1160" y="1"/>
                    <a:pt x="641" y="525"/>
                    <a:pt x="276" y="753"/>
                  </a:cubicBezTo>
                  <a:cubicBezTo>
                    <a:pt x="1" y="1049"/>
                    <a:pt x="170" y="1578"/>
                    <a:pt x="445" y="1874"/>
                  </a:cubicBezTo>
                  <a:cubicBezTo>
                    <a:pt x="1291" y="1578"/>
                    <a:pt x="1650" y="880"/>
                    <a:pt x="2116" y="288"/>
                  </a:cubicBezTo>
                  <a:cubicBezTo>
                    <a:pt x="1967" y="80"/>
                    <a:pt x="1798" y="1"/>
                    <a:pt x="1619" y="1"/>
                  </a:cubicBezTo>
                  <a:close/>
                </a:path>
              </a:pathLst>
            </a:custGeom>
            <a:solidFill>
              <a:schemeClr val="lt2">
                <a:alpha val="60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8" name="Google Shape;5908;p32"/>
            <p:cNvSpPr/>
            <p:nvPr/>
          </p:nvSpPr>
          <p:spPr>
            <a:xfrm>
              <a:off x="-1229250" y="4107250"/>
              <a:ext cx="54925" cy="33150"/>
            </a:xfrm>
            <a:custGeom>
              <a:rect b="b" l="l" r="r" t="t"/>
              <a:pathLst>
                <a:path extrusionOk="0" h="1326" w="2197">
                  <a:moveTo>
                    <a:pt x="256" y="1"/>
                  </a:moveTo>
                  <a:cubicBezTo>
                    <a:pt x="0" y="1"/>
                    <a:pt x="44" y="176"/>
                    <a:pt x="167" y="666"/>
                  </a:cubicBezTo>
                  <a:cubicBezTo>
                    <a:pt x="615" y="1114"/>
                    <a:pt x="919" y="1326"/>
                    <a:pt x="1254" y="1326"/>
                  </a:cubicBezTo>
                  <a:cubicBezTo>
                    <a:pt x="1519" y="1326"/>
                    <a:pt x="1804" y="1193"/>
                    <a:pt x="2197" y="941"/>
                  </a:cubicBezTo>
                  <a:lnTo>
                    <a:pt x="2197" y="327"/>
                  </a:lnTo>
                  <a:cubicBezTo>
                    <a:pt x="1816" y="95"/>
                    <a:pt x="1372" y="264"/>
                    <a:pt x="991" y="137"/>
                  </a:cubicBezTo>
                  <a:cubicBezTo>
                    <a:pt x="630" y="54"/>
                    <a:pt x="397" y="1"/>
                    <a:pt x="256" y="1"/>
                  </a:cubicBezTo>
                  <a:close/>
                </a:path>
              </a:pathLst>
            </a:custGeom>
            <a:solidFill>
              <a:schemeClr val="lt2">
                <a:alpha val="60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9" name="Google Shape;5909;p32"/>
            <p:cNvSpPr/>
            <p:nvPr/>
          </p:nvSpPr>
          <p:spPr>
            <a:xfrm>
              <a:off x="-1212950" y="3839725"/>
              <a:ext cx="111600" cy="76650"/>
            </a:xfrm>
            <a:custGeom>
              <a:rect b="b" l="l" r="r" t="t"/>
              <a:pathLst>
                <a:path extrusionOk="0" h="3066" w="4464">
                  <a:moveTo>
                    <a:pt x="3772" y="1"/>
                  </a:moveTo>
                  <a:cubicBezTo>
                    <a:pt x="2618" y="1"/>
                    <a:pt x="3318" y="1426"/>
                    <a:pt x="1947" y="1554"/>
                  </a:cubicBezTo>
                  <a:cubicBezTo>
                    <a:pt x="1926" y="2463"/>
                    <a:pt x="487" y="2146"/>
                    <a:pt x="1" y="2696"/>
                  </a:cubicBezTo>
                  <a:cubicBezTo>
                    <a:pt x="87" y="2953"/>
                    <a:pt x="240" y="3065"/>
                    <a:pt x="448" y="3065"/>
                  </a:cubicBezTo>
                  <a:cubicBezTo>
                    <a:pt x="548" y="3065"/>
                    <a:pt x="660" y="3040"/>
                    <a:pt x="784" y="2992"/>
                  </a:cubicBezTo>
                  <a:cubicBezTo>
                    <a:pt x="1439" y="2082"/>
                    <a:pt x="3279" y="2082"/>
                    <a:pt x="3173" y="729"/>
                  </a:cubicBezTo>
                  <a:cubicBezTo>
                    <a:pt x="3122" y="484"/>
                    <a:pt x="3487" y="270"/>
                    <a:pt x="3784" y="270"/>
                  </a:cubicBezTo>
                  <a:cubicBezTo>
                    <a:pt x="3975" y="270"/>
                    <a:pt x="4138" y="358"/>
                    <a:pt x="4146" y="581"/>
                  </a:cubicBezTo>
                  <a:cubicBezTo>
                    <a:pt x="4358" y="475"/>
                    <a:pt x="4379" y="263"/>
                    <a:pt x="4464" y="115"/>
                  </a:cubicBezTo>
                  <a:cubicBezTo>
                    <a:pt x="4178" y="35"/>
                    <a:pt x="3952" y="1"/>
                    <a:pt x="3772" y="1"/>
                  </a:cubicBezTo>
                  <a:close/>
                </a:path>
              </a:pathLst>
            </a:custGeom>
            <a:solidFill>
              <a:schemeClr val="lt2">
                <a:alpha val="60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0" name="Google Shape;5910;p32"/>
            <p:cNvSpPr/>
            <p:nvPr/>
          </p:nvSpPr>
          <p:spPr>
            <a:xfrm>
              <a:off x="-1453300" y="3905525"/>
              <a:ext cx="62725" cy="53325"/>
            </a:xfrm>
            <a:custGeom>
              <a:rect b="b" l="l" r="r" t="t"/>
              <a:pathLst>
                <a:path extrusionOk="0" h="2133" w="2509">
                  <a:moveTo>
                    <a:pt x="1684" y="0"/>
                  </a:moveTo>
                  <a:cubicBezTo>
                    <a:pt x="1113" y="275"/>
                    <a:pt x="605" y="656"/>
                    <a:pt x="182" y="1142"/>
                  </a:cubicBezTo>
                  <a:cubicBezTo>
                    <a:pt x="0" y="1753"/>
                    <a:pt x="42" y="2133"/>
                    <a:pt x="273" y="2133"/>
                  </a:cubicBezTo>
                  <a:cubicBezTo>
                    <a:pt x="418" y="2133"/>
                    <a:pt x="637" y="1984"/>
                    <a:pt x="923" y="1650"/>
                  </a:cubicBezTo>
                  <a:cubicBezTo>
                    <a:pt x="1853" y="1290"/>
                    <a:pt x="2509" y="1311"/>
                    <a:pt x="1684" y="191"/>
                  </a:cubicBezTo>
                  <a:cubicBezTo>
                    <a:pt x="1747" y="169"/>
                    <a:pt x="1769" y="42"/>
                    <a:pt x="1684" y="0"/>
                  </a:cubicBezTo>
                  <a:close/>
                </a:path>
              </a:pathLst>
            </a:custGeom>
            <a:solidFill>
              <a:schemeClr val="lt2">
                <a:alpha val="60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1" name="Google Shape;5911;p32"/>
            <p:cNvSpPr/>
            <p:nvPr/>
          </p:nvSpPr>
          <p:spPr>
            <a:xfrm>
              <a:off x="-1616375" y="3758075"/>
              <a:ext cx="48150" cy="53125"/>
            </a:xfrm>
            <a:custGeom>
              <a:rect b="b" l="l" r="r" t="t"/>
              <a:pathLst>
                <a:path extrusionOk="0" h="2125" w="1926">
                  <a:moveTo>
                    <a:pt x="769" y="0"/>
                  </a:moveTo>
                  <a:cubicBezTo>
                    <a:pt x="512" y="0"/>
                    <a:pt x="248" y="64"/>
                    <a:pt x="1" y="188"/>
                  </a:cubicBezTo>
                  <a:cubicBezTo>
                    <a:pt x="149" y="442"/>
                    <a:pt x="487" y="590"/>
                    <a:pt x="234" y="928"/>
                  </a:cubicBezTo>
                  <a:cubicBezTo>
                    <a:pt x="593" y="1288"/>
                    <a:pt x="276" y="1732"/>
                    <a:pt x="466" y="2112"/>
                  </a:cubicBezTo>
                  <a:cubicBezTo>
                    <a:pt x="516" y="2121"/>
                    <a:pt x="562" y="2125"/>
                    <a:pt x="605" y="2125"/>
                  </a:cubicBezTo>
                  <a:cubicBezTo>
                    <a:pt x="1453" y="2125"/>
                    <a:pt x="1000" y="611"/>
                    <a:pt x="1926" y="611"/>
                  </a:cubicBezTo>
                  <a:cubicBezTo>
                    <a:pt x="1644" y="195"/>
                    <a:pt x="1217" y="0"/>
                    <a:pt x="769" y="0"/>
                  </a:cubicBezTo>
                  <a:close/>
                </a:path>
              </a:pathLst>
            </a:custGeom>
            <a:solidFill>
              <a:schemeClr val="lt2">
                <a:alpha val="60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2" name="Google Shape;5912;p32"/>
            <p:cNvSpPr/>
            <p:nvPr/>
          </p:nvSpPr>
          <p:spPr>
            <a:xfrm>
              <a:off x="-1733750" y="4083050"/>
              <a:ext cx="57675" cy="47200"/>
            </a:xfrm>
            <a:custGeom>
              <a:rect b="b" l="l" r="r" t="t"/>
              <a:pathLst>
                <a:path extrusionOk="0" h="1888" w="2307">
                  <a:moveTo>
                    <a:pt x="1083" y="0"/>
                  </a:moveTo>
                  <a:cubicBezTo>
                    <a:pt x="871" y="0"/>
                    <a:pt x="661" y="47"/>
                    <a:pt x="466" y="153"/>
                  </a:cubicBezTo>
                  <a:lnTo>
                    <a:pt x="445" y="153"/>
                  </a:lnTo>
                  <a:cubicBezTo>
                    <a:pt x="1" y="1549"/>
                    <a:pt x="530" y="1613"/>
                    <a:pt x="1756" y="1888"/>
                  </a:cubicBezTo>
                  <a:cubicBezTo>
                    <a:pt x="1650" y="1486"/>
                    <a:pt x="2116" y="1486"/>
                    <a:pt x="2306" y="1274"/>
                  </a:cubicBezTo>
                  <a:lnTo>
                    <a:pt x="2306" y="1274"/>
                  </a:lnTo>
                  <a:cubicBezTo>
                    <a:pt x="2229" y="1288"/>
                    <a:pt x="2154" y="1295"/>
                    <a:pt x="2084" y="1295"/>
                  </a:cubicBezTo>
                  <a:cubicBezTo>
                    <a:pt x="1400" y="1295"/>
                    <a:pt x="1034" y="676"/>
                    <a:pt x="1206" y="5"/>
                  </a:cubicBezTo>
                  <a:cubicBezTo>
                    <a:pt x="1165" y="2"/>
                    <a:pt x="1124" y="0"/>
                    <a:pt x="1083" y="0"/>
                  </a:cubicBezTo>
                  <a:close/>
                </a:path>
              </a:pathLst>
            </a:custGeom>
            <a:solidFill>
              <a:schemeClr val="lt2">
                <a:alpha val="60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3" name="Google Shape;5913;p32"/>
            <p:cNvSpPr/>
            <p:nvPr/>
          </p:nvSpPr>
          <p:spPr>
            <a:xfrm>
              <a:off x="-1208000" y="3821450"/>
              <a:ext cx="62225" cy="45350"/>
            </a:xfrm>
            <a:custGeom>
              <a:rect b="b" l="l" r="r" t="t"/>
              <a:pathLst>
                <a:path extrusionOk="0" h="1814" w="2489">
                  <a:moveTo>
                    <a:pt x="1897" y="0"/>
                  </a:moveTo>
                  <a:lnTo>
                    <a:pt x="839" y="677"/>
                  </a:lnTo>
                  <a:cubicBezTo>
                    <a:pt x="879" y="933"/>
                    <a:pt x="1" y="1813"/>
                    <a:pt x="478" y="1813"/>
                  </a:cubicBezTo>
                  <a:cubicBezTo>
                    <a:pt x="513" y="1813"/>
                    <a:pt x="556" y="1808"/>
                    <a:pt x="607" y="1798"/>
                  </a:cubicBezTo>
                  <a:cubicBezTo>
                    <a:pt x="1262" y="1312"/>
                    <a:pt x="2489" y="1164"/>
                    <a:pt x="1897" y="0"/>
                  </a:cubicBezTo>
                  <a:close/>
                </a:path>
              </a:pathLst>
            </a:custGeom>
            <a:solidFill>
              <a:schemeClr val="lt2">
                <a:alpha val="60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4" name="Google Shape;5914;p32"/>
            <p:cNvSpPr/>
            <p:nvPr/>
          </p:nvSpPr>
          <p:spPr>
            <a:xfrm>
              <a:off x="-2325400" y="3681825"/>
              <a:ext cx="40100" cy="78850"/>
            </a:xfrm>
            <a:custGeom>
              <a:rect b="b" l="l" r="r" t="t"/>
              <a:pathLst>
                <a:path extrusionOk="0" h="3154" w="1604">
                  <a:moveTo>
                    <a:pt x="1244" y="1"/>
                  </a:moveTo>
                  <a:cubicBezTo>
                    <a:pt x="939" y="1"/>
                    <a:pt x="529" y="310"/>
                    <a:pt x="593" y="742"/>
                  </a:cubicBezTo>
                  <a:cubicBezTo>
                    <a:pt x="1587" y="1313"/>
                    <a:pt x="1" y="2307"/>
                    <a:pt x="741" y="3153"/>
                  </a:cubicBezTo>
                  <a:cubicBezTo>
                    <a:pt x="698" y="2942"/>
                    <a:pt x="804" y="2709"/>
                    <a:pt x="1016" y="2603"/>
                  </a:cubicBezTo>
                  <a:cubicBezTo>
                    <a:pt x="1143" y="2328"/>
                    <a:pt x="1164" y="2011"/>
                    <a:pt x="1121" y="1715"/>
                  </a:cubicBezTo>
                  <a:cubicBezTo>
                    <a:pt x="1396" y="1334"/>
                    <a:pt x="1143" y="827"/>
                    <a:pt x="1544" y="467"/>
                  </a:cubicBezTo>
                  <a:cubicBezTo>
                    <a:pt x="1604" y="138"/>
                    <a:pt x="1447" y="1"/>
                    <a:pt x="1244" y="1"/>
                  </a:cubicBezTo>
                  <a:close/>
                </a:path>
              </a:pathLst>
            </a:custGeom>
            <a:solidFill>
              <a:schemeClr val="lt2">
                <a:alpha val="60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5" name="Google Shape;5915;p32"/>
            <p:cNvSpPr/>
            <p:nvPr/>
          </p:nvSpPr>
          <p:spPr>
            <a:xfrm>
              <a:off x="-1236725" y="4088800"/>
              <a:ext cx="61875" cy="35100"/>
            </a:xfrm>
            <a:custGeom>
              <a:rect b="b" l="l" r="r" t="t"/>
              <a:pathLst>
                <a:path extrusionOk="0" h="1404" w="2475">
                  <a:moveTo>
                    <a:pt x="1116" y="0"/>
                  </a:moveTo>
                  <a:cubicBezTo>
                    <a:pt x="773" y="0"/>
                    <a:pt x="529" y="325"/>
                    <a:pt x="191" y="325"/>
                  </a:cubicBezTo>
                  <a:cubicBezTo>
                    <a:pt x="106" y="706"/>
                    <a:pt x="0" y="1171"/>
                    <a:pt x="444" y="1404"/>
                  </a:cubicBezTo>
                  <a:cubicBezTo>
                    <a:pt x="396" y="1017"/>
                    <a:pt x="483" y="906"/>
                    <a:pt x="623" y="906"/>
                  </a:cubicBezTo>
                  <a:cubicBezTo>
                    <a:pt x="809" y="906"/>
                    <a:pt x="1087" y="1099"/>
                    <a:pt x="1269" y="1099"/>
                  </a:cubicBezTo>
                  <a:cubicBezTo>
                    <a:pt x="1310" y="1099"/>
                    <a:pt x="1346" y="1090"/>
                    <a:pt x="1375" y="1065"/>
                  </a:cubicBezTo>
                  <a:cubicBezTo>
                    <a:pt x="1476" y="964"/>
                    <a:pt x="1364" y="747"/>
                    <a:pt x="1503" y="747"/>
                  </a:cubicBezTo>
                  <a:cubicBezTo>
                    <a:pt x="1509" y="747"/>
                    <a:pt x="1516" y="747"/>
                    <a:pt x="1523" y="748"/>
                  </a:cubicBezTo>
                  <a:cubicBezTo>
                    <a:pt x="1692" y="769"/>
                    <a:pt x="1523" y="960"/>
                    <a:pt x="1565" y="1065"/>
                  </a:cubicBezTo>
                  <a:cubicBezTo>
                    <a:pt x="1648" y="1148"/>
                    <a:pt x="1733" y="1176"/>
                    <a:pt x="1818" y="1176"/>
                  </a:cubicBezTo>
                  <a:cubicBezTo>
                    <a:pt x="2000" y="1176"/>
                    <a:pt x="2186" y="1047"/>
                    <a:pt x="2366" y="1047"/>
                  </a:cubicBezTo>
                  <a:cubicBezTo>
                    <a:pt x="2402" y="1047"/>
                    <a:pt x="2439" y="1053"/>
                    <a:pt x="2475" y="1065"/>
                  </a:cubicBezTo>
                  <a:cubicBezTo>
                    <a:pt x="2390" y="473"/>
                    <a:pt x="1967" y="177"/>
                    <a:pt x="1396" y="71"/>
                  </a:cubicBezTo>
                  <a:cubicBezTo>
                    <a:pt x="1295" y="21"/>
                    <a:pt x="1202" y="0"/>
                    <a:pt x="1116" y="0"/>
                  </a:cubicBezTo>
                  <a:close/>
                </a:path>
              </a:pathLst>
            </a:custGeom>
            <a:solidFill>
              <a:schemeClr val="lt2">
                <a:alpha val="60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6" name="Google Shape;5916;p32"/>
            <p:cNvSpPr/>
            <p:nvPr/>
          </p:nvSpPr>
          <p:spPr>
            <a:xfrm>
              <a:off x="-1155825" y="4050400"/>
              <a:ext cx="40725" cy="41250"/>
            </a:xfrm>
            <a:custGeom>
              <a:rect b="b" l="l" r="r" t="t"/>
              <a:pathLst>
                <a:path extrusionOk="0" h="1650" w="1629">
                  <a:moveTo>
                    <a:pt x="1354" y="0"/>
                  </a:moveTo>
                  <a:lnTo>
                    <a:pt x="1354" y="0"/>
                  </a:lnTo>
                  <a:cubicBezTo>
                    <a:pt x="635" y="973"/>
                    <a:pt x="635" y="973"/>
                    <a:pt x="0" y="994"/>
                  </a:cubicBezTo>
                  <a:lnTo>
                    <a:pt x="0" y="1481"/>
                  </a:lnTo>
                  <a:cubicBezTo>
                    <a:pt x="88" y="1528"/>
                    <a:pt x="188" y="1539"/>
                    <a:pt x="291" y="1539"/>
                  </a:cubicBezTo>
                  <a:cubicBezTo>
                    <a:pt x="372" y="1539"/>
                    <a:pt x="455" y="1532"/>
                    <a:pt x="538" y="1532"/>
                  </a:cubicBezTo>
                  <a:cubicBezTo>
                    <a:pt x="677" y="1532"/>
                    <a:pt x="813" y="1551"/>
                    <a:pt x="931" y="1650"/>
                  </a:cubicBezTo>
                  <a:cubicBezTo>
                    <a:pt x="1375" y="1438"/>
                    <a:pt x="1438" y="1036"/>
                    <a:pt x="1607" y="677"/>
                  </a:cubicBezTo>
                  <a:cubicBezTo>
                    <a:pt x="1311" y="529"/>
                    <a:pt x="1629" y="169"/>
                    <a:pt x="1354" y="0"/>
                  </a:cubicBezTo>
                  <a:close/>
                </a:path>
              </a:pathLst>
            </a:custGeom>
            <a:solidFill>
              <a:schemeClr val="lt2">
                <a:alpha val="60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7" name="Google Shape;5917;p32"/>
            <p:cNvSpPr/>
            <p:nvPr/>
          </p:nvSpPr>
          <p:spPr>
            <a:xfrm>
              <a:off x="-2706625" y="4069925"/>
              <a:ext cx="49725" cy="45725"/>
            </a:xfrm>
            <a:custGeom>
              <a:rect b="b" l="l" r="r" t="t"/>
              <a:pathLst>
                <a:path extrusionOk="0" h="1829" w="1989">
                  <a:moveTo>
                    <a:pt x="1658" y="1"/>
                  </a:moveTo>
                  <a:cubicBezTo>
                    <a:pt x="1179" y="1"/>
                    <a:pt x="1051" y="430"/>
                    <a:pt x="741" y="657"/>
                  </a:cubicBezTo>
                  <a:cubicBezTo>
                    <a:pt x="403" y="996"/>
                    <a:pt x="85" y="1355"/>
                    <a:pt x="1" y="1799"/>
                  </a:cubicBezTo>
                  <a:cubicBezTo>
                    <a:pt x="67" y="1819"/>
                    <a:pt x="128" y="1828"/>
                    <a:pt x="184" y="1828"/>
                  </a:cubicBezTo>
                  <a:cubicBezTo>
                    <a:pt x="724" y="1828"/>
                    <a:pt x="848" y="997"/>
                    <a:pt x="1372" y="997"/>
                  </a:cubicBezTo>
                  <a:cubicBezTo>
                    <a:pt x="1490" y="997"/>
                    <a:pt x="1629" y="1039"/>
                    <a:pt x="1799" y="1144"/>
                  </a:cubicBezTo>
                  <a:cubicBezTo>
                    <a:pt x="1735" y="763"/>
                    <a:pt x="1989" y="361"/>
                    <a:pt x="1693" y="2"/>
                  </a:cubicBezTo>
                  <a:cubicBezTo>
                    <a:pt x="1681" y="1"/>
                    <a:pt x="1670" y="1"/>
                    <a:pt x="1658" y="1"/>
                  </a:cubicBezTo>
                  <a:close/>
                </a:path>
              </a:pathLst>
            </a:custGeom>
            <a:solidFill>
              <a:schemeClr val="lt2">
                <a:alpha val="60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8" name="Google Shape;5918;p32"/>
            <p:cNvSpPr/>
            <p:nvPr/>
          </p:nvSpPr>
          <p:spPr>
            <a:xfrm>
              <a:off x="-2283100" y="3669175"/>
              <a:ext cx="56600" cy="63475"/>
            </a:xfrm>
            <a:custGeom>
              <a:rect b="b" l="l" r="r" t="t"/>
              <a:pathLst>
                <a:path extrusionOk="0" h="2539" w="2264">
                  <a:moveTo>
                    <a:pt x="1079" y="0"/>
                  </a:moveTo>
                  <a:cubicBezTo>
                    <a:pt x="1037" y="127"/>
                    <a:pt x="931" y="318"/>
                    <a:pt x="973" y="360"/>
                  </a:cubicBezTo>
                  <a:cubicBezTo>
                    <a:pt x="2264" y="1185"/>
                    <a:pt x="1" y="2094"/>
                    <a:pt x="1269" y="2538"/>
                  </a:cubicBezTo>
                  <a:cubicBezTo>
                    <a:pt x="1058" y="1798"/>
                    <a:pt x="1735" y="1417"/>
                    <a:pt x="2179" y="931"/>
                  </a:cubicBezTo>
                  <a:cubicBezTo>
                    <a:pt x="1883" y="529"/>
                    <a:pt x="1523" y="212"/>
                    <a:pt x="1079" y="0"/>
                  </a:cubicBezTo>
                  <a:close/>
                </a:path>
              </a:pathLst>
            </a:custGeom>
            <a:solidFill>
              <a:schemeClr val="lt2">
                <a:alpha val="60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9" name="Google Shape;5919;p32"/>
            <p:cNvSpPr/>
            <p:nvPr/>
          </p:nvSpPr>
          <p:spPr>
            <a:xfrm>
              <a:off x="-792475" y="3742675"/>
              <a:ext cx="64400" cy="38575"/>
            </a:xfrm>
            <a:custGeom>
              <a:rect b="b" l="l" r="r" t="t"/>
              <a:pathLst>
                <a:path extrusionOk="0" h="1543" w="2576">
                  <a:moveTo>
                    <a:pt x="1244" y="0"/>
                  </a:moveTo>
                  <a:lnTo>
                    <a:pt x="1032" y="43"/>
                  </a:lnTo>
                  <a:cubicBezTo>
                    <a:pt x="1" y="909"/>
                    <a:pt x="355" y="1543"/>
                    <a:pt x="1021" y="1543"/>
                  </a:cubicBezTo>
                  <a:cubicBezTo>
                    <a:pt x="1378" y="1543"/>
                    <a:pt x="1826" y="1360"/>
                    <a:pt x="2195" y="931"/>
                  </a:cubicBezTo>
                  <a:lnTo>
                    <a:pt x="2365" y="910"/>
                  </a:lnTo>
                  <a:cubicBezTo>
                    <a:pt x="2576" y="762"/>
                    <a:pt x="2428" y="529"/>
                    <a:pt x="2195" y="529"/>
                  </a:cubicBezTo>
                  <a:cubicBezTo>
                    <a:pt x="2117" y="550"/>
                    <a:pt x="2047" y="560"/>
                    <a:pt x="1984" y="560"/>
                  </a:cubicBezTo>
                  <a:cubicBezTo>
                    <a:pt x="1606" y="560"/>
                    <a:pt x="1479" y="218"/>
                    <a:pt x="1244" y="0"/>
                  </a:cubicBezTo>
                  <a:close/>
                </a:path>
              </a:pathLst>
            </a:custGeom>
            <a:solidFill>
              <a:schemeClr val="lt2">
                <a:alpha val="60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0" name="Google Shape;5920;p32"/>
            <p:cNvSpPr/>
            <p:nvPr/>
          </p:nvSpPr>
          <p:spPr>
            <a:xfrm>
              <a:off x="-1240425" y="3873700"/>
              <a:ext cx="47600" cy="44775"/>
            </a:xfrm>
            <a:custGeom>
              <a:rect b="b" l="l" r="r" t="t"/>
              <a:pathLst>
                <a:path extrusionOk="0" h="1791" w="1904">
                  <a:moveTo>
                    <a:pt x="882" y="1"/>
                  </a:moveTo>
                  <a:cubicBezTo>
                    <a:pt x="710" y="1"/>
                    <a:pt x="531" y="143"/>
                    <a:pt x="402" y="512"/>
                  </a:cubicBezTo>
                  <a:cubicBezTo>
                    <a:pt x="0" y="1098"/>
                    <a:pt x="805" y="1790"/>
                    <a:pt x="1452" y="1790"/>
                  </a:cubicBezTo>
                  <a:cubicBezTo>
                    <a:pt x="1622" y="1790"/>
                    <a:pt x="1780" y="1743"/>
                    <a:pt x="1904" y="1633"/>
                  </a:cubicBezTo>
                  <a:cubicBezTo>
                    <a:pt x="1586" y="1633"/>
                    <a:pt x="1290" y="1612"/>
                    <a:pt x="1163" y="1294"/>
                  </a:cubicBezTo>
                  <a:cubicBezTo>
                    <a:pt x="1673" y="844"/>
                    <a:pt x="1301" y="1"/>
                    <a:pt x="882" y="1"/>
                  </a:cubicBezTo>
                  <a:close/>
                </a:path>
              </a:pathLst>
            </a:custGeom>
            <a:solidFill>
              <a:schemeClr val="lt2">
                <a:alpha val="60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1" name="Google Shape;5921;p32"/>
            <p:cNvSpPr/>
            <p:nvPr/>
          </p:nvSpPr>
          <p:spPr>
            <a:xfrm>
              <a:off x="-1146850" y="3808550"/>
              <a:ext cx="59925" cy="25625"/>
            </a:xfrm>
            <a:custGeom>
              <a:rect b="b" l="l" r="r" t="t"/>
              <a:pathLst>
                <a:path extrusionOk="0" h="1025" w="2397">
                  <a:moveTo>
                    <a:pt x="1087" y="0"/>
                  </a:moveTo>
                  <a:cubicBezTo>
                    <a:pt x="682" y="0"/>
                    <a:pt x="250" y="94"/>
                    <a:pt x="1" y="242"/>
                  </a:cubicBezTo>
                  <a:cubicBezTo>
                    <a:pt x="593" y="538"/>
                    <a:pt x="1333" y="580"/>
                    <a:pt x="1862" y="1024"/>
                  </a:cubicBezTo>
                  <a:cubicBezTo>
                    <a:pt x="2396" y="276"/>
                    <a:pt x="1782" y="0"/>
                    <a:pt x="1087" y="0"/>
                  </a:cubicBezTo>
                  <a:close/>
                </a:path>
              </a:pathLst>
            </a:custGeom>
            <a:solidFill>
              <a:schemeClr val="lt2">
                <a:alpha val="60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2" name="Google Shape;5922;p32"/>
            <p:cNvSpPr/>
            <p:nvPr/>
          </p:nvSpPr>
          <p:spPr>
            <a:xfrm>
              <a:off x="-1169575" y="4020525"/>
              <a:ext cx="55000" cy="23225"/>
            </a:xfrm>
            <a:custGeom>
              <a:rect b="b" l="l" r="r" t="t"/>
              <a:pathLst>
                <a:path extrusionOk="0" h="929" w="2200">
                  <a:moveTo>
                    <a:pt x="1519" y="0"/>
                  </a:moveTo>
                  <a:cubicBezTo>
                    <a:pt x="1011" y="0"/>
                    <a:pt x="375" y="354"/>
                    <a:pt x="0" y="582"/>
                  </a:cubicBezTo>
                  <a:cubicBezTo>
                    <a:pt x="71" y="565"/>
                    <a:pt x="137" y="558"/>
                    <a:pt x="200" y="558"/>
                  </a:cubicBezTo>
                  <a:cubicBezTo>
                    <a:pt x="652" y="558"/>
                    <a:pt x="921" y="928"/>
                    <a:pt x="1243" y="928"/>
                  </a:cubicBezTo>
                  <a:cubicBezTo>
                    <a:pt x="1399" y="928"/>
                    <a:pt x="1568" y="841"/>
                    <a:pt x="1777" y="582"/>
                  </a:cubicBezTo>
                  <a:cubicBezTo>
                    <a:pt x="1865" y="494"/>
                    <a:pt x="1997" y="450"/>
                    <a:pt x="2124" y="450"/>
                  </a:cubicBezTo>
                  <a:cubicBezTo>
                    <a:pt x="2150" y="450"/>
                    <a:pt x="2175" y="451"/>
                    <a:pt x="2200" y="455"/>
                  </a:cubicBezTo>
                  <a:cubicBezTo>
                    <a:pt x="2068" y="120"/>
                    <a:pt x="1815" y="0"/>
                    <a:pt x="1519" y="0"/>
                  </a:cubicBezTo>
                  <a:close/>
                </a:path>
              </a:pathLst>
            </a:custGeom>
            <a:solidFill>
              <a:schemeClr val="lt2">
                <a:alpha val="60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3" name="Google Shape;5923;p32"/>
            <p:cNvSpPr/>
            <p:nvPr/>
          </p:nvSpPr>
          <p:spPr>
            <a:xfrm>
              <a:off x="-745525" y="3725025"/>
              <a:ext cx="41775" cy="41450"/>
            </a:xfrm>
            <a:custGeom>
              <a:rect b="b" l="l" r="r" t="t"/>
              <a:pathLst>
                <a:path extrusionOk="0" h="1658" w="1671">
                  <a:moveTo>
                    <a:pt x="624" y="1"/>
                  </a:moveTo>
                  <a:cubicBezTo>
                    <a:pt x="459" y="1"/>
                    <a:pt x="286" y="63"/>
                    <a:pt x="106" y="177"/>
                  </a:cubicBezTo>
                  <a:cubicBezTo>
                    <a:pt x="0" y="495"/>
                    <a:pt x="529" y="643"/>
                    <a:pt x="381" y="981"/>
                  </a:cubicBezTo>
                  <a:cubicBezTo>
                    <a:pt x="360" y="1087"/>
                    <a:pt x="402" y="1193"/>
                    <a:pt x="465" y="1277"/>
                  </a:cubicBezTo>
                  <a:lnTo>
                    <a:pt x="487" y="1616"/>
                  </a:lnTo>
                  <a:cubicBezTo>
                    <a:pt x="550" y="1637"/>
                    <a:pt x="592" y="1637"/>
                    <a:pt x="656" y="1658"/>
                  </a:cubicBezTo>
                  <a:cubicBezTo>
                    <a:pt x="952" y="1256"/>
                    <a:pt x="1671" y="854"/>
                    <a:pt x="1206" y="304"/>
                  </a:cubicBezTo>
                  <a:cubicBezTo>
                    <a:pt x="1019" y="95"/>
                    <a:pt x="827" y="1"/>
                    <a:pt x="624" y="1"/>
                  </a:cubicBezTo>
                  <a:close/>
                </a:path>
              </a:pathLst>
            </a:custGeom>
            <a:solidFill>
              <a:schemeClr val="lt2">
                <a:alpha val="60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4" name="Google Shape;5924;p32"/>
            <p:cNvSpPr/>
            <p:nvPr/>
          </p:nvSpPr>
          <p:spPr>
            <a:xfrm>
              <a:off x="-2762125" y="4128650"/>
              <a:ext cx="51300" cy="41350"/>
            </a:xfrm>
            <a:custGeom>
              <a:rect b="b" l="l" r="r" t="t"/>
              <a:pathLst>
                <a:path extrusionOk="0" h="1654" w="2052">
                  <a:moveTo>
                    <a:pt x="1946" y="0"/>
                  </a:moveTo>
                  <a:cubicBezTo>
                    <a:pt x="1396" y="21"/>
                    <a:pt x="1015" y="381"/>
                    <a:pt x="550" y="550"/>
                  </a:cubicBezTo>
                  <a:cubicBezTo>
                    <a:pt x="570" y="862"/>
                    <a:pt x="589" y="1192"/>
                    <a:pt x="128" y="1192"/>
                  </a:cubicBezTo>
                  <a:cubicBezTo>
                    <a:pt x="89" y="1192"/>
                    <a:pt x="46" y="1189"/>
                    <a:pt x="0" y="1185"/>
                  </a:cubicBezTo>
                  <a:lnTo>
                    <a:pt x="0" y="1185"/>
                  </a:lnTo>
                  <a:cubicBezTo>
                    <a:pt x="218" y="1363"/>
                    <a:pt x="325" y="1654"/>
                    <a:pt x="670" y="1654"/>
                  </a:cubicBezTo>
                  <a:cubicBezTo>
                    <a:pt x="692" y="1654"/>
                    <a:pt x="716" y="1652"/>
                    <a:pt x="740" y="1650"/>
                  </a:cubicBezTo>
                  <a:cubicBezTo>
                    <a:pt x="1290" y="1185"/>
                    <a:pt x="1354" y="444"/>
                    <a:pt x="2052" y="64"/>
                  </a:cubicBezTo>
                  <a:lnTo>
                    <a:pt x="1946" y="0"/>
                  </a:lnTo>
                  <a:close/>
                </a:path>
              </a:pathLst>
            </a:custGeom>
            <a:solidFill>
              <a:schemeClr val="lt2">
                <a:alpha val="60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5" name="Google Shape;5925;p32"/>
            <p:cNvSpPr/>
            <p:nvPr/>
          </p:nvSpPr>
          <p:spPr>
            <a:xfrm>
              <a:off x="-1231025" y="4054625"/>
              <a:ext cx="54075" cy="42050"/>
            </a:xfrm>
            <a:custGeom>
              <a:rect b="b" l="l" r="r" t="t"/>
              <a:pathLst>
                <a:path extrusionOk="0" h="1682" w="2163">
                  <a:moveTo>
                    <a:pt x="1908" y="0"/>
                  </a:moveTo>
                  <a:cubicBezTo>
                    <a:pt x="1253" y="0"/>
                    <a:pt x="1232" y="804"/>
                    <a:pt x="576" y="804"/>
                  </a:cubicBezTo>
                  <a:cubicBezTo>
                    <a:pt x="407" y="1015"/>
                    <a:pt x="216" y="1248"/>
                    <a:pt x="26" y="1460"/>
                  </a:cubicBezTo>
                  <a:cubicBezTo>
                    <a:pt x="1" y="1625"/>
                    <a:pt x="71" y="1682"/>
                    <a:pt x="189" y="1682"/>
                  </a:cubicBezTo>
                  <a:cubicBezTo>
                    <a:pt x="438" y="1682"/>
                    <a:pt x="899" y="1431"/>
                    <a:pt x="1113" y="1431"/>
                  </a:cubicBezTo>
                  <a:cubicBezTo>
                    <a:pt x="1134" y="1431"/>
                    <a:pt x="1152" y="1433"/>
                    <a:pt x="1168" y="1438"/>
                  </a:cubicBezTo>
                  <a:cubicBezTo>
                    <a:pt x="1337" y="1100"/>
                    <a:pt x="1464" y="719"/>
                    <a:pt x="1845" y="444"/>
                  </a:cubicBezTo>
                  <a:cubicBezTo>
                    <a:pt x="2014" y="339"/>
                    <a:pt x="2162" y="191"/>
                    <a:pt x="1908" y="0"/>
                  </a:cubicBezTo>
                  <a:close/>
                </a:path>
              </a:pathLst>
            </a:custGeom>
            <a:solidFill>
              <a:schemeClr val="lt2">
                <a:alpha val="60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6" name="Google Shape;5926;p32"/>
            <p:cNvSpPr/>
            <p:nvPr/>
          </p:nvSpPr>
          <p:spPr>
            <a:xfrm>
              <a:off x="-1988600" y="4013900"/>
              <a:ext cx="43400" cy="40750"/>
            </a:xfrm>
            <a:custGeom>
              <a:rect b="b" l="l" r="r" t="t"/>
              <a:pathLst>
                <a:path extrusionOk="0" h="1630" w="1736">
                  <a:moveTo>
                    <a:pt x="593" y="1"/>
                  </a:moveTo>
                  <a:cubicBezTo>
                    <a:pt x="1" y="593"/>
                    <a:pt x="276" y="1291"/>
                    <a:pt x="974" y="1629"/>
                  </a:cubicBezTo>
                  <a:cubicBezTo>
                    <a:pt x="1012" y="1626"/>
                    <a:pt x="1050" y="1625"/>
                    <a:pt x="1088" y="1625"/>
                  </a:cubicBezTo>
                  <a:cubicBezTo>
                    <a:pt x="1151" y="1625"/>
                    <a:pt x="1213" y="1628"/>
                    <a:pt x="1274" y="1628"/>
                  </a:cubicBezTo>
                  <a:cubicBezTo>
                    <a:pt x="1449" y="1628"/>
                    <a:pt x="1614" y="1609"/>
                    <a:pt x="1735" y="1460"/>
                  </a:cubicBezTo>
                  <a:cubicBezTo>
                    <a:pt x="614" y="1375"/>
                    <a:pt x="1629" y="804"/>
                    <a:pt x="656" y="43"/>
                  </a:cubicBezTo>
                  <a:lnTo>
                    <a:pt x="593" y="1"/>
                  </a:lnTo>
                  <a:close/>
                </a:path>
              </a:pathLst>
            </a:custGeom>
            <a:solidFill>
              <a:schemeClr val="lt2">
                <a:alpha val="60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7" name="Google Shape;5927;p32"/>
            <p:cNvSpPr/>
            <p:nvPr/>
          </p:nvSpPr>
          <p:spPr>
            <a:xfrm>
              <a:off x="-1652850" y="3761175"/>
              <a:ext cx="37575" cy="32625"/>
            </a:xfrm>
            <a:custGeom>
              <a:rect b="b" l="l" r="r" t="t"/>
              <a:pathLst>
                <a:path extrusionOk="0" h="1305" w="1503">
                  <a:moveTo>
                    <a:pt x="1502" y="0"/>
                  </a:moveTo>
                  <a:cubicBezTo>
                    <a:pt x="847" y="191"/>
                    <a:pt x="297" y="656"/>
                    <a:pt x="1" y="1269"/>
                  </a:cubicBezTo>
                  <a:cubicBezTo>
                    <a:pt x="124" y="1294"/>
                    <a:pt x="235" y="1305"/>
                    <a:pt x="334" y="1305"/>
                  </a:cubicBezTo>
                  <a:cubicBezTo>
                    <a:pt x="1098" y="1305"/>
                    <a:pt x="1184" y="638"/>
                    <a:pt x="1502" y="170"/>
                  </a:cubicBezTo>
                  <a:lnTo>
                    <a:pt x="1502" y="0"/>
                  </a:lnTo>
                  <a:close/>
                </a:path>
              </a:pathLst>
            </a:custGeom>
            <a:solidFill>
              <a:schemeClr val="lt2">
                <a:alpha val="60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8" name="Google Shape;5928;p32"/>
            <p:cNvSpPr/>
            <p:nvPr/>
          </p:nvSpPr>
          <p:spPr>
            <a:xfrm>
              <a:off x="-1086575" y="3644850"/>
              <a:ext cx="51850" cy="47625"/>
            </a:xfrm>
            <a:custGeom>
              <a:rect b="b" l="l" r="r" t="t"/>
              <a:pathLst>
                <a:path extrusionOk="0" h="1905" w="2074">
                  <a:moveTo>
                    <a:pt x="952" y="1"/>
                  </a:moveTo>
                  <a:lnTo>
                    <a:pt x="952" y="1"/>
                  </a:lnTo>
                  <a:cubicBezTo>
                    <a:pt x="1" y="825"/>
                    <a:pt x="1946" y="1164"/>
                    <a:pt x="593" y="1460"/>
                  </a:cubicBezTo>
                  <a:lnTo>
                    <a:pt x="1333" y="1904"/>
                  </a:lnTo>
                  <a:cubicBezTo>
                    <a:pt x="1587" y="1650"/>
                    <a:pt x="1820" y="1396"/>
                    <a:pt x="2073" y="1143"/>
                  </a:cubicBezTo>
                  <a:cubicBezTo>
                    <a:pt x="1249" y="1100"/>
                    <a:pt x="931" y="677"/>
                    <a:pt x="952" y="1"/>
                  </a:cubicBezTo>
                  <a:close/>
                </a:path>
              </a:pathLst>
            </a:custGeom>
            <a:solidFill>
              <a:schemeClr val="lt2">
                <a:alpha val="60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9" name="Google Shape;5929;p32"/>
            <p:cNvSpPr/>
            <p:nvPr/>
          </p:nvSpPr>
          <p:spPr>
            <a:xfrm>
              <a:off x="-1963750" y="3974250"/>
              <a:ext cx="34400" cy="28075"/>
            </a:xfrm>
            <a:custGeom>
              <a:rect b="b" l="l" r="r" t="t"/>
              <a:pathLst>
                <a:path extrusionOk="0" h="1123" w="1376">
                  <a:moveTo>
                    <a:pt x="931" y="1"/>
                  </a:moveTo>
                  <a:lnTo>
                    <a:pt x="931" y="1"/>
                  </a:lnTo>
                  <a:cubicBezTo>
                    <a:pt x="530" y="191"/>
                    <a:pt x="191" y="529"/>
                    <a:pt x="1" y="952"/>
                  </a:cubicBezTo>
                  <a:cubicBezTo>
                    <a:pt x="122" y="1108"/>
                    <a:pt x="286" y="1122"/>
                    <a:pt x="457" y="1122"/>
                  </a:cubicBezTo>
                  <a:cubicBezTo>
                    <a:pt x="495" y="1122"/>
                    <a:pt x="533" y="1122"/>
                    <a:pt x="572" y="1122"/>
                  </a:cubicBezTo>
                  <a:cubicBezTo>
                    <a:pt x="1058" y="847"/>
                    <a:pt x="1375" y="508"/>
                    <a:pt x="931" y="1"/>
                  </a:cubicBezTo>
                  <a:close/>
                </a:path>
              </a:pathLst>
            </a:custGeom>
            <a:solidFill>
              <a:schemeClr val="lt2">
                <a:alpha val="60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0" name="Google Shape;5930;p32"/>
            <p:cNvSpPr/>
            <p:nvPr/>
          </p:nvSpPr>
          <p:spPr>
            <a:xfrm>
              <a:off x="-1490600" y="3946225"/>
              <a:ext cx="70950" cy="49775"/>
            </a:xfrm>
            <a:custGeom>
              <a:rect b="b" l="l" r="r" t="t"/>
              <a:pathLst>
                <a:path extrusionOk="0" h="1991" w="2838">
                  <a:moveTo>
                    <a:pt x="2245" y="1"/>
                  </a:moveTo>
                  <a:lnTo>
                    <a:pt x="1695" y="487"/>
                  </a:lnTo>
                  <a:cubicBezTo>
                    <a:pt x="1666" y="486"/>
                    <a:pt x="1637" y="486"/>
                    <a:pt x="1608" y="486"/>
                  </a:cubicBezTo>
                  <a:cubicBezTo>
                    <a:pt x="1" y="486"/>
                    <a:pt x="150" y="1990"/>
                    <a:pt x="960" y="1990"/>
                  </a:cubicBezTo>
                  <a:cubicBezTo>
                    <a:pt x="1079" y="1990"/>
                    <a:pt x="1213" y="1958"/>
                    <a:pt x="1357" y="1883"/>
                  </a:cubicBezTo>
                  <a:cubicBezTo>
                    <a:pt x="701" y="974"/>
                    <a:pt x="2838" y="1016"/>
                    <a:pt x="2245" y="1"/>
                  </a:cubicBezTo>
                  <a:close/>
                </a:path>
              </a:pathLst>
            </a:custGeom>
            <a:solidFill>
              <a:schemeClr val="lt2">
                <a:alpha val="60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1" name="Google Shape;5931;p32"/>
            <p:cNvSpPr/>
            <p:nvPr/>
          </p:nvSpPr>
          <p:spPr>
            <a:xfrm>
              <a:off x="-1472025" y="3987125"/>
              <a:ext cx="41800" cy="22275"/>
            </a:xfrm>
            <a:custGeom>
              <a:rect b="b" l="l" r="r" t="t"/>
              <a:pathLst>
                <a:path extrusionOk="0" h="891" w="1672">
                  <a:moveTo>
                    <a:pt x="993" y="1"/>
                  </a:moveTo>
                  <a:cubicBezTo>
                    <a:pt x="698" y="1"/>
                    <a:pt x="431" y="318"/>
                    <a:pt x="90" y="318"/>
                  </a:cubicBezTo>
                  <a:cubicBezTo>
                    <a:pt x="61" y="318"/>
                    <a:pt x="31" y="315"/>
                    <a:pt x="1" y="310"/>
                  </a:cubicBezTo>
                  <a:lnTo>
                    <a:pt x="1" y="310"/>
                  </a:lnTo>
                  <a:cubicBezTo>
                    <a:pt x="263" y="686"/>
                    <a:pt x="563" y="891"/>
                    <a:pt x="904" y="891"/>
                  </a:cubicBezTo>
                  <a:cubicBezTo>
                    <a:pt x="1140" y="891"/>
                    <a:pt x="1395" y="793"/>
                    <a:pt x="1672" y="585"/>
                  </a:cubicBezTo>
                  <a:cubicBezTo>
                    <a:pt x="1502" y="480"/>
                    <a:pt x="1375" y="332"/>
                    <a:pt x="1312" y="141"/>
                  </a:cubicBezTo>
                  <a:cubicBezTo>
                    <a:pt x="1200" y="39"/>
                    <a:pt x="1094" y="1"/>
                    <a:pt x="993" y="1"/>
                  </a:cubicBezTo>
                  <a:close/>
                </a:path>
              </a:pathLst>
            </a:custGeom>
            <a:solidFill>
              <a:schemeClr val="lt2">
                <a:alpha val="60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2" name="Google Shape;5932;p32"/>
            <p:cNvSpPr/>
            <p:nvPr/>
          </p:nvSpPr>
          <p:spPr>
            <a:xfrm>
              <a:off x="-1596800" y="3771225"/>
              <a:ext cx="32275" cy="39750"/>
            </a:xfrm>
            <a:custGeom>
              <a:rect b="b" l="l" r="r" t="t"/>
              <a:pathLst>
                <a:path extrusionOk="0" h="1590" w="1291">
                  <a:moveTo>
                    <a:pt x="275" y="0"/>
                  </a:moveTo>
                  <a:cubicBezTo>
                    <a:pt x="381" y="529"/>
                    <a:pt x="275" y="1079"/>
                    <a:pt x="0" y="1523"/>
                  </a:cubicBezTo>
                  <a:cubicBezTo>
                    <a:pt x="23" y="1568"/>
                    <a:pt x="64" y="1589"/>
                    <a:pt x="107" y="1589"/>
                  </a:cubicBezTo>
                  <a:cubicBezTo>
                    <a:pt x="144" y="1589"/>
                    <a:pt x="183" y="1574"/>
                    <a:pt x="212" y="1544"/>
                  </a:cubicBezTo>
                  <a:cubicBezTo>
                    <a:pt x="466" y="1163"/>
                    <a:pt x="1143" y="994"/>
                    <a:pt x="910" y="360"/>
                  </a:cubicBezTo>
                  <a:cubicBezTo>
                    <a:pt x="868" y="254"/>
                    <a:pt x="1143" y="275"/>
                    <a:pt x="1291" y="254"/>
                  </a:cubicBezTo>
                  <a:cubicBezTo>
                    <a:pt x="1252" y="46"/>
                    <a:pt x="1004" y="38"/>
                    <a:pt x="741" y="38"/>
                  </a:cubicBezTo>
                  <a:cubicBezTo>
                    <a:pt x="719" y="38"/>
                    <a:pt x="697" y="38"/>
                    <a:pt x="675" y="38"/>
                  </a:cubicBezTo>
                  <a:cubicBezTo>
                    <a:pt x="532" y="38"/>
                    <a:pt x="388" y="36"/>
                    <a:pt x="275" y="0"/>
                  </a:cubicBezTo>
                  <a:close/>
                </a:path>
              </a:pathLst>
            </a:custGeom>
            <a:solidFill>
              <a:schemeClr val="lt2">
                <a:alpha val="60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3" name="Google Shape;5933;p32"/>
            <p:cNvSpPr/>
            <p:nvPr/>
          </p:nvSpPr>
          <p:spPr>
            <a:xfrm>
              <a:off x="-1470950" y="3934075"/>
              <a:ext cx="33850" cy="32025"/>
            </a:xfrm>
            <a:custGeom>
              <a:rect b="b" l="l" r="r" t="t"/>
              <a:pathLst>
                <a:path extrusionOk="0" h="1281" w="1354">
                  <a:moveTo>
                    <a:pt x="888" y="0"/>
                  </a:moveTo>
                  <a:lnTo>
                    <a:pt x="888" y="0"/>
                  </a:lnTo>
                  <a:cubicBezTo>
                    <a:pt x="508" y="296"/>
                    <a:pt x="212" y="698"/>
                    <a:pt x="0" y="1121"/>
                  </a:cubicBezTo>
                  <a:cubicBezTo>
                    <a:pt x="167" y="1223"/>
                    <a:pt x="318" y="1281"/>
                    <a:pt x="454" y="1281"/>
                  </a:cubicBezTo>
                  <a:cubicBezTo>
                    <a:pt x="628" y="1281"/>
                    <a:pt x="779" y="1187"/>
                    <a:pt x="909" y="973"/>
                  </a:cubicBezTo>
                  <a:cubicBezTo>
                    <a:pt x="761" y="656"/>
                    <a:pt x="1354" y="317"/>
                    <a:pt x="888" y="0"/>
                  </a:cubicBezTo>
                  <a:close/>
                </a:path>
              </a:pathLst>
            </a:custGeom>
            <a:solidFill>
              <a:schemeClr val="lt2">
                <a:alpha val="60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4" name="Google Shape;5934;p32"/>
            <p:cNvSpPr/>
            <p:nvPr/>
          </p:nvSpPr>
          <p:spPr>
            <a:xfrm>
              <a:off x="-1216100" y="4046700"/>
              <a:ext cx="32800" cy="31975"/>
            </a:xfrm>
            <a:custGeom>
              <a:rect b="b" l="l" r="r" t="t"/>
              <a:pathLst>
                <a:path extrusionOk="0" h="1279" w="1312">
                  <a:moveTo>
                    <a:pt x="1290" y="0"/>
                  </a:moveTo>
                  <a:cubicBezTo>
                    <a:pt x="783" y="275"/>
                    <a:pt x="317" y="656"/>
                    <a:pt x="0" y="1142"/>
                  </a:cubicBezTo>
                  <a:cubicBezTo>
                    <a:pt x="96" y="1238"/>
                    <a:pt x="189" y="1278"/>
                    <a:pt x="279" y="1278"/>
                  </a:cubicBezTo>
                  <a:cubicBezTo>
                    <a:pt x="666" y="1278"/>
                    <a:pt x="1003" y="544"/>
                    <a:pt x="1311" y="338"/>
                  </a:cubicBezTo>
                  <a:lnTo>
                    <a:pt x="1290" y="0"/>
                  </a:lnTo>
                  <a:close/>
                </a:path>
              </a:pathLst>
            </a:custGeom>
            <a:solidFill>
              <a:schemeClr val="lt2">
                <a:alpha val="60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5" name="Google Shape;5935;p32"/>
            <p:cNvSpPr/>
            <p:nvPr/>
          </p:nvSpPr>
          <p:spPr>
            <a:xfrm>
              <a:off x="-2706625" y="4053750"/>
              <a:ext cx="37575" cy="16975"/>
            </a:xfrm>
            <a:custGeom>
              <a:rect b="b" l="l" r="r" t="t"/>
              <a:pathLst>
                <a:path extrusionOk="0" h="679" w="1503">
                  <a:moveTo>
                    <a:pt x="819" y="0"/>
                  </a:moveTo>
                  <a:cubicBezTo>
                    <a:pt x="554" y="0"/>
                    <a:pt x="278" y="96"/>
                    <a:pt x="1" y="162"/>
                  </a:cubicBezTo>
                  <a:cubicBezTo>
                    <a:pt x="43" y="183"/>
                    <a:pt x="85" y="204"/>
                    <a:pt x="149" y="204"/>
                  </a:cubicBezTo>
                  <a:cubicBezTo>
                    <a:pt x="350" y="562"/>
                    <a:pt x="493" y="679"/>
                    <a:pt x="642" y="679"/>
                  </a:cubicBezTo>
                  <a:cubicBezTo>
                    <a:pt x="855" y="679"/>
                    <a:pt x="1080" y="443"/>
                    <a:pt x="1502" y="331"/>
                  </a:cubicBezTo>
                  <a:cubicBezTo>
                    <a:pt x="1291" y="79"/>
                    <a:pt x="1060" y="0"/>
                    <a:pt x="819" y="0"/>
                  </a:cubicBezTo>
                  <a:close/>
                </a:path>
              </a:pathLst>
            </a:custGeom>
            <a:solidFill>
              <a:schemeClr val="lt2">
                <a:alpha val="60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6" name="Google Shape;5936;p32"/>
            <p:cNvSpPr/>
            <p:nvPr/>
          </p:nvSpPr>
          <p:spPr>
            <a:xfrm>
              <a:off x="-1211875" y="3838375"/>
              <a:ext cx="33850" cy="28500"/>
            </a:xfrm>
            <a:custGeom>
              <a:rect b="b" l="l" r="r" t="t"/>
              <a:pathLst>
                <a:path extrusionOk="0" h="1140" w="1354">
                  <a:moveTo>
                    <a:pt x="994" y="0"/>
                  </a:moveTo>
                  <a:cubicBezTo>
                    <a:pt x="592" y="254"/>
                    <a:pt x="148" y="466"/>
                    <a:pt x="0" y="931"/>
                  </a:cubicBezTo>
                  <a:cubicBezTo>
                    <a:pt x="76" y="1071"/>
                    <a:pt x="113" y="1140"/>
                    <a:pt x="187" y="1140"/>
                  </a:cubicBezTo>
                  <a:cubicBezTo>
                    <a:pt x="258" y="1140"/>
                    <a:pt x="364" y="1076"/>
                    <a:pt x="571" y="952"/>
                  </a:cubicBezTo>
                  <a:cubicBezTo>
                    <a:pt x="762" y="656"/>
                    <a:pt x="1354" y="487"/>
                    <a:pt x="994" y="0"/>
                  </a:cubicBezTo>
                  <a:close/>
                </a:path>
              </a:pathLst>
            </a:custGeom>
            <a:solidFill>
              <a:schemeClr val="lt2">
                <a:alpha val="60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7" name="Google Shape;5937;p32"/>
            <p:cNvSpPr/>
            <p:nvPr/>
          </p:nvSpPr>
          <p:spPr>
            <a:xfrm>
              <a:off x="-771325" y="3734850"/>
              <a:ext cx="38500" cy="23000"/>
            </a:xfrm>
            <a:custGeom>
              <a:rect b="b" l="l" r="r" t="t"/>
              <a:pathLst>
                <a:path extrusionOk="0" h="920" w="1540">
                  <a:moveTo>
                    <a:pt x="1165" y="1"/>
                  </a:moveTo>
                  <a:cubicBezTo>
                    <a:pt x="675" y="1"/>
                    <a:pt x="1" y="919"/>
                    <a:pt x="1080" y="919"/>
                  </a:cubicBezTo>
                  <a:cubicBezTo>
                    <a:pt x="1197" y="919"/>
                    <a:pt x="1336" y="908"/>
                    <a:pt x="1497" y="884"/>
                  </a:cubicBezTo>
                  <a:lnTo>
                    <a:pt x="1540" y="609"/>
                  </a:lnTo>
                  <a:cubicBezTo>
                    <a:pt x="1540" y="159"/>
                    <a:pt x="1368" y="1"/>
                    <a:pt x="1165" y="1"/>
                  </a:cubicBezTo>
                  <a:close/>
                </a:path>
              </a:pathLst>
            </a:custGeom>
            <a:solidFill>
              <a:schemeClr val="lt2">
                <a:alpha val="60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8" name="Google Shape;5938;p32"/>
            <p:cNvSpPr/>
            <p:nvPr/>
          </p:nvSpPr>
          <p:spPr>
            <a:xfrm>
              <a:off x="-1220875" y="3861625"/>
              <a:ext cx="25950" cy="29125"/>
            </a:xfrm>
            <a:custGeom>
              <a:rect b="b" l="l" r="r" t="t"/>
              <a:pathLst>
                <a:path extrusionOk="0" h="1165" w="1038">
                  <a:moveTo>
                    <a:pt x="360" y="1"/>
                  </a:moveTo>
                  <a:cubicBezTo>
                    <a:pt x="149" y="85"/>
                    <a:pt x="22" y="276"/>
                    <a:pt x="1" y="487"/>
                  </a:cubicBezTo>
                  <a:cubicBezTo>
                    <a:pt x="276" y="572"/>
                    <a:pt x="445" y="868"/>
                    <a:pt x="403" y="1164"/>
                  </a:cubicBezTo>
                  <a:cubicBezTo>
                    <a:pt x="1037" y="1016"/>
                    <a:pt x="487" y="381"/>
                    <a:pt x="931" y="170"/>
                  </a:cubicBezTo>
                  <a:lnTo>
                    <a:pt x="931" y="22"/>
                  </a:lnTo>
                  <a:cubicBezTo>
                    <a:pt x="909" y="15"/>
                    <a:pt x="887" y="11"/>
                    <a:pt x="865" y="11"/>
                  </a:cubicBezTo>
                  <a:cubicBezTo>
                    <a:pt x="755" y="11"/>
                    <a:pt x="645" y="87"/>
                    <a:pt x="535" y="87"/>
                  </a:cubicBezTo>
                  <a:cubicBezTo>
                    <a:pt x="477" y="87"/>
                    <a:pt x="419" y="66"/>
                    <a:pt x="360" y="1"/>
                  </a:cubicBezTo>
                  <a:close/>
                </a:path>
              </a:pathLst>
            </a:custGeom>
            <a:solidFill>
              <a:schemeClr val="lt2">
                <a:alpha val="60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9" name="Google Shape;5939;p32"/>
            <p:cNvSpPr/>
            <p:nvPr/>
          </p:nvSpPr>
          <p:spPr>
            <a:xfrm>
              <a:off x="-1411225" y="3896275"/>
              <a:ext cx="23300" cy="15350"/>
            </a:xfrm>
            <a:custGeom>
              <a:rect b="b" l="l" r="r" t="t"/>
              <a:pathLst>
                <a:path extrusionOk="0" h="614" w="932">
                  <a:moveTo>
                    <a:pt x="649" y="0"/>
                  </a:moveTo>
                  <a:cubicBezTo>
                    <a:pt x="410" y="0"/>
                    <a:pt x="184" y="218"/>
                    <a:pt x="1" y="370"/>
                  </a:cubicBezTo>
                  <a:lnTo>
                    <a:pt x="1" y="561"/>
                  </a:lnTo>
                  <a:cubicBezTo>
                    <a:pt x="137" y="595"/>
                    <a:pt x="262" y="613"/>
                    <a:pt x="374" y="613"/>
                  </a:cubicBezTo>
                  <a:cubicBezTo>
                    <a:pt x="680" y="613"/>
                    <a:pt x="885" y="473"/>
                    <a:pt x="932" y="116"/>
                  </a:cubicBezTo>
                  <a:cubicBezTo>
                    <a:pt x="837" y="33"/>
                    <a:pt x="742" y="0"/>
                    <a:pt x="649" y="0"/>
                  </a:cubicBezTo>
                  <a:close/>
                </a:path>
              </a:pathLst>
            </a:custGeom>
            <a:solidFill>
              <a:schemeClr val="lt2">
                <a:alpha val="60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0" name="Google Shape;5940;p32"/>
            <p:cNvSpPr/>
            <p:nvPr/>
          </p:nvSpPr>
          <p:spPr>
            <a:xfrm>
              <a:off x="-788900" y="3743725"/>
              <a:ext cx="26375" cy="19075"/>
            </a:xfrm>
            <a:custGeom>
              <a:rect b="b" l="l" r="r" t="t"/>
              <a:pathLst>
                <a:path extrusionOk="0" h="763" w="1055">
                  <a:moveTo>
                    <a:pt x="889" y="1"/>
                  </a:moveTo>
                  <a:lnTo>
                    <a:pt x="889" y="1"/>
                  </a:lnTo>
                  <a:cubicBezTo>
                    <a:pt x="572" y="64"/>
                    <a:pt x="255" y="191"/>
                    <a:pt x="1" y="402"/>
                  </a:cubicBezTo>
                  <a:cubicBezTo>
                    <a:pt x="170" y="466"/>
                    <a:pt x="170" y="614"/>
                    <a:pt x="191" y="762"/>
                  </a:cubicBezTo>
                  <a:cubicBezTo>
                    <a:pt x="196" y="762"/>
                    <a:pt x="201" y="763"/>
                    <a:pt x="206" y="763"/>
                  </a:cubicBezTo>
                  <a:cubicBezTo>
                    <a:pt x="450" y="763"/>
                    <a:pt x="1055" y="290"/>
                    <a:pt x="889" y="1"/>
                  </a:cubicBezTo>
                  <a:close/>
                </a:path>
              </a:pathLst>
            </a:custGeom>
            <a:solidFill>
              <a:schemeClr val="lt2">
                <a:alpha val="60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1" name="Google Shape;5941;p32"/>
            <p:cNvSpPr/>
            <p:nvPr/>
          </p:nvSpPr>
          <p:spPr>
            <a:xfrm>
              <a:off x="-761400" y="3741600"/>
              <a:ext cx="23825" cy="20050"/>
            </a:xfrm>
            <a:custGeom>
              <a:rect b="b" l="l" r="r" t="t"/>
              <a:pathLst>
                <a:path extrusionOk="0" h="802" w="953">
                  <a:moveTo>
                    <a:pt x="212" y="1"/>
                  </a:moveTo>
                  <a:lnTo>
                    <a:pt x="1" y="43"/>
                  </a:lnTo>
                  <a:cubicBezTo>
                    <a:pt x="32" y="422"/>
                    <a:pt x="64" y="802"/>
                    <a:pt x="439" y="802"/>
                  </a:cubicBezTo>
                  <a:cubicBezTo>
                    <a:pt x="566" y="802"/>
                    <a:pt x="733" y="758"/>
                    <a:pt x="952" y="657"/>
                  </a:cubicBezTo>
                  <a:cubicBezTo>
                    <a:pt x="635" y="487"/>
                    <a:pt x="106" y="509"/>
                    <a:pt x="212" y="1"/>
                  </a:cubicBezTo>
                  <a:close/>
                </a:path>
              </a:pathLst>
            </a:custGeom>
            <a:solidFill>
              <a:schemeClr val="lt2">
                <a:alpha val="60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2" name="Google Shape;5942;p32"/>
            <p:cNvSpPr/>
            <p:nvPr/>
          </p:nvSpPr>
          <p:spPr>
            <a:xfrm>
              <a:off x="-752400" y="3729450"/>
              <a:ext cx="32275" cy="20650"/>
            </a:xfrm>
            <a:custGeom>
              <a:rect b="b" l="l" r="r" t="t"/>
              <a:pathLst>
                <a:path extrusionOk="0" h="826" w="1291">
                  <a:moveTo>
                    <a:pt x="381" y="0"/>
                  </a:moveTo>
                  <a:cubicBezTo>
                    <a:pt x="190" y="0"/>
                    <a:pt x="21" y="149"/>
                    <a:pt x="0" y="339"/>
                  </a:cubicBezTo>
                  <a:cubicBezTo>
                    <a:pt x="39" y="337"/>
                    <a:pt x="76" y="336"/>
                    <a:pt x="113" y="336"/>
                  </a:cubicBezTo>
                  <a:cubicBezTo>
                    <a:pt x="479" y="336"/>
                    <a:pt x="744" y="441"/>
                    <a:pt x="783" y="825"/>
                  </a:cubicBezTo>
                  <a:cubicBezTo>
                    <a:pt x="1290" y="318"/>
                    <a:pt x="529" y="275"/>
                    <a:pt x="381" y="0"/>
                  </a:cubicBezTo>
                  <a:close/>
                </a:path>
              </a:pathLst>
            </a:custGeom>
            <a:solidFill>
              <a:schemeClr val="lt2">
                <a:alpha val="60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3" name="Google Shape;5943;p32"/>
            <p:cNvSpPr/>
            <p:nvPr/>
          </p:nvSpPr>
          <p:spPr>
            <a:xfrm>
              <a:off x="-1687225" y="3817225"/>
              <a:ext cx="15900" cy="16400"/>
            </a:xfrm>
            <a:custGeom>
              <a:rect b="b" l="l" r="r" t="t"/>
              <a:pathLst>
                <a:path extrusionOk="0" h="656" w="636">
                  <a:moveTo>
                    <a:pt x="635" y="0"/>
                  </a:moveTo>
                  <a:cubicBezTo>
                    <a:pt x="1" y="212"/>
                    <a:pt x="297" y="444"/>
                    <a:pt x="635" y="656"/>
                  </a:cubicBezTo>
                  <a:lnTo>
                    <a:pt x="635" y="0"/>
                  </a:lnTo>
                  <a:close/>
                </a:path>
              </a:pathLst>
            </a:custGeom>
            <a:solidFill>
              <a:schemeClr val="lt2">
                <a:alpha val="60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4" name="Google Shape;5944;p32"/>
            <p:cNvSpPr/>
            <p:nvPr/>
          </p:nvSpPr>
          <p:spPr>
            <a:xfrm>
              <a:off x="-2011875" y="3793675"/>
              <a:ext cx="15900" cy="15650"/>
            </a:xfrm>
            <a:custGeom>
              <a:rect b="b" l="l" r="r" t="t"/>
              <a:pathLst>
                <a:path extrusionOk="0" h="626" w="636">
                  <a:moveTo>
                    <a:pt x="209" y="1"/>
                  </a:moveTo>
                  <a:cubicBezTo>
                    <a:pt x="86" y="1"/>
                    <a:pt x="1" y="38"/>
                    <a:pt x="65" y="139"/>
                  </a:cubicBezTo>
                  <a:cubicBezTo>
                    <a:pt x="86" y="350"/>
                    <a:pt x="65" y="604"/>
                    <a:pt x="445" y="625"/>
                  </a:cubicBezTo>
                  <a:cubicBezTo>
                    <a:pt x="340" y="414"/>
                    <a:pt x="149" y="181"/>
                    <a:pt x="636" y="139"/>
                  </a:cubicBezTo>
                  <a:cubicBezTo>
                    <a:pt x="600" y="66"/>
                    <a:pt x="371" y="1"/>
                    <a:pt x="209" y="1"/>
                  </a:cubicBezTo>
                  <a:close/>
                </a:path>
              </a:pathLst>
            </a:custGeom>
            <a:solidFill>
              <a:schemeClr val="lt2">
                <a:alpha val="60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5" name="Google Shape;5945;p32"/>
            <p:cNvSpPr/>
            <p:nvPr/>
          </p:nvSpPr>
          <p:spPr>
            <a:xfrm>
              <a:off x="-1358350" y="3914500"/>
              <a:ext cx="10075" cy="24350"/>
            </a:xfrm>
            <a:custGeom>
              <a:rect b="b" l="l" r="r" t="t"/>
              <a:pathLst>
                <a:path extrusionOk="0" h="974" w="403">
                  <a:moveTo>
                    <a:pt x="255" y="1"/>
                  </a:moveTo>
                  <a:lnTo>
                    <a:pt x="255" y="1"/>
                  </a:lnTo>
                  <a:cubicBezTo>
                    <a:pt x="1" y="297"/>
                    <a:pt x="170" y="635"/>
                    <a:pt x="128" y="974"/>
                  </a:cubicBezTo>
                  <a:cubicBezTo>
                    <a:pt x="403" y="656"/>
                    <a:pt x="255" y="318"/>
                    <a:pt x="255" y="1"/>
                  </a:cubicBezTo>
                  <a:close/>
                </a:path>
              </a:pathLst>
            </a:custGeom>
            <a:solidFill>
              <a:schemeClr val="lt2">
                <a:alpha val="60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6" name="Google Shape;5946;p32"/>
            <p:cNvSpPr/>
            <p:nvPr/>
          </p:nvSpPr>
          <p:spPr>
            <a:xfrm>
              <a:off x="-1730575" y="4086875"/>
              <a:ext cx="7950" cy="25400"/>
            </a:xfrm>
            <a:custGeom>
              <a:rect b="b" l="l" r="r" t="t"/>
              <a:pathLst>
                <a:path extrusionOk="0" h="1016" w="318">
                  <a:moveTo>
                    <a:pt x="318" y="0"/>
                  </a:moveTo>
                  <a:cubicBezTo>
                    <a:pt x="1" y="170"/>
                    <a:pt x="254" y="445"/>
                    <a:pt x="149" y="656"/>
                  </a:cubicBezTo>
                  <a:lnTo>
                    <a:pt x="297" y="1016"/>
                  </a:lnTo>
                  <a:cubicBezTo>
                    <a:pt x="318" y="677"/>
                    <a:pt x="318" y="339"/>
                    <a:pt x="318" y="0"/>
                  </a:cubicBezTo>
                  <a:close/>
                </a:path>
              </a:pathLst>
            </a:custGeom>
            <a:solidFill>
              <a:schemeClr val="lt2">
                <a:alpha val="60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7" name="Google Shape;5947;p32"/>
            <p:cNvSpPr/>
            <p:nvPr/>
          </p:nvSpPr>
          <p:spPr>
            <a:xfrm>
              <a:off x="-2407350" y="4106975"/>
              <a:ext cx="7425" cy="21175"/>
            </a:xfrm>
            <a:custGeom>
              <a:rect b="b" l="l" r="r" t="t"/>
              <a:pathLst>
                <a:path extrusionOk="0" h="847" w="297">
                  <a:moveTo>
                    <a:pt x="296" y="0"/>
                  </a:moveTo>
                  <a:lnTo>
                    <a:pt x="106" y="148"/>
                  </a:lnTo>
                  <a:cubicBezTo>
                    <a:pt x="148" y="381"/>
                    <a:pt x="0" y="656"/>
                    <a:pt x="254" y="846"/>
                  </a:cubicBezTo>
                  <a:cubicBezTo>
                    <a:pt x="275" y="550"/>
                    <a:pt x="275" y="275"/>
                    <a:pt x="296" y="0"/>
                  </a:cubicBezTo>
                  <a:close/>
                </a:path>
              </a:pathLst>
            </a:custGeom>
            <a:solidFill>
              <a:schemeClr val="lt2">
                <a:alpha val="60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8" name="Google Shape;5948;p32"/>
            <p:cNvSpPr/>
            <p:nvPr/>
          </p:nvSpPr>
          <p:spPr>
            <a:xfrm>
              <a:off x="-2381450" y="4102725"/>
              <a:ext cx="34000" cy="20125"/>
            </a:xfrm>
            <a:custGeom>
              <a:rect b="b" l="l" r="r" t="t"/>
              <a:pathLst>
                <a:path extrusionOk="0" h="805" w="1360">
                  <a:moveTo>
                    <a:pt x="402" y="1"/>
                  </a:moveTo>
                  <a:cubicBezTo>
                    <a:pt x="198" y="1"/>
                    <a:pt x="7" y="163"/>
                    <a:pt x="1" y="635"/>
                  </a:cubicBezTo>
                  <a:lnTo>
                    <a:pt x="170" y="805"/>
                  </a:lnTo>
                  <a:cubicBezTo>
                    <a:pt x="1359" y="776"/>
                    <a:pt x="848" y="1"/>
                    <a:pt x="402" y="1"/>
                  </a:cubicBezTo>
                  <a:close/>
                </a:path>
              </a:pathLst>
            </a:custGeom>
            <a:solidFill>
              <a:schemeClr val="lt2">
                <a:alpha val="60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9" name="Google Shape;5949;p32"/>
            <p:cNvSpPr/>
            <p:nvPr/>
          </p:nvSpPr>
          <p:spPr>
            <a:xfrm>
              <a:off x="-1025775" y="3585100"/>
              <a:ext cx="56600" cy="38700"/>
            </a:xfrm>
            <a:custGeom>
              <a:rect b="b" l="l" r="r" t="t"/>
              <a:pathLst>
                <a:path extrusionOk="0" h="1548" w="2264">
                  <a:moveTo>
                    <a:pt x="1312" y="1"/>
                  </a:moveTo>
                  <a:cubicBezTo>
                    <a:pt x="995" y="403"/>
                    <a:pt x="1" y="931"/>
                    <a:pt x="508" y="1481"/>
                  </a:cubicBezTo>
                  <a:cubicBezTo>
                    <a:pt x="588" y="1527"/>
                    <a:pt x="664" y="1547"/>
                    <a:pt x="739" y="1547"/>
                  </a:cubicBezTo>
                  <a:cubicBezTo>
                    <a:pt x="1142" y="1547"/>
                    <a:pt x="1487" y="962"/>
                    <a:pt x="1862" y="783"/>
                  </a:cubicBezTo>
                  <a:cubicBezTo>
                    <a:pt x="2264" y="233"/>
                    <a:pt x="1672" y="170"/>
                    <a:pt x="1312" y="1"/>
                  </a:cubicBezTo>
                  <a:close/>
                </a:path>
              </a:pathLst>
            </a:custGeom>
            <a:solidFill>
              <a:schemeClr val="lt2">
                <a:alpha val="60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0" name="Google Shape;5950;p32"/>
            <p:cNvSpPr/>
            <p:nvPr/>
          </p:nvSpPr>
          <p:spPr>
            <a:xfrm>
              <a:off x="-1048500" y="3593025"/>
              <a:ext cx="32275" cy="32750"/>
            </a:xfrm>
            <a:custGeom>
              <a:rect b="b" l="l" r="r" t="t"/>
              <a:pathLst>
                <a:path extrusionOk="0" h="1310" w="1291">
                  <a:moveTo>
                    <a:pt x="931" y="1"/>
                  </a:moveTo>
                  <a:cubicBezTo>
                    <a:pt x="656" y="445"/>
                    <a:pt x="868" y="1164"/>
                    <a:pt x="0" y="1291"/>
                  </a:cubicBezTo>
                  <a:cubicBezTo>
                    <a:pt x="113" y="1303"/>
                    <a:pt x="212" y="1309"/>
                    <a:pt x="297" y="1309"/>
                  </a:cubicBezTo>
                  <a:cubicBezTo>
                    <a:pt x="1237" y="1309"/>
                    <a:pt x="651" y="602"/>
                    <a:pt x="1291" y="1"/>
                  </a:cubicBezTo>
                  <a:close/>
                </a:path>
              </a:pathLst>
            </a:custGeom>
            <a:solidFill>
              <a:schemeClr val="lt2">
                <a:alpha val="60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1" name="Google Shape;5951;p32"/>
            <p:cNvSpPr/>
            <p:nvPr/>
          </p:nvSpPr>
          <p:spPr>
            <a:xfrm>
              <a:off x="-1034750" y="3661250"/>
              <a:ext cx="18525" cy="11650"/>
            </a:xfrm>
            <a:custGeom>
              <a:rect b="b" l="l" r="r" t="t"/>
              <a:pathLst>
                <a:path extrusionOk="0" h="466" w="741">
                  <a:moveTo>
                    <a:pt x="741" y="0"/>
                  </a:moveTo>
                  <a:cubicBezTo>
                    <a:pt x="423" y="0"/>
                    <a:pt x="148" y="191"/>
                    <a:pt x="0" y="466"/>
                  </a:cubicBezTo>
                  <a:cubicBezTo>
                    <a:pt x="339" y="423"/>
                    <a:pt x="677" y="381"/>
                    <a:pt x="741" y="0"/>
                  </a:cubicBezTo>
                  <a:close/>
                </a:path>
              </a:pathLst>
            </a:custGeom>
            <a:solidFill>
              <a:schemeClr val="lt2">
                <a:alpha val="60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2" name="Google Shape;5952;p32"/>
            <p:cNvSpPr/>
            <p:nvPr/>
          </p:nvSpPr>
          <p:spPr>
            <a:xfrm>
              <a:off x="-1062775" y="3625300"/>
              <a:ext cx="14300" cy="19575"/>
            </a:xfrm>
            <a:custGeom>
              <a:rect b="b" l="l" r="r" t="t"/>
              <a:pathLst>
                <a:path extrusionOk="0" h="783" w="572">
                  <a:moveTo>
                    <a:pt x="571" y="0"/>
                  </a:moveTo>
                  <a:lnTo>
                    <a:pt x="571" y="0"/>
                  </a:lnTo>
                  <a:cubicBezTo>
                    <a:pt x="254" y="148"/>
                    <a:pt x="43" y="444"/>
                    <a:pt x="0" y="783"/>
                  </a:cubicBezTo>
                  <a:cubicBezTo>
                    <a:pt x="318" y="635"/>
                    <a:pt x="529" y="338"/>
                    <a:pt x="571" y="0"/>
                  </a:cubicBezTo>
                  <a:close/>
                </a:path>
              </a:pathLst>
            </a:custGeom>
            <a:solidFill>
              <a:schemeClr val="lt2">
                <a:alpha val="60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3" name="Google Shape;5953;p32"/>
            <p:cNvSpPr/>
            <p:nvPr/>
          </p:nvSpPr>
          <p:spPr>
            <a:xfrm>
              <a:off x="-822725" y="3762225"/>
              <a:ext cx="85150" cy="50825"/>
            </a:xfrm>
            <a:custGeom>
              <a:rect b="b" l="l" r="r" t="t"/>
              <a:pathLst>
                <a:path extrusionOk="0" h="2033" w="3406">
                  <a:moveTo>
                    <a:pt x="1735" y="1"/>
                  </a:moveTo>
                  <a:cubicBezTo>
                    <a:pt x="1671" y="1"/>
                    <a:pt x="1608" y="1"/>
                    <a:pt x="1544" y="22"/>
                  </a:cubicBezTo>
                  <a:cubicBezTo>
                    <a:pt x="1312" y="614"/>
                    <a:pt x="931" y="1143"/>
                    <a:pt x="466" y="1566"/>
                  </a:cubicBezTo>
                  <a:cubicBezTo>
                    <a:pt x="318" y="1693"/>
                    <a:pt x="0" y="1777"/>
                    <a:pt x="191" y="1989"/>
                  </a:cubicBezTo>
                  <a:cubicBezTo>
                    <a:pt x="289" y="2019"/>
                    <a:pt x="384" y="2032"/>
                    <a:pt x="474" y="2032"/>
                  </a:cubicBezTo>
                  <a:cubicBezTo>
                    <a:pt x="1371" y="2032"/>
                    <a:pt x="1894" y="692"/>
                    <a:pt x="2996" y="692"/>
                  </a:cubicBezTo>
                  <a:cubicBezTo>
                    <a:pt x="3040" y="692"/>
                    <a:pt x="3084" y="694"/>
                    <a:pt x="3130" y="699"/>
                  </a:cubicBezTo>
                  <a:cubicBezTo>
                    <a:pt x="3384" y="699"/>
                    <a:pt x="3384" y="360"/>
                    <a:pt x="3405" y="149"/>
                  </a:cubicBezTo>
                  <a:lnTo>
                    <a:pt x="3405" y="149"/>
                  </a:lnTo>
                  <a:cubicBezTo>
                    <a:pt x="3072" y="322"/>
                    <a:pt x="2514" y="632"/>
                    <a:pt x="2133" y="632"/>
                  </a:cubicBezTo>
                  <a:cubicBezTo>
                    <a:pt x="1863" y="632"/>
                    <a:pt x="1682" y="475"/>
                    <a:pt x="1735" y="1"/>
                  </a:cubicBezTo>
                  <a:close/>
                </a:path>
              </a:pathLst>
            </a:custGeom>
            <a:solidFill>
              <a:schemeClr val="lt2">
                <a:alpha val="60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4" name="Google Shape;5954;p32"/>
            <p:cNvSpPr/>
            <p:nvPr/>
          </p:nvSpPr>
          <p:spPr>
            <a:xfrm>
              <a:off x="-2451200" y="3912425"/>
              <a:ext cx="70300" cy="49250"/>
            </a:xfrm>
            <a:custGeom>
              <a:rect b="b" l="l" r="r" t="t"/>
              <a:pathLst>
                <a:path extrusionOk="0" h="1970" w="2812">
                  <a:moveTo>
                    <a:pt x="668" y="0"/>
                  </a:moveTo>
                  <a:cubicBezTo>
                    <a:pt x="0" y="0"/>
                    <a:pt x="860" y="606"/>
                    <a:pt x="485" y="1247"/>
                  </a:cubicBezTo>
                  <a:cubicBezTo>
                    <a:pt x="633" y="1522"/>
                    <a:pt x="422" y="1881"/>
                    <a:pt x="845" y="1945"/>
                  </a:cubicBezTo>
                  <a:cubicBezTo>
                    <a:pt x="927" y="1960"/>
                    <a:pt x="1009" y="1969"/>
                    <a:pt x="1087" y="1969"/>
                  </a:cubicBezTo>
                  <a:cubicBezTo>
                    <a:pt x="1335" y="1969"/>
                    <a:pt x="1552" y="1879"/>
                    <a:pt x="1649" y="1606"/>
                  </a:cubicBezTo>
                  <a:cubicBezTo>
                    <a:pt x="2008" y="1099"/>
                    <a:pt x="2812" y="845"/>
                    <a:pt x="2072" y="253"/>
                  </a:cubicBezTo>
                  <a:cubicBezTo>
                    <a:pt x="1331" y="76"/>
                    <a:pt x="904" y="0"/>
                    <a:pt x="668" y="0"/>
                  </a:cubicBezTo>
                  <a:close/>
                </a:path>
              </a:pathLst>
            </a:custGeom>
            <a:solidFill>
              <a:schemeClr val="lt2">
                <a:alpha val="60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5" name="Google Shape;5955;p32"/>
            <p:cNvSpPr/>
            <p:nvPr/>
          </p:nvSpPr>
          <p:spPr>
            <a:xfrm>
              <a:off x="-1211350" y="3866225"/>
              <a:ext cx="37025" cy="40175"/>
            </a:xfrm>
            <a:custGeom>
              <a:rect b="b" l="l" r="r" t="t"/>
              <a:pathLst>
                <a:path extrusionOk="0" h="1607" w="1481">
                  <a:moveTo>
                    <a:pt x="639" y="1"/>
                  </a:moveTo>
                  <a:cubicBezTo>
                    <a:pt x="52" y="1"/>
                    <a:pt x="322" y="719"/>
                    <a:pt x="0" y="980"/>
                  </a:cubicBezTo>
                  <a:cubicBezTo>
                    <a:pt x="0" y="1170"/>
                    <a:pt x="0" y="1382"/>
                    <a:pt x="0" y="1593"/>
                  </a:cubicBezTo>
                  <a:cubicBezTo>
                    <a:pt x="64" y="1602"/>
                    <a:pt x="126" y="1607"/>
                    <a:pt x="186" y="1607"/>
                  </a:cubicBezTo>
                  <a:cubicBezTo>
                    <a:pt x="684" y="1607"/>
                    <a:pt x="1066" y="1317"/>
                    <a:pt x="1481" y="1128"/>
                  </a:cubicBezTo>
                  <a:cubicBezTo>
                    <a:pt x="614" y="959"/>
                    <a:pt x="381" y="599"/>
                    <a:pt x="741" y="7"/>
                  </a:cubicBezTo>
                  <a:cubicBezTo>
                    <a:pt x="704" y="3"/>
                    <a:pt x="670" y="1"/>
                    <a:pt x="639" y="1"/>
                  </a:cubicBezTo>
                  <a:close/>
                </a:path>
              </a:pathLst>
            </a:custGeom>
            <a:solidFill>
              <a:schemeClr val="lt2">
                <a:alpha val="60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6" name="Google Shape;5956;p32"/>
            <p:cNvSpPr/>
            <p:nvPr/>
          </p:nvSpPr>
          <p:spPr>
            <a:xfrm>
              <a:off x="-1616475" y="3809175"/>
              <a:ext cx="24450" cy="8600"/>
            </a:xfrm>
            <a:custGeom>
              <a:rect b="b" l="l" r="r" t="t"/>
              <a:pathLst>
                <a:path extrusionOk="0" h="344" w="978">
                  <a:moveTo>
                    <a:pt x="682" y="0"/>
                  </a:moveTo>
                  <a:cubicBezTo>
                    <a:pt x="426" y="0"/>
                    <a:pt x="0" y="69"/>
                    <a:pt x="238" y="343"/>
                  </a:cubicBezTo>
                  <a:cubicBezTo>
                    <a:pt x="555" y="343"/>
                    <a:pt x="830" y="301"/>
                    <a:pt x="978" y="5"/>
                  </a:cubicBezTo>
                  <a:lnTo>
                    <a:pt x="787" y="5"/>
                  </a:lnTo>
                  <a:cubicBezTo>
                    <a:pt x="759" y="2"/>
                    <a:pt x="723" y="0"/>
                    <a:pt x="682" y="0"/>
                  </a:cubicBezTo>
                  <a:close/>
                </a:path>
              </a:pathLst>
            </a:custGeom>
            <a:solidFill>
              <a:schemeClr val="lt2">
                <a:alpha val="60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7" name="Google Shape;5957;p32"/>
            <p:cNvSpPr/>
            <p:nvPr/>
          </p:nvSpPr>
          <p:spPr>
            <a:xfrm>
              <a:off x="-1698850" y="4050400"/>
              <a:ext cx="28050" cy="32275"/>
            </a:xfrm>
            <a:custGeom>
              <a:rect b="b" l="l" r="r" t="t"/>
              <a:pathLst>
                <a:path extrusionOk="0" h="1291" w="1122">
                  <a:moveTo>
                    <a:pt x="1122" y="0"/>
                  </a:moveTo>
                  <a:lnTo>
                    <a:pt x="1122" y="0"/>
                  </a:lnTo>
                  <a:cubicBezTo>
                    <a:pt x="170" y="64"/>
                    <a:pt x="297" y="825"/>
                    <a:pt x="1" y="1290"/>
                  </a:cubicBezTo>
                  <a:cubicBezTo>
                    <a:pt x="614" y="1036"/>
                    <a:pt x="825" y="508"/>
                    <a:pt x="1122" y="0"/>
                  </a:cubicBezTo>
                  <a:close/>
                </a:path>
              </a:pathLst>
            </a:custGeom>
            <a:solidFill>
              <a:schemeClr val="lt2">
                <a:alpha val="60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8" name="Google Shape;5958;p32"/>
            <p:cNvSpPr/>
            <p:nvPr/>
          </p:nvSpPr>
          <p:spPr>
            <a:xfrm>
              <a:off x="-1718400" y="4083175"/>
              <a:ext cx="19575" cy="23825"/>
            </a:xfrm>
            <a:custGeom>
              <a:rect b="b" l="l" r="r" t="t"/>
              <a:pathLst>
                <a:path extrusionOk="0" h="953" w="783">
                  <a:moveTo>
                    <a:pt x="613" y="0"/>
                  </a:moveTo>
                  <a:cubicBezTo>
                    <a:pt x="254" y="381"/>
                    <a:pt x="0" y="741"/>
                    <a:pt x="783" y="952"/>
                  </a:cubicBezTo>
                  <a:cubicBezTo>
                    <a:pt x="783" y="635"/>
                    <a:pt x="783" y="318"/>
                    <a:pt x="783" y="0"/>
                  </a:cubicBezTo>
                  <a:close/>
                </a:path>
              </a:pathLst>
            </a:custGeom>
            <a:solidFill>
              <a:schemeClr val="lt2">
                <a:alpha val="60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9" name="Google Shape;5959;p32"/>
            <p:cNvSpPr/>
            <p:nvPr/>
          </p:nvSpPr>
          <p:spPr>
            <a:xfrm>
              <a:off x="-1196025" y="4057500"/>
              <a:ext cx="44975" cy="32750"/>
            </a:xfrm>
            <a:custGeom>
              <a:rect b="b" l="l" r="r" t="t"/>
              <a:pathLst>
                <a:path extrusionOk="0" h="1310" w="1799">
                  <a:moveTo>
                    <a:pt x="1125" y="0"/>
                  </a:moveTo>
                  <a:cubicBezTo>
                    <a:pt x="1086" y="0"/>
                    <a:pt x="1049" y="15"/>
                    <a:pt x="1016" y="54"/>
                  </a:cubicBezTo>
                  <a:cubicBezTo>
                    <a:pt x="868" y="393"/>
                    <a:pt x="1" y="1070"/>
                    <a:pt x="508" y="1302"/>
                  </a:cubicBezTo>
                  <a:cubicBezTo>
                    <a:pt x="550" y="1307"/>
                    <a:pt x="589" y="1309"/>
                    <a:pt x="627" y="1309"/>
                  </a:cubicBezTo>
                  <a:cubicBezTo>
                    <a:pt x="1094" y="1309"/>
                    <a:pt x="1315" y="964"/>
                    <a:pt x="1608" y="710"/>
                  </a:cubicBezTo>
                  <a:cubicBezTo>
                    <a:pt x="1608" y="499"/>
                    <a:pt x="1798" y="245"/>
                    <a:pt x="1397" y="118"/>
                  </a:cubicBezTo>
                  <a:cubicBezTo>
                    <a:pt x="1309" y="74"/>
                    <a:pt x="1211" y="0"/>
                    <a:pt x="1125" y="0"/>
                  </a:cubicBezTo>
                  <a:close/>
                </a:path>
              </a:pathLst>
            </a:custGeom>
            <a:solidFill>
              <a:schemeClr val="lt2">
                <a:alpha val="60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0" name="Google Shape;5960;p32"/>
            <p:cNvSpPr/>
            <p:nvPr/>
          </p:nvSpPr>
          <p:spPr>
            <a:xfrm>
              <a:off x="-2024025" y="3873275"/>
              <a:ext cx="18525" cy="32275"/>
            </a:xfrm>
            <a:custGeom>
              <a:rect b="b" l="l" r="r" t="t"/>
              <a:pathLst>
                <a:path extrusionOk="0" h="1291" w="741">
                  <a:moveTo>
                    <a:pt x="741" y="0"/>
                  </a:moveTo>
                  <a:lnTo>
                    <a:pt x="741" y="0"/>
                  </a:lnTo>
                  <a:cubicBezTo>
                    <a:pt x="360" y="338"/>
                    <a:pt x="85" y="783"/>
                    <a:pt x="1" y="1290"/>
                  </a:cubicBezTo>
                  <a:lnTo>
                    <a:pt x="572" y="1290"/>
                  </a:lnTo>
                  <a:cubicBezTo>
                    <a:pt x="466" y="846"/>
                    <a:pt x="741" y="444"/>
                    <a:pt x="741" y="0"/>
                  </a:cubicBezTo>
                  <a:close/>
                </a:path>
              </a:pathLst>
            </a:custGeom>
            <a:solidFill>
              <a:schemeClr val="lt2">
                <a:alpha val="60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1" name="Google Shape;5961;p32"/>
            <p:cNvSpPr/>
            <p:nvPr/>
          </p:nvSpPr>
          <p:spPr>
            <a:xfrm>
              <a:off x="-1996000" y="3841550"/>
              <a:ext cx="14300" cy="19575"/>
            </a:xfrm>
            <a:custGeom>
              <a:rect b="b" l="l" r="r" t="t"/>
              <a:pathLst>
                <a:path extrusionOk="0" h="783" w="572">
                  <a:moveTo>
                    <a:pt x="170" y="0"/>
                  </a:moveTo>
                  <a:cubicBezTo>
                    <a:pt x="212" y="275"/>
                    <a:pt x="149" y="550"/>
                    <a:pt x="1" y="783"/>
                  </a:cubicBezTo>
                  <a:cubicBezTo>
                    <a:pt x="572" y="613"/>
                    <a:pt x="445" y="317"/>
                    <a:pt x="170" y="0"/>
                  </a:cubicBezTo>
                  <a:close/>
                </a:path>
              </a:pathLst>
            </a:custGeom>
            <a:solidFill>
              <a:schemeClr val="lt2">
                <a:alpha val="60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2" name="Google Shape;5962;p32"/>
            <p:cNvSpPr/>
            <p:nvPr/>
          </p:nvSpPr>
          <p:spPr>
            <a:xfrm>
              <a:off x="-1996000" y="3813000"/>
              <a:ext cx="14300" cy="12175"/>
            </a:xfrm>
            <a:custGeom>
              <a:rect b="b" l="l" r="r" t="t"/>
              <a:pathLst>
                <a:path extrusionOk="0" h="487" w="572">
                  <a:moveTo>
                    <a:pt x="1" y="0"/>
                  </a:moveTo>
                  <a:lnTo>
                    <a:pt x="1" y="487"/>
                  </a:lnTo>
                  <a:cubicBezTo>
                    <a:pt x="276" y="317"/>
                    <a:pt x="572" y="169"/>
                    <a:pt x="1" y="0"/>
                  </a:cubicBezTo>
                  <a:close/>
                </a:path>
              </a:pathLst>
            </a:custGeom>
            <a:solidFill>
              <a:schemeClr val="lt2">
                <a:alpha val="60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3" name="Google Shape;5963;p32"/>
            <p:cNvSpPr/>
            <p:nvPr/>
          </p:nvSpPr>
          <p:spPr>
            <a:xfrm>
              <a:off x="-2718775" y="4110675"/>
              <a:ext cx="26450" cy="19575"/>
            </a:xfrm>
            <a:custGeom>
              <a:rect b="b" l="l" r="r" t="t"/>
              <a:pathLst>
                <a:path extrusionOk="0" h="783" w="1058">
                  <a:moveTo>
                    <a:pt x="1058" y="0"/>
                  </a:moveTo>
                  <a:lnTo>
                    <a:pt x="487" y="148"/>
                  </a:lnTo>
                  <a:cubicBezTo>
                    <a:pt x="0" y="254"/>
                    <a:pt x="127" y="550"/>
                    <a:pt x="296" y="783"/>
                  </a:cubicBezTo>
                  <a:cubicBezTo>
                    <a:pt x="508" y="487"/>
                    <a:pt x="952" y="360"/>
                    <a:pt x="1058" y="0"/>
                  </a:cubicBezTo>
                  <a:close/>
                </a:path>
              </a:pathLst>
            </a:custGeom>
            <a:solidFill>
              <a:schemeClr val="lt2">
                <a:alpha val="60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4" name="Google Shape;5964;p32"/>
            <p:cNvSpPr/>
            <p:nvPr/>
          </p:nvSpPr>
          <p:spPr>
            <a:xfrm>
              <a:off x="-2279400" y="3740550"/>
              <a:ext cx="28050" cy="20800"/>
            </a:xfrm>
            <a:custGeom>
              <a:rect b="b" l="l" r="r" t="t"/>
              <a:pathLst>
                <a:path extrusionOk="0" h="832" w="1122">
                  <a:moveTo>
                    <a:pt x="1121" y="1"/>
                  </a:moveTo>
                  <a:lnTo>
                    <a:pt x="1121" y="1"/>
                  </a:lnTo>
                  <a:cubicBezTo>
                    <a:pt x="572" y="85"/>
                    <a:pt x="318" y="466"/>
                    <a:pt x="1" y="804"/>
                  </a:cubicBezTo>
                  <a:cubicBezTo>
                    <a:pt x="98" y="823"/>
                    <a:pt x="186" y="831"/>
                    <a:pt x="265" y="831"/>
                  </a:cubicBezTo>
                  <a:cubicBezTo>
                    <a:pt x="821" y="831"/>
                    <a:pt x="955" y="408"/>
                    <a:pt x="1121" y="1"/>
                  </a:cubicBezTo>
                  <a:close/>
                </a:path>
              </a:pathLst>
            </a:custGeom>
            <a:solidFill>
              <a:schemeClr val="lt2">
                <a:alpha val="60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5" name="Google Shape;5965;p32"/>
            <p:cNvSpPr/>
            <p:nvPr/>
          </p:nvSpPr>
          <p:spPr>
            <a:xfrm>
              <a:off x="-1650200" y="3781800"/>
              <a:ext cx="57650" cy="58225"/>
            </a:xfrm>
            <a:custGeom>
              <a:rect b="b" l="l" r="r" t="t"/>
              <a:pathLst>
                <a:path extrusionOk="0" h="2329" w="2306">
                  <a:moveTo>
                    <a:pt x="1587" y="0"/>
                  </a:moveTo>
                  <a:cubicBezTo>
                    <a:pt x="1333" y="254"/>
                    <a:pt x="1227" y="614"/>
                    <a:pt x="846" y="783"/>
                  </a:cubicBezTo>
                  <a:cubicBezTo>
                    <a:pt x="593" y="1037"/>
                    <a:pt x="931" y="1460"/>
                    <a:pt x="466" y="1692"/>
                  </a:cubicBezTo>
                  <a:cubicBezTo>
                    <a:pt x="275" y="1777"/>
                    <a:pt x="0" y="2073"/>
                    <a:pt x="360" y="2263"/>
                  </a:cubicBezTo>
                  <a:cubicBezTo>
                    <a:pt x="440" y="2309"/>
                    <a:pt x="518" y="2328"/>
                    <a:pt x="594" y="2328"/>
                  </a:cubicBezTo>
                  <a:cubicBezTo>
                    <a:pt x="801" y="2328"/>
                    <a:pt x="994" y="2185"/>
                    <a:pt x="1164" y="2031"/>
                  </a:cubicBezTo>
                  <a:cubicBezTo>
                    <a:pt x="1375" y="1650"/>
                    <a:pt x="1269" y="1354"/>
                    <a:pt x="1777" y="1121"/>
                  </a:cubicBezTo>
                  <a:cubicBezTo>
                    <a:pt x="2136" y="677"/>
                    <a:pt x="2306" y="275"/>
                    <a:pt x="1587" y="0"/>
                  </a:cubicBezTo>
                  <a:close/>
                </a:path>
              </a:pathLst>
            </a:custGeom>
            <a:solidFill>
              <a:schemeClr val="lt2">
                <a:alpha val="60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6" name="Google Shape;5966;p32"/>
            <p:cNvSpPr/>
            <p:nvPr/>
          </p:nvSpPr>
          <p:spPr>
            <a:xfrm>
              <a:off x="-1660175" y="3801025"/>
              <a:ext cx="49650" cy="40725"/>
            </a:xfrm>
            <a:custGeom>
              <a:rect b="b" l="l" r="r" t="t"/>
              <a:pathLst>
                <a:path extrusionOk="0" h="1629" w="1986">
                  <a:moveTo>
                    <a:pt x="1024" y="1"/>
                  </a:moveTo>
                  <a:cubicBezTo>
                    <a:pt x="1" y="1"/>
                    <a:pt x="1139" y="1040"/>
                    <a:pt x="463" y="1219"/>
                  </a:cubicBezTo>
                  <a:cubicBezTo>
                    <a:pt x="173" y="1432"/>
                    <a:pt x="554" y="1627"/>
                    <a:pt x="831" y="1627"/>
                  </a:cubicBezTo>
                  <a:cubicBezTo>
                    <a:pt x="858" y="1627"/>
                    <a:pt x="883" y="1625"/>
                    <a:pt x="907" y="1621"/>
                  </a:cubicBezTo>
                  <a:cubicBezTo>
                    <a:pt x="955" y="1626"/>
                    <a:pt x="1000" y="1629"/>
                    <a:pt x="1042" y="1629"/>
                  </a:cubicBezTo>
                  <a:cubicBezTo>
                    <a:pt x="1709" y="1629"/>
                    <a:pt x="1707" y="1027"/>
                    <a:pt x="1986" y="669"/>
                  </a:cubicBezTo>
                  <a:lnTo>
                    <a:pt x="1986" y="500"/>
                  </a:lnTo>
                  <a:cubicBezTo>
                    <a:pt x="1436" y="543"/>
                    <a:pt x="1711" y="1050"/>
                    <a:pt x="1415" y="1240"/>
                  </a:cubicBezTo>
                  <a:cubicBezTo>
                    <a:pt x="1285" y="1321"/>
                    <a:pt x="1156" y="1452"/>
                    <a:pt x="1007" y="1452"/>
                  </a:cubicBezTo>
                  <a:cubicBezTo>
                    <a:pt x="962" y="1452"/>
                    <a:pt x="914" y="1439"/>
                    <a:pt x="865" y="1410"/>
                  </a:cubicBezTo>
                  <a:cubicBezTo>
                    <a:pt x="421" y="1114"/>
                    <a:pt x="1563" y="775"/>
                    <a:pt x="1245" y="14"/>
                  </a:cubicBezTo>
                  <a:cubicBezTo>
                    <a:pt x="1162" y="5"/>
                    <a:pt x="1089" y="1"/>
                    <a:pt x="1024" y="1"/>
                  </a:cubicBezTo>
                  <a:close/>
                </a:path>
              </a:pathLst>
            </a:custGeom>
            <a:solidFill>
              <a:schemeClr val="lt2">
                <a:alpha val="60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7" name="Google Shape;5967;p32"/>
            <p:cNvSpPr/>
            <p:nvPr/>
          </p:nvSpPr>
          <p:spPr>
            <a:xfrm>
              <a:off x="-2762675" y="4069950"/>
              <a:ext cx="75125" cy="74000"/>
            </a:xfrm>
            <a:custGeom>
              <a:rect b="b" l="l" r="r" t="t"/>
              <a:pathLst>
                <a:path extrusionOk="0" h="2960" w="3005">
                  <a:moveTo>
                    <a:pt x="2243" y="1"/>
                  </a:moveTo>
                  <a:cubicBezTo>
                    <a:pt x="1355" y="149"/>
                    <a:pt x="1355" y="1016"/>
                    <a:pt x="741" y="1375"/>
                  </a:cubicBezTo>
                  <a:cubicBezTo>
                    <a:pt x="1" y="1841"/>
                    <a:pt x="149" y="2348"/>
                    <a:pt x="572" y="2898"/>
                  </a:cubicBezTo>
                  <a:cubicBezTo>
                    <a:pt x="674" y="2941"/>
                    <a:pt x="765" y="2960"/>
                    <a:pt x="848" y="2960"/>
                  </a:cubicBezTo>
                  <a:cubicBezTo>
                    <a:pt x="1309" y="2960"/>
                    <a:pt x="1509" y="2387"/>
                    <a:pt x="1970" y="2387"/>
                  </a:cubicBezTo>
                  <a:cubicBezTo>
                    <a:pt x="1990" y="2387"/>
                    <a:pt x="2010" y="2388"/>
                    <a:pt x="2031" y="2390"/>
                  </a:cubicBezTo>
                  <a:cubicBezTo>
                    <a:pt x="2095" y="2179"/>
                    <a:pt x="1968" y="1925"/>
                    <a:pt x="2243" y="1777"/>
                  </a:cubicBezTo>
                  <a:cubicBezTo>
                    <a:pt x="2602" y="1460"/>
                    <a:pt x="2962" y="1143"/>
                    <a:pt x="3004" y="656"/>
                  </a:cubicBezTo>
                  <a:lnTo>
                    <a:pt x="3004" y="656"/>
                  </a:lnTo>
                  <a:cubicBezTo>
                    <a:pt x="2793" y="677"/>
                    <a:pt x="2518" y="614"/>
                    <a:pt x="2475" y="868"/>
                  </a:cubicBezTo>
                  <a:cubicBezTo>
                    <a:pt x="2370" y="1375"/>
                    <a:pt x="1799" y="1629"/>
                    <a:pt x="1672" y="2116"/>
                  </a:cubicBezTo>
                  <a:cubicBezTo>
                    <a:pt x="1619" y="2290"/>
                    <a:pt x="1466" y="2407"/>
                    <a:pt x="1296" y="2407"/>
                  </a:cubicBezTo>
                  <a:cubicBezTo>
                    <a:pt x="1259" y="2407"/>
                    <a:pt x="1222" y="2402"/>
                    <a:pt x="1185" y="2390"/>
                  </a:cubicBezTo>
                  <a:cubicBezTo>
                    <a:pt x="614" y="2094"/>
                    <a:pt x="1926" y="381"/>
                    <a:pt x="2243" y="1"/>
                  </a:cubicBezTo>
                  <a:close/>
                </a:path>
              </a:pathLst>
            </a:custGeom>
            <a:solidFill>
              <a:schemeClr val="lt2">
                <a:alpha val="60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8" name="Google Shape;5968;p32"/>
            <p:cNvSpPr/>
            <p:nvPr/>
          </p:nvSpPr>
          <p:spPr>
            <a:xfrm>
              <a:off x="-1383200" y="3907100"/>
              <a:ext cx="28025" cy="43550"/>
            </a:xfrm>
            <a:custGeom>
              <a:rect b="b" l="l" r="r" t="t"/>
              <a:pathLst>
                <a:path extrusionOk="0" h="1742" w="1121">
                  <a:moveTo>
                    <a:pt x="572" y="1"/>
                  </a:moveTo>
                  <a:lnTo>
                    <a:pt x="572" y="1"/>
                  </a:lnTo>
                  <a:cubicBezTo>
                    <a:pt x="1" y="508"/>
                    <a:pt x="762" y="1312"/>
                    <a:pt x="1" y="1735"/>
                  </a:cubicBezTo>
                  <a:cubicBezTo>
                    <a:pt x="53" y="1739"/>
                    <a:pt x="101" y="1742"/>
                    <a:pt x="145" y="1742"/>
                  </a:cubicBezTo>
                  <a:cubicBezTo>
                    <a:pt x="1120" y="1742"/>
                    <a:pt x="430" y="668"/>
                    <a:pt x="572" y="1"/>
                  </a:cubicBezTo>
                  <a:close/>
                </a:path>
              </a:pathLst>
            </a:custGeom>
            <a:solidFill>
              <a:schemeClr val="lt2">
                <a:alpha val="60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9" name="Google Shape;5969;p32"/>
            <p:cNvSpPr/>
            <p:nvPr/>
          </p:nvSpPr>
          <p:spPr>
            <a:xfrm>
              <a:off x="-2303725" y="3678675"/>
              <a:ext cx="51850" cy="80275"/>
            </a:xfrm>
            <a:custGeom>
              <a:rect b="b" l="l" r="r" t="t"/>
              <a:pathLst>
                <a:path extrusionOk="0" h="3211" w="2074">
                  <a:moveTo>
                    <a:pt x="1351" y="0"/>
                  </a:moveTo>
                  <a:cubicBezTo>
                    <a:pt x="747" y="0"/>
                    <a:pt x="985" y="1549"/>
                    <a:pt x="233" y="1841"/>
                  </a:cubicBezTo>
                  <a:cubicBezTo>
                    <a:pt x="1" y="2137"/>
                    <a:pt x="297" y="2497"/>
                    <a:pt x="64" y="2793"/>
                  </a:cubicBezTo>
                  <a:cubicBezTo>
                    <a:pt x="144" y="3105"/>
                    <a:pt x="251" y="3210"/>
                    <a:pt x="373" y="3210"/>
                  </a:cubicBezTo>
                  <a:cubicBezTo>
                    <a:pt x="540" y="3210"/>
                    <a:pt x="736" y="3012"/>
                    <a:pt x="931" y="2877"/>
                  </a:cubicBezTo>
                  <a:cubicBezTo>
                    <a:pt x="1777" y="2306"/>
                    <a:pt x="1354" y="1312"/>
                    <a:pt x="1946" y="636"/>
                  </a:cubicBezTo>
                  <a:cubicBezTo>
                    <a:pt x="2073" y="488"/>
                    <a:pt x="1650" y="65"/>
                    <a:pt x="1375" y="1"/>
                  </a:cubicBezTo>
                  <a:cubicBezTo>
                    <a:pt x="1367" y="1"/>
                    <a:pt x="1359" y="0"/>
                    <a:pt x="1351" y="0"/>
                  </a:cubicBezTo>
                  <a:close/>
                </a:path>
              </a:pathLst>
            </a:custGeom>
            <a:solidFill>
              <a:schemeClr val="lt2">
                <a:alpha val="60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0" name="Google Shape;5970;p32"/>
            <p:cNvSpPr/>
            <p:nvPr/>
          </p:nvSpPr>
          <p:spPr>
            <a:xfrm>
              <a:off x="-1471500" y="3938150"/>
              <a:ext cx="71350" cy="53100"/>
            </a:xfrm>
            <a:custGeom>
              <a:rect b="b" l="l" r="r" t="t"/>
              <a:pathLst>
                <a:path extrusionOk="0" h="2124" w="2854">
                  <a:moveTo>
                    <a:pt x="2313" y="0"/>
                  </a:moveTo>
                  <a:cubicBezTo>
                    <a:pt x="2282" y="0"/>
                    <a:pt x="2252" y="2"/>
                    <a:pt x="2222" y="6"/>
                  </a:cubicBezTo>
                  <a:cubicBezTo>
                    <a:pt x="2010" y="154"/>
                    <a:pt x="1629" y="28"/>
                    <a:pt x="1481" y="345"/>
                  </a:cubicBezTo>
                  <a:cubicBezTo>
                    <a:pt x="1418" y="852"/>
                    <a:pt x="1016" y="1275"/>
                    <a:pt x="487" y="1360"/>
                  </a:cubicBezTo>
                  <a:cubicBezTo>
                    <a:pt x="234" y="1423"/>
                    <a:pt x="1" y="1614"/>
                    <a:pt x="43" y="1889"/>
                  </a:cubicBezTo>
                  <a:cubicBezTo>
                    <a:pt x="128" y="2078"/>
                    <a:pt x="315" y="2123"/>
                    <a:pt x="529" y="2123"/>
                  </a:cubicBezTo>
                  <a:cubicBezTo>
                    <a:pt x="727" y="2123"/>
                    <a:pt x="950" y="2084"/>
                    <a:pt x="1137" y="2084"/>
                  </a:cubicBezTo>
                  <a:cubicBezTo>
                    <a:pt x="1200" y="2084"/>
                    <a:pt x="1259" y="2088"/>
                    <a:pt x="1312" y="2100"/>
                  </a:cubicBezTo>
                  <a:lnTo>
                    <a:pt x="1672" y="1804"/>
                  </a:lnTo>
                  <a:cubicBezTo>
                    <a:pt x="1756" y="1149"/>
                    <a:pt x="2031" y="620"/>
                    <a:pt x="2835" y="429"/>
                  </a:cubicBezTo>
                  <a:cubicBezTo>
                    <a:pt x="2854" y="164"/>
                    <a:pt x="2583" y="0"/>
                    <a:pt x="2313" y="0"/>
                  </a:cubicBezTo>
                  <a:close/>
                </a:path>
              </a:pathLst>
            </a:custGeom>
            <a:solidFill>
              <a:schemeClr val="lt2">
                <a:alpha val="60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1" name="Google Shape;5971;p32"/>
            <p:cNvSpPr/>
            <p:nvPr/>
          </p:nvSpPr>
          <p:spPr>
            <a:xfrm>
              <a:off x="-1433425" y="3921275"/>
              <a:ext cx="58625" cy="61450"/>
            </a:xfrm>
            <a:custGeom>
              <a:rect b="b" l="l" r="r" t="t"/>
              <a:pathLst>
                <a:path extrusionOk="0" h="2458" w="2345">
                  <a:moveTo>
                    <a:pt x="1700" y="0"/>
                  </a:moveTo>
                  <a:cubicBezTo>
                    <a:pt x="1581" y="0"/>
                    <a:pt x="1477" y="56"/>
                    <a:pt x="1439" y="195"/>
                  </a:cubicBezTo>
                  <a:cubicBezTo>
                    <a:pt x="1714" y="512"/>
                    <a:pt x="1312" y="745"/>
                    <a:pt x="1270" y="999"/>
                  </a:cubicBezTo>
                  <a:cubicBezTo>
                    <a:pt x="297" y="1147"/>
                    <a:pt x="1" y="1675"/>
                    <a:pt x="149" y="2458"/>
                  </a:cubicBezTo>
                  <a:cubicBezTo>
                    <a:pt x="614" y="1189"/>
                    <a:pt x="1460" y="1570"/>
                    <a:pt x="2137" y="576"/>
                  </a:cubicBezTo>
                  <a:cubicBezTo>
                    <a:pt x="2344" y="309"/>
                    <a:pt x="1980" y="0"/>
                    <a:pt x="1700" y="0"/>
                  </a:cubicBezTo>
                  <a:close/>
                </a:path>
              </a:pathLst>
            </a:custGeom>
            <a:solidFill>
              <a:schemeClr val="lt2">
                <a:alpha val="60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2" name="Google Shape;5972;p32"/>
            <p:cNvSpPr/>
            <p:nvPr/>
          </p:nvSpPr>
          <p:spPr>
            <a:xfrm>
              <a:off x="-1411225" y="3926025"/>
              <a:ext cx="35250" cy="20225"/>
            </a:xfrm>
            <a:custGeom>
              <a:rect b="b" l="l" r="r" t="t"/>
              <a:pathLst>
                <a:path extrusionOk="0" h="809" w="1410">
                  <a:moveTo>
                    <a:pt x="661" y="1"/>
                  </a:moveTo>
                  <a:cubicBezTo>
                    <a:pt x="627" y="1"/>
                    <a:pt x="590" y="2"/>
                    <a:pt x="551" y="5"/>
                  </a:cubicBezTo>
                  <a:lnTo>
                    <a:pt x="382" y="5"/>
                  </a:lnTo>
                  <a:lnTo>
                    <a:pt x="1" y="491"/>
                  </a:lnTo>
                  <a:cubicBezTo>
                    <a:pt x="64" y="639"/>
                    <a:pt x="212" y="766"/>
                    <a:pt x="382" y="809"/>
                  </a:cubicBezTo>
                  <a:cubicBezTo>
                    <a:pt x="847" y="647"/>
                    <a:pt x="1409" y="1"/>
                    <a:pt x="661" y="1"/>
                  </a:cubicBezTo>
                  <a:close/>
                </a:path>
              </a:pathLst>
            </a:custGeom>
            <a:solidFill>
              <a:schemeClr val="lt2">
                <a:alpha val="60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3" name="Google Shape;5973;p32"/>
            <p:cNvSpPr/>
            <p:nvPr/>
          </p:nvSpPr>
          <p:spPr>
            <a:xfrm>
              <a:off x="-2803900" y="3810875"/>
              <a:ext cx="39900" cy="45625"/>
            </a:xfrm>
            <a:custGeom>
              <a:rect b="b" l="l" r="r" t="t"/>
              <a:pathLst>
                <a:path extrusionOk="0" h="1825" w="1596">
                  <a:moveTo>
                    <a:pt x="741" y="0"/>
                  </a:moveTo>
                  <a:lnTo>
                    <a:pt x="191" y="1037"/>
                  </a:lnTo>
                  <a:cubicBezTo>
                    <a:pt x="64" y="1037"/>
                    <a:pt x="64" y="1143"/>
                    <a:pt x="0" y="1185"/>
                  </a:cubicBezTo>
                  <a:lnTo>
                    <a:pt x="0" y="1671"/>
                  </a:lnTo>
                  <a:cubicBezTo>
                    <a:pt x="157" y="1778"/>
                    <a:pt x="308" y="1824"/>
                    <a:pt x="447" y="1824"/>
                  </a:cubicBezTo>
                  <a:cubicBezTo>
                    <a:pt x="1190" y="1824"/>
                    <a:pt x="1596" y="499"/>
                    <a:pt x="741" y="0"/>
                  </a:cubicBezTo>
                  <a:close/>
                </a:path>
              </a:pathLst>
            </a:custGeom>
            <a:solidFill>
              <a:schemeClr val="lt2">
                <a:alpha val="60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4" name="Google Shape;5974;p32"/>
            <p:cNvSpPr/>
            <p:nvPr/>
          </p:nvSpPr>
          <p:spPr>
            <a:xfrm>
              <a:off x="-2810250" y="3804525"/>
              <a:ext cx="11125" cy="36500"/>
            </a:xfrm>
            <a:custGeom>
              <a:rect b="b" l="l" r="r" t="t"/>
              <a:pathLst>
                <a:path extrusionOk="0" h="1460" w="445">
                  <a:moveTo>
                    <a:pt x="445" y="1"/>
                  </a:moveTo>
                  <a:cubicBezTo>
                    <a:pt x="1" y="445"/>
                    <a:pt x="297" y="974"/>
                    <a:pt x="254" y="1460"/>
                  </a:cubicBezTo>
                  <a:lnTo>
                    <a:pt x="445" y="1291"/>
                  </a:lnTo>
                  <a:cubicBezTo>
                    <a:pt x="445" y="868"/>
                    <a:pt x="445" y="424"/>
                    <a:pt x="445" y="1"/>
                  </a:cubicBezTo>
                  <a:close/>
                </a:path>
              </a:pathLst>
            </a:custGeom>
            <a:solidFill>
              <a:schemeClr val="lt2">
                <a:alpha val="60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5" name="Google Shape;5975;p32"/>
            <p:cNvSpPr/>
            <p:nvPr/>
          </p:nvSpPr>
          <p:spPr>
            <a:xfrm>
              <a:off x="-1216100" y="4099100"/>
              <a:ext cx="34200" cy="16875"/>
            </a:xfrm>
            <a:custGeom>
              <a:rect b="b" l="l" r="r" t="t"/>
              <a:pathLst>
                <a:path extrusionOk="0" h="675" w="1368">
                  <a:moveTo>
                    <a:pt x="772" y="0"/>
                  </a:moveTo>
                  <a:cubicBezTo>
                    <a:pt x="660" y="0"/>
                    <a:pt x="532" y="37"/>
                    <a:pt x="402" y="125"/>
                  </a:cubicBezTo>
                  <a:cubicBezTo>
                    <a:pt x="0" y="379"/>
                    <a:pt x="465" y="484"/>
                    <a:pt x="550" y="653"/>
                  </a:cubicBezTo>
                  <a:lnTo>
                    <a:pt x="740" y="675"/>
                  </a:lnTo>
                  <a:cubicBezTo>
                    <a:pt x="1368" y="460"/>
                    <a:pt x="1170" y="0"/>
                    <a:pt x="772" y="0"/>
                  </a:cubicBezTo>
                  <a:close/>
                </a:path>
              </a:pathLst>
            </a:custGeom>
            <a:solidFill>
              <a:schemeClr val="lt2">
                <a:alpha val="60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6" name="Google Shape;5976;p32"/>
            <p:cNvSpPr/>
            <p:nvPr/>
          </p:nvSpPr>
          <p:spPr>
            <a:xfrm>
              <a:off x="-1434475" y="3938375"/>
              <a:ext cx="18525" cy="7875"/>
            </a:xfrm>
            <a:custGeom>
              <a:rect b="b" l="l" r="r" t="t"/>
              <a:pathLst>
                <a:path extrusionOk="0" h="315" w="741">
                  <a:moveTo>
                    <a:pt x="402" y="1"/>
                  </a:moveTo>
                  <a:cubicBezTo>
                    <a:pt x="212" y="1"/>
                    <a:pt x="40" y="50"/>
                    <a:pt x="0" y="315"/>
                  </a:cubicBezTo>
                  <a:lnTo>
                    <a:pt x="741" y="19"/>
                  </a:lnTo>
                  <a:cubicBezTo>
                    <a:pt x="637" y="19"/>
                    <a:pt x="517" y="1"/>
                    <a:pt x="402" y="1"/>
                  </a:cubicBezTo>
                  <a:close/>
                </a:path>
              </a:pathLst>
            </a:custGeom>
            <a:solidFill>
              <a:schemeClr val="lt2">
                <a:alpha val="60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7" name="Google Shape;5977;p32"/>
            <p:cNvSpPr/>
            <p:nvPr/>
          </p:nvSpPr>
          <p:spPr>
            <a:xfrm>
              <a:off x="-2306375" y="3724700"/>
              <a:ext cx="12200" cy="23800"/>
            </a:xfrm>
            <a:custGeom>
              <a:rect b="b" l="l" r="r" t="t"/>
              <a:pathLst>
                <a:path extrusionOk="0" h="952" w="488">
                  <a:moveTo>
                    <a:pt x="339" y="0"/>
                  </a:moveTo>
                  <a:cubicBezTo>
                    <a:pt x="1" y="275"/>
                    <a:pt x="212" y="635"/>
                    <a:pt x="170" y="952"/>
                  </a:cubicBezTo>
                  <a:cubicBezTo>
                    <a:pt x="487" y="677"/>
                    <a:pt x="276" y="317"/>
                    <a:pt x="339" y="0"/>
                  </a:cubicBezTo>
                  <a:close/>
                </a:path>
              </a:pathLst>
            </a:custGeom>
            <a:solidFill>
              <a:schemeClr val="lt2">
                <a:alpha val="60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5978" name="Google Shape;5978;p32"/>
          <p:cNvPicPr preferRelativeResize="0"/>
          <p:nvPr/>
        </p:nvPicPr>
        <p:blipFill>
          <a:blip r:embed="rId3">
            <a:alphaModFix amt="76000"/>
          </a:blip>
          <a:stretch>
            <a:fillRect/>
          </a:stretch>
        </p:blipFill>
        <p:spPr>
          <a:xfrm>
            <a:off x="6344987" y="852112"/>
            <a:ext cx="3793026" cy="673800"/>
          </a:xfrm>
          <a:prstGeom prst="rect">
            <a:avLst/>
          </a:prstGeom>
          <a:noFill/>
          <a:ln>
            <a:noFill/>
          </a:ln>
        </p:spPr>
      </p:pic>
      <p:sp>
        <p:nvSpPr>
          <p:cNvPr id="5979" name="Google Shape;5979;p3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10">
    <p:spTree>
      <p:nvGrpSpPr>
        <p:cNvPr id="5980" name="Shape 5980"/>
        <p:cNvGrpSpPr/>
        <p:nvPr/>
      </p:nvGrpSpPr>
      <p:grpSpPr>
        <a:xfrm>
          <a:off x="0" y="0"/>
          <a:ext cx="0" cy="0"/>
          <a:chOff x="0" y="0"/>
          <a:chExt cx="0" cy="0"/>
        </a:xfrm>
      </p:grpSpPr>
      <p:pic>
        <p:nvPicPr>
          <p:cNvPr id="5981" name="Google Shape;5981;p33"/>
          <p:cNvPicPr preferRelativeResize="0"/>
          <p:nvPr/>
        </p:nvPicPr>
        <p:blipFill>
          <a:blip r:embed="rId2">
            <a:alphaModFix/>
          </a:blip>
          <a:stretch>
            <a:fillRect/>
          </a:stretch>
        </p:blipFill>
        <p:spPr>
          <a:xfrm>
            <a:off x="0" y="0"/>
            <a:ext cx="9144000" cy="5143500"/>
          </a:xfrm>
          <a:prstGeom prst="rect">
            <a:avLst/>
          </a:prstGeom>
          <a:noFill/>
          <a:ln>
            <a:noFill/>
          </a:ln>
        </p:spPr>
      </p:pic>
      <p:sp>
        <p:nvSpPr>
          <p:cNvPr id="5982" name="Google Shape;5982;p33"/>
          <p:cNvSpPr txBox="1"/>
          <p:nvPr>
            <p:ph type="ctrTitle"/>
          </p:nvPr>
        </p:nvSpPr>
        <p:spPr>
          <a:xfrm>
            <a:off x="2351850" y="602922"/>
            <a:ext cx="4440300" cy="1376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5200"/>
              <a:buNone/>
              <a:defRPr sz="88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5983" name="Google Shape;5983;p33"/>
          <p:cNvSpPr txBox="1"/>
          <p:nvPr/>
        </p:nvSpPr>
        <p:spPr>
          <a:xfrm>
            <a:off x="2535313" y="3625650"/>
            <a:ext cx="4078200" cy="633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100">
                <a:solidFill>
                  <a:schemeClr val="accent3"/>
                </a:solidFill>
                <a:latin typeface="Raleway"/>
                <a:ea typeface="Raleway"/>
                <a:cs typeface="Raleway"/>
                <a:sym typeface="Raleway"/>
              </a:rPr>
              <a:t>CREDITS: This presentation template was created by </a:t>
            </a:r>
            <a:r>
              <a:rPr b="1" lang="en" sz="1100">
                <a:solidFill>
                  <a:schemeClr val="accent3"/>
                </a:solidFill>
                <a:uFill>
                  <a:noFill/>
                </a:uFill>
                <a:latin typeface="Raleway"/>
                <a:ea typeface="Raleway"/>
                <a:cs typeface="Raleway"/>
                <a:sym typeface="Raleway"/>
                <a:hlinkClick r:id="rId3">
                  <a:extLst>
                    <a:ext uri="{A12FA001-AC4F-418D-AE19-62706E023703}">
                      <ahyp:hlinkClr val="tx"/>
                    </a:ext>
                  </a:extLst>
                </a:hlinkClick>
              </a:rPr>
              <a:t>Slidesgo</a:t>
            </a:r>
            <a:r>
              <a:rPr lang="en" sz="1100">
                <a:solidFill>
                  <a:schemeClr val="accent3"/>
                </a:solidFill>
                <a:latin typeface="Raleway"/>
                <a:ea typeface="Raleway"/>
                <a:cs typeface="Raleway"/>
                <a:sym typeface="Raleway"/>
              </a:rPr>
              <a:t>, including icons by </a:t>
            </a:r>
            <a:r>
              <a:rPr b="1" lang="en" sz="1100">
                <a:solidFill>
                  <a:schemeClr val="accent3"/>
                </a:solidFill>
                <a:uFill>
                  <a:noFill/>
                </a:uFill>
                <a:latin typeface="Raleway"/>
                <a:ea typeface="Raleway"/>
                <a:cs typeface="Raleway"/>
                <a:sym typeface="Raleway"/>
                <a:hlinkClick r:id="rId4">
                  <a:extLst>
                    <a:ext uri="{A12FA001-AC4F-418D-AE19-62706E023703}">
                      <ahyp:hlinkClr val="tx"/>
                    </a:ext>
                  </a:extLst>
                </a:hlinkClick>
              </a:rPr>
              <a:t>Flaticon</a:t>
            </a:r>
            <a:r>
              <a:rPr lang="en" sz="1100">
                <a:solidFill>
                  <a:schemeClr val="accent3"/>
                </a:solidFill>
                <a:latin typeface="Raleway"/>
                <a:ea typeface="Raleway"/>
                <a:cs typeface="Raleway"/>
                <a:sym typeface="Raleway"/>
              </a:rPr>
              <a:t>, and infographics &amp; images by </a:t>
            </a:r>
            <a:r>
              <a:rPr b="1" lang="en" sz="1100">
                <a:solidFill>
                  <a:schemeClr val="accent3"/>
                </a:solidFill>
                <a:uFill>
                  <a:noFill/>
                </a:uFill>
                <a:latin typeface="Raleway"/>
                <a:ea typeface="Raleway"/>
                <a:cs typeface="Raleway"/>
                <a:sym typeface="Raleway"/>
                <a:hlinkClick r:id="rId5">
                  <a:extLst>
                    <a:ext uri="{A12FA001-AC4F-418D-AE19-62706E023703}">
                      <ahyp:hlinkClr val="tx"/>
                    </a:ext>
                  </a:extLst>
                </a:hlinkClick>
              </a:rPr>
              <a:t>Freepik</a:t>
            </a:r>
            <a:r>
              <a:rPr b="1" lang="en" sz="1100">
                <a:solidFill>
                  <a:schemeClr val="accent3"/>
                </a:solidFill>
                <a:latin typeface="Raleway"/>
                <a:ea typeface="Raleway"/>
                <a:cs typeface="Raleway"/>
                <a:sym typeface="Raleway"/>
              </a:rPr>
              <a:t>. </a:t>
            </a:r>
            <a:endParaRPr b="1" sz="1100">
              <a:solidFill>
                <a:schemeClr val="accent3"/>
              </a:solidFill>
              <a:latin typeface="Raleway"/>
              <a:ea typeface="Raleway"/>
              <a:cs typeface="Raleway"/>
              <a:sym typeface="Raleway"/>
            </a:endParaRPr>
          </a:p>
        </p:txBody>
      </p:sp>
      <p:sp>
        <p:nvSpPr>
          <p:cNvPr id="5984" name="Google Shape;5984;p33"/>
          <p:cNvSpPr txBox="1"/>
          <p:nvPr>
            <p:ph idx="1" type="subTitle"/>
          </p:nvPr>
        </p:nvSpPr>
        <p:spPr>
          <a:xfrm>
            <a:off x="2955625" y="2727313"/>
            <a:ext cx="3232800" cy="985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800"/>
              <a:buNone/>
              <a:defRPr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grpSp>
        <p:nvGrpSpPr>
          <p:cNvPr id="5985" name="Google Shape;5985;p33"/>
          <p:cNvGrpSpPr/>
          <p:nvPr/>
        </p:nvGrpSpPr>
        <p:grpSpPr>
          <a:xfrm>
            <a:off x="-786325" y="840925"/>
            <a:ext cx="2106500" cy="597475"/>
            <a:chOff x="-2810250" y="3572525"/>
            <a:chExt cx="2106500" cy="597475"/>
          </a:xfrm>
        </p:grpSpPr>
        <p:sp>
          <p:nvSpPr>
            <p:cNvPr id="5986" name="Google Shape;5986;p33"/>
            <p:cNvSpPr/>
            <p:nvPr/>
          </p:nvSpPr>
          <p:spPr>
            <a:xfrm>
              <a:off x="-2396250" y="4007475"/>
              <a:ext cx="133850" cy="123700"/>
            </a:xfrm>
            <a:custGeom>
              <a:rect b="b" l="l" r="r" t="t"/>
              <a:pathLst>
                <a:path extrusionOk="0" h="4948" w="5354">
                  <a:moveTo>
                    <a:pt x="3665" y="0"/>
                  </a:moveTo>
                  <a:cubicBezTo>
                    <a:pt x="3419" y="0"/>
                    <a:pt x="3177" y="89"/>
                    <a:pt x="2983" y="258"/>
                  </a:cubicBezTo>
                  <a:cubicBezTo>
                    <a:pt x="2771" y="1971"/>
                    <a:pt x="1" y="2521"/>
                    <a:pt x="339" y="4445"/>
                  </a:cubicBezTo>
                  <a:cubicBezTo>
                    <a:pt x="400" y="4488"/>
                    <a:pt x="452" y="4505"/>
                    <a:pt x="498" y="4505"/>
                  </a:cubicBezTo>
                  <a:cubicBezTo>
                    <a:pt x="693" y="4505"/>
                    <a:pt x="777" y="4189"/>
                    <a:pt x="1039" y="4189"/>
                  </a:cubicBezTo>
                  <a:cubicBezTo>
                    <a:pt x="1052" y="4189"/>
                    <a:pt x="1065" y="4190"/>
                    <a:pt x="1079" y="4192"/>
                  </a:cubicBezTo>
                  <a:cubicBezTo>
                    <a:pt x="1164" y="4466"/>
                    <a:pt x="614" y="4466"/>
                    <a:pt x="762" y="4763"/>
                  </a:cubicBezTo>
                  <a:cubicBezTo>
                    <a:pt x="893" y="4882"/>
                    <a:pt x="1072" y="4948"/>
                    <a:pt x="1226" y="4948"/>
                  </a:cubicBezTo>
                  <a:cubicBezTo>
                    <a:pt x="1344" y="4948"/>
                    <a:pt x="1447" y="4909"/>
                    <a:pt x="1502" y="4826"/>
                  </a:cubicBezTo>
                  <a:cubicBezTo>
                    <a:pt x="1946" y="4213"/>
                    <a:pt x="2750" y="3853"/>
                    <a:pt x="3004" y="3155"/>
                  </a:cubicBezTo>
                  <a:cubicBezTo>
                    <a:pt x="3110" y="2817"/>
                    <a:pt x="3363" y="2542"/>
                    <a:pt x="3659" y="2373"/>
                  </a:cubicBezTo>
                  <a:cubicBezTo>
                    <a:pt x="4558" y="1871"/>
                    <a:pt x="5354" y="109"/>
                    <a:pt x="4167" y="109"/>
                  </a:cubicBezTo>
                  <a:cubicBezTo>
                    <a:pt x="4153" y="109"/>
                    <a:pt x="4139" y="109"/>
                    <a:pt x="4125" y="110"/>
                  </a:cubicBezTo>
                  <a:cubicBezTo>
                    <a:pt x="3977" y="36"/>
                    <a:pt x="3820" y="0"/>
                    <a:pt x="3665"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7" name="Google Shape;5987;p33"/>
            <p:cNvSpPr/>
            <p:nvPr/>
          </p:nvSpPr>
          <p:spPr>
            <a:xfrm>
              <a:off x="-1076525" y="3572525"/>
              <a:ext cx="126925" cy="104075"/>
            </a:xfrm>
            <a:custGeom>
              <a:rect b="b" l="l" r="r" t="t"/>
              <a:pathLst>
                <a:path extrusionOk="0" h="4163" w="5077">
                  <a:moveTo>
                    <a:pt x="3337" y="1"/>
                  </a:moveTo>
                  <a:cubicBezTo>
                    <a:pt x="3025" y="1"/>
                    <a:pt x="2736" y="55"/>
                    <a:pt x="2602" y="165"/>
                  </a:cubicBezTo>
                  <a:cubicBezTo>
                    <a:pt x="2665" y="715"/>
                    <a:pt x="1798" y="906"/>
                    <a:pt x="1841" y="1477"/>
                  </a:cubicBezTo>
                  <a:cubicBezTo>
                    <a:pt x="1819" y="1815"/>
                    <a:pt x="1544" y="1900"/>
                    <a:pt x="1248" y="1963"/>
                  </a:cubicBezTo>
                  <a:cubicBezTo>
                    <a:pt x="254" y="2513"/>
                    <a:pt x="1" y="4099"/>
                    <a:pt x="1502" y="4163"/>
                  </a:cubicBezTo>
                  <a:cubicBezTo>
                    <a:pt x="2412" y="3824"/>
                    <a:pt x="3173" y="3190"/>
                    <a:pt x="3659" y="2365"/>
                  </a:cubicBezTo>
                  <a:cubicBezTo>
                    <a:pt x="3793" y="1912"/>
                    <a:pt x="4060" y="1739"/>
                    <a:pt x="4460" y="1739"/>
                  </a:cubicBezTo>
                  <a:cubicBezTo>
                    <a:pt x="4565" y="1739"/>
                    <a:pt x="4678" y="1751"/>
                    <a:pt x="4801" y="1773"/>
                  </a:cubicBezTo>
                  <a:cubicBezTo>
                    <a:pt x="4738" y="1604"/>
                    <a:pt x="5076" y="1477"/>
                    <a:pt x="4865" y="1286"/>
                  </a:cubicBezTo>
                  <a:cubicBezTo>
                    <a:pt x="4670" y="1119"/>
                    <a:pt x="4486" y="1055"/>
                    <a:pt x="4305" y="1055"/>
                  </a:cubicBezTo>
                  <a:cubicBezTo>
                    <a:pt x="3779" y="1055"/>
                    <a:pt x="3290" y="1599"/>
                    <a:pt x="2708" y="1709"/>
                  </a:cubicBezTo>
                  <a:cubicBezTo>
                    <a:pt x="2792" y="1202"/>
                    <a:pt x="3215" y="948"/>
                    <a:pt x="3511" y="715"/>
                  </a:cubicBezTo>
                  <a:cubicBezTo>
                    <a:pt x="3571" y="673"/>
                    <a:pt x="3645" y="658"/>
                    <a:pt x="3726" y="658"/>
                  </a:cubicBezTo>
                  <a:cubicBezTo>
                    <a:pt x="3891" y="658"/>
                    <a:pt x="4083" y="718"/>
                    <a:pt x="4233" y="718"/>
                  </a:cubicBezTo>
                  <a:cubicBezTo>
                    <a:pt x="4373" y="718"/>
                    <a:pt x="4476" y="666"/>
                    <a:pt x="4484" y="461"/>
                  </a:cubicBezTo>
                  <a:cubicBezTo>
                    <a:pt x="4458" y="156"/>
                    <a:pt x="3864" y="1"/>
                    <a:pt x="3337"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8" name="Google Shape;5988;p33"/>
            <p:cNvSpPr/>
            <p:nvPr/>
          </p:nvSpPr>
          <p:spPr>
            <a:xfrm>
              <a:off x="-2407875" y="4057575"/>
              <a:ext cx="141200" cy="94050"/>
            </a:xfrm>
            <a:custGeom>
              <a:rect b="b" l="l" r="r" t="t"/>
              <a:pathLst>
                <a:path extrusionOk="0" h="3762" w="5648">
                  <a:moveTo>
                    <a:pt x="4962" y="0"/>
                  </a:moveTo>
                  <a:cubicBezTo>
                    <a:pt x="4363" y="0"/>
                    <a:pt x="3743" y="352"/>
                    <a:pt x="3532" y="940"/>
                  </a:cubicBezTo>
                  <a:cubicBezTo>
                    <a:pt x="3405" y="1638"/>
                    <a:pt x="2665" y="1743"/>
                    <a:pt x="2369" y="2293"/>
                  </a:cubicBezTo>
                  <a:cubicBezTo>
                    <a:pt x="2144" y="2744"/>
                    <a:pt x="1958" y="2962"/>
                    <a:pt x="1704" y="2962"/>
                  </a:cubicBezTo>
                  <a:cubicBezTo>
                    <a:pt x="1506" y="2962"/>
                    <a:pt x="1265" y="2828"/>
                    <a:pt x="931" y="2568"/>
                  </a:cubicBezTo>
                  <a:cubicBezTo>
                    <a:pt x="656" y="2399"/>
                    <a:pt x="677" y="2188"/>
                    <a:pt x="740" y="1955"/>
                  </a:cubicBezTo>
                  <a:cubicBezTo>
                    <a:pt x="844" y="1728"/>
                    <a:pt x="715" y="1616"/>
                    <a:pt x="571" y="1616"/>
                  </a:cubicBezTo>
                  <a:cubicBezTo>
                    <a:pt x="420" y="1616"/>
                    <a:pt x="253" y="1738"/>
                    <a:pt x="317" y="1976"/>
                  </a:cubicBezTo>
                  <a:cubicBezTo>
                    <a:pt x="85" y="2293"/>
                    <a:pt x="0" y="2801"/>
                    <a:pt x="360" y="3076"/>
                  </a:cubicBezTo>
                  <a:cubicBezTo>
                    <a:pt x="1067" y="3522"/>
                    <a:pt x="1545" y="3761"/>
                    <a:pt x="1963" y="3761"/>
                  </a:cubicBezTo>
                  <a:cubicBezTo>
                    <a:pt x="2358" y="3761"/>
                    <a:pt x="2699" y="3549"/>
                    <a:pt x="3130" y="3097"/>
                  </a:cubicBezTo>
                  <a:cubicBezTo>
                    <a:pt x="3997" y="2166"/>
                    <a:pt x="5097" y="1342"/>
                    <a:pt x="5647" y="178"/>
                  </a:cubicBezTo>
                  <a:cubicBezTo>
                    <a:pt x="5441" y="57"/>
                    <a:pt x="5203" y="0"/>
                    <a:pt x="4962"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9" name="Google Shape;5989;p33"/>
            <p:cNvSpPr/>
            <p:nvPr/>
          </p:nvSpPr>
          <p:spPr>
            <a:xfrm>
              <a:off x="-869800" y="3762375"/>
              <a:ext cx="147025" cy="84950"/>
            </a:xfrm>
            <a:custGeom>
              <a:rect b="b" l="l" r="r" t="t"/>
              <a:pathLst>
                <a:path extrusionOk="0" h="3398" w="5881">
                  <a:moveTo>
                    <a:pt x="3321" y="0"/>
                  </a:moveTo>
                  <a:cubicBezTo>
                    <a:pt x="2724" y="0"/>
                    <a:pt x="1587" y="1645"/>
                    <a:pt x="652" y="1645"/>
                  </a:cubicBezTo>
                  <a:cubicBezTo>
                    <a:pt x="646" y="1645"/>
                    <a:pt x="641" y="1645"/>
                    <a:pt x="635" y="1644"/>
                  </a:cubicBezTo>
                  <a:cubicBezTo>
                    <a:pt x="339" y="1666"/>
                    <a:pt x="530" y="2004"/>
                    <a:pt x="276" y="2067"/>
                  </a:cubicBezTo>
                  <a:cubicBezTo>
                    <a:pt x="1" y="2448"/>
                    <a:pt x="170" y="2829"/>
                    <a:pt x="276" y="3188"/>
                  </a:cubicBezTo>
                  <a:lnTo>
                    <a:pt x="445" y="3209"/>
                  </a:lnTo>
                  <a:cubicBezTo>
                    <a:pt x="481" y="3205"/>
                    <a:pt x="517" y="3203"/>
                    <a:pt x="553" y="3203"/>
                  </a:cubicBezTo>
                  <a:cubicBezTo>
                    <a:pt x="921" y="3203"/>
                    <a:pt x="1302" y="3397"/>
                    <a:pt x="1640" y="3397"/>
                  </a:cubicBezTo>
                  <a:cubicBezTo>
                    <a:pt x="1779" y="3397"/>
                    <a:pt x="1911" y="3365"/>
                    <a:pt x="2031" y="3273"/>
                  </a:cubicBezTo>
                  <a:cubicBezTo>
                    <a:pt x="2645" y="2850"/>
                    <a:pt x="3491" y="2554"/>
                    <a:pt x="3892" y="2089"/>
                  </a:cubicBezTo>
                  <a:cubicBezTo>
                    <a:pt x="4358" y="1306"/>
                    <a:pt x="5881" y="1243"/>
                    <a:pt x="5606" y="164"/>
                  </a:cubicBezTo>
                  <a:cubicBezTo>
                    <a:pt x="5575" y="156"/>
                    <a:pt x="5540" y="153"/>
                    <a:pt x="5503" y="153"/>
                  </a:cubicBezTo>
                  <a:cubicBezTo>
                    <a:pt x="4820" y="153"/>
                    <a:pt x="3102" y="1370"/>
                    <a:pt x="2581" y="1771"/>
                  </a:cubicBezTo>
                  <a:cubicBezTo>
                    <a:pt x="2877" y="1179"/>
                    <a:pt x="3533" y="756"/>
                    <a:pt x="3491" y="58"/>
                  </a:cubicBezTo>
                  <a:cubicBezTo>
                    <a:pt x="3441" y="18"/>
                    <a:pt x="3384" y="0"/>
                    <a:pt x="3321"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0" name="Google Shape;5990;p33"/>
            <p:cNvSpPr/>
            <p:nvPr/>
          </p:nvSpPr>
          <p:spPr>
            <a:xfrm>
              <a:off x="-2475025" y="3887900"/>
              <a:ext cx="118975" cy="96950"/>
            </a:xfrm>
            <a:custGeom>
              <a:rect b="b" l="l" r="r" t="t"/>
              <a:pathLst>
                <a:path extrusionOk="0" h="3878" w="4759">
                  <a:moveTo>
                    <a:pt x="2337" y="1"/>
                  </a:moveTo>
                  <a:cubicBezTo>
                    <a:pt x="1329" y="1"/>
                    <a:pt x="678" y="1172"/>
                    <a:pt x="550" y="1995"/>
                  </a:cubicBezTo>
                  <a:cubicBezTo>
                    <a:pt x="0" y="3010"/>
                    <a:pt x="867" y="3751"/>
                    <a:pt x="1883" y="3878"/>
                  </a:cubicBezTo>
                  <a:cubicBezTo>
                    <a:pt x="2665" y="3095"/>
                    <a:pt x="4759" y="1953"/>
                    <a:pt x="3215" y="832"/>
                  </a:cubicBezTo>
                  <a:cubicBezTo>
                    <a:pt x="2898" y="621"/>
                    <a:pt x="2961" y="346"/>
                    <a:pt x="2834" y="92"/>
                  </a:cubicBezTo>
                  <a:cubicBezTo>
                    <a:pt x="2660" y="29"/>
                    <a:pt x="2494" y="1"/>
                    <a:pt x="2337"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1" name="Google Shape;5991;p33"/>
            <p:cNvSpPr/>
            <p:nvPr/>
          </p:nvSpPr>
          <p:spPr>
            <a:xfrm>
              <a:off x="-1207650" y="3814575"/>
              <a:ext cx="107350" cy="83025"/>
            </a:xfrm>
            <a:custGeom>
              <a:rect b="b" l="l" r="r" t="t"/>
              <a:pathLst>
                <a:path extrusionOk="0" h="3321" w="4294">
                  <a:moveTo>
                    <a:pt x="2433" y="1"/>
                  </a:moveTo>
                  <a:lnTo>
                    <a:pt x="1883" y="275"/>
                  </a:lnTo>
                  <a:cubicBezTo>
                    <a:pt x="1967" y="1227"/>
                    <a:pt x="1037" y="1523"/>
                    <a:pt x="423" y="2031"/>
                  </a:cubicBezTo>
                  <a:cubicBezTo>
                    <a:pt x="0" y="2771"/>
                    <a:pt x="297" y="3194"/>
                    <a:pt x="1333" y="3321"/>
                  </a:cubicBezTo>
                  <a:cubicBezTo>
                    <a:pt x="3025" y="2665"/>
                    <a:pt x="2623" y="1227"/>
                    <a:pt x="4252" y="1121"/>
                  </a:cubicBezTo>
                  <a:lnTo>
                    <a:pt x="4294" y="783"/>
                  </a:lnTo>
                  <a:cubicBezTo>
                    <a:pt x="3955" y="22"/>
                    <a:pt x="3131" y="106"/>
                    <a:pt x="2433"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2" name="Google Shape;5992;p33"/>
            <p:cNvSpPr/>
            <p:nvPr/>
          </p:nvSpPr>
          <p:spPr>
            <a:xfrm>
              <a:off x="-1657600" y="3775075"/>
              <a:ext cx="115300" cy="89075"/>
            </a:xfrm>
            <a:custGeom>
              <a:rect b="b" l="l" r="r" t="t"/>
              <a:pathLst>
                <a:path extrusionOk="0" h="3563" w="4612">
                  <a:moveTo>
                    <a:pt x="3414" y="0"/>
                  </a:moveTo>
                  <a:cubicBezTo>
                    <a:pt x="2993" y="0"/>
                    <a:pt x="3192" y="1023"/>
                    <a:pt x="1840" y="1707"/>
                  </a:cubicBezTo>
                  <a:cubicBezTo>
                    <a:pt x="1883" y="2807"/>
                    <a:pt x="719" y="2575"/>
                    <a:pt x="0" y="2934"/>
                  </a:cubicBezTo>
                  <a:cubicBezTo>
                    <a:pt x="104" y="3374"/>
                    <a:pt x="451" y="3562"/>
                    <a:pt x="899" y="3562"/>
                  </a:cubicBezTo>
                  <a:cubicBezTo>
                    <a:pt x="2278" y="3562"/>
                    <a:pt x="4612" y="1777"/>
                    <a:pt x="3701" y="100"/>
                  </a:cubicBezTo>
                  <a:cubicBezTo>
                    <a:pt x="3579" y="31"/>
                    <a:pt x="3487" y="0"/>
                    <a:pt x="3414"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3" name="Google Shape;5993;p33"/>
            <p:cNvSpPr/>
            <p:nvPr/>
          </p:nvSpPr>
          <p:spPr>
            <a:xfrm>
              <a:off x="-2430100" y="3892350"/>
              <a:ext cx="79875" cy="94825"/>
            </a:xfrm>
            <a:custGeom>
              <a:rect b="b" l="l" r="r" t="t"/>
              <a:pathLst>
                <a:path extrusionOk="0" h="3793" w="3195">
                  <a:moveTo>
                    <a:pt x="1251" y="0"/>
                  </a:moveTo>
                  <a:cubicBezTo>
                    <a:pt x="1175" y="0"/>
                    <a:pt x="1096" y="7"/>
                    <a:pt x="1016" y="20"/>
                  </a:cubicBezTo>
                  <a:cubicBezTo>
                    <a:pt x="720" y="316"/>
                    <a:pt x="382" y="548"/>
                    <a:pt x="1185" y="760"/>
                  </a:cubicBezTo>
                  <a:cubicBezTo>
                    <a:pt x="2475" y="1162"/>
                    <a:pt x="1376" y="2684"/>
                    <a:pt x="530" y="3002"/>
                  </a:cubicBezTo>
                  <a:cubicBezTo>
                    <a:pt x="212" y="3065"/>
                    <a:pt x="1" y="3382"/>
                    <a:pt x="86" y="3700"/>
                  </a:cubicBezTo>
                  <a:cubicBezTo>
                    <a:pt x="287" y="3764"/>
                    <a:pt x="455" y="3793"/>
                    <a:pt x="600" y="3793"/>
                  </a:cubicBezTo>
                  <a:cubicBezTo>
                    <a:pt x="1354" y="3793"/>
                    <a:pt x="1459" y="3019"/>
                    <a:pt x="2116" y="2558"/>
                  </a:cubicBezTo>
                  <a:cubicBezTo>
                    <a:pt x="3194" y="1779"/>
                    <a:pt x="2538" y="0"/>
                    <a:pt x="1251"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4" name="Google Shape;5994;p33"/>
            <p:cNvSpPr/>
            <p:nvPr/>
          </p:nvSpPr>
          <p:spPr>
            <a:xfrm>
              <a:off x="-858675" y="3784450"/>
              <a:ext cx="124800" cy="72900"/>
            </a:xfrm>
            <a:custGeom>
              <a:rect b="b" l="l" r="r" t="t"/>
              <a:pathLst>
                <a:path extrusionOk="0" h="2916" w="4992">
                  <a:moveTo>
                    <a:pt x="4991" y="85"/>
                  </a:moveTo>
                  <a:lnTo>
                    <a:pt x="4991" y="85"/>
                  </a:lnTo>
                  <a:cubicBezTo>
                    <a:pt x="4590" y="233"/>
                    <a:pt x="3638" y="0"/>
                    <a:pt x="3553" y="529"/>
                  </a:cubicBezTo>
                  <a:cubicBezTo>
                    <a:pt x="3744" y="1523"/>
                    <a:pt x="2242" y="1142"/>
                    <a:pt x="1925" y="1840"/>
                  </a:cubicBezTo>
                  <a:cubicBezTo>
                    <a:pt x="1784" y="2210"/>
                    <a:pt x="1565" y="2322"/>
                    <a:pt x="1324" y="2322"/>
                  </a:cubicBezTo>
                  <a:cubicBezTo>
                    <a:pt x="952" y="2322"/>
                    <a:pt x="529" y="2056"/>
                    <a:pt x="260" y="2056"/>
                  </a:cubicBezTo>
                  <a:cubicBezTo>
                    <a:pt x="125" y="2056"/>
                    <a:pt x="30" y="2124"/>
                    <a:pt x="0" y="2326"/>
                  </a:cubicBezTo>
                  <a:cubicBezTo>
                    <a:pt x="340" y="2745"/>
                    <a:pt x="752" y="2916"/>
                    <a:pt x="1193" y="2916"/>
                  </a:cubicBezTo>
                  <a:cubicBezTo>
                    <a:pt x="2648" y="2916"/>
                    <a:pt x="4423" y="1058"/>
                    <a:pt x="4991" y="85"/>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5" name="Google Shape;5995;p33"/>
            <p:cNvSpPr/>
            <p:nvPr/>
          </p:nvSpPr>
          <p:spPr>
            <a:xfrm>
              <a:off x="-1715775" y="4022375"/>
              <a:ext cx="82525" cy="97300"/>
            </a:xfrm>
            <a:custGeom>
              <a:rect b="b" l="l" r="r" t="t"/>
              <a:pathLst>
                <a:path extrusionOk="0" h="3892" w="3301">
                  <a:moveTo>
                    <a:pt x="2164" y="1"/>
                  </a:moveTo>
                  <a:cubicBezTo>
                    <a:pt x="2076" y="1"/>
                    <a:pt x="2004" y="47"/>
                    <a:pt x="1968" y="191"/>
                  </a:cubicBezTo>
                  <a:cubicBezTo>
                    <a:pt x="1714" y="381"/>
                    <a:pt x="1545" y="677"/>
                    <a:pt x="1545" y="994"/>
                  </a:cubicBezTo>
                  <a:cubicBezTo>
                    <a:pt x="1376" y="1925"/>
                    <a:pt x="1" y="2411"/>
                    <a:pt x="530" y="3469"/>
                  </a:cubicBezTo>
                  <a:cubicBezTo>
                    <a:pt x="675" y="3736"/>
                    <a:pt x="995" y="3891"/>
                    <a:pt x="1306" y="3891"/>
                  </a:cubicBezTo>
                  <a:cubicBezTo>
                    <a:pt x="1536" y="3891"/>
                    <a:pt x="1760" y="3806"/>
                    <a:pt x="1904" y="3617"/>
                  </a:cubicBezTo>
                  <a:cubicBezTo>
                    <a:pt x="2179" y="2432"/>
                    <a:pt x="3300" y="1502"/>
                    <a:pt x="3258" y="233"/>
                  </a:cubicBezTo>
                  <a:lnTo>
                    <a:pt x="2708" y="148"/>
                  </a:lnTo>
                  <a:cubicBezTo>
                    <a:pt x="2698" y="150"/>
                    <a:pt x="2687" y="151"/>
                    <a:pt x="2676" y="151"/>
                  </a:cubicBezTo>
                  <a:cubicBezTo>
                    <a:pt x="2534" y="151"/>
                    <a:pt x="2323" y="1"/>
                    <a:pt x="2164"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6" name="Google Shape;5996;p33"/>
            <p:cNvSpPr/>
            <p:nvPr/>
          </p:nvSpPr>
          <p:spPr>
            <a:xfrm>
              <a:off x="-1209225" y="4031875"/>
              <a:ext cx="103650" cy="71425"/>
            </a:xfrm>
            <a:custGeom>
              <a:rect b="b" l="l" r="r" t="t"/>
              <a:pathLst>
                <a:path extrusionOk="0" h="2857" w="4146">
                  <a:moveTo>
                    <a:pt x="3786" y="1"/>
                  </a:moveTo>
                  <a:cubicBezTo>
                    <a:pt x="3046" y="85"/>
                    <a:pt x="2305" y="64"/>
                    <a:pt x="1586" y="128"/>
                  </a:cubicBezTo>
                  <a:lnTo>
                    <a:pt x="1015" y="593"/>
                  </a:lnTo>
                  <a:cubicBezTo>
                    <a:pt x="931" y="678"/>
                    <a:pt x="888" y="762"/>
                    <a:pt x="867" y="889"/>
                  </a:cubicBezTo>
                  <a:cubicBezTo>
                    <a:pt x="867" y="1460"/>
                    <a:pt x="0" y="1756"/>
                    <a:pt x="254" y="2412"/>
                  </a:cubicBezTo>
                  <a:cubicBezTo>
                    <a:pt x="536" y="2704"/>
                    <a:pt x="899" y="2857"/>
                    <a:pt x="1245" y="2857"/>
                  </a:cubicBezTo>
                  <a:cubicBezTo>
                    <a:pt x="1652" y="2857"/>
                    <a:pt x="2036" y="2646"/>
                    <a:pt x="2242" y="2200"/>
                  </a:cubicBezTo>
                  <a:cubicBezTo>
                    <a:pt x="2305" y="2031"/>
                    <a:pt x="2263" y="1862"/>
                    <a:pt x="2157" y="1756"/>
                  </a:cubicBezTo>
                  <a:cubicBezTo>
                    <a:pt x="2106" y="1735"/>
                    <a:pt x="2059" y="1725"/>
                    <a:pt x="2015" y="1725"/>
                  </a:cubicBezTo>
                  <a:cubicBezTo>
                    <a:pt x="1762" y="1725"/>
                    <a:pt x="1611" y="2027"/>
                    <a:pt x="1362" y="2027"/>
                  </a:cubicBezTo>
                  <a:cubicBezTo>
                    <a:pt x="1314" y="2027"/>
                    <a:pt x="1262" y="2016"/>
                    <a:pt x="1206" y="1989"/>
                  </a:cubicBezTo>
                  <a:cubicBezTo>
                    <a:pt x="1461" y="1559"/>
                    <a:pt x="1576" y="1366"/>
                    <a:pt x="1705" y="1366"/>
                  </a:cubicBezTo>
                  <a:cubicBezTo>
                    <a:pt x="1811" y="1366"/>
                    <a:pt x="1926" y="1497"/>
                    <a:pt x="2136" y="1735"/>
                  </a:cubicBezTo>
                  <a:cubicBezTo>
                    <a:pt x="2338" y="1823"/>
                    <a:pt x="2499" y="1859"/>
                    <a:pt x="2631" y="1859"/>
                  </a:cubicBezTo>
                  <a:cubicBezTo>
                    <a:pt x="3230" y="1859"/>
                    <a:pt x="3210" y="1093"/>
                    <a:pt x="3574" y="868"/>
                  </a:cubicBezTo>
                  <a:lnTo>
                    <a:pt x="3574" y="868"/>
                  </a:lnTo>
                  <a:cubicBezTo>
                    <a:pt x="3426" y="1079"/>
                    <a:pt x="3320" y="1291"/>
                    <a:pt x="3765" y="1418"/>
                  </a:cubicBezTo>
                  <a:cubicBezTo>
                    <a:pt x="3765" y="953"/>
                    <a:pt x="4145" y="487"/>
                    <a:pt x="3786"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7" name="Google Shape;5997;p33"/>
            <p:cNvSpPr/>
            <p:nvPr/>
          </p:nvSpPr>
          <p:spPr>
            <a:xfrm>
              <a:off x="-2402600" y="4013900"/>
              <a:ext cx="103125" cy="108950"/>
            </a:xfrm>
            <a:custGeom>
              <a:rect b="b" l="l" r="r" t="t"/>
              <a:pathLst>
                <a:path extrusionOk="0" h="4358" w="4125">
                  <a:moveTo>
                    <a:pt x="3258" y="1"/>
                  </a:moveTo>
                  <a:cubicBezTo>
                    <a:pt x="1883" y="720"/>
                    <a:pt x="826" y="1925"/>
                    <a:pt x="276" y="3385"/>
                  </a:cubicBezTo>
                  <a:cubicBezTo>
                    <a:pt x="635" y="3638"/>
                    <a:pt x="1" y="4188"/>
                    <a:pt x="656" y="4358"/>
                  </a:cubicBezTo>
                  <a:cubicBezTo>
                    <a:pt x="720" y="4315"/>
                    <a:pt x="741" y="4231"/>
                    <a:pt x="656" y="4188"/>
                  </a:cubicBezTo>
                  <a:cubicBezTo>
                    <a:pt x="635" y="2285"/>
                    <a:pt x="4125" y="1206"/>
                    <a:pt x="3258"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8" name="Google Shape;5998;p33"/>
            <p:cNvSpPr/>
            <p:nvPr/>
          </p:nvSpPr>
          <p:spPr>
            <a:xfrm>
              <a:off x="-2066325" y="3800825"/>
              <a:ext cx="83575" cy="106975"/>
            </a:xfrm>
            <a:custGeom>
              <a:rect b="b" l="l" r="r" t="t"/>
              <a:pathLst>
                <a:path extrusionOk="0" h="4279" w="3343">
                  <a:moveTo>
                    <a:pt x="1333" y="1"/>
                  </a:moveTo>
                  <a:lnTo>
                    <a:pt x="1333" y="22"/>
                  </a:lnTo>
                  <a:cubicBezTo>
                    <a:pt x="678" y="1333"/>
                    <a:pt x="1" y="2856"/>
                    <a:pt x="995" y="4188"/>
                  </a:cubicBezTo>
                  <a:cubicBezTo>
                    <a:pt x="1021" y="4179"/>
                    <a:pt x="1044" y="4174"/>
                    <a:pt x="1064" y="4174"/>
                  </a:cubicBezTo>
                  <a:cubicBezTo>
                    <a:pt x="1093" y="4174"/>
                    <a:pt x="1118" y="4185"/>
                    <a:pt x="1143" y="4209"/>
                  </a:cubicBezTo>
                  <a:cubicBezTo>
                    <a:pt x="1255" y="4257"/>
                    <a:pt x="1355" y="4278"/>
                    <a:pt x="1445" y="4278"/>
                  </a:cubicBezTo>
                  <a:cubicBezTo>
                    <a:pt x="2033" y="4278"/>
                    <a:pt x="2193" y="3371"/>
                    <a:pt x="2560" y="3004"/>
                  </a:cubicBezTo>
                  <a:cubicBezTo>
                    <a:pt x="2814" y="2581"/>
                    <a:pt x="3342" y="2200"/>
                    <a:pt x="3152" y="1650"/>
                  </a:cubicBezTo>
                  <a:cubicBezTo>
                    <a:pt x="2964" y="1253"/>
                    <a:pt x="3272" y="339"/>
                    <a:pt x="2645" y="339"/>
                  </a:cubicBezTo>
                  <a:cubicBezTo>
                    <a:pt x="2638" y="339"/>
                    <a:pt x="2631" y="339"/>
                    <a:pt x="2623" y="339"/>
                  </a:cubicBezTo>
                  <a:cubicBezTo>
                    <a:pt x="1777" y="1016"/>
                    <a:pt x="2285" y="2116"/>
                    <a:pt x="1629" y="2940"/>
                  </a:cubicBezTo>
                  <a:cubicBezTo>
                    <a:pt x="678" y="2010"/>
                    <a:pt x="3258" y="318"/>
                    <a:pt x="1333"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9" name="Google Shape;5999;p33"/>
            <p:cNvSpPr/>
            <p:nvPr/>
          </p:nvSpPr>
          <p:spPr>
            <a:xfrm>
              <a:off x="-2386200" y="4013900"/>
              <a:ext cx="131150" cy="123250"/>
            </a:xfrm>
            <a:custGeom>
              <a:rect b="b" l="l" r="r" t="t"/>
              <a:pathLst>
                <a:path extrusionOk="0" h="4930" w="5246">
                  <a:moveTo>
                    <a:pt x="4273" y="1"/>
                  </a:moveTo>
                  <a:cubicBezTo>
                    <a:pt x="4251" y="974"/>
                    <a:pt x="3702" y="1672"/>
                    <a:pt x="2708" y="2116"/>
                  </a:cubicBezTo>
                  <a:cubicBezTo>
                    <a:pt x="2517" y="2200"/>
                    <a:pt x="2390" y="2306"/>
                    <a:pt x="2433" y="2475"/>
                  </a:cubicBezTo>
                  <a:cubicBezTo>
                    <a:pt x="2644" y="3448"/>
                    <a:pt x="1142" y="3533"/>
                    <a:pt x="1079" y="4400"/>
                  </a:cubicBezTo>
                  <a:cubicBezTo>
                    <a:pt x="1079" y="4474"/>
                    <a:pt x="957" y="4521"/>
                    <a:pt x="809" y="4521"/>
                  </a:cubicBezTo>
                  <a:cubicBezTo>
                    <a:pt x="661" y="4521"/>
                    <a:pt x="487" y="4474"/>
                    <a:pt x="381" y="4358"/>
                  </a:cubicBezTo>
                  <a:cubicBezTo>
                    <a:pt x="430" y="4210"/>
                    <a:pt x="343" y="4184"/>
                    <a:pt x="233" y="4184"/>
                  </a:cubicBezTo>
                  <a:cubicBezTo>
                    <a:pt x="173" y="4184"/>
                    <a:pt x="107" y="4191"/>
                    <a:pt x="51" y="4191"/>
                  </a:cubicBezTo>
                  <a:cubicBezTo>
                    <a:pt x="33" y="4191"/>
                    <a:pt x="16" y="4191"/>
                    <a:pt x="0" y="4188"/>
                  </a:cubicBezTo>
                  <a:lnTo>
                    <a:pt x="0" y="4358"/>
                  </a:lnTo>
                  <a:cubicBezTo>
                    <a:pt x="211" y="4625"/>
                    <a:pt x="478" y="4929"/>
                    <a:pt x="770" y="4929"/>
                  </a:cubicBezTo>
                  <a:cubicBezTo>
                    <a:pt x="918" y="4929"/>
                    <a:pt x="1071" y="4852"/>
                    <a:pt x="1227" y="4654"/>
                  </a:cubicBezTo>
                  <a:cubicBezTo>
                    <a:pt x="1713" y="4061"/>
                    <a:pt x="2433" y="3638"/>
                    <a:pt x="2771" y="2983"/>
                  </a:cubicBezTo>
                  <a:cubicBezTo>
                    <a:pt x="3157" y="2175"/>
                    <a:pt x="3471" y="1892"/>
                    <a:pt x="4244" y="1892"/>
                  </a:cubicBezTo>
                  <a:cubicBezTo>
                    <a:pt x="4402" y="1892"/>
                    <a:pt x="4579" y="1904"/>
                    <a:pt x="4780" y="1925"/>
                  </a:cubicBezTo>
                  <a:cubicBezTo>
                    <a:pt x="5245" y="1164"/>
                    <a:pt x="4865" y="551"/>
                    <a:pt x="4273"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0" name="Google Shape;6000;p33"/>
            <p:cNvSpPr/>
            <p:nvPr/>
          </p:nvSpPr>
          <p:spPr>
            <a:xfrm>
              <a:off x="-1054850" y="3608375"/>
              <a:ext cx="98375" cy="83775"/>
            </a:xfrm>
            <a:custGeom>
              <a:rect b="b" l="l" r="r" t="t"/>
              <a:pathLst>
                <a:path extrusionOk="0" h="3351" w="3935">
                  <a:moveTo>
                    <a:pt x="3286" y="0"/>
                  </a:moveTo>
                  <a:cubicBezTo>
                    <a:pt x="3065" y="0"/>
                    <a:pt x="2878" y="122"/>
                    <a:pt x="2814" y="360"/>
                  </a:cubicBezTo>
                  <a:cubicBezTo>
                    <a:pt x="2602" y="1121"/>
                    <a:pt x="1820" y="1460"/>
                    <a:pt x="1545" y="2115"/>
                  </a:cubicBezTo>
                  <a:cubicBezTo>
                    <a:pt x="1312" y="2284"/>
                    <a:pt x="1058" y="2454"/>
                    <a:pt x="804" y="2581"/>
                  </a:cubicBezTo>
                  <a:cubicBezTo>
                    <a:pt x="402" y="2729"/>
                    <a:pt x="1" y="2855"/>
                    <a:pt x="64" y="3342"/>
                  </a:cubicBezTo>
                  <a:cubicBezTo>
                    <a:pt x="126" y="3347"/>
                    <a:pt x="187" y="3350"/>
                    <a:pt x="248" y="3350"/>
                  </a:cubicBezTo>
                  <a:cubicBezTo>
                    <a:pt x="1839" y="3350"/>
                    <a:pt x="3181" y="1540"/>
                    <a:pt x="3934" y="339"/>
                  </a:cubicBezTo>
                  <a:cubicBezTo>
                    <a:pt x="3738" y="111"/>
                    <a:pt x="3496" y="0"/>
                    <a:pt x="3286"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1" name="Google Shape;6001;p33"/>
            <p:cNvSpPr/>
            <p:nvPr/>
          </p:nvSpPr>
          <p:spPr>
            <a:xfrm>
              <a:off x="-2025025" y="3796425"/>
              <a:ext cx="88800" cy="110275"/>
            </a:xfrm>
            <a:custGeom>
              <a:rect b="b" l="l" r="r" t="t"/>
              <a:pathLst>
                <a:path extrusionOk="0" h="4411" w="3552">
                  <a:moveTo>
                    <a:pt x="889" y="1"/>
                  </a:moveTo>
                  <a:cubicBezTo>
                    <a:pt x="649" y="1"/>
                    <a:pt x="619" y="221"/>
                    <a:pt x="1162" y="663"/>
                  </a:cubicBezTo>
                  <a:cubicBezTo>
                    <a:pt x="1373" y="832"/>
                    <a:pt x="1310" y="1001"/>
                    <a:pt x="1141" y="1150"/>
                  </a:cubicBezTo>
                  <a:cubicBezTo>
                    <a:pt x="992" y="1678"/>
                    <a:pt x="1881" y="2186"/>
                    <a:pt x="1141" y="2588"/>
                  </a:cubicBezTo>
                  <a:cubicBezTo>
                    <a:pt x="770" y="2670"/>
                    <a:pt x="1" y="4411"/>
                    <a:pt x="696" y="4411"/>
                  </a:cubicBezTo>
                  <a:cubicBezTo>
                    <a:pt x="716" y="4411"/>
                    <a:pt x="737" y="4409"/>
                    <a:pt x="760" y="4406"/>
                  </a:cubicBezTo>
                  <a:cubicBezTo>
                    <a:pt x="3552" y="1477"/>
                    <a:pt x="1512" y="1"/>
                    <a:pt x="889"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2" name="Google Shape;6002;p33"/>
            <p:cNvSpPr/>
            <p:nvPr/>
          </p:nvSpPr>
          <p:spPr>
            <a:xfrm>
              <a:off x="-2743625" y="4091025"/>
              <a:ext cx="81975" cy="78875"/>
            </a:xfrm>
            <a:custGeom>
              <a:rect b="b" l="l" r="r" t="t"/>
              <a:pathLst>
                <a:path extrusionOk="0" h="3155" w="3279">
                  <a:moveTo>
                    <a:pt x="2655" y="0"/>
                  </a:moveTo>
                  <a:cubicBezTo>
                    <a:pt x="2457" y="0"/>
                    <a:pt x="2305" y="192"/>
                    <a:pt x="1967" y="638"/>
                  </a:cubicBezTo>
                  <a:cubicBezTo>
                    <a:pt x="1269" y="1463"/>
                    <a:pt x="127" y="2034"/>
                    <a:pt x="0" y="3155"/>
                  </a:cubicBezTo>
                  <a:cubicBezTo>
                    <a:pt x="1756" y="2943"/>
                    <a:pt x="2411" y="2119"/>
                    <a:pt x="3279" y="300"/>
                  </a:cubicBezTo>
                  <a:cubicBezTo>
                    <a:pt x="2979" y="109"/>
                    <a:pt x="2804" y="0"/>
                    <a:pt x="2655"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3" name="Google Shape;6003;p33"/>
            <p:cNvSpPr/>
            <p:nvPr/>
          </p:nvSpPr>
          <p:spPr>
            <a:xfrm>
              <a:off x="-1964275" y="3977375"/>
              <a:ext cx="102600" cy="85350"/>
            </a:xfrm>
            <a:custGeom>
              <a:rect b="b" l="l" r="r" t="t"/>
              <a:pathLst>
                <a:path extrusionOk="0" h="3414" w="4104">
                  <a:moveTo>
                    <a:pt x="3439" y="0"/>
                  </a:moveTo>
                  <a:cubicBezTo>
                    <a:pt x="3010" y="0"/>
                    <a:pt x="3012" y="466"/>
                    <a:pt x="2814" y="700"/>
                  </a:cubicBezTo>
                  <a:cubicBezTo>
                    <a:pt x="2665" y="1145"/>
                    <a:pt x="1946" y="1335"/>
                    <a:pt x="1925" y="1758"/>
                  </a:cubicBezTo>
                  <a:cubicBezTo>
                    <a:pt x="1862" y="2836"/>
                    <a:pt x="635" y="2562"/>
                    <a:pt x="1" y="3090"/>
                  </a:cubicBezTo>
                  <a:cubicBezTo>
                    <a:pt x="278" y="3316"/>
                    <a:pt x="585" y="3413"/>
                    <a:pt x="902" y="3413"/>
                  </a:cubicBezTo>
                  <a:cubicBezTo>
                    <a:pt x="2401" y="3413"/>
                    <a:pt x="4103" y="1232"/>
                    <a:pt x="3702" y="45"/>
                  </a:cubicBezTo>
                  <a:cubicBezTo>
                    <a:pt x="3599" y="14"/>
                    <a:pt x="3513" y="0"/>
                    <a:pt x="3439"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4" name="Google Shape;6004;p33"/>
            <p:cNvSpPr/>
            <p:nvPr/>
          </p:nvSpPr>
          <p:spPr>
            <a:xfrm>
              <a:off x="-2311650" y="3692450"/>
              <a:ext cx="94325" cy="88925"/>
            </a:xfrm>
            <a:custGeom>
              <a:rect b="b" l="l" r="r" t="t"/>
              <a:pathLst>
                <a:path extrusionOk="0" h="3557" w="3773">
                  <a:moveTo>
                    <a:pt x="3321" y="0"/>
                  </a:moveTo>
                  <a:lnTo>
                    <a:pt x="3321" y="0"/>
                  </a:lnTo>
                  <a:cubicBezTo>
                    <a:pt x="1354" y="550"/>
                    <a:pt x="3109" y="2411"/>
                    <a:pt x="910" y="2749"/>
                  </a:cubicBezTo>
                  <a:cubicBezTo>
                    <a:pt x="635" y="2961"/>
                    <a:pt x="43" y="2686"/>
                    <a:pt x="0" y="3215"/>
                  </a:cubicBezTo>
                  <a:cubicBezTo>
                    <a:pt x="318" y="3453"/>
                    <a:pt x="646" y="3557"/>
                    <a:pt x="967" y="3557"/>
                  </a:cubicBezTo>
                  <a:cubicBezTo>
                    <a:pt x="2441" y="3557"/>
                    <a:pt x="3772" y="1372"/>
                    <a:pt x="3321"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5" name="Google Shape;6005;p33"/>
            <p:cNvSpPr/>
            <p:nvPr/>
          </p:nvSpPr>
          <p:spPr>
            <a:xfrm>
              <a:off x="-1678225" y="3763825"/>
              <a:ext cx="87800" cy="86200"/>
            </a:xfrm>
            <a:custGeom>
              <a:rect b="b" l="l" r="r" t="t"/>
              <a:pathLst>
                <a:path extrusionOk="0" h="3448" w="3512">
                  <a:moveTo>
                    <a:pt x="2538" y="0"/>
                  </a:moveTo>
                  <a:lnTo>
                    <a:pt x="2538" y="0"/>
                  </a:lnTo>
                  <a:cubicBezTo>
                    <a:pt x="2010" y="360"/>
                    <a:pt x="1777" y="1037"/>
                    <a:pt x="1016" y="1163"/>
                  </a:cubicBezTo>
                  <a:cubicBezTo>
                    <a:pt x="614" y="1375"/>
                    <a:pt x="550" y="1819"/>
                    <a:pt x="275" y="2136"/>
                  </a:cubicBezTo>
                  <a:cubicBezTo>
                    <a:pt x="0" y="2454"/>
                    <a:pt x="297" y="3448"/>
                    <a:pt x="783" y="3448"/>
                  </a:cubicBezTo>
                  <a:cubicBezTo>
                    <a:pt x="1756" y="3384"/>
                    <a:pt x="3088" y="3363"/>
                    <a:pt x="2708" y="2157"/>
                  </a:cubicBezTo>
                  <a:lnTo>
                    <a:pt x="2581" y="2115"/>
                  </a:lnTo>
                  <a:cubicBezTo>
                    <a:pt x="2242" y="2263"/>
                    <a:pt x="2306" y="2644"/>
                    <a:pt x="2010" y="2792"/>
                  </a:cubicBezTo>
                  <a:cubicBezTo>
                    <a:pt x="1919" y="2832"/>
                    <a:pt x="1780" y="2858"/>
                    <a:pt x="1669" y="2858"/>
                  </a:cubicBezTo>
                  <a:cubicBezTo>
                    <a:pt x="1547" y="2858"/>
                    <a:pt x="1458" y="2827"/>
                    <a:pt x="1502" y="2750"/>
                  </a:cubicBezTo>
                  <a:cubicBezTo>
                    <a:pt x="1735" y="2390"/>
                    <a:pt x="1291" y="1798"/>
                    <a:pt x="2010" y="1629"/>
                  </a:cubicBezTo>
                  <a:cubicBezTo>
                    <a:pt x="2581" y="1396"/>
                    <a:pt x="3511" y="296"/>
                    <a:pt x="2538"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6" name="Google Shape;6006;p33"/>
            <p:cNvSpPr/>
            <p:nvPr/>
          </p:nvSpPr>
          <p:spPr>
            <a:xfrm>
              <a:off x="-2786250" y="4057250"/>
              <a:ext cx="89275" cy="103275"/>
            </a:xfrm>
            <a:custGeom>
              <a:rect b="b" l="l" r="r" t="t"/>
              <a:pathLst>
                <a:path extrusionOk="0" h="4131" w="3571">
                  <a:moveTo>
                    <a:pt x="3320" y="1"/>
                  </a:moveTo>
                  <a:cubicBezTo>
                    <a:pt x="3281" y="1"/>
                    <a:pt x="3236" y="14"/>
                    <a:pt x="3186" y="43"/>
                  </a:cubicBezTo>
                  <a:cubicBezTo>
                    <a:pt x="1875" y="297"/>
                    <a:pt x="902" y="1799"/>
                    <a:pt x="500" y="2941"/>
                  </a:cubicBezTo>
                  <a:cubicBezTo>
                    <a:pt x="0" y="3367"/>
                    <a:pt x="808" y="4130"/>
                    <a:pt x="1326" y="4130"/>
                  </a:cubicBezTo>
                  <a:cubicBezTo>
                    <a:pt x="1553" y="4130"/>
                    <a:pt x="1725" y="3983"/>
                    <a:pt x="1705" y="3596"/>
                  </a:cubicBezTo>
                  <a:cubicBezTo>
                    <a:pt x="1748" y="3195"/>
                    <a:pt x="1134" y="2793"/>
                    <a:pt x="1473" y="2454"/>
                  </a:cubicBezTo>
                  <a:cubicBezTo>
                    <a:pt x="2107" y="1862"/>
                    <a:pt x="2424" y="1016"/>
                    <a:pt x="3334" y="614"/>
                  </a:cubicBezTo>
                  <a:cubicBezTo>
                    <a:pt x="3570" y="487"/>
                    <a:pt x="3557" y="1"/>
                    <a:pt x="3320"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7" name="Google Shape;6007;p33"/>
            <p:cNvSpPr/>
            <p:nvPr/>
          </p:nvSpPr>
          <p:spPr>
            <a:xfrm>
              <a:off x="-1699900" y="4050150"/>
              <a:ext cx="94675" cy="82875"/>
            </a:xfrm>
            <a:custGeom>
              <a:rect b="b" l="l" r="r" t="t"/>
              <a:pathLst>
                <a:path extrusionOk="0" h="3315" w="3787">
                  <a:moveTo>
                    <a:pt x="2841" y="0"/>
                  </a:moveTo>
                  <a:cubicBezTo>
                    <a:pt x="2127" y="0"/>
                    <a:pt x="1428" y="2279"/>
                    <a:pt x="952" y="2590"/>
                  </a:cubicBezTo>
                  <a:cubicBezTo>
                    <a:pt x="719" y="2759"/>
                    <a:pt x="0" y="2611"/>
                    <a:pt x="402" y="3225"/>
                  </a:cubicBezTo>
                  <a:cubicBezTo>
                    <a:pt x="528" y="3288"/>
                    <a:pt x="645" y="3315"/>
                    <a:pt x="756" y="3315"/>
                  </a:cubicBezTo>
                  <a:cubicBezTo>
                    <a:pt x="1391" y="3315"/>
                    <a:pt x="1814" y="2413"/>
                    <a:pt x="2390" y="2125"/>
                  </a:cubicBezTo>
                  <a:cubicBezTo>
                    <a:pt x="2919" y="1596"/>
                    <a:pt x="3786" y="1089"/>
                    <a:pt x="3173" y="179"/>
                  </a:cubicBezTo>
                  <a:cubicBezTo>
                    <a:pt x="3062" y="55"/>
                    <a:pt x="2952" y="0"/>
                    <a:pt x="2841"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8" name="Google Shape;6008;p33"/>
            <p:cNvSpPr/>
            <p:nvPr/>
          </p:nvSpPr>
          <p:spPr>
            <a:xfrm>
              <a:off x="-2789625" y="3788150"/>
              <a:ext cx="65050" cy="96625"/>
            </a:xfrm>
            <a:custGeom>
              <a:rect b="b" l="l" r="r" t="t"/>
              <a:pathLst>
                <a:path extrusionOk="0" h="3865" w="2602">
                  <a:moveTo>
                    <a:pt x="1840" y="0"/>
                  </a:moveTo>
                  <a:lnTo>
                    <a:pt x="1840" y="0"/>
                  </a:lnTo>
                  <a:cubicBezTo>
                    <a:pt x="1312" y="1481"/>
                    <a:pt x="1502" y="2813"/>
                    <a:pt x="0" y="3849"/>
                  </a:cubicBezTo>
                  <a:cubicBezTo>
                    <a:pt x="99" y="3859"/>
                    <a:pt x="189" y="3864"/>
                    <a:pt x="273" y="3864"/>
                  </a:cubicBezTo>
                  <a:cubicBezTo>
                    <a:pt x="1228" y="3864"/>
                    <a:pt x="1253" y="3226"/>
                    <a:pt x="1798" y="2623"/>
                  </a:cubicBezTo>
                  <a:cubicBezTo>
                    <a:pt x="2602" y="2073"/>
                    <a:pt x="2559" y="719"/>
                    <a:pt x="1840"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9" name="Google Shape;6009;p33"/>
            <p:cNvSpPr/>
            <p:nvPr/>
          </p:nvSpPr>
          <p:spPr>
            <a:xfrm>
              <a:off x="-1955800" y="3959800"/>
              <a:ext cx="84075" cy="62725"/>
            </a:xfrm>
            <a:custGeom>
              <a:rect b="b" l="l" r="r" t="t"/>
              <a:pathLst>
                <a:path extrusionOk="0" h="2509" w="3363">
                  <a:moveTo>
                    <a:pt x="2039" y="1"/>
                  </a:moveTo>
                  <a:cubicBezTo>
                    <a:pt x="1810" y="1"/>
                    <a:pt x="1590" y="17"/>
                    <a:pt x="1417" y="29"/>
                  </a:cubicBezTo>
                  <a:cubicBezTo>
                    <a:pt x="1840" y="1361"/>
                    <a:pt x="0" y="1425"/>
                    <a:pt x="402" y="2228"/>
                  </a:cubicBezTo>
                  <a:cubicBezTo>
                    <a:pt x="582" y="2430"/>
                    <a:pt x="773" y="2509"/>
                    <a:pt x="968" y="2509"/>
                  </a:cubicBezTo>
                  <a:cubicBezTo>
                    <a:pt x="1551" y="2509"/>
                    <a:pt x="2173" y="1800"/>
                    <a:pt x="2665" y="1530"/>
                  </a:cubicBezTo>
                  <a:cubicBezTo>
                    <a:pt x="2897" y="1277"/>
                    <a:pt x="2771" y="748"/>
                    <a:pt x="3363" y="748"/>
                  </a:cubicBezTo>
                  <a:cubicBezTo>
                    <a:pt x="3332" y="117"/>
                    <a:pt x="2652" y="1"/>
                    <a:pt x="2039"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0" name="Google Shape;6010;p33"/>
            <p:cNvSpPr/>
            <p:nvPr/>
          </p:nvSpPr>
          <p:spPr>
            <a:xfrm>
              <a:off x="-2043050" y="3795025"/>
              <a:ext cx="43900" cy="86200"/>
            </a:xfrm>
            <a:custGeom>
              <a:rect b="b" l="l" r="r" t="t"/>
              <a:pathLst>
                <a:path extrusionOk="0" h="3448" w="1756">
                  <a:moveTo>
                    <a:pt x="741" y="0"/>
                  </a:moveTo>
                  <a:cubicBezTo>
                    <a:pt x="587" y="0"/>
                    <a:pt x="455" y="42"/>
                    <a:pt x="402" y="233"/>
                  </a:cubicBezTo>
                  <a:cubicBezTo>
                    <a:pt x="1756" y="867"/>
                    <a:pt x="0" y="1840"/>
                    <a:pt x="212" y="2771"/>
                  </a:cubicBezTo>
                  <a:cubicBezTo>
                    <a:pt x="233" y="3045"/>
                    <a:pt x="64" y="3426"/>
                    <a:pt x="593" y="3447"/>
                  </a:cubicBezTo>
                  <a:cubicBezTo>
                    <a:pt x="1692" y="3405"/>
                    <a:pt x="1142" y="1375"/>
                    <a:pt x="1692" y="571"/>
                  </a:cubicBezTo>
                  <a:cubicBezTo>
                    <a:pt x="1354" y="486"/>
                    <a:pt x="1523" y="106"/>
                    <a:pt x="1206" y="21"/>
                  </a:cubicBezTo>
                  <a:cubicBezTo>
                    <a:pt x="1178" y="25"/>
                    <a:pt x="1149" y="27"/>
                    <a:pt x="1119" y="27"/>
                  </a:cubicBezTo>
                  <a:cubicBezTo>
                    <a:pt x="999" y="27"/>
                    <a:pt x="863" y="0"/>
                    <a:pt x="741"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1" name="Google Shape;6011;p33"/>
            <p:cNvSpPr/>
            <p:nvPr/>
          </p:nvSpPr>
          <p:spPr>
            <a:xfrm>
              <a:off x="-1207125" y="3842325"/>
              <a:ext cx="99900" cy="81125"/>
            </a:xfrm>
            <a:custGeom>
              <a:rect b="b" l="l" r="r" t="t"/>
              <a:pathLst>
                <a:path extrusionOk="0" h="3245" w="3996">
                  <a:moveTo>
                    <a:pt x="3626" y="1"/>
                  </a:moveTo>
                  <a:cubicBezTo>
                    <a:pt x="3227" y="1"/>
                    <a:pt x="2608" y="447"/>
                    <a:pt x="2813" y="857"/>
                  </a:cubicBezTo>
                  <a:cubicBezTo>
                    <a:pt x="2708" y="1788"/>
                    <a:pt x="614" y="2253"/>
                    <a:pt x="1" y="3057"/>
                  </a:cubicBezTo>
                  <a:cubicBezTo>
                    <a:pt x="184" y="3187"/>
                    <a:pt x="386" y="3245"/>
                    <a:pt x="600" y="3245"/>
                  </a:cubicBezTo>
                  <a:cubicBezTo>
                    <a:pt x="1841" y="3245"/>
                    <a:pt x="3462" y="1307"/>
                    <a:pt x="3913" y="477"/>
                  </a:cubicBezTo>
                  <a:cubicBezTo>
                    <a:pt x="3995" y="133"/>
                    <a:pt x="3843" y="1"/>
                    <a:pt x="3626"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2" name="Google Shape;6012;p33"/>
            <p:cNvSpPr/>
            <p:nvPr/>
          </p:nvSpPr>
          <p:spPr>
            <a:xfrm>
              <a:off x="-1440825" y="3903950"/>
              <a:ext cx="90450" cy="87775"/>
            </a:xfrm>
            <a:custGeom>
              <a:rect b="b" l="l" r="r" t="t"/>
              <a:pathLst>
                <a:path extrusionOk="0" h="3511" w="3618">
                  <a:moveTo>
                    <a:pt x="3045" y="1"/>
                  </a:moveTo>
                  <a:cubicBezTo>
                    <a:pt x="2929" y="1"/>
                    <a:pt x="2820" y="50"/>
                    <a:pt x="2750" y="169"/>
                  </a:cubicBezTo>
                  <a:cubicBezTo>
                    <a:pt x="2390" y="740"/>
                    <a:pt x="3152" y="1607"/>
                    <a:pt x="2221" y="1755"/>
                  </a:cubicBezTo>
                  <a:cubicBezTo>
                    <a:pt x="1735" y="2178"/>
                    <a:pt x="1" y="2728"/>
                    <a:pt x="1016" y="3511"/>
                  </a:cubicBezTo>
                  <a:cubicBezTo>
                    <a:pt x="1798" y="2876"/>
                    <a:pt x="3575" y="2601"/>
                    <a:pt x="3427" y="1396"/>
                  </a:cubicBezTo>
                  <a:cubicBezTo>
                    <a:pt x="3617" y="1078"/>
                    <a:pt x="3427" y="740"/>
                    <a:pt x="3554" y="444"/>
                  </a:cubicBezTo>
                  <a:cubicBezTo>
                    <a:pt x="3540" y="203"/>
                    <a:pt x="3279" y="1"/>
                    <a:pt x="3045"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3" name="Google Shape;6013;p33"/>
            <p:cNvSpPr/>
            <p:nvPr/>
          </p:nvSpPr>
          <p:spPr>
            <a:xfrm>
              <a:off x="-2317450" y="3668875"/>
              <a:ext cx="96225" cy="98400"/>
            </a:xfrm>
            <a:custGeom>
              <a:rect b="b" l="l" r="r" t="t"/>
              <a:pathLst>
                <a:path extrusionOk="0" h="3936" w="3849">
                  <a:moveTo>
                    <a:pt x="1791" y="0"/>
                  </a:moveTo>
                  <a:cubicBezTo>
                    <a:pt x="1353" y="0"/>
                    <a:pt x="906" y="63"/>
                    <a:pt x="825" y="457"/>
                  </a:cubicBezTo>
                  <a:cubicBezTo>
                    <a:pt x="1163" y="1091"/>
                    <a:pt x="359" y="1683"/>
                    <a:pt x="867" y="2275"/>
                  </a:cubicBezTo>
                  <a:cubicBezTo>
                    <a:pt x="874" y="2276"/>
                    <a:pt x="881" y="2276"/>
                    <a:pt x="888" y="2276"/>
                  </a:cubicBezTo>
                  <a:cubicBezTo>
                    <a:pt x="1665" y="2276"/>
                    <a:pt x="1339" y="1130"/>
                    <a:pt x="2051" y="795"/>
                  </a:cubicBezTo>
                  <a:lnTo>
                    <a:pt x="2051" y="795"/>
                  </a:lnTo>
                  <a:cubicBezTo>
                    <a:pt x="2013" y="1637"/>
                    <a:pt x="1854" y="3241"/>
                    <a:pt x="805" y="3241"/>
                  </a:cubicBezTo>
                  <a:cubicBezTo>
                    <a:pt x="695" y="3241"/>
                    <a:pt x="575" y="3223"/>
                    <a:pt x="444" y="3185"/>
                  </a:cubicBezTo>
                  <a:lnTo>
                    <a:pt x="444" y="3185"/>
                  </a:lnTo>
                  <a:cubicBezTo>
                    <a:pt x="1" y="3642"/>
                    <a:pt x="446" y="3936"/>
                    <a:pt x="907" y="3936"/>
                  </a:cubicBezTo>
                  <a:cubicBezTo>
                    <a:pt x="1151" y="3936"/>
                    <a:pt x="1398" y="3854"/>
                    <a:pt x="1523" y="3671"/>
                  </a:cubicBezTo>
                  <a:cubicBezTo>
                    <a:pt x="2009" y="3523"/>
                    <a:pt x="2284" y="3121"/>
                    <a:pt x="2643" y="2868"/>
                  </a:cubicBezTo>
                  <a:lnTo>
                    <a:pt x="2643" y="2550"/>
                  </a:lnTo>
                  <a:cubicBezTo>
                    <a:pt x="1671" y="1958"/>
                    <a:pt x="3849" y="1556"/>
                    <a:pt x="2453" y="12"/>
                  </a:cubicBezTo>
                  <a:lnTo>
                    <a:pt x="2453" y="12"/>
                  </a:lnTo>
                  <a:cubicBezTo>
                    <a:pt x="2425" y="14"/>
                    <a:pt x="2395" y="14"/>
                    <a:pt x="2363" y="14"/>
                  </a:cubicBezTo>
                  <a:cubicBezTo>
                    <a:pt x="2200" y="14"/>
                    <a:pt x="1997" y="0"/>
                    <a:pt x="1791"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4" name="Google Shape;6014;p33"/>
            <p:cNvSpPr/>
            <p:nvPr/>
          </p:nvSpPr>
          <p:spPr>
            <a:xfrm>
              <a:off x="-2754200" y="4058850"/>
              <a:ext cx="89900" cy="74375"/>
            </a:xfrm>
            <a:custGeom>
              <a:rect b="b" l="l" r="r" t="t"/>
              <a:pathLst>
                <a:path extrusionOk="0" h="2975" w="3596">
                  <a:moveTo>
                    <a:pt x="2052" y="0"/>
                  </a:moveTo>
                  <a:lnTo>
                    <a:pt x="2052" y="0"/>
                  </a:lnTo>
                  <a:cubicBezTo>
                    <a:pt x="2094" y="170"/>
                    <a:pt x="2115" y="339"/>
                    <a:pt x="1904" y="445"/>
                  </a:cubicBezTo>
                  <a:cubicBezTo>
                    <a:pt x="1333" y="762"/>
                    <a:pt x="0" y="2496"/>
                    <a:pt x="698" y="2919"/>
                  </a:cubicBezTo>
                  <a:cubicBezTo>
                    <a:pt x="785" y="2957"/>
                    <a:pt x="864" y="2974"/>
                    <a:pt x="936" y="2974"/>
                  </a:cubicBezTo>
                  <a:cubicBezTo>
                    <a:pt x="1184" y="2974"/>
                    <a:pt x="1360" y="2782"/>
                    <a:pt x="1523" y="2602"/>
                  </a:cubicBezTo>
                  <a:cubicBezTo>
                    <a:pt x="1988" y="1671"/>
                    <a:pt x="2919" y="1164"/>
                    <a:pt x="3596" y="445"/>
                  </a:cubicBezTo>
                  <a:cubicBezTo>
                    <a:pt x="3543" y="127"/>
                    <a:pt x="3268" y="80"/>
                    <a:pt x="2951" y="80"/>
                  </a:cubicBezTo>
                  <a:cubicBezTo>
                    <a:pt x="2815" y="80"/>
                    <a:pt x="2671" y="89"/>
                    <a:pt x="2534" y="89"/>
                  </a:cubicBezTo>
                  <a:cubicBezTo>
                    <a:pt x="2351" y="89"/>
                    <a:pt x="2179" y="73"/>
                    <a:pt x="2052"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5" name="Google Shape;6015;p33"/>
            <p:cNvSpPr/>
            <p:nvPr/>
          </p:nvSpPr>
          <p:spPr>
            <a:xfrm>
              <a:off x="-1445700" y="3896300"/>
              <a:ext cx="88975" cy="104875"/>
            </a:xfrm>
            <a:custGeom>
              <a:rect b="b" l="l" r="r" t="t"/>
              <a:pathLst>
                <a:path extrusionOk="0" h="4195" w="3559">
                  <a:moveTo>
                    <a:pt x="2453" y="1"/>
                  </a:moveTo>
                  <a:cubicBezTo>
                    <a:pt x="2421" y="1"/>
                    <a:pt x="2387" y="4"/>
                    <a:pt x="2353" y="10"/>
                  </a:cubicBezTo>
                  <a:cubicBezTo>
                    <a:pt x="2036" y="263"/>
                    <a:pt x="1697" y="454"/>
                    <a:pt x="1316" y="581"/>
                  </a:cubicBezTo>
                  <a:cubicBezTo>
                    <a:pt x="1278" y="1166"/>
                    <a:pt x="1545" y="1268"/>
                    <a:pt x="1822" y="1268"/>
                  </a:cubicBezTo>
                  <a:cubicBezTo>
                    <a:pt x="1970" y="1268"/>
                    <a:pt x="2120" y="1239"/>
                    <a:pt x="2229" y="1239"/>
                  </a:cubicBezTo>
                  <a:cubicBezTo>
                    <a:pt x="2366" y="1239"/>
                    <a:pt x="2436" y="1285"/>
                    <a:pt x="2353" y="1490"/>
                  </a:cubicBezTo>
                  <a:cubicBezTo>
                    <a:pt x="1972" y="2273"/>
                    <a:pt x="724" y="2357"/>
                    <a:pt x="534" y="3288"/>
                  </a:cubicBezTo>
                  <a:cubicBezTo>
                    <a:pt x="1" y="3751"/>
                    <a:pt x="212" y="4195"/>
                    <a:pt x="588" y="4195"/>
                  </a:cubicBezTo>
                  <a:cubicBezTo>
                    <a:pt x="778" y="4195"/>
                    <a:pt x="1011" y="4080"/>
                    <a:pt x="1211" y="3795"/>
                  </a:cubicBezTo>
                  <a:cubicBezTo>
                    <a:pt x="640" y="2865"/>
                    <a:pt x="2120" y="2759"/>
                    <a:pt x="2501" y="2167"/>
                  </a:cubicBezTo>
                  <a:cubicBezTo>
                    <a:pt x="3558" y="1977"/>
                    <a:pt x="2459" y="771"/>
                    <a:pt x="3241" y="285"/>
                  </a:cubicBezTo>
                  <a:cubicBezTo>
                    <a:pt x="2954" y="246"/>
                    <a:pt x="2754" y="1"/>
                    <a:pt x="2453"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6" name="Google Shape;6016;p33"/>
            <p:cNvSpPr/>
            <p:nvPr/>
          </p:nvSpPr>
          <p:spPr>
            <a:xfrm>
              <a:off x="-2068950" y="3801350"/>
              <a:ext cx="38075" cy="101025"/>
            </a:xfrm>
            <a:custGeom>
              <a:rect b="b" l="l" r="r" t="t"/>
              <a:pathLst>
                <a:path extrusionOk="0" h="4041" w="1523">
                  <a:moveTo>
                    <a:pt x="1438" y="1"/>
                  </a:moveTo>
                  <a:cubicBezTo>
                    <a:pt x="317" y="466"/>
                    <a:pt x="571" y="1629"/>
                    <a:pt x="148" y="2496"/>
                  </a:cubicBezTo>
                  <a:cubicBezTo>
                    <a:pt x="381" y="3025"/>
                    <a:pt x="0" y="3829"/>
                    <a:pt x="1015" y="4040"/>
                  </a:cubicBezTo>
                  <a:cubicBezTo>
                    <a:pt x="1332" y="3998"/>
                    <a:pt x="1311" y="3892"/>
                    <a:pt x="1184" y="3660"/>
                  </a:cubicBezTo>
                  <a:cubicBezTo>
                    <a:pt x="190" y="2412"/>
                    <a:pt x="1523" y="1270"/>
                    <a:pt x="1438"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7" name="Google Shape;6017;p33"/>
            <p:cNvSpPr/>
            <p:nvPr/>
          </p:nvSpPr>
          <p:spPr>
            <a:xfrm>
              <a:off x="-1966375" y="3961950"/>
              <a:ext cx="61350" cy="83775"/>
            </a:xfrm>
            <a:custGeom>
              <a:rect b="b" l="l" r="r" t="t"/>
              <a:pathLst>
                <a:path extrusionOk="0" h="3351" w="2454">
                  <a:moveTo>
                    <a:pt x="1687" y="0"/>
                  </a:moveTo>
                  <a:cubicBezTo>
                    <a:pt x="1476" y="0"/>
                    <a:pt x="1240" y="400"/>
                    <a:pt x="1036" y="493"/>
                  </a:cubicBezTo>
                  <a:cubicBezTo>
                    <a:pt x="1142" y="1064"/>
                    <a:pt x="656" y="1381"/>
                    <a:pt x="317" y="1762"/>
                  </a:cubicBezTo>
                  <a:cubicBezTo>
                    <a:pt x="0" y="2290"/>
                    <a:pt x="402" y="2734"/>
                    <a:pt x="571" y="3179"/>
                  </a:cubicBezTo>
                  <a:cubicBezTo>
                    <a:pt x="615" y="3310"/>
                    <a:pt x="743" y="3351"/>
                    <a:pt x="892" y="3351"/>
                  </a:cubicBezTo>
                  <a:cubicBezTo>
                    <a:pt x="1032" y="3351"/>
                    <a:pt x="1189" y="3315"/>
                    <a:pt x="1311" y="3284"/>
                  </a:cubicBezTo>
                  <a:cubicBezTo>
                    <a:pt x="1967" y="3136"/>
                    <a:pt x="1565" y="2586"/>
                    <a:pt x="1777" y="2269"/>
                  </a:cubicBezTo>
                  <a:lnTo>
                    <a:pt x="1777" y="2269"/>
                  </a:lnTo>
                  <a:cubicBezTo>
                    <a:pt x="1701" y="2283"/>
                    <a:pt x="1629" y="2289"/>
                    <a:pt x="1560" y="2289"/>
                  </a:cubicBezTo>
                  <a:cubicBezTo>
                    <a:pt x="901" y="2289"/>
                    <a:pt x="610" y="1691"/>
                    <a:pt x="1396" y="1423"/>
                  </a:cubicBezTo>
                  <a:cubicBezTo>
                    <a:pt x="2453" y="1127"/>
                    <a:pt x="2136" y="598"/>
                    <a:pt x="1777" y="27"/>
                  </a:cubicBezTo>
                  <a:cubicBezTo>
                    <a:pt x="1747" y="9"/>
                    <a:pt x="1717" y="0"/>
                    <a:pt x="1687"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8" name="Google Shape;6018;p33"/>
            <p:cNvSpPr/>
            <p:nvPr/>
          </p:nvSpPr>
          <p:spPr>
            <a:xfrm>
              <a:off x="-2808675" y="3778450"/>
              <a:ext cx="49750" cy="85475"/>
            </a:xfrm>
            <a:custGeom>
              <a:rect b="b" l="l" r="r" t="t"/>
              <a:pathLst>
                <a:path extrusionOk="0" h="3419" w="1990">
                  <a:moveTo>
                    <a:pt x="1208" y="0"/>
                  </a:moveTo>
                  <a:cubicBezTo>
                    <a:pt x="771" y="0"/>
                    <a:pt x="203" y="848"/>
                    <a:pt x="170" y="1213"/>
                  </a:cubicBezTo>
                  <a:cubicBezTo>
                    <a:pt x="149" y="1572"/>
                    <a:pt x="86" y="1932"/>
                    <a:pt x="276" y="2270"/>
                  </a:cubicBezTo>
                  <a:cubicBezTo>
                    <a:pt x="377" y="2317"/>
                    <a:pt x="456" y="2337"/>
                    <a:pt x="519" y="2337"/>
                  </a:cubicBezTo>
                  <a:cubicBezTo>
                    <a:pt x="852" y="2337"/>
                    <a:pt x="738" y="1784"/>
                    <a:pt x="1058" y="1784"/>
                  </a:cubicBezTo>
                  <a:cubicBezTo>
                    <a:pt x="1376" y="3412"/>
                    <a:pt x="191" y="2440"/>
                    <a:pt x="1" y="3137"/>
                  </a:cubicBezTo>
                  <a:cubicBezTo>
                    <a:pt x="170" y="3351"/>
                    <a:pt x="359" y="3419"/>
                    <a:pt x="551" y="3419"/>
                  </a:cubicBezTo>
                  <a:cubicBezTo>
                    <a:pt x="816" y="3419"/>
                    <a:pt x="1089" y="3292"/>
                    <a:pt x="1333" y="3243"/>
                  </a:cubicBezTo>
                  <a:cubicBezTo>
                    <a:pt x="1989" y="3095"/>
                    <a:pt x="1672" y="1551"/>
                    <a:pt x="1460" y="1086"/>
                  </a:cubicBezTo>
                  <a:cubicBezTo>
                    <a:pt x="1249" y="832"/>
                    <a:pt x="1270" y="452"/>
                    <a:pt x="1524" y="219"/>
                  </a:cubicBezTo>
                  <a:cubicBezTo>
                    <a:pt x="1437" y="64"/>
                    <a:pt x="1327" y="0"/>
                    <a:pt x="1208"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9" name="Google Shape;6019;p33"/>
            <p:cNvSpPr/>
            <p:nvPr/>
          </p:nvSpPr>
          <p:spPr>
            <a:xfrm>
              <a:off x="-1088675" y="3593575"/>
              <a:ext cx="68750" cy="87825"/>
            </a:xfrm>
            <a:custGeom>
              <a:rect b="b" l="l" r="r" t="t"/>
              <a:pathLst>
                <a:path extrusionOk="0" h="3513" w="2750">
                  <a:moveTo>
                    <a:pt x="2580" y="0"/>
                  </a:moveTo>
                  <a:lnTo>
                    <a:pt x="2580" y="0"/>
                  </a:lnTo>
                  <a:cubicBezTo>
                    <a:pt x="1544" y="64"/>
                    <a:pt x="635" y="1481"/>
                    <a:pt x="317" y="2369"/>
                  </a:cubicBezTo>
                  <a:cubicBezTo>
                    <a:pt x="0" y="2813"/>
                    <a:pt x="317" y="3194"/>
                    <a:pt x="677" y="3490"/>
                  </a:cubicBezTo>
                  <a:cubicBezTo>
                    <a:pt x="793" y="3505"/>
                    <a:pt x="890" y="3512"/>
                    <a:pt x="969" y="3512"/>
                  </a:cubicBezTo>
                  <a:cubicBezTo>
                    <a:pt x="1875" y="3512"/>
                    <a:pt x="589" y="2577"/>
                    <a:pt x="1036" y="2052"/>
                  </a:cubicBezTo>
                  <a:cubicBezTo>
                    <a:pt x="1269" y="1819"/>
                    <a:pt x="1354" y="1502"/>
                    <a:pt x="1607" y="1248"/>
                  </a:cubicBezTo>
                  <a:cubicBezTo>
                    <a:pt x="2750" y="1100"/>
                    <a:pt x="2305" y="825"/>
                    <a:pt x="2580"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0" name="Google Shape;6020;p33"/>
            <p:cNvSpPr/>
            <p:nvPr/>
          </p:nvSpPr>
          <p:spPr>
            <a:xfrm>
              <a:off x="-1974075" y="3998050"/>
              <a:ext cx="84900" cy="53525"/>
            </a:xfrm>
            <a:custGeom>
              <a:rect b="b" l="l" r="r" t="t"/>
              <a:pathLst>
                <a:path extrusionOk="0" h="2141" w="3396">
                  <a:moveTo>
                    <a:pt x="3396" y="0"/>
                  </a:moveTo>
                  <a:cubicBezTo>
                    <a:pt x="2846" y="64"/>
                    <a:pt x="2381" y="360"/>
                    <a:pt x="2085" y="804"/>
                  </a:cubicBezTo>
                  <a:cubicBezTo>
                    <a:pt x="2063" y="1058"/>
                    <a:pt x="1408" y="1100"/>
                    <a:pt x="1810" y="1502"/>
                  </a:cubicBezTo>
                  <a:cubicBezTo>
                    <a:pt x="1915" y="1629"/>
                    <a:pt x="1810" y="1756"/>
                    <a:pt x="1598" y="1777"/>
                  </a:cubicBezTo>
                  <a:cubicBezTo>
                    <a:pt x="1545" y="1777"/>
                    <a:pt x="1481" y="1778"/>
                    <a:pt x="1413" y="1778"/>
                  </a:cubicBezTo>
                  <a:cubicBezTo>
                    <a:pt x="1212" y="1778"/>
                    <a:pt x="990" y="1766"/>
                    <a:pt x="1006" y="1671"/>
                  </a:cubicBezTo>
                  <a:cubicBezTo>
                    <a:pt x="1091" y="1164"/>
                    <a:pt x="308" y="677"/>
                    <a:pt x="985" y="170"/>
                  </a:cubicBezTo>
                  <a:cubicBezTo>
                    <a:pt x="874" y="59"/>
                    <a:pt x="742" y="11"/>
                    <a:pt x="612" y="11"/>
                  </a:cubicBezTo>
                  <a:cubicBezTo>
                    <a:pt x="298" y="11"/>
                    <a:pt x="0" y="296"/>
                    <a:pt x="75" y="656"/>
                  </a:cubicBezTo>
                  <a:cubicBezTo>
                    <a:pt x="33" y="1015"/>
                    <a:pt x="329" y="1290"/>
                    <a:pt x="350" y="1650"/>
                  </a:cubicBezTo>
                  <a:cubicBezTo>
                    <a:pt x="366" y="1986"/>
                    <a:pt x="552" y="2141"/>
                    <a:pt x="844" y="2141"/>
                  </a:cubicBezTo>
                  <a:cubicBezTo>
                    <a:pt x="937" y="2141"/>
                    <a:pt x="1041" y="2125"/>
                    <a:pt x="1154" y="2094"/>
                  </a:cubicBezTo>
                  <a:cubicBezTo>
                    <a:pt x="1767" y="1904"/>
                    <a:pt x="2677" y="1967"/>
                    <a:pt x="2465" y="1015"/>
                  </a:cubicBezTo>
                  <a:cubicBezTo>
                    <a:pt x="2634" y="656"/>
                    <a:pt x="3311" y="444"/>
                    <a:pt x="3396"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1" name="Google Shape;6021;p33"/>
            <p:cNvSpPr/>
            <p:nvPr/>
          </p:nvSpPr>
          <p:spPr>
            <a:xfrm>
              <a:off x="-1722100" y="4027125"/>
              <a:ext cx="55525" cy="61375"/>
            </a:xfrm>
            <a:custGeom>
              <a:rect b="b" l="l" r="r" t="t"/>
              <a:pathLst>
                <a:path extrusionOk="0" h="2455" w="2221">
                  <a:moveTo>
                    <a:pt x="2221" y="1"/>
                  </a:moveTo>
                  <a:lnTo>
                    <a:pt x="2221" y="1"/>
                  </a:lnTo>
                  <a:cubicBezTo>
                    <a:pt x="804" y="318"/>
                    <a:pt x="360" y="1333"/>
                    <a:pt x="0" y="2390"/>
                  </a:cubicBezTo>
                  <a:cubicBezTo>
                    <a:pt x="108" y="2433"/>
                    <a:pt x="218" y="2455"/>
                    <a:pt x="327" y="2455"/>
                  </a:cubicBezTo>
                  <a:cubicBezTo>
                    <a:pt x="537" y="2455"/>
                    <a:pt x="742" y="2375"/>
                    <a:pt x="909" y="2221"/>
                  </a:cubicBezTo>
                  <a:cubicBezTo>
                    <a:pt x="1375" y="1862"/>
                    <a:pt x="1417" y="1227"/>
                    <a:pt x="2030" y="931"/>
                  </a:cubicBezTo>
                  <a:lnTo>
                    <a:pt x="2221" y="1"/>
                  </a:ln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2" name="Google Shape;6022;p33"/>
            <p:cNvSpPr/>
            <p:nvPr/>
          </p:nvSpPr>
          <p:spPr>
            <a:xfrm>
              <a:off x="-1677700" y="4028175"/>
              <a:ext cx="57125" cy="83050"/>
            </a:xfrm>
            <a:custGeom>
              <a:rect b="b" l="l" r="r" t="t"/>
              <a:pathLst>
                <a:path extrusionOk="0" h="3322" w="2285">
                  <a:moveTo>
                    <a:pt x="1735" y="1"/>
                  </a:moveTo>
                  <a:cubicBezTo>
                    <a:pt x="1396" y="149"/>
                    <a:pt x="677" y="128"/>
                    <a:pt x="1375" y="699"/>
                  </a:cubicBezTo>
                  <a:cubicBezTo>
                    <a:pt x="1841" y="1079"/>
                    <a:pt x="1" y="2327"/>
                    <a:pt x="254" y="3321"/>
                  </a:cubicBezTo>
                  <a:cubicBezTo>
                    <a:pt x="424" y="3300"/>
                    <a:pt x="614" y="3258"/>
                    <a:pt x="614" y="3131"/>
                  </a:cubicBezTo>
                  <a:cubicBezTo>
                    <a:pt x="572" y="2306"/>
                    <a:pt x="1545" y="1904"/>
                    <a:pt x="1714" y="1185"/>
                  </a:cubicBezTo>
                  <a:cubicBezTo>
                    <a:pt x="1746" y="1012"/>
                    <a:pt x="1834" y="955"/>
                    <a:pt x="1943" y="955"/>
                  </a:cubicBezTo>
                  <a:cubicBezTo>
                    <a:pt x="2048" y="955"/>
                    <a:pt x="2171" y="1007"/>
                    <a:pt x="2285" y="1058"/>
                  </a:cubicBezTo>
                  <a:cubicBezTo>
                    <a:pt x="2285" y="656"/>
                    <a:pt x="2242" y="233"/>
                    <a:pt x="1735"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3" name="Google Shape;6023;p33"/>
            <p:cNvSpPr/>
            <p:nvPr/>
          </p:nvSpPr>
          <p:spPr>
            <a:xfrm>
              <a:off x="-853400" y="3754725"/>
              <a:ext cx="70850" cy="55975"/>
            </a:xfrm>
            <a:custGeom>
              <a:rect b="b" l="l" r="r" t="t"/>
              <a:pathLst>
                <a:path extrusionOk="0" h="2239" w="2834">
                  <a:moveTo>
                    <a:pt x="2658" y="0"/>
                  </a:moveTo>
                  <a:cubicBezTo>
                    <a:pt x="2102" y="0"/>
                    <a:pt x="70" y="1639"/>
                    <a:pt x="1" y="1950"/>
                  </a:cubicBezTo>
                  <a:cubicBezTo>
                    <a:pt x="37" y="2133"/>
                    <a:pt x="200" y="2239"/>
                    <a:pt x="364" y="2239"/>
                  </a:cubicBezTo>
                  <a:cubicBezTo>
                    <a:pt x="485" y="2239"/>
                    <a:pt x="606" y="2182"/>
                    <a:pt x="677" y="2056"/>
                  </a:cubicBezTo>
                  <a:cubicBezTo>
                    <a:pt x="1248" y="1337"/>
                    <a:pt x="2285" y="1062"/>
                    <a:pt x="2771" y="280"/>
                  </a:cubicBezTo>
                  <a:cubicBezTo>
                    <a:pt x="2833" y="82"/>
                    <a:pt x="2783" y="0"/>
                    <a:pt x="2658"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4" name="Google Shape;6024;p33"/>
            <p:cNvSpPr/>
            <p:nvPr/>
          </p:nvSpPr>
          <p:spPr>
            <a:xfrm>
              <a:off x="-2343900" y="3700375"/>
              <a:ext cx="64525" cy="72450"/>
            </a:xfrm>
            <a:custGeom>
              <a:rect b="b" l="l" r="r" t="t"/>
              <a:pathLst>
                <a:path extrusionOk="0" h="2898" w="2581">
                  <a:moveTo>
                    <a:pt x="1333" y="0"/>
                  </a:moveTo>
                  <a:cubicBezTo>
                    <a:pt x="889" y="825"/>
                    <a:pt x="0" y="2454"/>
                    <a:pt x="1290" y="2898"/>
                  </a:cubicBezTo>
                  <a:cubicBezTo>
                    <a:pt x="1409" y="2752"/>
                    <a:pt x="1582" y="2736"/>
                    <a:pt x="1764" y="2736"/>
                  </a:cubicBezTo>
                  <a:cubicBezTo>
                    <a:pt x="1815" y="2736"/>
                    <a:pt x="1868" y="2737"/>
                    <a:pt x="1919" y="2737"/>
                  </a:cubicBezTo>
                  <a:cubicBezTo>
                    <a:pt x="2107" y="2737"/>
                    <a:pt x="2289" y="2720"/>
                    <a:pt x="2411" y="2559"/>
                  </a:cubicBezTo>
                  <a:cubicBezTo>
                    <a:pt x="2389" y="2558"/>
                    <a:pt x="2366" y="2557"/>
                    <a:pt x="2343" y="2557"/>
                  </a:cubicBezTo>
                  <a:cubicBezTo>
                    <a:pt x="2206" y="2557"/>
                    <a:pt x="2066" y="2580"/>
                    <a:pt x="1930" y="2580"/>
                  </a:cubicBezTo>
                  <a:cubicBezTo>
                    <a:pt x="1772" y="2580"/>
                    <a:pt x="1618" y="2549"/>
                    <a:pt x="1481" y="2411"/>
                  </a:cubicBezTo>
                  <a:cubicBezTo>
                    <a:pt x="1100" y="1629"/>
                    <a:pt x="2581" y="318"/>
                    <a:pt x="1333"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5" name="Google Shape;6025;p33"/>
            <p:cNvSpPr/>
            <p:nvPr/>
          </p:nvSpPr>
          <p:spPr>
            <a:xfrm>
              <a:off x="-1185450" y="4084450"/>
              <a:ext cx="52900" cy="46850"/>
            </a:xfrm>
            <a:custGeom>
              <a:rect b="b" l="l" r="r" t="t"/>
              <a:pathLst>
                <a:path extrusionOk="0" h="1874" w="2116">
                  <a:moveTo>
                    <a:pt x="1619" y="1"/>
                  </a:moveTo>
                  <a:cubicBezTo>
                    <a:pt x="1160" y="1"/>
                    <a:pt x="641" y="525"/>
                    <a:pt x="276" y="753"/>
                  </a:cubicBezTo>
                  <a:cubicBezTo>
                    <a:pt x="1" y="1049"/>
                    <a:pt x="170" y="1578"/>
                    <a:pt x="445" y="1874"/>
                  </a:cubicBezTo>
                  <a:cubicBezTo>
                    <a:pt x="1291" y="1578"/>
                    <a:pt x="1650" y="880"/>
                    <a:pt x="2116" y="288"/>
                  </a:cubicBezTo>
                  <a:cubicBezTo>
                    <a:pt x="1967" y="80"/>
                    <a:pt x="1798" y="1"/>
                    <a:pt x="1619"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6" name="Google Shape;6026;p33"/>
            <p:cNvSpPr/>
            <p:nvPr/>
          </p:nvSpPr>
          <p:spPr>
            <a:xfrm>
              <a:off x="-1229250" y="4107250"/>
              <a:ext cx="54925" cy="33150"/>
            </a:xfrm>
            <a:custGeom>
              <a:rect b="b" l="l" r="r" t="t"/>
              <a:pathLst>
                <a:path extrusionOk="0" h="1326" w="2197">
                  <a:moveTo>
                    <a:pt x="256" y="1"/>
                  </a:moveTo>
                  <a:cubicBezTo>
                    <a:pt x="0" y="1"/>
                    <a:pt x="44" y="176"/>
                    <a:pt x="167" y="666"/>
                  </a:cubicBezTo>
                  <a:cubicBezTo>
                    <a:pt x="615" y="1114"/>
                    <a:pt x="919" y="1326"/>
                    <a:pt x="1254" y="1326"/>
                  </a:cubicBezTo>
                  <a:cubicBezTo>
                    <a:pt x="1519" y="1326"/>
                    <a:pt x="1804" y="1193"/>
                    <a:pt x="2197" y="941"/>
                  </a:cubicBezTo>
                  <a:lnTo>
                    <a:pt x="2197" y="327"/>
                  </a:lnTo>
                  <a:cubicBezTo>
                    <a:pt x="1816" y="95"/>
                    <a:pt x="1372" y="264"/>
                    <a:pt x="991" y="137"/>
                  </a:cubicBezTo>
                  <a:cubicBezTo>
                    <a:pt x="630" y="54"/>
                    <a:pt x="397" y="1"/>
                    <a:pt x="256"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7" name="Google Shape;6027;p33"/>
            <p:cNvSpPr/>
            <p:nvPr/>
          </p:nvSpPr>
          <p:spPr>
            <a:xfrm>
              <a:off x="-1212950" y="3839725"/>
              <a:ext cx="111600" cy="76650"/>
            </a:xfrm>
            <a:custGeom>
              <a:rect b="b" l="l" r="r" t="t"/>
              <a:pathLst>
                <a:path extrusionOk="0" h="3066" w="4464">
                  <a:moveTo>
                    <a:pt x="3772" y="1"/>
                  </a:moveTo>
                  <a:cubicBezTo>
                    <a:pt x="2618" y="1"/>
                    <a:pt x="3318" y="1426"/>
                    <a:pt x="1947" y="1554"/>
                  </a:cubicBezTo>
                  <a:cubicBezTo>
                    <a:pt x="1926" y="2463"/>
                    <a:pt x="487" y="2146"/>
                    <a:pt x="1" y="2696"/>
                  </a:cubicBezTo>
                  <a:cubicBezTo>
                    <a:pt x="87" y="2953"/>
                    <a:pt x="240" y="3065"/>
                    <a:pt x="448" y="3065"/>
                  </a:cubicBezTo>
                  <a:cubicBezTo>
                    <a:pt x="548" y="3065"/>
                    <a:pt x="660" y="3040"/>
                    <a:pt x="784" y="2992"/>
                  </a:cubicBezTo>
                  <a:cubicBezTo>
                    <a:pt x="1439" y="2082"/>
                    <a:pt x="3279" y="2082"/>
                    <a:pt x="3173" y="729"/>
                  </a:cubicBezTo>
                  <a:cubicBezTo>
                    <a:pt x="3122" y="484"/>
                    <a:pt x="3487" y="270"/>
                    <a:pt x="3784" y="270"/>
                  </a:cubicBezTo>
                  <a:cubicBezTo>
                    <a:pt x="3975" y="270"/>
                    <a:pt x="4138" y="358"/>
                    <a:pt x="4146" y="581"/>
                  </a:cubicBezTo>
                  <a:cubicBezTo>
                    <a:pt x="4358" y="475"/>
                    <a:pt x="4379" y="263"/>
                    <a:pt x="4464" y="115"/>
                  </a:cubicBezTo>
                  <a:cubicBezTo>
                    <a:pt x="4178" y="35"/>
                    <a:pt x="3952" y="1"/>
                    <a:pt x="3772"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8" name="Google Shape;6028;p33"/>
            <p:cNvSpPr/>
            <p:nvPr/>
          </p:nvSpPr>
          <p:spPr>
            <a:xfrm>
              <a:off x="-1453300" y="3905525"/>
              <a:ext cx="62725" cy="53325"/>
            </a:xfrm>
            <a:custGeom>
              <a:rect b="b" l="l" r="r" t="t"/>
              <a:pathLst>
                <a:path extrusionOk="0" h="2133" w="2509">
                  <a:moveTo>
                    <a:pt x="1684" y="0"/>
                  </a:moveTo>
                  <a:cubicBezTo>
                    <a:pt x="1113" y="275"/>
                    <a:pt x="605" y="656"/>
                    <a:pt x="182" y="1142"/>
                  </a:cubicBezTo>
                  <a:cubicBezTo>
                    <a:pt x="0" y="1753"/>
                    <a:pt x="42" y="2133"/>
                    <a:pt x="273" y="2133"/>
                  </a:cubicBezTo>
                  <a:cubicBezTo>
                    <a:pt x="418" y="2133"/>
                    <a:pt x="637" y="1984"/>
                    <a:pt x="923" y="1650"/>
                  </a:cubicBezTo>
                  <a:cubicBezTo>
                    <a:pt x="1853" y="1290"/>
                    <a:pt x="2509" y="1311"/>
                    <a:pt x="1684" y="191"/>
                  </a:cubicBezTo>
                  <a:cubicBezTo>
                    <a:pt x="1747" y="169"/>
                    <a:pt x="1769" y="42"/>
                    <a:pt x="1684"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9" name="Google Shape;6029;p33"/>
            <p:cNvSpPr/>
            <p:nvPr/>
          </p:nvSpPr>
          <p:spPr>
            <a:xfrm>
              <a:off x="-1616375" y="3758075"/>
              <a:ext cx="48150" cy="53125"/>
            </a:xfrm>
            <a:custGeom>
              <a:rect b="b" l="l" r="r" t="t"/>
              <a:pathLst>
                <a:path extrusionOk="0" h="2125" w="1926">
                  <a:moveTo>
                    <a:pt x="769" y="0"/>
                  </a:moveTo>
                  <a:cubicBezTo>
                    <a:pt x="512" y="0"/>
                    <a:pt x="248" y="64"/>
                    <a:pt x="1" y="188"/>
                  </a:cubicBezTo>
                  <a:cubicBezTo>
                    <a:pt x="149" y="442"/>
                    <a:pt x="487" y="590"/>
                    <a:pt x="234" y="928"/>
                  </a:cubicBezTo>
                  <a:cubicBezTo>
                    <a:pt x="593" y="1288"/>
                    <a:pt x="276" y="1732"/>
                    <a:pt x="466" y="2112"/>
                  </a:cubicBezTo>
                  <a:cubicBezTo>
                    <a:pt x="516" y="2121"/>
                    <a:pt x="562" y="2125"/>
                    <a:pt x="605" y="2125"/>
                  </a:cubicBezTo>
                  <a:cubicBezTo>
                    <a:pt x="1453" y="2125"/>
                    <a:pt x="1000" y="611"/>
                    <a:pt x="1926" y="611"/>
                  </a:cubicBezTo>
                  <a:cubicBezTo>
                    <a:pt x="1644" y="195"/>
                    <a:pt x="1217" y="0"/>
                    <a:pt x="769"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0" name="Google Shape;6030;p33"/>
            <p:cNvSpPr/>
            <p:nvPr/>
          </p:nvSpPr>
          <p:spPr>
            <a:xfrm>
              <a:off x="-1733750" y="4083050"/>
              <a:ext cx="57675" cy="47200"/>
            </a:xfrm>
            <a:custGeom>
              <a:rect b="b" l="l" r="r" t="t"/>
              <a:pathLst>
                <a:path extrusionOk="0" h="1888" w="2307">
                  <a:moveTo>
                    <a:pt x="1083" y="0"/>
                  </a:moveTo>
                  <a:cubicBezTo>
                    <a:pt x="871" y="0"/>
                    <a:pt x="661" y="47"/>
                    <a:pt x="466" y="153"/>
                  </a:cubicBezTo>
                  <a:lnTo>
                    <a:pt x="445" y="153"/>
                  </a:lnTo>
                  <a:cubicBezTo>
                    <a:pt x="1" y="1549"/>
                    <a:pt x="530" y="1613"/>
                    <a:pt x="1756" y="1888"/>
                  </a:cubicBezTo>
                  <a:cubicBezTo>
                    <a:pt x="1650" y="1486"/>
                    <a:pt x="2116" y="1486"/>
                    <a:pt x="2306" y="1274"/>
                  </a:cubicBezTo>
                  <a:lnTo>
                    <a:pt x="2306" y="1274"/>
                  </a:lnTo>
                  <a:cubicBezTo>
                    <a:pt x="2229" y="1288"/>
                    <a:pt x="2154" y="1295"/>
                    <a:pt x="2084" y="1295"/>
                  </a:cubicBezTo>
                  <a:cubicBezTo>
                    <a:pt x="1400" y="1295"/>
                    <a:pt x="1034" y="676"/>
                    <a:pt x="1206" y="5"/>
                  </a:cubicBezTo>
                  <a:cubicBezTo>
                    <a:pt x="1165" y="2"/>
                    <a:pt x="1124" y="0"/>
                    <a:pt x="1083"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1" name="Google Shape;6031;p33"/>
            <p:cNvSpPr/>
            <p:nvPr/>
          </p:nvSpPr>
          <p:spPr>
            <a:xfrm>
              <a:off x="-1208000" y="3821450"/>
              <a:ext cx="62225" cy="45350"/>
            </a:xfrm>
            <a:custGeom>
              <a:rect b="b" l="l" r="r" t="t"/>
              <a:pathLst>
                <a:path extrusionOk="0" h="1814" w="2489">
                  <a:moveTo>
                    <a:pt x="1897" y="0"/>
                  </a:moveTo>
                  <a:lnTo>
                    <a:pt x="839" y="677"/>
                  </a:lnTo>
                  <a:cubicBezTo>
                    <a:pt x="879" y="933"/>
                    <a:pt x="1" y="1813"/>
                    <a:pt x="478" y="1813"/>
                  </a:cubicBezTo>
                  <a:cubicBezTo>
                    <a:pt x="513" y="1813"/>
                    <a:pt x="556" y="1808"/>
                    <a:pt x="607" y="1798"/>
                  </a:cubicBezTo>
                  <a:cubicBezTo>
                    <a:pt x="1262" y="1312"/>
                    <a:pt x="2489" y="1164"/>
                    <a:pt x="1897"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2" name="Google Shape;6032;p33"/>
            <p:cNvSpPr/>
            <p:nvPr/>
          </p:nvSpPr>
          <p:spPr>
            <a:xfrm>
              <a:off x="-2325400" y="3681825"/>
              <a:ext cx="40100" cy="78850"/>
            </a:xfrm>
            <a:custGeom>
              <a:rect b="b" l="l" r="r" t="t"/>
              <a:pathLst>
                <a:path extrusionOk="0" h="3154" w="1604">
                  <a:moveTo>
                    <a:pt x="1244" y="1"/>
                  </a:moveTo>
                  <a:cubicBezTo>
                    <a:pt x="939" y="1"/>
                    <a:pt x="529" y="310"/>
                    <a:pt x="593" y="742"/>
                  </a:cubicBezTo>
                  <a:cubicBezTo>
                    <a:pt x="1587" y="1313"/>
                    <a:pt x="1" y="2307"/>
                    <a:pt x="741" y="3153"/>
                  </a:cubicBezTo>
                  <a:cubicBezTo>
                    <a:pt x="698" y="2942"/>
                    <a:pt x="804" y="2709"/>
                    <a:pt x="1016" y="2603"/>
                  </a:cubicBezTo>
                  <a:cubicBezTo>
                    <a:pt x="1143" y="2328"/>
                    <a:pt x="1164" y="2011"/>
                    <a:pt x="1121" y="1715"/>
                  </a:cubicBezTo>
                  <a:cubicBezTo>
                    <a:pt x="1396" y="1334"/>
                    <a:pt x="1143" y="827"/>
                    <a:pt x="1544" y="467"/>
                  </a:cubicBezTo>
                  <a:cubicBezTo>
                    <a:pt x="1604" y="138"/>
                    <a:pt x="1447" y="1"/>
                    <a:pt x="1244"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3" name="Google Shape;6033;p33"/>
            <p:cNvSpPr/>
            <p:nvPr/>
          </p:nvSpPr>
          <p:spPr>
            <a:xfrm>
              <a:off x="-1236725" y="4088800"/>
              <a:ext cx="61875" cy="35100"/>
            </a:xfrm>
            <a:custGeom>
              <a:rect b="b" l="l" r="r" t="t"/>
              <a:pathLst>
                <a:path extrusionOk="0" h="1404" w="2475">
                  <a:moveTo>
                    <a:pt x="1116" y="0"/>
                  </a:moveTo>
                  <a:cubicBezTo>
                    <a:pt x="773" y="0"/>
                    <a:pt x="529" y="325"/>
                    <a:pt x="191" y="325"/>
                  </a:cubicBezTo>
                  <a:cubicBezTo>
                    <a:pt x="106" y="706"/>
                    <a:pt x="0" y="1171"/>
                    <a:pt x="444" y="1404"/>
                  </a:cubicBezTo>
                  <a:cubicBezTo>
                    <a:pt x="396" y="1017"/>
                    <a:pt x="483" y="906"/>
                    <a:pt x="623" y="906"/>
                  </a:cubicBezTo>
                  <a:cubicBezTo>
                    <a:pt x="809" y="906"/>
                    <a:pt x="1087" y="1099"/>
                    <a:pt x="1269" y="1099"/>
                  </a:cubicBezTo>
                  <a:cubicBezTo>
                    <a:pt x="1310" y="1099"/>
                    <a:pt x="1346" y="1090"/>
                    <a:pt x="1375" y="1065"/>
                  </a:cubicBezTo>
                  <a:cubicBezTo>
                    <a:pt x="1476" y="964"/>
                    <a:pt x="1364" y="747"/>
                    <a:pt x="1503" y="747"/>
                  </a:cubicBezTo>
                  <a:cubicBezTo>
                    <a:pt x="1509" y="747"/>
                    <a:pt x="1516" y="747"/>
                    <a:pt x="1523" y="748"/>
                  </a:cubicBezTo>
                  <a:cubicBezTo>
                    <a:pt x="1692" y="769"/>
                    <a:pt x="1523" y="960"/>
                    <a:pt x="1565" y="1065"/>
                  </a:cubicBezTo>
                  <a:cubicBezTo>
                    <a:pt x="1648" y="1148"/>
                    <a:pt x="1733" y="1176"/>
                    <a:pt x="1818" y="1176"/>
                  </a:cubicBezTo>
                  <a:cubicBezTo>
                    <a:pt x="2000" y="1176"/>
                    <a:pt x="2186" y="1047"/>
                    <a:pt x="2366" y="1047"/>
                  </a:cubicBezTo>
                  <a:cubicBezTo>
                    <a:pt x="2402" y="1047"/>
                    <a:pt x="2439" y="1053"/>
                    <a:pt x="2475" y="1065"/>
                  </a:cubicBezTo>
                  <a:cubicBezTo>
                    <a:pt x="2390" y="473"/>
                    <a:pt x="1967" y="177"/>
                    <a:pt x="1396" y="71"/>
                  </a:cubicBezTo>
                  <a:cubicBezTo>
                    <a:pt x="1295" y="21"/>
                    <a:pt x="1202" y="0"/>
                    <a:pt x="1116"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4" name="Google Shape;6034;p33"/>
            <p:cNvSpPr/>
            <p:nvPr/>
          </p:nvSpPr>
          <p:spPr>
            <a:xfrm>
              <a:off x="-1155825" y="4050400"/>
              <a:ext cx="40725" cy="41250"/>
            </a:xfrm>
            <a:custGeom>
              <a:rect b="b" l="l" r="r" t="t"/>
              <a:pathLst>
                <a:path extrusionOk="0" h="1650" w="1629">
                  <a:moveTo>
                    <a:pt x="1354" y="0"/>
                  </a:moveTo>
                  <a:lnTo>
                    <a:pt x="1354" y="0"/>
                  </a:lnTo>
                  <a:cubicBezTo>
                    <a:pt x="635" y="973"/>
                    <a:pt x="635" y="973"/>
                    <a:pt x="0" y="994"/>
                  </a:cubicBezTo>
                  <a:lnTo>
                    <a:pt x="0" y="1481"/>
                  </a:lnTo>
                  <a:cubicBezTo>
                    <a:pt x="88" y="1528"/>
                    <a:pt x="188" y="1539"/>
                    <a:pt x="291" y="1539"/>
                  </a:cubicBezTo>
                  <a:cubicBezTo>
                    <a:pt x="372" y="1539"/>
                    <a:pt x="455" y="1532"/>
                    <a:pt x="538" y="1532"/>
                  </a:cubicBezTo>
                  <a:cubicBezTo>
                    <a:pt x="677" y="1532"/>
                    <a:pt x="813" y="1551"/>
                    <a:pt x="931" y="1650"/>
                  </a:cubicBezTo>
                  <a:cubicBezTo>
                    <a:pt x="1375" y="1438"/>
                    <a:pt x="1438" y="1036"/>
                    <a:pt x="1607" y="677"/>
                  </a:cubicBezTo>
                  <a:cubicBezTo>
                    <a:pt x="1311" y="529"/>
                    <a:pt x="1629" y="169"/>
                    <a:pt x="1354"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5" name="Google Shape;6035;p33"/>
            <p:cNvSpPr/>
            <p:nvPr/>
          </p:nvSpPr>
          <p:spPr>
            <a:xfrm>
              <a:off x="-2706625" y="4069925"/>
              <a:ext cx="49725" cy="45725"/>
            </a:xfrm>
            <a:custGeom>
              <a:rect b="b" l="l" r="r" t="t"/>
              <a:pathLst>
                <a:path extrusionOk="0" h="1829" w="1989">
                  <a:moveTo>
                    <a:pt x="1658" y="1"/>
                  </a:moveTo>
                  <a:cubicBezTo>
                    <a:pt x="1179" y="1"/>
                    <a:pt x="1051" y="430"/>
                    <a:pt x="741" y="657"/>
                  </a:cubicBezTo>
                  <a:cubicBezTo>
                    <a:pt x="403" y="996"/>
                    <a:pt x="85" y="1355"/>
                    <a:pt x="1" y="1799"/>
                  </a:cubicBezTo>
                  <a:cubicBezTo>
                    <a:pt x="67" y="1819"/>
                    <a:pt x="128" y="1828"/>
                    <a:pt x="184" y="1828"/>
                  </a:cubicBezTo>
                  <a:cubicBezTo>
                    <a:pt x="724" y="1828"/>
                    <a:pt x="848" y="997"/>
                    <a:pt x="1372" y="997"/>
                  </a:cubicBezTo>
                  <a:cubicBezTo>
                    <a:pt x="1490" y="997"/>
                    <a:pt x="1629" y="1039"/>
                    <a:pt x="1799" y="1144"/>
                  </a:cubicBezTo>
                  <a:cubicBezTo>
                    <a:pt x="1735" y="763"/>
                    <a:pt x="1989" y="361"/>
                    <a:pt x="1693" y="2"/>
                  </a:cubicBezTo>
                  <a:cubicBezTo>
                    <a:pt x="1681" y="1"/>
                    <a:pt x="1670" y="1"/>
                    <a:pt x="1658"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6" name="Google Shape;6036;p33"/>
            <p:cNvSpPr/>
            <p:nvPr/>
          </p:nvSpPr>
          <p:spPr>
            <a:xfrm>
              <a:off x="-2283100" y="3669175"/>
              <a:ext cx="56600" cy="63475"/>
            </a:xfrm>
            <a:custGeom>
              <a:rect b="b" l="l" r="r" t="t"/>
              <a:pathLst>
                <a:path extrusionOk="0" h="2539" w="2264">
                  <a:moveTo>
                    <a:pt x="1079" y="0"/>
                  </a:moveTo>
                  <a:cubicBezTo>
                    <a:pt x="1037" y="127"/>
                    <a:pt x="931" y="318"/>
                    <a:pt x="973" y="360"/>
                  </a:cubicBezTo>
                  <a:cubicBezTo>
                    <a:pt x="2264" y="1185"/>
                    <a:pt x="1" y="2094"/>
                    <a:pt x="1269" y="2538"/>
                  </a:cubicBezTo>
                  <a:cubicBezTo>
                    <a:pt x="1058" y="1798"/>
                    <a:pt x="1735" y="1417"/>
                    <a:pt x="2179" y="931"/>
                  </a:cubicBezTo>
                  <a:cubicBezTo>
                    <a:pt x="1883" y="529"/>
                    <a:pt x="1523" y="212"/>
                    <a:pt x="1079"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7" name="Google Shape;6037;p33"/>
            <p:cNvSpPr/>
            <p:nvPr/>
          </p:nvSpPr>
          <p:spPr>
            <a:xfrm>
              <a:off x="-792475" y="3742675"/>
              <a:ext cx="64400" cy="38575"/>
            </a:xfrm>
            <a:custGeom>
              <a:rect b="b" l="l" r="r" t="t"/>
              <a:pathLst>
                <a:path extrusionOk="0" h="1543" w="2576">
                  <a:moveTo>
                    <a:pt x="1244" y="0"/>
                  </a:moveTo>
                  <a:lnTo>
                    <a:pt x="1032" y="43"/>
                  </a:lnTo>
                  <a:cubicBezTo>
                    <a:pt x="1" y="909"/>
                    <a:pt x="355" y="1543"/>
                    <a:pt x="1021" y="1543"/>
                  </a:cubicBezTo>
                  <a:cubicBezTo>
                    <a:pt x="1378" y="1543"/>
                    <a:pt x="1826" y="1360"/>
                    <a:pt x="2195" y="931"/>
                  </a:cubicBezTo>
                  <a:lnTo>
                    <a:pt x="2365" y="910"/>
                  </a:lnTo>
                  <a:cubicBezTo>
                    <a:pt x="2576" y="762"/>
                    <a:pt x="2428" y="529"/>
                    <a:pt x="2195" y="529"/>
                  </a:cubicBezTo>
                  <a:cubicBezTo>
                    <a:pt x="2117" y="550"/>
                    <a:pt x="2047" y="560"/>
                    <a:pt x="1984" y="560"/>
                  </a:cubicBezTo>
                  <a:cubicBezTo>
                    <a:pt x="1606" y="560"/>
                    <a:pt x="1479" y="218"/>
                    <a:pt x="1244"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8" name="Google Shape;6038;p33"/>
            <p:cNvSpPr/>
            <p:nvPr/>
          </p:nvSpPr>
          <p:spPr>
            <a:xfrm>
              <a:off x="-1240425" y="3873700"/>
              <a:ext cx="47600" cy="44775"/>
            </a:xfrm>
            <a:custGeom>
              <a:rect b="b" l="l" r="r" t="t"/>
              <a:pathLst>
                <a:path extrusionOk="0" h="1791" w="1904">
                  <a:moveTo>
                    <a:pt x="882" y="1"/>
                  </a:moveTo>
                  <a:cubicBezTo>
                    <a:pt x="710" y="1"/>
                    <a:pt x="531" y="143"/>
                    <a:pt x="402" y="512"/>
                  </a:cubicBezTo>
                  <a:cubicBezTo>
                    <a:pt x="0" y="1098"/>
                    <a:pt x="805" y="1790"/>
                    <a:pt x="1452" y="1790"/>
                  </a:cubicBezTo>
                  <a:cubicBezTo>
                    <a:pt x="1622" y="1790"/>
                    <a:pt x="1780" y="1743"/>
                    <a:pt x="1904" y="1633"/>
                  </a:cubicBezTo>
                  <a:cubicBezTo>
                    <a:pt x="1586" y="1633"/>
                    <a:pt x="1290" y="1612"/>
                    <a:pt x="1163" y="1294"/>
                  </a:cubicBezTo>
                  <a:cubicBezTo>
                    <a:pt x="1673" y="844"/>
                    <a:pt x="1301" y="1"/>
                    <a:pt x="882"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9" name="Google Shape;6039;p33"/>
            <p:cNvSpPr/>
            <p:nvPr/>
          </p:nvSpPr>
          <p:spPr>
            <a:xfrm>
              <a:off x="-1146850" y="3808550"/>
              <a:ext cx="59925" cy="25625"/>
            </a:xfrm>
            <a:custGeom>
              <a:rect b="b" l="l" r="r" t="t"/>
              <a:pathLst>
                <a:path extrusionOk="0" h="1025" w="2397">
                  <a:moveTo>
                    <a:pt x="1087" y="0"/>
                  </a:moveTo>
                  <a:cubicBezTo>
                    <a:pt x="682" y="0"/>
                    <a:pt x="250" y="94"/>
                    <a:pt x="1" y="242"/>
                  </a:cubicBezTo>
                  <a:cubicBezTo>
                    <a:pt x="593" y="538"/>
                    <a:pt x="1333" y="580"/>
                    <a:pt x="1862" y="1024"/>
                  </a:cubicBezTo>
                  <a:cubicBezTo>
                    <a:pt x="2396" y="276"/>
                    <a:pt x="1782" y="0"/>
                    <a:pt x="1087"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0" name="Google Shape;6040;p33"/>
            <p:cNvSpPr/>
            <p:nvPr/>
          </p:nvSpPr>
          <p:spPr>
            <a:xfrm>
              <a:off x="-1169575" y="4020525"/>
              <a:ext cx="55000" cy="23225"/>
            </a:xfrm>
            <a:custGeom>
              <a:rect b="b" l="l" r="r" t="t"/>
              <a:pathLst>
                <a:path extrusionOk="0" h="929" w="2200">
                  <a:moveTo>
                    <a:pt x="1519" y="0"/>
                  </a:moveTo>
                  <a:cubicBezTo>
                    <a:pt x="1011" y="0"/>
                    <a:pt x="375" y="354"/>
                    <a:pt x="0" y="582"/>
                  </a:cubicBezTo>
                  <a:cubicBezTo>
                    <a:pt x="71" y="565"/>
                    <a:pt x="137" y="558"/>
                    <a:pt x="200" y="558"/>
                  </a:cubicBezTo>
                  <a:cubicBezTo>
                    <a:pt x="652" y="558"/>
                    <a:pt x="921" y="928"/>
                    <a:pt x="1243" y="928"/>
                  </a:cubicBezTo>
                  <a:cubicBezTo>
                    <a:pt x="1399" y="928"/>
                    <a:pt x="1568" y="841"/>
                    <a:pt x="1777" y="582"/>
                  </a:cubicBezTo>
                  <a:cubicBezTo>
                    <a:pt x="1865" y="494"/>
                    <a:pt x="1997" y="450"/>
                    <a:pt x="2124" y="450"/>
                  </a:cubicBezTo>
                  <a:cubicBezTo>
                    <a:pt x="2150" y="450"/>
                    <a:pt x="2175" y="451"/>
                    <a:pt x="2200" y="455"/>
                  </a:cubicBezTo>
                  <a:cubicBezTo>
                    <a:pt x="2068" y="120"/>
                    <a:pt x="1815" y="0"/>
                    <a:pt x="1519"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1" name="Google Shape;6041;p33"/>
            <p:cNvSpPr/>
            <p:nvPr/>
          </p:nvSpPr>
          <p:spPr>
            <a:xfrm>
              <a:off x="-745525" y="3725025"/>
              <a:ext cx="41775" cy="41450"/>
            </a:xfrm>
            <a:custGeom>
              <a:rect b="b" l="l" r="r" t="t"/>
              <a:pathLst>
                <a:path extrusionOk="0" h="1658" w="1671">
                  <a:moveTo>
                    <a:pt x="624" y="1"/>
                  </a:moveTo>
                  <a:cubicBezTo>
                    <a:pt x="459" y="1"/>
                    <a:pt x="286" y="63"/>
                    <a:pt x="106" y="177"/>
                  </a:cubicBezTo>
                  <a:cubicBezTo>
                    <a:pt x="0" y="495"/>
                    <a:pt x="529" y="643"/>
                    <a:pt x="381" y="981"/>
                  </a:cubicBezTo>
                  <a:cubicBezTo>
                    <a:pt x="360" y="1087"/>
                    <a:pt x="402" y="1193"/>
                    <a:pt x="465" y="1277"/>
                  </a:cubicBezTo>
                  <a:lnTo>
                    <a:pt x="487" y="1616"/>
                  </a:lnTo>
                  <a:cubicBezTo>
                    <a:pt x="550" y="1637"/>
                    <a:pt x="592" y="1637"/>
                    <a:pt x="656" y="1658"/>
                  </a:cubicBezTo>
                  <a:cubicBezTo>
                    <a:pt x="952" y="1256"/>
                    <a:pt x="1671" y="854"/>
                    <a:pt x="1206" y="304"/>
                  </a:cubicBezTo>
                  <a:cubicBezTo>
                    <a:pt x="1019" y="95"/>
                    <a:pt x="827" y="1"/>
                    <a:pt x="624"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2" name="Google Shape;6042;p33"/>
            <p:cNvSpPr/>
            <p:nvPr/>
          </p:nvSpPr>
          <p:spPr>
            <a:xfrm>
              <a:off x="-2762125" y="4128650"/>
              <a:ext cx="51300" cy="41350"/>
            </a:xfrm>
            <a:custGeom>
              <a:rect b="b" l="l" r="r" t="t"/>
              <a:pathLst>
                <a:path extrusionOk="0" h="1654" w="2052">
                  <a:moveTo>
                    <a:pt x="1946" y="0"/>
                  </a:moveTo>
                  <a:cubicBezTo>
                    <a:pt x="1396" y="21"/>
                    <a:pt x="1015" y="381"/>
                    <a:pt x="550" y="550"/>
                  </a:cubicBezTo>
                  <a:cubicBezTo>
                    <a:pt x="570" y="862"/>
                    <a:pt x="589" y="1192"/>
                    <a:pt x="128" y="1192"/>
                  </a:cubicBezTo>
                  <a:cubicBezTo>
                    <a:pt x="89" y="1192"/>
                    <a:pt x="46" y="1189"/>
                    <a:pt x="0" y="1185"/>
                  </a:cubicBezTo>
                  <a:lnTo>
                    <a:pt x="0" y="1185"/>
                  </a:lnTo>
                  <a:cubicBezTo>
                    <a:pt x="218" y="1363"/>
                    <a:pt x="325" y="1654"/>
                    <a:pt x="670" y="1654"/>
                  </a:cubicBezTo>
                  <a:cubicBezTo>
                    <a:pt x="692" y="1654"/>
                    <a:pt x="716" y="1652"/>
                    <a:pt x="740" y="1650"/>
                  </a:cubicBezTo>
                  <a:cubicBezTo>
                    <a:pt x="1290" y="1185"/>
                    <a:pt x="1354" y="444"/>
                    <a:pt x="2052" y="64"/>
                  </a:cubicBezTo>
                  <a:lnTo>
                    <a:pt x="1946" y="0"/>
                  </a:ln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3" name="Google Shape;6043;p33"/>
            <p:cNvSpPr/>
            <p:nvPr/>
          </p:nvSpPr>
          <p:spPr>
            <a:xfrm>
              <a:off x="-1231025" y="4054625"/>
              <a:ext cx="54075" cy="42050"/>
            </a:xfrm>
            <a:custGeom>
              <a:rect b="b" l="l" r="r" t="t"/>
              <a:pathLst>
                <a:path extrusionOk="0" h="1682" w="2163">
                  <a:moveTo>
                    <a:pt x="1908" y="0"/>
                  </a:moveTo>
                  <a:cubicBezTo>
                    <a:pt x="1253" y="0"/>
                    <a:pt x="1232" y="804"/>
                    <a:pt x="576" y="804"/>
                  </a:cubicBezTo>
                  <a:cubicBezTo>
                    <a:pt x="407" y="1015"/>
                    <a:pt x="216" y="1248"/>
                    <a:pt x="26" y="1460"/>
                  </a:cubicBezTo>
                  <a:cubicBezTo>
                    <a:pt x="1" y="1625"/>
                    <a:pt x="71" y="1682"/>
                    <a:pt x="189" y="1682"/>
                  </a:cubicBezTo>
                  <a:cubicBezTo>
                    <a:pt x="438" y="1682"/>
                    <a:pt x="899" y="1431"/>
                    <a:pt x="1113" y="1431"/>
                  </a:cubicBezTo>
                  <a:cubicBezTo>
                    <a:pt x="1134" y="1431"/>
                    <a:pt x="1152" y="1433"/>
                    <a:pt x="1168" y="1438"/>
                  </a:cubicBezTo>
                  <a:cubicBezTo>
                    <a:pt x="1337" y="1100"/>
                    <a:pt x="1464" y="719"/>
                    <a:pt x="1845" y="444"/>
                  </a:cubicBezTo>
                  <a:cubicBezTo>
                    <a:pt x="2014" y="339"/>
                    <a:pt x="2162" y="191"/>
                    <a:pt x="1908"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4" name="Google Shape;6044;p33"/>
            <p:cNvSpPr/>
            <p:nvPr/>
          </p:nvSpPr>
          <p:spPr>
            <a:xfrm>
              <a:off x="-1988600" y="4013900"/>
              <a:ext cx="43400" cy="40750"/>
            </a:xfrm>
            <a:custGeom>
              <a:rect b="b" l="l" r="r" t="t"/>
              <a:pathLst>
                <a:path extrusionOk="0" h="1630" w="1736">
                  <a:moveTo>
                    <a:pt x="593" y="1"/>
                  </a:moveTo>
                  <a:cubicBezTo>
                    <a:pt x="1" y="593"/>
                    <a:pt x="276" y="1291"/>
                    <a:pt x="974" y="1629"/>
                  </a:cubicBezTo>
                  <a:cubicBezTo>
                    <a:pt x="1012" y="1626"/>
                    <a:pt x="1050" y="1625"/>
                    <a:pt x="1088" y="1625"/>
                  </a:cubicBezTo>
                  <a:cubicBezTo>
                    <a:pt x="1151" y="1625"/>
                    <a:pt x="1213" y="1628"/>
                    <a:pt x="1274" y="1628"/>
                  </a:cubicBezTo>
                  <a:cubicBezTo>
                    <a:pt x="1449" y="1628"/>
                    <a:pt x="1614" y="1609"/>
                    <a:pt x="1735" y="1460"/>
                  </a:cubicBezTo>
                  <a:cubicBezTo>
                    <a:pt x="614" y="1375"/>
                    <a:pt x="1629" y="804"/>
                    <a:pt x="656" y="43"/>
                  </a:cubicBezTo>
                  <a:lnTo>
                    <a:pt x="593" y="1"/>
                  </a:ln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5" name="Google Shape;6045;p33"/>
            <p:cNvSpPr/>
            <p:nvPr/>
          </p:nvSpPr>
          <p:spPr>
            <a:xfrm>
              <a:off x="-1652850" y="3761175"/>
              <a:ext cx="37575" cy="32625"/>
            </a:xfrm>
            <a:custGeom>
              <a:rect b="b" l="l" r="r" t="t"/>
              <a:pathLst>
                <a:path extrusionOk="0" h="1305" w="1503">
                  <a:moveTo>
                    <a:pt x="1502" y="0"/>
                  </a:moveTo>
                  <a:cubicBezTo>
                    <a:pt x="847" y="191"/>
                    <a:pt x="297" y="656"/>
                    <a:pt x="1" y="1269"/>
                  </a:cubicBezTo>
                  <a:cubicBezTo>
                    <a:pt x="124" y="1294"/>
                    <a:pt x="235" y="1305"/>
                    <a:pt x="334" y="1305"/>
                  </a:cubicBezTo>
                  <a:cubicBezTo>
                    <a:pt x="1098" y="1305"/>
                    <a:pt x="1184" y="638"/>
                    <a:pt x="1502" y="170"/>
                  </a:cubicBezTo>
                  <a:lnTo>
                    <a:pt x="1502" y="0"/>
                  </a:ln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6" name="Google Shape;6046;p33"/>
            <p:cNvSpPr/>
            <p:nvPr/>
          </p:nvSpPr>
          <p:spPr>
            <a:xfrm>
              <a:off x="-1086575" y="3644850"/>
              <a:ext cx="51850" cy="47625"/>
            </a:xfrm>
            <a:custGeom>
              <a:rect b="b" l="l" r="r" t="t"/>
              <a:pathLst>
                <a:path extrusionOk="0" h="1905" w="2074">
                  <a:moveTo>
                    <a:pt x="952" y="1"/>
                  </a:moveTo>
                  <a:lnTo>
                    <a:pt x="952" y="1"/>
                  </a:lnTo>
                  <a:cubicBezTo>
                    <a:pt x="1" y="825"/>
                    <a:pt x="1946" y="1164"/>
                    <a:pt x="593" y="1460"/>
                  </a:cubicBezTo>
                  <a:lnTo>
                    <a:pt x="1333" y="1904"/>
                  </a:lnTo>
                  <a:cubicBezTo>
                    <a:pt x="1587" y="1650"/>
                    <a:pt x="1820" y="1396"/>
                    <a:pt x="2073" y="1143"/>
                  </a:cubicBezTo>
                  <a:cubicBezTo>
                    <a:pt x="1249" y="1100"/>
                    <a:pt x="931" y="677"/>
                    <a:pt x="952"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7" name="Google Shape;6047;p33"/>
            <p:cNvSpPr/>
            <p:nvPr/>
          </p:nvSpPr>
          <p:spPr>
            <a:xfrm>
              <a:off x="-1963750" y="3974250"/>
              <a:ext cx="34400" cy="28075"/>
            </a:xfrm>
            <a:custGeom>
              <a:rect b="b" l="l" r="r" t="t"/>
              <a:pathLst>
                <a:path extrusionOk="0" h="1123" w="1376">
                  <a:moveTo>
                    <a:pt x="931" y="1"/>
                  </a:moveTo>
                  <a:lnTo>
                    <a:pt x="931" y="1"/>
                  </a:lnTo>
                  <a:cubicBezTo>
                    <a:pt x="530" y="191"/>
                    <a:pt x="191" y="529"/>
                    <a:pt x="1" y="952"/>
                  </a:cubicBezTo>
                  <a:cubicBezTo>
                    <a:pt x="122" y="1108"/>
                    <a:pt x="286" y="1122"/>
                    <a:pt x="457" y="1122"/>
                  </a:cubicBezTo>
                  <a:cubicBezTo>
                    <a:pt x="495" y="1122"/>
                    <a:pt x="533" y="1122"/>
                    <a:pt x="572" y="1122"/>
                  </a:cubicBezTo>
                  <a:cubicBezTo>
                    <a:pt x="1058" y="847"/>
                    <a:pt x="1375" y="508"/>
                    <a:pt x="931"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8" name="Google Shape;6048;p33"/>
            <p:cNvSpPr/>
            <p:nvPr/>
          </p:nvSpPr>
          <p:spPr>
            <a:xfrm>
              <a:off x="-1490600" y="3946225"/>
              <a:ext cx="70950" cy="49775"/>
            </a:xfrm>
            <a:custGeom>
              <a:rect b="b" l="l" r="r" t="t"/>
              <a:pathLst>
                <a:path extrusionOk="0" h="1991" w="2838">
                  <a:moveTo>
                    <a:pt x="2245" y="1"/>
                  </a:moveTo>
                  <a:lnTo>
                    <a:pt x="1695" y="487"/>
                  </a:lnTo>
                  <a:cubicBezTo>
                    <a:pt x="1666" y="486"/>
                    <a:pt x="1637" y="486"/>
                    <a:pt x="1608" y="486"/>
                  </a:cubicBezTo>
                  <a:cubicBezTo>
                    <a:pt x="1" y="486"/>
                    <a:pt x="150" y="1990"/>
                    <a:pt x="960" y="1990"/>
                  </a:cubicBezTo>
                  <a:cubicBezTo>
                    <a:pt x="1079" y="1990"/>
                    <a:pt x="1213" y="1958"/>
                    <a:pt x="1357" y="1883"/>
                  </a:cubicBezTo>
                  <a:cubicBezTo>
                    <a:pt x="701" y="974"/>
                    <a:pt x="2838" y="1016"/>
                    <a:pt x="2245"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9" name="Google Shape;6049;p33"/>
            <p:cNvSpPr/>
            <p:nvPr/>
          </p:nvSpPr>
          <p:spPr>
            <a:xfrm>
              <a:off x="-1472025" y="3987125"/>
              <a:ext cx="41800" cy="22275"/>
            </a:xfrm>
            <a:custGeom>
              <a:rect b="b" l="l" r="r" t="t"/>
              <a:pathLst>
                <a:path extrusionOk="0" h="891" w="1672">
                  <a:moveTo>
                    <a:pt x="993" y="1"/>
                  </a:moveTo>
                  <a:cubicBezTo>
                    <a:pt x="698" y="1"/>
                    <a:pt x="431" y="318"/>
                    <a:pt x="90" y="318"/>
                  </a:cubicBezTo>
                  <a:cubicBezTo>
                    <a:pt x="61" y="318"/>
                    <a:pt x="31" y="315"/>
                    <a:pt x="1" y="310"/>
                  </a:cubicBezTo>
                  <a:lnTo>
                    <a:pt x="1" y="310"/>
                  </a:lnTo>
                  <a:cubicBezTo>
                    <a:pt x="263" y="686"/>
                    <a:pt x="563" y="891"/>
                    <a:pt x="904" y="891"/>
                  </a:cubicBezTo>
                  <a:cubicBezTo>
                    <a:pt x="1140" y="891"/>
                    <a:pt x="1395" y="793"/>
                    <a:pt x="1672" y="585"/>
                  </a:cubicBezTo>
                  <a:cubicBezTo>
                    <a:pt x="1502" y="480"/>
                    <a:pt x="1375" y="332"/>
                    <a:pt x="1312" y="141"/>
                  </a:cubicBezTo>
                  <a:cubicBezTo>
                    <a:pt x="1200" y="39"/>
                    <a:pt x="1094" y="1"/>
                    <a:pt x="993"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0" name="Google Shape;6050;p33"/>
            <p:cNvSpPr/>
            <p:nvPr/>
          </p:nvSpPr>
          <p:spPr>
            <a:xfrm>
              <a:off x="-1596800" y="3771225"/>
              <a:ext cx="32275" cy="39750"/>
            </a:xfrm>
            <a:custGeom>
              <a:rect b="b" l="l" r="r" t="t"/>
              <a:pathLst>
                <a:path extrusionOk="0" h="1590" w="1291">
                  <a:moveTo>
                    <a:pt x="275" y="0"/>
                  </a:moveTo>
                  <a:cubicBezTo>
                    <a:pt x="381" y="529"/>
                    <a:pt x="275" y="1079"/>
                    <a:pt x="0" y="1523"/>
                  </a:cubicBezTo>
                  <a:cubicBezTo>
                    <a:pt x="23" y="1568"/>
                    <a:pt x="64" y="1589"/>
                    <a:pt x="107" y="1589"/>
                  </a:cubicBezTo>
                  <a:cubicBezTo>
                    <a:pt x="144" y="1589"/>
                    <a:pt x="183" y="1574"/>
                    <a:pt x="212" y="1544"/>
                  </a:cubicBezTo>
                  <a:cubicBezTo>
                    <a:pt x="466" y="1163"/>
                    <a:pt x="1143" y="994"/>
                    <a:pt x="910" y="360"/>
                  </a:cubicBezTo>
                  <a:cubicBezTo>
                    <a:pt x="868" y="254"/>
                    <a:pt x="1143" y="275"/>
                    <a:pt x="1291" y="254"/>
                  </a:cubicBezTo>
                  <a:cubicBezTo>
                    <a:pt x="1252" y="46"/>
                    <a:pt x="1004" y="38"/>
                    <a:pt x="741" y="38"/>
                  </a:cubicBezTo>
                  <a:cubicBezTo>
                    <a:pt x="719" y="38"/>
                    <a:pt x="697" y="38"/>
                    <a:pt x="675" y="38"/>
                  </a:cubicBezTo>
                  <a:cubicBezTo>
                    <a:pt x="532" y="38"/>
                    <a:pt x="388" y="36"/>
                    <a:pt x="275"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1" name="Google Shape;6051;p33"/>
            <p:cNvSpPr/>
            <p:nvPr/>
          </p:nvSpPr>
          <p:spPr>
            <a:xfrm>
              <a:off x="-1470950" y="3934075"/>
              <a:ext cx="33850" cy="32025"/>
            </a:xfrm>
            <a:custGeom>
              <a:rect b="b" l="l" r="r" t="t"/>
              <a:pathLst>
                <a:path extrusionOk="0" h="1281" w="1354">
                  <a:moveTo>
                    <a:pt x="888" y="0"/>
                  </a:moveTo>
                  <a:lnTo>
                    <a:pt x="888" y="0"/>
                  </a:lnTo>
                  <a:cubicBezTo>
                    <a:pt x="508" y="296"/>
                    <a:pt x="212" y="698"/>
                    <a:pt x="0" y="1121"/>
                  </a:cubicBezTo>
                  <a:cubicBezTo>
                    <a:pt x="167" y="1223"/>
                    <a:pt x="318" y="1281"/>
                    <a:pt x="454" y="1281"/>
                  </a:cubicBezTo>
                  <a:cubicBezTo>
                    <a:pt x="628" y="1281"/>
                    <a:pt x="779" y="1187"/>
                    <a:pt x="909" y="973"/>
                  </a:cubicBezTo>
                  <a:cubicBezTo>
                    <a:pt x="761" y="656"/>
                    <a:pt x="1354" y="317"/>
                    <a:pt x="888"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2" name="Google Shape;6052;p33"/>
            <p:cNvSpPr/>
            <p:nvPr/>
          </p:nvSpPr>
          <p:spPr>
            <a:xfrm>
              <a:off x="-1216100" y="4046700"/>
              <a:ext cx="32800" cy="31975"/>
            </a:xfrm>
            <a:custGeom>
              <a:rect b="b" l="l" r="r" t="t"/>
              <a:pathLst>
                <a:path extrusionOk="0" h="1279" w="1312">
                  <a:moveTo>
                    <a:pt x="1290" y="0"/>
                  </a:moveTo>
                  <a:cubicBezTo>
                    <a:pt x="783" y="275"/>
                    <a:pt x="317" y="656"/>
                    <a:pt x="0" y="1142"/>
                  </a:cubicBezTo>
                  <a:cubicBezTo>
                    <a:pt x="96" y="1238"/>
                    <a:pt x="189" y="1278"/>
                    <a:pt x="279" y="1278"/>
                  </a:cubicBezTo>
                  <a:cubicBezTo>
                    <a:pt x="666" y="1278"/>
                    <a:pt x="1003" y="544"/>
                    <a:pt x="1311" y="338"/>
                  </a:cubicBezTo>
                  <a:lnTo>
                    <a:pt x="1290" y="0"/>
                  </a:ln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3" name="Google Shape;6053;p33"/>
            <p:cNvSpPr/>
            <p:nvPr/>
          </p:nvSpPr>
          <p:spPr>
            <a:xfrm>
              <a:off x="-2706625" y="4053750"/>
              <a:ext cx="37575" cy="16975"/>
            </a:xfrm>
            <a:custGeom>
              <a:rect b="b" l="l" r="r" t="t"/>
              <a:pathLst>
                <a:path extrusionOk="0" h="679" w="1503">
                  <a:moveTo>
                    <a:pt x="819" y="0"/>
                  </a:moveTo>
                  <a:cubicBezTo>
                    <a:pt x="554" y="0"/>
                    <a:pt x="278" y="96"/>
                    <a:pt x="1" y="162"/>
                  </a:cubicBezTo>
                  <a:cubicBezTo>
                    <a:pt x="43" y="183"/>
                    <a:pt x="85" y="204"/>
                    <a:pt x="149" y="204"/>
                  </a:cubicBezTo>
                  <a:cubicBezTo>
                    <a:pt x="350" y="562"/>
                    <a:pt x="493" y="679"/>
                    <a:pt x="642" y="679"/>
                  </a:cubicBezTo>
                  <a:cubicBezTo>
                    <a:pt x="855" y="679"/>
                    <a:pt x="1080" y="443"/>
                    <a:pt x="1502" y="331"/>
                  </a:cubicBezTo>
                  <a:cubicBezTo>
                    <a:pt x="1291" y="79"/>
                    <a:pt x="1060" y="0"/>
                    <a:pt x="819"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4" name="Google Shape;6054;p33"/>
            <p:cNvSpPr/>
            <p:nvPr/>
          </p:nvSpPr>
          <p:spPr>
            <a:xfrm>
              <a:off x="-1211875" y="3838375"/>
              <a:ext cx="33850" cy="28500"/>
            </a:xfrm>
            <a:custGeom>
              <a:rect b="b" l="l" r="r" t="t"/>
              <a:pathLst>
                <a:path extrusionOk="0" h="1140" w="1354">
                  <a:moveTo>
                    <a:pt x="994" y="0"/>
                  </a:moveTo>
                  <a:cubicBezTo>
                    <a:pt x="592" y="254"/>
                    <a:pt x="148" y="466"/>
                    <a:pt x="0" y="931"/>
                  </a:cubicBezTo>
                  <a:cubicBezTo>
                    <a:pt x="76" y="1071"/>
                    <a:pt x="113" y="1140"/>
                    <a:pt x="187" y="1140"/>
                  </a:cubicBezTo>
                  <a:cubicBezTo>
                    <a:pt x="258" y="1140"/>
                    <a:pt x="364" y="1076"/>
                    <a:pt x="571" y="952"/>
                  </a:cubicBezTo>
                  <a:cubicBezTo>
                    <a:pt x="762" y="656"/>
                    <a:pt x="1354" y="487"/>
                    <a:pt x="994"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5" name="Google Shape;6055;p33"/>
            <p:cNvSpPr/>
            <p:nvPr/>
          </p:nvSpPr>
          <p:spPr>
            <a:xfrm>
              <a:off x="-771325" y="3734850"/>
              <a:ext cx="38500" cy="23000"/>
            </a:xfrm>
            <a:custGeom>
              <a:rect b="b" l="l" r="r" t="t"/>
              <a:pathLst>
                <a:path extrusionOk="0" h="920" w="1540">
                  <a:moveTo>
                    <a:pt x="1165" y="1"/>
                  </a:moveTo>
                  <a:cubicBezTo>
                    <a:pt x="675" y="1"/>
                    <a:pt x="1" y="919"/>
                    <a:pt x="1080" y="919"/>
                  </a:cubicBezTo>
                  <a:cubicBezTo>
                    <a:pt x="1197" y="919"/>
                    <a:pt x="1336" y="908"/>
                    <a:pt x="1497" y="884"/>
                  </a:cubicBezTo>
                  <a:lnTo>
                    <a:pt x="1540" y="609"/>
                  </a:lnTo>
                  <a:cubicBezTo>
                    <a:pt x="1540" y="159"/>
                    <a:pt x="1368" y="1"/>
                    <a:pt x="1165"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6" name="Google Shape;6056;p33"/>
            <p:cNvSpPr/>
            <p:nvPr/>
          </p:nvSpPr>
          <p:spPr>
            <a:xfrm>
              <a:off x="-1220875" y="3861625"/>
              <a:ext cx="25950" cy="29125"/>
            </a:xfrm>
            <a:custGeom>
              <a:rect b="b" l="l" r="r" t="t"/>
              <a:pathLst>
                <a:path extrusionOk="0" h="1165" w="1038">
                  <a:moveTo>
                    <a:pt x="360" y="1"/>
                  </a:moveTo>
                  <a:cubicBezTo>
                    <a:pt x="149" y="85"/>
                    <a:pt x="22" y="276"/>
                    <a:pt x="1" y="487"/>
                  </a:cubicBezTo>
                  <a:cubicBezTo>
                    <a:pt x="276" y="572"/>
                    <a:pt x="445" y="868"/>
                    <a:pt x="403" y="1164"/>
                  </a:cubicBezTo>
                  <a:cubicBezTo>
                    <a:pt x="1037" y="1016"/>
                    <a:pt x="487" y="381"/>
                    <a:pt x="931" y="170"/>
                  </a:cubicBezTo>
                  <a:lnTo>
                    <a:pt x="931" y="22"/>
                  </a:lnTo>
                  <a:cubicBezTo>
                    <a:pt x="909" y="15"/>
                    <a:pt x="887" y="11"/>
                    <a:pt x="865" y="11"/>
                  </a:cubicBezTo>
                  <a:cubicBezTo>
                    <a:pt x="755" y="11"/>
                    <a:pt x="645" y="87"/>
                    <a:pt x="535" y="87"/>
                  </a:cubicBezTo>
                  <a:cubicBezTo>
                    <a:pt x="477" y="87"/>
                    <a:pt x="419" y="66"/>
                    <a:pt x="360"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7" name="Google Shape;6057;p33"/>
            <p:cNvSpPr/>
            <p:nvPr/>
          </p:nvSpPr>
          <p:spPr>
            <a:xfrm>
              <a:off x="-1411225" y="3896275"/>
              <a:ext cx="23300" cy="15350"/>
            </a:xfrm>
            <a:custGeom>
              <a:rect b="b" l="l" r="r" t="t"/>
              <a:pathLst>
                <a:path extrusionOk="0" h="614" w="932">
                  <a:moveTo>
                    <a:pt x="649" y="0"/>
                  </a:moveTo>
                  <a:cubicBezTo>
                    <a:pt x="410" y="0"/>
                    <a:pt x="184" y="218"/>
                    <a:pt x="1" y="370"/>
                  </a:cubicBezTo>
                  <a:lnTo>
                    <a:pt x="1" y="561"/>
                  </a:lnTo>
                  <a:cubicBezTo>
                    <a:pt x="137" y="595"/>
                    <a:pt x="262" y="613"/>
                    <a:pt x="374" y="613"/>
                  </a:cubicBezTo>
                  <a:cubicBezTo>
                    <a:pt x="680" y="613"/>
                    <a:pt x="885" y="473"/>
                    <a:pt x="932" y="116"/>
                  </a:cubicBezTo>
                  <a:cubicBezTo>
                    <a:pt x="837" y="33"/>
                    <a:pt x="742" y="0"/>
                    <a:pt x="649"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8" name="Google Shape;6058;p33"/>
            <p:cNvSpPr/>
            <p:nvPr/>
          </p:nvSpPr>
          <p:spPr>
            <a:xfrm>
              <a:off x="-788900" y="3743725"/>
              <a:ext cx="26375" cy="19075"/>
            </a:xfrm>
            <a:custGeom>
              <a:rect b="b" l="l" r="r" t="t"/>
              <a:pathLst>
                <a:path extrusionOk="0" h="763" w="1055">
                  <a:moveTo>
                    <a:pt x="889" y="1"/>
                  </a:moveTo>
                  <a:lnTo>
                    <a:pt x="889" y="1"/>
                  </a:lnTo>
                  <a:cubicBezTo>
                    <a:pt x="572" y="64"/>
                    <a:pt x="255" y="191"/>
                    <a:pt x="1" y="402"/>
                  </a:cubicBezTo>
                  <a:cubicBezTo>
                    <a:pt x="170" y="466"/>
                    <a:pt x="170" y="614"/>
                    <a:pt x="191" y="762"/>
                  </a:cubicBezTo>
                  <a:cubicBezTo>
                    <a:pt x="196" y="762"/>
                    <a:pt x="201" y="763"/>
                    <a:pt x="206" y="763"/>
                  </a:cubicBezTo>
                  <a:cubicBezTo>
                    <a:pt x="450" y="763"/>
                    <a:pt x="1055" y="290"/>
                    <a:pt x="889"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9" name="Google Shape;6059;p33"/>
            <p:cNvSpPr/>
            <p:nvPr/>
          </p:nvSpPr>
          <p:spPr>
            <a:xfrm>
              <a:off x="-761400" y="3741600"/>
              <a:ext cx="23825" cy="20050"/>
            </a:xfrm>
            <a:custGeom>
              <a:rect b="b" l="l" r="r" t="t"/>
              <a:pathLst>
                <a:path extrusionOk="0" h="802" w="953">
                  <a:moveTo>
                    <a:pt x="212" y="1"/>
                  </a:moveTo>
                  <a:lnTo>
                    <a:pt x="1" y="43"/>
                  </a:lnTo>
                  <a:cubicBezTo>
                    <a:pt x="32" y="422"/>
                    <a:pt x="64" y="802"/>
                    <a:pt x="439" y="802"/>
                  </a:cubicBezTo>
                  <a:cubicBezTo>
                    <a:pt x="566" y="802"/>
                    <a:pt x="733" y="758"/>
                    <a:pt x="952" y="657"/>
                  </a:cubicBezTo>
                  <a:cubicBezTo>
                    <a:pt x="635" y="487"/>
                    <a:pt x="106" y="509"/>
                    <a:pt x="212"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0" name="Google Shape;6060;p33"/>
            <p:cNvSpPr/>
            <p:nvPr/>
          </p:nvSpPr>
          <p:spPr>
            <a:xfrm>
              <a:off x="-752400" y="3729450"/>
              <a:ext cx="32275" cy="20650"/>
            </a:xfrm>
            <a:custGeom>
              <a:rect b="b" l="l" r="r" t="t"/>
              <a:pathLst>
                <a:path extrusionOk="0" h="826" w="1291">
                  <a:moveTo>
                    <a:pt x="381" y="0"/>
                  </a:moveTo>
                  <a:cubicBezTo>
                    <a:pt x="190" y="0"/>
                    <a:pt x="21" y="149"/>
                    <a:pt x="0" y="339"/>
                  </a:cubicBezTo>
                  <a:cubicBezTo>
                    <a:pt x="39" y="337"/>
                    <a:pt x="76" y="336"/>
                    <a:pt x="113" y="336"/>
                  </a:cubicBezTo>
                  <a:cubicBezTo>
                    <a:pt x="479" y="336"/>
                    <a:pt x="744" y="441"/>
                    <a:pt x="783" y="825"/>
                  </a:cubicBezTo>
                  <a:cubicBezTo>
                    <a:pt x="1290" y="318"/>
                    <a:pt x="529" y="275"/>
                    <a:pt x="381"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1" name="Google Shape;6061;p33"/>
            <p:cNvSpPr/>
            <p:nvPr/>
          </p:nvSpPr>
          <p:spPr>
            <a:xfrm>
              <a:off x="-1687225" y="3817225"/>
              <a:ext cx="15900" cy="16400"/>
            </a:xfrm>
            <a:custGeom>
              <a:rect b="b" l="l" r="r" t="t"/>
              <a:pathLst>
                <a:path extrusionOk="0" h="656" w="636">
                  <a:moveTo>
                    <a:pt x="635" y="0"/>
                  </a:moveTo>
                  <a:cubicBezTo>
                    <a:pt x="1" y="212"/>
                    <a:pt x="297" y="444"/>
                    <a:pt x="635" y="656"/>
                  </a:cubicBezTo>
                  <a:lnTo>
                    <a:pt x="635" y="0"/>
                  </a:ln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2" name="Google Shape;6062;p33"/>
            <p:cNvSpPr/>
            <p:nvPr/>
          </p:nvSpPr>
          <p:spPr>
            <a:xfrm>
              <a:off x="-2011875" y="3793675"/>
              <a:ext cx="15900" cy="15650"/>
            </a:xfrm>
            <a:custGeom>
              <a:rect b="b" l="l" r="r" t="t"/>
              <a:pathLst>
                <a:path extrusionOk="0" h="626" w="636">
                  <a:moveTo>
                    <a:pt x="209" y="1"/>
                  </a:moveTo>
                  <a:cubicBezTo>
                    <a:pt x="86" y="1"/>
                    <a:pt x="1" y="38"/>
                    <a:pt x="65" y="139"/>
                  </a:cubicBezTo>
                  <a:cubicBezTo>
                    <a:pt x="86" y="350"/>
                    <a:pt x="65" y="604"/>
                    <a:pt x="445" y="625"/>
                  </a:cubicBezTo>
                  <a:cubicBezTo>
                    <a:pt x="340" y="414"/>
                    <a:pt x="149" y="181"/>
                    <a:pt x="636" y="139"/>
                  </a:cubicBezTo>
                  <a:cubicBezTo>
                    <a:pt x="600" y="66"/>
                    <a:pt x="371" y="1"/>
                    <a:pt x="209"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3" name="Google Shape;6063;p33"/>
            <p:cNvSpPr/>
            <p:nvPr/>
          </p:nvSpPr>
          <p:spPr>
            <a:xfrm>
              <a:off x="-1358350" y="3914500"/>
              <a:ext cx="10075" cy="24350"/>
            </a:xfrm>
            <a:custGeom>
              <a:rect b="b" l="l" r="r" t="t"/>
              <a:pathLst>
                <a:path extrusionOk="0" h="974" w="403">
                  <a:moveTo>
                    <a:pt x="255" y="1"/>
                  </a:moveTo>
                  <a:lnTo>
                    <a:pt x="255" y="1"/>
                  </a:lnTo>
                  <a:cubicBezTo>
                    <a:pt x="1" y="297"/>
                    <a:pt x="170" y="635"/>
                    <a:pt x="128" y="974"/>
                  </a:cubicBezTo>
                  <a:cubicBezTo>
                    <a:pt x="403" y="656"/>
                    <a:pt x="255" y="318"/>
                    <a:pt x="255"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4" name="Google Shape;6064;p33"/>
            <p:cNvSpPr/>
            <p:nvPr/>
          </p:nvSpPr>
          <p:spPr>
            <a:xfrm>
              <a:off x="-1730575" y="4086875"/>
              <a:ext cx="7950" cy="25400"/>
            </a:xfrm>
            <a:custGeom>
              <a:rect b="b" l="l" r="r" t="t"/>
              <a:pathLst>
                <a:path extrusionOk="0" h="1016" w="318">
                  <a:moveTo>
                    <a:pt x="318" y="0"/>
                  </a:moveTo>
                  <a:cubicBezTo>
                    <a:pt x="1" y="170"/>
                    <a:pt x="254" y="445"/>
                    <a:pt x="149" y="656"/>
                  </a:cubicBezTo>
                  <a:lnTo>
                    <a:pt x="297" y="1016"/>
                  </a:lnTo>
                  <a:cubicBezTo>
                    <a:pt x="318" y="677"/>
                    <a:pt x="318" y="339"/>
                    <a:pt x="318"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5" name="Google Shape;6065;p33"/>
            <p:cNvSpPr/>
            <p:nvPr/>
          </p:nvSpPr>
          <p:spPr>
            <a:xfrm>
              <a:off x="-2407350" y="4106975"/>
              <a:ext cx="7425" cy="21175"/>
            </a:xfrm>
            <a:custGeom>
              <a:rect b="b" l="l" r="r" t="t"/>
              <a:pathLst>
                <a:path extrusionOk="0" h="847" w="297">
                  <a:moveTo>
                    <a:pt x="296" y="0"/>
                  </a:moveTo>
                  <a:lnTo>
                    <a:pt x="106" y="148"/>
                  </a:lnTo>
                  <a:cubicBezTo>
                    <a:pt x="148" y="381"/>
                    <a:pt x="0" y="656"/>
                    <a:pt x="254" y="846"/>
                  </a:cubicBezTo>
                  <a:cubicBezTo>
                    <a:pt x="275" y="550"/>
                    <a:pt x="275" y="275"/>
                    <a:pt x="296"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6" name="Google Shape;6066;p33"/>
            <p:cNvSpPr/>
            <p:nvPr/>
          </p:nvSpPr>
          <p:spPr>
            <a:xfrm>
              <a:off x="-2381450" y="4102725"/>
              <a:ext cx="34000" cy="20125"/>
            </a:xfrm>
            <a:custGeom>
              <a:rect b="b" l="l" r="r" t="t"/>
              <a:pathLst>
                <a:path extrusionOk="0" h="805" w="1360">
                  <a:moveTo>
                    <a:pt x="402" y="1"/>
                  </a:moveTo>
                  <a:cubicBezTo>
                    <a:pt x="198" y="1"/>
                    <a:pt x="7" y="163"/>
                    <a:pt x="1" y="635"/>
                  </a:cubicBezTo>
                  <a:lnTo>
                    <a:pt x="170" y="805"/>
                  </a:lnTo>
                  <a:cubicBezTo>
                    <a:pt x="1359" y="776"/>
                    <a:pt x="848" y="1"/>
                    <a:pt x="402"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7" name="Google Shape;6067;p33"/>
            <p:cNvSpPr/>
            <p:nvPr/>
          </p:nvSpPr>
          <p:spPr>
            <a:xfrm>
              <a:off x="-1025775" y="3585100"/>
              <a:ext cx="56600" cy="38700"/>
            </a:xfrm>
            <a:custGeom>
              <a:rect b="b" l="l" r="r" t="t"/>
              <a:pathLst>
                <a:path extrusionOk="0" h="1548" w="2264">
                  <a:moveTo>
                    <a:pt x="1312" y="1"/>
                  </a:moveTo>
                  <a:cubicBezTo>
                    <a:pt x="995" y="403"/>
                    <a:pt x="1" y="931"/>
                    <a:pt x="508" y="1481"/>
                  </a:cubicBezTo>
                  <a:cubicBezTo>
                    <a:pt x="588" y="1527"/>
                    <a:pt x="664" y="1547"/>
                    <a:pt x="739" y="1547"/>
                  </a:cubicBezTo>
                  <a:cubicBezTo>
                    <a:pt x="1142" y="1547"/>
                    <a:pt x="1487" y="962"/>
                    <a:pt x="1862" y="783"/>
                  </a:cubicBezTo>
                  <a:cubicBezTo>
                    <a:pt x="2264" y="233"/>
                    <a:pt x="1672" y="170"/>
                    <a:pt x="1312"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8" name="Google Shape;6068;p33"/>
            <p:cNvSpPr/>
            <p:nvPr/>
          </p:nvSpPr>
          <p:spPr>
            <a:xfrm>
              <a:off x="-1048500" y="3593025"/>
              <a:ext cx="32275" cy="32750"/>
            </a:xfrm>
            <a:custGeom>
              <a:rect b="b" l="l" r="r" t="t"/>
              <a:pathLst>
                <a:path extrusionOk="0" h="1310" w="1291">
                  <a:moveTo>
                    <a:pt x="931" y="1"/>
                  </a:moveTo>
                  <a:cubicBezTo>
                    <a:pt x="656" y="445"/>
                    <a:pt x="868" y="1164"/>
                    <a:pt x="0" y="1291"/>
                  </a:cubicBezTo>
                  <a:cubicBezTo>
                    <a:pt x="113" y="1303"/>
                    <a:pt x="212" y="1309"/>
                    <a:pt x="297" y="1309"/>
                  </a:cubicBezTo>
                  <a:cubicBezTo>
                    <a:pt x="1237" y="1309"/>
                    <a:pt x="651" y="602"/>
                    <a:pt x="1291"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9" name="Google Shape;6069;p33"/>
            <p:cNvSpPr/>
            <p:nvPr/>
          </p:nvSpPr>
          <p:spPr>
            <a:xfrm>
              <a:off x="-1034750" y="3661250"/>
              <a:ext cx="18525" cy="11650"/>
            </a:xfrm>
            <a:custGeom>
              <a:rect b="b" l="l" r="r" t="t"/>
              <a:pathLst>
                <a:path extrusionOk="0" h="466" w="741">
                  <a:moveTo>
                    <a:pt x="741" y="0"/>
                  </a:moveTo>
                  <a:cubicBezTo>
                    <a:pt x="423" y="0"/>
                    <a:pt x="148" y="191"/>
                    <a:pt x="0" y="466"/>
                  </a:cubicBezTo>
                  <a:cubicBezTo>
                    <a:pt x="339" y="423"/>
                    <a:pt x="677" y="381"/>
                    <a:pt x="741"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0" name="Google Shape;6070;p33"/>
            <p:cNvSpPr/>
            <p:nvPr/>
          </p:nvSpPr>
          <p:spPr>
            <a:xfrm>
              <a:off x="-1062775" y="3625300"/>
              <a:ext cx="14300" cy="19575"/>
            </a:xfrm>
            <a:custGeom>
              <a:rect b="b" l="l" r="r" t="t"/>
              <a:pathLst>
                <a:path extrusionOk="0" h="783" w="572">
                  <a:moveTo>
                    <a:pt x="571" y="0"/>
                  </a:moveTo>
                  <a:lnTo>
                    <a:pt x="571" y="0"/>
                  </a:lnTo>
                  <a:cubicBezTo>
                    <a:pt x="254" y="148"/>
                    <a:pt x="43" y="444"/>
                    <a:pt x="0" y="783"/>
                  </a:cubicBezTo>
                  <a:cubicBezTo>
                    <a:pt x="318" y="635"/>
                    <a:pt x="529" y="338"/>
                    <a:pt x="571"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1" name="Google Shape;6071;p33"/>
            <p:cNvSpPr/>
            <p:nvPr/>
          </p:nvSpPr>
          <p:spPr>
            <a:xfrm>
              <a:off x="-822725" y="3762225"/>
              <a:ext cx="85150" cy="50825"/>
            </a:xfrm>
            <a:custGeom>
              <a:rect b="b" l="l" r="r" t="t"/>
              <a:pathLst>
                <a:path extrusionOk="0" h="2033" w="3406">
                  <a:moveTo>
                    <a:pt x="1735" y="1"/>
                  </a:moveTo>
                  <a:cubicBezTo>
                    <a:pt x="1671" y="1"/>
                    <a:pt x="1608" y="1"/>
                    <a:pt x="1544" y="22"/>
                  </a:cubicBezTo>
                  <a:cubicBezTo>
                    <a:pt x="1312" y="614"/>
                    <a:pt x="931" y="1143"/>
                    <a:pt x="466" y="1566"/>
                  </a:cubicBezTo>
                  <a:cubicBezTo>
                    <a:pt x="318" y="1693"/>
                    <a:pt x="0" y="1777"/>
                    <a:pt x="191" y="1989"/>
                  </a:cubicBezTo>
                  <a:cubicBezTo>
                    <a:pt x="289" y="2019"/>
                    <a:pt x="384" y="2032"/>
                    <a:pt x="474" y="2032"/>
                  </a:cubicBezTo>
                  <a:cubicBezTo>
                    <a:pt x="1371" y="2032"/>
                    <a:pt x="1894" y="692"/>
                    <a:pt x="2996" y="692"/>
                  </a:cubicBezTo>
                  <a:cubicBezTo>
                    <a:pt x="3040" y="692"/>
                    <a:pt x="3084" y="694"/>
                    <a:pt x="3130" y="699"/>
                  </a:cubicBezTo>
                  <a:cubicBezTo>
                    <a:pt x="3384" y="699"/>
                    <a:pt x="3384" y="360"/>
                    <a:pt x="3405" y="149"/>
                  </a:cubicBezTo>
                  <a:lnTo>
                    <a:pt x="3405" y="149"/>
                  </a:lnTo>
                  <a:cubicBezTo>
                    <a:pt x="3072" y="322"/>
                    <a:pt x="2514" y="632"/>
                    <a:pt x="2133" y="632"/>
                  </a:cubicBezTo>
                  <a:cubicBezTo>
                    <a:pt x="1863" y="632"/>
                    <a:pt x="1682" y="475"/>
                    <a:pt x="1735"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2" name="Google Shape;6072;p33"/>
            <p:cNvSpPr/>
            <p:nvPr/>
          </p:nvSpPr>
          <p:spPr>
            <a:xfrm>
              <a:off x="-2451200" y="3912425"/>
              <a:ext cx="70300" cy="49250"/>
            </a:xfrm>
            <a:custGeom>
              <a:rect b="b" l="l" r="r" t="t"/>
              <a:pathLst>
                <a:path extrusionOk="0" h="1970" w="2812">
                  <a:moveTo>
                    <a:pt x="668" y="0"/>
                  </a:moveTo>
                  <a:cubicBezTo>
                    <a:pt x="0" y="0"/>
                    <a:pt x="860" y="606"/>
                    <a:pt x="485" y="1247"/>
                  </a:cubicBezTo>
                  <a:cubicBezTo>
                    <a:pt x="633" y="1522"/>
                    <a:pt x="422" y="1881"/>
                    <a:pt x="845" y="1945"/>
                  </a:cubicBezTo>
                  <a:cubicBezTo>
                    <a:pt x="927" y="1960"/>
                    <a:pt x="1009" y="1969"/>
                    <a:pt x="1087" y="1969"/>
                  </a:cubicBezTo>
                  <a:cubicBezTo>
                    <a:pt x="1335" y="1969"/>
                    <a:pt x="1552" y="1879"/>
                    <a:pt x="1649" y="1606"/>
                  </a:cubicBezTo>
                  <a:cubicBezTo>
                    <a:pt x="2008" y="1099"/>
                    <a:pt x="2812" y="845"/>
                    <a:pt x="2072" y="253"/>
                  </a:cubicBezTo>
                  <a:cubicBezTo>
                    <a:pt x="1331" y="76"/>
                    <a:pt x="904" y="0"/>
                    <a:pt x="668"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3" name="Google Shape;6073;p33"/>
            <p:cNvSpPr/>
            <p:nvPr/>
          </p:nvSpPr>
          <p:spPr>
            <a:xfrm>
              <a:off x="-1211350" y="3866225"/>
              <a:ext cx="37025" cy="40175"/>
            </a:xfrm>
            <a:custGeom>
              <a:rect b="b" l="l" r="r" t="t"/>
              <a:pathLst>
                <a:path extrusionOk="0" h="1607" w="1481">
                  <a:moveTo>
                    <a:pt x="639" y="1"/>
                  </a:moveTo>
                  <a:cubicBezTo>
                    <a:pt x="52" y="1"/>
                    <a:pt x="322" y="719"/>
                    <a:pt x="0" y="980"/>
                  </a:cubicBezTo>
                  <a:cubicBezTo>
                    <a:pt x="0" y="1170"/>
                    <a:pt x="0" y="1382"/>
                    <a:pt x="0" y="1593"/>
                  </a:cubicBezTo>
                  <a:cubicBezTo>
                    <a:pt x="64" y="1602"/>
                    <a:pt x="126" y="1607"/>
                    <a:pt x="186" y="1607"/>
                  </a:cubicBezTo>
                  <a:cubicBezTo>
                    <a:pt x="684" y="1607"/>
                    <a:pt x="1066" y="1317"/>
                    <a:pt x="1481" y="1128"/>
                  </a:cubicBezTo>
                  <a:cubicBezTo>
                    <a:pt x="614" y="959"/>
                    <a:pt x="381" y="599"/>
                    <a:pt x="741" y="7"/>
                  </a:cubicBezTo>
                  <a:cubicBezTo>
                    <a:pt x="704" y="3"/>
                    <a:pt x="670" y="1"/>
                    <a:pt x="639"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4" name="Google Shape;6074;p33"/>
            <p:cNvSpPr/>
            <p:nvPr/>
          </p:nvSpPr>
          <p:spPr>
            <a:xfrm>
              <a:off x="-1616475" y="3809175"/>
              <a:ext cx="24450" cy="8600"/>
            </a:xfrm>
            <a:custGeom>
              <a:rect b="b" l="l" r="r" t="t"/>
              <a:pathLst>
                <a:path extrusionOk="0" h="344" w="978">
                  <a:moveTo>
                    <a:pt x="682" y="0"/>
                  </a:moveTo>
                  <a:cubicBezTo>
                    <a:pt x="426" y="0"/>
                    <a:pt x="0" y="69"/>
                    <a:pt x="238" y="343"/>
                  </a:cubicBezTo>
                  <a:cubicBezTo>
                    <a:pt x="555" y="343"/>
                    <a:pt x="830" y="301"/>
                    <a:pt x="978" y="5"/>
                  </a:cubicBezTo>
                  <a:lnTo>
                    <a:pt x="787" y="5"/>
                  </a:lnTo>
                  <a:cubicBezTo>
                    <a:pt x="759" y="2"/>
                    <a:pt x="723" y="0"/>
                    <a:pt x="682"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5" name="Google Shape;6075;p33"/>
            <p:cNvSpPr/>
            <p:nvPr/>
          </p:nvSpPr>
          <p:spPr>
            <a:xfrm>
              <a:off x="-1698850" y="4050400"/>
              <a:ext cx="28050" cy="32275"/>
            </a:xfrm>
            <a:custGeom>
              <a:rect b="b" l="l" r="r" t="t"/>
              <a:pathLst>
                <a:path extrusionOk="0" h="1291" w="1122">
                  <a:moveTo>
                    <a:pt x="1122" y="0"/>
                  </a:moveTo>
                  <a:lnTo>
                    <a:pt x="1122" y="0"/>
                  </a:lnTo>
                  <a:cubicBezTo>
                    <a:pt x="170" y="64"/>
                    <a:pt x="297" y="825"/>
                    <a:pt x="1" y="1290"/>
                  </a:cubicBezTo>
                  <a:cubicBezTo>
                    <a:pt x="614" y="1036"/>
                    <a:pt x="825" y="508"/>
                    <a:pt x="1122"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6" name="Google Shape;6076;p33"/>
            <p:cNvSpPr/>
            <p:nvPr/>
          </p:nvSpPr>
          <p:spPr>
            <a:xfrm>
              <a:off x="-1718400" y="4083175"/>
              <a:ext cx="19575" cy="23825"/>
            </a:xfrm>
            <a:custGeom>
              <a:rect b="b" l="l" r="r" t="t"/>
              <a:pathLst>
                <a:path extrusionOk="0" h="953" w="783">
                  <a:moveTo>
                    <a:pt x="613" y="0"/>
                  </a:moveTo>
                  <a:cubicBezTo>
                    <a:pt x="254" y="381"/>
                    <a:pt x="0" y="741"/>
                    <a:pt x="783" y="952"/>
                  </a:cubicBezTo>
                  <a:cubicBezTo>
                    <a:pt x="783" y="635"/>
                    <a:pt x="783" y="318"/>
                    <a:pt x="783"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7" name="Google Shape;6077;p33"/>
            <p:cNvSpPr/>
            <p:nvPr/>
          </p:nvSpPr>
          <p:spPr>
            <a:xfrm>
              <a:off x="-1196025" y="4057500"/>
              <a:ext cx="44975" cy="32750"/>
            </a:xfrm>
            <a:custGeom>
              <a:rect b="b" l="l" r="r" t="t"/>
              <a:pathLst>
                <a:path extrusionOk="0" h="1310" w="1799">
                  <a:moveTo>
                    <a:pt x="1125" y="0"/>
                  </a:moveTo>
                  <a:cubicBezTo>
                    <a:pt x="1086" y="0"/>
                    <a:pt x="1049" y="15"/>
                    <a:pt x="1016" y="54"/>
                  </a:cubicBezTo>
                  <a:cubicBezTo>
                    <a:pt x="868" y="393"/>
                    <a:pt x="1" y="1070"/>
                    <a:pt x="508" y="1302"/>
                  </a:cubicBezTo>
                  <a:cubicBezTo>
                    <a:pt x="550" y="1307"/>
                    <a:pt x="589" y="1309"/>
                    <a:pt x="627" y="1309"/>
                  </a:cubicBezTo>
                  <a:cubicBezTo>
                    <a:pt x="1094" y="1309"/>
                    <a:pt x="1315" y="964"/>
                    <a:pt x="1608" y="710"/>
                  </a:cubicBezTo>
                  <a:cubicBezTo>
                    <a:pt x="1608" y="499"/>
                    <a:pt x="1798" y="245"/>
                    <a:pt x="1397" y="118"/>
                  </a:cubicBezTo>
                  <a:cubicBezTo>
                    <a:pt x="1309" y="74"/>
                    <a:pt x="1211" y="0"/>
                    <a:pt x="1125"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8" name="Google Shape;6078;p33"/>
            <p:cNvSpPr/>
            <p:nvPr/>
          </p:nvSpPr>
          <p:spPr>
            <a:xfrm>
              <a:off x="-2024025" y="3873275"/>
              <a:ext cx="18525" cy="32275"/>
            </a:xfrm>
            <a:custGeom>
              <a:rect b="b" l="l" r="r" t="t"/>
              <a:pathLst>
                <a:path extrusionOk="0" h="1291" w="741">
                  <a:moveTo>
                    <a:pt x="741" y="0"/>
                  </a:moveTo>
                  <a:lnTo>
                    <a:pt x="741" y="0"/>
                  </a:lnTo>
                  <a:cubicBezTo>
                    <a:pt x="360" y="338"/>
                    <a:pt x="85" y="783"/>
                    <a:pt x="1" y="1290"/>
                  </a:cubicBezTo>
                  <a:lnTo>
                    <a:pt x="572" y="1290"/>
                  </a:lnTo>
                  <a:cubicBezTo>
                    <a:pt x="466" y="846"/>
                    <a:pt x="741" y="444"/>
                    <a:pt x="741"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9" name="Google Shape;6079;p33"/>
            <p:cNvSpPr/>
            <p:nvPr/>
          </p:nvSpPr>
          <p:spPr>
            <a:xfrm>
              <a:off x="-1996000" y="3841550"/>
              <a:ext cx="14300" cy="19575"/>
            </a:xfrm>
            <a:custGeom>
              <a:rect b="b" l="l" r="r" t="t"/>
              <a:pathLst>
                <a:path extrusionOk="0" h="783" w="572">
                  <a:moveTo>
                    <a:pt x="170" y="0"/>
                  </a:moveTo>
                  <a:cubicBezTo>
                    <a:pt x="212" y="275"/>
                    <a:pt x="149" y="550"/>
                    <a:pt x="1" y="783"/>
                  </a:cubicBezTo>
                  <a:cubicBezTo>
                    <a:pt x="572" y="613"/>
                    <a:pt x="445" y="317"/>
                    <a:pt x="170"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0" name="Google Shape;6080;p33"/>
            <p:cNvSpPr/>
            <p:nvPr/>
          </p:nvSpPr>
          <p:spPr>
            <a:xfrm>
              <a:off x="-1996000" y="3813000"/>
              <a:ext cx="14300" cy="12175"/>
            </a:xfrm>
            <a:custGeom>
              <a:rect b="b" l="l" r="r" t="t"/>
              <a:pathLst>
                <a:path extrusionOk="0" h="487" w="572">
                  <a:moveTo>
                    <a:pt x="1" y="0"/>
                  </a:moveTo>
                  <a:lnTo>
                    <a:pt x="1" y="487"/>
                  </a:lnTo>
                  <a:cubicBezTo>
                    <a:pt x="276" y="317"/>
                    <a:pt x="572" y="169"/>
                    <a:pt x="1"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1" name="Google Shape;6081;p33"/>
            <p:cNvSpPr/>
            <p:nvPr/>
          </p:nvSpPr>
          <p:spPr>
            <a:xfrm>
              <a:off x="-2718775" y="4110675"/>
              <a:ext cx="26450" cy="19575"/>
            </a:xfrm>
            <a:custGeom>
              <a:rect b="b" l="l" r="r" t="t"/>
              <a:pathLst>
                <a:path extrusionOk="0" h="783" w="1058">
                  <a:moveTo>
                    <a:pt x="1058" y="0"/>
                  </a:moveTo>
                  <a:lnTo>
                    <a:pt x="487" y="148"/>
                  </a:lnTo>
                  <a:cubicBezTo>
                    <a:pt x="0" y="254"/>
                    <a:pt x="127" y="550"/>
                    <a:pt x="296" y="783"/>
                  </a:cubicBezTo>
                  <a:cubicBezTo>
                    <a:pt x="508" y="487"/>
                    <a:pt x="952" y="360"/>
                    <a:pt x="1058"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2" name="Google Shape;6082;p33"/>
            <p:cNvSpPr/>
            <p:nvPr/>
          </p:nvSpPr>
          <p:spPr>
            <a:xfrm>
              <a:off x="-2279400" y="3740550"/>
              <a:ext cx="28050" cy="20800"/>
            </a:xfrm>
            <a:custGeom>
              <a:rect b="b" l="l" r="r" t="t"/>
              <a:pathLst>
                <a:path extrusionOk="0" h="832" w="1122">
                  <a:moveTo>
                    <a:pt x="1121" y="1"/>
                  </a:moveTo>
                  <a:lnTo>
                    <a:pt x="1121" y="1"/>
                  </a:lnTo>
                  <a:cubicBezTo>
                    <a:pt x="572" y="85"/>
                    <a:pt x="318" y="466"/>
                    <a:pt x="1" y="804"/>
                  </a:cubicBezTo>
                  <a:cubicBezTo>
                    <a:pt x="98" y="823"/>
                    <a:pt x="186" y="831"/>
                    <a:pt x="265" y="831"/>
                  </a:cubicBezTo>
                  <a:cubicBezTo>
                    <a:pt x="821" y="831"/>
                    <a:pt x="955" y="408"/>
                    <a:pt x="1121"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3" name="Google Shape;6083;p33"/>
            <p:cNvSpPr/>
            <p:nvPr/>
          </p:nvSpPr>
          <p:spPr>
            <a:xfrm>
              <a:off x="-1650200" y="3781800"/>
              <a:ext cx="57650" cy="58225"/>
            </a:xfrm>
            <a:custGeom>
              <a:rect b="b" l="l" r="r" t="t"/>
              <a:pathLst>
                <a:path extrusionOk="0" h="2329" w="2306">
                  <a:moveTo>
                    <a:pt x="1587" y="0"/>
                  </a:moveTo>
                  <a:cubicBezTo>
                    <a:pt x="1333" y="254"/>
                    <a:pt x="1227" y="614"/>
                    <a:pt x="846" y="783"/>
                  </a:cubicBezTo>
                  <a:cubicBezTo>
                    <a:pt x="593" y="1037"/>
                    <a:pt x="931" y="1460"/>
                    <a:pt x="466" y="1692"/>
                  </a:cubicBezTo>
                  <a:cubicBezTo>
                    <a:pt x="275" y="1777"/>
                    <a:pt x="0" y="2073"/>
                    <a:pt x="360" y="2263"/>
                  </a:cubicBezTo>
                  <a:cubicBezTo>
                    <a:pt x="440" y="2309"/>
                    <a:pt x="518" y="2328"/>
                    <a:pt x="594" y="2328"/>
                  </a:cubicBezTo>
                  <a:cubicBezTo>
                    <a:pt x="801" y="2328"/>
                    <a:pt x="994" y="2185"/>
                    <a:pt x="1164" y="2031"/>
                  </a:cubicBezTo>
                  <a:cubicBezTo>
                    <a:pt x="1375" y="1650"/>
                    <a:pt x="1269" y="1354"/>
                    <a:pt x="1777" y="1121"/>
                  </a:cubicBezTo>
                  <a:cubicBezTo>
                    <a:pt x="2136" y="677"/>
                    <a:pt x="2306" y="275"/>
                    <a:pt x="1587"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4" name="Google Shape;6084;p33"/>
            <p:cNvSpPr/>
            <p:nvPr/>
          </p:nvSpPr>
          <p:spPr>
            <a:xfrm>
              <a:off x="-1660175" y="3801025"/>
              <a:ext cx="49650" cy="40725"/>
            </a:xfrm>
            <a:custGeom>
              <a:rect b="b" l="l" r="r" t="t"/>
              <a:pathLst>
                <a:path extrusionOk="0" h="1629" w="1986">
                  <a:moveTo>
                    <a:pt x="1024" y="1"/>
                  </a:moveTo>
                  <a:cubicBezTo>
                    <a:pt x="1" y="1"/>
                    <a:pt x="1139" y="1040"/>
                    <a:pt x="463" y="1219"/>
                  </a:cubicBezTo>
                  <a:cubicBezTo>
                    <a:pt x="173" y="1432"/>
                    <a:pt x="554" y="1627"/>
                    <a:pt x="831" y="1627"/>
                  </a:cubicBezTo>
                  <a:cubicBezTo>
                    <a:pt x="858" y="1627"/>
                    <a:pt x="883" y="1625"/>
                    <a:pt x="907" y="1621"/>
                  </a:cubicBezTo>
                  <a:cubicBezTo>
                    <a:pt x="955" y="1626"/>
                    <a:pt x="1000" y="1629"/>
                    <a:pt x="1042" y="1629"/>
                  </a:cubicBezTo>
                  <a:cubicBezTo>
                    <a:pt x="1709" y="1629"/>
                    <a:pt x="1707" y="1027"/>
                    <a:pt x="1986" y="669"/>
                  </a:cubicBezTo>
                  <a:lnTo>
                    <a:pt x="1986" y="500"/>
                  </a:lnTo>
                  <a:cubicBezTo>
                    <a:pt x="1436" y="543"/>
                    <a:pt x="1711" y="1050"/>
                    <a:pt x="1415" y="1240"/>
                  </a:cubicBezTo>
                  <a:cubicBezTo>
                    <a:pt x="1285" y="1321"/>
                    <a:pt x="1156" y="1452"/>
                    <a:pt x="1007" y="1452"/>
                  </a:cubicBezTo>
                  <a:cubicBezTo>
                    <a:pt x="962" y="1452"/>
                    <a:pt x="914" y="1439"/>
                    <a:pt x="865" y="1410"/>
                  </a:cubicBezTo>
                  <a:cubicBezTo>
                    <a:pt x="421" y="1114"/>
                    <a:pt x="1563" y="775"/>
                    <a:pt x="1245" y="14"/>
                  </a:cubicBezTo>
                  <a:cubicBezTo>
                    <a:pt x="1162" y="5"/>
                    <a:pt x="1089" y="1"/>
                    <a:pt x="1024"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5" name="Google Shape;6085;p33"/>
            <p:cNvSpPr/>
            <p:nvPr/>
          </p:nvSpPr>
          <p:spPr>
            <a:xfrm>
              <a:off x="-2762675" y="4069950"/>
              <a:ext cx="75125" cy="74000"/>
            </a:xfrm>
            <a:custGeom>
              <a:rect b="b" l="l" r="r" t="t"/>
              <a:pathLst>
                <a:path extrusionOk="0" h="2960" w="3005">
                  <a:moveTo>
                    <a:pt x="2243" y="1"/>
                  </a:moveTo>
                  <a:cubicBezTo>
                    <a:pt x="1355" y="149"/>
                    <a:pt x="1355" y="1016"/>
                    <a:pt x="741" y="1375"/>
                  </a:cubicBezTo>
                  <a:cubicBezTo>
                    <a:pt x="1" y="1841"/>
                    <a:pt x="149" y="2348"/>
                    <a:pt x="572" y="2898"/>
                  </a:cubicBezTo>
                  <a:cubicBezTo>
                    <a:pt x="674" y="2941"/>
                    <a:pt x="765" y="2960"/>
                    <a:pt x="848" y="2960"/>
                  </a:cubicBezTo>
                  <a:cubicBezTo>
                    <a:pt x="1309" y="2960"/>
                    <a:pt x="1509" y="2387"/>
                    <a:pt x="1970" y="2387"/>
                  </a:cubicBezTo>
                  <a:cubicBezTo>
                    <a:pt x="1990" y="2387"/>
                    <a:pt x="2010" y="2388"/>
                    <a:pt x="2031" y="2390"/>
                  </a:cubicBezTo>
                  <a:cubicBezTo>
                    <a:pt x="2095" y="2179"/>
                    <a:pt x="1968" y="1925"/>
                    <a:pt x="2243" y="1777"/>
                  </a:cubicBezTo>
                  <a:cubicBezTo>
                    <a:pt x="2602" y="1460"/>
                    <a:pt x="2962" y="1143"/>
                    <a:pt x="3004" y="656"/>
                  </a:cubicBezTo>
                  <a:lnTo>
                    <a:pt x="3004" y="656"/>
                  </a:lnTo>
                  <a:cubicBezTo>
                    <a:pt x="2793" y="677"/>
                    <a:pt x="2518" y="614"/>
                    <a:pt x="2475" y="868"/>
                  </a:cubicBezTo>
                  <a:cubicBezTo>
                    <a:pt x="2370" y="1375"/>
                    <a:pt x="1799" y="1629"/>
                    <a:pt x="1672" y="2116"/>
                  </a:cubicBezTo>
                  <a:cubicBezTo>
                    <a:pt x="1619" y="2290"/>
                    <a:pt x="1466" y="2407"/>
                    <a:pt x="1296" y="2407"/>
                  </a:cubicBezTo>
                  <a:cubicBezTo>
                    <a:pt x="1259" y="2407"/>
                    <a:pt x="1222" y="2402"/>
                    <a:pt x="1185" y="2390"/>
                  </a:cubicBezTo>
                  <a:cubicBezTo>
                    <a:pt x="614" y="2094"/>
                    <a:pt x="1926" y="381"/>
                    <a:pt x="2243"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6" name="Google Shape;6086;p33"/>
            <p:cNvSpPr/>
            <p:nvPr/>
          </p:nvSpPr>
          <p:spPr>
            <a:xfrm>
              <a:off x="-1383200" y="3907100"/>
              <a:ext cx="28025" cy="43550"/>
            </a:xfrm>
            <a:custGeom>
              <a:rect b="b" l="l" r="r" t="t"/>
              <a:pathLst>
                <a:path extrusionOk="0" h="1742" w="1121">
                  <a:moveTo>
                    <a:pt x="572" y="1"/>
                  </a:moveTo>
                  <a:lnTo>
                    <a:pt x="572" y="1"/>
                  </a:lnTo>
                  <a:cubicBezTo>
                    <a:pt x="1" y="508"/>
                    <a:pt x="762" y="1312"/>
                    <a:pt x="1" y="1735"/>
                  </a:cubicBezTo>
                  <a:cubicBezTo>
                    <a:pt x="53" y="1739"/>
                    <a:pt x="101" y="1742"/>
                    <a:pt x="145" y="1742"/>
                  </a:cubicBezTo>
                  <a:cubicBezTo>
                    <a:pt x="1120" y="1742"/>
                    <a:pt x="430" y="668"/>
                    <a:pt x="572"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7" name="Google Shape;6087;p33"/>
            <p:cNvSpPr/>
            <p:nvPr/>
          </p:nvSpPr>
          <p:spPr>
            <a:xfrm>
              <a:off x="-2303725" y="3678675"/>
              <a:ext cx="51850" cy="80275"/>
            </a:xfrm>
            <a:custGeom>
              <a:rect b="b" l="l" r="r" t="t"/>
              <a:pathLst>
                <a:path extrusionOk="0" h="3211" w="2074">
                  <a:moveTo>
                    <a:pt x="1351" y="0"/>
                  </a:moveTo>
                  <a:cubicBezTo>
                    <a:pt x="747" y="0"/>
                    <a:pt x="985" y="1549"/>
                    <a:pt x="233" y="1841"/>
                  </a:cubicBezTo>
                  <a:cubicBezTo>
                    <a:pt x="1" y="2137"/>
                    <a:pt x="297" y="2497"/>
                    <a:pt x="64" y="2793"/>
                  </a:cubicBezTo>
                  <a:cubicBezTo>
                    <a:pt x="144" y="3105"/>
                    <a:pt x="251" y="3210"/>
                    <a:pt x="373" y="3210"/>
                  </a:cubicBezTo>
                  <a:cubicBezTo>
                    <a:pt x="540" y="3210"/>
                    <a:pt x="736" y="3012"/>
                    <a:pt x="931" y="2877"/>
                  </a:cubicBezTo>
                  <a:cubicBezTo>
                    <a:pt x="1777" y="2306"/>
                    <a:pt x="1354" y="1312"/>
                    <a:pt x="1946" y="636"/>
                  </a:cubicBezTo>
                  <a:cubicBezTo>
                    <a:pt x="2073" y="488"/>
                    <a:pt x="1650" y="65"/>
                    <a:pt x="1375" y="1"/>
                  </a:cubicBezTo>
                  <a:cubicBezTo>
                    <a:pt x="1367" y="1"/>
                    <a:pt x="1359" y="0"/>
                    <a:pt x="1351"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8" name="Google Shape;6088;p33"/>
            <p:cNvSpPr/>
            <p:nvPr/>
          </p:nvSpPr>
          <p:spPr>
            <a:xfrm>
              <a:off x="-1471500" y="3938150"/>
              <a:ext cx="71350" cy="53100"/>
            </a:xfrm>
            <a:custGeom>
              <a:rect b="b" l="l" r="r" t="t"/>
              <a:pathLst>
                <a:path extrusionOk="0" h="2124" w="2854">
                  <a:moveTo>
                    <a:pt x="2313" y="0"/>
                  </a:moveTo>
                  <a:cubicBezTo>
                    <a:pt x="2282" y="0"/>
                    <a:pt x="2252" y="2"/>
                    <a:pt x="2222" y="6"/>
                  </a:cubicBezTo>
                  <a:cubicBezTo>
                    <a:pt x="2010" y="154"/>
                    <a:pt x="1629" y="28"/>
                    <a:pt x="1481" y="345"/>
                  </a:cubicBezTo>
                  <a:cubicBezTo>
                    <a:pt x="1418" y="852"/>
                    <a:pt x="1016" y="1275"/>
                    <a:pt x="487" y="1360"/>
                  </a:cubicBezTo>
                  <a:cubicBezTo>
                    <a:pt x="234" y="1423"/>
                    <a:pt x="1" y="1614"/>
                    <a:pt x="43" y="1889"/>
                  </a:cubicBezTo>
                  <a:cubicBezTo>
                    <a:pt x="128" y="2078"/>
                    <a:pt x="315" y="2123"/>
                    <a:pt x="529" y="2123"/>
                  </a:cubicBezTo>
                  <a:cubicBezTo>
                    <a:pt x="727" y="2123"/>
                    <a:pt x="950" y="2084"/>
                    <a:pt x="1137" y="2084"/>
                  </a:cubicBezTo>
                  <a:cubicBezTo>
                    <a:pt x="1200" y="2084"/>
                    <a:pt x="1259" y="2088"/>
                    <a:pt x="1312" y="2100"/>
                  </a:cubicBezTo>
                  <a:lnTo>
                    <a:pt x="1672" y="1804"/>
                  </a:lnTo>
                  <a:cubicBezTo>
                    <a:pt x="1756" y="1149"/>
                    <a:pt x="2031" y="620"/>
                    <a:pt x="2835" y="429"/>
                  </a:cubicBezTo>
                  <a:cubicBezTo>
                    <a:pt x="2854" y="164"/>
                    <a:pt x="2583" y="0"/>
                    <a:pt x="2313"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9" name="Google Shape;6089;p33"/>
            <p:cNvSpPr/>
            <p:nvPr/>
          </p:nvSpPr>
          <p:spPr>
            <a:xfrm>
              <a:off x="-1433425" y="3921275"/>
              <a:ext cx="58625" cy="61450"/>
            </a:xfrm>
            <a:custGeom>
              <a:rect b="b" l="l" r="r" t="t"/>
              <a:pathLst>
                <a:path extrusionOk="0" h="2458" w="2345">
                  <a:moveTo>
                    <a:pt x="1700" y="0"/>
                  </a:moveTo>
                  <a:cubicBezTo>
                    <a:pt x="1581" y="0"/>
                    <a:pt x="1477" y="56"/>
                    <a:pt x="1439" y="195"/>
                  </a:cubicBezTo>
                  <a:cubicBezTo>
                    <a:pt x="1714" y="512"/>
                    <a:pt x="1312" y="745"/>
                    <a:pt x="1270" y="999"/>
                  </a:cubicBezTo>
                  <a:cubicBezTo>
                    <a:pt x="297" y="1147"/>
                    <a:pt x="1" y="1675"/>
                    <a:pt x="149" y="2458"/>
                  </a:cubicBezTo>
                  <a:cubicBezTo>
                    <a:pt x="614" y="1189"/>
                    <a:pt x="1460" y="1570"/>
                    <a:pt x="2137" y="576"/>
                  </a:cubicBezTo>
                  <a:cubicBezTo>
                    <a:pt x="2344" y="309"/>
                    <a:pt x="1980" y="0"/>
                    <a:pt x="1700"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0" name="Google Shape;6090;p33"/>
            <p:cNvSpPr/>
            <p:nvPr/>
          </p:nvSpPr>
          <p:spPr>
            <a:xfrm>
              <a:off x="-1411225" y="3926025"/>
              <a:ext cx="35250" cy="20225"/>
            </a:xfrm>
            <a:custGeom>
              <a:rect b="b" l="l" r="r" t="t"/>
              <a:pathLst>
                <a:path extrusionOk="0" h="809" w="1410">
                  <a:moveTo>
                    <a:pt x="661" y="1"/>
                  </a:moveTo>
                  <a:cubicBezTo>
                    <a:pt x="627" y="1"/>
                    <a:pt x="590" y="2"/>
                    <a:pt x="551" y="5"/>
                  </a:cubicBezTo>
                  <a:lnTo>
                    <a:pt x="382" y="5"/>
                  </a:lnTo>
                  <a:lnTo>
                    <a:pt x="1" y="491"/>
                  </a:lnTo>
                  <a:cubicBezTo>
                    <a:pt x="64" y="639"/>
                    <a:pt x="212" y="766"/>
                    <a:pt x="382" y="809"/>
                  </a:cubicBezTo>
                  <a:cubicBezTo>
                    <a:pt x="847" y="647"/>
                    <a:pt x="1409" y="1"/>
                    <a:pt x="661"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1" name="Google Shape;6091;p33"/>
            <p:cNvSpPr/>
            <p:nvPr/>
          </p:nvSpPr>
          <p:spPr>
            <a:xfrm>
              <a:off x="-2803900" y="3810875"/>
              <a:ext cx="39900" cy="45625"/>
            </a:xfrm>
            <a:custGeom>
              <a:rect b="b" l="l" r="r" t="t"/>
              <a:pathLst>
                <a:path extrusionOk="0" h="1825" w="1596">
                  <a:moveTo>
                    <a:pt x="741" y="0"/>
                  </a:moveTo>
                  <a:lnTo>
                    <a:pt x="191" y="1037"/>
                  </a:lnTo>
                  <a:cubicBezTo>
                    <a:pt x="64" y="1037"/>
                    <a:pt x="64" y="1143"/>
                    <a:pt x="0" y="1185"/>
                  </a:cubicBezTo>
                  <a:lnTo>
                    <a:pt x="0" y="1671"/>
                  </a:lnTo>
                  <a:cubicBezTo>
                    <a:pt x="157" y="1778"/>
                    <a:pt x="308" y="1824"/>
                    <a:pt x="447" y="1824"/>
                  </a:cubicBezTo>
                  <a:cubicBezTo>
                    <a:pt x="1190" y="1824"/>
                    <a:pt x="1596" y="499"/>
                    <a:pt x="741"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2" name="Google Shape;6092;p33"/>
            <p:cNvSpPr/>
            <p:nvPr/>
          </p:nvSpPr>
          <p:spPr>
            <a:xfrm>
              <a:off x="-2810250" y="3804525"/>
              <a:ext cx="11125" cy="36500"/>
            </a:xfrm>
            <a:custGeom>
              <a:rect b="b" l="l" r="r" t="t"/>
              <a:pathLst>
                <a:path extrusionOk="0" h="1460" w="445">
                  <a:moveTo>
                    <a:pt x="445" y="1"/>
                  </a:moveTo>
                  <a:cubicBezTo>
                    <a:pt x="1" y="445"/>
                    <a:pt x="297" y="974"/>
                    <a:pt x="254" y="1460"/>
                  </a:cubicBezTo>
                  <a:lnTo>
                    <a:pt x="445" y="1291"/>
                  </a:lnTo>
                  <a:cubicBezTo>
                    <a:pt x="445" y="868"/>
                    <a:pt x="445" y="424"/>
                    <a:pt x="445"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3" name="Google Shape;6093;p33"/>
            <p:cNvSpPr/>
            <p:nvPr/>
          </p:nvSpPr>
          <p:spPr>
            <a:xfrm>
              <a:off x="-1216100" y="4099100"/>
              <a:ext cx="34200" cy="16875"/>
            </a:xfrm>
            <a:custGeom>
              <a:rect b="b" l="l" r="r" t="t"/>
              <a:pathLst>
                <a:path extrusionOk="0" h="675" w="1368">
                  <a:moveTo>
                    <a:pt x="772" y="0"/>
                  </a:moveTo>
                  <a:cubicBezTo>
                    <a:pt x="660" y="0"/>
                    <a:pt x="532" y="37"/>
                    <a:pt x="402" y="125"/>
                  </a:cubicBezTo>
                  <a:cubicBezTo>
                    <a:pt x="0" y="379"/>
                    <a:pt x="465" y="484"/>
                    <a:pt x="550" y="653"/>
                  </a:cubicBezTo>
                  <a:lnTo>
                    <a:pt x="740" y="675"/>
                  </a:lnTo>
                  <a:cubicBezTo>
                    <a:pt x="1368" y="460"/>
                    <a:pt x="1170" y="0"/>
                    <a:pt x="772"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4" name="Google Shape;6094;p33"/>
            <p:cNvSpPr/>
            <p:nvPr/>
          </p:nvSpPr>
          <p:spPr>
            <a:xfrm>
              <a:off x="-1434475" y="3938375"/>
              <a:ext cx="18525" cy="7875"/>
            </a:xfrm>
            <a:custGeom>
              <a:rect b="b" l="l" r="r" t="t"/>
              <a:pathLst>
                <a:path extrusionOk="0" h="315" w="741">
                  <a:moveTo>
                    <a:pt x="402" y="1"/>
                  </a:moveTo>
                  <a:cubicBezTo>
                    <a:pt x="212" y="1"/>
                    <a:pt x="40" y="50"/>
                    <a:pt x="0" y="315"/>
                  </a:cubicBezTo>
                  <a:lnTo>
                    <a:pt x="741" y="19"/>
                  </a:lnTo>
                  <a:cubicBezTo>
                    <a:pt x="637" y="19"/>
                    <a:pt x="517" y="1"/>
                    <a:pt x="402"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5" name="Google Shape;6095;p33"/>
            <p:cNvSpPr/>
            <p:nvPr/>
          </p:nvSpPr>
          <p:spPr>
            <a:xfrm>
              <a:off x="-2306375" y="3724700"/>
              <a:ext cx="12200" cy="23800"/>
            </a:xfrm>
            <a:custGeom>
              <a:rect b="b" l="l" r="r" t="t"/>
              <a:pathLst>
                <a:path extrusionOk="0" h="952" w="488">
                  <a:moveTo>
                    <a:pt x="339" y="0"/>
                  </a:moveTo>
                  <a:cubicBezTo>
                    <a:pt x="1" y="275"/>
                    <a:pt x="212" y="635"/>
                    <a:pt x="170" y="952"/>
                  </a:cubicBezTo>
                  <a:cubicBezTo>
                    <a:pt x="487" y="677"/>
                    <a:pt x="276" y="317"/>
                    <a:pt x="339"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96" name="Google Shape;6096;p33"/>
          <p:cNvGrpSpPr/>
          <p:nvPr/>
        </p:nvGrpSpPr>
        <p:grpSpPr>
          <a:xfrm>
            <a:off x="8137800" y="4488250"/>
            <a:ext cx="1637000" cy="521475"/>
            <a:chOff x="-4380075" y="3780200"/>
            <a:chExt cx="1637000" cy="521475"/>
          </a:xfrm>
        </p:grpSpPr>
        <p:sp>
          <p:nvSpPr>
            <p:cNvPr id="6097" name="Google Shape;6097;p33"/>
            <p:cNvSpPr/>
            <p:nvPr/>
          </p:nvSpPr>
          <p:spPr>
            <a:xfrm>
              <a:off x="-4365800" y="4000700"/>
              <a:ext cx="92575" cy="119000"/>
            </a:xfrm>
            <a:custGeom>
              <a:rect b="b" l="l" r="r" t="t"/>
              <a:pathLst>
                <a:path extrusionOk="0" h="4760" w="3703">
                  <a:moveTo>
                    <a:pt x="1947" y="0"/>
                  </a:moveTo>
                  <a:cubicBezTo>
                    <a:pt x="1850" y="76"/>
                    <a:pt x="1738" y="93"/>
                    <a:pt x="1622" y="93"/>
                  </a:cubicBezTo>
                  <a:cubicBezTo>
                    <a:pt x="1523" y="93"/>
                    <a:pt x="1421" y="81"/>
                    <a:pt x="1324" y="81"/>
                  </a:cubicBezTo>
                  <a:cubicBezTo>
                    <a:pt x="1184" y="81"/>
                    <a:pt x="1053" y="107"/>
                    <a:pt x="953" y="233"/>
                  </a:cubicBezTo>
                  <a:cubicBezTo>
                    <a:pt x="1185" y="867"/>
                    <a:pt x="1016" y="1481"/>
                    <a:pt x="805" y="2094"/>
                  </a:cubicBezTo>
                  <a:cubicBezTo>
                    <a:pt x="403" y="2411"/>
                    <a:pt x="1" y="2728"/>
                    <a:pt x="403" y="3278"/>
                  </a:cubicBezTo>
                  <a:cubicBezTo>
                    <a:pt x="614" y="3532"/>
                    <a:pt x="276" y="3765"/>
                    <a:pt x="255" y="4018"/>
                  </a:cubicBezTo>
                  <a:cubicBezTo>
                    <a:pt x="227" y="4566"/>
                    <a:pt x="637" y="4759"/>
                    <a:pt x="1089" y="4759"/>
                  </a:cubicBezTo>
                  <a:cubicBezTo>
                    <a:pt x="1318" y="4759"/>
                    <a:pt x="1557" y="4710"/>
                    <a:pt x="1756" y="4632"/>
                  </a:cubicBezTo>
                  <a:cubicBezTo>
                    <a:pt x="2095" y="4293"/>
                    <a:pt x="1947" y="3786"/>
                    <a:pt x="2243" y="3447"/>
                  </a:cubicBezTo>
                  <a:cubicBezTo>
                    <a:pt x="2306" y="3342"/>
                    <a:pt x="2391" y="3236"/>
                    <a:pt x="2391" y="3151"/>
                  </a:cubicBezTo>
                  <a:cubicBezTo>
                    <a:pt x="2285" y="2559"/>
                    <a:pt x="2941" y="2052"/>
                    <a:pt x="2475" y="1396"/>
                  </a:cubicBezTo>
                  <a:cubicBezTo>
                    <a:pt x="2391" y="677"/>
                    <a:pt x="3702" y="85"/>
                    <a:pt x="1947" y="0"/>
                  </a:cubicBezTo>
                  <a:close/>
                </a:path>
              </a:pathLst>
            </a:custGeom>
            <a:solidFill>
              <a:srgbClr val="FFD400">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8" name="Google Shape;6098;p33"/>
            <p:cNvSpPr/>
            <p:nvPr/>
          </p:nvSpPr>
          <p:spPr>
            <a:xfrm>
              <a:off x="-3783125" y="3934375"/>
              <a:ext cx="107900" cy="114625"/>
            </a:xfrm>
            <a:custGeom>
              <a:rect b="b" l="l" r="r" t="t"/>
              <a:pathLst>
                <a:path extrusionOk="0" h="4585" w="4316">
                  <a:moveTo>
                    <a:pt x="2319" y="0"/>
                  </a:moveTo>
                  <a:cubicBezTo>
                    <a:pt x="1715" y="0"/>
                    <a:pt x="938" y="245"/>
                    <a:pt x="1862" y="602"/>
                  </a:cubicBezTo>
                  <a:cubicBezTo>
                    <a:pt x="2475" y="813"/>
                    <a:pt x="2475" y="1109"/>
                    <a:pt x="2094" y="1511"/>
                  </a:cubicBezTo>
                  <a:cubicBezTo>
                    <a:pt x="1396" y="2780"/>
                    <a:pt x="2158" y="2928"/>
                    <a:pt x="487" y="3668"/>
                  </a:cubicBezTo>
                  <a:cubicBezTo>
                    <a:pt x="1" y="3922"/>
                    <a:pt x="1" y="4176"/>
                    <a:pt x="529" y="4387"/>
                  </a:cubicBezTo>
                  <a:cubicBezTo>
                    <a:pt x="780" y="4516"/>
                    <a:pt x="1005" y="4584"/>
                    <a:pt x="1210" y="4584"/>
                  </a:cubicBezTo>
                  <a:cubicBezTo>
                    <a:pt x="1541" y="4584"/>
                    <a:pt x="1817" y="4407"/>
                    <a:pt x="2052" y="4028"/>
                  </a:cubicBezTo>
                  <a:cubicBezTo>
                    <a:pt x="2771" y="2865"/>
                    <a:pt x="4315" y="1257"/>
                    <a:pt x="2771" y="73"/>
                  </a:cubicBezTo>
                  <a:cubicBezTo>
                    <a:pt x="2672" y="23"/>
                    <a:pt x="2504" y="0"/>
                    <a:pt x="2319" y="0"/>
                  </a:cubicBezTo>
                  <a:close/>
                </a:path>
              </a:pathLst>
            </a:custGeom>
            <a:solidFill>
              <a:srgbClr val="FFD400">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9" name="Google Shape;6099;p33"/>
            <p:cNvSpPr/>
            <p:nvPr/>
          </p:nvSpPr>
          <p:spPr>
            <a:xfrm>
              <a:off x="-3509775" y="3839900"/>
              <a:ext cx="120575" cy="104250"/>
            </a:xfrm>
            <a:custGeom>
              <a:rect b="b" l="l" r="r" t="t"/>
              <a:pathLst>
                <a:path extrusionOk="0" h="4170" w="4823">
                  <a:moveTo>
                    <a:pt x="2890" y="1"/>
                  </a:moveTo>
                  <a:cubicBezTo>
                    <a:pt x="1554" y="1"/>
                    <a:pt x="1306" y="1448"/>
                    <a:pt x="635" y="2435"/>
                  </a:cubicBezTo>
                  <a:cubicBezTo>
                    <a:pt x="1" y="3196"/>
                    <a:pt x="953" y="3958"/>
                    <a:pt x="1672" y="4169"/>
                  </a:cubicBezTo>
                  <a:cubicBezTo>
                    <a:pt x="2200" y="3915"/>
                    <a:pt x="3575" y="3640"/>
                    <a:pt x="3406" y="2921"/>
                  </a:cubicBezTo>
                  <a:cubicBezTo>
                    <a:pt x="3348" y="2889"/>
                    <a:pt x="3282" y="2875"/>
                    <a:pt x="3209" y="2875"/>
                  </a:cubicBezTo>
                  <a:cubicBezTo>
                    <a:pt x="2806" y="2875"/>
                    <a:pt x="2207" y="3295"/>
                    <a:pt x="1828" y="3295"/>
                  </a:cubicBezTo>
                  <a:cubicBezTo>
                    <a:pt x="1648" y="3295"/>
                    <a:pt x="1518" y="3200"/>
                    <a:pt x="1481" y="2921"/>
                  </a:cubicBezTo>
                  <a:cubicBezTo>
                    <a:pt x="1650" y="2245"/>
                    <a:pt x="1481" y="1441"/>
                    <a:pt x="2285" y="954"/>
                  </a:cubicBezTo>
                  <a:cubicBezTo>
                    <a:pt x="2446" y="849"/>
                    <a:pt x="2586" y="806"/>
                    <a:pt x="2712" y="806"/>
                  </a:cubicBezTo>
                  <a:cubicBezTo>
                    <a:pt x="3167" y="806"/>
                    <a:pt x="3445" y="1360"/>
                    <a:pt x="3892" y="1525"/>
                  </a:cubicBezTo>
                  <a:cubicBezTo>
                    <a:pt x="4823" y="1250"/>
                    <a:pt x="3850" y="130"/>
                    <a:pt x="3194" y="24"/>
                  </a:cubicBezTo>
                  <a:cubicBezTo>
                    <a:pt x="3087" y="8"/>
                    <a:pt x="2986" y="1"/>
                    <a:pt x="2890" y="1"/>
                  </a:cubicBezTo>
                  <a:close/>
                </a:path>
              </a:pathLst>
            </a:custGeom>
            <a:solidFill>
              <a:srgbClr val="FFD400">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0" name="Google Shape;6100;p33"/>
            <p:cNvSpPr/>
            <p:nvPr/>
          </p:nvSpPr>
          <p:spPr>
            <a:xfrm>
              <a:off x="-3648600" y="4077075"/>
              <a:ext cx="133575" cy="103575"/>
            </a:xfrm>
            <a:custGeom>
              <a:rect b="b" l="l" r="r" t="t"/>
              <a:pathLst>
                <a:path extrusionOk="0" h="4143" w="5343">
                  <a:moveTo>
                    <a:pt x="4566" y="1"/>
                  </a:moveTo>
                  <a:cubicBezTo>
                    <a:pt x="4442" y="1"/>
                    <a:pt x="4323" y="80"/>
                    <a:pt x="4306" y="202"/>
                  </a:cubicBezTo>
                  <a:cubicBezTo>
                    <a:pt x="3714" y="1492"/>
                    <a:pt x="2403" y="3248"/>
                    <a:pt x="838" y="3374"/>
                  </a:cubicBezTo>
                  <a:cubicBezTo>
                    <a:pt x="784" y="3368"/>
                    <a:pt x="735" y="3365"/>
                    <a:pt x="691" y="3365"/>
                  </a:cubicBezTo>
                  <a:cubicBezTo>
                    <a:pt x="1" y="3365"/>
                    <a:pt x="482" y="4143"/>
                    <a:pt x="1017" y="4143"/>
                  </a:cubicBezTo>
                  <a:cubicBezTo>
                    <a:pt x="1091" y="4143"/>
                    <a:pt x="1166" y="4128"/>
                    <a:pt x="1239" y="4094"/>
                  </a:cubicBezTo>
                  <a:cubicBezTo>
                    <a:pt x="2995" y="3903"/>
                    <a:pt x="5342" y="1894"/>
                    <a:pt x="4644" y="12"/>
                  </a:cubicBezTo>
                  <a:cubicBezTo>
                    <a:pt x="4619" y="4"/>
                    <a:pt x="4592" y="1"/>
                    <a:pt x="4566" y="1"/>
                  </a:cubicBezTo>
                  <a:close/>
                </a:path>
              </a:pathLst>
            </a:custGeom>
            <a:solidFill>
              <a:srgbClr val="FFD400">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1" name="Google Shape;6101;p33"/>
            <p:cNvSpPr/>
            <p:nvPr/>
          </p:nvSpPr>
          <p:spPr>
            <a:xfrm>
              <a:off x="-3325250" y="3973575"/>
              <a:ext cx="66125" cy="86300"/>
            </a:xfrm>
            <a:custGeom>
              <a:rect b="b" l="l" r="r" t="t"/>
              <a:pathLst>
                <a:path extrusionOk="0" h="3452" w="2645">
                  <a:moveTo>
                    <a:pt x="1914" y="1"/>
                  </a:moveTo>
                  <a:cubicBezTo>
                    <a:pt x="1883" y="1"/>
                    <a:pt x="1851" y="3"/>
                    <a:pt x="1820" y="6"/>
                  </a:cubicBezTo>
                  <a:cubicBezTo>
                    <a:pt x="1703" y="58"/>
                    <a:pt x="1578" y="68"/>
                    <a:pt x="1452" y="68"/>
                  </a:cubicBezTo>
                  <a:cubicBezTo>
                    <a:pt x="1361" y="68"/>
                    <a:pt x="1269" y="63"/>
                    <a:pt x="1179" y="63"/>
                  </a:cubicBezTo>
                  <a:cubicBezTo>
                    <a:pt x="1033" y="63"/>
                    <a:pt x="891" y="77"/>
                    <a:pt x="762" y="154"/>
                  </a:cubicBezTo>
                  <a:cubicBezTo>
                    <a:pt x="657" y="324"/>
                    <a:pt x="995" y="535"/>
                    <a:pt x="868" y="662"/>
                  </a:cubicBezTo>
                  <a:cubicBezTo>
                    <a:pt x="191" y="1170"/>
                    <a:pt x="339" y="1889"/>
                    <a:pt x="149" y="2523"/>
                  </a:cubicBezTo>
                  <a:cubicBezTo>
                    <a:pt x="1" y="2967"/>
                    <a:pt x="276" y="3327"/>
                    <a:pt x="805" y="3433"/>
                  </a:cubicBezTo>
                  <a:cubicBezTo>
                    <a:pt x="869" y="3445"/>
                    <a:pt x="927" y="3451"/>
                    <a:pt x="980" y="3451"/>
                  </a:cubicBezTo>
                  <a:cubicBezTo>
                    <a:pt x="1368" y="3451"/>
                    <a:pt x="1492" y="3135"/>
                    <a:pt x="1566" y="2819"/>
                  </a:cubicBezTo>
                  <a:cubicBezTo>
                    <a:pt x="1778" y="1973"/>
                    <a:pt x="2454" y="1297"/>
                    <a:pt x="2645" y="472"/>
                  </a:cubicBezTo>
                  <a:cubicBezTo>
                    <a:pt x="2510" y="184"/>
                    <a:pt x="2219" y="1"/>
                    <a:pt x="1914" y="1"/>
                  </a:cubicBezTo>
                  <a:close/>
                </a:path>
              </a:pathLst>
            </a:custGeom>
            <a:solidFill>
              <a:srgbClr val="FFD400">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2" name="Google Shape;6102;p33"/>
            <p:cNvSpPr/>
            <p:nvPr/>
          </p:nvSpPr>
          <p:spPr>
            <a:xfrm>
              <a:off x="-3061350" y="3976625"/>
              <a:ext cx="100975" cy="93550"/>
            </a:xfrm>
            <a:custGeom>
              <a:rect b="b" l="l" r="r" t="t"/>
              <a:pathLst>
                <a:path extrusionOk="0" h="3742" w="4039">
                  <a:moveTo>
                    <a:pt x="2548" y="0"/>
                  </a:moveTo>
                  <a:cubicBezTo>
                    <a:pt x="1914" y="0"/>
                    <a:pt x="1" y="2513"/>
                    <a:pt x="802" y="2930"/>
                  </a:cubicBezTo>
                  <a:cubicBezTo>
                    <a:pt x="1529" y="3484"/>
                    <a:pt x="1916" y="3742"/>
                    <a:pt x="2296" y="3742"/>
                  </a:cubicBezTo>
                  <a:cubicBezTo>
                    <a:pt x="2613" y="3742"/>
                    <a:pt x="2925" y="3562"/>
                    <a:pt x="3425" y="3226"/>
                  </a:cubicBezTo>
                  <a:cubicBezTo>
                    <a:pt x="3425" y="2761"/>
                    <a:pt x="4038" y="2422"/>
                    <a:pt x="3742" y="1915"/>
                  </a:cubicBezTo>
                  <a:cubicBezTo>
                    <a:pt x="3648" y="1886"/>
                    <a:pt x="3552" y="1873"/>
                    <a:pt x="3456" y="1873"/>
                  </a:cubicBezTo>
                  <a:cubicBezTo>
                    <a:pt x="3057" y="1873"/>
                    <a:pt x="2669" y="2110"/>
                    <a:pt x="2515" y="2486"/>
                  </a:cubicBezTo>
                  <a:cubicBezTo>
                    <a:pt x="2428" y="2670"/>
                    <a:pt x="2234" y="2766"/>
                    <a:pt x="2055" y="2766"/>
                  </a:cubicBezTo>
                  <a:cubicBezTo>
                    <a:pt x="1845" y="2766"/>
                    <a:pt x="1656" y="2633"/>
                    <a:pt x="1691" y="2359"/>
                  </a:cubicBezTo>
                  <a:cubicBezTo>
                    <a:pt x="1310" y="1196"/>
                    <a:pt x="2346" y="1534"/>
                    <a:pt x="2706" y="625"/>
                  </a:cubicBezTo>
                  <a:cubicBezTo>
                    <a:pt x="2795" y="179"/>
                    <a:pt x="2717" y="0"/>
                    <a:pt x="2548" y="0"/>
                  </a:cubicBezTo>
                  <a:close/>
                </a:path>
              </a:pathLst>
            </a:custGeom>
            <a:solidFill>
              <a:srgbClr val="FFD400">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3" name="Google Shape;6103;p33"/>
            <p:cNvSpPr/>
            <p:nvPr/>
          </p:nvSpPr>
          <p:spPr>
            <a:xfrm>
              <a:off x="-3336600" y="3982425"/>
              <a:ext cx="85950" cy="95000"/>
            </a:xfrm>
            <a:custGeom>
              <a:rect b="b" l="l" r="r" t="t"/>
              <a:pathLst>
                <a:path extrusionOk="0" h="3800" w="3438">
                  <a:moveTo>
                    <a:pt x="1470" y="1"/>
                  </a:moveTo>
                  <a:cubicBezTo>
                    <a:pt x="1415" y="1"/>
                    <a:pt x="1352" y="4"/>
                    <a:pt x="1280" y="12"/>
                  </a:cubicBezTo>
                  <a:cubicBezTo>
                    <a:pt x="117" y="752"/>
                    <a:pt x="582" y="1958"/>
                    <a:pt x="53" y="3015"/>
                  </a:cubicBezTo>
                  <a:cubicBezTo>
                    <a:pt x="1" y="3610"/>
                    <a:pt x="744" y="3799"/>
                    <a:pt x="1313" y="3799"/>
                  </a:cubicBezTo>
                  <a:cubicBezTo>
                    <a:pt x="1433" y="3799"/>
                    <a:pt x="1544" y="3791"/>
                    <a:pt x="1639" y="3777"/>
                  </a:cubicBezTo>
                  <a:cubicBezTo>
                    <a:pt x="2528" y="3036"/>
                    <a:pt x="2528" y="1894"/>
                    <a:pt x="3226" y="1048"/>
                  </a:cubicBezTo>
                  <a:cubicBezTo>
                    <a:pt x="3437" y="773"/>
                    <a:pt x="3268" y="414"/>
                    <a:pt x="3120" y="118"/>
                  </a:cubicBezTo>
                  <a:cubicBezTo>
                    <a:pt x="3069" y="114"/>
                    <a:pt x="3024" y="113"/>
                    <a:pt x="2984" y="113"/>
                  </a:cubicBezTo>
                  <a:cubicBezTo>
                    <a:pt x="2293" y="113"/>
                    <a:pt x="2968" y="606"/>
                    <a:pt x="2549" y="1006"/>
                  </a:cubicBezTo>
                  <a:cubicBezTo>
                    <a:pt x="1830" y="1450"/>
                    <a:pt x="2062" y="2888"/>
                    <a:pt x="1407" y="2952"/>
                  </a:cubicBezTo>
                  <a:cubicBezTo>
                    <a:pt x="1068" y="2931"/>
                    <a:pt x="688" y="2634"/>
                    <a:pt x="793" y="2444"/>
                  </a:cubicBezTo>
                  <a:cubicBezTo>
                    <a:pt x="1195" y="1831"/>
                    <a:pt x="624" y="985"/>
                    <a:pt x="1512" y="520"/>
                  </a:cubicBezTo>
                  <a:cubicBezTo>
                    <a:pt x="1782" y="365"/>
                    <a:pt x="2034" y="1"/>
                    <a:pt x="1470" y="1"/>
                  </a:cubicBezTo>
                  <a:close/>
                </a:path>
              </a:pathLst>
            </a:custGeom>
            <a:solidFill>
              <a:srgbClr val="FFD400">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4" name="Google Shape;6104;p33"/>
            <p:cNvSpPr/>
            <p:nvPr/>
          </p:nvSpPr>
          <p:spPr>
            <a:xfrm>
              <a:off x="-3037600" y="3967375"/>
              <a:ext cx="96250" cy="85600"/>
            </a:xfrm>
            <a:custGeom>
              <a:rect b="b" l="l" r="r" t="t"/>
              <a:pathLst>
                <a:path extrusionOk="0" h="3424" w="3850">
                  <a:moveTo>
                    <a:pt x="3194" y="1"/>
                  </a:moveTo>
                  <a:lnTo>
                    <a:pt x="3194" y="1"/>
                  </a:lnTo>
                  <a:cubicBezTo>
                    <a:pt x="2158" y="22"/>
                    <a:pt x="2855" y="1925"/>
                    <a:pt x="1925" y="1989"/>
                  </a:cubicBezTo>
                  <a:cubicBezTo>
                    <a:pt x="1502" y="1777"/>
                    <a:pt x="1988" y="1206"/>
                    <a:pt x="1735" y="889"/>
                  </a:cubicBezTo>
                  <a:lnTo>
                    <a:pt x="1735" y="889"/>
                  </a:lnTo>
                  <a:cubicBezTo>
                    <a:pt x="1312" y="1143"/>
                    <a:pt x="1037" y="1523"/>
                    <a:pt x="508" y="1777"/>
                  </a:cubicBezTo>
                  <a:cubicBezTo>
                    <a:pt x="0" y="2031"/>
                    <a:pt x="592" y="2475"/>
                    <a:pt x="529" y="2750"/>
                  </a:cubicBezTo>
                  <a:cubicBezTo>
                    <a:pt x="466" y="3046"/>
                    <a:pt x="381" y="3342"/>
                    <a:pt x="783" y="3406"/>
                  </a:cubicBezTo>
                  <a:cubicBezTo>
                    <a:pt x="895" y="3418"/>
                    <a:pt x="994" y="3423"/>
                    <a:pt x="1081" y="3423"/>
                  </a:cubicBezTo>
                  <a:cubicBezTo>
                    <a:pt x="2238" y="3423"/>
                    <a:pt x="1320" y="2445"/>
                    <a:pt x="2834" y="2327"/>
                  </a:cubicBezTo>
                  <a:lnTo>
                    <a:pt x="2940" y="2242"/>
                  </a:lnTo>
                  <a:cubicBezTo>
                    <a:pt x="3088" y="1714"/>
                    <a:pt x="3849" y="254"/>
                    <a:pt x="3194" y="1"/>
                  </a:cubicBezTo>
                  <a:close/>
                </a:path>
              </a:pathLst>
            </a:custGeom>
            <a:solidFill>
              <a:srgbClr val="FFD400">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5" name="Google Shape;6105;p33"/>
            <p:cNvSpPr/>
            <p:nvPr/>
          </p:nvSpPr>
          <p:spPr>
            <a:xfrm>
              <a:off x="-3977175" y="4201325"/>
              <a:ext cx="86750" cy="100225"/>
            </a:xfrm>
            <a:custGeom>
              <a:rect b="b" l="l" r="r" t="t"/>
              <a:pathLst>
                <a:path extrusionOk="0" h="4009" w="3470">
                  <a:moveTo>
                    <a:pt x="2998" y="1"/>
                  </a:moveTo>
                  <a:cubicBezTo>
                    <a:pt x="2651" y="1"/>
                    <a:pt x="2389" y="695"/>
                    <a:pt x="2264" y="963"/>
                  </a:cubicBezTo>
                  <a:cubicBezTo>
                    <a:pt x="1841" y="1704"/>
                    <a:pt x="1714" y="2634"/>
                    <a:pt x="635" y="2994"/>
                  </a:cubicBezTo>
                  <a:cubicBezTo>
                    <a:pt x="424" y="3269"/>
                    <a:pt x="1" y="3713"/>
                    <a:pt x="318" y="4009"/>
                  </a:cubicBezTo>
                  <a:cubicBezTo>
                    <a:pt x="2369" y="3375"/>
                    <a:pt x="3469" y="1894"/>
                    <a:pt x="3194" y="75"/>
                  </a:cubicBezTo>
                  <a:cubicBezTo>
                    <a:pt x="3126" y="24"/>
                    <a:pt x="3061" y="1"/>
                    <a:pt x="2998" y="1"/>
                  </a:cubicBezTo>
                  <a:close/>
                </a:path>
              </a:pathLst>
            </a:custGeom>
            <a:solidFill>
              <a:srgbClr val="FFD400">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6" name="Google Shape;6106;p33"/>
            <p:cNvSpPr/>
            <p:nvPr/>
          </p:nvSpPr>
          <p:spPr>
            <a:xfrm>
              <a:off x="-3308325" y="3985875"/>
              <a:ext cx="71400" cy="92625"/>
            </a:xfrm>
            <a:custGeom>
              <a:rect b="b" l="l" r="r" t="t"/>
              <a:pathLst>
                <a:path extrusionOk="0" h="3705" w="2856">
                  <a:moveTo>
                    <a:pt x="1968" y="1"/>
                  </a:moveTo>
                  <a:cubicBezTo>
                    <a:pt x="1968" y="678"/>
                    <a:pt x="1862" y="1312"/>
                    <a:pt x="1185" y="1756"/>
                  </a:cubicBezTo>
                  <a:cubicBezTo>
                    <a:pt x="1101" y="1820"/>
                    <a:pt x="1058" y="1925"/>
                    <a:pt x="1079" y="2052"/>
                  </a:cubicBezTo>
                  <a:cubicBezTo>
                    <a:pt x="1566" y="2983"/>
                    <a:pt x="1" y="3046"/>
                    <a:pt x="487" y="3660"/>
                  </a:cubicBezTo>
                  <a:cubicBezTo>
                    <a:pt x="595" y="3691"/>
                    <a:pt x="692" y="3704"/>
                    <a:pt x="779" y="3704"/>
                  </a:cubicBezTo>
                  <a:cubicBezTo>
                    <a:pt x="1291" y="3704"/>
                    <a:pt x="1485" y="3233"/>
                    <a:pt x="1756" y="2962"/>
                  </a:cubicBezTo>
                  <a:cubicBezTo>
                    <a:pt x="2814" y="1862"/>
                    <a:pt x="2856" y="889"/>
                    <a:pt x="1968" y="1"/>
                  </a:cubicBezTo>
                  <a:close/>
                </a:path>
              </a:pathLst>
            </a:custGeom>
            <a:solidFill>
              <a:srgbClr val="FFD400">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7" name="Google Shape;6107;p33"/>
            <p:cNvSpPr/>
            <p:nvPr/>
          </p:nvSpPr>
          <p:spPr>
            <a:xfrm>
              <a:off x="-2825050" y="3780200"/>
              <a:ext cx="81975" cy="104200"/>
            </a:xfrm>
            <a:custGeom>
              <a:rect b="b" l="l" r="r" t="t"/>
              <a:pathLst>
                <a:path extrusionOk="0" h="4168" w="3279">
                  <a:moveTo>
                    <a:pt x="2503" y="42"/>
                  </a:moveTo>
                  <a:cubicBezTo>
                    <a:pt x="1130" y="42"/>
                    <a:pt x="2220" y="1577"/>
                    <a:pt x="2115" y="2370"/>
                  </a:cubicBezTo>
                  <a:cubicBezTo>
                    <a:pt x="2221" y="3046"/>
                    <a:pt x="1481" y="2983"/>
                    <a:pt x="1142" y="3237"/>
                  </a:cubicBezTo>
                  <a:cubicBezTo>
                    <a:pt x="1135" y="3242"/>
                    <a:pt x="1128" y="3245"/>
                    <a:pt x="1120" y="3245"/>
                  </a:cubicBezTo>
                  <a:cubicBezTo>
                    <a:pt x="1038" y="3245"/>
                    <a:pt x="919" y="2982"/>
                    <a:pt x="719" y="2982"/>
                  </a:cubicBezTo>
                  <a:cubicBezTo>
                    <a:pt x="712" y="2982"/>
                    <a:pt x="705" y="2982"/>
                    <a:pt x="698" y="2983"/>
                  </a:cubicBezTo>
                  <a:cubicBezTo>
                    <a:pt x="0" y="3194"/>
                    <a:pt x="529" y="3554"/>
                    <a:pt x="529" y="3850"/>
                  </a:cubicBezTo>
                  <a:cubicBezTo>
                    <a:pt x="719" y="4167"/>
                    <a:pt x="1164" y="3956"/>
                    <a:pt x="1417" y="4167"/>
                  </a:cubicBezTo>
                  <a:cubicBezTo>
                    <a:pt x="3215" y="3300"/>
                    <a:pt x="3194" y="1799"/>
                    <a:pt x="3279" y="318"/>
                  </a:cubicBezTo>
                  <a:cubicBezTo>
                    <a:pt x="3173" y="1"/>
                    <a:pt x="2834" y="85"/>
                    <a:pt x="2559" y="43"/>
                  </a:cubicBezTo>
                  <a:cubicBezTo>
                    <a:pt x="2540" y="43"/>
                    <a:pt x="2521" y="42"/>
                    <a:pt x="2503" y="42"/>
                  </a:cubicBezTo>
                  <a:close/>
                </a:path>
              </a:pathLst>
            </a:custGeom>
            <a:solidFill>
              <a:srgbClr val="FFD400">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8" name="Google Shape;6108;p33"/>
            <p:cNvSpPr/>
            <p:nvPr/>
          </p:nvSpPr>
          <p:spPr>
            <a:xfrm>
              <a:off x="-4075525" y="4015075"/>
              <a:ext cx="79525" cy="109500"/>
            </a:xfrm>
            <a:custGeom>
              <a:rect b="b" l="l" r="r" t="t"/>
              <a:pathLst>
                <a:path extrusionOk="0" h="4380" w="3181">
                  <a:moveTo>
                    <a:pt x="932" y="1"/>
                  </a:moveTo>
                  <a:cubicBezTo>
                    <a:pt x="832" y="1"/>
                    <a:pt x="730" y="52"/>
                    <a:pt x="678" y="144"/>
                  </a:cubicBezTo>
                  <a:cubicBezTo>
                    <a:pt x="847" y="631"/>
                    <a:pt x="1" y="990"/>
                    <a:pt x="762" y="1392"/>
                  </a:cubicBezTo>
                  <a:cubicBezTo>
                    <a:pt x="1101" y="1392"/>
                    <a:pt x="1143" y="990"/>
                    <a:pt x="1566" y="969"/>
                  </a:cubicBezTo>
                  <a:lnTo>
                    <a:pt x="1566" y="969"/>
                  </a:lnTo>
                  <a:cubicBezTo>
                    <a:pt x="974" y="1942"/>
                    <a:pt x="1926" y="3168"/>
                    <a:pt x="657" y="3866"/>
                  </a:cubicBezTo>
                  <a:cubicBezTo>
                    <a:pt x="635" y="3930"/>
                    <a:pt x="635" y="4014"/>
                    <a:pt x="657" y="4099"/>
                  </a:cubicBezTo>
                  <a:cubicBezTo>
                    <a:pt x="929" y="4297"/>
                    <a:pt x="1153" y="4380"/>
                    <a:pt x="1337" y="4380"/>
                  </a:cubicBezTo>
                  <a:cubicBezTo>
                    <a:pt x="1883" y="4380"/>
                    <a:pt x="2084" y="3653"/>
                    <a:pt x="2179" y="3020"/>
                  </a:cubicBezTo>
                  <a:cubicBezTo>
                    <a:pt x="2472" y="1809"/>
                    <a:pt x="3180" y="21"/>
                    <a:pt x="1554" y="21"/>
                  </a:cubicBezTo>
                  <a:cubicBezTo>
                    <a:pt x="1420" y="21"/>
                    <a:pt x="1269" y="34"/>
                    <a:pt x="1101" y="60"/>
                  </a:cubicBezTo>
                  <a:cubicBezTo>
                    <a:pt x="1053" y="20"/>
                    <a:pt x="993" y="1"/>
                    <a:pt x="932" y="1"/>
                  </a:cubicBezTo>
                  <a:close/>
                </a:path>
              </a:pathLst>
            </a:custGeom>
            <a:solidFill>
              <a:srgbClr val="FFD400">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9" name="Google Shape;6109;p33"/>
            <p:cNvSpPr/>
            <p:nvPr/>
          </p:nvSpPr>
          <p:spPr>
            <a:xfrm>
              <a:off x="-3656075" y="4066250"/>
              <a:ext cx="123600" cy="94975"/>
            </a:xfrm>
            <a:custGeom>
              <a:rect b="b" l="l" r="r" t="t"/>
              <a:pathLst>
                <a:path extrusionOk="0" h="3799" w="4944">
                  <a:moveTo>
                    <a:pt x="4753" y="1"/>
                  </a:moveTo>
                  <a:lnTo>
                    <a:pt x="4626" y="43"/>
                  </a:lnTo>
                  <a:cubicBezTo>
                    <a:pt x="4245" y="466"/>
                    <a:pt x="4267" y="1100"/>
                    <a:pt x="3696" y="1439"/>
                  </a:cubicBezTo>
                  <a:cubicBezTo>
                    <a:pt x="3548" y="1650"/>
                    <a:pt x="3548" y="1967"/>
                    <a:pt x="3188" y="2031"/>
                  </a:cubicBezTo>
                  <a:cubicBezTo>
                    <a:pt x="2612" y="2142"/>
                    <a:pt x="2509" y="3151"/>
                    <a:pt x="1977" y="3151"/>
                  </a:cubicBezTo>
                  <a:cubicBezTo>
                    <a:pt x="1903" y="3151"/>
                    <a:pt x="1821" y="3132"/>
                    <a:pt x="1729" y="3088"/>
                  </a:cubicBezTo>
                  <a:cubicBezTo>
                    <a:pt x="1327" y="2771"/>
                    <a:pt x="2046" y="2708"/>
                    <a:pt x="2088" y="2433"/>
                  </a:cubicBezTo>
                  <a:cubicBezTo>
                    <a:pt x="2131" y="2073"/>
                    <a:pt x="2702" y="1756"/>
                    <a:pt x="2215" y="1375"/>
                  </a:cubicBezTo>
                  <a:lnTo>
                    <a:pt x="2215" y="1375"/>
                  </a:lnTo>
                  <a:cubicBezTo>
                    <a:pt x="0" y="2673"/>
                    <a:pt x="312" y="3799"/>
                    <a:pt x="1403" y="3799"/>
                  </a:cubicBezTo>
                  <a:cubicBezTo>
                    <a:pt x="2376" y="3799"/>
                    <a:pt x="3967" y="2906"/>
                    <a:pt x="4943" y="445"/>
                  </a:cubicBezTo>
                  <a:cubicBezTo>
                    <a:pt x="4859" y="297"/>
                    <a:pt x="4943" y="106"/>
                    <a:pt x="4753" y="1"/>
                  </a:cubicBezTo>
                  <a:close/>
                </a:path>
              </a:pathLst>
            </a:custGeom>
            <a:solidFill>
              <a:srgbClr val="FFD400">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0" name="Google Shape;6110;p33"/>
            <p:cNvSpPr/>
            <p:nvPr/>
          </p:nvSpPr>
          <p:spPr>
            <a:xfrm>
              <a:off x="-3192525" y="3784975"/>
              <a:ext cx="77750" cy="81700"/>
            </a:xfrm>
            <a:custGeom>
              <a:rect b="b" l="l" r="r" t="t"/>
              <a:pathLst>
                <a:path extrusionOk="0" h="3268" w="3110">
                  <a:moveTo>
                    <a:pt x="2475" y="0"/>
                  </a:moveTo>
                  <a:cubicBezTo>
                    <a:pt x="1439" y="465"/>
                    <a:pt x="550" y="1058"/>
                    <a:pt x="191" y="2073"/>
                  </a:cubicBezTo>
                  <a:cubicBezTo>
                    <a:pt x="466" y="2390"/>
                    <a:pt x="149" y="2580"/>
                    <a:pt x="0" y="2813"/>
                  </a:cubicBezTo>
                  <a:cubicBezTo>
                    <a:pt x="88" y="3155"/>
                    <a:pt x="209" y="3268"/>
                    <a:pt x="345" y="3268"/>
                  </a:cubicBezTo>
                  <a:cubicBezTo>
                    <a:pt x="538" y="3268"/>
                    <a:pt x="763" y="3043"/>
                    <a:pt x="973" y="2919"/>
                  </a:cubicBezTo>
                  <a:cubicBezTo>
                    <a:pt x="1418" y="2136"/>
                    <a:pt x="1692" y="1269"/>
                    <a:pt x="2708" y="825"/>
                  </a:cubicBezTo>
                  <a:cubicBezTo>
                    <a:pt x="3109" y="635"/>
                    <a:pt x="2898" y="0"/>
                    <a:pt x="2475" y="0"/>
                  </a:cubicBezTo>
                  <a:close/>
                </a:path>
              </a:pathLst>
            </a:custGeom>
            <a:solidFill>
              <a:srgbClr val="FFD400">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1" name="Google Shape;6111;p33"/>
            <p:cNvSpPr/>
            <p:nvPr/>
          </p:nvSpPr>
          <p:spPr>
            <a:xfrm>
              <a:off x="-4032675" y="4028700"/>
              <a:ext cx="35975" cy="92575"/>
            </a:xfrm>
            <a:custGeom>
              <a:rect b="b" l="l" r="r" t="t"/>
              <a:pathLst>
                <a:path extrusionOk="0" h="3703" w="1439">
                  <a:moveTo>
                    <a:pt x="846" y="1"/>
                  </a:moveTo>
                  <a:lnTo>
                    <a:pt x="613" y="86"/>
                  </a:lnTo>
                  <a:cubicBezTo>
                    <a:pt x="909" y="910"/>
                    <a:pt x="169" y="1629"/>
                    <a:pt x="296" y="2412"/>
                  </a:cubicBezTo>
                  <a:cubicBezTo>
                    <a:pt x="212" y="2877"/>
                    <a:pt x="0" y="3385"/>
                    <a:pt x="635" y="3702"/>
                  </a:cubicBezTo>
                  <a:cubicBezTo>
                    <a:pt x="656" y="3110"/>
                    <a:pt x="1396" y="2729"/>
                    <a:pt x="1248" y="2095"/>
                  </a:cubicBezTo>
                  <a:cubicBezTo>
                    <a:pt x="1417" y="1841"/>
                    <a:pt x="1206" y="1524"/>
                    <a:pt x="1417" y="1270"/>
                  </a:cubicBezTo>
                  <a:cubicBezTo>
                    <a:pt x="1438" y="783"/>
                    <a:pt x="1227" y="318"/>
                    <a:pt x="846" y="1"/>
                  </a:cubicBezTo>
                  <a:close/>
                </a:path>
              </a:pathLst>
            </a:custGeom>
            <a:solidFill>
              <a:srgbClr val="FFD400">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2" name="Google Shape;6112;p33"/>
            <p:cNvSpPr/>
            <p:nvPr/>
          </p:nvSpPr>
          <p:spPr>
            <a:xfrm>
              <a:off x="-3468000" y="3868500"/>
              <a:ext cx="80850" cy="79200"/>
            </a:xfrm>
            <a:custGeom>
              <a:rect b="b" l="l" r="r" t="t"/>
              <a:pathLst>
                <a:path extrusionOk="0" h="3168" w="3234">
                  <a:moveTo>
                    <a:pt x="2623" y="1"/>
                  </a:moveTo>
                  <a:cubicBezTo>
                    <a:pt x="1079" y="1164"/>
                    <a:pt x="2221" y="2031"/>
                    <a:pt x="1037" y="2369"/>
                  </a:cubicBezTo>
                  <a:cubicBezTo>
                    <a:pt x="656" y="2539"/>
                    <a:pt x="233" y="2666"/>
                    <a:pt x="1" y="3025"/>
                  </a:cubicBezTo>
                  <a:cubicBezTo>
                    <a:pt x="192" y="3123"/>
                    <a:pt x="387" y="3168"/>
                    <a:pt x="581" y="3168"/>
                  </a:cubicBezTo>
                  <a:cubicBezTo>
                    <a:pt x="1935" y="3168"/>
                    <a:pt x="3234" y="1018"/>
                    <a:pt x="2623" y="1"/>
                  </a:cubicBezTo>
                  <a:close/>
                </a:path>
              </a:pathLst>
            </a:custGeom>
            <a:solidFill>
              <a:srgbClr val="FFD400">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3" name="Google Shape;6113;p33"/>
            <p:cNvSpPr/>
            <p:nvPr/>
          </p:nvSpPr>
          <p:spPr>
            <a:xfrm>
              <a:off x="-2837750" y="3784450"/>
              <a:ext cx="50250" cy="92000"/>
            </a:xfrm>
            <a:custGeom>
              <a:rect b="b" l="l" r="r" t="t"/>
              <a:pathLst>
                <a:path extrusionOk="0" h="3680" w="2010">
                  <a:moveTo>
                    <a:pt x="1947" y="0"/>
                  </a:moveTo>
                  <a:cubicBezTo>
                    <a:pt x="995" y="360"/>
                    <a:pt x="1" y="2115"/>
                    <a:pt x="466" y="2876"/>
                  </a:cubicBezTo>
                  <a:cubicBezTo>
                    <a:pt x="508" y="3320"/>
                    <a:pt x="572" y="3468"/>
                    <a:pt x="1037" y="3680"/>
                  </a:cubicBezTo>
                  <a:cubicBezTo>
                    <a:pt x="1312" y="3299"/>
                    <a:pt x="678" y="3130"/>
                    <a:pt x="1375" y="2728"/>
                  </a:cubicBezTo>
                  <a:cubicBezTo>
                    <a:pt x="1820" y="2200"/>
                    <a:pt x="1143" y="1438"/>
                    <a:pt x="1545" y="804"/>
                  </a:cubicBezTo>
                  <a:cubicBezTo>
                    <a:pt x="1629" y="529"/>
                    <a:pt x="2010" y="338"/>
                    <a:pt x="1947" y="0"/>
                  </a:cubicBezTo>
                  <a:close/>
                </a:path>
              </a:pathLst>
            </a:custGeom>
            <a:solidFill>
              <a:srgbClr val="FFD400">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4" name="Google Shape;6114;p33"/>
            <p:cNvSpPr/>
            <p:nvPr/>
          </p:nvSpPr>
          <p:spPr>
            <a:xfrm>
              <a:off x="-3664150" y="4085275"/>
              <a:ext cx="78800" cy="85150"/>
            </a:xfrm>
            <a:custGeom>
              <a:rect b="b" l="l" r="r" t="t"/>
              <a:pathLst>
                <a:path extrusionOk="0" h="3406" w="3152">
                  <a:moveTo>
                    <a:pt x="2623" y="1"/>
                  </a:moveTo>
                  <a:cubicBezTo>
                    <a:pt x="1861" y="403"/>
                    <a:pt x="1544" y="1185"/>
                    <a:pt x="825" y="1629"/>
                  </a:cubicBezTo>
                  <a:cubicBezTo>
                    <a:pt x="85" y="2264"/>
                    <a:pt x="317" y="2814"/>
                    <a:pt x="973" y="3406"/>
                  </a:cubicBezTo>
                  <a:cubicBezTo>
                    <a:pt x="1036" y="3229"/>
                    <a:pt x="1140" y="3174"/>
                    <a:pt x="1264" y="3174"/>
                  </a:cubicBezTo>
                  <a:cubicBezTo>
                    <a:pt x="1470" y="3174"/>
                    <a:pt x="1729" y="3325"/>
                    <a:pt x="1942" y="3325"/>
                  </a:cubicBezTo>
                  <a:cubicBezTo>
                    <a:pt x="2076" y="3325"/>
                    <a:pt x="2191" y="3265"/>
                    <a:pt x="2263" y="3068"/>
                  </a:cubicBezTo>
                  <a:cubicBezTo>
                    <a:pt x="0" y="2898"/>
                    <a:pt x="1650" y="1185"/>
                    <a:pt x="2644" y="657"/>
                  </a:cubicBezTo>
                  <a:lnTo>
                    <a:pt x="2750" y="572"/>
                  </a:lnTo>
                  <a:cubicBezTo>
                    <a:pt x="2834" y="360"/>
                    <a:pt x="3151" y="128"/>
                    <a:pt x="2623" y="1"/>
                  </a:cubicBezTo>
                  <a:close/>
                </a:path>
              </a:pathLst>
            </a:custGeom>
            <a:solidFill>
              <a:srgbClr val="FFD400">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5" name="Google Shape;6115;p33"/>
            <p:cNvSpPr/>
            <p:nvPr/>
          </p:nvSpPr>
          <p:spPr>
            <a:xfrm>
              <a:off x="-4320725" y="4022125"/>
              <a:ext cx="49075" cy="80125"/>
            </a:xfrm>
            <a:custGeom>
              <a:rect b="b" l="l" r="r" t="t"/>
              <a:pathLst>
                <a:path extrusionOk="0" h="3205" w="1963">
                  <a:moveTo>
                    <a:pt x="1249" y="1"/>
                  </a:moveTo>
                  <a:cubicBezTo>
                    <a:pt x="1077" y="1"/>
                    <a:pt x="950" y="90"/>
                    <a:pt x="990" y="327"/>
                  </a:cubicBezTo>
                  <a:cubicBezTo>
                    <a:pt x="1095" y="1152"/>
                    <a:pt x="461" y="1766"/>
                    <a:pt x="419" y="2506"/>
                  </a:cubicBezTo>
                  <a:cubicBezTo>
                    <a:pt x="1" y="2952"/>
                    <a:pt x="271" y="3205"/>
                    <a:pt x="637" y="3205"/>
                  </a:cubicBezTo>
                  <a:cubicBezTo>
                    <a:pt x="827" y="3205"/>
                    <a:pt x="1042" y="3137"/>
                    <a:pt x="1201" y="2992"/>
                  </a:cubicBezTo>
                  <a:cubicBezTo>
                    <a:pt x="1074" y="2315"/>
                    <a:pt x="1962" y="1892"/>
                    <a:pt x="1814" y="1216"/>
                  </a:cubicBezTo>
                  <a:cubicBezTo>
                    <a:pt x="1920" y="920"/>
                    <a:pt x="1920" y="581"/>
                    <a:pt x="1836" y="264"/>
                  </a:cubicBezTo>
                  <a:cubicBezTo>
                    <a:pt x="1700" y="117"/>
                    <a:pt x="1445" y="1"/>
                    <a:pt x="1249" y="1"/>
                  </a:cubicBezTo>
                  <a:close/>
                </a:path>
              </a:pathLst>
            </a:custGeom>
            <a:solidFill>
              <a:srgbClr val="FFD400">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6" name="Google Shape;6116;p33"/>
            <p:cNvSpPr/>
            <p:nvPr/>
          </p:nvSpPr>
          <p:spPr>
            <a:xfrm>
              <a:off x="-3802900" y="3939125"/>
              <a:ext cx="50475" cy="79625"/>
            </a:xfrm>
            <a:custGeom>
              <a:rect b="b" l="l" r="r" t="t"/>
              <a:pathLst>
                <a:path extrusionOk="0" h="3185" w="2019">
                  <a:moveTo>
                    <a:pt x="1673" y="0"/>
                  </a:moveTo>
                  <a:cubicBezTo>
                    <a:pt x="1055" y="0"/>
                    <a:pt x="0" y="2467"/>
                    <a:pt x="51" y="2928"/>
                  </a:cubicBezTo>
                  <a:cubicBezTo>
                    <a:pt x="142" y="3110"/>
                    <a:pt x="295" y="3184"/>
                    <a:pt x="464" y="3184"/>
                  </a:cubicBezTo>
                  <a:cubicBezTo>
                    <a:pt x="845" y="3184"/>
                    <a:pt x="1306" y="2808"/>
                    <a:pt x="1320" y="2442"/>
                  </a:cubicBezTo>
                  <a:cubicBezTo>
                    <a:pt x="1045" y="1279"/>
                    <a:pt x="1532" y="1363"/>
                    <a:pt x="2018" y="475"/>
                  </a:cubicBezTo>
                  <a:cubicBezTo>
                    <a:pt x="1941" y="139"/>
                    <a:pt x="1819" y="0"/>
                    <a:pt x="1673" y="0"/>
                  </a:cubicBezTo>
                  <a:close/>
                </a:path>
              </a:pathLst>
            </a:custGeom>
            <a:solidFill>
              <a:srgbClr val="FFD400">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7" name="Google Shape;6117;p33"/>
            <p:cNvSpPr/>
            <p:nvPr/>
          </p:nvSpPr>
          <p:spPr>
            <a:xfrm>
              <a:off x="-3005000" y="3965800"/>
              <a:ext cx="47250" cy="59700"/>
            </a:xfrm>
            <a:custGeom>
              <a:rect b="b" l="l" r="r" t="t"/>
              <a:pathLst>
                <a:path extrusionOk="0" h="2388" w="1890">
                  <a:moveTo>
                    <a:pt x="1361" y="0"/>
                  </a:moveTo>
                  <a:cubicBezTo>
                    <a:pt x="1150" y="275"/>
                    <a:pt x="790" y="169"/>
                    <a:pt x="473" y="233"/>
                  </a:cubicBezTo>
                  <a:cubicBezTo>
                    <a:pt x="156" y="444"/>
                    <a:pt x="790" y="719"/>
                    <a:pt x="431" y="952"/>
                  </a:cubicBezTo>
                  <a:cubicBezTo>
                    <a:pt x="152" y="1524"/>
                    <a:pt x="1" y="2388"/>
                    <a:pt x="504" y="2388"/>
                  </a:cubicBezTo>
                  <a:cubicBezTo>
                    <a:pt x="652" y="2388"/>
                    <a:pt x="855" y="2314"/>
                    <a:pt x="1128" y="2136"/>
                  </a:cubicBezTo>
                  <a:cubicBezTo>
                    <a:pt x="1403" y="1988"/>
                    <a:pt x="1361" y="1713"/>
                    <a:pt x="1361" y="1481"/>
                  </a:cubicBezTo>
                  <a:cubicBezTo>
                    <a:pt x="1361" y="952"/>
                    <a:pt x="1551" y="465"/>
                    <a:pt x="1890" y="64"/>
                  </a:cubicBezTo>
                  <a:lnTo>
                    <a:pt x="1361" y="0"/>
                  </a:lnTo>
                  <a:close/>
                </a:path>
              </a:pathLst>
            </a:custGeom>
            <a:solidFill>
              <a:srgbClr val="FFD400">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8" name="Google Shape;6118;p33"/>
            <p:cNvSpPr/>
            <p:nvPr/>
          </p:nvSpPr>
          <p:spPr>
            <a:xfrm>
              <a:off x="-4008900" y="4184075"/>
              <a:ext cx="73525" cy="117600"/>
            </a:xfrm>
            <a:custGeom>
              <a:rect b="b" l="l" r="r" t="t"/>
              <a:pathLst>
                <a:path extrusionOk="0" h="4704" w="2941">
                  <a:moveTo>
                    <a:pt x="2423" y="1"/>
                  </a:moveTo>
                  <a:cubicBezTo>
                    <a:pt x="2379" y="1"/>
                    <a:pt x="2336" y="17"/>
                    <a:pt x="2306" y="46"/>
                  </a:cubicBezTo>
                  <a:cubicBezTo>
                    <a:pt x="952" y="892"/>
                    <a:pt x="1968" y="1780"/>
                    <a:pt x="678" y="2478"/>
                  </a:cubicBezTo>
                  <a:cubicBezTo>
                    <a:pt x="635" y="2880"/>
                    <a:pt x="1" y="3113"/>
                    <a:pt x="255" y="3599"/>
                  </a:cubicBezTo>
                  <a:cubicBezTo>
                    <a:pt x="476" y="4142"/>
                    <a:pt x="639" y="4704"/>
                    <a:pt x="1454" y="4704"/>
                  </a:cubicBezTo>
                  <a:cubicBezTo>
                    <a:pt x="1496" y="4704"/>
                    <a:pt x="1541" y="4702"/>
                    <a:pt x="1587" y="4699"/>
                  </a:cubicBezTo>
                  <a:lnTo>
                    <a:pt x="1587" y="4424"/>
                  </a:lnTo>
                  <a:cubicBezTo>
                    <a:pt x="64" y="3536"/>
                    <a:pt x="2941" y="1632"/>
                    <a:pt x="2560" y="67"/>
                  </a:cubicBezTo>
                  <a:cubicBezTo>
                    <a:pt x="2526" y="22"/>
                    <a:pt x="2474" y="1"/>
                    <a:pt x="2423" y="1"/>
                  </a:cubicBezTo>
                  <a:close/>
                </a:path>
              </a:pathLst>
            </a:custGeom>
            <a:solidFill>
              <a:srgbClr val="FFD400">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9" name="Google Shape;6119;p33"/>
            <p:cNvSpPr/>
            <p:nvPr/>
          </p:nvSpPr>
          <p:spPr>
            <a:xfrm>
              <a:off x="-4380075" y="4023725"/>
              <a:ext cx="58200" cy="77450"/>
            </a:xfrm>
            <a:custGeom>
              <a:rect b="b" l="l" r="r" t="t"/>
              <a:pathLst>
                <a:path extrusionOk="0" h="3098" w="2328">
                  <a:moveTo>
                    <a:pt x="1071" y="0"/>
                  </a:moveTo>
                  <a:cubicBezTo>
                    <a:pt x="1016" y="0"/>
                    <a:pt x="956" y="16"/>
                    <a:pt x="889" y="52"/>
                  </a:cubicBezTo>
                  <a:cubicBezTo>
                    <a:pt x="656" y="1046"/>
                    <a:pt x="64" y="2103"/>
                    <a:pt x="826" y="3097"/>
                  </a:cubicBezTo>
                  <a:cubicBezTo>
                    <a:pt x="2327" y="2378"/>
                    <a:pt x="1" y="2040"/>
                    <a:pt x="1566" y="1321"/>
                  </a:cubicBezTo>
                  <a:cubicBezTo>
                    <a:pt x="1585" y="1002"/>
                    <a:pt x="1504" y="0"/>
                    <a:pt x="1071" y="0"/>
                  </a:cubicBezTo>
                  <a:close/>
                </a:path>
              </a:pathLst>
            </a:custGeom>
            <a:solidFill>
              <a:srgbClr val="FFD400">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0" name="Google Shape;6120;p33"/>
            <p:cNvSpPr/>
            <p:nvPr/>
          </p:nvSpPr>
          <p:spPr>
            <a:xfrm>
              <a:off x="-3150750" y="3819575"/>
              <a:ext cx="66650" cy="57425"/>
            </a:xfrm>
            <a:custGeom>
              <a:rect b="b" l="l" r="r" t="t"/>
              <a:pathLst>
                <a:path extrusionOk="0" h="2297" w="2666">
                  <a:moveTo>
                    <a:pt x="2411" y="0"/>
                  </a:moveTo>
                  <a:cubicBezTo>
                    <a:pt x="2247" y="0"/>
                    <a:pt x="2130" y="129"/>
                    <a:pt x="1988" y="224"/>
                  </a:cubicBezTo>
                  <a:cubicBezTo>
                    <a:pt x="1100" y="668"/>
                    <a:pt x="0" y="1281"/>
                    <a:pt x="1058" y="2296"/>
                  </a:cubicBezTo>
                  <a:cubicBezTo>
                    <a:pt x="1692" y="1831"/>
                    <a:pt x="2284" y="1366"/>
                    <a:pt x="2581" y="668"/>
                  </a:cubicBezTo>
                  <a:cubicBezTo>
                    <a:pt x="2644" y="477"/>
                    <a:pt x="2665" y="266"/>
                    <a:pt x="2602" y="54"/>
                  </a:cubicBezTo>
                  <a:cubicBezTo>
                    <a:pt x="2531" y="16"/>
                    <a:pt x="2468" y="0"/>
                    <a:pt x="2411" y="0"/>
                  </a:cubicBezTo>
                  <a:close/>
                </a:path>
              </a:pathLst>
            </a:custGeom>
            <a:solidFill>
              <a:srgbClr val="FFD400">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1" name="Google Shape;6121;p33"/>
            <p:cNvSpPr/>
            <p:nvPr/>
          </p:nvSpPr>
          <p:spPr>
            <a:xfrm>
              <a:off x="-2983675" y="3995975"/>
              <a:ext cx="51325" cy="61325"/>
            </a:xfrm>
            <a:custGeom>
              <a:rect b="b" l="l" r="r" t="t"/>
              <a:pathLst>
                <a:path extrusionOk="0" h="2453" w="2053">
                  <a:moveTo>
                    <a:pt x="1471" y="1"/>
                  </a:moveTo>
                  <a:cubicBezTo>
                    <a:pt x="950" y="1"/>
                    <a:pt x="923" y="745"/>
                    <a:pt x="677" y="1183"/>
                  </a:cubicBezTo>
                  <a:cubicBezTo>
                    <a:pt x="466" y="1585"/>
                    <a:pt x="1" y="1923"/>
                    <a:pt x="318" y="2452"/>
                  </a:cubicBezTo>
                  <a:cubicBezTo>
                    <a:pt x="1291" y="2050"/>
                    <a:pt x="2052" y="1120"/>
                    <a:pt x="1862" y="104"/>
                  </a:cubicBezTo>
                  <a:cubicBezTo>
                    <a:pt x="1706" y="32"/>
                    <a:pt x="1578" y="1"/>
                    <a:pt x="1471" y="1"/>
                  </a:cubicBezTo>
                  <a:close/>
                </a:path>
              </a:pathLst>
            </a:custGeom>
            <a:solidFill>
              <a:srgbClr val="FFD400">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2" name="Google Shape;6122;p33"/>
            <p:cNvSpPr/>
            <p:nvPr/>
          </p:nvSpPr>
          <p:spPr>
            <a:xfrm>
              <a:off x="-3342675" y="3981125"/>
              <a:ext cx="38075" cy="76700"/>
            </a:xfrm>
            <a:custGeom>
              <a:rect b="b" l="l" r="r" t="t"/>
              <a:pathLst>
                <a:path extrusionOk="0" h="3068" w="1523">
                  <a:moveTo>
                    <a:pt x="1502" y="1"/>
                  </a:moveTo>
                  <a:lnTo>
                    <a:pt x="1502" y="1"/>
                  </a:lnTo>
                  <a:cubicBezTo>
                    <a:pt x="529" y="64"/>
                    <a:pt x="0" y="2031"/>
                    <a:pt x="169" y="2898"/>
                  </a:cubicBezTo>
                  <a:cubicBezTo>
                    <a:pt x="127" y="3025"/>
                    <a:pt x="190" y="3067"/>
                    <a:pt x="338" y="3067"/>
                  </a:cubicBezTo>
                  <a:cubicBezTo>
                    <a:pt x="1100" y="2285"/>
                    <a:pt x="677" y="910"/>
                    <a:pt x="1523" y="64"/>
                  </a:cubicBezTo>
                  <a:cubicBezTo>
                    <a:pt x="1481" y="43"/>
                    <a:pt x="1481" y="22"/>
                    <a:pt x="1502" y="1"/>
                  </a:cubicBezTo>
                  <a:close/>
                </a:path>
              </a:pathLst>
            </a:custGeom>
            <a:solidFill>
              <a:srgbClr val="FFD400">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3" name="Google Shape;6123;p33"/>
            <p:cNvSpPr/>
            <p:nvPr/>
          </p:nvSpPr>
          <p:spPr>
            <a:xfrm>
              <a:off x="-3610225" y="4065725"/>
              <a:ext cx="50250" cy="71925"/>
            </a:xfrm>
            <a:custGeom>
              <a:rect b="b" l="l" r="r" t="t"/>
              <a:pathLst>
                <a:path extrusionOk="0" h="2877" w="2010">
                  <a:moveTo>
                    <a:pt x="1608" y="0"/>
                  </a:moveTo>
                  <a:cubicBezTo>
                    <a:pt x="1100" y="0"/>
                    <a:pt x="931" y="360"/>
                    <a:pt x="656" y="614"/>
                  </a:cubicBezTo>
                  <a:cubicBezTo>
                    <a:pt x="910" y="931"/>
                    <a:pt x="720" y="1185"/>
                    <a:pt x="487" y="1439"/>
                  </a:cubicBezTo>
                  <a:cubicBezTo>
                    <a:pt x="487" y="1777"/>
                    <a:pt x="0" y="2010"/>
                    <a:pt x="106" y="2390"/>
                  </a:cubicBezTo>
                  <a:cubicBezTo>
                    <a:pt x="402" y="2496"/>
                    <a:pt x="656" y="2644"/>
                    <a:pt x="868" y="2877"/>
                  </a:cubicBezTo>
                  <a:cubicBezTo>
                    <a:pt x="1164" y="2750"/>
                    <a:pt x="910" y="2263"/>
                    <a:pt x="1396" y="2242"/>
                  </a:cubicBezTo>
                  <a:cubicBezTo>
                    <a:pt x="2010" y="2200"/>
                    <a:pt x="1967" y="1798"/>
                    <a:pt x="1967" y="1417"/>
                  </a:cubicBezTo>
                  <a:cubicBezTo>
                    <a:pt x="1896" y="1376"/>
                    <a:pt x="1836" y="1359"/>
                    <a:pt x="1783" y="1359"/>
                  </a:cubicBezTo>
                  <a:cubicBezTo>
                    <a:pt x="1565" y="1359"/>
                    <a:pt x="1461" y="1641"/>
                    <a:pt x="1206" y="1692"/>
                  </a:cubicBezTo>
                  <a:cubicBezTo>
                    <a:pt x="1375" y="1142"/>
                    <a:pt x="1925" y="487"/>
                    <a:pt x="1608" y="0"/>
                  </a:cubicBezTo>
                  <a:close/>
                </a:path>
              </a:pathLst>
            </a:custGeom>
            <a:solidFill>
              <a:srgbClr val="FFD400">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4" name="Google Shape;6124;p33"/>
            <p:cNvSpPr/>
            <p:nvPr/>
          </p:nvSpPr>
          <p:spPr>
            <a:xfrm>
              <a:off x="-4320850" y="4008100"/>
              <a:ext cx="48425" cy="76925"/>
            </a:xfrm>
            <a:custGeom>
              <a:rect b="b" l="l" r="r" t="t"/>
              <a:pathLst>
                <a:path extrusionOk="0" h="3077" w="1937">
                  <a:moveTo>
                    <a:pt x="1058" y="0"/>
                  </a:moveTo>
                  <a:cubicBezTo>
                    <a:pt x="720" y="423"/>
                    <a:pt x="1" y="804"/>
                    <a:pt x="783" y="1417"/>
                  </a:cubicBezTo>
                  <a:cubicBezTo>
                    <a:pt x="149" y="1861"/>
                    <a:pt x="635" y="2559"/>
                    <a:pt x="318" y="3067"/>
                  </a:cubicBezTo>
                  <a:cubicBezTo>
                    <a:pt x="356" y="3074"/>
                    <a:pt x="390" y="3077"/>
                    <a:pt x="420" y="3077"/>
                  </a:cubicBezTo>
                  <a:cubicBezTo>
                    <a:pt x="951" y="3077"/>
                    <a:pt x="415" y="2082"/>
                    <a:pt x="995" y="1882"/>
                  </a:cubicBezTo>
                  <a:cubicBezTo>
                    <a:pt x="1936" y="1555"/>
                    <a:pt x="540" y="653"/>
                    <a:pt x="1504" y="653"/>
                  </a:cubicBezTo>
                  <a:cubicBezTo>
                    <a:pt x="1536" y="653"/>
                    <a:pt x="1571" y="654"/>
                    <a:pt x="1608" y="656"/>
                  </a:cubicBezTo>
                  <a:cubicBezTo>
                    <a:pt x="1418" y="465"/>
                    <a:pt x="1439" y="106"/>
                    <a:pt x="1058" y="0"/>
                  </a:cubicBezTo>
                  <a:close/>
                </a:path>
              </a:pathLst>
            </a:custGeom>
            <a:solidFill>
              <a:srgbClr val="FFD400">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5" name="Google Shape;6125;p33"/>
            <p:cNvSpPr/>
            <p:nvPr/>
          </p:nvSpPr>
          <p:spPr>
            <a:xfrm>
              <a:off x="-3157100" y="3824600"/>
              <a:ext cx="60825" cy="59675"/>
            </a:xfrm>
            <a:custGeom>
              <a:rect b="b" l="l" r="r" t="t"/>
              <a:pathLst>
                <a:path extrusionOk="0" h="2387" w="2433">
                  <a:moveTo>
                    <a:pt x="1943" y="0"/>
                  </a:moveTo>
                  <a:cubicBezTo>
                    <a:pt x="1068" y="0"/>
                    <a:pt x="54" y="1187"/>
                    <a:pt x="1" y="1841"/>
                  </a:cubicBezTo>
                  <a:cubicBezTo>
                    <a:pt x="167" y="2091"/>
                    <a:pt x="543" y="2387"/>
                    <a:pt x="872" y="2387"/>
                  </a:cubicBezTo>
                  <a:cubicBezTo>
                    <a:pt x="1044" y="2387"/>
                    <a:pt x="1203" y="2306"/>
                    <a:pt x="1312" y="2095"/>
                  </a:cubicBezTo>
                  <a:cubicBezTo>
                    <a:pt x="635" y="805"/>
                    <a:pt x="1523" y="868"/>
                    <a:pt x="2433" y="149"/>
                  </a:cubicBezTo>
                  <a:cubicBezTo>
                    <a:pt x="2280" y="46"/>
                    <a:pt x="2114" y="0"/>
                    <a:pt x="1943" y="0"/>
                  </a:cubicBezTo>
                  <a:close/>
                </a:path>
              </a:pathLst>
            </a:custGeom>
            <a:solidFill>
              <a:srgbClr val="FFD400">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6" name="Google Shape;6126;p33"/>
            <p:cNvSpPr/>
            <p:nvPr/>
          </p:nvSpPr>
          <p:spPr>
            <a:xfrm>
              <a:off x="-3810725" y="4004925"/>
              <a:ext cx="59875" cy="39200"/>
            </a:xfrm>
            <a:custGeom>
              <a:rect b="b" l="l" r="r" t="t"/>
              <a:pathLst>
                <a:path extrusionOk="0" h="1568" w="2395">
                  <a:moveTo>
                    <a:pt x="1443" y="0"/>
                  </a:moveTo>
                  <a:cubicBezTo>
                    <a:pt x="1231" y="275"/>
                    <a:pt x="851" y="360"/>
                    <a:pt x="534" y="487"/>
                  </a:cubicBezTo>
                  <a:cubicBezTo>
                    <a:pt x="0" y="917"/>
                    <a:pt x="1218" y="1567"/>
                    <a:pt x="1600" y="1567"/>
                  </a:cubicBezTo>
                  <a:cubicBezTo>
                    <a:pt x="1612" y="1567"/>
                    <a:pt x="1623" y="1567"/>
                    <a:pt x="1633" y="1565"/>
                  </a:cubicBezTo>
                  <a:cubicBezTo>
                    <a:pt x="851" y="867"/>
                    <a:pt x="2183" y="1079"/>
                    <a:pt x="2395" y="487"/>
                  </a:cubicBezTo>
                  <a:cubicBezTo>
                    <a:pt x="2099" y="296"/>
                    <a:pt x="1781" y="127"/>
                    <a:pt x="1443" y="0"/>
                  </a:cubicBezTo>
                  <a:close/>
                </a:path>
              </a:pathLst>
            </a:custGeom>
            <a:solidFill>
              <a:srgbClr val="FFD400">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7" name="Google Shape;6127;p33"/>
            <p:cNvSpPr/>
            <p:nvPr/>
          </p:nvSpPr>
          <p:spPr>
            <a:xfrm>
              <a:off x="-4078925" y="4088975"/>
              <a:ext cx="62125" cy="43925"/>
            </a:xfrm>
            <a:custGeom>
              <a:rect b="b" l="l" r="r" t="t"/>
              <a:pathLst>
                <a:path extrusionOk="0" h="1757" w="2485">
                  <a:moveTo>
                    <a:pt x="2146" y="1"/>
                  </a:moveTo>
                  <a:cubicBezTo>
                    <a:pt x="1828" y="479"/>
                    <a:pt x="1977" y="1268"/>
                    <a:pt x="1519" y="1268"/>
                  </a:cubicBezTo>
                  <a:cubicBezTo>
                    <a:pt x="1369" y="1268"/>
                    <a:pt x="1154" y="1183"/>
                    <a:pt x="835" y="974"/>
                  </a:cubicBezTo>
                  <a:cubicBezTo>
                    <a:pt x="766" y="945"/>
                    <a:pt x="699" y="932"/>
                    <a:pt x="635" y="932"/>
                  </a:cubicBezTo>
                  <a:cubicBezTo>
                    <a:pt x="235" y="932"/>
                    <a:pt x="0" y="1444"/>
                    <a:pt x="475" y="1608"/>
                  </a:cubicBezTo>
                  <a:cubicBezTo>
                    <a:pt x="604" y="1685"/>
                    <a:pt x="742" y="1700"/>
                    <a:pt x="883" y="1700"/>
                  </a:cubicBezTo>
                  <a:cubicBezTo>
                    <a:pt x="970" y="1700"/>
                    <a:pt x="1058" y="1694"/>
                    <a:pt x="1144" y="1694"/>
                  </a:cubicBezTo>
                  <a:cubicBezTo>
                    <a:pt x="1264" y="1694"/>
                    <a:pt x="1381" y="1705"/>
                    <a:pt x="1491" y="1756"/>
                  </a:cubicBezTo>
                  <a:cubicBezTo>
                    <a:pt x="1871" y="1672"/>
                    <a:pt x="2336" y="1735"/>
                    <a:pt x="2485" y="1291"/>
                  </a:cubicBezTo>
                  <a:cubicBezTo>
                    <a:pt x="2210" y="910"/>
                    <a:pt x="2104" y="466"/>
                    <a:pt x="2146" y="1"/>
                  </a:cubicBezTo>
                  <a:close/>
                </a:path>
              </a:pathLst>
            </a:custGeom>
            <a:solidFill>
              <a:srgbClr val="FFD400">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8" name="Google Shape;6128;p33"/>
            <p:cNvSpPr/>
            <p:nvPr/>
          </p:nvSpPr>
          <p:spPr>
            <a:xfrm>
              <a:off x="-4088725" y="4028700"/>
              <a:ext cx="30150" cy="60850"/>
            </a:xfrm>
            <a:custGeom>
              <a:rect b="b" l="l" r="r" t="t"/>
              <a:pathLst>
                <a:path extrusionOk="0" h="2434" w="1206">
                  <a:moveTo>
                    <a:pt x="677" y="1"/>
                  </a:moveTo>
                  <a:cubicBezTo>
                    <a:pt x="360" y="339"/>
                    <a:pt x="85" y="678"/>
                    <a:pt x="85" y="1143"/>
                  </a:cubicBezTo>
                  <a:cubicBezTo>
                    <a:pt x="0" y="1566"/>
                    <a:pt x="0" y="2010"/>
                    <a:pt x="106" y="2433"/>
                  </a:cubicBezTo>
                  <a:cubicBezTo>
                    <a:pt x="825" y="2433"/>
                    <a:pt x="614" y="1820"/>
                    <a:pt x="931" y="1524"/>
                  </a:cubicBezTo>
                  <a:cubicBezTo>
                    <a:pt x="1142" y="1101"/>
                    <a:pt x="1206" y="318"/>
                    <a:pt x="677" y="1"/>
                  </a:cubicBezTo>
                  <a:close/>
                </a:path>
              </a:pathLst>
            </a:custGeom>
            <a:solidFill>
              <a:srgbClr val="FFD400">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9" name="Google Shape;6129;p33"/>
            <p:cNvSpPr/>
            <p:nvPr/>
          </p:nvSpPr>
          <p:spPr>
            <a:xfrm>
              <a:off x="-3951800" y="4181950"/>
              <a:ext cx="52900" cy="22325"/>
            </a:xfrm>
            <a:custGeom>
              <a:rect b="b" l="l" r="r" t="t"/>
              <a:pathLst>
                <a:path extrusionOk="0" h="893" w="2116">
                  <a:moveTo>
                    <a:pt x="1023" y="1"/>
                  </a:moveTo>
                  <a:cubicBezTo>
                    <a:pt x="742" y="1"/>
                    <a:pt x="403" y="46"/>
                    <a:pt x="1" y="131"/>
                  </a:cubicBezTo>
                  <a:lnTo>
                    <a:pt x="191" y="173"/>
                  </a:lnTo>
                  <a:cubicBezTo>
                    <a:pt x="237" y="826"/>
                    <a:pt x="871" y="891"/>
                    <a:pt x="1467" y="891"/>
                  </a:cubicBezTo>
                  <a:cubicBezTo>
                    <a:pt x="1614" y="891"/>
                    <a:pt x="1758" y="887"/>
                    <a:pt x="1891" y="887"/>
                  </a:cubicBezTo>
                  <a:cubicBezTo>
                    <a:pt x="1971" y="887"/>
                    <a:pt x="2047" y="888"/>
                    <a:pt x="2116" y="893"/>
                  </a:cubicBezTo>
                  <a:cubicBezTo>
                    <a:pt x="2056" y="275"/>
                    <a:pt x="1717" y="1"/>
                    <a:pt x="1023" y="1"/>
                  </a:cubicBezTo>
                  <a:close/>
                </a:path>
              </a:pathLst>
            </a:custGeom>
            <a:solidFill>
              <a:srgbClr val="FFD400">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0" name="Google Shape;6130;p33"/>
            <p:cNvSpPr/>
            <p:nvPr/>
          </p:nvSpPr>
          <p:spPr>
            <a:xfrm>
              <a:off x="-4357850" y="4008175"/>
              <a:ext cx="34300" cy="48575"/>
            </a:xfrm>
            <a:custGeom>
              <a:rect b="b" l="l" r="r" t="t"/>
              <a:pathLst>
                <a:path extrusionOk="0" h="1943" w="1372">
                  <a:moveTo>
                    <a:pt x="628" y="0"/>
                  </a:moveTo>
                  <a:cubicBezTo>
                    <a:pt x="542" y="0"/>
                    <a:pt x="440" y="19"/>
                    <a:pt x="317" y="61"/>
                  </a:cubicBezTo>
                  <a:cubicBezTo>
                    <a:pt x="381" y="336"/>
                    <a:pt x="0" y="420"/>
                    <a:pt x="0" y="674"/>
                  </a:cubicBezTo>
                  <a:cubicBezTo>
                    <a:pt x="529" y="970"/>
                    <a:pt x="360" y="1541"/>
                    <a:pt x="677" y="1943"/>
                  </a:cubicBezTo>
                  <a:cubicBezTo>
                    <a:pt x="829" y="1431"/>
                    <a:pt x="1372" y="0"/>
                    <a:pt x="628" y="0"/>
                  </a:cubicBezTo>
                  <a:close/>
                </a:path>
              </a:pathLst>
            </a:custGeom>
            <a:solidFill>
              <a:srgbClr val="FFD400">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1" name="Google Shape;6131;p33"/>
            <p:cNvSpPr/>
            <p:nvPr/>
          </p:nvSpPr>
          <p:spPr>
            <a:xfrm>
              <a:off x="-2967275" y="3970025"/>
              <a:ext cx="35450" cy="55550"/>
            </a:xfrm>
            <a:custGeom>
              <a:rect b="b" l="l" r="r" t="t"/>
              <a:pathLst>
                <a:path extrusionOk="0" h="2222" w="1418">
                  <a:moveTo>
                    <a:pt x="571" y="0"/>
                  </a:moveTo>
                  <a:cubicBezTo>
                    <a:pt x="402" y="741"/>
                    <a:pt x="0" y="1439"/>
                    <a:pt x="21" y="2221"/>
                  </a:cubicBezTo>
                  <a:cubicBezTo>
                    <a:pt x="508" y="1925"/>
                    <a:pt x="296" y="1121"/>
                    <a:pt x="1142" y="1100"/>
                  </a:cubicBezTo>
                  <a:cubicBezTo>
                    <a:pt x="1417" y="741"/>
                    <a:pt x="719" y="339"/>
                    <a:pt x="571" y="0"/>
                  </a:cubicBezTo>
                  <a:close/>
                </a:path>
              </a:pathLst>
            </a:custGeom>
            <a:solidFill>
              <a:srgbClr val="FFD400">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2" name="Google Shape;6132;p33"/>
            <p:cNvSpPr/>
            <p:nvPr/>
          </p:nvSpPr>
          <p:spPr>
            <a:xfrm>
              <a:off x="-4085025" y="4065200"/>
              <a:ext cx="28575" cy="56600"/>
            </a:xfrm>
            <a:custGeom>
              <a:rect b="b" l="l" r="r" t="t"/>
              <a:pathLst>
                <a:path extrusionOk="0" h="2264" w="1143">
                  <a:moveTo>
                    <a:pt x="550" y="0"/>
                  </a:moveTo>
                  <a:lnTo>
                    <a:pt x="550" y="0"/>
                  </a:lnTo>
                  <a:cubicBezTo>
                    <a:pt x="169" y="233"/>
                    <a:pt x="571" y="783"/>
                    <a:pt x="21" y="952"/>
                  </a:cubicBezTo>
                  <a:lnTo>
                    <a:pt x="0" y="1565"/>
                  </a:lnTo>
                  <a:cubicBezTo>
                    <a:pt x="169" y="1798"/>
                    <a:pt x="21" y="2221"/>
                    <a:pt x="529" y="2263"/>
                  </a:cubicBezTo>
                  <a:cubicBezTo>
                    <a:pt x="677" y="2094"/>
                    <a:pt x="867" y="1988"/>
                    <a:pt x="1079" y="1946"/>
                  </a:cubicBezTo>
                  <a:cubicBezTo>
                    <a:pt x="1142" y="1502"/>
                    <a:pt x="656" y="1227"/>
                    <a:pt x="846" y="762"/>
                  </a:cubicBezTo>
                  <a:cubicBezTo>
                    <a:pt x="952" y="466"/>
                    <a:pt x="825" y="148"/>
                    <a:pt x="550" y="0"/>
                  </a:cubicBezTo>
                  <a:close/>
                </a:path>
              </a:pathLst>
            </a:custGeom>
            <a:solidFill>
              <a:srgbClr val="FFD400">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3" name="Google Shape;6133;p33"/>
            <p:cNvSpPr/>
            <p:nvPr/>
          </p:nvSpPr>
          <p:spPr>
            <a:xfrm>
              <a:off x="-4325075" y="4084750"/>
              <a:ext cx="34400" cy="32650"/>
            </a:xfrm>
            <a:custGeom>
              <a:rect b="b" l="l" r="r" t="t"/>
              <a:pathLst>
                <a:path extrusionOk="0" h="1306" w="1376">
                  <a:moveTo>
                    <a:pt x="487" y="1"/>
                  </a:moveTo>
                  <a:cubicBezTo>
                    <a:pt x="0" y="360"/>
                    <a:pt x="127" y="826"/>
                    <a:pt x="127" y="1270"/>
                  </a:cubicBezTo>
                  <a:cubicBezTo>
                    <a:pt x="236" y="1294"/>
                    <a:pt x="335" y="1305"/>
                    <a:pt x="425" y="1305"/>
                  </a:cubicBezTo>
                  <a:cubicBezTo>
                    <a:pt x="961" y="1305"/>
                    <a:pt x="1176" y="904"/>
                    <a:pt x="1375" y="487"/>
                  </a:cubicBezTo>
                  <a:cubicBezTo>
                    <a:pt x="1352" y="459"/>
                    <a:pt x="1314" y="448"/>
                    <a:pt x="1265" y="448"/>
                  </a:cubicBezTo>
                  <a:cubicBezTo>
                    <a:pt x="1107" y="448"/>
                    <a:pt x="845" y="561"/>
                    <a:pt x="681" y="561"/>
                  </a:cubicBezTo>
                  <a:cubicBezTo>
                    <a:pt x="516" y="561"/>
                    <a:pt x="449" y="449"/>
                    <a:pt x="677" y="1"/>
                  </a:cubicBezTo>
                  <a:close/>
                </a:path>
              </a:pathLst>
            </a:custGeom>
            <a:solidFill>
              <a:srgbClr val="FFD400">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4" name="Google Shape;6134;p33"/>
            <p:cNvSpPr/>
            <p:nvPr/>
          </p:nvSpPr>
          <p:spPr>
            <a:xfrm>
              <a:off x="-3991975" y="4205300"/>
              <a:ext cx="34925" cy="43875"/>
            </a:xfrm>
            <a:custGeom>
              <a:rect b="b" l="l" r="r" t="t"/>
              <a:pathLst>
                <a:path extrusionOk="0" h="1755" w="1397">
                  <a:moveTo>
                    <a:pt x="889" y="1"/>
                  </a:moveTo>
                  <a:lnTo>
                    <a:pt x="889" y="1"/>
                  </a:lnTo>
                  <a:cubicBezTo>
                    <a:pt x="339" y="445"/>
                    <a:pt x="360" y="1101"/>
                    <a:pt x="1" y="1629"/>
                  </a:cubicBezTo>
                  <a:cubicBezTo>
                    <a:pt x="115" y="1680"/>
                    <a:pt x="276" y="1754"/>
                    <a:pt x="395" y="1754"/>
                  </a:cubicBezTo>
                  <a:cubicBezTo>
                    <a:pt x="473" y="1754"/>
                    <a:pt x="534" y="1722"/>
                    <a:pt x="550" y="1629"/>
                  </a:cubicBezTo>
                  <a:cubicBezTo>
                    <a:pt x="698" y="1101"/>
                    <a:pt x="1396" y="635"/>
                    <a:pt x="889" y="1"/>
                  </a:cubicBezTo>
                  <a:close/>
                </a:path>
              </a:pathLst>
            </a:custGeom>
            <a:solidFill>
              <a:srgbClr val="FFD400">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5" name="Google Shape;6135;p33"/>
            <p:cNvSpPr/>
            <p:nvPr/>
          </p:nvSpPr>
          <p:spPr>
            <a:xfrm>
              <a:off x="-3204675" y="3844175"/>
              <a:ext cx="54875" cy="40375"/>
            </a:xfrm>
            <a:custGeom>
              <a:rect b="b" l="l" r="r" t="t"/>
              <a:pathLst>
                <a:path extrusionOk="0" h="1615" w="2195">
                  <a:moveTo>
                    <a:pt x="613" y="1"/>
                  </a:moveTo>
                  <a:cubicBezTo>
                    <a:pt x="0" y="487"/>
                    <a:pt x="402" y="1291"/>
                    <a:pt x="994" y="1608"/>
                  </a:cubicBezTo>
                  <a:cubicBezTo>
                    <a:pt x="1029" y="1612"/>
                    <a:pt x="1069" y="1614"/>
                    <a:pt x="1112" y="1614"/>
                  </a:cubicBezTo>
                  <a:cubicBezTo>
                    <a:pt x="1511" y="1614"/>
                    <a:pt x="2194" y="1432"/>
                    <a:pt x="1946" y="974"/>
                  </a:cubicBezTo>
                  <a:lnTo>
                    <a:pt x="1946" y="974"/>
                  </a:lnTo>
                  <a:cubicBezTo>
                    <a:pt x="1906" y="977"/>
                    <a:pt x="1870" y="979"/>
                    <a:pt x="1837" y="979"/>
                  </a:cubicBezTo>
                  <a:cubicBezTo>
                    <a:pt x="1486" y="979"/>
                    <a:pt x="1508" y="777"/>
                    <a:pt x="1354" y="487"/>
                  </a:cubicBezTo>
                  <a:cubicBezTo>
                    <a:pt x="1350" y="487"/>
                    <a:pt x="1346" y="487"/>
                    <a:pt x="1342" y="487"/>
                  </a:cubicBezTo>
                  <a:cubicBezTo>
                    <a:pt x="1184" y="487"/>
                    <a:pt x="944" y="747"/>
                    <a:pt x="793" y="747"/>
                  </a:cubicBezTo>
                  <a:cubicBezTo>
                    <a:pt x="699" y="747"/>
                    <a:pt x="640" y="646"/>
                    <a:pt x="656" y="318"/>
                  </a:cubicBezTo>
                  <a:cubicBezTo>
                    <a:pt x="740" y="212"/>
                    <a:pt x="719" y="64"/>
                    <a:pt x="613" y="1"/>
                  </a:cubicBezTo>
                  <a:close/>
                </a:path>
              </a:pathLst>
            </a:custGeom>
            <a:solidFill>
              <a:srgbClr val="FFD400">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6" name="Google Shape;6136;p33"/>
            <p:cNvSpPr/>
            <p:nvPr/>
          </p:nvSpPr>
          <p:spPr>
            <a:xfrm>
              <a:off x="-3765150" y="3931925"/>
              <a:ext cx="57125" cy="40775"/>
            </a:xfrm>
            <a:custGeom>
              <a:rect b="b" l="l" r="r" t="t"/>
              <a:pathLst>
                <a:path extrusionOk="0" h="1631" w="2285">
                  <a:moveTo>
                    <a:pt x="816" y="1"/>
                  </a:moveTo>
                  <a:cubicBezTo>
                    <a:pt x="620" y="1"/>
                    <a:pt x="419" y="151"/>
                    <a:pt x="217" y="151"/>
                  </a:cubicBezTo>
                  <a:cubicBezTo>
                    <a:pt x="208" y="151"/>
                    <a:pt x="200" y="150"/>
                    <a:pt x="191" y="150"/>
                  </a:cubicBezTo>
                  <a:lnTo>
                    <a:pt x="1" y="340"/>
                  </a:lnTo>
                  <a:cubicBezTo>
                    <a:pt x="233" y="361"/>
                    <a:pt x="381" y="467"/>
                    <a:pt x="381" y="678"/>
                  </a:cubicBezTo>
                  <a:cubicBezTo>
                    <a:pt x="762" y="932"/>
                    <a:pt x="1460" y="932"/>
                    <a:pt x="1418" y="1567"/>
                  </a:cubicBezTo>
                  <a:lnTo>
                    <a:pt x="1502" y="1630"/>
                  </a:lnTo>
                  <a:cubicBezTo>
                    <a:pt x="2285" y="1398"/>
                    <a:pt x="1968" y="552"/>
                    <a:pt x="1227" y="509"/>
                  </a:cubicBezTo>
                  <a:cubicBezTo>
                    <a:pt x="1201" y="510"/>
                    <a:pt x="1176" y="511"/>
                    <a:pt x="1153" y="511"/>
                  </a:cubicBezTo>
                  <a:cubicBezTo>
                    <a:pt x="691" y="511"/>
                    <a:pt x="1041" y="312"/>
                    <a:pt x="1122" y="171"/>
                  </a:cubicBezTo>
                  <a:cubicBezTo>
                    <a:pt x="1022" y="43"/>
                    <a:pt x="920" y="1"/>
                    <a:pt x="816" y="1"/>
                  </a:cubicBezTo>
                  <a:close/>
                </a:path>
              </a:pathLst>
            </a:custGeom>
            <a:solidFill>
              <a:srgbClr val="FFD400">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7" name="Google Shape;6137;p33"/>
            <p:cNvSpPr/>
            <p:nvPr/>
          </p:nvSpPr>
          <p:spPr>
            <a:xfrm>
              <a:off x="-3173325" y="3868500"/>
              <a:ext cx="35275" cy="26000"/>
            </a:xfrm>
            <a:custGeom>
              <a:rect b="b" l="l" r="r" t="t"/>
              <a:pathLst>
                <a:path extrusionOk="0" h="1040" w="1411">
                  <a:moveTo>
                    <a:pt x="692" y="1"/>
                  </a:moveTo>
                  <a:lnTo>
                    <a:pt x="480" y="339"/>
                  </a:lnTo>
                  <a:cubicBezTo>
                    <a:pt x="0" y="769"/>
                    <a:pt x="320" y="1040"/>
                    <a:pt x="718" y="1040"/>
                  </a:cubicBezTo>
                  <a:cubicBezTo>
                    <a:pt x="987" y="1040"/>
                    <a:pt x="1292" y="916"/>
                    <a:pt x="1411" y="635"/>
                  </a:cubicBezTo>
                  <a:cubicBezTo>
                    <a:pt x="1178" y="424"/>
                    <a:pt x="1094" y="64"/>
                    <a:pt x="692" y="1"/>
                  </a:cubicBezTo>
                  <a:close/>
                </a:path>
              </a:pathLst>
            </a:custGeom>
            <a:solidFill>
              <a:srgbClr val="FFD400">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8" name="Google Shape;6138;p33"/>
            <p:cNvSpPr/>
            <p:nvPr/>
          </p:nvSpPr>
          <p:spPr>
            <a:xfrm>
              <a:off x="-4071825" y="4019150"/>
              <a:ext cx="32825" cy="43025"/>
            </a:xfrm>
            <a:custGeom>
              <a:rect b="b" l="l" r="r" t="t"/>
              <a:pathLst>
                <a:path extrusionOk="0" h="1721" w="1313">
                  <a:moveTo>
                    <a:pt x="404" y="0"/>
                  </a:moveTo>
                  <a:cubicBezTo>
                    <a:pt x="235" y="0"/>
                    <a:pt x="139" y="262"/>
                    <a:pt x="1" y="383"/>
                  </a:cubicBezTo>
                  <a:cubicBezTo>
                    <a:pt x="382" y="785"/>
                    <a:pt x="128" y="1250"/>
                    <a:pt x="191" y="1673"/>
                  </a:cubicBezTo>
                  <a:cubicBezTo>
                    <a:pt x="247" y="1706"/>
                    <a:pt x="302" y="1721"/>
                    <a:pt x="354" y="1721"/>
                  </a:cubicBezTo>
                  <a:cubicBezTo>
                    <a:pt x="602" y="1721"/>
                    <a:pt x="781" y="1396"/>
                    <a:pt x="572" y="1187"/>
                  </a:cubicBezTo>
                  <a:cubicBezTo>
                    <a:pt x="509" y="891"/>
                    <a:pt x="318" y="637"/>
                    <a:pt x="784" y="341"/>
                  </a:cubicBezTo>
                  <a:cubicBezTo>
                    <a:pt x="1312" y="2"/>
                    <a:pt x="635" y="150"/>
                    <a:pt x="530" y="45"/>
                  </a:cubicBezTo>
                  <a:cubicBezTo>
                    <a:pt x="483" y="14"/>
                    <a:pt x="442" y="0"/>
                    <a:pt x="404" y="0"/>
                  </a:cubicBezTo>
                  <a:close/>
                </a:path>
              </a:pathLst>
            </a:custGeom>
            <a:solidFill>
              <a:srgbClr val="FFD400">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9" name="Google Shape;6139;p33"/>
            <p:cNvSpPr/>
            <p:nvPr/>
          </p:nvSpPr>
          <p:spPr>
            <a:xfrm>
              <a:off x="-3573650" y="4061225"/>
              <a:ext cx="36950" cy="23575"/>
            </a:xfrm>
            <a:custGeom>
              <a:rect b="b" l="l" r="r" t="t"/>
              <a:pathLst>
                <a:path extrusionOk="0" h="943" w="1478">
                  <a:moveTo>
                    <a:pt x="790" y="0"/>
                  </a:moveTo>
                  <a:cubicBezTo>
                    <a:pt x="570" y="0"/>
                    <a:pt x="347" y="59"/>
                    <a:pt x="145" y="180"/>
                  </a:cubicBezTo>
                  <a:lnTo>
                    <a:pt x="145" y="477"/>
                  </a:lnTo>
                  <a:cubicBezTo>
                    <a:pt x="1" y="791"/>
                    <a:pt x="262" y="943"/>
                    <a:pt x="547" y="943"/>
                  </a:cubicBezTo>
                  <a:cubicBezTo>
                    <a:pt x="723" y="943"/>
                    <a:pt x="907" y="885"/>
                    <a:pt x="1012" y="773"/>
                  </a:cubicBezTo>
                  <a:cubicBezTo>
                    <a:pt x="1181" y="603"/>
                    <a:pt x="1097" y="265"/>
                    <a:pt x="1477" y="265"/>
                  </a:cubicBezTo>
                  <a:lnTo>
                    <a:pt x="1477" y="202"/>
                  </a:lnTo>
                  <a:cubicBezTo>
                    <a:pt x="1268" y="69"/>
                    <a:pt x="1030" y="0"/>
                    <a:pt x="790" y="0"/>
                  </a:cubicBezTo>
                  <a:close/>
                </a:path>
              </a:pathLst>
            </a:custGeom>
            <a:solidFill>
              <a:srgbClr val="FFD400">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0" name="Google Shape;6140;p33"/>
            <p:cNvSpPr/>
            <p:nvPr/>
          </p:nvSpPr>
          <p:spPr>
            <a:xfrm>
              <a:off x="-3119550" y="3796875"/>
              <a:ext cx="38625" cy="31475"/>
            </a:xfrm>
            <a:custGeom>
              <a:rect b="b" l="l" r="r" t="t"/>
              <a:pathLst>
                <a:path extrusionOk="0" h="1259" w="1545">
                  <a:moveTo>
                    <a:pt x="1054" y="1"/>
                  </a:moveTo>
                  <a:cubicBezTo>
                    <a:pt x="988" y="1"/>
                    <a:pt x="907" y="51"/>
                    <a:pt x="804" y="180"/>
                  </a:cubicBezTo>
                  <a:cubicBezTo>
                    <a:pt x="846" y="730"/>
                    <a:pt x="21" y="772"/>
                    <a:pt x="0" y="1258"/>
                  </a:cubicBezTo>
                  <a:lnTo>
                    <a:pt x="931" y="1258"/>
                  </a:lnTo>
                  <a:cubicBezTo>
                    <a:pt x="1163" y="1047"/>
                    <a:pt x="1544" y="814"/>
                    <a:pt x="1333" y="455"/>
                  </a:cubicBezTo>
                  <a:cubicBezTo>
                    <a:pt x="1274" y="264"/>
                    <a:pt x="1205" y="1"/>
                    <a:pt x="1054" y="1"/>
                  </a:cubicBezTo>
                  <a:close/>
                </a:path>
              </a:pathLst>
            </a:custGeom>
            <a:solidFill>
              <a:srgbClr val="FFD400">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1" name="Google Shape;6141;p33"/>
            <p:cNvSpPr/>
            <p:nvPr/>
          </p:nvSpPr>
          <p:spPr>
            <a:xfrm>
              <a:off x="-3121150" y="3788200"/>
              <a:ext cx="29100" cy="17975"/>
            </a:xfrm>
            <a:custGeom>
              <a:rect b="b" l="l" r="r" t="t"/>
              <a:pathLst>
                <a:path extrusionOk="0" h="719" w="1164">
                  <a:moveTo>
                    <a:pt x="238" y="0"/>
                  </a:moveTo>
                  <a:cubicBezTo>
                    <a:pt x="161" y="0"/>
                    <a:pt x="83" y="11"/>
                    <a:pt x="1" y="40"/>
                  </a:cubicBezTo>
                  <a:cubicBezTo>
                    <a:pt x="24" y="523"/>
                    <a:pt x="190" y="718"/>
                    <a:pt x="432" y="718"/>
                  </a:cubicBezTo>
                  <a:cubicBezTo>
                    <a:pt x="636" y="718"/>
                    <a:pt x="893" y="580"/>
                    <a:pt x="1164" y="358"/>
                  </a:cubicBezTo>
                  <a:cubicBezTo>
                    <a:pt x="1122" y="294"/>
                    <a:pt x="1058" y="210"/>
                    <a:pt x="995" y="146"/>
                  </a:cubicBezTo>
                  <a:cubicBezTo>
                    <a:pt x="734" y="130"/>
                    <a:pt x="498" y="0"/>
                    <a:pt x="238" y="0"/>
                  </a:cubicBezTo>
                  <a:close/>
                </a:path>
              </a:pathLst>
            </a:custGeom>
            <a:solidFill>
              <a:srgbClr val="FFD400">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2" name="Google Shape;6142;p33"/>
            <p:cNvSpPr/>
            <p:nvPr/>
          </p:nvSpPr>
          <p:spPr>
            <a:xfrm>
              <a:off x="-2999525" y="3965350"/>
              <a:ext cx="28575" cy="11425"/>
            </a:xfrm>
            <a:custGeom>
              <a:rect b="b" l="l" r="r" t="t"/>
              <a:pathLst>
                <a:path extrusionOk="0" h="457" w="1143">
                  <a:moveTo>
                    <a:pt x="911" y="0"/>
                  </a:moveTo>
                  <a:cubicBezTo>
                    <a:pt x="588" y="0"/>
                    <a:pt x="273" y="105"/>
                    <a:pt x="0" y="293"/>
                  </a:cubicBezTo>
                  <a:cubicBezTo>
                    <a:pt x="25" y="343"/>
                    <a:pt x="71" y="363"/>
                    <a:pt x="118" y="363"/>
                  </a:cubicBezTo>
                  <a:cubicBezTo>
                    <a:pt x="152" y="363"/>
                    <a:pt x="185" y="353"/>
                    <a:pt x="212" y="335"/>
                  </a:cubicBezTo>
                  <a:cubicBezTo>
                    <a:pt x="219" y="335"/>
                    <a:pt x="227" y="335"/>
                    <a:pt x="235" y="335"/>
                  </a:cubicBezTo>
                  <a:cubicBezTo>
                    <a:pt x="417" y="335"/>
                    <a:pt x="658" y="457"/>
                    <a:pt x="846" y="457"/>
                  </a:cubicBezTo>
                  <a:cubicBezTo>
                    <a:pt x="1009" y="457"/>
                    <a:pt x="1132" y="364"/>
                    <a:pt x="1142" y="18"/>
                  </a:cubicBezTo>
                  <a:cubicBezTo>
                    <a:pt x="1065" y="6"/>
                    <a:pt x="988" y="0"/>
                    <a:pt x="911" y="0"/>
                  </a:cubicBezTo>
                  <a:close/>
                </a:path>
              </a:pathLst>
            </a:custGeom>
            <a:solidFill>
              <a:srgbClr val="FFD400">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3" name="Google Shape;6143;p33"/>
            <p:cNvSpPr/>
            <p:nvPr/>
          </p:nvSpPr>
          <p:spPr>
            <a:xfrm>
              <a:off x="-3600175" y="4081050"/>
              <a:ext cx="22225" cy="20650"/>
            </a:xfrm>
            <a:custGeom>
              <a:rect b="b" l="l" r="r" t="t"/>
              <a:pathLst>
                <a:path extrusionOk="0" h="826" w="889">
                  <a:moveTo>
                    <a:pt x="254" y="1"/>
                  </a:moveTo>
                  <a:lnTo>
                    <a:pt x="64" y="170"/>
                  </a:lnTo>
                  <a:cubicBezTo>
                    <a:pt x="296" y="381"/>
                    <a:pt x="0" y="614"/>
                    <a:pt x="85" y="826"/>
                  </a:cubicBezTo>
                  <a:cubicBezTo>
                    <a:pt x="592" y="614"/>
                    <a:pt x="889" y="381"/>
                    <a:pt x="254" y="1"/>
                  </a:cubicBezTo>
                  <a:close/>
                </a:path>
              </a:pathLst>
            </a:custGeom>
            <a:solidFill>
              <a:srgbClr val="FFD400">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4" name="Google Shape;6144;p33"/>
            <p:cNvSpPr/>
            <p:nvPr/>
          </p:nvSpPr>
          <p:spPr>
            <a:xfrm>
              <a:off x="-3189350" y="3836775"/>
              <a:ext cx="16950" cy="15825"/>
            </a:xfrm>
            <a:custGeom>
              <a:rect b="b" l="l" r="r" t="t"/>
              <a:pathLst>
                <a:path extrusionOk="0" h="633" w="678">
                  <a:moveTo>
                    <a:pt x="64" y="1"/>
                  </a:moveTo>
                  <a:cubicBezTo>
                    <a:pt x="0" y="191"/>
                    <a:pt x="0" y="403"/>
                    <a:pt x="43" y="614"/>
                  </a:cubicBezTo>
                  <a:cubicBezTo>
                    <a:pt x="111" y="627"/>
                    <a:pt x="171" y="633"/>
                    <a:pt x="223" y="633"/>
                  </a:cubicBezTo>
                  <a:cubicBezTo>
                    <a:pt x="678" y="633"/>
                    <a:pt x="482" y="172"/>
                    <a:pt x="64" y="1"/>
                  </a:cubicBezTo>
                  <a:close/>
                </a:path>
              </a:pathLst>
            </a:custGeom>
            <a:solidFill>
              <a:srgbClr val="FFD400">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5" name="Google Shape;6145;p33"/>
            <p:cNvSpPr/>
            <p:nvPr/>
          </p:nvSpPr>
          <p:spPr>
            <a:xfrm>
              <a:off x="-3179825" y="3876975"/>
              <a:ext cx="18525" cy="14300"/>
            </a:xfrm>
            <a:custGeom>
              <a:rect b="b" l="l" r="r" t="t"/>
              <a:pathLst>
                <a:path extrusionOk="0" h="572" w="741">
                  <a:moveTo>
                    <a:pt x="740" y="0"/>
                  </a:moveTo>
                  <a:lnTo>
                    <a:pt x="0" y="296"/>
                  </a:lnTo>
                  <a:lnTo>
                    <a:pt x="550" y="571"/>
                  </a:lnTo>
                  <a:lnTo>
                    <a:pt x="740" y="0"/>
                  </a:lnTo>
                  <a:close/>
                </a:path>
              </a:pathLst>
            </a:custGeom>
            <a:solidFill>
              <a:srgbClr val="FFD400">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6" name="Google Shape;6146;p33"/>
            <p:cNvSpPr/>
            <p:nvPr/>
          </p:nvSpPr>
          <p:spPr>
            <a:xfrm>
              <a:off x="-3004300" y="3973200"/>
              <a:ext cx="24350" cy="16400"/>
            </a:xfrm>
            <a:custGeom>
              <a:rect b="b" l="l" r="r" t="t"/>
              <a:pathLst>
                <a:path extrusionOk="0" h="656" w="974">
                  <a:moveTo>
                    <a:pt x="191" y="0"/>
                  </a:moveTo>
                  <a:lnTo>
                    <a:pt x="1" y="148"/>
                  </a:lnTo>
                  <a:cubicBezTo>
                    <a:pt x="233" y="212"/>
                    <a:pt x="403" y="423"/>
                    <a:pt x="403" y="656"/>
                  </a:cubicBezTo>
                  <a:cubicBezTo>
                    <a:pt x="974" y="444"/>
                    <a:pt x="487" y="233"/>
                    <a:pt x="403" y="21"/>
                  </a:cubicBezTo>
                  <a:lnTo>
                    <a:pt x="191" y="0"/>
                  </a:lnTo>
                  <a:close/>
                </a:path>
              </a:pathLst>
            </a:custGeom>
            <a:solidFill>
              <a:srgbClr val="FFD400">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7" name="Google Shape;6147;p33"/>
            <p:cNvSpPr/>
            <p:nvPr/>
          </p:nvSpPr>
          <p:spPr>
            <a:xfrm>
              <a:off x="-3762725" y="3972975"/>
              <a:ext cx="35150" cy="44200"/>
            </a:xfrm>
            <a:custGeom>
              <a:rect b="b" l="l" r="r" t="t"/>
              <a:pathLst>
                <a:path extrusionOk="0" h="1768" w="1406">
                  <a:moveTo>
                    <a:pt x="1321" y="1"/>
                  </a:moveTo>
                  <a:cubicBezTo>
                    <a:pt x="722" y="1"/>
                    <a:pt x="1" y="1240"/>
                    <a:pt x="263" y="1765"/>
                  </a:cubicBezTo>
                  <a:lnTo>
                    <a:pt x="475" y="1765"/>
                  </a:lnTo>
                  <a:cubicBezTo>
                    <a:pt x="513" y="1767"/>
                    <a:pt x="551" y="1768"/>
                    <a:pt x="588" y="1768"/>
                  </a:cubicBezTo>
                  <a:cubicBezTo>
                    <a:pt x="962" y="1768"/>
                    <a:pt x="1269" y="1661"/>
                    <a:pt x="1173" y="1257"/>
                  </a:cubicBezTo>
                  <a:cubicBezTo>
                    <a:pt x="1067" y="792"/>
                    <a:pt x="1321" y="411"/>
                    <a:pt x="1405" y="9"/>
                  </a:cubicBezTo>
                  <a:cubicBezTo>
                    <a:pt x="1378" y="4"/>
                    <a:pt x="1350" y="1"/>
                    <a:pt x="1321" y="1"/>
                  </a:cubicBezTo>
                  <a:close/>
                </a:path>
              </a:pathLst>
            </a:custGeom>
            <a:solidFill>
              <a:srgbClr val="FFD400">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8" name="Google Shape;6148;p33"/>
            <p:cNvSpPr/>
            <p:nvPr/>
          </p:nvSpPr>
          <p:spPr>
            <a:xfrm>
              <a:off x="-3483325" y="3859600"/>
              <a:ext cx="74575" cy="68050"/>
            </a:xfrm>
            <a:custGeom>
              <a:rect b="b" l="l" r="r" t="t"/>
              <a:pathLst>
                <a:path extrusionOk="0" h="2722" w="2983">
                  <a:moveTo>
                    <a:pt x="1470" y="1"/>
                  </a:moveTo>
                  <a:cubicBezTo>
                    <a:pt x="1384" y="1"/>
                    <a:pt x="1289" y="13"/>
                    <a:pt x="1185" y="40"/>
                  </a:cubicBezTo>
                  <a:cubicBezTo>
                    <a:pt x="275" y="166"/>
                    <a:pt x="487" y="1287"/>
                    <a:pt x="233" y="1879"/>
                  </a:cubicBezTo>
                  <a:cubicBezTo>
                    <a:pt x="85" y="2133"/>
                    <a:pt x="0" y="2345"/>
                    <a:pt x="296" y="2514"/>
                  </a:cubicBezTo>
                  <a:cubicBezTo>
                    <a:pt x="460" y="2664"/>
                    <a:pt x="635" y="2722"/>
                    <a:pt x="814" y="2722"/>
                  </a:cubicBezTo>
                  <a:cubicBezTo>
                    <a:pt x="1189" y="2722"/>
                    <a:pt x="1581" y="2468"/>
                    <a:pt x="1925" y="2281"/>
                  </a:cubicBezTo>
                  <a:cubicBezTo>
                    <a:pt x="2115" y="1774"/>
                    <a:pt x="2982" y="1308"/>
                    <a:pt x="2496" y="759"/>
                  </a:cubicBezTo>
                  <a:cubicBezTo>
                    <a:pt x="2223" y="450"/>
                    <a:pt x="1998" y="1"/>
                    <a:pt x="1470" y="1"/>
                  </a:cubicBezTo>
                  <a:close/>
                </a:path>
              </a:pathLst>
            </a:custGeom>
            <a:solidFill>
              <a:srgbClr val="FFD400">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9" name="Google Shape;6149;p33"/>
            <p:cNvSpPr/>
            <p:nvPr/>
          </p:nvSpPr>
          <p:spPr>
            <a:xfrm>
              <a:off x="-3453725" y="3856025"/>
              <a:ext cx="45500" cy="60625"/>
            </a:xfrm>
            <a:custGeom>
              <a:rect b="b" l="l" r="r" t="t"/>
              <a:pathLst>
                <a:path extrusionOk="0" h="2425" w="1820">
                  <a:moveTo>
                    <a:pt x="576" y="1"/>
                  </a:moveTo>
                  <a:cubicBezTo>
                    <a:pt x="396" y="1"/>
                    <a:pt x="203" y="55"/>
                    <a:pt x="1" y="183"/>
                  </a:cubicBezTo>
                  <a:cubicBezTo>
                    <a:pt x="1671" y="754"/>
                    <a:pt x="1037" y="1219"/>
                    <a:pt x="741" y="2424"/>
                  </a:cubicBezTo>
                  <a:lnTo>
                    <a:pt x="1100" y="2276"/>
                  </a:lnTo>
                  <a:cubicBezTo>
                    <a:pt x="1227" y="1769"/>
                    <a:pt x="1820" y="1409"/>
                    <a:pt x="1671" y="817"/>
                  </a:cubicBezTo>
                  <a:cubicBezTo>
                    <a:pt x="1441" y="387"/>
                    <a:pt x="1054" y="1"/>
                    <a:pt x="576" y="1"/>
                  </a:cubicBezTo>
                  <a:close/>
                </a:path>
              </a:pathLst>
            </a:custGeom>
            <a:solidFill>
              <a:srgbClr val="FFD400">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0" name="Google Shape;6150;p33"/>
            <p:cNvSpPr/>
            <p:nvPr/>
          </p:nvSpPr>
          <p:spPr>
            <a:xfrm>
              <a:off x="-3974525" y="4186275"/>
              <a:ext cx="75625" cy="86200"/>
            </a:xfrm>
            <a:custGeom>
              <a:rect b="b" l="l" r="r" t="t"/>
              <a:pathLst>
                <a:path extrusionOk="0" h="3448" w="3025">
                  <a:moveTo>
                    <a:pt x="1100" y="0"/>
                  </a:moveTo>
                  <a:lnTo>
                    <a:pt x="0" y="2708"/>
                  </a:lnTo>
                  <a:cubicBezTo>
                    <a:pt x="297" y="2919"/>
                    <a:pt x="381" y="3427"/>
                    <a:pt x="762" y="3448"/>
                  </a:cubicBezTo>
                  <a:cubicBezTo>
                    <a:pt x="804" y="3440"/>
                    <a:pt x="850" y="3438"/>
                    <a:pt x="898" y="3438"/>
                  </a:cubicBezTo>
                  <a:cubicBezTo>
                    <a:pt x="961" y="3438"/>
                    <a:pt x="1028" y="3442"/>
                    <a:pt x="1090" y="3442"/>
                  </a:cubicBezTo>
                  <a:cubicBezTo>
                    <a:pt x="1248" y="3442"/>
                    <a:pt x="1384" y="3419"/>
                    <a:pt x="1396" y="3257"/>
                  </a:cubicBezTo>
                  <a:cubicBezTo>
                    <a:pt x="1460" y="2644"/>
                    <a:pt x="2031" y="2221"/>
                    <a:pt x="2115" y="1650"/>
                  </a:cubicBezTo>
                  <a:cubicBezTo>
                    <a:pt x="2158" y="1143"/>
                    <a:pt x="2560" y="868"/>
                    <a:pt x="3025" y="720"/>
                  </a:cubicBezTo>
                  <a:cubicBezTo>
                    <a:pt x="2475" y="297"/>
                    <a:pt x="1481" y="741"/>
                    <a:pt x="1100" y="0"/>
                  </a:cubicBezTo>
                  <a:close/>
                </a:path>
              </a:pathLst>
            </a:custGeom>
            <a:solidFill>
              <a:srgbClr val="FFD400">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1" name="Google Shape;6151;p33"/>
            <p:cNvSpPr/>
            <p:nvPr/>
          </p:nvSpPr>
          <p:spPr>
            <a:xfrm>
              <a:off x="-3962900" y="4206375"/>
              <a:ext cx="58725" cy="72450"/>
            </a:xfrm>
            <a:custGeom>
              <a:rect b="b" l="l" r="r" t="t"/>
              <a:pathLst>
                <a:path extrusionOk="0" h="2898" w="2349">
                  <a:moveTo>
                    <a:pt x="2348" y="0"/>
                  </a:moveTo>
                  <a:cubicBezTo>
                    <a:pt x="1989" y="21"/>
                    <a:pt x="1524" y="127"/>
                    <a:pt x="1524" y="381"/>
                  </a:cubicBezTo>
                  <a:cubicBezTo>
                    <a:pt x="1502" y="1036"/>
                    <a:pt x="952" y="1502"/>
                    <a:pt x="868" y="2094"/>
                  </a:cubicBezTo>
                  <a:cubicBezTo>
                    <a:pt x="804" y="2559"/>
                    <a:pt x="487" y="2559"/>
                    <a:pt x="107" y="2559"/>
                  </a:cubicBezTo>
                  <a:cubicBezTo>
                    <a:pt x="1" y="2644"/>
                    <a:pt x="1" y="2813"/>
                    <a:pt x="107" y="2898"/>
                  </a:cubicBezTo>
                  <a:cubicBezTo>
                    <a:pt x="1545" y="2665"/>
                    <a:pt x="1460" y="931"/>
                    <a:pt x="2348" y="0"/>
                  </a:cubicBezTo>
                  <a:close/>
                </a:path>
              </a:pathLst>
            </a:custGeom>
            <a:solidFill>
              <a:srgbClr val="FFD400">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2" name="Google Shape;6152;p33"/>
            <p:cNvSpPr/>
            <p:nvPr/>
          </p:nvSpPr>
          <p:spPr>
            <a:xfrm>
              <a:off x="-3991450" y="4269825"/>
              <a:ext cx="32800" cy="24875"/>
            </a:xfrm>
            <a:custGeom>
              <a:rect b="b" l="l" r="r" t="t"/>
              <a:pathLst>
                <a:path extrusionOk="0" h="995" w="1312">
                  <a:moveTo>
                    <a:pt x="318" y="0"/>
                  </a:moveTo>
                  <a:lnTo>
                    <a:pt x="318" y="0"/>
                  </a:lnTo>
                  <a:cubicBezTo>
                    <a:pt x="1" y="550"/>
                    <a:pt x="22" y="952"/>
                    <a:pt x="889" y="994"/>
                  </a:cubicBezTo>
                  <a:cubicBezTo>
                    <a:pt x="1164" y="761"/>
                    <a:pt x="1312" y="381"/>
                    <a:pt x="1249" y="21"/>
                  </a:cubicBezTo>
                  <a:cubicBezTo>
                    <a:pt x="1216" y="10"/>
                    <a:pt x="1184" y="4"/>
                    <a:pt x="1155" y="4"/>
                  </a:cubicBezTo>
                  <a:cubicBezTo>
                    <a:pt x="961" y="4"/>
                    <a:pt x="833" y="223"/>
                    <a:pt x="651" y="223"/>
                  </a:cubicBezTo>
                  <a:cubicBezTo>
                    <a:pt x="559" y="223"/>
                    <a:pt x="453" y="167"/>
                    <a:pt x="318" y="0"/>
                  </a:cubicBezTo>
                  <a:close/>
                </a:path>
              </a:pathLst>
            </a:custGeom>
            <a:solidFill>
              <a:srgbClr val="FFD400">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3" name="Google Shape;6153;p33"/>
            <p:cNvSpPr/>
            <p:nvPr/>
          </p:nvSpPr>
          <p:spPr>
            <a:xfrm>
              <a:off x="-4071275" y="4031525"/>
              <a:ext cx="44950" cy="80100"/>
            </a:xfrm>
            <a:custGeom>
              <a:rect b="b" l="l" r="r" t="t"/>
              <a:pathLst>
                <a:path extrusionOk="0" h="3204" w="1798">
                  <a:moveTo>
                    <a:pt x="1334" y="0"/>
                  </a:moveTo>
                  <a:cubicBezTo>
                    <a:pt x="978" y="0"/>
                    <a:pt x="695" y="384"/>
                    <a:pt x="550" y="692"/>
                  </a:cubicBezTo>
                  <a:cubicBezTo>
                    <a:pt x="550" y="882"/>
                    <a:pt x="592" y="1072"/>
                    <a:pt x="360" y="1178"/>
                  </a:cubicBezTo>
                  <a:cubicBezTo>
                    <a:pt x="254" y="1834"/>
                    <a:pt x="0" y="2510"/>
                    <a:pt x="529" y="3103"/>
                  </a:cubicBezTo>
                  <a:cubicBezTo>
                    <a:pt x="686" y="3173"/>
                    <a:pt x="806" y="3204"/>
                    <a:pt x="900" y="3204"/>
                  </a:cubicBezTo>
                  <a:cubicBezTo>
                    <a:pt x="1148" y="3204"/>
                    <a:pt x="1214" y="2986"/>
                    <a:pt x="1290" y="2680"/>
                  </a:cubicBezTo>
                  <a:cubicBezTo>
                    <a:pt x="1459" y="1982"/>
                    <a:pt x="1227" y="1263"/>
                    <a:pt x="1523" y="586"/>
                  </a:cubicBezTo>
                  <a:cubicBezTo>
                    <a:pt x="1629" y="396"/>
                    <a:pt x="1798" y="142"/>
                    <a:pt x="1523" y="36"/>
                  </a:cubicBezTo>
                  <a:cubicBezTo>
                    <a:pt x="1458" y="11"/>
                    <a:pt x="1395" y="0"/>
                    <a:pt x="1334" y="0"/>
                  </a:cubicBezTo>
                  <a:close/>
                </a:path>
              </a:pathLst>
            </a:custGeom>
            <a:solidFill>
              <a:srgbClr val="FFD400">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4" name="Google Shape;6154;p33"/>
            <p:cNvSpPr/>
            <p:nvPr/>
          </p:nvSpPr>
          <p:spPr>
            <a:xfrm>
              <a:off x="-3599125" y="4067300"/>
              <a:ext cx="62425" cy="50775"/>
            </a:xfrm>
            <a:custGeom>
              <a:rect b="b" l="l" r="r" t="t"/>
              <a:pathLst>
                <a:path extrusionOk="0" h="2031" w="2497">
                  <a:moveTo>
                    <a:pt x="2340" y="0"/>
                  </a:moveTo>
                  <a:cubicBezTo>
                    <a:pt x="2001" y="0"/>
                    <a:pt x="1837" y="600"/>
                    <a:pt x="1564" y="600"/>
                  </a:cubicBezTo>
                  <a:cubicBezTo>
                    <a:pt x="1454" y="600"/>
                    <a:pt x="1327" y="504"/>
                    <a:pt x="1164" y="234"/>
                  </a:cubicBezTo>
                  <a:cubicBezTo>
                    <a:pt x="931" y="403"/>
                    <a:pt x="804" y="656"/>
                    <a:pt x="825" y="931"/>
                  </a:cubicBezTo>
                  <a:cubicBezTo>
                    <a:pt x="931" y="1354"/>
                    <a:pt x="1" y="1608"/>
                    <a:pt x="529" y="1925"/>
                  </a:cubicBezTo>
                  <a:cubicBezTo>
                    <a:pt x="645" y="2000"/>
                    <a:pt x="734" y="2030"/>
                    <a:pt x="807" y="2030"/>
                  </a:cubicBezTo>
                  <a:cubicBezTo>
                    <a:pt x="1142" y="2030"/>
                    <a:pt x="1106" y="1375"/>
                    <a:pt x="1507" y="1375"/>
                  </a:cubicBezTo>
                  <a:cubicBezTo>
                    <a:pt x="1513" y="1375"/>
                    <a:pt x="1518" y="1375"/>
                    <a:pt x="1523" y="1376"/>
                  </a:cubicBezTo>
                  <a:cubicBezTo>
                    <a:pt x="2496" y="1249"/>
                    <a:pt x="2094" y="445"/>
                    <a:pt x="2454" y="22"/>
                  </a:cubicBezTo>
                  <a:cubicBezTo>
                    <a:pt x="2414" y="7"/>
                    <a:pt x="2376" y="0"/>
                    <a:pt x="2340" y="0"/>
                  </a:cubicBezTo>
                  <a:close/>
                </a:path>
              </a:pathLst>
            </a:custGeom>
            <a:solidFill>
              <a:srgbClr val="FFD400">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5" name="Google Shape;6155;p33"/>
            <p:cNvSpPr/>
            <p:nvPr/>
          </p:nvSpPr>
          <p:spPr>
            <a:xfrm>
              <a:off x="-3631375" y="4122275"/>
              <a:ext cx="43625" cy="29450"/>
            </a:xfrm>
            <a:custGeom>
              <a:rect b="b" l="l" r="r" t="t"/>
              <a:pathLst>
                <a:path extrusionOk="0" h="1178" w="1745">
                  <a:moveTo>
                    <a:pt x="1407" y="1"/>
                  </a:moveTo>
                  <a:cubicBezTo>
                    <a:pt x="1295" y="1"/>
                    <a:pt x="1147" y="40"/>
                    <a:pt x="952" y="128"/>
                  </a:cubicBezTo>
                  <a:cubicBezTo>
                    <a:pt x="656" y="382"/>
                    <a:pt x="0" y="382"/>
                    <a:pt x="318" y="911"/>
                  </a:cubicBezTo>
                  <a:cubicBezTo>
                    <a:pt x="445" y="1102"/>
                    <a:pt x="608" y="1177"/>
                    <a:pt x="781" y="1177"/>
                  </a:cubicBezTo>
                  <a:cubicBezTo>
                    <a:pt x="1123" y="1177"/>
                    <a:pt x="1503" y="882"/>
                    <a:pt x="1714" y="615"/>
                  </a:cubicBezTo>
                  <a:cubicBezTo>
                    <a:pt x="1744" y="264"/>
                    <a:pt x="1698" y="1"/>
                    <a:pt x="1407" y="1"/>
                  </a:cubicBezTo>
                  <a:close/>
                </a:path>
              </a:pathLst>
            </a:custGeom>
            <a:solidFill>
              <a:srgbClr val="FFD400">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6" name="Google Shape;6156;p33"/>
            <p:cNvSpPr/>
            <p:nvPr/>
          </p:nvSpPr>
          <p:spPr>
            <a:xfrm>
              <a:off x="-3177200" y="3788150"/>
              <a:ext cx="89400" cy="85675"/>
            </a:xfrm>
            <a:custGeom>
              <a:rect b="b" l="l" r="r" t="t"/>
              <a:pathLst>
                <a:path extrusionOk="0" h="3427" w="3576">
                  <a:moveTo>
                    <a:pt x="2116" y="0"/>
                  </a:moveTo>
                  <a:cubicBezTo>
                    <a:pt x="2264" y="1058"/>
                    <a:pt x="783" y="317"/>
                    <a:pt x="255" y="2728"/>
                  </a:cubicBezTo>
                  <a:cubicBezTo>
                    <a:pt x="318" y="2961"/>
                    <a:pt x="1" y="3151"/>
                    <a:pt x="149" y="3426"/>
                  </a:cubicBezTo>
                  <a:cubicBezTo>
                    <a:pt x="1143" y="3257"/>
                    <a:pt x="1608" y="2242"/>
                    <a:pt x="2306" y="1607"/>
                  </a:cubicBezTo>
                  <a:cubicBezTo>
                    <a:pt x="2623" y="1248"/>
                    <a:pt x="3575" y="1269"/>
                    <a:pt x="3237" y="486"/>
                  </a:cubicBezTo>
                  <a:lnTo>
                    <a:pt x="3237" y="486"/>
                  </a:lnTo>
                  <a:cubicBezTo>
                    <a:pt x="3059" y="555"/>
                    <a:pt x="2903" y="592"/>
                    <a:pt x="2772" y="592"/>
                  </a:cubicBezTo>
                  <a:cubicBezTo>
                    <a:pt x="2499" y="592"/>
                    <a:pt x="2335" y="429"/>
                    <a:pt x="2306" y="42"/>
                  </a:cubicBezTo>
                  <a:lnTo>
                    <a:pt x="2116" y="0"/>
                  </a:lnTo>
                  <a:close/>
                </a:path>
              </a:pathLst>
            </a:custGeom>
            <a:solidFill>
              <a:srgbClr val="FFD400">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7" name="Google Shape;6157;p33"/>
            <p:cNvSpPr/>
            <p:nvPr/>
          </p:nvSpPr>
          <p:spPr>
            <a:xfrm>
              <a:off x="-3774675" y="3952050"/>
              <a:ext cx="47100" cy="64750"/>
            </a:xfrm>
            <a:custGeom>
              <a:rect b="b" l="l" r="r" t="t"/>
              <a:pathLst>
                <a:path extrusionOk="0" h="2590" w="1884">
                  <a:moveTo>
                    <a:pt x="741" y="0"/>
                  </a:moveTo>
                  <a:cubicBezTo>
                    <a:pt x="339" y="529"/>
                    <a:pt x="403" y="1375"/>
                    <a:pt x="1" y="1946"/>
                  </a:cubicBezTo>
                  <a:cubicBezTo>
                    <a:pt x="22" y="2010"/>
                    <a:pt x="22" y="2052"/>
                    <a:pt x="1" y="2094"/>
                  </a:cubicBezTo>
                  <a:cubicBezTo>
                    <a:pt x="134" y="2342"/>
                    <a:pt x="268" y="2590"/>
                    <a:pt x="618" y="2590"/>
                  </a:cubicBezTo>
                  <a:cubicBezTo>
                    <a:pt x="656" y="2590"/>
                    <a:pt x="697" y="2587"/>
                    <a:pt x="741" y="2581"/>
                  </a:cubicBezTo>
                  <a:cubicBezTo>
                    <a:pt x="805" y="1988"/>
                    <a:pt x="1418" y="1587"/>
                    <a:pt x="1503" y="994"/>
                  </a:cubicBezTo>
                  <a:cubicBezTo>
                    <a:pt x="1883" y="191"/>
                    <a:pt x="1756" y="64"/>
                    <a:pt x="741" y="0"/>
                  </a:cubicBezTo>
                  <a:close/>
                </a:path>
              </a:pathLst>
            </a:custGeom>
            <a:solidFill>
              <a:srgbClr val="FFD400">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8" name="Google Shape;6158;p33"/>
            <p:cNvSpPr/>
            <p:nvPr/>
          </p:nvSpPr>
          <p:spPr>
            <a:xfrm>
              <a:off x="-3756150" y="3948875"/>
              <a:ext cx="32800" cy="28050"/>
            </a:xfrm>
            <a:custGeom>
              <a:rect b="b" l="l" r="r" t="t"/>
              <a:pathLst>
                <a:path extrusionOk="0" h="1122" w="1312">
                  <a:moveTo>
                    <a:pt x="0" y="0"/>
                  </a:moveTo>
                  <a:lnTo>
                    <a:pt x="0" y="148"/>
                  </a:lnTo>
                  <a:cubicBezTo>
                    <a:pt x="698" y="212"/>
                    <a:pt x="973" y="529"/>
                    <a:pt x="762" y="1121"/>
                  </a:cubicBezTo>
                  <a:lnTo>
                    <a:pt x="1121" y="952"/>
                  </a:lnTo>
                  <a:cubicBezTo>
                    <a:pt x="1311" y="170"/>
                    <a:pt x="1185" y="64"/>
                    <a:pt x="0" y="0"/>
                  </a:cubicBezTo>
                  <a:close/>
                </a:path>
              </a:pathLst>
            </a:custGeom>
            <a:solidFill>
              <a:srgbClr val="FFD400">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9" name="Google Shape;6159;p33"/>
            <p:cNvSpPr/>
            <p:nvPr/>
          </p:nvSpPr>
          <p:spPr>
            <a:xfrm>
              <a:off x="-3783125" y="3961025"/>
              <a:ext cx="25400" cy="40225"/>
            </a:xfrm>
            <a:custGeom>
              <a:rect b="b" l="l" r="r" t="t"/>
              <a:pathLst>
                <a:path extrusionOk="0" h="1609" w="1016">
                  <a:moveTo>
                    <a:pt x="741" y="1"/>
                  </a:moveTo>
                  <a:lnTo>
                    <a:pt x="741" y="1"/>
                  </a:lnTo>
                  <a:cubicBezTo>
                    <a:pt x="1" y="424"/>
                    <a:pt x="212" y="1016"/>
                    <a:pt x="360" y="1608"/>
                  </a:cubicBezTo>
                  <a:lnTo>
                    <a:pt x="529" y="1439"/>
                  </a:lnTo>
                  <a:cubicBezTo>
                    <a:pt x="593" y="953"/>
                    <a:pt x="1016" y="508"/>
                    <a:pt x="741" y="1"/>
                  </a:cubicBezTo>
                  <a:close/>
                </a:path>
              </a:pathLst>
            </a:custGeom>
            <a:solidFill>
              <a:srgbClr val="FFD400">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0" name="Google Shape;6160;p33"/>
            <p:cNvSpPr/>
            <p:nvPr/>
          </p:nvSpPr>
          <p:spPr>
            <a:xfrm>
              <a:off x="-3772025" y="3961025"/>
              <a:ext cx="21175" cy="35975"/>
            </a:xfrm>
            <a:custGeom>
              <a:rect b="b" l="l" r="r" t="t"/>
              <a:pathLst>
                <a:path extrusionOk="0" h="1439" w="847">
                  <a:moveTo>
                    <a:pt x="297" y="1"/>
                  </a:moveTo>
                  <a:cubicBezTo>
                    <a:pt x="212" y="487"/>
                    <a:pt x="1" y="931"/>
                    <a:pt x="85" y="1439"/>
                  </a:cubicBezTo>
                  <a:cubicBezTo>
                    <a:pt x="339" y="974"/>
                    <a:pt x="847" y="572"/>
                    <a:pt x="466" y="1"/>
                  </a:cubicBezTo>
                  <a:close/>
                </a:path>
              </a:pathLst>
            </a:custGeom>
            <a:solidFill>
              <a:srgbClr val="FFD400">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1" name="Google Shape;6161;p33"/>
            <p:cNvSpPr/>
            <p:nvPr/>
          </p:nvSpPr>
          <p:spPr>
            <a:xfrm>
              <a:off x="-3986150" y="4253950"/>
              <a:ext cx="14300" cy="15900"/>
            </a:xfrm>
            <a:custGeom>
              <a:rect b="b" l="l" r="r" t="t"/>
              <a:pathLst>
                <a:path extrusionOk="0" h="636" w="572">
                  <a:moveTo>
                    <a:pt x="465" y="1"/>
                  </a:moveTo>
                  <a:cubicBezTo>
                    <a:pt x="0" y="64"/>
                    <a:pt x="148" y="402"/>
                    <a:pt x="106" y="635"/>
                  </a:cubicBezTo>
                  <a:cubicBezTo>
                    <a:pt x="571" y="572"/>
                    <a:pt x="550" y="297"/>
                    <a:pt x="487" y="1"/>
                  </a:cubicBezTo>
                  <a:close/>
                </a:path>
              </a:pathLst>
            </a:custGeom>
            <a:solidFill>
              <a:srgbClr val="FFD400">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2" name="Google Shape;6162;p33"/>
            <p:cNvSpPr/>
            <p:nvPr/>
          </p:nvSpPr>
          <p:spPr>
            <a:xfrm>
              <a:off x="-4083975" y="4060975"/>
              <a:ext cx="26475" cy="48125"/>
            </a:xfrm>
            <a:custGeom>
              <a:rect b="b" l="l" r="r" t="t"/>
              <a:pathLst>
                <a:path extrusionOk="0" h="1925" w="1059">
                  <a:moveTo>
                    <a:pt x="677" y="0"/>
                  </a:moveTo>
                  <a:lnTo>
                    <a:pt x="508" y="169"/>
                  </a:lnTo>
                  <a:cubicBezTo>
                    <a:pt x="910" y="994"/>
                    <a:pt x="1" y="1438"/>
                    <a:pt x="1058" y="1925"/>
                  </a:cubicBezTo>
                  <a:cubicBezTo>
                    <a:pt x="783" y="1311"/>
                    <a:pt x="995" y="635"/>
                    <a:pt x="868" y="0"/>
                  </a:cubicBezTo>
                  <a:close/>
                </a:path>
              </a:pathLst>
            </a:custGeom>
            <a:solidFill>
              <a:srgbClr val="FFD400">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3" name="Google Shape;6163;p33"/>
            <p:cNvSpPr/>
            <p:nvPr/>
          </p:nvSpPr>
          <p:spPr>
            <a:xfrm>
              <a:off x="-3472075" y="3894425"/>
              <a:ext cx="32275" cy="25475"/>
            </a:xfrm>
            <a:custGeom>
              <a:rect b="b" l="l" r="r" t="t"/>
              <a:pathLst>
                <a:path extrusionOk="0" h="1019" w="1291">
                  <a:moveTo>
                    <a:pt x="777" y="0"/>
                  </a:moveTo>
                  <a:cubicBezTo>
                    <a:pt x="227" y="21"/>
                    <a:pt x="375" y="592"/>
                    <a:pt x="16" y="740"/>
                  </a:cubicBezTo>
                  <a:cubicBezTo>
                    <a:pt x="1" y="941"/>
                    <a:pt x="156" y="1019"/>
                    <a:pt x="362" y="1019"/>
                  </a:cubicBezTo>
                  <a:cubicBezTo>
                    <a:pt x="741" y="1019"/>
                    <a:pt x="1291" y="754"/>
                    <a:pt x="1263" y="508"/>
                  </a:cubicBezTo>
                  <a:cubicBezTo>
                    <a:pt x="1263" y="233"/>
                    <a:pt x="1052" y="0"/>
                    <a:pt x="777" y="0"/>
                  </a:cubicBezTo>
                  <a:close/>
                </a:path>
              </a:pathLst>
            </a:custGeom>
            <a:solidFill>
              <a:srgbClr val="FFD400">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4" name="Google Shape;6164;p33"/>
            <p:cNvSpPr/>
            <p:nvPr/>
          </p:nvSpPr>
          <p:spPr>
            <a:xfrm>
              <a:off x="-3986675" y="4254300"/>
              <a:ext cx="27800" cy="31025"/>
            </a:xfrm>
            <a:custGeom>
              <a:rect b="b" l="l" r="r" t="t"/>
              <a:pathLst>
                <a:path extrusionOk="0" h="1241" w="1112">
                  <a:moveTo>
                    <a:pt x="639" y="0"/>
                  </a:moveTo>
                  <a:cubicBezTo>
                    <a:pt x="599" y="0"/>
                    <a:pt x="556" y="3"/>
                    <a:pt x="508" y="8"/>
                  </a:cubicBezTo>
                  <a:lnTo>
                    <a:pt x="127" y="642"/>
                  </a:lnTo>
                  <a:cubicBezTo>
                    <a:pt x="169" y="854"/>
                    <a:pt x="0" y="1150"/>
                    <a:pt x="360" y="1234"/>
                  </a:cubicBezTo>
                  <a:cubicBezTo>
                    <a:pt x="384" y="1238"/>
                    <a:pt x="407" y="1240"/>
                    <a:pt x="428" y="1240"/>
                  </a:cubicBezTo>
                  <a:cubicBezTo>
                    <a:pt x="763" y="1240"/>
                    <a:pt x="779" y="801"/>
                    <a:pt x="1058" y="642"/>
                  </a:cubicBezTo>
                  <a:cubicBezTo>
                    <a:pt x="1058" y="330"/>
                    <a:pt x="1111" y="0"/>
                    <a:pt x="639" y="0"/>
                  </a:cubicBezTo>
                  <a:close/>
                </a:path>
              </a:pathLst>
            </a:custGeom>
            <a:solidFill>
              <a:srgbClr val="FFD400">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6165" name="Google Shape;6165;p33"/>
          <p:cNvPicPr preferRelativeResize="0"/>
          <p:nvPr/>
        </p:nvPicPr>
        <p:blipFill>
          <a:blip r:embed="rId6">
            <a:alphaModFix amt="58999"/>
          </a:blip>
          <a:stretch>
            <a:fillRect/>
          </a:stretch>
        </p:blipFill>
        <p:spPr>
          <a:xfrm rot="-8370382">
            <a:off x="7068811" y="-277717"/>
            <a:ext cx="3081376" cy="2020266"/>
          </a:xfrm>
          <a:prstGeom prst="rect">
            <a:avLst/>
          </a:prstGeom>
          <a:noFill/>
          <a:ln>
            <a:noFill/>
          </a:ln>
        </p:spPr>
      </p:pic>
      <p:pic>
        <p:nvPicPr>
          <p:cNvPr id="6166" name="Google Shape;6166;p33"/>
          <p:cNvPicPr preferRelativeResize="0"/>
          <p:nvPr/>
        </p:nvPicPr>
        <p:blipFill>
          <a:blip r:embed="rId7">
            <a:alphaModFix amt="54000"/>
          </a:blip>
          <a:stretch>
            <a:fillRect/>
          </a:stretch>
        </p:blipFill>
        <p:spPr>
          <a:xfrm rot="2699980">
            <a:off x="-1082413" y="3236933"/>
            <a:ext cx="3081376" cy="2020265"/>
          </a:xfrm>
          <a:prstGeom prst="rect">
            <a:avLst/>
          </a:prstGeom>
          <a:noFill/>
          <a:ln>
            <a:noFill/>
          </a:ln>
        </p:spPr>
      </p:pic>
      <p:sp>
        <p:nvSpPr>
          <p:cNvPr id="6167" name="Google Shape;6167;p3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CUSTOM_19">
    <p:spTree>
      <p:nvGrpSpPr>
        <p:cNvPr id="6168" name="Shape 6168"/>
        <p:cNvGrpSpPr/>
        <p:nvPr/>
      </p:nvGrpSpPr>
      <p:grpSpPr>
        <a:xfrm>
          <a:off x="0" y="0"/>
          <a:ext cx="0" cy="0"/>
          <a:chOff x="0" y="0"/>
          <a:chExt cx="0" cy="0"/>
        </a:xfrm>
      </p:grpSpPr>
      <p:pic>
        <p:nvPicPr>
          <p:cNvPr id="6169" name="Google Shape;6169;p34"/>
          <p:cNvPicPr preferRelativeResize="0"/>
          <p:nvPr/>
        </p:nvPicPr>
        <p:blipFill>
          <a:blip r:embed="rId2">
            <a:alphaModFix/>
          </a:blip>
          <a:stretch>
            <a:fillRect/>
          </a:stretch>
        </p:blipFill>
        <p:spPr>
          <a:xfrm>
            <a:off x="0" y="0"/>
            <a:ext cx="9144000" cy="5143500"/>
          </a:xfrm>
          <a:prstGeom prst="rect">
            <a:avLst/>
          </a:prstGeom>
          <a:noFill/>
          <a:ln>
            <a:noFill/>
          </a:ln>
        </p:spPr>
      </p:pic>
      <p:sp>
        <p:nvSpPr>
          <p:cNvPr id="6170" name="Google Shape;6170;p34"/>
          <p:cNvSpPr txBox="1"/>
          <p:nvPr>
            <p:ph idx="1" type="subTitle"/>
          </p:nvPr>
        </p:nvSpPr>
        <p:spPr>
          <a:xfrm>
            <a:off x="3396689" y="3153975"/>
            <a:ext cx="3857100" cy="12843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6171" name="Google Shape;6171;p34"/>
          <p:cNvSpPr txBox="1"/>
          <p:nvPr>
            <p:ph type="title"/>
          </p:nvPr>
        </p:nvSpPr>
        <p:spPr>
          <a:xfrm>
            <a:off x="714875" y="646650"/>
            <a:ext cx="7714200" cy="597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5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6172" name="Google Shape;6172;p34"/>
          <p:cNvGrpSpPr/>
          <p:nvPr/>
        </p:nvGrpSpPr>
        <p:grpSpPr>
          <a:xfrm>
            <a:off x="-942425" y="646563"/>
            <a:ext cx="2106500" cy="597475"/>
            <a:chOff x="-2810250" y="3572525"/>
            <a:chExt cx="2106500" cy="597475"/>
          </a:xfrm>
        </p:grpSpPr>
        <p:sp>
          <p:nvSpPr>
            <p:cNvPr id="6173" name="Google Shape;6173;p34"/>
            <p:cNvSpPr/>
            <p:nvPr/>
          </p:nvSpPr>
          <p:spPr>
            <a:xfrm>
              <a:off x="-2396250" y="4007475"/>
              <a:ext cx="133850" cy="123700"/>
            </a:xfrm>
            <a:custGeom>
              <a:rect b="b" l="l" r="r" t="t"/>
              <a:pathLst>
                <a:path extrusionOk="0" h="4948" w="5354">
                  <a:moveTo>
                    <a:pt x="3665" y="0"/>
                  </a:moveTo>
                  <a:cubicBezTo>
                    <a:pt x="3419" y="0"/>
                    <a:pt x="3177" y="89"/>
                    <a:pt x="2983" y="258"/>
                  </a:cubicBezTo>
                  <a:cubicBezTo>
                    <a:pt x="2771" y="1971"/>
                    <a:pt x="1" y="2521"/>
                    <a:pt x="339" y="4445"/>
                  </a:cubicBezTo>
                  <a:cubicBezTo>
                    <a:pt x="400" y="4488"/>
                    <a:pt x="452" y="4505"/>
                    <a:pt x="498" y="4505"/>
                  </a:cubicBezTo>
                  <a:cubicBezTo>
                    <a:pt x="693" y="4505"/>
                    <a:pt x="777" y="4189"/>
                    <a:pt x="1039" y="4189"/>
                  </a:cubicBezTo>
                  <a:cubicBezTo>
                    <a:pt x="1052" y="4189"/>
                    <a:pt x="1065" y="4190"/>
                    <a:pt x="1079" y="4192"/>
                  </a:cubicBezTo>
                  <a:cubicBezTo>
                    <a:pt x="1164" y="4466"/>
                    <a:pt x="614" y="4466"/>
                    <a:pt x="762" y="4763"/>
                  </a:cubicBezTo>
                  <a:cubicBezTo>
                    <a:pt x="893" y="4882"/>
                    <a:pt x="1072" y="4948"/>
                    <a:pt x="1226" y="4948"/>
                  </a:cubicBezTo>
                  <a:cubicBezTo>
                    <a:pt x="1344" y="4948"/>
                    <a:pt x="1447" y="4909"/>
                    <a:pt x="1502" y="4826"/>
                  </a:cubicBezTo>
                  <a:cubicBezTo>
                    <a:pt x="1946" y="4213"/>
                    <a:pt x="2750" y="3853"/>
                    <a:pt x="3004" y="3155"/>
                  </a:cubicBezTo>
                  <a:cubicBezTo>
                    <a:pt x="3110" y="2817"/>
                    <a:pt x="3363" y="2542"/>
                    <a:pt x="3659" y="2373"/>
                  </a:cubicBezTo>
                  <a:cubicBezTo>
                    <a:pt x="4558" y="1871"/>
                    <a:pt x="5354" y="109"/>
                    <a:pt x="4167" y="109"/>
                  </a:cubicBezTo>
                  <a:cubicBezTo>
                    <a:pt x="4153" y="109"/>
                    <a:pt x="4139" y="109"/>
                    <a:pt x="4125" y="110"/>
                  </a:cubicBezTo>
                  <a:cubicBezTo>
                    <a:pt x="3977" y="36"/>
                    <a:pt x="3820" y="0"/>
                    <a:pt x="3665"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4" name="Google Shape;6174;p34"/>
            <p:cNvSpPr/>
            <p:nvPr/>
          </p:nvSpPr>
          <p:spPr>
            <a:xfrm>
              <a:off x="-1076525" y="3572525"/>
              <a:ext cx="126925" cy="104075"/>
            </a:xfrm>
            <a:custGeom>
              <a:rect b="b" l="l" r="r" t="t"/>
              <a:pathLst>
                <a:path extrusionOk="0" h="4163" w="5077">
                  <a:moveTo>
                    <a:pt x="3337" y="1"/>
                  </a:moveTo>
                  <a:cubicBezTo>
                    <a:pt x="3025" y="1"/>
                    <a:pt x="2736" y="55"/>
                    <a:pt x="2602" y="165"/>
                  </a:cubicBezTo>
                  <a:cubicBezTo>
                    <a:pt x="2665" y="715"/>
                    <a:pt x="1798" y="906"/>
                    <a:pt x="1841" y="1477"/>
                  </a:cubicBezTo>
                  <a:cubicBezTo>
                    <a:pt x="1819" y="1815"/>
                    <a:pt x="1544" y="1900"/>
                    <a:pt x="1248" y="1963"/>
                  </a:cubicBezTo>
                  <a:cubicBezTo>
                    <a:pt x="254" y="2513"/>
                    <a:pt x="1" y="4099"/>
                    <a:pt x="1502" y="4163"/>
                  </a:cubicBezTo>
                  <a:cubicBezTo>
                    <a:pt x="2412" y="3824"/>
                    <a:pt x="3173" y="3190"/>
                    <a:pt x="3659" y="2365"/>
                  </a:cubicBezTo>
                  <a:cubicBezTo>
                    <a:pt x="3793" y="1912"/>
                    <a:pt x="4060" y="1739"/>
                    <a:pt x="4460" y="1739"/>
                  </a:cubicBezTo>
                  <a:cubicBezTo>
                    <a:pt x="4565" y="1739"/>
                    <a:pt x="4678" y="1751"/>
                    <a:pt x="4801" y="1773"/>
                  </a:cubicBezTo>
                  <a:cubicBezTo>
                    <a:pt x="4738" y="1604"/>
                    <a:pt x="5076" y="1477"/>
                    <a:pt x="4865" y="1286"/>
                  </a:cubicBezTo>
                  <a:cubicBezTo>
                    <a:pt x="4670" y="1119"/>
                    <a:pt x="4486" y="1055"/>
                    <a:pt x="4305" y="1055"/>
                  </a:cubicBezTo>
                  <a:cubicBezTo>
                    <a:pt x="3779" y="1055"/>
                    <a:pt x="3290" y="1599"/>
                    <a:pt x="2708" y="1709"/>
                  </a:cubicBezTo>
                  <a:cubicBezTo>
                    <a:pt x="2792" y="1202"/>
                    <a:pt x="3215" y="948"/>
                    <a:pt x="3511" y="715"/>
                  </a:cubicBezTo>
                  <a:cubicBezTo>
                    <a:pt x="3571" y="673"/>
                    <a:pt x="3645" y="658"/>
                    <a:pt x="3726" y="658"/>
                  </a:cubicBezTo>
                  <a:cubicBezTo>
                    <a:pt x="3891" y="658"/>
                    <a:pt x="4083" y="718"/>
                    <a:pt x="4233" y="718"/>
                  </a:cubicBezTo>
                  <a:cubicBezTo>
                    <a:pt x="4373" y="718"/>
                    <a:pt x="4476" y="666"/>
                    <a:pt x="4484" y="461"/>
                  </a:cubicBezTo>
                  <a:cubicBezTo>
                    <a:pt x="4458" y="156"/>
                    <a:pt x="3864" y="1"/>
                    <a:pt x="3337"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5" name="Google Shape;6175;p34"/>
            <p:cNvSpPr/>
            <p:nvPr/>
          </p:nvSpPr>
          <p:spPr>
            <a:xfrm>
              <a:off x="-2407875" y="4057575"/>
              <a:ext cx="141200" cy="94050"/>
            </a:xfrm>
            <a:custGeom>
              <a:rect b="b" l="l" r="r" t="t"/>
              <a:pathLst>
                <a:path extrusionOk="0" h="3762" w="5648">
                  <a:moveTo>
                    <a:pt x="4962" y="0"/>
                  </a:moveTo>
                  <a:cubicBezTo>
                    <a:pt x="4363" y="0"/>
                    <a:pt x="3743" y="352"/>
                    <a:pt x="3532" y="940"/>
                  </a:cubicBezTo>
                  <a:cubicBezTo>
                    <a:pt x="3405" y="1638"/>
                    <a:pt x="2665" y="1743"/>
                    <a:pt x="2369" y="2293"/>
                  </a:cubicBezTo>
                  <a:cubicBezTo>
                    <a:pt x="2144" y="2744"/>
                    <a:pt x="1958" y="2962"/>
                    <a:pt x="1704" y="2962"/>
                  </a:cubicBezTo>
                  <a:cubicBezTo>
                    <a:pt x="1506" y="2962"/>
                    <a:pt x="1265" y="2828"/>
                    <a:pt x="931" y="2568"/>
                  </a:cubicBezTo>
                  <a:cubicBezTo>
                    <a:pt x="656" y="2399"/>
                    <a:pt x="677" y="2188"/>
                    <a:pt x="740" y="1955"/>
                  </a:cubicBezTo>
                  <a:cubicBezTo>
                    <a:pt x="844" y="1728"/>
                    <a:pt x="715" y="1616"/>
                    <a:pt x="571" y="1616"/>
                  </a:cubicBezTo>
                  <a:cubicBezTo>
                    <a:pt x="420" y="1616"/>
                    <a:pt x="253" y="1738"/>
                    <a:pt x="317" y="1976"/>
                  </a:cubicBezTo>
                  <a:cubicBezTo>
                    <a:pt x="85" y="2293"/>
                    <a:pt x="0" y="2801"/>
                    <a:pt x="360" y="3076"/>
                  </a:cubicBezTo>
                  <a:cubicBezTo>
                    <a:pt x="1067" y="3522"/>
                    <a:pt x="1545" y="3761"/>
                    <a:pt x="1963" y="3761"/>
                  </a:cubicBezTo>
                  <a:cubicBezTo>
                    <a:pt x="2358" y="3761"/>
                    <a:pt x="2699" y="3549"/>
                    <a:pt x="3130" y="3097"/>
                  </a:cubicBezTo>
                  <a:cubicBezTo>
                    <a:pt x="3997" y="2166"/>
                    <a:pt x="5097" y="1342"/>
                    <a:pt x="5647" y="178"/>
                  </a:cubicBezTo>
                  <a:cubicBezTo>
                    <a:pt x="5441" y="57"/>
                    <a:pt x="5203" y="0"/>
                    <a:pt x="4962"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6" name="Google Shape;6176;p34"/>
            <p:cNvSpPr/>
            <p:nvPr/>
          </p:nvSpPr>
          <p:spPr>
            <a:xfrm>
              <a:off x="-869800" y="3762375"/>
              <a:ext cx="147025" cy="84950"/>
            </a:xfrm>
            <a:custGeom>
              <a:rect b="b" l="l" r="r" t="t"/>
              <a:pathLst>
                <a:path extrusionOk="0" h="3398" w="5881">
                  <a:moveTo>
                    <a:pt x="3321" y="0"/>
                  </a:moveTo>
                  <a:cubicBezTo>
                    <a:pt x="2724" y="0"/>
                    <a:pt x="1587" y="1645"/>
                    <a:pt x="652" y="1645"/>
                  </a:cubicBezTo>
                  <a:cubicBezTo>
                    <a:pt x="646" y="1645"/>
                    <a:pt x="641" y="1645"/>
                    <a:pt x="635" y="1644"/>
                  </a:cubicBezTo>
                  <a:cubicBezTo>
                    <a:pt x="339" y="1666"/>
                    <a:pt x="530" y="2004"/>
                    <a:pt x="276" y="2067"/>
                  </a:cubicBezTo>
                  <a:cubicBezTo>
                    <a:pt x="1" y="2448"/>
                    <a:pt x="170" y="2829"/>
                    <a:pt x="276" y="3188"/>
                  </a:cubicBezTo>
                  <a:lnTo>
                    <a:pt x="445" y="3209"/>
                  </a:lnTo>
                  <a:cubicBezTo>
                    <a:pt x="481" y="3205"/>
                    <a:pt x="517" y="3203"/>
                    <a:pt x="553" y="3203"/>
                  </a:cubicBezTo>
                  <a:cubicBezTo>
                    <a:pt x="921" y="3203"/>
                    <a:pt x="1302" y="3397"/>
                    <a:pt x="1640" y="3397"/>
                  </a:cubicBezTo>
                  <a:cubicBezTo>
                    <a:pt x="1779" y="3397"/>
                    <a:pt x="1911" y="3365"/>
                    <a:pt x="2031" y="3273"/>
                  </a:cubicBezTo>
                  <a:cubicBezTo>
                    <a:pt x="2645" y="2850"/>
                    <a:pt x="3491" y="2554"/>
                    <a:pt x="3892" y="2089"/>
                  </a:cubicBezTo>
                  <a:cubicBezTo>
                    <a:pt x="4358" y="1306"/>
                    <a:pt x="5881" y="1243"/>
                    <a:pt x="5606" y="164"/>
                  </a:cubicBezTo>
                  <a:cubicBezTo>
                    <a:pt x="5575" y="156"/>
                    <a:pt x="5540" y="153"/>
                    <a:pt x="5503" y="153"/>
                  </a:cubicBezTo>
                  <a:cubicBezTo>
                    <a:pt x="4820" y="153"/>
                    <a:pt x="3102" y="1370"/>
                    <a:pt x="2581" y="1771"/>
                  </a:cubicBezTo>
                  <a:cubicBezTo>
                    <a:pt x="2877" y="1179"/>
                    <a:pt x="3533" y="756"/>
                    <a:pt x="3491" y="58"/>
                  </a:cubicBezTo>
                  <a:cubicBezTo>
                    <a:pt x="3441" y="18"/>
                    <a:pt x="3384" y="0"/>
                    <a:pt x="3321"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7" name="Google Shape;6177;p34"/>
            <p:cNvSpPr/>
            <p:nvPr/>
          </p:nvSpPr>
          <p:spPr>
            <a:xfrm>
              <a:off x="-2475025" y="3887900"/>
              <a:ext cx="118975" cy="96950"/>
            </a:xfrm>
            <a:custGeom>
              <a:rect b="b" l="l" r="r" t="t"/>
              <a:pathLst>
                <a:path extrusionOk="0" h="3878" w="4759">
                  <a:moveTo>
                    <a:pt x="2337" y="1"/>
                  </a:moveTo>
                  <a:cubicBezTo>
                    <a:pt x="1329" y="1"/>
                    <a:pt x="678" y="1172"/>
                    <a:pt x="550" y="1995"/>
                  </a:cubicBezTo>
                  <a:cubicBezTo>
                    <a:pt x="0" y="3010"/>
                    <a:pt x="867" y="3751"/>
                    <a:pt x="1883" y="3878"/>
                  </a:cubicBezTo>
                  <a:cubicBezTo>
                    <a:pt x="2665" y="3095"/>
                    <a:pt x="4759" y="1953"/>
                    <a:pt x="3215" y="832"/>
                  </a:cubicBezTo>
                  <a:cubicBezTo>
                    <a:pt x="2898" y="621"/>
                    <a:pt x="2961" y="346"/>
                    <a:pt x="2834" y="92"/>
                  </a:cubicBezTo>
                  <a:cubicBezTo>
                    <a:pt x="2660" y="29"/>
                    <a:pt x="2494" y="1"/>
                    <a:pt x="2337"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8" name="Google Shape;6178;p34"/>
            <p:cNvSpPr/>
            <p:nvPr/>
          </p:nvSpPr>
          <p:spPr>
            <a:xfrm>
              <a:off x="-1207650" y="3814575"/>
              <a:ext cx="107350" cy="83025"/>
            </a:xfrm>
            <a:custGeom>
              <a:rect b="b" l="l" r="r" t="t"/>
              <a:pathLst>
                <a:path extrusionOk="0" h="3321" w="4294">
                  <a:moveTo>
                    <a:pt x="2433" y="1"/>
                  </a:moveTo>
                  <a:lnTo>
                    <a:pt x="1883" y="275"/>
                  </a:lnTo>
                  <a:cubicBezTo>
                    <a:pt x="1967" y="1227"/>
                    <a:pt x="1037" y="1523"/>
                    <a:pt x="423" y="2031"/>
                  </a:cubicBezTo>
                  <a:cubicBezTo>
                    <a:pt x="0" y="2771"/>
                    <a:pt x="297" y="3194"/>
                    <a:pt x="1333" y="3321"/>
                  </a:cubicBezTo>
                  <a:cubicBezTo>
                    <a:pt x="3025" y="2665"/>
                    <a:pt x="2623" y="1227"/>
                    <a:pt x="4252" y="1121"/>
                  </a:cubicBezTo>
                  <a:lnTo>
                    <a:pt x="4294" y="783"/>
                  </a:lnTo>
                  <a:cubicBezTo>
                    <a:pt x="3955" y="22"/>
                    <a:pt x="3131" y="106"/>
                    <a:pt x="2433"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9" name="Google Shape;6179;p34"/>
            <p:cNvSpPr/>
            <p:nvPr/>
          </p:nvSpPr>
          <p:spPr>
            <a:xfrm>
              <a:off x="-1657600" y="3775075"/>
              <a:ext cx="115300" cy="89075"/>
            </a:xfrm>
            <a:custGeom>
              <a:rect b="b" l="l" r="r" t="t"/>
              <a:pathLst>
                <a:path extrusionOk="0" h="3563" w="4612">
                  <a:moveTo>
                    <a:pt x="3414" y="0"/>
                  </a:moveTo>
                  <a:cubicBezTo>
                    <a:pt x="2993" y="0"/>
                    <a:pt x="3192" y="1023"/>
                    <a:pt x="1840" y="1707"/>
                  </a:cubicBezTo>
                  <a:cubicBezTo>
                    <a:pt x="1883" y="2807"/>
                    <a:pt x="719" y="2575"/>
                    <a:pt x="0" y="2934"/>
                  </a:cubicBezTo>
                  <a:cubicBezTo>
                    <a:pt x="104" y="3374"/>
                    <a:pt x="451" y="3562"/>
                    <a:pt x="899" y="3562"/>
                  </a:cubicBezTo>
                  <a:cubicBezTo>
                    <a:pt x="2278" y="3562"/>
                    <a:pt x="4612" y="1777"/>
                    <a:pt x="3701" y="100"/>
                  </a:cubicBezTo>
                  <a:cubicBezTo>
                    <a:pt x="3579" y="31"/>
                    <a:pt x="3487" y="0"/>
                    <a:pt x="3414"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0" name="Google Shape;6180;p34"/>
            <p:cNvSpPr/>
            <p:nvPr/>
          </p:nvSpPr>
          <p:spPr>
            <a:xfrm>
              <a:off x="-2430100" y="3892350"/>
              <a:ext cx="79875" cy="94825"/>
            </a:xfrm>
            <a:custGeom>
              <a:rect b="b" l="l" r="r" t="t"/>
              <a:pathLst>
                <a:path extrusionOk="0" h="3793" w="3195">
                  <a:moveTo>
                    <a:pt x="1251" y="0"/>
                  </a:moveTo>
                  <a:cubicBezTo>
                    <a:pt x="1175" y="0"/>
                    <a:pt x="1096" y="7"/>
                    <a:pt x="1016" y="20"/>
                  </a:cubicBezTo>
                  <a:cubicBezTo>
                    <a:pt x="720" y="316"/>
                    <a:pt x="382" y="548"/>
                    <a:pt x="1185" y="760"/>
                  </a:cubicBezTo>
                  <a:cubicBezTo>
                    <a:pt x="2475" y="1162"/>
                    <a:pt x="1376" y="2684"/>
                    <a:pt x="530" y="3002"/>
                  </a:cubicBezTo>
                  <a:cubicBezTo>
                    <a:pt x="212" y="3065"/>
                    <a:pt x="1" y="3382"/>
                    <a:pt x="86" y="3700"/>
                  </a:cubicBezTo>
                  <a:cubicBezTo>
                    <a:pt x="287" y="3764"/>
                    <a:pt x="455" y="3793"/>
                    <a:pt x="600" y="3793"/>
                  </a:cubicBezTo>
                  <a:cubicBezTo>
                    <a:pt x="1354" y="3793"/>
                    <a:pt x="1459" y="3019"/>
                    <a:pt x="2116" y="2558"/>
                  </a:cubicBezTo>
                  <a:cubicBezTo>
                    <a:pt x="3194" y="1779"/>
                    <a:pt x="2538" y="0"/>
                    <a:pt x="1251"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1" name="Google Shape;6181;p34"/>
            <p:cNvSpPr/>
            <p:nvPr/>
          </p:nvSpPr>
          <p:spPr>
            <a:xfrm>
              <a:off x="-858675" y="3784450"/>
              <a:ext cx="124800" cy="72900"/>
            </a:xfrm>
            <a:custGeom>
              <a:rect b="b" l="l" r="r" t="t"/>
              <a:pathLst>
                <a:path extrusionOk="0" h="2916" w="4992">
                  <a:moveTo>
                    <a:pt x="4991" y="85"/>
                  </a:moveTo>
                  <a:lnTo>
                    <a:pt x="4991" y="85"/>
                  </a:lnTo>
                  <a:cubicBezTo>
                    <a:pt x="4590" y="233"/>
                    <a:pt x="3638" y="0"/>
                    <a:pt x="3553" y="529"/>
                  </a:cubicBezTo>
                  <a:cubicBezTo>
                    <a:pt x="3744" y="1523"/>
                    <a:pt x="2242" y="1142"/>
                    <a:pt x="1925" y="1840"/>
                  </a:cubicBezTo>
                  <a:cubicBezTo>
                    <a:pt x="1784" y="2210"/>
                    <a:pt x="1565" y="2322"/>
                    <a:pt x="1324" y="2322"/>
                  </a:cubicBezTo>
                  <a:cubicBezTo>
                    <a:pt x="952" y="2322"/>
                    <a:pt x="529" y="2056"/>
                    <a:pt x="260" y="2056"/>
                  </a:cubicBezTo>
                  <a:cubicBezTo>
                    <a:pt x="125" y="2056"/>
                    <a:pt x="30" y="2124"/>
                    <a:pt x="0" y="2326"/>
                  </a:cubicBezTo>
                  <a:cubicBezTo>
                    <a:pt x="340" y="2745"/>
                    <a:pt x="752" y="2916"/>
                    <a:pt x="1193" y="2916"/>
                  </a:cubicBezTo>
                  <a:cubicBezTo>
                    <a:pt x="2648" y="2916"/>
                    <a:pt x="4423" y="1058"/>
                    <a:pt x="4991" y="85"/>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2" name="Google Shape;6182;p34"/>
            <p:cNvSpPr/>
            <p:nvPr/>
          </p:nvSpPr>
          <p:spPr>
            <a:xfrm>
              <a:off x="-1715775" y="4022375"/>
              <a:ext cx="82525" cy="97300"/>
            </a:xfrm>
            <a:custGeom>
              <a:rect b="b" l="l" r="r" t="t"/>
              <a:pathLst>
                <a:path extrusionOk="0" h="3892" w="3301">
                  <a:moveTo>
                    <a:pt x="2164" y="1"/>
                  </a:moveTo>
                  <a:cubicBezTo>
                    <a:pt x="2076" y="1"/>
                    <a:pt x="2004" y="47"/>
                    <a:pt x="1968" y="191"/>
                  </a:cubicBezTo>
                  <a:cubicBezTo>
                    <a:pt x="1714" y="381"/>
                    <a:pt x="1545" y="677"/>
                    <a:pt x="1545" y="994"/>
                  </a:cubicBezTo>
                  <a:cubicBezTo>
                    <a:pt x="1376" y="1925"/>
                    <a:pt x="1" y="2411"/>
                    <a:pt x="530" y="3469"/>
                  </a:cubicBezTo>
                  <a:cubicBezTo>
                    <a:pt x="675" y="3736"/>
                    <a:pt x="995" y="3891"/>
                    <a:pt x="1306" y="3891"/>
                  </a:cubicBezTo>
                  <a:cubicBezTo>
                    <a:pt x="1536" y="3891"/>
                    <a:pt x="1760" y="3806"/>
                    <a:pt x="1904" y="3617"/>
                  </a:cubicBezTo>
                  <a:cubicBezTo>
                    <a:pt x="2179" y="2432"/>
                    <a:pt x="3300" y="1502"/>
                    <a:pt x="3258" y="233"/>
                  </a:cubicBezTo>
                  <a:lnTo>
                    <a:pt x="2708" y="148"/>
                  </a:lnTo>
                  <a:cubicBezTo>
                    <a:pt x="2698" y="150"/>
                    <a:pt x="2687" y="151"/>
                    <a:pt x="2676" y="151"/>
                  </a:cubicBezTo>
                  <a:cubicBezTo>
                    <a:pt x="2534" y="151"/>
                    <a:pt x="2323" y="1"/>
                    <a:pt x="2164"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3" name="Google Shape;6183;p34"/>
            <p:cNvSpPr/>
            <p:nvPr/>
          </p:nvSpPr>
          <p:spPr>
            <a:xfrm>
              <a:off x="-1209225" y="4031875"/>
              <a:ext cx="103650" cy="71425"/>
            </a:xfrm>
            <a:custGeom>
              <a:rect b="b" l="l" r="r" t="t"/>
              <a:pathLst>
                <a:path extrusionOk="0" h="2857" w="4146">
                  <a:moveTo>
                    <a:pt x="3786" y="1"/>
                  </a:moveTo>
                  <a:cubicBezTo>
                    <a:pt x="3046" y="85"/>
                    <a:pt x="2305" y="64"/>
                    <a:pt x="1586" y="128"/>
                  </a:cubicBezTo>
                  <a:lnTo>
                    <a:pt x="1015" y="593"/>
                  </a:lnTo>
                  <a:cubicBezTo>
                    <a:pt x="931" y="678"/>
                    <a:pt x="888" y="762"/>
                    <a:pt x="867" y="889"/>
                  </a:cubicBezTo>
                  <a:cubicBezTo>
                    <a:pt x="867" y="1460"/>
                    <a:pt x="0" y="1756"/>
                    <a:pt x="254" y="2412"/>
                  </a:cubicBezTo>
                  <a:cubicBezTo>
                    <a:pt x="536" y="2704"/>
                    <a:pt x="899" y="2857"/>
                    <a:pt x="1245" y="2857"/>
                  </a:cubicBezTo>
                  <a:cubicBezTo>
                    <a:pt x="1652" y="2857"/>
                    <a:pt x="2036" y="2646"/>
                    <a:pt x="2242" y="2200"/>
                  </a:cubicBezTo>
                  <a:cubicBezTo>
                    <a:pt x="2305" y="2031"/>
                    <a:pt x="2263" y="1862"/>
                    <a:pt x="2157" y="1756"/>
                  </a:cubicBezTo>
                  <a:cubicBezTo>
                    <a:pt x="2106" y="1735"/>
                    <a:pt x="2059" y="1725"/>
                    <a:pt x="2015" y="1725"/>
                  </a:cubicBezTo>
                  <a:cubicBezTo>
                    <a:pt x="1762" y="1725"/>
                    <a:pt x="1611" y="2027"/>
                    <a:pt x="1362" y="2027"/>
                  </a:cubicBezTo>
                  <a:cubicBezTo>
                    <a:pt x="1314" y="2027"/>
                    <a:pt x="1262" y="2016"/>
                    <a:pt x="1206" y="1989"/>
                  </a:cubicBezTo>
                  <a:cubicBezTo>
                    <a:pt x="1461" y="1559"/>
                    <a:pt x="1576" y="1366"/>
                    <a:pt x="1705" y="1366"/>
                  </a:cubicBezTo>
                  <a:cubicBezTo>
                    <a:pt x="1811" y="1366"/>
                    <a:pt x="1926" y="1497"/>
                    <a:pt x="2136" y="1735"/>
                  </a:cubicBezTo>
                  <a:cubicBezTo>
                    <a:pt x="2338" y="1823"/>
                    <a:pt x="2499" y="1859"/>
                    <a:pt x="2631" y="1859"/>
                  </a:cubicBezTo>
                  <a:cubicBezTo>
                    <a:pt x="3230" y="1859"/>
                    <a:pt x="3210" y="1093"/>
                    <a:pt x="3574" y="868"/>
                  </a:cubicBezTo>
                  <a:lnTo>
                    <a:pt x="3574" y="868"/>
                  </a:lnTo>
                  <a:cubicBezTo>
                    <a:pt x="3426" y="1079"/>
                    <a:pt x="3320" y="1291"/>
                    <a:pt x="3765" y="1418"/>
                  </a:cubicBezTo>
                  <a:cubicBezTo>
                    <a:pt x="3765" y="953"/>
                    <a:pt x="4145" y="487"/>
                    <a:pt x="3786"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4" name="Google Shape;6184;p34"/>
            <p:cNvSpPr/>
            <p:nvPr/>
          </p:nvSpPr>
          <p:spPr>
            <a:xfrm>
              <a:off x="-2402600" y="4013900"/>
              <a:ext cx="103125" cy="108950"/>
            </a:xfrm>
            <a:custGeom>
              <a:rect b="b" l="l" r="r" t="t"/>
              <a:pathLst>
                <a:path extrusionOk="0" h="4358" w="4125">
                  <a:moveTo>
                    <a:pt x="3258" y="1"/>
                  </a:moveTo>
                  <a:cubicBezTo>
                    <a:pt x="1883" y="720"/>
                    <a:pt x="826" y="1925"/>
                    <a:pt x="276" y="3385"/>
                  </a:cubicBezTo>
                  <a:cubicBezTo>
                    <a:pt x="635" y="3638"/>
                    <a:pt x="1" y="4188"/>
                    <a:pt x="656" y="4358"/>
                  </a:cubicBezTo>
                  <a:cubicBezTo>
                    <a:pt x="720" y="4315"/>
                    <a:pt x="741" y="4231"/>
                    <a:pt x="656" y="4188"/>
                  </a:cubicBezTo>
                  <a:cubicBezTo>
                    <a:pt x="635" y="2285"/>
                    <a:pt x="4125" y="1206"/>
                    <a:pt x="3258"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5" name="Google Shape;6185;p34"/>
            <p:cNvSpPr/>
            <p:nvPr/>
          </p:nvSpPr>
          <p:spPr>
            <a:xfrm>
              <a:off x="-2066325" y="3800825"/>
              <a:ext cx="83575" cy="106975"/>
            </a:xfrm>
            <a:custGeom>
              <a:rect b="b" l="l" r="r" t="t"/>
              <a:pathLst>
                <a:path extrusionOk="0" h="4279" w="3343">
                  <a:moveTo>
                    <a:pt x="1333" y="1"/>
                  </a:moveTo>
                  <a:lnTo>
                    <a:pt x="1333" y="22"/>
                  </a:lnTo>
                  <a:cubicBezTo>
                    <a:pt x="678" y="1333"/>
                    <a:pt x="1" y="2856"/>
                    <a:pt x="995" y="4188"/>
                  </a:cubicBezTo>
                  <a:cubicBezTo>
                    <a:pt x="1021" y="4179"/>
                    <a:pt x="1044" y="4174"/>
                    <a:pt x="1064" y="4174"/>
                  </a:cubicBezTo>
                  <a:cubicBezTo>
                    <a:pt x="1093" y="4174"/>
                    <a:pt x="1118" y="4185"/>
                    <a:pt x="1143" y="4209"/>
                  </a:cubicBezTo>
                  <a:cubicBezTo>
                    <a:pt x="1255" y="4257"/>
                    <a:pt x="1355" y="4278"/>
                    <a:pt x="1445" y="4278"/>
                  </a:cubicBezTo>
                  <a:cubicBezTo>
                    <a:pt x="2033" y="4278"/>
                    <a:pt x="2193" y="3371"/>
                    <a:pt x="2560" y="3004"/>
                  </a:cubicBezTo>
                  <a:cubicBezTo>
                    <a:pt x="2814" y="2581"/>
                    <a:pt x="3342" y="2200"/>
                    <a:pt x="3152" y="1650"/>
                  </a:cubicBezTo>
                  <a:cubicBezTo>
                    <a:pt x="2964" y="1253"/>
                    <a:pt x="3272" y="339"/>
                    <a:pt x="2645" y="339"/>
                  </a:cubicBezTo>
                  <a:cubicBezTo>
                    <a:pt x="2638" y="339"/>
                    <a:pt x="2631" y="339"/>
                    <a:pt x="2623" y="339"/>
                  </a:cubicBezTo>
                  <a:cubicBezTo>
                    <a:pt x="1777" y="1016"/>
                    <a:pt x="2285" y="2116"/>
                    <a:pt x="1629" y="2940"/>
                  </a:cubicBezTo>
                  <a:cubicBezTo>
                    <a:pt x="678" y="2010"/>
                    <a:pt x="3258" y="318"/>
                    <a:pt x="1333"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6" name="Google Shape;6186;p34"/>
            <p:cNvSpPr/>
            <p:nvPr/>
          </p:nvSpPr>
          <p:spPr>
            <a:xfrm>
              <a:off x="-2386200" y="4013900"/>
              <a:ext cx="131150" cy="123250"/>
            </a:xfrm>
            <a:custGeom>
              <a:rect b="b" l="l" r="r" t="t"/>
              <a:pathLst>
                <a:path extrusionOk="0" h="4930" w="5246">
                  <a:moveTo>
                    <a:pt x="4273" y="1"/>
                  </a:moveTo>
                  <a:cubicBezTo>
                    <a:pt x="4251" y="974"/>
                    <a:pt x="3702" y="1672"/>
                    <a:pt x="2708" y="2116"/>
                  </a:cubicBezTo>
                  <a:cubicBezTo>
                    <a:pt x="2517" y="2200"/>
                    <a:pt x="2390" y="2306"/>
                    <a:pt x="2433" y="2475"/>
                  </a:cubicBezTo>
                  <a:cubicBezTo>
                    <a:pt x="2644" y="3448"/>
                    <a:pt x="1142" y="3533"/>
                    <a:pt x="1079" y="4400"/>
                  </a:cubicBezTo>
                  <a:cubicBezTo>
                    <a:pt x="1079" y="4474"/>
                    <a:pt x="957" y="4521"/>
                    <a:pt x="809" y="4521"/>
                  </a:cubicBezTo>
                  <a:cubicBezTo>
                    <a:pt x="661" y="4521"/>
                    <a:pt x="487" y="4474"/>
                    <a:pt x="381" y="4358"/>
                  </a:cubicBezTo>
                  <a:cubicBezTo>
                    <a:pt x="430" y="4210"/>
                    <a:pt x="343" y="4184"/>
                    <a:pt x="233" y="4184"/>
                  </a:cubicBezTo>
                  <a:cubicBezTo>
                    <a:pt x="173" y="4184"/>
                    <a:pt x="107" y="4191"/>
                    <a:pt x="51" y="4191"/>
                  </a:cubicBezTo>
                  <a:cubicBezTo>
                    <a:pt x="33" y="4191"/>
                    <a:pt x="16" y="4191"/>
                    <a:pt x="0" y="4188"/>
                  </a:cubicBezTo>
                  <a:lnTo>
                    <a:pt x="0" y="4358"/>
                  </a:lnTo>
                  <a:cubicBezTo>
                    <a:pt x="211" y="4625"/>
                    <a:pt x="478" y="4929"/>
                    <a:pt x="770" y="4929"/>
                  </a:cubicBezTo>
                  <a:cubicBezTo>
                    <a:pt x="918" y="4929"/>
                    <a:pt x="1071" y="4852"/>
                    <a:pt x="1227" y="4654"/>
                  </a:cubicBezTo>
                  <a:cubicBezTo>
                    <a:pt x="1713" y="4061"/>
                    <a:pt x="2433" y="3638"/>
                    <a:pt x="2771" y="2983"/>
                  </a:cubicBezTo>
                  <a:cubicBezTo>
                    <a:pt x="3157" y="2175"/>
                    <a:pt x="3471" y="1892"/>
                    <a:pt x="4244" y="1892"/>
                  </a:cubicBezTo>
                  <a:cubicBezTo>
                    <a:pt x="4402" y="1892"/>
                    <a:pt x="4579" y="1904"/>
                    <a:pt x="4780" y="1925"/>
                  </a:cubicBezTo>
                  <a:cubicBezTo>
                    <a:pt x="5245" y="1164"/>
                    <a:pt x="4865" y="551"/>
                    <a:pt x="4273"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7" name="Google Shape;6187;p34"/>
            <p:cNvSpPr/>
            <p:nvPr/>
          </p:nvSpPr>
          <p:spPr>
            <a:xfrm>
              <a:off x="-1054850" y="3608375"/>
              <a:ext cx="98375" cy="83775"/>
            </a:xfrm>
            <a:custGeom>
              <a:rect b="b" l="l" r="r" t="t"/>
              <a:pathLst>
                <a:path extrusionOk="0" h="3351" w="3935">
                  <a:moveTo>
                    <a:pt x="3286" y="0"/>
                  </a:moveTo>
                  <a:cubicBezTo>
                    <a:pt x="3065" y="0"/>
                    <a:pt x="2878" y="122"/>
                    <a:pt x="2814" y="360"/>
                  </a:cubicBezTo>
                  <a:cubicBezTo>
                    <a:pt x="2602" y="1121"/>
                    <a:pt x="1820" y="1460"/>
                    <a:pt x="1545" y="2115"/>
                  </a:cubicBezTo>
                  <a:cubicBezTo>
                    <a:pt x="1312" y="2284"/>
                    <a:pt x="1058" y="2454"/>
                    <a:pt x="804" y="2581"/>
                  </a:cubicBezTo>
                  <a:cubicBezTo>
                    <a:pt x="402" y="2729"/>
                    <a:pt x="1" y="2855"/>
                    <a:pt x="64" y="3342"/>
                  </a:cubicBezTo>
                  <a:cubicBezTo>
                    <a:pt x="126" y="3347"/>
                    <a:pt x="187" y="3350"/>
                    <a:pt x="248" y="3350"/>
                  </a:cubicBezTo>
                  <a:cubicBezTo>
                    <a:pt x="1839" y="3350"/>
                    <a:pt x="3181" y="1540"/>
                    <a:pt x="3934" y="339"/>
                  </a:cubicBezTo>
                  <a:cubicBezTo>
                    <a:pt x="3738" y="111"/>
                    <a:pt x="3496" y="0"/>
                    <a:pt x="3286"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8" name="Google Shape;6188;p34"/>
            <p:cNvSpPr/>
            <p:nvPr/>
          </p:nvSpPr>
          <p:spPr>
            <a:xfrm>
              <a:off x="-2025025" y="3796425"/>
              <a:ext cx="88800" cy="110275"/>
            </a:xfrm>
            <a:custGeom>
              <a:rect b="b" l="l" r="r" t="t"/>
              <a:pathLst>
                <a:path extrusionOk="0" h="4411" w="3552">
                  <a:moveTo>
                    <a:pt x="889" y="1"/>
                  </a:moveTo>
                  <a:cubicBezTo>
                    <a:pt x="649" y="1"/>
                    <a:pt x="619" y="221"/>
                    <a:pt x="1162" y="663"/>
                  </a:cubicBezTo>
                  <a:cubicBezTo>
                    <a:pt x="1373" y="832"/>
                    <a:pt x="1310" y="1001"/>
                    <a:pt x="1141" y="1150"/>
                  </a:cubicBezTo>
                  <a:cubicBezTo>
                    <a:pt x="992" y="1678"/>
                    <a:pt x="1881" y="2186"/>
                    <a:pt x="1141" y="2588"/>
                  </a:cubicBezTo>
                  <a:cubicBezTo>
                    <a:pt x="770" y="2670"/>
                    <a:pt x="1" y="4411"/>
                    <a:pt x="696" y="4411"/>
                  </a:cubicBezTo>
                  <a:cubicBezTo>
                    <a:pt x="716" y="4411"/>
                    <a:pt x="737" y="4409"/>
                    <a:pt x="760" y="4406"/>
                  </a:cubicBezTo>
                  <a:cubicBezTo>
                    <a:pt x="3552" y="1477"/>
                    <a:pt x="1512" y="1"/>
                    <a:pt x="889"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9" name="Google Shape;6189;p34"/>
            <p:cNvSpPr/>
            <p:nvPr/>
          </p:nvSpPr>
          <p:spPr>
            <a:xfrm>
              <a:off x="-2743625" y="4091025"/>
              <a:ext cx="81975" cy="78875"/>
            </a:xfrm>
            <a:custGeom>
              <a:rect b="b" l="l" r="r" t="t"/>
              <a:pathLst>
                <a:path extrusionOk="0" h="3155" w="3279">
                  <a:moveTo>
                    <a:pt x="2655" y="0"/>
                  </a:moveTo>
                  <a:cubicBezTo>
                    <a:pt x="2457" y="0"/>
                    <a:pt x="2305" y="192"/>
                    <a:pt x="1967" y="638"/>
                  </a:cubicBezTo>
                  <a:cubicBezTo>
                    <a:pt x="1269" y="1463"/>
                    <a:pt x="127" y="2034"/>
                    <a:pt x="0" y="3155"/>
                  </a:cubicBezTo>
                  <a:cubicBezTo>
                    <a:pt x="1756" y="2943"/>
                    <a:pt x="2411" y="2119"/>
                    <a:pt x="3279" y="300"/>
                  </a:cubicBezTo>
                  <a:cubicBezTo>
                    <a:pt x="2979" y="109"/>
                    <a:pt x="2804" y="0"/>
                    <a:pt x="2655"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0" name="Google Shape;6190;p34"/>
            <p:cNvSpPr/>
            <p:nvPr/>
          </p:nvSpPr>
          <p:spPr>
            <a:xfrm>
              <a:off x="-1964275" y="3977375"/>
              <a:ext cx="102600" cy="85350"/>
            </a:xfrm>
            <a:custGeom>
              <a:rect b="b" l="l" r="r" t="t"/>
              <a:pathLst>
                <a:path extrusionOk="0" h="3414" w="4104">
                  <a:moveTo>
                    <a:pt x="3439" y="0"/>
                  </a:moveTo>
                  <a:cubicBezTo>
                    <a:pt x="3010" y="0"/>
                    <a:pt x="3012" y="466"/>
                    <a:pt x="2814" y="700"/>
                  </a:cubicBezTo>
                  <a:cubicBezTo>
                    <a:pt x="2665" y="1145"/>
                    <a:pt x="1946" y="1335"/>
                    <a:pt x="1925" y="1758"/>
                  </a:cubicBezTo>
                  <a:cubicBezTo>
                    <a:pt x="1862" y="2836"/>
                    <a:pt x="635" y="2562"/>
                    <a:pt x="1" y="3090"/>
                  </a:cubicBezTo>
                  <a:cubicBezTo>
                    <a:pt x="278" y="3316"/>
                    <a:pt x="585" y="3413"/>
                    <a:pt x="902" y="3413"/>
                  </a:cubicBezTo>
                  <a:cubicBezTo>
                    <a:pt x="2401" y="3413"/>
                    <a:pt x="4103" y="1232"/>
                    <a:pt x="3702" y="45"/>
                  </a:cubicBezTo>
                  <a:cubicBezTo>
                    <a:pt x="3599" y="14"/>
                    <a:pt x="3513" y="0"/>
                    <a:pt x="3439"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1" name="Google Shape;6191;p34"/>
            <p:cNvSpPr/>
            <p:nvPr/>
          </p:nvSpPr>
          <p:spPr>
            <a:xfrm>
              <a:off x="-2311650" y="3692450"/>
              <a:ext cx="94325" cy="88925"/>
            </a:xfrm>
            <a:custGeom>
              <a:rect b="b" l="l" r="r" t="t"/>
              <a:pathLst>
                <a:path extrusionOk="0" h="3557" w="3773">
                  <a:moveTo>
                    <a:pt x="3321" y="0"/>
                  </a:moveTo>
                  <a:lnTo>
                    <a:pt x="3321" y="0"/>
                  </a:lnTo>
                  <a:cubicBezTo>
                    <a:pt x="1354" y="550"/>
                    <a:pt x="3109" y="2411"/>
                    <a:pt x="910" y="2749"/>
                  </a:cubicBezTo>
                  <a:cubicBezTo>
                    <a:pt x="635" y="2961"/>
                    <a:pt x="43" y="2686"/>
                    <a:pt x="0" y="3215"/>
                  </a:cubicBezTo>
                  <a:cubicBezTo>
                    <a:pt x="318" y="3453"/>
                    <a:pt x="646" y="3557"/>
                    <a:pt x="967" y="3557"/>
                  </a:cubicBezTo>
                  <a:cubicBezTo>
                    <a:pt x="2441" y="3557"/>
                    <a:pt x="3772" y="1372"/>
                    <a:pt x="3321"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2" name="Google Shape;6192;p34"/>
            <p:cNvSpPr/>
            <p:nvPr/>
          </p:nvSpPr>
          <p:spPr>
            <a:xfrm>
              <a:off x="-1678225" y="3763825"/>
              <a:ext cx="87800" cy="86200"/>
            </a:xfrm>
            <a:custGeom>
              <a:rect b="b" l="l" r="r" t="t"/>
              <a:pathLst>
                <a:path extrusionOk="0" h="3448" w="3512">
                  <a:moveTo>
                    <a:pt x="2538" y="0"/>
                  </a:moveTo>
                  <a:lnTo>
                    <a:pt x="2538" y="0"/>
                  </a:lnTo>
                  <a:cubicBezTo>
                    <a:pt x="2010" y="360"/>
                    <a:pt x="1777" y="1037"/>
                    <a:pt x="1016" y="1163"/>
                  </a:cubicBezTo>
                  <a:cubicBezTo>
                    <a:pt x="614" y="1375"/>
                    <a:pt x="550" y="1819"/>
                    <a:pt x="275" y="2136"/>
                  </a:cubicBezTo>
                  <a:cubicBezTo>
                    <a:pt x="0" y="2454"/>
                    <a:pt x="297" y="3448"/>
                    <a:pt x="783" y="3448"/>
                  </a:cubicBezTo>
                  <a:cubicBezTo>
                    <a:pt x="1756" y="3384"/>
                    <a:pt x="3088" y="3363"/>
                    <a:pt x="2708" y="2157"/>
                  </a:cubicBezTo>
                  <a:lnTo>
                    <a:pt x="2581" y="2115"/>
                  </a:lnTo>
                  <a:cubicBezTo>
                    <a:pt x="2242" y="2263"/>
                    <a:pt x="2306" y="2644"/>
                    <a:pt x="2010" y="2792"/>
                  </a:cubicBezTo>
                  <a:cubicBezTo>
                    <a:pt x="1919" y="2832"/>
                    <a:pt x="1780" y="2858"/>
                    <a:pt x="1669" y="2858"/>
                  </a:cubicBezTo>
                  <a:cubicBezTo>
                    <a:pt x="1547" y="2858"/>
                    <a:pt x="1458" y="2827"/>
                    <a:pt x="1502" y="2750"/>
                  </a:cubicBezTo>
                  <a:cubicBezTo>
                    <a:pt x="1735" y="2390"/>
                    <a:pt x="1291" y="1798"/>
                    <a:pt x="2010" y="1629"/>
                  </a:cubicBezTo>
                  <a:cubicBezTo>
                    <a:pt x="2581" y="1396"/>
                    <a:pt x="3511" y="296"/>
                    <a:pt x="2538"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3" name="Google Shape;6193;p34"/>
            <p:cNvSpPr/>
            <p:nvPr/>
          </p:nvSpPr>
          <p:spPr>
            <a:xfrm>
              <a:off x="-2786250" y="4057250"/>
              <a:ext cx="89275" cy="103275"/>
            </a:xfrm>
            <a:custGeom>
              <a:rect b="b" l="l" r="r" t="t"/>
              <a:pathLst>
                <a:path extrusionOk="0" h="4131" w="3571">
                  <a:moveTo>
                    <a:pt x="3320" y="1"/>
                  </a:moveTo>
                  <a:cubicBezTo>
                    <a:pt x="3281" y="1"/>
                    <a:pt x="3236" y="14"/>
                    <a:pt x="3186" y="43"/>
                  </a:cubicBezTo>
                  <a:cubicBezTo>
                    <a:pt x="1875" y="297"/>
                    <a:pt x="902" y="1799"/>
                    <a:pt x="500" y="2941"/>
                  </a:cubicBezTo>
                  <a:cubicBezTo>
                    <a:pt x="0" y="3367"/>
                    <a:pt x="808" y="4130"/>
                    <a:pt x="1326" y="4130"/>
                  </a:cubicBezTo>
                  <a:cubicBezTo>
                    <a:pt x="1553" y="4130"/>
                    <a:pt x="1725" y="3983"/>
                    <a:pt x="1705" y="3596"/>
                  </a:cubicBezTo>
                  <a:cubicBezTo>
                    <a:pt x="1748" y="3195"/>
                    <a:pt x="1134" y="2793"/>
                    <a:pt x="1473" y="2454"/>
                  </a:cubicBezTo>
                  <a:cubicBezTo>
                    <a:pt x="2107" y="1862"/>
                    <a:pt x="2424" y="1016"/>
                    <a:pt x="3334" y="614"/>
                  </a:cubicBezTo>
                  <a:cubicBezTo>
                    <a:pt x="3570" y="487"/>
                    <a:pt x="3557" y="1"/>
                    <a:pt x="3320"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4" name="Google Shape;6194;p34"/>
            <p:cNvSpPr/>
            <p:nvPr/>
          </p:nvSpPr>
          <p:spPr>
            <a:xfrm>
              <a:off x="-1699900" y="4050150"/>
              <a:ext cx="94675" cy="82875"/>
            </a:xfrm>
            <a:custGeom>
              <a:rect b="b" l="l" r="r" t="t"/>
              <a:pathLst>
                <a:path extrusionOk="0" h="3315" w="3787">
                  <a:moveTo>
                    <a:pt x="2841" y="0"/>
                  </a:moveTo>
                  <a:cubicBezTo>
                    <a:pt x="2127" y="0"/>
                    <a:pt x="1428" y="2279"/>
                    <a:pt x="952" y="2590"/>
                  </a:cubicBezTo>
                  <a:cubicBezTo>
                    <a:pt x="719" y="2759"/>
                    <a:pt x="0" y="2611"/>
                    <a:pt x="402" y="3225"/>
                  </a:cubicBezTo>
                  <a:cubicBezTo>
                    <a:pt x="528" y="3288"/>
                    <a:pt x="645" y="3315"/>
                    <a:pt x="756" y="3315"/>
                  </a:cubicBezTo>
                  <a:cubicBezTo>
                    <a:pt x="1391" y="3315"/>
                    <a:pt x="1814" y="2413"/>
                    <a:pt x="2390" y="2125"/>
                  </a:cubicBezTo>
                  <a:cubicBezTo>
                    <a:pt x="2919" y="1596"/>
                    <a:pt x="3786" y="1089"/>
                    <a:pt x="3173" y="179"/>
                  </a:cubicBezTo>
                  <a:cubicBezTo>
                    <a:pt x="3062" y="55"/>
                    <a:pt x="2952" y="0"/>
                    <a:pt x="2841"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5" name="Google Shape;6195;p34"/>
            <p:cNvSpPr/>
            <p:nvPr/>
          </p:nvSpPr>
          <p:spPr>
            <a:xfrm>
              <a:off x="-2789625" y="3788150"/>
              <a:ext cx="65050" cy="96625"/>
            </a:xfrm>
            <a:custGeom>
              <a:rect b="b" l="l" r="r" t="t"/>
              <a:pathLst>
                <a:path extrusionOk="0" h="3865" w="2602">
                  <a:moveTo>
                    <a:pt x="1840" y="0"/>
                  </a:moveTo>
                  <a:lnTo>
                    <a:pt x="1840" y="0"/>
                  </a:lnTo>
                  <a:cubicBezTo>
                    <a:pt x="1312" y="1481"/>
                    <a:pt x="1502" y="2813"/>
                    <a:pt x="0" y="3849"/>
                  </a:cubicBezTo>
                  <a:cubicBezTo>
                    <a:pt x="99" y="3859"/>
                    <a:pt x="189" y="3864"/>
                    <a:pt x="273" y="3864"/>
                  </a:cubicBezTo>
                  <a:cubicBezTo>
                    <a:pt x="1228" y="3864"/>
                    <a:pt x="1253" y="3226"/>
                    <a:pt x="1798" y="2623"/>
                  </a:cubicBezTo>
                  <a:cubicBezTo>
                    <a:pt x="2602" y="2073"/>
                    <a:pt x="2559" y="719"/>
                    <a:pt x="1840"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6" name="Google Shape;6196;p34"/>
            <p:cNvSpPr/>
            <p:nvPr/>
          </p:nvSpPr>
          <p:spPr>
            <a:xfrm>
              <a:off x="-1955800" y="3959800"/>
              <a:ext cx="84075" cy="62725"/>
            </a:xfrm>
            <a:custGeom>
              <a:rect b="b" l="l" r="r" t="t"/>
              <a:pathLst>
                <a:path extrusionOk="0" h="2509" w="3363">
                  <a:moveTo>
                    <a:pt x="2039" y="1"/>
                  </a:moveTo>
                  <a:cubicBezTo>
                    <a:pt x="1810" y="1"/>
                    <a:pt x="1590" y="17"/>
                    <a:pt x="1417" y="29"/>
                  </a:cubicBezTo>
                  <a:cubicBezTo>
                    <a:pt x="1840" y="1361"/>
                    <a:pt x="0" y="1425"/>
                    <a:pt x="402" y="2228"/>
                  </a:cubicBezTo>
                  <a:cubicBezTo>
                    <a:pt x="582" y="2430"/>
                    <a:pt x="773" y="2509"/>
                    <a:pt x="968" y="2509"/>
                  </a:cubicBezTo>
                  <a:cubicBezTo>
                    <a:pt x="1551" y="2509"/>
                    <a:pt x="2173" y="1800"/>
                    <a:pt x="2665" y="1530"/>
                  </a:cubicBezTo>
                  <a:cubicBezTo>
                    <a:pt x="2897" y="1277"/>
                    <a:pt x="2771" y="748"/>
                    <a:pt x="3363" y="748"/>
                  </a:cubicBezTo>
                  <a:cubicBezTo>
                    <a:pt x="3332" y="117"/>
                    <a:pt x="2652" y="1"/>
                    <a:pt x="2039"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7" name="Google Shape;6197;p34"/>
            <p:cNvSpPr/>
            <p:nvPr/>
          </p:nvSpPr>
          <p:spPr>
            <a:xfrm>
              <a:off x="-2043050" y="3795025"/>
              <a:ext cx="43900" cy="86200"/>
            </a:xfrm>
            <a:custGeom>
              <a:rect b="b" l="l" r="r" t="t"/>
              <a:pathLst>
                <a:path extrusionOk="0" h="3448" w="1756">
                  <a:moveTo>
                    <a:pt x="741" y="0"/>
                  </a:moveTo>
                  <a:cubicBezTo>
                    <a:pt x="587" y="0"/>
                    <a:pt x="455" y="42"/>
                    <a:pt x="402" y="233"/>
                  </a:cubicBezTo>
                  <a:cubicBezTo>
                    <a:pt x="1756" y="867"/>
                    <a:pt x="0" y="1840"/>
                    <a:pt x="212" y="2771"/>
                  </a:cubicBezTo>
                  <a:cubicBezTo>
                    <a:pt x="233" y="3045"/>
                    <a:pt x="64" y="3426"/>
                    <a:pt x="593" y="3447"/>
                  </a:cubicBezTo>
                  <a:cubicBezTo>
                    <a:pt x="1692" y="3405"/>
                    <a:pt x="1142" y="1375"/>
                    <a:pt x="1692" y="571"/>
                  </a:cubicBezTo>
                  <a:cubicBezTo>
                    <a:pt x="1354" y="486"/>
                    <a:pt x="1523" y="106"/>
                    <a:pt x="1206" y="21"/>
                  </a:cubicBezTo>
                  <a:cubicBezTo>
                    <a:pt x="1178" y="25"/>
                    <a:pt x="1149" y="27"/>
                    <a:pt x="1119" y="27"/>
                  </a:cubicBezTo>
                  <a:cubicBezTo>
                    <a:pt x="999" y="27"/>
                    <a:pt x="863" y="0"/>
                    <a:pt x="741"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8" name="Google Shape;6198;p34"/>
            <p:cNvSpPr/>
            <p:nvPr/>
          </p:nvSpPr>
          <p:spPr>
            <a:xfrm>
              <a:off x="-1207125" y="3842325"/>
              <a:ext cx="99900" cy="81125"/>
            </a:xfrm>
            <a:custGeom>
              <a:rect b="b" l="l" r="r" t="t"/>
              <a:pathLst>
                <a:path extrusionOk="0" h="3245" w="3996">
                  <a:moveTo>
                    <a:pt x="3626" y="1"/>
                  </a:moveTo>
                  <a:cubicBezTo>
                    <a:pt x="3227" y="1"/>
                    <a:pt x="2608" y="447"/>
                    <a:pt x="2813" y="857"/>
                  </a:cubicBezTo>
                  <a:cubicBezTo>
                    <a:pt x="2708" y="1788"/>
                    <a:pt x="614" y="2253"/>
                    <a:pt x="1" y="3057"/>
                  </a:cubicBezTo>
                  <a:cubicBezTo>
                    <a:pt x="184" y="3187"/>
                    <a:pt x="386" y="3245"/>
                    <a:pt x="600" y="3245"/>
                  </a:cubicBezTo>
                  <a:cubicBezTo>
                    <a:pt x="1841" y="3245"/>
                    <a:pt x="3462" y="1307"/>
                    <a:pt x="3913" y="477"/>
                  </a:cubicBezTo>
                  <a:cubicBezTo>
                    <a:pt x="3995" y="133"/>
                    <a:pt x="3843" y="1"/>
                    <a:pt x="3626"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9" name="Google Shape;6199;p34"/>
            <p:cNvSpPr/>
            <p:nvPr/>
          </p:nvSpPr>
          <p:spPr>
            <a:xfrm>
              <a:off x="-1440825" y="3903950"/>
              <a:ext cx="90450" cy="87775"/>
            </a:xfrm>
            <a:custGeom>
              <a:rect b="b" l="l" r="r" t="t"/>
              <a:pathLst>
                <a:path extrusionOk="0" h="3511" w="3618">
                  <a:moveTo>
                    <a:pt x="3045" y="1"/>
                  </a:moveTo>
                  <a:cubicBezTo>
                    <a:pt x="2929" y="1"/>
                    <a:pt x="2820" y="50"/>
                    <a:pt x="2750" y="169"/>
                  </a:cubicBezTo>
                  <a:cubicBezTo>
                    <a:pt x="2390" y="740"/>
                    <a:pt x="3152" y="1607"/>
                    <a:pt x="2221" y="1755"/>
                  </a:cubicBezTo>
                  <a:cubicBezTo>
                    <a:pt x="1735" y="2178"/>
                    <a:pt x="1" y="2728"/>
                    <a:pt x="1016" y="3511"/>
                  </a:cubicBezTo>
                  <a:cubicBezTo>
                    <a:pt x="1798" y="2876"/>
                    <a:pt x="3575" y="2601"/>
                    <a:pt x="3427" y="1396"/>
                  </a:cubicBezTo>
                  <a:cubicBezTo>
                    <a:pt x="3617" y="1078"/>
                    <a:pt x="3427" y="740"/>
                    <a:pt x="3554" y="444"/>
                  </a:cubicBezTo>
                  <a:cubicBezTo>
                    <a:pt x="3540" y="203"/>
                    <a:pt x="3279" y="1"/>
                    <a:pt x="3045"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0" name="Google Shape;6200;p34"/>
            <p:cNvSpPr/>
            <p:nvPr/>
          </p:nvSpPr>
          <p:spPr>
            <a:xfrm>
              <a:off x="-2317450" y="3668875"/>
              <a:ext cx="96225" cy="98400"/>
            </a:xfrm>
            <a:custGeom>
              <a:rect b="b" l="l" r="r" t="t"/>
              <a:pathLst>
                <a:path extrusionOk="0" h="3936" w="3849">
                  <a:moveTo>
                    <a:pt x="1791" y="0"/>
                  </a:moveTo>
                  <a:cubicBezTo>
                    <a:pt x="1353" y="0"/>
                    <a:pt x="906" y="63"/>
                    <a:pt x="825" y="457"/>
                  </a:cubicBezTo>
                  <a:cubicBezTo>
                    <a:pt x="1163" y="1091"/>
                    <a:pt x="359" y="1683"/>
                    <a:pt x="867" y="2275"/>
                  </a:cubicBezTo>
                  <a:cubicBezTo>
                    <a:pt x="874" y="2276"/>
                    <a:pt x="881" y="2276"/>
                    <a:pt x="888" y="2276"/>
                  </a:cubicBezTo>
                  <a:cubicBezTo>
                    <a:pt x="1665" y="2276"/>
                    <a:pt x="1339" y="1130"/>
                    <a:pt x="2051" y="795"/>
                  </a:cubicBezTo>
                  <a:lnTo>
                    <a:pt x="2051" y="795"/>
                  </a:lnTo>
                  <a:cubicBezTo>
                    <a:pt x="2013" y="1637"/>
                    <a:pt x="1854" y="3241"/>
                    <a:pt x="805" y="3241"/>
                  </a:cubicBezTo>
                  <a:cubicBezTo>
                    <a:pt x="695" y="3241"/>
                    <a:pt x="575" y="3223"/>
                    <a:pt x="444" y="3185"/>
                  </a:cubicBezTo>
                  <a:lnTo>
                    <a:pt x="444" y="3185"/>
                  </a:lnTo>
                  <a:cubicBezTo>
                    <a:pt x="1" y="3642"/>
                    <a:pt x="446" y="3936"/>
                    <a:pt x="907" y="3936"/>
                  </a:cubicBezTo>
                  <a:cubicBezTo>
                    <a:pt x="1151" y="3936"/>
                    <a:pt x="1398" y="3854"/>
                    <a:pt x="1523" y="3671"/>
                  </a:cubicBezTo>
                  <a:cubicBezTo>
                    <a:pt x="2009" y="3523"/>
                    <a:pt x="2284" y="3121"/>
                    <a:pt x="2643" y="2868"/>
                  </a:cubicBezTo>
                  <a:lnTo>
                    <a:pt x="2643" y="2550"/>
                  </a:lnTo>
                  <a:cubicBezTo>
                    <a:pt x="1671" y="1958"/>
                    <a:pt x="3849" y="1556"/>
                    <a:pt x="2453" y="12"/>
                  </a:cubicBezTo>
                  <a:lnTo>
                    <a:pt x="2453" y="12"/>
                  </a:lnTo>
                  <a:cubicBezTo>
                    <a:pt x="2425" y="14"/>
                    <a:pt x="2395" y="14"/>
                    <a:pt x="2363" y="14"/>
                  </a:cubicBezTo>
                  <a:cubicBezTo>
                    <a:pt x="2200" y="14"/>
                    <a:pt x="1997" y="0"/>
                    <a:pt x="1791"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1" name="Google Shape;6201;p34"/>
            <p:cNvSpPr/>
            <p:nvPr/>
          </p:nvSpPr>
          <p:spPr>
            <a:xfrm>
              <a:off x="-2754200" y="4058850"/>
              <a:ext cx="89900" cy="74375"/>
            </a:xfrm>
            <a:custGeom>
              <a:rect b="b" l="l" r="r" t="t"/>
              <a:pathLst>
                <a:path extrusionOk="0" h="2975" w="3596">
                  <a:moveTo>
                    <a:pt x="2052" y="0"/>
                  </a:moveTo>
                  <a:lnTo>
                    <a:pt x="2052" y="0"/>
                  </a:lnTo>
                  <a:cubicBezTo>
                    <a:pt x="2094" y="170"/>
                    <a:pt x="2115" y="339"/>
                    <a:pt x="1904" y="445"/>
                  </a:cubicBezTo>
                  <a:cubicBezTo>
                    <a:pt x="1333" y="762"/>
                    <a:pt x="0" y="2496"/>
                    <a:pt x="698" y="2919"/>
                  </a:cubicBezTo>
                  <a:cubicBezTo>
                    <a:pt x="785" y="2957"/>
                    <a:pt x="864" y="2974"/>
                    <a:pt x="936" y="2974"/>
                  </a:cubicBezTo>
                  <a:cubicBezTo>
                    <a:pt x="1184" y="2974"/>
                    <a:pt x="1360" y="2782"/>
                    <a:pt x="1523" y="2602"/>
                  </a:cubicBezTo>
                  <a:cubicBezTo>
                    <a:pt x="1988" y="1671"/>
                    <a:pt x="2919" y="1164"/>
                    <a:pt x="3596" y="445"/>
                  </a:cubicBezTo>
                  <a:cubicBezTo>
                    <a:pt x="3543" y="127"/>
                    <a:pt x="3268" y="80"/>
                    <a:pt x="2951" y="80"/>
                  </a:cubicBezTo>
                  <a:cubicBezTo>
                    <a:pt x="2815" y="80"/>
                    <a:pt x="2671" y="89"/>
                    <a:pt x="2534" y="89"/>
                  </a:cubicBezTo>
                  <a:cubicBezTo>
                    <a:pt x="2351" y="89"/>
                    <a:pt x="2179" y="73"/>
                    <a:pt x="2052"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2" name="Google Shape;6202;p34"/>
            <p:cNvSpPr/>
            <p:nvPr/>
          </p:nvSpPr>
          <p:spPr>
            <a:xfrm>
              <a:off x="-1445700" y="3896300"/>
              <a:ext cx="88975" cy="104875"/>
            </a:xfrm>
            <a:custGeom>
              <a:rect b="b" l="l" r="r" t="t"/>
              <a:pathLst>
                <a:path extrusionOk="0" h="4195" w="3559">
                  <a:moveTo>
                    <a:pt x="2453" y="1"/>
                  </a:moveTo>
                  <a:cubicBezTo>
                    <a:pt x="2421" y="1"/>
                    <a:pt x="2387" y="4"/>
                    <a:pt x="2353" y="10"/>
                  </a:cubicBezTo>
                  <a:cubicBezTo>
                    <a:pt x="2036" y="263"/>
                    <a:pt x="1697" y="454"/>
                    <a:pt x="1316" y="581"/>
                  </a:cubicBezTo>
                  <a:cubicBezTo>
                    <a:pt x="1278" y="1166"/>
                    <a:pt x="1545" y="1268"/>
                    <a:pt x="1822" y="1268"/>
                  </a:cubicBezTo>
                  <a:cubicBezTo>
                    <a:pt x="1970" y="1268"/>
                    <a:pt x="2120" y="1239"/>
                    <a:pt x="2229" y="1239"/>
                  </a:cubicBezTo>
                  <a:cubicBezTo>
                    <a:pt x="2366" y="1239"/>
                    <a:pt x="2436" y="1285"/>
                    <a:pt x="2353" y="1490"/>
                  </a:cubicBezTo>
                  <a:cubicBezTo>
                    <a:pt x="1972" y="2273"/>
                    <a:pt x="724" y="2357"/>
                    <a:pt x="534" y="3288"/>
                  </a:cubicBezTo>
                  <a:cubicBezTo>
                    <a:pt x="1" y="3751"/>
                    <a:pt x="212" y="4195"/>
                    <a:pt x="588" y="4195"/>
                  </a:cubicBezTo>
                  <a:cubicBezTo>
                    <a:pt x="778" y="4195"/>
                    <a:pt x="1011" y="4080"/>
                    <a:pt x="1211" y="3795"/>
                  </a:cubicBezTo>
                  <a:cubicBezTo>
                    <a:pt x="640" y="2865"/>
                    <a:pt x="2120" y="2759"/>
                    <a:pt x="2501" y="2167"/>
                  </a:cubicBezTo>
                  <a:cubicBezTo>
                    <a:pt x="3558" y="1977"/>
                    <a:pt x="2459" y="771"/>
                    <a:pt x="3241" y="285"/>
                  </a:cubicBezTo>
                  <a:cubicBezTo>
                    <a:pt x="2954" y="246"/>
                    <a:pt x="2754" y="1"/>
                    <a:pt x="2453"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3" name="Google Shape;6203;p34"/>
            <p:cNvSpPr/>
            <p:nvPr/>
          </p:nvSpPr>
          <p:spPr>
            <a:xfrm>
              <a:off x="-2068950" y="3801350"/>
              <a:ext cx="38075" cy="101025"/>
            </a:xfrm>
            <a:custGeom>
              <a:rect b="b" l="l" r="r" t="t"/>
              <a:pathLst>
                <a:path extrusionOk="0" h="4041" w="1523">
                  <a:moveTo>
                    <a:pt x="1438" y="1"/>
                  </a:moveTo>
                  <a:cubicBezTo>
                    <a:pt x="317" y="466"/>
                    <a:pt x="571" y="1629"/>
                    <a:pt x="148" y="2496"/>
                  </a:cubicBezTo>
                  <a:cubicBezTo>
                    <a:pt x="381" y="3025"/>
                    <a:pt x="0" y="3829"/>
                    <a:pt x="1015" y="4040"/>
                  </a:cubicBezTo>
                  <a:cubicBezTo>
                    <a:pt x="1332" y="3998"/>
                    <a:pt x="1311" y="3892"/>
                    <a:pt x="1184" y="3660"/>
                  </a:cubicBezTo>
                  <a:cubicBezTo>
                    <a:pt x="190" y="2412"/>
                    <a:pt x="1523" y="1270"/>
                    <a:pt x="1438"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4" name="Google Shape;6204;p34"/>
            <p:cNvSpPr/>
            <p:nvPr/>
          </p:nvSpPr>
          <p:spPr>
            <a:xfrm>
              <a:off x="-1966375" y="3961950"/>
              <a:ext cx="61350" cy="83775"/>
            </a:xfrm>
            <a:custGeom>
              <a:rect b="b" l="l" r="r" t="t"/>
              <a:pathLst>
                <a:path extrusionOk="0" h="3351" w="2454">
                  <a:moveTo>
                    <a:pt x="1687" y="0"/>
                  </a:moveTo>
                  <a:cubicBezTo>
                    <a:pt x="1476" y="0"/>
                    <a:pt x="1240" y="400"/>
                    <a:pt x="1036" y="493"/>
                  </a:cubicBezTo>
                  <a:cubicBezTo>
                    <a:pt x="1142" y="1064"/>
                    <a:pt x="656" y="1381"/>
                    <a:pt x="317" y="1762"/>
                  </a:cubicBezTo>
                  <a:cubicBezTo>
                    <a:pt x="0" y="2290"/>
                    <a:pt x="402" y="2734"/>
                    <a:pt x="571" y="3179"/>
                  </a:cubicBezTo>
                  <a:cubicBezTo>
                    <a:pt x="615" y="3310"/>
                    <a:pt x="743" y="3351"/>
                    <a:pt x="892" y="3351"/>
                  </a:cubicBezTo>
                  <a:cubicBezTo>
                    <a:pt x="1032" y="3351"/>
                    <a:pt x="1189" y="3315"/>
                    <a:pt x="1311" y="3284"/>
                  </a:cubicBezTo>
                  <a:cubicBezTo>
                    <a:pt x="1967" y="3136"/>
                    <a:pt x="1565" y="2586"/>
                    <a:pt x="1777" y="2269"/>
                  </a:cubicBezTo>
                  <a:lnTo>
                    <a:pt x="1777" y="2269"/>
                  </a:lnTo>
                  <a:cubicBezTo>
                    <a:pt x="1701" y="2283"/>
                    <a:pt x="1629" y="2289"/>
                    <a:pt x="1560" y="2289"/>
                  </a:cubicBezTo>
                  <a:cubicBezTo>
                    <a:pt x="901" y="2289"/>
                    <a:pt x="610" y="1691"/>
                    <a:pt x="1396" y="1423"/>
                  </a:cubicBezTo>
                  <a:cubicBezTo>
                    <a:pt x="2453" y="1127"/>
                    <a:pt x="2136" y="598"/>
                    <a:pt x="1777" y="27"/>
                  </a:cubicBezTo>
                  <a:cubicBezTo>
                    <a:pt x="1747" y="9"/>
                    <a:pt x="1717" y="0"/>
                    <a:pt x="1687"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5" name="Google Shape;6205;p34"/>
            <p:cNvSpPr/>
            <p:nvPr/>
          </p:nvSpPr>
          <p:spPr>
            <a:xfrm>
              <a:off x="-2808675" y="3778450"/>
              <a:ext cx="49750" cy="85475"/>
            </a:xfrm>
            <a:custGeom>
              <a:rect b="b" l="l" r="r" t="t"/>
              <a:pathLst>
                <a:path extrusionOk="0" h="3419" w="1990">
                  <a:moveTo>
                    <a:pt x="1208" y="0"/>
                  </a:moveTo>
                  <a:cubicBezTo>
                    <a:pt x="771" y="0"/>
                    <a:pt x="203" y="848"/>
                    <a:pt x="170" y="1213"/>
                  </a:cubicBezTo>
                  <a:cubicBezTo>
                    <a:pt x="149" y="1572"/>
                    <a:pt x="86" y="1932"/>
                    <a:pt x="276" y="2270"/>
                  </a:cubicBezTo>
                  <a:cubicBezTo>
                    <a:pt x="377" y="2317"/>
                    <a:pt x="456" y="2337"/>
                    <a:pt x="519" y="2337"/>
                  </a:cubicBezTo>
                  <a:cubicBezTo>
                    <a:pt x="852" y="2337"/>
                    <a:pt x="738" y="1784"/>
                    <a:pt x="1058" y="1784"/>
                  </a:cubicBezTo>
                  <a:cubicBezTo>
                    <a:pt x="1376" y="3412"/>
                    <a:pt x="191" y="2440"/>
                    <a:pt x="1" y="3137"/>
                  </a:cubicBezTo>
                  <a:cubicBezTo>
                    <a:pt x="170" y="3351"/>
                    <a:pt x="359" y="3419"/>
                    <a:pt x="551" y="3419"/>
                  </a:cubicBezTo>
                  <a:cubicBezTo>
                    <a:pt x="816" y="3419"/>
                    <a:pt x="1089" y="3292"/>
                    <a:pt x="1333" y="3243"/>
                  </a:cubicBezTo>
                  <a:cubicBezTo>
                    <a:pt x="1989" y="3095"/>
                    <a:pt x="1672" y="1551"/>
                    <a:pt x="1460" y="1086"/>
                  </a:cubicBezTo>
                  <a:cubicBezTo>
                    <a:pt x="1249" y="832"/>
                    <a:pt x="1270" y="452"/>
                    <a:pt x="1524" y="219"/>
                  </a:cubicBezTo>
                  <a:cubicBezTo>
                    <a:pt x="1437" y="64"/>
                    <a:pt x="1327" y="0"/>
                    <a:pt x="1208"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6" name="Google Shape;6206;p34"/>
            <p:cNvSpPr/>
            <p:nvPr/>
          </p:nvSpPr>
          <p:spPr>
            <a:xfrm>
              <a:off x="-1088675" y="3593575"/>
              <a:ext cx="68750" cy="87825"/>
            </a:xfrm>
            <a:custGeom>
              <a:rect b="b" l="l" r="r" t="t"/>
              <a:pathLst>
                <a:path extrusionOk="0" h="3513" w="2750">
                  <a:moveTo>
                    <a:pt x="2580" y="0"/>
                  </a:moveTo>
                  <a:lnTo>
                    <a:pt x="2580" y="0"/>
                  </a:lnTo>
                  <a:cubicBezTo>
                    <a:pt x="1544" y="64"/>
                    <a:pt x="635" y="1481"/>
                    <a:pt x="317" y="2369"/>
                  </a:cubicBezTo>
                  <a:cubicBezTo>
                    <a:pt x="0" y="2813"/>
                    <a:pt x="317" y="3194"/>
                    <a:pt x="677" y="3490"/>
                  </a:cubicBezTo>
                  <a:cubicBezTo>
                    <a:pt x="793" y="3505"/>
                    <a:pt x="890" y="3512"/>
                    <a:pt x="969" y="3512"/>
                  </a:cubicBezTo>
                  <a:cubicBezTo>
                    <a:pt x="1875" y="3512"/>
                    <a:pt x="589" y="2577"/>
                    <a:pt x="1036" y="2052"/>
                  </a:cubicBezTo>
                  <a:cubicBezTo>
                    <a:pt x="1269" y="1819"/>
                    <a:pt x="1354" y="1502"/>
                    <a:pt x="1607" y="1248"/>
                  </a:cubicBezTo>
                  <a:cubicBezTo>
                    <a:pt x="2750" y="1100"/>
                    <a:pt x="2305" y="825"/>
                    <a:pt x="2580"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7" name="Google Shape;6207;p34"/>
            <p:cNvSpPr/>
            <p:nvPr/>
          </p:nvSpPr>
          <p:spPr>
            <a:xfrm>
              <a:off x="-1974075" y="3998050"/>
              <a:ext cx="84900" cy="53525"/>
            </a:xfrm>
            <a:custGeom>
              <a:rect b="b" l="l" r="r" t="t"/>
              <a:pathLst>
                <a:path extrusionOk="0" h="2141" w="3396">
                  <a:moveTo>
                    <a:pt x="3396" y="0"/>
                  </a:moveTo>
                  <a:cubicBezTo>
                    <a:pt x="2846" y="64"/>
                    <a:pt x="2381" y="360"/>
                    <a:pt x="2085" y="804"/>
                  </a:cubicBezTo>
                  <a:cubicBezTo>
                    <a:pt x="2063" y="1058"/>
                    <a:pt x="1408" y="1100"/>
                    <a:pt x="1810" y="1502"/>
                  </a:cubicBezTo>
                  <a:cubicBezTo>
                    <a:pt x="1915" y="1629"/>
                    <a:pt x="1810" y="1756"/>
                    <a:pt x="1598" y="1777"/>
                  </a:cubicBezTo>
                  <a:cubicBezTo>
                    <a:pt x="1545" y="1777"/>
                    <a:pt x="1481" y="1778"/>
                    <a:pt x="1413" y="1778"/>
                  </a:cubicBezTo>
                  <a:cubicBezTo>
                    <a:pt x="1212" y="1778"/>
                    <a:pt x="990" y="1766"/>
                    <a:pt x="1006" y="1671"/>
                  </a:cubicBezTo>
                  <a:cubicBezTo>
                    <a:pt x="1091" y="1164"/>
                    <a:pt x="308" y="677"/>
                    <a:pt x="985" y="170"/>
                  </a:cubicBezTo>
                  <a:cubicBezTo>
                    <a:pt x="874" y="59"/>
                    <a:pt x="742" y="11"/>
                    <a:pt x="612" y="11"/>
                  </a:cubicBezTo>
                  <a:cubicBezTo>
                    <a:pt x="298" y="11"/>
                    <a:pt x="0" y="296"/>
                    <a:pt x="75" y="656"/>
                  </a:cubicBezTo>
                  <a:cubicBezTo>
                    <a:pt x="33" y="1015"/>
                    <a:pt x="329" y="1290"/>
                    <a:pt x="350" y="1650"/>
                  </a:cubicBezTo>
                  <a:cubicBezTo>
                    <a:pt x="366" y="1986"/>
                    <a:pt x="552" y="2141"/>
                    <a:pt x="844" y="2141"/>
                  </a:cubicBezTo>
                  <a:cubicBezTo>
                    <a:pt x="937" y="2141"/>
                    <a:pt x="1041" y="2125"/>
                    <a:pt x="1154" y="2094"/>
                  </a:cubicBezTo>
                  <a:cubicBezTo>
                    <a:pt x="1767" y="1904"/>
                    <a:pt x="2677" y="1967"/>
                    <a:pt x="2465" y="1015"/>
                  </a:cubicBezTo>
                  <a:cubicBezTo>
                    <a:pt x="2634" y="656"/>
                    <a:pt x="3311" y="444"/>
                    <a:pt x="3396"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8" name="Google Shape;6208;p34"/>
            <p:cNvSpPr/>
            <p:nvPr/>
          </p:nvSpPr>
          <p:spPr>
            <a:xfrm>
              <a:off x="-1722100" y="4027125"/>
              <a:ext cx="55525" cy="61375"/>
            </a:xfrm>
            <a:custGeom>
              <a:rect b="b" l="l" r="r" t="t"/>
              <a:pathLst>
                <a:path extrusionOk="0" h="2455" w="2221">
                  <a:moveTo>
                    <a:pt x="2221" y="1"/>
                  </a:moveTo>
                  <a:lnTo>
                    <a:pt x="2221" y="1"/>
                  </a:lnTo>
                  <a:cubicBezTo>
                    <a:pt x="804" y="318"/>
                    <a:pt x="360" y="1333"/>
                    <a:pt x="0" y="2390"/>
                  </a:cubicBezTo>
                  <a:cubicBezTo>
                    <a:pt x="108" y="2433"/>
                    <a:pt x="218" y="2455"/>
                    <a:pt x="327" y="2455"/>
                  </a:cubicBezTo>
                  <a:cubicBezTo>
                    <a:pt x="537" y="2455"/>
                    <a:pt x="742" y="2375"/>
                    <a:pt x="909" y="2221"/>
                  </a:cubicBezTo>
                  <a:cubicBezTo>
                    <a:pt x="1375" y="1862"/>
                    <a:pt x="1417" y="1227"/>
                    <a:pt x="2030" y="931"/>
                  </a:cubicBezTo>
                  <a:lnTo>
                    <a:pt x="2221" y="1"/>
                  </a:ln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9" name="Google Shape;6209;p34"/>
            <p:cNvSpPr/>
            <p:nvPr/>
          </p:nvSpPr>
          <p:spPr>
            <a:xfrm>
              <a:off x="-1677700" y="4028175"/>
              <a:ext cx="57125" cy="83050"/>
            </a:xfrm>
            <a:custGeom>
              <a:rect b="b" l="l" r="r" t="t"/>
              <a:pathLst>
                <a:path extrusionOk="0" h="3322" w="2285">
                  <a:moveTo>
                    <a:pt x="1735" y="1"/>
                  </a:moveTo>
                  <a:cubicBezTo>
                    <a:pt x="1396" y="149"/>
                    <a:pt x="677" y="128"/>
                    <a:pt x="1375" y="699"/>
                  </a:cubicBezTo>
                  <a:cubicBezTo>
                    <a:pt x="1841" y="1079"/>
                    <a:pt x="1" y="2327"/>
                    <a:pt x="254" y="3321"/>
                  </a:cubicBezTo>
                  <a:cubicBezTo>
                    <a:pt x="424" y="3300"/>
                    <a:pt x="614" y="3258"/>
                    <a:pt x="614" y="3131"/>
                  </a:cubicBezTo>
                  <a:cubicBezTo>
                    <a:pt x="572" y="2306"/>
                    <a:pt x="1545" y="1904"/>
                    <a:pt x="1714" y="1185"/>
                  </a:cubicBezTo>
                  <a:cubicBezTo>
                    <a:pt x="1746" y="1012"/>
                    <a:pt x="1834" y="955"/>
                    <a:pt x="1943" y="955"/>
                  </a:cubicBezTo>
                  <a:cubicBezTo>
                    <a:pt x="2048" y="955"/>
                    <a:pt x="2171" y="1007"/>
                    <a:pt x="2285" y="1058"/>
                  </a:cubicBezTo>
                  <a:cubicBezTo>
                    <a:pt x="2285" y="656"/>
                    <a:pt x="2242" y="233"/>
                    <a:pt x="1735"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0" name="Google Shape;6210;p34"/>
            <p:cNvSpPr/>
            <p:nvPr/>
          </p:nvSpPr>
          <p:spPr>
            <a:xfrm>
              <a:off x="-853400" y="3754725"/>
              <a:ext cx="70850" cy="55975"/>
            </a:xfrm>
            <a:custGeom>
              <a:rect b="b" l="l" r="r" t="t"/>
              <a:pathLst>
                <a:path extrusionOk="0" h="2239" w="2834">
                  <a:moveTo>
                    <a:pt x="2658" y="0"/>
                  </a:moveTo>
                  <a:cubicBezTo>
                    <a:pt x="2102" y="0"/>
                    <a:pt x="70" y="1639"/>
                    <a:pt x="1" y="1950"/>
                  </a:cubicBezTo>
                  <a:cubicBezTo>
                    <a:pt x="37" y="2133"/>
                    <a:pt x="200" y="2239"/>
                    <a:pt x="364" y="2239"/>
                  </a:cubicBezTo>
                  <a:cubicBezTo>
                    <a:pt x="485" y="2239"/>
                    <a:pt x="606" y="2182"/>
                    <a:pt x="677" y="2056"/>
                  </a:cubicBezTo>
                  <a:cubicBezTo>
                    <a:pt x="1248" y="1337"/>
                    <a:pt x="2285" y="1062"/>
                    <a:pt x="2771" y="280"/>
                  </a:cubicBezTo>
                  <a:cubicBezTo>
                    <a:pt x="2833" y="82"/>
                    <a:pt x="2783" y="0"/>
                    <a:pt x="2658"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1" name="Google Shape;6211;p34"/>
            <p:cNvSpPr/>
            <p:nvPr/>
          </p:nvSpPr>
          <p:spPr>
            <a:xfrm>
              <a:off x="-2343900" y="3700375"/>
              <a:ext cx="64525" cy="72450"/>
            </a:xfrm>
            <a:custGeom>
              <a:rect b="b" l="l" r="r" t="t"/>
              <a:pathLst>
                <a:path extrusionOk="0" h="2898" w="2581">
                  <a:moveTo>
                    <a:pt x="1333" y="0"/>
                  </a:moveTo>
                  <a:cubicBezTo>
                    <a:pt x="889" y="825"/>
                    <a:pt x="0" y="2454"/>
                    <a:pt x="1290" y="2898"/>
                  </a:cubicBezTo>
                  <a:cubicBezTo>
                    <a:pt x="1409" y="2752"/>
                    <a:pt x="1582" y="2736"/>
                    <a:pt x="1764" y="2736"/>
                  </a:cubicBezTo>
                  <a:cubicBezTo>
                    <a:pt x="1815" y="2736"/>
                    <a:pt x="1868" y="2737"/>
                    <a:pt x="1919" y="2737"/>
                  </a:cubicBezTo>
                  <a:cubicBezTo>
                    <a:pt x="2107" y="2737"/>
                    <a:pt x="2289" y="2720"/>
                    <a:pt x="2411" y="2559"/>
                  </a:cubicBezTo>
                  <a:cubicBezTo>
                    <a:pt x="2389" y="2558"/>
                    <a:pt x="2366" y="2557"/>
                    <a:pt x="2343" y="2557"/>
                  </a:cubicBezTo>
                  <a:cubicBezTo>
                    <a:pt x="2206" y="2557"/>
                    <a:pt x="2066" y="2580"/>
                    <a:pt x="1930" y="2580"/>
                  </a:cubicBezTo>
                  <a:cubicBezTo>
                    <a:pt x="1772" y="2580"/>
                    <a:pt x="1618" y="2549"/>
                    <a:pt x="1481" y="2411"/>
                  </a:cubicBezTo>
                  <a:cubicBezTo>
                    <a:pt x="1100" y="1629"/>
                    <a:pt x="2581" y="318"/>
                    <a:pt x="1333"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2" name="Google Shape;6212;p34"/>
            <p:cNvSpPr/>
            <p:nvPr/>
          </p:nvSpPr>
          <p:spPr>
            <a:xfrm>
              <a:off x="-1185450" y="4084450"/>
              <a:ext cx="52900" cy="46850"/>
            </a:xfrm>
            <a:custGeom>
              <a:rect b="b" l="l" r="r" t="t"/>
              <a:pathLst>
                <a:path extrusionOk="0" h="1874" w="2116">
                  <a:moveTo>
                    <a:pt x="1619" y="1"/>
                  </a:moveTo>
                  <a:cubicBezTo>
                    <a:pt x="1160" y="1"/>
                    <a:pt x="641" y="525"/>
                    <a:pt x="276" y="753"/>
                  </a:cubicBezTo>
                  <a:cubicBezTo>
                    <a:pt x="1" y="1049"/>
                    <a:pt x="170" y="1578"/>
                    <a:pt x="445" y="1874"/>
                  </a:cubicBezTo>
                  <a:cubicBezTo>
                    <a:pt x="1291" y="1578"/>
                    <a:pt x="1650" y="880"/>
                    <a:pt x="2116" y="288"/>
                  </a:cubicBezTo>
                  <a:cubicBezTo>
                    <a:pt x="1967" y="80"/>
                    <a:pt x="1798" y="1"/>
                    <a:pt x="1619"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3" name="Google Shape;6213;p34"/>
            <p:cNvSpPr/>
            <p:nvPr/>
          </p:nvSpPr>
          <p:spPr>
            <a:xfrm>
              <a:off x="-1229250" y="4107250"/>
              <a:ext cx="54925" cy="33150"/>
            </a:xfrm>
            <a:custGeom>
              <a:rect b="b" l="l" r="r" t="t"/>
              <a:pathLst>
                <a:path extrusionOk="0" h="1326" w="2197">
                  <a:moveTo>
                    <a:pt x="256" y="1"/>
                  </a:moveTo>
                  <a:cubicBezTo>
                    <a:pt x="0" y="1"/>
                    <a:pt x="44" y="176"/>
                    <a:pt x="167" y="666"/>
                  </a:cubicBezTo>
                  <a:cubicBezTo>
                    <a:pt x="615" y="1114"/>
                    <a:pt x="919" y="1326"/>
                    <a:pt x="1254" y="1326"/>
                  </a:cubicBezTo>
                  <a:cubicBezTo>
                    <a:pt x="1519" y="1326"/>
                    <a:pt x="1804" y="1193"/>
                    <a:pt x="2197" y="941"/>
                  </a:cubicBezTo>
                  <a:lnTo>
                    <a:pt x="2197" y="327"/>
                  </a:lnTo>
                  <a:cubicBezTo>
                    <a:pt x="1816" y="95"/>
                    <a:pt x="1372" y="264"/>
                    <a:pt x="991" y="137"/>
                  </a:cubicBezTo>
                  <a:cubicBezTo>
                    <a:pt x="630" y="54"/>
                    <a:pt x="397" y="1"/>
                    <a:pt x="256"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4" name="Google Shape;6214;p34"/>
            <p:cNvSpPr/>
            <p:nvPr/>
          </p:nvSpPr>
          <p:spPr>
            <a:xfrm>
              <a:off x="-1212950" y="3839725"/>
              <a:ext cx="111600" cy="76650"/>
            </a:xfrm>
            <a:custGeom>
              <a:rect b="b" l="l" r="r" t="t"/>
              <a:pathLst>
                <a:path extrusionOk="0" h="3066" w="4464">
                  <a:moveTo>
                    <a:pt x="3772" y="1"/>
                  </a:moveTo>
                  <a:cubicBezTo>
                    <a:pt x="2618" y="1"/>
                    <a:pt x="3318" y="1426"/>
                    <a:pt x="1947" y="1554"/>
                  </a:cubicBezTo>
                  <a:cubicBezTo>
                    <a:pt x="1926" y="2463"/>
                    <a:pt x="487" y="2146"/>
                    <a:pt x="1" y="2696"/>
                  </a:cubicBezTo>
                  <a:cubicBezTo>
                    <a:pt x="87" y="2953"/>
                    <a:pt x="240" y="3065"/>
                    <a:pt x="448" y="3065"/>
                  </a:cubicBezTo>
                  <a:cubicBezTo>
                    <a:pt x="548" y="3065"/>
                    <a:pt x="660" y="3040"/>
                    <a:pt x="784" y="2992"/>
                  </a:cubicBezTo>
                  <a:cubicBezTo>
                    <a:pt x="1439" y="2082"/>
                    <a:pt x="3279" y="2082"/>
                    <a:pt x="3173" y="729"/>
                  </a:cubicBezTo>
                  <a:cubicBezTo>
                    <a:pt x="3122" y="484"/>
                    <a:pt x="3487" y="270"/>
                    <a:pt x="3784" y="270"/>
                  </a:cubicBezTo>
                  <a:cubicBezTo>
                    <a:pt x="3975" y="270"/>
                    <a:pt x="4138" y="358"/>
                    <a:pt x="4146" y="581"/>
                  </a:cubicBezTo>
                  <a:cubicBezTo>
                    <a:pt x="4358" y="475"/>
                    <a:pt x="4379" y="263"/>
                    <a:pt x="4464" y="115"/>
                  </a:cubicBezTo>
                  <a:cubicBezTo>
                    <a:pt x="4178" y="35"/>
                    <a:pt x="3952" y="1"/>
                    <a:pt x="3772"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5" name="Google Shape;6215;p34"/>
            <p:cNvSpPr/>
            <p:nvPr/>
          </p:nvSpPr>
          <p:spPr>
            <a:xfrm>
              <a:off x="-1453300" y="3905525"/>
              <a:ext cx="62725" cy="53325"/>
            </a:xfrm>
            <a:custGeom>
              <a:rect b="b" l="l" r="r" t="t"/>
              <a:pathLst>
                <a:path extrusionOk="0" h="2133" w="2509">
                  <a:moveTo>
                    <a:pt x="1684" y="0"/>
                  </a:moveTo>
                  <a:cubicBezTo>
                    <a:pt x="1113" y="275"/>
                    <a:pt x="605" y="656"/>
                    <a:pt x="182" y="1142"/>
                  </a:cubicBezTo>
                  <a:cubicBezTo>
                    <a:pt x="0" y="1753"/>
                    <a:pt x="42" y="2133"/>
                    <a:pt x="273" y="2133"/>
                  </a:cubicBezTo>
                  <a:cubicBezTo>
                    <a:pt x="418" y="2133"/>
                    <a:pt x="637" y="1984"/>
                    <a:pt x="923" y="1650"/>
                  </a:cubicBezTo>
                  <a:cubicBezTo>
                    <a:pt x="1853" y="1290"/>
                    <a:pt x="2509" y="1311"/>
                    <a:pt x="1684" y="191"/>
                  </a:cubicBezTo>
                  <a:cubicBezTo>
                    <a:pt x="1747" y="169"/>
                    <a:pt x="1769" y="42"/>
                    <a:pt x="1684"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6" name="Google Shape;6216;p34"/>
            <p:cNvSpPr/>
            <p:nvPr/>
          </p:nvSpPr>
          <p:spPr>
            <a:xfrm>
              <a:off x="-1616375" y="3758075"/>
              <a:ext cx="48150" cy="53125"/>
            </a:xfrm>
            <a:custGeom>
              <a:rect b="b" l="l" r="r" t="t"/>
              <a:pathLst>
                <a:path extrusionOk="0" h="2125" w="1926">
                  <a:moveTo>
                    <a:pt x="769" y="0"/>
                  </a:moveTo>
                  <a:cubicBezTo>
                    <a:pt x="512" y="0"/>
                    <a:pt x="248" y="64"/>
                    <a:pt x="1" y="188"/>
                  </a:cubicBezTo>
                  <a:cubicBezTo>
                    <a:pt x="149" y="442"/>
                    <a:pt x="487" y="590"/>
                    <a:pt x="234" y="928"/>
                  </a:cubicBezTo>
                  <a:cubicBezTo>
                    <a:pt x="593" y="1288"/>
                    <a:pt x="276" y="1732"/>
                    <a:pt x="466" y="2112"/>
                  </a:cubicBezTo>
                  <a:cubicBezTo>
                    <a:pt x="516" y="2121"/>
                    <a:pt x="562" y="2125"/>
                    <a:pt x="605" y="2125"/>
                  </a:cubicBezTo>
                  <a:cubicBezTo>
                    <a:pt x="1453" y="2125"/>
                    <a:pt x="1000" y="611"/>
                    <a:pt x="1926" y="611"/>
                  </a:cubicBezTo>
                  <a:cubicBezTo>
                    <a:pt x="1644" y="195"/>
                    <a:pt x="1217" y="0"/>
                    <a:pt x="769"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7" name="Google Shape;6217;p34"/>
            <p:cNvSpPr/>
            <p:nvPr/>
          </p:nvSpPr>
          <p:spPr>
            <a:xfrm>
              <a:off x="-1733750" y="4083050"/>
              <a:ext cx="57675" cy="47200"/>
            </a:xfrm>
            <a:custGeom>
              <a:rect b="b" l="l" r="r" t="t"/>
              <a:pathLst>
                <a:path extrusionOk="0" h="1888" w="2307">
                  <a:moveTo>
                    <a:pt x="1083" y="0"/>
                  </a:moveTo>
                  <a:cubicBezTo>
                    <a:pt x="871" y="0"/>
                    <a:pt x="661" y="47"/>
                    <a:pt x="466" y="153"/>
                  </a:cubicBezTo>
                  <a:lnTo>
                    <a:pt x="445" y="153"/>
                  </a:lnTo>
                  <a:cubicBezTo>
                    <a:pt x="1" y="1549"/>
                    <a:pt x="530" y="1613"/>
                    <a:pt x="1756" y="1888"/>
                  </a:cubicBezTo>
                  <a:cubicBezTo>
                    <a:pt x="1650" y="1486"/>
                    <a:pt x="2116" y="1486"/>
                    <a:pt x="2306" y="1274"/>
                  </a:cubicBezTo>
                  <a:lnTo>
                    <a:pt x="2306" y="1274"/>
                  </a:lnTo>
                  <a:cubicBezTo>
                    <a:pt x="2229" y="1288"/>
                    <a:pt x="2154" y="1295"/>
                    <a:pt x="2084" y="1295"/>
                  </a:cubicBezTo>
                  <a:cubicBezTo>
                    <a:pt x="1400" y="1295"/>
                    <a:pt x="1034" y="676"/>
                    <a:pt x="1206" y="5"/>
                  </a:cubicBezTo>
                  <a:cubicBezTo>
                    <a:pt x="1165" y="2"/>
                    <a:pt x="1124" y="0"/>
                    <a:pt x="1083"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8" name="Google Shape;6218;p34"/>
            <p:cNvSpPr/>
            <p:nvPr/>
          </p:nvSpPr>
          <p:spPr>
            <a:xfrm>
              <a:off x="-1208000" y="3821450"/>
              <a:ext cx="62225" cy="45350"/>
            </a:xfrm>
            <a:custGeom>
              <a:rect b="b" l="l" r="r" t="t"/>
              <a:pathLst>
                <a:path extrusionOk="0" h="1814" w="2489">
                  <a:moveTo>
                    <a:pt x="1897" y="0"/>
                  </a:moveTo>
                  <a:lnTo>
                    <a:pt x="839" y="677"/>
                  </a:lnTo>
                  <a:cubicBezTo>
                    <a:pt x="879" y="933"/>
                    <a:pt x="1" y="1813"/>
                    <a:pt x="478" y="1813"/>
                  </a:cubicBezTo>
                  <a:cubicBezTo>
                    <a:pt x="513" y="1813"/>
                    <a:pt x="556" y="1808"/>
                    <a:pt x="607" y="1798"/>
                  </a:cubicBezTo>
                  <a:cubicBezTo>
                    <a:pt x="1262" y="1312"/>
                    <a:pt x="2489" y="1164"/>
                    <a:pt x="1897"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9" name="Google Shape;6219;p34"/>
            <p:cNvSpPr/>
            <p:nvPr/>
          </p:nvSpPr>
          <p:spPr>
            <a:xfrm>
              <a:off x="-2325400" y="3681825"/>
              <a:ext cx="40100" cy="78850"/>
            </a:xfrm>
            <a:custGeom>
              <a:rect b="b" l="l" r="r" t="t"/>
              <a:pathLst>
                <a:path extrusionOk="0" h="3154" w="1604">
                  <a:moveTo>
                    <a:pt x="1244" y="1"/>
                  </a:moveTo>
                  <a:cubicBezTo>
                    <a:pt x="939" y="1"/>
                    <a:pt x="529" y="310"/>
                    <a:pt x="593" y="742"/>
                  </a:cubicBezTo>
                  <a:cubicBezTo>
                    <a:pt x="1587" y="1313"/>
                    <a:pt x="1" y="2307"/>
                    <a:pt x="741" y="3153"/>
                  </a:cubicBezTo>
                  <a:cubicBezTo>
                    <a:pt x="698" y="2942"/>
                    <a:pt x="804" y="2709"/>
                    <a:pt x="1016" y="2603"/>
                  </a:cubicBezTo>
                  <a:cubicBezTo>
                    <a:pt x="1143" y="2328"/>
                    <a:pt x="1164" y="2011"/>
                    <a:pt x="1121" y="1715"/>
                  </a:cubicBezTo>
                  <a:cubicBezTo>
                    <a:pt x="1396" y="1334"/>
                    <a:pt x="1143" y="827"/>
                    <a:pt x="1544" y="467"/>
                  </a:cubicBezTo>
                  <a:cubicBezTo>
                    <a:pt x="1604" y="138"/>
                    <a:pt x="1447" y="1"/>
                    <a:pt x="1244"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0" name="Google Shape;6220;p34"/>
            <p:cNvSpPr/>
            <p:nvPr/>
          </p:nvSpPr>
          <p:spPr>
            <a:xfrm>
              <a:off x="-1236725" y="4088800"/>
              <a:ext cx="61875" cy="35100"/>
            </a:xfrm>
            <a:custGeom>
              <a:rect b="b" l="l" r="r" t="t"/>
              <a:pathLst>
                <a:path extrusionOk="0" h="1404" w="2475">
                  <a:moveTo>
                    <a:pt x="1116" y="0"/>
                  </a:moveTo>
                  <a:cubicBezTo>
                    <a:pt x="773" y="0"/>
                    <a:pt x="529" y="325"/>
                    <a:pt x="191" y="325"/>
                  </a:cubicBezTo>
                  <a:cubicBezTo>
                    <a:pt x="106" y="706"/>
                    <a:pt x="0" y="1171"/>
                    <a:pt x="444" y="1404"/>
                  </a:cubicBezTo>
                  <a:cubicBezTo>
                    <a:pt x="396" y="1017"/>
                    <a:pt x="483" y="906"/>
                    <a:pt x="623" y="906"/>
                  </a:cubicBezTo>
                  <a:cubicBezTo>
                    <a:pt x="809" y="906"/>
                    <a:pt x="1087" y="1099"/>
                    <a:pt x="1269" y="1099"/>
                  </a:cubicBezTo>
                  <a:cubicBezTo>
                    <a:pt x="1310" y="1099"/>
                    <a:pt x="1346" y="1090"/>
                    <a:pt x="1375" y="1065"/>
                  </a:cubicBezTo>
                  <a:cubicBezTo>
                    <a:pt x="1476" y="964"/>
                    <a:pt x="1364" y="747"/>
                    <a:pt x="1503" y="747"/>
                  </a:cubicBezTo>
                  <a:cubicBezTo>
                    <a:pt x="1509" y="747"/>
                    <a:pt x="1516" y="747"/>
                    <a:pt x="1523" y="748"/>
                  </a:cubicBezTo>
                  <a:cubicBezTo>
                    <a:pt x="1692" y="769"/>
                    <a:pt x="1523" y="960"/>
                    <a:pt x="1565" y="1065"/>
                  </a:cubicBezTo>
                  <a:cubicBezTo>
                    <a:pt x="1648" y="1148"/>
                    <a:pt x="1733" y="1176"/>
                    <a:pt x="1818" y="1176"/>
                  </a:cubicBezTo>
                  <a:cubicBezTo>
                    <a:pt x="2000" y="1176"/>
                    <a:pt x="2186" y="1047"/>
                    <a:pt x="2366" y="1047"/>
                  </a:cubicBezTo>
                  <a:cubicBezTo>
                    <a:pt x="2402" y="1047"/>
                    <a:pt x="2439" y="1053"/>
                    <a:pt x="2475" y="1065"/>
                  </a:cubicBezTo>
                  <a:cubicBezTo>
                    <a:pt x="2390" y="473"/>
                    <a:pt x="1967" y="177"/>
                    <a:pt x="1396" y="71"/>
                  </a:cubicBezTo>
                  <a:cubicBezTo>
                    <a:pt x="1295" y="21"/>
                    <a:pt x="1202" y="0"/>
                    <a:pt x="1116"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1" name="Google Shape;6221;p34"/>
            <p:cNvSpPr/>
            <p:nvPr/>
          </p:nvSpPr>
          <p:spPr>
            <a:xfrm>
              <a:off x="-1155825" y="4050400"/>
              <a:ext cx="40725" cy="41250"/>
            </a:xfrm>
            <a:custGeom>
              <a:rect b="b" l="l" r="r" t="t"/>
              <a:pathLst>
                <a:path extrusionOk="0" h="1650" w="1629">
                  <a:moveTo>
                    <a:pt x="1354" y="0"/>
                  </a:moveTo>
                  <a:lnTo>
                    <a:pt x="1354" y="0"/>
                  </a:lnTo>
                  <a:cubicBezTo>
                    <a:pt x="635" y="973"/>
                    <a:pt x="635" y="973"/>
                    <a:pt x="0" y="994"/>
                  </a:cubicBezTo>
                  <a:lnTo>
                    <a:pt x="0" y="1481"/>
                  </a:lnTo>
                  <a:cubicBezTo>
                    <a:pt x="88" y="1528"/>
                    <a:pt x="188" y="1539"/>
                    <a:pt x="291" y="1539"/>
                  </a:cubicBezTo>
                  <a:cubicBezTo>
                    <a:pt x="372" y="1539"/>
                    <a:pt x="455" y="1532"/>
                    <a:pt x="538" y="1532"/>
                  </a:cubicBezTo>
                  <a:cubicBezTo>
                    <a:pt x="677" y="1532"/>
                    <a:pt x="813" y="1551"/>
                    <a:pt x="931" y="1650"/>
                  </a:cubicBezTo>
                  <a:cubicBezTo>
                    <a:pt x="1375" y="1438"/>
                    <a:pt x="1438" y="1036"/>
                    <a:pt x="1607" y="677"/>
                  </a:cubicBezTo>
                  <a:cubicBezTo>
                    <a:pt x="1311" y="529"/>
                    <a:pt x="1629" y="169"/>
                    <a:pt x="1354"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2" name="Google Shape;6222;p34"/>
            <p:cNvSpPr/>
            <p:nvPr/>
          </p:nvSpPr>
          <p:spPr>
            <a:xfrm>
              <a:off x="-2706625" y="4069925"/>
              <a:ext cx="49725" cy="45725"/>
            </a:xfrm>
            <a:custGeom>
              <a:rect b="b" l="l" r="r" t="t"/>
              <a:pathLst>
                <a:path extrusionOk="0" h="1829" w="1989">
                  <a:moveTo>
                    <a:pt x="1658" y="1"/>
                  </a:moveTo>
                  <a:cubicBezTo>
                    <a:pt x="1179" y="1"/>
                    <a:pt x="1051" y="430"/>
                    <a:pt x="741" y="657"/>
                  </a:cubicBezTo>
                  <a:cubicBezTo>
                    <a:pt x="403" y="996"/>
                    <a:pt x="85" y="1355"/>
                    <a:pt x="1" y="1799"/>
                  </a:cubicBezTo>
                  <a:cubicBezTo>
                    <a:pt x="67" y="1819"/>
                    <a:pt x="128" y="1828"/>
                    <a:pt x="184" y="1828"/>
                  </a:cubicBezTo>
                  <a:cubicBezTo>
                    <a:pt x="724" y="1828"/>
                    <a:pt x="848" y="997"/>
                    <a:pt x="1372" y="997"/>
                  </a:cubicBezTo>
                  <a:cubicBezTo>
                    <a:pt x="1490" y="997"/>
                    <a:pt x="1629" y="1039"/>
                    <a:pt x="1799" y="1144"/>
                  </a:cubicBezTo>
                  <a:cubicBezTo>
                    <a:pt x="1735" y="763"/>
                    <a:pt x="1989" y="361"/>
                    <a:pt x="1693" y="2"/>
                  </a:cubicBezTo>
                  <a:cubicBezTo>
                    <a:pt x="1681" y="1"/>
                    <a:pt x="1670" y="1"/>
                    <a:pt x="1658"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3" name="Google Shape;6223;p34"/>
            <p:cNvSpPr/>
            <p:nvPr/>
          </p:nvSpPr>
          <p:spPr>
            <a:xfrm>
              <a:off x="-2283100" y="3669175"/>
              <a:ext cx="56600" cy="63475"/>
            </a:xfrm>
            <a:custGeom>
              <a:rect b="b" l="l" r="r" t="t"/>
              <a:pathLst>
                <a:path extrusionOk="0" h="2539" w="2264">
                  <a:moveTo>
                    <a:pt x="1079" y="0"/>
                  </a:moveTo>
                  <a:cubicBezTo>
                    <a:pt x="1037" y="127"/>
                    <a:pt x="931" y="318"/>
                    <a:pt x="973" y="360"/>
                  </a:cubicBezTo>
                  <a:cubicBezTo>
                    <a:pt x="2264" y="1185"/>
                    <a:pt x="1" y="2094"/>
                    <a:pt x="1269" y="2538"/>
                  </a:cubicBezTo>
                  <a:cubicBezTo>
                    <a:pt x="1058" y="1798"/>
                    <a:pt x="1735" y="1417"/>
                    <a:pt x="2179" y="931"/>
                  </a:cubicBezTo>
                  <a:cubicBezTo>
                    <a:pt x="1883" y="529"/>
                    <a:pt x="1523" y="212"/>
                    <a:pt x="1079"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4" name="Google Shape;6224;p34"/>
            <p:cNvSpPr/>
            <p:nvPr/>
          </p:nvSpPr>
          <p:spPr>
            <a:xfrm>
              <a:off x="-792475" y="3742675"/>
              <a:ext cx="64400" cy="38575"/>
            </a:xfrm>
            <a:custGeom>
              <a:rect b="b" l="l" r="r" t="t"/>
              <a:pathLst>
                <a:path extrusionOk="0" h="1543" w="2576">
                  <a:moveTo>
                    <a:pt x="1244" y="0"/>
                  </a:moveTo>
                  <a:lnTo>
                    <a:pt x="1032" y="43"/>
                  </a:lnTo>
                  <a:cubicBezTo>
                    <a:pt x="1" y="909"/>
                    <a:pt x="355" y="1543"/>
                    <a:pt x="1021" y="1543"/>
                  </a:cubicBezTo>
                  <a:cubicBezTo>
                    <a:pt x="1378" y="1543"/>
                    <a:pt x="1826" y="1360"/>
                    <a:pt x="2195" y="931"/>
                  </a:cubicBezTo>
                  <a:lnTo>
                    <a:pt x="2365" y="910"/>
                  </a:lnTo>
                  <a:cubicBezTo>
                    <a:pt x="2576" y="762"/>
                    <a:pt x="2428" y="529"/>
                    <a:pt x="2195" y="529"/>
                  </a:cubicBezTo>
                  <a:cubicBezTo>
                    <a:pt x="2117" y="550"/>
                    <a:pt x="2047" y="560"/>
                    <a:pt x="1984" y="560"/>
                  </a:cubicBezTo>
                  <a:cubicBezTo>
                    <a:pt x="1606" y="560"/>
                    <a:pt x="1479" y="218"/>
                    <a:pt x="1244"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5" name="Google Shape;6225;p34"/>
            <p:cNvSpPr/>
            <p:nvPr/>
          </p:nvSpPr>
          <p:spPr>
            <a:xfrm>
              <a:off x="-1240425" y="3873700"/>
              <a:ext cx="47600" cy="44775"/>
            </a:xfrm>
            <a:custGeom>
              <a:rect b="b" l="l" r="r" t="t"/>
              <a:pathLst>
                <a:path extrusionOk="0" h="1791" w="1904">
                  <a:moveTo>
                    <a:pt x="882" y="1"/>
                  </a:moveTo>
                  <a:cubicBezTo>
                    <a:pt x="710" y="1"/>
                    <a:pt x="531" y="143"/>
                    <a:pt x="402" y="512"/>
                  </a:cubicBezTo>
                  <a:cubicBezTo>
                    <a:pt x="0" y="1098"/>
                    <a:pt x="805" y="1790"/>
                    <a:pt x="1452" y="1790"/>
                  </a:cubicBezTo>
                  <a:cubicBezTo>
                    <a:pt x="1622" y="1790"/>
                    <a:pt x="1780" y="1743"/>
                    <a:pt x="1904" y="1633"/>
                  </a:cubicBezTo>
                  <a:cubicBezTo>
                    <a:pt x="1586" y="1633"/>
                    <a:pt x="1290" y="1612"/>
                    <a:pt x="1163" y="1294"/>
                  </a:cubicBezTo>
                  <a:cubicBezTo>
                    <a:pt x="1673" y="844"/>
                    <a:pt x="1301" y="1"/>
                    <a:pt x="882"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6" name="Google Shape;6226;p34"/>
            <p:cNvSpPr/>
            <p:nvPr/>
          </p:nvSpPr>
          <p:spPr>
            <a:xfrm>
              <a:off x="-1146850" y="3808550"/>
              <a:ext cx="59925" cy="25625"/>
            </a:xfrm>
            <a:custGeom>
              <a:rect b="b" l="l" r="r" t="t"/>
              <a:pathLst>
                <a:path extrusionOk="0" h="1025" w="2397">
                  <a:moveTo>
                    <a:pt x="1087" y="0"/>
                  </a:moveTo>
                  <a:cubicBezTo>
                    <a:pt x="682" y="0"/>
                    <a:pt x="250" y="94"/>
                    <a:pt x="1" y="242"/>
                  </a:cubicBezTo>
                  <a:cubicBezTo>
                    <a:pt x="593" y="538"/>
                    <a:pt x="1333" y="580"/>
                    <a:pt x="1862" y="1024"/>
                  </a:cubicBezTo>
                  <a:cubicBezTo>
                    <a:pt x="2396" y="276"/>
                    <a:pt x="1782" y="0"/>
                    <a:pt x="1087"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7" name="Google Shape;6227;p34"/>
            <p:cNvSpPr/>
            <p:nvPr/>
          </p:nvSpPr>
          <p:spPr>
            <a:xfrm>
              <a:off x="-1169575" y="4020525"/>
              <a:ext cx="55000" cy="23225"/>
            </a:xfrm>
            <a:custGeom>
              <a:rect b="b" l="l" r="r" t="t"/>
              <a:pathLst>
                <a:path extrusionOk="0" h="929" w="2200">
                  <a:moveTo>
                    <a:pt x="1519" y="0"/>
                  </a:moveTo>
                  <a:cubicBezTo>
                    <a:pt x="1011" y="0"/>
                    <a:pt x="375" y="354"/>
                    <a:pt x="0" y="582"/>
                  </a:cubicBezTo>
                  <a:cubicBezTo>
                    <a:pt x="71" y="565"/>
                    <a:pt x="137" y="558"/>
                    <a:pt x="200" y="558"/>
                  </a:cubicBezTo>
                  <a:cubicBezTo>
                    <a:pt x="652" y="558"/>
                    <a:pt x="921" y="928"/>
                    <a:pt x="1243" y="928"/>
                  </a:cubicBezTo>
                  <a:cubicBezTo>
                    <a:pt x="1399" y="928"/>
                    <a:pt x="1568" y="841"/>
                    <a:pt x="1777" y="582"/>
                  </a:cubicBezTo>
                  <a:cubicBezTo>
                    <a:pt x="1865" y="494"/>
                    <a:pt x="1997" y="450"/>
                    <a:pt x="2124" y="450"/>
                  </a:cubicBezTo>
                  <a:cubicBezTo>
                    <a:pt x="2150" y="450"/>
                    <a:pt x="2175" y="451"/>
                    <a:pt x="2200" y="455"/>
                  </a:cubicBezTo>
                  <a:cubicBezTo>
                    <a:pt x="2068" y="120"/>
                    <a:pt x="1815" y="0"/>
                    <a:pt x="1519"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8" name="Google Shape;6228;p34"/>
            <p:cNvSpPr/>
            <p:nvPr/>
          </p:nvSpPr>
          <p:spPr>
            <a:xfrm>
              <a:off x="-745525" y="3725025"/>
              <a:ext cx="41775" cy="41450"/>
            </a:xfrm>
            <a:custGeom>
              <a:rect b="b" l="l" r="r" t="t"/>
              <a:pathLst>
                <a:path extrusionOk="0" h="1658" w="1671">
                  <a:moveTo>
                    <a:pt x="624" y="1"/>
                  </a:moveTo>
                  <a:cubicBezTo>
                    <a:pt x="459" y="1"/>
                    <a:pt x="286" y="63"/>
                    <a:pt x="106" y="177"/>
                  </a:cubicBezTo>
                  <a:cubicBezTo>
                    <a:pt x="0" y="495"/>
                    <a:pt x="529" y="643"/>
                    <a:pt x="381" y="981"/>
                  </a:cubicBezTo>
                  <a:cubicBezTo>
                    <a:pt x="360" y="1087"/>
                    <a:pt x="402" y="1193"/>
                    <a:pt x="465" y="1277"/>
                  </a:cubicBezTo>
                  <a:lnTo>
                    <a:pt x="487" y="1616"/>
                  </a:lnTo>
                  <a:cubicBezTo>
                    <a:pt x="550" y="1637"/>
                    <a:pt x="592" y="1637"/>
                    <a:pt x="656" y="1658"/>
                  </a:cubicBezTo>
                  <a:cubicBezTo>
                    <a:pt x="952" y="1256"/>
                    <a:pt x="1671" y="854"/>
                    <a:pt x="1206" y="304"/>
                  </a:cubicBezTo>
                  <a:cubicBezTo>
                    <a:pt x="1019" y="95"/>
                    <a:pt x="827" y="1"/>
                    <a:pt x="624"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9" name="Google Shape;6229;p34"/>
            <p:cNvSpPr/>
            <p:nvPr/>
          </p:nvSpPr>
          <p:spPr>
            <a:xfrm>
              <a:off x="-2762125" y="4128650"/>
              <a:ext cx="51300" cy="41350"/>
            </a:xfrm>
            <a:custGeom>
              <a:rect b="b" l="l" r="r" t="t"/>
              <a:pathLst>
                <a:path extrusionOk="0" h="1654" w="2052">
                  <a:moveTo>
                    <a:pt x="1946" y="0"/>
                  </a:moveTo>
                  <a:cubicBezTo>
                    <a:pt x="1396" y="21"/>
                    <a:pt x="1015" y="381"/>
                    <a:pt x="550" y="550"/>
                  </a:cubicBezTo>
                  <a:cubicBezTo>
                    <a:pt x="570" y="862"/>
                    <a:pt x="589" y="1192"/>
                    <a:pt x="128" y="1192"/>
                  </a:cubicBezTo>
                  <a:cubicBezTo>
                    <a:pt x="89" y="1192"/>
                    <a:pt x="46" y="1189"/>
                    <a:pt x="0" y="1185"/>
                  </a:cubicBezTo>
                  <a:lnTo>
                    <a:pt x="0" y="1185"/>
                  </a:lnTo>
                  <a:cubicBezTo>
                    <a:pt x="218" y="1363"/>
                    <a:pt x="325" y="1654"/>
                    <a:pt x="670" y="1654"/>
                  </a:cubicBezTo>
                  <a:cubicBezTo>
                    <a:pt x="692" y="1654"/>
                    <a:pt x="716" y="1652"/>
                    <a:pt x="740" y="1650"/>
                  </a:cubicBezTo>
                  <a:cubicBezTo>
                    <a:pt x="1290" y="1185"/>
                    <a:pt x="1354" y="444"/>
                    <a:pt x="2052" y="64"/>
                  </a:cubicBezTo>
                  <a:lnTo>
                    <a:pt x="1946" y="0"/>
                  </a:ln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0" name="Google Shape;6230;p34"/>
            <p:cNvSpPr/>
            <p:nvPr/>
          </p:nvSpPr>
          <p:spPr>
            <a:xfrm>
              <a:off x="-1231025" y="4054625"/>
              <a:ext cx="54075" cy="42050"/>
            </a:xfrm>
            <a:custGeom>
              <a:rect b="b" l="l" r="r" t="t"/>
              <a:pathLst>
                <a:path extrusionOk="0" h="1682" w="2163">
                  <a:moveTo>
                    <a:pt x="1908" y="0"/>
                  </a:moveTo>
                  <a:cubicBezTo>
                    <a:pt x="1253" y="0"/>
                    <a:pt x="1232" y="804"/>
                    <a:pt x="576" y="804"/>
                  </a:cubicBezTo>
                  <a:cubicBezTo>
                    <a:pt x="407" y="1015"/>
                    <a:pt x="216" y="1248"/>
                    <a:pt x="26" y="1460"/>
                  </a:cubicBezTo>
                  <a:cubicBezTo>
                    <a:pt x="1" y="1625"/>
                    <a:pt x="71" y="1682"/>
                    <a:pt x="189" y="1682"/>
                  </a:cubicBezTo>
                  <a:cubicBezTo>
                    <a:pt x="438" y="1682"/>
                    <a:pt x="899" y="1431"/>
                    <a:pt x="1113" y="1431"/>
                  </a:cubicBezTo>
                  <a:cubicBezTo>
                    <a:pt x="1134" y="1431"/>
                    <a:pt x="1152" y="1433"/>
                    <a:pt x="1168" y="1438"/>
                  </a:cubicBezTo>
                  <a:cubicBezTo>
                    <a:pt x="1337" y="1100"/>
                    <a:pt x="1464" y="719"/>
                    <a:pt x="1845" y="444"/>
                  </a:cubicBezTo>
                  <a:cubicBezTo>
                    <a:pt x="2014" y="339"/>
                    <a:pt x="2162" y="191"/>
                    <a:pt x="1908"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1" name="Google Shape;6231;p34"/>
            <p:cNvSpPr/>
            <p:nvPr/>
          </p:nvSpPr>
          <p:spPr>
            <a:xfrm>
              <a:off x="-1988600" y="4013900"/>
              <a:ext cx="43400" cy="40750"/>
            </a:xfrm>
            <a:custGeom>
              <a:rect b="b" l="l" r="r" t="t"/>
              <a:pathLst>
                <a:path extrusionOk="0" h="1630" w="1736">
                  <a:moveTo>
                    <a:pt x="593" y="1"/>
                  </a:moveTo>
                  <a:cubicBezTo>
                    <a:pt x="1" y="593"/>
                    <a:pt x="276" y="1291"/>
                    <a:pt x="974" y="1629"/>
                  </a:cubicBezTo>
                  <a:cubicBezTo>
                    <a:pt x="1012" y="1626"/>
                    <a:pt x="1050" y="1625"/>
                    <a:pt x="1088" y="1625"/>
                  </a:cubicBezTo>
                  <a:cubicBezTo>
                    <a:pt x="1151" y="1625"/>
                    <a:pt x="1213" y="1628"/>
                    <a:pt x="1274" y="1628"/>
                  </a:cubicBezTo>
                  <a:cubicBezTo>
                    <a:pt x="1449" y="1628"/>
                    <a:pt x="1614" y="1609"/>
                    <a:pt x="1735" y="1460"/>
                  </a:cubicBezTo>
                  <a:cubicBezTo>
                    <a:pt x="614" y="1375"/>
                    <a:pt x="1629" y="804"/>
                    <a:pt x="656" y="43"/>
                  </a:cubicBezTo>
                  <a:lnTo>
                    <a:pt x="593" y="1"/>
                  </a:ln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2" name="Google Shape;6232;p34"/>
            <p:cNvSpPr/>
            <p:nvPr/>
          </p:nvSpPr>
          <p:spPr>
            <a:xfrm>
              <a:off x="-1652850" y="3761175"/>
              <a:ext cx="37575" cy="32625"/>
            </a:xfrm>
            <a:custGeom>
              <a:rect b="b" l="l" r="r" t="t"/>
              <a:pathLst>
                <a:path extrusionOk="0" h="1305" w="1503">
                  <a:moveTo>
                    <a:pt x="1502" y="0"/>
                  </a:moveTo>
                  <a:cubicBezTo>
                    <a:pt x="847" y="191"/>
                    <a:pt x="297" y="656"/>
                    <a:pt x="1" y="1269"/>
                  </a:cubicBezTo>
                  <a:cubicBezTo>
                    <a:pt x="124" y="1294"/>
                    <a:pt x="235" y="1305"/>
                    <a:pt x="334" y="1305"/>
                  </a:cubicBezTo>
                  <a:cubicBezTo>
                    <a:pt x="1098" y="1305"/>
                    <a:pt x="1184" y="638"/>
                    <a:pt x="1502" y="170"/>
                  </a:cubicBezTo>
                  <a:lnTo>
                    <a:pt x="1502" y="0"/>
                  </a:ln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3" name="Google Shape;6233;p34"/>
            <p:cNvSpPr/>
            <p:nvPr/>
          </p:nvSpPr>
          <p:spPr>
            <a:xfrm>
              <a:off x="-1086575" y="3644850"/>
              <a:ext cx="51850" cy="47625"/>
            </a:xfrm>
            <a:custGeom>
              <a:rect b="b" l="l" r="r" t="t"/>
              <a:pathLst>
                <a:path extrusionOk="0" h="1905" w="2074">
                  <a:moveTo>
                    <a:pt x="952" y="1"/>
                  </a:moveTo>
                  <a:lnTo>
                    <a:pt x="952" y="1"/>
                  </a:lnTo>
                  <a:cubicBezTo>
                    <a:pt x="1" y="825"/>
                    <a:pt x="1946" y="1164"/>
                    <a:pt x="593" y="1460"/>
                  </a:cubicBezTo>
                  <a:lnTo>
                    <a:pt x="1333" y="1904"/>
                  </a:lnTo>
                  <a:cubicBezTo>
                    <a:pt x="1587" y="1650"/>
                    <a:pt x="1820" y="1396"/>
                    <a:pt x="2073" y="1143"/>
                  </a:cubicBezTo>
                  <a:cubicBezTo>
                    <a:pt x="1249" y="1100"/>
                    <a:pt x="931" y="677"/>
                    <a:pt x="952"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4" name="Google Shape;6234;p34"/>
            <p:cNvSpPr/>
            <p:nvPr/>
          </p:nvSpPr>
          <p:spPr>
            <a:xfrm>
              <a:off x="-1963750" y="3974250"/>
              <a:ext cx="34400" cy="28075"/>
            </a:xfrm>
            <a:custGeom>
              <a:rect b="b" l="l" r="r" t="t"/>
              <a:pathLst>
                <a:path extrusionOk="0" h="1123" w="1376">
                  <a:moveTo>
                    <a:pt x="931" y="1"/>
                  </a:moveTo>
                  <a:lnTo>
                    <a:pt x="931" y="1"/>
                  </a:lnTo>
                  <a:cubicBezTo>
                    <a:pt x="530" y="191"/>
                    <a:pt x="191" y="529"/>
                    <a:pt x="1" y="952"/>
                  </a:cubicBezTo>
                  <a:cubicBezTo>
                    <a:pt x="122" y="1108"/>
                    <a:pt x="286" y="1122"/>
                    <a:pt x="457" y="1122"/>
                  </a:cubicBezTo>
                  <a:cubicBezTo>
                    <a:pt x="495" y="1122"/>
                    <a:pt x="533" y="1122"/>
                    <a:pt x="572" y="1122"/>
                  </a:cubicBezTo>
                  <a:cubicBezTo>
                    <a:pt x="1058" y="847"/>
                    <a:pt x="1375" y="508"/>
                    <a:pt x="931"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5" name="Google Shape;6235;p34"/>
            <p:cNvSpPr/>
            <p:nvPr/>
          </p:nvSpPr>
          <p:spPr>
            <a:xfrm>
              <a:off x="-1490600" y="3946225"/>
              <a:ext cx="70950" cy="49775"/>
            </a:xfrm>
            <a:custGeom>
              <a:rect b="b" l="l" r="r" t="t"/>
              <a:pathLst>
                <a:path extrusionOk="0" h="1991" w="2838">
                  <a:moveTo>
                    <a:pt x="2245" y="1"/>
                  </a:moveTo>
                  <a:lnTo>
                    <a:pt x="1695" y="487"/>
                  </a:lnTo>
                  <a:cubicBezTo>
                    <a:pt x="1666" y="486"/>
                    <a:pt x="1637" y="486"/>
                    <a:pt x="1608" y="486"/>
                  </a:cubicBezTo>
                  <a:cubicBezTo>
                    <a:pt x="1" y="486"/>
                    <a:pt x="150" y="1990"/>
                    <a:pt x="960" y="1990"/>
                  </a:cubicBezTo>
                  <a:cubicBezTo>
                    <a:pt x="1079" y="1990"/>
                    <a:pt x="1213" y="1958"/>
                    <a:pt x="1357" y="1883"/>
                  </a:cubicBezTo>
                  <a:cubicBezTo>
                    <a:pt x="701" y="974"/>
                    <a:pt x="2838" y="1016"/>
                    <a:pt x="2245"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6" name="Google Shape;6236;p34"/>
            <p:cNvSpPr/>
            <p:nvPr/>
          </p:nvSpPr>
          <p:spPr>
            <a:xfrm>
              <a:off x="-1472025" y="3987125"/>
              <a:ext cx="41800" cy="22275"/>
            </a:xfrm>
            <a:custGeom>
              <a:rect b="b" l="l" r="r" t="t"/>
              <a:pathLst>
                <a:path extrusionOk="0" h="891" w="1672">
                  <a:moveTo>
                    <a:pt x="993" y="1"/>
                  </a:moveTo>
                  <a:cubicBezTo>
                    <a:pt x="698" y="1"/>
                    <a:pt x="431" y="318"/>
                    <a:pt x="90" y="318"/>
                  </a:cubicBezTo>
                  <a:cubicBezTo>
                    <a:pt x="61" y="318"/>
                    <a:pt x="31" y="315"/>
                    <a:pt x="1" y="310"/>
                  </a:cubicBezTo>
                  <a:lnTo>
                    <a:pt x="1" y="310"/>
                  </a:lnTo>
                  <a:cubicBezTo>
                    <a:pt x="263" y="686"/>
                    <a:pt x="563" y="891"/>
                    <a:pt x="904" y="891"/>
                  </a:cubicBezTo>
                  <a:cubicBezTo>
                    <a:pt x="1140" y="891"/>
                    <a:pt x="1395" y="793"/>
                    <a:pt x="1672" y="585"/>
                  </a:cubicBezTo>
                  <a:cubicBezTo>
                    <a:pt x="1502" y="480"/>
                    <a:pt x="1375" y="332"/>
                    <a:pt x="1312" y="141"/>
                  </a:cubicBezTo>
                  <a:cubicBezTo>
                    <a:pt x="1200" y="39"/>
                    <a:pt x="1094" y="1"/>
                    <a:pt x="993"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7" name="Google Shape;6237;p34"/>
            <p:cNvSpPr/>
            <p:nvPr/>
          </p:nvSpPr>
          <p:spPr>
            <a:xfrm>
              <a:off x="-1596800" y="3771225"/>
              <a:ext cx="32275" cy="39750"/>
            </a:xfrm>
            <a:custGeom>
              <a:rect b="b" l="l" r="r" t="t"/>
              <a:pathLst>
                <a:path extrusionOk="0" h="1590" w="1291">
                  <a:moveTo>
                    <a:pt x="275" y="0"/>
                  </a:moveTo>
                  <a:cubicBezTo>
                    <a:pt x="381" y="529"/>
                    <a:pt x="275" y="1079"/>
                    <a:pt x="0" y="1523"/>
                  </a:cubicBezTo>
                  <a:cubicBezTo>
                    <a:pt x="23" y="1568"/>
                    <a:pt x="64" y="1589"/>
                    <a:pt x="107" y="1589"/>
                  </a:cubicBezTo>
                  <a:cubicBezTo>
                    <a:pt x="144" y="1589"/>
                    <a:pt x="183" y="1574"/>
                    <a:pt x="212" y="1544"/>
                  </a:cubicBezTo>
                  <a:cubicBezTo>
                    <a:pt x="466" y="1163"/>
                    <a:pt x="1143" y="994"/>
                    <a:pt x="910" y="360"/>
                  </a:cubicBezTo>
                  <a:cubicBezTo>
                    <a:pt x="868" y="254"/>
                    <a:pt x="1143" y="275"/>
                    <a:pt x="1291" y="254"/>
                  </a:cubicBezTo>
                  <a:cubicBezTo>
                    <a:pt x="1252" y="46"/>
                    <a:pt x="1004" y="38"/>
                    <a:pt x="741" y="38"/>
                  </a:cubicBezTo>
                  <a:cubicBezTo>
                    <a:pt x="719" y="38"/>
                    <a:pt x="697" y="38"/>
                    <a:pt x="675" y="38"/>
                  </a:cubicBezTo>
                  <a:cubicBezTo>
                    <a:pt x="532" y="38"/>
                    <a:pt x="388" y="36"/>
                    <a:pt x="275"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8" name="Google Shape;6238;p34"/>
            <p:cNvSpPr/>
            <p:nvPr/>
          </p:nvSpPr>
          <p:spPr>
            <a:xfrm>
              <a:off x="-1470950" y="3934075"/>
              <a:ext cx="33850" cy="32025"/>
            </a:xfrm>
            <a:custGeom>
              <a:rect b="b" l="l" r="r" t="t"/>
              <a:pathLst>
                <a:path extrusionOk="0" h="1281" w="1354">
                  <a:moveTo>
                    <a:pt x="888" y="0"/>
                  </a:moveTo>
                  <a:lnTo>
                    <a:pt x="888" y="0"/>
                  </a:lnTo>
                  <a:cubicBezTo>
                    <a:pt x="508" y="296"/>
                    <a:pt x="212" y="698"/>
                    <a:pt x="0" y="1121"/>
                  </a:cubicBezTo>
                  <a:cubicBezTo>
                    <a:pt x="167" y="1223"/>
                    <a:pt x="318" y="1281"/>
                    <a:pt x="454" y="1281"/>
                  </a:cubicBezTo>
                  <a:cubicBezTo>
                    <a:pt x="628" y="1281"/>
                    <a:pt x="779" y="1187"/>
                    <a:pt x="909" y="973"/>
                  </a:cubicBezTo>
                  <a:cubicBezTo>
                    <a:pt x="761" y="656"/>
                    <a:pt x="1354" y="317"/>
                    <a:pt x="888"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9" name="Google Shape;6239;p34"/>
            <p:cNvSpPr/>
            <p:nvPr/>
          </p:nvSpPr>
          <p:spPr>
            <a:xfrm>
              <a:off x="-1216100" y="4046700"/>
              <a:ext cx="32800" cy="31975"/>
            </a:xfrm>
            <a:custGeom>
              <a:rect b="b" l="l" r="r" t="t"/>
              <a:pathLst>
                <a:path extrusionOk="0" h="1279" w="1312">
                  <a:moveTo>
                    <a:pt x="1290" y="0"/>
                  </a:moveTo>
                  <a:cubicBezTo>
                    <a:pt x="783" y="275"/>
                    <a:pt x="317" y="656"/>
                    <a:pt x="0" y="1142"/>
                  </a:cubicBezTo>
                  <a:cubicBezTo>
                    <a:pt x="96" y="1238"/>
                    <a:pt x="189" y="1278"/>
                    <a:pt x="279" y="1278"/>
                  </a:cubicBezTo>
                  <a:cubicBezTo>
                    <a:pt x="666" y="1278"/>
                    <a:pt x="1003" y="544"/>
                    <a:pt x="1311" y="338"/>
                  </a:cubicBezTo>
                  <a:lnTo>
                    <a:pt x="1290" y="0"/>
                  </a:ln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0" name="Google Shape;6240;p34"/>
            <p:cNvSpPr/>
            <p:nvPr/>
          </p:nvSpPr>
          <p:spPr>
            <a:xfrm>
              <a:off x="-2706625" y="4053750"/>
              <a:ext cx="37575" cy="16975"/>
            </a:xfrm>
            <a:custGeom>
              <a:rect b="b" l="l" r="r" t="t"/>
              <a:pathLst>
                <a:path extrusionOk="0" h="679" w="1503">
                  <a:moveTo>
                    <a:pt x="819" y="0"/>
                  </a:moveTo>
                  <a:cubicBezTo>
                    <a:pt x="554" y="0"/>
                    <a:pt x="278" y="96"/>
                    <a:pt x="1" y="162"/>
                  </a:cubicBezTo>
                  <a:cubicBezTo>
                    <a:pt x="43" y="183"/>
                    <a:pt x="85" y="204"/>
                    <a:pt x="149" y="204"/>
                  </a:cubicBezTo>
                  <a:cubicBezTo>
                    <a:pt x="350" y="562"/>
                    <a:pt x="493" y="679"/>
                    <a:pt x="642" y="679"/>
                  </a:cubicBezTo>
                  <a:cubicBezTo>
                    <a:pt x="855" y="679"/>
                    <a:pt x="1080" y="443"/>
                    <a:pt x="1502" y="331"/>
                  </a:cubicBezTo>
                  <a:cubicBezTo>
                    <a:pt x="1291" y="79"/>
                    <a:pt x="1060" y="0"/>
                    <a:pt x="819"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1" name="Google Shape;6241;p34"/>
            <p:cNvSpPr/>
            <p:nvPr/>
          </p:nvSpPr>
          <p:spPr>
            <a:xfrm>
              <a:off x="-1211875" y="3838375"/>
              <a:ext cx="33850" cy="28500"/>
            </a:xfrm>
            <a:custGeom>
              <a:rect b="b" l="l" r="r" t="t"/>
              <a:pathLst>
                <a:path extrusionOk="0" h="1140" w="1354">
                  <a:moveTo>
                    <a:pt x="994" y="0"/>
                  </a:moveTo>
                  <a:cubicBezTo>
                    <a:pt x="592" y="254"/>
                    <a:pt x="148" y="466"/>
                    <a:pt x="0" y="931"/>
                  </a:cubicBezTo>
                  <a:cubicBezTo>
                    <a:pt x="76" y="1071"/>
                    <a:pt x="113" y="1140"/>
                    <a:pt x="187" y="1140"/>
                  </a:cubicBezTo>
                  <a:cubicBezTo>
                    <a:pt x="258" y="1140"/>
                    <a:pt x="364" y="1076"/>
                    <a:pt x="571" y="952"/>
                  </a:cubicBezTo>
                  <a:cubicBezTo>
                    <a:pt x="762" y="656"/>
                    <a:pt x="1354" y="487"/>
                    <a:pt x="994"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2" name="Google Shape;6242;p34"/>
            <p:cNvSpPr/>
            <p:nvPr/>
          </p:nvSpPr>
          <p:spPr>
            <a:xfrm>
              <a:off x="-771325" y="3734850"/>
              <a:ext cx="38500" cy="23000"/>
            </a:xfrm>
            <a:custGeom>
              <a:rect b="b" l="l" r="r" t="t"/>
              <a:pathLst>
                <a:path extrusionOk="0" h="920" w="1540">
                  <a:moveTo>
                    <a:pt x="1165" y="1"/>
                  </a:moveTo>
                  <a:cubicBezTo>
                    <a:pt x="675" y="1"/>
                    <a:pt x="1" y="919"/>
                    <a:pt x="1080" y="919"/>
                  </a:cubicBezTo>
                  <a:cubicBezTo>
                    <a:pt x="1197" y="919"/>
                    <a:pt x="1336" y="908"/>
                    <a:pt x="1497" y="884"/>
                  </a:cubicBezTo>
                  <a:lnTo>
                    <a:pt x="1540" y="609"/>
                  </a:lnTo>
                  <a:cubicBezTo>
                    <a:pt x="1540" y="159"/>
                    <a:pt x="1368" y="1"/>
                    <a:pt x="1165"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3" name="Google Shape;6243;p34"/>
            <p:cNvSpPr/>
            <p:nvPr/>
          </p:nvSpPr>
          <p:spPr>
            <a:xfrm>
              <a:off x="-1220875" y="3861625"/>
              <a:ext cx="25950" cy="29125"/>
            </a:xfrm>
            <a:custGeom>
              <a:rect b="b" l="l" r="r" t="t"/>
              <a:pathLst>
                <a:path extrusionOk="0" h="1165" w="1038">
                  <a:moveTo>
                    <a:pt x="360" y="1"/>
                  </a:moveTo>
                  <a:cubicBezTo>
                    <a:pt x="149" y="85"/>
                    <a:pt x="22" y="276"/>
                    <a:pt x="1" y="487"/>
                  </a:cubicBezTo>
                  <a:cubicBezTo>
                    <a:pt x="276" y="572"/>
                    <a:pt x="445" y="868"/>
                    <a:pt x="403" y="1164"/>
                  </a:cubicBezTo>
                  <a:cubicBezTo>
                    <a:pt x="1037" y="1016"/>
                    <a:pt x="487" y="381"/>
                    <a:pt x="931" y="170"/>
                  </a:cubicBezTo>
                  <a:lnTo>
                    <a:pt x="931" y="22"/>
                  </a:lnTo>
                  <a:cubicBezTo>
                    <a:pt x="909" y="15"/>
                    <a:pt x="887" y="11"/>
                    <a:pt x="865" y="11"/>
                  </a:cubicBezTo>
                  <a:cubicBezTo>
                    <a:pt x="755" y="11"/>
                    <a:pt x="645" y="87"/>
                    <a:pt x="535" y="87"/>
                  </a:cubicBezTo>
                  <a:cubicBezTo>
                    <a:pt x="477" y="87"/>
                    <a:pt x="419" y="66"/>
                    <a:pt x="360"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4" name="Google Shape;6244;p34"/>
            <p:cNvSpPr/>
            <p:nvPr/>
          </p:nvSpPr>
          <p:spPr>
            <a:xfrm>
              <a:off x="-1411225" y="3896275"/>
              <a:ext cx="23300" cy="15350"/>
            </a:xfrm>
            <a:custGeom>
              <a:rect b="b" l="l" r="r" t="t"/>
              <a:pathLst>
                <a:path extrusionOk="0" h="614" w="932">
                  <a:moveTo>
                    <a:pt x="649" y="0"/>
                  </a:moveTo>
                  <a:cubicBezTo>
                    <a:pt x="410" y="0"/>
                    <a:pt x="184" y="218"/>
                    <a:pt x="1" y="370"/>
                  </a:cubicBezTo>
                  <a:lnTo>
                    <a:pt x="1" y="561"/>
                  </a:lnTo>
                  <a:cubicBezTo>
                    <a:pt x="137" y="595"/>
                    <a:pt x="262" y="613"/>
                    <a:pt x="374" y="613"/>
                  </a:cubicBezTo>
                  <a:cubicBezTo>
                    <a:pt x="680" y="613"/>
                    <a:pt x="885" y="473"/>
                    <a:pt x="932" y="116"/>
                  </a:cubicBezTo>
                  <a:cubicBezTo>
                    <a:pt x="837" y="33"/>
                    <a:pt x="742" y="0"/>
                    <a:pt x="649"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5" name="Google Shape;6245;p34"/>
            <p:cNvSpPr/>
            <p:nvPr/>
          </p:nvSpPr>
          <p:spPr>
            <a:xfrm>
              <a:off x="-788900" y="3743725"/>
              <a:ext cx="26375" cy="19075"/>
            </a:xfrm>
            <a:custGeom>
              <a:rect b="b" l="l" r="r" t="t"/>
              <a:pathLst>
                <a:path extrusionOk="0" h="763" w="1055">
                  <a:moveTo>
                    <a:pt x="889" y="1"/>
                  </a:moveTo>
                  <a:lnTo>
                    <a:pt x="889" y="1"/>
                  </a:lnTo>
                  <a:cubicBezTo>
                    <a:pt x="572" y="64"/>
                    <a:pt x="255" y="191"/>
                    <a:pt x="1" y="402"/>
                  </a:cubicBezTo>
                  <a:cubicBezTo>
                    <a:pt x="170" y="466"/>
                    <a:pt x="170" y="614"/>
                    <a:pt x="191" y="762"/>
                  </a:cubicBezTo>
                  <a:cubicBezTo>
                    <a:pt x="196" y="762"/>
                    <a:pt x="201" y="763"/>
                    <a:pt x="206" y="763"/>
                  </a:cubicBezTo>
                  <a:cubicBezTo>
                    <a:pt x="450" y="763"/>
                    <a:pt x="1055" y="290"/>
                    <a:pt x="889"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6" name="Google Shape;6246;p34"/>
            <p:cNvSpPr/>
            <p:nvPr/>
          </p:nvSpPr>
          <p:spPr>
            <a:xfrm>
              <a:off x="-761400" y="3741600"/>
              <a:ext cx="23825" cy="20050"/>
            </a:xfrm>
            <a:custGeom>
              <a:rect b="b" l="l" r="r" t="t"/>
              <a:pathLst>
                <a:path extrusionOk="0" h="802" w="953">
                  <a:moveTo>
                    <a:pt x="212" y="1"/>
                  </a:moveTo>
                  <a:lnTo>
                    <a:pt x="1" y="43"/>
                  </a:lnTo>
                  <a:cubicBezTo>
                    <a:pt x="32" y="422"/>
                    <a:pt x="64" y="802"/>
                    <a:pt x="439" y="802"/>
                  </a:cubicBezTo>
                  <a:cubicBezTo>
                    <a:pt x="566" y="802"/>
                    <a:pt x="733" y="758"/>
                    <a:pt x="952" y="657"/>
                  </a:cubicBezTo>
                  <a:cubicBezTo>
                    <a:pt x="635" y="487"/>
                    <a:pt x="106" y="509"/>
                    <a:pt x="212"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7" name="Google Shape;6247;p34"/>
            <p:cNvSpPr/>
            <p:nvPr/>
          </p:nvSpPr>
          <p:spPr>
            <a:xfrm>
              <a:off x="-752400" y="3729450"/>
              <a:ext cx="32275" cy="20650"/>
            </a:xfrm>
            <a:custGeom>
              <a:rect b="b" l="l" r="r" t="t"/>
              <a:pathLst>
                <a:path extrusionOk="0" h="826" w="1291">
                  <a:moveTo>
                    <a:pt x="381" y="0"/>
                  </a:moveTo>
                  <a:cubicBezTo>
                    <a:pt x="190" y="0"/>
                    <a:pt x="21" y="149"/>
                    <a:pt x="0" y="339"/>
                  </a:cubicBezTo>
                  <a:cubicBezTo>
                    <a:pt x="39" y="337"/>
                    <a:pt x="76" y="336"/>
                    <a:pt x="113" y="336"/>
                  </a:cubicBezTo>
                  <a:cubicBezTo>
                    <a:pt x="479" y="336"/>
                    <a:pt x="744" y="441"/>
                    <a:pt x="783" y="825"/>
                  </a:cubicBezTo>
                  <a:cubicBezTo>
                    <a:pt x="1290" y="318"/>
                    <a:pt x="529" y="275"/>
                    <a:pt x="381"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8" name="Google Shape;6248;p34"/>
            <p:cNvSpPr/>
            <p:nvPr/>
          </p:nvSpPr>
          <p:spPr>
            <a:xfrm>
              <a:off x="-1687225" y="3817225"/>
              <a:ext cx="15900" cy="16400"/>
            </a:xfrm>
            <a:custGeom>
              <a:rect b="b" l="l" r="r" t="t"/>
              <a:pathLst>
                <a:path extrusionOk="0" h="656" w="636">
                  <a:moveTo>
                    <a:pt x="635" y="0"/>
                  </a:moveTo>
                  <a:cubicBezTo>
                    <a:pt x="1" y="212"/>
                    <a:pt x="297" y="444"/>
                    <a:pt x="635" y="656"/>
                  </a:cubicBezTo>
                  <a:lnTo>
                    <a:pt x="635" y="0"/>
                  </a:ln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9" name="Google Shape;6249;p34"/>
            <p:cNvSpPr/>
            <p:nvPr/>
          </p:nvSpPr>
          <p:spPr>
            <a:xfrm>
              <a:off x="-2011875" y="3793675"/>
              <a:ext cx="15900" cy="15650"/>
            </a:xfrm>
            <a:custGeom>
              <a:rect b="b" l="l" r="r" t="t"/>
              <a:pathLst>
                <a:path extrusionOk="0" h="626" w="636">
                  <a:moveTo>
                    <a:pt x="209" y="1"/>
                  </a:moveTo>
                  <a:cubicBezTo>
                    <a:pt x="86" y="1"/>
                    <a:pt x="1" y="38"/>
                    <a:pt x="65" y="139"/>
                  </a:cubicBezTo>
                  <a:cubicBezTo>
                    <a:pt x="86" y="350"/>
                    <a:pt x="65" y="604"/>
                    <a:pt x="445" y="625"/>
                  </a:cubicBezTo>
                  <a:cubicBezTo>
                    <a:pt x="340" y="414"/>
                    <a:pt x="149" y="181"/>
                    <a:pt x="636" y="139"/>
                  </a:cubicBezTo>
                  <a:cubicBezTo>
                    <a:pt x="600" y="66"/>
                    <a:pt x="371" y="1"/>
                    <a:pt x="209"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0" name="Google Shape;6250;p34"/>
            <p:cNvSpPr/>
            <p:nvPr/>
          </p:nvSpPr>
          <p:spPr>
            <a:xfrm>
              <a:off x="-1358350" y="3914500"/>
              <a:ext cx="10075" cy="24350"/>
            </a:xfrm>
            <a:custGeom>
              <a:rect b="b" l="l" r="r" t="t"/>
              <a:pathLst>
                <a:path extrusionOk="0" h="974" w="403">
                  <a:moveTo>
                    <a:pt x="255" y="1"/>
                  </a:moveTo>
                  <a:lnTo>
                    <a:pt x="255" y="1"/>
                  </a:lnTo>
                  <a:cubicBezTo>
                    <a:pt x="1" y="297"/>
                    <a:pt x="170" y="635"/>
                    <a:pt x="128" y="974"/>
                  </a:cubicBezTo>
                  <a:cubicBezTo>
                    <a:pt x="403" y="656"/>
                    <a:pt x="255" y="318"/>
                    <a:pt x="255"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1" name="Google Shape;6251;p34"/>
            <p:cNvSpPr/>
            <p:nvPr/>
          </p:nvSpPr>
          <p:spPr>
            <a:xfrm>
              <a:off x="-1730575" y="4086875"/>
              <a:ext cx="7950" cy="25400"/>
            </a:xfrm>
            <a:custGeom>
              <a:rect b="b" l="l" r="r" t="t"/>
              <a:pathLst>
                <a:path extrusionOk="0" h="1016" w="318">
                  <a:moveTo>
                    <a:pt x="318" y="0"/>
                  </a:moveTo>
                  <a:cubicBezTo>
                    <a:pt x="1" y="170"/>
                    <a:pt x="254" y="445"/>
                    <a:pt x="149" y="656"/>
                  </a:cubicBezTo>
                  <a:lnTo>
                    <a:pt x="297" y="1016"/>
                  </a:lnTo>
                  <a:cubicBezTo>
                    <a:pt x="318" y="677"/>
                    <a:pt x="318" y="339"/>
                    <a:pt x="318"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2" name="Google Shape;6252;p34"/>
            <p:cNvSpPr/>
            <p:nvPr/>
          </p:nvSpPr>
          <p:spPr>
            <a:xfrm>
              <a:off x="-2407350" y="4106975"/>
              <a:ext cx="7425" cy="21175"/>
            </a:xfrm>
            <a:custGeom>
              <a:rect b="b" l="l" r="r" t="t"/>
              <a:pathLst>
                <a:path extrusionOk="0" h="847" w="297">
                  <a:moveTo>
                    <a:pt x="296" y="0"/>
                  </a:moveTo>
                  <a:lnTo>
                    <a:pt x="106" y="148"/>
                  </a:lnTo>
                  <a:cubicBezTo>
                    <a:pt x="148" y="381"/>
                    <a:pt x="0" y="656"/>
                    <a:pt x="254" y="846"/>
                  </a:cubicBezTo>
                  <a:cubicBezTo>
                    <a:pt x="275" y="550"/>
                    <a:pt x="275" y="275"/>
                    <a:pt x="296"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3" name="Google Shape;6253;p34"/>
            <p:cNvSpPr/>
            <p:nvPr/>
          </p:nvSpPr>
          <p:spPr>
            <a:xfrm>
              <a:off x="-2381450" y="4102725"/>
              <a:ext cx="34000" cy="20125"/>
            </a:xfrm>
            <a:custGeom>
              <a:rect b="b" l="l" r="r" t="t"/>
              <a:pathLst>
                <a:path extrusionOk="0" h="805" w="1360">
                  <a:moveTo>
                    <a:pt x="402" y="1"/>
                  </a:moveTo>
                  <a:cubicBezTo>
                    <a:pt x="198" y="1"/>
                    <a:pt x="7" y="163"/>
                    <a:pt x="1" y="635"/>
                  </a:cubicBezTo>
                  <a:lnTo>
                    <a:pt x="170" y="805"/>
                  </a:lnTo>
                  <a:cubicBezTo>
                    <a:pt x="1359" y="776"/>
                    <a:pt x="848" y="1"/>
                    <a:pt x="402"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4" name="Google Shape;6254;p34"/>
            <p:cNvSpPr/>
            <p:nvPr/>
          </p:nvSpPr>
          <p:spPr>
            <a:xfrm>
              <a:off x="-1025775" y="3585100"/>
              <a:ext cx="56600" cy="38700"/>
            </a:xfrm>
            <a:custGeom>
              <a:rect b="b" l="l" r="r" t="t"/>
              <a:pathLst>
                <a:path extrusionOk="0" h="1548" w="2264">
                  <a:moveTo>
                    <a:pt x="1312" y="1"/>
                  </a:moveTo>
                  <a:cubicBezTo>
                    <a:pt x="995" y="403"/>
                    <a:pt x="1" y="931"/>
                    <a:pt x="508" y="1481"/>
                  </a:cubicBezTo>
                  <a:cubicBezTo>
                    <a:pt x="588" y="1527"/>
                    <a:pt x="664" y="1547"/>
                    <a:pt x="739" y="1547"/>
                  </a:cubicBezTo>
                  <a:cubicBezTo>
                    <a:pt x="1142" y="1547"/>
                    <a:pt x="1487" y="962"/>
                    <a:pt x="1862" y="783"/>
                  </a:cubicBezTo>
                  <a:cubicBezTo>
                    <a:pt x="2264" y="233"/>
                    <a:pt x="1672" y="170"/>
                    <a:pt x="1312"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5" name="Google Shape;6255;p34"/>
            <p:cNvSpPr/>
            <p:nvPr/>
          </p:nvSpPr>
          <p:spPr>
            <a:xfrm>
              <a:off x="-1048500" y="3593025"/>
              <a:ext cx="32275" cy="32750"/>
            </a:xfrm>
            <a:custGeom>
              <a:rect b="b" l="l" r="r" t="t"/>
              <a:pathLst>
                <a:path extrusionOk="0" h="1310" w="1291">
                  <a:moveTo>
                    <a:pt x="931" y="1"/>
                  </a:moveTo>
                  <a:cubicBezTo>
                    <a:pt x="656" y="445"/>
                    <a:pt x="868" y="1164"/>
                    <a:pt x="0" y="1291"/>
                  </a:cubicBezTo>
                  <a:cubicBezTo>
                    <a:pt x="113" y="1303"/>
                    <a:pt x="212" y="1309"/>
                    <a:pt x="297" y="1309"/>
                  </a:cubicBezTo>
                  <a:cubicBezTo>
                    <a:pt x="1237" y="1309"/>
                    <a:pt x="651" y="602"/>
                    <a:pt x="1291"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6" name="Google Shape;6256;p34"/>
            <p:cNvSpPr/>
            <p:nvPr/>
          </p:nvSpPr>
          <p:spPr>
            <a:xfrm>
              <a:off x="-1034750" y="3661250"/>
              <a:ext cx="18525" cy="11650"/>
            </a:xfrm>
            <a:custGeom>
              <a:rect b="b" l="l" r="r" t="t"/>
              <a:pathLst>
                <a:path extrusionOk="0" h="466" w="741">
                  <a:moveTo>
                    <a:pt x="741" y="0"/>
                  </a:moveTo>
                  <a:cubicBezTo>
                    <a:pt x="423" y="0"/>
                    <a:pt x="148" y="191"/>
                    <a:pt x="0" y="466"/>
                  </a:cubicBezTo>
                  <a:cubicBezTo>
                    <a:pt x="339" y="423"/>
                    <a:pt x="677" y="381"/>
                    <a:pt x="741"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7" name="Google Shape;6257;p34"/>
            <p:cNvSpPr/>
            <p:nvPr/>
          </p:nvSpPr>
          <p:spPr>
            <a:xfrm>
              <a:off x="-1062775" y="3625300"/>
              <a:ext cx="14300" cy="19575"/>
            </a:xfrm>
            <a:custGeom>
              <a:rect b="b" l="l" r="r" t="t"/>
              <a:pathLst>
                <a:path extrusionOk="0" h="783" w="572">
                  <a:moveTo>
                    <a:pt x="571" y="0"/>
                  </a:moveTo>
                  <a:lnTo>
                    <a:pt x="571" y="0"/>
                  </a:lnTo>
                  <a:cubicBezTo>
                    <a:pt x="254" y="148"/>
                    <a:pt x="43" y="444"/>
                    <a:pt x="0" y="783"/>
                  </a:cubicBezTo>
                  <a:cubicBezTo>
                    <a:pt x="318" y="635"/>
                    <a:pt x="529" y="338"/>
                    <a:pt x="571"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8" name="Google Shape;6258;p34"/>
            <p:cNvSpPr/>
            <p:nvPr/>
          </p:nvSpPr>
          <p:spPr>
            <a:xfrm>
              <a:off x="-822725" y="3762225"/>
              <a:ext cx="85150" cy="50825"/>
            </a:xfrm>
            <a:custGeom>
              <a:rect b="b" l="l" r="r" t="t"/>
              <a:pathLst>
                <a:path extrusionOk="0" h="2033" w="3406">
                  <a:moveTo>
                    <a:pt x="1735" y="1"/>
                  </a:moveTo>
                  <a:cubicBezTo>
                    <a:pt x="1671" y="1"/>
                    <a:pt x="1608" y="1"/>
                    <a:pt x="1544" y="22"/>
                  </a:cubicBezTo>
                  <a:cubicBezTo>
                    <a:pt x="1312" y="614"/>
                    <a:pt x="931" y="1143"/>
                    <a:pt x="466" y="1566"/>
                  </a:cubicBezTo>
                  <a:cubicBezTo>
                    <a:pt x="318" y="1693"/>
                    <a:pt x="0" y="1777"/>
                    <a:pt x="191" y="1989"/>
                  </a:cubicBezTo>
                  <a:cubicBezTo>
                    <a:pt x="289" y="2019"/>
                    <a:pt x="384" y="2032"/>
                    <a:pt x="474" y="2032"/>
                  </a:cubicBezTo>
                  <a:cubicBezTo>
                    <a:pt x="1371" y="2032"/>
                    <a:pt x="1894" y="692"/>
                    <a:pt x="2996" y="692"/>
                  </a:cubicBezTo>
                  <a:cubicBezTo>
                    <a:pt x="3040" y="692"/>
                    <a:pt x="3084" y="694"/>
                    <a:pt x="3130" y="699"/>
                  </a:cubicBezTo>
                  <a:cubicBezTo>
                    <a:pt x="3384" y="699"/>
                    <a:pt x="3384" y="360"/>
                    <a:pt x="3405" y="149"/>
                  </a:cubicBezTo>
                  <a:lnTo>
                    <a:pt x="3405" y="149"/>
                  </a:lnTo>
                  <a:cubicBezTo>
                    <a:pt x="3072" y="322"/>
                    <a:pt x="2514" y="632"/>
                    <a:pt x="2133" y="632"/>
                  </a:cubicBezTo>
                  <a:cubicBezTo>
                    <a:pt x="1863" y="632"/>
                    <a:pt x="1682" y="475"/>
                    <a:pt x="1735"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9" name="Google Shape;6259;p34"/>
            <p:cNvSpPr/>
            <p:nvPr/>
          </p:nvSpPr>
          <p:spPr>
            <a:xfrm>
              <a:off x="-2451200" y="3912425"/>
              <a:ext cx="70300" cy="49250"/>
            </a:xfrm>
            <a:custGeom>
              <a:rect b="b" l="l" r="r" t="t"/>
              <a:pathLst>
                <a:path extrusionOk="0" h="1970" w="2812">
                  <a:moveTo>
                    <a:pt x="668" y="0"/>
                  </a:moveTo>
                  <a:cubicBezTo>
                    <a:pt x="0" y="0"/>
                    <a:pt x="860" y="606"/>
                    <a:pt x="485" y="1247"/>
                  </a:cubicBezTo>
                  <a:cubicBezTo>
                    <a:pt x="633" y="1522"/>
                    <a:pt x="422" y="1881"/>
                    <a:pt x="845" y="1945"/>
                  </a:cubicBezTo>
                  <a:cubicBezTo>
                    <a:pt x="927" y="1960"/>
                    <a:pt x="1009" y="1969"/>
                    <a:pt x="1087" y="1969"/>
                  </a:cubicBezTo>
                  <a:cubicBezTo>
                    <a:pt x="1335" y="1969"/>
                    <a:pt x="1552" y="1879"/>
                    <a:pt x="1649" y="1606"/>
                  </a:cubicBezTo>
                  <a:cubicBezTo>
                    <a:pt x="2008" y="1099"/>
                    <a:pt x="2812" y="845"/>
                    <a:pt x="2072" y="253"/>
                  </a:cubicBezTo>
                  <a:cubicBezTo>
                    <a:pt x="1331" y="76"/>
                    <a:pt x="904" y="0"/>
                    <a:pt x="668"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0" name="Google Shape;6260;p34"/>
            <p:cNvSpPr/>
            <p:nvPr/>
          </p:nvSpPr>
          <p:spPr>
            <a:xfrm>
              <a:off x="-1211350" y="3866225"/>
              <a:ext cx="37025" cy="40175"/>
            </a:xfrm>
            <a:custGeom>
              <a:rect b="b" l="l" r="r" t="t"/>
              <a:pathLst>
                <a:path extrusionOk="0" h="1607" w="1481">
                  <a:moveTo>
                    <a:pt x="639" y="1"/>
                  </a:moveTo>
                  <a:cubicBezTo>
                    <a:pt x="52" y="1"/>
                    <a:pt x="322" y="719"/>
                    <a:pt x="0" y="980"/>
                  </a:cubicBezTo>
                  <a:cubicBezTo>
                    <a:pt x="0" y="1170"/>
                    <a:pt x="0" y="1382"/>
                    <a:pt x="0" y="1593"/>
                  </a:cubicBezTo>
                  <a:cubicBezTo>
                    <a:pt x="64" y="1602"/>
                    <a:pt x="126" y="1607"/>
                    <a:pt x="186" y="1607"/>
                  </a:cubicBezTo>
                  <a:cubicBezTo>
                    <a:pt x="684" y="1607"/>
                    <a:pt x="1066" y="1317"/>
                    <a:pt x="1481" y="1128"/>
                  </a:cubicBezTo>
                  <a:cubicBezTo>
                    <a:pt x="614" y="959"/>
                    <a:pt x="381" y="599"/>
                    <a:pt x="741" y="7"/>
                  </a:cubicBezTo>
                  <a:cubicBezTo>
                    <a:pt x="704" y="3"/>
                    <a:pt x="670" y="1"/>
                    <a:pt x="639"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1" name="Google Shape;6261;p34"/>
            <p:cNvSpPr/>
            <p:nvPr/>
          </p:nvSpPr>
          <p:spPr>
            <a:xfrm>
              <a:off x="-1616475" y="3809175"/>
              <a:ext cx="24450" cy="8600"/>
            </a:xfrm>
            <a:custGeom>
              <a:rect b="b" l="l" r="r" t="t"/>
              <a:pathLst>
                <a:path extrusionOk="0" h="344" w="978">
                  <a:moveTo>
                    <a:pt x="682" y="0"/>
                  </a:moveTo>
                  <a:cubicBezTo>
                    <a:pt x="426" y="0"/>
                    <a:pt x="0" y="69"/>
                    <a:pt x="238" y="343"/>
                  </a:cubicBezTo>
                  <a:cubicBezTo>
                    <a:pt x="555" y="343"/>
                    <a:pt x="830" y="301"/>
                    <a:pt x="978" y="5"/>
                  </a:cubicBezTo>
                  <a:lnTo>
                    <a:pt x="787" y="5"/>
                  </a:lnTo>
                  <a:cubicBezTo>
                    <a:pt x="759" y="2"/>
                    <a:pt x="723" y="0"/>
                    <a:pt x="682"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2" name="Google Shape;6262;p34"/>
            <p:cNvSpPr/>
            <p:nvPr/>
          </p:nvSpPr>
          <p:spPr>
            <a:xfrm>
              <a:off x="-1698850" y="4050400"/>
              <a:ext cx="28050" cy="32275"/>
            </a:xfrm>
            <a:custGeom>
              <a:rect b="b" l="l" r="r" t="t"/>
              <a:pathLst>
                <a:path extrusionOk="0" h="1291" w="1122">
                  <a:moveTo>
                    <a:pt x="1122" y="0"/>
                  </a:moveTo>
                  <a:lnTo>
                    <a:pt x="1122" y="0"/>
                  </a:lnTo>
                  <a:cubicBezTo>
                    <a:pt x="170" y="64"/>
                    <a:pt x="297" y="825"/>
                    <a:pt x="1" y="1290"/>
                  </a:cubicBezTo>
                  <a:cubicBezTo>
                    <a:pt x="614" y="1036"/>
                    <a:pt x="825" y="508"/>
                    <a:pt x="1122"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3" name="Google Shape;6263;p34"/>
            <p:cNvSpPr/>
            <p:nvPr/>
          </p:nvSpPr>
          <p:spPr>
            <a:xfrm>
              <a:off x="-1718400" y="4083175"/>
              <a:ext cx="19575" cy="23825"/>
            </a:xfrm>
            <a:custGeom>
              <a:rect b="b" l="l" r="r" t="t"/>
              <a:pathLst>
                <a:path extrusionOk="0" h="953" w="783">
                  <a:moveTo>
                    <a:pt x="613" y="0"/>
                  </a:moveTo>
                  <a:cubicBezTo>
                    <a:pt x="254" y="381"/>
                    <a:pt x="0" y="741"/>
                    <a:pt x="783" y="952"/>
                  </a:cubicBezTo>
                  <a:cubicBezTo>
                    <a:pt x="783" y="635"/>
                    <a:pt x="783" y="318"/>
                    <a:pt x="783"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4" name="Google Shape;6264;p34"/>
            <p:cNvSpPr/>
            <p:nvPr/>
          </p:nvSpPr>
          <p:spPr>
            <a:xfrm>
              <a:off x="-1196025" y="4057500"/>
              <a:ext cx="44975" cy="32750"/>
            </a:xfrm>
            <a:custGeom>
              <a:rect b="b" l="l" r="r" t="t"/>
              <a:pathLst>
                <a:path extrusionOk="0" h="1310" w="1799">
                  <a:moveTo>
                    <a:pt x="1125" y="0"/>
                  </a:moveTo>
                  <a:cubicBezTo>
                    <a:pt x="1086" y="0"/>
                    <a:pt x="1049" y="15"/>
                    <a:pt x="1016" y="54"/>
                  </a:cubicBezTo>
                  <a:cubicBezTo>
                    <a:pt x="868" y="393"/>
                    <a:pt x="1" y="1070"/>
                    <a:pt x="508" y="1302"/>
                  </a:cubicBezTo>
                  <a:cubicBezTo>
                    <a:pt x="550" y="1307"/>
                    <a:pt x="589" y="1309"/>
                    <a:pt x="627" y="1309"/>
                  </a:cubicBezTo>
                  <a:cubicBezTo>
                    <a:pt x="1094" y="1309"/>
                    <a:pt x="1315" y="964"/>
                    <a:pt x="1608" y="710"/>
                  </a:cubicBezTo>
                  <a:cubicBezTo>
                    <a:pt x="1608" y="499"/>
                    <a:pt x="1798" y="245"/>
                    <a:pt x="1397" y="118"/>
                  </a:cubicBezTo>
                  <a:cubicBezTo>
                    <a:pt x="1309" y="74"/>
                    <a:pt x="1211" y="0"/>
                    <a:pt x="1125"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5" name="Google Shape;6265;p34"/>
            <p:cNvSpPr/>
            <p:nvPr/>
          </p:nvSpPr>
          <p:spPr>
            <a:xfrm>
              <a:off x="-2024025" y="3873275"/>
              <a:ext cx="18525" cy="32275"/>
            </a:xfrm>
            <a:custGeom>
              <a:rect b="b" l="l" r="r" t="t"/>
              <a:pathLst>
                <a:path extrusionOk="0" h="1291" w="741">
                  <a:moveTo>
                    <a:pt x="741" y="0"/>
                  </a:moveTo>
                  <a:lnTo>
                    <a:pt x="741" y="0"/>
                  </a:lnTo>
                  <a:cubicBezTo>
                    <a:pt x="360" y="338"/>
                    <a:pt x="85" y="783"/>
                    <a:pt x="1" y="1290"/>
                  </a:cubicBezTo>
                  <a:lnTo>
                    <a:pt x="572" y="1290"/>
                  </a:lnTo>
                  <a:cubicBezTo>
                    <a:pt x="466" y="846"/>
                    <a:pt x="741" y="444"/>
                    <a:pt x="741"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6" name="Google Shape;6266;p34"/>
            <p:cNvSpPr/>
            <p:nvPr/>
          </p:nvSpPr>
          <p:spPr>
            <a:xfrm>
              <a:off x="-1996000" y="3841550"/>
              <a:ext cx="14300" cy="19575"/>
            </a:xfrm>
            <a:custGeom>
              <a:rect b="b" l="l" r="r" t="t"/>
              <a:pathLst>
                <a:path extrusionOk="0" h="783" w="572">
                  <a:moveTo>
                    <a:pt x="170" y="0"/>
                  </a:moveTo>
                  <a:cubicBezTo>
                    <a:pt x="212" y="275"/>
                    <a:pt x="149" y="550"/>
                    <a:pt x="1" y="783"/>
                  </a:cubicBezTo>
                  <a:cubicBezTo>
                    <a:pt x="572" y="613"/>
                    <a:pt x="445" y="317"/>
                    <a:pt x="170"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7" name="Google Shape;6267;p34"/>
            <p:cNvSpPr/>
            <p:nvPr/>
          </p:nvSpPr>
          <p:spPr>
            <a:xfrm>
              <a:off x="-1996000" y="3813000"/>
              <a:ext cx="14300" cy="12175"/>
            </a:xfrm>
            <a:custGeom>
              <a:rect b="b" l="l" r="r" t="t"/>
              <a:pathLst>
                <a:path extrusionOk="0" h="487" w="572">
                  <a:moveTo>
                    <a:pt x="1" y="0"/>
                  </a:moveTo>
                  <a:lnTo>
                    <a:pt x="1" y="487"/>
                  </a:lnTo>
                  <a:cubicBezTo>
                    <a:pt x="276" y="317"/>
                    <a:pt x="572" y="169"/>
                    <a:pt x="1"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8" name="Google Shape;6268;p34"/>
            <p:cNvSpPr/>
            <p:nvPr/>
          </p:nvSpPr>
          <p:spPr>
            <a:xfrm>
              <a:off x="-2718775" y="4110675"/>
              <a:ext cx="26450" cy="19575"/>
            </a:xfrm>
            <a:custGeom>
              <a:rect b="b" l="l" r="r" t="t"/>
              <a:pathLst>
                <a:path extrusionOk="0" h="783" w="1058">
                  <a:moveTo>
                    <a:pt x="1058" y="0"/>
                  </a:moveTo>
                  <a:lnTo>
                    <a:pt x="487" y="148"/>
                  </a:lnTo>
                  <a:cubicBezTo>
                    <a:pt x="0" y="254"/>
                    <a:pt x="127" y="550"/>
                    <a:pt x="296" y="783"/>
                  </a:cubicBezTo>
                  <a:cubicBezTo>
                    <a:pt x="508" y="487"/>
                    <a:pt x="952" y="360"/>
                    <a:pt x="1058"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9" name="Google Shape;6269;p34"/>
            <p:cNvSpPr/>
            <p:nvPr/>
          </p:nvSpPr>
          <p:spPr>
            <a:xfrm>
              <a:off x="-2279400" y="3740550"/>
              <a:ext cx="28050" cy="20800"/>
            </a:xfrm>
            <a:custGeom>
              <a:rect b="b" l="l" r="r" t="t"/>
              <a:pathLst>
                <a:path extrusionOk="0" h="832" w="1122">
                  <a:moveTo>
                    <a:pt x="1121" y="1"/>
                  </a:moveTo>
                  <a:lnTo>
                    <a:pt x="1121" y="1"/>
                  </a:lnTo>
                  <a:cubicBezTo>
                    <a:pt x="572" y="85"/>
                    <a:pt x="318" y="466"/>
                    <a:pt x="1" y="804"/>
                  </a:cubicBezTo>
                  <a:cubicBezTo>
                    <a:pt x="98" y="823"/>
                    <a:pt x="186" y="831"/>
                    <a:pt x="265" y="831"/>
                  </a:cubicBezTo>
                  <a:cubicBezTo>
                    <a:pt x="821" y="831"/>
                    <a:pt x="955" y="408"/>
                    <a:pt x="1121"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0" name="Google Shape;6270;p34"/>
            <p:cNvSpPr/>
            <p:nvPr/>
          </p:nvSpPr>
          <p:spPr>
            <a:xfrm>
              <a:off x="-1650200" y="3781800"/>
              <a:ext cx="57650" cy="58225"/>
            </a:xfrm>
            <a:custGeom>
              <a:rect b="b" l="l" r="r" t="t"/>
              <a:pathLst>
                <a:path extrusionOk="0" h="2329" w="2306">
                  <a:moveTo>
                    <a:pt x="1587" y="0"/>
                  </a:moveTo>
                  <a:cubicBezTo>
                    <a:pt x="1333" y="254"/>
                    <a:pt x="1227" y="614"/>
                    <a:pt x="846" y="783"/>
                  </a:cubicBezTo>
                  <a:cubicBezTo>
                    <a:pt x="593" y="1037"/>
                    <a:pt x="931" y="1460"/>
                    <a:pt x="466" y="1692"/>
                  </a:cubicBezTo>
                  <a:cubicBezTo>
                    <a:pt x="275" y="1777"/>
                    <a:pt x="0" y="2073"/>
                    <a:pt x="360" y="2263"/>
                  </a:cubicBezTo>
                  <a:cubicBezTo>
                    <a:pt x="440" y="2309"/>
                    <a:pt x="518" y="2328"/>
                    <a:pt x="594" y="2328"/>
                  </a:cubicBezTo>
                  <a:cubicBezTo>
                    <a:pt x="801" y="2328"/>
                    <a:pt x="994" y="2185"/>
                    <a:pt x="1164" y="2031"/>
                  </a:cubicBezTo>
                  <a:cubicBezTo>
                    <a:pt x="1375" y="1650"/>
                    <a:pt x="1269" y="1354"/>
                    <a:pt x="1777" y="1121"/>
                  </a:cubicBezTo>
                  <a:cubicBezTo>
                    <a:pt x="2136" y="677"/>
                    <a:pt x="2306" y="275"/>
                    <a:pt x="1587"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1" name="Google Shape;6271;p34"/>
            <p:cNvSpPr/>
            <p:nvPr/>
          </p:nvSpPr>
          <p:spPr>
            <a:xfrm>
              <a:off x="-1660175" y="3801025"/>
              <a:ext cx="49650" cy="40725"/>
            </a:xfrm>
            <a:custGeom>
              <a:rect b="b" l="l" r="r" t="t"/>
              <a:pathLst>
                <a:path extrusionOk="0" h="1629" w="1986">
                  <a:moveTo>
                    <a:pt x="1024" y="1"/>
                  </a:moveTo>
                  <a:cubicBezTo>
                    <a:pt x="1" y="1"/>
                    <a:pt x="1139" y="1040"/>
                    <a:pt x="463" y="1219"/>
                  </a:cubicBezTo>
                  <a:cubicBezTo>
                    <a:pt x="173" y="1432"/>
                    <a:pt x="554" y="1627"/>
                    <a:pt x="831" y="1627"/>
                  </a:cubicBezTo>
                  <a:cubicBezTo>
                    <a:pt x="858" y="1627"/>
                    <a:pt x="883" y="1625"/>
                    <a:pt x="907" y="1621"/>
                  </a:cubicBezTo>
                  <a:cubicBezTo>
                    <a:pt x="955" y="1626"/>
                    <a:pt x="1000" y="1629"/>
                    <a:pt x="1042" y="1629"/>
                  </a:cubicBezTo>
                  <a:cubicBezTo>
                    <a:pt x="1709" y="1629"/>
                    <a:pt x="1707" y="1027"/>
                    <a:pt x="1986" y="669"/>
                  </a:cubicBezTo>
                  <a:lnTo>
                    <a:pt x="1986" y="500"/>
                  </a:lnTo>
                  <a:cubicBezTo>
                    <a:pt x="1436" y="543"/>
                    <a:pt x="1711" y="1050"/>
                    <a:pt x="1415" y="1240"/>
                  </a:cubicBezTo>
                  <a:cubicBezTo>
                    <a:pt x="1285" y="1321"/>
                    <a:pt x="1156" y="1452"/>
                    <a:pt x="1007" y="1452"/>
                  </a:cubicBezTo>
                  <a:cubicBezTo>
                    <a:pt x="962" y="1452"/>
                    <a:pt x="914" y="1439"/>
                    <a:pt x="865" y="1410"/>
                  </a:cubicBezTo>
                  <a:cubicBezTo>
                    <a:pt x="421" y="1114"/>
                    <a:pt x="1563" y="775"/>
                    <a:pt x="1245" y="14"/>
                  </a:cubicBezTo>
                  <a:cubicBezTo>
                    <a:pt x="1162" y="5"/>
                    <a:pt x="1089" y="1"/>
                    <a:pt x="1024"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2" name="Google Shape;6272;p34"/>
            <p:cNvSpPr/>
            <p:nvPr/>
          </p:nvSpPr>
          <p:spPr>
            <a:xfrm>
              <a:off x="-2762675" y="4069950"/>
              <a:ext cx="75125" cy="74000"/>
            </a:xfrm>
            <a:custGeom>
              <a:rect b="b" l="l" r="r" t="t"/>
              <a:pathLst>
                <a:path extrusionOk="0" h="2960" w="3005">
                  <a:moveTo>
                    <a:pt x="2243" y="1"/>
                  </a:moveTo>
                  <a:cubicBezTo>
                    <a:pt x="1355" y="149"/>
                    <a:pt x="1355" y="1016"/>
                    <a:pt x="741" y="1375"/>
                  </a:cubicBezTo>
                  <a:cubicBezTo>
                    <a:pt x="1" y="1841"/>
                    <a:pt x="149" y="2348"/>
                    <a:pt x="572" y="2898"/>
                  </a:cubicBezTo>
                  <a:cubicBezTo>
                    <a:pt x="674" y="2941"/>
                    <a:pt x="765" y="2960"/>
                    <a:pt x="848" y="2960"/>
                  </a:cubicBezTo>
                  <a:cubicBezTo>
                    <a:pt x="1309" y="2960"/>
                    <a:pt x="1509" y="2387"/>
                    <a:pt x="1970" y="2387"/>
                  </a:cubicBezTo>
                  <a:cubicBezTo>
                    <a:pt x="1990" y="2387"/>
                    <a:pt x="2010" y="2388"/>
                    <a:pt x="2031" y="2390"/>
                  </a:cubicBezTo>
                  <a:cubicBezTo>
                    <a:pt x="2095" y="2179"/>
                    <a:pt x="1968" y="1925"/>
                    <a:pt x="2243" y="1777"/>
                  </a:cubicBezTo>
                  <a:cubicBezTo>
                    <a:pt x="2602" y="1460"/>
                    <a:pt x="2962" y="1143"/>
                    <a:pt x="3004" y="656"/>
                  </a:cubicBezTo>
                  <a:lnTo>
                    <a:pt x="3004" y="656"/>
                  </a:lnTo>
                  <a:cubicBezTo>
                    <a:pt x="2793" y="677"/>
                    <a:pt x="2518" y="614"/>
                    <a:pt x="2475" y="868"/>
                  </a:cubicBezTo>
                  <a:cubicBezTo>
                    <a:pt x="2370" y="1375"/>
                    <a:pt x="1799" y="1629"/>
                    <a:pt x="1672" y="2116"/>
                  </a:cubicBezTo>
                  <a:cubicBezTo>
                    <a:pt x="1619" y="2290"/>
                    <a:pt x="1466" y="2407"/>
                    <a:pt x="1296" y="2407"/>
                  </a:cubicBezTo>
                  <a:cubicBezTo>
                    <a:pt x="1259" y="2407"/>
                    <a:pt x="1222" y="2402"/>
                    <a:pt x="1185" y="2390"/>
                  </a:cubicBezTo>
                  <a:cubicBezTo>
                    <a:pt x="614" y="2094"/>
                    <a:pt x="1926" y="381"/>
                    <a:pt x="2243"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3" name="Google Shape;6273;p34"/>
            <p:cNvSpPr/>
            <p:nvPr/>
          </p:nvSpPr>
          <p:spPr>
            <a:xfrm>
              <a:off x="-1383200" y="3907100"/>
              <a:ext cx="28025" cy="43550"/>
            </a:xfrm>
            <a:custGeom>
              <a:rect b="b" l="l" r="r" t="t"/>
              <a:pathLst>
                <a:path extrusionOk="0" h="1742" w="1121">
                  <a:moveTo>
                    <a:pt x="572" y="1"/>
                  </a:moveTo>
                  <a:lnTo>
                    <a:pt x="572" y="1"/>
                  </a:lnTo>
                  <a:cubicBezTo>
                    <a:pt x="1" y="508"/>
                    <a:pt x="762" y="1312"/>
                    <a:pt x="1" y="1735"/>
                  </a:cubicBezTo>
                  <a:cubicBezTo>
                    <a:pt x="53" y="1739"/>
                    <a:pt x="101" y="1742"/>
                    <a:pt x="145" y="1742"/>
                  </a:cubicBezTo>
                  <a:cubicBezTo>
                    <a:pt x="1120" y="1742"/>
                    <a:pt x="430" y="668"/>
                    <a:pt x="572"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4" name="Google Shape;6274;p34"/>
            <p:cNvSpPr/>
            <p:nvPr/>
          </p:nvSpPr>
          <p:spPr>
            <a:xfrm>
              <a:off x="-2303725" y="3678675"/>
              <a:ext cx="51850" cy="80275"/>
            </a:xfrm>
            <a:custGeom>
              <a:rect b="b" l="l" r="r" t="t"/>
              <a:pathLst>
                <a:path extrusionOk="0" h="3211" w="2074">
                  <a:moveTo>
                    <a:pt x="1351" y="0"/>
                  </a:moveTo>
                  <a:cubicBezTo>
                    <a:pt x="747" y="0"/>
                    <a:pt x="985" y="1549"/>
                    <a:pt x="233" y="1841"/>
                  </a:cubicBezTo>
                  <a:cubicBezTo>
                    <a:pt x="1" y="2137"/>
                    <a:pt x="297" y="2497"/>
                    <a:pt x="64" y="2793"/>
                  </a:cubicBezTo>
                  <a:cubicBezTo>
                    <a:pt x="144" y="3105"/>
                    <a:pt x="251" y="3210"/>
                    <a:pt x="373" y="3210"/>
                  </a:cubicBezTo>
                  <a:cubicBezTo>
                    <a:pt x="540" y="3210"/>
                    <a:pt x="736" y="3012"/>
                    <a:pt x="931" y="2877"/>
                  </a:cubicBezTo>
                  <a:cubicBezTo>
                    <a:pt x="1777" y="2306"/>
                    <a:pt x="1354" y="1312"/>
                    <a:pt x="1946" y="636"/>
                  </a:cubicBezTo>
                  <a:cubicBezTo>
                    <a:pt x="2073" y="488"/>
                    <a:pt x="1650" y="65"/>
                    <a:pt x="1375" y="1"/>
                  </a:cubicBezTo>
                  <a:cubicBezTo>
                    <a:pt x="1367" y="1"/>
                    <a:pt x="1359" y="0"/>
                    <a:pt x="1351"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5" name="Google Shape;6275;p34"/>
            <p:cNvSpPr/>
            <p:nvPr/>
          </p:nvSpPr>
          <p:spPr>
            <a:xfrm>
              <a:off x="-1471500" y="3938150"/>
              <a:ext cx="71350" cy="53100"/>
            </a:xfrm>
            <a:custGeom>
              <a:rect b="b" l="l" r="r" t="t"/>
              <a:pathLst>
                <a:path extrusionOk="0" h="2124" w="2854">
                  <a:moveTo>
                    <a:pt x="2313" y="0"/>
                  </a:moveTo>
                  <a:cubicBezTo>
                    <a:pt x="2282" y="0"/>
                    <a:pt x="2252" y="2"/>
                    <a:pt x="2222" y="6"/>
                  </a:cubicBezTo>
                  <a:cubicBezTo>
                    <a:pt x="2010" y="154"/>
                    <a:pt x="1629" y="28"/>
                    <a:pt x="1481" y="345"/>
                  </a:cubicBezTo>
                  <a:cubicBezTo>
                    <a:pt x="1418" y="852"/>
                    <a:pt x="1016" y="1275"/>
                    <a:pt x="487" y="1360"/>
                  </a:cubicBezTo>
                  <a:cubicBezTo>
                    <a:pt x="234" y="1423"/>
                    <a:pt x="1" y="1614"/>
                    <a:pt x="43" y="1889"/>
                  </a:cubicBezTo>
                  <a:cubicBezTo>
                    <a:pt x="128" y="2078"/>
                    <a:pt x="315" y="2123"/>
                    <a:pt x="529" y="2123"/>
                  </a:cubicBezTo>
                  <a:cubicBezTo>
                    <a:pt x="727" y="2123"/>
                    <a:pt x="950" y="2084"/>
                    <a:pt x="1137" y="2084"/>
                  </a:cubicBezTo>
                  <a:cubicBezTo>
                    <a:pt x="1200" y="2084"/>
                    <a:pt x="1259" y="2088"/>
                    <a:pt x="1312" y="2100"/>
                  </a:cubicBezTo>
                  <a:lnTo>
                    <a:pt x="1672" y="1804"/>
                  </a:lnTo>
                  <a:cubicBezTo>
                    <a:pt x="1756" y="1149"/>
                    <a:pt x="2031" y="620"/>
                    <a:pt x="2835" y="429"/>
                  </a:cubicBezTo>
                  <a:cubicBezTo>
                    <a:pt x="2854" y="164"/>
                    <a:pt x="2583" y="0"/>
                    <a:pt x="2313"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6" name="Google Shape;6276;p34"/>
            <p:cNvSpPr/>
            <p:nvPr/>
          </p:nvSpPr>
          <p:spPr>
            <a:xfrm>
              <a:off x="-1433425" y="3921275"/>
              <a:ext cx="58625" cy="61450"/>
            </a:xfrm>
            <a:custGeom>
              <a:rect b="b" l="l" r="r" t="t"/>
              <a:pathLst>
                <a:path extrusionOk="0" h="2458" w="2345">
                  <a:moveTo>
                    <a:pt x="1700" y="0"/>
                  </a:moveTo>
                  <a:cubicBezTo>
                    <a:pt x="1581" y="0"/>
                    <a:pt x="1477" y="56"/>
                    <a:pt x="1439" y="195"/>
                  </a:cubicBezTo>
                  <a:cubicBezTo>
                    <a:pt x="1714" y="512"/>
                    <a:pt x="1312" y="745"/>
                    <a:pt x="1270" y="999"/>
                  </a:cubicBezTo>
                  <a:cubicBezTo>
                    <a:pt x="297" y="1147"/>
                    <a:pt x="1" y="1675"/>
                    <a:pt x="149" y="2458"/>
                  </a:cubicBezTo>
                  <a:cubicBezTo>
                    <a:pt x="614" y="1189"/>
                    <a:pt x="1460" y="1570"/>
                    <a:pt x="2137" y="576"/>
                  </a:cubicBezTo>
                  <a:cubicBezTo>
                    <a:pt x="2344" y="309"/>
                    <a:pt x="1980" y="0"/>
                    <a:pt x="1700"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7" name="Google Shape;6277;p34"/>
            <p:cNvSpPr/>
            <p:nvPr/>
          </p:nvSpPr>
          <p:spPr>
            <a:xfrm>
              <a:off x="-1411225" y="3926025"/>
              <a:ext cx="35250" cy="20225"/>
            </a:xfrm>
            <a:custGeom>
              <a:rect b="b" l="l" r="r" t="t"/>
              <a:pathLst>
                <a:path extrusionOk="0" h="809" w="1410">
                  <a:moveTo>
                    <a:pt x="661" y="1"/>
                  </a:moveTo>
                  <a:cubicBezTo>
                    <a:pt x="627" y="1"/>
                    <a:pt x="590" y="2"/>
                    <a:pt x="551" y="5"/>
                  </a:cubicBezTo>
                  <a:lnTo>
                    <a:pt x="382" y="5"/>
                  </a:lnTo>
                  <a:lnTo>
                    <a:pt x="1" y="491"/>
                  </a:lnTo>
                  <a:cubicBezTo>
                    <a:pt x="64" y="639"/>
                    <a:pt x="212" y="766"/>
                    <a:pt x="382" y="809"/>
                  </a:cubicBezTo>
                  <a:cubicBezTo>
                    <a:pt x="847" y="647"/>
                    <a:pt x="1409" y="1"/>
                    <a:pt x="661"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8" name="Google Shape;6278;p34"/>
            <p:cNvSpPr/>
            <p:nvPr/>
          </p:nvSpPr>
          <p:spPr>
            <a:xfrm>
              <a:off x="-2803900" y="3810875"/>
              <a:ext cx="39900" cy="45625"/>
            </a:xfrm>
            <a:custGeom>
              <a:rect b="b" l="l" r="r" t="t"/>
              <a:pathLst>
                <a:path extrusionOk="0" h="1825" w="1596">
                  <a:moveTo>
                    <a:pt x="741" y="0"/>
                  </a:moveTo>
                  <a:lnTo>
                    <a:pt x="191" y="1037"/>
                  </a:lnTo>
                  <a:cubicBezTo>
                    <a:pt x="64" y="1037"/>
                    <a:pt x="64" y="1143"/>
                    <a:pt x="0" y="1185"/>
                  </a:cubicBezTo>
                  <a:lnTo>
                    <a:pt x="0" y="1671"/>
                  </a:lnTo>
                  <a:cubicBezTo>
                    <a:pt x="157" y="1778"/>
                    <a:pt x="308" y="1824"/>
                    <a:pt x="447" y="1824"/>
                  </a:cubicBezTo>
                  <a:cubicBezTo>
                    <a:pt x="1190" y="1824"/>
                    <a:pt x="1596" y="499"/>
                    <a:pt x="741"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9" name="Google Shape;6279;p34"/>
            <p:cNvSpPr/>
            <p:nvPr/>
          </p:nvSpPr>
          <p:spPr>
            <a:xfrm>
              <a:off x="-2810250" y="3804525"/>
              <a:ext cx="11125" cy="36500"/>
            </a:xfrm>
            <a:custGeom>
              <a:rect b="b" l="l" r="r" t="t"/>
              <a:pathLst>
                <a:path extrusionOk="0" h="1460" w="445">
                  <a:moveTo>
                    <a:pt x="445" y="1"/>
                  </a:moveTo>
                  <a:cubicBezTo>
                    <a:pt x="1" y="445"/>
                    <a:pt x="297" y="974"/>
                    <a:pt x="254" y="1460"/>
                  </a:cubicBezTo>
                  <a:lnTo>
                    <a:pt x="445" y="1291"/>
                  </a:lnTo>
                  <a:cubicBezTo>
                    <a:pt x="445" y="868"/>
                    <a:pt x="445" y="424"/>
                    <a:pt x="445"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0" name="Google Shape;6280;p34"/>
            <p:cNvSpPr/>
            <p:nvPr/>
          </p:nvSpPr>
          <p:spPr>
            <a:xfrm>
              <a:off x="-1216100" y="4099100"/>
              <a:ext cx="34200" cy="16875"/>
            </a:xfrm>
            <a:custGeom>
              <a:rect b="b" l="l" r="r" t="t"/>
              <a:pathLst>
                <a:path extrusionOk="0" h="675" w="1368">
                  <a:moveTo>
                    <a:pt x="772" y="0"/>
                  </a:moveTo>
                  <a:cubicBezTo>
                    <a:pt x="660" y="0"/>
                    <a:pt x="532" y="37"/>
                    <a:pt x="402" y="125"/>
                  </a:cubicBezTo>
                  <a:cubicBezTo>
                    <a:pt x="0" y="379"/>
                    <a:pt x="465" y="484"/>
                    <a:pt x="550" y="653"/>
                  </a:cubicBezTo>
                  <a:lnTo>
                    <a:pt x="740" y="675"/>
                  </a:lnTo>
                  <a:cubicBezTo>
                    <a:pt x="1368" y="460"/>
                    <a:pt x="1170" y="0"/>
                    <a:pt x="772"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1" name="Google Shape;6281;p34"/>
            <p:cNvSpPr/>
            <p:nvPr/>
          </p:nvSpPr>
          <p:spPr>
            <a:xfrm>
              <a:off x="-1434475" y="3938375"/>
              <a:ext cx="18525" cy="7875"/>
            </a:xfrm>
            <a:custGeom>
              <a:rect b="b" l="l" r="r" t="t"/>
              <a:pathLst>
                <a:path extrusionOk="0" h="315" w="741">
                  <a:moveTo>
                    <a:pt x="402" y="1"/>
                  </a:moveTo>
                  <a:cubicBezTo>
                    <a:pt x="212" y="1"/>
                    <a:pt x="40" y="50"/>
                    <a:pt x="0" y="315"/>
                  </a:cubicBezTo>
                  <a:lnTo>
                    <a:pt x="741" y="19"/>
                  </a:lnTo>
                  <a:cubicBezTo>
                    <a:pt x="637" y="19"/>
                    <a:pt x="517" y="1"/>
                    <a:pt x="402"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2" name="Google Shape;6282;p34"/>
            <p:cNvSpPr/>
            <p:nvPr/>
          </p:nvSpPr>
          <p:spPr>
            <a:xfrm>
              <a:off x="-2306375" y="3724700"/>
              <a:ext cx="12200" cy="23800"/>
            </a:xfrm>
            <a:custGeom>
              <a:rect b="b" l="l" r="r" t="t"/>
              <a:pathLst>
                <a:path extrusionOk="0" h="952" w="488">
                  <a:moveTo>
                    <a:pt x="339" y="0"/>
                  </a:moveTo>
                  <a:cubicBezTo>
                    <a:pt x="1" y="275"/>
                    <a:pt x="212" y="635"/>
                    <a:pt x="170" y="952"/>
                  </a:cubicBezTo>
                  <a:cubicBezTo>
                    <a:pt x="487" y="677"/>
                    <a:pt x="276" y="317"/>
                    <a:pt x="339"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83" name="Google Shape;6283;p34"/>
          <p:cNvGrpSpPr/>
          <p:nvPr/>
        </p:nvGrpSpPr>
        <p:grpSpPr>
          <a:xfrm>
            <a:off x="8137800" y="4488250"/>
            <a:ext cx="1637000" cy="521475"/>
            <a:chOff x="-4380075" y="3780200"/>
            <a:chExt cx="1637000" cy="521475"/>
          </a:xfrm>
        </p:grpSpPr>
        <p:sp>
          <p:nvSpPr>
            <p:cNvPr id="6284" name="Google Shape;6284;p34"/>
            <p:cNvSpPr/>
            <p:nvPr/>
          </p:nvSpPr>
          <p:spPr>
            <a:xfrm>
              <a:off x="-4365800" y="4000700"/>
              <a:ext cx="92575" cy="119000"/>
            </a:xfrm>
            <a:custGeom>
              <a:rect b="b" l="l" r="r" t="t"/>
              <a:pathLst>
                <a:path extrusionOk="0" h="4760" w="3703">
                  <a:moveTo>
                    <a:pt x="1947" y="0"/>
                  </a:moveTo>
                  <a:cubicBezTo>
                    <a:pt x="1850" y="76"/>
                    <a:pt x="1738" y="93"/>
                    <a:pt x="1622" y="93"/>
                  </a:cubicBezTo>
                  <a:cubicBezTo>
                    <a:pt x="1523" y="93"/>
                    <a:pt x="1421" y="81"/>
                    <a:pt x="1324" y="81"/>
                  </a:cubicBezTo>
                  <a:cubicBezTo>
                    <a:pt x="1184" y="81"/>
                    <a:pt x="1053" y="107"/>
                    <a:pt x="953" y="233"/>
                  </a:cubicBezTo>
                  <a:cubicBezTo>
                    <a:pt x="1185" y="867"/>
                    <a:pt x="1016" y="1481"/>
                    <a:pt x="805" y="2094"/>
                  </a:cubicBezTo>
                  <a:cubicBezTo>
                    <a:pt x="403" y="2411"/>
                    <a:pt x="1" y="2728"/>
                    <a:pt x="403" y="3278"/>
                  </a:cubicBezTo>
                  <a:cubicBezTo>
                    <a:pt x="614" y="3532"/>
                    <a:pt x="276" y="3765"/>
                    <a:pt x="255" y="4018"/>
                  </a:cubicBezTo>
                  <a:cubicBezTo>
                    <a:pt x="227" y="4566"/>
                    <a:pt x="637" y="4759"/>
                    <a:pt x="1089" y="4759"/>
                  </a:cubicBezTo>
                  <a:cubicBezTo>
                    <a:pt x="1318" y="4759"/>
                    <a:pt x="1557" y="4710"/>
                    <a:pt x="1756" y="4632"/>
                  </a:cubicBezTo>
                  <a:cubicBezTo>
                    <a:pt x="2095" y="4293"/>
                    <a:pt x="1947" y="3786"/>
                    <a:pt x="2243" y="3447"/>
                  </a:cubicBezTo>
                  <a:cubicBezTo>
                    <a:pt x="2306" y="3342"/>
                    <a:pt x="2391" y="3236"/>
                    <a:pt x="2391" y="3151"/>
                  </a:cubicBezTo>
                  <a:cubicBezTo>
                    <a:pt x="2285" y="2559"/>
                    <a:pt x="2941" y="2052"/>
                    <a:pt x="2475" y="1396"/>
                  </a:cubicBezTo>
                  <a:cubicBezTo>
                    <a:pt x="2391" y="677"/>
                    <a:pt x="3702" y="85"/>
                    <a:pt x="1947"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5" name="Google Shape;6285;p34"/>
            <p:cNvSpPr/>
            <p:nvPr/>
          </p:nvSpPr>
          <p:spPr>
            <a:xfrm>
              <a:off x="-3783125" y="3934375"/>
              <a:ext cx="107900" cy="114625"/>
            </a:xfrm>
            <a:custGeom>
              <a:rect b="b" l="l" r="r" t="t"/>
              <a:pathLst>
                <a:path extrusionOk="0" h="4585" w="4316">
                  <a:moveTo>
                    <a:pt x="2319" y="0"/>
                  </a:moveTo>
                  <a:cubicBezTo>
                    <a:pt x="1715" y="0"/>
                    <a:pt x="938" y="245"/>
                    <a:pt x="1862" y="602"/>
                  </a:cubicBezTo>
                  <a:cubicBezTo>
                    <a:pt x="2475" y="813"/>
                    <a:pt x="2475" y="1109"/>
                    <a:pt x="2094" y="1511"/>
                  </a:cubicBezTo>
                  <a:cubicBezTo>
                    <a:pt x="1396" y="2780"/>
                    <a:pt x="2158" y="2928"/>
                    <a:pt x="487" y="3668"/>
                  </a:cubicBezTo>
                  <a:cubicBezTo>
                    <a:pt x="1" y="3922"/>
                    <a:pt x="1" y="4176"/>
                    <a:pt x="529" y="4387"/>
                  </a:cubicBezTo>
                  <a:cubicBezTo>
                    <a:pt x="780" y="4516"/>
                    <a:pt x="1005" y="4584"/>
                    <a:pt x="1210" y="4584"/>
                  </a:cubicBezTo>
                  <a:cubicBezTo>
                    <a:pt x="1541" y="4584"/>
                    <a:pt x="1817" y="4407"/>
                    <a:pt x="2052" y="4028"/>
                  </a:cubicBezTo>
                  <a:cubicBezTo>
                    <a:pt x="2771" y="2865"/>
                    <a:pt x="4315" y="1257"/>
                    <a:pt x="2771" y="73"/>
                  </a:cubicBezTo>
                  <a:cubicBezTo>
                    <a:pt x="2672" y="23"/>
                    <a:pt x="2504" y="0"/>
                    <a:pt x="2319"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6" name="Google Shape;6286;p34"/>
            <p:cNvSpPr/>
            <p:nvPr/>
          </p:nvSpPr>
          <p:spPr>
            <a:xfrm>
              <a:off x="-3509775" y="3839900"/>
              <a:ext cx="120575" cy="104250"/>
            </a:xfrm>
            <a:custGeom>
              <a:rect b="b" l="l" r="r" t="t"/>
              <a:pathLst>
                <a:path extrusionOk="0" h="4170" w="4823">
                  <a:moveTo>
                    <a:pt x="2890" y="1"/>
                  </a:moveTo>
                  <a:cubicBezTo>
                    <a:pt x="1554" y="1"/>
                    <a:pt x="1306" y="1448"/>
                    <a:pt x="635" y="2435"/>
                  </a:cubicBezTo>
                  <a:cubicBezTo>
                    <a:pt x="1" y="3196"/>
                    <a:pt x="953" y="3958"/>
                    <a:pt x="1672" y="4169"/>
                  </a:cubicBezTo>
                  <a:cubicBezTo>
                    <a:pt x="2200" y="3915"/>
                    <a:pt x="3575" y="3640"/>
                    <a:pt x="3406" y="2921"/>
                  </a:cubicBezTo>
                  <a:cubicBezTo>
                    <a:pt x="3348" y="2889"/>
                    <a:pt x="3282" y="2875"/>
                    <a:pt x="3209" y="2875"/>
                  </a:cubicBezTo>
                  <a:cubicBezTo>
                    <a:pt x="2806" y="2875"/>
                    <a:pt x="2207" y="3295"/>
                    <a:pt x="1828" y="3295"/>
                  </a:cubicBezTo>
                  <a:cubicBezTo>
                    <a:pt x="1648" y="3295"/>
                    <a:pt x="1518" y="3200"/>
                    <a:pt x="1481" y="2921"/>
                  </a:cubicBezTo>
                  <a:cubicBezTo>
                    <a:pt x="1650" y="2245"/>
                    <a:pt x="1481" y="1441"/>
                    <a:pt x="2285" y="954"/>
                  </a:cubicBezTo>
                  <a:cubicBezTo>
                    <a:pt x="2446" y="849"/>
                    <a:pt x="2586" y="806"/>
                    <a:pt x="2712" y="806"/>
                  </a:cubicBezTo>
                  <a:cubicBezTo>
                    <a:pt x="3167" y="806"/>
                    <a:pt x="3445" y="1360"/>
                    <a:pt x="3892" y="1525"/>
                  </a:cubicBezTo>
                  <a:cubicBezTo>
                    <a:pt x="4823" y="1250"/>
                    <a:pt x="3850" y="130"/>
                    <a:pt x="3194" y="24"/>
                  </a:cubicBezTo>
                  <a:cubicBezTo>
                    <a:pt x="3087" y="8"/>
                    <a:pt x="2986" y="1"/>
                    <a:pt x="2890"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7" name="Google Shape;6287;p34"/>
            <p:cNvSpPr/>
            <p:nvPr/>
          </p:nvSpPr>
          <p:spPr>
            <a:xfrm>
              <a:off x="-3648600" y="4077075"/>
              <a:ext cx="133575" cy="103575"/>
            </a:xfrm>
            <a:custGeom>
              <a:rect b="b" l="l" r="r" t="t"/>
              <a:pathLst>
                <a:path extrusionOk="0" h="4143" w="5343">
                  <a:moveTo>
                    <a:pt x="4566" y="1"/>
                  </a:moveTo>
                  <a:cubicBezTo>
                    <a:pt x="4442" y="1"/>
                    <a:pt x="4323" y="80"/>
                    <a:pt x="4306" y="202"/>
                  </a:cubicBezTo>
                  <a:cubicBezTo>
                    <a:pt x="3714" y="1492"/>
                    <a:pt x="2403" y="3248"/>
                    <a:pt x="838" y="3374"/>
                  </a:cubicBezTo>
                  <a:cubicBezTo>
                    <a:pt x="784" y="3368"/>
                    <a:pt x="735" y="3365"/>
                    <a:pt x="691" y="3365"/>
                  </a:cubicBezTo>
                  <a:cubicBezTo>
                    <a:pt x="1" y="3365"/>
                    <a:pt x="482" y="4143"/>
                    <a:pt x="1017" y="4143"/>
                  </a:cubicBezTo>
                  <a:cubicBezTo>
                    <a:pt x="1091" y="4143"/>
                    <a:pt x="1166" y="4128"/>
                    <a:pt x="1239" y="4094"/>
                  </a:cubicBezTo>
                  <a:cubicBezTo>
                    <a:pt x="2995" y="3903"/>
                    <a:pt x="5342" y="1894"/>
                    <a:pt x="4644" y="12"/>
                  </a:cubicBezTo>
                  <a:cubicBezTo>
                    <a:pt x="4619" y="4"/>
                    <a:pt x="4592" y="1"/>
                    <a:pt x="4566"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8" name="Google Shape;6288;p34"/>
            <p:cNvSpPr/>
            <p:nvPr/>
          </p:nvSpPr>
          <p:spPr>
            <a:xfrm>
              <a:off x="-3325250" y="3973575"/>
              <a:ext cx="66125" cy="86300"/>
            </a:xfrm>
            <a:custGeom>
              <a:rect b="b" l="l" r="r" t="t"/>
              <a:pathLst>
                <a:path extrusionOk="0" h="3452" w="2645">
                  <a:moveTo>
                    <a:pt x="1914" y="1"/>
                  </a:moveTo>
                  <a:cubicBezTo>
                    <a:pt x="1883" y="1"/>
                    <a:pt x="1851" y="3"/>
                    <a:pt x="1820" y="6"/>
                  </a:cubicBezTo>
                  <a:cubicBezTo>
                    <a:pt x="1703" y="58"/>
                    <a:pt x="1578" y="68"/>
                    <a:pt x="1452" y="68"/>
                  </a:cubicBezTo>
                  <a:cubicBezTo>
                    <a:pt x="1361" y="68"/>
                    <a:pt x="1269" y="63"/>
                    <a:pt x="1179" y="63"/>
                  </a:cubicBezTo>
                  <a:cubicBezTo>
                    <a:pt x="1033" y="63"/>
                    <a:pt x="891" y="77"/>
                    <a:pt x="762" y="154"/>
                  </a:cubicBezTo>
                  <a:cubicBezTo>
                    <a:pt x="657" y="324"/>
                    <a:pt x="995" y="535"/>
                    <a:pt x="868" y="662"/>
                  </a:cubicBezTo>
                  <a:cubicBezTo>
                    <a:pt x="191" y="1170"/>
                    <a:pt x="339" y="1889"/>
                    <a:pt x="149" y="2523"/>
                  </a:cubicBezTo>
                  <a:cubicBezTo>
                    <a:pt x="1" y="2967"/>
                    <a:pt x="276" y="3327"/>
                    <a:pt x="805" y="3433"/>
                  </a:cubicBezTo>
                  <a:cubicBezTo>
                    <a:pt x="869" y="3445"/>
                    <a:pt x="927" y="3451"/>
                    <a:pt x="980" y="3451"/>
                  </a:cubicBezTo>
                  <a:cubicBezTo>
                    <a:pt x="1368" y="3451"/>
                    <a:pt x="1492" y="3135"/>
                    <a:pt x="1566" y="2819"/>
                  </a:cubicBezTo>
                  <a:cubicBezTo>
                    <a:pt x="1778" y="1973"/>
                    <a:pt x="2454" y="1297"/>
                    <a:pt x="2645" y="472"/>
                  </a:cubicBezTo>
                  <a:cubicBezTo>
                    <a:pt x="2510" y="184"/>
                    <a:pt x="2219" y="1"/>
                    <a:pt x="1914"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9" name="Google Shape;6289;p34"/>
            <p:cNvSpPr/>
            <p:nvPr/>
          </p:nvSpPr>
          <p:spPr>
            <a:xfrm>
              <a:off x="-3061350" y="3976625"/>
              <a:ext cx="100975" cy="93550"/>
            </a:xfrm>
            <a:custGeom>
              <a:rect b="b" l="l" r="r" t="t"/>
              <a:pathLst>
                <a:path extrusionOk="0" h="3742" w="4039">
                  <a:moveTo>
                    <a:pt x="2548" y="0"/>
                  </a:moveTo>
                  <a:cubicBezTo>
                    <a:pt x="1914" y="0"/>
                    <a:pt x="1" y="2513"/>
                    <a:pt x="802" y="2930"/>
                  </a:cubicBezTo>
                  <a:cubicBezTo>
                    <a:pt x="1529" y="3484"/>
                    <a:pt x="1916" y="3742"/>
                    <a:pt x="2296" y="3742"/>
                  </a:cubicBezTo>
                  <a:cubicBezTo>
                    <a:pt x="2613" y="3742"/>
                    <a:pt x="2925" y="3562"/>
                    <a:pt x="3425" y="3226"/>
                  </a:cubicBezTo>
                  <a:cubicBezTo>
                    <a:pt x="3425" y="2761"/>
                    <a:pt x="4038" y="2422"/>
                    <a:pt x="3742" y="1915"/>
                  </a:cubicBezTo>
                  <a:cubicBezTo>
                    <a:pt x="3648" y="1886"/>
                    <a:pt x="3552" y="1873"/>
                    <a:pt x="3456" y="1873"/>
                  </a:cubicBezTo>
                  <a:cubicBezTo>
                    <a:pt x="3057" y="1873"/>
                    <a:pt x="2669" y="2110"/>
                    <a:pt x="2515" y="2486"/>
                  </a:cubicBezTo>
                  <a:cubicBezTo>
                    <a:pt x="2428" y="2670"/>
                    <a:pt x="2234" y="2766"/>
                    <a:pt x="2055" y="2766"/>
                  </a:cubicBezTo>
                  <a:cubicBezTo>
                    <a:pt x="1845" y="2766"/>
                    <a:pt x="1656" y="2633"/>
                    <a:pt x="1691" y="2359"/>
                  </a:cubicBezTo>
                  <a:cubicBezTo>
                    <a:pt x="1310" y="1196"/>
                    <a:pt x="2346" y="1534"/>
                    <a:pt x="2706" y="625"/>
                  </a:cubicBezTo>
                  <a:cubicBezTo>
                    <a:pt x="2795" y="179"/>
                    <a:pt x="2717" y="0"/>
                    <a:pt x="2548"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0" name="Google Shape;6290;p34"/>
            <p:cNvSpPr/>
            <p:nvPr/>
          </p:nvSpPr>
          <p:spPr>
            <a:xfrm>
              <a:off x="-3336600" y="3982425"/>
              <a:ext cx="85950" cy="95000"/>
            </a:xfrm>
            <a:custGeom>
              <a:rect b="b" l="l" r="r" t="t"/>
              <a:pathLst>
                <a:path extrusionOk="0" h="3800" w="3438">
                  <a:moveTo>
                    <a:pt x="1470" y="1"/>
                  </a:moveTo>
                  <a:cubicBezTo>
                    <a:pt x="1415" y="1"/>
                    <a:pt x="1352" y="4"/>
                    <a:pt x="1280" y="12"/>
                  </a:cubicBezTo>
                  <a:cubicBezTo>
                    <a:pt x="117" y="752"/>
                    <a:pt x="582" y="1958"/>
                    <a:pt x="53" y="3015"/>
                  </a:cubicBezTo>
                  <a:cubicBezTo>
                    <a:pt x="1" y="3610"/>
                    <a:pt x="744" y="3799"/>
                    <a:pt x="1313" y="3799"/>
                  </a:cubicBezTo>
                  <a:cubicBezTo>
                    <a:pt x="1433" y="3799"/>
                    <a:pt x="1544" y="3791"/>
                    <a:pt x="1639" y="3777"/>
                  </a:cubicBezTo>
                  <a:cubicBezTo>
                    <a:pt x="2528" y="3036"/>
                    <a:pt x="2528" y="1894"/>
                    <a:pt x="3226" y="1048"/>
                  </a:cubicBezTo>
                  <a:cubicBezTo>
                    <a:pt x="3437" y="773"/>
                    <a:pt x="3268" y="414"/>
                    <a:pt x="3120" y="118"/>
                  </a:cubicBezTo>
                  <a:cubicBezTo>
                    <a:pt x="3069" y="114"/>
                    <a:pt x="3024" y="113"/>
                    <a:pt x="2984" y="113"/>
                  </a:cubicBezTo>
                  <a:cubicBezTo>
                    <a:pt x="2293" y="113"/>
                    <a:pt x="2968" y="606"/>
                    <a:pt x="2549" y="1006"/>
                  </a:cubicBezTo>
                  <a:cubicBezTo>
                    <a:pt x="1830" y="1450"/>
                    <a:pt x="2062" y="2888"/>
                    <a:pt x="1407" y="2952"/>
                  </a:cubicBezTo>
                  <a:cubicBezTo>
                    <a:pt x="1068" y="2931"/>
                    <a:pt x="688" y="2634"/>
                    <a:pt x="793" y="2444"/>
                  </a:cubicBezTo>
                  <a:cubicBezTo>
                    <a:pt x="1195" y="1831"/>
                    <a:pt x="624" y="985"/>
                    <a:pt x="1512" y="520"/>
                  </a:cubicBezTo>
                  <a:cubicBezTo>
                    <a:pt x="1782" y="365"/>
                    <a:pt x="2034" y="1"/>
                    <a:pt x="1470"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1" name="Google Shape;6291;p34"/>
            <p:cNvSpPr/>
            <p:nvPr/>
          </p:nvSpPr>
          <p:spPr>
            <a:xfrm>
              <a:off x="-3037600" y="3967375"/>
              <a:ext cx="96250" cy="85600"/>
            </a:xfrm>
            <a:custGeom>
              <a:rect b="b" l="l" r="r" t="t"/>
              <a:pathLst>
                <a:path extrusionOk="0" h="3424" w="3850">
                  <a:moveTo>
                    <a:pt x="3194" y="1"/>
                  </a:moveTo>
                  <a:lnTo>
                    <a:pt x="3194" y="1"/>
                  </a:lnTo>
                  <a:cubicBezTo>
                    <a:pt x="2158" y="22"/>
                    <a:pt x="2855" y="1925"/>
                    <a:pt x="1925" y="1989"/>
                  </a:cubicBezTo>
                  <a:cubicBezTo>
                    <a:pt x="1502" y="1777"/>
                    <a:pt x="1988" y="1206"/>
                    <a:pt x="1735" y="889"/>
                  </a:cubicBezTo>
                  <a:lnTo>
                    <a:pt x="1735" y="889"/>
                  </a:lnTo>
                  <a:cubicBezTo>
                    <a:pt x="1312" y="1143"/>
                    <a:pt x="1037" y="1523"/>
                    <a:pt x="508" y="1777"/>
                  </a:cubicBezTo>
                  <a:cubicBezTo>
                    <a:pt x="0" y="2031"/>
                    <a:pt x="592" y="2475"/>
                    <a:pt x="529" y="2750"/>
                  </a:cubicBezTo>
                  <a:cubicBezTo>
                    <a:pt x="466" y="3046"/>
                    <a:pt x="381" y="3342"/>
                    <a:pt x="783" y="3406"/>
                  </a:cubicBezTo>
                  <a:cubicBezTo>
                    <a:pt x="895" y="3418"/>
                    <a:pt x="994" y="3423"/>
                    <a:pt x="1081" y="3423"/>
                  </a:cubicBezTo>
                  <a:cubicBezTo>
                    <a:pt x="2238" y="3423"/>
                    <a:pt x="1320" y="2445"/>
                    <a:pt x="2834" y="2327"/>
                  </a:cubicBezTo>
                  <a:lnTo>
                    <a:pt x="2940" y="2242"/>
                  </a:lnTo>
                  <a:cubicBezTo>
                    <a:pt x="3088" y="1714"/>
                    <a:pt x="3849" y="254"/>
                    <a:pt x="3194"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2" name="Google Shape;6292;p34"/>
            <p:cNvSpPr/>
            <p:nvPr/>
          </p:nvSpPr>
          <p:spPr>
            <a:xfrm>
              <a:off x="-3977175" y="4201325"/>
              <a:ext cx="86750" cy="100225"/>
            </a:xfrm>
            <a:custGeom>
              <a:rect b="b" l="l" r="r" t="t"/>
              <a:pathLst>
                <a:path extrusionOk="0" h="4009" w="3470">
                  <a:moveTo>
                    <a:pt x="2998" y="1"/>
                  </a:moveTo>
                  <a:cubicBezTo>
                    <a:pt x="2651" y="1"/>
                    <a:pt x="2389" y="695"/>
                    <a:pt x="2264" y="963"/>
                  </a:cubicBezTo>
                  <a:cubicBezTo>
                    <a:pt x="1841" y="1704"/>
                    <a:pt x="1714" y="2634"/>
                    <a:pt x="635" y="2994"/>
                  </a:cubicBezTo>
                  <a:cubicBezTo>
                    <a:pt x="424" y="3269"/>
                    <a:pt x="1" y="3713"/>
                    <a:pt x="318" y="4009"/>
                  </a:cubicBezTo>
                  <a:cubicBezTo>
                    <a:pt x="2369" y="3375"/>
                    <a:pt x="3469" y="1894"/>
                    <a:pt x="3194" y="75"/>
                  </a:cubicBezTo>
                  <a:cubicBezTo>
                    <a:pt x="3126" y="24"/>
                    <a:pt x="3061" y="1"/>
                    <a:pt x="2998"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3" name="Google Shape;6293;p34"/>
            <p:cNvSpPr/>
            <p:nvPr/>
          </p:nvSpPr>
          <p:spPr>
            <a:xfrm>
              <a:off x="-3308325" y="3985875"/>
              <a:ext cx="71400" cy="92625"/>
            </a:xfrm>
            <a:custGeom>
              <a:rect b="b" l="l" r="r" t="t"/>
              <a:pathLst>
                <a:path extrusionOk="0" h="3705" w="2856">
                  <a:moveTo>
                    <a:pt x="1968" y="1"/>
                  </a:moveTo>
                  <a:cubicBezTo>
                    <a:pt x="1968" y="678"/>
                    <a:pt x="1862" y="1312"/>
                    <a:pt x="1185" y="1756"/>
                  </a:cubicBezTo>
                  <a:cubicBezTo>
                    <a:pt x="1101" y="1820"/>
                    <a:pt x="1058" y="1925"/>
                    <a:pt x="1079" y="2052"/>
                  </a:cubicBezTo>
                  <a:cubicBezTo>
                    <a:pt x="1566" y="2983"/>
                    <a:pt x="1" y="3046"/>
                    <a:pt x="487" y="3660"/>
                  </a:cubicBezTo>
                  <a:cubicBezTo>
                    <a:pt x="595" y="3691"/>
                    <a:pt x="692" y="3704"/>
                    <a:pt x="779" y="3704"/>
                  </a:cubicBezTo>
                  <a:cubicBezTo>
                    <a:pt x="1291" y="3704"/>
                    <a:pt x="1485" y="3233"/>
                    <a:pt x="1756" y="2962"/>
                  </a:cubicBezTo>
                  <a:cubicBezTo>
                    <a:pt x="2814" y="1862"/>
                    <a:pt x="2856" y="889"/>
                    <a:pt x="1968"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4" name="Google Shape;6294;p34"/>
            <p:cNvSpPr/>
            <p:nvPr/>
          </p:nvSpPr>
          <p:spPr>
            <a:xfrm>
              <a:off x="-2825050" y="3780200"/>
              <a:ext cx="81975" cy="104200"/>
            </a:xfrm>
            <a:custGeom>
              <a:rect b="b" l="l" r="r" t="t"/>
              <a:pathLst>
                <a:path extrusionOk="0" h="4168" w="3279">
                  <a:moveTo>
                    <a:pt x="2503" y="42"/>
                  </a:moveTo>
                  <a:cubicBezTo>
                    <a:pt x="1130" y="42"/>
                    <a:pt x="2220" y="1577"/>
                    <a:pt x="2115" y="2370"/>
                  </a:cubicBezTo>
                  <a:cubicBezTo>
                    <a:pt x="2221" y="3046"/>
                    <a:pt x="1481" y="2983"/>
                    <a:pt x="1142" y="3237"/>
                  </a:cubicBezTo>
                  <a:cubicBezTo>
                    <a:pt x="1135" y="3242"/>
                    <a:pt x="1128" y="3245"/>
                    <a:pt x="1120" y="3245"/>
                  </a:cubicBezTo>
                  <a:cubicBezTo>
                    <a:pt x="1038" y="3245"/>
                    <a:pt x="919" y="2982"/>
                    <a:pt x="719" y="2982"/>
                  </a:cubicBezTo>
                  <a:cubicBezTo>
                    <a:pt x="712" y="2982"/>
                    <a:pt x="705" y="2982"/>
                    <a:pt x="698" y="2983"/>
                  </a:cubicBezTo>
                  <a:cubicBezTo>
                    <a:pt x="0" y="3194"/>
                    <a:pt x="529" y="3554"/>
                    <a:pt x="529" y="3850"/>
                  </a:cubicBezTo>
                  <a:cubicBezTo>
                    <a:pt x="719" y="4167"/>
                    <a:pt x="1164" y="3956"/>
                    <a:pt x="1417" y="4167"/>
                  </a:cubicBezTo>
                  <a:cubicBezTo>
                    <a:pt x="3215" y="3300"/>
                    <a:pt x="3194" y="1799"/>
                    <a:pt x="3279" y="318"/>
                  </a:cubicBezTo>
                  <a:cubicBezTo>
                    <a:pt x="3173" y="1"/>
                    <a:pt x="2834" y="85"/>
                    <a:pt x="2559" y="43"/>
                  </a:cubicBezTo>
                  <a:cubicBezTo>
                    <a:pt x="2540" y="43"/>
                    <a:pt x="2521" y="42"/>
                    <a:pt x="2503" y="42"/>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5" name="Google Shape;6295;p34"/>
            <p:cNvSpPr/>
            <p:nvPr/>
          </p:nvSpPr>
          <p:spPr>
            <a:xfrm>
              <a:off x="-4075525" y="4015075"/>
              <a:ext cx="79525" cy="109500"/>
            </a:xfrm>
            <a:custGeom>
              <a:rect b="b" l="l" r="r" t="t"/>
              <a:pathLst>
                <a:path extrusionOk="0" h="4380" w="3181">
                  <a:moveTo>
                    <a:pt x="932" y="1"/>
                  </a:moveTo>
                  <a:cubicBezTo>
                    <a:pt x="832" y="1"/>
                    <a:pt x="730" y="52"/>
                    <a:pt x="678" y="144"/>
                  </a:cubicBezTo>
                  <a:cubicBezTo>
                    <a:pt x="847" y="631"/>
                    <a:pt x="1" y="990"/>
                    <a:pt x="762" y="1392"/>
                  </a:cubicBezTo>
                  <a:cubicBezTo>
                    <a:pt x="1101" y="1392"/>
                    <a:pt x="1143" y="990"/>
                    <a:pt x="1566" y="969"/>
                  </a:cubicBezTo>
                  <a:lnTo>
                    <a:pt x="1566" y="969"/>
                  </a:lnTo>
                  <a:cubicBezTo>
                    <a:pt x="974" y="1942"/>
                    <a:pt x="1926" y="3168"/>
                    <a:pt x="657" y="3866"/>
                  </a:cubicBezTo>
                  <a:cubicBezTo>
                    <a:pt x="635" y="3930"/>
                    <a:pt x="635" y="4014"/>
                    <a:pt x="657" y="4099"/>
                  </a:cubicBezTo>
                  <a:cubicBezTo>
                    <a:pt x="929" y="4297"/>
                    <a:pt x="1153" y="4380"/>
                    <a:pt x="1337" y="4380"/>
                  </a:cubicBezTo>
                  <a:cubicBezTo>
                    <a:pt x="1883" y="4380"/>
                    <a:pt x="2084" y="3653"/>
                    <a:pt x="2179" y="3020"/>
                  </a:cubicBezTo>
                  <a:cubicBezTo>
                    <a:pt x="2472" y="1809"/>
                    <a:pt x="3180" y="21"/>
                    <a:pt x="1554" y="21"/>
                  </a:cubicBezTo>
                  <a:cubicBezTo>
                    <a:pt x="1420" y="21"/>
                    <a:pt x="1269" y="34"/>
                    <a:pt x="1101" y="60"/>
                  </a:cubicBezTo>
                  <a:cubicBezTo>
                    <a:pt x="1053" y="20"/>
                    <a:pt x="993" y="1"/>
                    <a:pt x="932"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6" name="Google Shape;6296;p34"/>
            <p:cNvSpPr/>
            <p:nvPr/>
          </p:nvSpPr>
          <p:spPr>
            <a:xfrm>
              <a:off x="-3656075" y="4066250"/>
              <a:ext cx="123600" cy="94975"/>
            </a:xfrm>
            <a:custGeom>
              <a:rect b="b" l="l" r="r" t="t"/>
              <a:pathLst>
                <a:path extrusionOk="0" h="3799" w="4944">
                  <a:moveTo>
                    <a:pt x="4753" y="1"/>
                  </a:moveTo>
                  <a:lnTo>
                    <a:pt x="4626" y="43"/>
                  </a:lnTo>
                  <a:cubicBezTo>
                    <a:pt x="4245" y="466"/>
                    <a:pt x="4267" y="1100"/>
                    <a:pt x="3696" y="1439"/>
                  </a:cubicBezTo>
                  <a:cubicBezTo>
                    <a:pt x="3548" y="1650"/>
                    <a:pt x="3548" y="1967"/>
                    <a:pt x="3188" y="2031"/>
                  </a:cubicBezTo>
                  <a:cubicBezTo>
                    <a:pt x="2612" y="2142"/>
                    <a:pt x="2509" y="3151"/>
                    <a:pt x="1977" y="3151"/>
                  </a:cubicBezTo>
                  <a:cubicBezTo>
                    <a:pt x="1903" y="3151"/>
                    <a:pt x="1821" y="3132"/>
                    <a:pt x="1729" y="3088"/>
                  </a:cubicBezTo>
                  <a:cubicBezTo>
                    <a:pt x="1327" y="2771"/>
                    <a:pt x="2046" y="2708"/>
                    <a:pt x="2088" y="2433"/>
                  </a:cubicBezTo>
                  <a:cubicBezTo>
                    <a:pt x="2131" y="2073"/>
                    <a:pt x="2702" y="1756"/>
                    <a:pt x="2215" y="1375"/>
                  </a:cubicBezTo>
                  <a:lnTo>
                    <a:pt x="2215" y="1375"/>
                  </a:lnTo>
                  <a:cubicBezTo>
                    <a:pt x="0" y="2673"/>
                    <a:pt x="312" y="3799"/>
                    <a:pt x="1403" y="3799"/>
                  </a:cubicBezTo>
                  <a:cubicBezTo>
                    <a:pt x="2376" y="3799"/>
                    <a:pt x="3967" y="2906"/>
                    <a:pt x="4943" y="445"/>
                  </a:cubicBezTo>
                  <a:cubicBezTo>
                    <a:pt x="4859" y="297"/>
                    <a:pt x="4943" y="106"/>
                    <a:pt x="4753"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7" name="Google Shape;6297;p34"/>
            <p:cNvSpPr/>
            <p:nvPr/>
          </p:nvSpPr>
          <p:spPr>
            <a:xfrm>
              <a:off x="-3192525" y="3784975"/>
              <a:ext cx="77750" cy="81700"/>
            </a:xfrm>
            <a:custGeom>
              <a:rect b="b" l="l" r="r" t="t"/>
              <a:pathLst>
                <a:path extrusionOk="0" h="3268" w="3110">
                  <a:moveTo>
                    <a:pt x="2475" y="0"/>
                  </a:moveTo>
                  <a:cubicBezTo>
                    <a:pt x="1439" y="465"/>
                    <a:pt x="550" y="1058"/>
                    <a:pt x="191" y="2073"/>
                  </a:cubicBezTo>
                  <a:cubicBezTo>
                    <a:pt x="466" y="2390"/>
                    <a:pt x="149" y="2580"/>
                    <a:pt x="0" y="2813"/>
                  </a:cubicBezTo>
                  <a:cubicBezTo>
                    <a:pt x="88" y="3155"/>
                    <a:pt x="209" y="3268"/>
                    <a:pt x="345" y="3268"/>
                  </a:cubicBezTo>
                  <a:cubicBezTo>
                    <a:pt x="538" y="3268"/>
                    <a:pt x="763" y="3043"/>
                    <a:pt x="973" y="2919"/>
                  </a:cubicBezTo>
                  <a:cubicBezTo>
                    <a:pt x="1418" y="2136"/>
                    <a:pt x="1692" y="1269"/>
                    <a:pt x="2708" y="825"/>
                  </a:cubicBezTo>
                  <a:cubicBezTo>
                    <a:pt x="3109" y="635"/>
                    <a:pt x="2898" y="0"/>
                    <a:pt x="2475"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8" name="Google Shape;6298;p34"/>
            <p:cNvSpPr/>
            <p:nvPr/>
          </p:nvSpPr>
          <p:spPr>
            <a:xfrm>
              <a:off x="-4032675" y="4028700"/>
              <a:ext cx="35975" cy="92575"/>
            </a:xfrm>
            <a:custGeom>
              <a:rect b="b" l="l" r="r" t="t"/>
              <a:pathLst>
                <a:path extrusionOk="0" h="3703" w="1439">
                  <a:moveTo>
                    <a:pt x="846" y="1"/>
                  </a:moveTo>
                  <a:lnTo>
                    <a:pt x="613" y="86"/>
                  </a:lnTo>
                  <a:cubicBezTo>
                    <a:pt x="909" y="910"/>
                    <a:pt x="169" y="1629"/>
                    <a:pt x="296" y="2412"/>
                  </a:cubicBezTo>
                  <a:cubicBezTo>
                    <a:pt x="212" y="2877"/>
                    <a:pt x="0" y="3385"/>
                    <a:pt x="635" y="3702"/>
                  </a:cubicBezTo>
                  <a:cubicBezTo>
                    <a:pt x="656" y="3110"/>
                    <a:pt x="1396" y="2729"/>
                    <a:pt x="1248" y="2095"/>
                  </a:cubicBezTo>
                  <a:cubicBezTo>
                    <a:pt x="1417" y="1841"/>
                    <a:pt x="1206" y="1524"/>
                    <a:pt x="1417" y="1270"/>
                  </a:cubicBezTo>
                  <a:cubicBezTo>
                    <a:pt x="1438" y="783"/>
                    <a:pt x="1227" y="318"/>
                    <a:pt x="846"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9" name="Google Shape;6299;p34"/>
            <p:cNvSpPr/>
            <p:nvPr/>
          </p:nvSpPr>
          <p:spPr>
            <a:xfrm>
              <a:off x="-3468000" y="3868500"/>
              <a:ext cx="80850" cy="79200"/>
            </a:xfrm>
            <a:custGeom>
              <a:rect b="b" l="l" r="r" t="t"/>
              <a:pathLst>
                <a:path extrusionOk="0" h="3168" w="3234">
                  <a:moveTo>
                    <a:pt x="2623" y="1"/>
                  </a:moveTo>
                  <a:cubicBezTo>
                    <a:pt x="1079" y="1164"/>
                    <a:pt x="2221" y="2031"/>
                    <a:pt x="1037" y="2369"/>
                  </a:cubicBezTo>
                  <a:cubicBezTo>
                    <a:pt x="656" y="2539"/>
                    <a:pt x="233" y="2666"/>
                    <a:pt x="1" y="3025"/>
                  </a:cubicBezTo>
                  <a:cubicBezTo>
                    <a:pt x="192" y="3123"/>
                    <a:pt x="387" y="3168"/>
                    <a:pt x="581" y="3168"/>
                  </a:cubicBezTo>
                  <a:cubicBezTo>
                    <a:pt x="1935" y="3168"/>
                    <a:pt x="3234" y="1018"/>
                    <a:pt x="2623"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0" name="Google Shape;6300;p34"/>
            <p:cNvSpPr/>
            <p:nvPr/>
          </p:nvSpPr>
          <p:spPr>
            <a:xfrm>
              <a:off x="-2837750" y="3784450"/>
              <a:ext cx="50250" cy="92000"/>
            </a:xfrm>
            <a:custGeom>
              <a:rect b="b" l="l" r="r" t="t"/>
              <a:pathLst>
                <a:path extrusionOk="0" h="3680" w="2010">
                  <a:moveTo>
                    <a:pt x="1947" y="0"/>
                  </a:moveTo>
                  <a:cubicBezTo>
                    <a:pt x="995" y="360"/>
                    <a:pt x="1" y="2115"/>
                    <a:pt x="466" y="2876"/>
                  </a:cubicBezTo>
                  <a:cubicBezTo>
                    <a:pt x="508" y="3320"/>
                    <a:pt x="572" y="3468"/>
                    <a:pt x="1037" y="3680"/>
                  </a:cubicBezTo>
                  <a:cubicBezTo>
                    <a:pt x="1312" y="3299"/>
                    <a:pt x="678" y="3130"/>
                    <a:pt x="1375" y="2728"/>
                  </a:cubicBezTo>
                  <a:cubicBezTo>
                    <a:pt x="1820" y="2200"/>
                    <a:pt x="1143" y="1438"/>
                    <a:pt x="1545" y="804"/>
                  </a:cubicBezTo>
                  <a:cubicBezTo>
                    <a:pt x="1629" y="529"/>
                    <a:pt x="2010" y="338"/>
                    <a:pt x="1947"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1" name="Google Shape;6301;p34"/>
            <p:cNvSpPr/>
            <p:nvPr/>
          </p:nvSpPr>
          <p:spPr>
            <a:xfrm>
              <a:off x="-3664150" y="4085275"/>
              <a:ext cx="78800" cy="85150"/>
            </a:xfrm>
            <a:custGeom>
              <a:rect b="b" l="l" r="r" t="t"/>
              <a:pathLst>
                <a:path extrusionOk="0" h="3406" w="3152">
                  <a:moveTo>
                    <a:pt x="2623" y="1"/>
                  </a:moveTo>
                  <a:cubicBezTo>
                    <a:pt x="1861" y="403"/>
                    <a:pt x="1544" y="1185"/>
                    <a:pt x="825" y="1629"/>
                  </a:cubicBezTo>
                  <a:cubicBezTo>
                    <a:pt x="85" y="2264"/>
                    <a:pt x="317" y="2814"/>
                    <a:pt x="973" y="3406"/>
                  </a:cubicBezTo>
                  <a:cubicBezTo>
                    <a:pt x="1036" y="3229"/>
                    <a:pt x="1140" y="3174"/>
                    <a:pt x="1264" y="3174"/>
                  </a:cubicBezTo>
                  <a:cubicBezTo>
                    <a:pt x="1470" y="3174"/>
                    <a:pt x="1729" y="3325"/>
                    <a:pt x="1942" y="3325"/>
                  </a:cubicBezTo>
                  <a:cubicBezTo>
                    <a:pt x="2076" y="3325"/>
                    <a:pt x="2191" y="3265"/>
                    <a:pt x="2263" y="3068"/>
                  </a:cubicBezTo>
                  <a:cubicBezTo>
                    <a:pt x="0" y="2898"/>
                    <a:pt x="1650" y="1185"/>
                    <a:pt x="2644" y="657"/>
                  </a:cubicBezTo>
                  <a:lnTo>
                    <a:pt x="2750" y="572"/>
                  </a:lnTo>
                  <a:cubicBezTo>
                    <a:pt x="2834" y="360"/>
                    <a:pt x="3151" y="128"/>
                    <a:pt x="2623"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2" name="Google Shape;6302;p34"/>
            <p:cNvSpPr/>
            <p:nvPr/>
          </p:nvSpPr>
          <p:spPr>
            <a:xfrm>
              <a:off x="-4320725" y="4022125"/>
              <a:ext cx="49075" cy="80125"/>
            </a:xfrm>
            <a:custGeom>
              <a:rect b="b" l="l" r="r" t="t"/>
              <a:pathLst>
                <a:path extrusionOk="0" h="3205" w="1963">
                  <a:moveTo>
                    <a:pt x="1249" y="1"/>
                  </a:moveTo>
                  <a:cubicBezTo>
                    <a:pt x="1077" y="1"/>
                    <a:pt x="950" y="90"/>
                    <a:pt x="990" y="327"/>
                  </a:cubicBezTo>
                  <a:cubicBezTo>
                    <a:pt x="1095" y="1152"/>
                    <a:pt x="461" y="1766"/>
                    <a:pt x="419" y="2506"/>
                  </a:cubicBezTo>
                  <a:cubicBezTo>
                    <a:pt x="1" y="2952"/>
                    <a:pt x="271" y="3205"/>
                    <a:pt x="637" y="3205"/>
                  </a:cubicBezTo>
                  <a:cubicBezTo>
                    <a:pt x="827" y="3205"/>
                    <a:pt x="1042" y="3137"/>
                    <a:pt x="1201" y="2992"/>
                  </a:cubicBezTo>
                  <a:cubicBezTo>
                    <a:pt x="1074" y="2315"/>
                    <a:pt x="1962" y="1892"/>
                    <a:pt x="1814" y="1216"/>
                  </a:cubicBezTo>
                  <a:cubicBezTo>
                    <a:pt x="1920" y="920"/>
                    <a:pt x="1920" y="581"/>
                    <a:pt x="1836" y="264"/>
                  </a:cubicBezTo>
                  <a:cubicBezTo>
                    <a:pt x="1700" y="117"/>
                    <a:pt x="1445" y="1"/>
                    <a:pt x="1249"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3" name="Google Shape;6303;p34"/>
            <p:cNvSpPr/>
            <p:nvPr/>
          </p:nvSpPr>
          <p:spPr>
            <a:xfrm>
              <a:off x="-3802900" y="3939125"/>
              <a:ext cx="50475" cy="79625"/>
            </a:xfrm>
            <a:custGeom>
              <a:rect b="b" l="l" r="r" t="t"/>
              <a:pathLst>
                <a:path extrusionOk="0" h="3185" w="2019">
                  <a:moveTo>
                    <a:pt x="1673" y="0"/>
                  </a:moveTo>
                  <a:cubicBezTo>
                    <a:pt x="1055" y="0"/>
                    <a:pt x="0" y="2467"/>
                    <a:pt x="51" y="2928"/>
                  </a:cubicBezTo>
                  <a:cubicBezTo>
                    <a:pt x="142" y="3110"/>
                    <a:pt x="295" y="3184"/>
                    <a:pt x="464" y="3184"/>
                  </a:cubicBezTo>
                  <a:cubicBezTo>
                    <a:pt x="845" y="3184"/>
                    <a:pt x="1306" y="2808"/>
                    <a:pt x="1320" y="2442"/>
                  </a:cubicBezTo>
                  <a:cubicBezTo>
                    <a:pt x="1045" y="1279"/>
                    <a:pt x="1532" y="1363"/>
                    <a:pt x="2018" y="475"/>
                  </a:cubicBezTo>
                  <a:cubicBezTo>
                    <a:pt x="1941" y="139"/>
                    <a:pt x="1819" y="0"/>
                    <a:pt x="1673"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4" name="Google Shape;6304;p34"/>
            <p:cNvSpPr/>
            <p:nvPr/>
          </p:nvSpPr>
          <p:spPr>
            <a:xfrm>
              <a:off x="-3005000" y="3965800"/>
              <a:ext cx="47250" cy="59700"/>
            </a:xfrm>
            <a:custGeom>
              <a:rect b="b" l="l" r="r" t="t"/>
              <a:pathLst>
                <a:path extrusionOk="0" h="2388" w="1890">
                  <a:moveTo>
                    <a:pt x="1361" y="0"/>
                  </a:moveTo>
                  <a:cubicBezTo>
                    <a:pt x="1150" y="275"/>
                    <a:pt x="790" y="169"/>
                    <a:pt x="473" y="233"/>
                  </a:cubicBezTo>
                  <a:cubicBezTo>
                    <a:pt x="156" y="444"/>
                    <a:pt x="790" y="719"/>
                    <a:pt x="431" y="952"/>
                  </a:cubicBezTo>
                  <a:cubicBezTo>
                    <a:pt x="152" y="1524"/>
                    <a:pt x="1" y="2388"/>
                    <a:pt x="504" y="2388"/>
                  </a:cubicBezTo>
                  <a:cubicBezTo>
                    <a:pt x="652" y="2388"/>
                    <a:pt x="855" y="2314"/>
                    <a:pt x="1128" y="2136"/>
                  </a:cubicBezTo>
                  <a:cubicBezTo>
                    <a:pt x="1403" y="1988"/>
                    <a:pt x="1361" y="1713"/>
                    <a:pt x="1361" y="1481"/>
                  </a:cubicBezTo>
                  <a:cubicBezTo>
                    <a:pt x="1361" y="952"/>
                    <a:pt x="1551" y="465"/>
                    <a:pt x="1890" y="64"/>
                  </a:cubicBezTo>
                  <a:lnTo>
                    <a:pt x="1361" y="0"/>
                  </a:ln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5" name="Google Shape;6305;p34"/>
            <p:cNvSpPr/>
            <p:nvPr/>
          </p:nvSpPr>
          <p:spPr>
            <a:xfrm>
              <a:off x="-4008900" y="4184075"/>
              <a:ext cx="73525" cy="117600"/>
            </a:xfrm>
            <a:custGeom>
              <a:rect b="b" l="l" r="r" t="t"/>
              <a:pathLst>
                <a:path extrusionOk="0" h="4704" w="2941">
                  <a:moveTo>
                    <a:pt x="2423" y="1"/>
                  </a:moveTo>
                  <a:cubicBezTo>
                    <a:pt x="2379" y="1"/>
                    <a:pt x="2336" y="17"/>
                    <a:pt x="2306" y="46"/>
                  </a:cubicBezTo>
                  <a:cubicBezTo>
                    <a:pt x="952" y="892"/>
                    <a:pt x="1968" y="1780"/>
                    <a:pt x="678" y="2478"/>
                  </a:cubicBezTo>
                  <a:cubicBezTo>
                    <a:pt x="635" y="2880"/>
                    <a:pt x="1" y="3113"/>
                    <a:pt x="255" y="3599"/>
                  </a:cubicBezTo>
                  <a:cubicBezTo>
                    <a:pt x="476" y="4142"/>
                    <a:pt x="639" y="4704"/>
                    <a:pt x="1454" y="4704"/>
                  </a:cubicBezTo>
                  <a:cubicBezTo>
                    <a:pt x="1496" y="4704"/>
                    <a:pt x="1541" y="4702"/>
                    <a:pt x="1587" y="4699"/>
                  </a:cubicBezTo>
                  <a:lnTo>
                    <a:pt x="1587" y="4424"/>
                  </a:lnTo>
                  <a:cubicBezTo>
                    <a:pt x="64" y="3536"/>
                    <a:pt x="2941" y="1632"/>
                    <a:pt x="2560" y="67"/>
                  </a:cubicBezTo>
                  <a:cubicBezTo>
                    <a:pt x="2526" y="22"/>
                    <a:pt x="2474" y="1"/>
                    <a:pt x="2423"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6" name="Google Shape;6306;p34"/>
            <p:cNvSpPr/>
            <p:nvPr/>
          </p:nvSpPr>
          <p:spPr>
            <a:xfrm>
              <a:off x="-4380075" y="4023725"/>
              <a:ext cx="58200" cy="77450"/>
            </a:xfrm>
            <a:custGeom>
              <a:rect b="b" l="l" r="r" t="t"/>
              <a:pathLst>
                <a:path extrusionOk="0" h="3098" w="2328">
                  <a:moveTo>
                    <a:pt x="1071" y="0"/>
                  </a:moveTo>
                  <a:cubicBezTo>
                    <a:pt x="1016" y="0"/>
                    <a:pt x="956" y="16"/>
                    <a:pt x="889" y="52"/>
                  </a:cubicBezTo>
                  <a:cubicBezTo>
                    <a:pt x="656" y="1046"/>
                    <a:pt x="64" y="2103"/>
                    <a:pt x="826" y="3097"/>
                  </a:cubicBezTo>
                  <a:cubicBezTo>
                    <a:pt x="2327" y="2378"/>
                    <a:pt x="1" y="2040"/>
                    <a:pt x="1566" y="1321"/>
                  </a:cubicBezTo>
                  <a:cubicBezTo>
                    <a:pt x="1585" y="1002"/>
                    <a:pt x="1504" y="0"/>
                    <a:pt x="1071"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7" name="Google Shape;6307;p34"/>
            <p:cNvSpPr/>
            <p:nvPr/>
          </p:nvSpPr>
          <p:spPr>
            <a:xfrm>
              <a:off x="-3150750" y="3819575"/>
              <a:ext cx="66650" cy="57425"/>
            </a:xfrm>
            <a:custGeom>
              <a:rect b="b" l="l" r="r" t="t"/>
              <a:pathLst>
                <a:path extrusionOk="0" h="2297" w="2666">
                  <a:moveTo>
                    <a:pt x="2411" y="0"/>
                  </a:moveTo>
                  <a:cubicBezTo>
                    <a:pt x="2247" y="0"/>
                    <a:pt x="2130" y="129"/>
                    <a:pt x="1988" y="224"/>
                  </a:cubicBezTo>
                  <a:cubicBezTo>
                    <a:pt x="1100" y="668"/>
                    <a:pt x="0" y="1281"/>
                    <a:pt x="1058" y="2296"/>
                  </a:cubicBezTo>
                  <a:cubicBezTo>
                    <a:pt x="1692" y="1831"/>
                    <a:pt x="2284" y="1366"/>
                    <a:pt x="2581" y="668"/>
                  </a:cubicBezTo>
                  <a:cubicBezTo>
                    <a:pt x="2644" y="477"/>
                    <a:pt x="2665" y="266"/>
                    <a:pt x="2602" y="54"/>
                  </a:cubicBezTo>
                  <a:cubicBezTo>
                    <a:pt x="2531" y="16"/>
                    <a:pt x="2468" y="0"/>
                    <a:pt x="2411"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8" name="Google Shape;6308;p34"/>
            <p:cNvSpPr/>
            <p:nvPr/>
          </p:nvSpPr>
          <p:spPr>
            <a:xfrm>
              <a:off x="-2983675" y="3995975"/>
              <a:ext cx="51325" cy="61325"/>
            </a:xfrm>
            <a:custGeom>
              <a:rect b="b" l="l" r="r" t="t"/>
              <a:pathLst>
                <a:path extrusionOk="0" h="2453" w="2053">
                  <a:moveTo>
                    <a:pt x="1471" y="1"/>
                  </a:moveTo>
                  <a:cubicBezTo>
                    <a:pt x="950" y="1"/>
                    <a:pt x="923" y="745"/>
                    <a:pt x="677" y="1183"/>
                  </a:cubicBezTo>
                  <a:cubicBezTo>
                    <a:pt x="466" y="1585"/>
                    <a:pt x="1" y="1923"/>
                    <a:pt x="318" y="2452"/>
                  </a:cubicBezTo>
                  <a:cubicBezTo>
                    <a:pt x="1291" y="2050"/>
                    <a:pt x="2052" y="1120"/>
                    <a:pt x="1862" y="104"/>
                  </a:cubicBezTo>
                  <a:cubicBezTo>
                    <a:pt x="1706" y="32"/>
                    <a:pt x="1578" y="1"/>
                    <a:pt x="1471"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9" name="Google Shape;6309;p34"/>
            <p:cNvSpPr/>
            <p:nvPr/>
          </p:nvSpPr>
          <p:spPr>
            <a:xfrm>
              <a:off x="-3342675" y="3981125"/>
              <a:ext cx="38075" cy="76700"/>
            </a:xfrm>
            <a:custGeom>
              <a:rect b="b" l="l" r="r" t="t"/>
              <a:pathLst>
                <a:path extrusionOk="0" h="3068" w="1523">
                  <a:moveTo>
                    <a:pt x="1502" y="1"/>
                  </a:moveTo>
                  <a:lnTo>
                    <a:pt x="1502" y="1"/>
                  </a:lnTo>
                  <a:cubicBezTo>
                    <a:pt x="529" y="64"/>
                    <a:pt x="0" y="2031"/>
                    <a:pt x="169" y="2898"/>
                  </a:cubicBezTo>
                  <a:cubicBezTo>
                    <a:pt x="127" y="3025"/>
                    <a:pt x="190" y="3067"/>
                    <a:pt x="338" y="3067"/>
                  </a:cubicBezTo>
                  <a:cubicBezTo>
                    <a:pt x="1100" y="2285"/>
                    <a:pt x="677" y="910"/>
                    <a:pt x="1523" y="64"/>
                  </a:cubicBezTo>
                  <a:cubicBezTo>
                    <a:pt x="1481" y="43"/>
                    <a:pt x="1481" y="22"/>
                    <a:pt x="1502"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0" name="Google Shape;6310;p34"/>
            <p:cNvSpPr/>
            <p:nvPr/>
          </p:nvSpPr>
          <p:spPr>
            <a:xfrm>
              <a:off x="-3610225" y="4065725"/>
              <a:ext cx="50250" cy="71925"/>
            </a:xfrm>
            <a:custGeom>
              <a:rect b="b" l="l" r="r" t="t"/>
              <a:pathLst>
                <a:path extrusionOk="0" h="2877" w="2010">
                  <a:moveTo>
                    <a:pt x="1608" y="0"/>
                  </a:moveTo>
                  <a:cubicBezTo>
                    <a:pt x="1100" y="0"/>
                    <a:pt x="931" y="360"/>
                    <a:pt x="656" y="614"/>
                  </a:cubicBezTo>
                  <a:cubicBezTo>
                    <a:pt x="910" y="931"/>
                    <a:pt x="720" y="1185"/>
                    <a:pt x="487" y="1439"/>
                  </a:cubicBezTo>
                  <a:cubicBezTo>
                    <a:pt x="487" y="1777"/>
                    <a:pt x="0" y="2010"/>
                    <a:pt x="106" y="2390"/>
                  </a:cubicBezTo>
                  <a:cubicBezTo>
                    <a:pt x="402" y="2496"/>
                    <a:pt x="656" y="2644"/>
                    <a:pt x="868" y="2877"/>
                  </a:cubicBezTo>
                  <a:cubicBezTo>
                    <a:pt x="1164" y="2750"/>
                    <a:pt x="910" y="2263"/>
                    <a:pt x="1396" y="2242"/>
                  </a:cubicBezTo>
                  <a:cubicBezTo>
                    <a:pt x="2010" y="2200"/>
                    <a:pt x="1967" y="1798"/>
                    <a:pt x="1967" y="1417"/>
                  </a:cubicBezTo>
                  <a:cubicBezTo>
                    <a:pt x="1896" y="1376"/>
                    <a:pt x="1836" y="1359"/>
                    <a:pt x="1783" y="1359"/>
                  </a:cubicBezTo>
                  <a:cubicBezTo>
                    <a:pt x="1565" y="1359"/>
                    <a:pt x="1461" y="1641"/>
                    <a:pt x="1206" y="1692"/>
                  </a:cubicBezTo>
                  <a:cubicBezTo>
                    <a:pt x="1375" y="1142"/>
                    <a:pt x="1925" y="487"/>
                    <a:pt x="1608"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1" name="Google Shape;6311;p34"/>
            <p:cNvSpPr/>
            <p:nvPr/>
          </p:nvSpPr>
          <p:spPr>
            <a:xfrm>
              <a:off x="-4320850" y="4008100"/>
              <a:ext cx="48425" cy="76925"/>
            </a:xfrm>
            <a:custGeom>
              <a:rect b="b" l="l" r="r" t="t"/>
              <a:pathLst>
                <a:path extrusionOk="0" h="3077" w="1937">
                  <a:moveTo>
                    <a:pt x="1058" y="0"/>
                  </a:moveTo>
                  <a:cubicBezTo>
                    <a:pt x="720" y="423"/>
                    <a:pt x="1" y="804"/>
                    <a:pt x="783" y="1417"/>
                  </a:cubicBezTo>
                  <a:cubicBezTo>
                    <a:pt x="149" y="1861"/>
                    <a:pt x="635" y="2559"/>
                    <a:pt x="318" y="3067"/>
                  </a:cubicBezTo>
                  <a:cubicBezTo>
                    <a:pt x="356" y="3074"/>
                    <a:pt x="390" y="3077"/>
                    <a:pt x="420" y="3077"/>
                  </a:cubicBezTo>
                  <a:cubicBezTo>
                    <a:pt x="951" y="3077"/>
                    <a:pt x="415" y="2082"/>
                    <a:pt x="995" y="1882"/>
                  </a:cubicBezTo>
                  <a:cubicBezTo>
                    <a:pt x="1936" y="1555"/>
                    <a:pt x="540" y="653"/>
                    <a:pt x="1504" y="653"/>
                  </a:cubicBezTo>
                  <a:cubicBezTo>
                    <a:pt x="1536" y="653"/>
                    <a:pt x="1571" y="654"/>
                    <a:pt x="1608" y="656"/>
                  </a:cubicBezTo>
                  <a:cubicBezTo>
                    <a:pt x="1418" y="465"/>
                    <a:pt x="1439" y="106"/>
                    <a:pt x="1058"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2" name="Google Shape;6312;p34"/>
            <p:cNvSpPr/>
            <p:nvPr/>
          </p:nvSpPr>
          <p:spPr>
            <a:xfrm>
              <a:off x="-3157100" y="3824600"/>
              <a:ext cx="60825" cy="59675"/>
            </a:xfrm>
            <a:custGeom>
              <a:rect b="b" l="l" r="r" t="t"/>
              <a:pathLst>
                <a:path extrusionOk="0" h="2387" w="2433">
                  <a:moveTo>
                    <a:pt x="1943" y="0"/>
                  </a:moveTo>
                  <a:cubicBezTo>
                    <a:pt x="1068" y="0"/>
                    <a:pt x="54" y="1187"/>
                    <a:pt x="1" y="1841"/>
                  </a:cubicBezTo>
                  <a:cubicBezTo>
                    <a:pt x="167" y="2091"/>
                    <a:pt x="543" y="2387"/>
                    <a:pt x="872" y="2387"/>
                  </a:cubicBezTo>
                  <a:cubicBezTo>
                    <a:pt x="1044" y="2387"/>
                    <a:pt x="1203" y="2306"/>
                    <a:pt x="1312" y="2095"/>
                  </a:cubicBezTo>
                  <a:cubicBezTo>
                    <a:pt x="635" y="805"/>
                    <a:pt x="1523" y="868"/>
                    <a:pt x="2433" y="149"/>
                  </a:cubicBezTo>
                  <a:cubicBezTo>
                    <a:pt x="2280" y="46"/>
                    <a:pt x="2114" y="0"/>
                    <a:pt x="1943"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3" name="Google Shape;6313;p34"/>
            <p:cNvSpPr/>
            <p:nvPr/>
          </p:nvSpPr>
          <p:spPr>
            <a:xfrm>
              <a:off x="-3810725" y="4004925"/>
              <a:ext cx="59875" cy="39200"/>
            </a:xfrm>
            <a:custGeom>
              <a:rect b="b" l="l" r="r" t="t"/>
              <a:pathLst>
                <a:path extrusionOk="0" h="1568" w="2395">
                  <a:moveTo>
                    <a:pt x="1443" y="0"/>
                  </a:moveTo>
                  <a:cubicBezTo>
                    <a:pt x="1231" y="275"/>
                    <a:pt x="851" y="360"/>
                    <a:pt x="534" y="487"/>
                  </a:cubicBezTo>
                  <a:cubicBezTo>
                    <a:pt x="0" y="917"/>
                    <a:pt x="1218" y="1567"/>
                    <a:pt x="1600" y="1567"/>
                  </a:cubicBezTo>
                  <a:cubicBezTo>
                    <a:pt x="1612" y="1567"/>
                    <a:pt x="1623" y="1567"/>
                    <a:pt x="1633" y="1565"/>
                  </a:cubicBezTo>
                  <a:cubicBezTo>
                    <a:pt x="851" y="867"/>
                    <a:pt x="2183" y="1079"/>
                    <a:pt x="2395" y="487"/>
                  </a:cubicBezTo>
                  <a:cubicBezTo>
                    <a:pt x="2099" y="296"/>
                    <a:pt x="1781" y="127"/>
                    <a:pt x="1443"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4" name="Google Shape;6314;p34"/>
            <p:cNvSpPr/>
            <p:nvPr/>
          </p:nvSpPr>
          <p:spPr>
            <a:xfrm>
              <a:off x="-4078925" y="4088975"/>
              <a:ext cx="62125" cy="43925"/>
            </a:xfrm>
            <a:custGeom>
              <a:rect b="b" l="l" r="r" t="t"/>
              <a:pathLst>
                <a:path extrusionOk="0" h="1757" w="2485">
                  <a:moveTo>
                    <a:pt x="2146" y="1"/>
                  </a:moveTo>
                  <a:cubicBezTo>
                    <a:pt x="1828" y="479"/>
                    <a:pt x="1977" y="1268"/>
                    <a:pt x="1519" y="1268"/>
                  </a:cubicBezTo>
                  <a:cubicBezTo>
                    <a:pt x="1369" y="1268"/>
                    <a:pt x="1154" y="1183"/>
                    <a:pt x="835" y="974"/>
                  </a:cubicBezTo>
                  <a:cubicBezTo>
                    <a:pt x="766" y="945"/>
                    <a:pt x="699" y="932"/>
                    <a:pt x="635" y="932"/>
                  </a:cubicBezTo>
                  <a:cubicBezTo>
                    <a:pt x="235" y="932"/>
                    <a:pt x="0" y="1444"/>
                    <a:pt x="475" y="1608"/>
                  </a:cubicBezTo>
                  <a:cubicBezTo>
                    <a:pt x="604" y="1685"/>
                    <a:pt x="742" y="1700"/>
                    <a:pt x="883" y="1700"/>
                  </a:cubicBezTo>
                  <a:cubicBezTo>
                    <a:pt x="970" y="1700"/>
                    <a:pt x="1058" y="1694"/>
                    <a:pt x="1144" y="1694"/>
                  </a:cubicBezTo>
                  <a:cubicBezTo>
                    <a:pt x="1264" y="1694"/>
                    <a:pt x="1381" y="1705"/>
                    <a:pt x="1491" y="1756"/>
                  </a:cubicBezTo>
                  <a:cubicBezTo>
                    <a:pt x="1871" y="1672"/>
                    <a:pt x="2336" y="1735"/>
                    <a:pt x="2485" y="1291"/>
                  </a:cubicBezTo>
                  <a:cubicBezTo>
                    <a:pt x="2210" y="910"/>
                    <a:pt x="2104" y="466"/>
                    <a:pt x="2146"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5" name="Google Shape;6315;p34"/>
            <p:cNvSpPr/>
            <p:nvPr/>
          </p:nvSpPr>
          <p:spPr>
            <a:xfrm>
              <a:off x="-4088725" y="4028700"/>
              <a:ext cx="30150" cy="60850"/>
            </a:xfrm>
            <a:custGeom>
              <a:rect b="b" l="l" r="r" t="t"/>
              <a:pathLst>
                <a:path extrusionOk="0" h="2434" w="1206">
                  <a:moveTo>
                    <a:pt x="677" y="1"/>
                  </a:moveTo>
                  <a:cubicBezTo>
                    <a:pt x="360" y="339"/>
                    <a:pt x="85" y="678"/>
                    <a:pt x="85" y="1143"/>
                  </a:cubicBezTo>
                  <a:cubicBezTo>
                    <a:pt x="0" y="1566"/>
                    <a:pt x="0" y="2010"/>
                    <a:pt x="106" y="2433"/>
                  </a:cubicBezTo>
                  <a:cubicBezTo>
                    <a:pt x="825" y="2433"/>
                    <a:pt x="614" y="1820"/>
                    <a:pt x="931" y="1524"/>
                  </a:cubicBezTo>
                  <a:cubicBezTo>
                    <a:pt x="1142" y="1101"/>
                    <a:pt x="1206" y="318"/>
                    <a:pt x="677"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6" name="Google Shape;6316;p34"/>
            <p:cNvSpPr/>
            <p:nvPr/>
          </p:nvSpPr>
          <p:spPr>
            <a:xfrm>
              <a:off x="-3951800" y="4181950"/>
              <a:ext cx="52900" cy="22325"/>
            </a:xfrm>
            <a:custGeom>
              <a:rect b="b" l="l" r="r" t="t"/>
              <a:pathLst>
                <a:path extrusionOk="0" h="893" w="2116">
                  <a:moveTo>
                    <a:pt x="1023" y="1"/>
                  </a:moveTo>
                  <a:cubicBezTo>
                    <a:pt x="742" y="1"/>
                    <a:pt x="403" y="46"/>
                    <a:pt x="1" y="131"/>
                  </a:cubicBezTo>
                  <a:lnTo>
                    <a:pt x="191" y="173"/>
                  </a:lnTo>
                  <a:cubicBezTo>
                    <a:pt x="237" y="826"/>
                    <a:pt x="871" y="891"/>
                    <a:pt x="1467" y="891"/>
                  </a:cubicBezTo>
                  <a:cubicBezTo>
                    <a:pt x="1614" y="891"/>
                    <a:pt x="1758" y="887"/>
                    <a:pt x="1891" y="887"/>
                  </a:cubicBezTo>
                  <a:cubicBezTo>
                    <a:pt x="1971" y="887"/>
                    <a:pt x="2047" y="888"/>
                    <a:pt x="2116" y="893"/>
                  </a:cubicBezTo>
                  <a:cubicBezTo>
                    <a:pt x="2056" y="275"/>
                    <a:pt x="1717" y="1"/>
                    <a:pt x="1023"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7" name="Google Shape;6317;p34"/>
            <p:cNvSpPr/>
            <p:nvPr/>
          </p:nvSpPr>
          <p:spPr>
            <a:xfrm>
              <a:off x="-4357850" y="4008175"/>
              <a:ext cx="34300" cy="48575"/>
            </a:xfrm>
            <a:custGeom>
              <a:rect b="b" l="l" r="r" t="t"/>
              <a:pathLst>
                <a:path extrusionOk="0" h="1943" w="1372">
                  <a:moveTo>
                    <a:pt x="628" y="0"/>
                  </a:moveTo>
                  <a:cubicBezTo>
                    <a:pt x="542" y="0"/>
                    <a:pt x="440" y="19"/>
                    <a:pt x="317" y="61"/>
                  </a:cubicBezTo>
                  <a:cubicBezTo>
                    <a:pt x="381" y="336"/>
                    <a:pt x="0" y="420"/>
                    <a:pt x="0" y="674"/>
                  </a:cubicBezTo>
                  <a:cubicBezTo>
                    <a:pt x="529" y="970"/>
                    <a:pt x="360" y="1541"/>
                    <a:pt x="677" y="1943"/>
                  </a:cubicBezTo>
                  <a:cubicBezTo>
                    <a:pt x="829" y="1431"/>
                    <a:pt x="1372" y="0"/>
                    <a:pt x="628"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8" name="Google Shape;6318;p34"/>
            <p:cNvSpPr/>
            <p:nvPr/>
          </p:nvSpPr>
          <p:spPr>
            <a:xfrm>
              <a:off x="-2967275" y="3970025"/>
              <a:ext cx="35450" cy="55550"/>
            </a:xfrm>
            <a:custGeom>
              <a:rect b="b" l="l" r="r" t="t"/>
              <a:pathLst>
                <a:path extrusionOk="0" h="2222" w="1418">
                  <a:moveTo>
                    <a:pt x="571" y="0"/>
                  </a:moveTo>
                  <a:cubicBezTo>
                    <a:pt x="402" y="741"/>
                    <a:pt x="0" y="1439"/>
                    <a:pt x="21" y="2221"/>
                  </a:cubicBezTo>
                  <a:cubicBezTo>
                    <a:pt x="508" y="1925"/>
                    <a:pt x="296" y="1121"/>
                    <a:pt x="1142" y="1100"/>
                  </a:cubicBezTo>
                  <a:cubicBezTo>
                    <a:pt x="1417" y="741"/>
                    <a:pt x="719" y="339"/>
                    <a:pt x="571"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9" name="Google Shape;6319;p34"/>
            <p:cNvSpPr/>
            <p:nvPr/>
          </p:nvSpPr>
          <p:spPr>
            <a:xfrm>
              <a:off x="-4085025" y="4065200"/>
              <a:ext cx="28575" cy="56600"/>
            </a:xfrm>
            <a:custGeom>
              <a:rect b="b" l="l" r="r" t="t"/>
              <a:pathLst>
                <a:path extrusionOk="0" h="2264" w="1143">
                  <a:moveTo>
                    <a:pt x="550" y="0"/>
                  </a:moveTo>
                  <a:lnTo>
                    <a:pt x="550" y="0"/>
                  </a:lnTo>
                  <a:cubicBezTo>
                    <a:pt x="169" y="233"/>
                    <a:pt x="571" y="783"/>
                    <a:pt x="21" y="952"/>
                  </a:cubicBezTo>
                  <a:lnTo>
                    <a:pt x="0" y="1565"/>
                  </a:lnTo>
                  <a:cubicBezTo>
                    <a:pt x="169" y="1798"/>
                    <a:pt x="21" y="2221"/>
                    <a:pt x="529" y="2263"/>
                  </a:cubicBezTo>
                  <a:cubicBezTo>
                    <a:pt x="677" y="2094"/>
                    <a:pt x="867" y="1988"/>
                    <a:pt x="1079" y="1946"/>
                  </a:cubicBezTo>
                  <a:cubicBezTo>
                    <a:pt x="1142" y="1502"/>
                    <a:pt x="656" y="1227"/>
                    <a:pt x="846" y="762"/>
                  </a:cubicBezTo>
                  <a:cubicBezTo>
                    <a:pt x="952" y="466"/>
                    <a:pt x="825" y="148"/>
                    <a:pt x="550"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0" name="Google Shape;6320;p34"/>
            <p:cNvSpPr/>
            <p:nvPr/>
          </p:nvSpPr>
          <p:spPr>
            <a:xfrm>
              <a:off x="-4325075" y="4084750"/>
              <a:ext cx="34400" cy="32650"/>
            </a:xfrm>
            <a:custGeom>
              <a:rect b="b" l="l" r="r" t="t"/>
              <a:pathLst>
                <a:path extrusionOk="0" h="1306" w="1376">
                  <a:moveTo>
                    <a:pt x="487" y="1"/>
                  </a:moveTo>
                  <a:cubicBezTo>
                    <a:pt x="0" y="360"/>
                    <a:pt x="127" y="826"/>
                    <a:pt x="127" y="1270"/>
                  </a:cubicBezTo>
                  <a:cubicBezTo>
                    <a:pt x="236" y="1294"/>
                    <a:pt x="335" y="1305"/>
                    <a:pt x="425" y="1305"/>
                  </a:cubicBezTo>
                  <a:cubicBezTo>
                    <a:pt x="961" y="1305"/>
                    <a:pt x="1176" y="904"/>
                    <a:pt x="1375" y="487"/>
                  </a:cubicBezTo>
                  <a:cubicBezTo>
                    <a:pt x="1352" y="459"/>
                    <a:pt x="1314" y="448"/>
                    <a:pt x="1265" y="448"/>
                  </a:cubicBezTo>
                  <a:cubicBezTo>
                    <a:pt x="1107" y="448"/>
                    <a:pt x="845" y="561"/>
                    <a:pt x="681" y="561"/>
                  </a:cubicBezTo>
                  <a:cubicBezTo>
                    <a:pt x="516" y="561"/>
                    <a:pt x="449" y="449"/>
                    <a:pt x="677"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1" name="Google Shape;6321;p34"/>
            <p:cNvSpPr/>
            <p:nvPr/>
          </p:nvSpPr>
          <p:spPr>
            <a:xfrm>
              <a:off x="-3991975" y="4205300"/>
              <a:ext cx="34925" cy="43875"/>
            </a:xfrm>
            <a:custGeom>
              <a:rect b="b" l="l" r="r" t="t"/>
              <a:pathLst>
                <a:path extrusionOk="0" h="1755" w="1397">
                  <a:moveTo>
                    <a:pt x="889" y="1"/>
                  </a:moveTo>
                  <a:lnTo>
                    <a:pt x="889" y="1"/>
                  </a:lnTo>
                  <a:cubicBezTo>
                    <a:pt x="339" y="445"/>
                    <a:pt x="360" y="1101"/>
                    <a:pt x="1" y="1629"/>
                  </a:cubicBezTo>
                  <a:cubicBezTo>
                    <a:pt x="115" y="1680"/>
                    <a:pt x="276" y="1754"/>
                    <a:pt x="395" y="1754"/>
                  </a:cubicBezTo>
                  <a:cubicBezTo>
                    <a:pt x="473" y="1754"/>
                    <a:pt x="534" y="1722"/>
                    <a:pt x="550" y="1629"/>
                  </a:cubicBezTo>
                  <a:cubicBezTo>
                    <a:pt x="698" y="1101"/>
                    <a:pt x="1396" y="635"/>
                    <a:pt x="889"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2" name="Google Shape;6322;p34"/>
            <p:cNvSpPr/>
            <p:nvPr/>
          </p:nvSpPr>
          <p:spPr>
            <a:xfrm>
              <a:off x="-3204675" y="3844175"/>
              <a:ext cx="54875" cy="40375"/>
            </a:xfrm>
            <a:custGeom>
              <a:rect b="b" l="l" r="r" t="t"/>
              <a:pathLst>
                <a:path extrusionOk="0" h="1615" w="2195">
                  <a:moveTo>
                    <a:pt x="613" y="1"/>
                  </a:moveTo>
                  <a:cubicBezTo>
                    <a:pt x="0" y="487"/>
                    <a:pt x="402" y="1291"/>
                    <a:pt x="994" y="1608"/>
                  </a:cubicBezTo>
                  <a:cubicBezTo>
                    <a:pt x="1029" y="1612"/>
                    <a:pt x="1069" y="1614"/>
                    <a:pt x="1112" y="1614"/>
                  </a:cubicBezTo>
                  <a:cubicBezTo>
                    <a:pt x="1511" y="1614"/>
                    <a:pt x="2194" y="1432"/>
                    <a:pt x="1946" y="974"/>
                  </a:cubicBezTo>
                  <a:lnTo>
                    <a:pt x="1946" y="974"/>
                  </a:lnTo>
                  <a:cubicBezTo>
                    <a:pt x="1906" y="977"/>
                    <a:pt x="1870" y="979"/>
                    <a:pt x="1837" y="979"/>
                  </a:cubicBezTo>
                  <a:cubicBezTo>
                    <a:pt x="1486" y="979"/>
                    <a:pt x="1508" y="777"/>
                    <a:pt x="1354" y="487"/>
                  </a:cubicBezTo>
                  <a:cubicBezTo>
                    <a:pt x="1350" y="487"/>
                    <a:pt x="1346" y="487"/>
                    <a:pt x="1342" y="487"/>
                  </a:cubicBezTo>
                  <a:cubicBezTo>
                    <a:pt x="1184" y="487"/>
                    <a:pt x="944" y="747"/>
                    <a:pt x="793" y="747"/>
                  </a:cubicBezTo>
                  <a:cubicBezTo>
                    <a:pt x="699" y="747"/>
                    <a:pt x="640" y="646"/>
                    <a:pt x="656" y="318"/>
                  </a:cubicBezTo>
                  <a:cubicBezTo>
                    <a:pt x="740" y="212"/>
                    <a:pt x="719" y="64"/>
                    <a:pt x="613"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3" name="Google Shape;6323;p34"/>
            <p:cNvSpPr/>
            <p:nvPr/>
          </p:nvSpPr>
          <p:spPr>
            <a:xfrm>
              <a:off x="-3765150" y="3931925"/>
              <a:ext cx="57125" cy="40775"/>
            </a:xfrm>
            <a:custGeom>
              <a:rect b="b" l="l" r="r" t="t"/>
              <a:pathLst>
                <a:path extrusionOk="0" h="1631" w="2285">
                  <a:moveTo>
                    <a:pt x="816" y="1"/>
                  </a:moveTo>
                  <a:cubicBezTo>
                    <a:pt x="620" y="1"/>
                    <a:pt x="419" y="151"/>
                    <a:pt x="217" y="151"/>
                  </a:cubicBezTo>
                  <a:cubicBezTo>
                    <a:pt x="208" y="151"/>
                    <a:pt x="200" y="150"/>
                    <a:pt x="191" y="150"/>
                  </a:cubicBezTo>
                  <a:lnTo>
                    <a:pt x="1" y="340"/>
                  </a:lnTo>
                  <a:cubicBezTo>
                    <a:pt x="233" y="361"/>
                    <a:pt x="381" y="467"/>
                    <a:pt x="381" y="678"/>
                  </a:cubicBezTo>
                  <a:cubicBezTo>
                    <a:pt x="762" y="932"/>
                    <a:pt x="1460" y="932"/>
                    <a:pt x="1418" y="1567"/>
                  </a:cubicBezTo>
                  <a:lnTo>
                    <a:pt x="1502" y="1630"/>
                  </a:lnTo>
                  <a:cubicBezTo>
                    <a:pt x="2285" y="1398"/>
                    <a:pt x="1968" y="552"/>
                    <a:pt x="1227" y="509"/>
                  </a:cubicBezTo>
                  <a:cubicBezTo>
                    <a:pt x="1201" y="510"/>
                    <a:pt x="1176" y="511"/>
                    <a:pt x="1153" y="511"/>
                  </a:cubicBezTo>
                  <a:cubicBezTo>
                    <a:pt x="691" y="511"/>
                    <a:pt x="1041" y="312"/>
                    <a:pt x="1122" y="171"/>
                  </a:cubicBezTo>
                  <a:cubicBezTo>
                    <a:pt x="1022" y="43"/>
                    <a:pt x="920" y="1"/>
                    <a:pt x="816"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4" name="Google Shape;6324;p34"/>
            <p:cNvSpPr/>
            <p:nvPr/>
          </p:nvSpPr>
          <p:spPr>
            <a:xfrm>
              <a:off x="-3173325" y="3868500"/>
              <a:ext cx="35275" cy="26000"/>
            </a:xfrm>
            <a:custGeom>
              <a:rect b="b" l="l" r="r" t="t"/>
              <a:pathLst>
                <a:path extrusionOk="0" h="1040" w="1411">
                  <a:moveTo>
                    <a:pt x="692" y="1"/>
                  </a:moveTo>
                  <a:lnTo>
                    <a:pt x="480" y="339"/>
                  </a:lnTo>
                  <a:cubicBezTo>
                    <a:pt x="0" y="769"/>
                    <a:pt x="320" y="1040"/>
                    <a:pt x="718" y="1040"/>
                  </a:cubicBezTo>
                  <a:cubicBezTo>
                    <a:pt x="987" y="1040"/>
                    <a:pt x="1292" y="916"/>
                    <a:pt x="1411" y="635"/>
                  </a:cubicBezTo>
                  <a:cubicBezTo>
                    <a:pt x="1178" y="424"/>
                    <a:pt x="1094" y="64"/>
                    <a:pt x="692"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5" name="Google Shape;6325;p34"/>
            <p:cNvSpPr/>
            <p:nvPr/>
          </p:nvSpPr>
          <p:spPr>
            <a:xfrm>
              <a:off x="-4071825" y="4019150"/>
              <a:ext cx="32825" cy="43025"/>
            </a:xfrm>
            <a:custGeom>
              <a:rect b="b" l="l" r="r" t="t"/>
              <a:pathLst>
                <a:path extrusionOk="0" h="1721" w="1313">
                  <a:moveTo>
                    <a:pt x="404" y="0"/>
                  </a:moveTo>
                  <a:cubicBezTo>
                    <a:pt x="235" y="0"/>
                    <a:pt x="139" y="262"/>
                    <a:pt x="1" y="383"/>
                  </a:cubicBezTo>
                  <a:cubicBezTo>
                    <a:pt x="382" y="785"/>
                    <a:pt x="128" y="1250"/>
                    <a:pt x="191" y="1673"/>
                  </a:cubicBezTo>
                  <a:cubicBezTo>
                    <a:pt x="247" y="1706"/>
                    <a:pt x="302" y="1721"/>
                    <a:pt x="354" y="1721"/>
                  </a:cubicBezTo>
                  <a:cubicBezTo>
                    <a:pt x="602" y="1721"/>
                    <a:pt x="781" y="1396"/>
                    <a:pt x="572" y="1187"/>
                  </a:cubicBezTo>
                  <a:cubicBezTo>
                    <a:pt x="509" y="891"/>
                    <a:pt x="318" y="637"/>
                    <a:pt x="784" y="341"/>
                  </a:cubicBezTo>
                  <a:cubicBezTo>
                    <a:pt x="1312" y="2"/>
                    <a:pt x="635" y="150"/>
                    <a:pt x="530" y="45"/>
                  </a:cubicBezTo>
                  <a:cubicBezTo>
                    <a:pt x="483" y="14"/>
                    <a:pt x="442" y="0"/>
                    <a:pt x="404"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6" name="Google Shape;6326;p34"/>
            <p:cNvSpPr/>
            <p:nvPr/>
          </p:nvSpPr>
          <p:spPr>
            <a:xfrm>
              <a:off x="-3573650" y="4061225"/>
              <a:ext cx="36950" cy="23575"/>
            </a:xfrm>
            <a:custGeom>
              <a:rect b="b" l="l" r="r" t="t"/>
              <a:pathLst>
                <a:path extrusionOk="0" h="943" w="1478">
                  <a:moveTo>
                    <a:pt x="790" y="0"/>
                  </a:moveTo>
                  <a:cubicBezTo>
                    <a:pt x="570" y="0"/>
                    <a:pt x="347" y="59"/>
                    <a:pt x="145" y="180"/>
                  </a:cubicBezTo>
                  <a:lnTo>
                    <a:pt x="145" y="477"/>
                  </a:lnTo>
                  <a:cubicBezTo>
                    <a:pt x="1" y="791"/>
                    <a:pt x="262" y="943"/>
                    <a:pt x="547" y="943"/>
                  </a:cubicBezTo>
                  <a:cubicBezTo>
                    <a:pt x="723" y="943"/>
                    <a:pt x="907" y="885"/>
                    <a:pt x="1012" y="773"/>
                  </a:cubicBezTo>
                  <a:cubicBezTo>
                    <a:pt x="1181" y="603"/>
                    <a:pt x="1097" y="265"/>
                    <a:pt x="1477" y="265"/>
                  </a:cubicBezTo>
                  <a:lnTo>
                    <a:pt x="1477" y="202"/>
                  </a:lnTo>
                  <a:cubicBezTo>
                    <a:pt x="1268" y="69"/>
                    <a:pt x="1030" y="0"/>
                    <a:pt x="790"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7" name="Google Shape;6327;p34"/>
            <p:cNvSpPr/>
            <p:nvPr/>
          </p:nvSpPr>
          <p:spPr>
            <a:xfrm>
              <a:off x="-3119550" y="3796875"/>
              <a:ext cx="38625" cy="31475"/>
            </a:xfrm>
            <a:custGeom>
              <a:rect b="b" l="l" r="r" t="t"/>
              <a:pathLst>
                <a:path extrusionOk="0" h="1259" w="1545">
                  <a:moveTo>
                    <a:pt x="1054" y="1"/>
                  </a:moveTo>
                  <a:cubicBezTo>
                    <a:pt x="988" y="1"/>
                    <a:pt x="907" y="51"/>
                    <a:pt x="804" y="180"/>
                  </a:cubicBezTo>
                  <a:cubicBezTo>
                    <a:pt x="846" y="730"/>
                    <a:pt x="21" y="772"/>
                    <a:pt x="0" y="1258"/>
                  </a:cubicBezTo>
                  <a:lnTo>
                    <a:pt x="931" y="1258"/>
                  </a:lnTo>
                  <a:cubicBezTo>
                    <a:pt x="1163" y="1047"/>
                    <a:pt x="1544" y="814"/>
                    <a:pt x="1333" y="455"/>
                  </a:cubicBezTo>
                  <a:cubicBezTo>
                    <a:pt x="1274" y="264"/>
                    <a:pt x="1205" y="1"/>
                    <a:pt x="1054"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8" name="Google Shape;6328;p34"/>
            <p:cNvSpPr/>
            <p:nvPr/>
          </p:nvSpPr>
          <p:spPr>
            <a:xfrm>
              <a:off x="-3121150" y="3788200"/>
              <a:ext cx="29100" cy="17975"/>
            </a:xfrm>
            <a:custGeom>
              <a:rect b="b" l="l" r="r" t="t"/>
              <a:pathLst>
                <a:path extrusionOk="0" h="719" w="1164">
                  <a:moveTo>
                    <a:pt x="238" y="0"/>
                  </a:moveTo>
                  <a:cubicBezTo>
                    <a:pt x="161" y="0"/>
                    <a:pt x="83" y="11"/>
                    <a:pt x="1" y="40"/>
                  </a:cubicBezTo>
                  <a:cubicBezTo>
                    <a:pt x="24" y="523"/>
                    <a:pt x="190" y="718"/>
                    <a:pt x="432" y="718"/>
                  </a:cubicBezTo>
                  <a:cubicBezTo>
                    <a:pt x="636" y="718"/>
                    <a:pt x="893" y="580"/>
                    <a:pt x="1164" y="358"/>
                  </a:cubicBezTo>
                  <a:cubicBezTo>
                    <a:pt x="1122" y="294"/>
                    <a:pt x="1058" y="210"/>
                    <a:pt x="995" y="146"/>
                  </a:cubicBezTo>
                  <a:cubicBezTo>
                    <a:pt x="734" y="130"/>
                    <a:pt x="498" y="0"/>
                    <a:pt x="238"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9" name="Google Shape;6329;p34"/>
            <p:cNvSpPr/>
            <p:nvPr/>
          </p:nvSpPr>
          <p:spPr>
            <a:xfrm>
              <a:off x="-2999525" y="3965350"/>
              <a:ext cx="28575" cy="11425"/>
            </a:xfrm>
            <a:custGeom>
              <a:rect b="b" l="l" r="r" t="t"/>
              <a:pathLst>
                <a:path extrusionOk="0" h="457" w="1143">
                  <a:moveTo>
                    <a:pt x="911" y="0"/>
                  </a:moveTo>
                  <a:cubicBezTo>
                    <a:pt x="588" y="0"/>
                    <a:pt x="273" y="105"/>
                    <a:pt x="0" y="293"/>
                  </a:cubicBezTo>
                  <a:cubicBezTo>
                    <a:pt x="25" y="343"/>
                    <a:pt x="71" y="363"/>
                    <a:pt x="118" y="363"/>
                  </a:cubicBezTo>
                  <a:cubicBezTo>
                    <a:pt x="152" y="363"/>
                    <a:pt x="185" y="353"/>
                    <a:pt x="212" y="335"/>
                  </a:cubicBezTo>
                  <a:cubicBezTo>
                    <a:pt x="219" y="335"/>
                    <a:pt x="227" y="335"/>
                    <a:pt x="235" y="335"/>
                  </a:cubicBezTo>
                  <a:cubicBezTo>
                    <a:pt x="417" y="335"/>
                    <a:pt x="658" y="457"/>
                    <a:pt x="846" y="457"/>
                  </a:cubicBezTo>
                  <a:cubicBezTo>
                    <a:pt x="1009" y="457"/>
                    <a:pt x="1132" y="364"/>
                    <a:pt x="1142" y="18"/>
                  </a:cubicBezTo>
                  <a:cubicBezTo>
                    <a:pt x="1065" y="6"/>
                    <a:pt x="988" y="0"/>
                    <a:pt x="911"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0" name="Google Shape;6330;p34"/>
            <p:cNvSpPr/>
            <p:nvPr/>
          </p:nvSpPr>
          <p:spPr>
            <a:xfrm>
              <a:off x="-3600175" y="4081050"/>
              <a:ext cx="22225" cy="20650"/>
            </a:xfrm>
            <a:custGeom>
              <a:rect b="b" l="l" r="r" t="t"/>
              <a:pathLst>
                <a:path extrusionOk="0" h="826" w="889">
                  <a:moveTo>
                    <a:pt x="254" y="1"/>
                  </a:moveTo>
                  <a:lnTo>
                    <a:pt x="64" y="170"/>
                  </a:lnTo>
                  <a:cubicBezTo>
                    <a:pt x="296" y="381"/>
                    <a:pt x="0" y="614"/>
                    <a:pt x="85" y="826"/>
                  </a:cubicBezTo>
                  <a:cubicBezTo>
                    <a:pt x="592" y="614"/>
                    <a:pt x="889" y="381"/>
                    <a:pt x="254"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1" name="Google Shape;6331;p34"/>
            <p:cNvSpPr/>
            <p:nvPr/>
          </p:nvSpPr>
          <p:spPr>
            <a:xfrm>
              <a:off x="-3189350" y="3836775"/>
              <a:ext cx="16950" cy="15825"/>
            </a:xfrm>
            <a:custGeom>
              <a:rect b="b" l="l" r="r" t="t"/>
              <a:pathLst>
                <a:path extrusionOk="0" h="633" w="678">
                  <a:moveTo>
                    <a:pt x="64" y="1"/>
                  </a:moveTo>
                  <a:cubicBezTo>
                    <a:pt x="0" y="191"/>
                    <a:pt x="0" y="403"/>
                    <a:pt x="43" y="614"/>
                  </a:cubicBezTo>
                  <a:cubicBezTo>
                    <a:pt x="111" y="627"/>
                    <a:pt x="171" y="633"/>
                    <a:pt x="223" y="633"/>
                  </a:cubicBezTo>
                  <a:cubicBezTo>
                    <a:pt x="678" y="633"/>
                    <a:pt x="482" y="172"/>
                    <a:pt x="64"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2" name="Google Shape;6332;p34"/>
            <p:cNvSpPr/>
            <p:nvPr/>
          </p:nvSpPr>
          <p:spPr>
            <a:xfrm>
              <a:off x="-3179825" y="3876975"/>
              <a:ext cx="18525" cy="14300"/>
            </a:xfrm>
            <a:custGeom>
              <a:rect b="b" l="l" r="r" t="t"/>
              <a:pathLst>
                <a:path extrusionOk="0" h="572" w="741">
                  <a:moveTo>
                    <a:pt x="740" y="0"/>
                  </a:moveTo>
                  <a:lnTo>
                    <a:pt x="0" y="296"/>
                  </a:lnTo>
                  <a:lnTo>
                    <a:pt x="550" y="571"/>
                  </a:lnTo>
                  <a:lnTo>
                    <a:pt x="740" y="0"/>
                  </a:ln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3" name="Google Shape;6333;p34"/>
            <p:cNvSpPr/>
            <p:nvPr/>
          </p:nvSpPr>
          <p:spPr>
            <a:xfrm>
              <a:off x="-3004300" y="3973200"/>
              <a:ext cx="24350" cy="16400"/>
            </a:xfrm>
            <a:custGeom>
              <a:rect b="b" l="l" r="r" t="t"/>
              <a:pathLst>
                <a:path extrusionOk="0" h="656" w="974">
                  <a:moveTo>
                    <a:pt x="191" y="0"/>
                  </a:moveTo>
                  <a:lnTo>
                    <a:pt x="1" y="148"/>
                  </a:lnTo>
                  <a:cubicBezTo>
                    <a:pt x="233" y="212"/>
                    <a:pt x="403" y="423"/>
                    <a:pt x="403" y="656"/>
                  </a:cubicBezTo>
                  <a:cubicBezTo>
                    <a:pt x="974" y="444"/>
                    <a:pt x="487" y="233"/>
                    <a:pt x="403" y="21"/>
                  </a:cubicBezTo>
                  <a:lnTo>
                    <a:pt x="191" y="0"/>
                  </a:ln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4" name="Google Shape;6334;p34"/>
            <p:cNvSpPr/>
            <p:nvPr/>
          </p:nvSpPr>
          <p:spPr>
            <a:xfrm>
              <a:off x="-3762725" y="3972975"/>
              <a:ext cx="35150" cy="44200"/>
            </a:xfrm>
            <a:custGeom>
              <a:rect b="b" l="l" r="r" t="t"/>
              <a:pathLst>
                <a:path extrusionOk="0" h="1768" w="1406">
                  <a:moveTo>
                    <a:pt x="1321" y="1"/>
                  </a:moveTo>
                  <a:cubicBezTo>
                    <a:pt x="722" y="1"/>
                    <a:pt x="1" y="1240"/>
                    <a:pt x="263" y="1765"/>
                  </a:cubicBezTo>
                  <a:lnTo>
                    <a:pt x="475" y="1765"/>
                  </a:lnTo>
                  <a:cubicBezTo>
                    <a:pt x="513" y="1767"/>
                    <a:pt x="551" y="1768"/>
                    <a:pt x="588" y="1768"/>
                  </a:cubicBezTo>
                  <a:cubicBezTo>
                    <a:pt x="962" y="1768"/>
                    <a:pt x="1269" y="1661"/>
                    <a:pt x="1173" y="1257"/>
                  </a:cubicBezTo>
                  <a:cubicBezTo>
                    <a:pt x="1067" y="792"/>
                    <a:pt x="1321" y="411"/>
                    <a:pt x="1405" y="9"/>
                  </a:cubicBezTo>
                  <a:cubicBezTo>
                    <a:pt x="1378" y="4"/>
                    <a:pt x="1350" y="1"/>
                    <a:pt x="1321"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5" name="Google Shape;6335;p34"/>
            <p:cNvSpPr/>
            <p:nvPr/>
          </p:nvSpPr>
          <p:spPr>
            <a:xfrm>
              <a:off x="-3483325" y="3859600"/>
              <a:ext cx="74575" cy="68050"/>
            </a:xfrm>
            <a:custGeom>
              <a:rect b="b" l="l" r="r" t="t"/>
              <a:pathLst>
                <a:path extrusionOk="0" h="2722" w="2983">
                  <a:moveTo>
                    <a:pt x="1470" y="1"/>
                  </a:moveTo>
                  <a:cubicBezTo>
                    <a:pt x="1384" y="1"/>
                    <a:pt x="1289" y="13"/>
                    <a:pt x="1185" y="40"/>
                  </a:cubicBezTo>
                  <a:cubicBezTo>
                    <a:pt x="275" y="166"/>
                    <a:pt x="487" y="1287"/>
                    <a:pt x="233" y="1879"/>
                  </a:cubicBezTo>
                  <a:cubicBezTo>
                    <a:pt x="85" y="2133"/>
                    <a:pt x="0" y="2345"/>
                    <a:pt x="296" y="2514"/>
                  </a:cubicBezTo>
                  <a:cubicBezTo>
                    <a:pt x="460" y="2664"/>
                    <a:pt x="635" y="2722"/>
                    <a:pt x="814" y="2722"/>
                  </a:cubicBezTo>
                  <a:cubicBezTo>
                    <a:pt x="1189" y="2722"/>
                    <a:pt x="1581" y="2468"/>
                    <a:pt x="1925" y="2281"/>
                  </a:cubicBezTo>
                  <a:cubicBezTo>
                    <a:pt x="2115" y="1774"/>
                    <a:pt x="2982" y="1308"/>
                    <a:pt x="2496" y="759"/>
                  </a:cubicBezTo>
                  <a:cubicBezTo>
                    <a:pt x="2223" y="450"/>
                    <a:pt x="1998" y="1"/>
                    <a:pt x="1470"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6" name="Google Shape;6336;p34"/>
            <p:cNvSpPr/>
            <p:nvPr/>
          </p:nvSpPr>
          <p:spPr>
            <a:xfrm>
              <a:off x="-3453725" y="3856025"/>
              <a:ext cx="45500" cy="60625"/>
            </a:xfrm>
            <a:custGeom>
              <a:rect b="b" l="l" r="r" t="t"/>
              <a:pathLst>
                <a:path extrusionOk="0" h="2425" w="1820">
                  <a:moveTo>
                    <a:pt x="576" y="1"/>
                  </a:moveTo>
                  <a:cubicBezTo>
                    <a:pt x="396" y="1"/>
                    <a:pt x="203" y="55"/>
                    <a:pt x="1" y="183"/>
                  </a:cubicBezTo>
                  <a:cubicBezTo>
                    <a:pt x="1671" y="754"/>
                    <a:pt x="1037" y="1219"/>
                    <a:pt x="741" y="2424"/>
                  </a:cubicBezTo>
                  <a:lnTo>
                    <a:pt x="1100" y="2276"/>
                  </a:lnTo>
                  <a:cubicBezTo>
                    <a:pt x="1227" y="1769"/>
                    <a:pt x="1820" y="1409"/>
                    <a:pt x="1671" y="817"/>
                  </a:cubicBezTo>
                  <a:cubicBezTo>
                    <a:pt x="1441" y="387"/>
                    <a:pt x="1054" y="1"/>
                    <a:pt x="576"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7" name="Google Shape;6337;p34"/>
            <p:cNvSpPr/>
            <p:nvPr/>
          </p:nvSpPr>
          <p:spPr>
            <a:xfrm>
              <a:off x="-3974525" y="4186275"/>
              <a:ext cx="75625" cy="86200"/>
            </a:xfrm>
            <a:custGeom>
              <a:rect b="b" l="l" r="r" t="t"/>
              <a:pathLst>
                <a:path extrusionOk="0" h="3448" w="3025">
                  <a:moveTo>
                    <a:pt x="1100" y="0"/>
                  </a:moveTo>
                  <a:lnTo>
                    <a:pt x="0" y="2708"/>
                  </a:lnTo>
                  <a:cubicBezTo>
                    <a:pt x="297" y="2919"/>
                    <a:pt x="381" y="3427"/>
                    <a:pt x="762" y="3448"/>
                  </a:cubicBezTo>
                  <a:cubicBezTo>
                    <a:pt x="804" y="3440"/>
                    <a:pt x="850" y="3438"/>
                    <a:pt x="898" y="3438"/>
                  </a:cubicBezTo>
                  <a:cubicBezTo>
                    <a:pt x="961" y="3438"/>
                    <a:pt x="1028" y="3442"/>
                    <a:pt x="1090" y="3442"/>
                  </a:cubicBezTo>
                  <a:cubicBezTo>
                    <a:pt x="1248" y="3442"/>
                    <a:pt x="1384" y="3419"/>
                    <a:pt x="1396" y="3257"/>
                  </a:cubicBezTo>
                  <a:cubicBezTo>
                    <a:pt x="1460" y="2644"/>
                    <a:pt x="2031" y="2221"/>
                    <a:pt x="2115" y="1650"/>
                  </a:cubicBezTo>
                  <a:cubicBezTo>
                    <a:pt x="2158" y="1143"/>
                    <a:pt x="2560" y="868"/>
                    <a:pt x="3025" y="720"/>
                  </a:cubicBezTo>
                  <a:cubicBezTo>
                    <a:pt x="2475" y="297"/>
                    <a:pt x="1481" y="741"/>
                    <a:pt x="1100"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8" name="Google Shape;6338;p34"/>
            <p:cNvSpPr/>
            <p:nvPr/>
          </p:nvSpPr>
          <p:spPr>
            <a:xfrm>
              <a:off x="-3962900" y="4206375"/>
              <a:ext cx="58725" cy="72450"/>
            </a:xfrm>
            <a:custGeom>
              <a:rect b="b" l="l" r="r" t="t"/>
              <a:pathLst>
                <a:path extrusionOk="0" h="2898" w="2349">
                  <a:moveTo>
                    <a:pt x="2348" y="0"/>
                  </a:moveTo>
                  <a:cubicBezTo>
                    <a:pt x="1989" y="21"/>
                    <a:pt x="1524" y="127"/>
                    <a:pt x="1524" y="381"/>
                  </a:cubicBezTo>
                  <a:cubicBezTo>
                    <a:pt x="1502" y="1036"/>
                    <a:pt x="952" y="1502"/>
                    <a:pt x="868" y="2094"/>
                  </a:cubicBezTo>
                  <a:cubicBezTo>
                    <a:pt x="804" y="2559"/>
                    <a:pt x="487" y="2559"/>
                    <a:pt x="107" y="2559"/>
                  </a:cubicBezTo>
                  <a:cubicBezTo>
                    <a:pt x="1" y="2644"/>
                    <a:pt x="1" y="2813"/>
                    <a:pt x="107" y="2898"/>
                  </a:cubicBezTo>
                  <a:cubicBezTo>
                    <a:pt x="1545" y="2665"/>
                    <a:pt x="1460" y="931"/>
                    <a:pt x="2348"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9" name="Google Shape;6339;p34"/>
            <p:cNvSpPr/>
            <p:nvPr/>
          </p:nvSpPr>
          <p:spPr>
            <a:xfrm>
              <a:off x="-3991450" y="4269825"/>
              <a:ext cx="32800" cy="24875"/>
            </a:xfrm>
            <a:custGeom>
              <a:rect b="b" l="l" r="r" t="t"/>
              <a:pathLst>
                <a:path extrusionOk="0" h="995" w="1312">
                  <a:moveTo>
                    <a:pt x="318" y="0"/>
                  </a:moveTo>
                  <a:lnTo>
                    <a:pt x="318" y="0"/>
                  </a:lnTo>
                  <a:cubicBezTo>
                    <a:pt x="1" y="550"/>
                    <a:pt x="22" y="952"/>
                    <a:pt x="889" y="994"/>
                  </a:cubicBezTo>
                  <a:cubicBezTo>
                    <a:pt x="1164" y="761"/>
                    <a:pt x="1312" y="381"/>
                    <a:pt x="1249" y="21"/>
                  </a:cubicBezTo>
                  <a:cubicBezTo>
                    <a:pt x="1216" y="10"/>
                    <a:pt x="1184" y="4"/>
                    <a:pt x="1155" y="4"/>
                  </a:cubicBezTo>
                  <a:cubicBezTo>
                    <a:pt x="961" y="4"/>
                    <a:pt x="833" y="223"/>
                    <a:pt x="651" y="223"/>
                  </a:cubicBezTo>
                  <a:cubicBezTo>
                    <a:pt x="559" y="223"/>
                    <a:pt x="453" y="167"/>
                    <a:pt x="318"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0" name="Google Shape;6340;p34"/>
            <p:cNvSpPr/>
            <p:nvPr/>
          </p:nvSpPr>
          <p:spPr>
            <a:xfrm>
              <a:off x="-4071275" y="4031525"/>
              <a:ext cx="44950" cy="80100"/>
            </a:xfrm>
            <a:custGeom>
              <a:rect b="b" l="l" r="r" t="t"/>
              <a:pathLst>
                <a:path extrusionOk="0" h="3204" w="1798">
                  <a:moveTo>
                    <a:pt x="1334" y="0"/>
                  </a:moveTo>
                  <a:cubicBezTo>
                    <a:pt x="978" y="0"/>
                    <a:pt x="695" y="384"/>
                    <a:pt x="550" y="692"/>
                  </a:cubicBezTo>
                  <a:cubicBezTo>
                    <a:pt x="550" y="882"/>
                    <a:pt x="592" y="1072"/>
                    <a:pt x="360" y="1178"/>
                  </a:cubicBezTo>
                  <a:cubicBezTo>
                    <a:pt x="254" y="1834"/>
                    <a:pt x="0" y="2510"/>
                    <a:pt x="529" y="3103"/>
                  </a:cubicBezTo>
                  <a:cubicBezTo>
                    <a:pt x="686" y="3173"/>
                    <a:pt x="806" y="3204"/>
                    <a:pt x="900" y="3204"/>
                  </a:cubicBezTo>
                  <a:cubicBezTo>
                    <a:pt x="1148" y="3204"/>
                    <a:pt x="1214" y="2986"/>
                    <a:pt x="1290" y="2680"/>
                  </a:cubicBezTo>
                  <a:cubicBezTo>
                    <a:pt x="1459" y="1982"/>
                    <a:pt x="1227" y="1263"/>
                    <a:pt x="1523" y="586"/>
                  </a:cubicBezTo>
                  <a:cubicBezTo>
                    <a:pt x="1629" y="396"/>
                    <a:pt x="1798" y="142"/>
                    <a:pt x="1523" y="36"/>
                  </a:cubicBezTo>
                  <a:cubicBezTo>
                    <a:pt x="1458" y="11"/>
                    <a:pt x="1395" y="0"/>
                    <a:pt x="1334"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1" name="Google Shape;6341;p34"/>
            <p:cNvSpPr/>
            <p:nvPr/>
          </p:nvSpPr>
          <p:spPr>
            <a:xfrm>
              <a:off x="-3599125" y="4067300"/>
              <a:ext cx="62425" cy="50775"/>
            </a:xfrm>
            <a:custGeom>
              <a:rect b="b" l="l" r="r" t="t"/>
              <a:pathLst>
                <a:path extrusionOk="0" h="2031" w="2497">
                  <a:moveTo>
                    <a:pt x="2340" y="0"/>
                  </a:moveTo>
                  <a:cubicBezTo>
                    <a:pt x="2001" y="0"/>
                    <a:pt x="1837" y="600"/>
                    <a:pt x="1564" y="600"/>
                  </a:cubicBezTo>
                  <a:cubicBezTo>
                    <a:pt x="1454" y="600"/>
                    <a:pt x="1327" y="504"/>
                    <a:pt x="1164" y="234"/>
                  </a:cubicBezTo>
                  <a:cubicBezTo>
                    <a:pt x="931" y="403"/>
                    <a:pt x="804" y="656"/>
                    <a:pt x="825" y="931"/>
                  </a:cubicBezTo>
                  <a:cubicBezTo>
                    <a:pt x="931" y="1354"/>
                    <a:pt x="1" y="1608"/>
                    <a:pt x="529" y="1925"/>
                  </a:cubicBezTo>
                  <a:cubicBezTo>
                    <a:pt x="645" y="2000"/>
                    <a:pt x="734" y="2030"/>
                    <a:pt x="807" y="2030"/>
                  </a:cubicBezTo>
                  <a:cubicBezTo>
                    <a:pt x="1142" y="2030"/>
                    <a:pt x="1106" y="1375"/>
                    <a:pt x="1507" y="1375"/>
                  </a:cubicBezTo>
                  <a:cubicBezTo>
                    <a:pt x="1513" y="1375"/>
                    <a:pt x="1518" y="1375"/>
                    <a:pt x="1523" y="1376"/>
                  </a:cubicBezTo>
                  <a:cubicBezTo>
                    <a:pt x="2496" y="1249"/>
                    <a:pt x="2094" y="445"/>
                    <a:pt x="2454" y="22"/>
                  </a:cubicBezTo>
                  <a:cubicBezTo>
                    <a:pt x="2414" y="7"/>
                    <a:pt x="2376" y="0"/>
                    <a:pt x="2340"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2" name="Google Shape;6342;p34"/>
            <p:cNvSpPr/>
            <p:nvPr/>
          </p:nvSpPr>
          <p:spPr>
            <a:xfrm>
              <a:off x="-3631375" y="4122275"/>
              <a:ext cx="43625" cy="29450"/>
            </a:xfrm>
            <a:custGeom>
              <a:rect b="b" l="l" r="r" t="t"/>
              <a:pathLst>
                <a:path extrusionOk="0" h="1178" w="1745">
                  <a:moveTo>
                    <a:pt x="1407" y="1"/>
                  </a:moveTo>
                  <a:cubicBezTo>
                    <a:pt x="1295" y="1"/>
                    <a:pt x="1147" y="40"/>
                    <a:pt x="952" y="128"/>
                  </a:cubicBezTo>
                  <a:cubicBezTo>
                    <a:pt x="656" y="382"/>
                    <a:pt x="0" y="382"/>
                    <a:pt x="318" y="911"/>
                  </a:cubicBezTo>
                  <a:cubicBezTo>
                    <a:pt x="445" y="1102"/>
                    <a:pt x="608" y="1177"/>
                    <a:pt x="781" y="1177"/>
                  </a:cubicBezTo>
                  <a:cubicBezTo>
                    <a:pt x="1123" y="1177"/>
                    <a:pt x="1503" y="882"/>
                    <a:pt x="1714" y="615"/>
                  </a:cubicBezTo>
                  <a:cubicBezTo>
                    <a:pt x="1744" y="264"/>
                    <a:pt x="1698" y="1"/>
                    <a:pt x="1407"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3" name="Google Shape;6343;p34"/>
            <p:cNvSpPr/>
            <p:nvPr/>
          </p:nvSpPr>
          <p:spPr>
            <a:xfrm>
              <a:off x="-3177200" y="3788150"/>
              <a:ext cx="89400" cy="85675"/>
            </a:xfrm>
            <a:custGeom>
              <a:rect b="b" l="l" r="r" t="t"/>
              <a:pathLst>
                <a:path extrusionOk="0" h="3427" w="3576">
                  <a:moveTo>
                    <a:pt x="2116" y="0"/>
                  </a:moveTo>
                  <a:cubicBezTo>
                    <a:pt x="2264" y="1058"/>
                    <a:pt x="783" y="317"/>
                    <a:pt x="255" y="2728"/>
                  </a:cubicBezTo>
                  <a:cubicBezTo>
                    <a:pt x="318" y="2961"/>
                    <a:pt x="1" y="3151"/>
                    <a:pt x="149" y="3426"/>
                  </a:cubicBezTo>
                  <a:cubicBezTo>
                    <a:pt x="1143" y="3257"/>
                    <a:pt x="1608" y="2242"/>
                    <a:pt x="2306" y="1607"/>
                  </a:cubicBezTo>
                  <a:cubicBezTo>
                    <a:pt x="2623" y="1248"/>
                    <a:pt x="3575" y="1269"/>
                    <a:pt x="3237" y="486"/>
                  </a:cubicBezTo>
                  <a:lnTo>
                    <a:pt x="3237" y="486"/>
                  </a:lnTo>
                  <a:cubicBezTo>
                    <a:pt x="3059" y="555"/>
                    <a:pt x="2903" y="592"/>
                    <a:pt x="2772" y="592"/>
                  </a:cubicBezTo>
                  <a:cubicBezTo>
                    <a:pt x="2499" y="592"/>
                    <a:pt x="2335" y="429"/>
                    <a:pt x="2306" y="42"/>
                  </a:cubicBezTo>
                  <a:lnTo>
                    <a:pt x="2116" y="0"/>
                  </a:ln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4" name="Google Shape;6344;p34"/>
            <p:cNvSpPr/>
            <p:nvPr/>
          </p:nvSpPr>
          <p:spPr>
            <a:xfrm>
              <a:off x="-3774675" y="3952050"/>
              <a:ext cx="47100" cy="64750"/>
            </a:xfrm>
            <a:custGeom>
              <a:rect b="b" l="l" r="r" t="t"/>
              <a:pathLst>
                <a:path extrusionOk="0" h="2590" w="1884">
                  <a:moveTo>
                    <a:pt x="741" y="0"/>
                  </a:moveTo>
                  <a:cubicBezTo>
                    <a:pt x="339" y="529"/>
                    <a:pt x="403" y="1375"/>
                    <a:pt x="1" y="1946"/>
                  </a:cubicBezTo>
                  <a:cubicBezTo>
                    <a:pt x="22" y="2010"/>
                    <a:pt x="22" y="2052"/>
                    <a:pt x="1" y="2094"/>
                  </a:cubicBezTo>
                  <a:cubicBezTo>
                    <a:pt x="134" y="2342"/>
                    <a:pt x="268" y="2590"/>
                    <a:pt x="618" y="2590"/>
                  </a:cubicBezTo>
                  <a:cubicBezTo>
                    <a:pt x="656" y="2590"/>
                    <a:pt x="697" y="2587"/>
                    <a:pt x="741" y="2581"/>
                  </a:cubicBezTo>
                  <a:cubicBezTo>
                    <a:pt x="805" y="1988"/>
                    <a:pt x="1418" y="1587"/>
                    <a:pt x="1503" y="994"/>
                  </a:cubicBezTo>
                  <a:cubicBezTo>
                    <a:pt x="1883" y="191"/>
                    <a:pt x="1756" y="64"/>
                    <a:pt x="741"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5" name="Google Shape;6345;p34"/>
            <p:cNvSpPr/>
            <p:nvPr/>
          </p:nvSpPr>
          <p:spPr>
            <a:xfrm>
              <a:off x="-3756150" y="3948875"/>
              <a:ext cx="32800" cy="28050"/>
            </a:xfrm>
            <a:custGeom>
              <a:rect b="b" l="l" r="r" t="t"/>
              <a:pathLst>
                <a:path extrusionOk="0" h="1122" w="1312">
                  <a:moveTo>
                    <a:pt x="0" y="0"/>
                  </a:moveTo>
                  <a:lnTo>
                    <a:pt x="0" y="148"/>
                  </a:lnTo>
                  <a:cubicBezTo>
                    <a:pt x="698" y="212"/>
                    <a:pt x="973" y="529"/>
                    <a:pt x="762" y="1121"/>
                  </a:cubicBezTo>
                  <a:lnTo>
                    <a:pt x="1121" y="952"/>
                  </a:lnTo>
                  <a:cubicBezTo>
                    <a:pt x="1311" y="170"/>
                    <a:pt x="1185" y="64"/>
                    <a:pt x="0"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6" name="Google Shape;6346;p34"/>
            <p:cNvSpPr/>
            <p:nvPr/>
          </p:nvSpPr>
          <p:spPr>
            <a:xfrm>
              <a:off x="-3783125" y="3961025"/>
              <a:ext cx="25400" cy="40225"/>
            </a:xfrm>
            <a:custGeom>
              <a:rect b="b" l="l" r="r" t="t"/>
              <a:pathLst>
                <a:path extrusionOk="0" h="1609" w="1016">
                  <a:moveTo>
                    <a:pt x="741" y="1"/>
                  </a:moveTo>
                  <a:lnTo>
                    <a:pt x="741" y="1"/>
                  </a:lnTo>
                  <a:cubicBezTo>
                    <a:pt x="1" y="424"/>
                    <a:pt x="212" y="1016"/>
                    <a:pt x="360" y="1608"/>
                  </a:cubicBezTo>
                  <a:lnTo>
                    <a:pt x="529" y="1439"/>
                  </a:lnTo>
                  <a:cubicBezTo>
                    <a:pt x="593" y="953"/>
                    <a:pt x="1016" y="508"/>
                    <a:pt x="741"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7" name="Google Shape;6347;p34"/>
            <p:cNvSpPr/>
            <p:nvPr/>
          </p:nvSpPr>
          <p:spPr>
            <a:xfrm>
              <a:off x="-3772025" y="3961025"/>
              <a:ext cx="21175" cy="35975"/>
            </a:xfrm>
            <a:custGeom>
              <a:rect b="b" l="l" r="r" t="t"/>
              <a:pathLst>
                <a:path extrusionOk="0" h="1439" w="847">
                  <a:moveTo>
                    <a:pt x="297" y="1"/>
                  </a:moveTo>
                  <a:cubicBezTo>
                    <a:pt x="212" y="487"/>
                    <a:pt x="1" y="931"/>
                    <a:pt x="85" y="1439"/>
                  </a:cubicBezTo>
                  <a:cubicBezTo>
                    <a:pt x="339" y="974"/>
                    <a:pt x="847" y="572"/>
                    <a:pt x="466"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8" name="Google Shape;6348;p34"/>
            <p:cNvSpPr/>
            <p:nvPr/>
          </p:nvSpPr>
          <p:spPr>
            <a:xfrm>
              <a:off x="-3986150" y="4253950"/>
              <a:ext cx="14300" cy="15900"/>
            </a:xfrm>
            <a:custGeom>
              <a:rect b="b" l="l" r="r" t="t"/>
              <a:pathLst>
                <a:path extrusionOk="0" h="636" w="572">
                  <a:moveTo>
                    <a:pt x="465" y="1"/>
                  </a:moveTo>
                  <a:cubicBezTo>
                    <a:pt x="0" y="64"/>
                    <a:pt x="148" y="402"/>
                    <a:pt x="106" y="635"/>
                  </a:cubicBezTo>
                  <a:cubicBezTo>
                    <a:pt x="571" y="572"/>
                    <a:pt x="550" y="297"/>
                    <a:pt x="487"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9" name="Google Shape;6349;p34"/>
            <p:cNvSpPr/>
            <p:nvPr/>
          </p:nvSpPr>
          <p:spPr>
            <a:xfrm>
              <a:off x="-4083975" y="4060975"/>
              <a:ext cx="26475" cy="48125"/>
            </a:xfrm>
            <a:custGeom>
              <a:rect b="b" l="l" r="r" t="t"/>
              <a:pathLst>
                <a:path extrusionOk="0" h="1925" w="1059">
                  <a:moveTo>
                    <a:pt x="677" y="0"/>
                  </a:moveTo>
                  <a:lnTo>
                    <a:pt x="508" y="169"/>
                  </a:lnTo>
                  <a:cubicBezTo>
                    <a:pt x="910" y="994"/>
                    <a:pt x="1" y="1438"/>
                    <a:pt x="1058" y="1925"/>
                  </a:cubicBezTo>
                  <a:cubicBezTo>
                    <a:pt x="783" y="1311"/>
                    <a:pt x="995" y="635"/>
                    <a:pt x="868"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0" name="Google Shape;6350;p34"/>
            <p:cNvSpPr/>
            <p:nvPr/>
          </p:nvSpPr>
          <p:spPr>
            <a:xfrm>
              <a:off x="-3472075" y="3894425"/>
              <a:ext cx="32275" cy="25475"/>
            </a:xfrm>
            <a:custGeom>
              <a:rect b="b" l="l" r="r" t="t"/>
              <a:pathLst>
                <a:path extrusionOk="0" h="1019" w="1291">
                  <a:moveTo>
                    <a:pt x="777" y="0"/>
                  </a:moveTo>
                  <a:cubicBezTo>
                    <a:pt x="227" y="21"/>
                    <a:pt x="375" y="592"/>
                    <a:pt x="16" y="740"/>
                  </a:cubicBezTo>
                  <a:cubicBezTo>
                    <a:pt x="1" y="941"/>
                    <a:pt x="156" y="1019"/>
                    <a:pt x="362" y="1019"/>
                  </a:cubicBezTo>
                  <a:cubicBezTo>
                    <a:pt x="741" y="1019"/>
                    <a:pt x="1291" y="754"/>
                    <a:pt x="1263" y="508"/>
                  </a:cubicBezTo>
                  <a:cubicBezTo>
                    <a:pt x="1263" y="233"/>
                    <a:pt x="1052" y="0"/>
                    <a:pt x="777"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1" name="Google Shape;6351;p34"/>
            <p:cNvSpPr/>
            <p:nvPr/>
          </p:nvSpPr>
          <p:spPr>
            <a:xfrm>
              <a:off x="-3986675" y="4254300"/>
              <a:ext cx="27800" cy="31025"/>
            </a:xfrm>
            <a:custGeom>
              <a:rect b="b" l="l" r="r" t="t"/>
              <a:pathLst>
                <a:path extrusionOk="0" h="1241" w="1112">
                  <a:moveTo>
                    <a:pt x="639" y="0"/>
                  </a:moveTo>
                  <a:cubicBezTo>
                    <a:pt x="599" y="0"/>
                    <a:pt x="556" y="3"/>
                    <a:pt x="508" y="8"/>
                  </a:cubicBezTo>
                  <a:lnTo>
                    <a:pt x="127" y="642"/>
                  </a:lnTo>
                  <a:cubicBezTo>
                    <a:pt x="169" y="854"/>
                    <a:pt x="0" y="1150"/>
                    <a:pt x="360" y="1234"/>
                  </a:cubicBezTo>
                  <a:cubicBezTo>
                    <a:pt x="384" y="1238"/>
                    <a:pt x="407" y="1240"/>
                    <a:pt x="428" y="1240"/>
                  </a:cubicBezTo>
                  <a:cubicBezTo>
                    <a:pt x="763" y="1240"/>
                    <a:pt x="779" y="801"/>
                    <a:pt x="1058" y="642"/>
                  </a:cubicBezTo>
                  <a:cubicBezTo>
                    <a:pt x="1058" y="330"/>
                    <a:pt x="1111" y="0"/>
                    <a:pt x="639"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6352" name="Google Shape;6352;p34"/>
          <p:cNvPicPr preferRelativeResize="0"/>
          <p:nvPr/>
        </p:nvPicPr>
        <p:blipFill>
          <a:blip r:embed="rId3">
            <a:alphaModFix amt="85000"/>
          </a:blip>
          <a:stretch>
            <a:fillRect/>
          </a:stretch>
        </p:blipFill>
        <p:spPr>
          <a:xfrm rot="24">
            <a:off x="-1443738" y="3484257"/>
            <a:ext cx="2763902" cy="2215486"/>
          </a:xfrm>
          <a:prstGeom prst="rect">
            <a:avLst/>
          </a:prstGeom>
          <a:noFill/>
          <a:ln>
            <a:noFill/>
          </a:ln>
        </p:spPr>
      </p:pic>
      <p:pic>
        <p:nvPicPr>
          <p:cNvPr id="6353" name="Google Shape;6353;p34"/>
          <p:cNvPicPr preferRelativeResize="0"/>
          <p:nvPr/>
        </p:nvPicPr>
        <p:blipFill>
          <a:blip r:embed="rId4">
            <a:alphaModFix amt="72000"/>
          </a:blip>
          <a:stretch>
            <a:fillRect/>
          </a:stretch>
        </p:blipFill>
        <p:spPr>
          <a:xfrm rot="-10338121">
            <a:off x="7254874" y="-569443"/>
            <a:ext cx="2763902" cy="2215487"/>
          </a:xfrm>
          <a:prstGeom prst="rect">
            <a:avLst/>
          </a:prstGeom>
          <a:noFill/>
          <a:ln>
            <a:noFill/>
          </a:ln>
        </p:spPr>
      </p:pic>
      <p:sp>
        <p:nvSpPr>
          <p:cNvPr id="6354" name="Google Shape;6354;p34"/>
          <p:cNvSpPr txBox="1"/>
          <p:nvPr>
            <p:ph hasCustomPrompt="1" idx="2" type="title"/>
          </p:nvPr>
        </p:nvSpPr>
        <p:spPr>
          <a:xfrm>
            <a:off x="2182400" y="1785450"/>
            <a:ext cx="792900" cy="795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2000"/>
              <a:buNone/>
              <a:defRPr sz="46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6355" name="Google Shape;6355;p34"/>
          <p:cNvSpPr txBox="1"/>
          <p:nvPr>
            <p:ph idx="3" type="subTitle"/>
          </p:nvPr>
        </p:nvSpPr>
        <p:spPr>
          <a:xfrm>
            <a:off x="3387625" y="1541250"/>
            <a:ext cx="3857100" cy="12843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6356" name="Google Shape;6356;p34"/>
          <p:cNvSpPr txBox="1"/>
          <p:nvPr>
            <p:ph hasCustomPrompt="1" idx="4" type="title"/>
          </p:nvPr>
        </p:nvSpPr>
        <p:spPr>
          <a:xfrm>
            <a:off x="2191452" y="3398175"/>
            <a:ext cx="792900" cy="795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2000"/>
              <a:buNone/>
              <a:defRPr sz="46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6357" name="Google Shape;6357;p3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18">
    <p:spTree>
      <p:nvGrpSpPr>
        <p:cNvPr id="6358" name="Shape 6358"/>
        <p:cNvGrpSpPr/>
        <p:nvPr/>
      </p:nvGrpSpPr>
      <p:grpSpPr>
        <a:xfrm>
          <a:off x="0" y="0"/>
          <a:ext cx="0" cy="0"/>
          <a:chOff x="0" y="0"/>
          <a:chExt cx="0" cy="0"/>
        </a:xfrm>
      </p:grpSpPr>
      <p:pic>
        <p:nvPicPr>
          <p:cNvPr id="6359" name="Google Shape;6359;p35"/>
          <p:cNvPicPr preferRelativeResize="0"/>
          <p:nvPr/>
        </p:nvPicPr>
        <p:blipFill>
          <a:blip r:embed="rId2">
            <a:alphaModFix/>
          </a:blip>
          <a:stretch>
            <a:fillRect/>
          </a:stretch>
        </p:blipFill>
        <p:spPr>
          <a:xfrm>
            <a:off x="0" y="0"/>
            <a:ext cx="9144000" cy="5143500"/>
          </a:xfrm>
          <a:prstGeom prst="rect">
            <a:avLst/>
          </a:prstGeom>
          <a:noFill/>
          <a:ln>
            <a:noFill/>
          </a:ln>
        </p:spPr>
      </p:pic>
      <p:grpSp>
        <p:nvGrpSpPr>
          <p:cNvPr id="6360" name="Google Shape;6360;p35"/>
          <p:cNvGrpSpPr/>
          <p:nvPr/>
        </p:nvGrpSpPr>
        <p:grpSpPr>
          <a:xfrm>
            <a:off x="8020525" y="4467113"/>
            <a:ext cx="2106500" cy="597475"/>
            <a:chOff x="-2810250" y="3572525"/>
            <a:chExt cx="2106500" cy="597475"/>
          </a:xfrm>
        </p:grpSpPr>
        <p:sp>
          <p:nvSpPr>
            <p:cNvPr id="6361" name="Google Shape;6361;p35"/>
            <p:cNvSpPr/>
            <p:nvPr/>
          </p:nvSpPr>
          <p:spPr>
            <a:xfrm>
              <a:off x="-2396250" y="4007475"/>
              <a:ext cx="133850" cy="123700"/>
            </a:xfrm>
            <a:custGeom>
              <a:rect b="b" l="l" r="r" t="t"/>
              <a:pathLst>
                <a:path extrusionOk="0" h="4948" w="5354">
                  <a:moveTo>
                    <a:pt x="3665" y="0"/>
                  </a:moveTo>
                  <a:cubicBezTo>
                    <a:pt x="3419" y="0"/>
                    <a:pt x="3177" y="89"/>
                    <a:pt x="2983" y="258"/>
                  </a:cubicBezTo>
                  <a:cubicBezTo>
                    <a:pt x="2771" y="1971"/>
                    <a:pt x="1" y="2521"/>
                    <a:pt x="339" y="4445"/>
                  </a:cubicBezTo>
                  <a:cubicBezTo>
                    <a:pt x="400" y="4488"/>
                    <a:pt x="452" y="4505"/>
                    <a:pt x="498" y="4505"/>
                  </a:cubicBezTo>
                  <a:cubicBezTo>
                    <a:pt x="693" y="4505"/>
                    <a:pt x="777" y="4189"/>
                    <a:pt x="1039" y="4189"/>
                  </a:cubicBezTo>
                  <a:cubicBezTo>
                    <a:pt x="1052" y="4189"/>
                    <a:pt x="1065" y="4190"/>
                    <a:pt x="1079" y="4192"/>
                  </a:cubicBezTo>
                  <a:cubicBezTo>
                    <a:pt x="1164" y="4466"/>
                    <a:pt x="614" y="4466"/>
                    <a:pt x="762" y="4763"/>
                  </a:cubicBezTo>
                  <a:cubicBezTo>
                    <a:pt x="893" y="4882"/>
                    <a:pt x="1072" y="4948"/>
                    <a:pt x="1226" y="4948"/>
                  </a:cubicBezTo>
                  <a:cubicBezTo>
                    <a:pt x="1344" y="4948"/>
                    <a:pt x="1447" y="4909"/>
                    <a:pt x="1502" y="4826"/>
                  </a:cubicBezTo>
                  <a:cubicBezTo>
                    <a:pt x="1946" y="4213"/>
                    <a:pt x="2750" y="3853"/>
                    <a:pt x="3004" y="3155"/>
                  </a:cubicBezTo>
                  <a:cubicBezTo>
                    <a:pt x="3110" y="2817"/>
                    <a:pt x="3363" y="2542"/>
                    <a:pt x="3659" y="2373"/>
                  </a:cubicBezTo>
                  <a:cubicBezTo>
                    <a:pt x="4558" y="1871"/>
                    <a:pt x="5354" y="109"/>
                    <a:pt x="4167" y="109"/>
                  </a:cubicBezTo>
                  <a:cubicBezTo>
                    <a:pt x="4153" y="109"/>
                    <a:pt x="4139" y="109"/>
                    <a:pt x="4125" y="110"/>
                  </a:cubicBezTo>
                  <a:cubicBezTo>
                    <a:pt x="3977" y="36"/>
                    <a:pt x="3820" y="0"/>
                    <a:pt x="3665"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2" name="Google Shape;6362;p35"/>
            <p:cNvSpPr/>
            <p:nvPr/>
          </p:nvSpPr>
          <p:spPr>
            <a:xfrm>
              <a:off x="-1076525" y="3572525"/>
              <a:ext cx="126925" cy="104075"/>
            </a:xfrm>
            <a:custGeom>
              <a:rect b="b" l="l" r="r" t="t"/>
              <a:pathLst>
                <a:path extrusionOk="0" h="4163" w="5077">
                  <a:moveTo>
                    <a:pt x="3337" y="1"/>
                  </a:moveTo>
                  <a:cubicBezTo>
                    <a:pt x="3025" y="1"/>
                    <a:pt x="2736" y="55"/>
                    <a:pt x="2602" y="165"/>
                  </a:cubicBezTo>
                  <a:cubicBezTo>
                    <a:pt x="2665" y="715"/>
                    <a:pt x="1798" y="906"/>
                    <a:pt x="1841" y="1477"/>
                  </a:cubicBezTo>
                  <a:cubicBezTo>
                    <a:pt x="1819" y="1815"/>
                    <a:pt x="1544" y="1900"/>
                    <a:pt x="1248" y="1963"/>
                  </a:cubicBezTo>
                  <a:cubicBezTo>
                    <a:pt x="254" y="2513"/>
                    <a:pt x="1" y="4099"/>
                    <a:pt x="1502" y="4163"/>
                  </a:cubicBezTo>
                  <a:cubicBezTo>
                    <a:pt x="2412" y="3824"/>
                    <a:pt x="3173" y="3190"/>
                    <a:pt x="3659" y="2365"/>
                  </a:cubicBezTo>
                  <a:cubicBezTo>
                    <a:pt x="3793" y="1912"/>
                    <a:pt x="4060" y="1739"/>
                    <a:pt x="4460" y="1739"/>
                  </a:cubicBezTo>
                  <a:cubicBezTo>
                    <a:pt x="4565" y="1739"/>
                    <a:pt x="4678" y="1751"/>
                    <a:pt x="4801" y="1773"/>
                  </a:cubicBezTo>
                  <a:cubicBezTo>
                    <a:pt x="4738" y="1604"/>
                    <a:pt x="5076" y="1477"/>
                    <a:pt x="4865" y="1286"/>
                  </a:cubicBezTo>
                  <a:cubicBezTo>
                    <a:pt x="4670" y="1119"/>
                    <a:pt x="4486" y="1055"/>
                    <a:pt x="4305" y="1055"/>
                  </a:cubicBezTo>
                  <a:cubicBezTo>
                    <a:pt x="3779" y="1055"/>
                    <a:pt x="3290" y="1599"/>
                    <a:pt x="2708" y="1709"/>
                  </a:cubicBezTo>
                  <a:cubicBezTo>
                    <a:pt x="2792" y="1202"/>
                    <a:pt x="3215" y="948"/>
                    <a:pt x="3511" y="715"/>
                  </a:cubicBezTo>
                  <a:cubicBezTo>
                    <a:pt x="3571" y="673"/>
                    <a:pt x="3645" y="658"/>
                    <a:pt x="3726" y="658"/>
                  </a:cubicBezTo>
                  <a:cubicBezTo>
                    <a:pt x="3891" y="658"/>
                    <a:pt x="4083" y="718"/>
                    <a:pt x="4233" y="718"/>
                  </a:cubicBezTo>
                  <a:cubicBezTo>
                    <a:pt x="4373" y="718"/>
                    <a:pt x="4476" y="666"/>
                    <a:pt x="4484" y="461"/>
                  </a:cubicBezTo>
                  <a:cubicBezTo>
                    <a:pt x="4458" y="156"/>
                    <a:pt x="3864" y="1"/>
                    <a:pt x="3337"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3" name="Google Shape;6363;p35"/>
            <p:cNvSpPr/>
            <p:nvPr/>
          </p:nvSpPr>
          <p:spPr>
            <a:xfrm>
              <a:off x="-2407875" y="4057575"/>
              <a:ext cx="141200" cy="94050"/>
            </a:xfrm>
            <a:custGeom>
              <a:rect b="b" l="l" r="r" t="t"/>
              <a:pathLst>
                <a:path extrusionOk="0" h="3762" w="5648">
                  <a:moveTo>
                    <a:pt x="4962" y="0"/>
                  </a:moveTo>
                  <a:cubicBezTo>
                    <a:pt x="4363" y="0"/>
                    <a:pt x="3743" y="352"/>
                    <a:pt x="3532" y="940"/>
                  </a:cubicBezTo>
                  <a:cubicBezTo>
                    <a:pt x="3405" y="1638"/>
                    <a:pt x="2665" y="1743"/>
                    <a:pt x="2369" y="2293"/>
                  </a:cubicBezTo>
                  <a:cubicBezTo>
                    <a:pt x="2144" y="2744"/>
                    <a:pt x="1958" y="2962"/>
                    <a:pt x="1704" y="2962"/>
                  </a:cubicBezTo>
                  <a:cubicBezTo>
                    <a:pt x="1506" y="2962"/>
                    <a:pt x="1265" y="2828"/>
                    <a:pt x="931" y="2568"/>
                  </a:cubicBezTo>
                  <a:cubicBezTo>
                    <a:pt x="656" y="2399"/>
                    <a:pt x="677" y="2188"/>
                    <a:pt x="740" y="1955"/>
                  </a:cubicBezTo>
                  <a:cubicBezTo>
                    <a:pt x="844" y="1728"/>
                    <a:pt x="715" y="1616"/>
                    <a:pt x="571" y="1616"/>
                  </a:cubicBezTo>
                  <a:cubicBezTo>
                    <a:pt x="420" y="1616"/>
                    <a:pt x="253" y="1738"/>
                    <a:pt x="317" y="1976"/>
                  </a:cubicBezTo>
                  <a:cubicBezTo>
                    <a:pt x="85" y="2293"/>
                    <a:pt x="0" y="2801"/>
                    <a:pt x="360" y="3076"/>
                  </a:cubicBezTo>
                  <a:cubicBezTo>
                    <a:pt x="1067" y="3522"/>
                    <a:pt x="1545" y="3761"/>
                    <a:pt x="1963" y="3761"/>
                  </a:cubicBezTo>
                  <a:cubicBezTo>
                    <a:pt x="2358" y="3761"/>
                    <a:pt x="2699" y="3549"/>
                    <a:pt x="3130" y="3097"/>
                  </a:cubicBezTo>
                  <a:cubicBezTo>
                    <a:pt x="3997" y="2166"/>
                    <a:pt x="5097" y="1342"/>
                    <a:pt x="5647" y="178"/>
                  </a:cubicBezTo>
                  <a:cubicBezTo>
                    <a:pt x="5441" y="57"/>
                    <a:pt x="5203" y="0"/>
                    <a:pt x="4962"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4" name="Google Shape;6364;p35"/>
            <p:cNvSpPr/>
            <p:nvPr/>
          </p:nvSpPr>
          <p:spPr>
            <a:xfrm>
              <a:off x="-869800" y="3762375"/>
              <a:ext cx="147025" cy="84950"/>
            </a:xfrm>
            <a:custGeom>
              <a:rect b="b" l="l" r="r" t="t"/>
              <a:pathLst>
                <a:path extrusionOk="0" h="3398" w="5881">
                  <a:moveTo>
                    <a:pt x="3321" y="0"/>
                  </a:moveTo>
                  <a:cubicBezTo>
                    <a:pt x="2724" y="0"/>
                    <a:pt x="1587" y="1645"/>
                    <a:pt x="652" y="1645"/>
                  </a:cubicBezTo>
                  <a:cubicBezTo>
                    <a:pt x="646" y="1645"/>
                    <a:pt x="641" y="1645"/>
                    <a:pt x="635" y="1644"/>
                  </a:cubicBezTo>
                  <a:cubicBezTo>
                    <a:pt x="339" y="1666"/>
                    <a:pt x="530" y="2004"/>
                    <a:pt x="276" y="2067"/>
                  </a:cubicBezTo>
                  <a:cubicBezTo>
                    <a:pt x="1" y="2448"/>
                    <a:pt x="170" y="2829"/>
                    <a:pt x="276" y="3188"/>
                  </a:cubicBezTo>
                  <a:lnTo>
                    <a:pt x="445" y="3209"/>
                  </a:lnTo>
                  <a:cubicBezTo>
                    <a:pt x="481" y="3205"/>
                    <a:pt x="517" y="3203"/>
                    <a:pt x="553" y="3203"/>
                  </a:cubicBezTo>
                  <a:cubicBezTo>
                    <a:pt x="921" y="3203"/>
                    <a:pt x="1302" y="3397"/>
                    <a:pt x="1640" y="3397"/>
                  </a:cubicBezTo>
                  <a:cubicBezTo>
                    <a:pt x="1779" y="3397"/>
                    <a:pt x="1911" y="3365"/>
                    <a:pt x="2031" y="3273"/>
                  </a:cubicBezTo>
                  <a:cubicBezTo>
                    <a:pt x="2645" y="2850"/>
                    <a:pt x="3491" y="2554"/>
                    <a:pt x="3892" y="2089"/>
                  </a:cubicBezTo>
                  <a:cubicBezTo>
                    <a:pt x="4358" y="1306"/>
                    <a:pt x="5881" y="1243"/>
                    <a:pt x="5606" y="164"/>
                  </a:cubicBezTo>
                  <a:cubicBezTo>
                    <a:pt x="5575" y="156"/>
                    <a:pt x="5540" y="153"/>
                    <a:pt x="5503" y="153"/>
                  </a:cubicBezTo>
                  <a:cubicBezTo>
                    <a:pt x="4820" y="153"/>
                    <a:pt x="3102" y="1370"/>
                    <a:pt x="2581" y="1771"/>
                  </a:cubicBezTo>
                  <a:cubicBezTo>
                    <a:pt x="2877" y="1179"/>
                    <a:pt x="3533" y="756"/>
                    <a:pt x="3491" y="58"/>
                  </a:cubicBezTo>
                  <a:cubicBezTo>
                    <a:pt x="3441" y="18"/>
                    <a:pt x="3384" y="0"/>
                    <a:pt x="3321"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5" name="Google Shape;6365;p35"/>
            <p:cNvSpPr/>
            <p:nvPr/>
          </p:nvSpPr>
          <p:spPr>
            <a:xfrm>
              <a:off x="-2475025" y="3887900"/>
              <a:ext cx="118975" cy="96950"/>
            </a:xfrm>
            <a:custGeom>
              <a:rect b="b" l="l" r="r" t="t"/>
              <a:pathLst>
                <a:path extrusionOk="0" h="3878" w="4759">
                  <a:moveTo>
                    <a:pt x="2337" y="1"/>
                  </a:moveTo>
                  <a:cubicBezTo>
                    <a:pt x="1329" y="1"/>
                    <a:pt x="678" y="1172"/>
                    <a:pt x="550" y="1995"/>
                  </a:cubicBezTo>
                  <a:cubicBezTo>
                    <a:pt x="0" y="3010"/>
                    <a:pt x="867" y="3751"/>
                    <a:pt x="1883" y="3878"/>
                  </a:cubicBezTo>
                  <a:cubicBezTo>
                    <a:pt x="2665" y="3095"/>
                    <a:pt x="4759" y="1953"/>
                    <a:pt x="3215" y="832"/>
                  </a:cubicBezTo>
                  <a:cubicBezTo>
                    <a:pt x="2898" y="621"/>
                    <a:pt x="2961" y="346"/>
                    <a:pt x="2834" y="92"/>
                  </a:cubicBezTo>
                  <a:cubicBezTo>
                    <a:pt x="2660" y="29"/>
                    <a:pt x="2494" y="1"/>
                    <a:pt x="2337"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6" name="Google Shape;6366;p35"/>
            <p:cNvSpPr/>
            <p:nvPr/>
          </p:nvSpPr>
          <p:spPr>
            <a:xfrm>
              <a:off x="-1207650" y="3814575"/>
              <a:ext cx="107350" cy="83025"/>
            </a:xfrm>
            <a:custGeom>
              <a:rect b="b" l="l" r="r" t="t"/>
              <a:pathLst>
                <a:path extrusionOk="0" h="3321" w="4294">
                  <a:moveTo>
                    <a:pt x="2433" y="1"/>
                  </a:moveTo>
                  <a:lnTo>
                    <a:pt x="1883" y="275"/>
                  </a:lnTo>
                  <a:cubicBezTo>
                    <a:pt x="1967" y="1227"/>
                    <a:pt x="1037" y="1523"/>
                    <a:pt x="423" y="2031"/>
                  </a:cubicBezTo>
                  <a:cubicBezTo>
                    <a:pt x="0" y="2771"/>
                    <a:pt x="297" y="3194"/>
                    <a:pt x="1333" y="3321"/>
                  </a:cubicBezTo>
                  <a:cubicBezTo>
                    <a:pt x="3025" y="2665"/>
                    <a:pt x="2623" y="1227"/>
                    <a:pt x="4252" y="1121"/>
                  </a:cubicBezTo>
                  <a:lnTo>
                    <a:pt x="4294" y="783"/>
                  </a:lnTo>
                  <a:cubicBezTo>
                    <a:pt x="3955" y="22"/>
                    <a:pt x="3131" y="106"/>
                    <a:pt x="2433"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7" name="Google Shape;6367;p35"/>
            <p:cNvSpPr/>
            <p:nvPr/>
          </p:nvSpPr>
          <p:spPr>
            <a:xfrm>
              <a:off x="-1657600" y="3775075"/>
              <a:ext cx="115300" cy="89075"/>
            </a:xfrm>
            <a:custGeom>
              <a:rect b="b" l="l" r="r" t="t"/>
              <a:pathLst>
                <a:path extrusionOk="0" h="3563" w="4612">
                  <a:moveTo>
                    <a:pt x="3414" y="0"/>
                  </a:moveTo>
                  <a:cubicBezTo>
                    <a:pt x="2993" y="0"/>
                    <a:pt x="3192" y="1023"/>
                    <a:pt x="1840" y="1707"/>
                  </a:cubicBezTo>
                  <a:cubicBezTo>
                    <a:pt x="1883" y="2807"/>
                    <a:pt x="719" y="2575"/>
                    <a:pt x="0" y="2934"/>
                  </a:cubicBezTo>
                  <a:cubicBezTo>
                    <a:pt x="104" y="3374"/>
                    <a:pt x="451" y="3562"/>
                    <a:pt x="899" y="3562"/>
                  </a:cubicBezTo>
                  <a:cubicBezTo>
                    <a:pt x="2278" y="3562"/>
                    <a:pt x="4612" y="1777"/>
                    <a:pt x="3701" y="100"/>
                  </a:cubicBezTo>
                  <a:cubicBezTo>
                    <a:pt x="3579" y="31"/>
                    <a:pt x="3487" y="0"/>
                    <a:pt x="3414"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8" name="Google Shape;6368;p35"/>
            <p:cNvSpPr/>
            <p:nvPr/>
          </p:nvSpPr>
          <p:spPr>
            <a:xfrm>
              <a:off x="-2430100" y="3892350"/>
              <a:ext cx="79875" cy="94825"/>
            </a:xfrm>
            <a:custGeom>
              <a:rect b="b" l="l" r="r" t="t"/>
              <a:pathLst>
                <a:path extrusionOk="0" h="3793" w="3195">
                  <a:moveTo>
                    <a:pt x="1251" y="0"/>
                  </a:moveTo>
                  <a:cubicBezTo>
                    <a:pt x="1175" y="0"/>
                    <a:pt x="1096" y="7"/>
                    <a:pt x="1016" y="20"/>
                  </a:cubicBezTo>
                  <a:cubicBezTo>
                    <a:pt x="720" y="316"/>
                    <a:pt x="382" y="548"/>
                    <a:pt x="1185" y="760"/>
                  </a:cubicBezTo>
                  <a:cubicBezTo>
                    <a:pt x="2475" y="1162"/>
                    <a:pt x="1376" y="2684"/>
                    <a:pt x="530" y="3002"/>
                  </a:cubicBezTo>
                  <a:cubicBezTo>
                    <a:pt x="212" y="3065"/>
                    <a:pt x="1" y="3382"/>
                    <a:pt x="86" y="3700"/>
                  </a:cubicBezTo>
                  <a:cubicBezTo>
                    <a:pt x="287" y="3764"/>
                    <a:pt x="455" y="3793"/>
                    <a:pt x="600" y="3793"/>
                  </a:cubicBezTo>
                  <a:cubicBezTo>
                    <a:pt x="1354" y="3793"/>
                    <a:pt x="1459" y="3019"/>
                    <a:pt x="2116" y="2558"/>
                  </a:cubicBezTo>
                  <a:cubicBezTo>
                    <a:pt x="3194" y="1779"/>
                    <a:pt x="2538" y="0"/>
                    <a:pt x="1251"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9" name="Google Shape;6369;p35"/>
            <p:cNvSpPr/>
            <p:nvPr/>
          </p:nvSpPr>
          <p:spPr>
            <a:xfrm>
              <a:off x="-858675" y="3784450"/>
              <a:ext cx="124800" cy="72900"/>
            </a:xfrm>
            <a:custGeom>
              <a:rect b="b" l="l" r="r" t="t"/>
              <a:pathLst>
                <a:path extrusionOk="0" h="2916" w="4992">
                  <a:moveTo>
                    <a:pt x="4991" y="85"/>
                  </a:moveTo>
                  <a:lnTo>
                    <a:pt x="4991" y="85"/>
                  </a:lnTo>
                  <a:cubicBezTo>
                    <a:pt x="4590" y="233"/>
                    <a:pt x="3638" y="0"/>
                    <a:pt x="3553" y="529"/>
                  </a:cubicBezTo>
                  <a:cubicBezTo>
                    <a:pt x="3744" y="1523"/>
                    <a:pt x="2242" y="1142"/>
                    <a:pt x="1925" y="1840"/>
                  </a:cubicBezTo>
                  <a:cubicBezTo>
                    <a:pt x="1784" y="2210"/>
                    <a:pt x="1565" y="2322"/>
                    <a:pt x="1324" y="2322"/>
                  </a:cubicBezTo>
                  <a:cubicBezTo>
                    <a:pt x="952" y="2322"/>
                    <a:pt x="529" y="2056"/>
                    <a:pt x="260" y="2056"/>
                  </a:cubicBezTo>
                  <a:cubicBezTo>
                    <a:pt x="125" y="2056"/>
                    <a:pt x="30" y="2124"/>
                    <a:pt x="0" y="2326"/>
                  </a:cubicBezTo>
                  <a:cubicBezTo>
                    <a:pt x="340" y="2745"/>
                    <a:pt x="752" y="2916"/>
                    <a:pt x="1193" y="2916"/>
                  </a:cubicBezTo>
                  <a:cubicBezTo>
                    <a:pt x="2648" y="2916"/>
                    <a:pt x="4423" y="1058"/>
                    <a:pt x="4991" y="85"/>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0" name="Google Shape;6370;p35"/>
            <p:cNvSpPr/>
            <p:nvPr/>
          </p:nvSpPr>
          <p:spPr>
            <a:xfrm>
              <a:off x="-1715775" y="4022375"/>
              <a:ext cx="82525" cy="97300"/>
            </a:xfrm>
            <a:custGeom>
              <a:rect b="b" l="l" r="r" t="t"/>
              <a:pathLst>
                <a:path extrusionOk="0" h="3892" w="3301">
                  <a:moveTo>
                    <a:pt x="2164" y="1"/>
                  </a:moveTo>
                  <a:cubicBezTo>
                    <a:pt x="2076" y="1"/>
                    <a:pt x="2004" y="47"/>
                    <a:pt x="1968" y="191"/>
                  </a:cubicBezTo>
                  <a:cubicBezTo>
                    <a:pt x="1714" y="381"/>
                    <a:pt x="1545" y="677"/>
                    <a:pt x="1545" y="994"/>
                  </a:cubicBezTo>
                  <a:cubicBezTo>
                    <a:pt x="1376" y="1925"/>
                    <a:pt x="1" y="2411"/>
                    <a:pt x="530" y="3469"/>
                  </a:cubicBezTo>
                  <a:cubicBezTo>
                    <a:pt x="675" y="3736"/>
                    <a:pt x="995" y="3891"/>
                    <a:pt x="1306" y="3891"/>
                  </a:cubicBezTo>
                  <a:cubicBezTo>
                    <a:pt x="1536" y="3891"/>
                    <a:pt x="1760" y="3806"/>
                    <a:pt x="1904" y="3617"/>
                  </a:cubicBezTo>
                  <a:cubicBezTo>
                    <a:pt x="2179" y="2432"/>
                    <a:pt x="3300" y="1502"/>
                    <a:pt x="3258" y="233"/>
                  </a:cubicBezTo>
                  <a:lnTo>
                    <a:pt x="2708" y="148"/>
                  </a:lnTo>
                  <a:cubicBezTo>
                    <a:pt x="2698" y="150"/>
                    <a:pt x="2687" y="151"/>
                    <a:pt x="2676" y="151"/>
                  </a:cubicBezTo>
                  <a:cubicBezTo>
                    <a:pt x="2534" y="151"/>
                    <a:pt x="2323" y="1"/>
                    <a:pt x="2164"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1" name="Google Shape;6371;p35"/>
            <p:cNvSpPr/>
            <p:nvPr/>
          </p:nvSpPr>
          <p:spPr>
            <a:xfrm>
              <a:off x="-1209225" y="4031875"/>
              <a:ext cx="103650" cy="71425"/>
            </a:xfrm>
            <a:custGeom>
              <a:rect b="b" l="l" r="r" t="t"/>
              <a:pathLst>
                <a:path extrusionOk="0" h="2857" w="4146">
                  <a:moveTo>
                    <a:pt x="3786" y="1"/>
                  </a:moveTo>
                  <a:cubicBezTo>
                    <a:pt x="3046" y="85"/>
                    <a:pt x="2305" y="64"/>
                    <a:pt x="1586" y="128"/>
                  </a:cubicBezTo>
                  <a:lnTo>
                    <a:pt x="1015" y="593"/>
                  </a:lnTo>
                  <a:cubicBezTo>
                    <a:pt x="931" y="678"/>
                    <a:pt x="888" y="762"/>
                    <a:pt x="867" y="889"/>
                  </a:cubicBezTo>
                  <a:cubicBezTo>
                    <a:pt x="867" y="1460"/>
                    <a:pt x="0" y="1756"/>
                    <a:pt x="254" y="2412"/>
                  </a:cubicBezTo>
                  <a:cubicBezTo>
                    <a:pt x="536" y="2704"/>
                    <a:pt x="899" y="2857"/>
                    <a:pt x="1245" y="2857"/>
                  </a:cubicBezTo>
                  <a:cubicBezTo>
                    <a:pt x="1652" y="2857"/>
                    <a:pt x="2036" y="2646"/>
                    <a:pt x="2242" y="2200"/>
                  </a:cubicBezTo>
                  <a:cubicBezTo>
                    <a:pt x="2305" y="2031"/>
                    <a:pt x="2263" y="1862"/>
                    <a:pt x="2157" y="1756"/>
                  </a:cubicBezTo>
                  <a:cubicBezTo>
                    <a:pt x="2106" y="1735"/>
                    <a:pt x="2059" y="1725"/>
                    <a:pt x="2015" y="1725"/>
                  </a:cubicBezTo>
                  <a:cubicBezTo>
                    <a:pt x="1762" y="1725"/>
                    <a:pt x="1611" y="2027"/>
                    <a:pt x="1362" y="2027"/>
                  </a:cubicBezTo>
                  <a:cubicBezTo>
                    <a:pt x="1314" y="2027"/>
                    <a:pt x="1262" y="2016"/>
                    <a:pt x="1206" y="1989"/>
                  </a:cubicBezTo>
                  <a:cubicBezTo>
                    <a:pt x="1461" y="1559"/>
                    <a:pt x="1576" y="1366"/>
                    <a:pt x="1705" y="1366"/>
                  </a:cubicBezTo>
                  <a:cubicBezTo>
                    <a:pt x="1811" y="1366"/>
                    <a:pt x="1926" y="1497"/>
                    <a:pt x="2136" y="1735"/>
                  </a:cubicBezTo>
                  <a:cubicBezTo>
                    <a:pt x="2338" y="1823"/>
                    <a:pt x="2499" y="1859"/>
                    <a:pt x="2631" y="1859"/>
                  </a:cubicBezTo>
                  <a:cubicBezTo>
                    <a:pt x="3230" y="1859"/>
                    <a:pt x="3210" y="1093"/>
                    <a:pt x="3574" y="868"/>
                  </a:cubicBezTo>
                  <a:lnTo>
                    <a:pt x="3574" y="868"/>
                  </a:lnTo>
                  <a:cubicBezTo>
                    <a:pt x="3426" y="1079"/>
                    <a:pt x="3320" y="1291"/>
                    <a:pt x="3765" y="1418"/>
                  </a:cubicBezTo>
                  <a:cubicBezTo>
                    <a:pt x="3765" y="953"/>
                    <a:pt x="4145" y="487"/>
                    <a:pt x="3786"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2" name="Google Shape;6372;p35"/>
            <p:cNvSpPr/>
            <p:nvPr/>
          </p:nvSpPr>
          <p:spPr>
            <a:xfrm>
              <a:off x="-2402600" y="4013900"/>
              <a:ext cx="103125" cy="108950"/>
            </a:xfrm>
            <a:custGeom>
              <a:rect b="b" l="l" r="r" t="t"/>
              <a:pathLst>
                <a:path extrusionOk="0" h="4358" w="4125">
                  <a:moveTo>
                    <a:pt x="3258" y="1"/>
                  </a:moveTo>
                  <a:cubicBezTo>
                    <a:pt x="1883" y="720"/>
                    <a:pt x="826" y="1925"/>
                    <a:pt x="276" y="3385"/>
                  </a:cubicBezTo>
                  <a:cubicBezTo>
                    <a:pt x="635" y="3638"/>
                    <a:pt x="1" y="4188"/>
                    <a:pt x="656" y="4358"/>
                  </a:cubicBezTo>
                  <a:cubicBezTo>
                    <a:pt x="720" y="4315"/>
                    <a:pt x="741" y="4231"/>
                    <a:pt x="656" y="4188"/>
                  </a:cubicBezTo>
                  <a:cubicBezTo>
                    <a:pt x="635" y="2285"/>
                    <a:pt x="4125" y="1206"/>
                    <a:pt x="3258"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3" name="Google Shape;6373;p35"/>
            <p:cNvSpPr/>
            <p:nvPr/>
          </p:nvSpPr>
          <p:spPr>
            <a:xfrm>
              <a:off x="-2066325" y="3800825"/>
              <a:ext cx="83575" cy="106975"/>
            </a:xfrm>
            <a:custGeom>
              <a:rect b="b" l="l" r="r" t="t"/>
              <a:pathLst>
                <a:path extrusionOk="0" h="4279" w="3343">
                  <a:moveTo>
                    <a:pt x="1333" y="1"/>
                  </a:moveTo>
                  <a:lnTo>
                    <a:pt x="1333" y="22"/>
                  </a:lnTo>
                  <a:cubicBezTo>
                    <a:pt x="678" y="1333"/>
                    <a:pt x="1" y="2856"/>
                    <a:pt x="995" y="4188"/>
                  </a:cubicBezTo>
                  <a:cubicBezTo>
                    <a:pt x="1021" y="4179"/>
                    <a:pt x="1044" y="4174"/>
                    <a:pt x="1064" y="4174"/>
                  </a:cubicBezTo>
                  <a:cubicBezTo>
                    <a:pt x="1093" y="4174"/>
                    <a:pt x="1118" y="4185"/>
                    <a:pt x="1143" y="4209"/>
                  </a:cubicBezTo>
                  <a:cubicBezTo>
                    <a:pt x="1255" y="4257"/>
                    <a:pt x="1355" y="4278"/>
                    <a:pt x="1445" y="4278"/>
                  </a:cubicBezTo>
                  <a:cubicBezTo>
                    <a:pt x="2033" y="4278"/>
                    <a:pt x="2193" y="3371"/>
                    <a:pt x="2560" y="3004"/>
                  </a:cubicBezTo>
                  <a:cubicBezTo>
                    <a:pt x="2814" y="2581"/>
                    <a:pt x="3342" y="2200"/>
                    <a:pt x="3152" y="1650"/>
                  </a:cubicBezTo>
                  <a:cubicBezTo>
                    <a:pt x="2964" y="1253"/>
                    <a:pt x="3272" y="339"/>
                    <a:pt x="2645" y="339"/>
                  </a:cubicBezTo>
                  <a:cubicBezTo>
                    <a:pt x="2638" y="339"/>
                    <a:pt x="2631" y="339"/>
                    <a:pt x="2623" y="339"/>
                  </a:cubicBezTo>
                  <a:cubicBezTo>
                    <a:pt x="1777" y="1016"/>
                    <a:pt x="2285" y="2116"/>
                    <a:pt x="1629" y="2940"/>
                  </a:cubicBezTo>
                  <a:cubicBezTo>
                    <a:pt x="678" y="2010"/>
                    <a:pt x="3258" y="318"/>
                    <a:pt x="1333"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4" name="Google Shape;6374;p35"/>
            <p:cNvSpPr/>
            <p:nvPr/>
          </p:nvSpPr>
          <p:spPr>
            <a:xfrm>
              <a:off x="-2386200" y="4013900"/>
              <a:ext cx="131150" cy="123250"/>
            </a:xfrm>
            <a:custGeom>
              <a:rect b="b" l="l" r="r" t="t"/>
              <a:pathLst>
                <a:path extrusionOk="0" h="4930" w="5246">
                  <a:moveTo>
                    <a:pt x="4273" y="1"/>
                  </a:moveTo>
                  <a:cubicBezTo>
                    <a:pt x="4251" y="974"/>
                    <a:pt x="3702" y="1672"/>
                    <a:pt x="2708" y="2116"/>
                  </a:cubicBezTo>
                  <a:cubicBezTo>
                    <a:pt x="2517" y="2200"/>
                    <a:pt x="2390" y="2306"/>
                    <a:pt x="2433" y="2475"/>
                  </a:cubicBezTo>
                  <a:cubicBezTo>
                    <a:pt x="2644" y="3448"/>
                    <a:pt x="1142" y="3533"/>
                    <a:pt x="1079" y="4400"/>
                  </a:cubicBezTo>
                  <a:cubicBezTo>
                    <a:pt x="1079" y="4474"/>
                    <a:pt x="957" y="4521"/>
                    <a:pt x="809" y="4521"/>
                  </a:cubicBezTo>
                  <a:cubicBezTo>
                    <a:pt x="661" y="4521"/>
                    <a:pt x="487" y="4474"/>
                    <a:pt x="381" y="4358"/>
                  </a:cubicBezTo>
                  <a:cubicBezTo>
                    <a:pt x="430" y="4210"/>
                    <a:pt x="343" y="4184"/>
                    <a:pt x="233" y="4184"/>
                  </a:cubicBezTo>
                  <a:cubicBezTo>
                    <a:pt x="173" y="4184"/>
                    <a:pt x="107" y="4191"/>
                    <a:pt x="51" y="4191"/>
                  </a:cubicBezTo>
                  <a:cubicBezTo>
                    <a:pt x="33" y="4191"/>
                    <a:pt x="16" y="4191"/>
                    <a:pt x="0" y="4188"/>
                  </a:cubicBezTo>
                  <a:lnTo>
                    <a:pt x="0" y="4358"/>
                  </a:lnTo>
                  <a:cubicBezTo>
                    <a:pt x="211" y="4625"/>
                    <a:pt x="478" y="4929"/>
                    <a:pt x="770" y="4929"/>
                  </a:cubicBezTo>
                  <a:cubicBezTo>
                    <a:pt x="918" y="4929"/>
                    <a:pt x="1071" y="4852"/>
                    <a:pt x="1227" y="4654"/>
                  </a:cubicBezTo>
                  <a:cubicBezTo>
                    <a:pt x="1713" y="4061"/>
                    <a:pt x="2433" y="3638"/>
                    <a:pt x="2771" y="2983"/>
                  </a:cubicBezTo>
                  <a:cubicBezTo>
                    <a:pt x="3157" y="2175"/>
                    <a:pt x="3471" y="1892"/>
                    <a:pt x="4244" y="1892"/>
                  </a:cubicBezTo>
                  <a:cubicBezTo>
                    <a:pt x="4402" y="1892"/>
                    <a:pt x="4579" y="1904"/>
                    <a:pt x="4780" y="1925"/>
                  </a:cubicBezTo>
                  <a:cubicBezTo>
                    <a:pt x="5245" y="1164"/>
                    <a:pt x="4865" y="551"/>
                    <a:pt x="4273"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5" name="Google Shape;6375;p35"/>
            <p:cNvSpPr/>
            <p:nvPr/>
          </p:nvSpPr>
          <p:spPr>
            <a:xfrm>
              <a:off x="-1054850" y="3608375"/>
              <a:ext cx="98375" cy="83775"/>
            </a:xfrm>
            <a:custGeom>
              <a:rect b="b" l="l" r="r" t="t"/>
              <a:pathLst>
                <a:path extrusionOk="0" h="3351" w="3935">
                  <a:moveTo>
                    <a:pt x="3286" y="0"/>
                  </a:moveTo>
                  <a:cubicBezTo>
                    <a:pt x="3065" y="0"/>
                    <a:pt x="2878" y="122"/>
                    <a:pt x="2814" y="360"/>
                  </a:cubicBezTo>
                  <a:cubicBezTo>
                    <a:pt x="2602" y="1121"/>
                    <a:pt x="1820" y="1460"/>
                    <a:pt x="1545" y="2115"/>
                  </a:cubicBezTo>
                  <a:cubicBezTo>
                    <a:pt x="1312" y="2284"/>
                    <a:pt x="1058" y="2454"/>
                    <a:pt x="804" y="2581"/>
                  </a:cubicBezTo>
                  <a:cubicBezTo>
                    <a:pt x="402" y="2729"/>
                    <a:pt x="1" y="2855"/>
                    <a:pt x="64" y="3342"/>
                  </a:cubicBezTo>
                  <a:cubicBezTo>
                    <a:pt x="126" y="3347"/>
                    <a:pt x="187" y="3350"/>
                    <a:pt x="248" y="3350"/>
                  </a:cubicBezTo>
                  <a:cubicBezTo>
                    <a:pt x="1839" y="3350"/>
                    <a:pt x="3181" y="1540"/>
                    <a:pt x="3934" y="339"/>
                  </a:cubicBezTo>
                  <a:cubicBezTo>
                    <a:pt x="3738" y="111"/>
                    <a:pt x="3496" y="0"/>
                    <a:pt x="3286"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6" name="Google Shape;6376;p35"/>
            <p:cNvSpPr/>
            <p:nvPr/>
          </p:nvSpPr>
          <p:spPr>
            <a:xfrm>
              <a:off x="-2025025" y="3796425"/>
              <a:ext cx="88800" cy="110275"/>
            </a:xfrm>
            <a:custGeom>
              <a:rect b="b" l="l" r="r" t="t"/>
              <a:pathLst>
                <a:path extrusionOk="0" h="4411" w="3552">
                  <a:moveTo>
                    <a:pt x="889" y="1"/>
                  </a:moveTo>
                  <a:cubicBezTo>
                    <a:pt x="649" y="1"/>
                    <a:pt x="619" y="221"/>
                    <a:pt x="1162" y="663"/>
                  </a:cubicBezTo>
                  <a:cubicBezTo>
                    <a:pt x="1373" y="832"/>
                    <a:pt x="1310" y="1001"/>
                    <a:pt x="1141" y="1150"/>
                  </a:cubicBezTo>
                  <a:cubicBezTo>
                    <a:pt x="992" y="1678"/>
                    <a:pt x="1881" y="2186"/>
                    <a:pt x="1141" y="2588"/>
                  </a:cubicBezTo>
                  <a:cubicBezTo>
                    <a:pt x="770" y="2670"/>
                    <a:pt x="1" y="4411"/>
                    <a:pt x="696" y="4411"/>
                  </a:cubicBezTo>
                  <a:cubicBezTo>
                    <a:pt x="716" y="4411"/>
                    <a:pt x="737" y="4409"/>
                    <a:pt x="760" y="4406"/>
                  </a:cubicBezTo>
                  <a:cubicBezTo>
                    <a:pt x="3552" y="1477"/>
                    <a:pt x="1512" y="1"/>
                    <a:pt x="889"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7" name="Google Shape;6377;p35"/>
            <p:cNvSpPr/>
            <p:nvPr/>
          </p:nvSpPr>
          <p:spPr>
            <a:xfrm>
              <a:off x="-2743625" y="4091025"/>
              <a:ext cx="81975" cy="78875"/>
            </a:xfrm>
            <a:custGeom>
              <a:rect b="b" l="l" r="r" t="t"/>
              <a:pathLst>
                <a:path extrusionOk="0" h="3155" w="3279">
                  <a:moveTo>
                    <a:pt x="2655" y="0"/>
                  </a:moveTo>
                  <a:cubicBezTo>
                    <a:pt x="2457" y="0"/>
                    <a:pt x="2305" y="192"/>
                    <a:pt x="1967" y="638"/>
                  </a:cubicBezTo>
                  <a:cubicBezTo>
                    <a:pt x="1269" y="1463"/>
                    <a:pt x="127" y="2034"/>
                    <a:pt x="0" y="3155"/>
                  </a:cubicBezTo>
                  <a:cubicBezTo>
                    <a:pt x="1756" y="2943"/>
                    <a:pt x="2411" y="2119"/>
                    <a:pt x="3279" y="300"/>
                  </a:cubicBezTo>
                  <a:cubicBezTo>
                    <a:pt x="2979" y="109"/>
                    <a:pt x="2804" y="0"/>
                    <a:pt x="2655"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8" name="Google Shape;6378;p35"/>
            <p:cNvSpPr/>
            <p:nvPr/>
          </p:nvSpPr>
          <p:spPr>
            <a:xfrm>
              <a:off x="-1964275" y="3977375"/>
              <a:ext cx="102600" cy="85350"/>
            </a:xfrm>
            <a:custGeom>
              <a:rect b="b" l="l" r="r" t="t"/>
              <a:pathLst>
                <a:path extrusionOk="0" h="3414" w="4104">
                  <a:moveTo>
                    <a:pt x="3439" y="0"/>
                  </a:moveTo>
                  <a:cubicBezTo>
                    <a:pt x="3010" y="0"/>
                    <a:pt x="3012" y="466"/>
                    <a:pt x="2814" y="700"/>
                  </a:cubicBezTo>
                  <a:cubicBezTo>
                    <a:pt x="2665" y="1145"/>
                    <a:pt x="1946" y="1335"/>
                    <a:pt x="1925" y="1758"/>
                  </a:cubicBezTo>
                  <a:cubicBezTo>
                    <a:pt x="1862" y="2836"/>
                    <a:pt x="635" y="2562"/>
                    <a:pt x="1" y="3090"/>
                  </a:cubicBezTo>
                  <a:cubicBezTo>
                    <a:pt x="278" y="3316"/>
                    <a:pt x="585" y="3413"/>
                    <a:pt x="902" y="3413"/>
                  </a:cubicBezTo>
                  <a:cubicBezTo>
                    <a:pt x="2401" y="3413"/>
                    <a:pt x="4103" y="1232"/>
                    <a:pt x="3702" y="45"/>
                  </a:cubicBezTo>
                  <a:cubicBezTo>
                    <a:pt x="3599" y="14"/>
                    <a:pt x="3513" y="0"/>
                    <a:pt x="3439"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9" name="Google Shape;6379;p35"/>
            <p:cNvSpPr/>
            <p:nvPr/>
          </p:nvSpPr>
          <p:spPr>
            <a:xfrm>
              <a:off x="-2311650" y="3692450"/>
              <a:ext cx="94325" cy="88925"/>
            </a:xfrm>
            <a:custGeom>
              <a:rect b="b" l="l" r="r" t="t"/>
              <a:pathLst>
                <a:path extrusionOk="0" h="3557" w="3773">
                  <a:moveTo>
                    <a:pt x="3321" y="0"/>
                  </a:moveTo>
                  <a:lnTo>
                    <a:pt x="3321" y="0"/>
                  </a:lnTo>
                  <a:cubicBezTo>
                    <a:pt x="1354" y="550"/>
                    <a:pt x="3109" y="2411"/>
                    <a:pt x="910" y="2749"/>
                  </a:cubicBezTo>
                  <a:cubicBezTo>
                    <a:pt x="635" y="2961"/>
                    <a:pt x="43" y="2686"/>
                    <a:pt x="0" y="3215"/>
                  </a:cubicBezTo>
                  <a:cubicBezTo>
                    <a:pt x="318" y="3453"/>
                    <a:pt x="646" y="3557"/>
                    <a:pt x="967" y="3557"/>
                  </a:cubicBezTo>
                  <a:cubicBezTo>
                    <a:pt x="2441" y="3557"/>
                    <a:pt x="3772" y="1372"/>
                    <a:pt x="3321"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0" name="Google Shape;6380;p35"/>
            <p:cNvSpPr/>
            <p:nvPr/>
          </p:nvSpPr>
          <p:spPr>
            <a:xfrm>
              <a:off x="-1678225" y="3763825"/>
              <a:ext cx="87800" cy="86200"/>
            </a:xfrm>
            <a:custGeom>
              <a:rect b="b" l="l" r="r" t="t"/>
              <a:pathLst>
                <a:path extrusionOk="0" h="3448" w="3512">
                  <a:moveTo>
                    <a:pt x="2538" y="0"/>
                  </a:moveTo>
                  <a:lnTo>
                    <a:pt x="2538" y="0"/>
                  </a:lnTo>
                  <a:cubicBezTo>
                    <a:pt x="2010" y="360"/>
                    <a:pt x="1777" y="1037"/>
                    <a:pt x="1016" y="1163"/>
                  </a:cubicBezTo>
                  <a:cubicBezTo>
                    <a:pt x="614" y="1375"/>
                    <a:pt x="550" y="1819"/>
                    <a:pt x="275" y="2136"/>
                  </a:cubicBezTo>
                  <a:cubicBezTo>
                    <a:pt x="0" y="2454"/>
                    <a:pt x="297" y="3448"/>
                    <a:pt x="783" y="3448"/>
                  </a:cubicBezTo>
                  <a:cubicBezTo>
                    <a:pt x="1756" y="3384"/>
                    <a:pt x="3088" y="3363"/>
                    <a:pt x="2708" y="2157"/>
                  </a:cubicBezTo>
                  <a:lnTo>
                    <a:pt x="2581" y="2115"/>
                  </a:lnTo>
                  <a:cubicBezTo>
                    <a:pt x="2242" y="2263"/>
                    <a:pt x="2306" y="2644"/>
                    <a:pt x="2010" y="2792"/>
                  </a:cubicBezTo>
                  <a:cubicBezTo>
                    <a:pt x="1919" y="2832"/>
                    <a:pt x="1780" y="2858"/>
                    <a:pt x="1669" y="2858"/>
                  </a:cubicBezTo>
                  <a:cubicBezTo>
                    <a:pt x="1547" y="2858"/>
                    <a:pt x="1458" y="2827"/>
                    <a:pt x="1502" y="2750"/>
                  </a:cubicBezTo>
                  <a:cubicBezTo>
                    <a:pt x="1735" y="2390"/>
                    <a:pt x="1291" y="1798"/>
                    <a:pt x="2010" y="1629"/>
                  </a:cubicBezTo>
                  <a:cubicBezTo>
                    <a:pt x="2581" y="1396"/>
                    <a:pt x="3511" y="296"/>
                    <a:pt x="2538"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1" name="Google Shape;6381;p35"/>
            <p:cNvSpPr/>
            <p:nvPr/>
          </p:nvSpPr>
          <p:spPr>
            <a:xfrm>
              <a:off x="-2786250" y="4057250"/>
              <a:ext cx="89275" cy="103275"/>
            </a:xfrm>
            <a:custGeom>
              <a:rect b="b" l="l" r="r" t="t"/>
              <a:pathLst>
                <a:path extrusionOk="0" h="4131" w="3571">
                  <a:moveTo>
                    <a:pt x="3320" y="1"/>
                  </a:moveTo>
                  <a:cubicBezTo>
                    <a:pt x="3281" y="1"/>
                    <a:pt x="3236" y="14"/>
                    <a:pt x="3186" y="43"/>
                  </a:cubicBezTo>
                  <a:cubicBezTo>
                    <a:pt x="1875" y="297"/>
                    <a:pt x="902" y="1799"/>
                    <a:pt x="500" y="2941"/>
                  </a:cubicBezTo>
                  <a:cubicBezTo>
                    <a:pt x="0" y="3367"/>
                    <a:pt x="808" y="4130"/>
                    <a:pt x="1326" y="4130"/>
                  </a:cubicBezTo>
                  <a:cubicBezTo>
                    <a:pt x="1553" y="4130"/>
                    <a:pt x="1725" y="3983"/>
                    <a:pt x="1705" y="3596"/>
                  </a:cubicBezTo>
                  <a:cubicBezTo>
                    <a:pt x="1748" y="3195"/>
                    <a:pt x="1134" y="2793"/>
                    <a:pt x="1473" y="2454"/>
                  </a:cubicBezTo>
                  <a:cubicBezTo>
                    <a:pt x="2107" y="1862"/>
                    <a:pt x="2424" y="1016"/>
                    <a:pt x="3334" y="614"/>
                  </a:cubicBezTo>
                  <a:cubicBezTo>
                    <a:pt x="3570" y="487"/>
                    <a:pt x="3557" y="1"/>
                    <a:pt x="3320"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2" name="Google Shape;6382;p35"/>
            <p:cNvSpPr/>
            <p:nvPr/>
          </p:nvSpPr>
          <p:spPr>
            <a:xfrm>
              <a:off x="-1699900" y="4050150"/>
              <a:ext cx="94675" cy="82875"/>
            </a:xfrm>
            <a:custGeom>
              <a:rect b="b" l="l" r="r" t="t"/>
              <a:pathLst>
                <a:path extrusionOk="0" h="3315" w="3787">
                  <a:moveTo>
                    <a:pt x="2841" y="0"/>
                  </a:moveTo>
                  <a:cubicBezTo>
                    <a:pt x="2127" y="0"/>
                    <a:pt x="1428" y="2279"/>
                    <a:pt x="952" y="2590"/>
                  </a:cubicBezTo>
                  <a:cubicBezTo>
                    <a:pt x="719" y="2759"/>
                    <a:pt x="0" y="2611"/>
                    <a:pt x="402" y="3225"/>
                  </a:cubicBezTo>
                  <a:cubicBezTo>
                    <a:pt x="528" y="3288"/>
                    <a:pt x="645" y="3315"/>
                    <a:pt x="756" y="3315"/>
                  </a:cubicBezTo>
                  <a:cubicBezTo>
                    <a:pt x="1391" y="3315"/>
                    <a:pt x="1814" y="2413"/>
                    <a:pt x="2390" y="2125"/>
                  </a:cubicBezTo>
                  <a:cubicBezTo>
                    <a:pt x="2919" y="1596"/>
                    <a:pt x="3786" y="1089"/>
                    <a:pt x="3173" y="179"/>
                  </a:cubicBezTo>
                  <a:cubicBezTo>
                    <a:pt x="3062" y="55"/>
                    <a:pt x="2952" y="0"/>
                    <a:pt x="2841"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3" name="Google Shape;6383;p35"/>
            <p:cNvSpPr/>
            <p:nvPr/>
          </p:nvSpPr>
          <p:spPr>
            <a:xfrm>
              <a:off x="-2789625" y="3788150"/>
              <a:ext cx="65050" cy="96625"/>
            </a:xfrm>
            <a:custGeom>
              <a:rect b="b" l="l" r="r" t="t"/>
              <a:pathLst>
                <a:path extrusionOk="0" h="3865" w="2602">
                  <a:moveTo>
                    <a:pt x="1840" y="0"/>
                  </a:moveTo>
                  <a:lnTo>
                    <a:pt x="1840" y="0"/>
                  </a:lnTo>
                  <a:cubicBezTo>
                    <a:pt x="1312" y="1481"/>
                    <a:pt x="1502" y="2813"/>
                    <a:pt x="0" y="3849"/>
                  </a:cubicBezTo>
                  <a:cubicBezTo>
                    <a:pt x="99" y="3859"/>
                    <a:pt x="189" y="3864"/>
                    <a:pt x="273" y="3864"/>
                  </a:cubicBezTo>
                  <a:cubicBezTo>
                    <a:pt x="1228" y="3864"/>
                    <a:pt x="1253" y="3226"/>
                    <a:pt x="1798" y="2623"/>
                  </a:cubicBezTo>
                  <a:cubicBezTo>
                    <a:pt x="2602" y="2073"/>
                    <a:pt x="2559" y="719"/>
                    <a:pt x="1840"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4" name="Google Shape;6384;p35"/>
            <p:cNvSpPr/>
            <p:nvPr/>
          </p:nvSpPr>
          <p:spPr>
            <a:xfrm>
              <a:off x="-1955800" y="3959800"/>
              <a:ext cx="84075" cy="62725"/>
            </a:xfrm>
            <a:custGeom>
              <a:rect b="b" l="l" r="r" t="t"/>
              <a:pathLst>
                <a:path extrusionOk="0" h="2509" w="3363">
                  <a:moveTo>
                    <a:pt x="2039" y="1"/>
                  </a:moveTo>
                  <a:cubicBezTo>
                    <a:pt x="1810" y="1"/>
                    <a:pt x="1590" y="17"/>
                    <a:pt x="1417" y="29"/>
                  </a:cubicBezTo>
                  <a:cubicBezTo>
                    <a:pt x="1840" y="1361"/>
                    <a:pt x="0" y="1425"/>
                    <a:pt x="402" y="2228"/>
                  </a:cubicBezTo>
                  <a:cubicBezTo>
                    <a:pt x="582" y="2430"/>
                    <a:pt x="773" y="2509"/>
                    <a:pt x="968" y="2509"/>
                  </a:cubicBezTo>
                  <a:cubicBezTo>
                    <a:pt x="1551" y="2509"/>
                    <a:pt x="2173" y="1800"/>
                    <a:pt x="2665" y="1530"/>
                  </a:cubicBezTo>
                  <a:cubicBezTo>
                    <a:pt x="2897" y="1277"/>
                    <a:pt x="2771" y="748"/>
                    <a:pt x="3363" y="748"/>
                  </a:cubicBezTo>
                  <a:cubicBezTo>
                    <a:pt x="3332" y="117"/>
                    <a:pt x="2652" y="1"/>
                    <a:pt x="2039"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5" name="Google Shape;6385;p35"/>
            <p:cNvSpPr/>
            <p:nvPr/>
          </p:nvSpPr>
          <p:spPr>
            <a:xfrm>
              <a:off x="-2043050" y="3795025"/>
              <a:ext cx="43900" cy="86200"/>
            </a:xfrm>
            <a:custGeom>
              <a:rect b="b" l="l" r="r" t="t"/>
              <a:pathLst>
                <a:path extrusionOk="0" h="3448" w="1756">
                  <a:moveTo>
                    <a:pt x="741" y="0"/>
                  </a:moveTo>
                  <a:cubicBezTo>
                    <a:pt x="587" y="0"/>
                    <a:pt x="455" y="42"/>
                    <a:pt x="402" y="233"/>
                  </a:cubicBezTo>
                  <a:cubicBezTo>
                    <a:pt x="1756" y="867"/>
                    <a:pt x="0" y="1840"/>
                    <a:pt x="212" y="2771"/>
                  </a:cubicBezTo>
                  <a:cubicBezTo>
                    <a:pt x="233" y="3045"/>
                    <a:pt x="64" y="3426"/>
                    <a:pt x="593" y="3447"/>
                  </a:cubicBezTo>
                  <a:cubicBezTo>
                    <a:pt x="1692" y="3405"/>
                    <a:pt x="1142" y="1375"/>
                    <a:pt x="1692" y="571"/>
                  </a:cubicBezTo>
                  <a:cubicBezTo>
                    <a:pt x="1354" y="486"/>
                    <a:pt x="1523" y="106"/>
                    <a:pt x="1206" y="21"/>
                  </a:cubicBezTo>
                  <a:cubicBezTo>
                    <a:pt x="1178" y="25"/>
                    <a:pt x="1149" y="27"/>
                    <a:pt x="1119" y="27"/>
                  </a:cubicBezTo>
                  <a:cubicBezTo>
                    <a:pt x="999" y="27"/>
                    <a:pt x="863" y="0"/>
                    <a:pt x="741"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6" name="Google Shape;6386;p35"/>
            <p:cNvSpPr/>
            <p:nvPr/>
          </p:nvSpPr>
          <p:spPr>
            <a:xfrm>
              <a:off x="-1207125" y="3842325"/>
              <a:ext cx="99900" cy="81125"/>
            </a:xfrm>
            <a:custGeom>
              <a:rect b="b" l="l" r="r" t="t"/>
              <a:pathLst>
                <a:path extrusionOk="0" h="3245" w="3996">
                  <a:moveTo>
                    <a:pt x="3626" y="1"/>
                  </a:moveTo>
                  <a:cubicBezTo>
                    <a:pt x="3227" y="1"/>
                    <a:pt x="2608" y="447"/>
                    <a:pt x="2813" y="857"/>
                  </a:cubicBezTo>
                  <a:cubicBezTo>
                    <a:pt x="2708" y="1788"/>
                    <a:pt x="614" y="2253"/>
                    <a:pt x="1" y="3057"/>
                  </a:cubicBezTo>
                  <a:cubicBezTo>
                    <a:pt x="184" y="3187"/>
                    <a:pt x="386" y="3245"/>
                    <a:pt x="600" y="3245"/>
                  </a:cubicBezTo>
                  <a:cubicBezTo>
                    <a:pt x="1841" y="3245"/>
                    <a:pt x="3462" y="1307"/>
                    <a:pt x="3913" y="477"/>
                  </a:cubicBezTo>
                  <a:cubicBezTo>
                    <a:pt x="3995" y="133"/>
                    <a:pt x="3843" y="1"/>
                    <a:pt x="3626"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7" name="Google Shape;6387;p35"/>
            <p:cNvSpPr/>
            <p:nvPr/>
          </p:nvSpPr>
          <p:spPr>
            <a:xfrm>
              <a:off x="-1440825" y="3903950"/>
              <a:ext cx="90450" cy="87775"/>
            </a:xfrm>
            <a:custGeom>
              <a:rect b="b" l="l" r="r" t="t"/>
              <a:pathLst>
                <a:path extrusionOk="0" h="3511" w="3618">
                  <a:moveTo>
                    <a:pt x="3045" y="1"/>
                  </a:moveTo>
                  <a:cubicBezTo>
                    <a:pt x="2929" y="1"/>
                    <a:pt x="2820" y="50"/>
                    <a:pt x="2750" y="169"/>
                  </a:cubicBezTo>
                  <a:cubicBezTo>
                    <a:pt x="2390" y="740"/>
                    <a:pt x="3152" y="1607"/>
                    <a:pt x="2221" y="1755"/>
                  </a:cubicBezTo>
                  <a:cubicBezTo>
                    <a:pt x="1735" y="2178"/>
                    <a:pt x="1" y="2728"/>
                    <a:pt x="1016" y="3511"/>
                  </a:cubicBezTo>
                  <a:cubicBezTo>
                    <a:pt x="1798" y="2876"/>
                    <a:pt x="3575" y="2601"/>
                    <a:pt x="3427" y="1396"/>
                  </a:cubicBezTo>
                  <a:cubicBezTo>
                    <a:pt x="3617" y="1078"/>
                    <a:pt x="3427" y="740"/>
                    <a:pt x="3554" y="444"/>
                  </a:cubicBezTo>
                  <a:cubicBezTo>
                    <a:pt x="3540" y="203"/>
                    <a:pt x="3279" y="1"/>
                    <a:pt x="3045"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8" name="Google Shape;6388;p35"/>
            <p:cNvSpPr/>
            <p:nvPr/>
          </p:nvSpPr>
          <p:spPr>
            <a:xfrm>
              <a:off x="-2317450" y="3668875"/>
              <a:ext cx="96225" cy="98400"/>
            </a:xfrm>
            <a:custGeom>
              <a:rect b="b" l="l" r="r" t="t"/>
              <a:pathLst>
                <a:path extrusionOk="0" h="3936" w="3849">
                  <a:moveTo>
                    <a:pt x="1791" y="0"/>
                  </a:moveTo>
                  <a:cubicBezTo>
                    <a:pt x="1353" y="0"/>
                    <a:pt x="906" y="63"/>
                    <a:pt x="825" y="457"/>
                  </a:cubicBezTo>
                  <a:cubicBezTo>
                    <a:pt x="1163" y="1091"/>
                    <a:pt x="359" y="1683"/>
                    <a:pt x="867" y="2275"/>
                  </a:cubicBezTo>
                  <a:cubicBezTo>
                    <a:pt x="874" y="2276"/>
                    <a:pt x="881" y="2276"/>
                    <a:pt x="888" y="2276"/>
                  </a:cubicBezTo>
                  <a:cubicBezTo>
                    <a:pt x="1665" y="2276"/>
                    <a:pt x="1339" y="1130"/>
                    <a:pt x="2051" y="795"/>
                  </a:cubicBezTo>
                  <a:lnTo>
                    <a:pt x="2051" y="795"/>
                  </a:lnTo>
                  <a:cubicBezTo>
                    <a:pt x="2013" y="1637"/>
                    <a:pt x="1854" y="3241"/>
                    <a:pt x="805" y="3241"/>
                  </a:cubicBezTo>
                  <a:cubicBezTo>
                    <a:pt x="695" y="3241"/>
                    <a:pt x="575" y="3223"/>
                    <a:pt x="444" y="3185"/>
                  </a:cubicBezTo>
                  <a:lnTo>
                    <a:pt x="444" y="3185"/>
                  </a:lnTo>
                  <a:cubicBezTo>
                    <a:pt x="1" y="3642"/>
                    <a:pt x="446" y="3936"/>
                    <a:pt x="907" y="3936"/>
                  </a:cubicBezTo>
                  <a:cubicBezTo>
                    <a:pt x="1151" y="3936"/>
                    <a:pt x="1398" y="3854"/>
                    <a:pt x="1523" y="3671"/>
                  </a:cubicBezTo>
                  <a:cubicBezTo>
                    <a:pt x="2009" y="3523"/>
                    <a:pt x="2284" y="3121"/>
                    <a:pt x="2643" y="2868"/>
                  </a:cubicBezTo>
                  <a:lnTo>
                    <a:pt x="2643" y="2550"/>
                  </a:lnTo>
                  <a:cubicBezTo>
                    <a:pt x="1671" y="1958"/>
                    <a:pt x="3849" y="1556"/>
                    <a:pt x="2453" y="12"/>
                  </a:cubicBezTo>
                  <a:lnTo>
                    <a:pt x="2453" y="12"/>
                  </a:lnTo>
                  <a:cubicBezTo>
                    <a:pt x="2425" y="14"/>
                    <a:pt x="2395" y="14"/>
                    <a:pt x="2363" y="14"/>
                  </a:cubicBezTo>
                  <a:cubicBezTo>
                    <a:pt x="2200" y="14"/>
                    <a:pt x="1997" y="0"/>
                    <a:pt x="1791"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9" name="Google Shape;6389;p35"/>
            <p:cNvSpPr/>
            <p:nvPr/>
          </p:nvSpPr>
          <p:spPr>
            <a:xfrm>
              <a:off x="-2754200" y="4058850"/>
              <a:ext cx="89900" cy="74375"/>
            </a:xfrm>
            <a:custGeom>
              <a:rect b="b" l="l" r="r" t="t"/>
              <a:pathLst>
                <a:path extrusionOk="0" h="2975" w="3596">
                  <a:moveTo>
                    <a:pt x="2052" y="0"/>
                  </a:moveTo>
                  <a:lnTo>
                    <a:pt x="2052" y="0"/>
                  </a:lnTo>
                  <a:cubicBezTo>
                    <a:pt x="2094" y="170"/>
                    <a:pt x="2115" y="339"/>
                    <a:pt x="1904" y="445"/>
                  </a:cubicBezTo>
                  <a:cubicBezTo>
                    <a:pt x="1333" y="762"/>
                    <a:pt x="0" y="2496"/>
                    <a:pt x="698" y="2919"/>
                  </a:cubicBezTo>
                  <a:cubicBezTo>
                    <a:pt x="785" y="2957"/>
                    <a:pt x="864" y="2974"/>
                    <a:pt x="936" y="2974"/>
                  </a:cubicBezTo>
                  <a:cubicBezTo>
                    <a:pt x="1184" y="2974"/>
                    <a:pt x="1360" y="2782"/>
                    <a:pt x="1523" y="2602"/>
                  </a:cubicBezTo>
                  <a:cubicBezTo>
                    <a:pt x="1988" y="1671"/>
                    <a:pt x="2919" y="1164"/>
                    <a:pt x="3596" y="445"/>
                  </a:cubicBezTo>
                  <a:cubicBezTo>
                    <a:pt x="3543" y="127"/>
                    <a:pt x="3268" y="80"/>
                    <a:pt x="2951" y="80"/>
                  </a:cubicBezTo>
                  <a:cubicBezTo>
                    <a:pt x="2815" y="80"/>
                    <a:pt x="2671" y="89"/>
                    <a:pt x="2534" y="89"/>
                  </a:cubicBezTo>
                  <a:cubicBezTo>
                    <a:pt x="2351" y="89"/>
                    <a:pt x="2179" y="73"/>
                    <a:pt x="2052"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0" name="Google Shape;6390;p35"/>
            <p:cNvSpPr/>
            <p:nvPr/>
          </p:nvSpPr>
          <p:spPr>
            <a:xfrm>
              <a:off x="-1445700" y="3896300"/>
              <a:ext cx="88975" cy="104875"/>
            </a:xfrm>
            <a:custGeom>
              <a:rect b="b" l="l" r="r" t="t"/>
              <a:pathLst>
                <a:path extrusionOk="0" h="4195" w="3559">
                  <a:moveTo>
                    <a:pt x="2453" y="1"/>
                  </a:moveTo>
                  <a:cubicBezTo>
                    <a:pt x="2421" y="1"/>
                    <a:pt x="2387" y="4"/>
                    <a:pt x="2353" y="10"/>
                  </a:cubicBezTo>
                  <a:cubicBezTo>
                    <a:pt x="2036" y="263"/>
                    <a:pt x="1697" y="454"/>
                    <a:pt x="1316" y="581"/>
                  </a:cubicBezTo>
                  <a:cubicBezTo>
                    <a:pt x="1278" y="1166"/>
                    <a:pt x="1545" y="1268"/>
                    <a:pt x="1822" y="1268"/>
                  </a:cubicBezTo>
                  <a:cubicBezTo>
                    <a:pt x="1970" y="1268"/>
                    <a:pt x="2120" y="1239"/>
                    <a:pt x="2229" y="1239"/>
                  </a:cubicBezTo>
                  <a:cubicBezTo>
                    <a:pt x="2366" y="1239"/>
                    <a:pt x="2436" y="1285"/>
                    <a:pt x="2353" y="1490"/>
                  </a:cubicBezTo>
                  <a:cubicBezTo>
                    <a:pt x="1972" y="2273"/>
                    <a:pt x="724" y="2357"/>
                    <a:pt x="534" y="3288"/>
                  </a:cubicBezTo>
                  <a:cubicBezTo>
                    <a:pt x="1" y="3751"/>
                    <a:pt x="212" y="4195"/>
                    <a:pt x="588" y="4195"/>
                  </a:cubicBezTo>
                  <a:cubicBezTo>
                    <a:pt x="778" y="4195"/>
                    <a:pt x="1011" y="4080"/>
                    <a:pt x="1211" y="3795"/>
                  </a:cubicBezTo>
                  <a:cubicBezTo>
                    <a:pt x="640" y="2865"/>
                    <a:pt x="2120" y="2759"/>
                    <a:pt x="2501" y="2167"/>
                  </a:cubicBezTo>
                  <a:cubicBezTo>
                    <a:pt x="3558" y="1977"/>
                    <a:pt x="2459" y="771"/>
                    <a:pt x="3241" y="285"/>
                  </a:cubicBezTo>
                  <a:cubicBezTo>
                    <a:pt x="2954" y="246"/>
                    <a:pt x="2754" y="1"/>
                    <a:pt x="2453"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1" name="Google Shape;6391;p35"/>
            <p:cNvSpPr/>
            <p:nvPr/>
          </p:nvSpPr>
          <p:spPr>
            <a:xfrm>
              <a:off x="-2068950" y="3801350"/>
              <a:ext cx="38075" cy="101025"/>
            </a:xfrm>
            <a:custGeom>
              <a:rect b="b" l="l" r="r" t="t"/>
              <a:pathLst>
                <a:path extrusionOk="0" h="4041" w="1523">
                  <a:moveTo>
                    <a:pt x="1438" y="1"/>
                  </a:moveTo>
                  <a:cubicBezTo>
                    <a:pt x="317" y="466"/>
                    <a:pt x="571" y="1629"/>
                    <a:pt x="148" y="2496"/>
                  </a:cubicBezTo>
                  <a:cubicBezTo>
                    <a:pt x="381" y="3025"/>
                    <a:pt x="0" y="3829"/>
                    <a:pt x="1015" y="4040"/>
                  </a:cubicBezTo>
                  <a:cubicBezTo>
                    <a:pt x="1332" y="3998"/>
                    <a:pt x="1311" y="3892"/>
                    <a:pt x="1184" y="3660"/>
                  </a:cubicBezTo>
                  <a:cubicBezTo>
                    <a:pt x="190" y="2412"/>
                    <a:pt x="1523" y="1270"/>
                    <a:pt x="1438"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2" name="Google Shape;6392;p35"/>
            <p:cNvSpPr/>
            <p:nvPr/>
          </p:nvSpPr>
          <p:spPr>
            <a:xfrm>
              <a:off x="-1966375" y="3961950"/>
              <a:ext cx="61350" cy="83775"/>
            </a:xfrm>
            <a:custGeom>
              <a:rect b="b" l="l" r="r" t="t"/>
              <a:pathLst>
                <a:path extrusionOk="0" h="3351" w="2454">
                  <a:moveTo>
                    <a:pt x="1687" y="0"/>
                  </a:moveTo>
                  <a:cubicBezTo>
                    <a:pt x="1476" y="0"/>
                    <a:pt x="1240" y="400"/>
                    <a:pt x="1036" y="493"/>
                  </a:cubicBezTo>
                  <a:cubicBezTo>
                    <a:pt x="1142" y="1064"/>
                    <a:pt x="656" y="1381"/>
                    <a:pt x="317" y="1762"/>
                  </a:cubicBezTo>
                  <a:cubicBezTo>
                    <a:pt x="0" y="2290"/>
                    <a:pt x="402" y="2734"/>
                    <a:pt x="571" y="3179"/>
                  </a:cubicBezTo>
                  <a:cubicBezTo>
                    <a:pt x="615" y="3310"/>
                    <a:pt x="743" y="3351"/>
                    <a:pt x="892" y="3351"/>
                  </a:cubicBezTo>
                  <a:cubicBezTo>
                    <a:pt x="1032" y="3351"/>
                    <a:pt x="1189" y="3315"/>
                    <a:pt x="1311" y="3284"/>
                  </a:cubicBezTo>
                  <a:cubicBezTo>
                    <a:pt x="1967" y="3136"/>
                    <a:pt x="1565" y="2586"/>
                    <a:pt x="1777" y="2269"/>
                  </a:cubicBezTo>
                  <a:lnTo>
                    <a:pt x="1777" y="2269"/>
                  </a:lnTo>
                  <a:cubicBezTo>
                    <a:pt x="1701" y="2283"/>
                    <a:pt x="1629" y="2289"/>
                    <a:pt x="1560" y="2289"/>
                  </a:cubicBezTo>
                  <a:cubicBezTo>
                    <a:pt x="901" y="2289"/>
                    <a:pt x="610" y="1691"/>
                    <a:pt x="1396" y="1423"/>
                  </a:cubicBezTo>
                  <a:cubicBezTo>
                    <a:pt x="2453" y="1127"/>
                    <a:pt x="2136" y="598"/>
                    <a:pt x="1777" y="27"/>
                  </a:cubicBezTo>
                  <a:cubicBezTo>
                    <a:pt x="1747" y="9"/>
                    <a:pt x="1717" y="0"/>
                    <a:pt x="1687"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3" name="Google Shape;6393;p35"/>
            <p:cNvSpPr/>
            <p:nvPr/>
          </p:nvSpPr>
          <p:spPr>
            <a:xfrm>
              <a:off x="-2808675" y="3778450"/>
              <a:ext cx="49750" cy="85475"/>
            </a:xfrm>
            <a:custGeom>
              <a:rect b="b" l="l" r="r" t="t"/>
              <a:pathLst>
                <a:path extrusionOk="0" h="3419" w="1990">
                  <a:moveTo>
                    <a:pt x="1208" y="0"/>
                  </a:moveTo>
                  <a:cubicBezTo>
                    <a:pt x="771" y="0"/>
                    <a:pt x="203" y="848"/>
                    <a:pt x="170" y="1213"/>
                  </a:cubicBezTo>
                  <a:cubicBezTo>
                    <a:pt x="149" y="1572"/>
                    <a:pt x="86" y="1932"/>
                    <a:pt x="276" y="2270"/>
                  </a:cubicBezTo>
                  <a:cubicBezTo>
                    <a:pt x="377" y="2317"/>
                    <a:pt x="456" y="2337"/>
                    <a:pt x="519" y="2337"/>
                  </a:cubicBezTo>
                  <a:cubicBezTo>
                    <a:pt x="852" y="2337"/>
                    <a:pt x="738" y="1784"/>
                    <a:pt x="1058" y="1784"/>
                  </a:cubicBezTo>
                  <a:cubicBezTo>
                    <a:pt x="1376" y="3412"/>
                    <a:pt x="191" y="2440"/>
                    <a:pt x="1" y="3137"/>
                  </a:cubicBezTo>
                  <a:cubicBezTo>
                    <a:pt x="170" y="3351"/>
                    <a:pt x="359" y="3419"/>
                    <a:pt x="551" y="3419"/>
                  </a:cubicBezTo>
                  <a:cubicBezTo>
                    <a:pt x="816" y="3419"/>
                    <a:pt x="1089" y="3292"/>
                    <a:pt x="1333" y="3243"/>
                  </a:cubicBezTo>
                  <a:cubicBezTo>
                    <a:pt x="1989" y="3095"/>
                    <a:pt x="1672" y="1551"/>
                    <a:pt x="1460" y="1086"/>
                  </a:cubicBezTo>
                  <a:cubicBezTo>
                    <a:pt x="1249" y="832"/>
                    <a:pt x="1270" y="452"/>
                    <a:pt x="1524" y="219"/>
                  </a:cubicBezTo>
                  <a:cubicBezTo>
                    <a:pt x="1437" y="64"/>
                    <a:pt x="1327" y="0"/>
                    <a:pt x="1208"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4" name="Google Shape;6394;p35"/>
            <p:cNvSpPr/>
            <p:nvPr/>
          </p:nvSpPr>
          <p:spPr>
            <a:xfrm>
              <a:off x="-1088675" y="3593575"/>
              <a:ext cx="68750" cy="87825"/>
            </a:xfrm>
            <a:custGeom>
              <a:rect b="b" l="l" r="r" t="t"/>
              <a:pathLst>
                <a:path extrusionOk="0" h="3513" w="2750">
                  <a:moveTo>
                    <a:pt x="2580" y="0"/>
                  </a:moveTo>
                  <a:lnTo>
                    <a:pt x="2580" y="0"/>
                  </a:lnTo>
                  <a:cubicBezTo>
                    <a:pt x="1544" y="64"/>
                    <a:pt x="635" y="1481"/>
                    <a:pt x="317" y="2369"/>
                  </a:cubicBezTo>
                  <a:cubicBezTo>
                    <a:pt x="0" y="2813"/>
                    <a:pt x="317" y="3194"/>
                    <a:pt x="677" y="3490"/>
                  </a:cubicBezTo>
                  <a:cubicBezTo>
                    <a:pt x="793" y="3505"/>
                    <a:pt x="890" y="3512"/>
                    <a:pt x="969" y="3512"/>
                  </a:cubicBezTo>
                  <a:cubicBezTo>
                    <a:pt x="1875" y="3512"/>
                    <a:pt x="589" y="2577"/>
                    <a:pt x="1036" y="2052"/>
                  </a:cubicBezTo>
                  <a:cubicBezTo>
                    <a:pt x="1269" y="1819"/>
                    <a:pt x="1354" y="1502"/>
                    <a:pt x="1607" y="1248"/>
                  </a:cubicBezTo>
                  <a:cubicBezTo>
                    <a:pt x="2750" y="1100"/>
                    <a:pt x="2305" y="825"/>
                    <a:pt x="2580"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5" name="Google Shape;6395;p35"/>
            <p:cNvSpPr/>
            <p:nvPr/>
          </p:nvSpPr>
          <p:spPr>
            <a:xfrm>
              <a:off x="-1974075" y="3998050"/>
              <a:ext cx="84900" cy="53525"/>
            </a:xfrm>
            <a:custGeom>
              <a:rect b="b" l="l" r="r" t="t"/>
              <a:pathLst>
                <a:path extrusionOk="0" h="2141" w="3396">
                  <a:moveTo>
                    <a:pt x="3396" y="0"/>
                  </a:moveTo>
                  <a:cubicBezTo>
                    <a:pt x="2846" y="64"/>
                    <a:pt x="2381" y="360"/>
                    <a:pt x="2085" y="804"/>
                  </a:cubicBezTo>
                  <a:cubicBezTo>
                    <a:pt x="2063" y="1058"/>
                    <a:pt x="1408" y="1100"/>
                    <a:pt x="1810" y="1502"/>
                  </a:cubicBezTo>
                  <a:cubicBezTo>
                    <a:pt x="1915" y="1629"/>
                    <a:pt x="1810" y="1756"/>
                    <a:pt x="1598" y="1777"/>
                  </a:cubicBezTo>
                  <a:cubicBezTo>
                    <a:pt x="1545" y="1777"/>
                    <a:pt x="1481" y="1778"/>
                    <a:pt x="1413" y="1778"/>
                  </a:cubicBezTo>
                  <a:cubicBezTo>
                    <a:pt x="1212" y="1778"/>
                    <a:pt x="990" y="1766"/>
                    <a:pt x="1006" y="1671"/>
                  </a:cubicBezTo>
                  <a:cubicBezTo>
                    <a:pt x="1091" y="1164"/>
                    <a:pt x="308" y="677"/>
                    <a:pt x="985" y="170"/>
                  </a:cubicBezTo>
                  <a:cubicBezTo>
                    <a:pt x="874" y="59"/>
                    <a:pt x="742" y="11"/>
                    <a:pt x="612" y="11"/>
                  </a:cubicBezTo>
                  <a:cubicBezTo>
                    <a:pt x="298" y="11"/>
                    <a:pt x="0" y="296"/>
                    <a:pt x="75" y="656"/>
                  </a:cubicBezTo>
                  <a:cubicBezTo>
                    <a:pt x="33" y="1015"/>
                    <a:pt x="329" y="1290"/>
                    <a:pt x="350" y="1650"/>
                  </a:cubicBezTo>
                  <a:cubicBezTo>
                    <a:pt x="366" y="1986"/>
                    <a:pt x="552" y="2141"/>
                    <a:pt x="844" y="2141"/>
                  </a:cubicBezTo>
                  <a:cubicBezTo>
                    <a:pt x="937" y="2141"/>
                    <a:pt x="1041" y="2125"/>
                    <a:pt x="1154" y="2094"/>
                  </a:cubicBezTo>
                  <a:cubicBezTo>
                    <a:pt x="1767" y="1904"/>
                    <a:pt x="2677" y="1967"/>
                    <a:pt x="2465" y="1015"/>
                  </a:cubicBezTo>
                  <a:cubicBezTo>
                    <a:pt x="2634" y="656"/>
                    <a:pt x="3311" y="444"/>
                    <a:pt x="3396"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6" name="Google Shape;6396;p35"/>
            <p:cNvSpPr/>
            <p:nvPr/>
          </p:nvSpPr>
          <p:spPr>
            <a:xfrm>
              <a:off x="-1722100" y="4027125"/>
              <a:ext cx="55525" cy="61375"/>
            </a:xfrm>
            <a:custGeom>
              <a:rect b="b" l="l" r="r" t="t"/>
              <a:pathLst>
                <a:path extrusionOk="0" h="2455" w="2221">
                  <a:moveTo>
                    <a:pt x="2221" y="1"/>
                  </a:moveTo>
                  <a:lnTo>
                    <a:pt x="2221" y="1"/>
                  </a:lnTo>
                  <a:cubicBezTo>
                    <a:pt x="804" y="318"/>
                    <a:pt x="360" y="1333"/>
                    <a:pt x="0" y="2390"/>
                  </a:cubicBezTo>
                  <a:cubicBezTo>
                    <a:pt x="108" y="2433"/>
                    <a:pt x="218" y="2455"/>
                    <a:pt x="327" y="2455"/>
                  </a:cubicBezTo>
                  <a:cubicBezTo>
                    <a:pt x="537" y="2455"/>
                    <a:pt x="742" y="2375"/>
                    <a:pt x="909" y="2221"/>
                  </a:cubicBezTo>
                  <a:cubicBezTo>
                    <a:pt x="1375" y="1862"/>
                    <a:pt x="1417" y="1227"/>
                    <a:pt x="2030" y="931"/>
                  </a:cubicBezTo>
                  <a:lnTo>
                    <a:pt x="2221" y="1"/>
                  </a:ln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7" name="Google Shape;6397;p35"/>
            <p:cNvSpPr/>
            <p:nvPr/>
          </p:nvSpPr>
          <p:spPr>
            <a:xfrm>
              <a:off x="-1677700" y="4028175"/>
              <a:ext cx="57125" cy="83050"/>
            </a:xfrm>
            <a:custGeom>
              <a:rect b="b" l="l" r="r" t="t"/>
              <a:pathLst>
                <a:path extrusionOk="0" h="3322" w="2285">
                  <a:moveTo>
                    <a:pt x="1735" y="1"/>
                  </a:moveTo>
                  <a:cubicBezTo>
                    <a:pt x="1396" y="149"/>
                    <a:pt x="677" y="128"/>
                    <a:pt x="1375" y="699"/>
                  </a:cubicBezTo>
                  <a:cubicBezTo>
                    <a:pt x="1841" y="1079"/>
                    <a:pt x="1" y="2327"/>
                    <a:pt x="254" y="3321"/>
                  </a:cubicBezTo>
                  <a:cubicBezTo>
                    <a:pt x="424" y="3300"/>
                    <a:pt x="614" y="3258"/>
                    <a:pt x="614" y="3131"/>
                  </a:cubicBezTo>
                  <a:cubicBezTo>
                    <a:pt x="572" y="2306"/>
                    <a:pt x="1545" y="1904"/>
                    <a:pt x="1714" y="1185"/>
                  </a:cubicBezTo>
                  <a:cubicBezTo>
                    <a:pt x="1746" y="1012"/>
                    <a:pt x="1834" y="955"/>
                    <a:pt x="1943" y="955"/>
                  </a:cubicBezTo>
                  <a:cubicBezTo>
                    <a:pt x="2048" y="955"/>
                    <a:pt x="2171" y="1007"/>
                    <a:pt x="2285" y="1058"/>
                  </a:cubicBezTo>
                  <a:cubicBezTo>
                    <a:pt x="2285" y="656"/>
                    <a:pt x="2242" y="233"/>
                    <a:pt x="1735"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8" name="Google Shape;6398;p35"/>
            <p:cNvSpPr/>
            <p:nvPr/>
          </p:nvSpPr>
          <p:spPr>
            <a:xfrm>
              <a:off x="-853400" y="3754725"/>
              <a:ext cx="70850" cy="55975"/>
            </a:xfrm>
            <a:custGeom>
              <a:rect b="b" l="l" r="r" t="t"/>
              <a:pathLst>
                <a:path extrusionOk="0" h="2239" w="2834">
                  <a:moveTo>
                    <a:pt x="2658" y="0"/>
                  </a:moveTo>
                  <a:cubicBezTo>
                    <a:pt x="2102" y="0"/>
                    <a:pt x="70" y="1639"/>
                    <a:pt x="1" y="1950"/>
                  </a:cubicBezTo>
                  <a:cubicBezTo>
                    <a:pt x="37" y="2133"/>
                    <a:pt x="200" y="2239"/>
                    <a:pt x="364" y="2239"/>
                  </a:cubicBezTo>
                  <a:cubicBezTo>
                    <a:pt x="485" y="2239"/>
                    <a:pt x="606" y="2182"/>
                    <a:pt x="677" y="2056"/>
                  </a:cubicBezTo>
                  <a:cubicBezTo>
                    <a:pt x="1248" y="1337"/>
                    <a:pt x="2285" y="1062"/>
                    <a:pt x="2771" y="280"/>
                  </a:cubicBezTo>
                  <a:cubicBezTo>
                    <a:pt x="2833" y="82"/>
                    <a:pt x="2783" y="0"/>
                    <a:pt x="2658"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9" name="Google Shape;6399;p35"/>
            <p:cNvSpPr/>
            <p:nvPr/>
          </p:nvSpPr>
          <p:spPr>
            <a:xfrm>
              <a:off x="-2343900" y="3700375"/>
              <a:ext cx="64525" cy="72450"/>
            </a:xfrm>
            <a:custGeom>
              <a:rect b="b" l="l" r="r" t="t"/>
              <a:pathLst>
                <a:path extrusionOk="0" h="2898" w="2581">
                  <a:moveTo>
                    <a:pt x="1333" y="0"/>
                  </a:moveTo>
                  <a:cubicBezTo>
                    <a:pt x="889" y="825"/>
                    <a:pt x="0" y="2454"/>
                    <a:pt x="1290" y="2898"/>
                  </a:cubicBezTo>
                  <a:cubicBezTo>
                    <a:pt x="1409" y="2752"/>
                    <a:pt x="1582" y="2736"/>
                    <a:pt x="1764" y="2736"/>
                  </a:cubicBezTo>
                  <a:cubicBezTo>
                    <a:pt x="1815" y="2736"/>
                    <a:pt x="1868" y="2737"/>
                    <a:pt x="1919" y="2737"/>
                  </a:cubicBezTo>
                  <a:cubicBezTo>
                    <a:pt x="2107" y="2737"/>
                    <a:pt x="2289" y="2720"/>
                    <a:pt x="2411" y="2559"/>
                  </a:cubicBezTo>
                  <a:cubicBezTo>
                    <a:pt x="2389" y="2558"/>
                    <a:pt x="2366" y="2557"/>
                    <a:pt x="2343" y="2557"/>
                  </a:cubicBezTo>
                  <a:cubicBezTo>
                    <a:pt x="2206" y="2557"/>
                    <a:pt x="2066" y="2580"/>
                    <a:pt x="1930" y="2580"/>
                  </a:cubicBezTo>
                  <a:cubicBezTo>
                    <a:pt x="1772" y="2580"/>
                    <a:pt x="1618" y="2549"/>
                    <a:pt x="1481" y="2411"/>
                  </a:cubicBezTo>
                  <a:cubicBezTo>
                    <a:pt x="1100" y="1629"/>
                    <a:pt x="2581" y="318"/>
                    <a:pt x="1333"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0" name="Google Shape;6400;p35"/>
            <p:cNvSpPr/>
            <p:nvPr/>
          </p:nvSpPr>
          <p:spPr>
            <a:xfrm>
              <a:off x="-1185450" y="4084450"/>
              <a:ext cx="52900" cy="46850"/>
            </a:xfrm>
            <a:custGeom>
              <a:rect b="b" l="l" r="r" t="t"/>
              <a:pathLst>
                <a:path extrusionOk="0" h="1874" w="2116">
                  <a:moveTo>
                    <a:pt x="1619" y="1"/>
                  </a:moveTo>
                  <a:cubicBezTo>
                    <a:pt x="1160" y="1"/>
                    <a:pt x="641" y="525"/>
                    <a:pt x="276" y="753"/>
                  </a:cubicBezTo>
                  <a:cubicBezTo>
                    <a:pt x="1" y="1049"/>
                    <a:pt x="170" y="1578"/>
                    <a:pt x="445" y="1874"/>
                  </a:cubicBezTo>
                  <a:cubicBezTo>
                    <a:pt x="1291" y="1578"/>
                    <a:pt x="1650" y="880"/>
                    <a:pt x="2116" y="288"/>
                  </a:cubicBezTo>
                  <a:cubicBezTo>
                    <a:pt x="1967" y="80"/>
                    <a:pt x="1798" y="1"/>
                    <a:pt x="1619"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1" name="Google Shape;6401;p35"/>
            <p:cNvSpPr/>
            <p:nvPr/>
          </p:nvSpPr>
          <p:spPr>
            <a:xfrm>
              <a:off x="-1229250" y="4107250"/>
              <a:ext cx="54925" cy="33150"/>
            </a:xfrm>
            <a:custGeom>
              <a:rect b="b" l="l" r="r" t="t"/>
              <a:pathLst>
                <a:path extrusionOk="0" h="1326" w="2197">
                  <a:moveTo>
                    <a:pt x="256" y="1"/>
                  </a:moveTo>
                  <a:cubicBezTo>
                    <a:pt x="0" y="1"/>
                    <a:pt x="44" y="176"/>
                    <a:pt x="167" y="666"/>
                  </a:cubicBezTo>
                  <a:cubicBezTo>
                    <a:pt x="615" y="1114"/>
                    <a:pt x="919" y="1326"/>
                    <a:pt x="1254" y="1326"/>
                  </a:cubicBezTo>
                  <a:cubicBezTo>
                    <a:pt x="1519" y="1326"/>
                    <a:pt x="1804" y="1193"/>
                    <a:pt x="2197" y="941"/>
                  </a:cubicBezTo>
                  <a:lnTo>
                    <a:pt x="2197" y="327"/>
                  </a:lnTo>
                  <a:cubicBezTo>
                    <a:pt x="1816" y="95"/>
                    <a:pt x="1372" y="264"/>
                    <a:pt x="991" y="137"/>
                  </a:cubicBezTo>
                  <a:cubicBezTo>
                    <a:pt x="630" y="54"/>
                    <a:pt x="397" y="1"/>
                    <a:pt x="256"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2" name="Google Shape;6402;p35"/>
            <p:cNvSpPr/>
            <p:nvPr/>
          </p:nvSpPr>
          <p:spPr>
            <a:xfrm>
              <a:off x="-1212950" y="3839725"/>
              <a:ext cx="111600" cy="76650"/>
            </a:xfrm>
            <a:custGeom>
              <a:rect b="b" l="l" r="r" t="t"/>
              <a:pathLst>
                <a:path extrusionOk="0" h="3066" w="4464">
                  <a:moveTo>
                    <a:pt x="3772" y="1"/>
                  </a:moveTo>
                  <a:cubicBezTo>
                    <a:pt x="2618" y="1"/>
                    <a:pt x="3318" y="1426"/>
                    <a:pt x="1947" y="1554"/>
                  </a:cubicBezTo>
                  <a:cubicBezTo>
                    <a:pt x="1926" y="2463"/>
                    <a:pt x="487" y="2146"/>
                    <a:pt x="1" y="2696"/>
                  </a:cubicBezTo>
                  <a:cubicBezTo>
                    <a:pt x="87" y="2953"/>
                    <a:pt x="240" y="3065"/>
                    <a:pt x="448" y="3065"/>
                  </a:cubicBezTo>
                  <a:cubicBezTo>
                    <a:pt x="548" y="3065"/>
                    <a:pt x="660" y="3040"/>
                    <a:pt x="784" y="2992"/>
                  </a:cubicBezTo>
                  <a:cubicBezTo>
                    <a:pt x="1439" y="2082"/>
                    <a:pt x="3279" y="2082"/>
                    <a:pt x="3173" y="729"/>
                  </a:cubicBezTo>
                  <a:cubicBezTo>
                    <a:pt x="3122" y="484"/>
                    <a:pt x="3487" y="270"/>
                    <a:pt x="3784" y="270"/>
                  </a:cubicBezTo>
                  <a:cubicBezTo>
                    <a:pt x="3975" y="270"/>
                    <a:pt x="4138" y="358"/>
                    <a:pt x="4146" y="581"/>
                  </a:cubicBezTo>
                  <a:cubicBezTo>
                    <a:pt x="4358" y="475"/>
                    <a:pt x="4379" y="263"/>
                    <a:pt x="4464" y="115"/>
                  </a:cubicBezTo>
                  <a:cubicBezTo>
                    <a:pt x="4178" y="35"/>
                    <a:pt x="3952" y="1"/>
                    <a:pt x="3772"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3" name="Google Shape;6403;p35"/>
            <p:cNvSpPr/>
            <p:nvPr/>
          </p:nvSpPr>
          <p:spPr>
            <a:xfrm>
              <a:off x="-1453300" y="3905525"/>
              <a:ext cx="62725" cy="53325"/>
            </a:xfrm>
            <a:custGeom>
              <a:rect b="b" l="l" r="r" t="t"/>
              <a:pathLst>
                <a:path extrusionOk="0" h="2133" w="2509">
                  <a:moveTo>
                    <a:pt x="1684" y="0"/>
                  </a:moveTo>
                  <a:cubicBezTo>
                    <a:pt x="1113" y="275"/>
                    <a:pt x="605" y="656"/>
                    <a:pt x="182" y="1142"/>
                  </a:cubicBezTo>
                  <a:cubicBezTo>
                    <a:pt x="0" y="1753"/>
                    <a:pt x="42" y="2133"/>
                    <a:pt x="273" y="2133"/>
                  </a:cubicBezTo>
                  <a:cubicBezTo>
                    <a:pt x="418" y="2133"/>
                    <a:pt x="637" y="1984"/>
                    <a:pt x="923" y="1650"/>
                  </a:cubicBezTo>
                  <a:cubicBezTo>
                    <a:pt x="1853" y="1290"/>
                    <a:pt x="2509" y="1311"/>
                    <a:pt x="1684" y="191"/>
                  </a:cubicBezTo>
                  <a:cubicBezTo>
                    <a:pt x="1747" y="169"/>
                    <a:pt x="1769" y="42"/>
                    <a:pt x="1684"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4" name="Google Shape;6404;p35"/>
            <p:cNvSpPr/>
            <p:nvPr/>
          </p:nvSpPr>
          <p:spPr>
            <a:xfrm>
              <a:off x="-1616375" y="3758075"/>
              <a:ext cx="48150" cy="53125"/>
            </a:xfrm>
            <a:custGeom>
              <a:rect b="b" l="l" r="r" t="t"/>
              <a:pathLst>
                <a:path extrusionOk="0" h="2125" w="1926">
                  <a:moveTo>
                    <a:pt x="769" y="0"/>
                  </a:moveTo>
                  <a:cubicBezTo>
                    <a:pt x="512" y="0"/>
                    <a:pt x="248" y="64"/>
                    <a:pt x="1" y="188"/>
                  </a:cubicBezTo>
                  <a:cubicBezTo>
                    <a:pt x="149" y="442"/>
                    <a:pt x="487" y="590"/>
                    <a:pt x="234" y="928"/>
                  </a:cubicBezTo>
                  <a:cubicBezTo>
                    <a:pt x="593" y="1288"/>
                    <a:pt x="276" y="1732"/>
                    <a:pt x="466" y="2112"/>
                  </a:cubicBezTo>
                  <a:cubicBezTo>
                    <a:pt x="516" y="2121"/>
                    <a:pt x="562" y="2125"/>
                    <a:pt x="605" y="2125"/>
                  </a:cubicBezTo>
                  <a:cubicBezTo>
                    <a:pt x="1453" y="2125"/>
                    <a:pt x="1000" y="611"/>
                    <a:pt x="1926" y="611"/>
                  </a:cubicBezTo>
                  <a:cubicBezTo>
                    <a:pt x="1644" y="195"/>
                    <a:pt x="1217" y="0"/>
                    <a:pt x="769"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5" name="Google Shape;6405;p35"/>
            <p:cNvSpPr/>
            <p:nvPr/>
          </p:nvSpPr>
          <p:spPr>
            <a:xfrm>
              <a:off x="-1733750" y="4083050"/>
              <a:ext cx="57675" cy="47200"/>
            </a:xfrm>
            <a:custGeom>
              <a:rect b="b" l="l" r="r" t="t"/>
              <a:pathLst>
                <a:path extrusionOk="0" h="1888" w="2307">
                  <a:moveTo>
                    <a:pt x="1083" y="0"/>
                  </a:moveTo>
                  <a:cubicBezTo>
                    <a:pt x="871" y="0"/>
                    <a:pt x="661" y="47"/>
                    <a:pt x="466" y="153"/>
                  </a:cubicBezTo>
                  <a:lnTo>
                    <a:pt x="445" y="153"/>
                  </a:lnTo>
                  <a:cubicBezTo>
                    <a:pt x="1" y="1549"/>
                    <a:pt x="530" y="1613"/>
                    <a:pt x="1756" y="1888"/>
                  </a:cubicBezTo>
                  <a:cubicBezTo>
                    <a:pt x="1650" y="1486"/>
                    <a:pt x="2116" y="1486"/>
                    <a:pt x="2306" y="1274"/>
                  </a:cubicBezTo>
                  <a:lnTo>
                    <a:pt x="2306" y="1274"/>
                  </a:lnTo>
                  <a:cubicBezTo>
                    <a:pt x="2229" y="1288"/>
                    <a:pt x="2154" y="1295"/>
                    <a:pt x="2084" y="1295"/>
                  </a:cubicBezTo>
                  <a:cubicBezTo>
                    <a:pt x="1400" y="1295"/>
                    <a:pt x="1034" y="676"/>
                    <a:pt x="1206" y="5"/>
                  </a:cubicBezTo>
                  <a:cubicBezTo>
                    <a:pt x="1165" y="2"/>
                    <a:pt x="1124" y="0"/>
                    <a:pt x="1083"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6" name="Google Shape;6406;p35"/>
            <p:cNvSpPr/>
            <p:nvPr/>
          </p:nvSpPr>
          <p:spPr>
            <a:xfrm>
              <a:off x="-1208000" y="3821450"/>
              <a:ext cx="62225" cy="45350"/>
            </a:xfrm>
            <a:custGeom>
              <a:rect b="b" l="l" r="r" t="t"/>
              <a:pathLst>
                <a:path extrusionOk="0" h="1814" w="2489">
                  <a:moveTo>
                    <a:pt x="1897" y="0"/>
                  </a:moveTo>
                  <a:lnTo>
                    <a:pt x="839" y="677"/>
                  </a:lnTo>
                  <a:cubicBezTo>
                    <a:pt x="879" y="933"/>
                    <a:pt x="1" y="1813"/>
                    <a:pt x="478" y="1813"/>
                  </a:cubicBezTo>
                  <a:cubicBezTo>
                    <a:pt x="513" y="1813"/>
                    <a:pt x="556" y="1808"/>
                    <a:pt x="607" y="1798"/>
                  </a:cubicBezTo>
                  <a:cubicBezTo>
                    <a:pt x="1262" y="1312"/>
                    <a:pt x="2489" y="1164"/>
                    <a:pt x="1897"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7" name="Google Shape;6407;p35"/>
            <p:cNvSpPr/>
            <p:nvPr/>
          </p:nvSpPr>
          <p:spPr>
            <a:xfrm>
              <a:off x="-2325400" y="3681825"/>
              <a:ext cx="40100" cy="78850"/>
            </a:xfrm>
            <a:custGeom>
              <a:rect b="b" l="l" r="r" t="t"/>
              <a:pathLst>
                <a:path extrusionOk="0" h="3154" w="1604">
                  <a:moveTo>
                    <a:pt x="1244" y="1"/>
                  </a:moveTo>
                  <a:cubicBezTo>
                    <a:pt x="939" y="1"/>
                    <a:pt x="529" y="310"/>
                    <a:pt x="593" y="742"/>
                  </a:cubicBezTo>
                  <a:cubicBezTo>
                    <a:pt x="1587" y="1313"/>
                    <a:pt x="1" y="2307"/>
                    <a:pt x="741" y="3153"/>
                  </a:cubicBezTo>
                  <a:cubicBezTo>
                    <a:pt x="698" y="2942"/>
                    <a:pt x="804" y="2709"/>
                    <a:pt x="1016" y="2603"/>
                  </a:cubicBezTo>
                  <a:cubicBezTo>
                    <a:pt x="1143" y="2328"/>
                    <a:pt x="1164" y="2011"/>
                    <a:pt x="1121" y="1715"/>
                  </a:cubicBezTo>
                  <a:cubicBezTo>
                    <a:pt x="1396" y="1334"/>
                    <a:pt x="1143" y="827"/>
                    <a:pt x="1544" y="467"/>
                  </a:cubicBezTo>
                  <a:cubicBezTo>
                    <a:pt x="1604" y="138"/>
                    <a:pt x="1447" y="1"/>
                    <a:pt x="1244"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8" name="Google Shape;6408;p35"/>
            <p:cNvSpPr/>
            <p:nvPr/>
          </p:nvSpPr>
          <p:spPr>
            <a:xfrm>
              <a:off x="-1236725" y="4088800"/>
              <a:ext cx="61875" cy="35100"/>
            </a:xfrm>
            <a:custGeom>
              <a:rect b="b" l="l" r="r" t="t"/>
              <a:pathLst>
                <a:path extrusionOk="0" h="1404" w="2475">
                  <a:moveTo>
                    <a:pt x="1116" y="0"/>
                  </a:moveTo>
                  <a:cubicBezTo>
                    <a:pt x="773" y="0"/>
                    <a:pt x="529" y="325"/>
                    <a:pt x="191" y="325"/>
                  </a:cubicBezTo>
                  <a:cubicBezTo>
                    <a:pt x="106" y="706"/>
                    <a:pt x="0" y="1171"/>
                    <a:pt x="444" y="1404"/>
                  </a:cubicBezTo>
                  <a:cubicBezTo>
                    <a:pt x="396" y="1017"/>
                    <a:pt x="483" y="906"/>
                    <a:pt x="623" y="906"/>
                  </a:cubicBezTo>
                  <a:cubicBezTo>
                    <a:pt x="809" y="906"/>
                    <a:pt x="1087" y="1099"/>
                    <a:pt x="1269" y="1099"/>
                  </a:cubicBezTo>
                  <a:cubicBezTo>
                    <a:pt x="1310" y="1099"/>
                    <a:pt x="1346" y="1090"/>
                    <a:pt x="1375" y="1065"/>
                  </a:cubicBezTo>
                  <a:cubicBezTo>
                    <a:pt x="1476" y="964"/>
                    <a:pt x="1364" y="747"/>
                    <a:pt x="1503" y="747"/>
                  </a:cubicBezTo>
                  <a:cubicBezTo>
                    <a:pt x="1509" y="747"/>
                    <a:pt x="1516" y="747"/>
                    <a:pt x="1523" y="748"/>
                  </a:cubicBezTo>
                  <a:cubicBezTo>
                    <a:pt x="1692" y="769"/>
                    <a:pt x="1523" y="960"/>
                    <a:pt x="1565" y="1065"/>
                  </a:cubicBezTo>
                  <a:cubicBezTo>
                    <a:pt x="1648" y="1148"/>
                    <a:pt x="1733" y="1176"/>
                    <a:pt x="1818" y="1176"/>
                  </a:cubicBezTo>
                  <a:cubicBezTo>
                    <a:pt x="2000" y="1176"/>
                    <a:pt x="2186" y="1047"/>
                    <a:pt x="2366" y="1047"/>
                  </a:cubicBezTo>
                  <a:cubicBezTo>
                    <a:pt x="2402" y="1047"/>
                    <a:pt x="2439" y="1053"/>
                    <a:pt x="2475" y="1065"/>
                  </a:cubicBezTo>
                  <a:cubicBezTo>
                    <a:pt x="2390" y="473"/>
                    <a:pt x="1967" y="177"/>
                    <a:pt x="1396" y="71"/>
                  </a:cubicBezTo>
                  <a:cubicBezTo>
                    <a:pt x="1295" y="21"/>
                    <a:pt x="1202" y="0"/>
                    <a:pt x="1116"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9" name="Google Shape;6409;p35"/>
            <p:cNvSpPr/>
            <p:nvPr/>
          </p:nvSpPr>
          <p:spPr>
            <a:xfrm>
              <a:off x="-1155825" y="4050400"/>
              <a:ext cx="40725" cy="41250"/>
            </a:xfrm>
            <a:custGeom>
              <a:rect b="b" l="l" r="r" t="t"/>
              <a:pathLst>
                <a:path extrusionOk="0" h="1650" w="1629">
                  <a:moveTo>
                    <a:pt x="1354" y="0"/>
                  </a:moveTo>
                  <a:lnTo>
                    <a:pt x="1354" y="0"/>
                  </a:lnTo>
                  <a:cubicBezTo>
                    <a:pt x="635" y="973"/>
                    <a:pt x="635" y="973"/>
                    <a:pt x="0" y="994"/>
                  </a:cubicBezTo>
                  <a:lnTo>
                    <a:pt x="0" y="1481"/>
                  </a:lnTo>
                  <a:cubicBezTo>
                    <a:pt x="88" y="1528"/>
                    <a:pt x="188" y="1539"/>
                    <a:pt x="291" y="1539"/>
                  </a:cubicBezTo>
                  <a:cubicBezTo>
                    <a:pt x="372" y="1539"/>
                    <a:pt x="455" y="1532"/>
                    <a:pt x="538" y="1532"/>
                  </a:cubicBezTo>
                  <a:cubicBezTo>
                    <a:pt x="677" y="1532"/>
                    <a:pt x="813" y="1551"/>
                    <a:pt x="931" y="1650"/>
                  </a:cubicBezTo>
                  <a:cubicBezTo>
                    <a:pt x="1375" y="1438"/>
                    <a:pt x="1438" y="1036"/>
                    <a:pt x="1607" y="677"/>
                  </a:cubicBezTo>
                  <a:cubicBezTo>
                    <a:pt x="1311" y="529"/>
                    <a:pt x="1629" y="169"/>
                    <a:pt x="1354"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0" name="Google Shape;6410;p35"/>
            <p:cNvSpPr/>
            <p:nvPr/>
          </p:nvSpPr>
          <p:spPr>
            <a:xfrm>
              <a:off x="-2706625" y="4069925"/>
              <a:ext cx="49725" cy="45725"/>
            </a:xfrm>
            <a:custGeom>
              <a:rect b="b" l="l" r="r" t="t"/>
              <a:pathLst>
                <a:path extrusionOk="0" h="1829" w="1989">
                  <a:moveTo>
                    <a:pt x="1658" y="1"/>
                  </a:moveTo>
                  <a:cubicBezTo>
                    <a:pt x="1179" y="1"/>
                    <a:pt x="1051" y="430"/>
                    <a:pt x="741" y="657"/>
                  </a:cubicBezTo>
                  <a:cubicBezTo>
                    <a:pt x="403" y="996"/>
                    <a:pt x="85" y="1355"/>
                    <a:pt x="1" y="1799"/>
                  </a:cubicBezTo>
                  <a:cubicBezTo>
                    <a:pt x="67" y="1819"/>
                    <a:pt x="128" y="1828"/>
                    <a:pt x="184" y="1828"/>
                  </a:cubicBezTo>
                  <a:cubicBezTo>
                    <a:pt x="724" y="1828"/>
                    <a:pt x="848" y="997"/>
                    <a:pt x="1372" y="997"/>
                  </a:cubicBezTo>
                  <a:cubicBezTo>
                    <a:pt x="1490" y="997"/>
                    <a:pt x="1629" y="1039"/>
                    <a:pt x="1799" y="1144"/>
                  </a:cubicBezTo>
                  <a:cubicBezTo>
                    <a:pt x="1735" y="763"/>
                    <a:pt x="1989" y="361"/>
                    <a:pt x="1693" y="2"/>
                  </a:cubicBezTo>
                  <a:cubicBezTo>
                    <a:pt x="1681" y="1"/>
                    <a:pt x="1670" y="1"/>
                    <a:pt x="1658"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1" name="Google Shape;6411;p35"/>
            <p:cNvSpPr/>
            <p:nvPr/>
          </p:nvSpPr>
          <p:spPr>
            <a:xfrm>
              <a:off x="-2283100" y="3669175"/>
              <a:ext cx="56600" cy="63475"/>
            </a:xfrm>
            <a:custGeom>
              <a:rect b="b" l="l" r="r" t="t"/>
              <a:pathLst>
                <a:path extrusionOk="0" h="2539" w="2264">
                  <a:moveTo>
                    <a:pt x="1079" y="0"/>
                  </a:moveTo>
                  <a:cubicBezTo>
                    <a:pt x="1037" y="127"/>
                    <a:pt x="931" y="318"/>
                    <a:pt x="973" y="360"/>
                  </a:cubicBezTo>
                  <a:cubicBezTo>
                    <a:pt x="2264" y="1185"/>
                    <a:pt x="1" y="2094"/>
                    <a:pt x="1269" y="2538"/>
                  </a:cubicBezTo>
                  <a:cubicBezTo>
                    <a:pt x="1058" y="1798"/>
                    <a:pt x="1735" y="1417"/>
                    <a:pt x="2179" y="931"/>
                  </a:cubicBezTo>
                  <a:cubicBezTo>
                    <a:pt x="1883" y="529"/>
                    <a:pt x="1523" y="212"/>
                    <a:pt x="1079"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2" name="Google Shape;6412;p35"/>
            <p:cNvSpPr/>
            <p:nvPr/>
          </p:nvSpPr>
          <p:spPr>
            <a:xfrm>
              <a:off x="-792475" y="3742675"/>
              <a:ext cx="64400" cy="38575"/>
            </a:xfrm>
            <a:custGeom>
              <a:rect b="b" l="l" r="r" t="t"/>
              <a:pathLst>
                <a:path extrusionOk="0" h="1543" w="2576">
                  <a:moveTo>
                    <a:pt x="1244" y="0"/>
                  </a:moveTo>
                  <a:lnTo>
                    <a:pt x="1032" y="43"/>
                  </a:lnTo>
                  <a:cubicBezTo>
                    <a:pt x="1" y="909"/>
                    <a:pt x="355" y="1543"/>
                    <a:pt x="1021" y="1543"/>
                  </a:cubicBezTo>
                  <a:cubicBezTo>
                    <a:pt x="1378" y="1543"/>
                    <a:pt x="1826" y="1360"/>
                    <a:pt x="2195" y="931"/>
                  </a:cubicBezTo>
                  <a:lnTo>
                    <a:pt x="2365" y="910"/>
                  </a:lnTo>
                  <a:cubicBezTo>
                    <a:pt x="2576" y="762"/>
                    <a:pt x="2428" y="529"/>
                    <a:pt x="2195" y="529"/>
                  </a:cubicBezTo>
                  <a:cubicBezTo>
                    <a:pt x="2117" y="550"/>
                    <a:pt x="2047" y="560"/>
                    <a:pt x="1984" y="560"/>
                  </a:cubicBezTo>
                  <a:cubicBezTo>
                    <a:pt x="1606" y="560"/>
                    <a:pt x="1479" y="218"/>
                    <a:pt x="1244"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3" name="Google Shape;6413;p35"/>
            <p:cNvSpPr/>
            <p:nvPr/>
          </p:nvSpPr>
          <p:spPr>
            <a:xfrm>
              <a:off x="-1240425" y="3873700"/>
              <a:ext cx="47600" cy="44775"/>
            </a:xfrm>
            <a:custGeom>
              <a:rect b="b" l="l" r="r" t="t"/>
              <a:pathLst>
                <a:path extrusionOk="0" h="1791" w="1904">
                  <a:moveTo>
                    <a:pt x="882" y="1"/>
                  </a:moveTo>
                  <a:cubicBezTo>
                    <a:pt x="710" y="1"/>
                    <a:pt x="531" y="143"/>
                    <a:pt x="402" y="512"/>
                  </a:cubicBezTo>
                  <a:cubicBezTo>
                    <a:pt x="0" y="1098"/>
                    <a:pt x="805" y="1790"/>
                    <a:pt x="1452" y="1790"/>
                  </a:cubicBezTo>
                  <a:cubicBezTo>
                    <a:pt x="1622" y="1790"/>
                    <a:pt x="1780" y="1743"/>
                    <a:pt x="1904" y="1633"/>
                  </a:cubicBezTo>
                  <a:cubicBezTo>
                    <a:pt x="1586" y="1633"/>
                    <a:pt x="1290" y="1612"/>
                    <a:pt x="1163" y="1294"/>
                  </a:cubicBezTo>
                  <a:cubicBezTo>
                    <a:pt x="1673" y="844"/>
                    <a:pt x="1301" y="1"/>
                    <a:pt x="882"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4" name="Google Shape;6414;p35"/>
            <p:cNvSpPr/>
            <p:nvPr/>
          </p:nvSpPr>
          <p:spPr>
            <a:xfrm>
              <a:off x="-1146850" y="3808550"/>
              <a:ext cx="59925" cy="25625"/>
            </a:xfrm>
            <a:custGeom>
              <a:rect b="b" l="l" r="r" t="t"/>
              <a:pathLst>
                <a:path extrusionOk="0" h="1025" w="2397">
                  <a:moveTo>
                    <a:pt x="1087" y="0"/>
                  </a:moveTo>
                  <a:cubicBezTo>
                    <a:pt x="682" y="0"/>
                    <a:pt x="250" y="94"/>
                    <a:pt x="1" y="242"/>
                  </a:cubicBezTo>
                  <a:cubicBezTo>
                    <a:pt x="593" y="538"/>
                    <a:pt x="1333" y="580"/>
                    <a:pt x="1862" y="1024"/>
                  </a:cubicBezTo>
                  <a:cubicBezTo>
                    <a:pt x="2396" y="276"/>
                    <a:pt x="1782" y="0"/>
                    <a:pt x="1087"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5" name="Google Shape;6415;p35"/>
            <p:cNvSpPr/>
            <p:nvPr/>
          </p:nvSpPr>
          <p:spPr>
            <a:xfrm>
              <a:off x="-1169575" y="4020525"/>
              <a:ext cx="55000" cy="23225"/>
            </a:xfrm>
            <a:custGeom>
              <a:rect b="b" l="l" r="r" t="t"/>
              <a:pathLst>
                <a:path extrusionOk="0" h="929" w="2200">
                  <a:moveTo>
                    <a:pt x="1519" y="0"/>
                  </a:moveTo>
                  <a:cubicBezTo>
                    <a:pt x="1011" y="0"/>
                    <a:pt x="375" y="354"/>
                    <a:pt x="0" y="582"/>
                  </a:cubicBezTo>
                  <a:cubicBezTo>
                    <a:pt x="71" y="565"/>
                    <a:pt x="137" y="558"/>
                    <a:pt x="200" y="558"/>
                  </a:cubicBezTo>
                  <a:cubicBezTo>
                    <a:pt x="652" y="558"/>
                    <a:pt x="921" y="928"/>
                    <a:pt x="1243" y="928"/>
                  </a:cubicBezTo>
                  <a:cubicBezTo>
                    <a:pt x="1399" y="928"/>
                    <a:pt x="1568" y="841"/>
                    <a:pt x="1777" y="582"/>
                  </a:cubicBezTo>
                  <a:cubicBezTo>
                    <a:pt x="1865" y="494"/>
                    <a:pt x="1997" y="450"/>
                    <a:pt x="2124" y="450"/>
                  </a:cubicBezTo>
                  <a:cubicBezTo>
                    <a:pt x="2150" y="450"/>
                    <a:pt x="2175" y="451"/>
                    <a:pt x="2200" y="455"/>
                  </a:cubicBezTo>
                  <a:cubicBezTo>
                    <a:pt x="2068" y="120"/>
                    <a:pt x="1815" y="0"/>
                    <a:pt x="1519"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6" name="Google Shape;6416;p35"/>
            <p:cNvSpPr/>
            <p:nvPr/>
          </p:nvSpPr>
          <p:spPr>
            <a:xfrm>
              <a:off x="-745525" y="3725025"/>
              <a:ext cx="41775" cy="41450"/>
            </a:xfrm>
            <a:custGeom>
              <a:rect b="b" l="l" r="r" t="t"/>
              <a:pathLst>
                <a:path extrusionOk="0" h="1658" w="1671">
                  <a:moveTo>
                    <a:pt x="624" y="1"/>
                  </a:moveTo>
                  <a:cubicBezTo>
                    <a:pt x="459" y="1"/>
                    <a:pt x="286" y="63"/>
                    <a:pt x="106" y="177"/>
                  </a:cubicBezTo>
                  <a:cubicBezTo>
                    <a:pt x="0" y="495"/>
                    <a:pt x="529" y="643"/>
                    <a:pt x="381" y="981"/>
                  </a:cubicBezTo>
                  <a:cubicBezTo>
                    <a:pt x="360" y="1087"/>
                    <a:pt x="402" y="1193"/>
                    <a:pt x="465" y="1277"/>
                  </a:cubicBezTo>
                  <a:lnTo>
                    <a:pt x="487" y="1616"/>
                  </a:lnTo>
                  <a:cubicBezTo>
                    <a:pt x="550" y="1637"/>
                    <a:pt x="592" y="1637"/>
                    <a:pt x="656" y="1658"/>
                  </a:cubicBezTo>
                  <a:cubicBezTo>
                    <a:pt x="952" y="1256"/>
                    <a:pt x="1671" y="854"/>
                    <a:pt x="1206" y="304"/>
                  </a:cubicBezTo>
                  <a:cubicBezTo>
                    <a:pt x="1019" y="95"/>
                    <a:pt x="827" y="1"/>
                    <a:pt x="624"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7" name="Google Shape;6417;p35"/>
            <p:cNvSpPr/>
            <p:nvPr/>
          </p:nvSpPr>
          <p:spPr>
            <a:xfrm>
              <a:off x="-2762125" y="4128650"/>
              <a:ext cx="51300" cy="41350"/>
            </a:xfrm>
            <a:custGeom>
              <a:rect b="b" l="l" r="r" t="t"/>
              <a:pathLst>
                <a:path extrusionOk="0" h="1654" w="2052">
                  <a:moveTo>
                    <a:pt x="1946" y="0"/>
                  </a:moveTo>
                  <a:cubicBezTo>
                    <a:pt x="1396" y="21"/>
                    <a:pt x="1015" y="381"/>
                    <a:pt x="550" y="550"/>
                  </a:cubicBezTo>
                  <a:cubicBezTo>
                    <a:pt x="570" y="862"/>
                    <a:pt x="589" y="1192"/>
                    <a:pt x="128" y="1192"/>
                  </a:cubicBezTo>
                  <a:cubicBezTo>
                    <a:pt x="89" y="1192"/>
                    <a:pt x="46" y="1189"/>
                    <a:pt x="0" y="1185"/>
                  </a:cubicBezTo>
                  <a:lnTo>
                    <a:pt x="0" y="1185"/>
                  </a:lnTo>
                  <a:cubicBezTo>
                    <a:pt x="218" y="1363"/>
                    <a:pt x="325" y="1654"/>
                    <a:pt x="670" y="1654"/>
                  </a:cubicBezTo>
                  <a:cubicBezTo>
                    <a:pt x="692" y="1654"/>
                    <a:pt x="716" y="1652"/>
                    <a:pt x="740" y="1650"/>
                  </a:cubicBezTo>
                  <a:cubicBezTo>
                    <a:pt x="1290" y="1185"/>
                    <a:pt x="1354" y="444"/>
                    <a:pt x="2052" y="64"/>
                  </a:cubicBezTo>
                  <a:lnTo>
                    <a:pt x="1946" y="0"/>
                  </a:ln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8" name="Google Shape;6418;p35"/>
            <p:cNvSpPr/>
            <p:nvPr/>
          </p:nvSpPr>
          <p:spPr>
            <a:xfrm>
              <a:off x="-1231025" y="4054625"/>
              <a:ext cx="54075" cy="42050"/>
            </a:xfrm>
            <a:custGeom>
              <a:rect b="b" l="l" r="r" t="t"/>
              <a:pathLst>
                <a:path extrusionOk="0" h="1682" w="2163">
                  <a:moveTo>
                    <a:pt x="1908" y="0"/>
                  </a:moveTo>
                  <a:cubicBezTo>
                    <a:pt x="1253" y="0"/>
                    <a:pt x="1232" y="804"/>
                    <a:pt x="576" y="804"/>
                  </a:cubicBezTo>
                  <a:cubicBezTo>
                    <a:pt x="407" y="1015"/>
                    <a:pt x="216" y="1248"/>
                    <a:pt x="26" y="1460"/>
                  </a:cubicBezTo>
                  <a:cubicBezTo>
                    <a:pt x="1" y="1625"/>
                    <a:pt x="71" y="1682"/>
                    <a:pt x="189" y="1682"/>
                  </a:cubicBezTo>
                  <a:cubicBezTo>
                    <a:pt x="438" y="1682"/>
                    <a:pt x="899" y="1431"/>
                    <a:pt x="1113" y="1431"/>
                  </a:cubicBezTo>
                  <a:cubicBezTo>
                    <a:pt x="1134" y="1431"/>
                    <a:pt x="1152" y="1433"/>
                    <a:pt x="1168" y="1438"/>
                  </a:cubicBezTo>
                  <a:cubicBezTo>
                    <a:pt x="1337" y="1100"/>
                    <a:pt x="1464" y="719"/>
                    <a:pt x="1845" y="444"/>
                  </a:cubicBezTo>
                  <a:cubicBezTo>
                    <a:pt x="2014" y="339"/>
                    <a:pt x="2162" y="191"/>
                    <a:pt x="1908"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9" name="Google Shape;6419;p35"/>
            <p:cNvSpPr/>
            <p:nvPr/>
          </p:nvSpPr>
          <p:spPr>
            <a:xfrm>
              <a:off x="-1988600" y="4013900"/>
              <a:ext cx="43400" cy="40750"/>
            </a:xfrm>
            <a:custGeom>
              <a:rect b="b" l="l" r="r" t="t"/>
              <a:pathLst>
                <a:path extrusionOk="0" h="1630" w="1736">
                  <a:moveTo>
                    <a:pt x="593" y="1"/>
                  </a:moveTo>
                  <a:cubicBezTo>
                    <a:pt x="1" y="593"/>
                    <a:pt x="276" y="1291"/>
                    <a:pt x="974" y="1629"/>
                  </a:cubicBezTo>
                  <a:cubicBezTo>
                    <a:pt x="1012" y="1626"/>
                    <a:pt x="1050" y="1625"/>
                    <a:pt x="1088" y="1625"/>
                  </a:cubicBezTo>
                  <a:cubicBezTo>
                    <a:pt x="1151" y="1625"/>
                    <a:pt x="1213" y="1628"/>
                    <a:pt x="1274" y="1628"/>
                  </a:cubicBezTo>
                  <a:cubicBezTo>
                    <a:pt x="1449" y="1628"/>
                    <a:pt x="1614" y="1609"/>
                    <a:pt x="1735" y="1460"/>
                  </a:cubicBezTo>
                  <a:cubicBezTo>
                    <a:pt x="614" y="1375"/>
                    <a:pt x="1629" y="804"/>
                    <a:pt x="656" y="43"/>
                  </a:cubicBezTo>
                  <a:lnTo>
                    <a:pt x="593" y="1"/>
                  </a:ln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0" name="Google Shape;6420;p35"/>
            <p:cNvSpPr/>
            <p:nvPr/>
          </p:nvSpPr>
          <p:spPr>
            <a:xfrm>
              <a:off x="-1652850" y="3761175"/>
              <a:ext cx="37575" cy="32625"/>
            </a:xfrm>
            <a:custGeom>
              <a:rect b="b" l="l" r="r" t="t"/>
              <a:pathLst>
                <a:path extrusionOk="0" h="1305" w="1503">
                  <a:moveTo>
                    <a:pt x="1502" y="0"/>
                  </a:moveTo>
                  <a:cubicBezTo>
                    <a:pt x="847" y="191"/>
                    <a:pt x="297" y="656"/>
                    <a:pt x="1" y="1269"/>
                  </a:cubicBezTo>
                  <a:cubicBezTo>
                    <a:pt x="124" y="1294"/>
                    <a:pt x="235" y="1305"/>
                    <a:pt x="334" y="1305"/>
                  </a:cubicBezTo>
                  <a:cubicBezTo>
                    <a:pt x="1098" y="1305"/>
                    <a:pt x="1184" y="638"/>
                    <a:pt x="1502" y="170"/>
                  </a:cubicBezTo>
                  <a:lnTo>
                    <a:pt x="1502" y="0"/>
                  </a:ln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1" name="Google Shape;6421;p35"/>
            <p:cNvSpPr/>
            <p:nvPr/>
          </p:nvSpPr>
          <p:spPr>
            <a:xfrm>
              <a:off x="-1086575" y="3644850"/>
              <a:ext cx="51850" cy="47625"/>
            </a:xfrm>
            <a:custGeom>
              <a:rect b="b" l="l" r="r" t="t"/>
              <a:pathLst>
                <a:path extrusionOk="0" h="1905" w="2074">
                  <a:moveTo>
                    <a:pt x="952" y="1"/>
                  </a:moveTo>
                  <a:lnTo>
                    <a:pt x="952" y="1"/>
                  </a:lnTo>
                  <a:cubicBezTo>
                    <a:pt x="1" y="825"/>
                    <a:pt x="1946" y="1164"/>
                    <a:pt x="593" y="1460"/>
                  </a:cubicBezTo>
                  <a:lnTo>
                    <a:pt x="1333" y="1904"/>
                  </a:lnTo>
                  <a:cubicBezTo>
                    <a:pt x="1587" y="1650"/>
                    <a:pt x="1820" y="1396"/>
                    <a:pt x="2073" y="1143"/>
                  </a:cubicBezTo>
                  <a:cubicBezTo>
                    <a:pt x="1249" y="1100"/>
                    <a:pt x="931" y="677"/>
                    <a:pt x="952"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2" name="Google Shape;6422;p35"/>
            <p:cNvSpPr/>
            <p:nvPr/>
          </p:nvSpPr>
          <p:spPr>
            <a:xfrm>
              <a:off x="-1963750" y="3974250"/>
              <a:ext cx="34400" cy="28075"/>
            </a:xfrm>
            <a:custGeom>
              <a:rect b="b" l="l" r="r" t="t"/>
              <a:pathLst>
                <a:path extrusionOk="0" h="1123" w="1376">
                  <a:moveTo>
                    <a:pt x="931" y="1"/>
                  </a:moveTo>
                  <a:lnTo>
                    <a:pt x="931" y="1"/>
                  </a:lnTo>
                  <a:cubicBezTo>
                    <a:pt x="530" y="191"/>
                    <a:pt x="191" y="529"/>
                    <a:pt x="1" y="952"/>
                  </a:cubicBezTo>
                  <a:cubicBezTo>
                    <a:pt x="122" y="1108"/>
                    <a:pt x="286" y="1122"/>
                    <a:pt x="457" y="1122"/>
                  </a:cubicBezTo>
                  <a:cubicBezTo>
                    <a:pt x="495" y="1122"/>
                    <a:pt x="533" y="1122"/>
                    <a:pt x="572" y="1122"/>
                  </a:cubicBezTo>
                  <a:cubicBezTo>
                    <a:pt x="1058" y="847"/>
                    <a:pt x="1375" y="508"/>
                    <a:pt x="931"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3" name="Google Shape;6423;p35"/>
            <p:cNvSpPr/>
            <p:nvPr/>
          </p:nvSpPr>
          <p:spPr>
            <a:xfrm>
              <a:off x="-1490600" y="3946225"/>
              <a:ext cx="70950" cy="49775"/>
            </a:xfrm>
            <a:custGeom>
              <a:rect b="b" l="l" r="r" t="t"/>
              <a:pathLst>
                <a:path extrusionOk="0" h="1991" w="2838">
                  <a:moveTo>
                    <a:pt x="2245" y="1"/>
                  </a:moveTo>
                  <a:lnTo>
                    <a:pt x="1695" y="487"/>
                  </a:lnTo>
                  <a:cubicBezTo>
                    <a:pt x="1666" y="486"/>
                    <a:pt x="1637" y="486"/>
                    <a:pt x="1608" y="486"/>
                  </a:cubicBezTo>
                  <a:cubicBezTo>
                    <a:pt x="1" y="486"/>
                    <a:pt x="150" y="1990"/>
                    <a:pt x="960" y="1990"/>
                  </a:cubicBezTo>
                  <a:cubicBezTo>
                    <a:pt x="1079" y="1990"/>
                    <a:pt x="1213" y="1958"/>
                    <a:pt x="1357" y="1883"/>
                  </a:cubicBezTo>
                  <a:cubicBezTo>
                    <a:pt x="701" y="974"/>
                    <a:pt x="2838" y="1016"/>
                    <a:pt x="2245"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4" name="Google Shape;6424;p35"/>
            <p:cNvSpPr/>
            <p:nvPr/>
          </p:nvSpPr>
          <p:spPr>
            <a:xfrm>
              <a:off x="-1472025" y="3987125"/>
              <a:ext cx="41800" cy="22275"/>
            </a:xfrm>
            <a:custGeom>
              <a:rect b="b" l="l" r="r" t="t"/>
              <a:pathLst>
                <a:path extrusionOk="0" h="891" w="1672">
                  <a:moveTo>
                    <a:pt x="993" y="1"/>
                  </a:moveTo>
                  <a:cubicBezTo>
                    <a:pt x="698" y="1"/>
                    <a:pt x="431" y="318"/>
                    <a:pt x="90" y="318"/>
                  </a:cubicBezTo>
                  <a:cubicBezTo>
                    <a:pt x="61" y="318"/>
                    <a:pt x="31" y="315"/>
                    <a:pt x="1" y="310"/>
                  </a:cubicBezTo>
                  <a:lnTo>
                    <a:pt x="1" y="310"/>
                  </a:lnTo>
                  <a:cubicBezTo>
                    <a:pt x="263" y="686"/>
                    <a:pt x="563" y="891"/>
                    <a:pt x="904" y="891"/>
                  </a:cubicBezTo>
                  <a:cubicBezTo>
                    <a:pt x="1140" y="891"/>
                    <a:pt x="1395" y="793"/>
                    <a:pt x="1672" y="585"/>
                  </a:cubicBezTo>
                  <a:cubicBezTo>
                    <a:pt x="1502" y="480"/>
                    <a:pt x="1375" y="332"/>
                    <a:pt x="1312" y="141"/>
                  </a:cubicBezTo>
                  <a:cubicBezTo>
                    <a:pt x="1200" y="39"/>
                    <a:pt x="1094" y="1"/>
                    <a:pt x="993"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5" name="Google Shape;6425;p35"/>
            <p:cNvSpPr/>
            <p:nvPr/>
          </p:nvSpPr>
          <p:spPr>
            <a:xfrm>
              <a:off x="-1596800" y="3771225"/>
              <a:ext cx="32275" cy="39750"/>
            </a:xfrm>
            <a:custGeom>
              <a:rect b="b" l="l" r="r" t="t"/>
              <a:pathLst>
                <a:path extrusionOk="0" h="1590" w="1291">
                  <a:moveTo>
                    <a:pt x="275" y="0"/>
                  </a:moveTo>
                  <a:cubicBezTo>
                    <a:pt x="381" y="529"/>
                    <a:pt x="275" y="1079"/>
                    <a:pt x="0" y="1523"/>
                  </a:cubicBezTo>
                  <a:cubicBezTo>
                    <a:pt x="23" y="1568"/>
                    <a:pt x="64" y="1589"/>
                    <a:pt x="107" y="1589"/>
                  </a:cubicBezTo>
                  <a:cubicBezTo>
                    <a:pt x="144" y="1589"/>
                    <a:pt x="183" y="1574"/>
                    <a:pt x="212" y="1544"/>
                  </a:cubicBezTo>
                  <a:cubicBezTo>
                    <a:pt x="466" y="1163"/>
                    <a:pt x="1143" y="994"/>
                    <a:pt x="910" y="360"/>
                  </a:cubicBezTo>
                  <a:cubicBezTo>
                    <a:pt x="868" y="254"/>
                    <a:pt x="1143" y="275"/>
                    <a:pt x="1291" y="254"/>
                  </a:cubicBezTo>
                  <a:cubicBezTo>
                    <a:pt x="1252" y="46"/>
                    <a:pt x="1004" y="38"/>
                    <a:pt x="741" y="38"/>
                  </a:cubicBezTo>
                  <a:cubicBezTo>
                    <a:pt x="719" y="38"/>
                    <a:pt x="697" y="38"/>
                    <a:pt x="675" y="38"/>
                  </a:cubicBezTo>
                  <a:cubicBezTo>
                    <a:pt x="532" y="38"/>
                    <a:pt x="388" y="36"/>
                    <a:pt x="275"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6" name="Google Shape;6426;p35"/>
            <p:cNvSpPr/>
            <p:nvPr/>
          </p:nvSpPr>
          <p:spPr>
            <a:xfrm>
              <a:off x="-1470950" y="3934075"/>
              <a:ext cx="33850" cy="32025"/>
            </a:xfrm>
            <a:custGeom>
              <a:rect b="b" l="l" r="r" t="t"/>
              <a:pathLst>
                <a:path extrusionOk="0" h="1281" w="1354">
                  <a:moveTo>
                    <a:pt x="888" y="0"/>
                  </a:moveTo>
                  <a:lnTo>
                    <a:pt x="888" y="0"/>
                  </a:lnTo>
                  <a:cubicBezTo>
                    <a:pt x="508" y="296"/>
                    <a:pt x="212" y="698"/>
                    <a:pt x="0" y="1121"/>
                  </a:cubicBezTo>
                  <a:cubicBezTo>
                    <a:pt x="167" y="1223"/>
                    <a:pt x="318" y="1281"/>
                    <a:pt x="454" y="1281"/>
                  </a:cubicBezTo>
                  <a:cubicBezTo>
                    <a:pt x="628" y="1281"/>
                    <a:pt x="779" y="1187"/>
                    <a:pt x="909" y="973"/>
                  </a:cubicBezTo>
                  <a:cubicBezTo>
                    <a:pt x="761" y="656"/>
                    <a:pt x="1354" y="317"/>
                    <a:pt x="888"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7" name="Google Shape;6427;p35"/>
            <p:cNvSpPr/>
            <p:nvPr/>
          </p:nvSpPr>
          <p:spPr>
            <a:xfrm>
              <a:off x="-1216100" y="4046700"/>
              <a:ext cx="32800" cy="31975"/>
            </a:xfrm>
            <a:custGeom>
              <a:rect b="b" l="l" r="r" t="t"/>
              <a:pathLst>
                <a:path extrusionOk="0" h="1279" w="1312">
                  <a:moveTo>
                    <a:pt x="1290" y="0"/>
                  </a:moveTo>
                  <a:cubicBezTo>
                    <a:pt x="783" y="275"/>
                    <a:pt x="317" y="656"/>
                    <a:pt x="0" y="1142"/>
                  </a:cubicBezTo>
                  <a:cubicBezTo>
                    <a:pt x="96" y="1238"/>
                    <a:pt x="189" y="1278"/>
                    <a:pt x="279" y="1278"/>
                  </a:cubicBezTo>
                  <a:cubicBezTo>
                    <a:pt x="666" y="1278"/>
                    <a:pt x="1003" y="544"/>
                    <a:pt x="1311" y="338"/>
                  </a:cubicBezTo>
                  <a:lnTo>
                    <a:pt x="1290" y="0"/>
                  </a:ln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8" name="Google Shape;6428;p35"/>
            <p:cNvSpPr/>
            <p:nvPr/>
          </p:nvSpPr>
          <p:spPr>
            <a:xfrm>
              <a:off x="-2706625" y="4053750"/>
              <a:ext cx="37575" cy="16975"/>
            </a:xfrm>
            <a:custGeom>
              <a:rect b="b" l="l" r="r" t="t"/>
              <a:pathLst>
                <a:path extrusionOk="0" h="679" w="1503">
                  <a:moveTo>
                    <a:pt x="819" y="0"/>
                  </a:moveTo>
                  <a:cubicBezTo>
                    <a:pt x="554" y="0"/>
                    <a:pt x="278" y="96"/>
                    <a:pt x="1" y="162"/>
                  </a:cubicBezTo>
                  <a:cubicBezTo>
                    <a:pt x="43" y="183"/>
                    <a:pt x="85" y="204"/>
                    <a:pt x="149" y="204"/>
                  </a:cubicBezTo>
                  <a:cubicBezTo>
                    <a:pt x="350" y="562"/>
                    <a:pt x="493" y="679"/>
                    <a:pt x="642" y="679"/>
                  </a:cubicBezTo>
                  <a:cubicBezTo>
                    <a:pt x="855" y="679"/>
                    <a:pt x="1080" y="443"/>
                    <a:pt x="1502" y="331"/>
                  </a:cubicBezTo>
                  <a:cubicBezTo>
                    <a:pt x="1291" y="79"/>
                    <a:pt x="1060" y="0"/>
                    <a:pt x="819"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9" name="Google Shape;6429;p35"/>
            <p:cNvSpPr/>
            <p:nvPr/>
          </p:nvSpPr>
          <p:spPr>
            <a:xfrm>
              <a:off x="-1211875" y="3838375"/>
              <a:ext cx="33850" cy="28500"/>
            </a:xfrm>
            <a:custGeom>
              <a:rect b="b" l="l" r="r" t="t"/>
              <a:pathLst>
                <a:path extrusionOk="0" h="1140" w="1354">
                  <a:moveTo>
                    <a:pt x="994" y="0"/>
                  </a:moveTo>
                  <a:cubicBezTo>
                    <a:pt x="592" y="254"/>
                    <a:pt x="148" y="466"/>
                    <a:pt x="0" y="931"/>
                  </a:cubicBezTo>
                  <a:cubicBezTo>
                    <a:pt x="76" y="1071"/>
                    <a:pt x="113" y="1140"/>
                    <a:pt x="187" y="1140"/>
                  </a:cubicBezTo>
                  <a:cubicBezTo>
                    <a:pt x="258" y="1140"/>
                    <a:pt x="364" y="1076"/>
                    <a:pt x="571" y="952"/>
                  </a:cubicBezTo>
                  <a:cubicBezTo>
                    <a:pt x="762" y="656"/>
                    <a:pt x="1354" y="487"/>
                    <a:pt x="994"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0" name="Google Shape;6430;p35"/>
            <p:cNvSpPr/>
            <p:nvPr/>
          </p:nvSpPr>
          <p:spPr>
            <a:xfrm>
              <a:off x="-771325" y="3734850"/>
              <a:ext cx="38500" cy="23000"/>
            </a:xfrm>
            <a:custGeom>
              <a:rect b="b" l="l" r="r" t="t"/>
              <a:pathLst>
                <a:path extrusionOk="0" h="920" w="1540">
                  <a:moveTo>
                    <a:pt x="1165" y="1"/>
                  </a:moveTo>
                  <a:cubicBezTo>
                    <a:pt x="675" y="1"/>
                    <a:pt x="1" y="919"/>
                    <a:pt x="1080" y="919"/>
                  </a:cubicBezTo>
                  <a:cubicBezTo>
                    <a:pt x="1197" y="919"/>
                    <a:pt x="1336" y="908"/>
                    <a:pt x="1497" y="884"/>
                  </a:cubicBezTo>
                  <a:lnTo>
                    <a:pt x="1540" y="609"/>
                  </a:lnTo>
                  <a:cubicBezTo>
                    <a:pt x="1540" y="159"/>
                    <a:pt x="1368" y="1"/>
                    <a:pt x="1165"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1" name="Google Shape;6431;p35"/>
            <p:cNvSpPr/>
            <p:nvPr/>
          </p:nvSpPr>
          <p:spPr>
            <a:xfrm>
              <a:off x="-1220875" y="3861625"/>
              <a:ext cx="25950" cy="29125"/>
            </a:xfrm>
            <a:custGeom>
              <a:rect b="b" l="l" r="r" t="t"/>
              <a:pathLst>
                <a:path extrusionOk="0" h="1165" w="1038">
                  <a:moveTo>
                    <a:pt x="360" y="1"/>
                  </a:moveTo>
                  <a:cubicBezTo>
                    <a:pt x="149" y="85"/>
                    <a:pt x="22" y="276"/>
                    <a:pt x="1" y="487"/>
                  </a:cubicBezTo>
                  <a:cubicBezTo>
                    <a:pt x="276" y="572"/>
                    <a:pt x="445" y="868"/>
                    <a:pt x="403" y="1164"/>
                  </a:cubicBezTo>
                  <a:cubicBezTo>
                    <a:pt x="1037" y="1016"/>
                    <a:pt x="487" y="381"/>
                    <a:pt x="931" y="170"/>
                  </a:cubicBezTo>
                  <a:lnTo>
                    <a:pt x="931" y="22"/>
                  </a:lnTo>
                  <a:cubicBezTo>
                    <a:pt x="909" y="15"/>
                    <a:pt x="887" y="11"/>
                    <a:pt x="865" y="11"/>
                  </a:cubicBezTo>
                  <a:cubicBezTo>
                    <a:pt x="755" y="11"/>
                    <a:pt x="645" y="87"/>
                    <a:pt x="535" y="87"/>
                  </a:cubicBezTo>
                  <a:cubicBezTo>
                    <a:pt x="477" y="87"/>
                    <a:pt x="419" y="66"/>
                    <a:pt x="360"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2" name="Google Shape;6432;p35"/>
            <p:cNvSpPr/>
            <p:nvPr/>
          </p:nvSpPr>
          <p:spPr>
            <a:xfrm>
              <a:off x="-1411225" y="3896275"/>
              <a:ext cx="23300" cy="15350"/>
            </a:xfrm>
            <a:custGeom>
              <a:rect b="b" l="l" r="r" t="t"/>
              <a:pathLst>
                <a:path extrusionOk="0" h="614" w="932">
                  <a:moveTo>
                    <a:pt x="649" y="0"/>
                  </a:moveTo>
                  <a:cubicBezTo>
                    <a:pt x="410" y="0"/>
                    <a:pt x="184" y="218"/>
                    <a:pt x="1" y="370"/>
                  </a:cubicBezTo>
                  <a:lnTo>
                    <a:pt x="1" y="561"/>
                  </a:lnTo>
                  <a:cubicBezTo>
                    <a:pt x="137" y="595"/>
                    <a:pt x="262" y="613"/>
                    <a:pt x="374" y="613"/>
                  </a:cubicBezTo>
                  <a:cubicBezTo>
                    <a:pt x="680" y="613"/>
                    <a:pt x="885" y="473"/>
                    <a:pt x="932" y="116"/>
                  </a:cubicBezTo>
                  <a:cubicBezTo>
                    <a:pt x="837" y="33"/>
                    <a:pt x="742" y="0"/>
                    <a:pt x="649"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3" name="Google Shape;6433;p35"/>
            <p:cNvSpPr/>
            <p:nvPr/>
          </p:nvSpPr>
          <p:spPr>
            <a:xfrm>
              <a:off x="-788900" y="3743725"/>
              <a:ext cx="26375" cy="19075"/>
            </a:xfrm>
            <a:custGeom>
              <a:rect b="b" l="l" r="r" t="t"/>
              <a:pathLst>
                <a:path extrusionOk="0" h="763" w="1055">
                  <a:moveTo>
                    <a:pt x="889" y="1"/>
                  </a:moveTo>
                  <a:lnTo>
                    <a:pt x="889" y="1"/>
                  </a:lnTo>
                  <a:cubicBezTo>
                    <a:pt x="572" y="64"/>
                    <a:pt x="255" y="191"/>
                    <a:pt x="1" y="402"/>
                  </a:cubicBezTo>
                  <a:cubicBezTo>
                    <a:pt x="170" y="466"/>
                    <a:pt x="170" y="614"/>
                    <a:pt x="191" y="762"/>
                  </a:cubicBezTo>
                  <a:cubicBezTo>
                    <a:pt x="196" y="762"/>
                    <a:pt x="201" y="763"/>
                    <a:pt x="206" y="763"/>
                  </a:cubicBezTo>
                  <a:cubicBezTo>
                    <a:pt x="450" y="763"/>
                    <a:pt x="1055" y="290"/>
                    <a:pt x="889"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4" name="Google Shape;6434;p35"/>
            <p:cNvSpPr/>
            <p:nvPr/>
          </p:nvSpPr>
          <p:spPr>
            <a:xfrm>
              <a:off x="-761400" y="3741600"/>
              <a:ext cx="23825" cy="20050"/>
            </a:xfrm>
            <a:custGeom>
              <a:rect b="b" l="l" r="r" t="t"/>
              <a:pathLst>
                <a:path extrusionOk="0" h="802" w="953">
                  <a:moveTo>
                    <a:pt x="212" y="1"/>
                  </a:moveTo>
                  <a:lnTo>
                    <a:pt x="1" y="43"/>
                  </a:lnTo>
                  <a:cubicBezTo>
                    <a:pt x="32" y="422"/>
                    <a:pt x="64" y="802"/>
                    <a:pt x="439" y="802"/>
                  </a:cubicBezTo>
                  <a:cubicBezTo>
                    <a:pt x="566" y="802"/>
                    <a:pt x="733" y="758"/>
                    <a:pt x="952" y="657"/>
                  </a:cubicBezTo>
                  <a:cubicBezTo>
                    <a:pt x="635" y="487"/>
                    <a:pt x="106" y="509"/>
                    <a:pt x="212"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5" name="Google Shape;6435;p35"/>
            <p:cNvSpPr/>
            <p:nvPr/>
          </p:nvSpPr>
          <p:spPr>
            <a:xfrm>
              <a:off x="-752400" y="3729450"/>
              <a:ext cx="32275" cy="20650"/>
            </a:xfrm>
            <a:custGeom>
              <a:rect b="b" l="l" r="r" t="t"/>
              <a:pathLst>
                <a:path extrusionOk="0" h="826" w="1291">
                  <a:moveTo>
                    <a:pt x="381" y="0"/>
                  </a:moveTo>
                  <a:cubicBezTo>
                    <a:pt x="190" y="0"/>
                    <a:pt x="21" y="149"/>
                    <a:pt x="0" y="339"/>
                  </a:cubicBezTo>
                  <a:cubicBezTo>
                    <a:pt x="39" y="337"/>
                    <a:pt x="76" y="336"/>
                    <a:pt x="113" y="336"/>
                  </a:cubicBezTo>
                  <a:cubicBezTo>
                    <a:pt x="479" y="336"/>
                    <a:pt x="744" y="441"/>
                    <a:pt x="783" y="825"/>
                  </a:cubicBezTo>
                  <a:cubicBezTo>
                    <a:pt x="1290" y="318"/>
                    <a:pt x="529" y="275"/>
                    <a:pt x="381"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6" name="Google Shape;6436;p35"/>
            <p:cNvSpPr/>
            <p:nvPr/>
          </p:nvSpPr>
          <p:spPr>
            <a:xfrm>
              <a:off x="-1687225" y="3817225"/>
              <a:ext cx="15900" cy="16400"/>
            </a:xfrm>
            <a:custGeom>
              <a:rect b="b" l="l" r="r" t="t"/>
              <a:pathLst>
                <a:path extrusionOk="0" h="656" w="636">
                  <a:moveTo>
                    <a:pt x="635" y="0"/>
                  </a:moveTo>
                  <a:cubicBezTo>
                    <a:pt x="1" y="212"/>
                    <a:pt x="297" y="444"/>
                    <a:pt x="635" y="656"/>
                  </a:cubicBezTo>
                  <a:lnTo>
                    <a:pt x="635" y="0"/>
                  </a:ln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7" name="Google Shape;6437;p35"/>
            <p:cNvSpPr/>
            <p:nvPr/>
          </p:nvSpPr>
          <p:spPr>
            <a:xfrm>
              <a:off x="-2011875" y="3793675"/>
              <a:ext cx="15900" cy="15650"/>
            </a:xfrm>
            <a:custGeom>
              <a:rect b="b" l="l" r="r" t="t"/>
              <a:pathLst>
                <a:path extrusionOk="0" h="626" w="636">
                  <a:moveTo>
                    <a:pt x="209" y="1"/>
                  </a:moveTo>
                  <a:cubicBezTo>
                    <a:pt x="86" y="1"/>
                    <a:pt x="1" y="38"/>
                    <a:pt x="65" y="139"/>
                  </a:cubicBezTo>
                  <a:cubicBezTo>
                    <a:pt x="86" y="350"/>
                    <a:pt x="65" y="604"/>
                    <a:pt x="445" y="625"/>
                  </a:cubicBezTo>
                  <a:cubicBezTo>
                    <a:pt x="340" y="414"/>
                    <a:pt x="149" y="181"/>
                    <a:pt x="636" y="139"/>
                  </a:cubicBezTo>
                  <a:cubicBezTo>
                    <a:pt x="600" y="66"/>
                    <a:pt x="371" y="1"/>
                    <a:pt x="209"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8" name="Google Shape;6438;p35"/>
            <p:cNvSpPr/>
            <p:nvPr/>
          </p:nvSpPr>
          <p:spPr>
            <a:xfrm>
              <a:off x="-1358350" y="3914500"/>
              <a:ext cx="10075" cy="24350"/>
            </a:xfrm>
            <a:custGeom>
              <a:rect b="b" l="l" r="r" t="t"/>
              <a:pathLst>
                <a:path extrusionOk="0" h="974" w="403">
                  <a:moveTo>
                    <a:pt x="255" y="1"/>
                  </a:moveTo>
                  <a:lnTo>
                    <a:pt x="255" y="1"/>
                  </a:lnTo>
                  <a:cubicBezTo>
                    <a:pt x="1" y="297"/>
                    <a:pt x="170" y="635"/>
                    <a:pt x="128" y="974"/>
                  </a:cubicBezTo>
                  <a:cubicBezTo>
                    <a:pt x="403" y="656"/>
                    <a:pt x="255" y="318"/>
                    <a:pt x="255"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9" name="Google Shape;6439;p35"/>
            <p:cNvSpPr/>
            <p:nvPr/>
          </p:nvSpPr>
          <p:spPr>
            <a:xfrm>
              <a:off x="-1730575" y="4086875"/>
              <a:ext cx="7950" cy="25400"/>
            </a:xfrm>
            <a:custGeom>
              <a:rect b="b" l="l" r="r" t="t"/>
              <a:pathLst>
                <a:path extrusionOk="0" h="1016" w="318">
                  <a:moveTo>
                    <a:pt x="318" y="0"/>
                  </a:moveTo>
                  <a:cubicBezTo>
                    <a:pt x="1" y="170"/>
                    <a:pt x="254" y="445"/>
                    <a:pt x="149" y="656"/>
                  </a:cubicBezTo>
                  <a:lnTo>
                    <a:pt x="297" y="1016"/>
                  </a:lnTo>
                  <a:cubicBezTo>
                    <a:pt x="318" y="677"/>
                    <a:pt x="318" y="339"/>
                    <a:pt x="318"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0" name="Google Shape;6440;p35"/>
            <p:cNvSpPr/>
            <p:nvPr/>
          </p:nvSpPr>
          <p:spPr>
            <a:xfrm>
              <a:off x="-2407350" y="4106975"/>
              <a:ext cx="7425" cy="21175"/>
            </a:xfrm>
            <a:custGeom>
              <a:rect b="b" l="l" r="r" t="t"/>
              <a:pathLst>
                <a:path extrusionOk="0" h="847" w="297">
                  <a:moveTo>
                    <a:pt x="296" y="0"/>
                  </a:moveTo>
                  <a:lnTo>
                    <a:pt x="106" y="148"/>
                  </a:lnTo>
                  <a:cubicBezTo>
                    <a:pt x="148" y="381"/>
                    <a:pt x="0" y="656"/>
                    <a:pt x="254" y="846"/>
                  </a:cubicBezTo>
                  <a:cubicBezTo>
                    <a:pt x="275" y="550"/>
                    <a:pt x="275" y="275"/>
                    <a:pt x="296"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1" name="Google Shape;6441;p35"/>
            <p:cNvSpPr/>
            <p:nvPr/>
          </p:nvSpPr>
          <p:spPr>
            <a:xfrm>
              <a:off x="-2381450" y="4102725"/>
              <a:ext cx="34000" cy="20125"/>
            </a:xfrm>
            <a:custGeom>
              <a:rect b="b" l="l" r="r" t="t"/>
              <a:pathLst>
                <a:path extrusionOk="0" h="805" w="1360">
                  <a:moveTo>
                    <a:pt x="402" y="1"/>
                  </a:moveTo>
                  <a:cubicBezTo>
                    <a:pt x="198" y="1"/>
                    <a:pt x="7" y="163"/>
                    <a:pt x="1" y="635"/>
                  </a:cubicBezTo>
                  <a:lnTo>
                    <a:pt x="170" y="805"/>
                  </a:lnTo>
                  <a:cubicBezTo>
                    <a:pt x="1359" y="776"/>
                    <a:pt x="848" y="1"/>
                    <a:pt x="402"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2" name="Google Shape;6442;p35"/>
            <p:cNvSpPr/>
            <p:nvPr/>
          </p:nvSpPr>
          <p:spPr>
            <a:xfrm>
              <a:off x="-1025775" y="3585100"/>
              <a:ext cx="56600" cy="38700"/>
            </a:xfrm>
            <a:custGeom>
              <a:rect b="b" l="l" r="r" t="t"/>
              <a:pathLst>
                <a:path extrusionOk="0" h="1548" w="2264">
                  <a:moveTo>
                    <a:pt x="1312" y="1"/>
                  </a:moveTo>
                  <a:cubicBezTo>
                    <a:pt x="995" y="403"/>
                    <a:pt x="1" y="931"/>
                    <a:pt x="508" y="1481"/>
                  </a:cubicBezTo>
                  <a:cubicBezTo>
                    <a:pt x="588" y="1527"/>
                    <a:pt x="664" y="1547"/>
                    <a:pt x="739" y="1547"/>
                  </a:cubicBezTo>
                  <a:cubicBezTo>
                    <a:pt x="1142" y="1547"/>
                    <a:pt x="1487" y="962"/>
                    <a:pt x="1862" y="783"/>
                  </a:cubicBezTo>
                  <a:cubicBezTo>
                    <a:pt x="2264" y="233"/>
                    <a:pt x="1672" y="170"/>
                    <a:pt x="1312"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3" name="Google Shape;6443;p35"/>
            <p:cNvSpPr/>
            <p:nvPr/>
          </p:nvSpPr>
          <p:spPr>
            <a:xfrm>
              <a:off x="-1048500" y="3593025"/>
              <a:ext cx="32275" cy="32750"/>
            </a:xfrm>
            <a:custGeom>
              <a:rect b="b" l="l" r="r" t="t"/>
              <a:pathLst>
                <a:path extrusionOk="0" h="1310" w="1291">
                  <a:moveTo>
                    <a:pt x="931" y="1"/>
                  </a:moveTo>
                  <a:cubicBezTo>
                    <a:pt x="656" y="445"/>
                    <a:pt x="868" y="1164"/>
                    <a:pt x="0" y="1291"/>
                  </a:cubicBezTo>
                  <a:cubicBezTo>
                    <a:pt x="113" y="1303"/>
                    <a:pt x="212" y="1309"/>
                    <a:pt x="297" y="1309"/>
                  </a:cubicBezTo>
                  <a:cubicBezTo>
                    <a:pt x="1237" y="1309"/>
                    <a:pt x="651" y="602"/>
                    <a:pt x="1291"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4" name="Google Shape;6444;p35"/>
            <p:cNvSpPr/>
            <p:nvPr/>
          </p:nvSpPr>
          <p:spPr>
            <a:xfrm>
              <a:off x="-1034750" y="3661250"/>
              <a:ext cx="18525" cy="11650"/>
            </a:xfrm>
            <a:custGeom>
              <a:rect b="b" l="l" r="r" t="t"/>
              <a:pathLst>
                <a:path extrusionOk="0" h="466" w="741">
                  <a:moveTo>
                    <a:pt x="741" y="0"/>
                  </a:moveTo>
                  <a:cubicBezTo>
                    <a:pt x="423" y="0"/>
                    <a:pt x="148" y="191"/>
                    <a:pt x="0" y="466"/>
                  </a:cubicBezTo>
                  <a:cubicBezTo>
                    <a:pt x="339" y="423"/>
                    <a:pt x="677" y="381"/>
                    <a:pt x="741"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5" name="Google Shape;6445;p35"/>
            <p:cNvSpPr/>
            <p:nvPr/>
          </p:nvSpPr>
          <p:spPr>
            <a:xfrm>
              <a:off x="-1062775" y="3625300"/>
              <a:ext cx="14300" cy="19575"/>
            </a:xfrm>
            <a:custGeom>
              <a:rect b="b" l="l" r="r" t="t"/>
              <a:pathLst>
                <a:path extrusionOk="0" h="783" w="572">
                  <a:moveTo>
                    <a:pt x="571" y="0"/>
                  </a:moveTo>
                  <a:lnTo>
                    <a:pt x="571" y="0"/>
                  </a:lnTo>
                  <a:cubicBezTo>
                    <a:pt x="254" y="148"/>
                    <a:pt x="43" y="444"/>
                    <a:pt x="0" y="783"/>
                  </a:cubicBezTo>
                  <a:cubicBezTo>
                    <a:pt x="318" y="635"/>
                    <a:pt x="529" y="338"/>
                    <a:pt x="571"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6" name="Google Shape;6446;p35"/>
            <p:cNvSpPr/>
            <p:nvPr/>
          </p:nvSpPr>
          <p:spPr>
            <a:xfrm>
              <a:off x="-822725" y="3762225"/>
              <a:ext cx="85150" cy="50825"/>
            </a:xfrm>
            <a:custGeom>
              <a:rect b="b" l="l" r="r" t="t"/>
              <a:pathLst>
                <a:path extrusionOk="0" h="2033" w="3406">
                  <a:moveTo>
                    <a:pt x="1735" y="1"/>
                  </a:moveTo>
                  <a:cubicBezTo>
                    <a:pt x="1671" y="1"/>
                    <a:pt x="1608" y="1"/>
                    <a:pt x="1544" y="22"/>
                  </a:cubicBezTo>
                  <a:cubicBezTo>
                    <a:pt x="1312" y="614"/>
                    <a:pt x="931" y="1143"/>
                    <a:pt x="466" y="1566"/>
                  </a:cubicBezTo>
                  <a:cubicBezTo>
                    <a:pt x="318" y="1693"/>
                    <a:pt x="0" y="1777"/>
                    <a:pt x="191" y="1989"/>
                  </a:cubicBezTo>
                  <a:cubicBezTo>
                    <a:pt x="289" y="2019"/>
                    <a:pt x="384" y="2032"/>
                    <a:pt x="474" y="2032"/>
                  </a:cubicBezTo>
                  <a:cubicBezTo>
                    <a:pt x="1371" y="2032"/>
                    <a:pt x="1894" y="692"/>
                    <a:pt x="2996" y="692"/>
                  </a:cubicBezTo>
                  <a:cubicBezTo>
                    <a:pt x="3040" y="692"/>
                    <a:pt x="3084" y="694"/>
                    <a:pt x="3130" y="699"/>
                  </a:cubicBezTo>
                  <a:cubicBezTo>
                    <a:pt x="3384" y="699"/>
                    <a:pt x="3384" y="360"/>
                    <a:pt x="3405" y="149"/>
                  </a:cubicBezTo>
                  <a:lnTo>
                    <a:pt x="3405" y="149"/>
                  </a:lnTo>
                  <a:cubicBezTo>
                    <a:pt x="3072" y="322"/>
                    <a:pt x="2514" y="632"/>
                    <a:pt x="2133" y="632"/>
                  </a:cubicBezTo>
                  <a:cubicBezTo>
                    <a:pt x="1863" y="632"/>
                    <a:pt x="1682" y="475"/>
                    <a:pt x="1735"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7" name="Google Shape;6447;p35"/>
            <p:cNvSpPr/>
            <p:nvPr/>
          </p:nvSpPr>
          <p:spPr>
            <a:xfrm>
              <a:off x="-2451200" y="3912425"/>
              <a:ext cx="70300" cy="49250"/>
            </a:xfrm>
            <a:custGeom>
              <a:rect b="b" l="l" r="r" t="t"/>
              <a:pathLst>
                <a:path extrusionOk="0" h="1970" w="2812">
                  <a:moveTo>
                    <a:pt x="668" y="0"/>
                  </a:moveTo>
                  <a:cubicBezTo>
                    <a:pt x="0" y="0"/>
                    <a:pt x="860" y="606"/>
                    <a:pt x="485" y="1247"/>
                  </a:cubicBezTo>
                  <a:cubicBezTo>
                    <a:pt x="633" y="1522"/>
                    <a:pt x="422" y="1881"/>
                    <a:pt x="845" y="1945"/>
                  </a:cubicBezTo>
                  <a:cubicBezTo>
                    <a:pt x="927" y="1960"/>
                    <a:pt x="1009" y="1969"/>
                    <a:pt x="1087" y="1969"/>
                  </a:cubicBezTo>
                  <a:cubicBezTo>
                    <a:pt x="1335" y="1969"/>
                    <a:pt x="1552" y="1879"/>
                    <a:pt x="1649" y="1606"/>
                  </a:cubicBezTo>
                  <a:cubicBezTo>
                    <a:pt x="2008" y="1099"/>
                    <a:pt x="2812" y="845"/>
                    <a:pt x="2072" y="253"/>
                  </a:cubicBezTo>
                  <a:cubicBezTo>
                    <a:pt x="1331" y="76"/>
                    <a:pt x="904" y="0"/>
                    <a:pt x="668"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8" name="Google Shape;6448;p35"/>
            <p:cNvSpPr/>
            <p:nvPr/>
          </p:nvSpPr>
          <p:spPr>
            <a:xfrm>
              <a:off x="-1211350" y="3866225"/>
              <a:ext cx="37025" cy="40175"/>
            </a:xfrm>
            <a:custGeom>
              <a:rect b="b" l="l" r="r" t="t"/>
              <a:pathLst>
                <a:path extrusionOk="0" h="1607" w="1481">
                  <a:moveTo>
                    <a:pt x="639" y="1"/>
                  </a:moveTo>
                  <a:cubicBezTo>
                    <a:pt x="52" y="1"/>
                    <a:pt x="322" y="719"/>
                    <a:pt x="0" y="980"/>
                  </a:cubicBezTo>
                  <a:cubicBezTo>
                    <a:pt x="0" y="1170"/>
                    <a:pt x="0" y="1382"/>
                    <a:pt x="0" y="1593"/>
                  </a:cubicBezTo>
                  <a:cubicBezTo>
                    <a:pt x="64" y="1602"/>
                    <a:pt x="126" y="1607"/>
                    <a:pt x="186" y="1607"/>
                  </a:cubicBezTo>
                  <a:cubicBezTo>
                    <a:pt x="684" y="1607"/>
                    <a:pt x="1066" y="1317"/>
                    <a:pt x="1481" y="1128"/>
                  </a:cubicBezTo>
                  <a:cubicBezTo>
                    <a:pt x="614" y="959"/>
                    <a:pt x="381" y="599"/>
                    <a:pt x="741" y="7"/>
                  </a:cubicBezTo>
                  <a:cubicBezTo>
                    <a:pt x="704" y="3"/>
                    <a:pt x="670" y="1"/>
                    <a:pt x="639"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9" name="Google Shape;6449;p35"/>
            <p:cNvSpPr/>
            <p:nvPr/>
          </p:nvSpPr>
          <p:spPr>
            <a:xfrm>
              <a:off x="-1616475" y="3809175"/>
              <a:ext cx="24450" cy="8600"/>
            </a:xfrm>
            <a:custGeom>
              <a:rect b="b" l="l" r="r" t="t"/>
              <a:pathLst>
                <a:path extrusionOk="0" h="344" w="978">
                  <a:moveTo>
                    <a:pt x="682" y="0"/>
                  </a:moveTo>
                  <a:cubicBezTo>
                    <a:pt x="426" y="0"/>
                    <a:pt x="0" y="69"/>
                    <a:pt x="238" y="343"/>
                  </a:cubicBezTo>
                  <a:cubicBezTo>
                    <a:pt x="555" y="343"/>
                    <a:pt x="830" y="301"/>
                    <a:pt x="978" y="5"/>
                  </a:cubicBezTo>
                  <a:lnTo>
                    <a:pt x="787" y="5"/>
                  </a:lnTo>
                  <a:cubicBezTo>
                    <a:pt x="759" y="2"/>
                    <a:pt x="723" y="0"/>
                    <a:pt x="682"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0" name="Google Shape;6450;p35"/>
            <p:cNvSpPr/>
            <p:nvPr/>
          </p:nvSpPr>
          <p:spPr>
            <a:xfrm>
              <a:off x="-1698850" y="4050400"/>
              <a:ext cx="28050" cy="32275"/>
            </a:xfrm>
            <a:custGeom>
              <a:rect b="b" l="l" r="r" t="t"/>
              <a:pathLst>
                <a:path extrusionOk="0" h="1291" w="1122">
                  <a:moveTo>
                    <a:pt x="1122" y="0"/>
                  </a:moveTo>
                  <a:lnTo>
                    <a:pt x="1122" y="0"/>
                  </a:lnTo>
                  <a:cubicBezTo>
                    <a:pt x="170" y="64"/>
                    <a:pt x="297" y="825"/>
                    <a:pt x="1" y="1290"/>
                  </a:cubicBezTo>
                  <a:cubicBezTo>
                    <a:pt x="614" y="1036"/>
                    <a:pt x="825" y="508"/>
                    <a:pt x="1122"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1" name="Google Shape;6451;p35"/>
            <p:cNvSpPr/>
            <p:nvPr/>
          </p:nvSpPr>
          <p:spPr>
            <a:xfrm>
              <a:off x="-1718400" y="4083175"/>
              <a:ext cx="19575" cy="23825"/>
            </a:xfrm>
            <a:custGeom>
              <a:rect b="b" l="l" r="r" t="t"/>
              <a:pathLst>
                <a:path extrusionOk="0" h="953" w="783">
                  <a:moveTo>
                    <a:pt x="613" y="0"/>
                  </a:moveTo>
                  <a:cubicBezTo>
                    <a:pt x="254" y="381"/>
                    <a:pt x="0" y="741"/>
                    <a:pt x="783" y="952"/>
                  </a:cubicBezTo>
                  <a:cubicBezTo>
                    <a:pt x="783" y="635"/>
                    <a:pt x="783" y="318"/>
                    <a:pt x="783"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2" name="Google Shape;6452;p35"/>
            <p:cNvSpPr/>
            <p:nvPr/>
          </p:nvSpPr>
          <p:spPr>
            <a:xfrm>
              <a:off x="-1196025" y="4057500"/>
              <a:ext cx="44975" cy="32750"/>
            </a:xfrm>
            <a:custGeom>
              <a:rect b="b" l="l" r="r" t="t"/>
              <a:pathLst>
                <a:path extrusionOk="0" h="1310" w="1799">
                  <a:moveTo>
                    <a:pt x="1125" y="0"/>
                  </a:moveTo>
                  <a:cubicBezTo>
                    <a:pt x="1086" y="0"/>
                    <a:pt x="1049" y="15"/>
                    <a:pt x="1016" y="54"/>
                  </a:cubicBezTo>
                  <a:cubicBezTo>
                    <a:pt x="868" y="393"/>
                    <a:pt x="1" y="1070"/>
                    <a:pt x="508" y="1302"/>
                  </a:cubicBezTo>
                  <a:cubicBezTo>
                    <a:pt x="550" y="1307"/>
                    <a:pt x="589" y="1309"/>
                    <a:pt x="627" y="1309"/>
                  </a:cubicBezTo>
                  <a:cubicBezTo>
                    <a:pt x="1094" y="1309"/>
                    <a:pt x="1315" y="964"/>
                    <a:pt x="1608" y="710"/>
                  </a:cubicBezTo>
                  <a:cubicBezTo>
                    <a:pt x="1608" y="499"/>
                    <a:pt x="1798" y="245"/>
                    <a:pt x="1397" y="118"/>
                  </a:cubicBezTo>
                  <a:cubicBezTo>
                    <a:pt x="1309" y="74"/>
                    <a:pt x="1211" y="0"/>
                    <a:pt x="1125"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3" name="Google Shape;6453;p35"/>
            <p:cNvSpPr/>
            <p:nvPr/>
          </p:nvSpPr>
          <p:spPr>
            <a:xfrm>
              <a:off x="-2024025" y="3873275"/>
              <a:ext cx="18525" cy="32275"/>
            </a:xfrm>
            <a:custGeom>
              <a:rect b="b" l="l" r="r" t="t"/>
              <a:pathLst>
                <a:path extrusionOk="0" h="1291" w="741">
                  <a:moveTo>
                    <a:pt x="741" y="0"/>
                  </a:moveTo>
                  <a:lnTo>
                    <a:pt x="741" y="0"/>
                  </a:lnTo>
                  <a:cubicBezTo>
                    <a:pt x="360" y="338"/>
                    <a:pt x="85" y="783"/>
                    <a:pt x="1" y="1290"/>
                  </a:cubicBezTo>
                  <a:lnTo>
                    <a:pt x="572" y="1290"/>
                  </a:lnTo>
                  <a:cubicBezTo>
                    <a:pt x="466" y="846"/>
                    <a:pt x="741" y="444"/>
                    <a:pt x="741"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4" name="Google Shape;6454;p35"/>
            <p:cNvSpPr/>
            <p:nvPr/>
          </p:nvSpPr>
          <p:spPr>
            <a:xfrm>
              <a:off x="-1996000" y="3841550"/>
              <a:ext cx="14300" cy="19575"/>
            </a:xfrm>
            <a:custGeom>
              <a:rect b="b" l="l" r="r" t="t"/>
              <a:pathLst>
                <a:path extrusionOk="0" h="783" w="572">
                  <a:moveTo>
                    <a:pt x="170" y="0"/>
                  </a:moveTo>
                  <a:cubicBezTo>
                    <a:pt x="212" y="275"/>
                    <a:pt x="149" y="550"/>
                    <a:pt x="1" y="783"/>
                  </a:cubicBezTo>
                  <a:cubicBezTo>
                    <a:pt x="572" y="613"/>
                    <a:pt x="445" y="317"/>
                    <a:pt x="170"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5" name="Google Shape;6455;p35"/>
            <p:cNvSpPr/>
            <p:nvPr/>
          </p:nvSpPr>
          <p:spPr>
            <a:xfrm>
              <a:off x="-1996000" y="3813000"/>
              <a:ext cx="14300" cy="12175"/>
            </a:xfrm>
            <a:custGeom>
              <a:rect b="b" l="l" r="r" t="t"/>
              <a:pathLst>
                <a:path extrusionOk="0" h="487" w="572">
                  <a:moveTo>
                    <a:pt x="1" y="0"/>
                  </a:moveTo>
                  <a:lnTo>
                    <a:pt x="1" y="487"/>
                  </a:lnTo>
                  <a:cubicBezTo>
                    <a:pt x="276" y="317"/>
                    <a:pt x="572" y="169"/>
                    <a:pt x="1"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6" name="Google Shape;6456;p35"/>
            <p:cNvSpPr/>
            <p:nvPr/>
          </p:nvSpPr>
          <p:spPr>
            <a:xfrm>
              <a:off x="-2718775" y="4110675"/>
              <a:ext cx="26450" cy="19575"/>
            </a:xfrm>
            <a:custGeom>
              <a:rect b="b" l="l" r="r" t="t"/>
              <a:pathLst>
                <a:path extrusionOk="0" h="783" w="1058">
                  <a:moveTo>
                    <a:pt x="1058" y="0"/>
                  </a:moveTo>
                  <a:lnTo>
                    <a:pt x="487" y="148"/>
                  </a:lnTo>
                  <a:cubicBezTo>
                    <a:pt x="0" y="254"/>
                    <a:pt x="127" y="550"/>
                    <a:pt x="296" y="783"/>
                  </a:cubicBezTo>
                  <a:cubicBezTo>
                    <a:pt x="508" y="487"/>
                    <a:pt x="952" y="360"/>
                    <a:pt x="1058"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7" name="Google Shape;6457;p35"/>
            <p:cNvSpPr/>
            <p:nvPr/>
          </p:nvSpPr>
          <p:spPr>
            <a:xfrm>
              <a:off x="-2279400" y="3740550"/>
              <a:ext cx="28050" cy="20800"/>
            </a:xfrm>
            <a:custGeom>
              <a:rect b="b" l="l" r="r" t="t"/>
              <a:pathLst>
                <a:path extrusionOk="0" h="832" w="1122">
                  <a:moveTo>
                    <a:pt x="1121" y="1"/>
                  </a:moveTo>
                  <a:lnTo>
                    <a:pt x="1121" y="1"/>
                  </a:lnTo>
                  <a:cubicBezTo>
                    <a:pt x="572" y="85"/>
                    <a:pt x="318" y="466"/>
                    <a:pt x="1" y="804"/>
                  </a:cubicBezTo>
                  <a:cubicBezTo>
                    <a:pt x="98" y="823"/>
                    <a:pt x="186" y="831"/>
                    <a:pt x="265" y="831"/>
                  </a:cubicBezTo>
                  <a:cubicBezTo>
                    <a:pt x="821" y="831"/>
                    <a:pt x="955" y="408"/>
                    <a:pt x="1121"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8" name="Google Shape;6458;p35"/>
            <p:cNvSpPr/>
            <p:nvPr/>
          </p:nvSpPr>
          <p:spPr>
            <a:xfrm>
              <a:off x="-1650200" y="3781800"/>
              <a:ext cx="57650" cy="58225"/>
            </a:xfrm>
            <a:custGeom>
              <a:rect b="b" l="l" r="r" t="t"/>
              <a:pathLst>
                <a:path extrusionOk="0" h="2329" w="2306">
                  <a:moveTo>
                    <a:pt x="1587" y="0"/>
                  </a:moveTo>
                  <a:cubicBezTo>
                    <a:pt x="1333" y="254"/>
                    <a:pt x="1227" y="614"/>
                    <a:pt x="846" y="783"/>
                  </a:cubicBezTo>
                  <a:cubicBezTo>
                    <a:pt x="593" y="1037"/>
                    <a:pt x="931" y="1460"/>
                    <a:pt x="466" y="1692"/>
                  </a:cubicBezTo>
                  <a:cubicBezTo>
                    <a:pt x="275" y="1777"/>
                    <a:pt x="0" y="2073"/>
                    <a:pt x="360" y="2263"/>
                  </a:cubicBezTo>
                  <a:cubicBezTo>
                    <a:pt x="440" y="2309"/>
                    <a:pt x="518" y="2328"/>
                    <a:pt x="594" y="2328"/>
                  </a:cubicBezTo>
                  <a:cubicBezTo>
                    <a:pt x="801" y="2328"/>
                    <a:pt x="994" y="2185"/>
                    <a:pt x="1164" y="2031"/>
                  </a:cubicBezTo>
                  <a:cubicBezTo>
                    <a:pt x="1375" y="1650"/>
                    <a:pt x="1269" y="1354"/>
                    <a:pt x="1777" y="1121"/>
                  </a:cubicBezTo>
                  <a:cubicBezTo>
                    <a:pt x="2136" y="677"/>
                    <a:pt x="2306" y="275"/>
                    <a:pt x="1587"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9" name="Google Shape;6459;p35"/>
            <p:cNvSpPr/>
            <p:nvPr/>
          </p:nvSpPr>
          <p:spPr>
            <a:xfrm>
              <a:off x="-1660175" y="3801025"/>
              <a:ext cx="49650" cy="40725"/>
            </a:xfrm>
            <a:custGeom>
              <a:rect b="b" l="l" r="r" t="t"/>
              <a:pathLst>
                <a:path extrusionOk="0" h="1629" w="1986">
                  <a:moveTo>
                    <a:pt x="1024" y="1"/>
                  </a:moveTo>
                  <a:cubicBezTo>
                    <a:pt x="1" y="1"/>
                    <a:pt x="1139" y="1040"/>
                    <a:pt x="463" y="1219"/>
                  </a:cubicBezTo>
                  <a:cubicBezTo>
                    <a:pt x="173" y="1432"/>
                    <a:pt x="554" y="1627"/>
                    <a:pt x="831" y="1627"/>
                  </a:cubicBezTo>
                  <a:cubicBezTo>
                    <a:pt x="858" y="1627"/>
                    <a:pt x="883" y="1625"/>
                    <a:pt x="907" y="1621"/>
                  </a:cubicBezTo>
                  <a:cubicBezTo>
                    <a:pt x="955" y="1626"/>
                    <a:pt x="1000" y="1629"/>
                    <a:pt x="1042" y="1629"/>
                  </a:cubicBezTo>
                  <a:cubicBezTo>
                    <a:pt x="1709" y="1629"/>
                    <a:pt x="1707" y="1027"/>
                    <a:pt x="1986" y="669"/>
                  </a:cubicBezTo>
                  <a:lnTo>
                    <a:pt x="1986" y="500"/>
                  </a:lnTo>
                  <a:cubicBezTo>
                    <a:pt x="1436" y="543"/>
                    <a:pt x="1711" y="1050"/>
                    <a:pt x="1415" y="1240"/>
                  </a:cubicBezTo>
                  <a:cubicBezTo>
                    <a:pt x="1285" y="1321"/>
                    <a:pt x="1156" y="1452"/>
                    <a:pt x="1007" y="1452"/>
                  </a:cubicBezTo>
                  <a:cubicBezTo>
                    <a:pt x="962" y="1452"/>
                    <a:pt x="914" y="1439"/>
                    <a:pt x="865" y="1410"/>
                  </a:cubicBezTo>
                  <a:cubicBezTo>
                    <a:pt x="421" y="1114"/>
                    <a:pt x="1563" y="775"/>
                    <a:pt x="1245" y="14"/>
                  </a:cubicBezTo>
                  <a:cubicBezTo>
                    <a:pt x="1162" y="5"/>
                    <a:pt x="1089" y="1"/>
                    <a:pt x="1024"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0" name="Google Shape;6460;p35"/>
            <p:cNvSpPr/>
            <p:nvPr/>
          </p:nvSpPr>
          <p:spPr>
            <a:xfrm>
              <a:off x="-2762675" y="4069950"/>
              <a:ext cx="75125" cy="74000"/>
            </a:xfrm>
            <a:custGeom>
              <a:rect b="b" l="l" r="r" t="t"/>
              <a:pathLst>
                <a:path extrusionOk="0" h="2960" w="3005">
                  <a:moveTo>
                    <a:pt x="2243" y="1"/>
                  </a:moveTo>
                  <a:cubicBezTo>
                    <a:pt x="1355" y="149"/>
                    <a:pt x="1355" y="1016"/>
                    <a:pt x="741" y="1375"/>
                  </a:cubicBezTo>
                  <a:cubicBezTo>
                    <a:pt x="1" y="1841"/>
                    <a:pt x="149" y="2348"/>
                    <a:pt x="572" y="2898"/>
                  </a:cubicBezTo>
                  <a:cubicBezTo>
                    <a:pt x="674" y="2941"/>
                    <a:pt x="765" y="2960"/>
                    <a:pt x="848" y="2960"/>
                  </a:cubicBezTo>
                  <a:cubicBezTo>
                    <a:pt x="1309" y="2960"/>
                    <a:pt x="1509" y="2387"/>
                    <a:pt x="1970" y="2387"/>
                  </a:cubicBezTo>
                  <a:cubicBezTo>
                    <a:pt x="1990" y="2387"/>
                    <a:pt x="2010" y="2388"/>
                    <a:pt x="2031" y="2390"/>
                  </a:cubicBezTo>
                  <a:cubicBezTo>
                    <a:pt x="2095" y="2179"/>
                    <a:pt x="1968" y="1925"/>
                    <a:pt x="2243" y="1777"/>
                  </a:cubicBezTo>
                  <a:cubicBezTo>
                    <a:pt x="2602" y="1460"/>
                    <a:pt x="2962" y="1143"/>
                    <a:pt x="3004" y="656"/>
                  </a:cubicBezTo>
                  <a:lnTo>
                    <a:pt x="3004" y="656"/>
                  </a:lnTo>
                  <a:cubicBezTo>
                    <a:pt x="2793" y="677"/>
                    <a:pt x="2518" y="614"/>
                    <a:pt x="2475" y="868"/>
                  </a:cubicBezTo>
                  <a:cubicBezTo>
                    <a:pt x="2370" y="1375"/>
                    <a:pt x="1799" y="1629"/>
                    <a:pt x="1672" y="2116"/>
                  </a:cubicBezTo>
                  <a:cubicBezTo>
                    <a:pt x="1619" y="2290"/>
                    <a:pt x="1466" y="2407"/>
                    <a:pt x="1296" y="2407"/>
                  </a:cubicBezTo>
                  <a:cubicBezTo>
                    <a:pt x="1259" y="2407"/>
                    <a:pt x="1222" y="2402"/>
                    <a:pt x="1185" y="2390"/>
                  </a:cubicBezTo>
                  <a:cubicBezTo>
                    <a:pt x="614" y="2094"/>
                    <a:pt x="1926" y="381"/>
                    <a:pt x="2243"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1" name="Google Shape;6461;p35"/>
            <p:cNvSpPr/>
            <p:nvPr/>
          </p:nvSpPr>
          <p:spPr>
            <a:xfrm>
              <a:off x="-1383200" y="3907100"/>
              <a:ext cx="28025" cy="43550"/>
            </a:xfrm>
            <a:custGeom>
              <a:rect b="b" l="l" r="r" t="t"/>
              <a:pathLst>
                <a:path extrusionOk="0" h="1742" w="1121">
                  <a:moveTo>
                    <a:pt x="572" y="1"/>
                  </a:moveTo>
                  <a:lnTo>
                    <a:pt x="572" y="1"/>
                  </a:lnTo>
                  <a:cubicBezTo>
                    <a:pt x="1" y="508"/>
                    <a:pt x="762" y="1312"/>
                    <a:pt x="1" y="1735"/>
                  </a:cubicBezTo>
                  <a:cubicBezTo>
                    <a:pt x="53" y="1739"/>
                    <a:pt x="101" y="1742"/>
                    <a:pt x="145" y="1742"/>
                  </a:cubicBezTo>
                  <a:cubicBezTo>
                    <a:pt x="1120" y="1742"/>
                    <a:pt x="430" y="668"/>
                    <a:pt x="572"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2" name="Google Shape;6462;p35"/>
            <p:cNvSpPr/>
            <p:nvPr/>
          </p:nvSpPr>
          <p:spPr>
            <a:xfrm>
              <a:off x="-2303725" y="3678675"/>
              <a:ext cx="51850" cy="80275"/>
            </a:xfrm>
            <a:custGeom>
              <a:rect b="b" l="l" r="r" t="t"/>
              <a:pathLst>
                <a:path extrusionOk="0" h="3211" w="2074">
                  <a:moveTo>
                    <a:pt x="1351" y="0"/>
                  </a:moveTo>
                  <a:cubicBezTo>
                    <a:pt x="747" y="0"/>
                    <a:pt x="985" y="1549"/>
                    <a:pt x="233" y="1841"/>
                  </a:cubicBezTo>
                  <a:cubicBezTo>
                    <a:pt x="1" y="2137"/>
                    <a:pt x="297" y="2497"/>
                    <a:pt x="64" y="2793"/>
                  </a:cubicBezTo>
                  <a:cubicBezTo>
                    <a:pt x="144" y="3105"/>
                    <a:pt x="251" y="3210"/>
                    <a:pt x="373" y="3210"/>
                  </a:cubicBezTo>
                  <a:cubicBezTo>
                    <a:pt x="540" y="3210"/>
                    <a:pt x="736" y="3012"/>
                    <a:pt x="931" y="2877"/>
                  </a:cubicBezTo>
                  <a:cubicBezTo>
                    <a:pt x="1777" y="2306"/>
                    <a:pt x="1354" y="1312"/>
                    <a:pt x="1946" y="636"/>
                  </a:cubicBezTo>
                  <a:cubicBezTo>
                    <a:pt x="2073" y="488"/>
                    <a:pt x="1650" y="65"/>
                    <a:pt x="1375" y="1"/>
                  </a:cubicBezTo>
                  <a:cubicBezTo>
                    <a:pt x="1367" y="1"/>
                    <a:pt x="1359" y="0"/>
                    <a:pt x="1351"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3" name="Google Shape;6463;p35"/>
            <p:cNvSpPr/>
            <p:nvPr/>
          </p:nvSpPr>
          <p:spPr>
            <a:xfrm>
              <a:off x="-1471500" y="3938150"/>
              <a:ext cx="71350" cy="53100"/>
            </a:xfrm>
            <a:custGeom>
              <a:rect b="b" l="l" r="r" t="t"/>
              <a:pathLst>
                <a:path extrusionOk="0" h="2124" w="2854">
                  <a:moveTo>
                    <a:pt x="2313" y="0"/>
                  </a:moveTo>
                  <a:cubicBezTo>
                    <a:pt x="2282" y="0"/>
                    <a:pt x="2252" y="2"/>
                    <a:pt x="2222" y="6"/>
                  </a:cubicBezTo>
                  <a:cubicBezTo>
                    <a:pt x="2010" y="154"/>
                    <a:pt x="1629" y="28"/>
                    <a:pt x="1481" y="345"/>
                  </a:cubicBezTo>
                  <a:cubicBezTo>
                    <a:pt x="1418" y="852"/>
                    <a:pt x="1016" y="1275"/>
                    <a:pt x="487" y="1360"/>
                  </a:cubicBezTo>
                  <a:cubicBezTo>
                    <a:pt x="234" y="1423"/>
                    <a:pt x="1" y="1614"/>
                    <a:pt x="43" y="1889"/>
                  </a:cubicBezTo>
                  <a:cubicBezTo>
                    <a:pt x="128" y="2078"/>
                    <a:pt x="315" y="2123"/>
                    <a:pt x="529" y="2123"/>
                  </a:cubicBezTo>
                  <a:cubicBezTo>
                    <a:pt x="727" y="2123"/>
                    <a:pt x="950" y="2084"/>
                    <a:pt x="1137" y="2084"/>
                  </a:cubicBezTo>
                  <a:cubicBezTo>
                    <a:pt x="1200" y="2084"/>
                    <a:pt x="1259" y="2088"/>
                    <a:pt x="1312" y="2100"/>
                  </a:cubicBezTo>
                  <a:lnTo>
                    <a:pt x="1672" y="1804"/>
                  </a:lnTo>
                  <a:cubicBezTo>
                    <a:pt x="1756" y="1149"/>
                    <a:pt x="2031" y="620"/>
                    <a:pt x="2835" y="429"/>
                  </a:cubicBezTo>
                  <a:cubicBezTo>
                    <a:pt x="2854" y="164"/>
                    <a:pt x="2583" y="0"/>
                    <a:pt x="2313"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4" name="Google Shape;6464;p35"/>
            <p:cNvSpPr/>
            <p:nvPr/>
          </p:nvSpPr>
          <p:spPr>
            <a:xfrm>
              <a:off x="-1433425" y="3921275"/>
              <a:ext cx="58625" cy="61450"/>
            </a:xfrm>
            <a:custGeom>
              <a:rect b="b" l="l" r="r" t="t"/>
              <a:pathLst>
                <a:path extrusionOk="0" h="2458" w="2345">
                  <a:moveTo>
                    <a:pt x="1700" y="0"/>
                  </a:moveTo>
                  <a:cubicBezTo>
                    <a:pt x="1581" y="0"/>
                    <a:pt x="1477" y="56"/>
                    <a:pt x="1439" y="195"/>
                  </a:cubicBezTo>
                  <a:cubicBezTo>
                    <a:pt x="1714" y="512"/>
                    <a:pt x="1312" y="745"/>
                    <a:pt x="1270" y="999"/>
                  </a:cubicBezTo>
                  <a:cubicBezTo>
                    <a:pt x="297" y="1147"/>
                    <a:pt x="1" y="1675"/>
                    <a:pt x="149" y="2458"/>
                  </a:cubicBezTo>
                  <a:cubicBezTo>
                    <a:pt x="614" y="1189"/>
                    <a:pt x="1460" y="1570"/>
                    <a:pt x="2137" y="576"/>
                  </a:cubicBezTo>
                  <a:cubicBezTo>
                    <a:pt x="2344" y="309"/>
                    <a:pt x="1980" y="0"/>
                    <a:pt x="1700"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5" name="Google Shape;6465;p35"/>
            <p:cNvSpPr/>
            <p:nvPr/>
          </p:nvSpPr>
          <p:spPr>
            <a:xfrm>
              <a:off x="-1411225" y="3926025"/>
              <a:ext cx="35250" cy="20225"/>
            </a:xfrm>
            <a:custGeom>
              <a:rect b="b" l="l" r="r" t="t"/>
              <a:pathLst>
                <a:path extrusionOk="0" h="809" w="1410">
                  <a:moveTo>
                    <a:pt x="661" y="1"/>
                  </a:moveTo>
                  <a:cubicBezTo>
                    <a:pt x="627" y="1"/>
                    <a:pt x="590" y="2"/>
                    <a:pt x="551" y="5"/>
                  </a:cubicBezTo>
                  <a:lnTo>
                    <a:pt x="382" y="5"/>
                  </a:lnTo>
                  <a:lnTo>
                    <a:pt x="1" y="491"/>
                  </a:lnTo>
                  <a:cubicBezTo>
                    <a:pt x="64" y="639"/>
                    <a:pt x="212" y="766"/>
                    <a:pt x="382" y="809"/>
                  </a:cubicBezTo>
                  <a:cubicBezTo>
                    <a:pt x="847" y="647"/>
                    <a:pt x="1409" y="1"/>
                    <a:pt x="661"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6" name="Google Shape;6466;p35"/>
            <p:cNvSpPr/>
            <p:nvPr/>
          </p:nvSpPr>
          <p:spPr>
            <a:xfrm>
              <a:off x="-2803900" y="3810875"/>
              <a:ext cx="39900" cy="45625"/>
            </a:xfrm>
            <a:custGeom>
              <a:rect b="b" l="l" r="r" t="t"/>
              <a:pathLst>
                <a:path extrusionOk="0" h="1825" w="1596">
                  <a:moveTo>
                    <a:pt x="741" y="0"/>
                  </a:moveTo>
                  <a:lnTo>
                    <a:pt x="191" y="1037"/>
                  </a:lnTo>
                  <a:cubicBezTo>
                    <a:pt x="64" y="1037"/>
                    <a:pt x="64" y="1143"/>
                    <a:pt x="0" y="1185"/>
                  </a:cubicBezTo>
                  <a:lnTo>
                    <a:pt x="0" y="1671"/>
                  </a:lnTo>
                  <a:cubicBezTo>
                    <a:pt x="157" y="1778"/>
                    <a:pt x="308" y="1824"/>
                    <a:pt x="447" y="1824"/>
                  </a:cubicBezTo>
                  <a:cubicBezTo>
                    <a:pt x="1190" y="1824"/>
                    <a:pt x="1596" y="499"/>
                    <a:pt x="741"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7" name="Google Shape;6467;p35"/>
            <p:cNvSpPr/>
            <p:nvPr/>
          </p:nvSpPr>
          <p:spPr>
            <a:xfrm>
              <a:off x="-2810250" y="3804525"/>
              <a:ext cx="11125" cy="36500"/>
            </a:xfrm>
            <a:custGeom>
              <a:rect b="b" l="l" r="r" t="t"/>
              <a:pathLst>
                <a:path extrusionOk="0" h="1460" w="445">
                  <a:moveTo>
                    <a:pt x="445" y="1"/>
                  </a:moveTo>
                  <a:cubicBezTo>
                    <a:pt x="1" y="445"/>
                    <a:pt x="297" y="974"/>
                    <a:pt x="254" y="1460"/>
                  </a:cubicBezTo>
                  <a:lnTo>
                    <a:pt x="445" y="1291"/>
                  </a:lnTo>
                  <a:cubicBezTo>
                    <a:pt x="445" y="868"/>
                    <a:pt x="445" y="424"/>
                    <a:pt x="445"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8" name="Google Shape;6468;p35"/>
            <p:cNvSpPr/>
            <p:nvPr/>
          </p:nvSpPr>
          <p:spPr>
            <a:xfrm>
              <a:off x="-1216100" y="4099100"/>
              <a:ext cx="34200" cy="16875"/>
            </a:xfrm>
            <a:custGeom>
              <a:rect b="b" l="l" r="r" t="t"/>
              <a:pathLst>
                <a:path extrusionOk="0" h="675" w="1368">
                  <a:moveTo>
                    <a:pt x="772" y="0"/>
                  </a:moveTo>
                  <a:cubicBezTo>
                    <a:pt x="660" y="0"/>
                    <a:pt x="532" y="37"/>
                    <a:pt x="402" y="125"/>
                  </a:cubicBezTo>
                  <a:cubicBezTo>
                    <a:pt x="0" y="379"/>
                    <a:pt x="465" y="484"/>
                    <a:pt x="550" y="653"/>
                  </a:cubicBezTo>
                  <a:lnTo>
                    <a:pt x="740" y="675"/>
                  </a:lnTo>
                  <a:cubicBezTo>
                    <a:pt x="1368" y="460"/>
                    <a:pt x="1170" y="0"/>
                    <a:pt x="772"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9" name="Google Shape;6469;p35"/>
            <p:cNvSpPr/>
            <p:nvPr/>
          </p:nvSpPr>
          <p:spPr>
            <a:xfrm>
              <a:off x="-1434475" y="3938375"/>
              <a:ext cx="18525" cy="7875"/>
            </a:xfrm>
            <a:custGeom>
              <a:rect b="b" l="l" r="r" t="t"/>
              <a:pathLst>
                <a:path extrusionOk="0" h="315" w="741">
                  <a:moveTo>
                    <a:pt x="402" y="1"/>
                  </a:moveTo>
                  <a:cubicBezTo>
                    <a:pt x="212" y="1"/>
                    <a:pt x="40" y="50"/>
                    <a:pt x="0" y="315"/>
                  </a:cubicBezTo>
                  <a:lnTo>
                    <a:pt x="741" y="19"/>
                  </a:lnTo>
                  <a:cubicBezTo>
                    <a:pt x="637" y="19"/>
                    <a:pt x="517" y="1"/>
                    <a:pt x="402"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0" name="Google Shape;6470;p35"/>
            <p:cNvSpPr/>
            <p:nvPr/>
          </p:nvSpPr>
          <p:spPr>
            <a:xfrm>
              <a:off x="-2306375" y="3724700"/>
              <a:ext cx="12200" cy="23800"/>
            </a:xfrm>
            <a:custGeom>
              <a:rect b="b" l="l" r="r" t="t"/>
              <a:pathLst>
                <a:path extrusionOk="0" h="952" w="488">
                  <a:moveTo>
                    <a:pt x="339" y="0"/>
                  </a:moveTo>
                  <a:cubicBezTo>
                    <a:pt x="1" y="275"/>
                    <a:pt x="212" y="635"/>
                    <a:pt x="170" y="952"/>
                  </a:cubicBezTo>
                  <a:cubicBezTo>
                    <a:pt x="487" y="677"/>
                    <a:pt x="276" y="317"/>
                    <a:pt x="339"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6471" name="Google Shape;6471;p35"/>
          <p:cNvPicPr preferRelativeResize="0"/>
          <p:nvPr/>
        </p:nvPicPr>
        <p:blipFill>
          <a:blip r:embed="rId3">
            <a:alphaModFix amt="82000"/>
          </a:blip>
          <a:stretch>
            <a:fillRect/>
          </a:stretch>
        </p:blipFill>
        <p:spPr>
          <a:xfrm>
            <a:off x="7120776" y="649069"/>
            <a:ext cx="2619999" cy="465425"/>
          </a:xfrm>
          <a:prstGeom prst="rect">
            <a:avLst/>
          </a:prstGeom>
          <a:noFill/>
          <a:ln>
            <a:noFill/>
          </a:ln>
        </p:spPr>
      </p:pic>
      <p:pic>
        <p:nvPicPr>
          <p:cNvPr id="6472" name="Google Shape;6472;p35"/>
          <p:cNvPicPr preferRelativeResize="0"/>
          <p:nvPr/>
        </p:nvPicPr>
        <p:blipFill>
          <a:blip r:embed="rId4">
            <a:alphaModFix amt="82000"/>
          </a:blip>
          <a:stretch>
            <a:fillRect/>
          </a:stretch>
        </p:blipFill>
        <p:spPr>
          <a:xfrm>
            <a:off x="-1043674" y="4533144"/>
            <a:ext cx="2619999" cy="465425"/>
          </a:xfrm>
          <a:prstGeom prst="rect">
            <a:avLst/>
          </a:prstGeom>
          <a:noFill/>
          <a:ln>
            <a:noFill/>
          </a:ln>
        </p:spPr>
      </p:pic>
      <p:grpSp>
        <p:nvGrpSpPr>
          <p:cNvPr id="6473" name="Google Shape;6473;p35"/>
          <p:cNvGrpSpPr/>
          <p:nvPr/>
        </p:nvGrpSpPr>
        <p:grpSpPr>
          <a:xfrm>
            <a:off x="-530175" y="538288"/>
            <a:ext cx="2106500" cy="597475"/>
            <a:chOff x="-2810250" y="3572525"/>
            <a:chExt cx="2106500" cy="597475"/>
          </a:xfrm>
        </p:grpSpPr>
        <p:sp>
          <p:nvSpPr>
            <p:cNvPr id="6474" name="Google Shape;6474;p35"/>
            <p:cNvSpPr/>
            <p:nvPr/>
          </p:nvSpPr>
          <p:spPr>
            <a:xfrm>
              <a:off x="-2396250" y="4007475"/>
              <a:ext cx="133850" cy="123700"/>
            </a:xfrm>
            <a:custGeom>
              <a:rect b="b" l="l" r="r" t="t"/>
              <a:pathLst>
                <a:path extrusionOk="0" h="4948" w="5354">
                  <a:moveTo>
                    <a:pt x="3665" y="0"/>
                  </a:moveTo>
                  <a:cubicBezTo>
                    <a:pt x="3419" y="0"/>
                    <a:pt x="3177" y="89"/>
                    <a:pt x="2983" y="258"/>
                  </a:cubicBezTo>
                  <a:cubicBezTo>
                    <a:pt x="2771" y="1971"/>
                    <a:pt x="1" y="2521"/>
                    <a:pt x="339" y="4445"/>
                  </a:cubicBezTo>
                  <a:cubicBezTo>
                    <a:pt x="400" y="4488"/>
                    <a:pt x="452" y="4505"/>
                    <a:pt x="498" y="4505"/>
                  </a:cubicBezTo>
                  <a:cubicBezTo>
                    <a:pt x="693" y="4505"/>
                    <a:pt x="777" y="4189"/>
                    <a:pt x="1039" y="4189"/>
                  </a:cubicBezTo>
                  <a:cubicBezTo>
                    <a:pt x="1052" y="4189"/>
                    <a:pt x="1065" y="4190"/>
                    <a:pt x="1079" y="4192"/>
                  </a:cubicBezTo>
                  <a:cubicBezTo>
                    <a:pt x="1164" y="4466"/>
                    <a:pt x="614" y="4466"/>
                    <a:pt x="762" y="4763"/>
                  </a:cubicBezTo>
                  <a:cubicBezTo>
                    <a:pt x="893" y="4882"/>
                    <a:pt x="1072" y="4948"/>
                    <a:pt x="1226" y="4948"/>
                  </a:cubicBezTo>
                  <a:cubicBezTo>
                    <a:pt x="1344" y="4948"/>
                    <a:pt x="1447" y="4909"/>
                    <a:pt x="1502" y="4826"/>
                  </a:cubicBezTo>
                  <a:cubicBezTo>
                    <a:pt x="1946" y="4213"/>
                    <a:pt x="2750" y="3853"/>
                    <a:pt x="3004" y="3155"/>
                  </a:cubicBezTo>
                  <a:cubicBezTo>
                    <a:pt x="3110" y="2817"/>
                    <a:pt x="3363" y="2542"/>
                    <a:pt x="3659" y="2373"/>
                  </a:cubicBezTo>
                  <a:cubicBezTo>
                    <a:pt x="4558" y="1871"/>
                    <a:pt x="5354" y="109"/>
                    <a:pt x="4167" y="109"/>
                  </a:cubicBezTo>
                  <a:cubicBezTo>
                    <a:pt x="4153" y="109"/>
                    <a:pt x="4139" y="109"/>
                    <a:pt x="4125" y="110"/>
                  </a:cubicBezTo>
                  <a:cubicBezTo>
                    <a:pt x="3977" y="36"/>
                    <a:pt x="3820" y="0"/>
                    <a:pt x="3665" y="0"/>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5" name="Google Shape;6475;p35"/>
            <p:cNvSpPr/>
            <p:nvPr/>
          </p:nvSpPr>
          <p:spPr>
            <a:xfrm>
              <a:off x="-1076525" y="3572525"/>
              <a:ext cx="126925" cy="104075"/>
            </a:xfrm>
            <a:custGeom>
              <a:rect b="b" l="l" r="r" t="t"/>
              <a:pathLst>
                <a:path extrusionOk="0" h="4163" w="5077">
                  <a:moveTo>
                    <a:pt x="3337" y="1"/>
                  </a:moveTo>
                  <a:cubicBezTo>
                    <a:pt x="3025" y="1"/>
                    <a:pt x="2736" y="55"/>
                    <a:pt x="2602" y="165"/>
                  </a:cubicBezTo>
                  <a:cubicBezTo>
                    <a:pt x="2665" y="715"/>
                    <a:pt x="1798" y="906"/>
                    <a:pt x="1841" y="1477"/>
                  </a:cubicBezTo>
                  <a:cubicBezTo>
                    <a:pt x="1819" y="1815"/>
                    <a:pt x="1544" y="1900"/>
                    <a:pt x="1248" y="1963"/>
                  </a:cubicBezTo>
                  <a:cubicBezTo>
                    <a:pt x="254" y="2513"/>
                    <a:pt x="1" y="4099"/>
                    <a:pt x="1502" y="4163"/>
                  </a:cubicBezTo>
                  <a:cubicBezTo>
                    <a:pt x="2412" y="3824"/>
                    <a:pt x="3173" y="3190"/>
                    <a:pt x="3659" y="2365"/>
                  </a:cubicBezTo>
                  <a:cubicBezTo>
                    <a:pt x="3793" y="1912"/>
                    <a:pt x="4060" y="1739"/>
                    <a:pt x="4460" y="1739"/>
                  </a:cubicBezTo>
                  <a:cubicBezTo>
                    <a:pt x="4565" y="1739"/>
                    <a:pt x="4678" y="1751"/>
                    <a:pt x="4801" y="1773"/>
                  </a:cubicBezTo>
                  <a:cubicBezTo>
                    <a:pt x="4738" y="1604"/>
                    <a:pt x="5076" y="1477"/>
                    <a:pt x="4865" y="1286"/>
                  </a:cubicBezTo>
                  <a:cubicBezTo>
                    <a:pt x="4670" y="1119"/>
                    <a:pt x="4486" y="1055"/>
                    <a:pt x="4305" y="1055"/>
                  </a:cubicBezTo>
                  <a:cubicBezTo>
                    <a:pt x="3779" y="1055"/>
                    <a:pt x="3290" y="1599"/>
                    <a:pt x="2708" y="1709"/>
                  </a:cubicBezTo>
                  <a:cubicBezTo>
                    <a:pt x="2792" y="1202"/>
                    <a:pt x="3215" y="948"/>
                    <a:pt x="3511" y="715"/>
                  </a:cubicBezTo>
                  <a:cubicBezTo>
                    <a:pt x="3571" y="673"/>
                    <a:pt x="3645" y="658"/>
                    <a:pt x="3726" y="658"/>
                  </a:cubicBezTo>
                  <a:cubicBezTo>
                    <a:pt x="3891" y="658"/>
                    <a:pt x="4083" y="718"/>
                    <a:pt x="4233" y="718"/>
                  </a:cubicBezTo>
                  <a:cubicBezTo>
                    <a:pt x="4373" y="718"/>
                    <a:pt x="4476" y="666"/>
                    <a:pt x="4484" y="461"/>
                  </a:cubicBezTo>
                  <a:cubicBezTo>
                    <a:pt x="4458" y="156"/>
                    <a:pt x="3864" y="1"/>
                    <a:pt x="3337" y="1"/>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6" name="Google Shape;6476;p35"/>
            <p:cNvSpPr/>
            <p:nvPr/>
          </p:nvSpPr>
          <p:spPr>
            <a:xfrm>
              <a:off x="-2407875" y="4057575"/>
              <a:ext cx="141200" cy="94050"/>
            </a:xfrm>
            <a:custGeom>
              <a:rect b="b" l="l" r="r" t="t"/>
              <a:pathLst>
                <a:path extrusionOk="0" h="3762" w="5648">
                  <a:moveTo>
                    <a:pt x="4962" y="0"/>
                  </a:moveTo>
                  <a:cubicBezTo>
                    <a:pt x="4363" y="0"/>
                    <a:pt x="3743" y="352"/>
                    <a:pt x="3532" y="940"/>
                  </a:cubicBezTo>
                  <a:cubicBezTo>
                    <a:pt x="3405" y="1638"/>
                    <a:pt x="2665" y="1743"/>
                    <a:pt x="2369" y="2293"/>
                  </a:cubicBezTo>
                  <a:cubicBezTo>
                    <a:pt x="2144" y="2744"/>
                    <a:pt x="1958" y="2962"/>
                    <a:pt x="1704" y="2962"/>
                  </a:cubicBezTo>
                  <a:cubicBezTo>
                    <a:pt x="1506" y="2962"/>
                    <a:pt x="1265" y="2828"/>
                    <a:pt x="931" y="2568"/>
                  </a:cubicBezTo>
                  <a:cubicBezTo>
                    <a:pt x="656" y="2399"/>
                    <a:pt x="677" y="2188"/>
                    <a:pt x="740" y="1955"/>
                  </a:cubicBezTo>
                  <a:cubicBezTo>
                    <a:pt x="844" y="1728"/>
                    <a:pt x="715" y="1616"/>
                    <a:pt x="571" y="1616"/>
                  </a:cubicBezTo>
                  <a:cubicBezTo>
                    <a:pt x="420" y="1616"/>
                    <a:pt x="253" y="1738"/>
                    <a:pt x="317" y="1976"/>
                  </a:cubicBezTo>
                  <a:cubicBezTo>
                    <a:pt x="85" y="2293"/>
                    <a:pt x="0" y="2801"/>
                    <a:pt x="360" y="3076"/>
                  </a:cubicBezTo>
                  <a:cubicBezTo>
                    <a:pt x="1067" y="3522"/>
                    <a:pt x="1545" y="3761"/>
                    <a:pt x="1963" y="3761"/>
                  </a:cubicBezTo>
                  <a:cubicBezTo>
                    <a:pt x="2358" y="3761"/>
                    <a:pt x="2699" y="3549"/>
                    <a:pt x="3130" y="3097"/>
                  </a:cubicBezTo>
                  <a:cubicBezTo>
                    <a:pt x="3997" y="2166"/>
                    <a:pt x="5097" y="1342"/>
                    <a:pt x="5647" y="178"/>
                  </a:cubicBezTo>
                  <a:cubicBezTo>
                    <a:pt x="5441" y="57"/>
                    <a:pt x="5203" y="0"/>
                    <a:pt x="4962" y="0"/>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7" name="Google Shape;6477;p35"/>
            <p:cNvSpPr/>
            <p:nvPr/>
          </p:nvSpPr>
          <p:spPr>
            <a:xfrm>
              <a:off x="-869800" y="3762375"/>
              <a:ext cx="147025" cy="84950"/>
            </a:xfrm>
            <a:custGeom>
              <a:rect b="b" l="l" r="r" t="t"/>
              <a:pathLst>
                <a:path extrusionOk="0" h="3398" w="5881">
                  <a:moveTo>
                    <a:pt x="3321" y="0"/>
                  </a:moveTo>
                  <a:cubicBezTo>
                    <a:pt x="2724" y="0"/>
                    <a:pt x="1587" y="1645"/>
                    <a:pt x="652" y="1645"/>
                  </a:cubicBezTo>
                  <a:cubicBezTo>
                    <a:pt x="646" y="1645"/>
                    <a:pt x="641" y="1645"/>
                    <a:pt x="635" y="1644"/>
                  </a:cubicBezTo>
                  <a:cubicBezTo>
                    <a:pt x="339" y="1666"/>
                    <a:pt x="530" y="2004"/>
                    <a:pt x="276" y="2067"/>
                  </a:cubicBezTo>
                  <a:cubicBezTo>
                    <a:pt x="1" y="2448"/>
                    <a:pt x="170" y="2829"/>
                    <a:pt x="276" y="3188"/>
                  </a:cubicBezTo>
                  <a:lnTo>
                    <a:pt x="445" y="3209"/>
                  </a:lnTo>
                  <a:cubicBezTo>
                    <a:pt x="481" y="3205"/>
                    <a:pt x="517" y="3203"/>
                    <a:pt x="553" y="3203"/>
                  </a:cubicBezTo>
                  <a:cubicBezTo>
                    <a:pt x="921" y="3203"/>
                    <a:pt x="1302" y="3397"/>
                    <a:pt x="1640" y="3397"/>
                  </a:cubicBezTo>
                  <a:cubicBezTo>
                    <a:pt x="1779" y="3397"/>
                    <a:pt x="1911" y="3365"/>
                    <a:pt x="2031" y="3273"/>
                  </a:cubicBezTo>
                  <a:cubicBezTo>
                    <a:pt x="2645" y="2850"/>
                    <a:pt x="3491" y="2554"/>
                    <a:pt x="3892" y="2089"/>
                  </a:cubicBezTo>
                  <a:cubicBezTo>
                    <a:pt x="4358" y="1306"/>
                    <a:pt x="5881" y="1243"/>
                    <a:pt x="5606" y="164"/>
                  </a:cubicBezTo>
                  <a:cubicBezTo>
                    <a:pt x="5575" y="156"/>
                    <a:pt x="5540" y="153"/>
                    <a:pt x="5503" y="153"/>
                  </a:cubicBezTo>
                  <a:cubicBezTo>
                    <a:pt x="4820" y="153"/>
                    <a:pt x="3102" y="1370"/>
                    <a:pt x="2581" y="1771"/>
                  </a:cubicBezTo>
                  <a:cubicBezTo>
                    <a:pt x="2877" y="1179"/>
                    <a:pt x="3533" y="756"/>
                    <a:pt x="3491" y="58"/>
                  </a:cubicBezTo>
                  <a:cubicBezTo>
                    <a:pt x="3441" y="18"/>
                    <a:pt x="3384" y="0"/>
                    <a:pt x="3321" y="0"/>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8" name="Google Shape;6478;p35"/>
            <p:cNvSpPr/>
            <p:nvPr/>
          </p:nvSpPr>
          <p:spPr>
            <a:xfrm>
              <a:off x="-2475025" y="3887900"/>
              <a:ext cx="118975" cy="96950"/>
            </a:xfrm>
            <a:custGeom>
              <a:rect b="b" l="l" r="r" t="t"/>
              <a:pathLst>
                <a:path extrusionOk="0" h="3878" w="4759">
                  <a:moveTo>
                    <a:pt x="2337" y="1"/>
                  </a:moveTo>
                  <a:cubicBezTo>
                    <a:pt x="1329" y="1"/>
                    <a:pt x="678" y="1172"/>
                    <a:pt x="550" y="1995"/>
                  </a:cubicBezTo>
                  <a:cubicBezTo>
                    <a:pt x="0" y="3010"/>
                    <a:pt x="867" y="3751"/>
                    <a:pt x="1883" y="3878"/>
                  </a:cubicBezTo>
                  <a:cubicBezTo>
                    <a:pt x="2665" y="3095"/>
                    <a:pt x="4759" y="1953"/>
                    <a:pt x="3215" y="832"/>
                  </a:cubicBezTo>
                  <a:cubicBezTo>
                    <a:pt x="2898" y="621"/>
                    <a:pt x="2961" y="346"/>
                    <a:pt x="2834" y="92"/>
                  </a:cubicBezTo>
                  <a:cubicBezTo>
                    <a:pt x="2660" y="29"/>
                    <a:pt x="2494" y="1"/>
                    <a:pt x="2337" y="1"/>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9" name="Google Shape;6479;p35"/>
            <p:cNvSpPr/>
            <p:nvPr/>
          </p:nvSpPr>
          <p:spPr>
            <a:xfrm>
              <a:off x="-1207650" y="3814575"/>
              <a:ext cx="107350" cy="83025"/>
            </a:xfrm>
            <a:custGeom>
              <a:rect b="b" l="l" r="r" t="t"/>
              <a:pathLst>
                <a:path extrusionOk="0" h="3321" w="4294">
                  <a:moveTo>
                    <a:pt x="2433" y="1"/>
                  </a:moveTo>
                  <a:lnTo>
                    <a:pt x="1883" y="275"/>
                  </a:lnTo>
                  <a:cubicBezTo>
                    <a:pt x="1967" y="1227"/>
                    <a:pt x="1037" y="1523"/>
                    <a:pt x="423" y="2031"/>
                  </a:cubicBezTo>
                  <a:cubicBezTo>
                    <a:pt x="0" y="2771"/>
                    <a:pt x="297" y="3194"/>
                    <a:pt x="1333" y="3321"/>
                  </a:cubicBezTo>
                  <a:cubicBezTo>
                    <a:pt x="3025" y="2665"/>
                    <a:pt x="2623" y="1227"/>
                    <a:pt x="4252" y="1121"/>
                  </a:cubicBezTo>
                  <a:lnTo>
                    <a:pt x="4294" y="783"/>
                  </a:lnTo>
                  <a:cubicBezTo>
                    <a:pt x="3955" y="22"/>
                    <a:pt x="3131" y="106"/>
                    <a:pt x="2433" y="1"/>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0" name="Google Shape;6480;p35"/>
            <p:cNvSpPr/>
            <p:nvPr/>
          </p:nvSpPr>
          <p:spPr>
            <a:xfrm>
              <a:off x="-1657600" y="3775075"/>
              <a:ext cx="115300" cy="89075"/>
            </a:xfrm>
            <a:custGeom>
              <a:rect b="b" l="l" r="r" t="t"/>
              <a:pathLst>
                <a:path extrusionOk="0" h="3563" w="4612">
                  <a:moveTo>
                    <a:pt x="3414" y="0"/>
                  </a:moveTo>
                  <a:cubicBezTo>
                    <a:pt x="2993" y="0"/>
                    <a:pt x="3192" y="1023"/>
                    <a:pt x="1840" y="1707"/>
                  </a:cubicBezTo>
                  <a:cubicBezTo>
                    <a:pt x="1883" y="2807"/>
                    <a:pt x="719" y="2575"/>
                    <a:pt x="0" y="2934"/>
                  </a:cubicBezTo>
                  <a:cubicBezTo>
                    <a:pt x="104" y="3374"/>
                    <a:pt x="451" y="3562"/>
                    <a:pt x="899" y="3562"/>
                  </a:cubicBezTo>
                  <a:cubicBezTo>
                    <a:pt x="2278" y="3562"/>
                    <a:pt x="4612" y="1777"/>
                    <a:pt x="3701" y="100"/>
                  </a:cubicBezTo>
                  <a:cubicBezTo>
                    <a:pt x="3579" y="31"/>
                    <a:pt x="3487" y="0"/>
                    <a:pt x="3414" y="0"/>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1" name="Google Shape;6481;p35"/>
            <p:cNvSpPr/>
            <p:nvPr/>
          </p:nvSpPr>
          <p:spPr>
            <a:xfrm>
              <a:off x="-2430100" y="3892350"/>
              <a:ext cx="79875" cy="94825"/>
            </a:xfrm>
            <a:custGeom>
              <a:rect b="b" l="l" r="r" t="t"/>
              <a:pathLst>
                <a:path extrusionOk="0" h="3793" w="3195">
                  <a:moveTo>
                    <a:pt x="1251" y="0"/>
                  </a:moveTo>
                  <a:cubicBezTo>
                    <a:pt x="1175" y="0"/>
                    <a:pt x="1096" y="7"/>
                    <a:pt x="1016" y="20"/>
                  </a:cubicBezTo>
                  <a:cubicBezTo>
                    <a:pt x="720" y="316"/>
                    <a:pt x="382" y="548"/>
                    <a:pt x="1185" y="760"/>
                  </a:cubicBezTo>
                  <a:cubicBezTo>
                    <a:pt x="2475" y="1162"/>
                    <a:pt x="1376" y="2684"/>
                    <a:pt x="530" y="3002"/>
                  </a:cubicBezTo>
                  <a:cubicBezTo>
                    <a:pt x="212" y="3065"/>
                    <a:pt x="1" y="3382"/>
                    <a:pt x="86" y="3700"/>
                  </a:cubicBezTo>
                  <a:cubicBezTo>
                    <a:pt x="287" y="3764"/>
                    <a:pt x="455" y="3793"/>
                    <a:pt x="600" y="3793"/>
                  </a:cubicBezTo>
                  <a:cubicBezTo>
                    <a:pt x="1354" y="3793"/>
                    <a:pt x="1459" y="3019"/>
                    <a:pt x="2116" y="2558"/>
                  </a:cubicBezTo>
                  <a:cubicBezTo>
                    <a:pt x="3194" y="1779"/>
                    <a:pt x="2538" y="0"/>
                    <a:pt x="1251" y="0"/>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2" name="Google Shape;6482;p35"/>
            <p:cNvSpPr/>
            <p:nvPr/>
          </p:nvSpPr>
          <p:spPr>
            <a:xfrm>
              <a:off x="-858675" y="3784450"/>
              <a:ext cx="124800" cy="72900"/>
            </a:xfrm>
            <a:custGeom>
              <a:rect b="b" l="l" r="r" t="t"/>
              <a:pathLst>
                <a:path extrusionOk="0" h="2916" w="4992">
                  <a:moveTo>
                    <a:pt x="4991" y="85"/>
                  </a:moveTo>
                  <a:lnTo>
                    <a:pt x="4991" y="85"/>
                  </a:lnTo>
                  <a:cubicBezTo>
                    <a:pt x="4590" y="233"/>
                    <a:pt x="3638" y="0"/>
                    <a:pt x="3553" y="529"/>
                  </a:cubicBezTo>
                  <a:cubicBezTo>
                    <a:pt x="3744" y="1523"/>
                    <a:pt x="2242" y="1142"/>
                    <a:pt x="1925" y="1840"/>
                  </a:cubicBezTo>
                  <a:cubicBezTo>
                    <a:pt x="1784" y="2210"/>
                    <a:pt x="1565" y="2322"/>
                    <a:pt x="1324" y="2322"/>
                  </a:cubicBezTo>
                  <a:cubicBezTo>
                    <a:pt x="952" y="2322"/>
                    <a:pt x="529" y="2056"/>
                    <a:pt x="260" y="2056"/>
                  </a:cubicBezTo>
                  <a:cubicBezTo>
                    <a:pt x="125" y="2056"/>
                    <a:pt x="30" y="2124"/>
                    <a:pt x="0" y="2326"/>
                  </a:cubicBezTo>
                  <a:cubicBezTo>
                    <a:pt x="340" y="2745"/>
                    <a:pt x="752" y="2916"/>
                    <a:pt x="1193" y="2916"/>
                  </a:cubicBezTo>
                  <a:cubicBezTo>
                    <a:pt x="2648" y="2916"/>
                    <a:pt x="4423" y="1058"/>
                    <a:pt x="4991" y="85"/>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3" name="Google Shape;6483;p35"/>
            <p:cNvSpPr/>
            <p:nvPr/>
          </p:nvSpPr>
          <p:spPr>
            <a:xfrm>
              <a:off x="-1715775" y="4022375"/>
              <a:ext cx="82525" cy="97300"/>
            </a:xfrm>
            <a:custGeom>
              <a:rect b="b" l="l" r="r" t="t"/>
              <a:pathLst>
                <a:path extrusionOk="0" h="3892" w="3301">
                  <a:moveTo>
                    <a:pt x="2164" y="1"/>
                  </a:moveTo>
                  <a:cubicBezTo>
                    <a:pt x="2076" y="1"/>
                    <a:pt x="2004" y="47"/>
                    <a:pt x="1968" y="191"/>
                  </a:cubicBezTo>
                  <a:cubicBezTo>
                    <a:pt x="1714" y="381"/>
                    <a:pt x="1545" y="677"/>
                    <a:pt x="1545" y="994"/>
                  </a:cubicBezTo>
                  <a:cubicBezTo>
                    <a:pt x="1376" y="1925"/>
                    <a:pt x="1" y="2411"/>
                    <a:pt x="530" y="3469"/>
                  </a:cubicBezTo>
                  <a:cubicBezTo>
                    <a:pt x="675" y="3736"/>
                    <a:pt x="995" y="3891"/>
                    <a:pt x="1306" y="3891"/>
                  </a:cubicBezTo>
                  <a:cubicBezTo>
                    <a:pt x="1536" y="3891"/>
                    <a:pt x="1760" y="3806"/>
                    <a:pt x="1904" y="3617"/>
                  </a:cubicBezTo>
                  <a:cubicBezTo>
                    <a:pt x="2179" y="2432"/>
                    <a:pt x="3300" y="1502"/>
                    <a:pt x="3258" y="233"/>
                  </a:cubicBezTo>
                  <a:lnTo>
                    <a:pt x="2708" y="148"/>
                  </a:lnTo>
                  <a:cubicBezTo>
                    <a:pt x="2698" y="150"/>
                    <a:pt x="2687" y="151"/>
                    <a:pt x="2676" y="151"/>
                  </a:cubicBezTo>
                  <a:cubicBezTo>
                    <a:pt x="2534" y="151"/>
                    <a:pt x="2323" y="1"/>
                    <a:pt x="2164" y="1"/>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4" name="Google Shape;6484;p35"/>
            <p:cNvSpPr/>
            <p:nvPr/>
          </p:nvSpPr>
          <p:spPr>
            <a:xfrm>
              <a:off x="-1209225" y="4031875"/>
              <a:ext cx="103650" cy="71425"/>
            </a:xfrm>
            <a:custGeom>
              <a:rect b="b" l="l" r="r" t="t"/>
              <a:pathLst>
                <a:path extrusionOk="0" h="2857" w="4146">
                  <a:moveTo>
                    <a:pt x="3786" y="1"/>
                  </a:moveTo>
                  <a:cubicBezTo>
                    <a:pt x="3046" y="85"/>
                    <a:pt x="2305" y="64"/>
                    <a:pt x="1586" y="128"/>
                  </a:cubicBezTo>
                  <a:lnTo>
                    <a:pt x="1015" y="593"/>
                  </a:lnTo>
                  <a:cubicBezTo>
                    <a:pt x="931" y="678"/>
                    <a:pt x="888" y="762"/>
                    <a:pt x="867" y="889"/>
                  </a:cubicBezTo>
                  <a:cubicBezTo>
                    <a:pt x="867" y="1460"/>
                    <a:pt x="0" y="1756"/>
                    <a:pt x="254" y="2412"/>
                  </a:cubicBezTo>
                  <a:cubicBezTo>
                    <a:pt x="536" y="2704"/>
                    <a:pt x="899" y="2857"/>
                    <a:pt x="1245" y="2857"/>
                  </a:cubicBezTo>
                  <a:cubicBezTo>
                    <a:pt x="1652" y="2857"/>
                    <a:pt x="2036" y="2646"/>
                    <a:pt x="2242" y="2200"/>
                  </a:cubicBezTo>
                  <a:cubicBezTo>
                    <a:pt x="2305" y="2031"/>
                    <a:pt x="2263" y="1862"/>
                    <a:pt x="2157" y="1756"/>
                  </a:cubicBezTo>
                  <a:cubicBezTo>
                    <a:pt x="2106" y="1735"/>
                    <a:pt x="2059" y="1725"/>
                    <a:pt x="2015" y="1725"/>
                  </a:cubicBezTo>
                  <a:cubicBezTo>
                    <a:pt x="1762" y="1725"/>
                    <a:pt x="1611" y="2027"/>
                    <a:pt x="1362" y="2027"/>
                  </a:cubicBezTo>
                  <a:cubicBezTo>
                    <a:pt x="1314" y="2027"/>
                    <a:pt x="1262" y="2016"/>
                    <a:pt x="1206" y="1989"/>
                  </a:cubicBezTo>
                  <a:cubicBezTo>
                    <a:pt x="1461" y="1559"/>
                    <a:pt x="1576" y="1366"/>
                    <a:pt x="1705" y="1366"/>
                  </a:cubicBezTo>
                  <a:cubicBezTo>
                    <a:pt x="1811" y="1366"/>
                    <a:pt x="1926" y="1497"/>
                    <a:pt x="2136" y="1735"/>
                  </a:cubicBezTo>
                  <a:cubicBezTo>
                    <a:pt x="2338" y="1823"/>
                    <a:pt x="2499" y="1859"/>
                    <a:pt x="2631" y="1859"/>
                  </a:cubicBezTo>
                  <a:cubicBezTo>
                    <a:pt x="3230" y="1859"/>
                    <a:pt x="3210" y="1093"/>
                    <a:pt x="3574" y="868"/>
                  </a:cubicBezTo>
                  <a:lnTo>
                    <a:pt x="3574" y="868"/>
                  </a:lnTo>
                  <a:cubicBezTo>
                    <a:pt x="3426" y="1079"/>
                    <a:pt x="3320" y="1291"/>
                    <a:pt x="3765" y="1418"/>
                  </a:cubicBezTo>
                  <a:cubicBezTo>
                    <a:pt x="3765" y="953"/>
                    <a:pt x="4145" y="487"/>
                    <a:pt x="3786" y="1"/>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5" name="Google Shape;6485;p35"/>
            <p:cNvSpPr/>
            <p:nvPr/>
          </p:nvSpPr>
          <p:spPr>
            <a:xfrm>
              <a:off x="-2402600" y="4013900"/>
              <a:ext cx="103125" cy="108950"/>
            </a:xfrm>
            <a:custGeom>
              <a:rect b="b" l="l" r="r" t="t"/>
              <a:pathLst>
                <a:path extrusionOk="0" h="4358" w="4125">
                  <a:moveTo>
                    <a:pt x="3258" y="1"/>
                  </a:moveTo>
                  <a:cubicBezTo>
                    <a:pt x="1883" y="720"/>
                    <a:pt x="826" y="1925"/>
                    <a:pt x="276" y="3385"/>
                  </a:cubicBezTo>
                  <a:cubicBezTo>
                    <a:pt x="635" y="3638"/>
                    <a:pt x="1" y="4188"/>
                    <a:pt x="656" y="4358"/>
                  </a:cubicBezTo>
                  <a:cubicBezTo>
                    <a:pt x="720" y="4315"/>
                    <a:pt x="741" y="4231"/>
                    <a:pt x="656" y="4188"/>
                  </a:cubicBezTo>
                  <a:cubicBezTo>
                    <a:pt x="635" y="2285"/>
                    <a:pt x="4125" y="1206"/>
                    <a:pt x="3258" y="1"/>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6" name="Google Shape;6486;p35"/>
            <p:cNvSpPr/>
            <p:nvPr/>
          </p:nvSpPr>
          <p:spPr>
            <a:xfrm>
              <a:off x="-2066325" y="3800825"/>
              <a:ext cx="83575" cy="106975"/>
            </a:xfrm>
            <a:custGeom>
              <a:rect b="b" l="l" r="r" t="t"/>
              <a:pathLst>
                <a:path extrusionOk="0" h="4279" w="3343">
                  <a:moveTo>
                    <a:pt x="1333" y="1"/>
                  </a:moveTo>
                  <a:lnTo>
                    <a:pt x="1333" y="22"/>
                  </a:lnTo>
                  <a:cubicBezTo>
                    <a:pt x="678" y="1333"/>
                    <a:pt x="1" y="2856"/>
                    <a:pt x="995" y="4188"/>
                  </a:cubicBezTo>
                  <a:cubicBezTo>
                    <a:pt x="1021" y="4179"/>
                    <a:pt x="1044" y="4174"/>
                    <a:pt x="1064" y="4174"/>
                  </a:cubicBezTo>
                  <a:cubicBezTo>
                    <a:pt x="1093" y="4174"/>
                    <a:pt x="1118" y="4185"/>
                    <a:pt x="1143" y="4209"/>
                  </a:cubicBezTo>
                  <a:cubicBezTo>
                    <a:pt x="1255" y="4257"/>
                    <a:pt x="1355" y="4278"/>
                    <a:pt x="1445" y="4278"/>
                  </a:cubicBezTo>
                  <a:cubicBezTo>
                    <a:pt x="2033" y="4278"/>
                    <a:pt x="2193" y="3371"/>
                    <a:pt x="2560" y="3004"/>
                  </a:cubicBezTo>
                  <a:cubicBezTo>
                    <a:pt x="2814" y="2581"/>
                    <a:pt x="3342" y="2200"/>
                    <a:pt x="3152" y="1650"/>
                  </a:cubicBezTo>
                  <a:cubicBezTo>
                    <a:pt x="2964" y="1253"/>
                    <a:pt x="3272" y="339"/>
                    <a:pt x="2645" y="339"/>
                  </a:cubicBezTo>
                  <a:cubicBezTo>
                    <a:pt x="2638" y="339"/>
                    <a:pt x="2631" y="339"/>
                    <a:pt x="2623" y="339"/>
                  </a:cubicBezTo>
                  <a:cubicBezTo>
                    <a:pt x="1777" y="1016"/>
                    <a:pt x="2285" y="2116"/>
                    <a:pt x="1629" y="2940"/>
                  </a:cubicBezTo>
                  <a:cubicBezTo>
                    <a:pt x="678" y="2010"/>
                    <a:pt x="3258" y="318"/>
                    <a:pt x="1333" y="1"/>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7" name="Google Shape;6487;p35"/>
            <p:cNvSpPr/>
            <p:nvPr/>
          </p:nvSpPr>
          <p:spPr>
            <a:xfrm>
              <a:off x="-2386200" y="4013900"/>
              <a:ext cx="131150" cy="123250"/>
            </a:xfrm>
            <a:custGeom>
              <a:rect b="b" l="l" r="r" t="t"/>
              <a:pathLst>
                <a:path extrusionOk="0" h="4930" w="5246">
                  <a:moveTo>
                    <a:pt x="4273" y="1"/>
                  </a:moveTo>
                  <a:cubicBezTo>
                    <a:pt x="4251" y="974"/>
                    <a:pt x="3702" y="1672"/>
                    <a:pt x="2708" y="2116"/>
                  </a:cubicBezTo>
                  <a:cubicBezTo>
                    <a:pt x="2517" y="2200"/>
                    <a:pt x="2390" y="2306"/>
                    <a:pt x="2433" y="2475"/>
                  </a:cubicBezTo>
                  <a:cubicBezTo>
                    <a:pt x="2644" y="3448"/>
                    <a:pt x="1142" y="3533"/>
                    <a:pt x="1079" y="4400"/>
                  </a:cubicBezTo>
                  <a:cubicBezTo>
                    <a:pt x="1079" y="4474"/>
                    <a:pt x="957" y="4521"/>
                    <a:pt x="809" y="4521"/>
                  </a:cubicBezTo>
                  <a:cubicBezTo>
                    <a:pt x="661" y="4521"/>
                    <a:pt x="487" y="4474"/>
                    <a:pt x="381" y="4358"/>
                  </a:cubicBezTo>
                  <a:cubicBezTo>
                    <a:pt x="430" y="4210"/>
                    <a:pt x="343" y="4184"/>
                    <a:pt x="233" y="4184"/>
                  </a:cubicBezTo>
                  <a:cubicBezTo>
                    <a:pt x="173" y="4184"/>
                    <a:pt x="107" y="4191"/>
                    <a:pt x="51" y="4191"/>
                  </a:cubicBezTo>
                  <a:cubicBezTo>
                    <a:pt x="33" y="4191"/>
                    <a:pt x="16" y="4191"/>
                    <a:pt x="0" y="4188"/>
                  </a:cubicBezTo>
                  <a:lnTo>
                    <a:pt x="0" y="4358"/>
                  </a:lnTo>
                  <a:cubicBezTo>
                    <a:pt x="211" y="4625"/>
                    <a:pt x="478" y="4929"/>
                    <a:pt x="770" y="4929"/>
                  </a:cubicBezTo>
                  <a:cubicBezTo>
                    <a:pt x="918" y="4929"/>
                    <a:pt x="1071" y="4852"/>
                    <a:pt x="1227" y="4654"/>
                  </a:cubicBezTo>
                  <a:cubicBezTo>
                    <a:pt x="1713" y="4061"/>
                    <a:pt x="2433" y="3638"/>
                    <a:pt x="2771" y="2983"/>
                  </a:cubicBezTo>
                  <a:cubicBezTo>
                    <a:pt x="3157" y="2175"/>
                    <a:pt x="3471" y="1892"/>
                    <a:pt x="4244" y="1892"/>
                  </a:cubicBezTo>
                  <a:cubicBezTo>
                    <a:pt x="4402" y="1892"/>
                    <a:pt x="4579" y="1904"/>
                    <a:pt x="4780" y="1925"/>
                  </a:cubicBezTo>
                  <a:cubicBezTo>
                    <a:pt x="5245" y="1164"/>
                    <a:pt x="4865" y="551"/>
                    <a:pt x="4273" y="1"/>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8" name="Google Shape;6488;p35"/>
            <p:cNvSpPr/>
            <p:nvPr/>
          </p:nvSpPr>
          <p:spPr>
            <a:xfrm>
              <a:off x="-1054850" y="3608375"/>
              <a:ext cx="98375" cy="83775"/>
            </a:xfrm>
            <a:custGeom>
              <a:rect b="b" l="l" r="r" t="t"/>
              <a:pathLst>
                <a:path extrusionOk="0" h="3351" w="3935">
                  <a:moveTo>
                    <a:pt x="3286" y="0"/>
                  </a:moveTo>
                  <a:cubicBezTo>
                    <a:pt x="3065" y="0"/>
                    <a:pt x="2878" y="122"/>
                    <a:pt x="2814" y="360"/>
                  </a:cubicBezTo>
                  <a:cubicBezTo>
                    <a:pt x="2602" y="1121"/>
                    <a:pt x="1820" y="1460"/>
                    <a:pt x="1545" y="2115"/>
                  </a:cubicBezTo>
                  <a:cubicBezTo>
                    <a:pt x="1312" y="2284"/>
                    <a:pt x="1058" y="2454"/>
                    <a:pt x="804" y="2581"/>
                  </a:cubicBezTo>
                  <a:cubicBezTo>
                    <a:pt x="402" y="2729"/>
                    <a:pt x="1" y="2855"/>
                    <a:pt x="64" y="3342"/>
                  </a:cubicBezTo>
                  <a:cubicBezTo>
                    <a:pt x="126" y="3347"/>
                    <a:pt x="187" y="3350"/>
                    <a:pt x="248" y="3350"/>
                  </a:cubicBezTo>
                  <a:cubicBezTo>
                    <a:pt x="1839" y="3350"/>
                    <a:pt x="3181" y="1540"/>
                    <a:pt x="3934" y="339"/>
                  </a:cubicBezTo>
                  <a:cubicBezTo>
                    <a:pt x="3738" y="111"/>
                    <a:pt x="3496" y="0"/>
                    <a:pt x="3286" y="0"/>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9" name="Google Shape;6489;p35"/>
            <p:cNvSpPr/>
            <p:nvPr/>
          </p:nvSpPr>
          <p:spPr>
            <a:xfrm>
              <a:off x="-2025025" y="3796425"/>
              <a:ext cx="88800" cy="110275"/>
            </a:xfrm>
            <a:custGeom>
              <a:rect b="b" l="l" r="r" t="t"/>
              <a:pathLst>
                <a:path extrusionOk="0" h="4411" w="3552">
                  <a:moveTo>
                    <a:pt x="889" y="1"/>
                  </a:moveTo>
                  <a:cubicBezTo>
                    <a:pt x="649" y="1"/>
                    <a:pt x="619" y="221"/>
                    <a:pt x="1162" y="663"/>
                  </a:cubicBezTo>
                  <a:cubicBezTo>
                    <a:pt x="1373" y="832"/>
                    <a:pt x="1310" y="1001"/>
                    <a:pt x="1141" y="1150"/>
                  </a:cubicBezTo>
                  <a:cubicBezTo>
                    <a:pt x="992" y="1678"/>
                    <a:pt x="1881" y="2186"/>
                    <a:pt x="1141" y="2588"/>
                  </a:cubicBezTo>
                  <a:cubicBezTo>
                    <a:pt x="770" y="2670"/>
                    <a:pt x="1" y="4411"/>
                    <a:pt x="696" y="4411"/>
                  </a:cubicBezTo>
                  <a:cubicBezTo>
                    <a:pt x="716" y="4411"/>
                    <a:pt x="737" y="4409"/>
                    <a:pt x="760" y="4406"/>
                  </a:cubicBezTo>
                  <a:cubicBezTo>
                    <a:pt x="3552" y="1477"/>
                    <a:pt x="1512" y="1"/>
                    <a:pt x="889" y="1"/>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0" name="Google Shape;6490;p35"/>
            <p:cNvSpPr/>
            <p:nvPr/>
          </p:nvSpPr>
          <p:spPr>
            <a:xfrm>
              <a:off x="-2743625" y="4091025"/>
              <a:ext cx="81975" cy="78875"/>
            </a:xfrm>
            <a:custGeom>
              <a:rect b="b" l="l" r="r" t="t"/>
              <a:pathLst>
                <a:path extrusionOk="0" h="3155" w="3279">
                  <a:moveTo>
                    <a:pt x="2655" y="0"/>
                  </a:moveTo>
                  <a:cubicBezTo>
                    <a:pt x="2457" y="0"/>
                    <a:pt x="2305" y="192"/>
                    <a:pt x="1967" y="638"/>
                  </a:cubicBezTo>
                  <a:cubicBezTo>
                    <a:pt x="1269" y="1463"/>
                    <a:pt x="127" y="2034"/>
                    <a:pt x="0" y="3155"/>
                  </a:cubicBezTo>
                  <a:cubicBezTo>
                    <a:pt x="1756" y="2943"/>
                    <a:pt x="2411" y="2119"/>
                    <a:pt x="3279" y="300"/>
                  </a:cubicBezTo>
                  <a:cubicBezTo>
                    <a:pt x="2979" y="109"/>
                    <a:pt x="2804" y="0"/>
                    <a:pt x="2655" y="0"/>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1" name="Google Shape;6491;p35"/>
            <p:cNvSpPr/>
            <p:nvPr/>
          </p:nvSpPr>
          <p:spPr>
            <a:xfrm>
              <a:off x="-1964275" y="3977375"/>
              <a:ext cx="102600" cy="85350"/>
            </a:xfrm>
            <a:custGeom>
              <a:rect b="b" l="l" r="r" t="t"/>
              <a:pathLst>
                <a:path extrusionOk="0" h="3414" w="4104">
                  <a:moveTo>
                    <a:pt x="3439" y="0"/>
                  </a:moveTo>
                  <a:cubicBezTo>
                    <a:pt x="3010" y="0"/>
                    <a:pt x="3012" y="466"/>
                    <a:pt x="2814" y="700"/>
                  </a:cubicBezTo>
                  <a:cubicBezTo>
                    <a:pt x="2665" y="1145"/>
                    <a:pt x="1946" y="1335"/>
                    <a:pt x="1925" y="1758"/>
                  </a:cubicBezTo>
                  <a:cubicBezTo>
                    <a:pt x="1862" y="2836"/>
                    <a:pt x="635" y="2562"/>
                    <a:pt x="1" y="3090"/>
                  </a:cubicBezTo>
                  <a:cubicBezTo>
                    <a:pt x="278" y="3316"/>
                    <a:pt x="585" y="3413"/>
                    <a:pt x="902" y="3413"/>
                  </a:cubicBezTo>
                  <a:cubicBezTo>
                    <a:pt x="2401" y="3413"/>
                    <a:pt x="4103" y="1232"/>
                    <a:pt x="3702" y="45"/>
                  </a:cubicBezTo>
                  <a:cubicBezTo>
                    <a:pt x="3599" y="14"/>
                    <a:pt x="3513" y="0"/>
                    <a:pt x="3439" y="0"/>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2" name="Google Shape;6492;p35"/>
            <p:cNvSpPr/>
            <p:nvPr/>
          </p:nvSpPr>
          <p:spPr>
            <a:xfrm>
              <a:off x="-2311650" y="3692450"/>
              <a:ext cx="94325" cy="88925"/>
            </a:xfrm>
            <a:custGeom>
              <a:rect b="b" l="l" r="r" t="t"/>
              <a:pathLst>
                <a:path extrusionOk="0" h="3557" w="3773">
                  <a:moveTo>
                    <a:pt x="3321" y="0"/>
                  </a:moveTo>
                  <a:lnTo>
                    <a:pt x="3321" y="0"/>
                  </a:lnTo>
                  <a:cubicBezTo>
                    <a:pt x="1354" y="550"/>
                    <a:pt x="3109" y="2411"/>
                    <a:pt x="910" y="2749"/>
                  </a:cubicBezTo>
                  <a:cubicBezTo>
                    <a:pt x="635" y="2961"/>
                    <a:pt x="43" y="2686"/>
                    <a:pt x="0" y="3215"/>
                  </a:cubicBezTo>
                  <a:cubicBezTo>
                    <a:pt x="318" y="3453"/>
                    <a:pt x="646" y="3557"/>
                    <a:pt x="967" y="3557"/>
                  </a:cubicBezTo>
                  <a:cubicBezTo>
                    <a:pt x="2441" y="3557"/>
                    <a:pt x="3772" y="1372"/>
                    <a:pt x="3321" y="0"/>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3" name="Google Shape;6493;p35"/>
            <p:cNvSpPr/>
            <p:nvPr/>
          </p:nvSpPr>
          <p:spPr>
            <a:xfrm>
              <a:off x="-1678225" y="3763825"/>
              <a:ext cx="87800" cy="86200"/>
            </a:xfrm>
            <a:custGeom>
              <a:rect b="b" l="l" r="r" t="t"/>
              <a:pathLst>
                <a:path extrusionOk="0" h="3448" w="3512">
                  <a:moveTo>
                    <a:pt x="2538" y="0"/>
                  </a:moveTo>
                  <a:lnTo>
                    <a:pt x="2538" y="0"/>
                  </a:lnTo>
                  <a:cubicBezTo>
                    <a:pt x="2010" y="360"/>
                    <a:pt x="1777" y="1037"/>
                    <a:pt x="1016" y="1163"/>
                  </a:cubicBezTo>
                  <a:cubicBezTo>
                    <a:pt x="614" y="1375"/>
                    <a:pt x="550" y="1819"/>
                    <a:pt x="275" y="2136"/>
                  </a:cubicBezTo>
                  <a:cubicBezTo>
                    <a:pt x="0" y="2454"/>
                    <a:pt x="297" y="3448"/>
                    <a:pt x="783" y="3448"/>
                  </a:cubicBezTo>
                  <a:cubicBezTo>
                    <a:pt x="1756" y="3384"/>
                    <a:pt x="3088" y="3363"/>
                    <a:pt x="2708" y="2157"/>
                  </a:cubicBezTo>
                  <a:lnTo>
                    <a:pt x="2581" y="2115"/>
                  </a:lnTo>
                  <a:cubicBezTo>
                    <a:pt x="2242" y="2263"/>
                    <a:pt x="2306" y="2644"/>
                    <a:pt x="2010" y="2792"/>
                  </a:cubicBezTo>
                  <a:cubicBezTo>
                    <a:pt x="1919" y="2832"/>
                    <a:pt x="1780" y="2858"/>
                    <a:pt x="1669" y="2858"/>
                  </a:cubicBezTo>
                  <a:cubicBezTo>
                    <a:pt x="1547" y="2858"/>
                    <a:pt x="1458" y="2827"/>
                    <a:pt x="1502" y="2750"/>
                  </a:cubicBezTo>
                  <a:cubicBezTo>
                    <a:pt x="1735" y="2390"/>
                    <a:pt x="1291" y="1798"/>
                    <a:pt x="2010" y="1629"/>
                  </a:cubicBezTo>
                  <a:cubicBezTo>
                    <a:pt x="2581" y="1396"/>
                    <a:pt x="3511" y="296"/>
                    <a:pt x="2538" y="0"/>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4" name="Google Shape;6494;p35"/>
            <p:cNvSpPr/>
            <p:nvPr/>
          </p:nvSpPr>
          <p:spPr>
            <a:xfrm>
              <a:off x="-2786250" y="4057250"/>
              <a:ext cx="89275" cy="103275"/>
            </a:xfrm>
            <a:custGeom>
              <a:rect b="b" l="l" r="r" t="t"/>
              <a:pathLst>
                <a:path extrusionOk="0" h="4131" w="3571">
                  <a:moveTo>
                    <a:pt x="3320" y="1"/>
                  </a:moveTo>
                  <a:cubicBezTo>
                    <a:pt x="3281" y="1"/>
                    <a:pt x="3236" y="14"/>
                    <a:pt x="3186" y="43"/>
                  </a:cubicBezTo>
                  <a:cubicBezTo>
                    <a:pt x="1875" y="297"/>
                    <a:pt x="902" y="1799"/>
                    <a:pt x="500" y="2941"/>
                  </a:cubicBezTo>
                  <a:cubicBezTo>
                    <a:pt x="0" y="3367"/>
                    <a:pt x="808" y="4130"/>
                    <a:pt x="1326" y="4130"/>
                  </a:cubicBezTo>
                  <a:cubicBezTo>
                    <a:pt x="1553" y="4130"/>
                    <a:pt x="1725" y="3983"/>
                    <a:pt x="1705" y="3596"/>
                  </a:cubicBezTo>
                  <a:cubicBezTo>
                    <a:pt x="1748" y="3195"/>
                    <a:pt x="1134" y="2793"/>
                    <a:pt x="1473" y="2454"/>
                  </a:cubicBezTo>
                  <a:cubicBezTo>
                    <a:pt x="2107" y="1862"/>
                    <a:pt x="2424" y="1016"/>
                    <a:pt x="3334" y="614"/>
                  </a:cubicBezTo>
                  <a:cubicBezTo>
                    <a:pt x="3570" y="487"/>
                    <a:pt x="3557" y="1"/>
                    <a:pt x="3320" y="1"/>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5" name="Google Shape;6495;p35"/>
            <p:cNvSpPr/>
            <p:nvPr/>
          </p:nvSpPr>
          <p:spPr>
            <a:xfrm>
              <a:off x="-1699900" y="4050150"/>
              <a:ext cx="94675" cy="82875"/>
            </a:xfrm>
            <a:custGeom>
              <a:rect b="b" l="l" r="r" t="t"/>
              <a:pathLst>
                <a:path extrusionOk="0" h="3315" w="3787">
                  <a:moveTo>
                    <a:pt x="2841" y="0"/>
                  </a:moveTo>
                  <a:cubicBezTo>
                    <a:pt x="2127" y="0"/>
                    <a:pt x="1428" y="2279"/>
                    <a:pt x="952" y="2590"/>
                  </a:cubicBezTo>
                  <a:cubicBezTo>
                    <a:pt x="719" y="2759"/>
                    <a:pt x="0" y="2611"/>
                    <a:pt x="402" y="3225"/>
                  </a:cubicBezTo>
                  <a:cubicBezTo>
                    <a:pt x="528" y="3288"/>
                    <a:pt x="645" y="3315"/>
                    <a:pt x="756" y="3315"/>
                  </a:cubicBezTo>
                  <a:cubicBezTo>
                    <a:pt x="1391" y="3315"/>
                    <a:pt x="1814" y="2413"/>
                    <a:pt x="2390" y="2125"/>
                  </a:cubicBezTo>
                  <a:cubicBezTo>
                    <a:pt x="2919" y="1596"/>
                    <a:pt x="3786" y="1089"/>
                    <a:pt x="3173" y="179"/>
                  </a:cubicBezTo>
                  <a:cubicBezTo>
                    <a:pt x="3062" y="55"/>
                    <a:pt x="2952" y="0"/>
                    <a:pt x="2841" y="0"/>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6" name="Google Shape;6496;p35"/>
            <p:cNvSpPr/>
            <p:nvPr/>
          </p:nvSpPr>
          <p:spPr>
            <a:xfrm>
              <a:off x="-2789625" y="3788150"/>
              <a:ext cx="65050" cy="96625"/>
            </a:xfrm>
            <a:custGeom>
              <a:rect b="b" l="l" r="r" t="t"/>
              <a:pathLst>
                <a:path extrusionOk="0" h="3865" w="2602">
                  <a:moveTo>
                    <a:pt x="1840" y="0"/>
                  </a:moveTo>
                  <a:lnTo>
                    <a:pt x="1840" y="0"/>
                  </a:lnTo>
                  <a:cubicBezTo>
                    <a:pt x="1312" y="1481"/>
                    <a:pt x="1502" y="2813"/>
                    <a:pt x="0" y="3849"/>
                  </a:cubicBezTo>
                  <a:cubicBezTo>
                    <a:pt x="99" y="3859"/>
                    <a:pt x="189" y="3864"/>
                    <a:pt x="273" y="3864"/>
                  </a:cubicBezTo>
                  <a:cubicBezTo>
                    <a:pt x="1228" y="3864"/>
                    <a:pt x="1253" y="3226"/>
                    <a:pt x="1798" y="2623"/>
                  </a:cubicBezTo>
                  <a:cubicBezTo>
                    <a:pt x="2602" y="2073"/>
                    <a:pt x="2559" y="719"/>
                    <a:pt x="1840" y="0"/>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7" name="Google Shape;6497;p35"/>
            <p:cNvSpPr/>
            <p:nvPr/>
          </p:nvSpPr>
          <p:spPr>
            <a:xfrm>
              <a:off x="-1955800" y="3959800"/>
              <a:ext cx="84075" cy="62725"/>
            </a:xfrm>
            <a:custGeom>
              <a:rect b="b" l="l" r="r" t="t"/>
              <a:pathLst>
                <a:path extrusionOk="0" h="2509" w="3363">
                  <a:moveTo>
                    <a:pt x="2039" y="1"/>
                  </a:moveTo>
                  <a:cubicBezTo>
                    <a:pt x="1810" y="1"/>
                    <a:pt x="1590" y="17"/>
                    <a:pt x="1417" y="29"/>
                  </a:cubicBezTo>
                  <a:cubicBezTo>
                    <a:pt x="1840" y="1361"/>
                    <a:pt x="0" y="1425"/>
                    <a:pt x="402" y="2228"/>
                  </a:cubicBezTo>
                  <a:cubicBezTo>
                    <a:pt x="582" y="2430"/>
                    <a:pt x="773" y="2509"/>
                    <a:pt x="968" y="2509"/>
                  </a:cubicBezTo>
                  <a:cubicBezTo>
                    <a:pt x="1551" y="2509"/>
                    <a:pt x="2173" y="1800"/>
                    <a:pt x="2665" y="1530"/>
                  </a:cubicBezTo>
                  <a:cubicBezTo>
                    <a:pt x="2897" y="1277"/>
                    <a:pt x="2771" y="748"/>
                    <a:pt x="3363" y="748"/>
                  </a:cubicBezTo>
                  <a:cubicBezTo>
                    <a:pt x="3332" y="117"/>
                    <a:pt x="2652" y="1"/>
                    <a:pt x="2039" y="1"/>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8" name="Google Shape;6498;p35"/>
            <p:cNvSpPr/>
            <p:nvPr/>
          </p:nvSpPr>
          <p:spPr>
            <a:xfrm>
              <a:off x="-2043050" y="3795025"/>
              <a:ext cx="43900" cy="86200"/>
            </a:xfrm>
            <a:custGeom>
              <a:rect b="b" l="l" r="r" t="t"/>
              <a:pathLst>
                <a:path extrusionOk="0" h="3448" w="1756">
                  <a:moveTo>
                    <a:pt x="741" y="0"/>
                  </a:moveTo>
                  <a:cubicBezTo>
                    <a:pt x="587" y="0"/>
                    <a:pt x="455" y="42"/>
                    <a:pt x="402" y="233"/>
                  </a:cubicBezTo>
                  <a:cubicBezTo>
                    <a:pt x="1756" y="867"/>
                    <a:pt x="0" y="1840"/>
                    <a:pt x="212" y="2771"/>
                  </a:cubicBezTo>
                  <a:cubicBezTo>
                    <a:pt x="233" y="3045"/>
                    <a:pt x="64" y="3426"/>
                    <a:pt x="593" y="3447"/>
                  </a:cubicBezTo>
                  <a:cubicBezTo>
                    <a:pt x="1692" y="3405"/>
                    <a:pt x="1142" y="1375"/>
                    <a:pt x="1692" y="571"/>
                  </a:cubicBezTo>
                  <a:cubicBezTo>
                    <a:pt x="1354" y="486"/>
                    <a:pt x="1523" y="106"/>
                    <a:pt x="1206" y="21"/>
                  </a:cubicBezTo>
                  <a:cubicBezTo>
                    <a:pt x="1178" y="25"/>
                    <a:pt x="1149" y="27"/>
                    <a:pt x="1119" y="27"/>
                  </a:cubicBezTo>
                  <a:cubicBezTo>
                    <a:pt x="999" y="27"/>
                    <a:pt x="863" y="0"/>
                    <a:pt x="741" y="0"/>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9" name="Google Shape;6499;p35"/>
            <p:cNvSpPr/>
            <p:nvPr/>
          </p:nvSpPr>
          <p:spPr>
            <a:xfrm>
              <a:off x="-1207125" y="3842325"/>
              <a:ext cx="99900" cy="81125"/>
            </a:xfrm>
            <a:custGeom>
              <a:rect b="b" l="l" r="r" t="t"/>
              <a:pathLst>
                <a:path extrusionOk="0" h="3245" w="3996">
                  <a:moveTo>
                    <a:pt x="3626" y="1"/>
                  </a:moveTo>
                  <a:cubicBezTo>
                    <a:pt x="3227" y="1"/>
                    <a:pt x="2608" y="447"/>
                    <a:pt x="2813" y="857"/>
                  </a:cubicBezTo>
                  <a:cubicBezTo>
                    <a:pt x="2708" y="1788"/>
                    <a:pt x="614" y="2253"/>
                    <a:pt x="1" y="3057"/>
                  </a:cubicBezTo>
                  <a:cubicBezTo>
                    <a:pt x="184" y="3187"/>
                    <a:pt x="386" y="3245"/>
                    <a:pt x="600" y="3245"/>
                  </a:cubicBezTo>
                  <a:cubicBezTo>
                    <a:pt x="1841" y="3245"/>
                    <a:pt x="3462" y="1307"/>
                    <a:pt x="3913" y="477"/>
                  </a:cubicBezTo>
                  <a:cubicBezTo>
                    <a:pt x="3995" y="133"/>
                    <a:pt x="3843" y="1"/>
                    <a:pt x="3626" y="1"/>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0" name="Google Shape;6500;p35"/>
            <p:cNvSpPr/>
            <p:nvPr/>
          </p:nvSpPr>
          <p:spPr>
            <a:xfrm>
              <a:off x="-1440825" y="3903950"/>
              <a:ext cx="90450" cy="87775"/>
            </a:xfrm>
            <a:custGeom>
              <a:rect b="b" l="l" r="r" t="t"/>
              <a:pathLst>
                <a:path extrusionOk="0" h="3511" w="3618">
                  <a:moveTo>
                    <a:pt x="3045" y="1"/>
                  </a:moveTo>
                  <a:cubicBezTo>
                    <a:pt x="2929" y="1"/>
                    <a:pt x="2820" y="50"/>
                    <a:pt x="2750" y="169"/>
                  </a:cubicBezTo>
                  <a:cubicBezTo>
                    <a:pt x="2390" y="740"/>
                    <a:pt x="3152" y="1607"/>
                    <a:pt x="2221" y="1755"/>
                  </a:cubicBezTo>
                  <a:cubicBezTo>
                    <a:pt x="1735" y="2178"/>
                    <a:pt x="1" y="2728"/>
                    <a:pt x="1016" y="3511"/>
                  </a:cubicBezTo>
                  <a:cubicBezTo>
                    <a:pt x="1798" y="2876"/>
                    <a:pt x="3575" y="2601"/>
                    <a:pt x="3427" y="1396"/>
                  </a:cubicBezTo>
                  <a:cubicBezTo>
                    <a:pt x="3617" y="1078"/>
                    <a:pt x="3427" y="740"/>
                    <a:pt x="3554" y="444"/>
                  </a:cubicBezTo>
                  <a:cubicBezTo>
                    <a:pt x="3540" y="203"/>
                    <a:pt x="3279" y="1"/>
                    <a:pt x="3045" y="1"/>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1" name="Google Shape;6501;p35"/>
            <p:cNvSpPr/>
            <p:nvPr/>
          </p:nvSpPr>
          <p:spPr>
            <a:xfrm>
              <a:off x="-2317450" y="3668875"/>
              <a:ext cx="96225" cy="98400"/>
            </a:xfrm>
            <a:custGeom>
              <a:rect b="b" l="l" r="r" t="t"/>
              <a:pathLst>
                <a:path extrusionOk="0" h="3936" w="3849">
                  <a:moveTo>
                    <a:pt x="1791" y="0"/>
                  </a:moveTo>
                  <a:cubicBezTo>
                    <a:pt x="1353" y="0"/>
                    <a:pt x="906" y="63"/>
                    <a:pt x="825" y="457"/>
                  </a:cubicBezTo>
                  <a:cubicBezTo>
                    <a:pt x="1163" y="1091"/>
                    <a:pt x="359" y="1683"/>
                    <a:pt x="867" y="2275"/>
                  </a:cubicBezTo>
                  <a:cubicBezTo>
                    <a:pt x="874" y="2276"/>
                    <a:pt x="881" y="2276"/>
                    <a:pt x="888" y="2276"/>
                  </a:cubicBezTo>
                  <a:cubicBezTo>
                    <a:pt x="1665" y="2276"/>
                    <a:pt x="1339" y="1130"/>
                    <a:pt x="2051" y="795"/>
                  </a:cubicBezTo>
                  <a:lnTo>
                    <a:pt x="2051" y="795"/>
                  </a:lnTo>
                  <a:cubicBezTo>
                    <a:pt x="2013" y="1637"/>
                    <a:pt x="1854" y="3241"/>
                    <a:pt x="805" y="3241"/>
                  </a:cubicBezTo>
                  <a:cubicBezTo>
                    <a:pt x="695" y="3241"/>
                    <a:pt x="575" y="3223"/>
                    <a:pt x="444" y="3185"/>
                  </a:cubicBezTo>
                  <a:lnTo>
                    <a:pt x="444" y="3185"/>
                  </a:lnTo>
                  <a:cubicBezTo>
                    <a:pt x="1" y="3642"/>
                    <a:pt x="446" y="3936"/>
                    <a:pt x="907" y="3936"/>
                  </a:cubicBezTo>
                  <a:cubicBezTo>
                    <a:pt x="1151" y="3936"/>
                    <a:pt x="1398" y="3854"/>
                    <a:pt x="1523" y="3671"/>
                  </a:cubicBezTo>
                  <a:cubicBezTo>
                    <a:pt x="2009" y="3523"/>
                    <a:pt x="2284" y="3121"/>
                    <a:pt x="2643" y="2868"/>
                  </a:cubicBezTo>
                  <a:lnTo>
                    <a:pt x="2643" y="2550"/>
                  </a:lnTo>
                  <a:cubicBezTo>
                    <a:pt x="1671" y="1958"/>
                    <a:pt x="3849" y="1556"/>
                    <a:pt x="2453" y="12"/>
                  </a:cubicBezTo>
                  <a:lnTo>
                    <a:pt x="2453" y="12"/>
                  </a:lnTo>
                  <a:cubicBezTo>
                    <a:pt x="2425" y="14"/>
                    <a:pt x="2395" y="14"/>
                    <a:pt x="2363" y="14"/>
                  </a:cubicBezTo>
                  <a:cubicBezTo>
                    <a:pt x="2200" y="14"/>
                    <a:pt x="1997" y="0"/>
                    <a:pt x="1791" y="0"/>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2" name="Google Shape;6502;p35"/>
            <p:cNvSpPr/>
            <p:nvPr/>
          </p:nvSpPr>
          <p:spPr>
            <a:xfrm>
              <a:off x="-2754200" y="4058850"/>
              <a:ext cx="89900" cy="74375"/>
            </a:xfrm>
            <a:custGeom>
              <a:rect b="b" l="l" r="r" t="t"/>
              <a:pathLst>
                <a:path extrusionOk="0" h="2975" w="3596">
                  <a:moveTo>
                    <a:pt x="2052" y="0"/>
                  </a:moveTo>
                  <a:lnTo>
                    <a:pt x="2052" y="0"/>
                  </a:lnTo>
                  <a:cubicBezTo>
                    <a:pt x="2094" y="170"/>
                    <a:pt x="2115" y="339"/>
                    <a:pt x="1904" y="445"/>
                  </a:cubicBezTo>
                  <a:cubicBezTo>
                    <a:pt x="1333" y="762"/>
                    <a:pt x="0" y="2496"/>
                    <a:pt x="698" y="2919"/>
                  </a:cubicBezTo>
                  <a:cubicBezTo>
                    <a:pt x="785" y="2957"/>
                    <a:pt x="864" y="2974"/>
                    <a:pt x="936" y="2974"/>
                  </a:cubicBezTo>
                  <a:cubicBezTo>
                    <a:pt x="1184" y="2974"/>
                    <a:pt x="1360" y="2782"/>
                    <a:pt x="1523" y="2602"/>
                  </a:cubicBezTo>
                  <a:cubicBezTo>
                    <a:pt x="1988" y="1671"/>
                    <a:pt x="2919" y="1164"/>
                    <a:pt x="3596" y="445"/>
                  </a:cubicBezTo>
                  <a:cubicBezTo>
                    <a:pt x="3543" y="127"/>
                    <a:pt x="3268" y="80"/>
                    <a:pt x="2951" y="80"/>
                  </a:cubicBezTo>
                  <a:cubicBezTo>
                    <a:pt x="2815" y="80"/>
                    <a:pt x="2671" y="89"/>
                    <a:pt x="2534" y="89"/>
                  </a:cubicBezTo>
                  <a:cubicBezTo>
                    <a:pt x="2351" y="89"/>
                    <a:pt x="2179" y="73"/>
                    <a:pt x="2052" y="0"/>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3" name="Google Shape;6503;p35"/>
            <p:cNvSpPr/>
            <p:nvPr/>
          </p:nvSpPr>
          <p:spPr>
            <a:xfrm>
              <a:off x="-1445700" y="3896300"/>
              <a:ext cx="88975" cy="104875"/>
            </a:xfrm>
            <a:custGeom>
              <a:rect b="b" l="l" r="r" t="t"/>
              <a:pathLst>
                <a:path extrusionOk="0" h="4195" w="3559">
                  <a:moveTo>
                    <a:pt x="2453" y="1"/>
                  </a:moveTo>
                  <a:cubicBezTo>
                    <a:pt x="2421" y="1"/>
                    <a:pt x="2387" y="4"/>
                    <a:pt x="2353" y="10"/>
                  </a:cubicBezTo>
                  <a:cubicBezTo>
                    <a:pt x="2036" y="263"/>
                    <a:pt x="1697" y="454"/>
                    <a:pt x="1316" y="581"/>
                  </a:cubicBezTo>
                  <a:cubicBezTo>
                    <a:pt x="1278" y="1166"/>
                    <a:pt x="1545" y="1268"/>
                    <a:pt x="1822" y="1268"/>
                  </a:cubicBezTo>
                  <a:cubicBezTo>
                    <a:pt x="1970" y="1268"/>
                    <a:pt x="2120" y="1239"/>
                    <a:pt x="2229" y="1239"/>
                  </a:cubicBezTo>
                  <a:cubicBezTo>
                    <a:pt x="2366" y="1239"/>
                    <a:pt x="2436" y="1285"/>
                    <a:pt x="2353" y="1490"/>
                  </a:cubicBezTo>
                  <a:cubicBezTo>
                    <a:pt x="1972" y="2273"/>
                    <a:pt x="724" y="2357"/>
                    <a:pt x="534" y="3288"/>
                  </a:cubicBezTo>
                  <a:cubicBezTo>
                    <a:pt x="1" y="3751"/>
                    <a:pt x="212" y="4195"/>
                    <a:pt x="588" y="4195"/>
                  </a:cubicBezTo>
                  <a:cubicBezTo>
                    <a:pt x="778" y="4195"/>
                    <a:pt x="1011" y="4080"/>
                    <a:pt x="1211" y="3795"/>
                  </a:cubicBezTo>
                  <a:cubicBezTo>
                    <a:pt x="640" y="2865"/>
                    <a:pt x="2120" y="2759"/>
                    <a:pt x="2501" y="2167"/>
                  </a:cubicBezTo>
                  <a:cubicBezTo>
                    <a:pt x="3558" y="1977"/>
                    <a:pt x="2459" y="771"/>
                    <a:pt x="3241" y="285"/>
                  </a:cubicBezTo>
                  <a:cubicBezTo>
                    <a:pt x="2954" y="246"/>
                    <a:pt x="2754" y="1"/>
                    <a:pt x="2453" y="1"/>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4" name="Google Shape;6504;p35"/>
            <p:cNvSpPr/>
            <p:nvPr/>
          </p:nvSpPr>
          <p:spPr>
            <a:xfrm>
              <a:off x="-2068950" y="3801350"/>
              <a:ext cx="38075" cy="101025"/>
            </a:xfrm>
            <a:custGeom>
              <a:rect b="b" l="l" r="r" t="t"/>
              <a:pathLst>
                <a:path extrusionOk="0" h="4041" w="1523">
                  <a:moveTo>
                    <a:pt x="1438" y="1"/>
                  </a:moveTo>
                  <a:cubicBezTo>
                    <a:pt x="317" y="466"/>
                    <a:pt x="571" y="1629"/>
                    <a:pt x="148" y="2496"/>
                  </a:cubicBezTo>
                  <a:cubicBezTo>
                    <a:pt x="381" y="3025"/>
                    <a:pt x="0" y="3829"/>
                    <a:pt x="1015" y="4040"/>
                  </a:cubicBezTo>
                  <a:cubicBezTo>
                    <a:pt x="1332" y="3998"/>
                    <a:pt x="1311" y="3892"/>
                    <a:pt x="1184" y="3660"/>
                  </a:cubicBezTo>
                  <a:cubicBezTo>
                    <a:pt x="190" y="2412"/>
                    <a:pt x="1523" y="1270"/>
                    <a:pt x="1438" y="1"/>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5" name="Google Shape;6505;p35"/>
            <p:cNvSpPr/>
            <p:nvPr/>
          </p:nvSpPr>
          <p:spPr>
            <a:xfrm>
              <a:off x="-1966375" y="3961950"/>
              <a:ext cx="61350" cy="83775"/>
            </a:xfrm>
            <a:custGeom>
              <a:rect b="b" l="l" r="r" t="t"/>
              <a:pathLst>
                <a:path extrusionOk="0" h="3351" w="2454">
                  <a:moveTo>
                    <a:pt x="1687" y="0"/>
                  </a:moveTo>
                  <a:cubicBezTo>
                    <a:pt x="1476" y="0"/>
                    <a:pt x="1240" y="400"/>
                    <a:pt x="1036" y="493"/>
                  </a:cubicBezTo>
                  <a:cubicBezTo>
                    <a:pt x="1142" y="1064"/>
                    <a:pt x="656" y="1381"/>
                    <a:pt x="317" y="1762"/>
                  </a:cubicBezTo>
                  <a:cubicBezTo>
                    <a:pt x="0" y="2290"/>
                    <a:pt x="402" y="2734"/>
                    <a:pt x="571" y="3179"/>
                  </a:cubicBezTo>
                  <a:cubicBezTo>
                    <a:pt x="615" y="3310"/>
                    <a:pt x="743" y="3351"/>
                    <a:pt x="892" y="3351"/>
                  </a:cubicBezTo>
                  <a:cubicBezTo>
                    <a:pt x="1032" y="3351"/>
                    <a:pt x="1189" y="3315"/>
                    <a:pt x="1311" y="3284"/>
                  </a:cubicBezTo>
                  <a:cubicBezTo>
                    <a:pt x="1967" y="3136"/>
                    <a:pt x="1565" y="2586"/>
                    <a:pt x="1777" y="2269"/>
                  </a:cubicBezTo>
                  <a:lnTo>
                    <a:pt x="1777" y="2269"/>
                  </a:lnTo>
                  <a:cubicBezTo>
                    <a:pt x="1701" y="2283"/>
                    <a:pt x="1629" y="2289"/>
                    <a:pt x="1560" y="2289"/>
                  </a:cubicBezTo>
                  <a:cubicBezTo>
                    <a:pt x="901" y="2289"/>
                    <a:pt x="610" y="1691"/>
                    <a:pt x="1396" y="1423"/>
                  </a:cubicBezTo>
                  <a:cubicBezTo>
                    <a:pt x="2453" y="1127"/>
                    <a:pt x="2136" y="598"/>
                    <a:pt x="1777" y="27"/>
                  </a:cubicBezTo>
                  <a:cubicBezTo>
                    <a:pt x="1747" y="9"/>
                    <a:pt x="1717" y="0"/>
                    <a:pt x="1687" y="0"/>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6" name="Google Shape;6506;p35"/>
            <p:cNvSpPr/>
            <p:nvPr/>
          </p:nvSpPr>
          <p:spPr>
            <a:xfrm>
              <a:off x="-2808675" y="3778450"/>
              <a:ext cx="49750" cy="85475"/>
            </a:xfrm>
            <a:custGeom>
              <a:rect b="b" l="l" r="r" t="t"/>
              <a:pathLst>
                <a:path extrusionOk="0" h="3419" w="1990">
                  <a:moveTo>
                    <a:pt x="1208" y="0"/>
                  </a:moveTo>
                  <a:cubicBezTo>
                    <a:pt x="771" y="0"/>
                    <a:pt x="203" y="848"/>
                    <a:pt x="170" y="1213"/>
                  </a:cubicBezTo>
                  <a:cubicBezTo>
                    <a:pt x="149" y="1572"/>
                    <a:pt x="86" y="1932"/>
                    <a:pt x="276" y="2270"/>
                  </a:cubicBezTo>
                  <a:cubicBezTo>
                    <a:pt x="377" y="2317"/>
                    <a:pt x="456" y="2337"/>
                    <a:pt x="519" y="2337"/>
                  </a:cubicBezTo>
                  <a:cubicBezTo>
                    <a:pt x="852" y="2337"/>
                    <a:pt x="738" y="1784"/>
                    <a:pt x="1058" y="1784"/>
                  </a:cubicBezTo>
                  <a:cubicBezTo>
                    <a:pt x="1376" y="3412"/>
                    <a:pt x="191" y="2440"/>
                    <a:pt x="1" y="3137"/>
                  </a:cubicBezTo>
                  <a:cubicBezTo>
                    <a:pt x="170" y="3351"/>
                    <a:pt x="359" y="3419"/>
                    <a:pt x="551" y="3419"/>
                  </a:cubicBezTo>
                  <a:cubicBezTo>
                    <a:pt x="816" y="3419"/>
                    <a:pt x="1089" y="3292"/>
                    <a:pt x="1333" y="3243"/>
                  </a:cubicBezTo>
                  <a:cubicBezTo>
                    <a:pt x="1989" y="3095"/>
                    <a:pt x="1672" y="1551"/>
                    <a:pt x="1460" y="1086"/>
                  </a:cubicBezTo>
                  <a:cubicBezTo>
                    <a:pt x="1249" y="832"/>
                    <a:pt x="1270" y="452"/>
                    <a:pt x="1524" y="219"/>
                  </a:cubicBezTo>
                  <a:cubicBezTo>
                    <a:pt x="1437" y="64"/>
                    <a:pt x="1327" y="0"/>
                    <a:pt x="1208" y="0"/>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7" name="Google Shape;6507;p35"/>
            <p:cNvSpPr/>
            <p:nvPr/>
          </p:nvSpPr>
          <p:spPr>
            <a:xfrm>
              <a:off x="-1088675" y="3593575"/>
              <a:ext cx="68750" cy="87825"/>
            </a:xfrm>
            <a:custGeom>
              <a:rect b="b" l="l" r="r" t="t"/>
              <a:pathLst>
                <a:path extrusionOk="0" h="3513" w="2750">
                  <a:moveTo>
                    <a:pt x="2580" y="0"/>
                  </a:moveTo>
                  <a:lnTo>
                    <a:pt x="2580" y="0"/>
                  </a:lnTo>
                  <a:cubicBezTo>
                    <a:pt x="1544" y="64"/>
                    <a:pt x="635" y="1481"/>
                    <a:pt x="317" y="2369"/>
                  </a:cubicBezTo>
                  <a:cubicBezTo>
                    <a:pt x="0" y="2813"/>
                    <a:pt x="317" y="3194"/>
                    <a:pt x="677" y="3490"/>
                  </a:cubicBezTo>
                  <a:cubicBezTo>
                    <a:pt x="793" y="3505"/>
                    <a:pt x="890" y="3512"/>
                    <a:pt x="969" y="3512"/>
                  </a:cubicBezTo>
                  <a:cubicBezTo>
                    <a:pt x="1875" y="3512"/>
                    <a:pt x="589" y="2577"/>
                    <a:pt x="1036" y="2052"/>
                  </a:cubicBezTo>
                  <a:cubicBezTo>
                    <a:pt x="1269" y="1819"/>
                    <a:pt x="1354" y="1502"/>
                    <a:pt x="1607" y="1248"/>
                  </a:cubicBezTo>
                  <a:cubicBezTo>
                    <a:pt x="2750" y="1100"/>
                    <a:pt x="2305" y="825"/>
                    <a:pt x="2580" y="0"/>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8" name="Google Shape;6508;p35"/>
            <p:cNvSpPr/>
            <p:nvPr/>
          </p:nvSpPr>
          <p:spPr>
            <a:xfrm>
              <a:off x="-1974075" y="3998050"/>
              <a:ext cx="84900" cy="53525"/>
            </a:xfrm>
            <a:custGeom>
              <a:rect b="b" l="l" r="r" t="t"/>
              <a:pathLst>
                <a:path extrusionOk="0" h="2141" w="3396">
                  <a:moveTo>
                    <a:pt x="3396" y="0"/>
                  </a:moveTo>
                  <a:cubicBezTo>
                    <a:pt x="2846" y="64"/>
                    <a:pt x="2381" y="360"/>
                    <a:pt x="2085" y="804"/>
                  </a:cubicBezTo>
                  <a:cubicBezTo>
                    <a:pt x="2063" y="1058"/>
                    <a:pt x="1408" y="1100"/>
                    <a:pt x="1810" y="1502"/>
                  </a:cubicBezTo>
                  <a:cubicBezTo>
                    <a:pt x="1915" y="1629"/>
                    <a:pt x="1810" y="1756"/>
                    <a:pt x="1598" y="1777"/>
                  </a:cubicBezTo>
                  <a:cubicBezTo>
                    <a:pt x="1545" y="1777"/>
                    <a:pt x="1481" y="1778"/>
                    <a:pt x="1413" y="1778"/>
                  </a:cubicBezTo>
                  <a:cubicBezTo>
                    <a:pt x="1212" y="1778"/>
                    <a:pt x="990" y="1766"/>
                    <a:pt x="1006" y="1671"/>
                  </a:cubicBezTo>
                  <a:cubicBezTo>
                    <a:pt x="1091" y="1164"/>
                    <a:pt x="308" y="677"/>
                    <a:pt x="985" y="170"/>
                  </a:cubicBezTo>
                  <a:cubicBezTo>
                    <a:pt x="874" y="59"/>
                    <a:pt x="742" y="11"/>
                    <a:pt x="612" y="11"/>
                  </a:cubicBezTo>
                  <a:cubicBezTo>
                    <a:pt x="298" y="11"/>
                    <a:pt x="0" y="296"/>
                    <a:pt x="75" y="656"/>
                  </a:cubicBezTo>
                  <a:cubicBezTo>
                    <a:pt x="33" y="1015"/>
                    <a:pt x="329" y="1290"/>
                    <a:pt x="350" y="1650"/>
                  </a:cubicBezTo>
                  <a:cubicBezTo>
                    <a:pt x="366" y="1986"/>
                    <a:pt x="552" y="2141"/>
                    <a:pt x="844" y="2141"/>
                  </a:cubicBezTo>
                  <a:cubicBezTo>
                    <a:pt x="937" y="2141"/>
                    <a:pt x="1041" y="2125"/>
                    <a:pt x="1154" y="2094"/>
                  </a:cubicBezTo>
                  <a:cubicBezTo>
                    <a:pt x="1767" y="1904"/>
                    <a:pt x="2677" y="1967"/>
                    <a:pt x="2465" y="1015"/>
                  </a:cubicBezTo>
                  <a:cubicBezTo>
                    <a:pt x="2634" y="656"/>
                    <a:pt x="3311" y="444"/>
                    <a:pt x="3396" y="0"/>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9" name="Google Shape;6509;p35"/>
            <p:cNvSpPr/>
            <p:nvPr/>
          </p:nvSpPr>
          <p:spPr>
            <a:xfrm>
              <a:off x="-1722100" y="4027125"/>
              <a:ext cx="55525" cy="61375"/>
            </a:xfrm>
            <a:custGeom>
              <a:rect b="b" l="l" r="r" t="t"/>
              <a:pathLst>
                <a:path extrusionOk="0" h="2455" w="2221">
                  <a:moveTo>
                    <a:pt x="2221" y="1"/>
                  </a:moveTo>
                  <a:lnTo>
                    <a:pt x="2221" y="1"/>
                  </a:lnTo>
                  <a:cubicBezTo>
                    <a:pt x="804" y="318"/>
                    <a:pt x="360" y="1333"/>
                    <a:pt x="0" y="2390"/>
                  </a:cubicBezTo>
                  <a:cubicBezTo>
                    <a:pt x="108" y="2433"/>
                    <a:pt x="218" y="2455"/>
                    <a:pt x="327" y="2455"/>
                  </a:cubicBezTo>
                  <a:cubicBezTo>
                    <a:pt x="537" y="2455"/>
                    <a:pt x="742" y="2375"/>
                    <a:pt x="909" y="2221"/>
                  </a:cubicBezTo>
                  <a:cubicBezTo>
                    <a:pt x="1375" y="1862"/>
                    <a:pt x="1417" y="1227"/>
                    <a:pt x="2030" y="931"/>
                  </a:cubicBezTo>
                  <a:lnTo>
                    <a:pt x="2221" y="1"/>
                  </a:ln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0" name="Google Shape;6510;p35"/>
            <p:cNvSpPr/>
            <p:nvPr/>
          </p:nvSpPr>
          <p:spPr>
            <a:xfrm>
              <a:off x="-1677700" y="4028175"/>
              <a:ext cx="57125" cy="83050"/>
            </a:xfrm>
            <a:custGeom>
              <a:rect b="b" l="l" r="r" t="t"/>
              <a:pathLst>
                <a:path extrusionOk="0" h="3322" w="2285">
                  <a:moveTo>
                    <a:pt x="1735" y="1"/>
                  </a:moveTo>
                  <a:cubicBezTo>
                    <a:pt x="1396" y="149"/>
                    <a:pt x="677" y="128"/>
                    <a:pt x="1375" y="699"/>
                  </a:cubicBezTo>
                  <a:cubicBezTo>
                    <a:pt x="1841" y="1079"/>
                    <a:pt x="1" y="2327"/>
                    <a:pt x="254" y="3321"/>
                  </a:cubicBezTo>
                  <a:cubicBezTo>
                    <a:pt x="424" y="3300"/>
                    <a:pt x="614" y="3258"/>
                    <a:pt x="614" y="3131"/>
                  </a:cubicBezTo>
                  <a:cubicBezTo>
                    <a:pt x="572" y="2306"/>
                    <a:pt x="1545" y="1904"/>
                    <a:pt x="1714" y="1185"/>
                  </a:cubicBezTo>
                  <a:cubicBezTo>
                    <a:pt x="1746" y="1012"/>
                    <a:pt x="1834" y="955"/>
                    <a:pt x="1943" y="955"/>
                  </a:cubicBezTo>
                  <a:cubicBezTo>
                    <a:pt x="2048" y="955"/>
                    <a:pt x="2171" y="1007"/>
                    <a:pt x="2285" y="1058"/>
                  </a:cubicBezTo>
                  <a:cubicBezTo>
                    <a:pt x="2285" y="656"/>
                    <a:pt x="2242" y="233"/>
                    <a:pt x="1735" y="1"/>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1" name="Google Shape;6511;p35"/>
            <p:cNvSpPr/>
            <p:nvPr/>
          </p:nvSpPr>
          <p:spPr>
            <a:xfrm>
              <a:off x="-853400" y="3754725"/>
              <a:ext cx="70850" cy="55975"/>
            </a:xfrm>
            <a:custGeom>
              <a:rect b="b" l="l" r="r" t="t"/>
              <a:pathLst>
                <a:path extrusionOk="0" h="2239" w="2834">
                  <a:moveTo>
                    <a:pt x="2658" y="0"/>
                  </a:moveTo>
                  <a:cubicBezTo>
                    <a:pt x="2102" y="0"/>
                    <a:pt x="70" y="1639"/>
                    <a:pt x="1" y="1950"/>
                  </a:cubicBezTo>
                  <a:cubicBezTo>
                    <a:pt x="37" y="2133"/>
                    <a:pt x="200" y="2239"/>
                    <a:pt x="364" y="2239"/>
                  </a:cubicBezTo>
                  <a:cubicBezTo>
                    <a:pt x="485" y="2239"/>
                    <a:pt x="606" y="2182"/>
                    <a:pt x="677" y="2056"/>
                  </a:cubicBezTo>
                  <a:cubicBezTo>
                    <a:pt x="1248" y="1337"/>
                    <a:pt x="2285" y="1062"/>
                    <a:pt x="2771" y="280"/>
                  </a:cubicBezTo>
                  <a:cubicBezTo>
                    <a:pt x="2833" y="82"/>
                    <a:pt x="2783" y="0"/>
                    <a:pt x="2658" y="0"/>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2" name="Google Shape;6512;p35"/>
            <p:cNvSpPr/>
            <p:nvPr/>
          </p:nvSpPr>
          <p:spPr>
            <a:xfrm>
              <a:off x="-2343900" y="3700375"/>
              <a:ext cx="64525" cy="72450"/>
            </a:xfrm>
            <a:custGeom>
              <a:rect b="b" l="l" r="r" t="t"/>
              <a:pathLst>
                <a:path extrusionOk="0" h="2898" w="2581">
                  <a:moveTo>
                    <a:pt x="1333" y="0"/>
                  </a:moveTo>
                  <a:cubicBezTo>
                    <a:pt x="889" y="825"/>
                    <a:pt x="0" y="2454"/>
                    <a:pt x="1290" y="2898"/>
                  </a:cubicBezTo>
                  <a:cubicBezTo>
                    <a:pt x="1409" y="2752"/>
                    <a:pt x="1582" y="2736"/>
                    <a:pt x="1764" y="2736"/>
                  </a:cubicBezTo>
                  <a:cubicBezTo>
                    <a:pt x="1815" y="2736"/>
                    <a:pt x="1868" y="2737"/>
                    <a:pt x="1919" y="2737"/>
                  </a:cubicBezTo>
                  <a:cubicBezTo>
                    <a:pt x="2107" y="2737"/>
                    <a:pt x="2289" y="2720"/>
                    <a:pt x="2411" y="2559"/>
                  </a:cubicBezTo>
                  <a:cubicBezTo>
                    <a:pt x="2389" y="2558"/>
                    <a:pt x="2366" y="2557"/>
                    <a:pt x="2343" y="2557"/>
                  </a:cubicBezTo>
                  <a:cubicBezTo>
                    <a:pt x="2206" y="2557"/>
                    <a:pt x="2066" y="2580"/>
                    <a:pt x="1930" y="2580"/>
                  </a:cubicBezTo>
                  <a:cubicBezTo>
                    <a:pt x="1772" y="2580"/>
                    <a:pt x="1618" y="2549"/>
                    <a:pt x="1481" y="2411"/>
                  </a:cubicBezTo>
                  <a:cubicBezTo>
                    <a:pt x="1100" y="1629"/>
                    <a:pt x="2581" y="318"/>
                    <a:pt x="1333" y="0"/>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3" name="Google Shape;6513;p35"/>
            <p:cNvSpPr/>
            <p:nvPr/>
          </p:nvSpPr>
          <p:spPr>
            <a:xfrm>
              <a:off x="-1185450" y="4084450"/>
              <a:ext cx="52900" cy="46850"/>
            </a:xfrm>
            <a:custGeom>
              <a:rect b="b" l="l" r="r" t="t"/>
              <a:pathLst>
                <a:path extrusionOk="0" h="1874" w="2116">
                  <a:moveTo>
                    <a:pt x="1619" y="1"/>
                  </a:moveTo>
                  <a:cubicBezTo>
                    <a:pt x="1160" y="1"/>
                    <a:pt x="641" y="525"/>
                    <a:pt x="276" y="753"/>
                  </a:cubicBezTo>
                  <a:cubicBezTo>
                    <a:pt x="1" y="1049"/>
                    <a:pt x="170" y="1578"/>
                    <a:pt x="445" y="1874"/>
                  </a:cubicBezTo>
                  <a:cubicBezTo>
                    <a:pt x="1291" y="1578"/>
                    <a:pt x="1650" y="880"/>
                    <a:pt x="2116" y="288"/>
                  </a:cubicBezTo>
                  <a:cubicBezTo>
                    <a:pt x="1967" y="80"/>
                    <a:pt x="1798" y="1"/>
                    <a:pt x="1619" y="1"/>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4" name="Google Shape;6514;p35"/>
            <p:cNvSpPr/>
            <p:nvPr/>
          </p:nvSpPr>
          <p:spPr>
            <a:xfrm>
              <a:off x="-1229250" y="4107250"/>
              <a:ext cx="54925" cy="33150"/>
            </a:xfrm>
            <a:custGeom>
              <a:rect b="b" l="l" r="r" t="t"/>
              <a:pathLst>
                <a:path extrusionOk="0" h="1326" w="2197">
                  <a:moveTo>
                    <a:pt x="256" y="1"/>
                  </a:moveTo>
                  <a:cubicBezTo>
                    <a:pt x="0" y="1"/>
                    <a:pt x="44" y="176"/>
                    <a:pt x="167" y="666"/>
                  </a:cubicBezTo>
                  <a:cubicBezTo>
                    <a:pt x="615" y="1114"/>
                    <a:pt x="919" y="1326"/>
                    <a:pt x="1254" y="1326"/>
                  </a:cubicBezTo>
                  <a:cubicBezTo>
                    <a:pt x="1519" y="1326"/>
                    <a:pt x="1804" y="1193"/>
                    <a:pt x="2197" y="941"/>
                  </a:cubicBezTo>
                  <a:lnTo>
                    <a:pt x="2197" y="327"/>
                  </a:lnTo>
                  <a:cubicBezTo>
                    <a:pt x="1816" y="95"/>
                    <a:pt x="1372" y="264"/>
                    <a:pt x="991" y="137"/>
                  </a:cubicBezTo>
                  <a:cubicBezTo>
                    <a:pt x="630" y="54"/>
                    <a:pt x="397" y="1"/>
                    <a:pt x="256" y="1"/>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5" name="Google Shape;6515;p35"/>
            <p:cNvSpPr/>
            <p:nvPr/>
          </p:nvSpPr>
          <p:spPr>
            <a:xfrm>
              <a:off x="-1212950" y="3839725"/>
              <a:ext cx="111600" cy="76650"/>
            </a:xfrm>
            <a:custGeom>
              <a:rect b="b" l="l" r="r" t="t"/>
              <a:pathLst>
                <a:path extrusionOk="0" h="3066" w="4464">
                  <a:moveTo>
                    <a:pt x="3772" y="1"/>
                  </a:moveTo>
                  <a:cubicBezTo>
                    <a:pt x="2618" y="1"/>
                    <a:pt x="3318" y="1426"/>
                    <a:pt x="1947" y="1554"/>
                  </a:cubicBezTo>
                  <a:cubicBezTo>
                    <a:pt x="1926" y="2463"/>
                    <a:pt x="487" y="2146"/>
                    <a:pt x="1" y="2696"/>
                  </a:cubicBezTo>
                  <a:cubicBezTo>
                    <a:pt x="87" y="2953"/>
                    <a:pt x="240" y="3065"/>
                    <a:pt x="448" y="3065"/>
                  </a:cubicBezTo>
                  <a:cubicBezTo>
                    <a:pt x="548" y="3065"/>
                    <a:pt x="660" y="3040"/>
                    <a:pt x="784" y="2992"/>
                  </a:cubicBezTo>
                  <a:cubicBezTo>
                    <a:pt x="1439" y="2082"/>
                    <a:pt x="3279" y="2082"/>
                    <a:pt x="3173" y="729"/>
                  </a:cubicBezTo>
                  <a:cubicBezTo>
                    <a:pt x="3122" y="484"/>
                    <a:pt x="3487" y="270"/>
                    <a:pt x="3784" y="270"/>
                  </a:cubicBezTo>
                  <a:cubicBezTo>
                    <a:pt x="3975" y="270"/>
                    <a:pt x="4138" y="358"/>
                    <a:pt x="4146" y="581"/>
                  </a:cubicBezTo>
                  <a:cubicBezTo>
                    <a:pt x="4358" y="475"/>
                    <a:pt x="4379" y="263"/>
                    <a:pt x="4464" y="115"/>
                  </a:cubicBezTo>
                  <a:cubicBezTo>
                    <a:pt x="4178" y="35"/>
                    <a:pt x="3952" y="1"/>
                    <a:pt x="3772" y="1"/>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6" name="Google Shape;6516;p35"/>
            <p:cNvSpPr/>
            <p:nvPr/>
          </p:nvSpPr>
          <p:spPr>
            <a:xfrm>
              <a:off x="-1453300" y="3905525"/>
              <a:ext cx="62725" cy="53325"/>
            </a:xfrm>
            <a:custGeom>
              <a:rect b="b" l="l" r="r" t="t"/>
              <a:pathLst>
                <a:path extrusionOk="0" h="2133" w="2509">
                  <a:moveTo>
                    <a:pt x="1684" y="0"/>
                  </a:moveTo>
                  <a:cubicBezTo>
                    <a:pt x="1113" y="275"/>
                    <a:pt x="605" y="656"/>
                    <a:pt x="182" y="1142"/>
                  </a:cubicBezTo>
                  <a:cubicBezTo>
                    <a:pt x="0" y="1753"/>
                    <a:pt x="42" y="2133"/>
                    <a:pt x="273" y="2133"/>
                  </a:cubicBezTo>
                  <a:cubicBezTo>
                    <a:pt x="418" y="2133"/>
                    <a:pt x="637" y="1984"/>
                    <a:pt x="923" y="1650"/>
                  </a:cubicBezTo>
                  <a:cubicBezTo>
                    <a:pt x="1853" y="1290"/>
                    <a:pt x="2509" y="1311"/>
                    <a:pt x="1684" y="191"/>
                  </a:cubicBezTo>
                  <a:cubicBezTo>
                    <a:pt x="1747" y="169"/>
                    <a:pt x="1769" y="42"/>
                    <a:pt x="1684" y="0"/>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7" name="Google Shape;6517;p35"/>
            <p:cNvSpPr/>
            <p:nvPr/>
          </p:nvSpPr>
          <p:spPr>
            <a:xfrm>
              <a:off x="-1616375" y="3758075"/>
              <a:ext cx="48150" cy="53125"/>
            </a:xfrm>
            <a:custGeom>
              <a:rect b="b" l="l" r="r" t="t"/>
              <a:pathLst>
                <a:path extrusionOk="0" h="2125" w="1926">
                  <a:moveTo>
                    <a:pt x="769" y="0"/>
                  </a:moveTo>
                  <a:cubicBezTo>
                    <a:pt x="512" y="0"/>
                    <a:pt x="248" y="64"/>
                    <a:pt x="1" y="188"/>
                  </a:cubicBezTo>
                  <a:cubicBezTo>
                    <a:pt x="149" y="442"/>
                    <a:pt x="487" y="590"/>
                    <a:pt x="234" y="928"/>
                  </a:cubicBezTo>
                  <a:cubicBezTo>
                    <a:pt x="593" y="1288"/>
                    <a:pt x="276" y="1732"/>
                    <a:pt x="466" y="2112"/>
                  </a:cubicBezTo>
                  <a:cubicBezTo>
                    <a:pt x="516" y="2121"/>
                    <a:pt x="562" y="2125"/>
                    <a:pt x="605" y="2125"/>
                  </a:cubicBezTo>
                  <a:cubicBezTo>
                    <a:pt x="1453" y="2125"/>
                    <a:pt x="1000" y="611"/>
                    <a:pt x="1926" y="611"/>
                  </a:cubicBezTo>
                  <a:cubicBezTo>
                    <a:pt x="1644" y="195"/>
                    <a:pt x="1217" y="0"/>
                    <a:pt x="769" y="0"/>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8" name="Google Shape;6518;p35"/>
            <p:cNvSpPr/>
            <p:nvPr/>
          </p:nvSpPr>
          <p:spPr>
            <a:xfrm>
              <a:off x="-1733750" y="4083050"/>
              <a:ext cx="57675" cy="47200"/>
            </a:xfrm>
            <a:custGeom>
              <a:rect b="b" l="l" r="r" t="t"/>
              <a:pathLst>
                <a:path extrusionOk="0" h="1888" w="2307">
                  <a:moveTo>
                    <a:pt x="1083" y="0"/>
                  </a:moveTo>
                  <a:cubicBezTo>
                    <a:pt x="871" y="0"/>
                    <a:pt x="661" y="47"/>
                    <a:pt x="466" y="153"/>
                  </a:cubicBezTo>
                  <a:lnTo>
                    <a:pt x="445" y="153"/>
                  </a:lnTo>
                  <a:cubicBezTo>
                    <a:pt x="1" y="1549"/>
                    <a:pt x="530" y="1613"/>
                    <a:pt x="1756" y="1888"/>
                  </a:cubicBezTo>
                  <a:cubicBezTo>
                    <a:pt x="1650" y="1486"/>
                    <a:pt x="2116" y="1486"/>
                    <a:pt x="2306" y="1274"/>
                  </a:cubicBezTo>
                  <a:lnTo>
                    <a:pt x="2306" y="1274"/>
                  </a:lnTo>
                  <a:cubicBezTo>
                    <a:pt x="2229" y="1288"/>
                    <a:pt x="2154" y="1295"/>
                    <a:pt x="2084" y="1295"/>
                  </a:cubicBezTo>
                  <a:cubicBezTo>
                    <a:pt x="1400" y="1295"/>
                    <a:pt x="1034" y="676"/>
                    <a:pt x="1206" y="5"/>
                  </a:cubicBezTo>
                  <a:cubicBezTo>
                    <a:pt x="1165" y="2"/>
                    <a:pt x="1124" y="0"/>
                    <a:pt x="1083" y="0"/>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9" name="Google Shape;6519;p35"/>
            <p:cNvSpPr/>
            <p:nvPr/>
          </p:nvSpPr>
          <p:spPr>
            <a:xfrm>
              <a:off x="-1208000" y="3821450"/>
              <a:ext cx="62225" cy="45350"/>
            </a:xfrm>
            <a:custGeom>
              <a:rect b="b" l="l" r="r" t="t"/>
              <a:pathLst>
                <a:path extrusionOk="0" h="1814" w="2489">
                  <a:moveTo>
                    <a:pt x="1897" y="0"/>
                  </a:moveTo>
                  <a:lnTo>
                    <a:pt x="839" y="677"/>
                  </a:lnTo>
                  <a:cubicBezTo>
                    <a:pt x="879" y="933"/>
                    <a:pt x="1" y="1813"/>
                    <a:pt x="478" y="1813"/>
                  </a:cubicBezTo>
                  <a:cubicBezTo>
                    <a:pt x="513" y="1813"/>
                    <a:pt x="556" y="1808"/>
                    <a:pt x="607" y="1798"/>
                  </a:cubicBezTo>
                  <a:cubicBezTo>
                    <a:pt x="1262" y="1312"/>
                    <a:pt x="2489" y="1164"/>
                    <a:pt x="1897" y="0"/>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0" name="Google Shape;6520;p35"/>
            <p:cNvSpPr/>
            <p:nvPr/>
          </p:nvSpPr>
          <p:spPr>
            <a:xfrm>
              <a:off x="-2325400" y="3681825"/>
              <a:ext cx="40100" cy="78850"/>
            </a:xfrm>
            <a:custGeom>
              <a:rect b="b" l="l" r="r" t="t"/>
              <a:pathLst>
                <a:path extrusionOk="0" h="3154" w="1604">
                  <a:moveTo>
                    <a:pt x="1244" y="1"/>
                  </a:moveTo>
                  <a:cubicBezTo>
                    <a:pt x="939" y="1"/>
                    <a:pt x="529" y="310"/>
                    <a:pt x="593" y="742"/>
                  </a:cubicBezTo>
                  <a:cubicBezTo>
                    <a:pt x="1587" y="1313"/>
                    <a:pt x="1" y="2307"/>
                    <a:pt x="741" y="3153"/>
                  </a:cubicBezTo>
                  <a:cubicBezTo>
                    <a:pt x="698" y="2942"/>
                    <a:pt x="804" y="2709"/>
                    <a:pt x="1016" y="2603"/>
                  </a:cubicBezTo>
                  <a:cubicBezTo>
                    <a:pt x="1143" y="2328"/>
                    <a:pt x="1164" y="2011"/>
                    <a:pt x="1121" y="1715"/>
                  </a:cubicBezTo>
                  <a:cubicBezTo>
                    <a:pt x="1396" y="1334"/>
                    <a:pt x="1143" y="827"/>
                    <a:pt x="1544" y="467"/>
                  </a:cubicBezTo>
                  <a:cubicBezTo>
                    <a:pt x="1604" y="138"/>
                    <a:pt x="1447" y="1"/>
                    <a:pt x="1244" y="1"/>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1" name="Google Shape;6521;p35"/>
            <p:cNvSpPr/>
            <p:nvPr/>
          </p:nvSpPr>
          <p:spPr>
            <a:xfrm>
              <a:off x="-1236725" y="4088800"/>
              <a:ext cx="61875" cy="35100"/>
            </a:xfrm>
            <a:custGeom>
              <a:rect b="b" l="l" r="r" t="t"/>
              <a:pathLst>
                <a:path extrusionOk="0" h="1404" w="2475">
                  <a:moveTo>
                    <a:pt x="1116" y="0"/>
                  </a:moveTo>
                  <a:cubicBezTo>
                    <a:pt x="773" y="0"/>
                    <a:pt x="529" y="325"/>
                    <a:pt x="191" y="325"/>
                  </a:cubicBezTo>
                  <a:cubicBezTo>
                    <a:pt x="106" y="706"/>
                    <a:pt x="0" y="1171"/>
                    <a:pt x="444" y="1404"/>
                  </a:cubicBezTo>
                  <a:cubicBezTo>
                    <a:pt x="396" y="1017"/>
                    <a:pt x="483" y="906"/>
                    <a:pt x="623" y="906"/>
                  </a:cubicBezTo>
                  <a:cubicBezTo>
                    <a:pt x="809" y="906"/>
                    <a:pt x="1087" y="1099"/>
                    <a:pt x="1269" y="1099"/>
                  </a:cubicBezTo>
                  <a:cubicBezTo>
                    <a:pt x="1310" y="1099"/>
                    <a:pt x="1346" y="1090"/>
                    <a:pt x="1375" y="1065"/>
                  </a:cubicBezTo>
                  <a:cubicBezTo>
                    <a:pt x="1476" y="964"/>
                    <a:pt x="1364" y="747"/>
                    <a:pt x="1503" y="747"/>
                  </a:cubicBezTo>
                  <a:cubicBezTo>
                    <a:pt x="1509" y="747"/>
                    <a:pt x="1516" y="747"/>
                    <a:pt x="1523" y="748"/>
                  </a:cubicBezTo>
                  <a:cubicBezTo>
                    <a:pt x="1692" y="769"/>
                    <a:pt x="1523" y="960"/>
                    <a:pt x="1565" y="1065"/>
                  </a:cubicBezTo>
                  <a:cubicBezTo>
                    <a:pt x="1648" y="1148"/>
                    <a:pt x="1733" y="1176"/>
                    <a:pt x="1818" y="1176"/>
                  </a:cubicBezTo>
                  <a:cubicBezTo>
                    <a:pt x="2000" y="1176"/>
                    <a:pt x="2186" y="1047"/>
                    <a:pt x="2366" y="1047"/>
                  </a:cubicBezTo>
                  <a:cubicBezTo>
                    <a:pt x="2402" y="1047"/>
                    <a:pt x="2439" y="1053"/>
                    <a:pt x="2475" y="1065"/>
                  </a:cubicBezTo>
                  <a:cubicBezTo>
                    <a:pt x="2390" y="473"/>
                    <a:pt x="1967" y="177"/>
                    <a:pt x="1396" y="71"/>
                  </a:cubicBezTo>
                  <a:cubicBezTo>
                    <a:pt x="1295" y="21"/>
                    <a:pt x="1202" y="0"/>
                    <a:pt x="1116" y="0"/>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2" name="Google Shape;6522;p35"/>
            <p:cNvSpPr/>
            <p:nvPr/>
          </p:nvSpPr>
          <p:spPr>
            <a:xfrm>
              <a:off x="-1155825" y="4050400"/>
              <a:ext cx="40725" cy="41250"/>
            </a:xfrm>
            <a:custGeom>
              <a:rect b="b" l="l" r="r" t="t"/>
              <a:pathLst>
                <a:path extrusionOk="0" h="1650" w="1629">
                  <a:moveTo>
                    <a:pt x="1354" y="0"/>
                  </a:moveTo>
                  <a:lnTo>
                    <a:pt x="1354" y="0"/>
                  </a:lnTo>
                  <a:cubicBezTo>
                    <a:pt x="635" y="973"/>
                    <a:pt x="635" y="973"/>
                    <a:pt x="0" y="994"/>
                  </a:cubicBezTo>
                  <a:lnTo>
                    <a:pt x="0" y="1481"/>
                  </a:lnTo>
                  <a:cubicBezTo>
                    <a:pt x="88" y="1528"/>
                    <a:pt x="188" y="1539"/>
                    <a:pt x="291" y="1539"/>
                  </a:cubicBezTo>
                  <a:cubicBezTo>
                    <a:pt x="372" y="1539"/>
                    <a:pt x="455" y="1532"/>
                    <a:pt x="538" y="1532"/>
                  </a:cubicBezTo>
                  <a:cubicBezTo>
                    <a:pt x="677" y="1532"/>
                    <a:pt x="813" y="1551"/>
                    <a:pt x="931" y="1650"/>
                  </a:cubicBezTo>
                  <a:cubicBezTo>
                    <a:pt x="1375" y="1438"/>
                    <a:pt x="1438" y="1036"/>
                    <a:pt x="1607" y="677"/>
                  </a:cubicBezTo>
                  <a:cubicBezTo>
                    <a:pt x="1311" y="529"/>
                    <a:pt x="1629" y="169"/>
                    <a:pt x="1354" y="0"/>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3" name="Google Shape;6523;p35"/>
            <p:cNvSpPr/>
            <p:nvPr/>
          </p:nvSpPr>
          <p:spPr>
            <a:xfrm>
              <a:off x="-2706625" y="4069925"/>
              <a:ext cx="49725" cy="45725"/>
            </a:xfrm>
            <a:custGeom>
              <a:rect b="b" l="l" r="r" t="t"/>
              <a:pathLst>
                <a:path extrusionOk="0" h="1829" w="1989">
                  <a:moveTo>
                    <a:pt x="1658" y="1"/>
                  </a:moveTo>
                  <a:cubicBezTo>
                    <a:pt x="1179" y="1"/>
                    <a:pt x="1051" y="430"/>
                    <a:pt x="741" y="657"/>
                  </a:cubicBezTo>
                  <a:cubicBezTo>
                    <a:pt x="403" y="996"/>
                    <a:pt x="85" y="1355"/>
                    <a:pt x="1" y="1799"/>
                  </a:cubicBezTo>
                  <a:cubicBezTo>
                    <a:pt x="67" y="1819"/>
                    <a:pt x="128" y="1828"/>
                    <a:pt x="184" y="1828"/>
                  </a:cubicBezTo>
                  <a:cubicBezTo>
                    <a:pt x="724" y="1828"/>
                    <a:pt x="848" y="997"/>
                    <a:pt x="1372" y="997"/>
                  </a:cubicBezTo>
                  <a:cubicBezTo>
                    <a:pt x="1490" y="997"/>
                    <a:pt x="1629" y="1039"/>
                    <a:pt x="1799" y="1144"/>
                  </a:cubicBezTo>
                  <a:cubicBezTo>
                    <a:pt x="1735" y="763"/>
                    <a:pt x="1989" y="361"/>
                    <a:pt x="1693" y="2"/>
                  </a:cubicBezTo>
                  <a:cubicBezTo>
                    <a:pt x="1681" y="1"/>
                    <a:pt x="1670" y="1"/>
                    <a:pt x="1658" y="1"/>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4" name="Google Shape;6524;p35"/>
            <p:cNvSpPr/>
            <p:nvPr/>
          </p:nvSpPr>
          <p:spPr>
            <a:xfrm>
              <a:off x="-2283100" y="3669175"/>
              <a:ext cx="56600" cy="63475"/>
            </a:xfrm>
            <a:custGeom>
              <a:rect b="b" l="l" r="r" t="t"/>
              <a:pathLst>
                <a:path extrusionOk="0" h="2539" w="2264">
                  <a:moveTo>
                    <a:pt x="1079" y="0"/>
                  </a:moveTo>
                  <a:cubicBezTo>
                    <a:pt x="1037" y="127"/>
                    <a:pt x="931" y="318"/>
                    <a:pt x="973" y="360"/>
                  </a:cubicBezTo>
                  <a:cubicBezTo>
                    <a:pt x="2264" y="1185"/>
                    <a:pt x="1" y="2094"/>
                    <a:pt x="1269" y="2538"/>
                  </a:cubicBezTo>
                  <a:cubicBezTo>
                    <a:pt x="1058" y="1798"/>
                    <a:pt x="1735" y="1417"/>
                    <a:pt x="2179" y="931"/>
                  </a:cubicBezTo>
                  <a:cubicBezTo>
                    <a:pt x="1883" y="529"/>
                    <a:pt x="1523" y="212"/>
                    <a:pt x="1079" y="0"/>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5" name="Google Shape;6525;p35"/>
            <p:cNvSpPr/>
            <p:nvPr/>
          </p:nvSpPr>
          <p:spPr>
            <a:xfrm>
              <a:off x="-792475" y="3742675"/>
              <a:ext cx="64400" cy="38575"/>
            </a:xfrm>
            <a:custGeom>
              <a:rect b="b" l="l" r="r" t="t"/>
              <a:pathLst>
                <a:path extrusionOk="0" h="1543" w="2576">
                  <a:moveTo>
                    <a:pt x="1244" y="0"/>
                  </a:moveTo>
                  <a:lnTo>
                    <a:pt x="1032" y="43"/>
                  </a:lnTo>
                  <a:cubicBezTo>
                    <a:pt x="1" y="909"/>
                    <a:pt x="355" y="1543"/>
                    <a:pt x="1021" y="1543"/>
                  </a:cubicBezTo>
                  <a:cubicBezTo>
                    <a:pt x="1378" y="1543"/>
                    <a:pt x="1826" y="1360"/>
                    <a:pt x="2195" y="931"/>
                  </a:cubicBezTo>
                  <a:lnTo>
                    <a:pt x="2365" y="910"/>
                  </a:lnTo>
                  <a:cubicBezTo>
                    <a:pt x="2576" y="762"/>
                    <a:pt x="2428" y="529"/>
                    <a:pt x="2195" y="529"/>
                  </a:cubicBezTo>
                  <a:cubicBezTo>
                    <a:pt x="2117" y="550"/>
                    <a:pt x="2047" y="560"/>
                    <a:pt x="1984" y="560"/>
                  </a:cubicBezTo>
                  <a:cubicBezTo>
                    <a:pt x="1606" y="560"/>
                    <a:pt x="1479" y="218"/>
                    <a:pt x="1244" y="0"/>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6" name="Google Shape;6526;p35"/>
            <p:cNvSpPr/>
            <p:nvPr/>
          </p:nvSpPr>
          <p:spPr>
            <a:xfrm>
              <a:off x="-1240425" y="3873700"/>
              <a:ext cx="47600" cy="44775"/>
            </a:xfrm>
            <a:custGeom>
              <a:rect b="b" l="l" r="r" t="t"/>
              <a:pathLst>
                <a:path extrusionOk="0" h="1791" w="1904">
                  <a:moveTo>
                    <a:pt x="882" y="1"/>
                  </a:moveTo>
                  <a:cubicBezTo>
                    <a:pt x="710" y="1"/>
                    <a:pt x="531" y="143"/>
                    <a:pt x="402" y="512"/>
                  </a:cubicBezTo>
                  <a:cubicBezTo>
                    <a:pt x="0" y="1098"/>
                    <a:pt x="805" y="1790"/>
                    <a:pt x="1452" y="1790"/>
                  </a:cubicBezTo>
                  <a:cubicBezTo>
                    <a:pt x="1622" y="1790"/>
                    <a:pt x="1780" y="1743"/>
                    <a:pt x="1904" y="1633"/>
                  </a:cubicBezTo>
                  <a:cubicBezTo>
                    <a:pt x="1586" y="1633"/>
                    <a:pt x="1290" y="1612"/>
                    <a:pt x="1163" y="1294"/>
                  </a:cubicBezTo>
                  <a:cubicBezTo>
                    <a:pt x="1673" y="844"/>
                    <a:pt x="1301" y="1"/>
                    <a:pt x="882" y="1"/>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7" name="Google Shape;6527;p35"/>
            <p:cNvSpPr/>
            <p:nvPr/>
          </p:nvSpPr>
          <p:spPr>
            <a:xfrm>
              <a:off x="-1146850" y="3808550"/>
              <a:ext cx="59925" cy="25625"/>
            </a:xfrm>
            <a:custGeom>
              <a:rect b="b" l="l" r="r" t="t"/>
              <a:pathLst>
                <a:path extrusionOk="0" h="1025" w="2397">
                  <a:moveTo>
                    <a:pt x="1087" y="0"/>
                  </a:moveTo>
                  <a:cubicBezTo>
                    <a:pt x="682" y="0"/>
                    <a:pt x="250" y="94"/>
                    <a:pt x="1" y="242"/>
                  </a:cubicBezTo>
                  <a:cubicBezTo>
                    <a:pt x="593" y="538"/>
                    <a:pt x="1333" y="580"/>
                    <a:pt x="1862" y="1024"/>
                  </a:cubicBezTo>
                  <a:cubicBezTo>
                    <a:pt x="2396" y="276"/>
                    <a:pt x="1782" y="0"/>
                    <a:pt x="1087" y="0"/>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8" name="Google Shape;6528;p35"/>
            <p:cNvSpPr/>
            <p:nvPr/>
          </p:nvSpPr>
          <p:spPr>
            <a:xfrm>
              <a:off x="-1169575" y="4020525"/>
              <a:ext cx="55000" cy="23225"/>
            </a:xfrm>
            <a:custGeom>
              <a:rect b="b" l="l" r="r" t="t"/>
              <a:pathLst>
                <a:path extrusionOk="0" h="929" w="2200">
                  <a:moveTo>
                    <a:pt x="1519" y="0"/>
                  </a:moveTo>
                  <a:cubicBezTo>
                    <a:pt x="1011" y="0"/>
                    <a:pt x="375" y="354"/>
                    <a:pt x="0" y="582"/>
                  </a:cubicBezTo>
                  <a:cubicBezTo>
                    <a:pt x="71" y="565"/>
                    <a:pt x="137" y="558"/>
                    <a:pt x="200" y="558"/>
                  </a:cubicBezTo>
                  <a:cubicBezTo>
                    <a:pt x="652" y="558"/>
                    <a:pt x="921" y="928"/>
                    <a:pt x="1243" y="928"/>
                  </a:cubicBezTo>
                  <a:cubicBezTo>
                    <a:pt x="1399" y="928"/>
                    <a:pt x="1568" y="841"/>
                    <a:pt x="1777" y="582"/>
                  </a:cubicBezTo>
                  <a:cubicBezTo>
                    <a:pt x="1865" y="494"/>
                    <a:pt x="1997" y="450"/>
                    <a:pt x="2124" y="450"/>
                  </a:cubicBezTo>
                  <a:cubicBezTo>
                    <a:pt x="2150" y="450"/>
                    <a:pt x="2175" y="451"/>
                    <a:pt x="2200" y="455"/>
                  </a:cubicBezTo>
                  <a:cubicBezTo>
                    <a:pt x="2068" y="120"/>
                    <a:pt x="1815" y="0"/>
                    <a:pt x="1519" y="0"/>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9" name="Google Shape;6529;p35"/>
            <p:cNvSpPr/>
            <p:nvPr/>
          </p:nvSpPr>
          <p:spPr>
            <a:xfrm>
              <a:off x="-745525" y="3725025"/>
              <a:ext cx="41775" cy="41450"/>
            </a:xfrm>
            <a:custGeom>
              <a:rect b="b" l="l" r="r" t="t"/>
              <a:pathLst>
                <a:path extrusionOk="0" h="1658" w="1671">
                  <a:moveTo>
                    <a:pt x="624" y="1"/>
                  </a:moveTo>
                  <a:cubicBezTo>
                    <a:pt x="459" y="1"/>
                    <a:pt x="286" y="63"/>
                    <a:pt x="106" y="177"/>
                  </a:cubicBezTo>
                  <a:cubicBezTo>
                    <a:pt x="0" y="495"/>
                    <a:pt x="529" y="643"/>
                    <a:pt x="381" y="981"/>
                  </a:cubicBezTo>
                  <a:cubicBezTo>
                    <a:pt x="360" y="1087"/>
                    <a:pt x="402" y="1193"/>
                    <a:pt x="465" y="1277"/>
                  </a:cubicBezTo>
                  <a:lnTo>
                    <a:pt x="487" y="1616"/>
                  </a:lnTo>
                  <a:cubicBezTo>
                    <a:pt x="550" y="1637"/>
                    <a:pt x="592" y="1637"/>
                    <a:pt x="656" y="1658"/>
                  </a:cubicBezTo>
                  <a:cubicBezTo>
                    <a:pt x="952" y="1256"/>
                    <a:pt x="1671" y="854"/>
                    <a:pt x="1206" y="304"/>
                  </a:cubicBezTo>
                  <a:cubicBezTo>
                    <a:pt x="1019" y="95"/>
                    <a:pt x="827" y="1"/>
                    <a:pt x="624" y="1"/>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0" name="Google Shape;6530;p35"/>
            <p:cNvSpPr/>
            <p:nvPr/>
          </p:nvSpPr>
          <p:spPr>
            <a:xfrm>
              <a:off x="-2762125" y="4128650"/>
              <a:ext cx="51300" cy="41350"/>
            </a:xfrm>
            <a:custGeom>
              <a:rect b="b" l="l" r="r" t="t"/>
              <a:pathLst>
                <a:path extrusionOk="0" h="1654" w="2052">
                  <a:moveTo>
                    <a:pt x="1946" y="0"/>
                  </a:moveTo>
                  <a:cubicBezTo>
                    <a:pt x="1396" y="21"/>
                    <a:pt x="1015" y="381"/>
                    <a:pt x="550" y="550"/>
                  </a:cubicBezTo>
                  <a:cubicBezTo>
                    <a:pt x="570" y="862"/>
                    <a:pt x="589" y="1192"/>
                    <a:pt x="128" y="1192"/>
                  </a:cubicBezTo>
                  <a:cubicBezTo>
                    <a:pt x="89" y="1192"/>
                    <a:pt x="46" y="1189"/>
                    <a:pt x="0" y="1185"/>
                  </a:cubicBezTo>
                  <a:lnTo>
                    <a:pt x="0" y="1185"/>
                  </a:lnTo>
                  <a:cubicBezTo>
                    <a:pt x="218" y="1363"/>
                    <a:pt x="325" y="1654"/>
                    <a:pt x="670" y="1654"/>
                  </a:cubicBezTo>
                  <a:cubicBezTo>
                    <a:pt x="692" y="1654"/>
                    <a:pt x="716" y="1652"/>
                    <a:pt x="740" y="1650"/>
                  </a:cubicBezTo>
                  <a:cubicBezTo>
                    <a:pt x="1290" y="1185"/>
                    <a:pt x="1354" y="444"/>
                    <a:pt x="2052" y="64"/>
                  </a:cubicBezTo>
                  <a:lnTo>
                    <a:pt x="1946" y="0"/>
                  </a:ln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1" name="Google Shape;6531;p35"/>
            <p:cNvSpPr/>
            <p:nvPr/>
          </p:nvSpPr>
          <p:spPr>
            <a:xfrm>
              <a:off x="-1231025" y="4054625"/>
              <a:ext cx="54075" cy="42050"/>
            </a:xfrm>
            <a:custGeom>
              <a:rect b="b" l="l" r="r" t="t"/>
              <a:pathLst>
                <a:path extrusionOk="0" h="1682" w="2163">
                  <a:moveTo>
                    <a:pt x="1908" y="0"/>
                  </a:moveTo>
                  <a:cubicBezTo>
                    <a:pt x="1253" y="0"/>
                    <a:pt x="1232" y="804"/>
                    <a:pt x="576" y="804"/>
                  </a:cubicBezTo>
                  <a:cubicBezTo>
                    <a:pt x="407" y="1015"/>
                    <a:pt x="216" y="1248"/>
                    <a:pt x="26" y="1460"/>
                  </a:cubicBezTo>
                  <a:cubicBezTo>
                    <a:pt x="1" y="1625"/>
                    <a:pt x="71" y="1682"/>
                    <a:pt x="189" y="1682"/>
                  </a:cubicBezTo>
                  <a:cubicBezTo>
                    <a:pt x="438" y="1682"/>
                    <a:pt x="899" y="1431"/>
                    <a:pt x="1113" y="1431"/>
                  </a:cubicBezTo>
                  <a:cubicBezTo>
                    <a:pt x="1134" y="1431"/>
                    <a:pt x="1152" y="1433"/>
                    <a:pt x="1168" y="1438"/>
                  </a:cubicBezTo>
                  <a:cubicBezTo>
                    <a:pt x="1337" y="1100"/>
                    <a:pt x="1464" y="719"/>
                    <a:pt x="1845" y="444"/>
                  </a:cubicBezTo>
                  <a:cubicBezTo>
                    <a:pt x="2014" y="339"/>
                    <a:pt x="2162" y="191"/>
                    <a:pt x="1908" y="0"/>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2" name="Google Shape;6532;p35"/>
            <p:cNvSpPr/>
            <p:nvPr/>
          </p:nvSpPr>
          <p:spPr>
            <a:xfrm>
              <a:off x="-1988600" y="4013900"/>
              <a:ext cx="43400" cy="40750"/>
            </a:xfrm>
            <a:custGeom>
              <a:rect b="b" l="l" r="r" t="t"/>
              <a:pathLst>
                <a:path extrusionOk="0" h="1630" w="1736">
                  <a:moveTo>
                    <a:pt x="593" y="1"/>
                  </a:moveTo>
                  <a:cubicBezTo>
                    <a:pt x="1" y="593"/>
                    <a:pt x="276" y="1291"/>
                    <a:pt x="974" y="1629"/>
                  </a:cubicBezTo>
                  <a:cubicBezTo>
                    <a:pt x="1012" y="1626"/>
                    <a:pt x="1050" y="1625"/>
                    <a:pt x="1088" y="1625"/>
                  </a:cubicBezTo>
                  <a:cubicBezTo>
                    <a:pt x="1151" y="1625"/>
                    <a:pt x="1213" y="1628"/>
                    <a:pt x="1274" y="1628"/>
                  </a:cubicBezTo>
                  <a:cubicBezTo>
                    <a:pt x="1449" y="1628"/>
                    <a:pt x="1614" y="1609"/>
                    <a:pt x="1735" y="1460"/>
                  </a:cubicBezTo>
                  <a:cubicBezTo>
                    <a:pt x="614" y="1375"/>
                    <a:pt x="1629" y="804"/>
                    <a:pt x="656" y="43"/>
                  </a:cubicBezTo>
                  <a:lnTo>
                    <a:pt x="593" y="1"/>
                  </a:ln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3" name="Google Shape;6533;p35"/>
            <p:cNvSpPr/>
            <p:nvPr/>
          </p:nvSpPr>
          <p:spPr>
            <a:xfrm>
              <a:off x="-1652850" y="3761175"/>
              <a:ext cx="37575" cy="32625"/>
            </a:xfrm>
            <a:custGeom>
              <a:rect b="b" l="l" r="r" t="t"/>
              <a:pathLst>
                <a:path extrusionOk="0" h="1305" w="1503">
                  <a:moveTo>
                    <a:pt x="1502" y="0"/>
                  </a:moveTo>
                  <a:cubicBezTo>
                    <a:pt x="847" y="191"/>
                    <a:pt x="297" y="656"/>
                    <a:pt x="1" y="1269"/>
                  </a:cubicBezTo>
                  <a:cubicBezTo>
                    <a:pt x="124" y="1294"/>
                    <a:pt x="235" y="1305"/>
                    <a:pt x="334" y="1305"/>
                  </a:cubicBezTo>
                  <a:cubicBezTo>
                    <a:pt x="1098" y="1305"/>
                    <a:pt x="1184" y="638"/>
                    <a:pt x="1502" y="170"/>
                  </a:cubicBezTo>
                  <a:lnTo>
                    <a:pt x="1502" y="0"/>
                  </a:ln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4" name="Google Shape;6534;p35"/>
            <p:cNvSpPr/>
            <p:nvPr/>
          </p:nvSpPr>
          <p:spPr>
            <a:xfrm>
              <a:off x="-1086575" y="3644850"/>
              <a:ext cx="51850" cy="47625"/>
            </a:xfrm>
            <a:custGeom>
              <a:rect b="b" l="l" r="r" t="t"/>
              <a:pathLst>
                <a:path extrusionOk="0" h="1905" w="2074">
                  <a:moveTo>
                    <a:pt x="952" y="1"/>
                  </a:moveTo>
                  <a:lnTo>
                    <a:pt x="952" y="1"/>
                  </a:lnTo>
                  <a:cubicBezTo>
                    <a:pt x="1" y="825"/>
                    <a:pt x="1946" y="1164"/>
                    <a:pt x="593" y="1460"/>
                  </a:cubicBezTo>
                  <a:lnTo>
                    <a:pt x="1333" y="1904"/>
                  </a:lnTo>
                  <a:cubicBezTo>
                    <a:pt x="1587" y="1650"/>
                    <a:pt x="1820" y="1396"/>
                    <a:pt x="2073" y="1143"/>
                  </a:cubicBezTo>
                  <a:cubicBezTo>
                    <a:pt x="1249" y="1100"/>
                    <a:pt x="931" y="677"/>
                    <a:pt x="952" y="1"/>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5" name="Google Shape;6535;p35"/>
            <p:cNvSpPr/>
            <p:nvPr/>
          </p:nvSpPr>
          <p:spPr>
            <a:xfrm>
              <a:off x="-1963750" y="3974250"/>
              <a:ext cx="34400" cy="28075"/>
            </a:xfrm>
            <a:custGeom>
              <a:rect b="b" l="l" r="r" t="t"/>
              <a:pathLst>
                <a:path extrusionOk="0" h="1123" w="1376">
                  <a:moveTo>
                    <a:pt x="931" y="1"/>
                  </a:moveTo>
                  <a:lnTo>
                    <a:pt x="931" y="1"/>
                  </a:lnTo>
                  <a:cubicBezTo>
                    <a:pt x="530" y="191"/>
                    <a:pt x="191" y="529"/>
                    <a:pt x="1" y="952"/>
                  </a:cubicBezTo>
                  <a:cubicBezTo>
                    <a:pt x="122" y="1108"/>
                    <a:pt x="286" y="1122"/>
                    <a:pt x="457" y="1122"/>
                  </a:cubicBezTo>
                  <a:cubicBezTo>
                    <a:pt x="495" y="1122"/>
                    <a:pt x="533" y="1122"/>
                    <a:pt x="572" y="1122"/>
                  </a:cubicBezTo>
                  <a:cubicBezTo>
                    <a:pt x="1058" y="847"/>
                    <a:pt x="1375" y="508"/>
                    <a:pt x="931" y="1"/>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6" name="Google Shape;6536;p35"/>
            <p:cNvSpPr/>
            <p:nvPr/>
          </p:nvSpPr>
          <p:spPr>
            <a:xfrm>
              <a:off x="-1490600" y="3946225"/>
              <a:ext cx="70950" cy="49775"/>
            </a:xfrm>
            <a:custGeom>
              <a:rect b="b" l="l" r="r" t="t"/>
              <a:pathLst>
                <a:path extrusionOk="0" h="1991" w="2838">
                  <a:moveTo>
                    <a:pt x="2245" y="1"/>
                  </a:moveTo>
                  <a:lnTo>
                    <a:pt x="1695" y="487"/>
                  </a:lnTo>
                  <a:cubicBezTo>
                    <a:pt x="1666" y="486"/>
                    <a:pt x="1637" y="486"/>
                    <a:pt x="1608" y="486"/>
                  </a:cubicBezTo>
                  <a:cubicBezTo>
                    <a:pt x="1" y="486"/>
                    <a:pt x="150" y="1990"/>
                    <a:pt x="960" y="1990"/>
                  </a:cubicBezTo>
                  <a:cubicBezTo>
                    <a:pt x="1079" y="1990"/>
                    <a:pt x="1213" y="1958"/>
                    <a:pt x="1357" y="1883"/>
                  </a:cubicBezTo>
                  <a:cubicBezTo>
                    <a:pt x="701" y="974"/>
                    <a:pt x="2838" y="1016"/>
                    <a:pt x="2245" y="1"/>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7" name="Google Shape;6537;p35"/>
            <p:cNvSpPr/>
            <p:nvPr/>
          </p:nvSpPr>
          <p:spPr>
            <a:xfrm>
              <a:off x="-1472025" y="3987125"/>
              <a:ext cx="41800" cy="22275"/>
            </a:xfrm>
            <a:custGeom>
              <a:rect b="b" l="l" r="r" t="t"/>
              <a:pathLst>
                <a:path extrusionOk="0" h="891" w="1672">
                  <a:moveTo>
                    <a:pt x="993" y="1"/>
                  </a:moveTo>
                  <a:cubicBezTo>
                    <a:pt x="698" y="1"/>
                    <a:pt x="431" y="318"/>
                    <a:pt x="90" y="318"/>
                  </a:cubicBezTo>
                  <a:cubicBezTo>
                    <a:pt x="61" y="318"/>
                    <a:pt x="31" y="315"/>
                    <a:pt x="1" y="310"/>
                  </a:cubicBezTo>
                  <a:lnTo>
                    <a:pt x="1" y="310"/>
                  </a:lnTo>
                  <a:cubicBezTo>
                    <a:pt x="263" y="686"/>
                    <a:pt x="563" y="891"/>
                    <a:pt x="904" y="891"/>
                  </a:cubicBezTo>
                  <a:cubicBezTo>
                    <a:pt x="1140" y="891"/>
                    <a:pt x="1395" y="793"/>
                    <a:pt x="1672" y="585"/>
                  </a:cubicBezTo>
                  <a:cubicBezTo>
                    <a:pt x="1502" y="480"/>
                    <a:pt x="1375" y="332"/>
                    <a:pt x="1312" y="141"/>
                  </a:cubicBezTo>
                  <a:cubicBezTo>
                    <a:pt x="1200" y="39"/>
                    <a:pt x="1094" y="1"/>
                    <a:pt x="993" y="1"/>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8" name="Google Shape;6538;p35"/>
            <p:cNvSpPr/>
            <p:nvPr/>
          </p:nvSpPr>
          <p:spPr>
            <a:xfrm>
              <a:off x="-1596800" y="3771225"/>
              <a:ext cx="32275" cy="39750"/>
            </a:xfrm>
            <a:custGeom>
              <a:rect b="b" l="l" r="r" t="t"/>
              <a:pathLst>
                <a:path extrusionOk="0" h="1590" w="1291">
                  <a:moveTo>
                    <a:pt x="275" y="0"/>
                  </a:moveTo>
                  <a:cubicBezTo>
                    <a:pt x="381" y="529"/>
                    <a:pt x="275" y="1079"/>
                    <a:pt x="0" y="1523"/>
                  </a:cubicBezTo>
                  <a:cubicBezTo>
                    <a:pt x="23" y="1568"/>
                    <a:pt x="64" y="1589"/>
                    <a:pt x="107" y="1589"/>
                  </a:cubicBezTo>
                  <a:cubicBezTo>
                    <a:pt x="144" y="1589"/>
                    <a:pt x="183" y="1574"/>
                    <a:pt x="212" y="1544"/>
                  </a:cubicBezTo>
                  <a:cubicBezTo>
                    <a:pt x="466" y="1163"/>
                    <a:pt x="1143" y="994"/>
                    <a:pt x="910" y="360"/>
                  </a:cubicBezTo>
                  <a:cubicBezTo>
                    <a:pt x="868" y="254"/>
                    <a:pt x="1143" y="275"/>
                    <a:pt x="1291" y="254"/>
                  </a:cubicBezTo>
                  <a:cubicBezTo>
                    <a:pt x="1252" y="46"/>
                    <a:pt x="1004" y="38"/>
                    <a:pt x="741" y="38"/>
                  </a:cubicBezTo>
                  <a:cubicBezTo>
                    <a:pt x="719" y="38"/>
                    <a:pt x="697" y="38"/>
                    <a:pt x="675" y="38"/>
                  </a:cubicBezTo>
                  <a:cubicBezTo>
                    <a:pt x="532" y="38"/>
                    <a:pt x="388" y="36"/>
                    <a:pt x="275" y="0"/>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9" name="Google Shape;6539;p35"/>
            <p:cNvSpPr/>
            <p:nvPr/>
          </p:nvSpPr>
          <p:spPr>
            <a:xfrm>
              <a:off x="-1470950" y="3934075"/>
              <a:ext cx="33850" cy="32025"/>
            </a:xfrm>
            <a:custGeom>
              <a:rect b="b" l="l" r="r" t="t"/>
              <a:pathLst>
                <a:path extrusionOk="0" h="1281" w="1354">
                  <a:moveTo>
                    <a:pt x="888" y="0"/>
                  </a:moveTo>
                  <a:lnTo>
                    <a:pt x="888" y="0"/>
                  </a:lnTo>
                  <a:cubicBezTo>
                    <a:pt x="508" y="296"/>
                    <a:pt x="212" y="698"/>
                    <a:pt x="0" y="1121"/>
                  </a:cubicBezTo>
                  <a:cubicBezTo>
                    <a:pt x="167" y="1223"/>
                    <a:pt x="318" y="1281"/>
                    <a:pt x="454" y="1281"/>
                  </a:cubicBezTo>
                  <a:cubicBezTo>
                    <a:pt x="628" y="1281"/>
                    <a:pt x="779" y="1187"/>
                    <a:pt x="909" y="973"/>
                  </a:cubicBezTo>
                  <a:cubicBezTo>
                    <a:pt x="761" y="656"/>
                    <a:pt x="1354" y="317"/>
                    <a:pt x="888" y="0"/>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0" name="Google Shape;6540;p35"/>
            <p:cNvSpPr/>
            <p:nvPr/>
          </p:nvSpPr>
          <p:spPr>
            <a:xfrm>
              <a:off x="-1216100" y="4046700"/>
              <a:ext cx="32800" cy="31975"/>
            </a:xfrm>
            <a:custGeom>
              <a:rect b="b" l="l" r="r" t="t"/>
              <a:pathLst>
                <a:path extrusionOk="0" h="1279" w="1312">
                  <a:moveTo>
                    <a:pt x="1290" y="0"/>
                  </a:moveTo>
                  <a:cubicBezTo>
                    <a:pt x="783" y="275"/>
                    <a:pt x="317" y="656"/>
                    <a:pt x="0" y="1142"/>
                  </a:cubicBezTo>
                  <a:cubicBezTo>
                    <a:pt x="96" y="1238"/>
                    <a:pt x="189" y="1278"/>
                    <a:pt x="279" y="1278"/>
                  </a:cubicBezTo>
                  <a:cubicBezTo>
                    <a:pt x="666" y="1278"/>
                    <a:pt x="1003" y="544"/>
                    <a:pt x="1311" y="338"/>
                  </a:cubicBezTo>
                  <a:lnTo>
                    <a:pt x="1290" y="0"/>
                  </a:ln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1" name="Google Shape;6541;p35"/>
            <p:cNvSpPr/>
            <p:nvPr/>
          </p:nvSpPr>
          <p:spPr>
            <a:xfrm>
              <a:off x="-2706625" y="4053750"/>
              <a:ext cx="37575" cy="16975"/>
            </a:xfrm>
            <a:custGeom>
              <a:rect b="b" l="l" r="r" t="t"/>
              <a:pathLst>
                <a:path extrusionOk="0" h="679" w="1503">
                  <a:moveTo>
                    <a:pt x="819" y="0"/>
                  </a:moveTo>
                  <a:cubicBezTo>
                    <a:pt x="554" y="0"/>
                    <a:pt x="278" y="96"/>
                    <a:pt x="1" y="162"/>
                  </a:cubicBezTo>
                  <a:cubicBezTo>
                    <a:pt x="43" y="183"/>
                    <a:pt x="85" y="204"/>
                    <a:pt x="149" y="204"/>
                  </a:cubicBezTo>
                  <a:cubicBezTo>
                    <a:pt x="350" y="562"/>
                    <a:pt x="493" y="679"/>
                    <a:pt x="642" y="679"/>
                  </a:cubicBezTo>
                  <a:cubicBezTo>
                    <a:pt x="855" y="679"/>
                    <a:pt x="1080" y="443"/>
                    <a:pt x="1502" y="331"/>
                  </a:cubicBezTo>
                  <a:cubicBezTo>
                    <a:pt x="1291" y="79"/>
                    <a:pt x="1060" y="0"/>
                    <a:pt x="819" y="0"/>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2" name="Google Shape;6542;p35"/>
            <p:cNvSpPr/>
            <p:nvPr/>
          </p:nvSpPr>
          <p:spPr>
            <a:xfrm>
              <a:off x="-1211875" y="3838375"/>
              <a:ext cx="33850" cy="28500"/>
            </a:xfrm>
            <a:custGeom>
              <a:rect b="b" l="l" r="r" t="t"/>
              <a:pathLst>
                <a:path extrusionOk="0" h="1140" w="1354">
                  <a:moveTo>
                    <a:pt x="994" y="0"/>
                  </a:moveTo>
                  <a:cubicBezTo>
                    <a:pt x="592" y="254"/>
                    <a:pt x="148" y="466"/>
                    <a:pt x="0" y="931"/>
                  </a:cubicBezTo>
                  <a:cubicBezTo>
                    <a:pt x="76" y="1071"/>
                    <a:pt x="113" y="1140"/>
                    <a:pt x="187" y="1140"/>
                  </a:cubicBezTo>
                  <a:cubicBezTo>
                    <a:pt x="258" y="1140"/>
                    <a:pt x="364" y="1076"/>
                    <a:pt x="571" y="952"/>
                  </a:cubicBezTo>
                  <a:cubicBezTo>
                    <a:pt x="762" y="656"/>
                    <a:pt x="1354" y="487"/>
                    <a:pt x="994" y="0"/>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3" name="Google Shape;6543;p35"/>
            <p:cNvSpPr/>
            <p:nvPr/>
          </p:nvSpPr>
          <p:spPr>
            <a:xfrm>
              <a:off x="-771325" y="3734850"/>
              <a:ext cx="38500" cy="23000"/>
            </a:xfrm>
            <a:custGeom>
              <a:rect b="b" l="l" r="r" t="t"/>
              <a:pathLst>
                <a:path extrusionOk="0" h="920" w="1540">
                  <a:moveTo>
                    <a:pt x="1165" y="1"/>
                  </a:moveTo>
                  <a:cubicBezTo>
                    <a:pt x="675" y="1"/>
                    <a:pt x="1" y="919"/>
                    <a:pt x="1080" y="919"/>
                  </a:cubicBezTo>
                  <a:cubicBezTo>
                    <a:pt x="1197" y="919"/>
                    <a:pt x="1336" y="908"/>
                    <a:pt x="1497" y="884"/>
                  </a:cubicBezTo>
                  <a:lnTo>
                    <a:pt x="1540" y="609"/>
                  </a:lnTo>
                  <a:cubicBezTo>
                    <a:pt x="1540" y="159"/>
                    <a:pt x="1368" y="1"/>
                    <a:pt x="1165" y="1"/>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4" name="Google Shape;6544;p35"/>
            <p:cNvSpPr/>
            <p:nvPr/>
          </p:nvSpPr>
          <p:spPr>
            <a:xfrm>
              <a:off x="-1220875" y="3861625"/>
              <a:ext cx="25950" cy="29125"/>
            </a:xfrm>
            <a:custGeom>
              <a:rect b="b" l="l" r="r" t="t"/>
              <a:pathLst>
                <a:path extrusionOk="0" h="1165" w="1038">
                  <a:moveTo>
                    <a:pt x="360" y="1"/>
                  </a:moveTo>
                  <a:cubicBezTo>
                    <a:pt x="149" y="85"/>
                    <a:pt x="22" y="276"/>
                    <a:pt x="1" y="487"/>
                  </a:cubicBezTo>
                  <a:cubicBezTo>
                    <a:pt x="276" y="572"/>
                    <a:pt x="445" y="868"/>
                    <a:pt x="403" y="1164"/>
                  </a:cubicBezTo>
                  <a:cubicBezTo>
                    <a:pt x="1037" y="1016"/>
                    <a:pt x="487" y="381"/>
                    <a:pt x="931" y="170"/>
                  </a:cubicBezTo>
                  <a:lnTo>
                    <a:pt x="931" y="22"/>
                  </a:lnTo>
                  <a:cubicBezTo>
                    <a:pt x="909" y="15"/>
                    <a:pt x="887" y="11"/>
                    <a:pt x="865" y="11"/>
                  </a:cubicBezTo>
                  <a:cubicBezTo>
                    <a:pt x="755" y="11"/>
                    <a:pt x="645" y="87"/>
                    <a:pt x="535" y="87"/>
                  </a:cubicBezTo>
                  <a:cubicBezTo>
                    <a:pt x="477" y="87"/>
                    <a:pt x="419" y="66"/>
                    <a:pt x="360" y="1"/>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5" name="Google Shape;6545;p35"/>
            <p:cNvSpPr/>
            <p:nvPr/>
          </p:nvSpPr>
          <p:spPr>
            <a:xfrm>
              <a:off x="-1411225" y="3896275"/>
              <a:ext cx="23300" cy="15350"/>
            </a:xfrm>
            <a:custGeom>
              <a:rect b="b" l="l" r="r" t="t"/>
              <a:pathLst>
                <a:path extrusionOk="0" h="614" w="932">
                  <a:moveTo>
                    <a:pt x="649" y="0"/>
                  </a:moveTo>
                  <a:cubicBezTo>
                    <a:pt x="410" y="0"/>
                    <a:pt x="184" y="218"/>
                    <a:pt x="1" y="370"/>
                  </a:cubicBezTo>
                  <a:lnTo>
                    <a:pt x="1" y="561"/>
                  </a:lnTo>
                  <a:cubicBezTo>
                    <a:pt x="137" y="595"/>
                    <a:pt x="262" y="613"/>
                    <a:pt x="374" y="613"/>
                  </a:cubicBezTo>
                  <a:cubicBezTo>
                    <a:pt x="680" y="613"/>
                    <a:pt x="885" y="473"/>
                    <a:pt x="932" y="116"/>
                  </a:cubicBezTo>
                  <a:cubicBezTo>
                    <a:pt x="837" y="33"/>
                    <a:pt x="742" y="0"/>
                    <a:pt x="649" y="0"/>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6" name="Google Shape;6546;p35"/>
            <p:cNvSpPr/>
            <p:nvPr/>
          </p:nvSpPr>
          <p:spPr>
            <a:xfrm>
              <a:off x="-788900" y="3743725"/>
              <a:ext cx="26375" cy="19075"/>
            </a:xfrm>
            <a:custGeom>
              <a:rect b="b" l="l" r="r" t="t"/>
              <a:pathLst>
                <a:path extrusionOk="0" h="763" w="1055">
                  <a:moveTo>
                    <a:pt x="889" y="1"/>
                  </a:moveTo>
                  <a:lnTo>
                    <a:pt x="889" y="1"/>
                  </a:lnTo>
                  <a:cubicBezTo>
                    <a:pt x="572" y="64"/>
                    <a:pt x="255" y="191"/>
                    <a:pt x="1" y="402"/>
                  </a:cubicBezTo>
                  <a:cubicBezTo>
                    <a:pt x="170" y="466"/>
                    <a:pt x="170" y="614"/>
                    <a:pt x="191" y="762"/>
                  </a:cubicBezTo>
                  <a:cubicBezTo>
                    <a:pt x="196" y="762"/>
                    <a:pt x="201" y="763"/>
                    <a:pt x="206" y="763"/>
                  </a:cubicBezTo>
                  <a:cubicBezTo>
                    <a:pt x="450" y="763"/>
                    <a:pt x="1055" y="290"/>
                    <a:pt x="889" y="1"/>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7" name="Google Shape;6547;p35"/>
            <p:cNvSpPr/>
            <p:nvPr/>
          </p:nvSpPr>
          <p:spPr>
            <a:xfrm>
              <a:off x="-761400" y="3741600"/>
              <a:ext cx="23825" cy="20050"/>
            </a:xfrm>
            <a:custGeom>
              <a:rect b="b" l="l" r="r" t="t"/>
              <a:pathLst>
                <a:path extrusionOk="0" h="802" w="953">
                  <a:moveTo>
                    <a:pt x="212" y="1"/>
                  </a:moveTo>
                  <a:lnTo>
                    <a:pt x="1" y="43"/>
                  </a:lnTo>
                  <a:cubicBezTo>
                    <a:pt x="32" y="422"/>
                    <a:pt x="64" y="802"/>
                    <a:pt x="439" y="802"/>
                  </a:cubicBezTo>
                  <a:cubicBezTo>
                    <a:pt x="566" y="802"/>
                    <a:pt x="733" y="758"/>
                    <a:pt x="952" y="657"/>
                  </a:cubicBezTo>
                  <a:cubicBezTo>
                    <a:pt x="635" y="487"/>
                    <a:pt x="106" y="509"/>
                    <a:pt x="212" y="1"/>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8" name="Google Shape;6548;p35"/>
            <p:cNvSpPr/>
            <p:nvPr/>
          </p:nvSpPr>
          <p:spPr>
            <a:xfrm>
              <a:off x="-752400" y="3729450"/>
              <a:ext cx="32275" cy="20650"/>
            </a:xfrm>
            <a:custGeom>
              <a:rect b="b" l="l" r="r" t="t"/>
              <a:pathLst>
                <a:path extrusionOk="0" h="826" w="1291">
                  <a:moveTo>
                    <a:pt x="381" y="0"/>
                  </a:moveTo>
                  <a:cubicBezTo>
                    <a:pt x="190" y="0"/>
                    <a:pt x="21" y="149"/>
                    <a:pt x="0" y="339"/>
                  </a:cubicBezTo>
                  <a:cubicBezTo>
                    <a:pt x="39" y="337"/>
                    <a:pt x="76" y="336"/>
                    <a:pt x="113" y="336"/>
                  </a:cubicBezTo>
                  <a:cubicBezTo>
                    <a:pt x="479" y="336"/>
                    <a:pt x="744" y="441"/>
                    <a:pt x="783" y="825"/>
                  </a:cubicBezTo>
                  <a:cubicBezTo>
                    <a:pt x="1290" y="318"/>
                    <a:pt x="529" y="275"/>
                    <a:pt x="381" y="0"/>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9" name="Google Shape;6549;p35"/>
            <p:cNvSpPr/>
            <p:nvPr/>
          </p:nvSpPr>
          <p:spPr>
            <a:xfrm>
              <a:off x="-1687225" y="3817225"/>
              <a:ext cx="15900" cy="16400"/>
            </a:xfrm>
            <a:custGeom>
              <a:rect b="b" l="l" r="r" t="t"/>
              <a:pathLst>
                <a:path extrusionOk="0" h="656" w="636">
                  <a:moveTo>
                    <a:pt x="635" y="0"/>
                  </a:moveTo>
                  <a:cubicBezTo>
                    <a:pt x="1" y="212"/>
                    <a:pt x="297" y="444"/>
                    <a:pt x="635" y="656"/>
                  </a:cubicBezTo>
                  <a:lnTo>
                    <a:pt x="635" y="0"/>
                  </a:ln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0" name="Google Shape;6550;p35"/>
            <p:cNvSpPr/>
            <p:nvPr/>
          </p:nvSpPr>
          <p:spPr>
            <a:xfrm>
              <a:off x="-2011875" y="3793675"/>
              <a:ext cx="15900" cy="15650"/>
            </a:xfrm>
            <a:custGeom>
              <a:rect b="b" l="l" r="r" t="t"/>
              <a:pathLst>
                <a:path extrusionOk="0" h="626" w="636">
                  <a:moveTo>
                    <a:pt x="209" y="1"/>
                  </a:moveTo>
                  <a:cubicBezTo>
                    <a:pt x="86" y="1"/>
                    <a:pt x="1" y="38"/>
                    <a:pt x="65" y="139"/>
                  </a:cubicBezTo>
                  <a:cubicBezTo>
                    <a:pt x="86" y="350"/>
                    <a:pt x="65" y="604"/>
                    <a:pt x="445" y="625"/>
                  </a:cubicBezTo>
                  <a:cubicBezTo>
                    <a:pt x="340" y="414"/>
                    <a:pt x="149" y="181"/>
                    <a:pt x="636" y="139"/>
                  </a:cubicBezTo>
                  <a:cubicBezTo>
                    <a:pt x="600" y="66"/>
                    <a:pt x="371" y="1"/>
                    <a:pt x="209" y="1"/>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1" name="Google Shape;6551;p35"/>
            <p:cNvSpPr/>
            <p:nvPr/>
          </p:nvSpPr>
          <p:spPr>
            <a:xfrm>
              <a:off x="-1358350" y="3914500"/>
              <a:ext cx="10075" cy="24350"/>
            </a:xfrm>
            <a:custGeom>
              <a:rect b="b" l="l" r="r" t="t"/>
              <a:pathLst>
                <a:path extrusionOk="0" h="974" w="403">
                  <a:moveTo>
                    <a:pt x="255" y="1"/>
                  </a:moveTo>
                  <a:lnTo>
                    <a:pt x="255" y="1"/>
                  </a:lnTo>
                  <a:cubicBezTo>
                    <a:pt x="1" y="297"/>
                    <a:pt x="170" y="635"/>
                    <a:pt x="128" y="974"/>
                  </a:cubicBezTo>
                  <a:cubicBezTo>
                    <a:pt x="403" y="656"/>
                    <a:pt x="255" y="318"/>
                    <a:pt x="255" y="1"/>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2" name="Google Shape;6552;p35"/>
            <p:cNvSpPr/>
            <p:nvPr/>
          </p:nvSpPr>
          <p:spPr>
            <a:xfrm>
              <a:off x="-1730575" y="4086875"/>
              <a:ext cx="7950" cy="25400"/>
            </a:xfrm>
            <a:custGeom>
              <a:rect b="b" l="l" r="r" t="t"/>
              <a:pathLst>
                <a:path extrusionOk="0" h="1016" w="318">
                  <a:moveTo>
                    <a:pt x="318" y="0"/>
                  </a:moveTo>
                  <a:cubicBezTo>
                    <a:pt x="1" y="170"/>
                    <a:pt x="254" y="445"/>
                    <a:pt x="149" y="656"/>
                  </a:cubicBezTo>
                  <a:lnTo>
                    <a:pt x="297" y="1016"/>
                  </a:lnTo>
                  <a:cubicBezTo>
                    <a:pt x="318" y="677"/>
                    <a:pt x="318" y="339"/>
                    <a:pt x="318" y="0"/>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3" name="Google Shape;6553;p35"/>
            <p:cNvSpPr/>
            <p:nvPr/>
          </p:nvSpPr>
          <p:spPr>
            <a:xfrm>
              <a:off x="-2407350" y="4106975"/>
              <a:ext cx="7425" cy="21175"/>
            </a:xfrm>
            <a:custGeom>
              <a:rect b="b" l="l" r="r" t="t"/>
              <a:pathLst>
                <a:path extrusionOk="0" h="847" w="297">
                  <a:moveTo>
                    <a:pt x="296" y="0"/>
                  </a:moveTo>
                  <a:lnTo>
                    <a:pt x="106" y="148"/>
                  </a:lnTo>
                  <a:cubicBezTo>
                    <a:pt x="148" y="381"/>
                    <a:pt x="0" y="656"/>
                    <a:pt x="254" y="846"/>
                  </a:cubicBezTo>
                  <a:cubicBezTo>
                    <a:pt x="275" y="550"/>
                    <a:pt x="275" y="275"/>
                    <a:pt x="296" y="0"/>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4" name="Google Shape;6554;p35"/>
            <p:cNvSpPr/>
            <p:nvPr/>
          </p:nvSpPr>
          <p:spPr>
            <a:xfrm>
              <a:off x="-2381450" y="4102725"/>
              <a:ext cx="34000" cy="20125"/>
            </a:xfrm>
            <a:custGeom>
              <a:rect b="b" l="l" r="r" t="t"/>
              <a:pathLst>
                <a:path extrusionOk="0" h="805" w="1360">
                  <a:moveTo>
                    <a:pt x="402" y="1"/>
                  </a:moveTo>
                  <a:cubicBezTo>
                    <a:pt x="198" y="1"/>
                    <a:pt x="7" y="163"/>
                    <a:pt x="1" y="635"/>
                  </a:cubicBezTo>
                  <a:lnTo>
                    <a:pt x="170" y="805"/>
                  </a:lnTo>
                  <a:cubicBezTo>
                    <a:pt x="1359" y="776"/>
                    <a:pt x="848" y="1"/>
                    <a:pt x="402" y="1"/>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5" name="Google Shape;6555;p35"/>
            <p:cNvSpPr/>
            <p:nvPr/>
          </p:nvSpPr>
          <p:spPr>
            <a:xfrm>
              <a:off x="-1025775" y="3585100"/>
              <a:ext cx="56600" cy="38700"/>
            </a:xfrm>
            <a:custGeom>
              <a:rect b="b" l="l" r="r" t="t"/>
              <a:pathLst>
                <a:path extrusionOk="0" h="1548" w="2264">
                  <a:moveTo>
                    <a:pt x="1312" y="1"/>
                  </a:moveTo>
                  <a:cubicBezTo>
                    <a:pt x="995" y="403"/>
                    <a:pt x="1" y="931"/>
                    <a:pt x="508" y="1481"/>
                  </a:cubicBezTo>
                  <a:cubicBezTo>
                    <a:pt x="588" y="1527"/>
                    <a:pt x="664" y="1547"/>
                    <a:pt x="739" y="1547"/>
                  </a:cubicBezTo>
                  <a:cubicBezTo>
                    <a:pt x="1142" y="1547"/>
                    <a:pt x="1487" y="962"/>
                    <a:pt x="1862" y="783"/>
                  </a:cubicBezTo>
                  <a:cubicBezTo>
                    <a:pt x="2264" y="233"/>
                    <a:pt x="1672" y="170"/>
                    <a:pt x="1312" y="1"/>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6" name="Google Shape;6556;p35"/>
            <p:cNvSpPr/>
            <p:nvPr/>
          </p:nvSpPr>
          <p:spPr>
            <a:xfrm>
              <a:off x="-1048500" y="3593025"/>
              <a:ext cx="32275" cy="32750"/>
            </a:xfrm>
            <a:custGeom>
              <a:rect b="b" l="l" r="r" t="t"/>
              <a:pathLst>
                <a:path extrusionOk="0" h="1310" w="1291">
                  <a:moveTo>
                    <a:pt x="931" y="1"/>
                  </a:moveTo>
                  <a:cubicBezTo>
                    <a:pt x="656" y="445"/>
                    <a:pt x="868" y="1164"/>
                    <a:pt x="0" y="1291"/>
                  </a:cubicBezTo>
                  <a:cubicBezTo>
                    <a:pt x="113" y="1303"/>
                    <a:pt x="212" y="1309"/>
                    <a:pt x="297" y="1309"/>
                  </a:cubicBezTo>
                  <a:cubicBezTo>
                    <a:pt x="1237" y="1309"/>
                    <a:pt x="651" y="602"/>
                    <a:pt x="1291" y="1"/>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7" name="Google Shape;6557;p35"/>
            <p:cNvSpPr/>
            <p:nvPr/>
          </p:nvSpPr>
          <p:spPr>
            <a:xfrm>
              <a:off x="-1034750" y="3661250"/>
              <a:ext cx="18525" cy="11650"/>
            </a:xfrm>
            <a:custGeom>
              <a:rect b="b" l="l" r="r" t="t"/>
              <a:pathLst>
                <a:path extrusionOk="0" h="466" w="741">
                  <a:moveTo>
                    <a:pt x="741" y="0"/>
                  </a:moveTo>
                  <a:cubicBezTo>
                    <a:pt x="423" y="0"/>
                    <a:pt x="148" y="191"/>
                    <a:pt x="0" y="466"/>
                  </a:cubicBezTo>
                  <a:cubicBezTo>
                    <a:pt x="339" y="423"/>
                    <a:pt x="677" y="381"/>
                    <a:pt x="741" y="0"/>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8" name="Google Shape;6558;p35"/>
            <p:cNvSpPr/>
            <p:nvPr/>
          </p:nvSpPr>
          <p:spPr>
            <a:xfrm>
              <a:off x="-1062775" y="3625300"/>
              <a:ext cx="14300" cy="19575"/>
            </a:xfrm>
            <a:custGeom>
              <a:rect b="b" l="l" r="r" t="t"/>
              <a:pathLst>
                <a:path extrusionOk="0" h="783" w="572">
                  <a:moveTo>
                    <a:pt x="571" y="0"/>
                  </a:moveTo>
                  <a:lnTo>
                    <a:pt x="571" y="0"/>
                  </a:lnTo>
                  <a:cubicBezTo>
                    <a:pt x="254" y="148"/>
                    <a:pt x="43" y="444"/>
                    <a:pt x="0" y="783"/>
                  </a:cubicBezTo>
                  <a:cubicBezTo>
                    <a:pt x="318" y="635"/>
                    <a:pt x="529" y="338"/>
                    <a:pt x="571" y="0"/>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9" name="Google Shape;6559;p35"/>
            <p:cNvSpPr/>
            <p:nvPr/>
          </p:nvSpPr>
          <p:spPr>
            <a:xfrm>
              <a:off x="-822725" y="3762225"/>
              <a:ext cx="85150" cy="50825"/>
            </a:xfrm>
            <a:custGeom>
              <a:rect b="b" l="l" r="r" t="t"/>
              <a:pathLst>
                <a:path extrusionOk="0" h="2033" w="3406">
                  <a:moveTo>
                    <a:pt x="1735" y="1"/>
                  </a:moveTo>
                  <a:cubicBezTo>
                    <a:pt x="1671" y="1"/>
                    <a:pt x="1608" y="1"/>
                    <a:pt x="1544" y="22"/>
                  </a:cubicBezTo>
                  <a:cubicBezTo>
                    <a:pt x="1312" y="614"/>
                    <a:pt x="931" y="1143"/>
                    <a:pt x="466" y="1566"/>
                  </a:cubicBezTo>
                  <a:cubicBezTo>
                    <a:pt x="318" y="1693"/>
                    <a:pt x="0" y="1777"/>
                    <a:pt x="191" y="1989"/>
                  </a:cubicBezTo>
                  <a:cubicBezTo>
                    <a:pt x="289" y="2019"/>
                    <a:pt x="384" y="2032"/>
                    <a:pt x="474" y="2032"/>
                  </a:cubicBezTo>
                  <a:cubicBezTo>
                    <a:pt x="1371" y="2032"/>
                    <a:pt x="1894" y="692"/>
                    <a:pt x="2996" y="692"/>
                  </a:cubicBezTo>
                  <a:cubicBezTo>
                    <a:pt x="3040" y="692"/>
                    <a:pt x="3084" y="694"/>
                    <a:pt x="3130" y="699"/>
                  </a:cubicBezTo>
                  <a:cubicBezTo>
                    <a:pt x="3384" y="699"/>
                    <a:pt x="3384" y="360"/>
                    <a:pt x="3405" y="149"/>
                  </a:cubicBezTo>
                  <a:lnTo>
                    <a:pt x="3405" y="149"/>
                  </a:lnTo>
                  <a:cubicBezTo>
                    <a:pt x="3072" y="322"/>
                    <a:pt x="2514" y="632"/>
                    <a:pt x="2133" y="632"/>
                  </a:cubicBezTo>
                  <a:cubicBezTo>
                    <a:pt x="1863" y="632"/>
                    <a:pt x="1682" y="475"/>
                    <a:pt x="1735" y="1"/>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0" name="Google Shape;6560;p35"/>
            <p:cNvSpPr/>
            <p:nvPr/>
          </p:nvSpPr>
          <p:spPr>
            <a:xfrm>
              <a:off x="-2451200" y="3912425"/>
              <a:ext cx="70300" cy="49250"/>
            </a:xfrm>
            <a:custGeom>
              <a:rect b="b" l="l" r="r" t="t"/>
              <a:pathLst>
                <a:path extrusionOk="0" h="1970" w="2812">
                  <a:moveTo>
                    <a:pt x="668" y="0"/>
                  </a:moveTo>
                  <a:cubicBezTo>
                    <a:pt x="0" y="0"/>
                    <a:pt x="860" y="606"/>
                    <a:pt x="485" y="1247"/>
                  </a:cubicBezTo>
                  <a:cubicBezTo>
                    <a:pt x="633" y="1522"/>
                    <a:pt x="422" y="1881"/>
                    <a:pt x="845" y="1945"/>
                  </a:cubicBezTo>
                  <a:cubicBezTo>
                    <a:pt x="927" y="1960"/>
                    <a:pt x="1009" y="1969"/>
                    <a:pt x="1087" y="1969"/>
                  </a:cubicBezTo>
                  <a:cubicBezTo>
                    <a:pt x="1335" y="1969"/>
                    <a:pt x="1552" y="1879"/>
                    <a:pt x="1649" y="1606"/>
                  </a:cubicBezTo>
                  <a:cubicBezTo>
                    <a:pt x="2008" y="1099"/>
                    <a:pt x="2812" y="845"/>
                    <a:pt x="2072" y="253"/>
                  </a:cubicBezTo>
                  <a:cubicBezTo>
                    <a:pt x="1331" y="76"/>
                    <a:pt x="904" y="0"/>
                    <a:pt x="668" y="0"/>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1" name="Google Shape;6561;p35"/>
            <p:cNvSpPr/>
            <p:nvPr/>
          </p:nvSpPr>
          <p:spPr>
            <a:xfrm>
              <a:off x="-1211350" y="3866225"/>
              <a:ext cx="37025" cy="40175"/>
            </a:xfrm>
            <a:custGeom>
              <a:rect b="b" l="l" r="r" t="t"/>
              <a:pathLst>
                <a:path extrusionOk="0" h="1607" w="1481">
                  <a:moveTo>
                    <a:pt x="639" y="1"/>
                  </a:moveTo>
                  <a:cubicBezTo>
                    <a:pt x="52" y="1"/>
                    <a:pt x="322" y="719"/>
                    <a:pt x="0" y="980"/>
                  </a:cubicBezTo>
                  <a:cubicBezTo>
                    <a:pt x="0" y="1170"/>
                    <a:pt x="0" y="1382"/>
                    <a:pt x="0" y="1593"/>
                  </a:cubicBezTo>
                  <a:cubicBezTo>
                    <a:pt x="64" y="1602"/>
                    <a:pt x="126" y="1607"/>
                    <a:pt x="186" y="1607"/>
                  </a:cubicBezTo>
                  <a:cubicBezTo>
                    <a:pt x="684" y="1607"/>
                    <a:pt x="1066" y="1317"/>
                    <a:pt x="1481" y="1128"/>
                  </a:cubicBezTo>
                  <a:cubicBezTo>
                    <a:pt x="614" y="959"/>
                    <a:pt x="381" y="599"/>
                    <a:pt x="741" y="7"/>
                  </a:cubicBezTo>
                  <a:cubicBezTo>
                    <a:pt x="704" y="3"/>
                    <a:pt x="670" y="1"/>
                    <a:pt x="639" y="1"/>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2" name="Google Shape;6562;p35"/>
            <p:cNvSpPr/>
            <p:nvPr/>
          </p:nvSpPr>
          <p:spPr>
            <a:xfrm>
              <a:off x="-1616475" y="3809175"/>
              <a:ext cx="24450" cy="8600"/>
            </a:xfrm>
            <a:custGeom>
              <a:rect b="b" l="l" r="r" t="t"/>
              <a:pathLst>
                <a:path extrusionOk="0" h="344" w="978">
                  <a:moveTo>
                    <a:pt x="682" y="0"/>
                  </a:moveTo>
                  <a:cubicBezTo>
                    <a:pt x="426" y="0"/>
                    <a:pt x="0" y="69"/>
                    <a:pt x="238" y="343"/>
                  </a:cubicBezTo>
                  <a:cubicBezTo>
                    <a:pt x="555" y="343"/>
                    <a:pt x="830" y="301"/>
                    <a:pt x="978" y="5"/>
                  </a:cubicBezTo>
                  <a:lnTo>
                    <a:pt x="787" y="5"/>
                  </a:lnTo>
                  <a:cubicBezTo>
                    <a:pt x="759" y="2"/>
                    <a:pt x="723" y="0"/>
                    <a:pt x="682" y="0"/>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3" name="Google Shape;6563;p35"/>
            <p:cNvSpPr/>
            <p:nvPr/>
          </p:nvSpPr>
          <p:spPr>
            <a:xfrm>
              <a:off x="-1698850" y="4050400"/>
              <a:ext cx="28050" cy="32275"/>
            </a:xfrm>
            <a:custGeom>
              <a:rect b="b" l="l" r="r" t="t"/>
              <a:pathLst>
                <a:path extrusionOk="0" h="1291" w="1122">
                  <a:moveTo>
                    <a:pt x="1122" y="0"/>
                  </a:moveTo>
                  <a:lnTo>
                    <a:pt x="1122" y="0"/>
                  </a:lnTo>
                  <a:cubicBezTo>
                    <a:pt x="170" y="64"/>
                    <a:pt x="297" y="825"/>
                    <a:pt x="1" y="1290"/>
                  </a:cubicBezTo>
                  <a:cubicBezTo>
                    <a:pt x="614" y="1036"/>
                    <a:pt x="825" y="508"/>
                    <a:pt x="1122" y="0"/>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4" name="Google Shape;6564;p35"/>
            <p:cNvSpPr/>
            <p:nvPr/>
          </p:nvSpPr>
          <p:spPr>
            <a:xfrm>
              <a:off x="-1718400" y="4083175"/>
              <a:ext cx="19575" cy="23825"/>
            </a:xfrm>
            <a:custGeom>
              <a:rect b="b" l="l" r="r" t="t"/>
              <a:pathLst>
                <a:path extrusionOk="0" h="953" w="783">
                  <a:moveTo>
                    <a:pt x="613" y="0"/>
                  </a:moveTo>
                  <a:cubicBezTo>
                    <a:pt x="254" y="381"/>
                    <a:pt x="0" y="741"/>
                    <a:pt x="783" y="952"/>
                  </a:cubicBezTo>
                  <a:cubicBezTo>
                    <a:pt x="783" y="635"/>
                    <a:pt x="783" y="318"/>
                    <a:pt x="783" y="0"/>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5" name="Google Shape;6565;p35"/>
            <p:cNvSpPr/>
            <p:nvPr/>
          </p:nvSpPr>
          <p:spPr>
            <a:xfrm>
              <a:off x="-1196025" y="4057500"/>
              <a:ext cx="44975" cy="32750"/>
            </a:xfrm>
            <a:custGeom>
              <a:rect b="b" l="l" r="r" t="t"/>
              <a:pathLst>
                <a:path extrusionOk="0" h="1310" w="1799">
                  <a:moveTo>
                    <a:pt x="1125" y="0"/>
                  </a:moveTo>
                  <a:cubicBezTo>
                    <a:pt x="1086" y="0"/>
                    <a:pt x="1049" y="15"/>
                    <a:pt x="1016" y="54"/>
                  </a:cubicBezTo>
                  <a:cubicBezTo>
                    <a:pt x="868" y="393"/>
                    <a:pt x="1" y="1070"/>
                    <a:pt x="508" y="1302"/>
                  </a:cubicBezTo>
                  <a:cubicBezTo>
                    <a:pt x="550" y="1307"/>
                    <a:pt x="589" y="1309"/>
                    <a:pt x="627" y="1309"/>
                  </a:cubicBezTo>
                  <a:cubicBezTo>
                    <a:pt x="1094" y="1309"/>
                    <a:pt x="1315" y="964"/>
                    <a:pt x="1608" y="710"/>
                  </a:cubicBezTo>
                  <a:cubicBezTo>
                    <a:pt x="1608" y="499"/>
                    <a:pt x="1798" y="245"/>
                    <a:pt x="1397" y="118"/>
                  </a:cubicBezTo>
                  <a:cubicBezTo>
                    <a:pt x="1309" y="74"/>
                    <a:pt x="1211" y="0"/>
                    <a:pt x="1125" y="0"/>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6" name="Google Shape;6566;p35"/>
            <p:cNvSpPr/>
            <p:nvPr/>
          </p:nvSpPr>
          <p:spPr>
            <a:xfrm>
              <a:off x="-2024025" y="3873275"/>
              <a:ext cx="18525" cy="32275"/>
            </a:xfrm>
            <a:custGeom>
              <a:rect b="b" l="l" r="r" t="t"/>
              <a:pathLst>
                <a:path extrusionOk="0" h="1291" w="741">
                  <a:moveTo>
                    <a:pt x="741" y="0"/>
                  </a:moveTo>
                  <a:lnTo>
                    <a:pt x="741" y="0"/>
                  </a:lnTo>
                  <a:cubicBezTo>
                    <a:pt x="360" y="338"/>
                    <a:pt x="85" y="783"/>
                    <a:pt x="1" y="1290"/>
                  </a:cubicBezTo>
                  <a:lnTo>
                    <a:pt x="572" y="1290"/>
                  </a:lnTo>
                  <a:cubicBezTo>
                    <a:pt x="466" y="846"/>
                    <a:pt x="741" y="444"/>
                    <a:pt x="741" y="0"/>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7" name="Google Shape;6567;p35"/>
            <p:cNvSpPr/>
            <p:nvPr/>
          </p:nvSpPr>
          <p:spPr>
            <a:xfrm>
              <a:off x="-1996000" y="3841550"/>
              <a:ext cx="14300" cy="19575"/>
            </a:xfrm>
            <a:custGeom>
              <a:rect b="b" l="l" r="r" t="t"/>
              <a:pathLst>
                <a:path extrusionOk="0" h="783" w="572">
                  <a:moveTo>
                    <a:pt x="170" y="0"/>
                  </a:moveTo>
                  <a:cubicBezTo>
                    <a:pt x="212" y="275"/>
                    <a:pt x="149" y="550"/>
                    <a:pt x="1" y="783"/>
                  </a:cubicBezTo>
                  <a:cubicBezTo>
                    <a:pt x="572" y="613"/>
                    <a:pt x="445" y="317"/>
                    <a:pt x="170" y="0"/>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8" name="Google Shape;6568;p35"/>
            <p:cNvSpPr/>
            <p:nvPr/>
          </p:nvSpPr>
          <p:spPr>
            <a:xfrm>
              <a:off x="-1996000" y="3813000"/>
              <a:ext cx="14300" cy="12175"/>
            </a:xfrm>
            <a:custGeom>
              <a:rect b="b" l="l" r="r" t="t"/>
              <a:pathLst>
                <a:path extrusionOk="0" h="487" w="572">
                  <a:moveTo>
                    <a:pt x="1" y="0"/>
                  </a:moveTo>
                  <a:lnTo>
                    <a:pt x="1" y="487"/>
                  </a:lnTo>
                  <a:cubicBezTo>
                    <a:pt x="276" y="317"/>
                    <a:pt x="572" y="169"/>
                    <a:pt x="1" y="0"/>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9" name="Google Shape;6569;p35"/>
            <p:cNvSpPr/>
            <p:nvPr/>
          </p:nvSpPr>
          <p:spPr>
            <a:xfrm>
              <a:off x="-2718775" y="4110675"/>
              <a:ext cx="26450" cy="19575"/>
            </a:xfrm>
            <a:custGeom>
              <a:rect b="b" l="l" r="r" t="t"/>
              <a:pathLst>
                <a:path extrusionOk="0" h="783" w="1058">
                  <a:moveTo>
                    <a:pt x="1058" y="0"/>
                  </a:moveTo>
                  <a:lnTo>
                    <a:pt x="487" y="148"/>
                  </a:lnTo>
                  <a:cubicBezTo>
                    <a:pt x="0" y="254"/>
                    <a:pt x="127" y="550"/>
                    <a:pt x="296" y="783"/>
                  </a:cubicBezTo>
                  <a:cubicBezTo>
                    <a:pt x="508" y="487"/>
                    <a:pt x="952" y="360"/>
                    <a:pt x="1058" y="0"/>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0" name="Google Shape;6570;p35"/>
            <p:cNvSpPr/>
            <p:nvPr/>
          </p:nvSpPr>
          <p:spPr>
            <a:xfrm>
              <a:off x="-2279400" y="3740550"/>
              <a:ext cx="28050" cy="20800"/>
            </a:xfrm>
            <a:custGeom>
              <a:rect b="b" l="l" r="r" t="t"/>
              <a:pathLst>
                <a:path extrusionOk="0" h="832" w="1122">
                  <a:moveTo>
                    <a:pt x="1121" y="1"/>
                  </a:moveTo>
                  <a:lnTo>
                    <a:pt x="1121" y="1"/>
                  </a:lnTo>
                  <a:cubicBezTo>
                    <a:pt x="572" y="85"/>
                    <a:pt x="318" y="466"/>
                    <a:pt x="1" y="804"/>
                  </a:cubicBezTo>
                  <a:cubicBezTo>
                    <a:pt x="98" y="823"/>
                    <a:pt x="186" y="831"/>
                    <a:pt x="265" y="831"/>
                  </a:cubicBezTo>
                  <a:cubicBezTo>
                    <a:pt x="821" y="831"/>
                    <a:pt x="955" y="408"/>
                    <a:pt x="1121" y="1"/>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1" name="Google Shape;6571;p35"/>
            <p:cNvSpPr/>
            <p:nvPr/>
          </p:nvSpPr>
          <p:spPr>
            <a:xfrm>
              <a:off x="-1650200" y="3781800"/>
              <a:ext cx="57650" cy="58225"/>
            </a:xfrm>
            <a:custGeom>
              <a:rect b="b" l="l" r="r" t="t"/>
              <a:pathLst>
                <a:path extrusionOk="0" h="2329" w="2306">
                  <a:moveTo>
                    <a:pt x="1587" y="0"/>
                  </a:moveTo>
                  <a:cubicBezTo>
                    <a:pt x="1333" y="254"/>
                    <a:pt x="1227" y="614"/>
                    <a:pt x="846" y="783"/>
                  </a:cubicBezTo>
                  <a:cubicBezTo>
                    <a:pt x="593" y="1037"/>
                    <a:pt x="931" y="1460"/>
                    <a:pt x="466" y="1692"/>
                  </a:cubicBezTo>
                  <a:cubicBezTo>
                    <a:pt x="275" y="1777"/>
                    <a:pt x="0" y="2073"/>
                    <a:pt x="360" y="2263"/>
                  </a:cubicBezTo>
                  <a:cubicBezTo>
                    <a:pt x="440" y="2309"/>
                    <a:pt x="518" y="2328"/>
                    <a:pt x="594" y="2328"/>
                  </a:cubicBezTo>
                  <a:cubicBezTo>
                    <a:pt x="801" y="2328"/>
                    <a:pt x="994" y="2185"/>
                    <a:pt x="1164" y="2031"/>
                  </a:cubicBezTo>
                  <a:cubicBezTo>
                    <a:pt x="1375" y="1650"/>
                    <a:pt x="1269" y="1354"/>
                    <a:pt x="1777" y="1121"/>
                  </a:cubicBezTo>
                  <a:cubicBezTo>
                    <a:pt x="2136" y="677"/>
                    <a:pt x="2306" y="275"/>
                    <a:pt x="1587" y="0"/>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2" name="Google Shape;6572;p35"/>
            <p:cNvSpPr/>
            <p:nvPr/>
          </p:nvSpPr>
          <p:spPr>
            <a:xfrm>
              <a:off x="-1660175" y="3801025"/>
              <a:ext cx="49650" cy="40725"/>
            </a:xfrm>
            <a:custGeom>
              <a:rect b="b" l="l" r="r" t="t"/>
              <a:pathLst>
                <a:path extrusionOk="0" h="1629" w="1986">
                  <a:moveTo>
                    <a:pt x="1024" y="1"/>
                  </a:moveTo>
                  <a:cubicBezTo>
                    <a:pt x="1" y="1"/>
                    <a:pt x="1139" y="1040"/>
                    <a:pt x="463" y="1219"/>
                  </a:cubicBezTo>
                  <a:cubicBezTo>
                    <a:pt x="173" y="1432"/>
                    <a:pt x="554" y="1627"/>
                    <a:pt x="831" y="1627"/>
                  </a:cubicBezTo>
                  <a:cubicBezTo>
                    <a:pt x="858" y="1627"/>
                    <a:pt x="883" y="1625"/>
                    <a:pt x="907" y="1621"/>
                  </a:cubicBezTo>
                  <a:cubicBezTo>
                    <a:pt x="955" y="1626"/>
                    <a:pt x="1000" y="1629"/>
                    <a:pt x="1042" y="1629"/>
                  </a:cubicBezTo>
                  <a:cubicBezTo>
                    <a:pt x="1709" y="1629"/>
                    <a:pt x="1707" y="1027"/>
                    <a:pt x="1986" y="669"/>
                  </a:cubicBezTo>
                  <a:lnTo>
                    <a:pt x="1986" y="500"/>
                  </a:lnTo>
                  <a:cubicBezTo>
                    <a:pt x="1436" y="543"/>
                    <a:pt x="1711" y="1050"/>
                    <a:pt x="1415" y="1240"/>
                  </a:cubicBezTo>
                  <a:cubicBezTo>
                    <a:pt x="1285" y="1321"/>
                    <a:pt x="1156" y="1452"/>
                    <a:pt x="1007" y="1452"/>
                  </a:cubicBezTo>
                  <a:cubicBezTo>
                    <a:pt x="962" y="1452"/>
                    <a:pt x="914" y="1439"/>
                    <a:pt x="865" y="1410"/>
                  </a:cubicBezTo>
                  <a:cubicBezTo>
                    <a:pt x="421" y="1114"/>
                    <a:pt x="1563" y="775"/>
                    <a:pt x="1245" y="14"/>
                  </a:cubicBezTo>
                  <a:cubicBezTo>
                    <a:pt x="1162" y="5"/>
                    <a:pt x="1089" y="1"/>
                    <a:pt x="1024" y="1"/>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3" name="Google Shape;6573;p35"/>
            <p:cNvSpPr/>
            <p:nvPr/>
          </p:nvSpPr>
          <p:spPr>
            <a:xfrm>
              <a:off x="-2762675" y="4069950"/>
              <a:ext cx="75125" cy="74000"/>
            </a:xfrm>
            <a:custGeom>
              <a:rect b="b" l="l" r="r" t="t"/>
              <a:pathLst>
                <a:path extrusionOk="0" h="2960" w="3005">
                  <a:moveTo>
                    <a:pt x="2243" y="1"/>
                  </a:moveTo>
                  <a:cubicBezTo>
                    <a:pt x="1355" y="149"/>
                    <a:pt x="1355" y="1016"/>
                    <a:pt x="741" y="1375"/>
                  </a:cubicBezTo>
                  <a:cubicBezTo>
                    <a:pt x="1" y="1841"/>
                    <a:pt x="149" y="2348"/>
                    <a:pt x="572" y="2898"/>
                  </a:cubicBezTo>
                  <a:cubicBezTo>
                    <a:pt x="674" y="2941"/>
                    <a:pt x="765" y="2960"/>
                    <a:pt x="848" y="2960"/>
                  </a:cubicBezTo>
                  <a:cubicBezTo>
                    <a:pt x="1309" y="2960"/>
                    <a:pt x="1509" y="2387"/>
                    <a:pt x="1970" y="2387"/>
                  </a:cubicBezTo>
                  <a:cubicBezTo>
                    <a:pt x="1990" y="2387"/>
                    <a:pt x="2010" y="2388"/>
                    <a:pt x="2031" y="2390"/>
                  </a:cubicBezTo>
                  <a:cubicBezTo>
                    <a:pt x="2095" y="2179"/>
                    <a:pt x="1968" y="1925"/>
                    <a:pt x="2243" y="1777"/>
                  </a:cubicBezTo>
                  <a:cubicBezTo>
                    <a:pt x="2602" y="1460"/>
                    <a:pt x="2962" y="1143"/>
                    <a:pt x="3004" y="656"/>
                  </a:cubicBezTo>
                  <a:lnTo>
                    <a:pt x="3004" y="656"/>
                  </a:lnTo>
                  <a:cubicBezTo>
                    <a:pt x="2793" y="677"/>
                    <a:pt x="2518" y="614"/>
                    <a:pt x="2475" y="868"/>
                  </a:cubicBezTo>
                  <a:cubicBezTo>
                    <a:pt x="2370" y="1375"/>
                    <a:pt x="1799" y="1629"/>
                    <a:pt x="1672" y="2116"/>
                  </a:cubicBezTo>
                  <a:cubicBezTo>
                    <a:pt x="1619" y="2290"/>
                    <a:pt x="1466" y="2407"/>
                    <a:pt x="1296" y="2407"/>
                  </a:cubicBezTo>
                  <a:cubicBezTo>
                    <a:pt x="1259" y="2407"/>
                    <a:pt x="1222" y="2402"/>
                    <a:pt x="1185" y="2390"/>
                  </a:cubicBezTo>
                  <a:cubicBezTo>
                    <a:pt x="614" y="2094"/>
                    <a:pt x="1926" y="381"/>
                    <a:pt x="2243" y="1"/>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4" name="Google Shape;6574;p35"/>
            <p:cNvSpPr/>
            <p:nvPr/>
          </p:nvSpPr>
          <p:spPr>
            <a:xfrm>
              <a:off x="-1383200" y="3907100"/>
              <a:ext cx="28025" cy="43550"/>
            </a:xfrm>
            <a:custGeom>
              <a:rect b="b" l="l" r="r" t="t"/>
              <a:pathLst>
                <a:path extrusionOk="0" h="1742" w="1121">
                  <a:moveTo>
                    <a:pt x="572" y="1"/>
                  </a:moveTo>
                  <a:lnTo>
                    <a:pt x="572" y="1"/>
                  </a:lnTo>
                  <a:cubicBezTo>
                    <a:pt x="1" y="508"/>
                    <a:pt x="762" y="1312"/>
                    <a:pt x="1" y="1735"/>
                  </a:cubicBezTo>
                  <a:cubicBezTo>
                    <a:pt x="53" y="1739"/>
                    <a:pt x="101" y="1742"/>
                    <a:pt x="145" y="1742"/>
                  </a:cubicBezTo>
                  <a:cubicBezTo>
                    <a:pt x="1120" y="1742"/>
                    <a:pt x="430" y="668"/>
                    <a:pt x="572" y="1"/>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5" name="Google Shape;6575;p35"/>
            <p:cNvSpPr/>
            <p:nvPr/>
          </p:nvSpPr>
          <p:spPr>
            <a:xfrm>
              <a:off x="-2303725" y="3678675"/>
              <a:ext cx="51850" cy="80275"/>
            </a:xfrm>
            <a:custGeom>
              <a:rect b="b" l="l" r="r" t="t"/>
              <a:pathLst>
                <a:path extrusionOk="0" h="3211" w="2074">
                  <a:moveTo>
                    <a:pt x="1351" y="0"/>
                  </a:moveTo>
                  <a:cubicBezTo>
                    <a:pt x="747" y="0"/>
                    <a:pt x="985" y="1549"/>
                    <a:pt x="233" y="1841"/>
                  </a:cubicBezTo>
                  <a:cubicBezTo>
                    <a:pt x="1" y="2137"/>
                    <a:pt x="297" y="2497"/>
                    <a:pt x="64" y="2793"/>
                  </a:cubicBezTo>
                  <a:cubicBezTo>
                    <a:pt x="144" y="3105"/>
                    <a:pt x="251" y="3210"/>
                    <a:pt x="373" y="3210"/>
                  </a:cubicBezTo>
                  <a:cubicBezTo>
                    <a:pt x="540" y="3210"/>
                    <a:pt x="736" y="3012"/>
                    <a:pt x="931" y="2877"/>
                  </a:cubicBezTo>
                  <a:cubicBezTo>
                    <a:pt x="1777" y="2306"/>
                    <a:pt x="1354" y="1312"/>
                    <a:pt x="1946" y="636"/>
                  </a:cubicBezTo>
                  <a:cubicBezTo>
                    <a:pt x="2073" y="488"/>
                    <a:pt x="1650" y="65"/>
                    <a:pt x="1375" y="1"/>
                  </a:cubicBezTo>
                  <a:cubicBezTo>
                    <a:pt x="1367" y="1"/>
                    <a:pt x="1359" y="0"/>
                    <a:pt x="1351" y="0"/>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6" name="Google Shape;6576;p35"/>
            <p:cNvSpPr/>
            <p:nvPr/>
          </p:nvSpPr>
          <p:spPr>
            <a:xfrm>
              <a:off x="-1471500" y="3938150"/>
              <a:ext cx="71350" cy="53100"/>
            </a:xfrm>
            <a:custGeom>
              <a:rect b="b" l="l" r="r" t="t"/>
              <a:pathLst>
                <a:path extrusionOk="0" h="2124" w="2854">
                  <a:moveTo>
                    <a:pt x="2313" y="0"/>
                  </a:moveTo>
                  <a:cubicBezTo>
                    <a:pt x="2282" y="0"/>
                    <a:pt x="2252" y="2"/>
                    <a:pt x="2222" y="6"/>
                  </a:cubicBezTo>
                  <a:cubicBezTo>
                    <a:pt x="2010" y="154"/>
                    <a:pt x="1629" y="28"/>
                    <a:pt x="1481" y="345"/>
                  </a:cubicBezTo>
                  <a:cubicBezTo>
                    <a:pt x="1418" y="852"/>
                    <a:pt x="1016" y="1275"/>
                    <a:pt x="487" y="1360"/>
                  </a:cubicBezTo>
                  <a:cubicBezTo>
                    <a:pt x="234" y="1423"/>
                    <a:pt x="1" y="1614"/>
                    <a:pt x="43" y="1889"/>
                  </a:cubicBezTo>
                  <a:cubicBezTo>
                    <a:pt x="128" y="2078"/>
                    <a:pt x="315" y="2123"/>
                    <a:pt x="529" y="2123"/>
                  </a:cubicBezTo>
                  <a:cubicBezTo>
                    <a:pt x="727" y="2123"/>
                    <a:pt x="950" y="2084"/>
                    <a:pt x="1137" y="2084"/>
                  </a:cubicBezTo>
                  <a:cubicBezTo>
                    <a:pt x="1200" y="2084"/>
                    <a:pt x="1259" y="2088"/>
                    <a:pt x="1312" y="2100"/>
                  </a:cubicBezTo>
                  <a:lnTo>
                    <a:pt x="1672" y="1804"/>
                  </a:lnTo>
                  <a:cubicBezTo>
                    <a:pt x="1756" y="1149"/>
                    <a:pt x="2031" y="620"/>
                    <a:pt x="2835" y="429"/>
                  </a:cubicBezTo>
                  <a:cubicBezTo>
                    <a:pt x="2854" y="164"/>
                    <a:pt x="2583" y="0"/>
                    <a:pt x="2313" y="0"/>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7" name="Google Shape;6577;p35"/>
            <p:cNvSpPr/>
            <p:nvPr/>
          </p:nvSpPr>
          <p:spPr>
            <a:xfrm>
              <a:off x="-1433425" y="3921275"/>
              <a:ext cx="58625" cy="61450"/>
            </a:xfrm>
            <a:custGeom>
              <a:rect b="b" l="l" r="r" t="t"/>
              <a:pathLst>
                <a:path extrusionOk="0" h="2458" w="2345">
                  <a:moveTo>
                    <a:pt x="1700" y="0"/>
                  </a:moveTo>
                  <a:cubicBezTo>
                    <a:pt x="1581" y="0"/>
                    <a:pt x="1477" y="56"/>
                    <a:pt x="1439" y="195"/>
                  </a:cubicBezTo>
                  <a:cubicBezTo>
                    <a:pt x="1714" y="512"/>
                    <a:pt x="1312" y="745"/>
                    <a:pt x="1270" y="999"/>
                  </a:cubicBezTo>
                  <a:cubicBezTo>
                    <a:pt x="297" y="1147"/>
                    <a:pt x="1" y="1675"/>
                    <a:pt x="149" y="2458"/>
                  </a:cubicBezTo>
                  <a:cubicBezTo>
                    <a:pt x="614" y="1189"/>
                    <a:pt x="1460" y="1570"/>
                    <a:pt x="2137" y="576"/>
                  </a:cubicBezTo>
                  <a:cubicBezTo>
                    <a:pt x="2344" y="309"/>
                    <a:pt x="1980" y="0"/>
                    <a:pt x="1700" y="0"/>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8" name="Google Shape;6578;p35"/>
            <p:cNvSpPr/>
            <p:nvPr/>
          </p:nvSpPr>
          <p:spPr>
            <a:xfrm>
              <a:off x="-1411225" y="3926025"/>
              <a:ext cx="35250" cy="20225"/>
            </a:xfrm>
            <a:custGeom>
              <a:rect b="b" l="l" r="r" t="t"/>
              <a:pathLst>
                <a:path extrusionOk="0" h="809" w="1410">
                  <a:moveTo>
                    <a:pt x="661" y="1"/>
                  </a:moveTo>
                  <a:cubicBezTo>
                    <a:pt x="627" y="1"/>
                    <a:pt x="590" y="2"/>
                    <a:pt x="551" y="5"/>
                  </a:cubicBezTo>
                  <a:lnTo>
                    <a:pt x="382" y="5"/>
                  </a:lnTo>
                  <a:lnTo>
                    <a:pt x="1" y="491"/>
                  </a:lnTo>
                  <a:cubicBezTo>
                    <a:pt x="64" y="639"/>
                    <a:pt x="212" y="766"/>
                    <a:pt x="382" y="809"/>
                  </a:cubicBezTo>
                  <a:cubicBezTo>
                    <a:pt x="847" y="647"/>
                    <a:pt x="1409" y="1"/>
                    <a:pt x="661" y="1"/>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9" name="Google Shape;6579;p35"/>
            <p:cNvSpPr/>
            <p:nvPr/>
          </p:nvSpPr>
          <p:spPr>
            <a:xfrm>
              <a:off x="-2803900" y="3810875"/>
              <a:ext cx="39900" cy="45625"/>
            </a:xfrm>
            <a:custGeom>
              <a:rect b="b" l="l" r="r" t="t"/>
              <a:pathLst>
                <a:path extrusionOk="0" h="1825" w="1596">
                  <a:moveTo>
                    <a:pt x="741" y="0"/>
                  </a:moveTo>
                  <a:lnTo>
                    <a:pt x="191" y="1037"/>
                  </a:lnTo>
                  <a:cubicBezTo>
                    <a:pt x="64" y="1037"/>
                    <a:pt x="64" y="1143"/>
                    <a:pt x="0" y="1185"/>
                  </a:cubicBezTo>
                  <a:lnTo>
                    <a:pt x="0" y="1671"/>
                  </a:lnTo>
                  <a:cubicBezTo>
                    <a:pt x="157" y="1778"/>
                    <a:pt x="308" y="1824"/>
                    <a:pt x="447" y="1824"/>
                  </a:cubicBezTo>
                  <a:cubicBezTo>
                    <a:pt x="1190" y="1824"/>
                    <a:pt x="1596" y="499"/>
                    <a:pt x="741" y="0"/>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0" name="Google Shape;6580;p35"/>
            <p:cNvSpPr/>
            <p:nvPr/>
          </p:nvSpPr>
          <p:spPr>
            <a:xfrm>
              <a:off x="-2810250" y="3804525"/>
              <a:ext cx="11125" cy="36500"/>
            </a:xfrm>
            <a:custGeom>
              <a:rect b="b" l="l" r="r" t="t"/>
              <a:pathLst>
                <a:path extrusionOk="0" h="1460" w="445">
                  <a:moveTo>
                    <a:pt x="445" y="1"/>
                  </a:moveTo>
                  <a:cubicBezTo>
                    <a:pt x="1" y="445"/>
                    <a:pt x="297" y="974"/>
                    <a:pt x="254" y="1460"/>
                  </a:cubicBezTo>
                  <a:lnTo>
                    <a:pt x="445" y="1291"/>
                  </a:lnTo>
                  <a:cubicBezTo>
                    <a:pt x="445" y="868"/>
                    <a:pt x="445" y="424"/>
                    <a:pt x="445" y="1"/>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1" name="Google Shape;6581;p35"/>
            <p:cNvSpPr/>
            <p:nvPr/>
          </p:nvSpPr>
          <p:spPr>
            <a:xfrm>
              <a:off x="-1216100" y="4099100"/>
              <a:ext cx="34200" cy="16875"/>
            </a:xfrm>
            <a:custGeom>
              <a:rect b="b" l="l" r="r" t="t"/>
              <a:pathLst>
                <a:path extrusionOk="0" h="675" w="1368">
                  <a:moveTo>
                    <a:pt x="772" y="0"/>
                  </a:moveTo>
                  <a:cubicBezTo>
                    <a:pt x="660" y="0"/>
                    <a:pt x="532" y="37"/>
                    <a:pt x="402" y="125"/>
                  </a:cubicBezTo>
                  <a:cubicBezTo>
                    <a:pt x="0" y="379"/>
                    <a:pt x="465" y="484"/>
                    <a:pt x="550" y="653"/>
                  </a:cubicBezTo>
                  <a:lnTo>
                    <a:pt x="740" y="675"/>
                  </a:lnTo>
                  <a:cubicBezTo>
                    <a:pt x="1368" y="460"/>
                    <a:pt x="1170" y="0"/>
                    <a:pt x="772" y="0"/>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2" name="Google Shape;6582;p35"/>
            <p:cNvSpPr/>
            <p:nvPr/>
          </p:nvSpPr>
          <p:spPr>
            <a:xfrm>
              <a:off x="-1434475" y="3938375"/>
              <a:ext cx="18525" cy="7875"/>
            </a:xfrm>
            <a:custGeom>
              <a:rect b="b" l="l" r="r" t="t"/>
              <a:pathLst>
                <a:path extrusionOk="0" h="315" w="741">
                  <a:moveTo>
                    <a:pt x="402" y="1"/>
                  </a:moveTo>
                  <a:cubicBezTo>
                    <a:pt x="212" y="1"/>
                    <a:pt x="40" y="50"/>
                    <a:pt x="0" y="315"/>
                  </a:cubicBezTo>
                  <a:lnTo>
                    <a:pt x="741" y="19"/>
                  </a:lnTo>
                  <a:cubicBezTo>
                    <a:pt x="637" y="19"/>
                    <a:pt x="517" y="1"/>
                    <a:pt x="402" y="1"/>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3" name="Google Shape;6583;p35"/>
            <p:cNvSpPr/>
            <p:nvPr/>
          </p:nvSpPr>
          <p:spPr>
            <a:xfrm>
              <a:off x="-2306375" y="3724700"/>
              <a:ext cx="12200" cy="23800"/>
            </a:xfrm>
            <a:custGeom>
              <a:rect b="b" l="l" r="r" t="t"/>
              <a:pathLst>
                <a:path extrusionOk="0" h="952" w="488">
                  <a:moveTo>
                    <a:pt x="339" y="0"/>
                  </a:moveTo>
                  <a:cubicBezTo>
                    <a:pt x="1" y="275"/>
                    <a:pt x="212" y="635"/>
                    <a:pt x="170" y="952"/>
                  </a:cubicBezTo>
                  <a:cubicBezTo>
                    <a:pt x="487" y="677"/>
                    <a:pt x="276" y="317"/>
                    <a:pt x="339" y="0"/>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84" name="Google Shape;6584;p3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18_1">
    <p:spTree>
      <p:nvGrpSpPr>
        <p:cNvPr id="6585" name="Shape 6585"/>
        <p:cNvGrpSpPr/>
        <p:nvPr/>
      </p:nvGrpSpPr>
      <p:grpSpPr>
        <a:xfrm>
          <a:off x="0" y="0"/>
          <a:ext cx="0" cy="0"/>
          <a:chOff x="0" y="0"/>
          <a:chExt cx="0" cy="0"/>
        </a:xfrm>
      </p:grpSpPr>
      <p:pic>
        <p:nvPicPr>
          <p:cNvPr id="6586" name="Google Shape;6586;p36"/>
          <p:cNvPicPr preferRelativeResize="0"/>
          <p:nvPr/>
        </p:nvPicPr>
        <p:blipFill>
          <a:blip r:embed="rId2">
            <a:alphaModFix/>
          </a:blip>
          <a:stretch>
            <a:fillRect/>
          </a:stretch>
        </p:blipFill>
        <p:spPr>
          <a:xfrm>
            <a:off x="0" y="0"/>
            <a:ext cx="9144000" cy="5143500"/>
          </a:xfrm>
          <a:prstGeom prst="rect">
            <a:avLst/>
          </a:prstGeom>
          <a:noFill/>
          <a:ln>
            <a:noFill/>
          </a:ln>
        </p:spPr>
      </p:pic>
      <p:grpSp>
        <p:nvGrpSpPr>
          <p:cNvPr id="6587" name="Google Shape;6587;p36"/>
          <p:cNvGrpSpPr/>
          <p:nvPr/>
        </p:nvGrpSpPr>
        <p:grpSpPr>
          <a:xfrm>
            <a:off x="0" y="4603500"/>
            <a:ext cx="2106500" cy="597475"/>
            <a:chOff x="-2810250" y="3572525"/>
            <a:chExt cx="2106500" cy="597475"/>
          </a:xfrm>
        </p:grpSpPr>
        <p:sp>
          <p:nvSpPr>
            <p:cNvPr id="6588" name="Google Shape;6588;p36"/>
            <p:cNvSpPr/>
            <p:nvPr/>
          </p:nvSpPr>
          <p:spPr>
            <a:xfrm>
              <a:off x="-2396250" y="4007475"/>
              <a:ext cx="133850" cy="123700"/>
            </a:xfrm>
            <a:custGeom>
              <a:rect b="b" l="l" r="r" t="t"/>
              <a:pathLst>
                <a:path extrusionOk="0" h="4948" w="5354">
                  <a:moveTo>
                    <a:pt x="3665" y="0"/>
                  </a:moveTo>
                  <a:cubicBezTo>
                    <a:pt x="3419" y="0"/>
                    <a:pt x="3177" y="89"/>
                    <a:pt x="2983" y="258"/>
                  </a:cubicBezTo>
                  <a:cubicBezTo>
                    <a:pt x="2771" y="1971"/>
                    <a:pt x="1" y="2521"/>
                    <a:pt x="339" y="4445"/>
                  </a:cubicBezTo>
                  <a:cubicBezTo>
                    <a:pt x="400" y="4488"/>
                    <a:pt x="452" y="4505"/>
                    <a:pt x="498" y="4505"/>
                  </a:cubicBezTo>
                  <a:cubicBezTo>
                    <a:pt x="693" y="4505"/>
                    <a:pt x="777" y="4189"/>
                    <a:pt x="1039" y="4189"/>
                  </a:cubicBezTo>
                  <a:cubicBezTo>
                    <a:pt x="1052" y="4189"/>
                    <a:pt x="1065" y="4190"/>
                    <a:pt x="1079" y="4192"/>
                  </a:cubicBezTo>
                  <a:cubicBezTo>
                    <a:pt x="1164" y="4466"/>
                    <a:pt x="614" y="4466"/>
                    <a:pt x="762" y="4763"/>
                  </a:cubicBezTo>
                  <a:cubicBezTo>
                    <a:pt x="893" y="4882"/>
                    <a:pt x="1072" y="4948"/>
                    <a:pt x="1226" y="4948"/>
                  </a:cubicBezTo>
                  <a:cubicBezTo>
                    <a:pt x="1344" y="4948"/>
                    <a:pt x="1447" y="4909"/>
                    <a:pt x="1502" y="4826"/>
                  </a:cubicBezTo>
                  <a:cubicBezTo>
                    <a:pt x="1946" y="4213"/>
                    <a:pt x="2750" y="3853"/>
                    <a:pt x="3004" y="3155"/>
                  </a:cubicBezTo>
                  <a:cubicBezTo>
                    <a:pt x="3110" y="2817"/>
                    <a:pt x="3363" y="2542"/>
                    <a:pt x="3659" y="2373"/>
                  </a:cubicBezTo>
                  <a:cubicBezTo>
                    <a:pt x="4558" y="1871"/>
                    <a:pt x="5354" y="109"/>
                    <a:pt x="4167" y="109"/>
                  </a:cubicBezTo>
                  <a:cubicBezTo>
                    <a:pt x="4153" y="109"/>
                    <a:pt x="4139" y="109"/>
                    <a:pt x="4125" y="110"/>
                  </a:cubicBezTo>
                  <a:cubicBezTo>
                    <a:pt x="3977" y="36"/>
                    <a:pt x="3820" y="0"/>
                    <a:pt x="3665"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9" name="Google Shape;6589;p36"/>
            <p:cNvSpPr/>
            <p:nvPr/>
          </p:nvSpPr>
          <p:spPr>
            <a:xfrm>
              <a:off x="-1076525" y="3572525"/>
              <a:ext cx="126925" cy="104075"/>
            </a:xfrm>
            <a:custGeom>
              <a:rect b="b" l="l" r="r" t="t"/>
              <a:pathLst>
                <a:path extrusionOk="0" h="4163" w="5077">
                  <a:moveTo>
                    <a:pt x="3337" y="1"/>
                  </a:moveTo>
                  <a:cubicBezTo>
                    <a:pt x="3025" y="1"/>
                    <a:pt x="2736" y="55"/>
                    <a:pt x="2602" y="165"/>
                  </a:cubicBezTo>
                  <a:cubicBezTo>
                    <a:pt x="2665" y="715"/>
                    <a:pt x="1798" y="906"/>
                    <a:pt x="1841" y="1477"/>
                  </a:cubicBezTo>
                  <a:cubicBezTo>
                    <a:pt x="1819" y="1815"/>
                    <a:pt x="1544" y="1900"/>
                    <a:pt x="1248" y="1963"/>
                  </a:cubicBezTo>
                  <a:cubicBezTo>
                    <a:pt x="254" y="2513"/>
                    <a:pt x="1" y="4099"/>
                    <a:pt x="1502" y="4163"/>
                  </a:cubicBezTo>
                  <a:cubicBezTo>
                    <a:pt x="2412" y="3824"/>
                    <a:pt x="3173" y="3190"/>
                    <a:pt x="3659" y="2365"/>
                  </a:cubicBezTo>
                  <a:cubicBezTo>
                    <a:pt x="3793" y="1912"/>
                    <a:pt x="4060" y="1739"/>
                    <a:pt x="4460" y="1739"/>
                  </a:cubicBezTo>
                  <a:cubicBezTo>
                    <a:pt x="4565" y="1739"/>
                    <a:pt x="4678" y="1751"/>
                    <a:pt x="4801" y="1773"/>
                  </a:cubicBezTo>
                  <a:cubicBezTo>
                    <a:pt x="4738" y="1604"/>
                    <a:pt x="5076" y="1477"/>
                    <a:pt x="4865" y="1286"/>
                  </a:cubicBezTo>
                  <a:cubicBezTo>
                    <a:pt x="4670" y="1119"/>
                    <a:pt x="4486" y="1055"/>
                    <a:pt x="4305" y="1055"/>
                  </a:cubicBezTo>
                  <a:cubicBezTo>
                    <a:pt x="3779" y="1055"/>
                    <a:pt x="3290" y="1599"/>
                    <a:pt x="2708" y="1709"/>
                  </a:cubicBezTo>
                  <a:cubicBezTo>
                    <a:pt x="2792" y="1202"/>
                    <a:pt x="3215" y="948"/>
                    <a:pt x="3511" y="715"/>
                  </a:cubicBezTo>
                  <a:cubicBezTo>
                    <a:pt x="3571" y="673"/>
                    <a:pt x="3645" y="658"/>
                    <a:pt x="3726" y="658"/>
                  </a:cubicBezTo>
                  <a:cubicBezTo>
                    <a:pt x="3891" y="658"/>
                    <a:pt x="4083" y="718"/>
                    <a:pt x="4233" y="718"/>
                  </a:cubicBezTo>
                  <a:cubicBezTo>
                    <a:pt x="4373" y="718"/>
                    <a:pt x="4476" y="666"/>
                    <a:pt x="4484" y="461"/>
                  </a:cubicBezTo>
                  <a:cubicBezTo>
                    <a:pt x="4458" y="156"/>
                    <a:pt x="3864" y="1"/>
                    <a:pt x="3337"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0" name="Google Shape;6590;p36"/>
            <p:cNvSpPr/>
            <p:nvPr/>
          </p:nvSpPr>
          <p:spPr>
            <a:xfrm>
              <a:off x="-2407875" y="4057575"/>
              <a:ext cx="141200" cy="94050"/>
            </a:xfrm>
            <a:custGeom>
              <a:rect b="b" l="l" r="r" t="t"/>
              <a:pathLst>
                <a:path extrusionOk="0" h="3762" w="5648">
                  <a:moveTo>
                    <a:pt x="4962" y="0"/>
                  </a:moveTo>
                  <a:cubicBezTo>
                    <a:pt x="4363" y="0"/>
                    <a:pt x="3743" y="352"/>
                    <a:pt x="3532" y="940"/>
                  </a:cubicBezTo>
                  <a:cubicBezTo>
                    <a:pt x="3405" y="1638"/>
                    <a:pt x="2665" y="1743"/>
                    <a:pt x="2369" y="2293"/>
                  </a:cubicBezTo>
                  <a:cubicBezTo>
                    <a:pt x="2144" y="2744"/>
                    <a:pt x="1958" y="2962"/>
                    <a:pt x="1704" y="2962"/>
                  </a:cubicBezTo>
                  <a:cubicBezTo>
                    <a:pt x="1506" y="2962"/>
                    <a:pt x="1265" y="2828"/>
                    <a:pt x="931" y="2568"/>
                  </a:cubicBezTo>
                  <a:cubicBezTo>
                    <a:pt x="656" y="2399"/>
                    <a:pt x="677" y="2188"/>
                    <a:pt x="740" y="1955"/>
                  </a:cubicBezTo>
                  <a:cubicBezTo>
                    <a:pt x="844" y="1728"/>
                    <a:pt x="715" y="1616"/>
                    <a:pt x="571" y="1616"/>
                  </a:cubicBezTo>
                  <a:cubicBezTo>
                    <a:pt x="420" y="1616"/>
                    <a:pt x="253" y="1738"/>
                    <a:pt x="317" y="1976"/>
                  </a:cubicBezTo>
                  <a:cubicBezTo>
                    <a:pt x="85" y="2293"/>
                    <a:pt x="0" y="2801"/>
                    <a:pt x="360" y="3076"/>
                  </a:cubicBezTo>
                  <a:cubicBezTo>
                    <a:pt x="1067" y="3522"/>
                    <a:pt x="1545" y="3761"/>
                    <a:pt x="1963" y="3761"/>
                  </a:cubicBezTo>
                  <a:cubicBezTo>
                    <a:pt x="2358" y="3761"/>
                    <a:pt x="2699" y="3549"/>
                    <a:pt x="3130" y="3097"/>
                  </a:cubicBezTo>
                  <a:cubicBezTo>
                    <a:pt x="3997" y="2166"/>
                    <a:pt x="5097" y="1342"/>
                    <a:pt x="5647" y="178"/>
                  </a:cubicBezTo>
                  <a:cubicBezTo>
                    <a:pt x="5441" y="57"/>
                    <a:pt x="5203" y="0"/>
                    <a:pt x="4962"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1" name="Google Shape;6591;p36"/>
            <p:cNvSpPr/>
            <p:nvPr/>
          </p:nvSpPr>
          <p:spPr>
            <a:xfrm>
              <a:off x="-869800" y="3762375"/>
              <a:ext cx="147025" cy="84950"/>
            </a:xfrm>
            <a:custGeom>
              <a:rect b="b" l="l" r="r" t="t"/>
              <a:pathLst>
                <a:path extrusionOk="0" h="3398" w="5881">
                  <a:moveTo>
                    <a:pt x="3321" y="0"/>
                  </a:moveTo>
                  <a:cubicBezTo>
                    <a:pt x="2724" y="0"/>
                    <a:pt x="1587" y="1645"/>
                    <a:pt x="652" y="1645"/>
                  </a:cubicBezTo>
                  <a:cubicBezTo>
                    <a:pt x="646" y="1645"/>
                    <a:pt x="641" y="1645"/>
                    <a:pt x="635" y="1644"/>
                  </a:cubicBezTo>
                  <a:cubicBezTo>
                    <a:pt x="339" y="1666"/>
                    <a:pt x="530" y="2004"/>
                    <a:pt x="276" y="2067"/>
                  </a:cubicBezTo>
                  <a:cubicBezTo>
                    <a:pt x="1" y="2448"/>
                    <a:pt x="170" y="2829"/>
                    <a:pt x="276" y="3188"/>
                  </a:cubicBezTo>
                  <a:lnTo>
                    <a:pt x="445" y="3209"/>
                  </a:lnTo>
                  <a:cubicBezTo>
                    <a:pt x="481" y="3205"/>
                    <a:pt x="517" y="3203"/>
                    <a:pt x="553" y="3203"/>
                  </a:cubicBezTo>
                  <a:cubicBezTo>
                    <a:pt x="921" y="3203"/>
                    <a:pt x="1302" y="3397"/>
                    <a:pt x="1640" y="3397"/>
                  </a:cubicBezTo>
                  <a:cubicBezTo>
                    <a:pt x="1779" y="3397"/>
                    <a:pt x="1911" y="3365"/>
                    <a:pt x="2031" y="3273"/>
                  </a:cubicBezTo>
                  <a:cubicBezTo>
                    <a:pt x="2645" y="2850"/>
                    <a:pt x="3491" y="2554"/>
                    <a:pt x="3892" y="2089"/>
                  </a:cubicBezTo>
                  <a:cubicBezTo>
                    <a:pt x="4358" y="1306"/>
                    <a:pt x="5881" y="1243"/>
                    <a:pt x="5606" y="164"/>
                  </a:cubicBezTo>
                  <a:cubicBezTo>
                    <a:pt x="5575" y="156"/>
                    <a:pt x="5540" y="153"/>
                    <a:pt x="5503" y="153"/>
                  </a:cubicBezTo>
                  <a:cubicBezTo>
                    <a:pt x="4820" y="153"/>
                    <a:pt x="3102" y="1370"/>
                    <a:pt x="2581" y="1771"/>
                  </a:cubicBezTo>
                  <a:cubicBezTo>
                    <a:pt x="2877" y="1179"/>
                    <a:pt x="3533" y="756"/>
                    <a:pt x="3491" y="58"/>
                  </a:cubicBezTo>
                  <a:cubicBezTo>
                    <a:pt x="3441" y="18"/>
                    <a:pt x="3384" y="0"/>
                    <a:pt x="3321"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2" name="Google Shape;6592;p36"/>
            <p:cNvSpPr/>
            <p:nvPr/>
          </p:nvSpPr>
          <p:spPr>
            <a:xfrm>
              <a:off x="-2475025" y="3887900"/>
              <a:ext cx="118975" cy="96950"/>
            </a:xfrm>
            <a:custGeom>
              <a:rect b="b" l="l" r="r" t="t"/>
              <a:pathLst>
                <a:path extrusionOk="0" h="3878" w="4759">
                  <a:moveTo>
                    <a:pt x="2337" y="1"/>
                  </a:moveTo>
                  <a:cubicBezTo>
                    <a:pt x="1329" y="1"/>
                    <a:pt x="678" y="1172"/>
                    <a:pt x="550" y="1995"/>
                  </a:cubicBezTo>
                  <a:cubicBezTo>
                    <a:pt x="0" y="3010"/>
                    <a:pt x="867" y="3751"/>
                    <a:pt x="1883" y="3878"/>
                  </a:cubicBezTo>
                  <a:cubicBezTo>
                    <a:pt x="2665" y="3095"/>
                    <a:pt x="4759" y="1953"/>
                    <a:pt x="3215" y="832"/>
                  </a:cubicBezTo>
                  <a:cubicBezTo>
                    <a:pt x="2898" y="621"/>
                    <a:pt x="2961" y="346"/>
                    <a:pt x="2834" y="92"/>
                  </a:cubicBezTo>
                  <a:cubicBezTo>
                    <a:pt x="2660" y="29"/>
                    <a:pt x="2494" y="1"/>
                    <a:pt x="2337"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3" name="Google Shape;6593;p36"/>
            <p:cNvSpPr/>
            <p:nvPr/>
          </p:nvSpPr>
          <p:spPr>
            <a:xfrm>
              <a:off x="-1207650" y="3814575"/>
              <a:ext cx="107350" cy="83025"/>
            </a:xfrm>
            <a:custGeom>
              <a:rect b="b" l="l" r="r" t="t"/>
              <a:pathLst>
                <a:path extrusionOk="0" h="3321" w="4294">
                  <a:moveTo>
                    <a:pt x="2433" y="1"/>
                  </a:moveTo>
                  <a:lnTo>
                    <a:pt x="1883" y="275"/>
                  </a:lnTo>
                  <a:cubicBezTo>
                    <a:pt x="1967" y="1227"/>
                    <a:pt x="1037" y="1523"/>
                    <a:pt x="423" y="2031"/>
                  </a:cubicBezTo>
                  <a:cubicBezTo>
                    <a:pt x="0" y="2771"/>
                    <a:pt x="297" y="3194"/>
                    <a:pt x="1333" y="3321"/>
                  </a:cubicBezTo>
                  <a:cubicBezTo>
                    <a:pt x="3025" y="2665"/>
                    <a:pt x="2623" y="1227"/>
                    <a:pt x="4252" y="1121"/>
                  </a:cubicBezTo>
                  <a:lnTo>
                    <a:pt x="4294" y="783"/>
                  </a:lnTo>
                  <a:cubicBezTo>
                    <a:pt x="3955" y="22"/>
                    <a:pt x="3131" y="106"/>
                    <a:pt x="2433"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4" name="Google Shape;6594;p36"/>
            <p:cNvSpPr/>
            <p:nvPr/>
          </p:nvSpPr>
          <p:spPr>
            <a:xfrm>
              <a:off x="-1657600" y="3775075"/>
              <a:ext cx="115300" cy="89075"/>
            </a:xfrm>
            <a:custGeom>
              <a:rect b="b" l="l" r="r" t="t"/>
              <a:pathLst>
                <a:path extrusionOk="0" h="3563" w="4612">
                  <a:moveTo>
                    <a:pt x="3414" y="0"/>
                  </a:moveTo>
                  <a:cubicBezTo>
                    <a:pt x="2993" y="0"/>
                    <a:pt x="3192" y="1023"/>
                    <a:pt x="1840" y="1707"/>
                  </a:cubicBezTo>
                  <a:cubicBezTo>
                    <a:pt x="1883" y="2807"/>
                    <a:pt x="719" y="2575"/>
                    <a:pt x="0" y="2934"/>
                  </a:cubicBezTo>
                  <a:cubicBezTo>
                    <a:pt x="104" y="3374"/>
                    <a:pt x="451" y="3562"/>
                    <a:pt x="899" y="3562"/>
                  </a:cubicBezTo>
                  <a:cubicBezTo>
                    <a:pt x="2278" y="3562"/>
                    <a:pt x="4612" y="1777"/>
                    <a:pt x="3701" y="100"/>
                  </a:cubicBezTo>
                  <a:cubicBezTo>
                    <a:pt x="3579" y="31"/>
                    <a:pt x="3487" y="0"/>
                    <a:pt x="3414"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5" name="Google Shape;6595;p36"/>
            <p:cNvSpPr/>
            <p:nvPr/>
          </p:nvSpPr>
          <p:spPr>
            <a:xfrm>
              <a:off x="-2430100" y="3892350"/>
              <a:ext cx="79875" cy="94825"/>
            </a:xfrm>
            <a:custGeom>
              <a:rect b="b" l="l" r="r" t="t"/>
              <a:pathLst>
                <a:path extrusionOk="0" h="3793" w="3195">
                  <a:moveTo>
                    <a:pt x="1251" y="0"/>
                  </a:moveTo>
                  <a:cubicBezTo>
                    <a:pt x="1175" y="0"/>
                    <a:pt x="1096" y="7"/>
                    <a:pt x="1016" y="20"/>
                  </a:cubicBezTo>
                  <a:cubicBezTo>
                    <a:pt x="720" y="316"/>
                    <a:pt x="382" y="548"/>
                    <a:pt x="1185" y="760"/>
                  </a:cubicBezTo>
                  <a:cubicBezTo>
                    <a:pt x="2475" y="1162"/>
                    <a:pt x="1376" y="2684"/>
                    <a:pt x="530" y="3002"/>
                  </a:cubicBezTo>
                  <a:cubicBezTo>
                    <a:pt x="212" y="3065"/>
                    <a:pt x="1" y="3382"/>
                    <a:pt x="86" y="3700"/>
                  </a:cubicBezTo>
                  <a:cubicBezTo>
                    <a:pt x="287" y="3764"/>
                    <a:pt x="455" y="3793"/>
                    <a:pt x="600" y="3793"/>
                  </a:cubicBezTo>
                  <a:cubicBezTo>
                    <a:pt x="1354" y="3793"/>
                    <a:pt x="1459" y="3019"/>
                    <a:pt x="2116" y="2558"/>
                  </a:cubicBezTo>
                  <a:cubicBezTo>
                    <a:pt x="3194" y="1779"/>
                    <a:pt x="2538" y="0"/>
                    <a:pt x="1251"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6" name="Google Shape;6596;p36"/>
            <p:cNvSpPr/>
            <p:nvPr/>
          </p:nvSpPr>
          <p:spPr>
            <a:xfrm>
              <a:off x="-858675" y="3784450"/>
              <a:ext cx="124800" cy="72900"/>
            </a:xfrm>
            <a:custGeom>
              <a:rect b="b" l="l" r="r" t="t"/>
              <a:pathLst>
                <a:path extrusionOk="0" h="2916" w="4992">
                  <a:moveTo>
                    <a:pt x="4991" y="85"/>
                  </a:moveTo>
                  <a:lnTo>
                    <a:pt x="4991" y="85"/>
                  </a:lnTo>
                  <a:cubicBezTo>
                    <a:pt x="4590" y="233"/>
                    <a:pt x="3638" y="0"/>
                    <a:pt x="3553" y="529"/>
                  </a:cubicBezTo>
                  <a:cubicBezTo>
                    <a:pt x="3744" y="1523"/>
                    <a:pt x="2242" y="1142"/>
                    <a:pt x="1925" y="1840"/>
                  </a:cubicBezTo>
                  <a:cubicBezTo>
                    <a:pt x="1784" y="2210"/>
                    <a:pt x="1565" y="2322"/>
                    <a:pt x="1324" y="2322"/>
                  </a:cubicBezTo>
                  <a:cubicBezTo>
                    <a:pt x="952" y="2322"/>
                    <a:pt x="529" y="2056"/>
                    <a:pt x="260" y="2056"/>
                  </a:cubicBezTo>
                  <a:cubicBezTo>
                    <a:pt x="125" y="2056"/>
                    <a:pt x="30" y="2124"/>
                    <a:pt x="0" y="2326"/>
                  </a:cubicBezTo>
                  <a:cubicBezTo>
                    <a:pt x="340" y="2745"/>
                    <a:pt x="752" y="2916"/>
                    <a:pt x="1193" y="2916"/>
                  </a:cubicBezTo>
                  <a:cubicBezTo>
                    <a:pt x="2648" y="2916"/>
                    <a:pt x="4423" y="1058"/>
                    <a:pt x="4991" y="85"/>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7" name="Google Shape;6597;p36"/>
            <p:cNvSpPr/>
            <p:nvPr/>
          </p:nvSpPr>
          <p:spPr>
            <a:xfrm>
              <a:off x="-1715775" y="4022375"/>
              <a:ext cx="82525" cy="97300"/>
            </a:xfrm>
            <a:custGeom>
              <a:rect b="b" l="l" r="r" t="t"/>
              <a:pathLst>
                <a:path extrusionOk="0" h="3892" w="3301">
                  <a:moveTo>
                    <a:pt x="2164" y="1"/>
                  </a:moveTo>
                  <a:cubicBezTo>
                    <a:pt x="2076" y="1"/>
                    <a:pt x="2004" y="47"/>
                    <a:pt x="1968" y="191"/>
                  </a:cubicBezTo>
                  <a:cubicBezTo>
                    <a:pt x="1714" y="381"/>
                    <a:pt x="1545" y="677"/>
                    <a:pt x="1545" y="994"/>
                  </a:cubicBezTo>
                  <a:cubicBezTo>
                    <a:pt x="1376" y="1925"/>
                    <a:pt x="1" y="2411"/>
                    <a:pt x="530" y="3469"/>
                  </a:cubicBezTo>
                  <a:cubicBezTo>
                    <a:pt x="675" y="3736"/>
                    <a:pt x="995" y="3891"/>
                    <a:pt x="1306" y="3891"/>
                  </a:cubicBezTo>
                  <a:cubicBezTo>
                    <a:pt x="1536" y="3891"/>
                    <a:pt x="1760" y="3806"/>
                    <a:pt x="1904" y="3617"/>
                  </a:cubicBezTo>
                  <a:cubicBezTo>
                    <a:pt x="2179" y="2432"/>
                    <a:pt x="3300" y="1502"/>
                    <a:pt x="3258" y="233"/>
                  </a:cubicBezTo>
                  <a:lnTo>
                    <a:pt x="2708" y="148"/>
                  </a:lnTo>
                  <a:cubicBezTo>
                    <a:pt x="2698" y="150"/>
                    <a:pt x="2687" y="151"/>
                    <a:pt x="2676" y="151"/>
                  </a:cubicBezTo>
                  <a:cubicBezTo>
                    <a:pt x="2534" y="151"/>
                    <a:pt x="2323" y="1"/>
                    <a:pt x="2164"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8" name="Google Shape;6598;p36"/>
            <p:cNvSpPr/>
            <p:nvPr/>
          </p:nvSpPr>
          <p:spPr>
            <a:xfrm>
              <a:off x="-1209225" y="4031875"/>
              <a:ext cx="103650" cy="71425"/>
            </a:xfrm>
            <a:custGeom>
              <a:rect b="b" l="l" r="r" t="t"/>
              <a:pathLst>
                <a:path extrusionOk="0" h="2857" w="4146">
                  <a:moveTo>
                    <a:pt x="3786" y="1"/>
                  </a:moveTo>
                  <a:cubicBezTo>
                    <a:pt x="3046" y="85"/>
                    <a:pt x="2305" y="64"/>
                    <a:pt x="1586" y="128"/>
                  </a:cubicBezTo>
                  <a:lnTo>
                    <a:pt x="1015" y="593"/>
                  </a:lnTo>
                  <a:cubicBezTo>
                    <a:pt x="931" y="678"/>
                    <a:pt x="888" y="762"/>
                    <a:pt x="867" y="889"/>
                  </a:cubicBezTo>
                  <a:cubicBezTo>
                    <a:pt x="867" y="1460"/>
                    <a:pt x="0" y="1756"/>
                    <a:pt x="254" y="2412"/>
                  </a:cubicBezTo>
                  <a:cubicBezTo>
                    <a:pt x="536" y="2704"/>
                    <a:pt x="899" y="2857"/>
                    <a:pt x="1245" y="2857"/>
                  </a:cubicBezTo>
                  <a:cubicBezTo>
                    <a:pt x="1652" y="2857"/>
                    <a:pt x="2036" y="2646"/>
                    <a:pt x="2242" y="2200"/>
                  </a:cubicBezTo>
                  <a:cubicBezTo>
                    <a:pt x="2305" y="2031"/>
                    <a:pt x="2263" y="1862"/>
                    <a:pt x="2157" y="1756"/>
                  </a:cubicBezTo>
                  <a:cubicBezTo>
                    <a:pt x="2106" y="1735"/>
                    <a:pt x="2059" y="1725"/>
                    <a:pt x="2015" y="1725"/>
                  </a:cubicBezTo>
                  <a:cubicBezTo>
                    <a:pt x="1762" y="1725"/>
                    <a:pt x="1611" y="2027"/>
                    <a:pt x="1362" y="2027"/>
                  </a:cubicBezTo>
                  <a:cubicBezTo>
                    <a:pt x="1314" y="2027"/>
                    <a:pt x="1262" y="2016"/>
                    <a:pt x="1206" y="1989"/>
                  </a:cubicBezTo>
                  <a:cubicBezTo>
                    <a:pt x="1461" y="1559"/>
                    <a:pt x="1576" y="1366"/>
                    <a:pt x="1705" y="1366"/>
                  </a:cubicBezTo>
                  <a:cubicBezTo>
                    <a:pt x="1811" y="1366"/>
                    <a:pt x="1926" y="1497"/>
                    <a:pt x="2136" y="1735"/>
                  </a:cubicBezTo>
                  <a:cubicBezTo>
                    <a:pt x="2338" y="1823"/>
                    <a:pt x="2499" y="1859"/>
                    <a:pt x="2631" y="1859"/>
                  </a:cubicBezTo>
                  <a:cubicBezTo>
                    <a:pt x="3230" y="1859"/>
                    <a:pt x="3210" y="1093"/>
                    <a:pt x="3574" y="868"/>
                  </a:cubicBezTo>
                  <a:lnTo>
                    <a:pt x="3574" y="868"/>
                  </a:lnTo>
                  <a:cubicBezTo>
                    <a:pt x="3426" y="1079"/>
                    <a:pt x="3320" y="1291"/>
                    <a:pt x="3765" y="1418"/>
                  </a:cubicBezTo>
                  <a:cubicBezTo>
                    <a:pt x="3765" y="953"/>
                    <a:pt x="4145" y="487"/>
                    <a:pt x="3786"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9" name="Google Shape;6599;p36"/>
            <p:cNvSpPr/>
            <p:nvPr/>
          </p:nvSpPr>
          <p:spPr>
            <a:xfrm>
              <a:off x="-2402600" y="4013900"/>
              <a:ext cx="103125" cy="108950"/>
            </a:xfrm>
            <a:custGeom>
              <a:rect b="b" l="l" r="r" t="t"/>
              <a:pathLst>
                <a:path extrusionOk="0" h="4358" w="4125">
                  <a:moveTo>
                    <a:pt x="3258" y="1"/>
                  </a:moveTo>
                  <a:cubicBezTo>
                    <a:pt x="1883" y="720"/>
                    <a:pt x="826" y="1925"/>
                    <a:pt x="276" y="3385"/>
                  </a:cubicBezTo>
                  <a:cubicBezTo>
                    <a:pt x="635" y="3638"/>
                    <a:pt x="1" y="4188"/>
                    <a:pt x="656" y="4358"/>
                  </a:cubicBezTo>
                  <a:cubicBezTo>
                    <a:pt x="720" y="4315"/>
                    <a:pt x="741" y="4231"/>
                    <a:pt x="656" y="4188"/>
                  </a:cubicBezTo>
                  <a:cubicBezTo>
                    <a:pt x="635" y="2285"/>
                    <a:pt x="4125" y="1206"/>
                    <a:pt x="3258"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0" name="Google Shape;6600;p36"/>
            <p:cNvSpPr/>
            <p:nvPr/>
          </p:nvSpPr>
          <p:spPr>
            <a:xfrm>
              <a:off x="-2066325" y="3800825"/>
              <a:ext cx="83575" cy="106975"/>
            </a:xfrm>
            <a:custGeom>
              <a:rect b="b" l="l" r="r" t="t"/>
              <a:pathLst>
                <a:path extrusionOk="0" h="4279" w="3343">
                  <a:moveTo>
                    <a:pt x="1333" y="1"/>
                  </a:moveTo>
                  <a:lnTo>
                    <a:pt x="1333" y="22"/>
                  </a:lnTo>
                  <a:cubicBezTo>
                    <a:pt x="678" y="1333"/>
                    <a:pt x="1" y="2856"/>
                    <a:pt x="995" y="4188"/>
                  </a:cubicBezTo>
                  <a:cubicBezTo>
                    <a:pt x="1021" y="4179"/>
                    <a:pt x="1044" y="4174"/>
                    <a:pt x="1064" y="4174"/>
                  </a:cubicBezTo>
                  <a:cubicBezTo>
                    <a:pt x="1093" y="4174"/>
                    <a:pt x="1118" y="4185"/>
                    <a:pt x="1143" y="4209"/>
                  </a:cubicBezTo>
                  <a:cubicBezTo>
                    <a:pt x="1255" y="4257"/>
                    <a:pt x="1355" y="4278"/>
                    <a:pt x="1445" y="4278"/>
                  </a:cubicBezTo>
                  <a:cubicBezTo>
                    <a:pt x="2033" y="4278"/>
                    <a:pt x="2193" y="3371"/>
                    <a:pt x="2560" y="3004"/>
                  </a:cubicBezTo>
                  <a:cubicBezTo>
                    <a:pt x="2814" y="2581"/>
                    <a:pt x="3342" y="2200"/>
                    <a:pt x="3152" y="1650"/>
                  </a:cubicBezTo>
                  <a:cubicBezTo>
                    <a:pt x="2964" y="1253"/>
                    <a:pt x="3272" y="339"/>
                    <a:pt x="2645" y="339"/>
                  </a:cubicBezTo>
                  <a:cubicBezTo>
                    <a:pt x="2638" y="339"/>
                    <a:pt x="2631" y="339"/>
                    <a:pt x="2623" y="339"/>
                  </a:cubicBezTo>
                  <a:cubicBezTo>
                    <a:pt x="1777" y="1016"/>
                    <a:pt x="2285" y="2116"/>
                    <a:pt x="1629" y="2940"/>
                  </a:cubicBezTo>
                  <a:cubicBezTo>
                    <a:pt x="678" y="2010"/>
                    <a:pt x="3258" y="318"/>
                    <a:pt x="1333"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1" name="Google Shape;6601;p36"/>
            <p:cNvSpPr/>
            <p:nvPr/>
          </p:nvSpPr>
          <p:spPr>
            <a:xfrm>
              <a:off x="-2386200" y="4013900"/>
              <a:ext cx="131150" cy="123250"/>
            </a:xfrm>
            <a:custGeom>
              <a:rect b="b" l="l" r="r" t="t"/>
              <a:pathLst>
                <a:path extrusionOk="0" h="4930" w="5246">
                  <a:moveTo>
                    <a:pt x="4273" y="1"/>
                  </a:moveTo>
                  <a:cubicBezTo>
                    <a:pt x="4251" y="974"/>
                    <a:pt x="3702" y="1672"/>
                    <a:pt x="2708" y="2116"/>
                  </a:cubicBezTo>
                  <a:cubicBezTo>
                    <a:pt x="2517" y="2200"/>
                    <a:pt x="2390" y="2306"/>
                    <a:pt x="2433" y="2475"/>
                  </a:cubicBezTo>
                  <a:cubicBezTo>
                    <a:pt x="2644" y="3448"/>
                    <a:pt x="1142" y="3533"/>
                    <a:pt x="1079" y="4400"/>
                  </a:cubicBezTo>
                  <a:cubicBezTo>
                    <a:pt x="1079" y="4474"/>
                    <a:pt x="957" y="4521"/>
                    <a:pt x="809" y="4521"/>
                  </a:cubicBezTo>
                  <a:cubicBezTo>
                    <a:pt x="661" y="4521"/>
                    <a:pt x="487" y="4474"/>
                    <a:pt x="381" y="4358"/>
                  </a:cubicBezTo>
                  <a:cubicBezTo>
                    <a:pt x="430" y="4210"/>
                    <a:pt x="343" y="4184"/>
                    <a:pt x="233" y="4184"/>
                  </a:cubicBezTo>
                  <a:cubicBezTo>
                    <a:pt x="173" y="4184"/>
                    <a:pt x="107" y="4191"/>
                    <a:pt x="51" y="4191"/>
                  </a:cubicBezTo>
                  <a:cubicBezTo>
                    <a:pt x="33" y="4191"/>
                    <a:pt x="16" y="4191"/>
                    <a:pt x="0" y="4188"/>
                  </a:cubicBezTo>
                  <a:lnTo>
                    <a:pt x="0" y="4358"/>
                  </a:lnTo>
                  <a:cubicBezTo>
                    <a:pt x="211" y="4625"/>
                    <a:pt x="478" y="4929"/>
                    <a:pt x="770" y="4929"/>
                  </a:cubicBezTo>
                  <a:cubicBezTo>
                    <a:pt x="918" y="4929"/>
                    <a:pt x="1071" y="4852"/>
                    <a:pt x="1227" y="4654"/>
                  </a:cubicBezTo>
                  <a:cubicBezTo>
                    <a:pt x="1713" y="4061"/>
                    <a:pt x="2433" y="3638"/>
                    <a:pt x="2771" y="2983"/>
                  </a:cubicBezTo>
                  <a:cubicBezTo>
                    <a:pt x="3157" y="2175"/>
                    <a:pt x="3471" y="1892"/>
                    <a:pt x="4244" y="1892"/>
                  </a:cubicBezTo>
                  <a:cubicBezTo>
                    <a:pt x="4402" y="1892"/>
                    <a:pt x="4579" y="1904"/>
                    <a:pt x="4780" y="1925"/>
                  </a:cubicBezTo>
                  <a:cubicBezTo>
                    <a:pt x="5245" y="1164"/>
                    <a:pt x="4865" y="551"/>
                    <a:pt x="4273"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2" name="Google Shape;6602;p36"/>
            <p:cNvSpPr/>
            <p:nvPr/>
          </p:nvSpPr>
          <p:spPr>
            <a:xfrm>
              <a:off x="-1054850" y="3608375"/>
              <a:ext cx="98375" cy="83775"/>
            </a:xfrm>
            <a:custGeom>
              <a:rect b="b" l="l" r="r" t="t"/>
              <a:pathLst>
                <a:path extrusionOk="0" h="3351" w="3935">
                  <a:moveTo>
                    <a:pt x="3286" y="0"/>
                  </a:moveTo>
                  <a:cubicBezTo>
                    <a:pt x="3065" y="0"/>
                    <a:pt x="2878" y="122"/>
                    <a:pt x="2814" y="360"/>
                  </a:cubicBezTo>
                  <a:cubicBezTo>
                    <a:pt x="2602" y="1121"/>
                    <a:pt x="1820" y="1460"/>
                    <a:pt x="1545" y="2115"/>
                  </a:cubicBezTo>
                  <a:cubicBezTo>
                    <a:pt x="1312" y="2284"/>
                    <a:pt x="1058" y="2454"/>
                    <a:pt x="804" y="2581"/>
                  </a:cubicBezTo>
                  <a:cubicBezTo>
                    <a:pt x="402" y="2729"/>
                    <a:pt x="1" y="2855"/>
                    <a:pt x="64" y="3342"/>
                  </a:cubicBezTo>
                  <a:cubicBezTo>
                    <a:pt x="126" y="3347"/>
                    <a:pt x="187" y="3350"/>
                    <a:pt x="248" y="3350"/>
                  </a:cubicBezTo>
                  <a:cubicBezTo>
                    <a:pt x="1839" y="3350"/>
                    <a:pt x="3181" y="1540"/>
                    <a:pt x="3934" y="339"/>
                  </a:cubicBezTo>
                  <a:cubicBezTo>
                    <a:pt x="3738" y="111"/>
                    <a:pt x="3496" y="0"/>
                    <a:pt x="3286"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3" name="Google Shape;6603;p36"/>
            <p:cNvSpPr/>
            <p:nvPr/>
          </p:nvSpPr>
          <p:spPr>
            <a:xfrm>
              <a:off x="-2025025" y="3796425"/>
              <a:ext cx="88800" cy="110275"/>
            </a:xfrm>
            <a:custGeom>
              <a:rect b="b" l="l" r="r" t="t"/>
              <a:pathLst>
                <a:path extrusionOk="0" h="4411" w="3552">
                  <a:moveTo>
                    <a:pt x="889" y="1"/>
                  </a:moveTo>
                  <a:cubicBezTo>
                    <a:pt x="649" y="1"/>
                    <a:pt x="619" y="221"/>
                    <a:pt x="1162" y="663"/>
                  </a:cubicBezTo>
                  <a:cubicBezTo>
                    <a:pt x="1373" y="832"/>
                    <a:pt x="1310" y="1001"/>
                    <a:pt x="1141" y="1150"/>
                  </a:cubicBezTo>
                  <a:cubicBezTo>
                    <a:pt x="992" y="1678"/>
                    <a:pt x="1881" y="2186"/>
                    <a:pt x="1141" y="2588"/>
                  </a:cubicBezTo>
                  <a:cubicBezTo>
                    <a:pt x="770" y="2670"/>
                    <a:pt x="1" y="4411"/>
                    <a:pt x="696" y="4411"/>
                  </a:cubicBezTo>
                  <a:cubicBezTo>
                    <a:pt x="716" y="4411"/>
                    <a:pt x="737" y="4409"/>
                    <a:pt x="760" y="4406"/>
                  </a:cubicBezTo>
                  <a:cubicBezTo>
                    <a:pt x="3552" y="1477"/>
                    <a:pt x="1512" y="1"/>
                    <a:pt x="889"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4" name="Google Shape;6604;p36"/>
            <p:cNvSpPr/>
            <p:nvPr/>
          </p:nvSpPr>
          <p:spPr>
            <a:xfrm>
              <a:off x="-2743625" y="4091025"/>
              <a:ext cx="81975" cy="78875"/>
            </a:xfrm>
            <a:custGeom>
              <a:rect b="b" l="l" r="r" t="t"/>
              <a:pathLst>
                <a:path extrusionOk="0" h="3155" w="3279">
                  <a:moveTo>
                    <a:pt x="2655" y="0"/>
                  </a:moveTo>
                  <a:cubicBezTo>
                    <a:pt x="2457" y="0"/>
                    <a:pt x="2305" y="192"/>
                    <a:pt x="1967" y="638"/>
                  </a:cubicBezTo>
                  <a:cubicBezTo>
                    <a:pt x="1269" y="1463"/>
                    <a:pt x="127" y="2034"/>
                    <a:pt x="0" y="3155"/>
                  </a:cubicBezTo>
                  <a:cubicBezTo>
                    <a:pt x="1756" y="2943"/>
                    <a:pt x="2411" y="2119"/>
                    <a:pt x="3279" y="300"/>
                  </a:cubicBezTo>
                  <a:cubicBezTo>
                    <a:pt x="2979" y="109"/>
                    <a:pt x="2804" y="0"/>
                    <a:pt x="2655"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5" name="Google Shape;6605;p36"/>
            <p:cNvSpPr/>
            <p:nvPr/>
          </p:nvSpPr>
          <p:spPr>
            <a:xfrm>
              <a:off x="-1964275" y="3977375"/>
              <a:ext cx="102600" cy="85350"/>
            </a:xfrm>
            <a:custGeom>
              <a:rect b="b" l="l" r="r" t="t"/>
              <a:pathLst>
                <a:path extrusionOk="0" h="3414" w="4104">
                  <a:moveTo>
                    <a:pt x="3439" y="0"/>
                  </a:moveTo>
                  <a:cubicBezTo>
                    <a:pt x="3010" y="0"/>
                    <a:pt x="3012" y="466"/>
                    <a:pt x="2814" y="700"/>
                  </a:cubicBezTo>
                  <a:cubicBezTo>
                    <a:pt x="2665" y="1145"/>
                    <a:pt x="1946" y="1335"/>
                    <a:pt x="1925" y="1758"/>
                  </a:cubicBezTo>
                  <a:cubicBezTo>
                    <a:pt x="1862" y="2836"/>
                    <a:pt x="635" y="2562"/>
                    <a:pt x="1" y="3090"/>
                  </a:cubicBezTo>
                  <a:cubicBezTo>
                    <a:pt x="278" y="3316"/>
                    <a:pt x="585" y="3413"/>
                    <a:pt x="902" y="3413"/>
                  </a:cubicBezTo>
                  <a:cubicBezTo>
                    <a:pt x="2401" y="3413"/>
                    <a:pt x="4103" y="1232"/>
                    <a:pt x="3702" y="45"/>
                  </a:cubicBezTo>
                  <a:cubicBezTo>
                    <a:pt x="3599" y="14"/>
                    <a:pt x="3513" y="0"/>
                    <a:pt x="3439"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6" name="Google Shape;6606;p36"/>
            <p:cNvSpPr/>
            <p:nvPr/>
          </p:nvSpPr>
          <p:spPr>
            <a:xfrm>
              <a:off x="-2311650" y="3692450"/>
              <a:ext cx="94325" cy="88925"/>
            </a:xfrm>
            <a:custGeom>
              <a:rect b="b" l="l" r="r" t="t"/>
              <a:pathLst>
                <a:path extrusionOk="0" h="3557" w="3773">
                  <a:moveTo>
                    <a:pt x="3321" y="0"/>
                  </a:moveTo>
                  <a:lnTo>
                    <a:pt x="3321" y="0"/>
                  </a:lnTo>
                  <a:cubicBezTo>
                    <a:pt x="1354" y="550"/>
                    <a:pt x="3109" y="2411"/>
                    <a:pt x="910" y="2749"/>
                  </a:cubicBezTo>
                  <a:cubicBezTo>
                    <a:pt x="635" y="2961"/>
                    <a:pt x="43" y="2686"/>
                    <a:pt x="0" y="3215"/>
                  </a:cubicBezTo>
                  <a:cubicBezTo>
                    <a:pt x="318" y="3453"/>
                    <a:pt x="646" y="3557"/>
                    <a:pt x="967" y="3557"/>
                  </a:cubicBezTo>
                  <a:cubicBezTo>
                    <a:pt x="2441" y="3557"/>
                    <a:pt x="3772" y="1372"/>
                    <a:pt x="3321"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7" name="Google Shape;6607;p36"/>
            <p:cNvSpPr/>
            <p:nvPr/>
          </p:nvSpPr>
          <p:spPr>
            <a:xfrm>
              <a:off x="-1678225" y="3763825"/>
              <a:ext cx="87800" cy="86200"/>
            </a:xfrm>
            <a:custGeom>
              <a:rect b="b" l="l" r="r" t="t"/>
              <a:pathLst>
                <a:path extrusionOk="0" h="3448" w="3512">
                  <a:moveTo>
                    <a:pt x="2538" y="0"/>
                  </a:moveTo>
                  <a:lnTo>
                    <a:pt x="2538" y="0"/>
                  </a:lnTo>
                  <a:cubicBezTo>
                    <a:pt x="2010" y="360"/>
                    <a:pt x="1777" y="1037"/>
                    <a:pt x="1016" y="1163"/>
                  </a:cubicBezTo>
                  <a:cubicBezTo>
                    <a:pt x="614" y="1375"/>
                    <a:pt x="550" y="1819"/>
                    <a:pt x="275" y="2136"/>
                  </a:cubicBezTo>
                  <a:cubicBezTo>
                    <a:pt x="0" y="2454"/>
                    <a:pt x="297" y="3448"/>
                    <a:pt x="783" y="3448"/>
                  </a:cubicBezTo>
                  <a:cubicBezTo>
                    <a:pt x="1756" y="3384"/>
                    <a:pt x="3088" y="3363"/>
                    <a:pt x="2708" y="2157"/>
                  </a:cubicBezTo>
                  <a:lnTo>
                    <a:pt x="2581" y="2115"/>
                  </a:lnTo>
                  <a:cubicBezTo>
                    <a:pt x="2242" y="2263"/>
                    <a:pt x="2306" y="2644"/>
                    <a:pt x="2010" y="2792"/>
                  </a:cubicBezTo>
                  <a:cubicBezTo>
                    <a:pt x="1919" y="2832"/>
                    <a:pt x="1780" y="2858"/>
                    <a:pt x="1669" y="2858"/>
                  </a:cubicBezTo>
                  <a:cubicBezTo>
                    <a:pt x="1547" y="2858"/>
                    <a:pt x="1458" y="2827"/>
                    <a:pt x="1502" y="2750"/>
                  </a:cubicBezTo>
                  <a:cubicBezTo>
                    <a:pt x="1735" y="2390"/>
                    <a:pt x="1291" y="1798"/>
                    <a:pt x="2010" y="1629"/>
                  </a:cubicBezTo>
                  <a:cubicBezTo>
                    <a:pt x="2581" y="1396"/>
                    <a:pt x="3511" y="296"/>
                    <a:pt x="2538"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8" name="Google Shape;6608;p36"/>
            <p:cNvSpPr/>
            <p:nvPr/>
          </p:nvSpPr>
          <p:spPr>
            <a:xfrm>
              <a:off x="-2786250" y="4057250"/>
              <a:ext cx="89275" cy="103275"/>
            </a:xfrm>
            <a:custGeom>
              <a:rect b="b" l="l" r="r" t="t"/>
              <a:pathLst>
                <a:path extrusionOk="0" h="4131" w="3571">
                  <a:moveTo>
                    <a:pt x="3320" y="1"/>
                  </a:moveTo>
                  <a:cubicBezTo>
                    <a:pt x="3281" y="1"/>
                    <a:pt x="3236" y="14"/>
                    <a:pt x="3186" y="43"/>
                  </a:cubicBezTo>
                  <a:cubicBezTo>
                    <a:pt x="1875" y="297"/>
                    <a:pt x="902" y="1799"/>
                    <a:pt x="500" y="2941"/>
                  </a:cubicBezTo>
                  <a:cubicBezTo>
                    <a:pt x="0" y="3367"/>
                    <a:pt x="808" y="4130"/>
                    <a:pt x="1326" y="4130"/>
                  </a:cubicBezTo>
                  <a:cubicBezTo>
                    <a:pt x="1553" y="4130"/>
                    <a:pt x="1725" y="3983"/>
                    <a:pt x="1705" y="3596"/>
                  </a:cubicBezTo>
                  <a:cubicBezTo>
                    <a:pt x="1748" y="3195"/>
                    <a:pt x="1134" y="2793"/>
                    <a:pt x="1473" y="2454"/>
                  </a:cubicBezTo>
                  <a:cubicBezTo>
                    <a:pt x="2107" y="1862"/>
                    <a:pt x="2424" y="1016"/>
                    <a:pt x="3334" y="614"/>
                  </a:cubicBezTo>
                  <a:cubicBezTo>
                    <a:pt x="3570" y="487"/>
                    <a:pt x="3557" y="1"/>
                    <a:pt x="3320"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9" name="Google Shape;6609;p36"/>
            <p:cNvSpPr/>
            <p:nvPr/>
          </p:nvSpPr>
          <p:spPr>
            <a:xfrm>
              <a:off x="-1699900" y="4050150"/>
              <a:ext cx="94675" cy="82875"/>
            </a:xfrm>
            <a:custGeom>
              <a:rect b="b" l="l" r="r" t="t"/>
              <a:pathLst>
                <a:path extrusionOk="0" h="3315" w="3787">
                  <a:moveTo>
                    <a:pt x="2841" y="0"/>
                  </a:moveTo>
                  <a:cubicBezTo>
                    <a:pt x="2127" y="0"/>
                    <a:pt x="1428" y="2279"/>
                    <a:pt x="952" y="2590"/>
                  </a:cubicBezTo>
                  <a:cubicBezTo>
                    <a:pt x="719" y="2759"/>
                    <a:pt x="0" y="2611"/>
                    <a:pt x="402" y="3225"/>
                  </a:cubicBezTo>
                  <a:cubicBezTo>
                    <a:pt x="528" y="3288"/>
                    <a:pt x="645" y="3315"/>
                    <a:pt x="756" y="3315"/>
                  </a:cubicBezTo>
                  <a:cubicBezTo>
                    <a:pt x="1391" y="3315"/>
                    <a:pt x="1814" y="2413"/>
                    <a:pt x="2390" y="2125"/>
                  </a:cubicBezTo>
                  <a:cubicBezTo>
                    <a:pt x="2919" y="1596"/>
                    <a:pt x="3786" y="1089"/>
                    <a:pt x="3173" y="179"/>
                  </a:cubicBezTo>
                  <a:cubicBezTo>
                    <a:pt x="3062" y="55"/>
                    <a:pt x="2952" y="0"/>
                    <a:pt x="2841"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0" name="Google Shape;6610;p36"/>
            <p:cNvSpPr/>
            <p:nvPr/>
          </p:nvSpPr>
          <p:spPr>
            <a:xfrm>
              <a:off x="-2789625" y="3788150"/>
              <a:ext cx="65050" cy="96625"/>
            </a:xfrm>
            <a:custGeom>
              <a:rect b="b" l="l" r="r" t="t"/>
              <a:pathLst>
                <a:path extrusionOk="0" h="3865" w="2602">
                  <a:moveTo>
                    <a:pt x="1840" y="0"/>
                  </a:moveTo>
                  <a:lnTo>
                    <a:pt x="1840" y="0"/>
                  </a:lnTo>
                  <a:cubicBezTo>
                    <a:pt x="1312" y="1481"/>
                    <a:pt x="1502" y="2813"/>
                    <a:pt x="0" y="3849"/>
                  </a:cubicBezTo>
                  <a:cubicBezTo>
                    <a:pt x="99" y="3859"/>
                    <a:pt x="189" y="3864"/>
                    <a:pt x="273" y="3864"/>
                  </a:cubicBezTo>
                  <a:cubicBezTo>
                    <a:pt x="1228" y="3864"/>
                    <a:pt x="1253" y="3226"/>
                    <a:pt x="1798" y="2623"/>
                  </a:cubicBezTo>
                  <a:cubicBezTo>
                    <a:pt x="2602" y="2073"/>
                    <a:pt x="2559" y="719"/>
                    <a:pt x="1840"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1" name="Google Shape;6611;p36"/>
            <p:cNvSpPr/>
            <p:nvPr/>
          </p:nvSpPr>
          <p:spPr>
            <a:xfrm>
              <a:off x="-1955800" y="3959800"/>
              <a:ext cx="84075" cy="62725"/>
            </a:xfrm>
            <a:custGeom>
              <a:rect b="b" l="l" r="r" t="t"/>
              <a:pathLst>
                <a:path extrusionOk="0" h="2509" w="3363">
                  <a:moveTo>
                    <a:pt x="2039" y="1"/>
                  </a:moveTo>
                  <a:cubicBezTo>
                    <a:pt x="1810" y="1"/>
                    <a:pt x="1590" y="17"/>
                    <a:pt x="1417" y="29"/>
                  </a:cubicBezTo>
                  <a:cubicBezTo>
                    <a:pt x="1840" y="1361"/>
                    <a:pt x="0" y="1425"/>
                    <a:pt x="402" y="2228"/>
                  </a:cubicBezTo>
                  <a:cubicBezTo>
                    <a:pt x="582" y="2430"/>
                    <a:pt x="773" y="2509"/>
                    <a:pt x="968" y="2509"/>
                  </a:cubicBezTo>
                  <a:cubicBezTo>
                    <a:pt x="1551" y="2509"/>
                    <a:pt x="2173" y="1800"/>
                    <a:pt x="2665" y="1530"/>
                  </a:cubicBezTo>
                  <a:cubicBezTo>
                    <a:pt x="2897" y="1277"/>
                    <a:pt x="2771" y="748"/>
                    <a:pt x="3363" y="748"/>
                  </a:cubicBezTo>
                  <a:cubicBezTo>
                    <a:pt x="3332" y="117"/>
                    <a:pt x="2652" y="1"/>
                    <a:pt x="2039"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2" name="Google Shape;6612;p36"/>
            <p:cNvSpPr/>
            <p:nvPr/>
          </p:nvSpPr>
          <p:spPr>
            <a:xfrm>
              <a:off x="-2043050" y="3795025"/>
              <a:ext cx="43900" cy="86200"/>
            </a:xfrm>
            <a:custGeom>
              <a:rect b="b" l="l" r="r" t="t"/>
              <a:pathLst>
                <a:path extrusionOk="0" h="3448" w="1756">
                  <a:moveTo>
                    <a:pt x="741" y="0"/>
                  </a:moveTo>
                  <a:cubicBezTo>
                    <a:pt x="587" y="0"/>
                    <a:pt x="455" y="42"/>
                    <a:pt x="402" y="233"/>
                  </a:cubicBezTo>
                  <a:cubicBezTo>
                    <a:pt x="1756" y="867"/>
                    <a:pt x="0" y="1840"/>
                    <a:pt x="212" y="2771"/>
                  </a:cubicBezTo>
                  <a:cubicBezTo>
                    <a:pt x="233" y="3045"/>
                    <a:pt x="64" y="3426"/>
                    <a:pt x="593" y="3447"/>
                  </a:cubicBezTo>
                  <a:cubicBezTo>
                    <a:pt x="1692" y="3405"/>
                    <a:pt x="1142" y="1375"/>
                    <a:pt x="1692" y="571"/>
                  </a:cubicBezTo>
                  <a:cubicBezTo>
                    <a:pt x="1354" y="486"/>
                    <a:pt x="1523" y="106"/>
                    <a:pt x="1206" y="21"/>
                  </a:cubicBezTo>
                  <a:cubicBezTo>
                    <a:pt x="1178" y="25"/>
                    <a:pt x="1149" y="27"/>
                    <a:pt x="1119" y="27"/>
                  </a:cubicBezTo>
                  <a:cubicBezTo>
                    <a:pt x="999" y="27"/>
                    <a:pt x="863" y="0"/>
                    <a:pt x="741"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3" name="Google Shape;6613;p36"/>
            <p:cNvSpPr/>
            <p:nvPr/>
          </p:nvSpPr>
          <p:spPr>
            <a:xfrm>
              <a:off x="-1207125" y="3842325"/>
              <a:ext cx="99900" cy="81125"/>
            </a:xfrm>
            <a:custGeom>
              <a:rect b="b" l="l" r="r" t="t"/>
              <a:pathLst>
                <a:path extrusionOk="0" h="3245" w="3996">
                  <a:moveTo>
                    <a:pt x="3626" y="1"/>
                  </a:moveTo>
                  <a:cubicBezTo>
                    <a:pt x="3227" y="1"/>
                    <a:pt x="2608" y="447"/>
                    <a:pt x="2813" y="857"/>
                  </a:cubicBezTo>
                  <a:cubicBezTo>
                    <a:pt x="2708" y="1788"/>
                    <a:pt x="614" y="2253"/>
                    <a:pt x="1" y="3057"/>
                  </a:cubicBezTo>
                  <a:cubicBezTo>
                    <a:pt x="184" y="3187"/>
                    <a:pt x="386" y="3245"/>
                    <a:pt x="600" y="3245"/>
                  </a:cubicBezTo>
                  <a:cubicBezTo>
                    <a:pt x="1841" y="3245"/>
                    <a:pt x="3462" y="1307"/>
                    <a:pt x="3913" y="477"/>
                  </a:cubicBezTo>
                  <a:cubicBezTo>
                    <a:pt x="3995" y="133"/>
                    <a:pt x="3843" y="1"/>
                    <a:pt x="3626"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4" name="Google Shape;6614;p36"/>
            <p:cNvSpPr/>
            <p:nvPr/>
          </p:nvSpPr>
          <p:spPr>
            <a:xfrm>
              <a:off x="-1440825" y="3903950"/>
              <a:ext cx="90450" cy="87775"/>
            </a:xfrm>
            <a:custGeom>
              <a:rect b="b" l="l" r="r" t="t"/>
              <a:pathLst>
                <a:path extrusionOk="0" h="3511" w="3618">
                  <a:moveTo>
                    <a:pt x="3045" y="1"/>
                  </a:moveTo>
                  <a:cubicBezTo>
                    <a:pt x="2929" y="1"/>
                    <a:pt x="2820" y="50"/>
                    <a:pt x="2750" y="169"/>
                  </a:cubicBezTo>
                  <a:cubicBezTo>
                    <a:pt x="2390" y="740"/>
                    <a:pt x="3152" y="1607"/>
                    <a:pt x="2221" y="1755"/>
                  </a:cubicBezTo>
                  <a:cubicBezTo>
                    <a:pt x="1735" y="2178"/>
                    <a:pt x="1" y="2728"/>
                    <a:pt x="1016" y="3511"/>
                  </a:cubicBezTo>
                  <a:cubicBezTo>
                    <a:pt x="1798" y="2876"/>
                    <a:pt x="3575" y="2601"/>
                    <a:pt x="3427" y="1396"/>
                  </a:cubicBezTo>
                  <a:cubicBezTo>
                    <a:pt x="3617" y="1078"/>
                    <a:pt x="3427" y="740"/>
                    <a:pt x="3554" y="444"/>
                  </a:cubicBezTo>
                  <a:cubicBezTo>
                    <a:pt x="3540" y="203"/>
                    <a:pt x="3279" y="1"/>
                    <a:pt x="3045"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5" name="Google Shape;6615;p36"/>
            <p:cNvSpPr/>
            <p:nvPr/>
          </p:nvSpPr>
          <p:spPr>
            <a:xfrm>
              <a:off x="-2317450" y="3668875"/>
              <a:ext cx="96225" cy="98400"/>
            </a:xfrm>
            <a:custGeom>
              <a:rect b="b" l="l" r="r" t="t"/>
              <a:pathLst>
                <a:path extrusionOk="0" h="3936" w="3849">
                  <a:moveTo>
                    <a:pt x="1791" y="0"/>
                  </a:moveTo>
                  <a:cubicBezTo>
                    <a:pt x="1353" y="0"/>
                    <a:pt x="906" y="63"/>
                    <a:pt x="825" y="457"/>
                  </a:cubicBezTo>
                  <a:cubicBezTo>
                    <a:pt x="1163" y="1091"/>
                    <a:pt x="359" y="1683"/>
                    <a:pt x="867" y="2275"/>
                  </a:cubicBezTo>
                  <a:cubicBezTo>
                    <a:pt x="874" y="2276"/>
                    <a:pt x="881" y="2276"/>
                    <a:pt x="888" y="2276"/>
                  </a:cubicBezTo>
                  <a:cubicBezTo>
                    <a:pt x="1665" y="2276"/>
                    <a:pt x="1339" y="1130"/>
                    <a:pt x="2051" y="795"/>
                  </a:cubicBezTo>
                  <a:lnTo>
                    <a:pt x="2051" y="795"/>
                  </a:lnTo>
                  <a:cubicBezTo>
                    <a:pt x="2013" y="1637"/>
                    <a:pt x="1854" y="3241"/>
                    <a:pt x="805" y="3241"/>
                  </a:cubicBezTo>
                  <a:cubicBezTo>
                    <a:pt x="695" y="3241"/>
                    <a:pt x="575" y="3223"/>
                    <a:pt x="444" y="3185"/>
                  </a:cubicBezTo>
                  <a:lnTo>
                    <a:pt x="444" y="3185"/>
                  </a:lnTo>
                  <a:cubicBezTo>
                    <a:pt x="1" y="3642"/>
                    <a:pt x="446" y="3936"/>
                    <a:pt x="907" y="3936"/>
                  </a:cubicBezTo>
                  <a:cubicBezTo>
                    <a:pt x="1151" y="3936"/>
                    <a:pt x="1398" y="3854"/>
                    <a:pt x="1523" y="3671"/>
                  </a:cubicBezTo>
                  <a:cubicBezTo>
                    <a:pt x="2009" y="3523"/>
                    <a:pt x="2284" y="3121"/>
                    <a:pt x="2643" y="2868"/>
                  </a:cubicBezTo>
                  <a:lnTo>
                    <a:pt x="2643" y="2550"/>
                  </a:lnTo>
                  <a:cubicBezTo>
                    <a:pt x="1671" y="1958"/>
                    <a:pt x="3849" y="1556"/>
                    <a:pt x="2453" y="12"/>
                  </a:cubicBezTo>
                  <a:lnTo>
                    <a:pt x="2453" y="12"/>
                  </a:lnTo>
                  <a:cubicBezTo>
                    <a:pt x="2425" y="14"/>
                    <a:pt x="2395" y="14"/>
                    <a:pt x="2363" y="14"/>
                  </a:cubicBezTo>
                  <a:cubicBezTo>
                    <a:pt x="2200" y="14"/>
                    <a:pt x="1997" y="0"/>
                    <a:pt x="1791"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6" name="Google Shape;6616;p36"/>
            <p:cNvSpPr/>
            <p:nvPr/>
          </p:nvSpPr>
          <p:spPr>
            <a:xfrm>
              <a:off x="-2754200" y="4058850"/>
              <a:ext cx="89900" cy="74375"/>
            </a:xfrm>
            <a:custGeom>
              <a:rect b="b" l="l" r="r" t="t"/>
              <a:pathLst>
                <a:path extrusionOk="0" h="2975" w="3596">
                  <a:moveTo>
                    <a:pt x="2052" y="0"/>
                  </a:moveTo>
                  <a:lnTo>
                    <a:pt x="2052" y="0"/>
                  </a:lnTo>
                  <a:cubicBezTo>
                    <a:pt x="2094" y="170"/>
                    <a:pt x="2115" y="339"/>
                    <a:pt x="1904" y="445"/>
                  </a:cubicBezTo>
                  <a:cubicBezTo>
                    <a:pt x="1333" y="762"/>
                    <a:pt x="0" y="2496"/>
                    <a:pt x="698" y="2919"/>
                  </a:cubicBezTo>
                  <a:cubicBezTo>
                    <a:pt x="785" y="2957"/>
                    <a:pt x="864" y="2974"/>
                    <a:pt x="936" y="2974"/>
                  </a:cubicBezTo>
                  <a:cubicBezTo>
                    <a:pt x="1184" y="2974"/>
                    <a:pt x="1360" y="2782"/>
                    <a:pt x="1523" y="2602"/>
                  </a:cubicBezTo>
                  <a:cubicBezTo>
                    <a:pt x="1988" y="1671"/>
                    <a:pt x="2919" y="1164"/>
                    <a:pt x="3596" y="445"/>
                  </a:cubicBezTo>
                  <a:cubicBezTo>
                    <a:pt x="3543" y="127"/>
                    <a:pt x="3268" y="80"/>
                    <a:pt x="2951" y="80"/>
                  </a:cubicBezTo>
                  <a:cubicBezTo>
                    <a:pt x="2815" y="80"/>
                    <a:pt x="2671" y="89"/>
                    <a:pt x="2534" y="89"/>
                  </a:cubicBezTo>
                  <a:cubicBezTo>
                    <a:pt x="2351" y="89"/>
                    <a:pt x="2179" y="73"/>
                    <a:pt x="2052"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7" name="Google Shape;6617;p36"/>
            <p:cNvSpPr/>
            <p:nvPr/>
          </p:nvSpPr>
          <p:spPr>
            <a:xfrm>
              <a:off x="-1445700" y="3896300"/>
              <a:ext cx="88975" cy="104875"/>
            </a:xfrm>
            <a:custGeom>
              <a:rect b="b" l="l" r="r" t="t"/>
              <a:pathLst>
                <a:path extrusionOk="0" h="4195" w="3559">
                  <a:moveTo>
                    <a:pt x="2453" y="1"/>
                  </a:moveTo>
                  <a:cubicBezTo>
                    <a:pt x="2421" y="1"/>
                    <a:pt x="2387" y="4"/>
                    <a:pt x="2353" y="10"/>
                  </a:cubicBezTo>
                  <a:cubicBezTo>
                    <a:pt x="2036" y="263"/>
                    <a:pt x="1697" y="454"/>
                    <a:pt x="1316" y="581"/>
                  </a:cubicBezTo>
                  <a:cubicBezTo>
                    <a:pt x="1278" y="1166"/>
                    <a:pt x="1545" y="1268"/>
                    <a:pt x="1822" y="1268"/>
                  </a:cubicBezTo>
                  <a:cubicBezTo>
                    <a:pt x="1970" y="1268"/>
                    <a:pt x="2120" y="1239"/>
                    <a:pt x="2229" y="1239"/>
                  </a:cubicBezTo>
                  <a:cubicBezTo>
                    <a:pt x="2366" y="1239"/>
                    <a:pt x="2436" y="1285"/>
                    <a:pt x="2353" y="1490"/>
                  </a:cubicBezTo>
                  <a:cubicBezTo>
                    <a:pt x="1972" y="2273"/>
                    <a:pt x="724" y="2357"/>
                    <a:pt x="534" y="3288"/>
                  </a:cubicBezTo>
                  <a:cubicBezTo>
                    <a:pt x="1" y="3751"/>
                    <a:pt x="212" y="4195"/>
                    <a:pt x="588" y="4195"/>
                  </a:cubicBezTo>
                  <a:cubicBezTo>
                    <a:pt x="778" y="4195"/>
                    <a:pt x="1011" y="4080"/>
                    <a:pt x="1211" y="3795"/>
                  </a:cubicBezTo>
                  <a:cubicBezTo>
                    <a:pt x="640" y="2865"/>
                    <a:pt x="2120" y="2759"/>
                    <a:pt x="2501" y="2167"/>
                  </a:cubicBezTo>
                  <a:cubicBezTo>
                    <a:pt x="3558" y="1977"/>
                    <a:pt x="2459" y="771"/>
                    <a:pt x="3241" y="285"/>
                  </a:cubicBezTo>
                  <a:cubicBezTo>
                    <a:pt x="2954" y="246"/>
                    <a:pt x="2754" y="1"/>
                    <a:pt x="2453"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8" name="Google Shape;6618;p36"/>
            <p:cNvSpPr/>
            <p:nvPr/>
          </p:nvSpPr>
          <p:spPr>
            <a:xfrm>
              <a:off x="-2068950" y="3801350"/>
              <a:ext cx="38075" cy="101025"/>
            </a:xfrm>
            <a:custGeom>
              <a:rect b="b" l="l" r="r" t="t"/>
              <a:pathLst>
                <a:path extrusionOk="0" h="4041" w="1523">
                  <a:moveTo>
                    <a:pt x="1438" y="1"/>
                  </a:moveTo>
                  <a:cubicBezTo>
                    <a:pt x="317" y="466"/>
                    <a:pt x="571" y="1629"/>
                    <a:pt x="148" y="2496"/>
                  </a:cubicBezTo>
                  <a:cubicBezTo>
                    <a:pt x="381" y="3025"/>
                    <a:pt x="0" y="3829"/>
                    <a:pt x="1015" y="4040"/>
                  </a:cubicBezTo>
                  <a:cubicBezTo>
                    <a:pt x="1332" y="3998"/>
                    <a:pt x="1311" y="3892"/>
                    <a:pt x="1184" y="3660"/>
                  </a:cubicBezTo>
                  <a:cubicBezTo>
                    <a:pt x="190" y="2412"/>
                    <a:pt x="1523" y="1270"/>
                    <a:pt x="1438"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9" name="Google Shape;6619;p36"/>
            <p:cNvSpPr/>
            <p:nvPr/>
          </p:nvSpPr>
          <p:spPr>
            <a:xfrm>
              <a:off x="-1966375" y="3961950"/>
              <a:ext cx="61350" cy="83775"/>
            </a:xfrm>
            <a:custGeom>
              <a:rect b="b" l="l" r="r" t="t"/>
              <a:pathLst>
                <a:path extrusionOk="0" h="3351" w="2454">
                  <a:moveTo>
                    <a:pt x="1687" y="0"/>
                  </a:moveTo>
                  <a:cubicBezTo>
                    <a:pt x="1476" y="0"/>
                    <a:pt x="1240" y="400"/>
                    <a:pt x="1036" y="493"/>
                  </a:cubicBezTo>
                  <a:cubicBezTo>
                    <a:pt x="1142" y="1064"/>
                    <a:pt x="656" y="1381"/>
                    <a:pt x="317" y="1762"/>
                  </a:cubicBezTo>
                  <a:cubicBezTo>
                    <a:pt x="0" y="2290"/>
                    <a:pt x="402" y="2734"/>
                    <a:pt x="571" y="3179"/>
                  </a:cubicBezTo>
                  <a:cubicBezTo>
                    <a:pt x="615" y="3310"/>
                    <a:pt x="743" y="3351"/>
                    <a:pt x="892" y="3351"/>
                  </a:cubicBezTo>
                  <a:cubicBezTo>
                    <a:pt x="1032" y="3351"/>
                    <a:pt x="1189" y="3315"/>
                    <a:pt x="1311" y="3284"/>
                  </a:cubicBezTo>
                  <a:cubicBezTo>
                    <a:pt x="1967" y="3136"/>
                    <a:pt x="1565" y="2586"/>
                    <a:pt x="1777" y="2269"/>
                  </a:cubicBezTo>
                  <a:lnTo>
                    <a:pt x="1777" y="2269"/>
                  </a:lnTo>
                  <a:cubicBezTo>
                    <a:pt x="1701" y="2283"/>
                    <a:pt x="1629" y="2289"/>
                    <a:pt x="1560" y="2289"/>
                  </a:cubicBezTo>
                  <a:cubicBezTo>
                    <a:pt x="901" y="2289"/>
                    <a:pt x="610" y="1691"/>
                    <a:pt x="1396" y="1423"/>
                  </a:cubicBezTo>
                  <a:cubicBezTo>
                    <a:pt x="2453" y="1127"/>
                    <a:pt x="2136" y="598"/>
                    <a:pt x="1777" y="27"/>
                  </a:cubicBezTo>
                  <a:cubicBezTo>
                    <a:pt x="1747" y="9"/>
                    <a:pt x="1717" y="0"/>
                    <a:pt x="1687"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0" name="Google Shape;6620;p36"/>
            <p:cNvSpPr/>
            <p:nvPr/>
          </p:nvSpPr>
          <p:spPr>
            <a:xfrm>
              <a:off x="-2808675" y="3778450"/>
              <a:ext cx="49750" cy="85475"/>
            </a:xfrm>
            <a:custGeom>
              <a:rect b="b" l="l" r="r" t="t"/>
              <a:pathLst>
                <a:path extrusionOk="0" h="3419" w="1990">
                  <a:moveTo>
                    <a:pt x="1208" y="0"/>
                  </a:moveTo>
                  <a:cubicBezTo>
                    <a:pt x="771" y="0"/>
                    <a:pt x="203" y="848"/>
                    <a:pt x="170" y="1213"/>
                  </a:cubicBezTo>
                  <a:cubicBezTo>
                    <a:pt x="149" y="1572"/>
                    <a:pt x="86" y="1932"/>
                    <a:pt x="276" y="2270"/>
                  </a:cubicBezTo>
                  <a:cubicBezTo>
                    <a:pt x="377" y="2317"/>
                    <a:pt x="456" y="2337"/>
                    <a:pt x="519" y="2337"/>
                  </a:cubicBezTo>
                  <a:cubicBezTo>
                    <a:pt x="852" y="2337"/>
                    <a:pt x="738" y="1784"/>
                    <a:pt x="1058" y="1784"/>
                  </a:cubicBezTo>
                  <a:cubicBezTo>
                    <a:pt x="1376" y="3412"/>
                    <a:pt x="191" y="2440"/>
                    <a:pt x="1" y="3137"/>
                  </a:cubicBezTo>
                  <a:cubicBezTo>
                    <a:pt x="170" y="3351"/>
                    <a:pt x="359" y="3419"/>
                    <a:pt x="551" y="3419"/>
                  </a:cubicBezTo>
                  <a:cubicBezTo>
                    <a:pt x="816" y="3419"/>
                    <a:pt x="1089" y="3292"/>
                    <a:pt x="1333" y="3243"/>
                  </a:cubicBezTo>
                  <a:cubicBezTo>
                    <a:pt x="1989" y="3095"/>
                    <a:pt x="1672" y="1551"/>
                    <a:pt x="1460" y="1086"/>
                  </a:cubicBezTo>
                  <a:cubicBezTo>
                    <a:pt x="1249" y="832"/>
                    <a:pt x="1270" y="452"/>
                    <a:pt x="1524" y="219"/>
                  </a:cubicBezTo>
                  <a:cubicBezTo>
                    <a:pt x="1437" y="64"/>
                    <a:pt x="1327" y="0"/>
                    <a:pt x="1208"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1" name="Google Shape;6621;p36"/>
            <p:cNvSpPr/>
            <p:nvPr/>
          </p:nvSpPr>
          <p:spPr>
            <a:xfrm>
              <a:off x="-1088675" y="3593575"/>
              <a:ext cx="68750" cy="87825"/>
            </a:xfrm>
            <a:custGeom>
              <a:rect b="b" l="l" r="r" t="t"/>
              <a:pathLst>
                <a:path extrusionOk="0" h="3513" w="2750">
                  <a:moveTo>
                    <a:pt x="2580" y="0"/>
                  </a:moveTo>
                  <a:lnTo>
                    <a:pt x="2580" y="0"/>
                  </a:lnTo>
                  <a:cubicBezTo>
                    <a:pt x="1544" y="64"/>
                    <a:pt x="635" y="1481"/>
                    <a:pt x="317" y="2369"/>
                  </a:cubicBezTo>
                  <a:cubicBezTo>
                    <a:pt x="0" y="2813"/>
                    <a:pt x="317" y="3194"/>
                    <a:pt x="677" y="3490"/>
                  </a:cubicBezTo>
                  <a:cubicBezTo>
                    <a:pt x="793" y="3505"/>
                    <a:pt x="890" y="3512"/>
                    <a:pt x="969" y="3512"/>
                  </a:cubicBezTo>
                  <a:cubicBezTo>
                    <a:pt x="1875" y="3512"/>
                    <a:pt x="589" y="2577"/>
                    <a:pt x="1036" y="2052"/>
                  </a:cubicBezTo>
                  <a:cubicBezTo>
                    <a:pt x="1269" y="1819"/>
                    <a:pt x="1354" y="1502"/>
                    <a:pt x="1607" y="1248"/>
                  </a:cubicBezTo>
                  <a:cubicBezTo>
                    <a:pt x="2750" y="1100"/>
                    <a:pt x="2305" y="825"/>
                    <a:pt x="2580"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2" name="Google Shape;6622;p36"/>
            <p:cNvSpPr/>
            <p:nvPr/>
          </p:nvSpPr>
          <p:spPr>
            <a:xfrm>
              <a:off x="-1974075" y="3998050"/>
              <a:ext cx="84900" cy="53525"/>
            </a:xfrm>
            <a:custGeom>
              <a:rect b="b" l="l" r="r" t="t"/>
              <a:pathLst>
                <a:path extrusionOk="0" h="2141" w="3396">
                  <a:moveTo>
                    <a:pt x="3396" y="0"/>
                  </a:moveTo>
                  <a:cubicBezTo>
                    <a:pt x="2846" y="64"/>
                    <a:pt x="2381" y="360"/>
                    <a:pt x="2085" y="804"/>
                  </a:cubicBezTo>
                  <a:cubicBezTo>
                    <a:pt x="2063" y="1058"/>
                    <a:pt x="1408" y="1100"/>
                    <a:pt x="1810" y="1502"/>
                  </a:cubicBezTo>
                  <a:cubicBezTo>
                    <a:pt x="1915" y="1629"/>
                    <a:pt x="1810" y="1756"/>
                    <a:pt x="1598" y="1777"/>
                  </a:cubicBezTo>
                  <a:cubicBezTo>
                    <a:pt x="1545" y="1777"/>
                    <a:pt x="1481" y="1778"/>
                    <a:pt x="1413" y="1778"/>
                  </a:cubicBezTo>
                  <a:cubicBezTo>
                    <a:pt x="1212" y="1778"/>
                    <a:pt x="990" y="1766"/>
                    <a:pt x="1006" y="1671"/>
                  </a:cubicBezTo>
                  <a:cubicBezTo>
                    <a:pt x="1091" y="1164"/>
                    <a:pt x="308" y="677"/>
                    <a:pt x="985" y="170"/>
                  </a:cubicBezTo>
                  <a:cubicBezTo>
                    <a:pt x="874" y="59"/>
                    <a:pt x="742" y="11"/>
                    <a:pt x="612" y="11"/>
                  </a:cubicBezTo>
                  <a:cubicBezTo>
                    <a:pt x="298" y="11"/>
                    <a:pt x="0" y="296"/>
                    <a:pt x="75" y="656"/>
                  </a:cubicBezTo>
                  <a:cubicBezTo>
                    <a:pt x="33" y="1015"/>
                    <a:pt x="329" y="1290"/>
                    <a:pt x="350" y="1650"/>
                  </a:cubicBezTo>
                  <a:cubicBezTo>
                    <a:pt x="366" y="1986"/>
                    <a:pt x="552" y="2141"/>
                    <a:pt x="844" y="2141"/>
                  </a:cubicBezTo>
                  <a:cubicBezTo>
                    <a:pt x="937" y="2141"/>
                    <a:pt x="1041" y="2125"/>
                    <a:pt x="1154" y="2094"/>
                  </a:cubicBezTo>
                  <a:cubicBezTo>
                    <a:pt x="1767" y="1904"/>
                    <a:pt x="2677" y="1967"/>
                    <a:pt x="2465" y="1015"/>
                  </a:cubicBezTo>
                  <a:cubicBezTo>
                    <a:pt x="2634" y="656"/>
                    <a:pt x="3311" y="444"/>
                    <a:pt x="3396"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3" name="Google Shape;6623;p36"/>
            <p:cNvSpPr/>
            <p:nvPr/>
          </p:nvSpPr>
          <p:spPr>
            <a:xfrm>
              <a:off x="-1722100" y="4027125"/>
              <a:ext cx="55525" cy="61375"/>
            </a:xfrm>
            <a:custGeom>
              <a:rect b="b" l="l" r="r" t="t"/>
              <a:pathLst>
                <a:path extrusionOk="0" h="2455" w="2221">
                  <a:moveTo>
                    <a:pt x="2221" y="1"/>
                  </a:moveTo>
                  <a:lnTo>
                    <a:pt x="2221" y="1"/>
                  </a:lnTo>
                  <a:cubicBezTo>
                    <a:pt x="804" y="318"/>
                    <a:pt x="360" y="1333"/>
                    <a:pt x="0" y="2390"/>
                  </a:cubicBezTo>
                  <a:cubicBezTo>
                    <a:pt x="108" y="2433"/>
                    <a:pt x="218" y="2455"/>
                    <a:pt x="327" y="2455"/>
                  </a:cubicBezTo>
                  <a:cubicBezTo>
                    <a:pt x="537" y="2455"/>
                    <a:pt x="742" y="2375"/>
                    <a:pt x="909" y="2221"/>
                  </a:cubicBezTo>
                  <a:cubicBezTo>
                    <a:pt x="1375" y="1862"/>
                    <a:pt x="1417" y="1227"/>
                    <a:pt x="2030" y="931"/>
                  </a:cubicBezTo>
                  <a:lnTo>
                    <a:pt x="2221" y="1"/>
                  </a:ln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4" name="Google Shape;6624;p36"/>
            <p:cNvSpPr/>
            <p:nvPr/>
          </p:nvSpPr>
          <p:spPr>
            <a:xfrm>
              <a:off x="-1677700" y="4028175"/>
              <a:ext cx="57125" cy="83050"/>
            </a:xfrm>
            <a:custGeom>
              <a:rect b="b" l="l" r="r" t="t"/>
              <a:pathLst>
                <a:path extrusionOk="0" h="3322" w="2285">
                  <a:moveTo>
                    <a:pt x="1735" y="1"/>
                  </a:moveTo>
                  <a:cubicBezTo>
                    <a:pt x="1396" y="149"/>
                    <a:pt x="677" y="128"/>
                    <a:pt x="1375" y="699"/>
                  </a:cubicBezTo>
                  <a:cubicBezTo>
                    <a:pt x="1841" y="1079"/>
                    <a:pt x="1" y="2327"/>
                    <a:pt x="254" y="3321"/>
                  </a:cubicBezTo>
                  <a:cubicBezTo>
                    <a:pt x="424" y="3300"/>
                    <a:pt x="614" y="3258"/>
                    <a:pt x="614" y="3131"/>
                  </a:cubicBezTo>
                  <a:cubicBezTo>
                    <a:pt x="572" y="2306"/>
                    <a:pt x="1545" y="1904"/>
                    <a:pt x="1714" y="1185"/>
                  </a:cubicBezTo>
                  <a:cubicBezTo>
                    <a:pt x="1746" y="1012"/>
                    <a:pt x="1834" y="955"/>
                    <a:pt x="1943" y="955"/>
                  </a:cubicBezTo>
                  <a:cubicBezTo>
                    <a:pt x="2048" y="955"/>
                    <a:pt x="2171" y="1007"/>
                    <a:pt x="2285" y="1058"/>
                  </a:cubicBezTo>
                  <a:cubicBezTo>
                    <a:pt x="2285" y="656"/>
                    <a:pt x="2242" y="233"/>
                    <a:pt x="1735"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5" name="Google Shape;6625;p36"/>
            <p:cNvSpPr/>
            <p:nvPr/>
          </p:nvSpPr>
          <p:spPr>
            <a:xfrm>
              <a:off x="-853400" y="3754725"/>
              <a:ext cx="70850" cy="55975"/>
            </a:xfrm>
            <a:custGeom>
              <a:rect b="b" l="l" r="r" t="t"/>
              <a:pathLst>
                <a:path extrusionOk="0" h="2239" w="2834">
                  <a:moveTo>
                    <a:pt x="2658" y="0"/>
                  </a:moveTo>
                  <a:cubicBezTo>
                    <a:pt x="2102" y="0"/>
                    <a:pt x="70" y="1639"/>
                    <a:pt x="1" y="1950"/>
                  </a:cubicBezTo>
                  <a:cubicBezTo>
                    <a:pt x="37" y="2133"/>
                    <a:pt x="200" y="2239"/>
                    <a:pt x="364" y="2239"/>
                  </a:cubicBezTo>
                  <a:cubicBezTo>
                    <a:pt x="485" y="2239"/>
                    <a:pt x="606" y="2182"/>
                    <a:pt x="677" y="2056"/>
                  </a:cubicBezTo>
                  <a:cubicBezTo>
                    <a:pt x="1248" y="1337"/>
                    <a:pt x="2285" y="1062"/>
                    <a:pt x="2771" y="280"/>
                  </a:cubicBezTo>
                  <a:cubicBezTo>
                    <a:pt x="2833" y="82"/>
                    <a:pt x="2783" y="0"/>
                    <a:pt x="2658"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6" name="Google Shape;6626;p36"/>
            <p:cNvSpPr/>
            <p:nvPr/>
          </p:nvSpPr>
          <p:spPr>
            <a:xfrm>
              <a:off x="-2343900" y="3700375"/>
              <a:ext cx="64525" cy="72450"/>
            </a:xfrm>
            <a:custGeom>
              <a:rect b="b" l="l" r="r" t="t"/>
              <a:pathLst>
                <a:path extrusionOk="0" h="2898" w="2581">
                  <a:moveTo>
                    <a:pt x="1333" y="0"/>
                  </a:moveTo>
                  <a:cubicBezTo>
                    <a:pt x="889" y="825"/>
                    <a:pt x="0" y="2454"/>
                    <a:pt x="1290" y="2898"/>
                  </a:cubicBezTo>
                  <a:cubicBezTo>
                    <a:pt x="1409" y="2752"/>
                    <a:pt x="1582" y="2736"/>
                    <a:pt x="1764" y="2736"/>
                  </a:cubicBezTo>
                  <a:cubicBezTo>
                    <a:pt x="1815" y="2736"/>
                    <a:pt x="1868" y="2737"/>
                    <a:pt x="1919" y="2737"/>
                  </a:cubicBezTo>
                  <a:cubicBezTo>
                    <a:pt x="2107" y="2737"/>
                    <a:pt x="2289" y="2720"/>
                    <a:pt x="2411" y="2559"/>
                  </a:cubicBezTo>
                  <a:cubicBezTo>
                    <a:pt x="2389" y="2558"/>
                    <a:pt x="2366" y="2557"/>
                    <a:pt x="2343" y="2557"/>
                  </a:cubicBezTo>
                  <a:cubicBezTo>
                    <a:pt x="2206" y="2557"/>
                    <a:pt x="2066" y="2580"/>
                    <a:pt x="1930" y="2580"/>
                  </a:cubicBezTo>
                  <a:cubicBezTo>
                    <a:pt x="1772" y="2580"/>
                    <a:pt x="1618" y="2549"/>
                    <a:pt x="1481" y="2411"/>
                  </a:cubicBezTo>
                  <a:cubicBezTo>
                    <a:pt x="1100" y="1629"/>
                    <a:pt x="2581" y="318"/>
                    <a:pt x="1333"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7" name="Google Shape;6627;p36"/>
            <p:cNvSpPr/>
            <p:nvPr/>
          </p:nvSpPr>
          <p:spPr>
            <a:xfrm>
              <a:off x="-1185450" y="4084450"/>
              <a:ext cx="52900" cy="46850"/>
            </a:xfrm>
            <a:custGeom>
              <a:rect b="b" l="l" r="r" t="t"/>
              <a:pathLst>
                <a:path extrusionOk="0" h="1874" w="2116">
                  <a:moveTo>
                    <a:pt x="1619" y="1"/>
                  </a:moveTo>
                  <a:cubicBezTo>
                    <a:pt x="1160" y="1"/>
                    <a:pt x="641" y="525"/>
                    <a:pt x="276" y="753"/>
                  </a:cubicBezTo>
                  <a:cubicBezTo>
                    <a:pt x="1" y="1049"/>
                    <a:pt x="170" y="1578"/>
                    <a:pt x="445" y="1874"/>
                  </a:cubicBezTo>
                  <a:cubicBezTo>
                    <a:pt x="1291" y="1578"/>
                    <a:pt x="1650" y="880"/>
                    <a:pt x="2116" y="288"/>
                  </a:cubicBezTo>
                  <a:cubicBezTo>
                    <a:pt x="1967" y="80"/>
                    <a:pt x="1798" y="1"/>
                    <a:pt x="1619"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8" name="Google Shape;6628;p36"/>
            <p:cNvSpPr/>
            <p:nvPr/>
          </p:nvSpPr>
          <p:spPr>
            <a:xfrm>
              <a:off x="-1229250" y="4107250"/>
              <a:ext cx="54925" cy="33150"/>
            </a:xfrm>
            <a:custGeom>
              <a:rect b="b" l="l" r="r" t="t"/>
              <a:pathLst>
                <a:path extrusionOk="0" h="1326" w="2197">
                  <a:moveTo>
                    <a:pt x="256" y="1"/>
                  </a:moveTo>
                  <a:cubicBezTo>
                    <a:pt x="0" y="1"/>
                    <a:pt x="44" y="176"/>
                    <a:pt x="167" y="666"/>
                  </a:cubicBezTo>
                  <a:cubicBezTo>
                    <a:pt x="615" y="1114"/>
                    <a:pt x="919" y="1326"/>
                    <a:pt x="1254" y="1326"/>
                  </a:cubicBezTo>
                  <a:cubicBezTo>
                    <a:pt x="1519" y="1326"/>
                    <a:pt x="1804" y="1193"/>
                    <a:pt x="2197" y="941"/>
                  </a:cubicBezTo>
                  <a:lnTo>
                    <a:pt x="2197" y="327"/>
                  </a:lnTo>
                  <a:cubicBezTo>
                    <a:pt x="1816" y="95"/>
                    <a:pt x="1372" y="264"/>
                    <a:pt x="991" y="137"/>
                  </a:cubicBezTo>
                  <a:cubicBezTo>
                    <a:pt x="630" y="54"/>
                    <a:pt x="397" y="1"/>
                    <a:pt x="256"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9" name="Google Shape;6629;p36"/>
            <p:cNvSpPr/>
            <p:nvPr/>
          </p:nvSpPr>
          <p:spPr>
            <a:xfrm>
              <a:off x="-1212950" y="3839725"/>
              <a:ext cx="111600" cy="76650"/>
            </a:xfrm>
            <a:custGeom>
              <a:rect b="b" l="l" r="r" t="t"/>
              <a:pathLst>
                <a:path extrusionOk="0" h="3066" w="4464">
                  <a:moveTo>
                    <a:pt x="3772" y="1"/>
                  </a:moveTo>
                  <a:cubicBezTo>
                    <a:pt x="2618" y="1"/>
                    <a:pt x="3318" y="1426"/>
                    <a:pt x="1947" y="1554"/>
                  </a:cubicBezTo>
                  <a:cubicBezTo>
                    <a:pt x="1926" y="2463"/>
                    <a:pt x="487" y="2146"/>
                    <a:pt x="1" y="2696"/>
                  </a:cubicBezTo>
                  <a:cubicBezTo>
                    <a:pt x="87" y="2953"/>
                    <a:pt x="240" y="3065"/>
                    <a:pt x="448" y="3065"/>
                  </a:cubicBezTo>
                  <a:cubicBezTo>
                    <a:pt x="548" y="3065"/>
                    <a:pt x="660" y="3040"/>
                    <a:pt x="784" y="2992"/>
                  </a:cubicBezTo>
                  <a:cubicBezTo>
                    <a:pt x="1439" y="2082"/>
                    <a:pt x="3279" y="2082"/>
                    <a:pt x="3173" y="729"/>
                  </a:cubicBezTo>
                  <a:cubicBezTo>
                    <a:pt x="3122" y="484"/>
                    <a:pt x="3487" y="270"/>
                    <a:pt x="3784" y="270"/>
                  </a:cubicBezTo>
                  <a:cubicBezTo>
                    <a:pt x="3975" y="270"/>
                    <a:pt x="4138" y="358"/>
                    <a:pt x="4146" y="581"/>
                  </a:cubicBezTo>
                  <a:cubicBezTo>
                    <a:pt x="4358" y="475"/>
                    <a:pt x="4379" y="263"/>
                    <a:pt x="4464" y="115"/>
                  </a:cubicBezTo>
                  <a:cubicBezTo>
                    <a:pt x="4178" y="35"/>
                    <a:pt x="3952" y="1"/>
                    <a:pt x="3772"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0" name="Google Shape;6630;p36"/>
            <p:cNvSpPr/>
            <p:nvPr/>
          </p:nvSpPr>
          <p:spPr>
            <a:xfrm>
              <a:off x="-1453300" y="3905525"/>
              <a:ext cx="62725" cy="53325"/>
            </a:xfrm>
            <a:custGeom>
              <a:rect b="b" l="l" r="r" t="t"/>
              <a:pathLst>
                <a:path extrusionOk="0" h="2133" w="2509">
                  <a:moveTo>
                    <a:pt x="1684" y="0"/>
                  </a:moveTo>
                  <a:cubicBezTo>
                    <a:pt x="1113" y="275"/>
                    <a:pt x="605" y="656"/>
                    <a:pt x="182" y="1142"/>
                  </a:cubicBezTo>
                  <a:cubicBezTo>
                    <a:pt x="0" y="1753"/>
                    <a:pt x="42" y="2133"/>
                    <a:pt x="273" y="2133"/>
                  </a:cubicBezTo>
                  <a:cubicBezTo>
                    <a:pt x="418" y="2133"/>
                    <a:pt x="637" y="1984"/>
                    <a:pt x="923" y="1650"/>
                  </a:cubicBezTo>
                  <a:cubicBezTo>
                    <a:pt x="1853" y="1290"/>
                    <a:pt x="2509" y="1311"/>
                    <a:pt x="1684" y="191"/>
                  </a:cubicBezTo>
                  <a:cubicBezTo>
                    <a:pt x="1747" y="169"/>
                    <a:pt x="1769" y="42"/>
                    <a:pt x="1684"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1" name="Google Shape;6631;p36"/>
            <p:cNvSpPr/>
            <p:nvPr/>
          </p:nvSpPr>
          <p:spPr>
            <a:xfrm>
              <a:off x="-1616375" y="3758075"/>
              <a:ext cx="48150" cy="53125"/>
            </a:xfrm>
            <a:custGeom>
              <a:rect b="b" l="l" r="r" t="t"/>
              <a:pathLst>
                <a:path extrusionOk="0" h="2125" w="1926">
                  <a:moveTo>
                    <a:pt x="769" y="0"/>
                  </a:moveTo>
                  <a:cubicBezTo>
                    <a:pt x="512" y="0"/>
                    <a:pt x="248" y="64"/>
                    <a:pt x="1" y="188"/>
                  </a:cubicBezTo>
                  <a:cubicBezTo>
                    <a:pt x="149" y="442"/>
                    <a:pt x="487" y="590"/>
                    <a:pt x="234" y="928"/>
                  </a:cubicBezTo>
                  <a:cubicBezTo>
                    <a:pt x="593" y="1288"/>
                    <a:pt x="276" y="1732"/>
                    <a:pt x="466" y="2112"/>
                  </a:cubicBezTo>
                  <a:cubicBezTo>
                    <a:pt x="516" y="2121"/>
                    <a:pt x="562" y="2125"/>
                    <a:pt x="605" y="2125"/>
                  </a:cubicBezTo>
                  <a:cubicBezTo>
                    <a:pt x="1453" y="2125"/>
                    <a:pt x="1000" y="611"/>
                    <a:pt x="1926" y="611"/>
                  </a:cubicBezTo>
                  <a:cubicBezTo>
                    <a:pt x="1644" y="195"/>
                    <a:pt x="1217" y="0"/>
                    <a:pt x="769"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2" name="Google Shape;6632;p36"/>
            <p:cNvSpPr/>
            <p:nvPr/>
          </p:nvSpPr>
          <p:spPr>
            <a:xfrm>
              <a:off x="-1733750" y="4083050"/>
              <a:ext cx="57675" cy="47200"/>
            </a:xfrm>
            <a:custGeom>
              <a:rect b="b" l="l" r="r" t="t"/>
              <a:pathLst>
                <a:path extrusionOk="0" h="1888" w="2307">
                  <a:moveTo>
                    <a:pt x="1083" y="0"/>
                  </a:moveTo>
                  <a:cubicBezTo>
                    <a:pt x="871" y="0"/>
                    <a:pt x="661" y="47"/>
                    <a:pt x="466" y="153"/>
                  </a:cubicBezTo>
                  <a:lnTo>
                    <a:pt x="445" y="153"/>
                  </a:lnTo>
                  <a:cubicBezTo>
                    <a:pt x="1" y="1549"/>
                    <a:pt x="530" y="1613"/>
                    <a:pt x="1756" y="1888"/>
                  </a:cubicBezTo>
                  <a:cubicBezTo>
                    <a:pt x="1650" y="1486"/>
                    <a:pt x="2116" y="1486"/>
                    <a:pt x="2306" y="1274"/>
                  </a:cubicBezTo>
                  <a:lnTo>
                    <a:pt x="2306" y="1274"/>
                  </a:lnTo>
                  <a:cubicBezTo>
                    <a:pt x="2229" y="1288"/>
                    <a:pt x="2154" y="1295"/>
                    <a:pt x="2084" y="1295"/>
                  </a:cubicBezTo>
                  <a:cubicBezTo>
                    <a:pt x="1400" y="1295"/>
                    <a:pt x="1034" y="676"/>
                    <a:pt x="1206" y="5"/>
                  </a:cubicBezTo>
                  <a:cubicBezTo>
                    <a:pt x="1165" y="2"/>
                    <a:pt x="1124" y="0"/>
                    <a:pt x="1083"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3" name="Google Shape;6633;p36"/>
            <p:cNvSpPr/>
            <p:nvPr/>
          </p:nvSpPr>
          <p:spPr>
            <a:xfrm>
              <a:off x="-1208000" y="3821450"/>
              <a:ext cx="62225" cy="45350"/>
            </a:xfrm>
            <a:custGeom>
              <a:rect b="b" l="l" r="r" t="t"/>
              <a:pathLst>
                <a:path extrusionOk="0" h="1814" w="2489">
                  <a:moveTo>
                    <a:pt x="1897" y="0"/>
                  </a:moveTo>
                  <a:lnTo>
                    <a:pt x="839" y="677"/>
                  </a:lnTo>
                  <a:cubicBezTo>
                    <a:pt x="879" y="933"/>
                    <a:pt x="1" y="1813"/>
                    <a:pt x="478" y="1813"/>
                  </a:cubicBezTo>
                  <a:cubicBezTo>
                    <a:pt x="513" y="1813"/>
                    <a:pt x="556" y="1808"/>
                    <a:pt x="607" y="1798"/>
                  </a:cubicBezTo>
                  <a:cubicBezTo>
                    <a:pt x="1262" y="1312"/>
                    <a:pt x="2489" y="1164"/>
                    <a:pt x="1897"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4" name="Google Shape;6634;p36"/>
            <p:cNvSpPr/>
            <p:nvPr/>
          </p:nvSpPr>
          <p:spPr>
            <a:xfrm>
              <a:off x="-2325400" y="3681825"/>
              <a:ext cx="40100" cy="78850"/>
            </a:xfrm>
            <a:custGeom>
              <a:rect b="b" l="l" r="r" t="t"/>
              <a:pathLst>
                <a:path extrusionOk="0" h="3154" w="1604">
                  <a:moveTo>
                    <a:pt x="1244" y="1"/>
                  </a:moveTo>
                  <a:cubicBezTo>
                    <a:pt x="939" y="1"/>
                    <a:pt x="529" y="310"/>
                    <a:pt x="593" y="742"/>
                  </a:cubicBezTo>
                  <a:cubicBezTo>
                    <a:pt x="1587" y="1313"/>
                    <a:pt x="1" y="2307"/>
                    <a:pt x="741" y="3153"/>
                  </a:cubicBezTo>
                  <a:cubicBezTo>
                    <a:pt x="698" y="2942"/>
                    <a:pt x="804" y="2709"/>
                    <a:pt x="1016" y="2603"/>
                  </a:cubicBezTo>
                  <a:cubicBezTo>
                    <a:pt x="1143" y="2328"/>
                    <a:pt x="1164" y="2011"/>
                    <a:pt x="1121" y="1715"/>
                  </a:cubicBezTo>
                  <a:cubicBezTo>
                    <a:pt x="1396" y="1334"/>
                    <a:pt x="1143" y="827"/>
                    <a:pt x="1544" y="467"/>
                  </a:cubicBezTo>
                  <a:cubicBezTo>
                    <a:pt x="1604" y="138"/>
                    <a:pt x="1447" y="1"/>
                    <a:pt x="1244"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5" name="Google Shape;6635;p36"/>
            <p:cNvSpPr/>
            <p:nvPr/>
          </p:nvSpPr>
          <p:spPr>
            <a:xfrm>
              <a:off x="-1236725" y="4088800"/>
              <a:ext cx="61875" cy="35100"/>
            </a:xfrm>
            <a:custGeom>
              <a:rect b="b" l="l" r="r" t="t"/>
              <a:pathLst>
                <a:path extrusionOk="0" h="1404" w="2475">
                  <a:moveTo>
                    <a:pt x="1116" y="0"/>
                  </a:moveTo>
                  <a:cubicBezTo>
                    <a:pt x="773" y="0"/>
                    <a:pt x="529" y="325"/>
                    <a:pt x="191" y="325"/>
                  </a:cubicBezTo>
                  <a:cubicBezTo>
                    <a:pt x="106" y="706"/>
                    <a:pt x="0" y="1171"/>
                    <a:pt x="444" y="1404"/>
                  </a:cubicBezTo>
                  <a:cubicBezTo>
                    <a:pt x="396" y="1017"/>
                    <a:pt x="483" y="906"/>
                    <a:pt x="623" y="906"/>
                  </a:cubicBezTo>
                  <a:cubicBezTo>
                    <a:pt x="809" y="906"/>
                    <a:pt x="1087" y="1099"/>
                    <a:pt x="1269" y="1099"/>
                  </a:cubicBezTo>
                  <a:cubicBezTo>
                    <a:pt x="1310" y="1099"/>
                    <a:pt x="1346" y="1090"/>
                    <a:pt x="1375" y="1065"/>
                  </a:cubicBezTo>
                  <a:cubicBezTo>
                    <a:pt x="1476" y="964"/>
                    <a:pt x="1364" y="747"/>
                    <a:pt x="1503" y="747"/>
                  </a:cubicBezTo>
                  <a:cubicBezTo>
                    <a:pt x="1509" y="747"/>
                    <a:pt x="1516" y="747"/>
                    <a:pt x="1523" y="748"/>
                  </a:cubicBezTo>
                  <a:cubicBezTo>
                    <a:pt x="1692" y="769"/>
                    <a:pt x="1523" y="960"/>
                    <a:pt x="1565" y="1065"/>
                  </a:cubicBezTo>
                  <a:cubicBezTo>
                    <a:pt x="1648" y="1148"/>
                    <a:pt x="1733" y="1176"/>
                    <a:pt x="1818" y="1176"/>
                  </a:cubicBezTo>
                  <a:cubicBezTo>
                    <a:pt x="2000" y="1176"/>
                    <a:pt x="2186" y="1047"/>
                    <a:pt x="2366" y="1047"/>
                  </a:cubicBezTo>
                  <a:cubicBezTo>
                    <a:pt x="2402" y="1047"/>
                    <a:pt x="2439" y="1053"/>
                    <a:pt x="2475" y="1065"/>
                  </a:cubicBezTo>
                  <a:cubicBezTo>
                    <a:pt x="2390" y="473"/>
                    <a:pt x="1967" y="177"/>
                    <a:pt x="1396" y="71"/>
                  </a:cubicBezTo>
                  <a:cubicBezTo>
                    <a:pt x="1295" y="21"/>
                    <a:pt x="1202" y="0"/>
                    <a:pt x="1116"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6" name="Google Shape;6636;p36"/>
            <p:cNvSpPr/>
            <p:nvPr/>
          </p:nvSpPr>
          <p:spPr>
            <a:xfrm>
              <a:off x="-1155825" y="4050400"/>
              <a:ext cx="40725" cy="41250"/>
            </a:xfrm>
            <a:custGeom>
              <a:rect b="b" l="l" r="r" t="t"/>
              <a:pathLst>
                <a:path extrusionOk="0" h="1650" w="1629">
                  <a:moveTo>
                    <a:pt x="1354" y="0"/>
                  </a:moveTo>
                  <a:lnTo>
                    <a:pt x="1354" y="0"/>
                  </a:lnTo>
                  <a:cubicBezTo>
                    <a:pt x="635" y="973"/>
                    <a:pt x="635" y="973"/>
                    <a:pt x="0" y="994"/>
                  </a:cubicBezTo>
                  <a:lnTo>
                    <a:pt x="0" y="1481"/>
                  </a:lnTo>
                  <a:cubicBezTo>
                    <a:pt x="88" y="1528"/>
                    <a:pt x="188" y="1539"/>
                    <a:pt x="291" y="1539"/>
                  </a:cubicBezTo>
                  <a:cubicBezTo>
                    <a:pt x="372" y="1539"/>
                    <a:pt x="455" y="1532"/>
                    <a:pt x="538" y="1532"/>
                  </a:cubicBezTo>
                  <a:cubicBezTo>
                    <a:pt x="677" y="1532"/>
                    <a:pt x="813" y="1551"/>
                    <a:pt x="931" y="1650"/>
                  </a:cubicBezTo>
                  <a:cubicBezTo>
                    <a:pt x="1375" y="1438"/>
                    <a:pt x="1438" y="1036"/>
                    <a:pt x="1607" y="677"/>
                  </a:cubicBezTo>
                  <a:cubicBezTo>
                    <a:pt x="1311" y="529"/>
                    <a:pt x="1629" y="169"/>
                    <a:pt x="1354"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7" name="Google Shape;6637;p36"/>
            <p:cNvSpPr/>
            <p:nvPr/>
          </p:nvSpPr>
          <p:spPr>
            <a:xfrm>
              <a:off x="-2706625" y="4069925"/>
              <a:ext cx="49725" cy="45725"/>
            </a:xfrm>
            <a:custGeom>
              <a:rect b="b" l="l" r="r" t="t"/>
              <a:pathLst>
                <a:path extrusionOk="0" h="1829" w="1989">
                  <a:moveTo>
                    <a:pt x="1658" y="1"/>
                  </a:moveTo>
                  <a:cubicBezTo>
                    <a:pt x="1179" y="1"/>
                    <a:pt x="1051" y="430"/>
                    <a:pt x="741" y="657"/>
                  </a:cubicBezTo>
                  <a:cubicBezTo>
                    <a:pt x="403" y="996"/>
                    <a:pt x="85" y="1355"/>
                    <a:pt x="1" y="1799"/>
                  </a:cubicBezTo>
                  <a:cubicBezTo>
                    <a:pt x="67" y="1819"/>
                    <a:pt x="128" y="1828"/>
                    <a:pt x="184" y="1828"/>
                  </a:cubicBezTo>
                  <a:cubicBezTo>
                    <a:pt x="724" y="1828"/>
                    <a:pt x="848" y="997"/>
                    <a:pt x="1372" y="997"/>
                  </a:cubicBezTo>
                  <a:cubicBezTo>
                    <a:pt x="1490" y="997"/>
                    <a:pt x="1629" y="1039"/>
                    <a:pt x="1799" y="1144"/>
                  </a:cubicBezTo>
                  <a:cubicBezTo>
                    <a:pt x="1735" y="763"/>
                    <a:pt x="1989" y="361"/>
                    <a:pt x="1693" y="2"/>
                  </a:cubicBezTo>
                  <a:cubicBezTo>
                    <a:pt x="1681" y="1"/>
                    <a:pt x="1670" y="1"/>
                    <a:pt x="1658"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8" name="Google Shape;6638;p36"/>
            <p:cNvSpPr/>
            <p:nvPr/>
          </p:nvSpPr>
          <p:spPr>
            <a:xfrm>
              <a:off x="-2283100" y="3669175"/>
              <a:ext cx="56600" cy="63475"/>
            </a:xfrm>
            <a:custGeom>
              <a:rect b="b" l="l" r="r" t="t"/>
              <a:pathLst>
                <a:path extrusionOk="0" h="2539" w="2264">
                  <a:moveTo>
                    <a:pt x="1079" y="0"/>
                  </a:moveTo>
                  <a:cubicBezTo>
                    <a:pt x="1037" y="127"/>
                    <a:pt x="931" y="318"/>
                    <a:pt x="973" y="360"/>
                  </a:cubicBezTo>
                  <a:cubicBezTo>
                    <a:pt x="2264" y="1185"/>
                    <a:pt x="1" y="2094"/>
                    <a:pt x="1269" y="2538"/>
                  </a:cubicBezTo>
                  <a:cubicBezTo>
                    <a:pt x="1058" y="1798"/>
                    <a:pt x="1735" y="1417"/>
                    <a:pt x="2179" y="931"/>
                  </a:cubicBezTo>
                  <a:cubicBezTo>
                    <a:pt x="1883" y="529"/>
                    <a:pt x="1523" y="212"/>
                    <a:pt x="1079"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9" name="Google Shape;6639;p36"/>
            <p:cNvSpPr/>
            <p:nvPr/>
          </p:nvSpPr>
          <p:spPr>
            <a:xfrm>
              <a:off x="-792475" y="3742675"/>
              <a:ext cx="64400" cy="38575"/>
            </a:xfrm>
            <a:custGeom>
              <a:rect b="b" l="l" r="r" t="t"/>
              <a:pathLst>
                <a:path extrusionOk="0" h="1543" w="2576">
                  <a:moveTo>
                    <a:pt x="1244" y="0"/>
                  </a:moveTo>
                  <a:lnTo>
                    <a:pt x="1032" y="43"/>
                  </a:lnTo>
                  <a:cubicBezTo>
                    <a:pt x="1" y="909"/>
                    <a:pt x="355" y="1543"/>
                    <a:pt x="1021" y="1543"/>
                  </a:cubicBezTo>
                  <a:cubicBezTo>
                    <a:pt x="1378" y="1543"/>
                    <a:pt x="1826" y="1360"/>
                    <a:pt x="2195" y="931"/>
                  </a:cubicBezTo>
                  <a:lnTo>
                    <a:pt x="2365" y="910"/>
                  </a:lnTo>
                  <a:cubicBezTo>
                    <a:pt x="2576" y="762"/>
                    <a:pt x="2428" y="529"/>
                    <a:pt x="2195" y="529"/>
                  </a:cubicBezTo>
                  <a:cubicBezTo>
                    <a:pt x="2117" y="550"/>
                    <a:pt x="2047" y="560"/>
                    <a:pt x="1984" y="560"/>
                  </a:cubicBezTo>
                  <a:cubicBezTo>
                    <a:pt x="1606" y="560"/>
                    <a:pt x="1479" y="218"/>
                    <a:pt x="1244"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0" name="Google Shape;6640;p36"/>
            <p:cNvSpPr/>
            <p:nvPr/>
          </p:nvSpPr>
          <p:spPr>
            <a:xfrm>
              <a:off x="-1240425" y="3873700"/>
              <a:ext cx="47600" cy="44775"/>
            </a:xfrm>
            <a:custGeom>
              <a:rect b="b" l="l" r="r" t="t"/>
              <a:pathLst>
                <a:path extrusionOk="0" h="1791" w="1904">
                  <a:moveTo>
                    <a:pt x="882" y="1"/>
                  </a:moveTo>
                  <a:cubicBezTo>
                    <a:pt x="710" y="1"/>
                    <a:pt x="531" y="143"/>
                    <a:pt x="402" y="512"/>
                  </a:cubicBezTo>
                  <a:cubicBezTo>
                    <a:pt x="0" y="1098"/>
                    <a:pt x="805" y="1790"/>
                    <a:pt x="1452" y="1790"/>
                  </a:cubicBezTo>
                  <a:cubicBezTo>
                    <a:pt x="1622" y="1790"/>
                    <a:pt x="1780" y="1743"/>
                    <a:pt x="1904" y="1633"/>
                  </a:cubicBezTo>
                  <a:cubicBezTo>
                    <a:pt x="1586" y="1633"/>
                    <a:pt x="1290" y="1612"/>
                    <a:pt x="1163" y="1294"/>
                  </a:cubicBezTo>
                  <a:cubicBezTo>
                    <a:pt x="1673" y="844"/>
                    <a:pt x="1301" y="1"/>
                    <a:pt x="882"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1" name="Google Shape;6641;p36"/>
            <p:cNvSpPr/>
            <p:nvPr/>
          </p:nvSpPr>
          <p:spPr>
            <a:xfrm>
              <a:off x="-1146850" y="3808550"/>
              <a:ext cx="59925" cy="25625"/>
            </a:xfrm>
            <a:custGeom>
              <a:rect b="b" l="l" r="r" t="t"/>
              <a:pathLst>
                <a:path extrusionOk="0" h="1025" w="2397">
                  <a:moveTo>
                    <a:pt x="1087" y="0"/>
                  </a:moveTo>
                  <a:cubicBezTo>
                    <a:pt x="682" y="0"/>
                    <a:pt x="250" y="94"/>
                    <a:pt x="1" y="242"/>
                  </a:cubicBezTo>
                  <a:cubicBezTo>
                    <a:pt x="593" y="538"/>
                    <a:pt x="1333" y="580"/>
                    <a:pt x="1862" y="1024"/>
                  </a:cubicBezTo>
                  <a:cubicBezTo>
                    <a:pt x="2396" y="276"/>
                    <a:pt x="1782" y="0"/>
                    <a:pt x="1087"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2" name="Google Shape;6642;p36"/>
            <p:cNvSpPr/>
            <p:nvPr/>
          </p:nvSpPr>
          <p:spPr>
            <a:xfrm>
              <a:off x="-1169575" y="4020525"/>
              <a:ext cx="55000" cy="23225"/>
            </a:xfrm>
            <a:custGeom>
              <a:rect b="b" l="l" r="r" t="t"/>
              <a:pathLst>
                <a:path extrusionOk="0" h="929" w="2200">
                  <a:moveTo>
                    <a:pt x="1519" y="0"/>
                  </a:moveTo>
                  <a:cubicBezTo>
                    <a:pt x="1011" y="0"/>
                    <a:pt x="375" y="354"/>
                    <a:pt x="0" y="582"/>
                  </a:cubicBezTo>
                  <a:cubicBezTo>
                    <a:pt x="71" y="565"/>
                    <a:pt x="137" y="558"/>
                    <a:pt x="200" y="558"/>
                  </a:cubicBezTo>
                  <a:cubicBezTo>
                    <a:pt x="652" y="558"/>
                    <a:pt x="921" y="928"/>
                    <a:pt x="1243" y="928"/>
                  </a:cubicBezTo>
                  <a:cubicBezTo>
                    <a:pt x="1399" y="928"/>
                    <a:pt x="1568" y="841"/>
                    <a:pt x="1777" y="582"/>
                  </a:cubicBezTo>
                  <a:cubicBezTo>
                    <a:pt x="1865" y="494"/>
                    <a:pt x="1997" y="450"/>
                    <a:pt x="2124" y="450"/>
                  </a:cubicBezTo>
                  <a:cubicBezTo>
                    <a:pt x="2150" y="450"/>
                    <a:pt x="2175" y="451"/>
                    <a:pt x="2200" y="455"/>
                  </a:cubicBezTo>
                  <a:cubicBezTo>
                    <a:pt x="2068" y="120"/>
                    <a:pt x="1815" y="0"/>
                    <a:pt x="1519"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3" name="Google Shape;6643;p36"/>
            <p:cNvSpPr/>
            <p:nvPr/>
          </p:nvSpPr>
          <p:spPr>
            <a:xfrm>
              <a:off x="-745525" y="3725025"/>
              <a:ext cx="41775" cy="41450"/>
            </a:xfrm>
            <a:custGeom>
              <a:rect b="b" l="l" r="r" t="t"/>
              <a:pathLst>
                <a:path extrusionOk="0" h="1658" w="1671">
                  <a:moveTo>
                    <a:pt x="624" y="1"/>
                  </a:moveTo>
                  <a:cubicBezTo>
                    <a:pt x="459" y="1"/>
                    <a:pt x="286" y="63"/>
                    <a:pt x="106" y="177"/>
                  </a:cubicBezTo>
                  <a:cubicBezTo>
                    <a:pt x="0" y="495"/>
                    <a:pt x="529" y="643"/>
                    <a:pt x="381" y="981"/>
                  </a:cubicBezTo>
                  <a:cubicBezTo>
                    <a:pt x="360" y="1087"/>
                    <a:pt x="402" y="1193"/>
                    <a:pt x="465" y="1277"/>
                  </a:cubicBezTo>
                  <a:lnTo>
                    <a:pt x="487" y="1616"/>
                  </a:lnTo>
                  <a:cubicBezTo>
                    <a:pt x="550" y="1637"/>
                    <a:pt x="592" y="1637"/>
                    <a:pt x="656" y="1658"/>
                  </a:cubicBezTo>
                  <a:cubicBezTo>
                    <a:pt x="952" y="1256"/>
                    <a:pt x="1671" y="854"/>
                    <a:pt x="1206" y="304"/>
                  </a:cubicBezTo>
                  <a:cubicBezTo>
                    <a:pt x="1019" y="95"/>
                    <a:pt x="827" y="1"/>
                    <a:pt x="624"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4" name="Google Shape;6644;p36"/>
            <p:cNvSpPr/>
            <p:nvPr/>
          </p:nvSpPr>
          <p:spPr>
            <a:xfrm>
              <a:off x="-2762125" y="4128650"/>
              <a:ext cx="51300" cy="41350"/>
            </a:xfrm>
            <a:custGeom>
              <a:rect b="b" l="l" r="r" t="t"/>
              <a:pathLst>
                <a:path extrusionOk="0" h="1654" w="2052">
                  <a:moveTo>
                    <a:pt x="1946" y="0"/>
                  </a:moveTo>
                  <a:cubicBezTo>
                    <a:pt x="1396" y="21"/>
                    <a:pt x="1015" y="381"/>
                    <a:pt x="550" y="550"/>
                  </a:cubicBezTo>
                  <a:cubicBezTo>
                    <a:pt x="570" y="862"/>
                    <a:pt x="589" y="1192"/>
                    <a:pt x="128" y="1192"/>
                  </a:cubicBezTo>
                  <a:cubicBezTo>
                    <a:pt x="89" y="1192"/>
                    <a:pt x="46" y="1189"/>
                    <a:pt x="0" y="1185"/>
                  </a:cubicBezTo>
                  <a:lnTo>
                    <a:pt x="0" y="1185"/>
                  </a:lnTo>
                  <a:cubicBezTo>
                    <a:pt x="218" y="1363"/>
                    <a:pt x="325" y="1654"/>
                    <a:pt x="670" y="1654"/>
                  </a:cubicBezTo>
                  <a:cubicBezTo>
                    <a:pt x="692" y="1654"/>
                    <a:pt x="716" y="1652"/>
                    <a:pt x="740" y="1650"/>
                  </a:cubicBezTo>
                  <a:cubicBezTo>
                    <a:pt x="1290" y="1185"/>
                    <a:pt x="1354" y="444"/>
                    <a:pt x="2052" y="64"/>
                  </a:cubicBezTo>
                  <a:lnTo>
                    <a:pt x="1946" y="0"/>
                  </a:ln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5" name="Google Shape;6645;p36"/>
            <p:cNvSpPr/>
            <p:nvPr/>
          </p:nvSpPr>
          <p:spPr>
            <a:xfrm>
              <a:off x="-1231025" y="4054625"/>
              <a:ext cx="54075" cy="42050"/>
            </a:xfrm>
            <a:custGeom>
              <a:rect b="b" l="l" r="r" t="t"/>
              <a:pathLst>
                <a:path extrusionOk="0" h="1682" w="2163">
                  <a:moveTo>
                    <a:pt x="1908" y="0"/>
                  </a:moveTo>
                  <a:cubicBezTo>
                    <a:pt x="1253" y="0"/>
                    <a:pt x="1232" y="804"/>
                    <a:pt x="576" y="804"/>
                  </a:cubicBezTo>
                  <a:cubicBezTo>
                    <a:pt x="407" y="1015"/>
                    <a:pt x="216" y="1248"/>
                    <a:pt x="26" y="1460"/>
                  </a:cubicBezTo>
                  <a:cubicBezTo>
                    <a:pt x="1" y="1625"/>
                    <a:pt x="71" y="1682"/>
                    <a:pt x="189" y="1682"/>
                  </a:cubicBezTo>
                  <a:cubicBezTo>
                    <a:pt x="438" y="1682"/>
                    <a:pt x="899" y="1431"/>
                    <a:pt x="1113" y="1431"/>
                  </a:cubicBezTo>
                  <a:cubicBezTo>
                    <a:pt x="1134" y="1431"/>
                    <a:pt x="1152" y="1433"/>
                    <a:pt x="1168" y="1438"/>
                  </a:cubicBezTo>
                  <a:cubicBezTo>
                    <a:pt x="1337" y="1100"/>
                    <a:pt x="1464" y="719"/>
                    <a:pt x="1845" y="444"/>
                  </a:cubicBezTo>
                  <a:cubicBezTo>
                    <a:pt x="2014" y="339"/>
                    <a:pt x="2162" y="191"/>
                    <a:pt x="1908"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6" name="Google Shape;6646;p36"/>
            <p:cNvSpPr/>
            <p:nvPr/>
          </p:nvSpPr>
          <p:spPr>
            <a:xfrm>
              <a:off x="-1988600" y="4013900"/>
              <a:ext cx="43400" cy="40750"/>
            </a:xfrm>
            <a:custGeom>
              <a:rect b="b" l="l" r="r" t="t"/>
              <a:pathLst>
                <a:path extrusionOk="0" h="1630" w="1736">
                  <a:moveTo>
                    <a:pt x="593" y="1"/>
                  </a:moveTo>
                  <a:cubicBezTo>
                    <a:pt x="1" y="593"/>
                    <a:pt x="276" y="1291"/>
                    <a:pt x="974" y="1629"/>
                  </a:cubicBezTo>
                  <a:cubicBezTo>
                    <a:pt x="1012" y="1626"/>
                    <a:pt x="1050" y="1625"/>
                    <a:pt x="1088" y="1625"/>
                  </a:cubicBezTo>
                  <a:cubicBezTo>
                    <a:pt x="1151" y="1625"/>
                    <a:pt x="1213" y="1628"/>
                    <a:pt x="1274" y="1628"/>
                  </a:cubicBezTo>
                  <a:cubicBezTo>
                    <a:pt x="1449" y="1628"/>
                    <a:pt x="1614" y="1609"/>
                    <a:pt x="1735" y="1460"/>
                  </a:cubicBezTo>
                  <a:cubicBezTo>
                    <a:pt x="614" y="1375"/>
                    <a:pt x="1629" y="804"/>
                    <a:pt x="656" y="43"/>
                  </a:cubicBezTo>
                  <a:lnTo>
                    <a:pt x="593" y="1"/>
                  </a:ln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7" name="Google Shape;6647;p36"/>
            <p:cNvSpPr/>
            <p:nvPr/>
          </p:nvSpPr>
          <p:spPr>
            <a:xfrm>
              <a:off x="-1652850" y="3761175"/>
              <a:ext cx="37575" cy="32625"/>
            </a:xfrm>
            <a:custGeom>
              <a:rect b="b" l="l" r="r" t="t"/>
              <a:pathLst>
                <a:path extrusionOk="0" h="1305" w="1503">
                  <a:moveTo>
                    <a:pt x="1502" y="0"/>
                  </a:moveTo>
                  <a:cubicBezTo>
                    <a:pt x="847" y="191"/>
                    <a:pt x="297" y="656"/>
                    <a:pt x="1" y="1269"/>
                  </a:cubicBezTo>
                  <a:cubicBezTo>
                    <a:pt x="124" y="1294"/>
                    <a:pt x="235" y="1305"/>
                    <a:pt x="334" y="1305"/>
                  </a:cubicBezTo>
                  <a:cubicBezTo>
                    <a:pt x="1098" y="1305"/>
                    <a:pt x="1184" y="638"/>
                    <a:pt x="1502" y="170"/>
                  </a:cubicBezTo>
                  <a:lnTo>
                    <a:pt x="1502" y="0"/>
                  </a:ln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8" name="Google Shape;6648;p36"/>
            <p:cNvSpPr/>
            <p:nvPr/>
          </p:nvSpPr>
          <p:spPr>
            <a:xfrm>
              <a:off x="-1086575" y="3644850"/>
              <a:ext cx="51850" cy="47625"/>
            </a:xfrm>
            <a:custGeom>
              <a:rect b="b" l="l" r="r" t="t"/>
              <a:pathLst>
                <a:path extrusionOk="0" h="1905" w="2074">
                  <a:moveTo>
                    <a:pt x="952" y="1"/>
                  </a:moveTo>
                  <a:lnTo>
                    <a:pt x="952" y="1"/>
                  </a:lnTo>
                  <a:cubicBezTo>
                    <a:pt x="1" y="825"/>
                    <a:pt x="1946" y="1164"/>
                    <a:pt x="593" y="1460"/>
                  </a:cubicBezTo>
                  <a:lnTo>
                    <a:pt x="1333" y="1904"/>
                  </a:lnTo>
                  <a:cubicBezTo>
                    <a:pt x="1587" y="1650"/>
                    <a:pt x="1820" y="1396"/>
                    <a:pt x="2073" y="1143"/>
                  </a:cubicBezTo>
                  <a:cubicBezTo>
                    <a:pt x="1249" y="1100"/>
                    <a:pt x="931" y="677"/>
                    <a:pt x="952"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9" name="Google Shape;6649;p36"/>
            <p:cNvSpPr/>
            <p:nvPr/>
          </p:nvSpPr>
          <p:spPr>
            <a:xfrm>
              <a:off x="-1963750" y="3974250"/>
              <a:ext cx="34400" cy="28075"/>
            </a:xfrm>
            <a:custGeom>
              <a:rect b="b" l="l" r="r" t="t"/>
              <a:pathLst>
                <a:path extrusionOk="0" h="1123" w="1376">
                  <a:moveTo>
                    <a:pt x="931" y="1"/>
                  </a:moveTo>
                  <a:lnTo>
                    <a:pt x="931" y="1"/>
                  </a:lnTo>
                  <a:cubicBezTo>
                    <a:pt x="530" y="191"/>
                    <a:pt x="191" y="529"/>
                    <a:pt x="1" y="952"/>
                  </a:cubicBezTo>
                  <a:cubicBezTo>
                    <a:pt x="122" y="1108"/>
                    <a:pt x="286" y="1122"/>
                    <a:pt x="457" y="1122"/>
                  </a:cubicBezTo>
                  <a:cubicBezTo>
                    <a:pt x="495" y="1122"/>
                    <a:pt x="533" y="1122"/>
                    <a:pt x="572" y="1122"/>
                  </a:cubicBezTo>
                  <a:cubicBezTo>
                    <a:pt x="1058" y="847"/>
                    <a:pt x="1375" y="508"/>
                    <a:pt x="931"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0" name="Google Shape;6650;p36"/>
            <p:cNvSpPr/>
            <p:nvPr/>
          </p:nvSpPr>
          <p:spPr>
            <a:xfrm>
              <a:off x="-1490600" y="3946225"/>
              <a:ext cx="70950" cy="49775"/>
            </a:xfrm>
            <a:custGeom>
              <a:rect b="b" l="l" r="r" t="t"/>
              <a:pathLst>
                <a:path extrusionOk="0" h="1991" w="2838">
                  <a:moveTo>
                    <a:pt x="2245" y="1"/>
                  </a:moveTo>
                  <a:lnTo>
                    <a:pt x="1695" y="487"/>
                  </a:lnTo>
                  <a:cubicBezTo>
                    <a:pt x="1666" y="486"/>
                    <a:pt x="1637" y="486"/>
                    <a:pt x="1608" y="486"/>
                  </a:cubicBezTo>
                  <a:cubicBezTo>
                    <a:pt x="1" y="486"/>
                    <a:pt x="150" y="1990"/>
                    <a:pt x="960" y="1990"/>
                  </a:cubicBezTo>
                  <a:cubicBezTo>
                    <a:pt x="1079" y="1990"/>
                    <a:pt x="1213" y="1958"/>
                    <a:pt x="1357" y="1883"/>
                  </a:cubicBezTo>
                  <a:cubicBezTo>
                    <a:pt x="701" y="974"/>
                    <a:pt x="2838" y="1016"/>
                    <a:pt x="2245"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1" name="Google Shape;6651;p36"/>
            <p:cNvSpPr/>
            <p:nvPr/>
          </p:nvSpPr>
          <p:spPr>
            <a:xfrm>
              <a:off x="-1472025" y="3987125"/>
              <a:ext cx="41800" cy="22275"/>
            </a:xfrm>
            <a:custGeom>
              <a:rect b="b" l="l" r="r" t="t"/>
              <a:pathLst>
                <a:path extrusionOk="0" h="891" w="1672">
                  <a:moveTo>
                    <a:pt x="993" y="1"/>
                  </a:moveTo>
                  <a:cubicBezTo>
                    <a:pt x="698" y="1"/>
                    <a:pt x="431" y="318"/>
                    <a:pt x="90" y="318"/>
                  </a:cubicBezTo>
                  <a:cubicBezTo>
                    <a:pt x="61" y="318"/>
                    <a:pt x="31" y="315"/>
                    <a:pt x="1" y="310"/>
                  </a:cubicBezTo>
                  <a:lnTo>
                    <a:pt x="1" y="310"/>
                  </a:lnTo>
                  <a:cubicBezTo>
                    <a:pt x="263" y="686"/>
                    <a:pt x="563" y="891"/>
                    <a:pt x="904" y="891"/>
                  </a:cubicBezTo>
                  <a:cubicBezTo>
                    <a:pt x="1140" y="891"/>
                    <a:pt x="1395" y="793"/>
                    <a:pt x="1672" y="585"/>
                  </a:cubicBezTo>
                  <a:cubicBezTo>
                    <a:pt x="1502" y="480"/>
                    <a:pt x="1375" y="332"/>
                    <a:pt x="1312" y="141"/>
                  </a:cubicBezTo>
                  <a:cubicBezTo>
                    <a:pt x="1200" y="39"/>
                    <a:pt x="1094" y="1"/>
                    <a:pt x="993"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2" name="Google Shape;6652;p36"/>
            <p:cNvSpPr/>
            <p:nvPr/>
          </p:nvSpPr>
          <p:spPr>
            <a:xfrm>
              <a:off x="-1596800" y="3771225"/>
              <a:ext cx="32275" cy="39750"/>
            </a:xfrm>
            <a:custGeom>
              <a:rect b="b" l="l" r="r" t="t"/>
              <a:pathLst>
                <a:path extrusionOk="0" h="1590" w="1291">
                  <a:moveTo>
                    <a:pt x="275" y="0"/>
                  </a:moveTo>
                  <a:cubicBezTo>
                    <a:pt x="381" y="529"/>
                    <a:pt x="275" y="1079"/>
                    <a:pt x="0" y="1523"/>
                  </a:cubicBezTo>
                  <a:cubicBezTo>
                    <a:pt x="23" y="1568"/>
                    <a:pt x="64" y="1589"/>
                    <a:pt x="107" y="1589"/>
                  </a:cubicBezTo>
                  <a:cubicBezTo>
                    <a:pt x="144" y="1589"/>
                    <a:pt x="183" y="1574"/>
                    <a:pt x="212" y="1544"/>
                  </a:cubicBezTo>
                  <a:cubicBezTo>
                    <a:pt x="466" y="1163"/>
                    <a:pt x="1143" y="994"/>
                    <a:pt x="910" y="360"/>
                  </a:cubicBezTo>
                  <a:cubicBezTo>
                    <a:pt x="868" y="254"/>
                    <a:pt x="1143" y="275"/>
                    <a:pt x="1291" y="254"/>
                  </a:cubicBezTo>
                  <a:cubicBezTo>
                    <a:pt x="1252" y="46"/>
                    <a:pt x="1004" y="38"/>
                    <a:pt x="741" y="38"/>
                  </a:cubicBezTo>
                  <a:cubicBezTo>
                    <a:pt x="719" y="38"/>
                    <a:pt x="697" y="38"/>
                    <a:pt x="675" y="38"/>
                  </a:cubicBezTo>
                  <a:cubicBezTo>
                    <a:pt x="532" y="38"/>
                    <a:pt x="388" y="36"/>
                    <a:pt x="275"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3" name="Google Shape;6653;p36"/>
            <p:cNvSpPr/>
            <p:nvPr/>
          </p:nvSpPr>
          <p:spPr>
            <a:xfrm>
              <a:off x="-1470950" y="3934075"/>
              <a:ext cx="33850" cy="32025"/>
            </a:xfrm>
            <a:custGeom>
              <a:rect b="b" l="l" r="r" t="t"/>
              <a:pathLst>
                <a:path extrusionOk="0" h="1281" w="1354">
                  <a:moveTo>
                    <a:pt x="888" y="0"/>
                  </a:moveTo>
                  <a:lnTo>
                    <a:pt x="888" y="0"/>
                  </a:lnTo>
                  <a:cubicBezTo>
                    <a:pt x="508" y="296"/>
                    <a:pt x="212" y="698"/>
                    <a:pt x="0" y="1121"/>
                  </a:cubicBezTo>
                  <a:cubicBezTo>
                    <a:pt x="167" y="1223"/>
                    <a:pt x="318" y="1281"/>
                    <a:pt x="454" y="1281"/>
                  </a:cubicBezTo>
                  <a:cubicBezTo>
                    <a:pt x="628" y="1281"/>
                    <a:pt x="779" y="1187"/>
                    <a:pt x="909" y="973"/>
                  </a:cubicBezTo>
                  <a:cubicBezTo>
                    <a:pt x="761" y="656"/>
                    <a:pt x="1354" y="317"/>
                    <a:pt x="888"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4" name="Google Shape;6654;p36"/>
            <p:cNvSpPr/>
            <p:nvPr/>
          </p:nvSpPr>
          <p:spPr>
            <a:xfrm>
              <a:off x="-1216100" y="4046700"/>
              <a:ext cx="32800" cy="31975"/>
            </a:xfrm>
            <a:custGeom>
              <a:rect b="b" l="l" r="r" t="t"/>
              <a:pathLst>
                <a:path extrusionOk="0" h="1279" w="1312">
                  <a:moveTo>
                    <a:pt x="1290" y="0"/>
                  </a:moveTo>
                  <a:cubicBezTo>
                    <a:pt x="783" y="275"/>
                    <a:pt x="317" y="656"/>
                    <a:pt x="0" y="1142"/>
                  </a:cubicBezTo>
                  <a:cubicBezTo>
                    <a:pt x="96" y="1238"/>
                    <a:pt x="189" y="1278"/>
                    <a:pt x="279" y="1278"/>
                  </a:cubicBezTo>
                  <a:cubicBezTo>
                    <a:pt x="666" y="1278"/>
                    <a:pt x="1003" y="544"/>
                    <a:pt x="1311" y="338"/>
                  </a:cubicBezTo>
                  <a:lnTo>
                    <a:pt x="1290" y="0"/>
                  </a:ln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5" name="Google Shape;6655;p36"/>
            <p:cNvSpPr/>
            <p:nvPr/>
          </p:nvSpPr>
          <p:spPr>
            <a:xfrm>
              <a:off x="-2706625" y="4053750"/>
              <a:ext cx="37575" cy="16975"/>
            </a:xfrm>
            <a:custGeom>
              <a:rect b="b" l="l" r="r" t="t"/>
              <a:pathLst>
                <a:path extrusionOk="0" h="679" w="1503">
                  <a:moveTo>
                    <a:pt x="819" y="0"/>
                  </a:moveTo>
                  <a:cubicBezTo>
                    <a:pt x="554" y="0"/>
                    <a:pt x="278" y="96"/>
                    <a:pt x="1" y="162"/>
                  </a:cubicBezTo>
                  <a:cubicBezTo>
                    <a:pt x="43" y="183"/>
                    <a:pt x="85" y="204"/>
                    <a:pt x="149" y="204"/>
                  </a:cubicBezTo>
                  <a:cubicBezTo>
                    <a:pt x="350" y="562"/>
                    <a:pt x="493" y="679"/>
                    <a:pt x="642" y="679"/>
                  </a:cubicBezTo>
                  <a:cubicBezTo>
                    <a:pt x="855" y="679"/>
                    <a:pt x="1080" y="443"/>
                    <a:pt x="1502" y="331"/>
                  </a:cubicBezTo>
                  <a:cubicBezTo>
                    <a:pt x="1291" y="79"/>
                    <a:pt x="1060" y="0"/>
                    <a:pt x="819"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6" name="Google Shape;6656;p36"/>
            <p:cNvSpPr/>
            <p:nvPr/>
          </p:nvSpPr>
          <p:spPr>
            <a:xfrm>
              <a:off x="-1211875" y="3838375"/>
              <a:ext cx="33850" cy="28500"/>
            </a:xfrm>
            <a:custGeom>
              <a:rect b="b" l="l" r="r" t="t"/>
              <a:pathLst>
                <a:path extrusionOk="0" h="1140" w="1354">
                  <a:moveTo>
                    <a:pt x="994" y="0"/>
                  </a:moveTo>
                  <a:cubicBezTo>
                    <a:pt x="592" y="254"/>
                    <a:pt x="148" y="466"/>
                    <a:pt x="0" y="931"/>
                  </a:cubicBezTo>
                  <a:cubicBezTo>
                    <a:pt x="76" y="1071"/>
                    <a:pt x="113" y="1140"/>
                    <a:pt x="187" y="1140"/>
                  </a:cubicBezTo>
                  <a:cubicBezTo>
                    <a:pt x="258" y="1140"/>
                    <a:pt x="364" y="1076"/>
                    <a:pt x="571" y="952"/>
                  </a:cubicBezTo>
                  <a:cubicBezTo>
                    <a:pt x="762" y="656"/>
                    <a:pt x="1354" y="487"/>
                    <a:pt x="994"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7" name="Google Shape;6657;p36"/>
            <p:cNvSpPr/>
            <p:nvPr/>
          </p:nvSpPr>
          <p:spPr>
            <a:xfrm>
              <a:off x="-771325" y="3734850"/>
              <a:ext cx="38500" cy="23000"/>
            </a:xfrm>
            <a:custGeom>
              <a:rect b="b" l="l" r="r" t="t"/>
              <a:pathLst>
                <a:path extrusionOk="0" h="920" w="1540">
                  <a:moveTo>
                    <a:pt x="1165" y="1"/>
                  </a:moveTo>
                  <a:cubicBezTo>
                    <a:pt x="675" y="1"/>
                    <a:pt x="1" y="919"/>
                    <a:pt x="1080" y="919"/>
                  </a:cubicBezTo>
                  <a:cubicBezTo>
                    <a:pt x="1197" y="919"/>
                    <a:pt x="1336" y="908"/>
                    <a:pt x="1497" y="884"/>
                  </a:cubicBezTo>
                  <a:lnTo>
                    <a:pt x="1540" y="609"/>
                  </a:lnTo>
                  <a:cubicBezTo>
                    <a:pt x="1540" y="159"/>
                    <a:pt x="1368" y="1"/>
                    <a:pt x="1165"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8" name="Google Shape;6658;p36"/>
            <p:cNvSpPr/>
            <p:nvPr/>
          </p:nvSpPr>
          <p:spPr>
            <a:xfrm>
              <a:off x="-1220875" y="3861625"/>
              <a:ext cx="25950" cy="29125"/>
            </a:xfrm>
            <a:custGeom>
              <a:rect b="b" l="l" r="r" t="t"/>
              <a:pathLst>
                <a:path extrusionOk="0" h="1165" w="1038">
                  <a:moveTo>
                    <a:pt x="360" y="1"/>
                  </a:moveTo>
                  <a:cubicBezTo>
                    <a:pt x="149" y="85"/>
                    <a:pt x="22" y="276"/>
                    <a:pt x="1" y="487"/>
                  </a:cubicBezTo>
                  <a:cubicBezTo>
                    <a:pt x="276" y="572"/>
                    <a:pt x="445" y="868"/>
                    <a:pt x="403" y="1164"/>
                  </a:cubicBezTo>
                  <a:cubicBezTo>
                    <a:pt x="1037" y="1016"/>
                    <a:pt x="487" y="381"/>
                    <a:pt x="931" y="170"/>
                  </a:cubicBezTo>
                  <a:lnTo>
                    <a:pt x="931" y="22"/>
                  </a:lnTo>
                  <a:cubicBezTo>
                    <a:pt x="909" y="15"/>
                    <a:pt x="887" y="11"/>
                    <a:pt x="865" y="11"/>
                  </a:cubicBezTo>
                  <a:cubicBezTo>
                    <a:pt x="755" y="11"/>
                    <a:pt x="645" y="87"/>
                    <a:pt x="535" y="87"/>
                  </a:cubicBezTo>
                  <a:cubicBezTo>
                    <a:pt x="477" y="87"/>
                    <a:pt x="419" y="66"/>
                    <a:pt x="360"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9" name="Google Shape;6659;p36"/>
            <p:cNvSpPr/>
            <p:nvPr/>
          </p:nvSpPr>
          <p:spPr>
            <a:xfrm>
              <a:off x="-1411225" y="3896275"/>
              <a:ext cx="23300" cy="15350"/>
            </a:xfrm>
            <a:custGeom>
              <a:rect b="b" l="l" r="r" t="t"/>
              <a:pathLst>
                <a:path extrusionOk="0" h="614" w="932">
                  <a:moveTo>
                    <a:pt x="649" y="0"/>
                  </a:moveTo>
                  <a:cubicBezTo>
                    <a:pt x="410" y="0"/>
                    <a:pt x="184" y="218"/>
                    <a:pt x="1" y="370"/>
                  </a:cubicBezTo>
                  <a:lnTo>
                    <a:pt x="1" y="561"/>
                  </a:lnTo>
                  <a:cubicBezTo>
                    <a:pt x="137" y="595"/>
                    <a:pt x="262" y="613"/>
                    <a:pt x="374" y="613"/>
                  </a:cubicBezTo>
                  <a:cubicBezTo>
                    <a:pt x="680" y="613"/>
                    <a:pt x="885" y="473"/>
                    <a:pt x="932" y="116"/>
                  </a:cubicBezTo>
                  <a:cubicBezTo>
                    <a:pt x="837" y="33"/>
                    <a:pt x="742" y="0"/>
                    <a:pt x="649"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0" name="Google Shape;6660;p36"/>
            <p:cNvSpPr/>
            <p:nvPr/>
          </p:nvSpPr>
          <p:spPr>
            <a:xfrm>
              <a:off x="-788900" y="3743725"/>
              <a:ext cx="26375" cy="19075"/>
            </a:xfrm>
            <a:custGeom>
              <a:rect b="b" l="l" r="r" t="t"/>
              <a:pathLst>
                <a:path extrusionOk="0" h="763" w="1055">
                  <a:moveTo>
                    <a:pt x="889" y="1"/>
                  </a:moveTo>
                  <a:lnTo>
                    <a:pt x="889" y="1"/>
                  </a:lnTo>
                  <a:cubicBezTo>
                    <a:pt x="572" y="64"/>
                    <a:pt x="255" y="191"/>
                    <a:pt x="1" y="402"/>
                  </a:cubicBezTo>
                  <a:cubicBezTo>
                    <a:pt x="170" y="466"/>
                    <a:pt x="170" y="614"/>
                    <a:pt x="191" y="762"/>
                  </a:cubicBezTo>
                  <a:cubicBezTo>
                    <a:pt x="196" y="762"/>
                    <a:pt x="201" y="763"/>
                    <a:pt x="206" y="763"/>
                  </a:cubicBezTo>
                  <a:cubicBezTo>
                    <a:pt x="450" y="763"/>
                    <a:pt x="1055" y="290"/>
                    <a:pt x="889"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1" name="Google Shape;6661;p36"/>
            <p:cNvSpPr/>
            <p:nvPr/>
          </p:nvSpPr>
          <p:spPr>
            <a:xfrm>
              <a:off x="-761400" y="3741600"/>
              <a:ext cx="23825" cy="20050"/>
            </a:xfrm>
            <a:custGeom>
              <a:rect b="b" l="l" r="r" t="t"/>
              <a:pathLst>
                <a:path extrusionOk="0" h="802" w="953">
                  <a:moveTo>
                    <a:pt x="212" y="1"/>
                  </a:moveTo>
                  <a:lnTo>
                    <a:pt x="1" y="43"/>
                  </a:lnTo>
                  <a:cubicBezTo>
                    <a:pt x="32" y="422"/>
                    <a:pt x="64" y="802"/>
                    <a:pt x="439" y="802"/>
                  </a:cubicBezTo>
                  <a:cubicBezTo>
                    <a:pt x="566" y="802"/>
                    <a:pt x="733" y="758"/>
                    <a:pt x="952" y="657"/>
                  </a:cubicBezTo>
                  <a:cubicBezTo>
                    <a:pt x="635" y="487"/>
                    <a:pt x="106" y="509"/>
                    <a:pt x="212"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2" name="Google Shape;6662;p36"/>
            <p:cNvSpPr/>
            <p:nvPr/>
          </p:nvSpPr>
          <p:spPr>
            <a:xfrm>
              <a:off x="-752400" y="3729450"/>
              <a:ext cx="32275" cy="20650"/>
            </a:xfrm>
            <a:custGeom>
              <a:rect b="b" l="l" r="r" t="t"/>
              <a:pathLst>
                <a:path extrusionOk="0" h="826" w="1291">
                  <a:moveTo>
                    <a:pt x="381" y="0"/>
                  </a:moveTo>
                  <a:cubicBezTo>
                    <a:pt x="190" y="0"/>
                    <a:pt x="21" y="149"/>
                    <a:pt x="0" y="339"/>
                  </a:cubicBezTo>
                  <a:cubicBezTo>
                    <a:pt x="39" y="337"/>
                    <a:pt x="76" y="336"/>
                    <a:pt x="113" y="336"/>
                  </a:cubicBezTo>
                  <a:cubicBezTo>
                    <a:pt x="479" y="336"/>
                    <a:pt x="744" y="441"/>
                    <a:pt x="783" y="825"/>
                  </a:cubicBezTo>
                  <a:cubicBezTo>
                    <a:pt x="1290" y="318"/>
                    <a:pt x="529" y="275"/>
                    <a:pt x="381"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3" name="Google Shape;6663;p36"/>
            <p:cNvSpPr/>
            <p:nvPr/>
          </p:nvSpPr>
          <p:spPr>
            <a:xfrm>
              <a:off x="-1687225" y="3817225"/>
              <a:ext cx="15900" cy="16400"/>
            </a:xfrm>
            <a:custGeom>
              <a:rect b="b" l="l" r="r" t="t"/>
              <a:pathLst>
                <a:path extrusionOk="0" h="656" w="636">
                  <a:moveTo>
                    <a:pt x="635" y="0"/>
                  </a:moveTo>
                  <a:cubicBezTo>
                    <a:pt x="1" y="212"/>
                    <a:pt x="297" y="444"/>
                    <a:pt x="635" y="656"/>
                  </a:cubicBezTo>
                  <a:lnTo>
                    <a:pt x="635" y="0"/>
                  </a:ln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4" name="Google Shape;6664;p36"/>
            <p:cNvSpPr/>
            <p:nvPr/>
          </p:nvSpPr>
          <p:spPr>
            <a:xfrm>
              <a:off x="-2011875" y="3793675"/>
              <a:ext cx="15900" cy="15650"/>
            </a:xfrm>
            <a:custGeom>
              <a:rect b="b" l="l" r="r" t="t"/>
              <a:pathLst>
                <a:path extrusionOk="0" h="626" w="636">
                  <a:moveTo>
                    <a:pt x="209" y="1"/>
                  </a:moveTo>
                  <a:cubicBezTo>
                    <a:pt x="86" y="1"/>
                    <a:pt x="1" y="38"/>
                    <a:pt x="65" y="139"/>
                  </a:cubicBezTo>
                  <a:cubicBezTo>
                    <a:pt x="86" y="350"/>
                    <a:pt x="65" y="604"/>
                    <a:pt x="445" y="625"/>
                  </a:cubicBezTo>
                  <a:cubicBezTo>
                    <a:pt x="340" y="414"/>
                    <a:pt x="149" y="181"/>
                    <a:pt x="636" y="139"/>
                  </a:cubicBezTo>
                  <a:cubicBezTo>
                    <a:pt x="600" y="66"/>
                    <a:pt x="371" y="1"/>
                    <a:pt x="209"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5" name="Google Shape;6665;p36"/>
            <p:cNvSpPr/>
            <p:nvPr/>
          </p:nvSpPr>
          <p:spPr>
            <a:xfrm>
              <a:off x="-1358350" y="3914500"/>
              <a:ext cx="10075" cy="24350"/>
            </a:xfrm>
            <a:custGeom>
              <a:rect b="b" l="l" r="r" t="t"/>
              <a:pathLst>
                <a:path extrusionOk="0" h="974" w="403">
                  <a:moveTo>
                    <a:pt x="255" y="1"/>
                  </a:moveTo>
                  <a:lnTo>
                    <a:pt x="255" y="1"/>
                  </a:lnTo>
                  <a:cubicBezTo>
                    <a:pt x="1" y="297"/>
                    <a:pt x="170" y="635"/>
                    <a:pt x="128" y="974"/>
                  </a:cubicBezTo>
                  <a:cubicBezTo>
                    <a:pt x="403" y="656"/>
                    <a:pt x="255" y="318"/>
                    <a:pt x="255"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6" name="Google Shape;6666;p36"/>
            <p:cNvSpPr/>
            <p:nvPr/>
          </p:nvSpPr>
          <p:spPr>
            <a:xfrm>
              <a:off x="-1730575" y="4086875"/>
              <a:ext cx="7950" cy="25400"/>
            </a:xfrm>
            <a:custGeom>
              <a:rect b="b" l="l" r="r" t="t"/>
              <a:pathLst>
                <a:path extrusionOk="0" h="1016" w="318">
                  <a:moveTo>
                    <a:pt x="318" y="0"/>
                  </a:moveTo>
                  <a:cubicBezTo>
                    <a:pt x="1" y="170"/>
                    <a:pt x="254" y="445"/>
                    <a:pt x="149" y="656"/>
                  </a:cubicBezTo>
                  <a:lnTo>
                    <a:pt x="297" y="1016"/>
                  </a:lnTo>
                  <a:cubicBezTo>
                    <a:pt x="318" y="677"/>
                    <a:pt x="318" y="339"/>
                    <a:pt x="318"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7" name="Google Shape;6667;p36"/>
            <p:cNvSpPr/>
            <p:nvPr/>
          </p:nvSpPr>
          <p:spPr>
            <a:xfrm>
              <a:off x="-2407350" y="4106975"/>
              <a:ext cx="7425" cy="21175"/>
            </a:xfrm>
            <a:custGeom>
              <a:rect b="b" l="l" r="r" t="t"/>
              <a:pathLst>
                <a:path extrusionOk="0" h="847" w="297">
                  <a:moveTo>
                    <a:pt x="296" y="0"/>
                  </a:moveTo>
                  <a:lnTo>
                    <a:pt x="106" y="148"/>
                  </a:lnTo>
                  <a:cubicBezTo>
                    <a:pt x="148" y="381"/>
                    <a:pt x="0" y="656"/>
                    <a:pt x="254" y="846"/>
                  </a:cubicBezTo>
                  <a:cubicBezTo>
                    <a:pt x="275" y="550"/>
                    <a:pt x="275" y="275"/>
                    <a:pt x="296"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8" name="Google Shape;6668;p36"/>
            <p:cNvSpPr/>
            <p:nvPr/>
          </p:nvSpPr>
          <p:spPr>
            <a:xfrm>
              <a:off x="-2381450" y="4102725"/>
              <a:ext cx="34000" cy="20125"/>
            </a:xfrm>
            <a:custGeom>
              <a:rect b="b" l="l" r="r" t="t"/>
              <a:pathLst>
                <a:path extrusionOk="0" h="805" w="1360">
                  <a:moveTo>
                    <a:pt x="402" y="1"/>
                  </a:moveTo>
                  <a:cubicBezTo>
                    <a:pt x="198" y="1"/>
                    <a:pt x="7" y="163"/>
                    <a:pt x="1" y="635"/>
                  </a:cubicBezTo>
                  <a:lnTo>
                    <a:pt x="170" y="805"/>
                  </a:lnTo>
                  <a:cubicBezTo>
                    <a:pt x="1359" y="776"/>
                    <a:pt x="848" y="1"/>
                    <a:pt x="402"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9" name="Google Shape;6669;p36"/>
            <p:cNvSpPr/>
            <p:nvPr/>
          </p:nvSpPr>
          <p:spPr>
            <a:xfrm>
              <a:off x="-1025775" y="3585100"/>
              <a:ext cx="56600" cy="38700"/>
            </a:xfrm>
            <a:custGeom>
              <a:rect b="b" l="l" r="r" t="t"/>
              <a:pathLst>
                <a:path extrusionOk="0" h="1548" w="2264">
                  <a:moveTo>
                    <a:pt x="1312" y="1"/>
                  </a:moveTo>
                  <a:cubicBezTo>
                    <a:pt x="995" y="403"/>
                    <a:pt x="1" y="931"/>
                    <a:pt x="508" y="1481"/>
                  </a:cubicBezTo>
                  <a:cubicBezTo>
                    <a:pt x="588" y="1527"/>
                    <a:pt x="664" y="1547"/>
                    <a:pt x="739" y="1547"/>
                  </a:cubicBezTo>
                  <a:cubicBezTo>
                    <a:pt x="1142" y="1547"/>
                    <a:pt x="1487" y="962"/>
                    <a:pt x="1862" y="783"/>
                  </a:cubicBezTo>
                  <a:cubicBezTo>
                    <a:pt x="2264" y="233"/>
                    <a:pt x="1672" y="170"/>
                    <a:pt x="1312"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0" name="Google Shape;6670;p36"/>
            <p:cNvSpPr/>
            <p:nvPr/>
          </p:nvSpPr>
          <p:spPr>
            <a:xfrm>
              <a:off x="-1048500" y="3593025"/>
              <a:ext cx="32275" cy="32750"/>
            </a:xfrm>
            <a:custGeom>
              <a:rect b="b" l="l" r="r" t="t"/>
              <a:pathLst>
                <a:path extrusionOk="0" h="1310" w="1291">
                  <a:moveTo>
                    <a:pt x="931" y="1"/>
                  </a:moveTo>
                  <a:cubicBezTo>
                    <a:pt x="656" y="445"/>
                    <a:pt x="868" y="1164"/>
                    <a:pt x="0" y="1291"/>
                  </a:cubicBezTo>
                  <a:cubicBezTo>
                    <a:pt x="113" y="1303"/>
                    <a:pt x="212" y="1309"/>
                    <a:pt x="297" y="1309"/>
                  </a:cubicBezTo>
                  <a:cubicBezTo>
                    <a:pt x="1237" y="1309"/>
                    <a:pt x="651" y="602"/>
                    <a:pt x="1291"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1" name="Google Shape;6671;p36"/>
            <p:cNvSpPr/>
            <p:nvPr/>
          </p:nvSpPr>
          <p:spPr>
            <a:xfrm>
              <a:off x="-1034750" y="3661250"/>
              <a:ext cx="18525" cy="11650"/>
            </a:xfrm>
            <a:custGeom>
              <a:rect b="b" l="l" r="r" t="t"/>
              <a:pathLst>
                <a:path extrusionOk="0" h="466" w="741">
                  <a:moveTo>
                    <a:pt x="741" y="0"/>
                  </a:moveTo>
                  <a:cubicBezTo>
                    <a:pt x="423" y="0"/>
                    <a:pt x="148" y="191"/>
                    <a:pt x="0" y="466"/>
                  </a:cubicBezTo>
                  <a:cubicBezTo>
                    <a:pt x="339" y="423"/>
                    <a:pt x="677" y="381"/>
                    <a:pt x="741"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2" name="Google Shape;6672;p36"/>
            <p:cNvSpPr/>
            <p:nvPr/>
          </p:nvSpPr>
          <p:spPr>
            <a:xfrm>
              <a:off x="-1062775" y="3625300"/>
              <a:ext cx="14300" cy="19575"/>
            </a:xfrm>
            <a:custGeom>
              <a:rect b="b" l="l" r="r" t="t"/>
              <a:pathLst>
                <a:path extrusionOk="0" h="783" w="572">
                  <a:moveTo>
                    <a:pt x="571" y="0"/>
                  </a:moveTo>
                  <a:lnTo>
                    <a:pt x="571" y="0"/>
                  </a:lnTo>
                  <a:cubicBezTo>
                    <a:pt x="254" y="148"/>
                    <a:pt x="43" y="444"/>
                    <a:pt x="0" y="783"/>
                  </a:cubicBezTo>
                  <a:cubicBezTo>
                    <a:pt x="318" y="635"/>
                    <a:pt x="529" y="338"/>
                    <a:pt x="571"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3" name="Google Shape;6673;p36"/>
            <p:cNvSpPr/>
            <p:nvPr/>
          </p:nvSpPr>
          <p:spPr>
            <a:xfrm>
              <a:off x="-822725" y="3762225"/>
              <a:ext cx="85150" cy="50825"/>
            </a:xfrm>
            <a:custGeom>
              <a:rect b="b" l="l" r="r" t="t"/>
              <a:pathLst>
                <a:path extrusionOk="0" h="2033" w="3406">
                  <a:moveTo>
                    <a:pt x="1735" y="1"/>
                  </a:moveTo>
                  <a:cubicBezTo>
                    <a:pt x="1671" y="1"/>
                    <a:pt x="1608" y="1"/>
                    <a:pt x="1544" y="22"/>
                  </a:cubicBezTo>
                  <a:cubicBezTo>
                    <a:pt x="1312" y="614"/>
                    <a:pt x="931" y="1143"/>
                    <a:pt x="466" y="1566"/>
                  </a:cubicBezTo>
                  <a:cubicBezTo>
                    <a:pt x="318" y="1693"/>
                    <a:pt x="0" y="1777"/>
                    <a:pt x="191" y="1989"/>
                  </a:cubicBezTo>
                  <a:cubicBezTo>
                    <a:pt x="289" y="2019"/>
                    <a:pt x="384" y="2032"/>
                    <a:pt x="474" y="2032"/>
                  </a:cubicBezTo>
                  <a:cubicBezTo>
                    <a:pt x="1371" y="2032"/>
                    <a:pt x="1894" y="692"/>
                    <a:pt x="2996" y="692"/>
                  </a:cubicBezTo>
                  <a:cubicBezTo>
                    <a:pt x="3040" y="692"/>
                    <a:pt x="3084" y="694"/>
                    <a:pt x="3130" y="699"/>
                  </a:cubicBezTo>
                  <a:cubicBezTo>
                    <a:pt x="3384" y="699"/>
                    <a:pt x="3384" y="360"/>
                    <a:pt x="3405" y="149"/>
                  </a:cubicBezTo>
                  <a:lnTo>
                    <a:pt x="3405" y="149"/>
                  </a:lnTo>
                  <a:cubicBezTo>
                    <a:pt x="3072" y="322"/>
                    <a:pt x="2514" y="632"/>
                    <a:pt x="2133" y="632"/>
                  </a:cubicBezTo>
                  <a:cubicBezTo>
                    <a:pt x="1863" y="632"/>
                    <a:pt x="1682" y="475"/>
                    <a:pt x="1735"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4" name="Google Shape;6674;p36"/>
            <p:cNvSpPr/>
            <p:nvPr/>
          </p:nvSpPr>
          <p:spPr>
            <a:xfrm>
              <a:off x="-2451200" y="3912425"/>
              <a:ext cx="70300" cy="49250"/>
            </a:xfrm>
            <a:custGeom>
              <a:rect b="b" l="l" r="r" t="t"/>
              <a:pathLst>
                <a:path extrusionOk="0" h="1970" w="2812">
                  <a:moveTo>
                    <a:pt x="668" y="0"/>
                  </a:moveTo>
                  <a:cubicBezTo>
                    <a:pt x="0" y="0"/>
                    <a:pt x="860" y="606"/>
                    <a:pt x="485" y="1247"/>
                  </a:cubicBezTo>
                  <a:cubicBezTo>
                    <a:pt x="633" y="1522"/>
                    <a:pt x="422" y="1881"/>
                    <a:pt x="845" y="1945"/>
                  </a:cubicBezTo>
                  <a:cubicBezTo>
                    <a:pt x="927" y="1960"/>
                    <a:pt x="1009" y="1969"/>
                    <a:pt x="1087" y="1969"/>
                  </a:cubicBezTo>
                  <a:cubicBezTo>
                    <a:pt x="1335" y="1969"/>
                    <a:pt x="1552" y="1879"/>
                    <a:pt x="1649" y="1606"/>
                  </a:cubicBezTo>
                  <a:cubicBezTo>
                    <a:pt x="2008" y="1099"/>
                    <a:pt x="2812" y="845"/>
                    <a:pt x="2072" y="253"/>
                  </a:cubicBezTo>
                  <a:cubicBezTo>
                    <a:pt x="1331" y="76"/>
                    <a:pt x="904" y="0"/>
                    <a:pt x="668"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5" name="Google Shape;6675;p36"/>
            <p:cNvSpPr/>
            <p:nvPr/>
          </p:nvSpPr>
          <p:spPr>
            <a:xfrm>
              <a:off x="-1211350" y="3866225"/>
              <a:ext cx="37025" cy="40175"/>
            </a:xfrm>
            <a:custGeom>
              <a:rect b="b" l="l" r="r" t="t"/>
              <a:pathLst>
                <a:path extrusionOk="0" h="1607" w="1481">
                  <a:moveTo>
                    <a:pt x="639" y="1"/>
                  </a:moveTo>
                  <a:cubicBezTo>
                    <a:pt x="52" y="1"/>
                    <a:pt x="322" y="719"/>
                    <a:pt x="0" y="980"/>
                  </a:cubicBezTo>
                  <a:cubicBezTo>
                    <a:pt x="0" y="1170"/>
                    <a:pt x="0" y="1382"/>
                    <a:pt x="0" y="1593"/>
                  </a:cubicBezTo>
                  <a:cubicBezTo>
                    <a:pt x="64" y="1602"/>
                    <a:pt x="126" y="1607"/>
                    <a:pt x="186" y="1607"/>
                  </a:cubicBezTo>
                  <a:cubicBezTo>
                    <a:pt x="684" y="1607"/>
                    <a:pt x="1066" y="1317"/>
                    <a:pt x="1481" y="1128"/>
                  </a:cubicBezTo>
                  <a:cubicBezTo>
                    <a:pt x="614" y="959"/>
                    <a:pt x="381" y="599"/>
                    <a:pt x="741" y="7"/>
                  </a:cubicBezTo>
                  <a:cubicBezTo>
                    <a:pt x="704" y="3"/>
                    <a:pt x="670" y="1"/>
                    <a:pt x="639"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6" name="Google Shape;6676;p36"/>
            <p:cNvSpPr/>
            <p:nvPr/>
          </p:nvSpPr>
          <p:spPr>
            <a:xfrm>
              <a:off x="-1616475" y="3809175"/>
              <a:ext cx="24450" cy="8600"/>
            </a:xfrm>
            <a:custGeom>
              <a:rect b="b" l="l" r="r" t="t"/>
              <a:pathLst>
                <a:path extrusionOk="0" h="344" w="978">
                  <a:moveTo>
                    <a:pt x="682" y="0"/>
                  </a:moveTo>
                  <a:cubicBezTo>
                    <a:pt x="426" y="0"/>
                    <a:pt x="0" y="69"/>
                    <a:pt x="238" y="343"/>
                  </a:cubicBezTo>
                  <a:cubicBezTo>
                    <a:pt x="555" y="343"/>
                    <a:pt x="830" y="301"/>
                    <a:pt x="978" y="5"/>
                  </a:cubicBezTo>
                  <a:lnTo>
                    <a:pt x="787" y="5"/>
                  </a:lnTo>
                  <a:cubicBezTo>
                    <a:pt x="759" y="2"/>
                    <a:pt x="723" y="0"/>
                    <a:pt x="682"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7" name="Google Shape;6677;p36"/>
            <p:cNvSpPr/>
            <p:nvPr/>
          </p:nvSpPr>
          <p:spPr>
            <a:xfrm>
              <a:off x="-1698850" y="4050400"/>
              <a:ext cx="28050" cy="32275"/>
            </a:xfrm>
            <a:custGeom>
              <a:rect b="b" l="l" r="r" t="t"/>
              <a:pathLst>
                <a:path extrusionOk="0" h="1291" w="1122">
                  <a:moveTo>
                    <a:pt x="1122" y="0"/>
                  </a:moveTo>
                  <a:lnTo>
                    <a:pt x="1122" y="0"/>
                  </a:lnTo>
                  <a:cubicBezTo>
                    <a:pt x="170" y="64"/>
                    <a:pt x="297" y="825"/>
                    <a:pt x="1" y="1290"/>
                  </a:cubicBezTo>
                  <a:cubicBezTo>
                    <a:pt x="614" y="1036"/>
                    <a:pt x="825" y="508"/>
                    <a:pt x="1122"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8" name="Google Shape;6678;p36"/>
            <p:cNvSpPr/>
            <p:nvPr/>
          </p:nvSpPr>
          <p:spPr>
            <a:xfrm>
              <a:off x="-1718400" y="4083175"/>
              <a:ext cx="19575" cy="23825"/>
            </a:xfrm>
            <a:custGeom>
              <a:rect b="b" l="l" r="r" t="t"/>
              <a:pathLst>
                <a:path extrusionOk="0" h="953" w="783">
                  <a:moveTo>
                    <a:pt x="613" y="0"/>
                  </a:moveTo>
                  <a:cubicBezTo>
                    <a:pt x="254" y="381"/>
                    <a:pt x="0" y="741"/>
                    <a:pt x="783" y="952"/>
                  </a:cubicBezTo>
                  <a:cubicBezTo>
                    <a:pt x="783" y="635"/>
                    <a:pt x="783" y="318"/>
                    <a:pt x="783"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9" name="Google Shape;6679;p36"/>
            <p:cNvSpPr/>
            <p:nvPr/>
          </p:nvSpPr>
          <p:spPr>
            <a:xfrm>
              <a:off x="-1196025" y="4057500"/>
              <a:ext cx="44975" cy="32750"/>
            </a:xfrm>
            <a:custGeom>
              <a:rect b="b" l="l" r="r" t="t"/>
              <a:pathLst>
                <a:path extrusionOk="0" h="1310" w="1799">
                  <a:moveTo>
                    <a:pt x="1125" y="0"/>
                  </a:moveTo>
                  <a:cubicBezTo>
                    <a:pt x="1086" y="0"/>
                    <a:pt x="1049" y="15"/>
                    <a:pt x="1016" y="54"/>
                  </a:cubicBezTo>
                  <a:cubicBezTo>
                    <a:pt x="868" y="393"/>
                    <a:pt x="1" y="1070"/>
                    <a:pt x="508" y="1302"/>
                  </a:cubicBezTo>
                  <a:cubicBezTo>
                    <a:pt x="550" y="1307"/>
                    <a:pt x="589" y="1309"/>
                    <a:pt x="627" y="1309"/>
                  </a:cubicBezTo>
                  <a:cubicBezTo>
                    <a:pt x="1094" y="1309"/>
                    <a:pt x="1315" y="964"/>
                    <a:pt x="1608" y="710"/>
                  </a:cubicBezTo>
                  <a:cubicBezTo>
                    <a:pt x="1608" y="499"/>
                    <a:pt x="1798" y="245"/>
                    <a:pt x="1397" y="118"/>
                  </a:cubicBezTo>
                  <a:cubicBezTo>
                    <a:pt x="1309" y="74"/>
                    <a:pt x="1211" y="0"/>
                    <a:pt x="1125"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0" name="Google Shape;6680;p36"/>
            <p:cNvSpPr/>
            <p:nvPr/>
          </p:nvSpPr>
          <p:spPr>
            <a:xfrm>
              <a:off x="-2024025" y="3873275"/>
              <a:ext cx="18525" cy="32275"/>
            </a:xfrm>
            <a:custGeom>
              <a:rect b="b" l="l" r="r" t="t"/>
              <a:pathLst>
                <a:path extrusionOk="0" h="1291" w="741">
                  <a:moveTo>
                    <a:pt x="741" y="0"/>
                  </a:moveTo>
                  <a:lnTo>
                    <a:pt x="741" y="0"/>
                  </a:lnTo>
                  <a:cubicBezTo>
                    <a:pt x="360" y="338"/>
                    <a:pt x="85" y="783"/>
                    <a:pt x="1" y="1290"/>
                  </a:cubicBezTo>
                  <a:lnTo>
                    <a:pt x="572" y="1290"/>
                  </a:lnTo>
                  <a:cubicBezTo>
                    <a:pt x="466" y="846"/>
                    <a:pt x="741" y="444"/>
                    <a:pt x="741"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1" name="Google Shape;6681;p36"/>
            <p:cNvSpPr/>
            <p:nvPr/>
          </p:nvSpPr>
          <p:spPr>
            <a:xfrm>
              <a:off x="-1996000" y="3841550"/>
              <a:ext cx="14300" cy="19575"/>
            </a:xfrm>
            <a:custGeom>
              <a:rect b="b" l="l" r="r" t="t"/>
              <a:pathLst>
                <a:path extrusionOk="0" h="783" w="572">
                  <a:moveTo>
                    <a:pt x="170" y="0"/>
                  </a:moveTo>
                  <a:cubicBezTo>
                    <a:pt x="212" y="275"/>
                    <a:pt x="149" y="550"/>
                    <a:pt x="1" y="783"/>
                  </a:cubicBezTo>
                  <a:cubicBezTo>
                    <a:pt x="572" y="613"/>
                    <a:pt x="445" y="317"/>
                    <a:pt x="170"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2" name="Google Shape;6682;p36"/>
            <p:cNvSpPr/>
            <p:nvPr/>
          </p:nvSpPr>
          <p:spPr>
            <a:xfrm>
              <a:off x="-1996000" y="3813000"/>
              <a:ext cx="14300" cy="12175"/>
            </a:xfrm>
            <a:custGeom>
              <a:rect b="b" l="l" r="r" t="t"/>
              <a:pathLst>
                <a:path extrusionOk="0" h="487" w="572">
                  <a:moveTo>
                    <a:pt x="1" y="0"/>
                  </a:moveTo>
                  <a:lnTo>
                    <a:pt x="1" y="487"/>
                  </a:lnTo>
                  <a:cubicBezTo>
                    <a:pt x="276" y="317"/>
                    <a:pt x="572" y="169"/>
                    <a:pt x="1"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3" name="Google Shape;6683;p36"/>
            <p:cNvSpPr/>
            <p:nvPr/>
          </p:nvSpPr>
          <p:spPr>
            <a:xfrm>
              <a:off x="-2718775" y="4110675"/>
              <a:ext cx="26450" cy="19575"/>
            </a:xfrm>
            <a:custGeom>
              <a:rect b="b" l="l" r="r" t="t"/>
              <a:pathLst>
                <a:path extrusionOk="0" h="783" w="1058">
                  <a:moveTo>
                    <a:pt x="1058" y="0"/>
                  </a:moveTo>
                  <a:lnTo>
                    <a:pt x="487" y="148"/>
                  </a:lnTo>
                  <a:cubicBezTo>
                    <a:pt x="0" y="254"/>
                    <a:pt x="127" y="550"/>
                    <a:pt x="296" y="783"/>
                  </a:cubicBezTo>
                  <a:cubicBezTo>
                    <a:pt x="508" y="487"/>
                    <a:pt x="952" y="360"/>
                    <a:pt x="1058"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4" name="Google Shape;6684;p36"/>
            <p:cNvSpPr/>
            <p:nvPr/>
          </p:nvSpPr>
          <p:spPr>
            <a:xfrm>
              <a:off x="-2279400" y="3740550"/>
              <a:ext cx="28050" cy="20800"/>
            </a:xfrm>
            <a:custGeom>
              <a:rect b="b" l="l" r="r" t="t"/>
              <a:pathLst>
                <a:path extrusionOk="0" h="832" w="1122">
                  <a:moveTo>
                    <a:pt x="1121" y="1"/>
                  </a:moveTo>
                  <a:lnTo>
                    <a:pt x="1121" y="1"/>
                  </a:lnTo>
                  <a:cubicBezTo>
                    <a:pt x="572" y="85"/>
                    <a:pt x="318" y="466"/>
                    <a:pt x="1" y="804"/>
                  </a:cubicBezTo>
                  <a:cubicBezTo>
                    <a:pt x="98" y="823"/>
                    <a:pt x="186" y="831"/>
                    <a:pt x="265" y="831"/>
                  </a:cubicBezTo>
                  <a:cubicBezTo>
                    <a:pt x="821" y="831"/>
                    <a:pt x="955" y="408"/>
                    <a:pt x="1121"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5" name="Google Shape;6685;p36"/>
            <p:cNvSpPr/>
            <p:nvPr/>
          </p:nvSpPr>
          <p:spPr>
            <a:xfrm>
              <a:off x="-1650200" y="3781800"/>
              <a:ext cx="57650" cy="58225"/>
            </a:xfrm>
            <a:custGeom>
              <a:rect b="b" l="l" r="r" t="t"/>
              <a:pathLst>
                <a:path extrusionOk="0" h="2329" w="2306">
                  <a:moveTo>
                    <a:pt x="1587" y="0"/>
                  </a:moveTo>
                  <a:cubicBezTo>
                    <a:pt x="1333" y="254"/>
                    <a:pt x="1227" y="614"/>
                    <a:pt x="846" y="783"/>
                  </a:cubicBezTo>
                  <a:cubicBezTo>
                    <a:pt x="593" y="1037"/>
                    <a:pt x="931" y="1460"/>
                    <a:pt x="466" y="1692"/>
                  </a:cubicBezTo>
                  <a:cubicBezTo>
                    <a:pt x="275" y="1777"/>
                    <a:pt x="0" y="2073"/>
                    <a:pt x="360" y="2263"/>
                  </a:cubicBezTo>
                  <a:cubicBezTo>
                    <a:pt x="440" y="2309"/>
                    <a:pt x="518" y="2328"/>
                    <a:pt x="594" y="2328"/>
                  </a:cubicBezTo>
                  <a:cubicBezTo>
                    <a:pt x="801" y="2328"/>
                    <a:pt x="994" y="2185"/>
                    <a:pt x="1164" y="2031"/>
                  </a:cubicBezTo>
                  <a:cubicBezTo>
                    <a:pt x="1375" y="1650"/>
                    <a:pt x="1269" y="1354"/>
                    <a:pt x="1777" y="1121"/>
                  </a:cubicBezTo>
                  <a:cubicBezTo>
                    <a:pt x="2136" y="677"/>
                    <a:pt x="2306" y="275"/>
                    <a:pt x="1587"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6" name="Google Shape;6686;p36"/>
            <p:cNvSpPr/>
            <p:nvPr/>
          </p:nvSpPr>
          <p:spPr>
            <a:xfrm>
              <a:off x="-1660175" y="3801025"/>
              <a:ext cx="49650" cy="40725"/>
            </a:xfrm>
            <a:custGeom>
              <a:rect b="b" l="l" r="r" t="t"/>
              <a:pathLst>
                <a:path extrusionOk="0" h="1629" w="1986">
                  <a:moveTo>
                    <a:pt x="1024" y="1"/>
                  </a:moveTo>
                  <a:cubicBezTo>
                    <a:pt x="1" y="1"/>
                    <a:pt x="1139" y="1040"/>
                    <a:pt x="463" y="1219"/>
                  </a:cubicBezTo>
                  <a:cubicBezTo>
                    <a:pt x="173" y="1432"/>
                    <a:pt x="554" y="1627"/>
                    <a:pt x="831" y="1627"/>
                  </a:cubicBezTo>
                  <a:cubicBezTo>
                    <a:pt x="858" y="1627"/>
                    <a:pt x="883" y="1625"/>
                    <a:pt x="907" y="1621"/>
                  </a:cubicBezTo>
                  <a:cubicBezTo>
                    <a:pt x="955" y="1626"/>
                    <a:pt x="1000" y="1629"/>
                    <a:pt x="1042" y="1629"/>
                  </a:cubicBezTo>
                  <a:cubicBezTo>
                    <a:pt x="1709" y="1629"/>
                    <a:pt x="1707" y="1027"/>
                    <a:pt x="1986" y="669"/>
                  </a:cubicBezTo>
                  <a:lnTo>
                    <a:pt x="1986" y="500"/>
                  </a:lnTo>
                  <a:cubicBezTo>
                    <a:pt x="1436" y="543"/>
                    <a:pt x="1711" y="1050"/>
                    <a:pt x="1415" y="1240"/>
                  </a:cubicBezTo>
                  <a:cubicBezTo>
                    <a:pt x="1285" y="1321"/>
                    <a:pt x="1156" y="1452"/>
                    <a:pt x="1007" y="1452"/>
                  </a:cubicBezTo>
                  <a:cubicBezTo>
                    <a:pt x="962" y="1452"/>
                    <a:pt x="914" y="1439"/>
                    <a:pt x="865" y="1410"/>
                  </a:cubicBezTo>
                  <a:cubicBezTo>
                    <a:pt x="421" y="1114"/>
                    <a:pt x="1563" y="775"/>
                    <a:pt x="1245" y="14"/>
                  </a:cubicBezTo>
                  <a:cubicBezTo>
                    <a:pt x="1162" y="5"/>
                    <a:pt x="1089" y="1"/>
                    <a:pt x="1024"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7" name="Google Shape;6687;p36"/>
            <p:cNvSpPr/>
            <p:nvPr/>
          </p:nvSpPr>
          <p:spPr>
            <a:xfrm>
              <a:off x="-2762675" y="4069950"/>
              <a:ext cx="75125" cy="74000"/>
            </a:xfrm>
            <a:custGeom>
              <a:rect b="b" l="l" r="r" t="t"/>
              <a:pathLst>
                <a:path extrusionOk="0" h="2960" w="3005">
                  <a:moveTo>
                    <a:pt x="2243" y="1"/>
                  </a:moveTo>
                  <a:cubicBezTo>
                    <a:pt x="1355" y="149"/>
                    <a:pt x="1355" y="1016"/>
                    <a:pt x="741" y="1375"/>
                  </a:cubicBezTo>
                  <a:cubicBezTo>
                    <a:pt x="1" y="1841"/>
                    <a:pt x="149" y="2348"/>
                    <a:pt x="572" y="2898"/>
                  </a:cubicBezTo>
                  <a:cubicBezTo>
                    <a:pt x="674" y="2941"/>
                    <a:pt x="765" y="2960"/>
                    <a:pt x="848" y="2960"/>
                  </a:cubicBezTo>
                  <a:cubicBezTo>
                    <a:pt x="1309" y="2960"/>
                    <a:pt x="1509" y="2387"/>
                    <a:pt x="1970" y="2387"/>
                  </a:cubicBezTo>
                  <a:cubicBezTo>
                    <a:pt x="1990" y="2387"/>
                    <a:pt x="2010" y="2388"/>
                    <a:pt x="2031" y="2390"/>
                  </a:cubicBezTo>
                  <a:cubicBezTo>
                    <a:pt x="2095" y="2179"/>
                    <a:pt x="1968" y="1925"/>
                    <a:pt x="2243" y="1777"/>
                  </a:cubicBezTo>
                  <a:cubicBezTo>
                    <a:pt x="2602" y="1460"/>
                    <a:pt x="2962" y="1143"/>
                    <a:pt x="3004" y="656"/>
                  </a:cubicBezTo>
                  <a:lnTo>
                    <a:pt x="3004" y="656"/>
                  </a:lnTo>
                  <a:cubicBezTo>
                    <a:pt x="2793" y="677"/>
                    <a:pt x="2518" y="614"/>
                    <a:pt x="2475" y="868"/>
                  </a:cubicBezTo>
                  <a:cubicBezTo>
                    <a:pt x="2370" y="1375"/>
                    <a:pt x="1799" y="1629"/>
                    <a:pt x="1672" y="2116"/>
                  </a:cubicBezTo>
                  <a:cubicBezTo>
                    <a:pt x="1619" y="2290"/>
                    <a:pt x="1466" y="2407"/>
                    <a:pt x="1296" y="2407"/>
                  </a:cubicBezTo>
                  <a:cubicBezTo>
                    <a:pt x="1259" y="2407"/>
                    <a:pt x="1222" y="2402"/>
                    <a:pt x="1185" y="2390"/>
                  </a:cubicBezTo>
                  <a:cubicBezTo>
                    <a:pt x="614" y="2094"/>
                    <a:pt x="1926" y="381"/>
                    <a:pt x="2243"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8" name="Google Shape;6688;p36"/>
            <p:cNvSpPr/>
            <p:nvPr/>
          </p:nvSpPr>
          <p:spPr>
            <a:xfrm>
              <a:off x="-1383200" y="3907100"/>
              <a:ext cx="28025" cy="43550"/>
            </a:xfrm>
            <a:custGeom>
              <a:rect b="b" l="l" r="r" t="t"/>
              <a:pathLst>
                <a:path extrusionOk="0" h="1742" w="1121">
                  <a:moveTo>
                    <a:pt x="572" y="1"/>
                  </a:moveTo>
                  <a:lnTo>
                    <a:pt x="572" y="1"/>
                  </a:lnTo>
                  <a:cubicBezTo>
                    <a:pt x="1" y="508"/>
                    <a:pt x="762" y="1312"/>
                    <a:pt x="1" y="1735"/>
                  </a:cubicBezTo>
                  <a:cubicBezTo>
                    <a:pt x="53" y="1739"/>
                    <a:pt x="101" y="1742"/>
                    <a:pt x="145" y="1742"/>
                  </a:cubicBezTo>
                  <a:cubicBezTo>
                    <a:pt x="1120" y="1742"/>
                    <a:pt x="430" y="668"/>
                    <a:pt x="572"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9" name="Google Shape;6689;p36"/>
            <p:cNvSpPr/>
            <p:nvPr/>
          </p:nvSpPr>
          <p:spPr>
            <a:xfrm>
              <a:off x="-2303725" y="3678675"/>
              <a:ext cx="51850" cy="80275"/>
            </a:xfrm>
            <a:custGeom>
              <a:rect b="b" l="l" r="r" t="t"/>
              <a:pathLst>
                <a:path extrusionOk="0" h="3211" w="2074">
                  <a:moveTo>
                    <a:pt x="1351" y="0"/>
                  </a:moveTo>
                  <a:cubicBezTo>
                    <a:pt x="747" y="0"/>
                    <a:pt x="985" y="1549"/>
                    <a:pt x="233" y="1841"/>
                  </a:cubicBezTo>
                  <a:cubicBezTo>
                    <a:pt x="1" y="2137"/>
                    <a:pt x="297" y="2497"/>
                    <a:pt x="64" y="2793"/>
                  </a:cubicBezTo>
                  <a:cubicBezTo>
                    <a:pt x="144" y="3105"/>
                    <a:pt x="251" y="3210"/>
                    <a:pt x="373" y="3210"/>
                  </a:cubicBezTo>
                  <a:cubicBezTo>
                    <a:pt x="540" y="3210"/>
                    <a:pt x="736" y="3012"/>
                    <a:pt x="931" y="2877"/>
                  </a:cubicBezTo>
                  <a:cubicBezTo>
                    <a:pt x="1777" y="2306"/>
                    <a:pt x="1354" y="1312"/>
                    <a:pt x="1946" y="636"/>
                  </a:cubicBezTo>
                  <a:cubicBezTo>
                    <a:pt x="2073" y="488"/>
                    <a:pt x="1650" y="65"/>
                    <a:pt x="1375" y="1"/>
                  </a:cubicBezTo>
                  <a:cubicBezTo>
                    <a:pt x="1367" y="1"/>
                    <a:pt x="1359" y="0"/>
                    <a:pt x="1351"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0" name="Google Shape;6690;p36"/>
            <p:cNvSpPr/>
            <p:nvPr/>
          </p:nvSpPr>
          <p:spPr>
            <a:xfrm>
              <a:off x="-1471500" y="3938150"/>
              <a:ext cx="71350" cy="53100"/>
            </a:xfrm>
            <a:custGeom>
              <a:rect b="b" l="l" r="r" t="t"/>
              <a:pathLst>
                <a:path extrusionOk="0" h="2124" w="2854">
                  <a:moveTo>
                    <a:pt x="2313" y="0"/>
                  </a:moveTo>
                  <a:cubicBezTo>
                    <a:pt x="2282" y="0"/>
                    <a:pt x="2252" y="2"/>
                    <a:pt x="2222" y="6"/>
                  </a:cubicBezTo>
                  <a:cubicBezTo>
                    <a:pt x="2010" y="154"/>
                    <a:pt x="1629" y="28"/>
                    <a:pt x="1481" y="345"/>
                  </a:cubicBezTo>
                  <a:cubicBezTo>
                    <a:pt x="1418" y="852"/>
                    <a:pt x="1016" y="1275"/>
                    <a:pt x="487" y="1360"/>
                  </a:cubicBezTo>
                  <a:cubicBezTo>
                    <a:pt x="234" y="1423"/>
                    <a:pt x="1" y="1614"/>
                    <a:pt x="43" y="1889"/>
                  </a:cubicBezTo>
                  <a:cubicBezTo>
                    <a:pt x="128" y="2078"/>
                    <a:pt x="315" y="2123"/>
                    <a:pt x="529" y="2123"/>
                  </a:cubicBezTo>
                  <a:cubicBezTo>
                    <a:pt x="727" y="2123"/>
                    <a:pt x="950" y="2084"/>
                    <a:pt x="1137" y="2084"/>
                  </a:cubicBezTo>
                  <a:cubicBezTo>
                    <a:pt x="1200" y="2084"/>
                    <a:pt x="1259" y="2088"/>
                    <a:pt x="1312" y="2100"/>
                  </a:cubicBezTo>
                  <a:lnTo>
                    <a:pt x="1672" y="1804"/>
                  </a:lnTo>
                  <a:cubicBezTo>
                    <a:pt x="1756" y="1149"/>
                    <a:pt x="2031" y="620"/>
                    <a:pt x="2835" y="429"/>
                  </a:cubicBezTo>
                  <a:cubicBezTo>
                    <a:pt x="2854" y="164"/>
                    <a:pt x="2583" y="0"/>
                    <a:pt x="2313"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1" name="Google Shape;6691;p36"/>
            <p:cNvSpPr/>
            <p:nvPr/>
          </p:nvSpPr>
          <p:spPr>
            <a:xfrm>
              <a:off x="-1433425" y="3921275"/>
              <a:ext cx="58625" cy="61450"/>
            </a:xfrm>
            <a:custGeom>
              <a:rect b="b" l="l" r="r" t="t"/>
              <a:pathLst>
                <a:path extrusionOk="0" h="2458" w="2345">
                  <a:moveTo>
                    <a:pt x="1700" y="0"/>
                  </a:moveTo>
                  <a:cubicBezTo>
                    <a:pt x="1581" y="0"/>
                    <a:pt x="1477" y="56"/>
                    <a:pt x="1439" y="195"/>
                  </a:cubicBezTo>
                  <a:cubicBezTo>
                    <a:pt x="1714" y="512"/>
                    <a:pt x="1312" y="745"/>
                    <a:pt x="1270" y="999"/>
                  </a:cubicBezTo>
                  <a:cubicBezTo>
                    <a:pt x="297" y="1147"/>
                    <a:pt x="1" y="1675"/>
                    <a:pt x="149" y="2458"/>
                  </a:cubicBezTo>
                  <a:cubicBezTo>
                    <a:pt x="614" y="1189"/>
                    <a:pt x="1460" y="1570"/>
                    <a:pt x="2137" y="576"/>
                  </a:cubicBezTo>
                  <a:cubicBezTo>
                    <a:pt x="2344" y="309"/>
                    <a:pt x="1980" y="0"/>
                    <a:pt x="1700"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2" name="Google Shape;6692;p36"/>
            <p:cNvSpPr/>
            <p:nvPr/>
          </p:nvSpPr>
          <p:spPr>
            <a:xfrm>
              <a:off x="-1411225" y="3926025"/>
              <a:ext cx="35250" cy="20225"/>
            </a:xfrm>
            <a:custGeom>
              <a:rect b="b" l="l" r="r" t="t"/>
              <a:pathLst>
                <a:path extrusionOk="0" h="809" w="1410">
                  <a:moveTo>
                    <a:pt x="661" y="1"/>
                  </a:moveTo>
                  <a:cubicBezTo>
                    <a:pt x="627" y="1"/>
                    <a:pt x="590" y="2"/>
                    <a:pt x="551" y="5"/>
                  </a:cubicBezTo>
                  <a:lnTo>
                    <a:pt x="382" y="5"/>
                  </a:lnTo>
                  <a:lnTo>
                    <a:pt x="1" y="491"/>
                  </a:lnTo>
                  <a:cubicBezTo>
                    <a:pt x="64" y="639"/>
                    <a:pt x="212" y="766"/>
                    <a:pt x="382" y="809"/>
                  </a:cubicBezTo>
                  <a:cubicBezTo>
                    <a:pt x="847" y="647"/>
                    <a:pt x="1409" y="1"/>
                    <a:pt x="661"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3" name="Google Shape;6693;p36"/>
            <p:cNvSpPr/>
            <p:nvPr/>
          </p:nvSpPr>
          <p:spPr>
            <a:xfrm>
              <a:off x="-2803900" y="3810875"/>
              <a:ext cx="39900" cy="45625"/>
            </a:xfrm>
            <a:custGeom>
              <a:rect b="b" l="l" r="r" t="t"/>
              <a:pathLst>
                <a:path extrusionOk="0" h="1825" w="1596">
                  <a:moveTo>
                    <a:pt x="741" y="0"/>
                  </a:moveTo>
                  <a:lnTo>
                    <a:pt x="191" y="1037"/>
                  </a:lnTo>
                  <a:cubicBezTo>
                    <a:pt x="64" y="1037"/>
                    <a:pt x="64" y="1143"/>
                    <a:pt x="0" y="1185"/>
                  </a:cubicBezTo>
                  <a:lnTo>
                    <a:pt x="0" y="1671"/>
                  </a:lnTo>
                  <a:cubicBezTo>
                    <a:pt x="157" y="1778"/>
                    <a:pt x="308" y="1824"/>
                    <a:pt x="447" y="1824"/>
                  </a:cubicBezTo>
                  <a:cubicBezTo>
                    <a:pt x="1190" y="1824"/>
                    <a:pt x="1596" y="499"/>
                    <a:pt x="741"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4" name="Google Shape;6694;p36"/>
            <p:cNvSpPr/>
            <p:nvPr/>
          </p:nvSpPr>
          <p:spPr>
            <a:xfrm>
              <a:off x="-2810250" y="3804525"/>
              <a:ext cx="11125" cy="36500"/>
            </a:xfrm>
            <a:custGeom>
              <a:rect b="b" l="l" r="r" t="t"/>
              <a:pathLst>
                <a:path extrusionOk="0" h="1460" w="445">
                  <a:moveTo>
                    <a:pt x="445" y="1"/>
                  </a:moveTo>
                  <a:cubicBezTo>
                    <a:pt x="1" y="445"/>
                    <a:pt x="297" y="974"/>
                    <a:pt x="254" y="1460"/>
                  </a:cubicBezTo>
                  <a:lnTo>
                    <a:pt x="445" y="1291"/>
                  </a:lnTo>
                  <a:cubicBezTo>
                    <a:pt x="445" y="868"/>
                    <a:pt x="445" y="424"/>
                    <a:pt x="445"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5" name="Google Shape;6695;p36"/>
            <p:cNvSpPr/>
            <p:nvPr/>
          </p:nvSpPr>
          <p:spPr>
            <a:xfrm>
              <a:off x="-1216100" y="4099100"/>
              <a:ext cx="34200" cy="16875"/>
            </a:xfrm>
            <a:custGeom>
              <a:rect b="b" l="l" r="r" t="t"/>
              <a:pathLst>
                <a:path extrusionOk="0" h="675" w="1368">
                  <a:moveTo>
                    <a:pt x="772" y="0"/>
                  </a:moveTo>
                  <a:cubicBezTo>
                    <a:pt x="660" y="0"/>
                    <a:pt x="532" y="37"/>
                    <a:pt x="402" y="125"/>
                  </a:cubicBezTo>
                  <a:cubicBezTo>
                    <a:pt x="0" y="379"/>
                    <a:pt x="465" y="484"/>
                    <a:pt x="550" y="653"/>
                  </a:cubicBezTo>
                  <a:lnTo>
                    <a:pt x="740" y="675"/>
                  </a:lnTo>
                  <a:cubicBezTo>
                    <a:pt x="1368" y="460"/>
                    <a:pt x="1170" y="0"/>
                    <a:pt x="772"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6" name="Google Shape;6696;p36"/>
            <p:cNvSpPr/>
            <p:nvPr/>
          </p:nvSpPr>
          <p:spPr>
            <a:xfrm>
              <a:off x="-1434475" y="3938375"/>
              <a:ext cx="18525" cy="7875"/>
            </a:xfrm>
            <a:custGeom>
              <a:rect b="b" l="l" r="r" t="t"/>
              <a:pathLst>
                <a:path extrusionOk="0" h="315" w="741">
                  <a:moveTo>
                    <a:pt x="402" y="1"/>
                  </a:moveTo>
                  <a:cubicBezTo>
                    <a:pt x="212" y="1"/>
                    <a:pt x="40" y="50"/>
                    <a:pt x="0" y="315"/>
                  </a:cubicBezTo>
                  <a:lnTo>
                    <a:pt x="741" y="19"/>
                  </a:lnTo>
                  <a:cubicBezTo>
                    <a:pt x="637" y="19"/>
                    <a:pt x="517" y="1"/>
                    <a:pt x="402"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7" name="Google Shape;6697;p36"/>
            <p:cNvSpPr/>
            <p:nvPr/>
          </p:nvSpPr>
          <p:spPr>
            <a:xfrm>
              <a:off x="-2306375" y="3724700"/>
              <a:ext cx="12200" cy="23800"/>
            </a:xfrm>
            <a:custGeom>
              <a:rect b="b" l="l" r="r" t="t"/>
              <a:pathLst>
                <a:path extrusionOk="0" h="952" w="488">
                  <a:moveTo>
                    <a:pt x="339" y="0"/>
                  </a:moveTo>
                  <a:cubicBezTo>
                    <a:pt x="1" y="275"/>
                    <a:pt x="212" y="635"/>
                    <a:pt x="170" y="952"/>
                  </a:cubicBezTo>
                  <a:cubicBezTo>
                    <a:pt x="487" y="677"/>
                    <a:pt x="276" y="317"/>
                    <a:pt x="339"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98" name="Google Shape;6698;p36"/>
          <p:cNvGrpSpPr/>
          <p:nvPr/>
        </p:nvGrpSpPr>
        <p:grpSpPr>
          <a:xfrm flipH="1">
            <a:off x="7696200" y="550600"/>
            <a:ext cx="2106500" cy="597475"/>
            <a:chOff x="-2810250" y="3572525"/>
            <a:chExt cx="2106500" cy="597475"/>
          </a:xfrm>
        </p:grpSpPr>
        <p:sp>
          <p:nvSpPr>
            <p:cNvPr id="6699" name="Google Shape;6699;p36"/>
            <p:cNvSpPr/>
            <p:nvPr/>
          </p:nvSpPr>
          <p:spPr>
            <a:xfrm>
              <a:off x="-2396250" y="4007475"/>
              <a:ext cx="133850" cy="123700"/>
            </a:xfrm>
            <a:custGeom>
              <a:rect b="b" l="l" r="r" t="t"/>
              <a:pathLst>
                <a:path extrusionOk="0" h="4948" w="5354">
                  <a:moveTo>
                    <a:pt x="3665" y="0"/>
                  </a:moveTo>
                  <a:cubicBezTo>
                    <a:pt x="3419" y="0"/>
                    <a:pt x="3177" y="89"/>
                    <a:pt x="2983" y="258"/>
                  </a:cubicBezTo>
                  <a:cubicBezTo>
                    <a:pt x="2771" y="1971"/>
                    <a:pt x="1" y="2521"/>
                    <a:pt x="339" y="4445"/>
                  </a:cubicBezTo>
                  <a:cubicBezTo>
                    <a:pt x="400" y="4488"/>
                    <a:pt x="452" y="4505"/>
                    <a:pt x="498" y="4505"/>
                  </a:cubicBezTo>
                  <a:cubicBezTo>
                    <a:pt x="693" y="4505"/>
                    <a:pt x="777" y="4189"/>
                    <a:pt x="1039" y="4189"/>
                  </a:cubicBezTo>
                  <a:cubicBezTo>
                    <a:pt x="1052" y="4189"/>
                    <a:pt x="1065" y="4190"/>
                    <a:pt x="1079" y="4192"/>
                  </a:cubicBezTo>
                  <a:cubicBezTo>
                    <a:pt x="1164" y="4466"/>
                    <a:pt x="614" y="4466"/>
                    <a:pt x="762" y="4763"/>
                  </a:cubicBezTo>
                  <a:cubicBezTo>
                    <a:pt x="893" y="4882"/>
                    <a:pt x="1072" y="4948"/>
                    <a:pt x="1226" y="4948"/>
                  </a:cubicBezTo>
                  <a:cubicBezTo>
                    <a:pt x="1344" y="4948"/>
                    <a:pt x="1447" y="4909"/>
                    <a:pt x="1502" y="4826"/>
                  </a:cubicBezTo>
                  <a:cubicBezTo>
                    <a:pt x="1946" y="4213"/>
                    <a:pt x="2750" y="3853"/>
                    <a:pt x="3004" y="3155"/>
                  </a:cubicBezTo>
                  <a:cubicBezTo>
                    <a:pt x="3110" y="2817"/>
                    <a:pt x="3363" y="2542"/>
                    <a:pt x="3659" y="2373"/>
                  </a:cubicBezTo>
                  <a:cubicBezTo>
                    <a:pt x="4558" y="1871"/>
                    <a:pt x="5354" y="109"/>
                    <a:pt x="4167" y="109"/>
                  </a:cubicBezTo>
                  <a:cubicBezTo>
                    <a:pt x="4153" y="109"/>
                    <a:pt x="4139" y="109"/>
                    <a:pt x="4125" y="110"/>
                  </a:cubicBezTo>
                  <a:cubicBezTo>
                    <a:pt x="3977" y="36"/>
                    <a:pt x="3820" y="0"/>
                    <a:pt x="3665" y="0"/>
                  </a:cubicBezTo>
                  <a:close/>
                </a:path>
              </a:pathLst>
            </a:custGeom>
            <a:solidFill>
              <a:schemeClr val="accent3">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0" name="Google Shape;6700;p36"/>
            <p:cNvSpPr/>
            <p:nvPr/>
          </p:nvSpPr>
          <p:spPr>
            <a:xfrm>
              <a:off x="-1076525" y="3572525"/>
              <a:ext cx="126925" cy="104075"/>
            </a:xfrm>
            <a:custGeom>
              <a:rect b="b" l="l" r="r" t="t"/>
              <a:pathLst>
                <a:path extrusionOk="0" h="4163" w="5077">
                  <a:moveTo>
                    <a:pt x="3337" y="1"/>
                  </a:moveTo>
                  <a:cubicBezTo>
                    <a:pt x="3025" y="1"/>
                    <a:pt x="2736" y="55"/>
                    <a:pt x="2602" y="165"/>
                  </a:cubicBezTo>
                  <a:cubicBezTo>
                    <a:pt x="2665" y="715"/>
                    <a:pt x="1798" y="906"/>
                    <a:pt x="1841" y="1477"/>
                  </a:cubicBezTo>
                  <a:cubicBezTo>
                    <a:pt x="1819" y="1815"/>
                    <a:pt x="1544" y="1900"/>
                    <a:pt x="1248" y="1963"/>
                  </a:cubicBezTo>
                  <a:cubicBezTo>
                    <a:pt x="254" y="2513"/>
                    <a:pt x="1" y="4099"/>
                    <a:pt x="1502" y="4163"/>
                  </a:cubicBezTo>
                  <a:cubicBezTo>
                    <a:pt x="2412" y="3824"/>
                    <a:pt x="3173" y="3190"/>
                    <a:pt x="3659" y="2365"/>
                  </a:cubicBezTo>
                  <a:cubicBezTo>
                    <a:pt x="3793" y="1912"/>
                    <a:pt x="4060" y="1739"/>
                    <a:pt x="4460" y="1739"/>
                  </a:cubicBezTo>
                  <a:cubicBezTo>
                    <a:pt x="4565" y="1739"/>
                    <a:pt x="4678" y="1751"/>
                    <a:pt x="4801" y="1773"/>
                  </a:cubicBezTo>
                  <a:cubicBezTo>
                    <a:pt x="4738" y="1604"/>
                    <a:pt x="5076" y="1477"/>
                    <a:pt x="4865" y="1286"/>
                  </a:cubicBezTo>
                  <a:cubicBezTo>
                    <a:pt x="4670" y="1119"/>
                    <a:pt x="4486" y="1055"/>
                    <a:pt x="4305" y="1055"/>
                  </a:cubicBezTo>
                  <a:cubicBezTo>
                    <a:pt x="3779" y="1055"/>
                    <a:pt x="3290" y="1599"/>
                    <a:pt x="2708" y="1709"/>
                  </a:cubicBezTo>
                  <a:cubicBezTo>
                    <a:pt x="2792" y="1202"/>
                    <a:pt x="3215" y="948"/>
                    <a:pt x="3511" y="715"/>
                  </a:cubicBezTo>
                  <a:cubicBezTo>
                    <a:pt x="3571" y="673"/>
                    <a:pt x="3645" y="658"/>
                    <a:pt x="3726" y="658"/>
                  </a:cubicBezTo>
                  <a:cubicBezTo>
                    <a:pt x="3891" y="658"/>
                    <a:pt x="4083" y="718"/>
                    <a:pt x="4233" y="718"/>
                  </a:cubicBezTo>
                  <a:cubicBezTo>
                    <a:pt x="4373" y="718"/>
                    <a:pt x="4476" y="666"/>
                    <a:pt x="4484" y="461"/>
                  </a:cubicBezTo>
                  <a:cubicBezTo>
                    <a:pt x="4458" y="156"/>
                    <a:pt x="3864" y="1"/>
                    <a:pt x="3337" y="1"/>
                  </a:cubicBezTo>
                  <a:close/>
                </a:path>
              </a:pathLst>
            </a:custGeom>
            <a:solidFill>
              <a:schemeClr val="accent3">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1" name="Google Shape;6701;p36"/>
            <p:cNvSpPr/>
            <p:nvPr/>
          </p:nvSpPr>
          <p:spPr>
            <a:xfrm>
              <a:off x="-2407875" y="4057575"/>
              <a:ext cx="141200" cy="94050"/>
            </a:xfrm>
            <a:custGeom>
              <a:rect b="b" l="l" r="r" t="t"/>
              <a:pathLst>
                <a:path extrusionOk="0" h="3762" w="5648">
                  <a:moveTo>
                    <a:pt x="4962" y="0"/>
                  </a:moveTo>
                  <a:cubicBezTo>
                    <a:pt x="4363" y="0"/>
                    <a:pt x="3743" y="352"/>
                    <a:pt x="3532" y="940"/>
                  </a:cubicBezTo>
                  <a:cubicBezTo>
                    <a:pt x="3405" y="1638"/>
                    <a:pt x="2665" y="1743"/>
                    <a:pt x="2369" y="2293"/>
                  </a:cubicBezTo>
                  <a:cubicBezTo>
                    <a:pt x="2144" y="2744"/>
                    <a:pt x="1958" y="2962"/>
                    <a:pt x="1704" y="2962"/>
                  </a:cubicBezTo>
                  <a:cubicBezTo>
                    <a:pt x="1506" y="2962"/>
                    <a:pt x="1265" y="2828"/>
                    <a:pt x="931" y="2568"/>
                  </a:cubicBezTo>
                  <a:cubicBezTo>
                    <a:pt x="656" y="2399"/>
                    <a:pt x="677" y="2188"/>
                    <a:pt x="740" y="1955"/>
                  </a:cubicBezTo>
                  <a:cubicBezTo>
                    <a:pt x="844" y="1728"/>
                    <a:pt x="715" y="1616"/>
                    <a:pt x="571" y="1616"/>
                  </a:cubicBezTo>
                  <a:cubicBezTo>
                    <a:pt x="420" y="1616"/>
                    <a:pt x="253" y="1738"/>
                    <a:pt x="317" y="1976"/>
                  </a:cubicBezTo>
                  <a:cubicBezTo>
                    <a:pt x="85" y="2293"/>
                    <a:pt x="0" y="2801"/>
                    <a:pt x="360" y="3076"/>
                  </a:cubicBezTo>
                  <a:cubicBezTo>
                    <a:pt x="1067" y="3522"/>
                    <a:pt x="1545" y="3761"/>
                    <a:pt x="1963" y="3761"/>
                  </a:cubicBezTo>
                  <a:cubicBezTo>
                    <a:pt x="2358" y="3761"/>
                    <a:pt x="2699" y="3549"/>
                    <a:pt x="3130" y="3097"/>
                  </a:cubicBezTo>
                  <a:cubicBezTo>
                    <a:pt x="3997" y="2166"/>
                    <a:pt x="5097" y="1342"/>
                    <a:pt x="5647" y="178"/>
                  </a:cubicBezTo>
                  <a:cubicBezTo>
                    <a:pt x="5441" y="57"/>
                    <a:pt x="5203" y="0"/>
                    <a:pt x="4962" y="0"/>
                  </a:cubicBezTo>
                  <a:close/>
                </a:path>
              </a:pathLst>
            </a:custGeom>
            <a:solidFill>
              <a:schemeClr val="accent3">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2" name="Google Shape;6702;p36"/>
            <p:cNvSpPr/>
            <p:nvPr/>
          </p:nvSpPr>
          <p:spPr>
            <a:xfrm>
              <a:off x="-869800" y="3762375"/>
              <a:ext cx="147025" cy="84950"/>
            </a:xfrm>
            <a:custGeom>
              <a:rect b="b" l="l" r="r" t="t"/>
              <a:pathLst>
                <a:path extrusionOk="0" h="3398" w="5881">
                  <a:moveTo>
                    <a:pt x="3321" y="0"/>
                  </a:moveTo>
                  <a:cubicBezTo>
                    <a:pt x="2724" y="0"/>
                    <a:pt x="1587" y="1645"/>
                    <a:pt x="652" y="1645"/>
                  </a:cubicBezTo>
                  <a:cubicBezTo>
                    <a:pt x="646" y="1645"/>
                    <a:pt x="641" y="1645"/>
                    <a:pt x="635" y="1644"/>
                  </a:cubicBezTo>
                  <a:cubicBezTo>
                    <a:pt x="339" y="1666"/>
                    <a:pt x="530" y="2004"/>
                    <a:pt x="276" y="2067"/>
                  </a:cubicBezTo>
                  <a:cubicBezTo>
                    <a:pt x="1" y="2448"/>
                    <a:pt x="170" y="2829"/>
                    <a:pt x="276" y="3188"/>
                  </a:cubicBezTo>
                  <a:lnTo>
                    <a:pt x="445" y="3209"/>
                  </a:lnTo>
                  <a:cubicBezTo>
                    <a:pt x="481" y="3205"/>
                    <a:pt x="517" y="3203"/>
                    <a:pt x="553" y="3203"/>
                  </a:cubicBezTo>
                  <a:cubicBezTo>
                    <a:pt x="921" y="3203"/>
                    <a:pt x="1302" y="3397"/>
                    <a:pt x="1640" y="3397"/>
                  </a:cubicBezTo>
                  <a:cubicBezTo>
                    <a:pt x="1779" y="3397"/>
                    <a:pt x="1911" y="3365"/>
                    <a:pt x="2031" y="3273"/>
                  </a:cubicBezTo>
                  <a:cubicBezTo>
                    <a:pt x="2645" y="2850"/>
                    <a:pt x="3491" y="2554"/>
                    <a:pt x="3892" y="2089"/>
                  </a:cubicBezTo>
                  <a:cubicBezTo>
                    <a:pt x="4358" y="1306"/>
                    <a:pt x="5881" y="1243"/>
                    <a:pt x="5606" y="164"/>
                  </a:cubicBezTo>
                  <a:cubicBezTo>
                    <a:pt x="5575" y="156"/>
                    <a:pt x="5540" y="153"/>
                    <a:pt x="5503" y="153"/>
                  </a:cubicBezTo>
                  <a:cubicBezTo>
                    <a:pt x="4820" y="153"/>
                    <a:pt x="3102" y="1370"/>
                    <a:pt x="2581" y="1771"/>
                  </a:cubicBezTo>
                  <a:cubicBezTo>
                    <a:pt x="2877" y="1179"/>
                    <a:pt x="3533" y="756"/>
                    <a:pt x="3491" y="58"/>
                  </a:cubicBezTo>
                  <a:cubicBezTo>
                    <a:pt x="3441" y="18"/>
                    <a:pt x="3384" y="0"/>
                    <a:pt x="3321" y="0"/>
                  </a:cubicBezTo>
                  <a:close/>
                </a:path>
              </a:pathLst>
            </a:custGeom>
            <a:solidFill>
              <a:schemeClr val="accent3">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3" name="Google Shape;6703;p36"/>
            <p:cNvSpPr/>
            <p:nvPr/>
          </p:nvSpPr>
          <p:spPr>
            <a:xfrm>
              <a:off x="-2475025" y="3887900"/>
              <a:ext cx="118975" cy="96950"/>
            </a:xfrm>
            <a:custGeom>
              <a:rect b="b" l="l" r="r" t="t"/>
              <a:pathLst>
                <a:path extrusionOk="0" h="3878" w="4759">
                  <a:moveTo>
                    <a:pt x="2337" y="1"/>
                  </a:moveTo>
                  <a:cubicBezTo>
                    <a:pt x="1329" y="1"/>
                    <a:pt x="678" y="1172"/>
                    <a:pt x="550" y="1995"/>
                  </a:cubicBezTo>
                  <a:cubicBezTo>
                    <a:pt x="0" y="3010"/>
                    <a:pt x="867" y="3751"/>
                    <a:pt x="1883" y="3878"/>
                  </a:cubicBezTo>
                  <a:cubicBezTo>
                    <a:pt x="2665" y="3095"/>
                    <a:pt x="4759" y="1953"/>
                    <a:pt x="3215" y="832"/>
                  </a:cubicBezTo>
                  <a:cubicBezTo>
                    <a:pt x="2898" y="621"/>
                    <a:pt x="2961" y="346"/>
                    <a:pt x="2834" y="92"/>
                  </a:cubicBezTo>
                  <a:cubicBezTo>
                    <a:pt x="2660" y="29"/>
                    <a:pt x="2494" y="1"/>
                    <a:pt x="2337" y="1"/>
                  </a:cubicBezTo>
                  <a:close/>
                </a:path>
              </a:pathLst>
            </a:custGeom>
            <a:solidFill>
              <a:schemeClr val="accent3">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4" name="Google Shape;6704;p36"/>
            <p:cNvSpPr/>
            <p:nvPr/>
          </p:nvSpPr>
          <p:spPr>
            <a:xfrm>
              <a:off x="-1207650" y="3814575"/>
              <a:ext cx="107350" cy="83025"/>
            </a:xfrm>
            <a:custGeom>
              <a:rect b="b" l="l" r="r" t="t"/>
              <a:pathLst>
                <a:path extrusionOk="0" h="3321" w="4294">
                  <a:moveTo>
                    <a:pt x="2433" y="1"/>
                  </a:moveTo>
                  <a:lnTo>
                    <a:pt x="1883" y="275"/>
                  </a:lnTo>
                  <a:cubicBezTo>
                    <a:pt x="1967" y="1227"/>
                    <a:pt x="1037" y="1523"/>
                    <a:pt x="423" y="2031"/>
                  </a:cubicBezTo>
                  <a:cubicBezTo>
                    <a:pt x="0" y="2771"/>
                    <a:pt x="297" y="3194"/>
                    <a:pt x="1333" y="3321"/>
                  </a:cubicBezTo>
                  <a:cubicBezTo>
                    <a:pt x="3025" y="2665"/>
                    <a:pt x="2623" y="1227"/>
                    <a:pt x="4252" y="1121"/>
                  </a:cubicBezTo>
                  <a:lnTo>
                    <a:pt x="4294" y="783"/>
                  </a:lnTo>
                  <a:cubicBezTo>
                    <a:pt x="3955" y="22"/>
                    <a:pt x="3131" y="106"/>
                    <a:pt x="2433" y="1"/>
                  </a:cubicBezTo>
                  <a:close/>
                </a:path>
              </a:pathLst>
            </a:custGeom>
            <a:solidFill>
              <a:schemeClr val="accent3">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5" name="Google Shape;6705;p36"/>
            <p:cNvSpPr/>
            <p:nvPr/>
          </p:nvSpPr>
          <p:spPr>
            <a:xfrm>
              <a:off x="-1657600" y="3775075"/>
              <a:ext cx="115300" cy="89075"/>
            </a:xfrm>
            <a:custGeom>
              <a:rect b="b" l="l" r="r" t="t"/>
              <a:pathLst>
                <a:path extrusionOk="0" h="3563" w="4612">
                  <a:moveTo>
                    <a:pt x="3414" y="0"/>
                  </a:moveTo>
                  <a:cubicBezTo>
                    <a:pt x="2993" y="0"/>
                    <a:pt x="3192" y="1023"/>
                    <a:pt x="1840" y="1707"/>
                  </a:cubicBezTo>
                  <a:cubicBezTo>
                    <a:pt x="1883" y="2807"/>
                    <a:pt x="719" y="2575"/>
                    <a:pt x="0" y="2934"/>
                  </a:cubicBezTo>
                  <a:cubicBezTo>
                    <a:pt x="104" y="3374"/>
                    <a:pt x="451" y="3562"/>
                    <a:pt x="899" y="3562"/>
                  </a:cubicBezTo>
                  <a:cubicBezTo>
                    <a:pt x="2278" y="3562"/>
                    <a:pt x="4612" y="1777"/>
                    <a:pt x="3701" y="100"/>
                  </a:cubicBezTo>
                  <a:cubicBezTo>
                    <a:pt x="3579" y="31"/>
                    <a:pt x="3487" y="0"/>
                    <a:pt x="3414" y="0"/>
                  </a:cubicBezTo>
                  <a:close/>
                </a:path>
              </a:pathLst>
            </a:custGeom>
            <a:solidFill>
              <a:schemeClr val="accent3">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6" name="Google Shape;6706;p36"/>
            <p:cNvSpPr/>
            <p:nvPr/>
          </p:nvSpPr>
          <p:spPr>
            <a:xfrm>
              <a:off x="-2430100" y="3892350"/>
              <a:ext cx="79875" cy="94825"/>
            </a:xfrm>
            <a:custGeom>
              <a:rect b="b" l="l" r="r" t="t"/>
              <a:pathLst>
                <a:path extrusionOk="0" h="3793" w="3195">
                  <a:moveTo>
                    <a:pt x="1251" y="0"/>
                  </a:moveTo>
                  <a:cubicBezTo>
                    <a:pt x="1175" y="0"/>
                    <a:pt x="1096" y="7"/>
                    <a:pt x="1016" y="20"/>
                  </a:cubicBezTo>
                  <a:cubicBezTo>
                    <a:pt x="720" y="316"/>
                    <a:pt x="382" y="548"/>
                    <a:pt x="1185" y="760"/>
                  </a:cubicBezTo>
                  <a:cubicBezTo>
                    <a:pt x="2475" y="1162"/>
                    <a:pt x="1376" y="2684"/>
                    <a:pt x="530" y="3002"/>
                  </a:cubicBezTo>
                  <a:cubicBezTo>
                    <a:pt x="212" y="3065"/>
                    <a:pt x="1" y="3382"/>
                    <a:pt x="86" y="3700"/>
                  </a:cubicBezTo>
                  <a:cubicBezTo>
                    <a:pt x="287" y="3764"/>
                    <a:pt x="455" y="3793"/>
                    <a:pt x="600" y="3793"/>
                  </a:cubicBezTo>
                  <a:cubicBezTo>
                    <a:pt x="1354" y="3793"/>
                    <a:pt x="1459" y="3019"/>
                    <a:pt x="2116" y="2558"/>
                  </a:cubicBezTo>
                  <a:cubicBezTo>
                    <a:pt x="3194" y="1779"/>
                    <a:pt x="2538" y="0"/>
                    <a:pt x="1251" y="0"/>
                  </a:cubicBezTo>
                  <a:close/>
                </a:path>
              </a:pathLst>
            </a:custGeom>
            <a:solidFill>
              <a:schemeClr val="accent3">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7" name="Google Shape;6707;p36"/>
            <p:cNvSpPr/>
            <p:nvPr/>
          </p:nvSpPr>
          <p:spPr>
            <a:xfrm>
              <a:off x="-858675" y="3784450"/>
              <a:ext cx="124800" cy="72900"/>
            </a:xfrm>
            <a:custGeom>
              <a:rect b="b" l="l" r="r" t="t"/>
              <a:pathLst>
                <a:path extrusionOk="0" h="2916" w="4992">
                  <a:moveTo>
                    <a:pt x="4991" y="85"/>
                  </a:moveTo>
                  <a:lnTo>
                    <a:pt x="4991" y="85"/>
                  </a:lnTo>
                  <a:cubicBezTo>
                    <a:pt x="4590" y="233"/>
                    <a:pt x="3638" y="0"/>
                    <a:pt x="3553" y="529"/>
                  </a:cubicBezTo>
                  <a:cubicBezTo>
                    <a:pt x="3744" y="1523"/>
                    <a:pt x="2242" y="1142"/>
                    <a:pt x="1925" y="1840"/>
                  </a:cubicBezTo>
                  <a:cubicBezTo>
                    <a:pt x="1784" y="2210"/>
                    <a:pt x="1565" y="2322"/>
                    <a:pt x="1324" y="2322"/>
                  </a:cubicBezTo>
                  <a:cubicBezTo>
                    <a:pt x="952" y="2322"/>
                    <a:pt x="529" y="2056"/>
                    <a:pt x="260" y="2056"/>
                  </a:cubicBezTo>
                  <a:cubicBezTo>
                    <a:pt x="125" y="2056"/>
                    <a:pt x="30" y="2124"/>
                    <a:pt x="0" y="2326"/>
                  </a:cubicBezTo>
                  <a:cubicBezTo>
                    <a:pt x="340" y="2745"/>
                    <a:pt x="752" y="2916"/>
                    <a:pt x="1193" y="2916"/>
                  </a:cubicBezTo>
                  <a:cubicBezTo>
                    <a:pt x="2648" y="2916"/>
                    <a:pt x="4423" y="1058"/>
                    <a:pt x="4991" y="85"/>
                  </a:cubicBezTo>
                  <a:close/>
                </a:path>
              </a:pathLst>
            </a:custGeom>
            <a:solidFill>
              <a:schemeClr val="accent3">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8" name="Google Shape;6708;p36"/>
            <p:cNvSpPr/>
            <p:nvPr/>
          </p:nvSpPr>
          <p:spPr>
            <a:xfrm>
              <a:off x="-1715775" y="4022375"/>
              <a:ext cx="82525" cy="97300"/>
            </a:xfrm>
            <a:custGeom>
              <a:rect b="b" l="l" r="r" t="t"/>
              <a:pathLst>
                <a:path extrusionOk="0" h="3892" w="3301">
                  <a:moveTo>
                    <a:pt x="2164" y="1"/>
                  </a:moveTo>
                  <a:cubicBezTo>
                    <a:pt x="2076" y="1"/>
                    <a:pt x="2004" y="47"/>
                    <a:pt x="1968" y="191"/>
                  </a:cubicBezTo>
                  <a:cubicBezTo>
                    <a:pt x="1714" y="381"/>
                    <a:pt x="1545" y="677"/>
                    <a:pt x="1545" y="994"/>
                  </a:cubicBezTo>
                  <a:cubicBezTo>
                    <a:pt x="1376" y="1925"/>
                    <a:pt x="1" y="2411"/>
                    <a:pt x="530" y="3469"/>
                  </a:cubicBezTo>
                  <a:cubicBezTo>
                    <a:pt x="675" y="3736"/>
                    <a:pt x="995" y="3891"/>
                    <a:pt x="1306" y="3891"/>
                  </a:cubicBezTo>
                  <a:cubicBezTo>
                    <a:pt x="1536" y="3891"/>
                    <a:pt x="1760" y="3806"/>
                    <a:pt x="1904" y="3617"/>
                  </a:cubicBezTo>
                  <a:cubicBezTo>
                    <a:pt x="2179" y="2432"/>
                    <a:pt x="3300" y="1502"/>
                    <a:pt x="3258" y="233"/>
                  </a:cubicBezTo>
                  <a:lnTo>
                    <a:pt x="2708" y="148"/>
                  </a:lnTo>
                  <a:cubicBezTo>
                    <a:pt x="2698" y="150"/>
                    <a:pt x="2687" y="151"/>
                    <a:pt x="2676" y="151"/>
                  </a:cubicBezTo>
                  <a:cubicBezTo>
                    <a:pt x="2534" y="151"/>
                    <a:pt x="2323" y="1"/>
                    <a:pt x="2164" y="1"/>
                  </a:cubicBezTo>
                  <a:close/>
                </a:path>
              </a:pathLst>
            </a:custGeom>
            <a:solidFill>
              <a:schemeClr val="accent3">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9" name="Google Shape;6709;p36"/>
            <p:cNvSpPr/>
            <p:nvPr/>
          </p:nvSpPr>
          <p:spPr>
            <a:xfrm>
              <a:off x="-1209225" y="4031875"/>
              <a:ext cx="103650" cy="71425"/>
            </a:xfrm>
            <a:custGeom>
              <a:rect b="b" l="l" r="r" t="t"/>
              <a:pathLst>
                <a:path extrusionOk="0" h="2857" w="4146">
                  <a:moveTo>
                    <a:pt x="3786" y="1"/>
                  </a:moveTo>
                  <a:cubicBezTo>
                    <a:pt x="3046" y="85"/>
                    <a:pt x="2305" y="64"/>
                    <a:pt x="1586" y="128"/>
                  </a:cubicBezTo>
                  <a:lnTo>
                    <a:pt x="1015" y="593"/>
                  </a:lnTo>
                  <a:cubicBezTo>
                    <a:pt x="931" y="678"/>
                    <a:pt x="888" y="762"/>
                    <a:pt x="867" y="889"/>
                  </a:cubicBezTo>
                  <a:cubicBezTo>
                    <a:pt x="867" y="1460"/>
                    <a:pt x="0" y="1756"/>
                    <a:pt x="254" y="2412"/>
                  </a:cubicBezTo>
                  <a:cubicBezTo>
                    <a:pt x="536" y="2704"/>
                    <a:pt x="899" y="2857"/>
                    <a:pt x="1245" y="2857"/>
                  </a:cubicBezTo>
                  <a:cubicBezTo>
                    <a:pt x="1652" y="2857"/>
                    <a:pt x="2036" y="2646"/>
                    <a:pt x="2242" y="2200"/>
                  </a:cubicBezTo>
                  <a:cubicBezTo>
                    <a:pt x="2305" y="2031"/>
                    <a:pt x="2263" y="1862"/>
                    <a:pt x="2157" y="1756"/>
                  </a:cubicBezTo>
                  <a:cubicBezTo>
                    <a:pt x="2106" y="1735"/>
                    <a:pt x="2059" y="1725"/>
                    <a:pt x="2015" y="1725"/>
                  </a:cubicBezTo>
                  <a:cubicBezTo>
                    <a:pt x="1762" y="1725"/>
                    <a:pt x="1611" y="2027"/>
                    <a:pt x="1362" y="2027"/>
                  </a:cubicBezTo>
                  <a:cubicBezTo>
                    <a:pt x="1314" y="2027"/>
                    <a:pt x="1262" y="2016"/>
                    <a:pt x="1206" y="1989"/>
                  </a:cubicBezTo>
                  <a:cubicBezTo>
                    <a:pt x="1461" y="1559"/>
                    <a:pt x="1576" y="1366"/>
                    <a:pt x="1705" y="1366"/>
                  </a:cubicBezTo>
                  <a:cubicBezTo>
                    <a:pt x="1811" y="1366"/>
                    <a:pt x="1926" y="1497"/>
                    <a:pt x="2136" y="1735"/>
                  </a:cubicBezTo>
                  <a:cubicBezTo>
                    <a:pt x="2338" y="1823"/>
                    <a:pt x="2499" y="1859"/>
                    <a:pt x="2631" y="1859"/>
                  </a:cubicBezTo>
                  <a:cubicBezTo>
                    <a:pt x="3230" y="1859"/>
                    <a:pt x="3210" y="1093"/>
                    <a:pt x="3574" y="868"/>
                  </a:cubicBezTo>
                  <a:lnTo>
                    <a:pt x="3574" y="868"/>
                  </a:lnTo>
                  <a:cubicBezTo>
                    <a:pt x="3426" y="1079"/>
                    <a:pt x="3320" y="1291"/>
                    <a:pt x="3765" y="1418"/>
                  </a:cubicBezTo>
                  <a:cubicBezTo>
                    <a:pt x="3765" y="953"/>
                    <a:pt x="4145" y="487"/>
                    <a:pt x="3786" y="1"/>
                  </a:cubicBezTo>
                  <a:close/>
                </a:path>
              </a:pathLst>
            </a:custGeom>
            <a:solidFill>
              <a:schemeClr val="accent3">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0" name="Google Shape;6710;p36"/>
            <p:cNvSpPr/>
            <p:nvPr/>
          </p:nvSpPr>
          <p:spPr>
            <a:xfrm>
              <a:off x="-2402600" y="4013900"/>
              <a:ext cx="103125" cy="108950"/>
            </a:xfrm>
            <a:custGeom>
              <a:rect b="b" l="l" r="r" t="t"/>
              <a:pathLst>
                <a:path extrusionOk="0" h="4358" w="4125">
                  <a:moveTo>
                    <a:pt x="3258" y="1"/>
                  </a:moveTo>
                  <a:cubicBezTo>
                    <a:pt x="1883" y="720"/>
                    <a:pt x="826" y="1925"/>
                    <a:pt x="276" y="3385"/>
                  </a:cubicBezTo>
                  <a:cubicBezTo>
                    <a:pt x="635" y="3638"/>
                    <a:pt x="1" y="4188"/>
                    <a:pt x="656" y="4358"/>
                  </a:cubicBezTo>
                  <a:cubicBezTo>
                    <a:pt x="720" y="4315"/>
                    <a:pt x="741" y="4231"/>
                    <a:pt x="656" y="4188"/>
                  </a:cubicBezTo>
                  <a:cubicBezTo>
                    <a:pt x="635" y="2285"/>
                    <a:pt x="4125" y="1206"/>
                    <a:pt x="3258" y="1"/>
                  </a:cubicBezTo>
                  <a:close/>
                </a:path>
              </a:pathLst>
            </a:custGeom>
            <a:solidFill>
              <a:schemeClr val="accent3">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1" name="Google Shape;6711;p36"/>
            <p:cNvSpPr/>
            <p:nvPr/>
          </p:nvSpPr>
          <p:spPr>
            <a:xfrm>
              <a:off x="-2066325" y="3800825"/>
              <a:ext cx="83575" cy="106975"/>
            </a:xfrm>
            <a:custGeom>
              <a:rect b="b" l="l" r="r" t="t"/>
              <a:pathLst>
                <a:path extrusionOk="0" h="4279" w="3343">
                  <a:moveTo>
                    <a:pt x="1333" y="1"/>
                  </a:moveTo>
                  <a:lnTo>
                    <a:pt x="1333" y="22"/>
                  </a:lnTo>
                  <a:cubicBezTo>
                    <a:pt x="678" y="1333"/>
                    <a:pt x="1" y="2856"/>
                    <a:pt x="995" y="4188"/>
                  </a:cubicBezTo>
                  <a:cubicBezTo>
                    <a:pt x="1021" y="4179"/>
                    <a:pt x="1044" y="4174"/>
                    <a:pt x="1064" y="4174"/>
                  </a:cubicBezTo>
                  <a:cubicBezTo>
                    <a:pt x="1093" y="4174"/>
                    <a:pt x="1118" y="4185"/>
                    <a:pt x="1143" y="4209"/>
                  </a:cubicBezTo>
                  <a:cubicBezTo>
                    <a:pt x="1255" y="4257"/>
                    <a:pt x="1355" y="4278"/>
                    <a:pt x="1445" y="4278"/>
                  </a:cubicBezTo>
                  <a:cubicBezTo>
                    <a:pt x="2033" y="4278"/>
                    <a:pt x="2193" y="3371"/>
                    <a:pt x="2560" y="3004"/>
                  </a:cubicBezTo>
                  <a:cubicBezTo>
                    <a:pt x="2814" y="2581"/>
                    <a:pt x="3342" y="2200"/>
                    <a:pt x="3152" y="1650"/>
                  </a:cubicBezTo>
                  <a:cubicBezTo>
                    <a:pt x="2964" y="1253"/>
                    <a:pt x="3272" y="339"/>
                    <a:pt x="2645" y="339"/>
                  </a:cubicBezTo>
                  <a:cubicBezTo>
                    <a:pt x="2638" y="339"/>
                    <a:pt x="2631" y="339"/>
                    <a:pt x="2623" y="339"/>
                  </a:cubicBezTo>
                  <a:cubicBezTo>
                    <a:pt x="1777" y="1016"/>
                    <a:pt x="2285" y="2116"/>
                    <a:pt x="1629" y="2940"/>
                  </a:cubicBezTo>
                  <a:cubicBezTo>
                    <a:pt x="678" y="2010"/>
                    <a:pt x="3258" y="318"/>
                    <a:pt x="1333" y="1"/>
                  </a:cubicBezTo>
                  <a:close/>
                </a:path>
              </a:pathLst>
            </a:custGeom>
            <a:solidFill>
              <a:schemeClr val="accent3">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2" name="Google Shape;6712;p36"/>
            <p:cNvSpPr/>
            <p:nvPr/>
          </p:nvSpPr>
          <p:spPr>
            <a:xfrm>
              <a:off x="-2386200" y="4013900"/>
              <a:ext cx="131150" cy="123250"/>
            </a:xfrm>
            <a:custGeom>
              <a:rect b="b" l="l" r="r" t="t"/>
              <a:pathLst>
                <a:path extrusionOk="0" h="4930" w="5246">
                  <a:moveTo>
                    <a:pt x="4273" y="1"/>
                  </a:moveTo>
                  <a:cubicBezTo>
                    <a:pt x="4251" y="974"/>
                    <a:pt x="3702" y="1672"/>
                    <a:pt x="2708" y="2116"/>
                  </a:cubicBezTo>
                  <a:cubicBezTo>
                    <a:pt x="2517" y="2200"/>
                    <a:pt x="2390" y="2306"/>
                    <a:pt x="2433" y="2475"/>
                  </a:cubicBezTo>
                  <a:cubicBezTo>
                    <a:pt x="2644" y="3448"/>
                    <a:pt x="1142" y="3533"/>
                    <a:pt x="1079" y="4400"/>
                  </a:cubicBezTo>
                  <a:cubicBezTo>
                    <a:pt x="1079" y="4474"/>
                    <a:pt x="957" y="4521"/>
                    <a:pt x="809" y="4521"/>
                  </a:cubicBezTo>
                  <a:cubicBezTo>
                    <a:pt x="661" y="4521"/>
                    <a:pt x="487" y="4474"/>
                    <a:pt x="381" y="4358"/>
                  </a:cubicBezTo>
                  <a:cubicBezTo>
                    <a:pt x="430" y="4210"/>
                    <a:pt x="343" y="4184"/>
                    <a:pt x="233" y="4184"/>
                  </a:cubicBezTo>
                  <a:cubicBezTo>
                    <a:pt x="173" y="4184"/>
                    <a:pt x="107" y="4191"/>
                    <a:pt x="51" y="4191"/>
                  </a:cubicBezTo>
                  <a:cubicBezTo>
                    <a:pt x="33" y="4191"/>
                    <a:pt x="16" y="4191"/>
                    <a:pt x="0" y="4188"/>
                  </a:cubicBezTo>
                  <a:lnTo>
                    <a:pt x="0" y="4358"/>
                  </a:lnTo>
                  <a:cubicBezTo>
                    <a:pt x="211" y="4625"/>
                    <a:pt x="478" y="4929"/>
                    <a:pt x="770" y="4929"/>
                  </a:cubicBezTo>
                  <a:cubicBezTo>
                    <a:pt x="918" y="4929"/>
                    <a:pt x="1071" y="4852"/>
                    <a:pt x="1227" y="4654"/>
                  </a:cubicBezTo>
                  <a:cubicBezTo>
                    <a:pt x="1713" y="4061"/>
                    <a:pt x="2433" y="3638"/>
                    <a:pt x="2771" y="2983"/>
                  </a:cubicBezTo>
                  <a:cubicBezTo>
                    <a:pt x="3157" y="2175"/>
                    <a:pt x="3471" y="1892"/>
                    <a:pt x="4244" y="1892"/>
                  </a:cubicBezTo>
                  <a:cubicBezTo>
                    <a:pt x="4402" y="1892"/>
                    <a:pt x="4579" y="1904"/>
                    <a:pt x="4780" y="1925"/>
                  </a:cubicBezTo>
                  <a:cubicBezTo>
                    <a:pt x="5245" y="1164"/>
                    <a:pt x="4865" y="551"/>
                    <a:pt x="4273" y="1"/>
                  </a:cubicBezTo>
                  <a:close/>
                </a:path>
              </a:pathLst>
            </a:custGeom>
            <a:solidFill>
              <a:schemeClr val="accent3">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3" name="Google Shape;6713;p36"/>
            <p:cNvSpPr/>
            <p:nvPr/>
          </p:nvSpPr>
          <p:spPr>
            <a:xfrm>
              <a:off x="-1054850" y="3608375"/>
              <a:ext cx="98375" cy="83775"/>
            </a:xfrm>
            <a:custGeom>
              <a:rect b="b" l="l" r="r" t="t"/>
              <a:pathLst>
                <a:path extrusionOk="0" h="3351" w="3935">
                  <a:moveTo>
                    <a:pt x="3286" y="0"/>
                  </a:moveTo>
                  <a:cubicBezTo>
                    <a:pt x="3065" y="0"/>
                    <a:pt x="2878" y="122"/>
                    <a:pt x="2814" y="360"/>
                  </a:cubicBezTo>
                  <a:cubicBezTo>
                    <a:pt x="2602" y="1121"/>
                    <a:pt x="1820" y="1460"/>
                    <a:pt x="1545" y="2115"/>
                  </a:cubicBezTo>
                  <a:cubicBezTo>
                    <a:pt x="1312" y="2284"/>
                    <a:pt x="1058" y="2454"/>
                    <a:pt x="804" y="2581"/>
                  </a:cubicBezTo>
                  <a:cubicBezTo>
                    <a:pt x="402" y="2729"/>
                    <a:pt x="1" y="2855"/>
                    <a:pt x="64" y="3342"/>
                  </a:cubicBezTo>
                  <a:cubicBezTo>
                    <a:pt x="126" y="3347"/>
                    <a:pt x="187" y="3350"/>
                    <a:pt x="248" y="3350"/>
                  </a:cubicBezTo>
                  <a:cubicBezTo>
                    <a:pt x="1839" y="3350"/>
                    <a:pt x="3181" y="1540"/>
                    <a:pt x="3934" y="339"/>
                  </a:cubicBezTo>
                  <a:cubicBezTo>
                    <a:pt x="3738" y="111"/>
                    <a:pt x="3496" y="0"/>
                    <a:pt x="3286" y="0"/>
                  </a:cubicBezTo>
                  <a:close/>
                </a:path>
              </a:pathLst>
            </a:custGeom>
            <a:solidFill>
              <a:schemeClr val="accent3">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4" name="Google Shape;6714;p36"/>
            <p:cNvSpPr/>
            <p:nvPr/>
          </p:nvSpPr>
          <p:spPr>
            <a:xfrm>
              <a:off x="-2025025" y="3796425"/>
              <a:ext cx="88800" cy="110275"/>
            </a:xfrm>
            <a:custGeom>
              <a:rect b="b" l="l" r="r" t="t"/>
              <a:pathLst>
                <a:path extrusionOk="0" h="4411" w="3552">
                  <a:moveTo>
                    <a:pt x="889" y="1"/>
                  </a:moveTo>
                  <a:cubicBezTo>
                    <a:pt x="649" y="1"/>
                    <a:pt x="619" y="221"/>
                    <a:pt x="1162" y="663"/>
                  </a:cubicBezTo>
                  <a:cubicBezTo>
                    <a:pt x="1373" y="832"/>
                    <a:pt x="1310" y="1001"/>
                    <a:pt x="1141" y="1150"/>
                  </a:cubicBezTo>
                  <a:cubicBezTo>
                    <a:pt x="992" y="1678"/>
                    <a:pt x="1881" y="2186"/>
                    <a:pt x="1141" y="2588"/>
                  </a:cubicBezTo>
                  <a:cubicBezTo>
                    <a:pt x="770" y="2670"/>
                    <a:pt x="1" y="4411"/>
                    <a:pt x="696" y="4411"/>
                  </a:cubicBezTo>
                  <a:cubicBezTo>
                    <a:pt x="716" y="4411"/>
                    <a:pt x="737" y="4409"/>
                    <a:pt x="760" y="4406"/>
                  </a:cubicBezTo>
                  <a:cubicBezTo>
                    <a:pt x="3552" y="1477"/>
                    <a:pt x="1512" y="1"/>
                    <a:pt x="889" y="1"/>
                  </a:cubicBezTo>
                  <a:close/>
                </a:path>
              </a:pathLst>
            </a:custGeom>
            <a:solidFill>
              <a:schemeClr val="accent3">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5" name="Google Shape;6715;p36"/>
            <p:cNvSpPr/>
            <p:nvPr/>
          </p:nvSpPr>
          <p:spPr>
            <a:xfrm>
              <a:off x="-2743625" y="4091025"/>
              <a:ext cx="81975" cy="78875"/>
            </a:xfrm>
            <a:custGeom>
              <a:rect b="b" l="l" r="r" t="t"/>
              <a:pathLst>
                <a:path extrusionOk="0" h="3155" w="3279">
                  <a:moveTo>
                    <a:pt x="2655" y="0"/>
                  </a:moveTo>
                  <a:cubicBezTo>
                    <a:pt x="2457" y="0"/>
                    <a:pt x="2305" y="192"/>
                    <a:pt x="1967" y="638"/>
                  </a:cubicBezTo>
                  <a:cubicBezTo>
                    <a:pt x="1269" y="1463"/>
                    <a:pt x="127" y="2034"/>
                    <a:pt x="0" y="3155"/>
                  </a:cubicBezTo>
                  <a:cubicBezTo>
                    <a:pt x="1756" y="2943"/>
                    <a:pt x="2411" y="2119"/>
                    <a:pt x="3279" y="300"/>
                  </a:cubicBezTo>
                  <a:cubicBezTo>
                    <a:pt x="2979" y="109"/>
                    <a:pt x="2804" y="0"/>
                    <a:pt x="2655" y="0"/>
                  </a:cubicBezTo>
                  <a:close/>
                </a:path>
              </a:pathLst>
            </a:custGeom>
            <a:solidFill>
              <a:schemeClr val="accent3">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6" name="Google Shape;6716;p36"/>
            <p:cNvSpPr/>
            <p:nvPr/>
          </p:nvSpPr>
          <p:spPr>
            <a:xfrm>
              <a:off x="-1964275" y="3977375"/>
              <a:ext cx="102600" cy="85350"/>
            </a:xfrm>
            <a:custGeom>
              <a:rect b="b" l="l" r="r" t="t"/>
              <a:pathLst>
                <a:path extrusionOk="0" h="3414" w="4104">
                  <a:moveTo>
                    <a:pt x="3439" y="0"/>
                  </a:moveTo>
                  <a:cubicBezTo>
                    <a:pt x="3010" y="0"/>
                    <a:pt x="3012" y="466"/>
                    <a:pt x="2814" y="700"/>
                  </a:cubicBezTo>
                  <a:cubicBezTo>
                    <a:pt x="2665" y="1145"/>
                    <a:pt x="1946" y="1335"/>
                    <a:pt x="1925" y="1758"/>
                  </a:cubicBezTo>
                  <a:cubicBezTo>
                    <a:pt x="1862" y="2836"/>
                    <a:pt x="635" y="2562"/>
                    <a:pt x="1" y="3090"/>
                  </a:cubicBezTo>
                  <a:cubicBezTo>
                    <a:pt x="278" y="3316"/>
                    <a:pt x="585" y="3413"/>
                    <a:pt x="902" y="3413"/>
                  </a:cubicBezTo>
                  <a:cubicBezTo>
                    <a:pt x="2401" y="3413"/>
                    <a:pt x="4103" y="1232"/>
                    <a:pt x="3702" y="45"/>
                  </a:cubicBezTo>
                  <a:cubicBezTo>
                    <a:pt x="3599" y="14"/>
                    <a:pt x="3513" y="0"/>
                    <a:pt x="3439" y="0"/>
                  </a:cubicBezTo>
                  <a:close/>
                </a:path>
              </a:pathLst>
            </a:custGeom>
            <a:solidFill>
              <a:schemeClr val="accent3">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7" name="Google Shape;6717;p36"/>
            <p:cNvSpPr/>
            <p:nvPr/>
          </p:nvSpPr>
          <p:spPr>
            <a:xfrm>
              <a:off x="-2311650" y="3692450"/>
              <a:ext cx="94325" cy="88925"/>
            </a:xfrm>
            <a:custGeom>
              <a:rect b="b" l="l" r="r" t="t"/>
              <a:pathLst>
                <a:path extrusionOk="0" h="3557" w="3773">
                  <a:moveTo>
                    <a:pt x="3321" y="0"/>
                  </a:moveTo>
                  <a:lnTo>
                    <a:pt x="3321" y="0"/>
                  </a:lnTo>
                  <a:cubicBezTo>
                    <a:pt x="1354" y="550"/>
                    <a:pt x="3109" y="2411"/>
                    <a:pt x="910" y="2749"/>
                  </a:cubicBezTo>
                  <a:cubicBezTo>
                    <a:pt x="635" y="2961"/>
                    <a:pt x="43" y="2686"/>
                    <a:pt x="0" y="3215"/>
                  </a:cubicBezTo>
                  <a:cubicBezTo>
                    <a:pt x="318" y="3453"/>
                    <a:pt x="646" y="3557"/>
                    <a:pt x="967" y="3557"/>
                  </a:cubicBezTo>
                  <a:cubicBezTo>
                    <a:pt x="2441" y="3557"/>
                    <a:pt x="3772" y="1372"/>
                    <a:pt x="3321" y="0"/>
                  </a:cubicBezTo>
                  <a:close/>
                </a:path>
              </a:pathLst>
            </a:custGeom>
            <a:solidFill>
              <a:schemeClr val="accent3">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8" name="Google Shape;6718;p36"/>
            <p:cNvSpPr/>
            <p:nvPr/>
          </p:nvSpPr>
          <p:spPr>
            <a:xfrm>
              <a:off x="-1678225" y="3763825"/>
              <a:ext cx="87800" cy="86200"/>
            </a:xfrm>
            <a:custGeom>
              <a:rect b="b" l="l" r="r" t="t"/>
              <a:pathLst>
                <a:path extrusionOk="0" h="3448" w="3512">
                  <a:moveTo>
                    <a:pt x="2538" y="0"/>
                  </a:moveTo>
                  <a:lnTo>
                    <a:pt x="2538" y="0"/>
                  </a:lnTo>
                  <a:cubicBezTo>
                    <a:pt x="2010" y="360"/>
                    <a:pt x="1777" y="1037"/>
                    <a:pt x="1016" y="1163"/>
                  </a:cubicBezTo>
                  <a:cubicBezTo>
                    <a:pt x="614" y="1375"/>
                    <a:pt x="550" y="1819"/>
                    <a:pt x="275" y="2136"/>
                  </a:cubicBezTo>
                  <a:cubicBezTo>
                    <a:pt x="0" y="2454"/>
                    <a:pt x="297" y="3448"/>
                    <a:pt x="783" y="3448"/>
                  </a:cubicBezTo>
                  <a:cubicBezTo>
                    <a:pt x="1756" y="3384"/>
                    <a:pt x="3088" y="3363"/>
                    <a:pt x="2708" y="2157"/>
                  </a:cubicBezTo>
                  <a:lnTo>
                    <a:pt x="2581" y="2115"/>
                  </a:lnTo>
                  <a:cubicBezTo>
                    <a:pt x="2242" y="2263"/>
                    <a:pt x="2306" y="2644"/>
                    <a:pt x="2010" y="2792"/>
                  </a:cubicBezTo>
                  <a:cubicBezTo>
                    <a:pt x="1919" y="2832"/>
                    <a:pt x="1780" y="2858"/>
                    <a:pt x="1669" y="2858"/>
                  </a:cubicBezTo>
                  <a:cubicBezTo>
                    <a:pt x="1547" y="2858"/>
                    <a:pt x="1458" y="2827"/>
                    <a:pt x="1502" y="2750"/>
                  </a:cubicBezTo>
                  <a:cubicBezTo>
                    <a:pt x="1735" y="2390"/>
                    <a:pt x="1291" y="1798"/>
                    <a:pt x="2010" y="1629"/>
                  </a:cubicBezTo>
                  <a:cubicBezTo>
                    <a:pt x="2581" y="1396"/>
                    <a:pt x="3511" y="296"/>
                    <a:pt x="2538" y="0"/>
                  </a:cubicBezTo>
                  <a:close/>
                </a:path>
              </a:pathLst>
            </a:custGeom>
            <a:solidFill>
              <a:schemeClr val="accent3">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9" name="Google Shape;6719;p36"/>
            <p:cNvSpPr/>
            <p:nvPr/>
          </p:nvSpPr>
          <p:spPr>
            <a:xfrm>
              <a:off x="-2786250" y="4057250"/>
              <a:ext cx="89275" cy="103275"/>
            </a:xfrm>
            <a:custGeom>
              <a:rect b="b" l="l" r="r" t="t"/>
              <a:pathLst>
                <a:path extrusionOk="0" h="4131" w="3571">
                  <a:moveTo>
                    <a:pt x="3320" y="1"/>
                  </a:moveTo>
                  <a:cubicBezTo>
                    <a:pt x="3281" y="1"/>
                    <a:pt x="3236" y="14"/>
                    <a:pt x="3186" y="43"/>
                  </a:cubicBezTo>
                  <a:cubicBezTo>
                    <a:pt x="1875" y="297"/>
                    <a:pt x="902" y="1799"/>
                    <a:pt x="500" y="2941"/>
                  </a:cubicBezTo>
                  <a:cubicBezTo>
                    <a:pt x="0" y="3367"/>
                    <a:pt x="808" y="4130"/>
                    <a:pt x="1326" y="4130"/>
                  </a:cubicBezTo>
                  <a:cubicBezTo>
                    <a:pt x="1553" y="4130"/>
                    <a:pt x="1725" y="3983"/>
                    <a:pt x="1705" y="3596"/>
                  </a:cubicBezTo>
                  <a:cubicBezTo>
                    <a:pt x="1748" y="3195"/>
                    <a:pt x="1134" y="2793"/>
                    <a:pt x="1473" y="2454"/>
                  </a:cubicBezTo>
                  <a:cubicBezTo>
                    <a:pt x="2107" y="1862"/>
                    <a:pt x="2424" y="1016"/>
                    <a:pt x="3334" y="614"/>
                  </a:cubicBezTo>
                  <a:cubicBezTo>
                    <a:pt x="3570" y="487"/>
                    <a:pt x="3557" y="1"/>
                    <a:pt x="3320" y="1"/>
                  </a:cubicBezTo>
                  <a:close/>
                </a:path>
              </a:pathLst>
            </a:custGeom>
            <a:solidFill>
              <a:schemeClr val="accent3">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0" name="Google Shape;6720;p36"/>
            <p:cNvSpPr/>
            <p:nvPr/>
          </p:nvSpPr>
          <p:spPr>
            <a:xfrm>
              <a:off x="-1699900" y="4050150"/>
              <a:ext cx="94675" cy="82875"/>
            </a:xfrm>
            <a:custGeom>
              <a:rect b="b" l="l" r="r" t="t"/>
              <a:pathLst>
                <a:path extrusionOk="0" h="3315" w="3787">
                  <a:moveTo>
                    <a:pt x="2841" y="0"/>
                  </a:moveTo>
                  <a:cubicBezTo>
                    <a:pt x="2127" y="0"/>
                    <a:pt x="1428" y="2279"/>
                    <a:pt x="952" y="2590"/>
                  </a:cubicBezTo>
                  <a:cubicBezTo>
                    <a:pt x="719" y="2759"/>
                    <a:pt x="0" y="2611"/>
                    <a:pt x="402" y="3225"/>
                  </a:cubicBezTo>
                  <a:cubicBezTo>
                    <a:pt x="528" y="3288"/>
                    <a:pt x="645" y="3315"/>
                    <a:pt x="756" y="3315"/>
                  </a:cubicBezTo>
                  <a:cubicBezTo>
                    <a:pt x="1391" y="3315"/>
                    <a:pt x="1814" y="2413"/>
                    <a:pt x="2390" y="2125"/>
                  </a:cubicBezTo>
                  <a:cubicBezTo>
                    <a:pt x="2919" y="1596"/>
                    <a:pt x="3786" y="1089"/>
                    <a:pt x="3173" y="179"/>
                  </a:cubicBezTo>
                  <a:cubicBezTo>
                    <a:pt x="3062" y="55"/>
                    <a:pt x="2952" y="0"/>
                    <a:pt x="2841" y="0"/>
                  </a:cubicBezTo>
                  <a:close/>
                </a:path>
              </a:pathLst>
            </a:custGeom>
            <a:solidFill>
              <a:schemeClr val="accent3">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1" name="Google Shape;6721;p36"/>
            <p:cNvSpPr/>
            <p:nvPr/>
          </p:nvSpPr>
          <p:spPr>
            <a:xfrm>
              <a:off x="-2789625" y="3788150"/>
              <a:ext cx="65050" cy="96625"/>
            </a:xfrm>
            <a:custGeom>
              <a:rect b="b" l="l" r="r" t="t"/>
              <a:pathLst>
                <a:path extrusionOk="0" h="3865" w="2602">
                  <a:moveTo>
                    <a:pt x="1840" y="0"/>
                  </a:moveTo>
                  <a:lnTo>
                    <a:pt x="1840" y="0"/>
                  </a:lnTo>
                  <a:cubicBezTo>
                    <a:pt x="1312" y="1481"/>
                    <a:pt x="1502" y="2813"/>
                    <a:pt x="0" y="3849"/>
                  </a:cubicBezTo>
                  <a:cubicBezTo>
                    <a:pt x="99" y="3859"/>
                    <a:pt x="189" y="3864"/>
                    <a:pt x="273" y="3864"/>
                  </a:cubicBezTo>
                  <a:cubicBezTo>
                    <a:pt x="1228" y="3864"/>
                    <a:pt x="1253" y="3226"/>
                    <a:pt x="1798" y="2623"/>
                  </a:cubicBezTo>
                  <a:cubicBezTo>
                    <a:pt x="2602" y="2073"/>
                    <a:pt x="2559" y="719"/>
                    <a:pt x="1840" y="0"/>
                  </a:cubicBezTo>
                  <a:close/>
                </a:path>
              </a:pathLst>
            </a:custGeom>
            <a:solidFill>
              <a:schemeClr val="accent3">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2" name="Google Shape;6722;p36"/>
            <p:cNvSpPr/>
            <p:nvPr/>
          </p:nvSpPr>
          <p:spPr>
            <a:xfrm>
              <a:off x="-1955800" y="3959800"/>
              <a:ext cx="84075" cy="62725"/>
            </a:xfrm>
            <a:custGeom>
              <a:rect b="b" l="l" r="r" t="t"/>
              <a:pathLst>
                <a:path extrusionOk="0" h="2509" w="3363">
                  <a:moveTo>
                    <a:pt x="2039" y="1"/>
                  </a:moveTo>
                  <a:cubicBezTo>
                    <a:pt x="1810" y="1"/>
                    <a:pt x="1590" y="17"/>
                    <a:pt x="1417" y="29"/>
                  </a:cubicBezTo>
                  <a:cubicBezTo>
                    <a:pt x="1840" y="1361"/>
                    <a:pt x="0" y="1425"/>
                    <a:pt x="402" y="2228"/>
                  </a:cubicBezTo>
                  <a:cubicBezTo>
                    <a:pt x="582" y="2430"/>
                    <a:pt x="773" y="2509"/>
                    <a:pt x="968" y="2509"/>
                  </a:cubicBezTo>
                  <a:cubicBezTo>
                    <a:pt x="1551" y="2509"/>
                    <a:pt x="2173" y="1800"/>
                    <a:pt x="2665" y="1530"/>
                  </a:cubicBezTo>
                  <a:cubicBezTo>
                    <a:pt x="2897" y="1277"/>
                    <a:pt x="2771" y="748"/>
                    <a:pt x="3363" y="748"/>
                  </a:cubicBezTo>
                  <a:cubicBezTo>
                    <a:pt x="3332" y="117"/>
                    <a:pt x="2652" y="1"/>
                    <a:pt x="2039" y="1"/>
                  </a:cubicBezTo>
                  <a:close/>
                </a:path>
              </a:pathLst>
            </a:custGeom>
            <a:solidFill>
              <a:schemeClr val="accent3">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3" name="Google Shape;6723;p36"/>
            <p:cNvSpPr/>
            <p:nvPr/>
          </p:nvSpPr>
          <p:spPr>
            <a:xfrm>
              <a:off x="-2043050" y="3795025"/>
              <a:ext cx="43900" cy="86200"/>
            </a:xfrm>
            <a:custGeom>
              <a:rect b="b" l="l" r="r" t="t"/>
              <a:pathLst>
                <a:path extrusionOk="0" h="3448" w="1756">
                  <a:moveTo>
                    <a:pt x="741" y="0"/>
                  </a:moveTo>
                  <a:cubicBezTo>
                    <a:pt x="587" y="0"/>
                    <a:pt x="455" y="42"/>
                    <a:pt x="402" y="233"/>
                  </a:cubicBezTo>
                  <a:cubicBezTo>
                    <a:pt x="1756" y="867"/>
                    <a:pt x="0" y="1840"/>
                    <a:pt x="212" y="2771"/>
                  </a:cubicBezTo>
                  <a:cubicBezTo>
                    <a:pt x="233" y="3045"/>
                    <a:pt x="64" y="3426"/>
                    <a:pt x="593" y="3447"/>
                  </a:cubicBezTo>
                  <a:cubicBezTo>
                    <a:pt x="1692" y="3405"/>
                    <a:pt x="1142" y="1375"/>
                    <a:pt x="1692" y="571"/>
                  </a:cubicBezTo>
                  <a:cubicBezTo>
                    <a:pt x="1354" y="486"/>
                    <a:pt x="1523" y="106"/>
                    <a:pt x="1206" y="21"/>
                  </a:cubicBezTo>
                  <a:cubicBezTo>
                    <a:pt x="1178" y="25"/>
                    <a:pt x="1149" y="27"/>
                    <a:pt x="1119" y="27"/>
                  </a:cubicBezTo>
                  <a:cubicBezTo>
                    <a:pt x="999" y="27"/>
                    <a:pt x="863" y="0"/>
                    <a:pt x="741" y="0"/>
                  </a:cubicBezTo>
                  <a:close/>
                </a:path>
              </a:pathLst>
            </a:custGeom>
            <a:solidFill>
              <a:schemeClr val="accent3">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4" name="Google Shape;6724;p36"/>
            <p:cNvSpPr/>
            <p:nvPr/>
          </p:nvSpPr>
          <p:spPr>
            <a:xfrm>
              <a:off x="-1207125" y="3842325"/>
              <a:ext cx="99900" cy="81125"/>
            </a:xfrm>
            <a:custGeom>
              <a:rect b="b" l="l" r="r" t="t"/>
              <a:pathLst>
                <a:path extrusionOk="0" h="3245" w="3996">
                  <a:moveTo>
                    <a:pt x="3626" y="1"/>
                  </a:moveTo>
                  <a:cubicBezTo>
                    <a:pt x="3227" y="1"/>
                    <a:pt x="2608" y="447"/>
                    <a:pt x="2813" y="857"/>
                  </a:cubicBezTo>
                  <a:cubicBezTo>
                    <a:pt x="2708" y="1788"/>
                    <a:pt x="614" y="2253"/>
                    <a:pt x="1" y="3057"/>
                  </a:cubicBezTo>
                  <a:cubicBezTo>
                    <a:pt x="184" y="3187"/>
                    <a:pt x="386" y="3245"/>
                    <a:pt x="600" y="3245"/>
                  </a:cubicBezTo>
                  <a:cubicBezTo>
                    <a:pt x="1841" y="3245"/>
                    <a:pt x="3462" y="1307"/>
                    <a:pt x="3913" y="477"/>
                  </a:cubicBezTo>
                  <a:cubicBezTo>
                    <a:pt x="3995" y="133"/>
                    <a:pt x="3843" y="1"/>
                    <a:pt x="3626" y="1"/>
                  </a:cubicBezTo>
                  <a:close/>
                </a:path>
              </a:pathLst>
            </a:custGeom>
            <a:solidFill>
              <a:schemeClr val="accent3">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5" name="Google Shape;6725;p36"/>
            <p:cNvSpPr/>
            <p:nvPr/>
          </p:nvSpPr>
          <p:spPr>
            <a:xfrm>
              <a:off x="-1440825" y="3903950"/>
              <a:ext cx="90450" cy="87775"/>
            </a:xfrm>
            <a:custGeom>
              <a:rect b="b" l="l" r="r" t="t"/>
              <a:pathLst>
                <a:path extrusionOk="0" h="3511" w="3618">
                  <a:moveTo>
                    <a:pt x="3045" y="1"/>
                  </a:moveTo>
                  <a:cubicBezTo>
                    <a:pt x="2929" y="1"/>
                    <a:pt x="2820" y="50"/>
                    <a:pt x="2750" y="169"/>
                  </a:cubicBezTo>
                  <a:cubicBezTo>
                    <a:pt x="2390" y="740"/>
                    <a:pt x="3152" y="1607"/>
                    <a:pt x="2221" y="1755"/>
                  </a:cubicBezTo>
                  <a:cubicBezTo>
                    <a:pt x="1735" y="2178"/>
                    <a:pt x="1" y="2728"/>
                    <a:pt x="1016" y="3511"/>
                  </a:cubicBezTo>
                  <a:cubicBezTo>
                    <a:pt x="1798" y="2876"/>
                    <a:pt x="3575" y="2601"/>
                    <a:pt x="3427" y="1396"/>
                  </a:cubicBezTo>
                  <a:cubicBezTo>
                    <a:pt x="3617" y="1078"/>
                    <a:pt x="3427" y="740"/>
                    <a:pt x="3554" y="444"/>
                  </a:cubicBezTo>
                  <a:cubicBezTo>
                    <a:pt x="3540" y="203"/>
                    <a:pt x="3279" y="1"/>
                    <a:pt x="3045" y="1"/>
                  </a:cubicBezTo>
                  <a:close/>
                </a:path>
              </a:pathLst>
            </a:custGeom>
            <a:solidFill>
              <a:schemeClr val="accent3">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6" name="Google Shape;6726;p36"/>
            <p:cNvSpPr/>
            <p:nvPr/>
          </p:nvSpPr>
          <p:spPr>
            <a:xfrm>
              <a:off x="-2317450" y="3668875"/>
              <a:ext cx="96225" cy="98400"/>
            </a:xfrm>
            <a:custGeom>
              <a:rect b="b" l="l" r="r" t="t"/>
              <a:pathLst>
                <a:path extrusionOk="0" h="3936" w="3849">
                  <a:moveTo>
                    <a:pt x="1791" y="0"/>
                  </a:moveTo>
                  <a:cubicBezTo>
                    <a:pt x="1353" y="0"/>
                    <a:pt x="906" y="63"/>
                    <a:pt x="825" y="457"/>
                  </a:cubicBezTo>
                  <a:cubicBezTo>
                    <a:pt x="1163" y="1091"/>
                    <a:pt x="359" y="1683"/>
                    <a:pt x="867" y="2275"/>
                  </a:cubicBezTo>
                  <a:cubicBezTo>
                    <a:pt x="874" y="2276"/>
                    <a:pt x="881" y="2276"/>
                    <a:pt x="888" y="2276"/>
                  </a:cubicBezTo>
                  <a:cubicBezTo>
                    <a:pt x="1665" y="2276"/>
                    <a:pt x="1339" y="1130"/>
                    <a:pt x="2051" y="795"/>
                  </a:cubicBezTo>
                  <a:lnTo>
                    <a:pt x="2051" y="795"/>
                  </a:lnTo>
                  <a:cubicBezTo>
                    <a:pt x="2013" y="1637"/>
                    <a:pt x="1854" y="3241"/>
                    <a:pt x="805" y="3241"/>
                  </a:cubicBezTo>
                  <a:cubicBezTo>
                    <a:pt x="695" y="3241"/>
                    <a:pt x="575" y="3223"/>
                    <a:pt x="444" y="3185"/>
                  </a:cubicBezTo>
                  <a:lnTo>
                    <a:pt x="444" y="3185"/>
                  </a:lnTo>
                  <a:cubicBezTo>
                    <a:pt x="1" y="3642"/>
                    <a:pt x="446" y="3936"/>
                    <a:pt x="907" y="3936"/>
                  </a:cubicBezTo>
                  <a:cubicBezTo>
                    <a:pt x="1151" y="3936"/>
                    <a:pt x="1398" y="3854"/>
                    <a:pt x="1523" y="3671"/>
                  </a:cubicBezTo>
                  <a:cubicBezTo>
                    <a:pt x="2009" y="3523"/>
                    <a:pt x="2284" y="3121"/>
                    <a:pt x="2643" y="2868"/>
                  </a:cubicBezTo>
                  <a:lnTo>
                    <a:pt x="2643" y="2550"/>
                  </a:lnTo>
                  <a:cubicBezTo>
                    <a:pt x="1671" y="1958"/>
                    <a:pt x="3849" y="1556"/>
                    <a:pt x="2453" y="12"/>
                  </a:cubicBezTo>
                  <a:lnTo>
                    <a:pt x="2453" y="12"/>
                  </a:lnTo>
                  <a:cubicBezTo>
                    <a:pt x="2425" y="14"/>
                    <a:pt x="2395" y="14"/>
                    <a:pt x="2363" y="14"/>
                  </a:cubicBezTo>
                  <a:cubicBezTo>
                    <a:pt x="2200" y="14"/>
                    <a:pt x="1997" y="0"/>
                    <a:pt x="1791" y="0"/>
                  </a:cubicBezTo>
                  <a:close/>
                </a:path>
              </a:pathLst>
            </a:custGeom>
            <a:solidFill>
              <a:schemeClr val="accent3">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7" name="Google Shape;6727;p36"/>
            <p:cNvSpPr/>
            <p:nvPr/>
          </p:nvSpPr>
          <p:spPr>
            <a:xfrm>
              <a:off x="-2754200" y="4058850"/>
              <a:ext cx="89900" cy="74375"/>
            </a:xfrm>
            <a:custGeom>
              <a:rect b="b" l="l" r="r" t="t"/>
              <a:pathLst>
                <a:path extrusionOk="0" h="2975" w="3596">
                  <a:moveTo>
                    <a:pt x="2052" y="0"/>
                  </a:moveTo>
                  <a:lnTo>
                    <a:pt x="2052" y="0"/>
                  </a:lnTo>
                  <a:cubicBezTo>
                    <a:pt x="2094" y="170"/>
                    <a:pt x="2115" y="339"/>
                    <a:pt x="1904" y="445"/>
                  </a:cubicBezTo>
                  <a:cubicBezTo>
                    <a:pt x="1333" y="762"/>
                    <a:pt x="0" y="2496"/>
                    <a:pt x="698" y="2919"/>
                  </a:cubicBezTo>
                  <a:cubicBezTo>
                    <a:pt x="785" y="2957"/>
                    <a:pt x="864" y="2974"/>
                    <a:pt x="936" y="2974"/>
                  </a:cubicBezTo>
                  <a:cubicBezTo>
                    <a:pt x="1184" y="2974"/>
                    <a:pt x="1360" y="2782"/>
                    <a:pt x="1523" y="2602"/>
                  </a:cubicBezTo>
                  <a:cubicBezTo>
                    <a:pt x="1988" y="1671"/>
                    <a:pt x="2919" y="1164"/>
                    <a:pt x="3596" y="445"/>
                  </a:cubicBezTo>
                  <a:cubicBezTo>
                    <a:pt x="3543" y="127"/>
                    <a:pt x="3268" y="80"/>
                    <a:pt x="2951" y="80"/>
                  </a:cubicBezTo>
                  <a:cubicBezTo>
                    <a:pt x="2815" y="80"/>
                    <a:pt x="2671" y="89"/>
                    <a:pt x="2534" y="89"/>
                  </a:cubicBezTo>
                  <a:cubicBezTo>
                    <a:pt x="2351" y="89"/>
                    <a:pt x="2179" y="73"/>
                    <a:pt x="2052" y="0"/>
                  </a:cubicBezTo>
                  <a:close/>
                </a:path>
              </a:pathLst>
            </a:custGeom>
            <a:solidFill>
              <a:schemeClr val="accent3">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8" name="Google Shape;6728;p36"/>
            <p:cNvSpPr/>
            <p:nvPr/>
          </p:nvSpPr>
          <p:spPr>
            <a:xfrm>
              <a:off x="-1445700" y="3896300"/>
              <a:ext cx="88975" cy="104875"/>
            </a:xfrm>
            <a:custGeom>
              <a:rect b="b" l="l" r="r" t="t"/>
              <a:pathLst>
                <a:path extrusionOk="0" h="4195" w="3559">
                  <a:moveTo>
                    <a:pt x="2453" y="1"/>
                  </a:moveTo>
                  <a:cubicBezTo>
                    <a:pt x="2421" y="1"/>
                    <a:pt x="2387" y="4"/>
                    <a:pt x="2353" y="10"/>
                  </a:cubicBezTo>
                  <a:cubicBezTo>
                    <a:pt x="2036" y="263"/>
                    <a:pt x="1697" y="454"/>
                    <a:pt x="1316" y="581"/>
                  </a:cubicBezTo>
                  <a:cubicBezTo>
                    <a:pt x="1278" y="1166"/>
                    <a:pt x="1545" y="1268"/>
                    <a:pt x="1822" y="1268"/>
                  </a:cubicBezTo>
                  <a:cubicBezTo>
                    <a:pt x="1970" y="1268"/>
                    <a:pt x="2120" y="1239"/>
                    <a:pt x="2229" y="1239"/>
                  </a:cubicBezTo>
                  <a:cubicBezTo>
                    <a:pt x="2366" y="1239"/>
                    <a:pt x="2436" y="1285"/>
                    <a:pt x="2353" y="1490"/>
                  </a:cubicBezTo>
                  <a:cubicBezTo>
                    <a:pt x="1972" y="2273"/>
                    <a:pt x="724" y="2357"/>
                    <a:pt x="534" y="3288"/>
                  </a:cubicBezTo>
                  <a:cubicBezTo>
                    <a:pt x="1" y="3751"/>
                    <a:pt x="212" y="4195"/>
                    <a:pt x="588" y="4195"/>
                  </a:cubicBezTo>
                  <a:cubicBezTo>
                    <a:pt x="778" y="4195"/>
                    <a:pt x="1011" y="4080"/>
                    <a:pt x="1211" y="3795"/>
                  </a:cubicBezTo>
                  <a:cubicBezTo>
                    <a:pt x="640" y="2865"/>
                    <a:pt x="2120" y="2759"/>
                    <a:pt x="2501" y="2167"/>
                  </a:cubicBezTo>
                  <a:cubicBezTo>
                    <a:pt x="3558" y="1977"/>
                    <a:pt x="2459" y="771"/>
                    <a:pt x="3241" y="285"/>
                  </a:cubicBezTo>
                  <a:cubicBezTo>
                    <a:pt x="2954" y="246"/>
                    <a:pt x="2754" y="1"/>
                    <a:pt x="2453" y="1"/>
                  </a:cubicBezTo>
                  <a:close/>
                </a:path>
              </a:pathLst>
            </a:custGeom>
            <a:solidFill>
              <a:schemeClr val="accent3">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9" name="Google Shape;6729;p36"/>
            <p:cNvSpPr/>
            <p:nvPr/>
          </p:nvSpPr>
          <p:spPr>
            <a:xfrm>
              <a:off x="-2068950" y="3801350"/>
              <a:ext cx="38075" cy="101025"/>
            </a:xfrm>
            <a:custGeom>
              <a:rect b="b" l="l" r="r" t="t"/>
              <a:pathLst>
                <a:path extrusionOk="0" h="4041" w="1523">
                  <a:moveTo>
                    <a:pt x="1438" y="1"/>
                  </a:moveTo>
                  <a:cubicBezTo>
                    <a:pt x="317" y="466"/>
                    <a:pt x="571" y="1629"/>
                    <a:pt x="148" y="2496"/>
                  </a:cubicBezTo>
                  <a:cubicBezTo>
                    <a:pt x="381" y="3025"/>
                    <a:pt x="0" y="3829"/>
                    <a:pt x="1015" y="4040"/>
                  </a:cubicBezTo>
                  <a:cubicBezTo>
                    <a:pt x="1332" y="3998"/>
                    <a:pt x="1311" y="3892"/>
                    <a:pt x="1184" y="3660"/>
                  </a:cubicBezTo>
                  <a:cubicBezTo>
                    <a:pt x="190" y="2412"/>
                    <a:pt x="1523" y="1270"/>
                    <a:pt x="1438" y="1"/>
                  </a:cubicBezTo>
                  <a:close/>
                </a:path>
              </a:pathLst>
            </a:custGeom>
            <a:solidFill>
              <a:schemeClr val="accent3">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0" name="Google Shape;6730;p36"/>
            <p:cNvSpPr/>
            <p:nvPr/>
          </p:nvSpPr>
          <p:spPr>
            <a:xfrm>
              <a:off x="-1966375" y="3961950"/>
              <a:ext cx="61350" cy="83775"/>
            </a:xfrm>
            <a:custGeom>
              <a:rect b="b" l="l" r="r" t="t"/>
              <a:pathLst>
                <a:path extrusionOk="0" h="3351" w="2454">
                  <a:moveTo>
                    <a:pt x="1687" y="0"/>
                  </a:moveTo>
                  <a:cubicBezTo>
                    <a:pt x="1476" y="0"/>
                    <a:pt x="1240" y="400"/>
                    <a:pt x="1036" y="493"/>
                  </a:cubicBezTo>
                  <a:cubicBezTo>
                    <a:pt x="1142" y="1064"/>
                    <a:pt x="656" y="1381"/>
                    <a:pt x="317" y="1762"/>
                  </a:cubicBezTo>
                  <a:cubicBezTo>
                    <a:pt x="0" y="2290"/>
                    <a:pt x="402" y="2734"/>
                    <a:pt x="571" y="3179"/>
                  </a:cubicBezTo>
                  <a:cubicBezTo>
                    <a:pt x="615" y="3310"/>
                    <a:pt x="743" y="3351"/>
                    <a:pt x="892" y="3351"/>
                  </a:cubicBezTo>
                  <a:cubicBezTo>
                    <a:pt x="1032" y="3351"/>
                    <a:pt x="1189" y="3315"/>
                    <a:pt x="1311" y="3284"/>
                  </a:cubicBezTo>
                  <a:cubicBezTo>
                    <a:pt x="1967" y="3136"/>
                    <a:pt x="1565" y="2586"/>
                    <a:pt x="1777" y="2269"/>
                  </a:cubicBezTo>
                  <a:lnTo>
                    <a:pt x="1777" y="2269"/>
                  </a:lnTo>
                  <a:cubicBezTo>
                    <a:pt x="1701" y="2283"/>
                    <a:pt x="1629" y="2289"/>
                    <a:pt x="1560" y="2289"/>
                  </a:cubicBezTo>
                  <a:cubicBezTo>
                    <a:pt x="901" y="2289"/>
                    <a:pt x="610" y="1691"/>
                    <a:pt x="1396" y="1423"/>
                  </a:cubicBezTo>
                  <a:cubicBezTo>
                    <a:pt x="2453" y="1127"/>
                    <a:pt x="2136" y="598"/>
                    <a:pt x="1777" y="27"/>
                  </a:cubicBezTo>
                  <a:cubicBezTo>
                    <a:pt x="1747" y="9"/>
                    <a:pt x="1717" y="0"/>
                    <a:pt x="1687" y="0"/>
                  </a:cubicBezTo>
                  <a:close/>
                </a:path>
              </a:pathLst>
            </a:custGeom>
            <a:solidFill>
              <a:schemeClr val="accent3">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1" name="Google Shape;6731;p36"/>
            <p:cNvSpPr/>
            <p:nvPr/>
          </p:nvSpPr>
          <p:spPr>
            <a:xfrm>
              <a:off x="-2808675" y="3778450"/>
              <a:ext cx="49750" cy="85475"/>
            </a:xfrm>
            <a:custGeom>
              <a:rect b="b" l="l" r="r" t="t"/>
              <a:pathLst>
                <a:path extrusionOk="0" h="3419" w="1990">
                  <a:moveTo>
                    <a:pt x="1208" y="0"/>
                  </a:moveTo>
                  <a:cubicBezTo>
                    <a:pt x="771" y="0"/>
                    <a:pt x="203" y="848"/>
                    <a:pt x="170" y="1213"/>
                  </a:cubicBezTo>
                  <a:cubicBezTo>
                    <a:pt x="149" y="1572"/>
                    <a:pt x="86" y="1932"/>
                    <a:pt x="276" y="2270"/>
                  </a:cubicBezTo>
                  <a:cubicBezTo>
                    <a:pt x="377" y="2317"/>
                    <a:pt x="456" y="2337"/>
                    <a:pt x="519" y="2337"/>
                  </a:cubicBezTo>
                  <a:cubicBezTo>
                    <a:pt x="852" y="2337"/>
                    <a:pt x="738" y="1784"/>
                    <a:pt x="1058" y="1784"/>
                  </a:cubicBezTo>
                  <a:cubicBezTo>
                    <a:pt x="1376" y="3412"/>
                    <a:pt x="191" y="2440"/>
                    <a:pt x="1" y="3137"/>
                  </a:cubicBezTo>
                  <a:cubicBezTo>
                    <a:pt x="170" y="3351"/>
                    <a:pt x="359" y="3419"/>
                    <a:pt x="551" y="3419"/>
                  </a:cubicBezTo>
                  <a:cubicBezTo>
                    <a:pt x="816" y="3419"/>
                    <a:pt x="1089" y="3292"/>
                    <a:pt x="1333" y="3243"/>
                  </a:cubicBezTo>
                  <a:cubicBezTo>
                    <a:pt x="1989" y="3095"/>
                    <a:pt x="1672" y="1551"/>
                    <a:pt x="1460" y="1086"/>
                  </a:cubicBezTo>
                  <a:cubicBezTo>
                    <a:pt x="1249" y="832"/>
                    <a:pt x="1270" y="452"/>
                    <a:pt x="1524" y="219"/>
                  </a:cubicBezTo>
                  <a:cubicBezTo>
                    <a:pt x="1437" y="64"/>
                    <a:pt x="1327" y="0"/>
                    <a:pt x="1208" y="0"/>
                  </a:cubicBezTo>
                  <a:close/>
                </a:path>
              </a:pathLst>
            </a:custGeom>
            <a:solidFill>
              <a:schemeClr val="accent3">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2" name="Google Shape;6732;p36"/>
            <p:cNvSpPr/>
            <p:nvPr/>
          </p:nvSpPr>
          <p:spPr>
            <a:xfrm>
              <a:off x="-1088675" y="3593575"/>
              <a:ext cx="68750" cy="87825"/>
            </a:xfrm>
            <a:custGeom>
              <a:rect b="b" l="l" r="r" t="t"/>
              <a:pathLst>
                <a:path extrusionOk="0" h="3513" w="2750">
                  <a:moveTo>
                    <a:pt x="2580" y="0"/>
                  </a:moveTo>
                  <a:lnTo>
                    <a:pt x="2580" y="0"/>
                  </a:lnTo>
                  <a:cubicBezTo>
                    <a:pt x="1544" y="64"/>
                    <a:pt x="635" y="1481"/>
                    <a:pt x="317" y="2369"/>
                  </a:cubicBezTo>
                  <a:cubicBezTo>
                    <a:pt x="0" y="2813"/>
                    <a:pt x="317" y="3194"/>
                    <a:pt x="677" y="3490"/>
                  </a:cubicBezTo>
                  <a:cubicBezTo>
                    <a:pt x="793" y="3505"/>
                    <a:pt x="890" y="3512"/>
                    <a:pt x="969" y="3512"/>
                  </a:cubicBezTo>
                  <a:cubicBezTo>
                    <a:pt x="1875" y="3512"/>
                    <a:pt x="589" y="2577"/>
                    <a:pt x="1036" y="2052"/>
                  </a:cubicBezTo>
                  <a:cubicBezTo>
                    <a:pt x="1269" y="1819"/>
                    <a:pt x="1354" y="1502"/>
                    <a:pt x="1607" y="1248"/>
                  </a:cubicBezTo>
                  <a:cubicBezTo>
                    <a:pt x="2750" y="1100"/>
                    <a:pt x="2305" y="825"/>
                    <a:pt x="2580" y="0"/>
                  </a:cubicBezTo>
                  <a:close/>
                </a:path>
              </a:pathLst>
            </a:custGeom>
            <a:solidFill>
              <a:schemeClr val="accent3">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3" name="Google Shape;6733;p36"/>
            <p:cNvSpPr/>
            <p:nvPr/>
          </p:nvSpPr>
          <p:spPr>
            <a:xfrm>
              <a:off x="-1974075" y="3998050"/>
              <a:ext cx="84900" cy="53525"/>
            </a:xfrm>
            <a:custGeom>
              <a:rect b="b" l="l" r="r" t="t"/>
              <a:pathLst>
                <a:path extrusionOk="0" h="2141" w="3396">
                  <a:moveTo>
                    <a:pt x="3396" y="0"/>
                  </a:moveTo>
                  <a:cubicBezTo>
                    <a:pt x="2846" y="64"/>
                    <a:pt x="2381" y="360"/>
                    <a:pt x="2085" y="804"/>
                  </a:cubicBezTo>
                  <a:cubicBezTo>
                    <a:pt x="2063" y="1058"/>
                    <a:pt x="1408" y="1100"/>
                    <a:pt x="1810" y="1502"/>
                  </a:cubicBezTo>
                  <a:cubicBezTo>
                    <a:pt x="1915" y="1629"/>
                    <a:pt x="1810" y="1756"/>
                    <a:pt x="1598" y="1777"/>
                  </a:cubicBezTo>
                  <a:cubicBezTo>
                    <a:pt x="1545" y="1777"/>
                    <a:pt x="1481" y="1778"/>
                    <a:pt x="1413" y="1778"/>
                  </a:cubicBezTo>
                  <a:cubicBezTo>
                    <a:pt x="1212" y="1778"/>
                    <a:pt x="990" y="1766"/>
                    <a:pt x="1006" y="1671"/>
                  </a:cubicBezTo>
                  <a:cubicBezTo>
                    <a:pt x="1091" y="1164"/>
                    <a:pt x="308" y="677"/>
                    <a:pt x="985" y="170"/>
                  </a:cubicBezTo>
                  <a:cubicBezTo>
                    <a:pt x="874" y="59"/>
                    <a:pt x="742" y="11"/>
                    <a:pt x="612" y="11"/>
                  </a:cubicBezTo>
                  <a:cubicBezTo>
                    <a:pt x="298" y="11"/>
                    <a:pt x="0" y="296"/>
                    <a:pt x="75" y="656"/>
                  </a:cubicBezTo>
                  <a:cubicBezTo>
                    <a:pt x="33" y="1015"/>
                    <a:pt x="329" y="1290"/>
                    <a:pt x="350" y="1650"/>
                  </a:cubicBezTo>
                  <a:cubicBezTo>
                    <a:pt x="366" y="1986"/>
                    <a:pt x="552" y="2141"/>
                    <a:pt x="844" y="2141"/>
                  </a:cubicBezTo>
                  <a:cubicBezTo>
                    <a:pt x="937" y="2141"/>
                    <a:pt x="1041" y="2125"/>
                    <a:pt x="1154" y="2094"/>
                  </a:cubicBezTo>
                  <a:cubicBezTo>
                    <a:pt x="1767" y="1904"/>
                    <a:pt x="2677" y="1967"/>
                    <a:pt x="2465" y="1015"/>
                  </a:cubicBezTo>
                  <a:cubicBezTo>
                    <a:pt x="2634" y="656"/>
                    <a:pt x="3311" y="444"/>
                    <a:pt x="3396" y="0"/>
                  </a:cubicBezTo>
                  <a:close/>
                </a:path>
              </a:pathLst>
            </a:custGeom>
            <a:solidFill>
              <a:schemeClr val="accent3">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4" name="Google Shape;6734;p36"/>
            <p:cNvSpPr/>
            <p:nvPr/>
          </p:nvSpPr>
          <p:spPr>
            <a:xfrm>
              <a:off x="-1722100" y="4027125"/>
              <a:ext cx="55525" cy="61375"/>
            </a:xfrm>
            <a:custGeom>
              <a:rect b="b" l="l" r="r" t="t"/>
              <a:pathLst>
                <a:path extrusionOk="0" h="2455" w="2221">
                  <a:moveTo>
                    <a:pt x="2221" y="1"/>
                  </a:moveTo>
                  <a:lnTo>
                    <a:pt x="2221" y="1"/>
                  </a:lnTo>
                  <a:cubicBezTo>
                    <a:pt x="804" y="318"/>
                    <a:pt x="360" y="1333"/>
                    <a:pt x="0" y="2390"/>
                  </a:cubicBezTo>
                  <a:cubicBezTo>
                    <a:pt x="108" y="2433"/>
                    <a:pt x="218" y="2455"/>
                    <a:pt x="327" y="2455"/>
                  </a:cubicBezTo>
                  <a:cubicBezTo>
                    <a:pt x="537" y="2455"/>
                    <a:pt x="742" y="2375"/>
                    <a:pt x="909" y="2221"/>
                  </a:cubicBezTo>
                  <a:cubicBezTo>
                    <a:pt x="1375" y="1862"/>
                    <a:pt x="1417" y="1227"/>
                    <a:pt x="2030" y="931"/>
                  </a:cubicBezTo>
                  <a:lnTo>
                    <a:pt x="2221" y="1"/>
                  </a:lnTo>
                  <a:close/>
                </a:path>
              </a:pathLst>
            </a:custGeom>
            <a:solidFill>
              <a:schemeClr val="accent3">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5" name="Google Shape;6735;p36"/>
            <p:cNvSpPr/>
            <p:nvPr/>
          </p:nvSpPr>
          <p:spPr>
            <a:xfrm>
              <a:off x="-1677700" y="4028175"/>
              <a:ext cx="57125" cy="83050"/>
            </a:xfrm>
            <a:custGeom>
              <a:rect b="b" l="l" r="r" t="t"/>
              <a:pathLst>
                <a:path extrusionOk="0" h="3322" w="2285">
                  <a:moveTo>
                    <a:pt x="1735" y="1"/>
                  </a:moveTo>
                  <a:cubicBezTo>
                    <a:pt x="1396" y="149"/>
                    <a:pt x="677" y="128"/>
                    <a:pt x="1375" y="699"/>
                  </a:cubicBezTo>
                  <a:cubicBezTo>
                    <a:pt x="1841" y="1079"/>
                    <a:pt x="1" y="2327"/>
                    <a:pt x="254" y="3321"/>
                  </a:cubicBezTo>
                  <a:cubicBezTo>
                    <a:pt x="424" y="3300"/>
                    <a:pt x="614" y="3258"/>
                    <a:pt x="614" y="3131"/>
                  </a:cubicBezTo>
                  <a:cubicBezTo>
                    <a:pt x="572" y="2306"/>
                    <a:pt x="1545" y="1904"/>
                    <a:pt x="1714" y="1185"/>
                  </a:cubicBezTo>
                  <a:cubicBezTo>
                    <a:pt x="1746" y="1012"/>
                    <a:pt x="1834" y="955"/>
                    <a:pt x="1943" y="955"/>
                  </a:cubicBezTo>
                  <a:cubicBezTo>
                    <a:pt x="2048" y="955"/>
                    <a:pt x="2171" y="1007"/>
                    <a:pt x="2285" y="1058"/>
                  </a:cubicBezTo>
                  <a:cubicBezTo>
                    <a:pt x="2285" y="656"/>
                    <a:pt x="2242" y="233"/>
                    <a:pt x="1735" y="1"/>
                  </a:cubicBezTo>
                  <a:close/>
                </a:path>
              </a:pathLst>
            </a:custGeom>
            <a:solidFill>
              <a:schemeClr val="accent3">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6" name="Google Shape;6736;p36"/>
            <p:cNvSpPr/>
            <p:nvPr/>
          </p:nvSpPr>
          <p:spPr>
            <a:xfrm>
              <a:off x="-853400" y="3754725"/>
              <a:ext cx="70850" cy="55975"/>
            </a:xfrm>
            <a:custGeom>
              <a:rect b="b" l="l" r="r" t="t"/>
              <a:pathLst>
                <a:path extrusionOk="0" h="2239" w="2834">
                  <a:moveTo>
                    <a:pt x="2658" y="0"/>
                  </a:moveTo>
                  <a:cubicBezTo>
                    <a:pt x="2102" y="0"/>
                    <a:pt x="70" y="1639"/>
                    <a:pt x="1" y="1950"/>
                  </a:cubicBezTo>
                  <a:cubicBezTo>
                    <a:pt x="37" y="2133"/>
                    <a:pt x="200" y="2239"/>
                    <a:pt x="364" y="2239"/>
                  </a:cubicBezTo>
                  <a:cubicBezTo>
                    <a:pt x="485" y="2239"/>
                    <a:pt x="606" y="2182"/>
                    <a:pt x="677" y="2056"/>
                  </a:cubicBezTo>
                  <a:cubicBezTo>
                    <a:pt x="1248" y="1337"/>
                    <a:pt x="2285" y="1062"/>
                    <a:pt x="2771" y="280"/>
                  </a:cubicBezTo>
                  <a:cubicBezTo>
                    <a:pt x="2833" y="82"/>
                    <a:pt x="2783" y="0"/>
                    <a:pt x="2658" y="0"/>
                  </a:cubicBezTo>
                  <a:close/>
                </a:path>
              </a:pathLst>
            </a:custGeom>
            <a:solidFill>
              <a:schemeClr val="accent3">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7" name="Google Shape;6737;p36"/>
            <p:cNvSpPr/>
            <p:nvPr/>
          </p:nvSpPr>
          <p:spPr>
            <a:xfrm>
              <a:off x="-2343900" y="3700375"/>
              <a:ext cx="64525" cy="72450"/>
            </a:xfrm>
            <a:custGeom>
              <a:rect b="b" l="l" r="r" t="t"/>
              <a:pathLst>
                <a:path extrusionOk="0" h="2898" w="2581">
                  <a:moveTo>
                    <a:pt x="1333" y="0"/>
                  </a:moveTo>
                  <a:cubicBezTo>
                    <a:pt x="889" y="825"/>
                    <a:pt x="0" y="2454"/>
                    <a:pt x="1290" y="2898"/>
                  </a:cubicBezTo>
                  <a:cubicBezTo>
                    <a:pt x="1409" y="2752"/>
                    <a:pt x="1582" y="2736"/>
                    <a:pt x="1764" y="2736"/>
                  </a:cubicBezTo>
                  <a:cubicBezTo>
                    <a:pt x="1815" y="2736"/>
                    <a:pt x="1868" y="2737"/>
                    <a:pt x="1919" y="2737"/>
                  </a:cubicBezTo>
                  <a:cubicBezTo>
                    <a:pt x="2107" y="2737"/>
                    <a:pt x="2289" y="2720"/>
                    <a:pt x="2411" y="2559"/>
                  </a:cubicBezTo>
                  <a:cubicBezTo>
                    <a:pt x="2389" y="2558"/>
                    <a:pt x="2366" y="2557"/>
                    <a:pt x="2343" y="2557"/>
                  </a:cubicBezTo>
                  <a:cubicBezTo>
                    <a:pt x="2206" y="2557"/>
                    <a:pt x="2066" y="2580"/>
                    <a:pt x="1930" y="2580"/>
                  </a:cubicBezTo>
                  <a:cubicBezTo>
                    <a:pt x="1772" y="2580"/>
                    <a:pt x="1618" y="2549"/>
                    <a:pt x="1481" y="2411"/>
                  </a:cubicBezTo>
                  <a:cubicBezTo>
                    <a:pt x="1100" y="1629"/>
                    <a:pt x="2581" y="318"/>
                    <a:pt x="1333" y="0"/>
                  </a:cubicBezTo>
                  <a:close/>
                </a:path>
              </a:pathLst>
            </a:custGeom>
            <a:solidFill>
              <a:schemeClr val="accent3">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8" name="Google Shape;6738;p36"/>
            <p:cNvSpPr/>
            <p:nvPr/>
          </p:nvSpPr>
          <p:spPr>
            <a:xfrm>
              <a:off x="-1185450" y="4084450"/>
              <a:ext cx="52900" cy="46850"/>
            </a:xfrm>
            <a:custGeom>
              <a:rect b="b" l="l" r="r" t="t"/>
              <a:pathLst>
                <a:path extrusionOk="0" h="1874" w="2116">
                  <a:moveTo>
                    <a:pt x="1619" y="1"/>
                  </a:moveTo>
                  <a:cubicBezTo>
                    <a:pt x="1160" y="1"/>
                    <a:pt x="641" y="525"/>
                    <a:pt x="276" y="753"/>
                  </a:cubicBezTo>
                  <a:cubicBezTo>
                    <a:pt x="1" y="1049"/>
                    <a:pt x="170" y="1578"/>
                    <a:pt x="445" y="1874"/>
                  </a:cubicBezTo>
                  <a:cubicBezTo>
                    <a:pt x="1291" y="1578"/>
                    <a:pt x="1650" y="880"/>
                    <a:pt x="2116" y="288"/>
                  </a:cubicBezTo>
                  <a:cubicBezTo>
                    <a:pt x="1967" y="80"/>
                    <a:pt x="1798" y="1"/>
                    <a:pt x="1619" y="1"/>
                  </a:cubicBezTo>
                  <a:close/>
                </a:path>
              </a:pathLst>
            </a:custGeom>
            <a:solidFill>
              <a:schemeClr val="accent3">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9" name="Google Shape;6739;p36"/>
            <p:cNvSpPr/>
            <p:nvPr/>
          </p:nvSpPr>
          <p:spPr>
            <a:xfrm>
              <a:off x="-1229250" y="4107250"/>
              <a:ext cx="54925" cy="33150"/>
            </a:xfrm>
            <a:custGeom>
              <a:rect b="b" l="l" r="r" t="t"/>
              <a:pathLst>
                <a:path extrusionOk="0" h="1326" w="2197">
                  <a:moveTo>
                    <a:pt x="256" y="1"/>
                  </a:moveTo>
                  <a:cubicBezTo>
                    <a:pt x="0" y="1"/>
                    <a:pt x="44" y="176"/>
                    <a:pt x="167" y="666"/>
                  </a:cubicBezTo>
                  <a:cubicBezTo>
                    <a:pt x="615" y="1114"/>
                    <a:pt x="919" y="1326"/>
                    <a:pt x="1254" y="1326"/>
                  </a:cubicBezTo>
                  <a:cubicBezTo>
                    <a:pt x="1519" y="1326"/>
                    <a:pt x="1804" y="1193"/>
                    <a:pt x="2197" y="941"/>
                  </a:cubicBezTo>
                  <a:lnTo>
                    <a:pt x="2197" y="327"/>
                  </a:lnTo>
                  <a:cubicBezTo>
                    <a:pt x="1816" y="95"/>
                    <a:pt x="1372" y="264"/>
                    <a:pt x="991" y="137"/>
                  </a:cubicBezTo>
                  <a:cubicBezTo>
                    <a:pt x="630" y="54"/>
                    <a:pt x="397" y="1"/>
                    <a:pt x="256" y="1"/>
                  </a:cubicBezTo>
                  <a:close/>
                </a:path>
              </a:pathLst>
            </a:custGeom>
            <a:solidFill>
              <a:schemeClr val="accent3">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0" name="Google Shape;6740;p36"/>
            <p:cNvSpPr/>
            <p:nvPr/>
          </p:nvSpPr>
          <p:spPr>
            <a:xfrm>
              <a:off x="-1212950" y="3839725"/>
              <a:ext cx="111600" cy="76650"/>
            </a:xfrm>
            <a:custGeom>
              <a:rect b="b" l="l" r="r" t="t"/>
              <a:pathLst>
                <a:path extrusionOk="0" h="3066" w="4464">
                  <a:moveTo>
                    <a:pt x="3772" y="1"/>
                  </a:moveTo>
                  <a:cubicBezTo>
                    <a:pt x="2618" y="1"/>
                    <a:pt x="3318" y="1426"/>
                    <a:pt x="1947" y="1554"/>
                  </a:cubicBezTo>
                  <a:cubicBezTo>
                    <a:pt x="1926" y="2463"/>
                    <a:pt x="487" y="2146"/>
                    <a:pt x="1" y="2696"/>
                  </a:cubicBezTo>
                  <a:cubicBezTo>
                    <a:pt x="87" y="2953"/>
                    <a:pt x="240" y="3065"/>
                    <a:pt x="448" y="3065"/>
                  </a:cubicBezTo>
                  <a:cubicBezTo>
                    <a:pt x="548" y="3065"/>
                    <a:pt x="660" y="3040"/>
                    <a:pt x="784" y="2992"/>
                  </a:cubicBezTo>
                  <a:cubicBezTo>
                    <a:pt x="1439" y="2082"/>
                    <a:pt x="3279" y="2082"/>
                    <a:pt x="3173" y="729"/>
                  </a:cubicBezTo>
                  <a:cubicBezTo>
                    <a:pt x="3122" y="484"/>
                    <a:pt x="3487" y="270"/>
                    <a:pt x="3784" y="270"/>
                  </a:cubicBezTo>
                  <a:cubicBezTo>
                    <a:pt x="3975" y="270"/>
                    <a:pt x="4138" y="358"/>
                    <a:pt x="4146" y="581"/>
                  </a:cubicBezTo>
                  <a:cubicBezTo>
                    <a:pt x="4358" y="475"/>
                    <a:pt x="4379" y="263"/>
                    <a:pt x="4464" y="115"/>
                  </a:cubicBezTo>
                  <a:cubicBezTo>
                    <a:pt x="4178" y="35"/>
                    <a:pt x="3952" y="1"/>
                    <a:pt x="3772" y="1"/>
                  </a:cubicBezTo>
                  <a:close/>
                </a:path>
              </a:pathLst>
            </a:custGeom>
            <a:solidFill>
              <a:schemeClr val="accent3">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1" name="Google Shape;6741;p36"/>
            <p:cNvSpPr/>
            <p:nvPr/>
          </p:nvSpPr>
          <p:spPr>
            <a:xfrm>
              <a:off x="-1453300" y="3905525"/>
              <a:ext cx="62725" cy="53325"/>
            </a:xfrm>
            <a:custGeom>
              <a:rect b="b" l="l" r="r" t="t"/>
              <a:pathLst>
                <a:path extrusionOk="0" h="2133" w="2509">
                  <a:moveTo>
                    <a:pt x="1684" y="0"/>
                  </a:moveTo>
                  <a:cubicBezTo>
                    <a:pt x="1113" y="275"/>
                    <a:pt x="605" y="656"/>
                    <a:pt x="182" y="1142"/>
                  </a:cubicBezTo>
                  <a:cubicBezTo>
                    <a:pt x="0" y="1753"/>
                    <a:pt x="42" y="2133"/>
                    <a:pt x="273" y="2133"/>
                  </a:cubicBezTo>
                  <a:cubicBezTo>
                    <a:pt x="418" y="2133"/>
                    <a:pt x="637" y="1984"/>
                    <a:pt x="923" y="1650"/>
                  </a:cubicBezTo>
                  <a:cubicBezTo>
                    <a:pt x="1853" y="1290"/>
                    <a:pt x="2509" y="1311"/>
                    <a:pt x="1684" y="191"/>
                  </a:cubicBezTo>
                  <a:cubicBezTo>
                    <a:pt x="1747" y="169"/>
                    <a:pt x="1769" y="42"/>
                    <a:pt x="1684" y="0"/>
                  </a:cubicBezTo>
                  <a:close/>
                </a:path>
              </a:pathLst>
            </a:custGeom>
            <a:solidFill>
              <a:schemeClr val="accent3">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2" name="Google Shape;6742;p36"/>
            <p:cNvSpPr/>
            <p:nvPr/>
          </p:nvSpPr>
          <p:spPr>
            <a:xfrm>
              <a:off x="-1616375" y="3758075"/>
              <a:ext cx="48150" cy="53125"/>
            </a:xfrm>
            <a:custGeom>
              <a:rect b="b" l="l" r="r" t="t"/>
              <a:pathLst>
                <a:path extrusionOk="0" h="2125" w="1926">
                  <a:moveTo>
                    <a:pt x="769" y="0"/>
                  </a:moveTo>
                  <a:cubicBezTo>
                    <a:pt x="512" y="0"/>
                    <a:pt x="248" y="64"/>
                    <a:pt x="1" y="188"/>
                  </a:cubicBezTo>
                  <a:cubicBezTo>
                    <a:pt x="149" y="442"/>
                    <a:pt x="487" y="590"/>
                    <a:pt x="234" y="928"/>
                  </a:cubicBezTo>
                  <a:cubicBezTo>
                    <a:pt x="593" y="1288"/>
                    <a:pt x="276" y="1732"/>
                    <a:pt x="466" y="2112"/>
                  </a:cubicBezTo>
                  <a:cubicBezTo>
                    <a:pt x="516" y="2121"/>
                    <a:pt x="562" y="2125"/>
                    <a:pt x="605" y="2125"/>
                  </a:cubicBezTo>
                  <a:cubicBezTo>
                    <a:pt x="1453" y="2125"/>
                    <a:pt x="1000" y="611"/>
                    <a:pt x="1926" y="611"/>
                  </a:cubicBezTo>
                  <a:cubicBezTo>
                    <a:pt x="1644" y="195"/>
                    <a:pt x="1217" y="0"/>
                    <a:pt x="769" y="0"/>
                  </a:cubicBezTo>
                  <a:close/>
                </a:path>
              </a:pathLst>
            </a:custGeom>
            <a:solidFill>
              <a:schemeClr val="accent3">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3" name="Google Shape;6743;p36"/>
            <p:cNvSpPr/>
            <p:nvPr/>
          </p:nvSpPr>
          <p:spPr>
            <a:xfrm>
              <a:off x="-1733750" y="4083050"/>
              <a:ext cx="57675" cy="47200"/>
            </a:xfrm>
            <a:custGeom>
              <a:rect b="b" l="l" r="r" t="t"/>
              <a:pathLst>
                <a:path extrusionOk="0" h="1888" w="2307">
                  <a:moveTo>
                    <a:pt x="1083" y="0"/>
                  </a:moveTo>
                  <a:cubicBezTo>
                    <a:pt x="871" y="0"/>
                    <a:pt x="661" y="47"/>
                    <a:pt x="466" y="153"/>
                  </a:cubicBezTo>
                  <a:lnTo>
                    <a:pt x="445" y="153"/>
                  </a:lnTo>
                  <a:cubicBezTo>
                    <a:pt x="1" y="1549"/>
                    <a:pt x="530" y="1613"/>
                    <a:pt x="1756" y="1888"/>
                  </a:cubicBezTo>
                  <a:cubicBezTo>
                    <a:pt x="1650" y="1486"/>
                    <a:pt x="2116" y="1486"/>
                    <a:pt x="2306" y="1274"/>
                  </a:cubicBezTo>
                  <a:lnTo>
                    <a:pt x="2306" y="1274"/>
                  </a:lnTo>
                  <a:cubicBezTo>
                    <a:pt x="2229" y="1288"/>
                    <a:pt x="2154" y="1295"/>
                    <a:pt x="2084" y="1295"/>
                  </a:cubicBezTo>
                  <a:cubicBezTo>
                    <a:pt x="1400" y="1295"/>
                    <a:pt x="1034" y="676"/>
                    <a:pt x="1206" y="5"/>
                  </a:cubicBezTo>
                  <a:cubicBezTo>
                    <a:pt x="1165" y="2"/>
                    <a:pt x="1124" y="0"/>
                    <a:pt x="1083" y="0"/>
                  </a:cubicBezTo>
                  <a:close/>
                </a:path>
              </a:pathLst>
            </a:custGeom>
            <a:solidFill>
              <a:schemeClr val="accent3">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4" name="Google Shape;6744;p36"/>
            <p:cNvSpPr/>
            <p:nvPr/>
          </p:nvSpPr>
          <p:spPr>
            <a:xfrm>
              <a:off x="-1208000" y="3821450"/>
              <a:ext cx="62225" cy="45350"/>
            </a:xfrm>
            <a:custGeom>
              <a:rect b="b" l="l" r="r" t="t"/>
              <a:pathLst>
                <a:path extrusionOk="0" h="1814" w="2489">
                  <a:moveTo>
                    <a:pt x="1897" y="0"/>
                  </a:moveTo>
                  <a:lnTo>
                    <a:pt x="839" y="677"/>
                  </a:lnTo>
                  <a:cubicBezTo>
                    <a:pt x="879" y="933"/>
                    <a:pt x="1" y="1813"/>
                    <a:pt x="478" y="1813"/>
                  </a:cubicBezTo>
                  <a:cubicBezTo>
                    <a:pt x="513" y="1813"/>
                    <a:pt x="556" y="1808"/>
                    <a:pt x="607" y="1798"/>
                  </a:cubicBezTo>
                  <a:cubicBezTo>
                    <a:pt x="1262" y="1312"/>
                    <a:pt x="2489" y="1164"/>
                    <a:pt x="1897" y="0"/>
                  </a:cubicBezTo>
                  <a:close/>
                </a:path>
              </a:pathLst>
            </a:custGeom>
            <a:solidFill>
              <a:schemeClr val="accent3">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5" name="Google Shape;6745;p36"/>
            <p:cNvSpPr/>
            <p:nvPr/>
          </p:nvSpPr>
          <p:spPr>
            <a:xfrm>
              <a:off x="-2325400" y="3681825"/>
              <a:ext cx="40100" cy="78850"/>
            </a:xfrm>
            <a:custGeom>
              <a:rect b="b" l="l" r="r" t="t"/>
              <a:pathLst>
                <a:path extrusionOk="0" h="3154" w="1604">
                  <a:moveTo>
                    <a:pt x="1244" y="1"/>
                  </a:moveTo>
                  <a:cubicBezTo>
                    <a:pt x="939" y="1"/>
                    <a:pt x="529" y="310"/>
                    <a:pt x="593" y="742"/>
                  </a:cubicBezTo>
                  <a:cubicBezTo>
                    <a:pt x="1587" y="1313"/>
                    <a:pt x="1" y="2307"/>
                    <a:pt x="741" y="3153"/>
                  </a:cubicBezTo>
                  <a:cubicBezTo>
                    <a:pt x="698" y="2942"/>
                    <a:pt x="804" y="2709"/>
                    <a:pt x="1016" y="2603"/>
                  </a:cubicBezTo>
                  <a:cubicBezTo>
                    <a:pt x="1143" y="2328"/>
                    <a:pt x="1164" y="2011"/>
                    <a:pt x="1121" y="1715"/>
                  </a:cubicBezTo>
                  <a:cubicBezTo>
                    <a:pt x="1396" y="1334"/>
                    <a:pt x="1143" y="827"/>
                    <a:pt x="1544" y="467"/>
                  </a:cubicBezTo>
                  <a:cubicBezTo>
                    <a:pt x="1604" y="138"/>
                    <a:pt x="1447" y="1"/>
                    <a:pt x="1244" y="1"/>
                  </a:cubicBezTo>
                  <a:close/>
                </a:path>
              </a:pathLst>
            </a:custGeom>
            <a:solidFill>
              <a:schemeClr val="accent3">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6" name="Google Shape;6746;p36"/>
            <p:cNvSpPr/>
            <p:nvPr/>
          </p:nvSpPr>
          <p:spPr>
            <a:xfrm>
              <a:off x="-1236725" y="4088800"/>
              <a:ext cx="61875" cy="35100"/>
            </a:xfrm>
            <a:custGeom>
              <a:rect b="b" l="l" r="r" t="t"/>
              <a:pathLst>
                <a:path extrusionOk="0" h="1404" w="2475">
                  <a:moveTo>
                    <a:pt x="1116" y="0"/>
                  </a:moveTo>
                  <a:cubicBezTo>
                    <a:pt x="773" y="0"/>
                    <a:pt x="529" y="325"/>
                    <a:pt x="191" y="325"/>
                  </a:cubicBezTo>
                  <a:cubicBezTo>
                    <a:pt x="106" y="706"/>
                    <a:pt x="0" y="1171"/>
                    <a:pt x="444" y="1404"/>
                  </a:cubicBezTo>
                  <a:cubicBezTo>
                    <a:pt x="396" y="1017"/>
                    <a:pt x="483" y="906"/>
                    <a:pt x="623" y="906"/>
                  </a:cubicBezTo>
                  <a:cubicBezTo>
                    <a:pt x="809" y="906"/>
                    <a:pt x="1087" y="1099"/>
                    <a:pt x="1269" y="1099"/>
                  </a:cubicBezTo>
                  <a:cubicBezTo>
                    <a:pt x="1310" y="1099"/>
                    <a:pt x="1346" y="1090"/>
                    <a:pt x="1375" y="1065"/>
                  </a:cubicBezTo>
                  <a:cubicBezTo>
                    <a:pt x="1476" y="964"/>
                    <a:pt x="1364" y="747"/>
                    <a:pt x="1503" y="747"/>
                  </a:cubicBezTo>
                  <a:cubicBezTo>
                    <a:pt x="1509" y="747"/>
                    <a:pt x="1516" y="747"/>
                    <a:pt x="1523" y="748"/>
                  </a:cubicBezTo>
                  <a:cubicBezTo>
                    <a:pt x="1692" y="769"/>
                    <a:pt x="1523" y="960"/>
                    <a:pt x="1565" y="1065"/>
                  </a:cubicBezTo>
                  <a:cubicBezTo>
                    <a:pt x="1648" y="1148"/>
                    <a:pt x="1733" y="1176"/>
                    <a:pt x="1818" y="1176"/>
                  </a:cubicBezTo>
                  <a:cubicBezTo>
                    <a:pt x="2000" y="1176"/>
                    <a:pt x="2186" y="1047"/>
                    <a:pt x="2366" y="1047"/>
                  </a:cubicBezTo>
                  <a:cubicBezTo>
                    <a:pt x="2402" y="1047"/>
                    <a:pt x="2439" y="1053"/>
                    <a:pt x="2475" y="1065"/>
                  </a:cubicBezTo>
                  <a:cubicBezTo>
                    <a:pt x="2390" y="473"/>
                    <a:pt x="1967" y="177"/>
                    <a:pt x="1396" y="71"/>
                  </a:cubicBezTo>
                  <a:cubicBezTo>
                    <a:pt x="1295" y="21"/>
                    <a:pt x="1202" y="0"/>
                    <a:pt x="1116" y="0"/>
                  </a:cubicBezTo>
                  <a:close/>
                </a:path>
              </a:pathLst>
            </a:custGeom>
            <a:solidFill>
              <a:schemeClr val="accent3">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7" name="Google Shape;6747;p36"/>
            <p:cNvSpPr/>
            <p:nvPr/>
          </p:nvSpPr>
          <p:spPr>
            <a:xfrm>
              <a:off x="-1155825" y="4050400"/>
              <a:ext cx="40725" cy="41250"/>
            </a:xfrm>
            <a:custGeom>
              <a:rect b="b" l="l" r="r" t="t"/>
              <a:pathLst>
                <a:path extrusionOk="0" h="1650" w="1629">
                  <a:moveTo>
                    <a:pt x="1354" y="0"/>
                  </a:moveTo>
                  <a:lnTo>
                    <a:pt x="1354" y="0"/>
                  </a:lnTo>
                  <a:cubicBezTo>
                    <a:pt x="635" y="973"/>
                    <a:pt x="635" y="973"/>
                    <a:pt x="0" y="994"/>
                  </a:cubicBezTo>
                  <a:lnTo>
                    <a:pt x="0" y="1481"/>
                  </a:lnTo>
                  <a:cubicBezTo>
                    <a:pt x="88" y="1528"/>
                    <a:pt x="188" y="1539"/>
                    <a:pt x="291" y="1539"/>
                  </a:cubicBezTo>
                  <a:cubicBezTo>
                    <a:pt x="372" y="1539"/>
                    <a:pt x="455" y="1532"/>
                    <a:pt x="538" y="1532"/>
                  </a:cubicBezTo>
                  <a:cubicBezTo>
                    <a:pt x="677" y="1532"/>
                    <a:pt x="813" y="1551"/>
                    <a:pt x="931" y="1650"/>
                  </a:cubicBezTo>
                  <a:cubicBezTo>
                    <a:pt x="1375" y="1438"/>
                    <a:pt x="1438" y="1036"/>
                    <a:pt x="1607" y="677"/>
                  </a:cubicBezTo>
                  <a:cubicBezTo>
                    <a:pt x="1311" y="529"/>
                    <a:pt x="1629" y="169"/>
                    <a:pt x="1354" y="0"/>
                  </a:cubicBezTo>
                  <a:close/>
                </a:path>
              </a:pathLst>
            </a:custGeom>
            <a:solidFill>
              <a:schemeClr val="accent3">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8" name="Google Shape;6748;p36"/>
            <p:cNvSpPr/>
            <p:nvPr/>
          </p:nvSpPr>
          <p:spPr>
            <a:xfrm>
              <a:off x="-2706625" y="4069925"/>
              <a:ext cx="49725" cy="45725"/>
            </a:xfrm>
            <a:custGeom>
              <a:rect b="b" l="l" r="r" t="t"/>
              <a:pathLst>
                <a:path extrusionOk="0" h="1829" w="1989">
                  <a:moveTo>
                    <a:pt x="1658" y="1"/>
                  </a:moveTo>
                  <a:cubicBezTo>
                    <a:pt x="1179" y="1"/>
                    <a:pt x="1051" y="430"/>
                    <a:pt x="741" y="657"/>
                  </a:cubicBezTo>
                  <a:cubicBezTo>
                    <a:pt x="403" y="996"/>
                    <a:pt x="85" y="1355"/>
                    <a:pt x="1" y="1799"/>
                  </a:cubicBezTo>
                  <a:cubicBezTo>
                    <a:pt x="67" y="1819"/>
                    <a:pt x="128" y="1828"/>
                    <a:pt x="184" y="1828"/>
                  </a:cubicBezTo>
                  <a:cubicBezTo>
                    <a:pt x="724" y="1828"/>
                    <a:pt x="848" y="997"/>
                    <a:pt x="1372" y="997"/>
                  </a:cubicBezTo>
                  <a:cubicBezTo>
                    <a:pt x="1490" y="997"/>
                    <a:pt x="1629" y="1039"/>
                    <a:pt x="1799" y="1144"/>
                  </a:cubicBezTo>
                  <a:cubicBezTo>
                    <a:pt x="1735" y="763"/>
                    <a:pt x="1989" y="361"/>
                    <a:pt x="1693" y="2"/>
                  </a:cubicBezTo>
                  <a:cubicBezTo>
                    <a:pt x="1681" y="1"/>
                    <a:pt x="1670" y="1"/>
                    <a:pt x="1658" y="1"/>
                  </a:cubicBezTo>
                  <a:close/>
                </a:path>
              </a:pathLst>
            </a:custGeom>
            <a:solidFill>
              <a:schemeClr val="accent3">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9" name="Google Shape;6749;p36"/>
            <p:cNvSpPr/>
            <p:nvPr/>
          </p:nvSpPr>
          <p:spPr>
            <a:xfrm>
              <a:off x="-2283100" y="3669175"/>
              <a:ext cx="56600" cy="63475"/>
            </a:xfrm>
            <a:custGeom>
              <a:rect b="b" l="l" r="r" t="t"/>
              <a:pathLst>
                <a:path extrusionOk="0" h="2539" w="2264">
                  <a:moveTo>
                    <a:pt x="1079" y="0"/>
                  </a:moveTo>
                  <a:cubicBezTo>
                    <a:pt x="1037" y="127"/>
                    <a:pt x="931" y="318"/>
                    <a:pt x="973" y="360"/>
                  </a:cubicBezTo>
                  <a:cubicBezTo>
                    <a:pt x="2264" y="1185"/>
                    <a:pt x="1" y="2094"/>
                    <a:pt x="1269" y="2538"/>
                  </a:cubicBezTo>
                  <a:cubicBezTo>
                    <a:pt x="1058" y="1798"/>
                    <a:pt x="1735" y="1417"/>
                    <a:pt x="2179" y="931"/>
                  </a:cubicBezTo>
                  <a:cubicBezTo>
                    <a:pt x="1883" y="529"/>
                    <a:pt x="1523" y="212"/>
                    <a:pt x="1079" y="0"/>
                  </a:cubicBezTo>
                  <a:close/>
                </a:path>
              </a:pathLst>
            </a:custGeom>
            <a:solidFill>
              <a:schemeClr val="accent3">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0" name="Google Shape;6750;p36"/>
            <p:cNvSpPr/>
            <p:nvPr/>
          </p:nvSpPr>
          <p:spPr>
            <a:xfrm>
              <a:off x="-792475" y="3742675"/>
              <a:ext cx="64400" cy="38575"/>
            </a:xfrm>
            <a:custGeom>
              <a:rect b="b" l="l" r="r" t="t"/>
              <a:pathLst>
                <a:path extrusionOk="0" h="1543" w="2576">
                  <a:moveTo>
                    <a:pt x="1244" y="0"/>
                  </a:moveTo>
                  <a:lnTo>
                    <a:pt x="1032" y="43"/>
                  </a:lnTo>
                  <a:cubicBezTo>
                    <a:pt x="1" y="909"/>
                    <a:pt x="355" y="1543"/>
                    <a:pt x="1021" y="1543"/>
                  </a:cubicBezTo>
                  <a:cubicBezTo>
                    <a:pt x="1378" y="1543"/>
                    <a:pt x="1826" y="1360"/>
                    <a:pt x="2195" y="931"/>
                  </a:cubicBezTo>
                  <a:lnTo>
                    <a:pt x="2365" y="910"/>
                  </a:lnTo>
                  <a:cubicBezTo>
                    <a:pt x="2576" y="762"/>
                    <a:pt x="2428" y="529"/>
                    <a:pt x="2195" y="529"/>
                  </a:cubicBezTo>
                  <a:cubicBezTo>
                    <a:pt x="2117" y="550"/>
                    <a:pt x="2047" y="560"/>
                    <a:pt x="1984" y="560"/>
                  </a:cubicBezTo>
                  <a:cubicBezTo>
                    <a:pt x="1606" y="560"/>
                    <a:pt x="1479" y="218"/>
                    <a:pt x="1244" y="0"/>
                  </a:cubicBezTo>
                  <a:close/>
                </a:path>
              </a:pathLst>
            </a:custGeom>
            <a:solidFill>
              <a:schemeClr val="accent3">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1" name="Google Shape;6751;p36"/>
            <p:cNvSpPr/>
            <p:nvPr/>
          </p:nvSpPr>
          <p:spPr>
            <a:xfrm>
              <a:off x="-1240425" y="3873700"/>
              <a:ext cx="47600" cy="44775"/>
            </a:xfrm>
            <a:custGeom>
              <a:rect b="b" l="l" r="r" t="t"/>
              <a:pathLst>
                <a:path extrusionOk="0" h="1791" w="1904">
                  <a:moveTo>
                    <a:pt x="882" y="1"/>
                  </a:moveTo>
                  <a:cubicBezTo>
                    <a:pt x="710" y="1"/>
                    <a:pt x="531" y="143"/>
                    <a:pt x="402" y="512"/>
                  </a:cubicBezTo>
                  <a:cubicBezTo>
                    <a:pt x="0" y="1098"/>
                    <a:pt x="805" y="1790"/>
                    <a:pt x="1452" y="1790"/>
                  </a:cubicBezTo>
                  <a:cubicBezTo>
                    <a:pt x="1622" y="1790"/>
                    <a:pt x="1780" y="1743"/>
                    <a:pt x="1904" y="1633"/>
                  </a:cubicBezTo>
                  <a:cubicBezTo>
                    <a:pt x="1586" y="1633"/>
                    <a:pt x="1290" y="1612"/>
                    <a:pt x="1163" y="1294"/>
                  </a:cubicBezTo>
                  <a:cubicBezTo>
                    <a:pt x="1673" y="844"/>
                    <a:pt x="1301" y="1"/>
                    <a:pt x="882" y="1"/>
                  </a:cubicBezTo>
                  <a:close/>
                </a:path>
              </a:pathLst>
            </a:custGeom>
            <a:solidFill>
              <a:schemeClr val="accent3">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2" name="Google Shape;6752;p36"/>
            <p:cNvSpPr/>
            <p:nvPr/>
          </p:nvSpPr>
          <p:spPr>
            <a:xfrm>
              <a:off x="-1146850" y="3808550"/>
              <a:ext cx="59925" cy="25625"/>
            </a:xfrm>
            <a:custGeom>
              <a:rect b="b" l="l" r="r" t="t"/>
              <a:pathLst>
                <a:path extrusionOk="0" h="1025" w="2397">
                  <a:moveTo>
                    <a:pt x="1087" y="0"/>
                  </a:moveTo>
                  <a:cubicBezTo>
                    <a:pt x="682" y="0"/>
                    <a:pt x="250" y="94"/>
                    <a:pt x="1" y="242"/>
                  </a:cubicBezTo>
                  <a:cubicBezTo>
                    <a:pt x="593" y="538"/>
                    <a:pt x="1333" y="580"/>
                    <a:pt x="1862" y="1024"/>
                  </a:cubicBezTo>
                  <a:cubicBezTo>
                    <a:pt x="2396" y="276"/>
                    <a:pt x="1782" y="0"/>
                    <a:pt x="1087" y="0"/>
                  </a:cubicBezTo>
                  <a:close/>
                </a:path>
              </a:pathLst>
            </a:custGeom>
            <a:solidFill>
              <a:schemeClr val="accent3">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3" name="Google Shape;6753;p36"/>
            <p:cNvSpPr/>
            <p:nvPr/>
          </p:nvSpPr>
          <p:spPr>
            <a:xfrm>
              <a:off x="-1169575" y="4020525"/>
              <a:ext cx="55000" cy="23225"/>
            </a:xfrm>
            <a:custGeom>
              <a:rect b="b" l="l" r="r" t="t"/>
              <a:pathLst>
                <a:path extrusionOk="0" h="929" w="2200">
                  <a:moveTo>
                    <a:pt x="1519" y="0"/>
                  </a:moveTo>
                  <a:cubicBezTo>
                    <a:pt x="1011" y="0"/>
                    <a:pt x="375" y="354"/>
                    <a:pt x="0" y="582"/>
                  </a:cubicBezTo>
                  <a:cubicBezTo>
                    <a:pt x="71" y="565"/>
                    <a:pt x="137" y="558"/>
                    <a:pt x="200" y="558"/>
                  </a:cubicBezTo>
                  <a:cubicBezTo>
                    <a:pt x="652" y="558"/>
                    <a:pt x="921" y="928"/>
                    <a:pt x="1243" y="928"/>
                  </a:cubicBezTo>
                  <a:cubicBezTo>
                    <a:pt x="1399" y="928"/>
                    <a:pt x="1568" y="841"/>
                    <a:pt x="1777" y="582"/>
                  </a:cubicBezTo>
                  <a:cubicBezTo>
                    <a:pt x="1865" y="494"/>
                    <a:pt x="1997" y="450"/>
                    <a:pt x="2124" y="450"/>
                  </a:cubicBezTo>
                  <a:cubicBezTo>
                    <a:pt x="2150" y="450"/>
                    <a:pt x="2175" y="451"/>
                    <a:pt x="2200" y="455"/>
                  </a:cubicBezTo>
                  <a:cubicBezTo>
                    <a:pt x="2068" y="120"/>
                    <a:pt x="1815" y="0"/>
                    <a:pt x="1519" y="0"/>
                  </a:cubicBezTo>
                  <a:close/>
                </a:path>
              </a:pathLst>
            </a:custGeom>
            <a:solidFill>
              <a:schemeClr val="accent3">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4" name="Google Shape;6754;p36"/>
            <p:cNvSpPr/>
            <p:nvPr/>
          </p:nvSpPr>
          <p:spPr>
            <a:xfrm>
              <a:off x="-745525" y="3725025"/>
              <a:ext cx="41775" cy="41450"/>
            </a:xfrm>
            <a:custGeom>
              <a:rect b="b" l="l" r="r" t="t"/>
              <a:pathLst>
                <a:path extrusionOk="0" h="1658" w="1671">
                  <a:moveTo>
                    <a:pt x="624" y="1"/>
                  </a:moveTo>
                  <a:cubicBezTo>
                    <a:pt x="459" y="1"/>
                    <a:pt x="286" y="63"/>
                    <a:pt x="106" y="177"/>
                  </a:cubicBezTo>
                  <a:cubicBezTo>
                    <a:pt x="0" y="495"/>
                    <a:pt x="529" y="643"/>
                    <a:pt x="381" y="981"/>
                  </a:cubicBezTo>
                  <a:cubicBezTo>
                    <a:pt x="360" y="1087"/>
                    <a:pt x="402" y="1193"/>
                    <a:pt x="465" y="1277"/>
                  </a:cubicBezTo>
                  <a:lnTo>
                    <a:pt x="487" y="1616"/>
                  </a:lnTo>
                  <a:cubicBezTo>
                    <a:pt x="550" y="1637"/>
                    <a:pt x="592" y="1637"/>
                    <a:pt x="656" y="1658"/>
                  </a:cubicBezTo>
                  <a:cubicBezTo>
                    <a:pt x="952" y="1256"/>
                    <a:pt x="1671" y="854"/>
                    <a:pt x="1206" y="304"/>
                  </a:cubicBezTo>
                  <a:cubicBezTo>
                    <a:pt x="1019" y="95"/>
                    <a:pt x="827" y="1"/>
                    <a:pt x="624" y="1"/>
                  </a:cubicBezTo>
                  <a:close/>
                </a:path>
              </a:pathLst>
            </a:custGeom>
            <a:solidFill>
              <a:schemeClr val="accent3">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5" name="Google Shape;6755;p36"/>
            <p:cNvSpPr/>
            <p:nvPr/>
          </p:nvSpPr>
          <p:spPr>
            <a:xfrm>
              <a:off x="-2762125" y="4128650"/>
              <a:ext cx="51300" cy="41350"/>
            </a:xfrm>
            <a:custGeom>
              <a:rect b="b" l="l" r="r" t="t"/>
              <a:pathLst>
                <a:path extrusionOk="0" h="1654" w="2052">
                  <a:moveTo>
                    <a:pt x="1946" y="0"/>
                  </a:moveTo>
                  <a:cubicBezTo>
                    <a:pt x="1396" y="21"/>
                    <a:pt x="1015" y="381"/>
                    <a:pt x="550" y="550"/>
                  </a:cubicBezTo>
                  <a:cubicBezTo>
                    <a:pt x="570" y="862"/>
                    <a:pt x="589" y="1192"/>
                    <a:pt x="128" y="1192"/>
                  </a:cubicBezTo>
                  <a:cubicBezTo>
                    <a:pt x="89" y="1192"/>
                    <a:pt x="46" y="1189"/>
                    <a:pt x="0" y="1185"/>
                  </a:cubicBezTo>
                  <a:lnTo>
                    <a:pt x="0" y="1185"/>
                  </a:lnTo>
                  <a:cubicBezTo>
                    <a:pt x="218" y="1363"/>
                    <a:pt x="325" y="1654"/>
                    <a:pt x="670" y="1654"/>
                  </a:cubicBezTo>
                  <a:cubicBezTo>
                    <a:pt x="692" y="1654"/>
                    <a:pt x="716" y="1652"/>
                    <a:pt x="740" y="1650"/>
                  </a:cubicBezTo>
                  <a:cubicBezTo>
                    <a:pt x="1290" y="1185"/>
                    <a:pt x="1354" y="444"/>
                    <a:pt x="2052" y="64"/>
                  </a:cubicBezTo>
                  <a:lnTo>
                    <a:pt x="1946" y="0"/>
                  </a:lnTo>
                  <a:close/>
                </a:path>
              </a:pathLst>
            </a:custGeom>
            <a:solidFill>
              <a:schemeClr val="accent3">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6" name="Google Shape;6756;p36"/>
            <p:cNvSpPr/>
            <p:nvPr/>
          </p:nvSpPr>
          <p:spPr>
            <a:xfrm>
              <a:off x="-1231025" y="4054625"/>
              <a:ext cx="54075" cy="42050"/>
            </a:xfrm>
            <a:custGeom>
              <a:rect b="b" l="l" r="r" t="t"/>
              <a:pathLst>
                <a:path extrusionOk="0" h="1682" w="2163">
                  <a:moveTo>
                    <a:pt x="1908" y="0"/>
                  </a:moveTo>
                  <a:cubicBezTo>
                    <a:pt x="1253" y="0"/>
                    <a:pt x="1232" y="804"/>
                    <a:pt x="576" y="804"/>
                  </a:cubicBezTo>
                  <a:cubicBezTo>
                    <a:pt x="407" y="1015"/>
                    <a:pt x="216" y="1248"/>
                    <a:pt x="26" y="1460"/>
                  </a:cubicBezTo>
                  <a:cubicBezTo>
                    <a:pt x="1" y="1625"/>
                    <a:pt x="71" y="1682"/>
                    <a:pt x="189" y="1682"/>
                  </a:cubicBezTo>
                  <a:cubicBezTo>
                    <a:pt x="438" y="1682"/>
                    <a:pt x="899" y="1431"/>
                    <a:pt x="1113" y="1431"/>
                  </a:cubicBezTo>
                  <a:cubicBezTo>
                    <a:pt x="1134" y="1431"/>
                    <a:pt x="1152" y="1433"/>
                    <a:pt x="1168" y="1438"/>
                  </a:cubicBezTo>
                  <a:cubicBezTo>
                    <a:pt x="1337" y="1100"/>
                    <a:pt x="1464" y="719"/>
                    <a:pt x="1845" y="444"/>
                  </a:cubicBezTo>
                  <a:cubicBezTo>
                    <a:pt x="2014" y="339"/>
                    <a:pt x="2162" y="191"/>
                    <a:pt x="1908" y="0"/>
                  </a:cubicBezTo>
                  <a:close/>
                </a:path>
              </a:pathLst>
            </a:custGeom>
            <a:solidFill>
              <a:schemeClr val="accent3">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7" name="Google Shape;6757;p36"/>
            <p:cNvSpPr/>
            <p:nvPr/>
          </p:nvSpPr>
          <p:spPr>
            <a:xfrm>
              <a:off x="-1988600" y="4013900"/>
              <a:ext cx="43400" cy="40750"/>
            </a:xfrm>
            <a:custGeom>
              <a:rect b="b" l="l" r="r" t="t"/>
              <a:pathLst>
                <a:path extrusionOk="0" h="1630" w="1736">
                  <a:moveTo>
                    <a:pt x="593" y="1"/>
                  </a:moveTo>
                  <a:cubicBezTo>
                    <a:pt x="1" y="593"/>
                    <a:pt x="276" y="1291"/>
                    <a:pt x="974" y="1629"/>
                  </a:cubicBezTo>
                  <a:cubicBezTo>
                    <a:pt x="1012" y="1626"/>
                    <a:pt x="1050" y="1625"/>
                    <a:pt x="1088" y="1625"/>
                  </a:cubicBezTo>
                  <a:cubicBezTo>
                    <a:pt x="1151" y="1625"/>
                    <a:pt x="1213" y="1628"/>
                    <a:pt x="1274" y="1628"/>
                  </a:cubicBezTo>
                  <a:cubicBezTo>
                    <a:pt x="1449" y="1628"/>
                    <a:pt x="1614" y="1609"/>
                    <a:pt x="1735" y="1460"/>
                  </a:cubicBezTo>
                  <a:cubicBezTo>
                    <a:pt x="614" y="1375"/>
                    <a:pt x="1629" y="804"/>
                    <a:pt x="656" y="43"/>
                  </a:cubicBezTo>
                  <a:lnTo>
                    <a:pt x="593" y="1"/>
                  </a:lnTo>
                  <a:close/>
                </a:path>
              </a:pathLst>
            </a:custGeom>
            <a:solidFill>
              <a:schemeClr val="accent3">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8" name="Google Shape;6758;p36"/>
            <p:cNvSpPr/>
            <p:nvPr/>
          </p:nvSpPr>
          <p:spPr>
            <a:xfrm>
              <a:off x="-1652850" y="3761175"/>
              <a:ext cx="37575" cy="32625"/>
            </a:xfrm>
            <a:custGeom>
              <a:rect b="b" l="l" r="r" t="t"/>
              <a:pathLst>
                <a:path extrusionOk="0" h="1305" w="1503">
                  <a:moveTo>
                    <a:pt x="1502" y="0"/>
                  </a:moveTo>
                  <a:cubicBezTo>
                    <a:pt x="847" y="191"/>
                    <a:pt x="297" y="656"/>
                    <a:pt x="1" y="1269"/>
                  </a:cubicBezTo>
                  <a:cubicBezTo>
                    <a:pt x="124" y="1294"/>
                    <a:pt x="235" y="1305"/>
                    <a:pt x="334" y="1305"/>
                  </a:cubicBezTo>
                  <a:cubicBezTo>
                    <a:pt x="1098" y="1305"/>
                    <a:pt x="1184" y="638"/>
                    <a:pt x="1502" y="170"/>
                  </a:cubicBezTo>
                  <a:lnTo>
                    <a:pt x="1502" y="0"/>
                  </a:lnTo>
                  <a:close/>
                </a:path>
              </a:pathLst>
            </a:custGeom>
            <a:solidFill>
              <a:schemeClr val="accent3">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9" name="Google Shape;6759;p36"/>
            <p:cNvSpPr/>
            <p:nvPr/>
          </p:nvSpPr>
          <p:spPr>
            <a:xfrm>
              <a:off x="-1086575" y="3644850"/>
              <a:ext cx="51850" cy="47625"/>
            </a:xfrm>
            <a:custGeom>
              <a:rect b="b" l="l" r="r" t="t"/>
              <a:pathLst>
                <a:path extrusionOk="0" h="1905" w="2074">
                  <a:moveTo>
                    <a:pt x="952" y="1"/>
                  </a:moveTo>
                  <a:lnTo>
                    <a:pt x="952" y="1"/>
                  </a:lnTo>
                  <a:cubicBezTo>
                    <a:pt x="1" y="825"/>
                    <a:pt x="1946" y="1164"/>
                    <a:pt x="593" y="1460"/>
                  </a:cubicBezTo>
                  <a:lnTo>
                    <a:pt x="1333" y="1904"/>
                  </a:lnTo>
                  <a:cubicBezTo>
                    <a:pt x="1587" y="1650"/>
                    <a:pt x="1820" y="1396"/>
                    <a:pt x="2073" y="1143"/>
                  </a:cubicBezTo>
                  <a:cubicBezTo>
                    <a:pt x="1249" y="1100"/>
                    <a:pt x="931" y="677"/>
                    <a:pt x="952" y="1"/>
                  </a:cubicBezTo>
                  <a:close/>
                </a:path>
              </a:pathLst>
            </a:custGeom>
            <a:solidFill>
              <a:schemeClr val="accent3">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0" name="Google Shape;6760;p36"/>
            <p:cNvSpPr/>
            <p:nvPr/>
          </p:nvSpPr>
          <p:spPr>
            <a:xfrm>
              <a:off x="-1963750" y="3974250"/>
              <a:ext cx="34400" cy="28075"/>
            </a:xfrm>
            <a:custGeom>
              <a:rect b="b" l="l" r="r" t="t"/>
              <a:pathLst>
                <a:path extrusionOk="0" h="1123" w="1376">
                  <a:moveTo>
                    <a:pt x="931" y="1"/>
                  </a:moveTo>
                  <a:lnTo>
                    <a:pt x="931" y="1"/>
                  </a:lnTo>
                  <a:cubicBezTo>
                    <a:pt x="530" y="191"/>
                    <a:pt x="191" y="529"/>
                    <a:pt x="1" y="952"/>
                  </a:cubicBezTo>
                  <a:cubicBezTo>
                    <a:pt x="122" y="1108"/>
                    <a:pt x="286" y="1122"/>
                    <a:pt x="457" y="1122"/>
                  </a:cubicBezTo>
                  <a:cubicBezTo>
                    <a:pt x="495" y="1122"/>
                    <a:pt x="533" y="1122"/>
                    <a:pt x="572" y="1122"/>
                  </a:cubicBezTo>
                  <a:cubicBezTo>
                    <a:pt x="1058" y="847"/>
                    <a:pt x="1375" y="508"/>
                    <a:pt x="931" y="1"/>
                  </a:cubicBezTo>
                  <a:close/>
                </a:path>
              </a:pathLst>
            </a:custGeom>
            <a:solidFill>
              <a:schemeClr val="accent3">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1" name="Google Shape;6761;p36"/>
            <p:cNvSpPr/>
            <p:nvPr/>
          </p:nvSpPr>
          <p:spPr>
            <a:xfrm>
              <a:off x="-1490600" y="3946225"/>
              <a:ext cx="70950" cy="49775"/>
            </a:xfrm>
            <a:custGeom>
              <a:rect b="b" l="l" r="r" t="t"/>
              <a:pathLst>
                <a:path extrusionOk="0" h="1991" w="2838">
                  <a:moveTo>
                    <a:pt x="2245" y="1"/>
                  </a:moveTo>
                  <a:lnTo>
                    <a:pt x="1695" y="487"/>
                  </a:lnTo>
                  <a:cubicBezTo>
                    <a:pt x="1666" y="486"/>
                    <a:pt x="1637" y="486"/>
                    <a:pt x="1608" y="486"/>
                  </a:cubicBezTo>
                  <a:cubicBezTo>
                    <a:pt x="1" y="486"/>
                    <a:pt x="150" y="1990"/>
                    <a:pt x="960" y="1990"/>
                  </a:cubicBezTo>
                  <a:cubicBezTo>
                    <a:pt x="1079" y="1990"/>
                    <a:pt x="1213" y="1958"/>
                    <a:pt x="1357" y="1883"/>
                  </a:cubicBezTo>
                  <a:cubicBezTo>
                    <a:pt x="701" y="974"/>
                    <a:pt x="2838" y="1016"/>
                    <a:pt x="2245" y="1"/>
                  </a:cubicBezTo>
                  <a:close/>
                </a:path>
              </a:pathLst>
            </a:custGeom>
            <a:solidFill>
              <a:schemeClr val="accent3">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2" name="Google Shape;6762;p36"/>
            <p:cNvSpPr/>
            <p:nvPr/>
          </p:nvSpPr>
          <p:spPr>
            <a:xfrm>
              <a:off x="-1472025" y="3987125"/>
              <a:ext cx="41800" cy="22275"/>
            </a:xfrm>
            <a:custGeom>
              <a:rect b="b" l="l" r="r" t="t"/>
              <a:pathLst>
                <a:path extrusionOk="0" h="891" w="1672">
                  <a:moveTo>
                    <a:pt x="993" y="1"/>
                  </a:moveTo>
                  <a:cubicBezTo>
                    <a:pt x="698" y="1"/>
                    <a:pt x="431" y="318"/>
                    <a:pt x="90" y="318"/>
                  </a:cubicBezTo>
                  <a:cubicBezTo>
                    <a:pt x="61" y="318"/>
                    <a:pt x="31" y="315"/>
                    <a:pt x="1" y="310"/>
                  </a:cubicBezTo>
                  <a:lnTo>
                    <a:pt x="1" y="310"/>
                  </a:lnTo>
                  <a:cubicBezTo>
                    <a:pt x="263" y="686"/>
                    <a:pt x="563" y="891"/>
                    <a:pt x="904" y="891"/>
                  </a:cubicBezTo>
                  <a:cubicBezTo>
                    <a:pt x="1140" y="891"/>
                    <a:pt x="1395" y="793"/>
                    <a:pt x="1672" y="585"/>
                  </a:cubicBezTo>
                  <a:cubicBezTo>
                    <a:pt x="1502" y="480"/>
                    <a:pt x="1375" y="332"/>
                    <a:pt x="1312" y="141"/>
                  </a:cubicBezTo>
                  <a:cubicBezTo>
                    <a:pt x="1200" y="39"/>
                    <a:pt x="1094" y="1"/>
                    <a:pt x="993" y="1"/>
                  </a:cubicBezTo>
                  <a:close/>
                </a:path>
              </a:pathLst>
            </a:custGeom>
            <a:solidFill>
              <a:schemeClr val="accent3">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3" name="Google Shape;6763;p36"/>
            <p:cNvSpPr/>
            <p:nvPr/>
          </p:nvSpPr>
          <p:spPr>
            <a:xfrm>
              <a:off x="-1596800" y="3771225"/>
              <a:ext cx="32275" cy="39750"/>
            </a:xfrm>
            <a:custGeom>
              <a:rect b="b" l="l" r="r" t="t"/>
              <a:pathLst>
                <a:path extrusionOk="0" h="1590" w="1291">
                  <a:moveTo>
                    <a:pt x="275" y="0"/>
                  </a:moveTo>
                  <a:cubicBezTo>
                    <a:pt x="381" y="529"/>
                    <a:pt x="275" y="1079"/>
                    <a:pt x="0" y="1523"/>
                  </a:cubicBezTo>
                  <a:cubicBezTo>
                    <a:pt x="23" y="1568"/>
                    <a:pt x="64" y="1589"/>
                    <a:pt x="107" y="1589"/>
                  </a:cubicBezTo>
                  <a:cubicBezTo>
                    <a:pt x="144" y="1589"/>
                    <a:pt x="183" y="1574"/>
                    <a:pt x="212" y="1544"/>
                  </a:cubicBezTo>
                  <a:cubicBezTo>
                    <a:pt x="466" y="1163"/>
                    <a:pt x="1143" y="994"/>
                    <a:pt x="910" y="360"/>
                  </a:cubicBezTo>
                  <a:cubicBezTo>
                    <a:pt x="868" y="254"/>
                    <a:pt x="1143" y="275"/>
                    <a:pt x="1291" y="254"/>
                  </a:cubicBezTo>
                  <a:cubicBezTo>
                    <a:pt x="1252" y="46"/>
                    <a:pt x="1004" y="38"/>
                    <a:pt x="741" y="38"/>
                  </a:cubicBezTo>
                  <a:cubicBezTo>
                    <a:pt x="719" y="38"/>
                    <a:pt x="697" y="38"/>
                    <a:pt x="675" y="38"/>
                  </a:cubicBezTo>
                  <a:cubicBezTo>
                    <a:pt x="532" y="38"/>
                    <a:pt x="388" y="36"/>
                    <a:pt x="275" y="0"/>
                  </a:cubicBezTo>
                  <a:close/>
                </a:path>
              </a:pathLst>
            </a:custGeom>
            <a:solidFill>
              <a:schemeClr val="accent3">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4" name="Google Shape;6764;p36"/>
            <p:cNvSpPr/>
            <p:nvPr/>
          </p:nvSpPr>
          <p:spPr>
            <a:xfrm>
              <a:off x="-1470950" y="3934075"/>
              <a:ext cx="33850" cy="32025"/>
            </a:xfrm>
            <a:custGeom>
              <a:rect b="b" l="l" r="r" t="t"/>
              <a:pathLst>
                <a:path extrusionOk="0" h="1281" w="1354">
                  <a:moveTo>
                    <a:pt x="888" y="0"/>
                  </a:moveTo>
                  <a:lnTo>
                    <a:pt x="888" y="0"/>
                  </a:lnTo>
                  <a:cubicBezTo>
                    <a:pt x="508" y="296"/>
                    <a:pt x="212" y="698"/>
                    <a:pt x="0" y="1121"/>
                  </a:cubicBezTo>
                  <a:cubicBezTo>
                    <a:pt x="167" y="1223"/>
                    <a:pt x="318" y="1281"/>
                    <a:pt x="454" y="1281"/>
                  </a:cubicBezTo>
                  <a:cubicBezTo>
                    <a:pt x="628" y="1281"/>
                    <a:pt x="779" y="1187"/>
                    <a:pt x="909" y="973"/>
                  </a:cubicBezTo>
                  <a:cubicBezTo>
                    <a:pt x="761" y="656"/>
                    <a:pt x="1354" y="317"/>
                    <a:pt x="888" y="0"/>
                  </a:cubicBezTo>
                  <a:close/>
                </a:path>
              </a:pathLst>
            </a:custGeom>
            <a:solidFill>
              <a:schemeClr val="accent3">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5" name="Google Shape;6765;p36"/>
            <p:cNvSpPr/>
            <p:nvPr/>
          </p:nvSpPr>
          <p:spPr>
            <a:xfrm>
              <a:off x="-1216100" y="4046700"/>
              <a:ext cx="32800" cy="31975"/>
            </a:xfrm>
            <a:custGeom>
              <a:rect b="b" l="l" r="r" t="t"/>
              <a:pathLst>
                <a:path extrusionOk="0" h="1279" w="1312">
                  <a:moveTo>
                    <a:pt x="1290" y="0"/>
                  </a:moveTo>
                  <a:cubicBezTo>
                    <a:pt x="783" y="275"/>
                    <a:pt x="317" y="656"/>
                    <a:pt x="0" y="1142"/>
                  </a:cubicBezTo>
                  <a:cubicBezTo>
                    <a:pt x="96" y="1238"/>
                    <a:pt x="189" y="1278"/>
                    <a:pt x="279" y="1278"/>
                  </a:cubicBezTo>
                  <a:cubicBezTo>
                    <a:pt x="666" y="1278"/>
                    <a:pt x="1003" y="544"/>
                    <a:pt x="1311" y="338"/>
                  </a:cubicBezTo>
                  <a:lnTo>
                    <a:pt x="1290" y="0"/>
                  </a:lnTo>
                  <a:close/>
                </a:path>
              </a:pathLst>
            </a:custGeom>
            <a:solidFill>
              <a:schemeClr val="accent3">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6" name="Google Shape;6766;p36"/>
            <p:cNvSpPr/>
            <p:nvPr/>
          </p:nvSpPr>
          <p:spPr>
            <a:xfrm>
              <a:off x="-2706625" y="4053750"/>
              <a:ext cx="37575" cy="16975"/>
            </a:xfrm>
            <a:custGeom>
              <a:rect b="b" l="l" r="r" t="t"/>
              <a:pathLst>
                <a:path extrusionOk="0" h="679" w="1503">
                  <a:moveTo>
                    <a:pt x="819" y="0"/>
                  </a:moveTo>
                  <a:cubicBezTo>
                    <a:pt x="554" y="0"/>
                    <a:pt x="278" y="96"/>
                    <a:pt x="1" y="162"/>
                  </a:cubicBezTo>
                  <a:cubicBezTo>
                    <a:pt x="43" y="183"/>
                    <a:pt x="85" y="204"/>
                    <a:pt x="149" y="204"/>
                  </a:cubicBezTo>
                  <a:cubicBezTo>
                    <a:pt x="350" y="562"/>
                    <a:pt x="493" y="679"/>
                    <a:pt x="642" y="679"/>
                  </a:cubicBezTo>
                  <a:cubicBezTo>
                    <a:pt x="855" y="679"/>
                    <a:pt x="1080" y="443"/>
                    <a:pt x="1502" y="331"/>
                  </a:cubicBezTo>
                  <a:cubicBezTo>
                    <a:pt x="1291" y="79"/>
                    <a:pt x="1060" y="0"/>
                    <a:pt x="819" y="0"/>
                  </a:cubicBezTo>
                  <a:close/>
                </a:path>
              </a:pathLst>
            </a:custGeom>
            <a:solidFill>
              <a:schemeClr val="accent3">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7" name="Google Shape;6767;p36"/>
            <p:cNvSpPr/>
            <p:nvPr/>
          </p:nvSpPr>
          <p:spPr>
            <a:xfrm>
              <a:off x="-1211875" y="3838375"/>
              <a:ext cx="33850" cy="28500"/>
            </a:xfrm>
            <a:custGeom>
              <a:rect b="b" l="l" r="r" t="t"/>
              <a:pathLst>
                <a:path extrusionOk="0" h="1140" w="1354">
                  <a:moveTo>
                    <a:pt x="994" y="0"/>
                  </a:moveTo>
                  <a:cubicBezTo>
                    <a:pt x="592" y="254"/>
                    <a:pt x="148" y="466"/>
                    <a:pt x="0" y="931"/>
                  </a:cubicBezTo>
                  <a:cubicBezTo>
                    <a:pt x="76" y="1071"/>
                    <a:pt x="113" y="1140"/>
                    <a:pt x="187" y="1140"/>
                  </a:cubicBezTo>
                  <a:cubicBezTo>
                    <a:pt x="258" y="1140"/>
                    <a:pt x="364" y="1076"/>
                    <a:pt x="571" y="952"/>
                  </a:cubicBezTo>
                  <a:cubicBezTo>
                    <a:pt x="762" y="656"/>
                    <a:pt x="1354" y="487"/>
                    <a:pt x="994" y="0"/>
                  </a:cubicBezTo>
                  <a:close/>
                </a:path>
              </a:pathLst>
            </a:custGeom>
            <a:solidFill>
              <a:schemeClr val="accent3">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8" name="Google Shape;6768;p36"/>
            <p:cNvSpPr/>
            <p:nvPr/>
          </p:nvSpPr>
          <p:spPr>
            <a:xfrm>
              <a:off x="-771325" y="3734850"/>
              <a:ext cx="38500" cy="23000"/>
            </a:xfrm>
            <a:custGeom>
              <a:rect b="b" l="l" r="r" t="t"/>
              <a:pathLst>
                <a:path extrusionOk="0" h="920" w="1540">
                  <a:moveTo>
                    <a:pt x="1165" y="1"/>
                  </a:moveTo>
                  <a:cubicBezTo>
                    <a:pt x="675" y="1"/>
                    <a:pt x="1" y="919"/>
                    <a:pt x="1080" y="919"/>
                  </a:cubicBezTo>
                  <a:cubicBezTo>
                    <a:pt x="1197" y="919"/>
                    <a:pt x="1336" y="908"/>
                    <a:pt x="1497" y="884"/>
                  </a:cubicBezTo>
                  <a:lnTo>
                    <a:pt x="1540" y="609"/>
                  </a:lnTo>
                  <a:cubicBezTo>
                    <a:pt x="1540" y="159"/>
                    <a:pt x="1368" y="1"/>
                    <a:pt x="1165" y="1"/>
                  </a:cubicBezTo>
                  <a:close/>
                </a:path>
              </a:pathLst>
            </a:custGeom>
            <a:solidFill>
              <a:schemeClr val="accent3">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9" name="Google Shape;6769;p36"/>
            <p:cNvSpPr/>
            <p:nvPr/>
          </p:nvSpPr>
          <p:spPr>
            <a:xfrm>
              <a:off x="-1220875" y="3861625"/>
              <a:ext cx="25950" cy="29125"/>
            </a:xfrm>
            <a:custGeom>
              <a:rect b="b" l="l" r="r" t="t"/>
              <a:pathLst>
                <a:path extrusionOk="0" h="1165" w="1038">
                  <a:moveTo>
                    <a:pt x="360" y="1"/>
                  </a:moveTo>
                  <a:cubicBezTo>
                    <a:pt x="149" y="85"/>
                    <a:pt x="22" y="276"/>
                    <a:pt x="1" y="487"/>
                  </a:cubicBezTo>
                  <a:cubicBezTo>
                    <a:pt x="276" y="572"/>
                    <a:pt x="445" y="868"/>
                    <a:pt x="403" y="1164"/>
                  </a:cubicBezTo>
                  <a:cubicBezTo>
                    <a:pt x="1037" y="1016"/>
                    <a:pt x="487" y="381"/>
                    <a:pt x="931" y="170"/>
                  </a:cubicBezTo>
                  <a:lnTo>
                    <a:pt x="931" y="22"/>
                  </a:lnTo>
                  <a:cubicBezTo>
                    <a:pt x="909" y="15"/>
                    <a:pt x="887" y="11"/>
                    <a:pt x="865" y="11"/>
                  </a:cubicBezTo>
                  <a:cubicBezTo>
                    <a:pt x="755" y="11"/>
                    <a:pt x="645" y="87"/>
                    <a:pt x="535" y="87"/>
                  </a:cubicBezTo>
                  <a:cubicBezTo>
                    <a:pt x="477" y="87"/>
                    <a:pt x="419" y="66"/>
                    <a:pt x="360" y="1"/>
                  </a:cubicBezTo>
                  <a:close/>
                </a:path>
              </a:pathLst>
            </a:custGeom>
            <a:solidFill>
              <a:schemeClr val="accent3">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0" name="Google Shape;6770;p36"/>
            <p:cNvSpPr/>
            <p:nvPr/>
          </p:nvSpPr>
          <p:spPr>
            <a:xfrm>
              <a:off x="-1411225" y="3896275"/>
              <a:ext cx="23300" cy="15350"/>
            </a:xfrm>
            <a:custGeom>
              <a:rect b="b" l="l" r="r" t="t"/>
              <a:pathLst>
                <a:path extrusionOk="0" h="614" w="932">
                  <a:moveTo>
                    <a:pt x="649" y="0"/>
                  </a:moveTo>
                  <a:cubicBezTo>
                    <a:pt x="410" y="0"/>
                    <a:pt x="184" y="218"/>
                    <a:pt x="1" y="370"/>
                  </a:cubicBezTo>
                  <a:lnTo>
                    <a:pt x="1" y="561"/>
                  </a:lnTo>
                  <a:cubicBezTo>
                    <a:pt x="137" y="595"/>
                    <a:pt x="262" y="613"/>
                    <a:pt x="374" y="613"/>
                  </a:cubicBezTo>
                  <a:cubicBezTo>
                    <a:pt x="680" y="613"/>
                    <a:pt x="885" y="473"/>
                    <a:pt x="932" y="116"/>
                  </a:cubicBezTo>
                  <a:cubicBezTo>
                    <a:pt x="837" y="33"/>
                    <a:pt x="742" y="0"/>
                    <a:pt x="649" y="0"/>
                  </a:cubicBezTo>
                  <a:close/>
                </a:path>
              </a:pathLst>
            </a:custGeom>
            <a:solidFill>
              <a:schemeClr val="accent3">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1" name="Google Shape;6771;p36"/>
            <p:cNvSpPr/>
            <p:nvPr/>
          </p:nvSpPr>
          <p:spPr>
            <a:xfrm>
              <a:off x="-788900" y="3743725"/>
              <a:ext cx="26375" cy="19075"/>
            </a:xfrm>
            <a:custGeom>
              <a:rect b="b" l="l" r="r" t="t"/>
              <a:pathLst>
                <a:path extrusionOk="0" h="763" w="1055">
                  <a:moveTo>
                    <a:pt x="889" y="1"/>
                  </a:moveTo>
                  <a:lnTo>
                    <a:pt x="889" y="1"/>
                  </a:lnTo>
                  <a:cubicBezTo>
                    <a:pt x="572" y="64"/>
                    <a:pt x="255" y="191"/>
                    <a:pt x="1" y="402"/>
                  </a:cubicBezTo>
                  <a:cubicBezTo>
                    <a:pt x="170" y="466"/>
                    <a:pt x="170" y="614"/>
                    <a:pt x="191" y="762"/>
                  </a:cubicBezTo>
                  <a:cubicBezTo>
                    <a:pt x="196" y="762"/>
                    <a:pt x="201" y="763"/>
                    <a:pt x="206" y="763"/>
                  </a:cubicBezTo>
                  <a:cubicBezTo>
                    <a:pt x="450" y="763"/>
                    <a:pt x="1055" y="290"/>
                    <a:pt x="889" y="1"/>
                  </a:cubicBezTo>
                  <a:close/>
                </a:path>
              </a:pathLst>
            </a:custGeom>
            <a:solidFill>
              <a:schemeClr val="accent3">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2" name="Google Shape;6772;p36"/>
            <p:cNvSpPr/>
            <p:nvPr/>
          </p:nvSpPr>
          <p:spPr>
            <a:xfrm>
              <a:off x="-761400" y="3741600"/>
              <a:ext cx="23825" cy="20050"/>
            </a:xfrm>
            <a:custGeom>
              <a:rect b="b" l="l" r="r" t="t"/>
              <a:pathLst>
                <a:path extrusionOk="0" h="802" w="953">
                  <a:moveTo>
                    <a:pt x="212" y="1"/>
                  </a:moveTo>
                  <a:lnTo>
                    <a:pt x="1" y="43"/>
                  </a:lnTo>
                  <a:cubicBezTo>
                    <a:pt x="32" y="422"/>
                    <a:pt x="64" y="802"/>
                    <a:pt x="439" y="802"/>
                  </a:cubicBezTo>
                  <a:cubicBezTo>
                    <a:pt x="566" y="802"/>
                    <a:pt x="733" y="758"/>
                    <a:pt x="952" y="657"/>
                  </a:cubicBezTo>
                  <a:cubicBezTo>
                    <a:pt x="635" y="487"/>
                    <a:pt x="106" y="509"/>
                    <a:pt x="212" y="1"/>
                  </a:cubicBezTo>
                  <a:close/>
                </a:path>
              </a:pathLst>
            </a:custGeom>
            <a:solidFill>
              <a:schemeClr val="accent3">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3" name="Google Shape;6773;p36"/>
            <p:cNvSpPr/>
            <p:nvPr/>
          </p:nvSpPr>
          <p:spPr>
            <a:xfrm>
              <a:off x="-752400" y="3729450"/>
              <a:ext cx="32275" cy="20650"/>
            </a:xfrm>
            <a:custGeom>
              <a:rect b="b" l="l" r="r" t="t"/>
              <a:pathLst>
                <a:path extrusionOk="0" h="826" w="1291">
                  <a:moveTo>
                    <a:pt x="381" y="0"/>
                  </a:moveTo>
                  <a:cubicBezTo>
                    <a:pt x="190" y="0"/>
                    <a:pt x="21" y="149"/>
                    <a:pt x="0" y="339"/>
                  </a:cubicBezTo>
                  <a:cubicBezTo>
                    <a:pt x="39" y="337"/>
                    <a:pt x="76" y="336"/>
                    <a:pt x="113" y="336"/>
                  </a:cubicBezTo>
                  <a:cubicBezTo>
                    <a:pt x="479" y="336"/>
                    <a:pt x="744" y="441"/>
                    <a:pt x="783" y="825"/>
                  </a:cubicBezTo>
                  <a:cubicBezTo>
                    <a:pt x="1290" y="318"/>
                    <a:pt x="529" y="275"/>
                    <a:pt x="381" y="0"/>
                  </a:cubicBezTo>
                  <a:close/>
                </a:path>
              </a:pathLst>
            </a:custGeom>
            <a:solidFill>
              <a:schemeClr val="accent3">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4" name="Google Shape;6774;p36"/>
            <p:cNvSpPr/>
            <p:nvPr/>
          </p:nvSpPr>
          <p:spPr>
            <a:xfrm>
              <a:off x="-1687225" y="3817225"/>
              <a:ext cx="15900" cy="16400"/>
            </a:xfrm>
            <a:custGeom>
              <a:rect b="b" l="l" r="r" t="t"/>
              <a:pathLst>
                <a:path extrusionOk="0" h="656" w="636">
                  <a:moveTo>
                    <a:pt x="635" y="0"/>
                  </a:moveTo>
                  <a:cubicBezTo>
                    <a:pt x="1" y="212"/>
                    <a:pt x="297" y="444"/>
                    <a:pt x="635" y="656"/>
                  </a:cubicBezTo>
                  <a:lnTo>
                    <a:pt x="635" y="0"/>
                  </a:lnTo>
                  <a:close/>
                </a:path>
              </a:pathLst>
            </a:custGeom>
            <a:solidFill>
              <a:schemeClr val="accent3">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5" name="Google Shape;6775;p36"/>
            <p:cNvSpPr/>
            <p:nvPr/>
          </p:nvSpPr>
          <p:spPr>
            <a:xfrm>
              <a:off x="-2011875" y="3793675"/>
              <a:ext cx="15900" cy="15650"/>
            </a:xfrm>
            <a:custGeom>
              <a:rect b="b" l="l" r="r" t="t"/>
              <a:pathLst>
                <a:path extrusionOk="0" h="626" w="636">
                  <a:moveTo>
                    <a:pt x="209" y="1"/>
                  </a:moveTo>
                  <a:cubicBezTo>
                    <a:pt x="86" y="1"/>
                    <a:pt x="1" y="38"/>
                    <a:pt x="65" y="139"/>
                  </a:cubicBezTo>
                  <a:cubicBezTo>
                    <a:pt x="86" y="350"/>
                    <a:pt x="65" y="604"/>
                    <a:pt x="445" y="625"/>
                  </a:cubicBezTo>
                  <a:cubicBezTo>
                    <a:pt x="340" y="414"/>
                    <a:pt x="149" y="181"/>
                    <a:pt x="636" y="139"/>
                  </a:cubicBezTo>
                  <a:cubicBezTo>
                    <a:pt x="600" y="66"/>
                    <a:pt x="371" y="1"/>
                    <a:pt x="209" y="1"/>
                  </a:cubicBezTo>
                  <a:close/>
                </a:path>
              </a:pathLst>
            </a:custGeom>
            <a:solidFill>
              <a:schemeClr val="accent3">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6" name="Google Shape;6776;p36"/>
            <p:cNvSpPr/>
            <p:nvPr/>
          </p:nvSpPr>
          <p:spPr>
            <a:xfrm>
              <a:off x="-1358350" y="3914500"/>
              <a:ext cx="10075" cy="24350"/>
            </a:xfrm>
            <a:custGeom>
              <a:rect b="b" l="l" r="r" t="t"/>
              <a:pathLst>
                <a:path extrusionOk="0" h="974" w="403">
                  <a:moveTo>
                    <a:pt x="255" y="1"/>
                  </a:moveTo>
                  <a:lnTo>
                    <a:pt x="255" y="1"/>
                  </a:lnTo>
                  <a:cubicBezTo>
                    <a:pt x="1" y="297"/>
                    <a:pt x="170" y="635"/>
                    <a:pt x="128" y="974"/>
                  </a:cubicBezTo>
                  <a:cubicBezTo>
                    <a:pt x="403" y="656"/>
                    <a:pt x="255" y="318"/>
                    <a:pt x="255" y="1"/>
                  </a:cubicBezTo>
                  <a:close/>
                </a:path>
              </a:pathLst>
            </a:custGeom>
            <a:solidFill>
              <a:schemeClr val="accent3">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7" name="Google Shape;6777;p36"/>
            <p:cNvSpPr/>
            <p:nvPr/>
          </p:nvSpPr>
          <p:spPr>
            <a:xfrm>
              <a:off x="-1730575" y="4086875"/>
              <a:ext cx="7950" cy="25400"/>
            </a:xfrm>
            <a:custGeom>
              <a:rect b="b" l="l" r="r" t="t"/>
              <a:pathLst>
                <a:path extrusionOk="0" h="1016" w="318">
                  <a:moveTo>
                    <a:pt x="318" y="0"/>
                  </a:moveTo>
                  <a:cubicBezTo>
                    <a:pt x="1" y="170"/>
                    <a:pt x="254" y="445"/>
                    <a:pt x="149" y="656"/>
                  </a:cubicBezTo>
                  <a:lnTo>
                    <a:pt x="297" y="1016"/>
                  </a:lnTo>
                  <a:cubicBezTo>
                    <a:pt x="318" y="677"/>
                    <a:pt x="318" y="339"/>
                    <a:pt x="318" y="0"/>
                  </a:cubicBezTo>
                  <a:close/>
                </a:path>
              </a:pathLst>
            </a:custGeom>
            <a:solidFill>
              <a:schemeClr val="accent3">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8" name="Google Shape;6778;p36"/>
            <p:cNvSpPr/>
            <p:nvPr/>
          </p:nvSpPr>
          <p:spPr>
            <a:xfrm>
              <a:off x="-2407350" y="4106975"/>
              <a:ext cx="7425" cy="21175"/>
            </a:xfrm>
            <a:custGeom>
              <a:rect b="b" l="l" r="r" t="t"/>
              <a:pathLst>
                <a:path extrusionOk="0" h="847" w="297">
                  <a:moveTo>
                    <a:pt x="296" y="0"/>
                  </a:moveTo>
                  <a:lnTo>
                    <a:pt x="106" y="148"/>
                  </a:lnTo>
                  <a:cubicBezTo>
                    <a:pt x="148" y="381"/>
                    <a:pt x="0" y="656"/>
                    <a:pt x="254" y="846"/>
                  </a:cubicBezTo>
                  <a:cubicBezTo>
                    <a:pt x="275" y="550"/>
                    <a:pt x="275" y="275"/>
                    <a:pt x="296" y="0"/>
                  </a:cubicBezTo>
                  <a:close/>
                </a:path>
              </a:pathLst>
            </a:custGeom>
            <a:solidFill>
              <a:schemeClr val="accent3">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9" name="Google Shape;6779;p36"/>
            <p:cNvSpPr/>
            <p:nvPr/>
          </p:nvSpPr>
          <p:spPr>
            <a:xfrm>
              <a:off x="-2381450" y="4102725"/>
              <a:ext cx="34000" cy="20125"/>
            </a:xfrm>
            <a:custGeom>
              <a:rect b="b" l="l" r="r" t="t"/>
              <a:pathLst>
                <a:path extrusionOk="0" h="805" w="1360">
                  <a:moveTo>
                    <a:pt x="402" y="1"/>
                  </a:moveTo>
                  <a:cubicBezTo>
                    <a:pt x="198" y="1"/>
                    <a:pt x="7" y="163"/>
                    <a:pt x="1" y="635"/>
                  </a:cubicBezTo>
                  <a:lnTo>
                    <a:pt x="170" y="805"/>
                  </a:lnTo>
                  <a:cubicBezTo>
                    <a:pt x="1359" y="776"/>
                    <a:pt x="848" y="1"/>
                    <a:pt x="402" y="1"/>
                  </a:cubicBezTo>
                  <a:close/>
                </a:path>
              </a:pathLst>
            </a:custGeom>
            <a:solidFill>
              <a:schemeClr val="accent3">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0" name="Google Shape;6780;p36"/>
            <p:cNvSpPr/>
            <p:nvPr/>
          </p:nvSpPr>
          <p:spPr>
            <a:xfrm>
              <a:off x="-1025775" y="3585100"/>
              <a:ext cx="56600" cy="38700"/>
            </a:xfrm>
            <a:custGeom>
              <a:rect b="b" l="l" r="r" t="t"/>
              <a:pathLst>
                <a:path extrusionOk="0" h="1548" w="2264">
                  <a:moveTo>
                    <a:pt x="1312" y="1"/>
                  </a:moveTo>
                  <a:cubicBezTo>
                    <a:pt x="995" y="403"/>
                    <a:pt x="1" y="931"/>
                    <a:pt x="508" y="1481"/>
                  </a:cubicBezTo>
                  <a:cubicBezTo>
                    <a:pt x="588" y="1527"/>
                    <a:pt x="664" y="1547"/>
                    <a:pt x="739" y="1547"/>
                  </a:cubicBezTo>
                  <a:cubicBezTo>
                    <a:pt x="1142" y="1547"/>
                    <a:pt x="1487" y="962"/>
                    <a:pt x="1862" y="783"/>
                  </a:cubicBezTo>
                  <a:cubicBezTo>
                    <a:pt x="2264" y="233"/>
                    <a:pt x="1672" y="170"/>
                    <a:pt x="1312" y="1"/>
                  </a:cubicBezTo>
                  <a:close/>
                </a:path>
              </a:pathLst>
            </a:custGeom>
            <a:solidFill>
              <a:schemeClr val="accent3">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1" name="Google Shape;6781;p36"/>
            <p:cNvSpPr/>
            <p:nvPr/>
          </p:nvSpPr>
          <p:spPr>
            <a:xfrm>
              <a:off x="-1048500" y="3593025"/>
              <a:ext cx="32275" cy="32750"/>
            </a:xfrm>
            <a:custGeom>
              <a:rect b="b" l="l" r="r" t="t"/>
              <a:pathLst>
                <a:path extrusionOk="0" h="1310" w="1291">
                  <a:moveTo>
                    <a:pt x="931" y="1"/>
                  </a:moveTo>
                  <a:cubicBezTo>
                    <a:pt x="656" y="445"/>
                    <a:pt x="868" y="1164"/>
                    <a:pt x="0" y="1291"/>
                  </a:cubicBezTo>
                  <a:cubicBezTo>
                    <a:pt x="113" y="1303"/>
                    <a:pt x="212" y="1309"/>
                    <a:pt x="297" y="1309"/>
                  </a:cubicBezTo>
                  <a:cubicBezTo>
                    <a:pt x="1237" y="1309"/>
                    <a:pt x="651" y="602"/>
                    <a:pt x="1291" y="1"/>
                  </a:cubicBezTo>
                  <a:close/>
                </a:path>
              </a:pathLst>
            </a:custGeom>
            <a:solidFill>
              <a:schemeClr val="accent3">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2" name="Google Shape;6782;p36"/>
            <p:cNvSpPr/>
            <p:nvPr/>
          </p:nvSpPr>
          <p:spPr>
            <a:xfrm>
              <a:off x="-1034750" y="3661250"/>
              <a:ext cx="18525" cy="11650"/>
            </a:xfrm>
            <a:custGeom>
              <a:rect b="b" l="l" r="r" t="t"/>
              <a:pathLst>
                <a:path extrusionOk="0" h="466" w="741">
                  <a:moveTo>
                    <a:pt x="741" y="0"/>
                  </a:moveTo>
                  <a:cubicBezTo>
                    <a:pt x="423" y="0"/>
                    <a:pt x="148" y="191"/>
                    <a:pt x="0" y="466"/>
                  </a:cubicBezTo>
                  <a:cubicBezTo>
                    <a:pt x="339" y="423"/>
                    <a:pt x="677" y="381"/>
                    <a:pt x="741" y="0"/>
                  </a:cubicBezTo>
                  <a:close/>
                </a:path>
              </a:pathLst>
            </a:custGeom>
            <a:solidFill>
              <a:schemeClr val="accent3">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3" name="Google Shape;6783;p36"/>
            <p:cNvSpPr/>
            <p:nvPr/>
          </p:nvSpPr>
          <p:spPr>
            <a:xfrm>
              <a:off x="-1062775" y="3625300"/>
              <a:ext cx="14300" cy="19575"/>
            </a:xfrm>
            <a:custGeom>
              <a:rect b="b" l="l" r="r" t="t"/>
              <a:pathLst>
                <a:path extrusionOk="0" h="783" w="572">
                  <a:moveTo>
                    <a:pt x="571" y="0"/>
                  </a:moveTo>
                  <a:lnTo>
                    <a:pt x="571" y="0"/>
                  </a:lnTo>
                  <a:cubicBezTo>
                    <a:pt x="254" y="148"/>
                    <a:pt x="43" y="444"/>
                    <a:pt x="0" y="783"/>
                  </a:cubicBezTo>
                  <a:cubicBezTo>
                    <a:pt x="318" y="635"/>
                    <a:pt x="529" y="338"/>
                    <a:pt x="571" y="0"/>
                  </a:cubicBezTo>
                  <a:close/>
                </a:path>
              </a:pathLst>
            </a:custGeom>
            <a:solidFill>
              <a:schemeClr val="accent3">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4" name="Google Shape;6784;p36"/>
            <p:cNvSpPr/>
            <p:nvPr/>
          </p:nvSpPr>
          <p:spPr>
            <a:xfrm>
              <a:off x="-822725" y="3762225"/>
              <a:ext cx="85150" cy="50825"/>
            </a:xfrm>
            <a:custGeom>
              <a:rect b="b" l="l" r="r" t="t"/>
              <a:pathLst>
                <a:path extrusionOk="0" h="2033" w="3406">
                  <a:moveTo>
                    <a:pt x="1735" y="1"/>
                  </a:moveTo>
                  <a:cubicBezTo>
                    <a:pt x="1671" y="1"/>
                    <a:pt x="1608" y="1"/>
                    <a:pt x="1544" y="22"/>
                  </a:cubicBezTo>
                  <a:cubicBezTo>
                    <a:pt x="1312" y="614"/>
                    <a:pt x="931" y="1143"/>
                    <a:pt x="466" y="1566"/>
                  </a:cubicBezTo>
                  <a:cubicBezTo>
                    <a:pt x="318" y="1693"/>
                    <a:pt x="0" y="1777"/>
                    <a:pt x="191" y="1989"/>
                  </a:cubicBezTo>
                  <a:cubicBezTo>
                    <a:pt x="289" y="2019"/>
                    <a:pt x="384" y="2032"/>
                    <a:pt x="474" y="2032"/>
                  </a:cubicBezTo>
                  <a:cubicBezTo>
                    <a:pt x="1371" y="2032"/>
                    <a:pt x="1894" y="692"/>
                    <a:pt x="2996" y="692"/>
                  </a:cubicBezTo>
                  <a:cubicBezTo>
                    <a:pt x="3040" y="692"/>
                    <a:pt x="3084" y="694"/>
                    <a:pt x="3130" y="699"/>
                  </a:cubicBezTo>
                  <a:cubicBezTo>
                    <a:pt x="3384" y="699"/>
                    <a:pt x="3384" y="360"/>
                    <a:pt x="3405" y="149"/>
                  </a:cubicBezTo>
                  <a:lnTo>
                    <a:pt x="3405" y="149"/>
                  </a:lnTo>
                  <a:cubicBezTo>
                    <a:pt x="3072" y="322"/>
                    <a:pt x="2514" y="632"/>
                    <a:pt x="2133" y="632"/>
                  </a:cubicBezTo>
                  <a:cubicBezTo>
                    <a:pt x="1863" y="632"/>
                    <a:pt x="1682" y="475"/>
                    <a:pt x="1735" y="1"/>
                  </a:cubicBezTo>
                  <a:close/>
                </a:path>
              </a:pathLst>
            </a:custGeom>
            <a:solidFill>
              <a:schemeClr val="accent3">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5" name="Google Shape;6785;p36"/>
            <p:cNvSpPr/>
            <p:nvPr/>
          </p:nvSpPr>
          <p:spPr>
            <a:xfrm>
              <a:off x="-2451200" y="3912425"/>
              <a:ext cx="70300" cy="49250"/>
            </a:xfrm>
            <a:custGeom>
              <a:rect b="b" l="l" r="r" t="t"/>
              <a:pathLst>
                <a:path extrusionOk="0" h="1970" w="2812">
                  <a:moveTo>
                    <a:pt x="668" y="0"/>
                  </a:moveTo>
                  <a:cubicBezTo>
                    <a:pt x="0" y="0"/>
                    <a:pt x="860" y="606"/>
                    <a:pt x="485" y="1247"/>
                  </a:cubicBezTo>
                  <a:cubicBezTo>
                    <a:pt x="633" y="1522"/>
                    <a:pt x="422" y="1881"/>
                    <a:pt x="845" y="1945"/>
                  </a:cubicBezTo>
                  <a:cubicBezTo>
                    <a:pt x="927" y="1960"/>
                    <a:pt x="1009" y="1969"/>
                    <a:pt x="1087" y="1969"/>
                  </a:cubicBezTo>
                  <a:cubicBezTo>
                    <a:pt x="1335" y="1969"/>
                    <a:pt x="1552" y="1879"/>
                    <a:pt x="1649" y="1606"/>
                  </a:cubicBezTo>
                  <a:cubicBezTo>
                    <a:pt x="2008" y="1099"/>
                    <a:pt x="2812" y="845"/>
                    <a:pt x="2072" y="253"/>
                  </a:cubicBezTo>
                  <a:cubicBezTo>
                    <a:pt x="1331" y="76"/>
                    <a:pt x="904" y="0"/>
                    <a:pt x="668" y="0"/>
                  </a:cubicBezTo>
                  <a:close/>
                </a:path>
              </a:pathLst>
            </a:custGeom>
            <a:solidFill>
              <a:schemeClr val="accent3">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6" name="Google Shape;6786;p36"/>
            <p:cNvSpPr/>
            <p:nvPr/>
          </p:nvSpPr>
          <p:spPr>
            <a:xfrm>
              <a:off x="-1211350" y="3866225"/>
              <a:ext cx="37025" cy="40175"/>
            </a:xfrm>
            <a:custGeom>
              <a:rect b="b" l="l" r="r" t="t"/>
              <a:pathLst>
                <a:path extrusionOk="0" h="1607" w="1481">
                  <a:moveTo>
                    <a:pt x="639" y="1"/>
                  </a:moveTo>
                  <a:cubicBezTo>
                    <a:pt x="52" y="1"/>
                    <a:pt x="322" y="719"/>
                    <a:pt x="0" y="980"/>
                  </a:cubicBezTo>
                  <a:cubicBezTo>
                    <a:pt x="0" y="1170"/>
                    <a:pt x="0" y="1382"/>
                    <a:pt x="0" y="1593"/>
                  </a:cubicBezTo>
                  <a:cubicBezTo>
                    <a:pt x="64" y="1602"/>
                    <a:pt x="126" y="1607"/>
                    <a:pt x="186" y="1607"/>
                  </a:cubicBezTo>
                  <a:cubicBezTo>
                    <a:pt x="684" y="1607"/>
                    <a:pt x="1066" y="1317"/>
                    <a:pt x="1481" y="1128"/>
                  </a:cubicBezTo>
                  <a:cubicBezTo>
                    <a:pt x="614" y="959"/>
                    <a:pt x="381" y="599"/>
                    <a:pt x="741" y="7"/>
                  </a:cubicBezTo>
                  <a:cubicBezTo>
                    <a:pt x="704" y="3"/>
                    <a:pt x="670" y="1"/>
                    <a:pt x="639" y="1"/>
                  </a:cubicBezTo>
                  <a:close/>
                </a:path>
              </a:pathLst>
            </a:custGeom>
            <a:solidFill>
              <a:schemeClr val="accent3">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7" name="Google Shape;6787;p36"/>
            <p:cNvSpPr/>
            <p:nvPr/>
          </p:nvSpPr>
          <p:spPr>
            <a:xfrm>
              <a:off x="-1616475" y="3809175"/>
              <a:ext cx="24450" cy="8600"/>
            </a:xfrm>
            <a:custGeom>
              <a:rect b="b" l="l" r="r" t="t"/>
              <a:pathLst>
                <a:path extrusionOk="0" h="344" w="978">
                  <a:moveTo>
                    <a:pt x="682" y="0"/>
                  </a:moveTo>
                  <a:cubicBezTo>
                    <a:pt x="426" y="0"/>
                    <a:pt x="0" y="69"/>
                    <a:pt x="238" y="343"/>
                  </a:cubicBezTo>
                  <a:cubicBezTo>
                    <a:pt x="555" y="343"/>
                    <a:pt x="830" y="301"/>
                    <a:pt x="978" y="5"/>
                  </a:cubicBezTo>
                  <a:lnTo>
                    <a:pt x="787" y="5"/>
                  </a:lnTo>
                  <a:cubicBezTo>
                    <a:pt x="759" y="2"/>
                    <a:pt x="723" y="0"/>
                    <a:pt x="682" y="0"/>
                  </a:cubicBezTo>
                  <a:close/>
                </a:path>
              </a:pathLst>
            </a:custGeom>
            <a:solidFill>
              <a:schemeClr val="accent3">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8" name="Google Shape;6788;p36"/>
            <p:cNvSpPr/>
            <p:nvPr/>
          </p:nvSpPr>
          <p:spPr>
            <a:xfrm>
              <a:off x="-1698850" y="4050400"/>
              <a:ext cx="28050" cy="32275"/>
            </a:xfrm>
            <a:custGeom>
              <a:rect b="b" l="l" r="r" t="t"/>
              <a:pathLst>
                <a:path extrusionOk="0" h="1291" w="1122">
                  <a:moveTo>
                    <a:pt x="1122" y="0"/>
                  </a:moveTo>
                  <a:lnTo>
                    <a:pt x="1122" y="0"/>
                  </a:lnTo>
                  <a:cubicBezTo>
                    <a:pt x="170" y="64"/>
                    <a:pt x="297" y="825"/>
                    <a:pt x="1" y="1290"/>
                  </a:cubicBezTo>
                  <a:cubicBezTo>
                    <a:pt x="614" y="1036"/>
                    <a:pt x="825" y="508"/>
                    <a:pt x="1122" y="0"/>
                  </a:cubicBezTo>
                  <a:close/>
                </a:path>
              </a:pathLst>
            </a:custGeom>
            <a:solidFill>
              <a:schemeClr val="accent3">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9" name="Google Shape;6789;p36"/>
            <p:cNvSpPr/>
            <p:nvPr/>
          </p:nvSpPr>
          <p:spPr>
            <a:xfrm>
              <a:off x="-1718400" y="4083175"/>
              <a:ext cx="19575" cy="23825"/>
            </a:xfrm>
            <a:custGeom>
              <a:rect b="b" l="l" r="r" t="t"/>
              <a:pathLst>
                <a:path extrusionOk="0" h="953" w="783">
                  <a:moveTo>
                    <a:pt x="613" y="0"/>
                  </a:moveTo>
                  <a:cubicBezTo>
                    <a:pt x="254" y="381"/>
                    <a:pt x="0" y="741"/>
                    <a:pt x="783" y="952"/>
                  </a:cubicBezTo>
                  <a:cubicBezTo>
                    <a:pt x="783" y="635"/>
                    <a:pt x="783" y="318"/>
                    <a:pt x="783" y="0"/>
                  </a:cubicBezTo>
                  <a:close/>
                </a:path>
              </a:pathLst>
            </a:custGeom>
            <a:solidFill>
              <a:schemeClr val="accent3">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0" name="Google Shape;6790;p36"/>
            <p:cNvSpPr/>
            <p:nvPr/>
          </p:nvSpPr>
          <p:spPr>
            <a:xfrm>
              <a:off x="-1196025" y="4057500"/>
              <a:ext cx="44975" cy="32750"/>
            </a:xfrm>
            <a:custGeom>
              <a:rect b="b" l="l" r="r" t="t"/>
              <a:pathLst>
                <a:path extrusionOk="0" h="1310" w="1799">
                  <a:moveTo>
                    <a:pt x="1125" y="0"/>
                  </a:moveTo>
                  <a:cubicBezTo>
                    <a:pt x="1086" y="0"/>
                    <a:pt x="1049" y="15"/>
                    <a:pt x="1016" y="54"/>
                  </a:cubicBezTo>
                  <a:cubicBezTo>
                    <a:pt x="868" y="393"/>
                    <a:pt x="1" y="1070"/>
                    <a:pt x="508" y="1302"/>
                  </a:cubicBezTo>
                  <a:cubicBezTo>
                    <a:pt x="550" y="1307"/>
                    <a:pt x="589" y="1309"/>
                    <a:pt x="627" y="1309"/>
                  </a:cubicBezTo>
                  <a:cubicBezTo>
                    <a:pt x="1094" y="1309"/>
                    <a:pt x="1315" y="964"/>
                    <a:pt x="1608" y="710"/>
                  </a:cubicBezTo>
                  <a:cubicBezTo>
                    <a:pt x="1608" y="499"/>
                    <a:pt x="1798" y="245"/>
                    <a:pt x="1397" y="118"/>
                  </a:cubicBezTo>
                  <a:cubicBezTo>
                    <a:pt x="1309" y="74"/>
                    <a:pt x="1211" y="0"/>
                    <a:pt x="1125" y="0"/>
                  </a:cubicBezTo>
                  <a:close/>
                </a:path>
              </a:pathLst>
            </a:custGeom>
            <a:solidFill>
              <a:schemeClr val="accent3">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1" name="Google Shape;6791;p36"/>
            <p:cNvSpPr/>
            <p:nvPr/>
          </p:nvSpPr>
          <p:spPr>
            <a:xfrm>
              <a:off x="-2024025" y="3873275"/>
              <a:ext cx="18525" cy="32275"/>
            </a:xfrm>
            <a:custGeom>
              <a:rect b="b" l="l" r="r" t="t"/>
              <a:pathLst>
                <a:path extrusionOk="0" h="1291" w="741">
                  <a:moveTo>
                    <a:pt x="741" y="0"/>
                  </a:moveTo>
                  <a:lnTo>
                    <a:pt x="741" y="0"/>
                  </a:lnTo>
                  <a:cubicBezTo>
                    <a:pt x="360" y="338"/>
                    <a:pt x="85" y="783"/>
                    <a:pt x="1" y="1290"/>
                  </a:cubicBezTo>
                  <a:lnTo>
                    <a:pt x="572" y="1290"/>
                  </a:lnTo>
                  <a:cubicBezTo>
                    <a:pt x="466" y="846"/>
                    <a:pt x="741" y="444"/>
                    <a:pt x="741" y="0"/>
                  </a:cubicBezTo>
                  <a:close/>
                </a:path>
              </a:pathLst>
            </a:custGeom>
            <a:solidFill>
              <a:schemeClr val="accent3">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2" name="Google Shape;6792;p36"/>
            <p:cNvSpPr/>
            <p:nvPr/>
          </p:nvSpPr>
          <p:spPr>
            <a:xfrm>
              <a:off x="-1996000" y="3841550"/>
              <a:ext cx="14300" cy="19575"/>
            </a:xfrm>
            <a:custGeom>
              <a:rect b="b" l="l" r="r" t="t"/>
              <a:pathLst>
                <a:path extrusionOk="0" h="783" w="572">
                  <a:moveTo>
                    <a:pt x="170" y="0"/>
                  </a:moveTo>
                  <a:cubicBezTo>
                    <a:pt x="212" y="275"/>
                    <a:pt x="149" y="550"/>
                    <a:pt x="1" y="783"/>
                  </a:cubicBezTo>
                  <a:cubicBezTo>
                    <a:pt x="572" y="613"/>
                    <a:pt x="445" y="317"/>
                    <a:pt x="170" y="0"/>
                  </a:cubicBezTo>
                  <a:close/>
                </a:path>
              </a:pathLst>
            </a:custGeom>
            <a:solidFill>
              <a:schemeClr val="accent3">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3" name="Google Shape;6793;p36"/>
            <p:cNvSpPr/>
            <p:nvPr/>
          </p:nvSpPr>
          <p:spPr>
            <a:xfrm>
              <a:off x="-1996000" y="3813000"/>
              <a:ext cx="14300" cy="12175"/>
            </a:xfrm>
            <a:custGeom>
              <a:rect b="b" l="l" r="r" t="t"/>
              <a:pathLst>
                <a:path extrusionOk="0" h="487" w="572">
                  <a:moveTo>
                    <a:pt x="1" y="0"/>
                  </a:moveTo>
                  <a:lnTo>
                    <a:pt x="1" y="487"/>
                  </a:lnTo>
                  <a:cubicBezTo>
                    <a:pt x="276" y="317"/>
                    <a:pt x="572" y="169"/>
                    <a:pt x="1" y="0"/>
                  </a:cubicBezTo>
                  <a:close/>
                </a:path>
              </a:pathLst>
            </a:custGeom>
            <a:solidFill>
              <a:schemeClr val="accent3">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4" name="Google Shape;6794;p36"/>
            <p:cNvSpPr/>
            <p:nvPr/>
          </p:nvSpPr>
          <p:spPr>
            <a:xfrm>
              <a:off x="-2718775" y="4110675"/>
              <a:ext cx="26450" cy="19575"/>
            </a:xfrm>
            <a:custGeom>
              <a:rect b="b" l="l" r="r" t="t"/>
              <a:pathLst>
                <a:path extrusionOk="0" h="783" w="1058">
                  <a:moveTo>
                    <a:pt x="1058" y="0"/>
                  </a:moveTo>
                  <a:lnTo>
                    <a:pt x="487" y="148"/>
                  </a:lnTo>
                  <a:cubicBezTo>
                    <a:pt x="0" y="254"/>
                    <a:pt x="127" y="550"/>
                    <a:pt x="296" y="783"/>
                  </a:cubicBezTo>
                  <a:cubicBezTo>
                    <a:pt x="508" y="487"/>
                    <a:pt x="952" y="360"/>
                    <a:pt x="1058" y="0"/>
                  </a:cubicBezTo>
                  <a:close/>
                </a:path>
              </a:pathLst>
            </a:custGeom>
            <a:solidFill>
              <a:schemeClr val="accent3">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5" name="Google Shape;6795;p36"/>
            <p:cNvSpPr/>
            <p:nvPr/>
          </p:nvSpPr>
          <p:spPr>
            <a:xfrm>
              <a:off x="-2279400" y="3740550"/>
              <a:ext cx="28050" cy="20800"/>
            </a:xfrm>
            <a:custGeom>
              <a:rect b="b" l="l" r="r" t="t"/>
              <a:pathLst>
                <a:path extrusionOk="0" h="832" w="1122">
                  <a:moveTo>
                    <a:pt x="1121" y="1"/>
                  </a:moveTo>
                  <a:lnTo>
                    <a:pt x="1121" y="1"/>
                  </a:lnTo>
                  <a:cubicBezTo>
                    <a:pt x="572" y="85"/>
                    <a:pt x="318" y="466"/>
                    <a:pt x="1" y="804"/>
                  </a:cubicBezTo>
                  <a:cubicBezTo>
                    <a:pt x="98" y="823"/>
                    <a:pt x="186" y="831"/>
                    <a:pt x="265" y="831"/>
                  </a:cubicBezTo>
                  <a:cubicBezTo>
                    <a:pt x="821" y="831"/>
                    <a:pt x="955" y="408"/>
                    <a:pt x="1121" y="1"/>
                  </a:cubicBezTo>
                  <a:close/>
                </a:path>
              </a:pathLst>
            </a:custGeom>
            <a:solidFill>
              <a:schemeClr val="accent3">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6" name="Google Shape;6796;p36"/>
            <p:cNvSpPr/>
            <p:nvPr/>
          </p:nvSpPr>
          <p:spPr>
            <a:xfrm>
              <a:off x="-1650200" y="3781800"/>
              <a:ext cx="57650" cy="58225"/>
            </a:xfrm>
            <a:custGeom>
              <a:rect b="b" l="l" r="r" t="t"/>
              <a:pathLst>
                <a:path extrusionOk="0" h="2329" w="2306">
                  <a:moveTo>
                    <a:pt x="1587" y="0"/>
                  </a:moveTo>
                  <a:cubicBezTo>
                    <a:pt x="1333" y="254"/>
                    <a:pt x="1227" y="614"/>
                    <a:pt x="846" y="783"/>
                  </a:cubicBezTo>
                  <a:cubicBezTo>
                    <a:pt x="593" y="1037"/>
                    <a:pt x="931" y="1460"/>
                    <a:pt x="466" y="1692"/>
                  </a:cubicBezTo>
                  <a:cubicBezTo>
                    <a:pt x="275" y="1777"/>
                    <a:pt x="0" y="2073"/>
                    <a:pt x="360" y="2263"/>
                  </a:cubicBezTo>
                  <a:cubicBezTo>
                    <a:pt x="440" y="2309"/>
                    <a:pt x="518" y="2328"/>
                    <a:pt x="594" y="2328"/>
                  </a:cubicBezTo>
                  <a:cubicBezTo>
                    <a:pt x="801" y="2328"/>
                    <a:pt x="994" y="2185"/>
                    <a:pt x="1164" y="2031"/>
                  </a:cubicBezTo>
                  <a:cubicBezTo>
                    <a:pt x="1375" y="1650"/>
                    <a:pt x="1269" y="1354"/>
                    <a:pt x="1777" y="1121"/>
                  </a:cubicBezTo>
                  <a:cubicBezTo>
                    <a:pt x="2136" y="677"/>
                    <a:pt x="2306" y="275"/>
                    <a:pt x="1587" y="0"/>
                  </a:cubicBezTo>
                  <a:close/>
                </a:path>
              </a:pathLst>
            </a:custGeom>
            <a:solidFill>
              <a:schemeClr val="accent3">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7" name="Google Shape;6797;p36"/>
            <p:cNvSpPr/>
            <p:nvPr/>
          </p:nvSpPr>
          <p:spPr>
            <a:xfrm>
              <a:off x="-1660175" y="3801025"/>
              <a:ext cx="49650" cy="40725"/>
            </a:xfrm>
            <a:custGeom>
              <a:rect b="b" l="l" r="r" t="t"/>
              <a:pathLst>
                <a:path extrusionOk="0" h="1629" w="1986">
                  <a:moveTo>
                    <a:pt x="1024" y="1"/>
                  </a:moveTo>
                  <a:cubicBezTo>
                    <a:pt x="1" y="1"/>
                    <a:pt x="1139" y="1040"/>
                    <a:pt x="463" y="1219"/>
                  </a:cubicBezTo>
                  <a:cubicBezTo>
                    <a:pt x="173" y="1432"/>
                    <a:pt x="554" y="1627"/>
                    <a:pt x="831" y="1627"/>
                  </a:cubicBezTo>
                  <a:cubicBezTo>
                    <a:pt x="858" y="1627"/>
                    <a:pt x="883" y="1625"/>
                    <a:pt x="907" y="1621"/>
                  </a:cubicBezTo>
                  <a:cubicBezTo>
                    <a:pt x="955" y="1626"/>
                    <a:pt x="1000" y="1629"/>
                    <a:pt x="1042" y="1629"/>
                  </a:cubicBezTo>
                  <a:cubicBezTo>
                    <a:pt x="1709" y="1629"/>
                    <a:pt x="1707" y="1027"/>
                    <a:pt x="1986" y="669"/>
                  </a:cubicBezTo>
                  <a:lnTo>
                    <a:pt x="1986" y="500"/>
                  </a:lnTo>
                  <a:cubicBezTo>
                    <a:pt x="1436" y="543"/>
                    <a:pt x="1711" y="1050"/>
                    <a:pt x="1415" y="1240"/>
                  </a:cubicBezTo>
                  <a:cubicBezTo>
                    <a:pt x="1285" y="1321"/>
                    <a:pt x="1156" y="1452"/>
                    <a:pt x="1007" y="1452"/>
                  </a:cubicBezTo>
                  <a:cubicBezTo>
                    <a:pt x="962" y="1452"/>
                    <a:pt x="914" y="1439"/>
                    <a:pt x="865" y="1410"/>
                  </a:cubicBezTo>
                  <a:cubicBezTo>
                    <a:pt x="421" y="1114"/>
                    <a:pt x="1563" y="775"/>
                    <a:pt x="1245" y="14"/>
                  </a:cubicBezTo>
                  <a:cubicBezTo>
                    <a:pt x="1162" y="5"/>
                    <a:pt x="1089" y="1"/>
                    <a:pt x="1024" y="1"/>
                  </a:cubicBezTo>
                  <a:close/>
                </a:path>
              </a:pathLst>
            </a:custGeom>
            <a:solidFill>
              <a:schemeClr val="accent3">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8" name="Google Shape;6798;p36"/>
            <p:cNvSpPr/>
            <p:nvPr/>
          </p:nvSpPr>
          <p:spPr>
            <a:xfrm>
              <a:off x="-2762675" y="4069950"/>
              <a:ext cx="75125" cy="74000"/>
            </a:xfrm>
            <a:custGeom>
              <a:rect b="b" l="l" r="r" t="t"/>
              <a:pathLst>
                <a:path extrusionOk="0" h="2960" w="3005">
                  <a:moveTo>
                    <a:pt x="2243" y="1"/>
                  </a:moveTo>
                  <a:cubicBezTo>
                    <a:pt x="1355" y="149"/>
                    <a:pt x="1355" y="1016"/>
                    <a:pt x="741" y="1375"/>
                  </a:cubicBezTo>
                  <a:cubicBezTo>
                    <a:pt x="1" y="1841"/>
                    <a:pt x="149" y="2348"/>
                    <a:pt x="572" y="2898"/>
                  </a:cubicBezTo>
                  <a:cubicBezTo>
                    <a:pt x="674" y="2941"/>
                    <a:pt x="765" y="2960"/>
                    <a:pt x="848" y="2960"/>
                  </a:cubicBezTo>
                  <a:cubicBezTo>
                    <a:pt x="1309" y="2960"/>
                    <a:pt x="1509" y="2387"/>
                    <a:pt x="1970" y="2387"/>
                  </a:cubicBezTo>
                  <a:cubicBezTo>
                    <a:pt x="1990" y="2387"/>
                    <a:pt x="2010" y="2388"/>
                    <a:pt x="2031" y="2390"/>
                  </a:cubicBezTo>
                  <a:cubicBezTo>
                    <a:pt x="2095" y="2179"/>
                    <a:pt x="1968" y="1925"/>
                    <a:pt x="2243" y="1777"/>
                  </a:cubicBezTo>
                  <a:cubicBezTo>
                    <a:pt x="2602" y="1460"/>
                    <a:pt x="2962" y="1143"/>
                    <a:pt x="3004" y="656"/>
                  </a:cubicBezTo>
                  <a:lnTo>
                    <a:pt x="3004" y="656"/>
                  </a:lnTo>
                  <a:cubicBezTo>
                    <a:pt x="2793" y="677"/>
                    <a:pt x="2518" y="614"/>
                    <a:pt x="2475" y="868"/>
                  </a:cubicBezTo>
                  <a:cubicBezTo>
                    <a:pt x="2370" y="1375"/>
                    <a:pt x="1799" y="1629"/>
                    <a:pt x="1672" y="2116"/>
                  </a:cubicBezTo>
                  <a:cubicBezTo>
                    <a:pt x="1619" y="2290"/>
                    <a:pt x="1466" y="2407"/>
                    <a:pt x="1296" y="2407"/>
                  </a:cubicBezTo>
                  <a:cubicBezTo>
                    <a:pt x="1259" y="2407"/>
                    <a:pt x="1222" y="2402"/>
                    <a:pt x="1185" y="2390"/>
                  </a:cubicBezTo>
                  <a:cubicBezTo>
                    <a:pt x="614" y="2094"/>
                    <a:pt x="1926" y="381"/>
                    <a:pt x="2243" y="1"/>
                  </a:cubicBezTo>
                  <a:close/>
                </a:path>
              </a:pathLst>
            </a:custGeom>
            <a:solidFill>
              <a:schemeClr val="accent3">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9" name="Google Shape;6799;p36"/>
            <p:cNvSpPr/>
            <p:nvPr/>
          </p:nvSpPr>
          <p:spPr>
            <a:xfrm>
              <a:off x="-1383200" y="3907100"/>
              <a:ext cx="28025" cy="43550"/>
            </a:xfrm>
            <a:custGeom>
              <a:rect b="b" l="l" r="r" t="t"/>
              <a:pathLst>
                <a:path extrusionOk="0" h="1742" w="1121">
                  <a:moveTo>
                    <a:pt x="572" y="1"/>
                  </a:moveTo>
                  <a:lnTo>
                    <a:pt x="572" y="1"/>
                  </a:lnTo>
                  <a:cubicBezTo>
                    <a:pt x="1" y="508"/>
                    <a:pt x="762" y="1312"/>
                    <a:pt x="1" y="1735"/>
                  </a:cubicBezTo>
                  <a:cubicBezTo>
                    <a:pt x="53" y="1739"/>
                    <a:pt x="101" y="1742"/>
                    <a:pt x="145" y="1742"/>
                  </a:cubicBezTo>
                  <a:cubicBezTo>
                    <a:pt x="1120" y="1742"/>
                    <a:pt x="430" y="668"/>
                    <a:pt x="572" y="1"/>
                  </a:cubicBezTo>
                  <a:close/>
                </a:path>
              </a:pathLst>
            </a:custGeom>
            <a:solidFill>
              <a:schemeClr val="accent3">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0" name="Google Shape;6800;p36"/>
            <p:cNvSpPr/>
            <p:nvPr/>
          </p:nvSpPr>
          <p:spPr>
            <a:xfrm>
              <a:off x="-2303725" y="3678675"/>
              <a:ext cx="51850" cy="80275"/>
            </a:xfrm>
            <a:custGeom>
              <a:rect b="b" l="l" r="r" t="t"/>
              <a:pathLst>
                <a:path extrusionOk="0" h="3211" w="2074">
                  <a:moveTo>
                    <a:pt x="1351" y="0"/>
                  </a:moveTo>
                  <a:cubicBezTo>
                    <a:pt x="747" y="0"/>
                    <a:pt x="985" y="1549"/>
                    <a:pt x="233" y="1841"/>
                  </a:cubicBezTo>
                  <a:cubicBezTo>
                    <a:pt x="1" y="2137"/>
                    <a:pt x="297" y="2497"/>
                    <a:pt x="64" y="2793"/>
                  </a:cubicBezTo>
                  <a:cubicBezTo>
                    <a:pt x="144" y="3105"/>
                    <a:pt x="251" y="3210"/>
                    <a:pt x="373" y="3210"/>
                  </a:cubicBezTo>
                  <a:cubicBezTo>
                    <a:pt x="540" y="3210"/>
                    <a:pt x="736" y="3012"/>
                    <a:pt x="931" y="2877"/>
                  </a:cubicBezTo>
                  <a:cubicBezTo>
                    <a:pt x="1777" y="2306"/>
                    <a:pt x="1354" y="1312"/>
                    <a:pt x="1946" y="636"/>
                  </a:cubicBezTo>
                  <a:cubicBezTo>
                    <a:pt x="2073" y="488"/>
                    <a:pt x="1650" y="65"/>
                    <a:pt x="1375" y="1"/>
                  </a:cubicBezTo>
                  <a:cubicBezTo>
                    <a:pt x="1367" y="1"/>
                    <a:pt x="1359" y="0"/>
                    <a:pt x="1351" y="0"/>
                  </a:cubicBezTo>
                  <a:close/>
                </a:path>
              </a:pathLst>
            </a:custGeom>
            <a:solidFill>
              <a:schemeClr val="accent3">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1" name="Google Shape;6801;p36"/>
            <p:cNvSpPr/>
            <p:nvPr/>
          </p:nvSpPr>
          <p:spPr>
            <a:xfrm>
              <a:off x="-1471500" y="3938150"/>
              <a:ext cx="71350" cy="53100"/>
            </a:xfrm>
            <a:custGeom>
              <a:rect b="b" l="l" r="r" t="t"/>
              <a:pathLst>
                <a:path extrusionOk="0" h="2124" w="2854">
                  <a:moveTo>
                    <a:pt x="2313" y="0"/>
                  </a:moveTo>
                  <a:cubicBezTo>
                    <a:pt x="2282" y="0"/>
                    <a:pt x="2252" y="2"/>
                    <a:pt x="2222" y="6"/>
                  </a:cubicBezTo>
                  <a:cubicBezTo>
                    <a:pt x="2010" y="154"/>
                    <a:pt x="1629" y="28"/>
                    <a:pt x="1481" y="345"/>
                  </a:cubicBezTo>
                  <a:cubicBezTo>
                    <a:pt x="1418" y="852"/>
                    <a:pt x="1016" y="1275"/>
                    <a:pt x="487" y="1360"/>
                  </a:cubicBezTo>
                  <a:cubicBezTo>
                    <a:pt x="234" y="1423"/>
                    <a:pt x="1" y="1614"/>
                    <a:pt x="43" y="1889"/>
                  </a:cubicBezTo>
                  <a:cubicBezTo>
                    <a:pt x="128" y="2078"/>
                    <a:pt x="315" y="2123"/>
                    <a:pt x="529" y="2123"/>
                  </a:cubicBezTo>
                  <a:cubicBezTo>
                    <a:pt x="727" y="2123"/>
                    <a:pt x="950" y="2084"/>
                    <a:pt x="1137" y="2084"/>
                  </a:cubicBezTo>
                  <a:cubicBezTo>
                    <a:pt x="1200" y="2084"/>
                    <a:pt x="1259" y="2088"/>
                    <a:pt x="1312" y="2100"/>
                  </a:cubicBezTo>
                  <a:lnTo>
                    <a:pt x="1672" y="1804"/>
                  </a:lnTo>
                  <a:cubicBezTo>
                    <a:pt x="1756" y="1149"/>
                    <a:pt x="2031" y="620"/>
                    <a:pt x="2835" y="429"/>
                  </a:cubicBezTo>
                  <a:cubicBezTo>
                    <a:pt x="2854" y="164"/>
                    <a:pt x="2583" y="0"/>
                    <a:pt x="2313" y="0"/>
                  </a:cubicBezTo>
                  <a:close/>
                </a:path>
              </a:pathLst>
            </a:custGeom>
            <a:solidFill>
              <a:schemeClr val="accent3">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2" name="Google Shape;6802;p36"/>
            <p:cNvSpPr/>
            <p:nvPr/>
          </p:nvSpPr>
          <p:spPr>
            <a:xfrm>
              <a:off x="-1433425" y="3921275"/>
              <a:ext cx="58625" cy="61450"/>
            </a:xfrm>
            <a:custGeom>
              <a:rect b="b" l="l" r="r" t="t"/>
              <a:pathLst>
                <a:path extrusionOk="0" h="2458" w="2345">
                  <a:moveTo>
                    <a:pt x="1700" y="0"/>
                  </a:moveTo>
                  <a:cubicBezTo>
                    <a:pt x="1581" y="0"/>
                    <a:pt x="1477" y="56"/>
                    <a:pt x="1439" y="195"/>
                  </a:cubicBezTo>
                  <a:cubicBezTo>
                    <a:pt x="1714" y="512"/>
                    <a:pt x="1312" y="745"/>
                    <a:pt x="1270" y="999"/>
                  </a:cubicBezTo>
                  <a:cubicBezTo>
                    <a:pt x="297" y="1147"/>
                    <a:pt x="1" y="1675"/>
                    <a:pt x="149" y="2458"/>
                  </a:cubicBezTo>
                  <a:cubicBezTo>
                    <a:pt x="614" y="1189"/>
                    <a:pt x="1460" y="1570"/>
                    <a:pt x="2137" y="576"/>
                  </a:cubicBezTo>
                  <a:cubicBezTo>
                    <a:pt x="2344" y="309"/>
                    <a:pt x="1980" y="0"/>
                    <a:pt x="1700" y="0"/>
                  </a:cubicBezTo>
                  <a:close/>
                </a:path>
              </a:pathLst>
            </a:custGeom>
            <a:solidFill>
              <a:schemeClr val="accent3">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3" name="Google Shape;6803;p36"/>
            <p:cNvSpPr/>
            <p:nvPr/>
          </p:nvSpPr>
          <p:spPr>
            <a:xfrm>
              <a:off x="-1411225" y="3926025"/>
              <a:ext cx="35250" cy="20225"/>
            </a:xfrm>
            <a:custGeom>
              <a:rect b="b" l="l" r="r" t="t"/>
              <a:pathLst>
                <a:path extrusionOk="0" h="809" w="1410">
                  <a:moveTo>
                    <a:pt x="661" y="1"/>
                  </a:moveTo>
                  <a:cubicBezTo>
                    <a:pt x="627" y="1"/>
                    <a:pt x="590" y="2"/>
                    <a:pt x="551" y="5"/>
                  </a:cubicBezTo>
                  <a:lnTo>
                    <a:pt x="382" y="5"/>
                  </a:lnTo>
                  <a:lnTo>
                    <a:pt x="1" y="491"/>
                  </a:lnTo>
                  <a:cubicBezTo>
                    <a:pt x="64" y="639"/>
                    <a:pt x="212" y="766"/>
                    <a:pt x="382" y="809"/>
                  </a:cubicBezTo>
                  <a:cubicBezTo>
                    <a:pt x="847" y="647"/>
                    <a:pt x="1409" y="1"/>
                    <a:pt x="661" y="1"/>
                  </a:cubicBezTo>
                  <a:close/>
                </a:path>
              </a:pathLst>
            </a:custGeom>
            <a:solidFill>
              <a:schemeClr val="accent3">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4" name="Google Shape;6804;p36"/>
            <p:cNvSpPr/>
            <p:nvPr/>
          </p:nvSpPr>
          <p:spPr>
            <a:xfrm>
              <a:off x="-2803900" y="3810875"/>
              <a:ext cx="39900" cy="45625"/>
            </a:xfrm>
            <a:custGeom>
              <a:rect b="b" l="l" r="r" t="t"/>
              <a:pathLst>
                <a:path extrusionOk="0" h="1825" w="1596">
                  <a:moveTo>
                    <a:pt x="741" y="0"/>
                  </a:moveTo>
                  <a:lnTo>
                    <a:pt x="191" y="1037"/>
                  </a:lnTo>
                  <a:cubicBezTo>
                    <a:pt x="64" y="1037"/>
                    <a:pt x="64" y="1143"/>
                    <a:pt x="0" y="1185"/>
                  </a:cubicBezTo>
                  <a:lnTo>
                    <a:pt x="0" y="1671"/>
                  </a:lnTo>
                  <a:cubicBezTo>
                    <a:pt x="157" y="1778"/>
                    <a:pt x="308" y="1824"/>
                    <a:pt x="447" y="1824"/>
                  </a:cubicBezTo>
                  <a:cubicBezTo>
                    <a:pt x="1190" y="1824"/>
                    <a:pt x="1596" y="499"/>
                    <a:pt x="741" y="0"/>
                  </a:cubicBezTo>
                  <a:close/>
                </a:path>
              </a:pathLst>
            </a:custGeom>
            <a:solidFill>
              <a:schemeClr val="accent3">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5" name="Google Shape;6805;p36"/>
            <p:cNvSpPr/>
            <p:nvPr/>
          </p:nvSpPr>
          <p:spPr>
            <a:xfrm>
              <a:off x="-2810250" y="3804525"/>
              <a:ext cx="11125" cy="36500"/>
            </a:xfrm>
            <a:custGeom>
              <a:rect b="b" l="l" r="r" t="t"/>
              <a:pathLst>
                <a:path extrusionOk="0" h="1460" w="445">
                  <a:moveTo>
                    <a:pt x="445" y="1"/>
                  </a:moveTo>
                  <a:cubicBezTo>
                    <a:pt x="1" y="445"/>
                    <a:pt x="297" y="974"/>
                    <a:pt x="254" y="1460"/>
                  </a:cubicBezTo>
                  <a:lnTo>
                    <a:pt x="445" y="1291"/>
                  </a:lnTo>
                  <a:cubicBezTo>
                    <a:pt x="445" y="868"/>
                    <a:pt x="445" y="424"/>
                    <a:pt x="445" y="1"/>
                  </a:cubicBezTo>
                  <a:close/>
                </a:path>
              </a:pathLst>
            </a:custGeom>
            <a:solidFill>
              <a:schemeClr val="accent3">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6" name="Google Shape;6806;p36"/>
            <p:cNvSpPr/>
            <p:nvPr/>
          </p:nvSpPr>
          <p:spPr>
            <a:xfrm>
              <a:off x="-1216100" y="4099100"/>
              <a:ext cx="34200" cy="16875"/>
            </a:xfrm>
            <a:custGeom>
              <a:rect b="b" l="l" r="r" t="t"/>
              <a:pathLst>
                <a:path extrusionOk="0" h="675" w="1368">
                  <a:moveTo>
                    <a:pt x="772" y="0"/>
                  </a:moveTo>
                  <a:cubicBezTo>
                    <a:pt x="660" y="0"/>
                    <a:pt x="532" y="37"/>
                    <a:pt x="402" y="125"/>
                  </a:cubicBezTo>
                  <a:cubicBezTo>
                    <a:pt x="0" y="379"/>
                    <a:pt x="465" y="484"/>
                    <a:pt x="550" y="653"/>
                  </a:cubicBezTo>
                  <a:lnTo>
                    <a:pt x="740" y="675"/>
                  </a:lnTo>
                  <a:cubicBezTo>
                    <a:pt x="1368" y="460"/>
                    <a:pt x="1170" y="0"/>
                    <a:pt x="772" y="0"/>
                  </a:cubicBezTo>
                  <a:close/>
                </a:path>
              </a:pathLst>
            </a:custGeom>
            <a:solidFill>
              <a:schemeClr val="accent3">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7" name="Google Shape;6807;p36"/>
            <p:cNvSpPr/>
            <p:nvPr/>
          </p:nvSpPr>
          <p:spPr>
            <a:xfrm>
              <a:off x="-1434475" y="3938375"/>
              <a:ext cx="18525" cy="7875"/>
            </a:xfrm>
            <a:custGeom>
              <a:rect b="b" l="l" r="r" t="t"/>
              <a:pathLst>
                <a:path extrusionOk="0" h="315" w="741">
                  <a:moveTo>
                    <a:pt x="402" y="1"/>
                  </a:moveTo>
                  <a:cubicBezTo>
                    <a:pt x="212" y="1"/>
                    <a:pt x="40" y="50"/>
                    <a:pt x="0" y="315"/>
                  </a:cubicBezTo>
                  <a:lnTo>
                    <a:pt x="741" y="19"/>
                  </a:lnTo>
                  <a:cubicBezTo>
                    <a:pt x="637" y="19"/>
                    <a:pt x="517" y="1"/>
                    <a:pt x="402" y="1"/>
                  </a:cubicBezTo>
                  <a:close/>
                </a:path>
              </a:pathLst>
            </a:custGeom>
            <a:solidFill>
              <a:schemeClr val="accent3">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8" name="Google Shape;6808;p36"/>
            <p:cNvSpPr/>
            <p:nvPr/>
          </p:nvSpPr>
          <p:spPr>
            <a:xfrm>
              <a:off x="-2306375" y="3724700"/>
              <a:ext cx="12200" cy="23800"/>
            </a:xfrm>
            <a:custGeom>
              <a:rect b="b" l="l" r="r" t="t"/>
              <a:pathLst>
                <a:path extrusionOk="0" h="952" w="488">
                  <a:moveTo>
                    <a:pt x="339" y="0"/>
                  </a:moveTo>
                  <a:cubicBezTo>
                    <a:pt x="1" y="275"/>
                    <a:pt x="212" y="635"/>
                    <a:pt x="170" y="952"/>
                  </a:cubicBezTo>
                  <a:cubicBezTo>
                    <a:pt x="487" y="677"/>
                    <a:pt x="276" y="317"/>
                    <a:pt x="339" y="0"/>
                  </a:cubicBezTo>
                  <a:close/>
                </a:path>
              </a:pathLst>
            </a:custGeom>
            <a:solidFill>
              <a:schemeClr val="accent3">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6809" name="Google Shape;6809;p36"/>
          <p:cNvPicPr preferRelativeResize="0"/>
          <p:nvPr/>
        </p:nvPicPr>
        <p:blipFill>
          <a:blip r:embed="rId3">
            <a:alphaModFix amt="64000"/>
          </a:blip>
          <a:stretch>
            <a:fillRect/>
          </a:stretch>
        </p:blipFill>
        <p:spPr>
          <a:xfrm rot="3318291">
            <a:off x="-431438" y="-1270594"/>
            <a:ext cx="1956100" cy="2963762"/>
          </a:xfrm>
          <a:prstGeom prst="rect">
            <a:avLst/>
          </a:prstGeom>
          <a:noFill/>
          <a:ln>
            <a:noFill/>
          </a:ln>
        </p:spPr>
      </p:pic>
      <p:pic>
        <p:nvPicPr>
          <p:cNvPr id="6810" name="Google Shape;6810;p36"/>
          <p:cNvPicPr preferRelativeResize="0"/>
          <p:nvPr/>
        </p:nvPicPr>
        <p:blipFill>
          <a:blip r:embed="rId4">
            <a:alphaModFix amt="64000"/>
          </a:blip>
          <a:stretch>
            <a:fillRect/>
          </a:stretch>
        </p:blipFill>
        <p:spPr>
          <a:xfrm rot="-2700011">
            <a:off x="6742811" y="3651283"/>
            <a:ext cx="3372624" cy="2211204"/>
          </a:xfrm>
          <a:prstGeom prst="rect">
            <a:avLst/>
          </a:prstGeom>
          <a:noFill/>
          <a:ln>
            <a:noFill/>
          </a:ln>
        </p:spPr>
      </p:pic>
      <p:sp>
        <p:nvSpPr>
          <p:cNvPr id="6811" name="Google Shape;6811;p3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18_1_1">
    <p:spTree>
      <p:nvGrpSpPr>
        <p:cNvPr id="6812" name="Shape 6812"/>
        <p:cNvGrpSpPr/>
        <p:nvPr/>
      </p:nvGrpSpPr>
      <p:grpSpPr>
        <a:xfrm>
          <a:off x="0" y="0"/>
          <a:ext cx="0" cy="0"/>
          <a:chOff x="0" y="0"/>
          <a:chExt cx="0" cy="0"/>
        </a:xfrm>
      </p:grpSpPr>
      <p:pic>
        <p:nvPicPr>
          <p:cNvPr id="6813" name="Google Shape;6813;p37"/>
          <p:cNvPicPr preferRelativeResize="0"/>
          <p:nvPr/>
        </p:nvPicPr>
        <p:blipFill>
          <a:blip r:embed="rId2">
            <a:alphaModFix/>
          </a:blip>
          <a:stretch>
            <a:fillRect/>
          </a:stretch>
        </p:blipFill>
        <p:spPr>
          <a:xfrm>
            <a:off x="0" y="0"/>
            <a:ext cx="9144000" cy="5143500"/>
          </a:xfrm>
          <a:prstGeom prst="rect">
            <a:avLst/>
          </a:prstGeom>
          <a:noFill/>
          <a:ln>
            <a:noFill/>
          </a:ln>
        </p:spPr>
      </p:pic>
      <p:grpSp>
        <p:nvGrpSpPr>
          <p:cNvPr id="6814" name="Google Shape;6814;p37"/>
          <p:cNvGrpSpPr/>
          <p:nvPr/>
        </p:nvGrpSpPr>
        <p:grpSpPr>
          <a:xfrm>
            <a:off x="-1185137" y="840925"/>
            <a:ext cx="2106500" cy="597475"/>
            <a:chOff x="-2810250" y="3572525"/>
            <a:chExt cx="2106500" cy="597475"/>
          </a:xfrm>
        </p:grpSpPr>
        <p:sp>
          <p:nvSpPr>
            <p:cNvPr id="6815" name="Google Shape;6815;p37"/>
            <p:cNvSpPr/>
            <p:nvPr/>
          </p:nvSpPr>
          <p:spPr>
            <a:xfrm>
              <a:off x="-2396250" y="4007475"/>
              <a:ext cx="133850" cy="123700"/>
            </a:xfrm>
            <a:custGeom>
              <a:rect b="b" l="l" r="r" t="t"/>
              <a:pathLst>
                <a:path extrusionOk="0" h="4948" w="5354">
                  <a:moveTo>
                    <a:pt x="3665" y="0"/>
                  </a:moveTo>
                  <a:cubicBezTo>
                    <a:pt x="3419" y="0"/>
                    <a:pt x="3177" y="89"/>
                    <a:pt x="2983" y="258"/>
                  </a:cubicBezTo>
                  <a:cubicBezTo>
                    <a:pt x="2771" y="1971"/>
                    <a:pt x="1" y="2521"/>
                    <a:pt x="339" y="4445"/>
                  </a:cubicBezTo>
                  <a:cubicBezTo>
                    <a:pt x="400" y="4488"/>
                    <a:pt x="452" y="4505"/>
                    <a:pt x="498" y="4505"/>
                  </a:cubicBezTo>
                  <a:cubicBezTo>
                    <a:pt x="693" y="4505"/>
                    <a:pt x="777" y="4189"/>
                    <a:pt x="1039" y="4189"/>
                  </a:cubicBezTo>
                  <a:cubicBezTo>
                    <a:pt x="1052" y="4189"/>
                    <a:pt x="1065" y="4190"/>
                    <a:pt x="1079" y="4192"/>
                  </a:cubicBezTo>
                  <a:cubicBezTo>
                    <a:pt x="1164" y="4466"/>
                    <a:pt x="614" y="4466"/>
                    <a:pt x="762" y="4763"/>
                  </a:cubicBezTo>
                  <a:cubicBezTo>
                    <a:pt x="893" y="4882"/>
                    <a:pt x="1072" y="4948"/>
                    <a:pt x="1226" y="4948"/>
                  </a:cubicBezTo>
                  <a:cubicBezTo>
                    <a:pt x="1344" y="4948"/>
                    <a:pt x="1447" y="4909"/>
                    <a:pt x="1502" y="4826"/>
                  </a:cubicBezTo>
                  <a:cubicBezTo>
                    <a:pt x="1946" y="4213"/>
                    <a:pt x="2750" y="3853"/>
                    <a:pt x="3004" y="3155"/>
                  </a:cubicBezTo>
                  <a:cubicBezTo>
                    <a:pt x="3110" y="2817"/>
                    <a:pt x="3363" y="2542"/>
                    <a:pt x="3659" y="2373"/>
                  </a:cubicBezTo>
                  <a:cubicBezTo>
                    <a:pt x="4558" y="1871"/>
                    <a:pt x="5354" y="109"/>
                    <a:pt x="4167" y="109"/>
                  </a:cubicBezTo>
                  <a:cubicBezTo>
                    <a:pt x="4153" y="109"/>
                    <a:pt x="4139" y="109"/>
                    <a:pt x="4125" y="110"/>
                  </a:cubicBezTo>
                  <a:cubicBezTo>
                    <a:pt x="3977" y="36"/>
                    <a:pt x="3820" y="0"/>
                    <a:pt x="3665"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6" name="Google Shape;6816;p37"/>
            <p:cNvSpPr/>
            <p:nvPr/>
          </p:nvSpPr>
          <p:spPr>
            <a:xfrm>
              <a:off x="-1076525" y="3572525"/>
              <a:ext cx="126925" cy="104075"/>
            </a:xfrm>
            <a:custGeom>
              <a:rect b="b" l="l" r="r" t="t"/>
              <a:pathLst>
                <a:path extrusionOk="0" h="4163" w="5077">
                  <a:moveTo>
                    <a:pt x="3337" y="1"/>
                  </a:moveTo>
                  <a:cubicBezTo>
                    <a:pt x="3025" y="1"/>
                    <a:pt x="2736" y="55"/>
                    <a:pt x="2602" y="165"/>
                  </a:cubicBezTo>
                  <a:cubicBezTo>
                    <a:pt x="2665" y="715"/>
                    <a:pt x="1798" y="906"/>
                    <a:pt x="1841" y="1477"/>
                  </a:cubicBezTo>
                  <a:cubicBezTo>
                    <a:pt x="1819" y="1815"/>
                    <a:pt x="1544" y="1900"/>
                    <a:pt x="1248" y="1963"/>
                  </a:cubicBezTo>
                  <a:cubicBezTo>
                    <a:pt x="254" y="2513"/>
                    <a:pt x="1" y="4099"/>
                    <a:pt x="1502" y="4163"/>
                  </a:cubicBezTo>
                  <a:cubicBezTo>
                    <a:pt x="2412" y="3824"/>
                    <a:pt x="3173" y="3190"/>
                    <a:pt x="3659" y="2365"/>
                  </a:cubicBezTo>
                  <a:cubicBezTo>
                    <a:pt x="3793" y="1912"/>
                    <a:pt x="4060" y="1739"/>
                    <a:pt x="4460" y="1739"/>
                  </a:cubicBezTo>
                  <a:cubicBezTo>
                    <a:pt x="4565" y="1739"/>
                    <a:pt x="4678" y="1751"/>
                    <a:pt x="4801" y="1773"/>
                  </a:cubicBezTo>
                  <a:cubicBezTo>
                    <a:pt x="4738" y="1604"/>
                    <a:pt x="5076" y="1477"/>
                    <a:pt x="4865" y="1286"/>
                  </a:cubicBezTo>
                  <a:cubicBezTo>
                    <a:pt x="4670" y="1119"/>
                    <a:pt x="4486" y="1055"/>
                    <a:pt x="4305" y="1055"/>
                  </a:cubicBezTo>
                  <a:cubicBezTo>
                    <a:pt x="3779" y="1055"/>
                    <a:pt x="3290" y="1599"/>
                    <a:pt x="2708" y="1709"/>
                  </a:cubicBezTo>
                  <a:cubicBezTo>
                    <a:pt x="2792" y="1202"/>
                    <a:pt x="3215" y="948"/>
                    <a:pt x="3511" y="715"/>
                  </a:cubicBezTo>
                  <a:cubicBezTo>
                    <a:pt x="3571" y="673"/>
                    <a:pt x="3645" y="658"/>
                    <a:pt x="3726" y="658"/>
                  </a:cubicBezTo>
                  <a:cubicBezTo>
                    <a:pt x="3891" y="658"/>
                    <a:pt x="4083" y="718"/>
                    <a:pt x="4233" y="718"/>
                  </a:cubicBezTo>
                  <a:cubicBezTo>
                    <a:pt x="4373" y="718"/>
                    <a:pt x="4476" y="666"/>
                    <a:pt x="4484" y="461"/>
                  </a:cubicBezTo>
                  <a:cubicBezTo>
                    <a:pt x="4458" y="156"/>
                    <a:pt x="3864" y="1"/>
                    <a:pt x="3337"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7" name="Google Shape;6817;p37"/>
            <p:cNvSpPr/>
            <p:nvPr/>
          </p:nvSpPr>
          <p:spPr>
            <a:xfrm>
              <a:off x="-2407875" y="4057575"/>
              <a:ext cx="141200" cy="94050"/>
            </a:xfrm>
            <a:custGeom>
              <a:rect b="b" l="l" r="r" t="t"/>
              <a:pathLst>
                <a:path extrusionOk="0" h="3762" w="5648">
                  <a:moveTo>
                    <a:pt x="4962" y="0"/>
                  </a:moveTo>
                  <a:cubicBezTo>
                    <a:pt x="4363" y="0"/>
                    <a:pt x="3743" y="352"/>
                    <a:pt x="3532" y="940"/>
                  </a:cubicBezTo>
                  <a:cubicBezTo>
                    <a:pt x="3405" y="1638"/>
                    <a:pt x="2665" y="1743"/>
                    <a:pt x="2369" y="2293"/>
                  </a:cubicBezTo>
                  <a:cubicBezTo>
                    <a:pt x="2144" y="2744"/>
                    <a:pt x="1958" y="2962"/>
                    <a:pt x="1704" y="2962"/>
                  </a:cubicBezTo>
                  <a:cubicBezTo>
                    <a:pt x="1506" y="2962"/>
                    <a:pt x="1265" y="2828"/>
                    <a:pt x="931" y="2568"/>
                  </a:cubicBezTo>
                  <a:cubicBezTo>
                    <a:pt x="656" y="2399"/>
                    <a:pt x="677" y="2188"/>
                    <a:pt x="740" y="1955"/>
                  </a:cubicBezTo>
                  <a:cubicBezTo>
                    <a:pt x="844" y="1728"/>
                    <a:pt x="715" y="1616"/>
                    <a:pt x="571" y="1616"/>
                  </a:cubicBezTo>
                  <a:cubicBezTo>
                    <a:pt x="420" y="1616"/>
                    <a:pt x="253" y="1738"/>
                    <a:pt x="317" y="1976"/>
                  </a:cubicBezTo>
                  <a:cubicBezTo>
                    <a:pt x="85" y="2293"/>
                    <a:pt x="0" y="2801"/>
                    <a:pt x="360" y="3076"/>
                  </a:cubicBezTo>
                  <a:cubicBezTo>
                    <a:pt x="1067" y="3522"/>
                    <a:pt x="1545" y="3761"/>
                    <a:pt x="1963" y="3761"/>
                  </a:cubicBezTo>
                  <a:cubicBezTo>
                    <a:pt x="2358" y="3761"/>
                    <a:pt x="2699" y="3549"/>
                    <a:pt x="3130" y="3097"/>
                  </a:cubicBezTo>
                  <a:cubicBezTo>
                    <a:pt x="3997" y="2166"/>
                    <a:pt x="5097" y="1342"/>
                    <a:pt x="5647" y="178"/>
                  </a:cubicBezTo>
                  <a:cubicBezTo>
                    <a:pt x="5441" y="57"/>
                    <a:pt x="5203" y="0"/>
                    <a:pt x="4962"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8" name="Google Shape;6818;p37"/>
            <p:cNvSpPr/>
            <p:nvPr/>
          </p:nvSpPr>
          <p:spPr>
            <a:xfrm>
              <a:off x="-869800" y="3762375"/>
              <a:ext cx="147025" cy="84950"/>
            </a:xfrm>
            <a:custGeom>
              <a:rect b="b" l="l" r="r" t="t"/>
              <a:pathLst>
                <a:path extrusionOk="0" h="3398" w="5881">
                  <a:moveTo>
                    <a:pt x="3321" y="0"/>
                  </a:moveTo>
                  <a:cubicBezTo>
                    <a:pt x="2724" y="0"/>
                    <a:pt x="1587" y="1645"/>
                    <a:pt x="652" y="1645"/>
                  </a:cubicBezTo>
                  <a:cubicBezTo>
                    <a:pt x="646" y="1645"/>
                    <a:pt x="641" y="1645"/>
                    <a:pt x="635" y="1644"/>
                  </a:cubicBezTo>
                  <a:cubicBezTo>
                    <a:pt x="339" y="1666"/>
                    <a:pt x="530" y="2004"/>
                    <a:pt x="276" y="2067"/>
                  </a:cubicBezTo>
                  <a:cubicBezTo>
                    <a:pt x="1" y="2448"/>
                    <a:pt x="170" y="2829"/>
                    <a:pt x="276" y="3188"/>
                  </a:cubicBezTo>
                  <a:lnTo>
                    <a:pt x="445" y="3209"/>
                  </a:lnTo>
                  <a:cubicBezTo>
                    <a:pt x="481" y="3205"/>
                    <a:pt x="517" y="3203"/>
                    <a:pt x="553" y="3203"/>
                  </a:cubicBezTo>
                  <a:cubicBezTo>
                    <a:pt x="921" y="3203"/>
                    <a:pt x="1302" y="3397"/>
                    <a:pt x="1640" y="3397"/>
                  </a:cubicBezTo>
                  <a:cubicBezTo>
                    <a:pt x="1779" y="3397"/>
                    <a:pt x="1911" y="3365"/>
                    <a:pt x="2031" y="3273"/>
                  </a:cubicBezTo>
                  <a:cubicBezTo>
                    <a:pt x="2645" y="2850"/>
                    <a:pt x="3491" y="2554"/>
                    <a:pt x="3892" y="2089"/>
                  </a:cubicBezTo>
                  <a:cubicBezTo>
                    <a:pt x="4358" y="1306"/>
                    <a:pt x="5881" y="1243"/>
                    <a:pt x="5606" y="164"/>
                  </a:cubicBezTo>
                  <a:cubicBezTo>
                    <a:pt x="5575" y="156"/>
                    <a:pt x="5540" y="153"/>
                    <a:pt x="5503" y="153"/>
                  </a:cubicBezTo>
                  <a:cubicBezTo>
                    <a:pt x="4820" y="153"/>
                    <a:pt x="3102" y="1370"/>
                    <a:pt x="2581" y="1771"/>
                  </a:cubicBezTo>
                  <a:cubicBezTo>
                    <a:pt x="2877" y="1179"/>
                    <a:pt x="3533" y="756"/>
                    <a:pt x="3491" y="58"/>
                  </a:cubicBezTo>
                  <a:cubicBezTo>
                    <a:pt x="3441" y="18"/>
                    <a:pt x="3384" y="0"/>
                    <a:pt x="3321"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9" name="Google Shape;6819;p37"/>
            <p:cNvSpPr/>
            <p:nvPr/>
          </p:nvSpPr>
          <p:spPr>
            <a:xfrm>
              <a:off x="-2475025" y="3887900"/>
              <a:ext cx="118975" cy="96950"/>
            </a:xfrm>
            <a:custGeom>
              <a:rect b="b" l="l" r="r" t="t"/>
              <a:pathLst>
                <a:path extrusionOk="0" h="3878" w="4759">
                  <a:moveTo>
                    <a:pt x="2337" y="1"/>
                  </a:moveTo>
                  <a:cubicBezTo>
                    <a:pt x="1329" y="1"/>
                    <a:pt x="678" y="1172"/>
                    <a:pt x="550" y="1995"/>
                  </a:cubicBezTo>
                  <a:cubicBezTo>
                    <a:pt x="0" y="3010"/>
                    <a:pt x="867" y="3751"/>
                    <a:pt x="1883" y="3878"/>
                  </a:cubicBezTo>
                  <a:cubicBezTo>
                    <a:pt x="2665" y="3095"/>
                    <a:pt x="4759" y="1953"/>
                    <a:pt x="3215" y="832"/>
                  </a:cubicBezTo>
                  <a:cubicBezTo>
                    <a:pt x="2898" y="621"/>
                    <a:pt x="2961" y="346"/>
                    <a:pt x="2834" y="92"/>
                  </a:cubicBezTo>
                  <a:cubicBezTo>
                    <a:pt x="2660" y="29"/>
                    <a:pt x="2494" y="1"/>
                    <a:pt x="2337"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0" name="Google Shape;6820;p37"/>
            <p:cNvSpPr/>
            <p:nvPr/>
          </p:nvSpPr>
          <p:spPr>
            <a:xfrm>
              <a:off x="-1207650" y="3814575"/>
              <a:ext cx="107350" cy="83025"/>
            </a:xfrm>
            <a:custGeom>
              <a:rect b="b" l="l" r="r" t="t"/>
              <a:pathLst>
                <a:path extrusionOk="0" h="3321" w="4294">
                  <a:moveTo>
                    <a:pt x="2433" y="1"/>
                  </a:moveTo>
                  <a:lnTo>
                    <a:pt x="1883" y="275"/>
                  </a:lnTo>
                  <a:cubicBezTo>
                    <a:pt x="1967" y="1227"/>
                    <a:pt x="1037" y="1523"/>
                    <a:pt x="423" y="2031"/>
                  </a:cubicBezTo>
                  <a:cubicBezTo>
                    <a:pt x="0" y="2771"/>
                    <a:pt x="297" y="3194"/>
                    <a:pt x="1333" y="3321"/>
                  </a:cubicBezTo>
                  <a:cubicBezTo>
                    <a:pt x="3025" y="2665"/>
                    <a:pt x="2623" y="1227"/>
                    <a:pt x="4252" y="1121"/>
                  </a:cubicBezTo>
                  <a:lnTo>
                    <a:pt x="4294" y="783"/>
                  </a:lnTo>
                  <a:cubicBezTo>
                    <a:pt x="3955" y="22"/>
                    <a:pt x="3131" y="106"/>
                    <a:pt x="2433"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1" name="Google Shape;6821;p37"/>
            <p:cNvSpPr/>
            <p:nvPr/>
          </p:nvSpPr>
          <p:spPr>
            <a:xfrm>
              <a:off x="-1657600" y="3775075"/>
              <a:ext cx="115300" cy="89075"/>
            </a:xfrm>
            <a:custGeom>
              <a:rect b="b" l="l" r="r" t="t"/>
              <a:pathLst>
                <a:path extrusionOk="0" h="3563" w="4612">
                  <a:moveTo>
                    <a:pt x="3414" y="0"/>
                  </a:moveTo>
                  <a:cubicBezTo>
                    <a:pt x="2993" y="0"/>
                    <a:pt x="3192" y="1023"/>
                    <a:pt x="1840" y="1707"/>
                  </a:cubicBezTo>
                  <a:cubicBezTo>
                    <a:pt x="1883" y="2807"/>
                    <a:pt x="719" y="2575"/>
                    <a:pt x="0" y="2934"/>
                  </a:cubicBezTo>
                  <a:cubicBezTo>
                    <a:pt x="104" y="3374"/>
                    <a:pt x="451" y="3562"/>
                    <a:pt x="899" y="3562"/>
                  </a:cubicBezTo>
                  <a:cubicBezTo>
                    <a:pt x="2278" y="3562"/>
                    <a:pt x="4612" y="1777"/>
                    <a:pt x="3701" y="100"/>
                  </a:cubicBezTo>
                  <a:cubicBezTo>
                    <a:pt x="3579" y="31"/>
                    <a:pt x="3487" y="0"/>
                    <a:pt x="3414"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2" name="Google Shape;6822;p37"/>
            <p:cNvSpPr/>
            <p:nvPr/>
          </p:nvSpPr>
          <p:spPr>
            <a:xfrm>
              <a:off x="-2430100" y="3892350"/>
              <a:ext cx="79875" cy="94825"/>
            </a:xfrm>
            <a:custGeom>
              <a:rect b="b" l="l" r="r" t="t"/>
              <a:pathLst>
                <a:path extrusionOk="0" h="3793" w="3195">
                  <a:moveTo>
                    <a:pt x="1251" y="0"/>
                  </a:moveTo>
                  <a:cubicBezTo>
                    <a:pt x="1175" y="0"/>
                    <a:pt x="1096" y="7"/>
                    <a:pt x="1016" y="20"/>
                  </a:cubicBezTo>
                  <a:cubicBezTo>
                    <a:pt x="720" y="316"/>
                    <a:pt x="382" y="548"/>
                    <a:pt x="1185" y="760"/>
                  </a:cubicBezTo>
                  <a:cubicBezTo>
                    <a:pt x="2475" y="1162"/>
                    <a:pt x="1376" y="2684"/>
                    <a:pt x="530" y="3002"/>
                  </a:cubicBezTo>
                  <a:cubicBezTo>
                    <a:pt x="212" y="3065"/>
                    <a:pt x="1" y="3382"/>
                    <a:pt x="86" y="3700"/>
                  </a:cubicBezTo>
                  <a:cubicBezTo>
                    <a:pt x="287" y="3764"/>
                    <a:pt x="455" y="3793"/>
                    <a:pt x="600" y="3793"/>
                  </a:cubicBezTo>
                  <a:cubicBezTo>
                    <a:pt x="1354" y="3793"/>
                    <a:pt x="1459" y="3019"/>
                    <a:pt x="2116" y="2558"/>
                  </a:cubicBezTo>
                  <a:cubicBezTo>
                    <a:pt x="3194" y="1779"/>
                    <a:pt x="2538" y="0"/>
                    <a:pt x="1251"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3" name="Google Shape;6823;p37"/>
            <p:cNvSpPr/>
            <p:nvPr/>
          </p:nvSpPr>
          <p:spPr>
            <a:xfrm>
              <a:off x="-858675" y="3784450"/>
              <a:ext cx="124800" cy="72900"/>
            </a:xfrm>
            <a:custGeom>
              <a:rect b="b" l="l" r="r" t="t"/>
              <a:pathLst>
                <a:path extrusionOk="0" h="2916" w="4992">
                  <a:moveTo>
                    <a:pt x="4991" y="85"/>
                  </a:moveTo>
                  <a:lnTo>
                    <a:pt x="4991" y="85"/>
                  </a:lnTo>
                  <a:cubicBezTo>
                    <a:pt x="4590" y="233"/>
                    <a:pt x="3638" y="0"/>
                    <a:pt x="3553" y="529"/>
                  </a:cubicBezTo>
                  <a:cubicBezTo>
                    <a:pt x="3744" y="1523"/>
                    <a:pt x="2242" y="1142"/>
                    <a:pt x="1925" y="1840"/>
                  </a:cubicBezTo>
                  <a:cubicBezTo>
                    <a:pt x="1784" y="2210"/>
                    <a:pt x="1565" y="2322"/>
                    <a:pt x="1324" y="2322"/>
                  </a:cubicBezTo>
                  <a:cubicBezTo>
                    <a:pt x="952" y="2322"/>
                    <a:pt x="529" y="2056"/>
                    <a:pt x="260" y="2056"/>
                  </a:cubicBezTo>
                  <a:cubicBezTo>
                    <a:pt x="125" y="2056"/>
                    <a:pt x="30" y="2124"/>
                    <a:pt x="0" y="2326"/>
                  </a:cubicBezTo>
                  <a:cubicBezTo>
                    <a:pt x="340" y="2745"/>
                    <a:pt x="752" y="2916"/>
                    <a:pt x="1193" y="2916"/>
                  </a:cubicBezTo>
                  <a:cubicBezTo>
                    <a:pt x="2648" y="2916"/>
                    <a:pt x="4423" y="1058"/>
                    <a:pt x="4991" y="85"/>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4" name="Google Shape;6824;p37"/>
            <p:cNvSpPr/>
            <p:nvPr/>
          </p:nvSpPr>
          <p:spPr>
            <a:xfrm>
              <a:off x="-1715775" y="4022375"/>
              <a:ext cx="82525" cy="97300"/>
            </a:xfrm>
            <a:custGeom>
              <a:rect b="b" l="l" r="r" t="t"/>
              <a:pathLst>
                <a:path extrusionOk="0" h="3892" w="3301">
                  <a:moveTo>
                    <a:pt x="2164" y="1"/>
                  </a:moveTo>
                  <a:cubicBezTo>
                    <a:pt x="2076" y="1"/>
                    <a:pt x="2004" y="47"/>
                    <a:pt x="1968" y="191"/>
                  </a:cubicBezTo>
                  <a:cubicBezTo>
                    <a:pt x="1714" y="381"/>
                    <a:pt x="1545" y="677"/>
                    <a:pt x="1545" y="994"/>
                  </a:cubicBezTo>
                  <a:cubicBezTo>
                    <a:pt x="1376" y="1925"/>
                    <a:pt x="1" y="2411"/>
                    <a:pt x="530" y="3469"/>
                  </a:cubicBezTo>
                  <a:cubicBezTo>
                    <a:pt x="675" y="3736"/>
                    <a:pt x="995" y="3891"/>
                    <a:pt x="1306" y="3891"/>
                  </a:cubicBezTo>
                  <a:cubicBezTo>
                    <a:pt x="1536" y="3891"/>
                    <a:pt x="1760" y="3806"/>
                    <a:pt x="1904" y="3617"/>
                  </a:cubicBezTo>
                  <a:cubicBezTo>
                    <a:pt x="2179" y="2432"/>
                    <a:pt x="3300" y="1502"/>
                    <a:pt x="3258" y="233"/>
                  </a:cubicBezTo>
                  <a:lnTo>
                    <a:pt x="2708" y="148"/>
                  </a:lnTo>
                  <a:cubicBezTo>
                    <a:pt x="2698" y="150"/>
                    <a:pt x="2687" y="151"/>
                    <a:pt x="2676" y="151"/>
                  </a:cubicBezTo>
                  <a:cubicBezTo>
                    <a:pt x="2534" y="151"/>
                    <a:pt x="2323" y="1"/>
                    <a:pt x="2164"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5" name="Google Shape;6825;p37"/>
            <p:cNvSpPr/>
            <p:nvPr/>
          </p:nvSpPr>
          <p:spPr>
            <a:xfrm>
              <a:off x="-1209225" y="4031875"/>
              <a:ext cx="103650" cy="71425"/>
            </a:xfrm>
            <a:custGeom>
              <a:rect b="b" l="l" r="r" t="t"/>
              <a:pathLst>
                <a:path extrusionOk="0" h="2857" w="4146">
                  <a:moveTo>
                    <a:pt x="3786" y="1"/>
                  </a:moveTo>
                  <a:cubicBezTo>
                    <a:pt x="3046" y="85"/>
                    <a:pt x="2305" y="64"/>
                    <a:pt x="1586" y="128"/>
                  </a:cubicBezTo>
                  <a:lnTo>
                    <a:pt x="1015" y="593"/>
                  </a:lnTo>
                  <a:cubicBezTo>
                    <a:pt x="931" y="678"/>
                    <a:pt x="888" y="762"/>
                    <a:pt x="867" y="889"/>
                  </a:cubicBezTo>
                  <a:cubicBezTo>
                    <a:pt x="867" y="1460"/>
                    <a:pt x="0" y="1756"/>
                    <a:pt x="254" y="2412"/>
                  </a:cubicBezTo>
                  <a:cubicBezTo>
                    <a:pt x="536" y="2704"/>
                    <a:pt x="899" y="2857"/>
                    <a:pt x="1245" y="2857"/>
                  </a:cubicBezTo>
                  <a:cubicBezTo>
                    <a:pt x="1652" y="2857"/>
                    <a:pt x="2036" y="2646"/>
                    <a:pt x="2242" y="2200"/>
                  </a:cubicBezTo>
                  <a:cubicBezTo>
                    <a:pt x="2305" y="2031"/>
                    <a:pt x="2263" y="1862"/>
                    <a:pt x="2157" y="1756"/>
                  </a:cubicBezTo>
                  <a:cubicBezTo>
                    <a:pt x="2106" y="1735"/>
                    <a:pt x="2059" y="1725"/>
                    <a:pt x="2015" y="1725"/>
                  </a:cubicBezTo>
                  <a:cubicBezTo>
                    <a:pt x="1762" y="1725"/>
                    <a:pt x="1611" y="2027"/>
                    <a:pt x="1362" y="2027"/>
                  </a:cubicBezTo>
                  <a:cubicBezTo>
                    <a:pt x="1314" y="2027"/>
                    <a:pt x="1262" y="2016"/>
                    <a:pt x="1206" y="1989"/>
                  </a:cubicBezTo>
                  <a:cubicBezTo>
                    <a:pt x="1461" y="1559"/>
                    <a:pt x="1576" y="1366"/>
                    <a:pt x="1705" y="1366"/>
                  </a:cubicBezTo>
                  <a:cubicBezTo>
                    <a:pt x="1811" y="1366"/>
                    <a:pt x="1926" y="1497"/>
                    <a:pt x="2136" y="1735"/>
                  </a:cubicBezTo>
                  <a:cubicBezTo>
                    <a:pt x="2338" y="1823"/>
                    <a:pt x="2499" y="1859"/>
                    <a:pt x="2631" y="1859"/>
                  </a:cubicBezTo>
                  <a:cubicBezTo>
                    <a:pt x="3230" y="1859"/>
                    <a:pt x="3210" y="1093"/>
                    <a:pt x="3574" y="868"/>
                  </a:cubicBezTo>
                  <a:lnTo>
                    <a:pt x="3574" y="868"/>
                  </a:lnTo>
                  <a:cubicBezTo>
                    <a:pt x="3426" y="1079"/>
                    <a:pt x="3320" y="1291"/>
                    <a:pt x="3765" y="1418"/>
                  </a:cubicBezTo>
                  <a:cubicBezTo>
                    <a:pt x="3765" y="953"/>
                    <a:pt x="4145" y="487"/>
                    <a:pt x="3786"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6" name="Google Shape;6826;p37"/>
            <p:cNvSpPr/>
            <p:nvPr/>
          </p:nvSpPr>
          <p:spPr>
            <a:xfrm>
              <a:off x="-2402600" y="4013900"/>
              <a:ext cx="103125" cy="108950"/>
            </a:xfrm>
            <a:custGeom>
              <a:rect b="b" l="l" r="r" t="t"/>
              <a:pathLst>
                <a:path extrusionOk="0" h="4358" w="4125">
                  <a:moveTo>
                    <a:pt x="3258" y="1"/>
                  </a:moveTo>
                  <a:cubicBezTo>
                    <a:pt x="1883" y="720"/>
                    <a:pt x="826" y="1925"/>
                    <a:pt x="276" y="3385"/>
                  </a:cubicBezTo>
                  <a:cubicBezTo>
                    <a:pt x="635" y="3638"/>
                    <a:pt x="1" y="4188"/>
                    <a:pt x="656" y="4358"/>
                  </a:cubicBezTo>
                  <a:cubicBezTo>
                    <a:pt x="720" y="4315"/>
                    <a:pt x="741" y="4231"/>
                    <a:pt x="656" y="4188"/>
                  </a:cubicBezTo>
                  <a:cubicBezTo>
                    <a:pt x="635" y="2285"/>
                    <a:pt x="4125" y="1206"/>
                    <a:pt x="3258"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7" name="Google Shape;6827;p37"/>
            <p:cNvSpPr/>
            <p:nvPr/>
          </p:nvSpPr>
          <p:spPr>
            <a:xfrm>
              <a:off x="-2066325" y="3800825"/>
              <a:ext cx="83575" cy="106975"/>
            </a:xfrm>
            <a:custGeom>
              <a:rect b="b" l="l" r="r" t="t"/>
              <a:pathLst>
                <a:path extrusionOk="0" h="4279" w="3343">
                  <a:moveTo>
                    <a:pt x="1333" y="1"/>
                  </a:moveTo>
                  <a:lnTo>
                    <a:pt x="1333" y="22"/>
                  </a:lnTo>
                  <a:cubicBezTo>
                    <a:pt x="678" y="1333"/>
                    <a:pt x="1" y="2856"/>
                    <a:pt x="995" y="4188"/>
                  </a:cubicBezTo>
                  <a:cubicBezTo>
                    <a:pt x="1021" y="4179"/>
                    <a:pt x="1044" y="4174"/>
                    <a:pt x="1064" y="4174"/>
                  </a:cubicBezTo>
                  <a:cubicBezTo>
                    <a:pt x="1093" y="4174"/>
                    <a:pt x="1118" y="4185"/>
                    <a:pt x="1143" y="4209"/>
                  </a:cubicBezTo>
                  <a:cubicBezTo>
                    <a:pt x="1255" y="4257"/>
                    <a:pt x="1355" y="4278"/>
                    <a:pt x="1445" y="4278"/>
                  </a:cubicBezTo>
                  <a:cubicBezTo>
                    <a:pt x="2033" y="4278"/>
                    <a:pt x="2193" y="3371"/>
                    <a:pt x="2560" y="3004"/>
                  </a:cubicBezTo>
                  <a:cubicBezTo>
                    <a:pt x="2814" y="2581"/>
                    <a:pt x="3342" y="2200"/>
                    <a:pt x="3152" y="1650"/>
                  </a:cubicBezTo>
                  <a:cubicBezTo>
                    <a:pt x="2964" y="1253"/>
                    <a:pt x="3272" y="339"/>
                    <a:pt x="2645" y="339"/>
                  </a:cubicBezTo>
                  <a:cubicBezTo>
                    <a:pt x="2638" y="339"/>
                    <a:pt x="2631" y="339"/>
                    <a:pt x="2623" y="339"/>
                  </a:cubicBezTo>
                  <a:cubicBezTo>
                    <a:pt x="1777" y="1016"/>
                    <a:pt x="2285" y="2116"/>
                    <a:pt x="1629" y="2940"/>
                  </a:cubicBezTo>
                  <a:cubicBezTo>
                    <a:pt x="678" y="2010"/>
                    <a:pt x="3258" y="318"/>
                    <a:pt x="1333"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8" name="Google Shape;6828;p37"/>
            <p:cNvSpPr/>
            <p:nvPr/>
          </p:nvSpPr>
          <p:spPr>
            <a:xfrm>
              <a:off x="-2386200" y="4013900"/>
              <a:ext cx="131150" cy="123250"/>
            </a:xfrm>
            <a:custGeom>
              <a:rect b="b" l="l" r="r" t="t"/>
              <a:pathLst>
                <a:path extrusionOk="0" h="4930" w="5246">
                  <a:moveTo>
                    <a:pt x="4273" y="1"/>
                  </a:moveTo>
                  <a:cubicBezTo>
                    <a:pt x="4251" y="974"/>
                    <a:pt x="3702" y="1672"/>
                    <a:pt x="2708" y="2116"/>
                  </a:cubicBezTo>
                  <a:cubicBezTo>
                    <a:pt x="2517" y="2200"/>
                    <a:pt x="2390" y="2306"/>
                    <a:pt x="2433" y="2475"/>
                  </a:cubicBezTo>
                  <a:cubicBezTo>
                    <a:pt x="2644" y="3448"/>
                    <a:pt x="1142" y="3533"/>
                    <a:pt x="1079" y="4400"/>
                  </a:cubicBezTo>
                  <a:cubicBezTo>
                    <a:pt x="1079" y="4474"/>
                    <a:pt x="957" y="4521"/>
                    <a:pt x="809" y="4521"/>
                  </a:cubicBezTo>
                  <a:cubicBezTo>
                    <a:pt x="661" y="4521"/>
                    <a:pt x="487" y="4474"/>
                    <a:pt x="381" y="4358"/>
                  </a:cubicBezTo>
                  <a:cubicBezTo>
                    <a:pt x="430" y="4210"/>
                    <a:pt x="343" y="4184"/>
                    <a:pt x="233" y="4184"/>
                  </a:cubicBezTo>
                  <a:cubicBezTo>
                    <a:pt x="173" y="4184"/>
                    <a:pt x="107" y="4191"/>
                    <a:pt x="51" y="4191"/>
                  </a:cubicBezTo>
                  <a:cubicBezTo>
                    <a:pt x="33" y="4191"/>
                    <a:pt x="16" y="4191"/>
                    <a:pt x="0" y="4188"/>
                  </a:cubicBezTo>
                  <a:lnTo>
                    <a:pt x="0" y="4358"/>
                  </a:lnTo>
                  <a:cubicBezTo>
                    <a:pt x="211" y="4625"/>
                    <a:pt x="478" y="4929"/>
                    <a:pt x="770" y="4929"/>
                  </a:cubicBezTo>
                  <a:cubicBezTo>
                    <a:pt x="918" y="4929"/>
                    <a:pt x="1071" y="4852"/>
                    <a:pt x="1227" y="4654"/>
                  </a:cubicBezTo>
                  <a:cubicBezTo>
                    <a:pt x="1713" y="4061"/>
                    <a:pt x="2433" y="3638"/>
                    <a:pt x="2771" y="2983"/>
                  </a:cubicBezTo>
                  <a:cubicBezTo>
                    <a:pt x="3157" y="2175"/>
                    <a:pt x="3471" y="1892"/>
                    <a:pt x="4244" y="1892"/>
                  </a:cubicBezTo>
                  <a:cubicBezTo>
                    <a:pt x="4402" y="1892"/>
                    <a:pt x="4579" y="1904"/>
                    <a:pt x="4780" y="1925"/>
                  </a:cubicBezTo>
                  <a:cubicBezTo>
                    <a:pt x="5245" y="1164"/>
                    <a:pt x="4865" y="551"/>
                    <a:pt x="4273"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9" name="Google Shape;6829;p37"/>
            <p:cNvSpPr/>
            <p:nvPr/>
          </p:nvSpPr>
          <p:spPr>
            <a:xfrm>
              <a:off x="-1054850" y="3608375"/>
              <a:ext cx="98375" cy="83775"/>
            </a:xfrm>
            <a:custGeom>
              <a:rect b="b" l="l" r="r" t="t"/>
              <a:pathLst>
                <a:path extrusionOk="0" h="3351" w="3935">
                  <a:moveTo>
                    <a:pt x="3286" y="0"/>
                  </a:moveTo>
                  <a:cubicBezTo>
                    <a:pt x="3065" y="0"/>
                    <a:pt x="2878" y="122"/>
                    <a:pt x="2814" y="360"/>
                  </a:cubicBezTo>
                  <a:cubicBezTo>
                    <a:pt x="2602" y="1121"/>
                    <a:pt x="1820" y="1460"/>
                    <a:pt x="1545" y="2115"/>
                  </a:cubicBezTo>
                  <a:cubicBezTo>
                    <a:pt x="1312" y="2284"/>
                    <a:pt x="1058" y="2454"/>
                    <a:pt x="804" y="2581"/>
                  </a:cubicBezTo>
                  <a:cubicBezTo>
                    <a:pt x="402" y="2729"/>
                    <a:pt x="1" y="2855"/>
                    <a:pt x="64" y="3342"/>
                  </a:cubicBezTo>
                  <a:cubicBezTo>
                    <a:pt x="126" y="3347"/>
                    <a:pt x="187" y="3350"/>
                    <a:pt x="248" y="3350"/>
                  </a:cubicBezTo>
                  <a:cubicBezTo>
                    <a:pt x="1839" y="3350"/>
                    <a:pt x="3181" y="1540"/>
                    <a:pt x="3934" y="339"/>
                  </a:cubicBezTo>
                  <a:cubicBezTo>
                    <a:pt x="3738" y="111"/>
                    <a:pt x="3496" y="0"/>
                    <a:pt x="3286"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0" name="Google Shape;6830;p37"/>
            <p:cNvSpPr/>
            <p:nvPr/>
          </p:nvSpPr>
          <p:spPr>
            <a:xfrm>
              <a:off x="-2025025" y="3796425"/>
              <a:ext cx="88800" cy="110275"/>
            </a:xfrm>
            <a:custGeom>
              <a:rect b="b" l="l" r="r" t="t"/>
              <a:pathLst>
                <a:path extrusionOk="0" h="4411" w="3552">
                  <a:moveTo>
                    <a:pt x="889" y="1"/>
                  </a:moveTo>
                  <a:cubicBezTo>
                    <a:pt x="649" y="1"/>
                    <a:pt x="619" y="221"/>
                    <a:pt x="1162" y="663"/>
                  </a:cubicBezTo>
                  <a:cubicBezTo>
                    <a:pt x="1373" y="832"/>
                    <a:pt x="1310" y="1001"/>
                    <a:pt x="1141" y="1150"/>
                  </a:cubicBezTo>
                  <a:cubicBezTo>
                    <a:pt x="992" y="1678"/>
                    <a:pt x="1881" y="2186"/>
                    <a:pt x="1141" y="2588"/>
                  </a:cubicBezTo>
                  <a:cubicBezTo>
                    <a:pt x="770" y="2670"/>
                    <a:pt x="1" y="4411"/>
                    <a:pt x="696" y="4411"/>
                  </a:cubicBezTo>
                  <a:cubicBezTo>
                    <a:pt x="716" y="4411"/>
                    <a:pt x="737" y="4409"/>
                    <a:pt x="760" y="4406"/>
                  </a:cubicBezTo>
                  <a:cubicBezTo>
                    <a:pt x="3552" y="1477"/>
                    <a:pt x="1512" y="1"/>
                    <a:pt x="889"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1" name="Google Shape;6831;p37"/>
            <p:cNvSpPr/>
            <p:nvPr/>
          </p:nvSpPr>
          <p:spPr>
            <a:xfrm>
              <a:off x="-2743625" y="4091025"/>
              <a:ext cx="81975" cy="78875"/>
            </a:xfrm>
            <a:custGeom>
              <a:rect b="b" l="l" r="r" t="t"/>
              <a:pathLst>
                <a:path extrusionOk="0" h="3155" w="3279">
                  <a:moveTo>
                    <a:pt x="2655" y="0"/>
                  </a:moveTo>
                  <a:cubicBezTo>
                    <a:pt x="2457" y="0"/>
                    <a:pt x="2305" y="192"/>
                    <a:pt x="1967" y="638"/>
                  </a:cubicBezTo>
                  <a:cubicBezTo>
                    <a:pt x="1269" y="1463"/>
                    <a:pt x="127" y="2034"/>
                    <a:pt x="0" y="3155"/>
                  </a:cubicBezTo>
                  <a:cubicBezTo>
                    <a:pt x="1756" y="2943"/>
                    <a:pt x="2411" y="2119"/>
                    <a:pt x="3279" y="300"/>
                  </a:cubicBezTo>
                  <a:cubicBezTo>
                    <a:pt x="2979" y="109"/>
                    <a:pt x="2804" y="0"/>
                    <a:pt x="2655"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2" name="Google Shape;6832;p37"/>
            <p:cNvSpPr/>
            <p:nvPr/>
          </p:nvSpPr>
          <p:spPr>
            <a:xfrm>
              <a:off x="-1964275" y="3977375"/>
              <a:ext cx="102600" cy="85350"/>
            </a:xfrm>
            <a:custGeom>
              <a:rect b="b" l="l" r="r" t="t"/>
              <a:pathLst>
                <a:path extrusionOk="0" h="3414" w="4104">
                  <a:moveTo>
                    <a:pt x="3439" y="0"/>
                  </a:moveTo>
                  <a:cubicBezTo>
                    <a:pt x="3010" y="0"/>
                    <a:pt x="3012" y="466"/>
                    <a:pt x="2814" y="700"/>
                  </a:cubicBezTo>
                  <a:cubicBezTo>
                    <a:pt x="2665" y="1145"/>
                    <a:pt x="1946" y="1335"/>
                    <a:pt x="1925" y="1758"/>
                  </a:cubicBezTo>
                  <a:cubicBezTo>
                    <a:pt x="1862" y="2836"/>
                    <a:pt x="635" y="2562"/>
                    <a:pt x="1" y="3090"/>
                  </a:cubicBezTo>
                  <a:cubicBezTo>
                    <a:pt x="278" y="3316"/>
                    <a:pt x="585" y="3413"/>
                    <a:pt x="902" y="3413"/>
                  </a:cubicBezTo>
                  <a:cubicBezTo>
                    <a:pt x="2401" y="3413"/>
                    <a:pt x="4103" y="1232"/>
                    <a:pt x="3702" y="45"/>
                  </a:cubicBezTo>
                  <a:cubicBezTo>
                    <a:pt x="3599" y="14"/>
                    <a:pt x="3513" y="0"/>
                    <a:pt x="3439"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3" name="Google Shape;6833;p37"/>
            <p:cNvSpPr/>
            <p:nvPr/>
          </p:nvSpPr>
          <p:spPr>
            <a:xfrm>
              <a:off x="-2311650" y="3692450"/>
              <a:ext cx="94325" cy="88925"/>
            </a:xfrm>
            <a:custGeom>
              <a:rect b="b" l="l" r="r" t="t"/>
              <a:pathLst>
                <a:path extrusionOk="0" h="3557" w="3773">
                  <a:moveTo>
                    <a:pt x="3321" y="0"/>
                  </a:moveTo>
                  <a:lnTo>
                    <a:pt x="3321" y="0"/>
                  </a:lnTo>
                  <a:cubicBezTo>
                    <a:pt x="1354" y="550"/>
                    <a:pt x="3109" y="2411"/>
                    <a:pt x="910" y="2749"/>
                  </a:cubicBezTo>
                  <a:cubicBezTo>
                    <a:pt x="635" y="2961"/>
                    <a:pt x="43" y="2686"/>
                    <a:pt x="0" y="3215"/>
                  </a:cubicBezTo>
                  <a:cubicBezTo>
                    <a:pt x="318" y="3453"/>
                    <a:pt x="646" y="3557"/>
                    <a:pt x="967" y="3557"/>
                  </a:cubicBezTo>
                  <a:cubicBezTo>
                    <a:pt x="2441" y="3557"/>
                    <a:pt x="3772" y="1372"/>
                    <a:pt x="3321"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4" name="Google Shape;6834;p37"/>
            <p:cNvSpPr/>
            <p:nvPr/>
          </p:nvSpPr>
          <p:spPr>
            <a:xfrm>
              <a:off x="-1678225" y="3763825"/>
              <a:ext cx="87800" cy="86200"/>
            </a:xfrm>
            <a:custGeom>
              <a:rect b="b" l="l" r="r" t="t"/>
              <a:pathLst>
                <a:path extrusionOk="0" h="3448" w="3512">
                  <a:moveTo>
                    <a:pt x="2538" y="0"/>
                  </a:moveTo>
                  <a:lnTo>
                    <a:pt x="2538" y="0"/>
                  </a:lnTo>
                  <a:cubicBezTo>
                    <a:pt x="2010" y="360"/>
                    <a:pt x="1777" y="1037"/>
                    <a:pt x="1016" y="1163"/>
                  </a:cubicBezTo>
                  <a:cubicBezTo>
                    <a:pt x="614" y="1375"/>
                    <a:pt x="550" y="1819"/>
                    <a:pt x="275" y="2136"/>
                  </a:cubicBezTo>
                  <a:cubicBezTo>
                    <a:pt x="0" y="2454"/>
                    <a:pt x="297" y="3448"/>
                    <a:pt x="783" y="3448"/>
                  </a:cubicBezTo>
                  <a:cubicBezTo>
                    <a:pt x="1756" y="3384"/>
                    <a:pt x="3088" y="3363"/>
                    <a:pt x="2708" y="2157"/>
                  </a:cubicBezTo>
                  <a:lnTo>
                    <a:pt x="2581" y="2115"/>
                  </a:lnTo>
                  <a:cubicBezTo>
                    <a:pt x="2242" y="2263"/>
                    <a:pt x="2306" y="2644"/>
                    <a:pt x="2010" y="2792"/>
                  </a:cubicBezTo>
                  <a:cubicBezTo>
                    <a:pt x="1919" y="2832"/>
                    <a:pt x="1780" y="2858"/>
                    <a:pt x="1669" y="2858"/>
                  </a:cubicBezTo>
                  <a:cubicBezTo>
                    <a:pt x="1547" y="2858"/>
                    <a:pt x="1458" y="2827"/>
                    <a:pt x="1502" y="2750"/>
                  </a:cubicBezTo>
                  <a:cubicBezTo>
                    <a:pt x="1735" y="2390"/>
                    <a:pt x="1291" y="1798"/>
                    <a:pt x="2010" y="1629"/>
                  </a:cubicBezTo>
                  <a:cubicBezTo>
                    <a:pt x="2581" y="1396"/>
                    <a:pt x="3511" y="296"/>
                    <a:pt x="2538"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5" name="Google Shape;6835;p37"/>
            <p:cNvSpPr/>
            <p:nvPr/>
          </p:nvSpPr>
          <p:spPr>
            <a:xfrm>
              <a:off x="-2786250" y="4057250"/>
              <a:ext cx="89275" cy="103275"/>
            </a:xfrm>
            <a:custGeom>
              <a:rect b="b" l="l" r="r" t="t"/>
              <a:pathLst>
                <a:path extrusionOk="0" h="4131" w="3571">
                  <a:moveTo>
                    <a:pt x="3320" y="1"/>
                  </a:moveTo>
                  <a:cubicBezTo>
                    <a:pt x="3281" y="1"/>
                    <a:pt x="3236" y="14"/>
                    <a:pt x="3186" y="43"/>
                  </a:cubicBezTo>
                  <a:cubicBezTo>
                    <a:pt x="1875" y="297"/>
                    <a:pt x="902" y="1799"/>
                    <a:pt x="500" y="2941"/>
                  </a:cubicBezTo>
                  <a:cubicBezTo>
                    <a:pt x="0" y="3367"/>
                    <a:pt x="808" y="4130"/>
                    <a:pt x="1326" y="4130"/>
                  </a:cubicBezTo>
                  <a:cubicBezTo>
                    <a:pt x="1553" y="4130"/>
                    <a:pt x="1725" y="3983"/>
                    <a:pt x="1705" y="3596"/>
                  </a:cubicBezTo>
                  <a:cubicBezTo>
                    <a:pt x="1748" y="3195"/>
                    <a:pt x="1134" y="2793"/>
                    <a:pt x="1473" y="2454"/>
                  </a:cubicBezTo>
                  <a:cubicBezTo>
                    <a:pt x="2107" y="1862"/>
                    <a:pt x="2424" y="1016"/>
                    <a:pt x="3334" y="614"/>
                  </a:cubicBezTo>
                  <a:cubicBezTo>
                    <a:pt x="3570" y="487"/>
                    <a:pt x="3557" y="1"/>
                    <a:pt x="3320"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6" name="Google Shape;6836;p37"/>
            <p:cNvSpPr/>
            <p:nvPr/>
          </p:nvSpPr>
          <p:spPr>
            <a:xfrm>
              <a:off x="-1699900" y="4050150"/>
              <a:ext cx="94675" cy="82875"/>
            </a:xfrm>
            <a:custGeom>
              <a:rect b="b" l="l" r="r" t="t"/>
              <a:pathLst>
                <a:path extrusionOk="0" h="3315" w="3787">
                  <a:moveTo>
                    <a:pt x="2841" y="0"/>
                  </a:moveTo>
                  <a:cubicBezTo>
                    <a:pt x="2127" y="0"/>
                    <a:pt x="1428" y="2279"/>
                    <a:pt x="952" y="2590"/>
                  </a:cubicBezTo>
                  <a:cubicBezTo>
                    <a:pt x="719" y="2759"/>
                    <a:pt x="0" y="2611"/>
                    <a:pt x="402" y="3225"/>
                  </a:cubicBezTo>
                  <a:cubicBezTo>
                    <a:pt x="528" y="3288"/>
                    <a:pt x="645" y="3315"/>
                    <a:pt x="756" y="3315"/>
                  </a:cubicBezTo>
                  <a:cubicBezTo>
                    <a:pt x="1391" y="3315"/>
                    <a:pt x="1814" y="2413"/>
                    <a:pt x="2390" y="2125"/>
                  </a:cubicBezTo>
                  <a:cubicBezTo>
                    <a:pt x="2919" y="1596"/>
                    <a:pt x="3786" y="1089"/>
                    <a:pt x="3173" y="179"/>
                  </a:cubicBezTo>
                  <a:cubicBezTo>
                    <a:pt x="3062" y="55"/>
                    <a:pt x="2952" y="0"/>
                    <a:pt x="2841"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7" name="Google Shape;6837;p37"/>
            <p:cNvSpPr/>
            <p:nvPr/>
          </p:nvSpPr>
          <p:spPr>
            <a:xfrm>
              <a:off x="-2789625" y="3788150"/>
              <a:ext cx="65050" cy="96625"/>
            </a:xfrm>
            <a:custGeom>
              <a:rect b="b" l="l" r="r" t="t"/>
              <a:pathLst>
                <a:path extrusionOk="0" h="3865" w="2602">
                  <a:moveTo>
                    <a:pt x="1840" y="0"/>
                  </a:moveTo>
                  <a:lnTo>
                    <a:pt x="1840" y="0"/>
                  </a:lnTo>
                  <a:cubicBezTo>
                    <a:pt x="1312" y="1481"/>
                    <a:pt x="1502" y="2813"/>
                    <a:pt x="0" y="3849"/>
                  </a:cubicBezTo>
                  <a:cubicBezTo>
                    <a:pt x="99" y="3859"/>
                    <a:pt x="189" y="3864"/>
                    <a:pt x="273" y="3864"/>
                  </a:cubicBezTo>
                  <a:cubicBezTo>
                    <a:pt x="1228" y="3864"/>
                    <a:pt x="1253" y="3226"/>
                    <a:pt x="1798" y="2623"/>
                  </a:cubicBezTo>
                  <a:cubicBezTo>
                    <a:pt x="2602" y="2073"/>
                    <a:pt x="2559" y="719"/>
                    <a:pt x="1840"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8" name="Google Shape;6838;p37"/>
            <p:cNvSpPr/>
            <p:nvPr/>
          </p:nvSpPr>
          <p:spPr>
            <a:xfrm>
              <a:off x="-1955800" y="3959800"/>
              <a:ext cx="84075" cy="62725"/>
            </a:xfrm>
            <a:custGeom>
              <a:rect b="b" l="l" r="r" t="t"/>
              <a:pathLst>
                <a:path extrusionOk="0" h="2509" w="3363">
                  <a:moveTo>
                    <a:pt x="2039" y="1"/>
                  </a:moveTo>
                  <a:cubicBezTo>
                    <a:pt x="1810" y="1"/>
                    <a:pt x="1590" y="17"/>
                    <a:pt x="1417" y="29"/>
                  </a:cubicBezTo>
                  <a:cubicBezTo>
                    <a:pt x="1840" y="1361"/>
                    <a:pt x="0" y="1425"/>
                    <a:pt x="402" y="2228"/>
                  </a:cubicBezTo>
                  <a:cubicBezTo>
                    <a:pt x="582" y="2430"/>
                    <a:pt x="773" y="2509"/>
                    <a:pt x="968" y="2509"/>
                  </a:cubicBezTo>
                  <a:cubicBezTo>
                    <a:pt x="1551" y="2509"/>
                    <a:pt x="2173" y="1800"/>
                    <a:pt x="2665" y="1530"/>
                  </a:cubicBezTo>
                  <a:cubicBezTo>
                    <a:pt x="2897" y="1277"/>
                    <a:pt x="2771" y="748"/>
                    <a:pt x="3363" y="748"/>
                  </a:cubicBezTo>
                  <a:cubicBezTo>
                    <a:pt x="3332" y="117"/>
                    <a:pt x="2652" y="1"/>
                    <a:pt x="2039"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9" name="Google Shape;6839;p37"/>
            <p:cNvSpPr/>
            <p:nvPr/>
          </p:nvSpPr>
          <p:spPr>
            <a:xfrm>
              <a:off x="-2043050" y="3795025"/>
              <a:ext cx="43900" cy="86200"/>
            </a:xfrm>
            <a:custGeom>
              <a:rect b="b" l="l" r="r" t="t"/>
              <a:pathLst>
                <a:path extrusionOk="0" h="3448" w="1756">
                  <a:moveTo>
                    <a:pt x="741" y="0"/>
                  </a:moveTo>
                  <a:cubicBezTo>
                    <a:pt x="587" y="0"/>
                    <a:pt x="455" y="42"/>
                    <a:pt x="402" y="233"/>
                  </a:cubicBezTo>
                  <a:cubicBezTo>
                    <a:pt x="1756" y="867"/>
                    <a:pt x="0" y="1840"/>
                    <a:pt x="212" y="2771"/>
                  </a:cubicBezTo>
                  <a:cubicBezTo>
                    <a:pt x="233" y="3045"/>
                    <a:pt x="64" y="3426"/>
                    <a:pt x="593" y="3447"/>
                  </a:cubicBezTo>
                  <a:cubicBezTo>
                    <a:pt x="1692" y="3405"/>
                    <a:pt x="1142" y="1375"/>
                    <a:pt x="1692" y="571"/>
                  </a:cubicBezTo>
                  <a:cubicBezTo>
                    <a:pt x="1354" y="486"/>
                    <a:pt x="1523" y="106"/>
                    <a:pt x="1206" y="21"/>
                  </a:cubicBezTo>
                  <a:cubicBezTo>
                    <a:pt x="1178" y="25"/>
                    <a:pt x="1149" y="27"/>
                    <a:pt x="1119" y="27"/>
                  </a:cubicBezTo>
                  <a:cubicBezTo>
                    <a:pt x="999" y="27"/>
                    <a:pt x="863" y="0"/>
                    <a:pt x="741"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0" name="Google Shape;6840;p37"/>
            <p:cNvSpPr/>
            <p:nvPr/>
          </p:nvSpPr>
          <p:spPr>
            <a:xfrm>
              <a:off x="-1207125" y="3842325"/>
              <a:ext cx="99900" cy="81125"/>
            </a:xfrm>
            <a:custGeom>
              <a:rect b="b" l="l" r="r" t="t"/>
              <a:pathLst>
                <a:path extrusionOk="0" h="3245" w="3996">
                  <a:moveTo>
                    <a:pt x="3626" y="1"/>
                  </a:moveTo>
                  <a:cubicBezTo>
                    <a:pt x="3227" y="1"/>
                    <a:pt x="2608" y="447"/>
                    <a:pt x="2813" y="857"/>
                  </a:cubicBezTo>
                  <a:cubicBezTo>
                    <a:pt x="2708" y="1788"/>
                    <a:pt x="614" y="2253"/>
                    <a:pt x="1" y="3057"/>
                  </a:cubicBezTo>
                  <a:cubicBezTo>
                    <a:pt x="184" y="3187"/>
                    <a:pt x="386" y="3245"/>
                    <a:pt x="600" y="3245"/>
                  </a:cubicBezTo>
                  <a:cubicBezTo>
                    <a:pt x="1841" y="3245"/>
                    <a:pt x="3462" y="1307"/>
                    <a:pt x="3913" y="477"/>
                  </a:cubicBezTo>
                  <a:cubicBezTo>
                    <a:pt x="3995" y="133"/>
                    <a:pt x="3843" y="1"/>
                    <a:pt x="3626"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1" name="Google Shape;6841;p37"/>
            <p:cNvSpPr/>
            <p:nvPr/>
          </p:nvSpPr>
          <p:spPr>
            <a:xfrm>
              <a:off x="-1440825" y="3903950"/>
              <a:ext cx="90450" cy="87775"/>
            </a:xfrm>
            <a:custGeom>
              <a:rect b="b" l="l" r="r" t="t"/>
              <a:pathLst>
                <a:path extrusionOk="0" h="3511" w="3618">
                  <a:moveTo>
                    <a:pt x="3045" y="1"/>
                  </a:moveTo>
                  <a:cubicBezTo>
                    <a:pt x="2929" y="1"/>
                    <a:pt x="2820" y="50"/>
                    <a:pt x="2750" y="169"/>
                  </a:cubicBezTo>
                  <a:cubicBezTo>
                    <a:pt x="2390" y="740"/>
                    <a:pt x="3152" y="1607"/>
                    <a:pt x="2221" y="1755"/>
                  </a:cubicBezTo>
                  <a:cubicBezTo>
                    <a:pt x="1735" y="2178"/>
                    <a:pt x="1" y="2728"/>
                    <a:pt x="1016" y="3511"/>
                  </a:cubicBezTo>
                  <a:cubicBezTo>
                    <a:pt x="1798" y="2876"/>
                    <a:pt x="3575" y="2601"/>
                    <a:pt x="3427" y="1396"/>
                  </a:cubicBezTo>
                  <a:cubicBezTo>
                    <a:pt x="3617" y="1078"/>
                    <a:pt x="3427" y="740"/>
                    <a:pt x="3554" y="444"/>
                  </a:cubicBezTo>
                  <a:cubicBezTo>
                    <a:pt x="3540" y="203"/>
                    <a:pt x="3279" y="1"/>
                    <a:pt x="3045"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2" name="Google Shape;6842;p37"/>
            <p:cNvSpPr/>
            <p:nvPr/>
          </p:nvSpPr>
          <p:spPr>
            <a:xfrm>
              <a:off x="-2317450" y="3668875"/>
              <a:ext cx="96225" cy="98400"/>
            </a:xfrm>
            <a:custGeom>
              <a:rect b="b" l="l" r="r" t="t"/>
              <a:pathLst>
                <a:path extrusionOk="0" h="3936" w="3849">
                  <a:moveTo>
                    <a:pt x="1791" y="0"/>
                  </a:moveTo>
                  <a:cubicBezTo>
                    <a:pt x="1353" y="0"/>
                    <a:pt x="906" y="63"/>
                    <a:pt x="825" y="457"/>
                  </a:cubicBezTo>
                  <a:cubicBezTo>
                    <a:pt x="1163" y="1091"/>
                    <a:pt x="359" y="1683"/>
                    <a:pt x="867" y="2275"/>
                  </a:cubicBezTo>
                  <a:cubicBezTo>
                    <a:pt x="874" y="2276"/>
                    <a:pt x="881" y="2276"/>
                    <a:pt x="888" y="2276"/>
                  </a:cubicBezTo>
                  <a:cubicBezTo>
                    <a:pt x="1665" y="2276"/>
                    <a:pt x="1339" y="1130"/>
                    <a:pt x="2051" y="795"/>
                  </a:cubicBezTo>
                  <a:lnTo>
                    <a:pt x="2051" y="795"/>
                  </a:lnTo>
                  <a:cubicBezTo>
                    <a:pt x="2013" y="1637"/>
                    <a:pt x="1854" y="3241"/>
                    <a:pt x="805" y="3241"/>
                  </a:cubicBezTo>
                  <a:cubicBezTo>
                    <a:pt x="695" y="3241"/>
                    <a:pt x="575" y="3223"/>
                    <a:pt x="444" y="3185"/>
                  </a:cubicBezTo>
                  <a:lnTo>
                    <a:pt x="444" y="3185"/>
                  </a:lnTo>
                  <a:cubicBezTo>
                    <a:pt x="1" y="3642"/>
                    <a:pt x="446" y="3936"/>
                    <a:pt x="907" y="3936"/>
                  </a:cubicBezTo>
                  <a:cubicBezTo>
                    <a:pt x="1151" y="3936"/>
                    <a:pt x="1398" y="3854"/>
                    <a:pt x="1523" y="3671"/>
                  </a:cubicBezTo>
                  <a:cubicBezTo>
                    <a:pt x="2009" y="3523"/>
                    <a:pt x="2284" y="3121"/>
                    <a:pt x="2643" y="2868"/>
                  </a:cubicBezTo>
                  <a:lnTo>
                    <a:pt x="2643" y="2550"/>
                  </a:lnTo>
                  <a:cubicBezTo>
                    <a:pt x="1671" y="1958"/>
                    <a:pt x="3849" y="1556"/>
                    <a:pt x="2453" y="12"/>
                  </a:cubicBezTo>
                  <a:lnTo>
                    <a:pt x="2453" y="12"/>
                  </a:lnTo>
                  <a:cubicBezTo>
                    <a:pt x="2425" y="14"/>
                    <a:pt x="2395" y="14"/>
                    <a:pt x="2363" y="14"/>
                  </a:cubicBezTo>
                  <a:cubicBezTo>
                    <a:pt x="2200" y="14"/>
                    <a:pt x="1997" y="0"/>
                    <a:pt x="1791"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3" name="Google Shape;6843;p37"/>
            <p:cNvSpPr/>
            <p:nvPr/>
          </p:nvSpPr>
          <p:spPr>
            <a:xfrm>
              <a:off x="-2754200" y="4058850"/>
              <a:ext cx="89900" cy="74375"/>
            </a:xfrm>
            <a:custGeom>
              <a:rect b="b" l="l" r="r" t="t"/>
              <a:pathLst>
                <a:path extrusionOk="0" h="2975" w="3596">
                  <a:moveTo>
                    <a:pt x="2052" y="0"/>
                  </a:moveTo>
                  <a:lnTo>
                    <a:pt x="2052" y="0"/>
                  </a:lnTo>
                  <a:cubicBezTo>
                    <a:pt x="2094" y="170"/>
                    <a:pt x="2115" y="339"/>
                    <a:pt x="1904" y="445"/>
                  </a:cubicBezTo>
                  <a:cubicBezTo>
                    <a:pt x="1333" y="762"/>
                    <a:pt x="0" y="2496"/>
                    <a:pt x="698" y="2919"/>
                  </a:cubicBezTo>
                  <a:cubicBezTo>
                    <a:pt x="785" y="2957"/>
                    <a:pt x="864" y="2974"/>
                    <a:pt x="936" y="2974"/>
                  </a:cubicBezTo>
                  <a:cubicBezTo>
                    <a:pt x="1184" y="2974"/>
                    <a:pt x="1360" y="2782"/>
                    <a:pt x="1523" y="2602"/>
                  </a:cubicBezTo>
                  <a:cubicBezTo>
                    <a:pt x="1988" y="1671"/>
                    <a:pt x="2919" y="1164"/>
                    <a:pt x="3596" y="445"/>
                  </a:cubicBezTo>
                  <a:cubicBezTo>
                    <a:pt x="3543" y="127"/>
                    <a:pt x="3268" y="80"/>
                    <a:pt x="2951" y="80"/>
                  </a:cubicBezTo>
                  <a:cubicBezTo>
                    <a:pt x="2815" y="80"/>
                    <a:pt x="2671" y="89"/>
                    <a:pt x="2534" y="89"/>
                  </a:cubicBezTo>
                  <a:cubicBezTo>
                    <a:pt x="2351" y="89"/>
                    <a:pt x="2179" y="73"/>
                    <a:pt x="2052"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4" name="Google Shape;6844;p37"/>
            <p:cNvSpPr/>
            <p:nvPr/>
          </p:nvSpPr>
          <p:spPr>
            <a:xfrm>
              <a:off x="-1445700" y="3896300"/>
              <a:ext cx="88975" cy="104875"/>
            </a:xfrm>
            <a:custGeom>
              <a:rect b="b" l="l" r="r" t="t"/>
              <a:pathLst>
                <a:path extrusionOk="0" h="4195" w="3559">
                  <a:moveTo>
                    <a:pt x="2453" y="1"/>
                  </a:moveTo>
                  <a:cubicBezTo>
                    <a:pt x="2421" y="1"/>
                    <a:pt x="2387" y="4"/>
                    <a:pt x="2353" y="10"/>
                  </a:cubicBezTo>
                  <a:cubicBezTo>
                    <a:pt x="2036" y="263"/>
                    <a:pt x="1697" y="454"/>
                    <a:pt x="1316" y="581"/>
                  </a:cubicBezTo>
                  <a:cubicBezTo>
                    <a:pt x="1278" y="1166"/>
                    <a:pt x="1545" y="1268"/>
                    <a:pt x="1822" y="1268"/>
                  </a:cubicBezTo>
                  <a:cubicBezTo>
                    <a:pt x="1970" y="1268"/>
                    <a:pt x="2120" y="1239"/>
                    <a:pt x="2229" y="1239"/>
                  </a:cubicBezTo>
                  <a:cubicBezTo>
                    <a:pt x="2366" y="1239"/>
                    <a:pt x="2436" y="1285"/>
                    <a:pt x="2353" y="1490"/>
                  </a:cubicBezTo>
                  <a:cubicBezTo>
                    <a:pt x="1972" y="2273"/>
                    <a:pt x="724" y="2357"/>
                    <a:pt x="534" y="3288"/>
                  </a:cubicBezTo>
                  <a:cubicBezTo>
                    <a:pt x="1" y="3751"/>
                    <a:pt x="212" y="4195"/>
                    <a:pt x="588" y="4195"/>
                  </a:cubicBezTo>
                  <a:cubicBezTo>
                    <a:pt x="778" y="4195"/>
                    <a:pt x="1011" y="4080"/>
                    <a:pt x="1211" y="3795"/>
                  </a:cubicBezTo>
                  <a:cubicBezTo>
                    <a:pt x="640" y="2865"/>
                    <a:pt x="2120" y="2759"/>
                    <a:pt x="2501" y="2167"/>
                  </a:cubicBezTo>
                  <a:cubicBezTo>
                    <a:pt x="3558" y="1977"/>
                    <a:pt x="2459" y="771"/>
                    <a:pt x="3241" y="285"/>
                  </a:cubicBezTo>
                  <a:cubicBezTo>
                    <a:pt x="2954" y="246"/>
                    <a:pt x="2754" y="1"/>
                    <a:pt x="2453"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5" name="Google Shape;6845;p37"/>
            <p:cNvSpPr/>
            <p:nvPr/>
          </p:nvSpPr>
          <p:spPr>
            <a:xfrm>
              <a:off x="-2068950" y="3801350"/>
              <a:ext cx="38075" cy="101025"/>
            </a:xfrm>
            <a:custGeom>
              <a:rect b="b" l="l" r="r" t="t"/>
              <a:pathLst>
                <a:path extrusionOk="0" h="4041" w="1523">
                  <a:moveTo>
                    <a:pt x="1438" y="1"/>
                  </a:moveTo>
                  <a:cubicBezTo>
                    <a:pt x="317" y="466"/>
                    <a:pt x="571" y="1629"/>
                    <a:pt x="148" y="2496"/>
                  </a:cubicBezTo>
                  <a:cubicBezTo>
                    <a:pt x="381" y="3025"/>
                    <a:pt x="0" y="3829"/>
                    <a:pt x="1015" y="4040"/>
                  </a:cubicBezTo>
                  <a:cubicBezTo>
                    <a:pt x="1332" y="3998"/>
                    <a:pt x="1311" y="3892"/>
                    <a:pt x="1184" y="3660"/>
                  </a:cubicBezTo>
                  <a:cubicBezTo>
                    <a:pt x="190" y="2412"/>
                    <a:pt x="1523" y="1270"/>
                    <a:pt x="1438"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6" name="Google Shape;6846;p37"/>
            <p:cNvSpPr/>
            <p:nvPr/>
          </p:nvSpPr>
          <p:spPr>
            <a:xfrm>
              <a:off x="-1966375" y="3961950"/>
              <a:ext cx="61350" cy="83775"/>
            </a:xfrm>
            <a:custGeom>
              <a:rect b="b" l="l" r="r" t="t"/>
              <a:pathLst>
                <a:path extrusionOk="0" h="3351" w="2454">
                  <a:moveTo>
                    <a:pt x="1687" y="0"/>
                  </a:moveTo>
                  <a:cubicBezTo>
                    <a:pt x="1476" y="0"/>
                    <a:pt x="1240" y="400"/>
                    <a:pt x="1036" y="493"/>
                  </a:cubicBezTo>
                  <a:cubicBezTo>
                    <a:pt x="1142" y="1064"/>
                    <a:pt x="656" y="1381"/>
                    <a:pt x="317" y="1762"/>
                  </a:cubicBezTo>
                  <a:cubicBezTo>
                    <a:pt x="0" y="2290"/>
                    <a:pt x="402" y="2734"/>
                    <a:pt x="571" y="3179"/>
                  </a:cubicBezTo>
                  <a:cubicBezTo>
                    <a:pt x="615" y="3310"/>
                    <a:pt x="743" y="3351"/>
                    <a:pt x="892" y="3351"/>
                  </a:cubicBezTo>
                  <a:cubicBezTo>
                    <a:pt x="1032" y="3351"/>
                    <a:pt x="1189" y="3315"/>
                    <a:pt x="1311" y="3284"/>
                  </a:cubicBezTo>
                  <a:cubicBezTo>
                    <a:pt x="1967" y="3136"/>
                    <a:pt x="1565" y="2586"/>
                    <a:pt x="1777" y="2269"/>
                  </a:cubicBezTo>
                  <a:lnTo>
                    <a:pt x="1777" y="2269"/>
                  </a:lnTo>
                  <a:cubicBezTo>
                    <a:pt x="1701" y="2283"/>
                    <a:pt x="1629" y="2289"/>
                    <a:pt x="1560" y="2289"/>
                  </a:cubicBezTo>
                  <a:cubicBezTo>
                    <a:pt x="901" y="2289"/>
                    <a:pt x="610" y="1691"/>
                    <a:pt x="1396" y="1423"/>
                  </a:cubicBezTo>
                  <a:cubicBezTo>
                    <a:pt x="2453" y="1127"/>
                    <a:pt x="2136" y="598"/>
                    <a:pt x="1777" y="27"/>
                  </a:cubicBezTo>
                  <a:cubicBezTo>
                    <a:pt x="1747" y="9"/>
                    <a:pt x="1717" y="0"/>
                    <a:pt x="1687"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7" name="Google Shape;6847;p37"/>
            <p:cNvSpPr/>
            <p:nvPr/>
          </p:nvSpPr>
          <p:spPr>
            <a:xfrm>
              <a:off x="-2808675" y="3778450"/>
              <a:ext cx="49750" cy="85475"/>
            </a:xfrm>
            <a:custGeom>
              <a:rect b="b" l="l" r="r" t="t"/>
              <a:pathLst>
                <a:path extrusionOk="0" h="3419" w="1990">
                  <a:moveTo>
                    <a:pt x="1208" y="0"/>
                  </a:moveTo>
                  <a:cubicBezTo>
                    <a:pt x="771" y="0"/>
                    <a:pt x="203" y="848"/>
                    <a:pt x="170" y="1213"/>
                  </a:cubicBezTo>
                  <a:cubicBezTo>
                    <a:pt x="149" y="1572"/>
                    <a:pt x="86" y="1932"/>
                    <a:pt x="276" y="2270"/>
                  </a:cubicBezTo>
                  <a:cubicBezTo>
                    <a:pt x="377" y="2317"/>
                    <a:pt x="456" y="2337"/>
                    <a:pt x="519" y="2337"/>
                  </a:cubicBezTo>
                  <a:cubicBezTo>
                    <a:pt x="852" y="2337"/>
                    <a:pt x="738" y="1784"/>
                    <a:pt x="1058" y="1784"/>
                  </a:cubicBezTo>
                  <a:cubicBezTo>
                    <a:pt x="1376" y="3412"/>
                    <a:pt x="191" y="2440"/>
                    <a:pt x="1" y="3137"/>
                  </a:cubicBezTo>
                  <a:cubicBezTo>
                    <a:pt x="170" y="3351"/>
                    <a:pt x="359" y="3419"/>
                    <a:pt x="551" y="3419"/>
                  </a:cubicBezTo>
                  <a:cubicBezTo>
                    <a:pt x="816" y="3419"/>
                    <a:pt x="1089" y="3292"/>
                    <a:pt x="1333" y="3243"/>
                  </a:cubicBezTo>
                  <a:cubicBezTo>
                    <a:pt x="1989" y="3095"/>
                    <a:pt x="1672" y="1551"/>
                    <a:pt x="1460" y="1086"/>
                  </a:cubicBezTo>
                  <a:cubicBezTo>
                    <a:pt x="1249" y="832"/>
                    <a:pt x="1270" y="452"/>
                    <a:pt x="1524" y="219"/>
                  </a:cubicBezTo>
                  <a:cubicBezTo>
                    <a:pt x="1437" y="64"/>
                    <a:pt x="1327" y="0"/>
                    <a:pt x="1208"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8" name="Google Shape;6848;p37"/>
            <p:cNvSpPr/>
            <p:nvPr/>
          </p:nvSpPr>
          <p:spPr>
            <a:xfrm>
              <a:off x="-1088675" y="3593575"/>
              <a:ext cx="68750" cy="87825"/>
            </a:xfrm>
            <a:custGeom>
              <a:rect b="b" l="l" r="r" t="t"/>
              <a:pathLst>
                <a:path extrusionOk="0" h="3513" w="2750">
                  <a:moveTo>
                    <a:pt x="2580" y="0"/>
                  </a:moveTo>
                  <a:lnTo>
                    <a:pt x="2580" y="0"/>
                  </a:lnTo>
                  <a:cubicBezTo>
                    <a:pt x="1544" y="64"/>
                    <a:pt x="635" y="1481"/>
                    <a:pt x="317" y="2369"/>
                  </a:cubicBezTo>
                  <a:cubicBezTo>
                    <a:pt x="0" y="2813"/>
                    <a:pt x="317" y="3194"/>
                    <a:pt x="677" y="3490"/>
                  </a:cubicBezTo>
                  <a:cubicBezTo>
                    <a:pt x="793" y="3505"/>
                    <a:pt x="890" y="3512"/>
                    <a:pt x="969" y="3512"/>
                  </a:cubicBezTo>
                  <a:cubicBezTo>
                    <a:pt x="1875" y="3512"/>
                    <a:pt x="589" y="2577"/>
                    <a:pt x="1036" y="2052"/>
                  </a:cubicBezTo>
                  <a:cubicBezTo>
                    <a:pt x="1269" y="1819"/>
                    <a:pt x="1354" y="1502"/>
                    <a:pt x="1607" y="1248"/>
                  </a:cubicBezTo>
                  <a:cubicBezTo>
                    <a:pt x="2750" y="1100"/>
                    <a:pt x="2305" y="825"/>
                    <a:pt x="2580"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9" name="Google Shape;6849;p37"/>
            <p:cNvSpPr/>
            <p:nvPr/>
          </p:nvSpPr>
          <p:spPr>
            <a:xfrm>
              <a:off x="-1974075" y="3998050"/>
              <a:ext cx="84900" cy="53525"/>
            </a:xfrm>
            <a:custGeom>
              <a:rect b="b" l="l" r="r" t="t"/>
              <a:pathLst>
                <a:path extrusionOk="0" h="2141" w="3396">
                  <a:moveTo>
                    <a:pt x="3396" y="0"/>
                  </a:moveTo>
                  <a:cubicBezTo>
                    <a:pt x="2846" y="64"/>
                    <a:pt x="2381" y="360"/>
                    <a:pt x="2085" y="804"/>
                  </a:cubicBezTo>
                  <a:cubicBezTo>
                    <a:pt x="2063" y="1058"/>
                    <a:pt x="1408" y="1100"/>
                    <a:pt x="1810" y="1502"/>
                  </a:cubicBezTo>
                  <a:cubicBezTo>
                    <a:pt x="1915" y="1629"/>
                    <a:pt x="1810" y="1756"/>
                    <a:pt x="1598" y="1777"/>
                  </a:cubicBezTo>
                  <a:cubicBezTo>
                    <a:pt x="1545" y="1777"/>
                    <a:pt x="1481" y="1778"/>
                    <a:pt x="1413" y="1778"/>
                  </a:cubicBezTo>
                  <a:cubicBezTo>
                    <a:pt x="1212" y="1778"/>
                    <a:pt x="990" y="1766"/>
                    <a:pt x="1006" y="1671"/>
                  </a:cubicBezTo>
                  <a:cubicBezTo>
                    <a:pt x="1091" y="1164"/>
                    <a:pt x="308" y="677"/>
                    <a:pt x="985" y="170"/>
                  </a:cubicBezTo>
                  <a:cubicBezTo>
                    <a:pt x="874" y="59"/>
                    <a:pt x="742" y="11"/>
                    <a:pt x="612" y="11"/>
                  </a:cubicBezTo>
                  <a:cubicBezTo>
                    <a:pt x="298" y="11"/>
                    <a:pt x="0" y="296"/>
                    <a:pt x="75" y="656"/>
                  </a:cubicBezTo>
                  <a:cubicBezTo>
                    <a:pt x="33" y="1015"/>
                    <a:pt x="329" y="1290"/>
                    <a:pt x="350" y="1650"/>
                  </a:cubicBezTo>
                  <a:cubicBezTo>
                    <a:pt x="366" y="1986"/>
                    <a:pt x="552" y="2141"/>
                    <a:pt x="844" y="2141"/>
                  </a:cubicBezTo>
                  <a:cubicBezTo>
                    <a:pt x="937" y="2141"/>
                    <a:pt x="1041" y="2125"/>
                    <a:pt x="1154" y="2094"/>
                  </a:cubicBezTo>
                  <a:cubicBezTo>
                    <a:pt x="1767" y="1904"/>
                    <a:pt x="2677" y="1967"/>
                    <a:pt x="2465" y="1015"/>
                  </a:cubicBezTo>
                  <a:cubicBezTo>
                    <a:pt x="2634" y="656"/>
                    <a:pt x="3311" y="444"/>
                    <a:pt x="3396"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0" name="Google Shape;6850;p37"/>
            <p:cNvSpPr/>
            <p:nvPr/>
          </p:nvSpPr>
          <p:spPr>
            <a:xfrm>
              <a:off x="-1722100" y="4027125"/>
              <a:ext cx="55525" cy="61375"/>
            </a:xfrm>
            <a:custGeom>
              <a:rect b="b" l="l" r="r" t="t"/>
              <a:pathLst>
                <a:path extrusionOk="0" h="2455" w="2221">
                  <a:moveTo>
                    <a:pt x="2221" y="1"/>
                  </a:moveTo>
                  <a:lnTo>
                    <a:pt x="2221" y="1"/>
                  </a:lnTo>
                  <a:cubicBezTo>
                    <a:pt x="804" y="318"/>
                    <a:pt x="360" y="1333"/>
                    <a:pt x="0" y="2390"/>
                  </a:cubicBezTo>
                  <a:cubicBezTo>
                    <a:pt x="108" y="2433"/>
                    <a:pt x="218" y="2455"/>
                    <a:pt x="327" y="2455"/>
                  </a:cubicBezTo>
                  <a:cubicBezTo>
                    <a:pt x="537" y="2455"/>
                    <a:pt x="742" y="2375"/>
                    <a:pt x="909" y="2221"/>
                  </a:cubicBezTo>
                  <a:cubicBezTo>
                    <a:pt x="1375" y="1862"/>
                    <a:pt x="1417" y="1227"/>
                    <a:pt x="2030" y="931"/>
                  </a:cubicBezTo>
                  <a:lnTo>
                    <a:pt x="2221" y="1"/>
                  </a:ln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1" name="Google Shape;6851;p37"/>
            <p:cNvSpPr/>
            <p:nvPr/>
          </p:nvSpPr>
          <p:spPr>
            <a:xfrm>
              <a:off x="-1677700" y="4028175"/>
              <a:ext cx="57125" cy="83050"/>
            </a:xfrm>
            <a:custGeom>
              <a:rect b="b" l="l" r="r" t="t"/>
              <a:pathLst>
                <a:path extrusionOk="0" h="3322" w="2285">
                  <a:moveTo>
                    <a:pt x="1735" y="1"/>
                  </a:moveTo>
                  <a:cubicBezTo>
                    <a:pt x="1396" y="149"/>
                    <a:pt x="677" y="128"/>
                    <a:pt x="1375" y="699"/>
                  </a:cubicBezTo>
                  <a:cubicBezTo>
                    <a:pt x="1841" y="1079"/>
                    <a:pt x="1" y="2327"/>
                    <a:pt x="254" y="3321"/>
                  </a:cubicBezTo>
                  <a:cubicBezTo>
                    <a:pt x="424" y="3300"/>
                    <a:pt x="614" y="3258"/>
                    <a:pt x="614" y="3131"/>
                  </a:cubicBezTo>
                  <a:cubicBezTo>
                    <a:pt x="572" y="2306"/>
                    <a:pt x="1545" y="1904"/>
                    <a:pt x="1714" y="1185"/>
                  </a:cubicBezTo>
                  <a:cubicBezTo>
                    <a:pt x="1746" y="1012"/>
                    <a:pt x="1834" y="955"/>
                    <a:pt x="1943" y="955"/>
                  </a:cubicBezTo>
                  <a:cubicBezTo>
                    <a:pt x="2048" y="955"/>
                    <a:pt x="2171" y="1007"/>
                    <a:pt x="2285" y="1058"/>
                  </a:cubicBezTo>
                  <a:cubicBezTo>
                    <a:pt x="2285" y="656"/>
                    <a:pt x="2242" y="233"/>
                    <a:pt x="1735"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2" name="Google Shape;6852;p37"/>
            <p:cNvSpPr/>
            <p:nvPr/>
          </p:nvSpPr>
          <p:spPr>
            <a:xfrm>
              <a:off x="-853400" y="3754725"/>
              <a:ext cx="70850" cy="55975"/>
            </a:xfrm>
            <a:custGeom>
              <a:rect b="b" l="l" r="r" t="t"/>
              <a:pathLst>
                <a:path extrusionOk="0" h="2239" w="2834">
                  <a:moveTo>
                    <a:pt x="2658" y="0"/>
                  </a:moveTo>
                  <a:cubicBezTo>
                    <a:pt x="2102" y="0"/>
                    <a:pt x="70" y="1639"/>
                    <a:pt x="1" y="1950"/>
                  </a:cubicBezTo>
                  <a:cubicBezTo>
                    <a:pt x="37" y="2133"/>
                    <a:pt x="200" y="2239"/>
                    <a:pt x="364" y="2239"/>
                  </a:cubicBezTo>
                  <a:cubicBezTo>
                    <a:pt x="485" y="2239"/>
                    <a:pt x="606" y="2182"/>
                    <a:pt x="677" y="2056"/>
                  </a:cubicBezTo>
                  <a:cubicBezTo>
                    <a:pt x="1248" y="1337"/>
                    <a:pt x="2285" y="1062"/>
                    <a:pt x="2771" y="280"/>
                  </a:cubicBezTo>
                  <a:cubicBezTo>
                    <a:pt x="2833" y="82"/>
                    <a:pt x="2783" y="0"/>
                    <a:pt x="2658"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3" name="Google Shape;6853;p37"/>
            <p:cNvSpPr/>
            <p:nvPr/>
          </p:nvSpPr>
          <p:spPr>
            <a:xfrm>
              <a:off x="-2343900" y="3700375"/>
              <a:ext cx="64525" cy="72450"/>
            </a:xfrm>
            <a:custGeom>
              <a:rect b="b" l="l" r="r" t="t"/>
              <a:pathLst>
                <a:path extrusionOk="0" h="2898" w="2581">
                  <a:moveTo>
                    <a:pt x="1333" y="0"/>
                  </a:moveTo>
                  <a:cubicBezTo>
                    <a:pt x="889" y="825"/>
                    <a:pt x="0" y="2454"/>
                    <a:pt x="1290" y="2898"/>
                  </a:cubicBezTo>
                  <a:cubicBezTo>
                    <a:pt x="1409" y="2752"/>
                    <a:pt x="1582" y="2736"/>
                    <a:pt x="1764" y="2736"/>
                  </a:cubicBezTo>
                  <a:cubicBezTo>
                    <a:pt x="1815" y="2736"/>
                    <a:pt x="1868" y="2737"/>
                    <a:pt x="1919" y="2737"/>
                  </a:cubicBezTo>
                  <a:cubicBezTo>
                    <a:pt x="2107" y="2737"/>
                    <a:pt x="2289" y="2720"/>
                    <a:pt x="2411" y="2559"/>
                  </a:cubicBezTo>
                  <a:cubicBezTo>
                    <a:pt x="2389" y="2558"/>
                    <a:pt x="2366" y="2557"/>
                    <a:pt x="2343" y="2557"/>
                  </a:cubicBezTo>
                  <a:cubicBezTo>
                    <a:pt x="2206" y="2557"/>
                    <a:pt x="2066" y="2580"/>
                    <a:pt x="1930" y="2580"/>
                  </a:cubicBezTo>
                  <a:cubicBezTo>
                    <a:pt x="1772" y="2580"/>
                    <a:pt x="1618" y="2549"/>
                    <a:pt x="1481" y="2411"/>
                  </a:cubicBezTo>
                  <a:cubicBezTo>
                    <a:pt x="1100" y="1629"/>
                    <a:pt x="2581" y="318"/>
                    <a:pt x="1333"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4" name="Google Shape;6854;p37"/>
            <p:cNvSpPr/>
            <p:nvPr/>
          </p:nvSpPr>
          <p:spPr>
            <a:xfrm>
              <a:off x="-1185450" y="4084450"/>
              <a:ext cx="52900" cy="46850"/>
            </a:xfrm>
            <a:custGeom>
              <a:rect b="b" l="l" r="r" t="t"/>
              <a:pathLst>
                <a:path extrusionOk="0" h="1874" w="2116">
                  <a:moveTo>
                    <a:pt x="1619" y="1"/>
                  </a:moveTo>
                  <a:cubicBezTo>
                    <a:pt x="1160" y="1"/>
                    <a:pt x="641" y="525"/>
                    <a:pt x="276" y="753"/>
                  </a:cubicBezTo>
                  <a:cubicBezTo>
                    <a:pt x="1" y="1049"/>
                    <a:pt x="170" y="1578"/>
                    <a:pt x="445" y="1874"/>
                  </a:cubicBezTo>
                  <a:cubicBezTo>
                    <a:pt x="1291" y="1578"/>
                    <a:pt x="1650" y="880"/>
                    <a:pt x="2116" y="288"/>
                  </a:cubicBezTo>
                  <a:cubicBezTo>
                    <a:pt x="1967" y="80"/>
                    <a:pt x="1798" y="1"/>
                    <a:pt x="1619"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5" name="Google Shape;6855;p37"/>
            <p:cNvSpPr/>
            <p:nvPr/>
          </p:nvSpPr>
          <p:spPr>
            <a:xfrm>
              <a:off x="-1229250" y="4107250"/>
              <a:ext cx="54925" cy="33150"/>
            </a:xfrm>
            <a:custGeom>
              <a:rect b="b" l="l" r="r" t="t"/>
              <a:pathLst>
                <a:path extrusionOk="0" h="1326" w="2197">
                  <a:moveTo>
                    <a:pt x="256" y="1"/>
                  </a:moveTo>
                  <a:cubicBezTo>
                    <a:pt x="0" y="1"/>
                    <a:pt x="44" y="176"/>
                    <a:pt x="167" y="666"/>
                  </a:cubicBezTo>
                  <a:cubicBezTo>
                    <a:pt x="615" y="1114"/>
                    <a:pt x="919" y="1326"/>
                    <a:pt x="1254" y="1326"/>
                  </a:cubicBezTo>
                  <a:cubicBezTo>
                    <a:pt x="1519" y="1326"/>
                    <a:pt x="1804" y="1193"/>
                    <a:pt x="2197" y="941"/>
                  </a:cubicBezTo>
                  <a:lnTo>
                    <a:pt x="2197" y="327"/>
                  </a:lnTo>
                  <a:cubicBezTo>
                    <a:pt x="1816" y="95"/>
                    <a:pt x="1372" y="264"/>
                    <a:pt x="991" y="137"/>
                  </a:cubicBezTo>
                  <a:cubicBezTo>
                    <a:pt x="630" y="54"/>
                    <a:pt x="397" y="1"/>
                    <a:pt x="256"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6" name="Google Shape;6856;p37"/>
            <p:cNvSpPr/>
            <p:nvPr/>
          </p:nvSpPr>
          <p:spPr>
            <a:xfrm>
              <a:off x="-1212950" y="3839725"/>
              <a:ext cx="111600" cy="76650"/>
            </a:xfrm>
            <a:custGeom>
              <a:rect b="b" l="l" r="r" t="t"/>
              <a:pathLst>
                <a:path extrusionOk="0" h="3066" w="4464">
                  <a:moveTo>
                    <a:pt x="3772" y="1"/>
                  </a:moveTo>
                  <a:cubicBezTo>
                    <a:pt x="2618" y="1"/>
                    <a:pt x="3318" y="1426"/>
                    <a:pt x="1947" y="1554"/>
                  </a:cubicBezTo>
                  <a:cubicBezTo>
                    <a:pt x="1926" y="2463"/>
                    <a:pt x="487" y="2146"/>
                    <a:pt x="1" y="2696"/>
                  </a:cubicBezTo>
                  <a:cubicBezTo>
                    <a:pt x="87" y="2953"/>
                    <a:pt x="240" y="3065"/>
                    <a:pt x="448" y="3065"/>
                  </a:cubicBezTo>
                  <a:cubicBezTo>
                    <a:pt x="548" y="3065"/>
                    <a:pt x="660" y="3040"/>
                    <a:pt x="784" y="2992"/>
                  </a:cubicBezTo>
                  <a:cubicBezTo>
                    <a:pt x="1439" y="2082"/>
                    <a:pt x="3279" y="2082"/>
                    <a:pt x="3173" y="729"/>
                  </a:cubicBezTo>
                  <a:cubicBezTo>
                    <a:pt x="3122" y="484"/>
                    <a:pt x="3487" y="270"/>
                    <a:pt x="3784" y="270"/>
                  </a:cubicBezTo>
                  <a:cubicBezTo>
                    <a:pt x="3975" y="270"/>
                    <a:pt x="4138" y="358"/>
                    <a:pt x="4146" y="581"/>
                  </a:cubicBezTo>
                  <a:cubicBezTo>
                    <a:pt x="4358" y="475"/>
                    <a:pt x="4379" y="263"/>
                    <a:pt x="4464" y="115"/>
                  </a:cubicBezTo>
                  <a:cubicBezTo>
                    <a:pt x="4178" y="35"/>
                    <a:pt x="3952" y="1"/>
                    <a:pt x="3772"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7" name="Google Shape;6857;p37"/>
            <p:cNvSpPr/>
            <p:nvPr/>
          </p:nvSpPr>
          <p:spPr>
            <a:xfrm>
              <a:off x="-1453300" y="3905525"/>
              <a:ext cx="62725" cy="53325"/>
            </a:xfrm>
            <a:custGeom>
              <a:rect b="b" l="l" r="r" t="t"/>
              <a:pathLst>
                <a:path extrusionOk="0" h="2133" w="2509">
                  <a:moveTo>
                    <a:pt x="1684" y="0"/>
                  </a:moveTo>
                  <a:cubicBezTo>
                    <a:pt x="1113" y="275"/>
                    <a:pt x="605" y="656"/>
                    <a:pt x="182" y="1142"/>
                  </a:cubicBezTo>
                  <a:cubicBezTo>
                    <a:pt x="0" y="1753"/>
                    <a:pt x="42" y="2133"/>
                    <a:pt x="273" y="2133"/>
                  </a:cubicBezTo>
                  <a:cubicBezTo>
                    <a:pt x="418" y="2133"/>
                    <a:pt x="637" y="1984"/>
                    <a:pt x="923" y="1650"/>
                  </a:cubicBezTo>
                  <a:cubicBezTo>
                    <a:pt x="1853" y="1290"/>
                    <a:pt x="2509" y="1311"/>
                    <a:pt x="1684" y="191"/>
                  </a:cubicBezTo>
                  <a:cubicBezTo>
                    <a:pt x="1747" y="169"/>
                    <a:pt x="1769" y="42"/>
                    <a:pt x="1684"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8" name="Google Shape;6858;p37"/>
            <p:cNvSpPr/>
            <p:nvPr/>
          </p:nvSpPr>
          <p:spPr>
            <a:xfrm>
              <a:off x="-1616375" y="3758075"/>
              <a:ext cx="48150" cy="53125"/>
            </a:xfrm>
            <a:custGeom>
              <a:rect b="b" l="l" r="r" t="t"/>
              <a:pathLst>
                <a:path extrusionOk="0" h="2125" w="1926">
                  <a:moveTo>
                    <a:pt x="769" y="0"/>
                  </a:moveTo>
                  <a:cubicBezTo>
                    <a:pt x="512" y="0"/>
                    <a:pt x="248" y="64"/>
                    <a:pt x="1" y="188"/>
                  </a:cubicBezTo>
                  <a:cubicBezTo>
                    <a:pt x="149" y="442"/>
                    <a:pt x="487" y="590"/>
                    <a:pt x="234" y="928"/>
                  </a:cubicBezTo>
                  <a:cubicBezTo>
                    <a:pt x="593" y="1288"/>
                    <a:pt x="276" y="1732"/>
                    <a:pt x="466" y="2112"/>
                  </a:cubicBezTo>
                  <a:cubicBezTo>
                    <a:pt x="516" y="2121"/>
                    <a:pt x="562" y="2125"/>
                    <a:pt x="605" y="2125"/>
                  </a:cubicBezTo>
                  <a:cubicBezTo>
                    <a:pt x="1453" y="2125"/>
                    <a:pt x="1000" y="611"/>
                    <a:pt x="1926" y="611"/>
                  </a:cubicBezTo>
                  <a:cubicBezTo>
                    <a:pt x="1644" y="195"/>
                    <a:pt x="1217" y="0"/>
                    <a:pt x="769"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9" name="Google Shape;6859;p37"/>
            <p:cNvSpPr/>
            <p:nvPr/>
          </p:nvSpPr>
          <p:spPr>
            <a:xfrm>
              <a:off x="-1733750" y="4083050"/>
              <a:ext cx="57675" cy="47200"/>
            </a:xfrm>
            <a:custGeom>
              <a:rect b="b" l="l" r="r" t="t"/>
              <a:pathLst>
                <a:path extrusionOk="0" h="1888" w="2307">
                  <a:moveTo>
                    <a:pt x="1083" y="0"/>
                  </a:moveTo>
                  <a:cubicBezTo>
                    <a:pt x="871" y="0"/>
                    <a:pt x="661" y="47"/>
                    <a:pt x="466" y="153"/>
                  </a:cubicBezTo>
                  <a:lnTo>
                    <a:pt x="445" y="153"/>
                  </a:lnTo>
                  <a:cubicBezTo>
                    <a:pt x="1" y="1549"/>
                    <a:pt x="530" y="1613"/>
                    <a:pt x="1756" y="1888"/>
                  </a:cubicBezTo>
                  <a:cubicBezTo>
                    <a:pt x="1650" y="1486"/>
                    <a:pt x="2116" y="1486"/>
                    <a:pt x="2306" y="1274"/>
                  </a:cubicBezTo>
                  <a:lnTo>
                    <a:pt x="2306" y="1274"/>
                  </a:lnTo>
                  <a:cubicBezTo>
                    <a:pt x="2229" y="1288"/>
                    <a:pt x="2154" y="1295"/>
                    <a:pt x="2084" y="1295"/>
                  </a:cubicBezTo>
                  <a:cubicBezTo>
                    <a:pt x="1400" y="1295"/>
                    <a:pt x="1034" y="676"/>
                    <a:pt x="1206" y="5"/>
                  </a:cubicBezTo>
                  <a:cubicBezTo>
                    <a:pt x="1165" y="2"/>
                    <a:pt x="1124" y="0"/>
                    <a:pt x="1083"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0" name="Google Shape;6860;p37"/>
            <p:cNvSpPr/>
            <p:nvPr/>
          </p:nvSpPr>
          <p:spPr>
            <a:xfrm>
              <a:off x="-1208000" y="3821450"/>
              <a:ext cx="62225" cy="45350"/>
            </a:xfrm>
            <a:custGeom>
              <a:rect b="b" l="l" r="r" t="t"/>
              <a:pathLst>
                <a:path extrusionOk="0" h="1814" w="2489">
                  <a:moveTo>
                    <a:pt x="1897" y="0"/>
                  </a:moveTo>
                  <a:lnTo>
                    <a:pt x="839" y="677"/>
                  </a:lnTo>
                  <a:cubicBezTo>
                    <a:pt x="879" y="933"/>
                    <a:pt x="1" y="1813"/>
                    <a:pt x="478" y="1813"/>
                  </a:cubicBezTo>
                  <a:cubicBezTo>
                    <a:pt x="513" y="1813"/>
                    <a:pt x="556" y="1808"/>
                    <a:pt x="607" y="1798"/>
                  </a:cubicBezTo>
                  <a:cubicBezTo>
                    <a:pt x="1262" y="1312"/>
                    <a:pt x="2489" y="1164"/>
                    <a:pt x="1897"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1" name="Google Shape;6861;p37"/>
            <p:cNvSpPr/>
            <p:nvPr/>
          </p:nvSpPr>
          <p:spPr>
            <a:xfrm>
              <a:off x="-2325400" y="3681825"/>
              <a:ext cx="40100" cy="78850"/>
            </a:xfrm>
            <a:custGeom>
              <a:rect b="b" l="l" r="r" t="t"/>
              <a:pathLst>
                <a:path extrusionOk="0" h="3154" w="1604">
                  <a:moveTo>
                    <a:pt x="1244" y="1"/>
                  </a:moveTo>
                  <a:cubicBezTo>
                    <a:pt x="939" y="1"/>
                    <a:pt x="529" y="310"/>
                    <a:pt x="593" y="742"/>
                  </a:cubicBezTo>
                  <a:cubicBezTo>
                    <a:pt x="1587" y="1313"/>
                    <a:pt x="1" y="2307"/>
                    <a:pt x="741" y="3153"/>
                  </a:cubicBezTo>
                  <a:cubicBezTo>
                    <a:pt x="698" y="2942"/>
                    <a:pt x="804" y="2709"/>
                    <a:pt x="1016" y="2603"/>
                  </a:cubicBezTo>
                  <a:cubicBezTo>
                    <a:pt x="1143" y="2328"/>
                    <a:pt x="1164" y="2011"/>
                    <a:pt x="1121" y="1715"/>
                  </a:cubicBezTo>
                  <a:cubicBezTo>
                    <a:pt x="1396" y="1334"/>
                    <a:pt x="1143" y="827"/>
                    <a:pt x="1544" y="467"/>
                  </a:cubicBezTo>
                  <a:cubicBezTo>
                    <a:pt x="1604" y="138"/>
                    <a:pt x="1447" y="1"/>
                    <a:pt x="1244"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2" name="Google Shape;6862;p37"/>
            <p:cNvSpPr/>
            <p:nvPr/>
          </p:nvSpPr>
          <p:spPr>
            <a:xfrm>
              <a:off x="-1236725" y="4088800"/>
              <a:ext cx="61875" cy="35100"/>
            </a:xfrm>
            <a:custGeom>
              <a:rect b="b" l="l" r="r" t="t"/>
              <a:pathLst>
                <a:path extrusionOk="0" h="1404" w="2475">
                  <a:moveTo>
                    <a:pt x="1116" y="0"/>
                  </a:moveTo>
                  <a:cubicBezTo>
                    <a:pt x="773" y="0"/>
                    <a:pt x="529" y="325"/>
                    <a:pt x="191" y="325"/>
                  </a:cubicBezTo>
                  <a:cubicBezTo>
                    <a:pt x="106" y="706"/>
                    <a:pt x="0" y="1171"/>
                    <a:pt x="444" y="1404"/>
                  </a:cubicBezTo>
                  <a:cubicBezTo>
                    <a:pt x="396" y="1017"/>
                    <a:pt x="483" y="906"/>
                    <a:pt x="623" y="906"/>
                  </a:cubicBezTo>
                  <a:cubicBezTo>
                    <a:pt x="809" y="906"/>
                    <a:pt x="1087" y="1099"/>
                    <a:pt x="1269" y="1099"/>
                  </a:cubicBezTo>
                  <a:cubicBezTo>
                    <a:pt x="1310" y="1099"/>
                    <a:pt x="1346" y="1090"/>
                    <a:pt x="1375" y="1065"/>
                  </a:cubicBezTo>
                  <a:cubicBezTo>
                    <a:pt x="1476" y="964"/>
                    <a:pt x="1364" y="747"/>
                    <a:pt x="1503" y="747"/>
                  </a:cubicBezTo>
                  <a:cubicBezTo>
                    <a:pt x="1509" y="747"/>
                    <a:pt x="1516" y="747"/>
                    <a:pt x="1523" y="748"/>
                  </a:cubicBezTo>
                  <a:cubicBezTo>
                    <a:pt x="1692" y="769"/>
                    <a:pt x="1523" y="960"/>
                    <a:pt x="1565" y="1065"/>
                  </a:cubicBezTo>
                  <a:cubicBezTo>
                    <a:pt x="1648" y="1148"/>
                    <a:pt x="1733" y="1176"/>
                    <a:pt x="1818" y="1176"/>
                  </a:cubicBezTo>
                  <a:cubicBezTo>
                    <a:pt x="2000" y="1176"/>
                    <a:pt x="2186" y="1047"/>
                    <a:pt x="2366" y="1047"/>
                  </a:cubicBezTo>
                  <a:cubicBezTo>
                    <a:pt x="2402" y="1047"/>
                    <a:pt x="2439" y="1053"/>
                    <a:pt x="2475" y="1065"/>
                  </a:cubicBezTo>
                  <a:cubicBezTo>
                    <a:pt x="2390" y="473"/>
                    <a:pt x="1967" y="177"/>
                    <a:pt x="1396" y="71"/>
                  </a:cubicBezTo>
                  <a:cubicBezTo>
                    <a:pt x="1295" y="21"/>
                    <a:pt x="1202" y="0"/>
                    <a:pt x="1116"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3" name="Google Shape;6863;p37"/>
            <p:cNvSpPr/>
            <p:nvPr/>
          </p:nvSpPr>
          <p:spPr>
            <a:xfrm>
              <a:off x="-1155825" y="4050400"/>
              <a:ext cx="40725" cy="41250"/>
            </a:xfrm>
            <a:custGeom>
              <a:rect b="b" l="l" r="r" t="t"/>
              <a:pathLst>
                <a:path extrusionOk="0" h="1650" w="1629">
                  <a:moveTo>
                    <a:pt x="1354" y="0"/>
                  </a:moveTo>
                  <a:lnTo>
                    <a:pt x="1354" y="0"/>
                  </a:lnTo>
                  <a:cubicBezTo>
                    <a:pt x="635" y="973"/>
                    <a:pt x="635" y="973"/>
                    <a:pt x="0" y="994"/>
                  </a:cubicBezTo>
                  <a:lnTo>
                    <a:pt x="0" y="1481"/>
                  </a:lnTo>
                  <a:cubicBezTo>
                    <a:pt x="88" y="1528"/>
                    <a:pt x="188" y="1539"/>
                    <a:pt x="291" y="1539"/>
                  </a:cubicBezTo>
                  <a:cubicBezTo>
                    <a:pt x="372" y="1539"/>
                    <a:pt x="455" y="1532"/>
                    <a:pt x="538" y="1532"/>
                  </a:cubicBezTo>
                  <a:cubicBezTo>
                    <a:pt x="677" y="1532"/>
                    <a:pt x="813" y="1551"/>
                    <a:pt x="931" y="1650"/>
                  </a:cubicBezTo>
                  <a:cubicBezTo>
                    <a:pt x="1375" y="1438"/>
                    <a:pt x="1438" y="1036"/>
                    <a:pt x="1607" y="677"/>
                  </a:cubicBezTo>
                  <a:cubicBezTo>
                    <a:pt x="1311" y="529"/>
                    <a:pt x="1629" y="169"/>
                    <a:pt x="1354"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4" name="Google Shape;6864;p37"/>
            <p:cNvSpPr/>
            <p:nvPr/>
          </p:nvSpPr>
          <p:spPr>
            <a:xfrm>
              <a:off x="-2706625" y="4069925"/>
              <a:ext cx="49725" cy="45725"/>
            </a:xfrm>
            <a:custGeom>
              <a:rect b="b" l="l" r="r" t="t"/>
              <a:pathLst>
                <a:path extrusionOk="0" h="1829" w="1989">
                  <a:moveTo>
                    <a:pt x="1658" y="1"/>
                  </a:moveTo>
                  <a:cubicBezTo>
                    <a:pt x="1179" y="1"/>
                    <a:pt x="1051" y="430"/>
                    <a:pt x="741" y="657"/>
                  </a:cubicBezTo>
                  <a:cubicBezTo>
                    <a:pt x="403" y="996"/>
                    <a:pt x="85" y="1355"/>
                    <a:pt x="1" y="1799"/>
                  </a:cubicBezTo>
                  <a:cubicBezTo>
                    <a:pt x="67" y="1819"/>
                    <a:pt x="128" y="1828"/>
                    <a:pt x="184" y="1828"/>
                  </a:cubicBezTo>
                  <a:cubicBezTo>
                    <a:pt x="724" y="1828"/>
                    <a:pt x="848" y="997"/>
                    <a:pt x="1372" y="997"/>
                  </a:cubicBezTo>
                  <a:cubicBezTo>
                    <a:pt x="1490" y="997"/>
                    <a:pt x="1629" y="1039"/>
                    <a:pt x="1799" y="1144"/>
                  </a:cubicBezTo>
                  <a:cubicBezTo>
                    <a:pt x="1735" y="763"/>
                    <a:pt x="1989" y="361"/>
                    <a:pt x="1693" y="2"/>
                  </a:cubicBezTo>
                  <a:cubicBezTo>
                    <a:pt x="1681" y="1"/>
                    <a:pt x="1670" y="1"/>
                    <a:pt x="1658"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5" name="Google Shape;6865;p37"/>
            <p:cNvSpPr/>
            <p:nvPr/>
          </p:nvSpPr>
          <p:spPr>
            <a:xfrm>
              <a:off x="-2283100" y="3669175"/>
              <a:ext cx="56600" cy="63475"/>
            </a:xfrm>
            <a:custGeom>
              <a:rect b="b" l="l" r="r" t="t"/>
              <a:pathLst>
                <a:path extrusionOk="0" h="2539" w="2264">
                  <a:moveTo>
                    <a:pt x="1079" y="0"/>
                  </a:moveTo>
                  <a:cubicBezTo>
                    <a:pt x="1037" y="127"/>
                    <a:pt x="931" y="318"/>
                    <a:pt x="973" y="360"/>
                  </a:cubicBezTo>
                  <a:cubicBezTo>
                    <a:pt x="2264" y="1185"/>
                    <a:pt x="1" y="2094"/>
                    <a:pt x="1269" y="2538"/>
                  </a:cubicBezTo>
                  <a:cubicBezTo>
                    <a:pt x="1058" y="1798"/>
                    <a:pt x="1735" y="1417"/>
                    <a:pt x="2179" y="931"/>
                  </a:cubicBezTo>
                  <a:cubicBezTo>
                    <a:pt x="1883" y="529"/>
                    <a:pt x="1523" y="212"/>
                    <a:pt x="1079"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6" name="Google Shape;6866;p37"/>
            <p:cNvSpPr/>
            <p:nvPr/>
          </p:nvSpPr>
          <p:spPr>
            <a:xfrm>
              <a:off x="-792475" y="3742675"/>
              <a:ext cx="64400" cy="38575"/>
            </a:xfrm>
            <a:custGeom>
              <a:rect b="b" l="l" r="r" t="t"/>
              <a:pathLst>
                <a:path extrusionOk="0" h="1543" w="2576">
                  <a:moveTo>
                    <a:pt x="1244" y="0"/>
                  </a:moveTo>
                  <a:lnTo>
                    <a:pt x="1032" y="43"/>
                  </a:lnTo>
                  <a:cubicBezTo>
                    <a:pt x="1" y="909"/>
                    <a:pt x="355" y="1543"/>
                    <a:pt x="1021" y="1543"/>
                  </a:cubicBezTo>
                  <a:cubicBezTo>
                    <a:pt x="1378" y="1543"/>
                    <a:pt x="1826" y="1360"/>
                    <a:pt x="2195" y="931"/>
                  </a:cubicBezTo>
                  <a:lnTo>
                    <a:pt x="2365" y="910"/>
                  </a:lnTo>
                  <a:cubicBezTo>
                    <a:pt x="2576" y="762"/>
                    <a:pt x="2428" y="529"/>
                    <a:pt x="2195" y="529"/>
                  </a:cubicBezTo>
                  <a:cubicBezTo>
                    <a:pt x="2117" y="550"/>
                    <a:pt x="2047" y="560"/>
                    <a:pt x="1984" y="560"/>
                  </a:cubicBezTo>
                  <a:cubicBezTo>
                    <a:pt x="1606" y="560"/>
                    <a:pt x="1479" y="218"/>
                    <a:pt x="1244"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7" name="Google Shape;6867;p37"/>
            <p:cNvSpPr/>
            <p:nvPr/>
          </p:nvSpPr>
          <p:spPr>
            <a:xfrm>
              <a:off x="-1240425" y="3873700"/>
              <a:ext cx="47600" cy="44775"/>
            </a:xfrm>
            <a:custGeom>
              <a:rect b="b" l="l" r="r" t="t"/>
              <a:pathLst>
                <a:path extrusionOk="0" h="1791" w="1904">
                  <a:moveTo>
                    <a:pt x="882" y="1"/>
                  </a:moveTo>
                  <a:cubicBezTo>
                    <a:pt x="710" y="1"/>
                    <a:pt x="531" y="143"/>
                    <a:pt x="402" y="512"/>
                  </a:cubicBezTo>
                  <a:cubicBezTo>
                    <a:pt x="0" y="1098"/>
                    <a:pt x="805" y="1790"/>
                    <a:pt x="1452" y="1790"/>
                  </a:cubicBezTo>
                  <a:cubicBezTo>
                    <a:pt x="1622" y="1790"/>
                    <a:pt x="1780" y="1743"/>
                    <a:pt x="1904" y="1633"/>
                  </a:cubicBezTo>
                  <a:cubicBezTo>
                    <a:pt x="1586" y="1633"/>
                    <a:pt x="1290" y="1612"/>
                    <a:pt x="1163" y="1294"/>
                  </a:cubicBezTo>
                  <a:cubicBezTo>
                    <a:pt x="1673" y="844"/>
                    <a:pt x="1301" y="1"/>
                    <a:pt x="882"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8" name="Google Shape;6868;p37"/>
            <p:cNvSpPr/>
            <p:nvPr/>
          </p:nvSpPr>
          <p:spPr>
            <a:xfrm>
              <a:off x="-1146850" y="3808550"/>
              <a:ext cx="59925" cy="25625"/>
            </a:xfrm>
            <a:custGeom>
              <a:rect b="b" l="l" r="r" t="t"/>
              <a:pathLst>
                <a:path extrusionOk="0" h="1025" w="2397">
                  <a:moveTo>
                    <a:pt x="1087" y="0"/>
                  </a:moveTo>
                  <a:cubicBezTo>
                    <a:pt x="682" y="0"/>
                    <a:pt x="250" y="94"/>
                    <a:pt x="1" y="242"/>
                  </a:cubicBezTo>
                  <a:cubicBezTo>
                    <a:pt x="593" y="538"/>
                    <a:pt x="1333" y="580"/>
                    <a:pt x="1862" y="1024"/>
                  </a:cubicBezTo>
                  <a:cubicBezTo>
                    <a:pt x="2396" y="276"/>
                    <a:pt x="1782" y="0"/>
                    <a:pt x="1087"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9" name="Google Shape;6869;p37"/>
            <p:cNvSpPr/>
            <p:nvPr/>
          </p:nvSpPr>
          <p:spPr>
            <a:xfrm>
              <a:off x="-1169575" y="4020525"/>
              <a:ext cx="55000" cy="23225"/>
            </a:xfrm>
            <a:custGeom>
              <a:rect b="b" l="l" r="r" t="t"/>
              <a:pathLst>
                <a:path extrusionOk="0" h="929" w="2200">
                  <a:moveTo>
                    <a:pt x="1519" y="0"/>
                  </a:moveTo>
                  <a:cubicBezTo>
                    <a:pt x="1011" y="0"/>
                    <a:pt x="375" y="354"/>
                    <a:pt x="0" y="582"/>
                  </a:cubicBezTo>
                  <a:cubicBezTo>
                    <a:pt x="71" y="565"/>
                    <a:pt x="137" y="558"/>
                    <a:pt x="200" y="558"/>
                  </a:cubicBezTo>
                  <a:cubicBezTo>
                    <a:pt x="652" y="558"/>
                    <a:pt x="921" y="928"/>
                    <a:pt x="1243" y="928"/>
                  </a:cubicBezTo>
                  <a:cubicBezTo>
                    <a:pt x="1399" y="928"/>
                    <a:pt x="1568" y="841"/>
                    <a:pt x="1777" y="582"/>
                  </a:cubicBezTo>
                  <a:cubicBezTo>
                    <a:pt x="1865" y="494"/>
                    <a:pt x="1997" y="450"/>
                    <a:pt x="2124" y="450"/>
                  </a:cubicBezTo>
                  <a:cubicBezTo>
                    <a:pt x="2150" y="450"/>
                    <a:pt x="2175" y="451"/>
                    <a:pt x="2200" y="455"/>
                  </a:cubicBezTo>
                  <a:cubicBezTo>
                    <a:pt x="2068" y="120"/>
                    <a:pt x="1815" y="0"/>
                    <a:pt x="1519"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0" name="Google Shape;6870;p37"/>
            <p:cNvSpPr/>
            <p:nvPr/>
          </p:nvSpPr>
          <p:spPr>
            <a:xfrm>
              <a:off x="-745525" y="3725025"/>
              <a:ext cx="41775" cy="41450"/>
            </a:xfrm>
            <a:custGeom>
              <a:rect b="b" l="l" r="r" t="t"/>
              <a:pathLst>
                <a:path extrusionOk="0" h="1658" w="1671">
                  <a:moveTo>
                    <a:pt x="624" y="1"/>
                  </a:moveTo>
                  <a:cubicBezTo>
                    <a:pt x="459" y="1"/>
                    <a:pt x="286" y="63"/>
                    <a:pt x="106" y="177"/>
                  </a:cubicBezTo>
                  <a:cubicBezTo>
                    <a:pt x="0" y="495"/>
                    <a:pt x="529" y="643"/>
                    <a:pt x="381" y="981"/>
                  </a:cubicBezTo>
                  <a:cubicBezTo>
                    <a:pt x="360" y="1087"/>
                    <a:pt x="402" y="1193"/>
                    <a:pt x="465" y="1277"/>
                  </a:cubicBezTo>
                  <a:lnTo>
                    <a:pt x="487" y="1616"/>
                  </a:lnTo>
                  <a:cubicBezTo>
                    <a:pt x="550" y="1637"/>
                    <a:pt x="592" y="1637"/>
                    <a:pt x="656" y="1658"/>
                  </a:cubicBezTo>
                  <a:cubicBezTo>
                    <a:pt x="952" y="1256"/>
                    <a:pt x="1671" y="854"/>
                    <a:pt x="1206" y="304"/>
                  </a:cubicBezTo>
                  <a:cubicBezTo>
                    <a:pt x="1019" y="95"/>
                    <a:pt x="827" y="1"/>
                    <a:pt x="624"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1" name="Google Shape;6871;p37"/>
            <p:cNvSpPr/>
            <p:nvPr/>
          </p:nvSpPr>
          <p:spPr>
            <a:xfrm>
              <a:off x="-2762125" y="4128650"/>
              <a:ext cx="51300" cy="41350"/>
            </a:xfrm>
            <a:custGeom>
              <a:rect b="b" l="l" r="r" t="t"/>
              <a:pathLst>
                <a:path extrusionOk="0" h="1654" w="2052">
                  <a:moveTo>
                    <a:pt x="1946" y="0"/>
                  </a:moveTo>
                  <a:cubicBezTo>
                    <a:pt x="1396" y="21"/>
                    <a:pt x="1015" y="381"/>
                    <a:pt x="550" y="550"/>
                  </a:cubicBezTo>
                  <a:cubicBezTo>
                    <a:pt x="570" y="862"/>
                    <a:pt x="589" y="1192"/>
                    <a:pt x="128" y="1192"/>
                  </a:cubicBezTo>
                  <a:cubicBezTo>
                    <a:pt x="89" y="1192"/>
                    <a:pt x="46" y="1189"/>
                    <a:pt x="0" y="1185"/>
                  </a:cubicBezTo>
                  <a:lnTo>
                    <a:pt x="0" y="1185"/>
                  </a:lnTo>
                  <a:cubicBezTo>
                    <a:pt x="218" y="1363"/>
                    <a:pt x="325" y="1654"/>
                    <a:pt x="670" y="1654"/>
                  </a:cubicBezTo>
                  <a:cubicBezTo>
                    <a:pt x="692" y="1654"/>
                    <a:pt x="716" y="1652"/>
                    <a:pt x="740" y="1650"/>
                  </a:cubicBezTo>
                  <a:cubicBezTo>
                    <a:pt x="1290" y="1185"/>
                    <a:pt x="1354" y="444"/>
                    <a:pt x="2052" y="64"/>
                  </a:cubicBezTo>
                  <a:lnTo>
                    <a:pt x="1946" y="0"/>
                  </a:ln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2" name="Google Shape;6872;p37"/>
            <p:cNvSpPr/>
            <p:nvPr/>
          </p:nvSpPr>
          <p:spPr>
            <a:xfrm>
              <a:off x="-1231025" y="4054625"/>
              <a:ext cx="54075" cy="42050"/>
            </a:xfrm>
            <a:custGeom>
              <a:rect b="b" l="l" r="r" t="t"/>
              <a:pathLst>
                <a:path extrusionOk="0" h="1682" w="2163">
                  <a:moveTo>
                    <a:pt x="1908" y="0"/>
                  </a:moveTo>
                  <a:cubicBezTo>
                    <a:pt x="1253" y="0"/>
                    <a:pt x="1232" y="804"/>
                    <a:pt x="576" y="804"/>
                  </a:cubicBezTo>
                  <a:cubicBezTo>
                    <a:pt x="407" y="1015"/>
                    <a:pt x="216" y="1248"/>
                    <a:pt x="26" y="1460"/>
                  </a:cubicBezTo>
                  <a:cubicBezTo>
                    <a:pt x="1" y="1625"/>
                    <a:pt x="71" y="1682"/>
                    <a:pt x="189" y="1682"/>
                  </a:cubicBezTo>
                  <a:cubicBezTo>
                    <a:pt x="438" y="1682"/>
                    <a:pt x="899" y="1431"/>
                    <a:pt x="1113" y="1431"/>
                  </a:cubicBezTo>
                  <a:cubicBezTo>
                    <a:pt x="1134" y="1431"/>
                    <a:pt x="1152" y="1433"/>
                    <a:pt x="1168" y="1438"/>
                  </a:cubicBezTo>
                  <a:cubicBezTo>
                    <a:pt x="1337" y="1100"/>
                    <a:pt x="1464" y="719"/>
                    <a:pt x="1845" y="444"/>
                  </a:cubicBezTo>
                  <a:cubicBezTo>
                    <a:pt x="2014" y="339"/>
                    <a:pt x="2162" y="191"/>
                    <a:pt x="1908"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3" name="Google Shape;6873;p37"/>
            <p:cNvSpPr/>
            <p:nvPr/>
          </p:nvSpPr>
          <p:spPr>
            <a:xfrm>
              <a:off x="-1988600" y="4013900"/>
              <a:ext cx="43400" cy="40750"/>
            </a:xfrm>
            <a:custGeom>
              <a:rect b="b" l="l" r="r" t="t"/>
              <a:pathLst>
                <a:path extrusionOk="0" h="1630" w="1736">
                  <a:moveTo>
                    <a:pt x="593" y="1"/>
                  </a:moveTo>
                  <a:cubicBezTo>
                    <a:pt x="1" y="593"/>
                    <a:pt x="276" y="1291"/>
                    <a:pt x="974" y="1629"/>
                  </a:cubicBezTo>
                  <a:cubicBezTo>
                    <a:pt x="1012" y="1626"/>
                    <a:pt x="1050" y="1625"/>
                    <a:pt x="1088" y="1625"/>
                  </a:cubicBezTo>
                  <a:cubicBezTo>
                    <a:pt x="1151" y="1625"/>
                    <a:pt x="1213" y="1628"/>
                    <a:pt x="1274" y="1628"/>
                  </a:cubicBezTo>
                  <a:cubicBezTo>
                    <a:pt x="1449" y="1628"/>
                    <a:pt x="1614" y="1609"/>
                    <a:pt x="1735" y="1460"/>
                  </a:cubicBezTo>
                  <a:cubicBezTo>
                    <a:pt x="614" y="1375"/>
                    <a:pt x="1629" y="804"/>
                    <a:pt x="656" y="43"/>
                  </a:cubicBezTo>
                  <a:lnTo>
                    <a:pt x="593" y="1"/>
                  </a:ln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4" name="Google Shape;6874;p37"/>
            <p:cNvSpPr/>
            <p:nvPr/>
          </p:nvSpPr>
          <p:spPr>
            <a:xfrm>
              <a:off x="-1652850" y="3761175"/>
              <a:ext cx="37575" cy="32625"/>
            </a:xfrm>
            <a:custGeom>
              <a:rect b="b" l="l" r="r" t="t"/>
              <a:pathLst>
                <a:path extrusionOk="0" h="1305" w="1503">
                  <a:moveTo>
                    <a:pt x="1502" y="0"/>
                  </a:moveTo>
                  <a:cubicBezTo>
                    <a:pt x="847" y="191"/>
                    <a:pt x="297" y="656"/>
                    <a:pt x="1" y="1269"/>
                  </a:cubicBezTo>
                  <a:cubicBezTo>
                    <a:pt x="124" y="1294"/>
                    <a:pt x="235" y="1305"/>
                    <a:pt x="334" y="1305"/>
                  </a:cubicBezTo>
                  <a:cubicBezTo>
                    <a:pt x="1098" y="1305"/>
                    <a:pt x="1184" y="638"/>
                    <a:pt x="1502" y="170"/>
                  </a:cubicBezTo>
                  <a:lnTo>
                    <a:pt x="1502" y="0"/>
                  </a:ln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5" name="Google Shape;6875;p37"/>
            <p:cNvSpPr/>
            <p:nvPr/>
          </p:nvSpPr>
          <p:spPr>
            <a:xfrm>
              <a:off x="-1086575" y="3644850"/>
              <a:ext cx="51850" cy="47625"/>
            </a:xfrm>
            <a:custGeom>
              <a:rect b="b" l="l" r="r" t="t"/>
              <a:pathLst>
                <a:path extrusionOk="0" h="1905" w="2074">
                  <a:moveTo>
                    <a:pt x="952" y="1"/>
                  </a:moveTo>
                  <a:lnTo>
                    <a:pt x="952" y="1"/>
                  </a:lnTo>
                  <a:cubicBezTo>
                    <a:pt x="1" y="825"/>
                    <a:pt x="1946" y="1164"/>
                    <a:pt x="593" y="1460"/>
                  </a:cubicBezTo>
                  <a:lnTo>
                    <a:pt x="1333" y="1904"/>
                  </a:lnTo>
                  <a:cubicBezTo>
                    <a:pt x="1587" y="1650"/>
                    <a:pt x="1820" y="1396"/>
                    <a:pt x="2073" y="1143"/>
                  </a:cubicBezTo>
                  <a:cubicBezTo>
                    <a:pt x="1249" y="1100"/>
                    <a:pt x="931" y="677"/>
                    <a:pt x="952"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6" name="Google Shape;6876;p37"/>
            <p:cNvSpPr/>
            <p:nvPr/>
          </p:nvSpPr>
          <p:spPr>
            <a:xfrm>
              <a:off x="-1963750" y="3974250"/>
              <a:ext cx="34400" cy="28075"/>
            </a:xfrm>
            <a:custGeom>
              <a:rect b="b" l="l" r="r" t="t"/>
              <a:pathLst>
                <a:path extrusionOk="0" h="1123" w="1376">
                  <a:moveTo>
                    <a:pt x="931" y="1"/>
                  </a:moveTo>
                  <a:lnTo>
                    <a:pt x="931" y="1"/>
                  </a:lnTo>
                  <a:cubicBezTo>
                    <a:pt x="530" y="191"/>
                    <a:pt x="191" y="529"/>
                    <a:pt x="1" y="952"/>
                  </a:cubicBezTo>
                  <a:cubicBezTo>
                    <a:pt x="122" y="1108"/>
                    <a:pt x="286" y="1122"/>
                    <a:pt x="457" y="1122"/>
                  </a:cubicBezTo>
                  <a:cubicBezTo>
                    <a:pt x="495" y="1122"/>
                    <a:pt x="533" y="1122"/>
                    <a:pt x="572" y="1122"/>
                  </a:cubicBezTo>
                  <a:cubicBezTo>
                    <a:pt x="1058" y="847"/>
                    <a:pt x="1375" y="508"/>
                    <a:pt x="931"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7" name="Google Shape;6877;p37"/>
            <p:cNvSpPr/>
            <p:nvPr/>
          </p:nvSpPr>
          <p:spPr>
            <a:xfrm>
              <a:off x="-1490600" y="3946225"/>
              <a:ext cx="70950" cy="49775"/>
            </a:xfrm>
            <a:custGeom>
              <a:rect b="b" l="l" r="r" t="t"/>
              <a:pathLst>
                <a:path extrusionOk="0" h="1991" w="2838">
                  <a:moveTo>
                    <a:pt x="2245" y="1"/>
                  </a:moveTo>
                  <a:lnTo>
                    <a:pt x="1695" y="487"/>
                  </a:lnTo>
                  <a:cubicBezTo>
                    <a:pt x="1666" y="486"/>
                    <a:pt x="1637" y="486"/>
                    <a:pt x="1608" y="486"/>
                  </a:cubicBezTo>
                  <a:cubicBezTo>
                    <a:pt x="1" y="486"/>
                    <a:pt x="150" y="1990"/>
                    <a:pt x="960" y="1990"/>
                  </a:cubicBezTo>
                  <a:cubicBezTo>
                    <a:pt x="1079" y="1990"/>
                    <a:pt x="1213" y="1958"/>
                    <a:pt x="1357" y="1883"/>
                  </a:cubicBezTo>
                  <a:cubicBezTo>
                    <a:pt x="701" y="974"/>
                    <a:pt x="2838" y="1016"/>
                    <a:pt x="2245"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8" name="Google Shape;6878;p37"/>
            <p:cNvSpPr/>
            <p:nvPr/>
          </p:nvSpPr>
          <p:spPr>
            <a:xfrm>
              <a:off x="-1472025" y="3987125"/>
              <a:ext cx="41800" cy="22275"/>
            </a:xfrm>
            <a:custGeom>
              <a:rect b="b" l="l" r="r" t="t"/>
              <a:pathLst>
                <a:path extrusionOk="0" h="891" w="1672">
                  <a:moveTo>
                    <a:pt x="993" y="1"/>
                  </a:moveTo>
                  <a:cubicBezTo>
                    <a:pt x="698" y="1"/>
                    <a:pt x="431" y="318"/>
                    <a:pt x="90" y="318"/>
                  </a:cubicBezTo>
                  <a:cubicBezTo>
                    <a:pt x="61" y="318"/>
                    <a:pt x="31" y="315"/>
                    <a:pt x="1" y="310"/>
                  </a:cubicBezTo>
                  <a:lnTo>
                    <a:pt x="1" y="310"/>
                  </a:lnTo>
                  <a:cubicBezTo>
                    <a:pt x="263" y="686"/>
                    <a:pt x="563" y="891"/>
                    <a:pt x="904" y="891"/>
                  </a:cubicBezTo>
                  <a:cubicBezTo>
                    <a:pt x="1140" y="891"/>
                    <a:pt x="1395" y="793"/>
                    <a:pt x="1672" y="585"/>
                  </a:cubicBezTo>
                  <a:cubicBezTo>
                    <a:pt x="1502" y="480"/>
                    <a:pt x="1375" y="332"/>
                    <a:pt x="1312" y="141"/>
                  </a:cubicBezTo>
                  <a:cubicBezTo>
                    <a:pt x="1200" y="39"/>
                    <a:pt x="1094" y="1"/>
                    <a:pt x="993"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9" name="Google Shape;6879;p37"/>
            <p:cNvSpPr/>
            <p:nvPr/>
          </p:nvSpPr>
          <p:spPr>
            <a:xfrm>
              <a:off x="-1596800" y="3771225"/>
              <a:ext cx="32275" cy="39750"/>
            </a:xfrm>
            <a:custGeom>
              <a:rect b="b" l="l" r="r" t="t"/>
              <a:pathLst>
                <a:path extrusionOk="0" h="1590" w="1291">
                  <a:moveTo>
                    <a:pt x="275" y="0"/>
                  </a:moveTo>
                  <a:cubicBezTo>
                    <a:pt x="381" y="529"/>
                    <a:pt x="275" y="1079"/>
                    <a:pt x="0" y="1523"/>
                  </a:cubicBezTo>
                  <a:cubicBezTo>
                    <a:pt x="23" y="1568"/>
                    <a:pt x="64" y="1589"/>
                    <a:pt x="107" y="1589"/>
                  </a:cubicBezTo>
                  <a:cubicBezTo>
                    <a:pt x="144" y="1589"/>
                    <a:pt x="183" y="1574"/>
                    <a:pt x="212" y="1544"/>
                  </a:cubicBezTo>
                  <a:cubicBezTo>
                    <a:pt x="466" y="1163"/>
                    <a:pt x="1143" y="994"/>
                    <a:pt x="910" y="360"/>
                  </a:cubicBezTo>
                  <a:cubicBezTo>
                    <a:pt x="868" y="254"/>
                    <a:pt x="1143" y="275"/>
                    <a:pt x="1291" y="254"/>
                  </a:cubicBezTo>
                  <a:cubicBezTo>
                    <a:pt x="1252" y="46"/>
                    <a:pt x="1004" y="38"/>
                    <a:pt x="741" y="38"/>
                  </a:cubicBezTo>
                  <a:cubicBezTo>
                    <a:pt x="719" y="38"/>
                    <a:pt x="697" y="38"/>
                    <a:pt x="675" y="38"/>
                  </a:cubicBezTo>
                  <a:cubicBezTo>
                    <a:pt x="532" y="38"/>
                    <a:pt x="388" y="36"/>
                    <a:pt x="275"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0" name="Google Shape;6880;p37"/>
            <p:cNvSpPr/>
            <p:nvPr/>
          </p:nvSpPr>
          <p:spPr>
            <a:xfrm>
              <a:off x="-1470950" y="3934075"/>
              <a:ext cx="33850" cy="32025"/>
            </a:xfrm>
            <a:custGeom>
              <a:rect b="b" l="l" r="r" t="t"/>
              <a:pathLst>
                <a:path extrusionOk="0" h="1281" w="1354">
                  <a:moveTo>
                    <a:pt x="888" y="0"/>
                  </a:moveTo>
                  <a:lnTo>
                    <a:pt x="888" y="0"/>
                  </a:lnTo>
                  <a:cubicBezTo>
                    <a:pt x="508" y="296"/>
                    <a:pt x="212" y="698"/>
                    <a:pt x="0" y="1121"/>
                  </a:cubicBezTo>
                  <a:cubicBezTo>
                    <a:pt x="167" y="1223"/>
                    <a:pt x="318" y="1281"/>
                    <a:pt x="454" y="1281"/>
                  </a:cubicBezTo>
                  <a:cubicBezTo>
                    <a:pt x="628" y="1281"/>
                    <a:pt x="779" y="1187"/>
                    <a:pt x="909" y="973"/>
                  </a:cubicBezTo>
                  <a:cubicBezTo>
                    <a:pt x="761" y="656"/>
                    <a:pt x="1354" y="317"/>
                    <a:pt x="888"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1" name="Google Shape;6881;p37"/>
            <p:cNvSpPr/>
            <p:nvPr/>
          </p:nvSpPr>
          <p:spPr>
            <a:xfrm>
              <a:off x="-1216100" y="4046700"/>
              <a:ext cx="32800" cy="31975"/>
            </a:xfrm>
            <a:custGeom>
              <a:rect b="b" l="l" r="r" t="t"/>
              <a:pathLst>
                <a:path extrusionOk="0" h="1279" w="1312">
                  <a:moveTo>
                    <a:pt x="1290" y="0"/>
                  </a:moveTo>
                  <a:cubicBezTo>
                    <a:pt x="783" y="275"/>
                    <a:pt x="317" y="656"/>
                    <a:pt x="0" y="1142"/>
                  </a:cubicBezTo>
                  <a:cubicBezTo>
                    <a:pt x="96" y="1238"/>
                    <a:pt x="189" y="1278"/>
                    <a:pt x="279" y="1278"/>
                  </a:cubicBezTo>
                  <a:cubicBezTo>
                    <a:pt x="666" y="1278"/>
                    <a:pt x="1003" y="544"/>
                    <a:pt x="1311" y="338"/>
                  </a:cubicBezTo>
                  <a:lnTo>
                    <a:pt x="1290" y="0"/>
                  </a:ln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2" name="Google Shape;6882;p37"/>
            <p:cNvSpPr/>
            <p:nvPr/>
          </p:nvSpPr>
          <p:spPr>
            <a:xfrm>
              <a:off x="-2706625" y="4053750"/>
              <a:ext cx="37575" cy="16975"/>
            </a:xfrm>
            <a:custGeom>
              <a:rect b="b" l="l" r="r" t="t"/>
              <a:pathLst>
                <a:path extrusionOk="0" h="679" w="1503">
                  <a:moveTo>
                    <a:pt x="819" y="0"/>
                  </a:moveTo>
                  <a:cubicBezTo>
                    <a:pt x="554" y="0"/>
                    <a:pt x="278" y="96"/>
                    <a:pt x="1" y="162"/>
                  </a:cubicBezTo>
                  <a:cubicBezTo>
                    <a:pt x="43" y="183"/>
                    <a:pt x="85" y="204"/>
                    <a:pt x="149" y="204"/>
                  </a:cubicBezTo>
                  <a:cubicBezTo>
                    <a:pt x="350" y="562"/>
                    <a:pt x="493" y="679"/>
                    <a:pt x="642" y="679"/>
                  </a:cubicBezTo>
                  <a:cubicBezTo>
                    <a:pt x="855" y="679"/>
                    <a:pt x="1080" y="443"/>
                    <a:pt x="1502" y="331"/>
                  </a:cubicBezTo>
                  <a:cubicBezTo>
                    <a:pt x="1291" y="79"/>
                    <a:pt x="1060" y="0"/>
                    <a:pt x="819"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3" name="Google Shape;6883;p37"/>
            <p:cNvSpPr/>
            <p:nvPr/>
          </p:nvSpPr>
          <p:spPr>
            <a:xfrm>
              <a:off x="-1211875" y="3838375"/>
              <a:ext cx="33850" cy="28500"/>
            </a:xfrm>
            <a:custGeom>
              <a:rect b="b" l="l" r="r" t="t"/>
              <a:pathLst>
                <a:path extrusionOk="0" h="1140" w="1354">
                  <a:moveTo>
                    <a:pt x="994" y="0"/>
                  </a:moveTo>
                  <a:cubicBezTo>
                    <a:pt x="592" y="254"/>
                    <a:pt x="148" y="466"/>
                    <a:pt x="0" y="931"/>
                  </a:cubicBezTo>
                  <a:cubicBezTo>
                    <a:pt x="76" y="1071"/>
                    <a:pt x="113" y="1140"/>
                    <a:pt x="187" y="1140"/>
                  </a:cubicBezTo>
                  <a:cubicBezTo>
                    <a:pt x="258" y="1140"/>
                    <a:pt x="364" y="1076"/>
                    <a:pt x="571" y="952"/>
                  </a:cubicBezTo>
                  <a:cubicBezTo>
                    <a:pt x="762" y="656"/>
                    <a:pt x="1354" y="487"/>
                    <a:pt x="994"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4" name="Google Shape;6884;p37"/>
            <p:cNvSpPr/>
            <p:nvPr/>
          </p:nvSpPr>
          <p:spPr>
            <a:xfrm>
              <a:off x="-771325" y="3734850"/>
              <a:ext cx="38500" cy="23000"/>
            </a:xfrm>
            <a:custGeom>
              <a:rect b="b" l="l" r="r" t="t"/>
              <a:pathLst>
                <a:path extrusionOk="0" h="920" w="1540">
                  <a:moveTo>
                    <a:pt x="1165" y="1"/>
                  </a:moveTo>
                  <a:cubicBezTo>
                    <a:pt x="675" y="1"/>
                    <a:pt x="1" y="919"/>
                    <a:pt x="1080" y="919"/>
                  </a:cubicBezTo>
                  <a:cubicBezTo>
                    <a:pt x="1197" y="919"/>
                    <a:pt x="1336" y="908"/>
                    <a:pt x="1497" y="884"/>
                  </a:cubicBezTo>
                  <a:lnTo>
                    <a:pt x="1540" y="609"/>
                  </a:lnTo>
                  <a:cubicBezTo>
                    <a:pt x="1540" y="159"/>
                    <a:pt x="1368" y="1"/>
                    <a:pt x="1165"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5" name="Google Shape;6885;p37"/>
            <p:cNvSpPr/>
            <p:nvPr/>
          </p:nvSpPr>
          <p:spPr>
            <a:xfrm>
              <a:off x="-1220875" y="3861625"/>
              <a:ext cx="25950" cy="29125"/>
            </a:xfrm>
            <a:custGeom>
              <a:rect b="b" l="l" r="r" t="t"/>
              <a:pathLst>
                <a:path extrusionOk="0" h="1165" w="1038">
                  <a:moveTo>
                    <a:pt x="360" y="1"/>
                  </a:moveTo>
                  <a:cubicBezTo>
                    <a:pt x="149" y="85"/>
                    <a:pt x="22" y="276"/>
                    <a:pt x="1" y="487"/>
                  </a:cubicBezTo>
                  <a:cubicBezTo>
                    <a:pt x="276" y="572"/>
                    <a:pt x="445" y="868"/>
                    <a:pt x="403" y="1164"/>
                  </a:cubicBezTo>
                  <a:cubicBezTo>
                    <a:pt x="1037" y="1016"/>
                    <a:pt x="487" y="381"/>
                    <a:pt x="931" y="170"/>
                  </a:cubicBezTo>
                  <a:lnTo>
                    <a:pt x="931" y="22"/>
                  </a:lnTo>
                  <a:cubicBezTo>
                    <a:pt x="909" y="15"/>
                    <a:pt x="887" y="11"/>
                    <a:pt x="865" y="11"/>
                  </a:cubicBezTo>
                  <a:cubicBezTo>
                    <a:pt x="755" y="11"/>
                    <a:pt x="645" y="87"/>
                    <a:pt x="535" y="87"/>
                  </a:cubicBezTo>
                  <a:cubicBezTo>
                    <a:pt x="477" y="87"/>
                    <a:pt x="419" y="66"/>
                    <a:pt x="360"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6" name="Google Shape;6886;p37"/>
            <p:cNvSpPr/>
            <p:nvPr/>
          </p:nvSpPr>
          <p:spPr>
            <a:xfrm>
              <a:off x="-1411225" y="3896275"/>
              <a:ext cx="23300" cy="15350"/>
            </a:xfrm>
            <a:custGeom>
              <a:rect b="b" l="l" r="r" t="t"/>
              <a:pathLst>
                <a:path extrusionOk="0" h="614" w="932">
                  <a:moveTo>
                    <a:pt x="649" y="0"/>
                  </a:moveTo>
                  <a:cubicBezTo>
                    <a:pt x="410" y="0"/>
                    <a:pt x="184" y="218"/>
                    <a:pt x="1" y="370"/>
                  </a:cubicBezTo>
                  <a:lnTo>
                    <a:pt x="1" y="561"/>
                  </a:lnTo>
                  <a:cubicBezTo>
                    <a:pt x="137" y="595"/>
                    <a:pt x="262" y="613"/>
                    <a:pt x="374" y="613"/>
                  </a:cubicBezTo>
                  <a:cubicBezTo>
                    <a:pt x="680" y="613"/>
                    <a:pt x="885" y="473"/>
                    <a:pt x="932" y="116"/>
                  </a:cubicBezTo>
                  <a:cubicBezTo>
                    <a:pt x="837" y="33"/>
                    <a:pt x="742" y="0"/>
                    <a:pt x="649"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7" name="Google Shape;6887;p37"/>
            <p:cNvSpPr/>
            <p:nvPr/>
          </p:nvSpPr>
          <p:spPr>
            <a:xfrm>
              <a:off x="-788900" y="3743725"/>
              <a:ext cx="26375" cy="19075"/>
            </a:xfrm>
            <a:custGeom>
              <a:rect b="b" l="l" r="r" t="t"/>
              <a:pathLst>
                <a:path extrusionOk="0" h="763" w="1055">
                  <a:moveTo>
                    <a:pt x="889" y="1"/>
                  </a:moveTo>
                  <a:lnTo>
                    <a:pt x="889" y="1"/>
                  </a:lnTo>
                  <a:cubicBezTo>
                    <a:pt x="572" y="64"/>
                    <a:pt x="255" y="191"/>
                    <a:pt x="1" y="402"/>
                  </a:cubicBezTo>
                  <a:cubicBezTo>
                    <a:pt x="170" y="466"/>
                    <a:pt x="170" y="614"/>
                    <a:pt x="191" y="762"/>
                  </a:cubicBezTo>
                  <a:cubicBezTo>
                    <a:pt x="196" y="762"/>
                    <a:pt x="201" y="763"/>
                    <a:pt x="206" y="763"/>
                  </a:cubicBezTo>
                  <a:cubicBezTo>
                    <a:pt x="450" y="763"/>
                    <a:pt x="1055" y="290"/>
                    <a:pt x="889"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8" name="Google Shape;6888;p37"/>
            <p:cNvSpPr/>
            <p:nvPr/>
          </p:nvSpPr>
          <p:spPr>
            <a:xfrm>
              <a:off x="-761400" y="3741600"/>
              <a:ext cx="23825" cy="20050"/>
            </a:xfrm>
            <a:custGeom>
              <a:rect b="b" l="l" r="r" t="t"/>
              <a:pathLst>
                <a:path extrusionOk="0" h="802" w="953">
                  <a:moveTo>
                    <a:pt x="212" y="1"/>
                  </a:moveTo>
                  <a:lnTo>
                    <a:pt x="1" y="43"/>
                  </a:lnTo>
                  <a:cubicBezTo>
                    <a:pt x="32" y="422"/>
                    <a:pt x="64" y="802"/>
                    <a:pt x="439" y="802"/>
                  </a:cubicBezTo>
                  <a:cubicBezTo>
                    <a:pt x="566" y="802"/>
                    <a:pt x="733" y="758"/>
                    <a:pt x="952" y="657"/>
                  </a:cubicBezTo>
                  <a:cubicBezTo>
                    <a:pt x="635" y="487"/>
                    <a:pt x="106" y="509"/>
                    <a:pt x="212"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9" name="Google Shape;6889;p37"/>
            <p:cNvSpPr/>
            <p:nvPr/>
          </p:nvSpPr>
          <p:spPr>
            <a:xfrm>
              <a:off x="-752400" y="3729450"/>
              <a:ext cx="32275" cy="20650"/>
            </a:xfrm>
            <a:custGeom>
              <a:rect b="b" l="l" r="r" t="t"/>
              <a:pathLst>
                <a:path extrusionOk="0" h="826" w="1291">
                  <a:moveTo>
                    <a:pt x="381" y="0"/>
                  </a:moveTo>
                  <a:cubicBezTo>
                    <a:pt x="190" y="0"/>
                    <a:pt x="21" y="149"/>
                    <a:pt x="0" y="339"/>
                  </a:cubicBezTo>
                  <a:cubicBezTo>
                    <a:pt x="39" y="337"/>
                    <a:pt x="76" y="336"/>
                    <a:pt x="113" y="336"/>
                  </a:cubicBezTo>
                  <a:cubicBezTo>
                    <a:pt x="479" y="336"/>
                    <a:pt x="744" y="441"/>
                    <a:pt x="783" y="825"/>
                  </a:cubicBezTo>
                  <a:cubicBezTo>
                    <a:pt x="1290" y="318"/>
                    <a:pt x="529" y="275"/>
                    <a:pt x="381"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0" name="Google Shape;6890;p37"/>
            <p:cNvSpPr/>
            <p:nvPr/>
          </p:nvSpPr>
          <p:spPr>
            <a:xfrm>
              <a:off x="-1687225" y="3817225"/>
              <a:ext cx="15900" cy="16400"/>
            </a:xfrm>
            <a:custGeom>
              <a:rect b="b" l="l" r="r" t="t"/>
              <a:pathLst>
                <a:path extrusionOk="0" h="656" w="636">
                  <a:moveTo>
                    <a:pt x="635" y="0"/>
                  </a:moveTo>
                  <a:cubicBezTo>
                    <a:pt x="1" y="212"/>
                    <a:pt x="297" y="444"/>
                    <a:pt x="635" y="656"/>
                  </a:cubicBezTo>
                  <a:lnTo>
                    <a:pt x="635" y="0"/>
                  </a:ln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1" name="Google Shape;6891;p37"/>
            <p:cNvSpPr/>
            <p:nvPr/>
          </p:nvSpPr>
          <p:spPr>
            <a:xfrm>
              <a:off x="-2011875" y="3793675"/>
              <a:ext cx="15900" cy="15650"/>
            </a:xfrm>
            <a:custGeom>
              <a:rect b="b" l="l" r="r" t="t"/>
              <a:pathLst>
                <a:path extrusionOk="0" h="626" w="636">
                  <a:moveTo>
                    <a:pt x="209" y="1"/>
                  </a:moveTo>
                  <a:cubicBezTo>
                    <a:pt x="86" y="1"/>
                    <a:pt x="1" y="38"/>
                    <a:pt x="65" y="139"/>
                  </a:cubicBezTo>
                  <a:cubicBezTo>
                    <a:pt x="86" y="350"/>
                    <a:pt x="65" y="604"/>
                    <a:pt x="445" y="625"/>
                  </a:cubicBezTo>
                  <a:cubicBezTo>
                    <a:pt x="340" y="414"/>
                    <a:pt x="149" y="181"/>
                    <a:pt x="636" y="139"/>
                  </a:cubicBezTo>
                  <a:cubicBezTo>
                    <a:pt x="600" y="66"/>
                    <a:pt x="371" y="1"/>
                    <a:pt x="209"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2" name="Google Shape;6892;p37"/>
            <p:cNvSpPr/>
            <p:nvPr/>
          </p:nvSpPr>
          <p:spPr>
            <a:xfrm>
              <a:off x="-1358350" y="3914500"/>
              <a:ext cx="10075" cy="24350"/>
            </a:xfrm>
            <a:custGeom>
              <a:rect b="b" l="l" r="r" t="t"/>
              <a:pathLst>
                <a:path extrusionOk="0" h="974" w="403">
                  <a:moveTo>
                    <a:pt x="255" y="1"/>
                  </a:moveTo>
                  <a:lnTo>
                    <a:pt x="255" y="1"/>
                  </a:lnTo>
                  <a:cubicBezTo>
                    <a:pt x="1" y="297"/>
                    <a:pt x="170" y="635"/>
                    <a:pt x="128" y="974"/>
                  </a:cubicBezTo>
                  <a:cubicBezTo>
                    <a:pt x="403" y="656"/>
                    <a:pt x="255" y="318"/>
                    <a:pt x="255"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3" name="Google Shape;6893;p37"/>
            <p:cNvSpPr/>
            <p:nvPr/>
          </p:nvSpPr>
          <p:spPr>
            <a:xfrm>
              <a:off x="-1730575" y="4086875"/>
              <a:ext cx="7950" cy="25400"/>
            </a:xfrm>
            <a:custGeom>
              <a:rect b="b" l="l" r="r" t="t"/>
              <a:pathLst>
                <a:path extrusionOk="0" h="1016" w="318">
                  <a:moveTo>
                    <a:pt x="318" y="0"/>
                  </a:moveTo>
                  <a:cubicBezTo>
                    <a:pt x="1" y="170"/>
                    <a:pt x="254" y="445"/>
                    <a:pt x="149" y="656"/>
                  </a:cubicBezTo>
                  <a:lnTo>
                    <a:pt x="297" y="1016"/>
                  </a:lnTo>
                  <a:cubicBezTo>
                    <a:pt x="318" y="677"/>
                    <a:pt x="318" y="339"/>
                    <a:pt x="318"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4" name="Google Shape;6894;p37"/>
            <p:cNvSpPr/>
            <p:nvPr/>
          </p:nvSpPr>
          <p:spPr>
            <a:xfrm>
              <a:off x="-2407350" y="4106975"/>
              <a:ext cx="7425" cy="21175"/>
            </a:xfrm>
            <a:custGeom>
              <a:rect b="b" l="l" r="r" t="t"/>
              <a:pathLst>
                <a:path extrusionOk="0" h="847" w="297">
                  <a:moveTo>
                    <a:pt x="296" y="0"/>
                  </a:moveTo>
                  <a:lnTo>
                    <a:pt x="106" y="148"/>
                  </a:lnTo>
                  <a:cubicBezTo>
                    <a:pt x="148" y="381"/>
                    <a:pt x="0" y="656"/>
                    <a:pt x="254" y="846"/>
                  </a:cubicBezTo>
                  <a:cubicBezTo>
                    <a:pt x="275" y="550"/>
                    <a:pt x="275" y="275"/>
                    <a:pt x="296"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5" name="Google Shape;6895;p37"/>
            <p:cNvSpPr/>
            <p:nvPr/>
          </p:nvSpPr>
          <p:spPr>
            <a:xfrm>
              <a:off x="-2381450" y="4102725"/>
              <a:ext cx="34000" cy="20125"/>
            </a:xfrm>
            <a:custGeom>
              <a:rect b="b" l="l" r="r" t="t"/>
              <a:pathLst>
                <a:path extrusionOk="0" h="805" w="1360">
                  <a:moveTo>
                    <a:pt x="402" y="1"/>
                  </a:moveTo>
                  <a:cubicBezTo>
                    <a:pt x="198" y="1"/>
                    <a:pt x="7" y="163"/>
                    <a:pt x="1" y="635"/>
                  </a:cubicBezTo>
                  <a:lnTo>
                    <a:pt x="170" y="805"/>
                  </a:lnTo>
                  <a:cubicBezTo>
                    <a:pt x="1359" y="776"/>
                    <a:pt x="848" y="1"/>
                    <a:pt x="402"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6" name="Google Shape;6896;p37"/>
            <p:cNvSpPr/>
            <p:nvPr/>
          </p:nvSpPr>
          <p:spPr>
            <a:xfrm>
              <a:off x="-1025775" y="3585100"/>
              <a:ext cx="56600" cy="38700"/>
            </a:xfrm>
            <a:custGeom>
              <a:rect b="b" l="l" r="r" t="t"/>
              <a:pathLst>
                <a:path extrusionOk="0" h="1548" w="2264">
                  <a:moveTo>
                    <a:pt x="1312" y="1"/>
                  </a:moveTo>
                  <a:cubicBezTo>
                    <a:pt x="995" y="403"/>
                    <a:pt x="1" y="931"/>
                    <a:pt x="508" y="1481"/>
                  </a:cubicBezTo>
                  <a:cubicBezTo>
                    <a:pt x="588" y="1527"/>
                    <a:pt x="664" y="1547"/>
                    <a:pt x="739" y="1547"/>
                  </a:cubicBezTo>
                  <a:cubicBezTo>
                    <a:pt x="1142" y="1547"/>
                    <a:pt x="1487" y="962"/>
                    <a:pt x="1862" y="783"/>
                  </a:cubicBezTo>
                  <a:cubicBezTo>
                    <a:pt x="2264" y="233"/>
                    <a:pt x="1672" y="170"/>
                    <a:pt x="1312"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7" name="Google Shape;6897;p37"/>
            <p:cNvSpPr/>
            <p:nvPr/>
          </p:nvSpPr>
          <p:spPr>
            <a:xfrm>
              <a:off x="-1048500" y="3593025"/>
              <a:ext cx="32275" cy="32750"/>
            </a:xfrm>
            <a:custGeom>
              <a:rect b="b" l="l" r="r" t="t"/>
              <a:pathLst>
                <a:path extrusionOk="0" h="1310" w="1291">
                  <a:moveTo>
                    <a:pt x="931" y="1"/>
                  </a:moveTo>
                  <a:cubicBezTo>
                    <a:pt x="656" y="445"/>
                    <a:pt x="868" y="1164"/>
                    <a:pt x="0" y="1291"/>
                  </a:cubicBezTo>
                  <a:cubicBezTo>
                    <a:pt x="113" y="1303"/>
                    <a:pt x="212" y="1309"/>
                    <a:pt x="297" y="1309"/>
                  </a:cubicBezTo>
                  <a:cubicBezTo>
                    <a:pt x="1237" y="1309"/>
                    <a:pt x="651" y="602"/>
                    <a:pt x="1291"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8" name="Google Shape;6898;p37"/>
            <p:cNvSpPr/>
            <p:nvPr/>
          </p:nvSpPr>
          <p:spPr>
            <a:xfrm>
              <a:off x="-1034750" y="3661250"/>
              <a:ext cx="18525" cy="11650"/>
            </a:xfrm>
            <a:custGeom>
              <a:rect b="b" l="l" r="r" t="t"/>
              <a:pathLst>
                <a:path extrusionOk="0" h="466" w="741">
                  <a:moveTo>
                    <a:pt x="741" y="0"/>
                  </a:moveTo>
                  <a:cubicBezTo>
                    <a:pt x="423" y="0"/>
                    <a:pt x="148" y="191"/>
                    <a:pt x="0" y="466"/>
                  </a:cubicBezTo>
                  <a:cubicBezTo>
                    <a:pt x="339" y="423"/>
                    <a:pt x="677" y="381"/>
                    <a:pt x="741"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9" name="Google Shape;6899;p37"/>
            <p:cNvSpPr/>
            <p:nvPr/>
          </p:nvSpPr>
          <p:spPr>
            <a:xfrm>
              <a:off x="-1062775" y="3625300"/>
              <a:ext cx="14300" cy="19575"/>
            </a:xfrm>
            <a:custGeom>
              <a:rect b="b" l="l" r="r" t="t"/>
              <a:pathLst>
                <a:path extrusionOk="0" h="783" w="572">
                  <a:moveTo>
                    <a:pt x="571" y="0"/>
                  </a:moveTo>
                  <a:lnTo>
                    <a:pt x="571" y="0"/>
                  </a:lnTo>
                  <a:cubicBezTo>
                    <a:pt x="254" y="148"/>
                    <a:pt x="43" y="444"/>
                    <a:pt x="0" y="783"/>
                  </a:cubicBezTo>
                  <a:cubicBezTo>
                    <a:pt x="318" y="635"/>
                    <a:pt x="529" y="338"/>
                    <a:pt x="571"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0" name="Google Shape;6900;p37"/>
            <p:cNvSpPr/>
            <p:nvPr/>
          </p:nvSpPr>
          <p:spPr>
            <a:xfrm>
              <a:off x="-822725" y="3762225"/>
              <a:ext cx="85150" cy="50825"/>
            </a:xfrm>
            <a:custGeom>
              <a:rect b="b" l="l" r="r" t="t"/>
              <a:pathLst>
                <a:path extrusionOk="0" h="2033" w="3406">
                  <a:moveTo>
                    <a:pt x="1735" y="1"/>
                  </a:moveTo>
                  <a:cubicBezTo>
                    <a:pt x="1671" y="1"/>
                    <a:pt x="1608" y="1"/>
                    <a:pt x="1544" y="22"/>
                  </a:cubicBezTo>
                  <a:cubicBezTo>
                    <a:pt x="1312" y="614"/>
                    <a:pt x="931" y="1143"/>
                    <a:pt x="466" y="1566"/>
                  </a:cubicBezTo>
                  <a:cubicBezTo>
                    <a:pt x="318" y="1693"/>
                    <a:pt x="0" y="1777"/>
                    <a:pt x="191" y="1989"/>
                  </a:cubicBezTo>
                  <a:cubicBezTo>
                    <a:pt x="289" y="2019"/>
                    <a:pt x="384" y="2032"/>
                    <a:pt x="474" y="2032"/>
                  </a:cubicBezTo>
                  <a:cubicBezTo>
                    <a:pt x="1371" y="2032"/>
                    <a:pt x="1894" y="692"/>
                    <a:pt x="2996" y="692"/>
                  </a:cubicBezTo>
                  <a:cubicBezTo>
                    <a:pt x="3040" y="692"/>
                    <a:pt x="3084" y="694"/>
                    <a:pt x="3130" y="699"/>
                  </a:cubicBezTo>
                  <a:cubicBezTo>
                    <a:pt x="3384" y="699"/>
                    <a:pt x="3384" y="360"/>
                    <a:pt x="3405" y="149"/>
                  </a:cubicBezTo>
                  <a:lnTo>
                    <a:pt x="3405" y="149"/>
                  </a:lnTo>
                  <a:cubicBezTo>
                    <a:pt x="3072" y="322"/>
                    <a:pt x="2514" y="632"/>
                    <a:pt x="2133" y="632"/>
                  </a:cubicBezTo>
                  <a:cubicBezTo>
                    <a:pt x="1863" y="632"/>
                    <a:pt x="1682" y="475"/>
                    <a:pt x="1735"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1" name="Google Shape;6901;p37"/>
            <p:cNvSpPr/>
            <p:nvPr/>
          </p:nvSpPr>
          <p:spPr>
            <a:xfrm>
              <a:off x="-2451200" y="3912425"/>
              <a:ext cx="70300" cy="49250"/>
            </a:xfrm>
            <a:custGeom>
              <a:rect b="b" l="l" r="r" t="t"/>
              <a:pathLst>
                <a:path extrusionOk="0" h="1970" w="2812">
                  <a:moveTo>
                    <a:pt x="668" y="0"/>
                  </a:moveTo>
                  <a:cubicBezTo>
                    <a:pt x="0" y="0"/>
                    <a:pt x="860" y="606"/>
                    <a:pt x="485" y="1247"/>
                  </a:cubicBezTo>
                  <a:cubicBezTo>
                    <a:pt x="633" y="1522"/>
                    <a:pt x="422" y="1881"/>
                    <a:pt x="845" y="1945"/>
                  </a:cubicBezTo>
                  <a:cubicBezTo>
                    <a:pt x="927" y="1960"/>
                    <a:pt x="1009" y="1969"/>
                    <a:pt x="1087" y="1969"/>
                  </a:cubicBezTo>
                  <a:cubicBezTo>
                    <a:pt x="1335" y="1969"/>
                    <a:pt x="1552" y="1879"/>
                    <a:pt x="1649" y="1606"/>
                  </a:cubicBezTo>
                  <a:cubicBezTo>
                    <a:pt x="2008" y="1099"/>
                    <a:pt x="2812" y="845"/>
                    <a:pt x="2072" y="253"/>
                  </a:cubicBezTo>
                  <a:cubicBezTo>
                    <a:pt x="1331" y="76"/>
                    <a:pt x="904" y="0"/>
                    <a:pt x="668"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2" name="Google Shape;6902;p37"/>
            <p:cNvSpPr/>
            <p:nvPr/>
          </p:nvSpPr>
          <p:spPr>
            <a:xfrm>
              <a:off x="-1211350" y="3866225"/>
              <a:ext cx="37025" cy="40175"/>
            </a:xfrm>
            <a:custGeom>
              <a:rect b="b" l="l" r="r" t="t"/>
              <a:pathLst>
                <a:path extrusionOk="0" h="1607" w="1481">
                  <a:moveTo>
                    <a:pt x="639" y="1"/>
                  </a:moveTo>
                  <a:cubicBezTo>
                    <a:pt x="52" y="1"/>
                    <a:pt x="322" y="719"/>
                    <a:pt x="0" y="980"/>
                  </a:cubicBezTo>
                  <a:cubicBezTo>
                    <a:pt x="0" y="1170"/>
                    <a:pt x="0" y="1382"/>
                    <a:pt x="0" y="1593"/>
                  </a:cubicBezTo>
                  <a:cubicBezTo>
                    <a:pt x="64" y="1602"/>
                    <a:pt x="126" y="1607"/>
                    <a:pt x="186" y="1607"/>
                  </a:cubicBezTo>
                  <a:cubicBezTo>
                    <a:pt x="684" y="1607"/>
                    <a:pt x="1066" y="1317"/>
                    <a:pt x="1481" y="1128"/>
                  </a:cubicBezTo>
                  <a:cubicBezTo>
                    <a:pt x="614" y="959"/>
                    <a:pt x="381" y="599"/>
                    <a:pt x="741" y="7"/>
                  </a:cubicBezTo>
                  <a:cubicBezTo>
                    <a:pt x="704" y="3"/>
                    <a:pt x="670" y="1"/>
                    <a:pt x="639"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3" name="Google Shape;6903;p37"/>
            <p:cNvSpPr/>
            <p:nvPr/>
          </p:nvSpPr>
          <p:spPr>
            <a:xfrm>
              <a:off x="-1616475" y="3809175"/>
              <a:ext cx="24450" cy="8600"/>
            </a:xfrm>
            <a:custGeom>
              <a:rect b="b" l="l" r="r" t="t"/>
              <a:pathLst>
                <a:path extrusionOk="0" h="344" w="978">
                  <a:moveTo>
                    <a:pt x="682" y="0"/>
                  </a:moveTo>
                  <a:cubicBezTo>
                    <a:pt x="426" y="0"/>
                    <a:pt x="0" y="69"/>
                    <a:pt x="238" y="343"/>
                  </a:cubicBezTo>
                  <a:cubicBezTo>
                    <a:pt x="555" y="343"/>
                    <a:pt x="830" y="301"/>
                    <a:pt x="978" y="5"/>
                  </a:cubicBezTo>
                  <a:lnTo>
                    <a:pt x="787" y="5"/>
                  </a:lnTo>
                  <a:cubicBezTo>
                    <a:pt x="759" y="2"/>
                    <a:pt x="723" y="0"/>
                    <a:pt x="682"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4" name="Google Shape;6904;p37"/>
            <p:cNvSpPr/>
            <p:nvPr/>
          </p:nvSpPr>
          <p:spPr>
            <a:xfrm>
              <a:off x="-1698850" y="4050400"/>
              <a:ext cx="28050" cy="32275"/>
            </a:xfrm>
            <a:custGeom>
              <a:rect b="b" l="l" r="r" t="t"/>
              <a:pathLst>
                <a:path extrusionOk="0" h="1291" w="1122">
                  <a:moveTo>
                    <a:pt x="1122" y="0"/>
                  </a:moveTo>
                  <a:lnTo>
                    <a:pt x="1122" y="0"/>
                  </a:lnTo>
                  <a:cubicBezTo>
                    <a:pt x="170" y="64"/>
                    <a:pt x="297" y="825"/>
                    <a:pt x="1" y="1290"/>
                  </a:cubicBezTo>
                  <a:cubicBezTo>
                    <a:pt x="614" y="1036"/>
                    <a:pt x="825" y="508"/>
                    <a:pt x="1122"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5" name="Google Shape;6905;p37"/>
            <p:cNvSpPr/>
            <p:nvPr/>
          </p:nvSpPr>
          <p:spPr>
            <a:xfrm>
              <a:off x="-1718400" y="4083175"/>
              <a:ext cx="19575" cy="23825"/>
            </a:xfrm>
            <a:custGeom>
              <a:rect b="b" l="l" r="r" t="t"/>
              <a:pathLst>
                <a:path extrusionOk="0" h="953" w="783">
                  <a:moveTo>
                    <a:pt x="613" y="0"/>
                  </a:moveTo>
                  <a:cubicBezTo>
                    <a:pt x="254" y="381"/>
                    <a:pt x="0" y="741"/>
                    <a:pt x="783" y="952"/>
                  </a:cubicBezTo>
                  <a:cubicBezTo>
                    <a:pt x="783" y="635"/>
                    <a:pt x="783" y="318"/>
                    <a:pt x="783"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6" name="Google Shape;6906;p37"/>
            <p:cNvSpPr/>
            <p:nvPr/>
          </p:nvSpPr>
          <p:spPr>
            <a:xfrm>
              <a:off x="-1196025" y="4057500"/>
              <a:ext cx="44975" cy="32750"/>
            </a:xfrm>
            <a:custGeom>
              <a:rect b="b" l="l" r="r" t="t"/>
              <a:pathLst>
                <a:path extrusionOk="0" h="1310" w="1799">
                  <a:moveTo>
                    <a:pt x="1125" y="0"/>
                  </a:moveTo>
                  <a:cubicBezTo>
                    <a:pt x="1086" y="0"/>
                    <a:pt x="1049" y="15"/>
                    <a:pt x="1016" y="54"/>
                  </a:cubicBezTo>
                  <a:cubicBezTo>
                    <a:pt x="868" y="393"/>
                    <a:pt x="1" y="1070"/>
                    <a:pt x="508" y="1302"/>
                  </a:cubicBezTo>
                  <a:cubicBezTo>
                    <a:pt x="550" y="1307"/>
                    <a:pt x="589" y="1309"/>
                    <a:pt x="627" y="1309"/>
                  </a:cubicBezTo>
                  <a:cubicBezTo>
                    <a:pt x="1094" y="1309"/>
                    <a:pt x="1315" y="964"/>
                    <a:pt x="1608" y="710"/>
                  </a:cubicBezTo>
                  <a:cubicBezTo>
                    <a:pt x="1608" y="499"/>
                    <a:pt x="1798" y="245"/>
                    <a:pt x="1397" y="118"/>
                  </a:cubicBezTo>
                  <a:cubicBezTo>
                    <a:pt x="1309" y="74"/>
                    <a:pt x="1211" y="0"/>
                    <a:pt x="1125"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7" name="Google Shape;6907;p37"/>
            <p:cNvSpPr/>
            <p:nvPr/>
          </p:nvSpPr>
          <p:spPr>
            <a:xfrm>
              <a:off x="-2024025" y="3873275"/>
              <a:ext cx="18525" cy="32275"/>
            </a:xfrm>
            <a:custGeom>
              <a:rect b="b" l="l" r="r" t="t"/>
              <a:pathLst>
                <a:path extrusionOk="0" h="1291" w="741">
                  <a:moveTo>
                    <a:pt x="741" y="0"/>
                  </a:moveTo>
                  <a:lnTo>
                    <a:pt x="741" y="0"/>
                  </a:lnTo>
                  <a:cubicBezTo>
                    <a:pt x="360" y="338"/>
                    <a:pt x="85" y="783"/>
                    <a:pt x="1" y="1290"/>
                  </a:cubicBezTo>
                  <a:lnTo>
                    <a:pt x="572" y="1290"/>
                  </a:lnTo>
                  <a:cubicBezTo>
                    <a:pt x="466" y="846"/>
                    <a:pt x="741" y="444"/>
                    <a:pt x="741"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8" name="Google Shape;6908;p37"/>
            <p:cNvSpPr/>
            <p:nvPr/>
          </p:nvSpPr>
          <p:spPr>
            <a:xfrm>
              <a:off x="-1996000" y="3841550"/>
              <a:ext cx="14300" cy="19575"/>
            </a:xfrm>
            <a:custGeom>
              <a:rect b="b" l="l" r="r" t="t"/>
              <a:pathLst>
                <a:path extrusionOk="0" h="783" w="572">
                  <a:moveTo>
                    <a:pt x="170" y="0"/>
                  </a:moveTo>
                  <a:cubicBezTo>
                    <a:pt x="212" y="275"/>
                    <a:pt x="149" y="550"/>
                    <a:pt x="1" y="783"/>
                  </a:cubicBezTo>
                  <a:cubicBezTo>
                    <a:pt x="572" y="613"/>
                    <a:pt x="445" y="317"/>
                    <a:pt x="170"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9" name="Google Shape;6909;p37"/>
            <p:cNvSpPr/>
            <p:nvPr/>
          </p:nvSpPr>
          <p:spPr>
            <a:xfrm>
              <a:off x="-1996000" y="3813000"/>
              <a:ext cx="14300" cy="12175"/>
            </a:xfrm>
            <a:custGeom>
              <a:rect b="b" l="l" r="r" t="t"/>
              <a:pathLst>
                <a:path extrusionOk="0" h="487" w="572">
                  <a:moveTo>
                    <a:pt x="1" y="0"/>
                  </a:moveTo>
                  <a:lnTo>
                    <a:pt x="1" y="487"/>
                  </a:lnTo>
                  <a:cubicBezTo>
                    <a:pt x="276" y="317"/>
                    <a:pt x="572" y="169"/>
                    <a:pt x="1"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0" name="Google Shape;6910;p37"/>
            <p:cNvSpPr/>
            <p:nvPr/>
          </p:nvSpPr>
          <p:spPr>
            <a:xfrm>
              <a:off x="-2718775" y="4110675"/>
              <a:ext cx="26450" cy="19575"/>
            </a:xfrm>
            <a:custGeom>
              <a:rect b="b" l="l" r="r" t="t"/>
              <a:pathLst>
                <a:path extrusionOk="0" h="783" w="1058">
                  <a:moveTo>
                    <a:pt x="1058" y="0"/>
                  </a:moveTo>
                  <a:lnTo>
                    <a:pt x="487" y="148"/>
                  </a:lnTo>
                  <a:cubicBezTo>
                    <a:pt x="0" y="254"/>
                    <a:pt x="127" y="550"/>
                    <a:pt x="296" y="783"/>
                  </a:cubicBezTo>
                  <a:cubicBezTo>
                    <a:pt x="508" y="487"/>
                    <a:pt x="952" y="360"/>
                    <a:pt x="1058"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1" name="Google Shape;6911;p37"/>
            <p:cNvSpPr/>
            <p:nvPr/>
          </p:nvSpPr>
          <p:spPr>
            <a:xfrm>
              <a:off x="-2279400" y="3740550"/>
              <a:ext cx="28050" cy="20800"/>
            </a:xfrm>
            <a:custGeom>
              <a:rect b="b" l="l" r="r" t="t"/>
              <a:pathLst>
                <a:path extrusionOk="0" h="832" w="1122">
                  <a:moveTo>
                    <a:pt x="1121" y="1"/>
                  </a:moveTo>
                  <a:lnTo>
                    <a:pt x="1121" y="1"/>
                  </a:lnTo>
                  <a:cubicBezTo>
                    <a:pt x="572" y="85"/>
                    <a:pt x="318" y="466"/>
                    <a:pt x="1" y="804"/>
                  </a:cubicBezTo>
                  <a:cubicBezTo>
                    <a:pt x="98" y="823"/>
                    <a:pt x="186" y="831"/>
                    <a:pt x="265" y="831"/>
                  </a:cubicBezTo>
                  <a:cubicBezTo>
                    <a:pt x="821" y="831"/>
                    <a:pt x="955" y="408"/>
                    <a:pt x="1121"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2" name="Google Shape;6912;p37"/>
            <p:cNvSpPr/>
            <p:nvPr/>
          </p:nvSpPr>
          <p:spPr>
            <a:xfrm>
              <a:off x="-1650200" y="3781800"/>
              <a:ext cx="57650" cy="58225"/>
            </a:xfrm>
            <a:custGeom>
              <a:rect b="b" l="l" r="r" t="t"/>
              <a:pathLst>
                <a:path extrusionOk="0" h="2329" w="2306">
                  <a:moveTo>
                    <a:pt x="1587" y="0"/>
                  </a:moveTo>
                  <a:cubicBezTo>
                    <a:pt x="1333" y="254"/>
                    <a:pt x="1227" y="614"/>
                    <a:pt x="846" y="783"/>
                  </a:cubicBezTo>
                  <a:cubicBezTo>
                    <a:pt x="593" y="1037"/>
                    <a:pt x="931" y="1460"/>
                    <a:pt x="466" y="1692"/>
                  </a:cubicBezTo>
                  <a:cubicBezTo>
                    <a:pt x="275" y="1777"/>
                    <a:pt x="0" y="2073"/>
                    <a:pt x="360" y="2263"/>
                  </a:cubicBezTo>
                  <a:cubicBezTo>
                    <a:pt x="440" y="2309"/>
                    <a:pt x="518" y="2328"/>
                    <a:pt x="594" y="2328"/>
                  </a:cubicBezTo>
                  <a:cubicBezTo>
                    <a:pt x="801" y="2328"/>
                    <a:pt x="994" y="2185"/>
                    <a:pt x="1164" y="2031"/>
                  </a:cubicBezTo>
                  <a:cubicBezTo>
                    <a:pt x="1375" y="1650"/>
                    <a:pt x="1269" y="1354"/>
                    <a:pt x="1777" y="1121"/>
                  </a:cubicBezTo>
                  <a:cubicBezTo>
                    <a:pt x="2136" y="677"/>
                    <a:pt x="2306" y="275"/>
                    <a:pt x="1587"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3" name="Google Shape;6913;p37"/>
            <p:cNvSpPr/>
            <p:nvPr/>
          </p:nvSpPr>
          <p:spPr>
            <a:xfrm>
              <a:off x="-1660175" y="3801025"/>
              <a:ext cx="49650" cy="40725"/>
            </a:xfrm>
            <a:custGeom>
              <a:rect b="b" l="l" r="r" t="t"/>
              <a:pathLst>
                <a:path extrusionOk="0" h="1629" w="1986">
                  <a:moveTo>
                    <a:pt x="1024" y="1"/>
                  </a:moveTo>
                  <a:cubicBezTo>
                    <a:pt x="1" y="1"/>
                    <a:pt x="1139" y="1040"/>
                    <a:pt x="463" y="1219"/>
                  </a:cubicBezTo>
                  <a:cubicBezTo>
                    <a:pt x="173" y="1432"/>
                    <a:pt x="554" y="1627"/>
                    <a:pt x="831" y="1627"/>
                  </a:cubicBezTo>
                  <a:cubicBezTo>
                    <a:pt x="858" y="1627"/>
                    <a:pt x="883" y="1625"/>
                    <a:pt x="907" y="1621"/>
                  </a:cubicBezTo>
                  <a:cubicBezTo>
                    <a:pt x="955" y="1626"/>
                    <a:pt x="1000" y="1629"/>
                    <a:pt x="1042" y="1629"/>
                  </a:cubicBezTo>
                  <a:cubicBezTo>
                    <a:pt x="1709" y="1629"/>
                    <a:pt x="1707" y="1027"/>
                    <a:pt x="1986" y="669"/>
                  </a:cubicBezTo>
                  <a:lnTo>
                    <a:pt x="1986" y="500"/>
                  </a:lnTo>
                  <a:cubicBezTo>
                    <a:pt x="1436" y="543"/>
                    <a:pt x="1711" y="1050"/>
                    <a:pt x="1415" y="1240"/>
                  </a:cubicBezTo>
                  <a:cubicBezTo>
                    <a:pt x="1285" y="1321"/>
                    <a:pt x="1156" y="1452"/>
                    <a:pt x="1007" y="1452"/>
                  </a:cubicBezTo>
                  <a:cubicBezTo>
                    <a:pt x="962" y="1452"/>
                    <a:pt x="914" y="1439"/>
                    <a:pt x="865" y="1410"/>
                  </a:cubicBezTo>
                  <a:cubicBezTo>
                    <a:pt x="421" y="1114"/>
                    <a:pt x="1563" y="775"/>
                    <a:pt x="1245" y="14"/>
                  </a:cubicBezTo>
                  <a:cubicBezTo>
                    <a:pt x="1162" y="5"/>
                    <a:pt x="1089" y="1"/>
                    <a:pt x="1024"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4" name="Google Shape;6914;p37"/>
            <p:cNvSpPr/>
            <p:nvPr/>
          </p:nvSpPr>
          <p:spPr>
            <a:xfrm>
              <a:off x="-2762675" y="4069950"/>
              <a:ext cx="75125" cy="74000"/>
            </a:xfrm>
            <a:custGeom>
              <a:rect b="b" l="l" r="r" t="t"/>
              <a:pathLst>
                <a:path extrusionOk="0" h="2960" w="3005">
                  <a:moveTo>
                    <a:pt x="2243" y="1"/>
                  </a:moveTo>
                  <a:cubicBezTo>
                    <a:pt x="1355" y="149"/>
                    <a:pt x="1355" y="1016"/>
                    <a:pt x="741" y="1375"/>
                  </a:cubicBezTo>
                  <a:cubicBezTo>
                    <a:pt x="1" y="1841"/>
                    <a:pt x="149" y="2348"/>
                    <a:pt x="572" y="2898"/>
                  </a:cubicBezTo>
                  <a:cubicBezTo>
                    <a:pt x="674" y="2941"/>
                    <a:pt x="765" y="2960"/>
                    <a:pt x="848" y="2960"/>
                  </a:cubicBezTo>
                  <a:cubicBezTo>
                    <a:pt x="1309" y="2960"/>
                    <a:pt x="1509" y="2387"/>
                    <a:pt x="1970" y="2387"/>
                  </a:cubicBezTo>
                  <a:cubicBezTo>
                    <a:pt x="1990" y="2387"/>
                    <a:pt x="2010" y="2388"/>
                    <a:pt x="2031" y="2390"/>
                  </a:cubicBezTo>
                  <a:cubicBezTo>
                    <a:pt x="2095" y="2179"/>
                    <a:pt x="1968" y="1925"/>
                    <a:pt x="2243" y="1777"/>
                  </a:cubicBezTo>
                  <a:cubicBezTo>
                    <a:pt x="2602" y="1460"/>
                    <a:pt x="2962" y="1143"/>
                    <a:pt x="3004" y="656"/>
                  </a:cubicBezTo>
                  <a:lnTo>
                    <a:pt x="3004" y="656"/>
                  </a:lnTo>
                  <a:cubicBezTo>
                    <a:pt x="2793" y="677"/>
                    <a:pt x="2518" y="614"/>
                    <a:pt x="2475" y="868"/>
                  </a:cubicBezTo>
                  <a:cubicBezTo>
                    <a:pt x="2370" y="1375"/>
                    <a:pt x="1799" y="1629"/>
                    <a:pt x="1672" y="2116"/>
                  </a:cubicBezTo>
                  <a:cubicBezTo>
                    <a:pt x="1619" y="2290"/>
                    <a:pt x="1466" y="2407"/>
                    <a:pt x="1296" y="2407"/>
                  </a:cubicBezTo>
                  <a:cubicBezTo>
                    <a:pt x="1259" y="2407"/>
                    <a:pt x="1222" y="2402"/>
                    <a:pt x="1185" y="2390"/>
                  </a:cubicBezTo>
                  <a:cubicBezTo>
                    <a:pt x="614" y="2094"/>
                    <a:pt x="1926" y="381"/>
                    <a:pt x="2243"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5" name="Google Shape;6915;p37"/>
            <p:cNvSpPr/>
            <p:nvPr/>
          </p:nvSpPr>
          <p:spPr>
            <a:xfrm>
              <a:off x="-1383200" y="3907100"/>
              <a:ext cx="28025" cy="43550"/>
            </a:xfrm>
            <a:custGeom>
              <a:rect b="b" l="l" r="r" t="t"/>
              <a:pathLst>
                <a:path extrusionOk="0" h="1742" w="1121">
                  <a:moveTo>
                    <a:pt x="572" y="1"/>
                  </a:moveTo>
                  <a:lnTo>
                    <a:pt x="572" y="1"/>
                  </a:lnTo>
                  <a:cubicBezTo>
                    <a:pt x="1" y="508"/>
                    <a:pt x="762" y="1312"/>
                    <a:pt x="1" y="1735"/>
                  </a:cubicBezTo>
                  <a:cubicBezTo>
                    <a:pt x="53" y="1739"/>
                    <a:pt x="101" y="1742"/>
                    <a:pt x="145" y="1742"/>
                  </a:cubicBezTo>
                  <a:cubicBezTo>
                    <a:pt x="1120" y="1742"/>
                    <a:pt x="430" y="668"/>
                    <a:pt x="572"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6" name="Google Shape;6916;p37"/>
            <p:cNvSpPr/>
            <p:nvPr/>
          </p:nvSpPr>
          <p:spPr>
            <a:xfrm>
              <a:off x="-2303725" y="3678675"/>
              <a:ext cx="51850" cy="80275"/>
            </a:xfrm>
            <a:custGeom>
              <a:rect b="b" l="l" r="r" t="t"/>
              <a:pathLst>
                <a:path extrusionOk="0" h="3211" w="2074">
                  <a:moveTo>
                    <a:pt x="1351" y="0"/>
                  </a:moveTo>
                  <a:cubicBezTo>
                    <a:pt x="747" y="0"/>
                    <a:pt x="985" y="1549"/>
                    <a:pt x="233" y="1841"/>
                  </a:cubicBezTo>
                  <a:cubicBezTo>
                    <a:pt x="1" y="2137"/>
                    <a:pt x="297" y="2497"/>
                    <a:pt x="64" y="2793"/>
                  </a:cubicBezTo>
                  <a:cubicBezTo>
                    <a:pt x="144" y="3105"/>
                    <a:pt x="251" y="3210"/>
                    <a:pt x="373" y="3210"/>
                  </a:cubicBezTo>
                  <a:cubicBezTo>
                    <a:pt x="540" y="3210"/>
                    <a:pt x="736" y="3012"/>
                    <a:pt x="931" y="2877"/>
                  </a:cubicBezTo>
                  <a:cubicBezTo>
                    <a:pt x="1777" y="2306"/>
                    <a:pt x="1354" y="1312"/>
                    <a:pt x="1946" y="636"/>
                  </a:cubicBezTo>
                  <a:cubicBezTo>
                    <a:pt x="2073" y="488"/>
                    <a:pt x="1650" y="65"/>
                    <a:pt x="1375" y="1"/>
                  </a:cubicBezTo>
                  <a:cubicBezTo>
                    <a:pt x="1367" y="1"/>
                    <a:pt x="1359" y="0"/>
                    <a:pt x="1351"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7" name="Google Shape;6917;p37"/>
            <p:cNvSpPr/>
            <p:nvPr/>
          </p:nvSpPr>
          <p:spPr>
            <a:xfrm>
              <a:off x="-1471500" y="3938150"/>
              <a:ext cx="71350" cy="53100"/>
            </a:xfrm>
            <a:custGeom>
              <a:rect b="b" l="l" r="r" t="t"/>
              <a:pathLst>
                <a:path extrusionOk="0" h="2124" w="2854">
                  <a:moveTo>
                    <a:pt x="2313" y="0"/>
                  </a:moveTo>
                  <a:cubicBezTo>
                    <a:pt x="2282" y="0"/>
                    <a:pt x="2252" y="2"/>
                    <a:pt x="2222" y="6"/>
                  </a:cubicBezTo>
                  <a:cubicBezTo>
                    <a:pt x="2010" y="154"/>
                    <a:pt x="1629" y="28"/>
                    <a:pt x="1481" y="345"/>
                  </a:cubicBezTo>
                  <a:cubicBezTo>
                    <a:pt x="1418" y="852"/>
                    <a:pt x="1016" y="1275"/>
                    <a:pt x="487" y="1360"/>
                  </a:cubicBezTo>
                  <a:cubicBezTo>
                    <a:pt x="234" y="1423"/>
                    <a:pt x="1" y="1614"/>
                    <a:pt x="43" y="1889"/>
                  </a:cubicBezTo>
                  <a:cubicBezTo>
                    <a:pt x="128" y="2078"/>
                    <a:pt x="315" y="2123"/>
                    <a:pt x="529" y="2123"/>
                  </a:cubicBezTo>
                  <a:cubicBezTo>
                    <a:pt x="727" y="2123"/>
                    <a:pt x="950" y="2084"/>
                    <a:pt x="1137" y="2084"/>
                  </a:cubicBezTo>
                  <a:cubicBezTo>
                    <a:pt x="1200" y="2084"/>
                    <a:pt x="1259" y="2088"/>
                    <a:pt x="1312" y="2100"/>
                  </a:cubicBezTo>
                  <a:lnTo>
                    <a:pt x="1672" y="1804"/>
                  </a:lnTo>
                  <a:cubicBezTo>
                    <a:pt x="1756" y="1149"/>
                    <a:pt x="2031" y="620"/>
                    <a:pt x="2835" y="429"/>
                  </a:cubicBezTo>
                  <a:cubicBezTo>
                    <a:pt x="2854" y="164"/>
                    <a:pt x="2583" y="0"/>
                    <a:pt x="2313"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8" name="Google Shape;6918;p37"/>
            <p:cNvSpPr/>
            <p:nvPr/>
          </p:nvSpPr>
          <p:spPr>
            <a:xfrm>
              <a:off x="-1433425" y="3921275"/>
              <a:ext cx="58625" cy="61450"/>
            </a:xfrm>
            <a:custGeom>
              <a:rect b="b" l="l" r="r" t="t"/>
              <a:pathLst>
                <a:path extrusionOk="0" h="2458" w="2345">
                  <a:moveTo>
                    <a:pt x="1700" y="0"/>
                  </a:moveTo>
                  <a:cubicBezTo>
                    <a:pt x="1581" y="0"/>
                    <a:pt x="1477" y="56"/>
                    <a:pt x="1439" y="195"/>
                  </a:cubicBezTo>
                  <a:cubicBezTo>
                    <a:pt x="1714" y="512"/>
                    <a:pt x="1312" y="745"/>
                    <a:pt x="1270" y="999"/>
                  </a:cubicBezTo>
                  <a:cubicBezTo>
                    <a:pt x="297" y="1147"/>
                    <a:pt x="1" y="1675"/>
                    <a:pt x="149" y="2458"/>
                  </a:cubicBezTo>
                  <a:cubicBezTo>
                    <a:pt x="614" y="1189"/>
                    <a:pt x="1460" y="1570"/>
                    <a:pt x="2137" y="576"/>
                  </a:cubicBezTo>
                  <a:cubicBezTo>
                    <a:pt x="2344" y="309"/>
                    <a:pt x="1980" y="0"/>
                    <a:pt x="1700"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9" name="Google Shape;6919;p37"/>
            <p:cNvSpPr/>
            <p:nvPr/>
          </p:nvSpPr>
          <p:spPr>
            <a:xfrm>
              <a:off x="-1411225" y="3926025"/>
              <a:ext cx="35250" cy="20225"/>
            </a:xfrm>
            <a:custGeom>
              <a:rect b="b" l="l" r="r" t="t"/>
              <a:pathLst>
                <a:path extrusionOk="0" h="809" w="1410">
                  <a:moveTo>
                    <a:pt x="661" y="1"/>
                  </a:moveTo>
                  <a:cubicBezTo>
                    <a:pt x="627" y="1"/>
                    <a:pt x="590" y="2"/>
                    <a:pt x="551" y="5"/>
                  </a:cubicBezTo>
                  <a:lnTo>
                    <a:pt x="382" y="5"/>
                  </a:lnTo>
                  <a:lnTo>
                    <a:pt x="1" y="491"/>
                  </a:lnTo>
                  <a:cubicBezTo>
                    <a:pt x="64" y="639"/>
                    <a:pt x="212" y="766"/>
                    <a:pt x="382" y="809"/>
                  </a:cubicBezTo>
                  <a:cubicBezTo>
                    <a:pt x="847" y="647"/>
                    <a:pt x="1409" y="1"/>
                    <a:pt x="661"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0" name="Google Shape;6920;p37"/>
            <p:cNvSpPr/>
            <p:nvPr/>
          </p:nvSpPr>
          <p:spPr>
            <a:xfrm>
              <a:off x="-2803900" y="3810875"/>
              <a:ext cx="39900" cy="45625"/>
            </a:xfrm>
            <a:custGeom>
              <a:rect b="b" l="l" r="r" t="t"/>
              <a:pathLst>
                <a:path extrusionOk="0" h="1825" w="1596">
                  <a:moveTo>
                    <a:pt x="741" y="0"/>
                  </a:moveTo>
                  <a:lnTo>
                    <a:pt x="191" y="1037"/>
                  </a:lnTo>
                  <a:cubicBezTo>
                    <a:pt x="64" y="1037"/>
                    <a:pt x="64" y="1143"/>
                    <a:pt x="0" y="1185"/>
                  </a:cubicBezTo>
                  <a:lnTo>
                    <a:pt x="0" y="1671"/>
                  </a:lnTo>
                  <a:cubicBezTo>
                    <a:pt x="157" y="1778"/>
                    <a:pt x="308" y="1824"/>
                    <a:pt x="447" y="1824"/>
                  </a:cubicBezTo>
                  <a:cubicBezTo>
                    <a:pt x="1190" y="1824"/>
                    <a:pt x="1596" y="499"/>
                    <a:pt x="741"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1" name="Google Shape;6921;p37"/>
            <p:cNvSpPr/>
            <p:nvPr/>
          </p:nvSpPr>
          <p:spPr>
            <a:xfrm>
              <a:off x="-2810250" y="3804525"/>
              <a:ext cx="11125" cy="36500"/>
            </a:xfrm>
            <a:custGeom>
              <a:rect b="b" l="l" r="r" t="t"/>
              <a:pathLst>
                <a:path extrusionOk="0" h="1460" w="445">
                  <a:moveTo>
                    <a:pt x="445" y="1"/>
                  </a:moveTo>
                  <a:cubicBezTo>
                    <a:pt x="1" y="445"/>
                    <a:pt x="297" y="974"/>
                    <a:pt x="254" y="1460"/>
                  </a:cubicBezTo>
                  <a:lnTo>
                    <a:pt x="445" y="1291"/>
                  </a:lnTo>
                  <a:cubicBezTo>
                    <a:pt x="445" y="868"/>
                    <a:pt x="445" y="424"/>
                    <a:pt x="445"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2" name="Google Shape;6922;p37"/>
            <p:cNvSpPr/>
            <p:nvPr/>
          </p:nvSpPr>
          <p:spPr>
            <a:xfrm>
              <a:off x="-1216100" y="4099100"/>
              <a:ext cx="34200" cy="16875"/>
            </a:xfrm>
            <a:custGeom>
              <a:rect b="b" l="l" r="r" t="t"/>
              <a:pathLst>
                <a:path extrusionOk="0" h="675" w="1368">
                  <a:moveTo>
                    <a:pt x="772" y="0"/>
                  </a:moveTo>
                  <a:cubicBezTo>
                    <a:pt x="660" y="0"/>
                    <a:pt x="532" y="37"/>
                    <a:pt x="402" y="125"/>
                  </a:cubicBezTo>
                  <a:cubicBezTo>
                    <a:pt x="0" y="379"/>
                    <a:pt x="465" y="484"/>
                    <a:pt x="550" y="653"/>
                  </a:cubicBezTo>
                  <a:lnTo>
                    <a:pt x="740" y="675"/>
                  </a:lnTo>
                  <a:cubicBezTo>
                    <a:pt x="1368" y="460"/>
                    <a:pt x="1170" y="0"/>
                    <a:pt x="772"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3" name="Google Shape;6923;p37"/>
            <p:cNvSpPr/>
            <p:nvPr/>
          </p:nvSpPr>
          <p:spPr>
            <a:xfrm>
              <a:off x="-1434475" y="3938375"/>
              <a:ext cx="18525" cy="7875"/>
            </a:xfrm>
            <a:custGeom>
              <a:rect b="b" l="l" r="r" t="t"/>
              <a:pathLst>
                <a:path extrusionOk="0" h="315" w="741">
                  <a:moveTo>
                    <a:pt x="402" y="1"/>
                  </a:moveTo>
                  <a:cubicBezTo>
                    <a:pt x="212" y="1"/>
                    <a:pt x="40" y="50"/>
                    <a:pt x="0" y="315"/>
                  </a:cubicBezTo>
                  <a:lnTo>
                    <a:pt x="741" y="19"/>
                  </a:lnTo>
                  <a:cubicBezTo>
                    <a:pt x="637" y="19"/>
                    <a:pt x="517" y="1"/>
                    <a:pt x="402"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4" name="Google Shape;6924;p37"/>
            <p:cNvSpPr/>
            <p:nvPr/>
          </p:nvSpPr>
          <p:spPr>
            <a:xfrm>
              <a:off x="-2306375" y="3724700"/>
              <a:ext cx="12200" cy="23800"/>
            </a:xfrm>
            <a:custGeom>
              <a:rect b="b" l="l" r="r" t="t"/>
              <a:pathLst>
                <a:path extrusionOk="0" h="952" w="488">
                  <a:moveTo>
                    <a:pt x="339" y="0"/>
                  </a:moveTo>
                  <a:cubicBezTo>
                    <a:pt x="1" y="275"/>
                    <a:pt x="212" y="635"/>
                    <a:pt x="170" y="952"/>
                  </a:cubicBezTo>
                  <a:cubicBezTo>
                    <a:pt x="487" y="677"/>
                    <a:pt x="276" y="317"/>
                    <a:pt x="339"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25" name="Google Shape;6925;p37"/>
          <p:cNvGrpSpPr/>
          <p:nvPr/>
        </p:nvGrpSpPr>
        <p:grpSpPr>
          <a:xfrm>
            <a:off x="7738988" y="4488250"/>
            <a:ext cx="1637000" cy="521475"/>
            <a:chOff x="-4380075" y="3780200"/>
            <a:chExt cx="1637000" cy="521475"/>
          </a:xfrm>
        </p:grpSpPr>
        <p:sp>
          <p:nvSpPr>
            <p:cNvPr id="6926" name="Google Shape;6926;p37"/>
            <p:cNvSpPr/>
            <p:nvPr/>
          </p:nvSpPr>
          <p:spPr>
            <a:xfrm>
              <a:off x="-4365800" y="4000700"/>
              <a:ext cx="92575" cy="119000"/>
            </a:xfrm>
            <a:custGeom>
              <a:rect b="b" l="l" r="r" t="t"/>
              <a:pathLst>
                <a:path extrusionOk="0" h="4760" w="3703">
                  <a:moveTo>
                    <a:pt x="1947" y="0"/>
                  </a:moveTo>
                  <a:cubicBezTo>
                    <a:pt x="1850" y="76"/>
                    <a:pt x="1738" y="93"/>
                    <a:pt x="1622" y="93"/>
                  </a:cubicBezTo>
                  <a:cubicBezTo>
                    <a:pt x="1523" y="93"/>
                    <a:pt x="1421" y="81"/>
                    <a:pt x="1324" y="81"/>
                  </a:cubicBezTo>
                  <a:cubicBezTo>
                    <a:pt x="1184" y="81"/>
                    <a:pt x="1053" y="107"/>
                    <a:pt x="953" y="233"/>
                  </a:cubicBezTo>
                  <a:cubicBezTo>
                    <a:pt x="1185" y="867"/>
                    <a:pt x="1016" y="1481"/>
                    <a:pt x="805" y="2094"/>
                  </a:cubicBezTo>
                  <a:cubicBezTo>
                    <a:pt x="403" y="2411"/>
                    <a:pt x="1" y="2728"/>
                    <a:pt x="403" y="3278"/>
                  </a:cubicBezTo>
                  <a:cubicBezTo>
                    <a:pt x="614" y="3532"/>
                    <a:pt x="276" y="3765"/>
                    <a:pt x="255" y="4018"/>
                  </a:cubicBezTo>
                  <a:cubicBezTo>
                    <a:pt x="227" y="4566"/>
                    <a:pt x="637" y="4759"/>
                    <a:pt x="1089" y="4759"/>
                  </a:cubicBezTo>
                  <a:cubicBezTo>
                    <a:pt x="1318" y="4759"/>
                    <a:pt x="1557" y="4710"/>
                    <a:pt x="1756" y="4632"/>
                  </a:cubicBezTo>
                  <a:cubicBezTo>
                    <a:pt x="2095" y="4293"/>
                    <a:pt x="1947" y="3786"/>
                    <a:pt x="2243" y="3447"/>
                  </a:cubicBezTo>
                  <a:cubicBezTo>
                    <a:pt x="2306" y="3342"/>
                    <a:pt x="2391" y="3236"/>
                    <a:pt x="2391" y="3151"/>
                  </a:cubicBezTo>
                  <a:cubicBezTo>
                    <a:pt x="2285" y="2559"/>
                    <a:pt x="2941" y="2052"/>
                    <a:pt x="2475" y="1396"/>
                  </a:cubicBezTo>
                  <a:cubicBezTo>
                    <a:pt x="2391" y="677"/>
                    <a:pt x="3702" y="85"/>
                    <a:pt x="1947"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7" name="Google Shape;6927;p37"/>
            <p:cNvSpPr/>
            <p:nvPr/>
          </p:nvSpPr>
          <p:spPr>
            <a:xfrm>
              <a:off x="-3783125" y="3934375"/>
              <a:ext cx="107900" cy="114625"/>
            </a:xfrm>
            <a:custGeom>
              <a:rect b="b" l="l" r="r" t="t"/>
              <a:pathLst>
                <a:path extrusionOk="0" h="4585" w="4316">
                  <a:moveTo>
                    <a:pt x="2319" y="0"/>
                  </a:moveTo>
                  <a:cubicBezTo>
                    <a:pt x="1715" y="0"/>
                    <a:pt x="938" y="245"/>
                    <a:pt x="1862" y="602"/>
                  </a:cubicBezTo>
                  <a:cubicBezTo>
                    <a:pt x="2475" y="813"/>
                    <a:pt x="2475" y="1109"/>
                    <a:pt x="2094" y="1511"/>
                  </a:cubicBezTo>
                  <a:cubicBezTo>
                    <a:pt x="1396" y="2780"/>
                    <a:pt x="2158" y="2928"/>
                    <a:pt x="487" y="3668"/>
                  </a:cubicBezTo>
                  <a:cubicBezTo>
                    <a:pt x="1" y="3922"/>
                    <a:pt x="1" y="4176"/>
                    <a:pt x="529" y="4387"/>
                  </a:cubicBezTo>
                  <a:cubicBezTo>
                    <a:pt x="780" y="4516"/>
                    <a:pt x="1005" y="4584"/>
                    <a:pt x="1210" y="4584"/>
                  </a:cubicBezTo>
                  <a:cubicBezTo>
                    <a:pt x="1541" y="4584"/>
                    <a:pt x="1817" y="4407"/>
                    <a:pt x="2052" y="4028"/>
                  </a:cubicBezTo>
                  <a:cubicBezTo>
                    <a:pt x="2771" y="2865"/>
                    <a:pt x="4315" y="1257"/>
                    <a:pt x="2771" y="73"/>
                  </a:cubicBezTo>
                  <a:cubicBezTo>
                    <a:pt x="2672" y="23"/>
                    <a:pt x="2504" y="0"/>
                    <a:pt x="2319"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8" name="Google Shape;6928;p37"/>
            <p:cNvSpPr/>
            <p:nvPr/>
          </p:nvSpPr>
          <p:spPr>
            <a:xfrm>
              <a:off x="-3509775" y="3839900"/>
              <a:ext cx="120575" cy="104250"/>
            </a:xfrm>
            <a:custGeom>
              <a:rect b="b" l="l" r="r" t="t"/>
              <a:pathLst>
                <a:path extrusionOk="0" h="4170" w="4823">
                  <a:moveTo>
                    <a:pt x="2890" y="1"/>
                  </a:moveTo>
                  <a:cubicBezTo>
                    <a:pt x="1554" y="1"/>
                    <a:pt x="1306" y="1448"/>
                    <a:pt x="635" y="2435"/>
                  </a:cubicBezTo>
                  <a:cubicBezTo>
                    <a:pt x="1" y="3196"/>
                    <a:pt x="953" y="3958"/>
                    <a:pt x="1672" y="4169"/>
                  </a:cubicBezTo>
                  <a:cubicBezTo>
                    <a:pt x="2200" y="3915"/>
                    <a:pt x="3575" y="3640"/>
                    <a:pt x="3406" y="2921"/>
                  </a:cubicBezTo>
                  <a:cubicBezTo>
                    <a:pt x="3348" y="2889"/>
                    <a:pt x="3282" y="2875"/>
                    <a:pt x="3209" y="2875"/>
                  </a:cubicBezTo>
                  <a:cubicBezTo>
                    <a:pt x="2806" y="2875"/>
                    <a:pt x="2207" y="3295"/>
                    <a:pt x="1828" y="3295"/>
                  </a:cubicBezTo>
                  <a:cubicBezTo>
                    <a:pt x="1648" y="3295"/>
                    <a:pt x="1518" y="3200"/>
                    <a:pt x="1481" y="2921"/>
                  </a:cubicBezTo>
                  <a:cubicBezTo>
                    <a:pt x="1650" y="2245"/>
                    <a:pt x="1481" y="1441"/>
                    <a:pt x="2285" y="954"/>
                  </a:cubicBezTo>
                  <a:cubicBezTo>
                    <a:pt x="2446" y="849"/>
                    <a:pt x="2586" y="806"/>
                    <a:pt x="2712" y="806"/>
                  </a:cubicBezTo>
                  <a:cubicBezTo>
                    <a:pt x="3167" y="806"/>
                    <a:pt x="3445" y="1360"/>
                    <a:pt x="3892" y="1525"/>
                  </a:cubicBezTo>
                  <a:cubicBezTo>
                    <a:pt x="4823" y="1250"/>
                    <a:pt x="3850" y="130"/>
                    <a:pt x="3194" y="24"/>
                  </a:cubicBezTo>
                  <a:cubicBezTo>
                    <a:pt x="3087" y="8"/>
                    <a:pt x="2986" y="1"/>
                    <a:pt x="2890"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9" name="Google Shape;6929;p37"/>
            <p:cNvSpPr/>
            <p:nvPr/>
          </p:nvSpPr>
          <p:spPr>
            <a:xfrm>
              <a:off x="-3648600" y="4077075"/>
              <a:ext cx="133575" cy="103575"/>
            </a:xfrm>
            <a:custGeom>
              <a:rect b="b" l="l" r="r" t="t"/>
              <a:pathLst>
                <a:path extrusionOk="0" h="4143" w="5343">
                  <a:moveTo>
                    <a:pt x="4566" y="1"/>
                  </a:moveTo>
                  <a:cubicBezTo>
                    <a:pt x="4442" y="1"/>
                    <a:pt x="4323" y="80"/>
                    <a:pt x="4306" y="202"/>
                  </a:cubicBezTo>
                  <a:cubicBezTo>
                    <a:pt x="3714" y="1492"/>
                    <a:pt x="2403" y="3248"/>
                    <a:pt x="838" y="3374"/>
                  </a:cubicBezTo>
                  <a:cubicBezTo>
                    <a:pt x="784" y="3368"/>
                    <a:pt x="735" y="3365"/>
                    <a:pt x="691" y="3365"/>
                  </a:cubicBezTo>
                  <a:cubicBezTo>
                    <a:pt x="1" y="3365"/>
                    <a:pt x="482" y="4143"/>
                    <a:pt x="1017" y="4143"/>
                  </a:cubicBezTo>
                  <a:cubicBezTo>
                    <a:pt x="1091" y="4143"/>
                    <a:pt x="1166" y="4128"/>
                    <a:pt x="1239" y="4094"/>
                  </a:cubicBezTo>
                  <a:cubicBezTo>
                    <a:pt x="2995" y="3903"/>
                    <a:pt x="5342" y="1894"/>
                    <a:pt x="4644" y="12"/>
                  </a:cubicBezTo>
                  <a:cubicBezTo>
                    <a:pt x="4619" y="4"/>
                    <a:pt x="4592" y="1"/>
                    <a:pt x="4566"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0" name="Google Shape;6930;p37"/>
            <p:cNvSpPr/>
            <p:nvPr/>
          </p:nvSpPr>
          <p:spPr>
            <a:xfrm>
              <a:off x="-3325250" y="3973575"/>
              <a:ext cx="66125" cy="86300"/>
            </a:xfrm>
            <a:custGeom>
              <a:rect b="b" l="l" r="r" t="t"/>
              <a:pathLst>
                <a:path extrusionOk="0" h="3452" w="2645">
                  <a:moveTo>
                    <a:pt x="1914" y="1"/>
                  </a:moveTo>
                  <a:cubicBezTo>
                    <a:pt x="1883" y="1"/>
                    <a:pt x="1851" y="3"/>
                    <a:pt x="1820" y="6"/>
                  </a:cubicBezTo>
                  <a:cubicBezTo>
                    <a:pt x="1703" y="58"/>
                    <a:pt x="1578" y="68"/>
                    <a:pt x="1452" y="68"/>
                  </a:cubicBezTo>
                  <a:cubicBezTo>
                    <a:pt x="1361" y="68"/>
                    <a:pt x="1269" y="63"/>
                    <a:pt x="1179" y="63"/>
                  </a:cubicBezTo>
                  <a:cubicBezTo>
                    <a:pt x="1033" y="63"/>
                    <a:pt x="891" y="77"/>
                    <a:pt x="762" y="154"/>
                  </a:cubicBezTo>
                  <a:cubicBezTo>
                    <a:pt x="657" y="324"/>
                    <a:pt x="995" y="535"/>
                    <a:pt x="868" y="662"/>
                  </a:cubicBezTo>
                  <a:cubicBezTo>
                    <a:pt x="191" y="1170"/>
                    <a:pt x="339" y="1889"/>
                    <a:pt x="149" y="2523"/>
                  </a:cubicBezTo>
                  <a:cubicBezTo>
                    <a:pt x="1" y="2967"/>
                    <a:pt x="276" y="3327"/>
                    <a:pt x="805" y="3433"/>
                  </a:cubicBezTo>
                  <a:cubicBezTo>
                    <a:pt x="869" y="3445"/>
                    <a:pt x="927" y="3451"/>
                    <a:pt x="980" y="3451"/>
                  </a:cubicBezTo>
                  <a:cubicBezTo>
                    <a:pt x="1368" y="3451"/>
                    <a:pt x="1492" y="3135"/>
                    <a:pt x="1566" y="2819"/>
                  </a:cubicBezTo>
                  <a:cubicBezTo>
                    <a:pt x="1778" y="1973"/>
                    <a:pt x="2454" y="1297"/>
                    <a:pt x="2645" y="472"/>
                  </a:cubicBezTo>
                  <a:cubicBezTo>
                    <a:pt x="2510" y="184"/>
                    <a:pt x="2219" y="1"/>
                    <a:pt x="1914"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1" name="Google Shape;6931;p37"/>
            <p:cNvSpPr/>
            <p:nvPr/>
          </p:nvSpPr>
          <p:spPr>
            <a:xfrm>
              <a:off x="-3061350" y="3976625"/>
              <a:ext cx="100975" cy="93550"/>
            </a:xfrm>
            <a:custGeom>
              <a:rect b="b" l="l" r="r" t="t"/>
              <a:pathLst>
                <a:path extrusionOk="0" h="3742" w="4039">
                  <a:moveTo>
                    <a:pt x="2548" y="0"/>
                  </a:moveTo>
                  <a:cubicBezTo>
                    <a:pt x="1914" y="0"/>
                    <a:pt x="1" y="2513"/>
                    <a:pt x="802" y="2930"/>
                  </a:cubicBezTo>
                  <a:cubicBezTo>
                    <a:pt x="1529" y="3484"/>
                    <a:pt x="1916" y="3742"/>
                    <a:pt x="2296" y="3742"/>
                  </a:cubicBezTo>
                  <a:cubicBezTo>
                    <a:pt x="2613" y="3742"/>
                    <a:pt x="2925" y="3562"/>
                    <a:pt x="3425" y="3226"/>
                  </a:cubicBezTo>
                  <a:cubicBezTo>
                    <a:pt x="3425" y="2761"/>
                    <a:pt x="4038" y="2422"/>
                    <a:pt x="3742" y="1915"/>
                  </a:cubicBezTo>
                  <a:cubicBezTo>
                    <a:pt x="3648" y="1886"/>
                    <a:pt x="3552" y="1873"/>
                    <a:pt x="3456" y="1873"/>
                  </a:cubicBezTo>
                  <a:cubicBezTo>
                    <a:pt x="3057" y="1873"/>
                    <a:pt x="2669" y="2110"/>
                    <a:pt x="2515" y="2486"/>
                  </a:cubicBezTo>
                  <a:cubicBezTo>
                    <a:pt x="2428" y="2670"/>
                    <a:pt x="2234" y="2766"/>
                    <a:pt x="2055" y="2766"/>
                  </a:cubicBezTo>
                  <a:cubicBezTo>
                    <a:pt x="1845" y="2766"/>
                    <a:pt x="1656" y="2633"/>
                    <a:pt x="1691" y="2359"/>
                  </a:cubicBezTo>
                  <a:cubicBezTo>
                    <a:pt x="1310" y="1196"/>
                    <a:pt x="2346" y="1534"/>
                    <a:pt x="2706" y="625"/>
                  </a:cubicBezTo>
                  <a:cubicBezTo>
                    <a:pt x="2795" y="179"/>
                    <a:pt x="2717" y="0"/>
                    <a:pt x="2548"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2" name="Google Shape;6932;p37"/>
            <p:cNvSpPr/>
            <p:nvPr/>
          </p:nvSpPr>
          <p:spPr>
            <a:xfrm>
              <a:off x="-3336600" y="3982425"/>
              <a:ext cx="85950" cy="95000"/>
            </a:xfrm>
            <a:custGeom>
              <a:rect b="b" l="l" r="r" t="t"/>
              <a:pathLst>
                <a:path extrusionOk="0" h="3800" w="3438">
                  <a:moveTo>
                    <a:pt x="1470" y="1"/>
                  </a:moveTo>
                  <a:cubicBezTo>
                    <a:pt x="1415" y="1"/>
                    <a:pt x="1352" y="4"/>
                    <a:pt x="1280" y="12"/>
                  </a:cubicBezTo>
                  <a:cubicBezTo>
                    <a:pt x="117" y="752"/>
                    <a:pt x="582" y="1958"/>
                    <a:pt x="53" y="3015"/>
                  </a:cubicBezTo>
                  <a:cubicBezTo>
                    <a:pt x="1" y="3610"/>
                    <a:pt x="744" y="3799"/>
                    <a:pt x="1313" y="3799"/>
                  </a:cubicBezTo>
                  <a:cubicBezTo>
                    <a:pt x="1433" y="3799"/>
                    <a:pt x="1544" y="3791"/>
                    <a:pt x="1639" y="3777"/>
                  </a:cubicBezTo>
                  <a:cubicBezTo>
                    <a:pt x="2528" y="3036"/>
                    <a:pt x="2528" y="1894"/>
                    <a:pt x="3226" y="1048"/>
                  </a:cubicBezTo>
                  <a:cubicBezTo>
                    <a:pt x="3437" y="773"/>
                    <a:pt x="3268" y="414"/>
                    <a:pt x="3120" y="118"/>
                  </a:cubicBezTo>
                  <a:cubicBezTo>
                    <a:pt x="3069" y="114"/>
                    <a:pt x="3024" y="113"/>
                    <a:pt x="2984" y="113"/>
                  </a:cubicBezTo>
                  <a:cubicBezTo>
                    <a:pt x="2293" y="113"/>
                    <a:pt x="2968" y="606"/>
                    <a:pt x="2549" y="1006"/>
                  </a:cubicBezTo>
                  <a:cubicBezTo>
                    <a:pt x="1830" y="1450"/>
                    <a:pt x="2062" y="2888"/>
                    <a:pt x="1407" y="2952"/>
                  </a:cubicBezTo>
                  <a:cubicBezTo>
                    <a:pt x="1068" y="2931"/>
                    <a:pt x="688" y="2634"/>
                    <a:pt x="793" y="2444"/>
                  </a:cubicBezTo>
                  <a:cubicBezTo>
                    <a:pt x="1195" y="1831"/>
                    <a:pt x="624" y="985"/>
                    <a:pt x="1512" y="520"/>
                  </a:cubicBezTo>
                  <a:cubicBezTo>
                    <a:pt x="1782" y="365"/>
                    <a:pt x="2034" y="1"/>
                    <a:pt x="1470"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3" name="Google Shape;6933;p37"/>
            <p:cNvSpPr/>
            <p:nvPr/>
          </p:nvSpPr>
          <p:spPr>
            <a:xfrm>
              <a:off x="-3037600" y="3967375"/>
              <a:ext cx="96250" cy="85600"/>
            </a:xfrm>
            <a:custGeom>
              <a:rect b="b" l="l" r="r" t="t"/>
              <a:pathLst>
                <a:path extrusionOk="0" h="3424" w="3850">
                  <a:moveTo>
                    <a:pt x="3194" y="1"/>
                  </a:moveTo>
                  <a:lnTo>
                    <a:pt x="3194" y="1"/>
                  </a:lnTo>
                  <a:cubicBezTo>
                    <a:pt x="2158" y="22"/>
                    <a:pt x="2855" y="1925"/>
                    <a:pt x="1925" y="1989"/>
                  </a:cubicBezTo>
                  <a:cubicBezTo>
                    <a:pt x="1502" y="1777"/>
                    <a:pt x="1988" y="1206"/>
                    <a:pt x="1735" y="889"/>
                  </a:cubicBezTo>
                  <a:lnTo>
                    <a:pt x="1735" y="889"/>
                  </a:lnTo>
                  <a:cubicBezTo>
                    <a:pt x="1312" y="1143"/>
                    <a:pt x="1037" y="1523"/>
                    <a:pt x="508" y="1777"/>
                  </a:cubicBezTo>
                  <a:cubicBezTo>
                    <a:pt x="0" y="2031"/>
                    <a:pt x="592" y="2475"/>
                    <a:pt x="529" y="2750"/>
                  </a:cubicBezTo>
                  <a:cubicBezTo>
                    <a:pt x="466" y="3046"/>
                    <a:pt x="381" y="3342"/>
                    <a:pt x="783" y="3406"/>
                  </a:cubicBezTo>
                  <a:cubicBezTo>
                    <a:pt x="895" y="3418"/>
                    <a:pt x="994" y="3423"/>
                    <a:pt x="1081" y="3423"/>
                  </a:cubicBezTo>
                  <a:cubicBezTo>
                    <a:pt x="2238" y="3423"/>
                    <a:pt x="1320" y="2445"/>
                    <a:pt x="2834" y="2327"/>
                  </a:cubicBezTo>
                  <a:lnTo>
                    <a:pt x="2940" y="2242"/>
                  </a:lnTo>
                  <a:cubicBezTo>
                    <a:pt x="3088" y="1714"/>
                    <a:pt x="3849" y="254"/>
                    <a:pt x="3194"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4" name="Google Shape;6934;p37"/>
            <p:cNvSpPr/>
            <p:nvPr/>
          </p:nvSpPr>
          <p:spPr>
            <a:xfrm>
              <a:off x="-3977175" y="4201325"/>
              <a:ext cx="86750" cy="100225"/>
            </a:xfrm>
            <a:custGeom>
              <a:rect b="b" l="l" r="r" t="t"/>
              <a:pathLst>
                <a:path extrusionOk="0" h="4009" w="3470">
                  <a:moveTo>
                    <a:pt x="2998" y="1"/>
                  </a:moveTo>
                  <a:cubicBezTo>
                    <a:pt x="2651" y="1"/>
                    <a:pt x="2389" y="695"/>
                    <a:pt x="2264" y="963"/>
                  </a:cubicBezTo>
                  <a:cubicBezTo>
                    <a:pt x="1841" y="1704"/>
                    <a:pt x="1714" y="2634"/>
                    <a:pt x="635" y="2994"/>
                  </a:cubicBezTo>
                  <a:cubicBezTo>
                    <a:pt x="424" y="3269"/>
                    <a:pt x="1" y="3713"/>
                    <a:pt x="318" y="4009"/>
                  </a:cubicBezTo>
                  <a:cubicBezTo>
                    <a:pt x="2369" y="3375"/>
                    <a:pt x="3469" y="1894"/>
                    <a:pt x="3194" y="75"/>
                  </a:cubicBezTo>
                  <a:cubicBezTo>
                    <a:pt x="3126" y="24"/>
                    <a:pt x="3061" y="1"/>
                    <a:pt x="2998"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5" name="Google Shape;6935;p37"/>
            <p:cNvSpPr/>
            <p:nvPr/>
          </p:nvSpPr>
          <p:spPr>
            <a:xfrm>
              <a:off x="-3308325" y="3985875"/>
              <a:ext cx="71400" cy="92625"/>
            </a:xfrm>
            <a:custGeom>
              <a:rect b="b" l="l" r="r" t="t"/>
              <a:pathLst>
                <a:path extrusionOk="0" h="3705" w="2856">
                  <a:moveTo>
                    <a:pt x="1968" y="1"/>
                  </a:moveTo>
                  <a:cubicBezTo>
                    <a:pt x="1968" y="678"/>
                    <a:pt x="1862" y="1312"/>
                    <a:pt x="1185" y="1756"/>
                  </a:cubicBezTo>
                  <a:cubicBezTo>
                    <a:pt x="1101" y="1820"/>
                    <a:pt x="1058" y="1925"/>
                    <a:pt x="1079" y="2052"/>
                  </a:cubicBezTo>
                  <a:cubicBezTo>
                    <a:pt x="1566" y="2983"/>
                    <a:pt x="1" y="3046"/>
                    <a:pt x="487" y="3660"/>
                  </a:cubicBezTo>
                  <a:cubicBezTo>
                    <a:pt x="595" y="3691"/>
                    <a:pt x="692" y="3704"/>
                    <a:pt x="779" y="3704"/>
                  </a:cubicBezTo>
                  <a:cubicBezTo>
                    <a:pt x="1291" y="3704"/>
                    <a:pt x="1485" y="3233"/>
                    <a:pt x="1756" y="2962"/>
                  </a:cubicBezTo>
                  <a:cubicBezTo>
                    <a:pt x="2814" y="1862"/>
                    <a:pt x="2856" y="889"/>
                    <a:pt x="1968"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6" name="Google Shape;6936;p37"/>
            <p:cNvSpPr/>
            <p:nvPr/>
          </p:nvSpPr>
          <p:spPr>
            <a:xfrm>
              <a:off x="-2825050" y="3780200"/>
              <a:ext cx="81975" cy="104200"/>
            </a:xfrm>
            <a:custGeom>
              <a:rect b="b" l="l" r="r" t="t"/>
              <a:pathLst>
                <a:path extrusionOk="0" h="4168" w="3279">
                  <a:moveTo>
                    <a:pt x="2503" y="42"/>
                  </a:moveTo>
                  <a:cubicBezTo>
                    <a:pt x="1130" y="42"/>
                    <a:pt x="2220" y="1577"/>
                    <a:pt x="2115" y="2370"/>
                  </a:cubicBezTo>
                  <a:cubicBezTo>
                    <a:pt x="2221" y="3046"/>
                    <a:pt x="1481" y="2983"/>
                    <a:pt x="1142" y="3237"/>
                  </a:cubicBezTo>
                  <a:cubicBezTo>
                    <a:pt x="1135" y="3242"/>
                    <a:pt x="1128" y="3245"/>
                    <a:pt x="1120" y="3245"/>
                  </a:cubicBezTo>
                  <a:cubicBezTo>
                    <a:pt x="1038" y="3245"/>
                    <a:pt x="919" y="2982"/>
                    <a:pt x="719" y="2982"/>
                  </a:cubicBezTo>
                  <a:cubicBezTo>
                    <a:pt x="712" y="2982"/>
                    <a:pt x="705" y="2982"/>
                    <a:pt x="698" y="2983"/>
                  </a:cubicBezTo>
                  <a:cubicBezTo>
                    <a:pt x="0" y="3194"/>
                    <a:pt x="529" y="3554"/>
                    <a:pt x="529" y="3850"/>
                  </a:cubicBezTo>
                  <a:cubicBezTo>
                    <a:pt x="719" y="4167"/>
                    <a:pt x="1164" y="3956"/>
                    <a:pt x="1417" y="4167"/>
                  </a:cubicBezTo>
                  <a:cubicBezTo>
                    <a:pt x="3215" y="3300"/>
                    <a:pt x="3194" y="1799"/>
                    <a:pt x="3279" y="318"/>
                  </a:cubicBezTo>
                  <a:cubicBezTo>
                    <a:pt x="3173" y="1"/>
                    <a:pt x="2834" y="85"/>
                    <a:pt x="2559" y="43"/>
                  </a:cubicBezTo>
                  <a:cubicBezTo>
                    <a:pt x="2540" y="43"/>
                    <a:pt x="2521" y="42"/>
                    <a:pt x="2503" y="42"/>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7" name="Google Shape;6937;p37"/>
            <p:cNvSpPr/>
            <p:nvPr/>
          </p:nvSpPr>
          <p:spPr>
            <a:xfrm>
              <a:off x="-4075525" y="4015075"/>
              <a:ext cx="79525" cy="109500"/>
            </a:xfrm>
            <a:custGeom>
              <a:rect b="b" l="l" r="r" t="t"/>
              <a:pathLst>
                <a:path extrusionOk="0" h="4380" w="3181">
                  <a:moveTo>
                    <a:pt x="932" y="1"/>
                  </a:moveTo>
                  <a:cubicBezTo>
                    <a:pt x="832" y="1"/>
                    <a:pt x="730" y="52"/>
                    <a:pt x="678" y="144"/>
                  </a:cubicBezTo>
                  <a:cubicBezTo>
                    <a:pt x="847" y="631"/>
                    <a:pt x="1" y="990"/>
                    <a:pt x="762" y="1392"/>
                  </a:cubicBezTo>
                  <a:cubicBezTo>
                    <a:pt x="1101" y="1392"/>
                    <a:pt x="1143" y="990"/>
                    <a:pt x="1566" y="969"/>
                  </a:cubicBezTo>
                  <a:lnTo>
                    <a:pt x="1566" y="969"/>
                  </a:lnTo>
                  <a:cubicBezTo>
                    <a:pt x="974" y="1942"/>
                    <a:pt x="1926" y="3168"/>
                    <a:pt x="657" y="3866"/>
                  </a:cubicBezTo>
                  <a:cubicBezTo>
                    <a:pt x="635" y="3930"/>
                    <a:pt x="635" y="4014"/>
                    <a:pt x="657" y="4099"/>
                  </a:cubicBezTo>
                  <a:cubicBezTo>
                    <a:pt x="929" y="4297"/>
                    <a:pt x="1153" y="4380"/>
                    <a:pt x="1337" y="4380"/>
                  </a:cubicBezTo>
                  <a:cubicBezTo>
                    <a:pt x="1883" y="4380"/>
                    <a:pt x="2084" y="3653"/>
                    <a:pt x="2179" y="3020"/>
                  </a:cubicBezTo>
                  <a:cubicBezTo>
                    <a:pt x="2472" y="1809"/>
                    <a:pt x="3180" y="21"/>
                    <a:pt x="1554" y="21"/>
                  </a:cubicBezTo>
                  <a:cubicBezTo>
                    <a:pt x="1420" y="21"/>
                    <a:pt x="1269" y="34"/>
                    <a:pt x="1101" y="60"/>
                  </a:cubicBezTo>
                  <a:cubicBezTo>
                    <a:pt x="1053" y="20"/>
                    <a:pt x="993" y="1"/>
                    <a:pt x="932"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8" name="Google Shape;6938;p37"/>
            <p:cNvSpPr/>
            <p:nvPr/>
          </p:nvSpPr>
          <p:spPr>
            <a:xfrm>
              <a:off x="-3656075" y="4066250"/>
              <a:ext cx="123600" cy="94975"/>
            </a:xfrm>
            <a:custGeom>
              <a:rect b="b" l="l" r="r" t="t"/>
              <a:pathLst>
                <a:path extrusionOk="0" h="3799" w="4944">
                  <a:moveTo>
                    <a:pt x="4753" y="1"/>
                  </a:moveTo>
                  <a:lnTo>
                    <a:pt x="4626" y="43"/>
                  </a:lnTo>
                  <a:cubicBezTo>
                    <a:pt x="4245" y="466"/>
                    <a:pt x="4267" y="1100"/>
                    <a:pt x="3696" y="1439"/>
                  </a:cubicBezTo>
                  <a:cubicBezTo>
                    <a:pt x="3548" y="1650"/>
                    <a:pt x="3548" y="1967"/>
                    <a:pt x="3188" y="2031"/>
                  </a:cubicBezTo>
                  <a:cubicBezTo>
                    <a:pt x="2612" y="2142"/>
                    <a:pt x="2509" y="3151"/>
                    <a:pt x="1977" y="3151"/>
                  </a:cubicBezTo>
                  <a:cubicBezTo>
                    <a:pt x="1903" y="3151"/>
                    <a:pt x="1821" y="3132"/>
                    <a:pt x="1729" y="3088"/>
                  </a:cubicBezTo>
                  <a:cubicBezTo>
                    <a:pt x="1327" y="2771"/>
                    <a:pt x="2046" y="2708"/>
                    <a:pt x="2088" y="2433"/>
                  </a:cubicBezTo>
                  <a:cubicBezTo>
                    <a:pt x="2131" y="2073"/>
                    <a:pt x="2702" y="1756"/>
                    <a:pt x="2215" y="1375"/>
                  </a:cubicBezTo>
                  <a:lnTo>
                    <a:pt x="2215" y="1375"/>
                  </a:lnTo>
                  <a:cubicBezTo>
                    <a:pt x="0" y="2673"/>
                    <a:pt x="312" y="3799"/>
                    <a:pt x="1403" y="3799"/>
                  </a:cubicBezTo>
                  <a:cubicBezTo>
                    <a:pt x="2376" y="3799"/>
                    <a:pt x="3967" y="2906"/>
                    <a:pt x="4943" y="445"/>
                  </a:cubicBezTo>
                  <a:cubicBezTo>
                    <a:pt x="4859" y="297"/>
                    <a:pt x="4943" y="106"/>
                    <a:pt x="4753"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9" name="Google Shape;6939;p37"/>
            <p:cNvSpPr/>
            <p:nvPr/>
          </p:nvSpPr>
          <p:spPr>
            <a:xfrm>
              <a:off x="-3192525" y="3784975"/>
              <a:ext cx="77750" cy="81700"/>
            </a:xfrm>
            <a:custGeom>
              <a:rect b="b" l="l" r="r" t="t"/>
              <a:pathLst>
                <a:path extrusionOk="0" h="3268" w="3110">
                  <a:moveTo>
                    <a:pt x="2475" y="0"/>
                  </a:moveTo>
                  <a:cubicBezTo>
                    <a:pt x="1439" y="465"/>
                    <a:pt x="550" y="1058"/>
                    <a:pt x="191" y="2073"/>
                  </a:cubicBezTo>
                  <a:cubicBezTo>
                    <a:pt x="466" y="2390"/>
                    <a:pt x="149" y="2580"/>
                    <a:pt x="0" y="2813"/>
                  </a:cubicBezTo>
                  <a:cubicBezTo>
                    <a:pt x="88" y="3155"/>
                    <a:pt x="209" y="3268"/>
                    <a:pt x="345" y="3268"/>
                  </a:cubicBezTo>
                  <a:cubicBezTo>
                    <a:pt x="538" y="3268"/>
                    <a:pt x="763" y="3043"/>
                    <a:pt x="973" y="2919"/>
                  </a:cubicBezTo>
                  <a:cubicBezTo>
                    <a:pt x="1418" y="2136"/>
                    <a:pt x="1692" y="1269"/>
                    <a:pt x="2708" y="825"/>
                  </a:cubicBezTo>
                  <a:cubicBezTo>
                    <a:pt x="3109" y="635"/>
                    <a:pt x="2898" y="0"/>
                    <a:pt x="2475"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0" name="Google Shape;6940;p37"/>
            <p:cNvSpPr/>
            <p:nvPr/>
          </p:nvSpPr>
          <p:spPr>
            <a:xfrm>
              <a:off x="-4032675" y="4028700"/>
              <a:ext cx="35975" cy="92575"/>
            </a:xfrm>
            <a:custGeom>
              <a:rect b="b" l="l" r="r" t="t"/>
              <a:pathLst>
                <a:path extrusionOk="0" h="3703" w="1439">
                  <a:moveTo>
                    <a:pt x="846" y="1"/>
                  </a:moveTo>
                  <a:lnTo>
                    <a:pt x="613" y="86"/>
                  </a:lnTo>
                  <a:cubicBezTo>
                    <a:pt x="909" y="910"/>
                    <a:pt x="169" y="1629"/>
                    <a:pt x="296" y="2412"/>
                  </a:cubicBezTo>
                  <a:cubicBezTo>
                    <a:pt x="212" y="2877"/>
                    <a:pt x="0" y="3385"/>
                    <a:pt x="635" y="3702"/>
                  </a:cubicBezTo>
                  <a:cubicBezTo>
                    <a:pt x="656" y="3110"/>
                    <a:pt x="1396" y="2729"/>
                    <a:pt x="1248" y="2095"/>
                  </a:cubicBezTo>
                  <a:cubicBezTo>
                    <a:pt x="1417" y="1841"/>
                    <a:pt x="1206" y="1524"/>
                    <a:pt x="1417" y="1270"/>
                  </a:cubicBezTo>
                  <a:cubicBezTo>
                    <a:pt x="1438" y="783"/>
                    <a:pt x="1227" y="318"/>
                    <a:pt x="846"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1" name="Google Shape;6941;p37"/>
            <p:cNvSpPr/>
            <p:nvPr/>
          </p:nvSpPr>
          <p:spPr>
            <a:xfrm>
              <a:off x="-3468000" y="3868500"/>
              <a:ext cx="80850" cy="79200"/>
            </a:xfrm>
            <a:custGeom>
              <a:rect b="b" l="l" r="r" t="t"/>
              <a:pathLst>
                <a:path extrusionOk="0" h="3168" w="3234">
                  <a:moveTo>
                    <a:pt x="2623" y="1"/>
                  </a:moveTo>
                  <a:cubicBezTo>
                    <a:pt x="1079" y="1164"/>
                    <a:pt x="2221" y="2031"/>
                    <a:pt x="1037" y="2369"/>
                  </a:cubicBezTo>
                  <a:cubicBezTo>
                    <a:pt x="656" y="2539"/>
                    <a:pt x="233" y="2666"/>
                    <a:pt x="1" y="3025"/>
                  </a:cubicBezTo>
                  <a:cubicBezTo>
                    <a:pt x="192" y="3123"/>
                    <a:pt x="387" y="3168"/>
                    <a:pt x="581" y="3168"/>
                  </a:cubicBezTo>
                  <a:cubicBezTo>
                    <a:pt x="1935" y="3168"/>
                    <a:pt x="3234" y="1018"/>
                    <a:pt x="2623"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2" name="Google Shape;6942;p37"/>
            <p:cNvSpPr/>
            <p:nvPr/>
          </p:nvSpPr>
          <p:spPr>
            <a:xfrm>
              <a:off x="-2837750" y="3784450"/>
              <a:ext cx="50250" cy="92000"/>
            </a:xfrm>
            <a:custGeom>
              <a:rect b="b" l="l" r="r" t="t"/>
              <a:pathLst>
                <a:path extrusionOk="0" h="3680" w="2010">
                  <a:moveTo>
                    <a:pt x="1947" y="0"/>
                  </a:moveTo>
                  <a:cubicBezTo>
                    <a:pt x="995" y="360"/>
                    <a:pt x="1" y="2115"/>
                    <a:pt x="466" y="2876"/>
                  </a:cubicBezTo>
                  <a:cubicBezTo>
                    <a:pt x="508" y="3320"/>
                    <a:pt x="572" y="3468"/>
                    <a:pt x="1037" y="3680"/>
                  </a:cubicBezTo>
                  <a:cubicBezTo>
                    <a:pt x="1312" y="3299"/>
                    <a:pt x="678" y="3130"/>
                    <a:pt x="1375" y="2728"/>
                  </a:cubicBezTo>
                  <a:cubicBezTo>
                    <a:pt x="1820" y="2200"/>
                    <a:pt x="1143" y="1438"/>
                    <a:pt x="1545" y="804"/>
                  </a:cubicBezTo>
                  <a:cubicBezTo>
                    <a:pt x="1629" y="529"/>
                    <a:pt x="2010" y="338"/>
                    <a:pt x="1947"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3" name="Google Shape;6943;p37"/>
            <p:cNvSpPr/>
            <p:nvPr/>
          </p:nvSpPr>
          <p:spPr>
            <a:xfrm>
              <a:off x="-3664150" y="4085275"/>
              <a:ext cx="78800" cy="85150"/>
            </a:xfrm>
            <a:custGeom>
              <a:rect b="b" l="l" r="r" t="t"/>
              <a:pathLst>
                <a:path extrusionOk="0" h="3406" w="3152">
                  <a:moveTo>
                    <a:pt x="2623" y="1"/>
                  </a:moveTo>
                  <a:cubicBezTo>
                    <a:pt x="1861" y="403"/>
                    <a:pt x="1544" y="1185"/>
                    <a:pt x="825" y="1629"/>
                  </a:cubicBezTo>
                  <a:cubicBezTo>
                    <a:pt x="85" y="2264"/>
                    <a:pt x="317" y="2814"/>
                    <a:pt x="973" y="3406"/>
                  </a:cubicBezTo>
                  <a:cubicBezTo>
                    <a:pt x="1036" y="3229"/>
                    <a:pt x="1140" y="3174"/>
                    <a:pt x="1264" y="3174"/>
                  </a:cubicBezTo>
                  <a:cubicBezTo>
                    <a:pt x="1470" y="3174"/>
                    <a:pt x="1729" y="3325"/>
                    <a:pt x="1942" y="3325"/>
                  </a:cubicBezTo>
                  <a:cubicBezTo>
                    <a:pt x="2076" y="3325"/>
                    <a:pt x="2191" y="3265"/>
                    <a:pt x="2263" y="3068"/>
                  </a:cubicBezTo>
                  <a:cubicBezTo>
                    <a:pt x="0" y="2898"/>
                    <a:pt x="1650" y="1185"/>
                    <a:pt x="2644" y="657"/>
                  </a:cubicBezTo>
                  <a:lnTo>
                    <a:pt x="2750" y="572"/>
                  </a:lnTo>
                  <a:cubicBezTo>
                    <a:pt x="2834" y="360"/>
                    <a:pt x="3151" y="128"/>
                    <a:pt x="2623"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4" name="Google Shape;6944;p37"/>
            <p:cNvSpPr/>
            <p:nvPr/>
          </p:nvSpPr>
          <p:spPr>
            <a:xfrm>
              <a:off x="-4320725" y="4022125"/>
              <a:ext cx="49075" cy="80125"/>
            </a:xfrm>
            <a:custGeom>
              <a:rect b="b" l="l" r="r" t="t"/>
              <a:pathLst>
                <a:path extrusionOk="0" h="3205" w="1963">
                  <a:moveTo>
                    <a:pt x="1249" y="1"/>
                  </a:moveTo>
                  <a:cubicBezTo>
                    <a:pt x="1077" y="1"/>
                    <a:pt x="950" y="90"/>
                    <a:pt x="990" y="327"/>
                  </a:cubicBezTo>
                  <a:cubicBezTo>
                    <a:pt x="1095" y="1152"/>
                    <a:pt x="461" y="1766"/>
                    <a:pt x="419" y="2506"/>
                  </a:cubicBezTo>
                  <a:cubicBezTo>
                    <a:pt x="1" y="2952"/>
                    <a:pt x="271" y="3205"/>
                    <a:pt x="637" y="3205"/>
                  </a:cubicBezTo>
                  <a:cubicBezTo>
                    <a:pt x="827" y="3205"/>
                    <a:pt x="1042" y="3137"/>
                    <a:pt x="1201" y="2992"/>
                  </a:cubicBezTo>
                  <a:cubicBezTo>
                    <a:pt x="1074" y="2315"/>
                    <a:pt x="1962" y="1892"/>
                    <a:pt x="1814" y="1216"/>
                  </a:cubicBezTo>
                  <a:cubicBezTo>
                    <a:pt x="1920" y="920"/>
                    <a:pt x="1920" y="581"/>
                    <a:pt x="1836" y="264"/>
                  </a:cubicBezTo>
                  <a:cubicBezTo>
                    <a:pt x="1700" y="117"/>
                    <a:pt x="1445" y="1"/>
                    <a:pt x="1249"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5" name="Google Shape;6945;p37"/>
            <p:cNvSpPr/>
            <p:nvPr/>
          </p:nvSpPr>
          <p:spPr>
            <a:xfrm>
              <a:off x="-3802900" y="3939125"/>
              <a:ext cx="50475" cy="79625"/>
            </a:xfrm>
            <a:custGeom>
              <a:rect b="b" l="l" r="r" t="t"/>
              <a:pathLst>
                <a:path extrusionOk="0" h="3185" w="2019">
                  <a:moveTo>
                    <a:pt x="1673" y="0"/>
                  </a:moveTo>
                  <a:cubicBezTo>
                    <a:pt x="1055" y="0"/>
                    <a:pt x="0" y="2467"/>
                    <a:pt x="51" y="2928"/>
                  </a:cubicBezTo>
                  <a:cubicBezTo>
                    <a:pt x="142" y="3110"/>
                    <a:pt x="295" y="3184"/>
                    <a:pt x="464" y="3184"/>
                  </a:cubicBezTo>
                  <a:cubicBezTo>
                    <a:pt x="845" y="3184"/>
                    <a:pt x="1306" y="2808"/>
                    <a:pt x="1320" y="2442"/>
                  </a:cubicBezTo>
                  <a:cubicBezTo>
                    <a:pt x="1045" y="1279"/>
                    <a:pt x="1532" y="1363"/>
                    <a:pt x="2018" y="475"/>
                  </a:cubicBezTo>
                  <a:cubicBezTo>
                    <a:pt x="1941" y="139"/>
                    <a:pt x="1819" y="0"/>
                    <a:pt x="1673"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6" name="Google Shape;6946;p37"/>
            <p:cNvSpPr/>
            <p:nvPr/>
          </p:nvSpPr>
          <p:spPr>
            <a:xfrm>
              <a:off x="-3005000" y="3965800"/>
              <a:ext cx="47250" cy="59700"/>
            </a:xfrm>
            <a:custGeom>
              <a:rect b="b" l="l" r="r" t="t"/>
              <a:pathLst>
                <a:path extrusionOk="0" h="2388" w="1890">
                  <a:moveTo>
                    <a:pt x="1361" y="0"/>
                  </a:moveTo>
                  <a:cubicBezTo>
                    <a:pt x="1150" y="275"/>
                    <a:pt x="790" y="169"/>
                    <a:pt x="473" y="233"/>
                  </a:cubicBezTo>
                  <a:cubicBezTo>
                    <a:pt x="156" y="444"/>
                    <a:pt x="790" y="719"/>
                    <a:pt x="431" y="952"/>
                  </a:cubicBezTo>
                  <a:cubicBezTo>
                    <a:pt x="152" y="1524"/>
                    <a:pt x="1" y="2388"/>
                    <a:pt x="504" y="2388"/>
                  </a:cubicBezTo>
                  <a:cubicBezTo>
                    <a:pt x="652" y="2388"/>
                    <a:pt x="855" y="2314"/>
                    <a:pt x="1128" y="2136"/>
                  </a:cubicBezTo>
                  <a:cubicBezTo>
                    <a:pt x="1403" y="1988"/>
                    <a:pt x="1361" y="1713"/>
                    <a:pt x="1361" y="1481"/>
                  </a:cubicBezTo>
                  <a:cubicBezTo>
                    <a:pt x="1361" y="952"/>
                    <a:pt x="1551" y="465"/>
                    <a:pt x="1890" y="64"/>
                  </a:cubicBezTo>
                  <a:lnTo>
                    <a:pt x="1361" y="0"/>
                  </a:ln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7" name="Google Shape;6947;p37"/>
            <p:cNvSpPr/>
            <p:nvPr/>
          </p:nvSpPr>
          <p:spPr>
            <a:xfrm>
              <a:off x="-4008900" y="4184075"/>
              <a:ext cx="73525" cy="117600"/>
            </a:xfrm>
            <a:custGeom>
              <a:rect b="b" l="l" r="r" t="t"/>
              <a:pathLst>
                <a:path extrusionOk="0" h="4704" w="2941">
                  <a:moveTo>
                    <a:pt x="2423" y="1"/>
                  </a:moveTo>
                  <a:cubicBezTo>
                    <a:pt x="2379" y="1"/>
                    <a:pt x="2336" y="17"/>
                    <a:pt x="2306" y="46"/>
                  </a:cubicBezTo>
                  <a:cubicBezTo>
                    <a:pt x="952" y="892"/>
                    <a:pt x="1968" y="1780"/>
                    <a:pt x="678" y="2478"/>
                  </a:cubicBezTo>
                  <a:cubicBezTo>
                    <a:pt x="635" y="2880"/>
                    <a:pt x="1" y="3113"/>
                    <a:pt x="255" y="3599"/>
                  </a:cubicBezTo>
                  <a:cubicBezTo>
                    <a:pt x="476" y="4142"/>
                    <a:pt x="639" y="4704"/>
                    <a:pt x="1454" y="4704"/>
                  </a:cubicBezTo>
                  <a:cubicBezTo>
                    <a:pt x="1496" y="4704"/>
                    <a:pt x="1541" y="4702"/>
                    <a:pt x="1587" y="4699"/>
                  </a:cubicBezTo>
                  <a:lnTo>
                    <a:pt x="1587" y="4424"/>
                  </a:lnTo>
                  <a:cubicBezTo>
                    <a:pt x="64" y="3536"/>
                    <a:pt x="2941" y="1632"/>
                    <a:pt x="2560" y="67"/>
                  </a:cubicBezTo>
                  <a:cubicBezTo>
                    <a:pt x="2526" y="22"/>
                    <a:pt x="2474" y="1"/>
                    <a:pt x="2423"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8" name="Google Shape;6948;p37"/>
            <p:cNvSpPr/>
            <p:nvPr/>
          </p:nvSpPr>
          <p:spPr>
            <a:xfrm>
              <a:off x="-4380075" y="4023725"/>
              <a:ext cx="58200" cy="77450"/>
            </a:xfrm>
            <a:custGeom>
              <a:rect b="b" l="l" r="r" t="t"/>
              <a:pathLst>
                <a:path extrusionOk="0" h="3098" w="2328">
                  <a:moveTo>
                    <a:pt x="1071" y="0"/>
                  </a:moveTo>
                  <a:cubicBezTo>
                    <a:pt x="1016" y="0"/>
                    <a:pt x="956" y="16"/>
                    <a:pt x="889" y="52"/>
                  </a:cubicBezTo>
                  <a:cubicBezTo>
                    <a:pt x="656" y="1046"/>
                    <a:pt x="64" y="2103"/>
                    <a:pt x="826" y="3097"/>
                  </a:cubicBezTo>
                  <a:cubicBezTo>
                    <a:pt x="2327" y="2378"/>
                    <a:pt x="1" y="2040"/>
                    <a:pt x="1566" y="1321"/>
                  </a:cubicBezTo>
                  <a:cubicBezTo>
                    <a:pt x="1585" y="1002"/>
                    <a:pt x="1504" y="0"/>
                    <a:pt x="1071"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9" name="Google Shape;6949;p37"/>
            <p:cNvSpPr/>
            <p:nvPr/>
          </p:nvSpPr>
          <p:spPr>
            <a:xfrm>
              <a:off x="-3150750" y="3819575"/>
              <a:ext cx="66650" cy="57425"/>
            </a:xfrm>
            <a:custGeom>
              <a:rect b="b" l="l" r="r" t="t"/>
              <a:pathLst>
                <a:path extrusionOk="0" h="2297" w="2666">
                  <a:moveTo>
                    <a:pt x="2411" y="0"/>
                  </a:moveTo>
                  <a:cubicBezTo>
                    <a:pt x="2247" y="0"/>
                    <a:pt x="2130" y="129"/>
                    <a:pt x="1988" y="224"/>
                  </a:cubicBezTo>
                  <a:cubicBezTo>
                    <a:pt x="1100" y="668"/>
                    <a:pt x="0" y="1281"/>
                    <a:pt x="1058" y="2296"/>
                  </a:cubicBezTo>
                  <a:cubicBezTo>
                    <a:pt x="1692" y="1831"/>
                    <a:pt x="2284" y="1366"/>
                    <a:pt x="2581" y="668"/>
                  </a:cubicBezTo>
                  <a:cubicBezTo>
                    <a:pt x="2644" y="477"/>
                    <a:pt x="2665" y="266"/>
                    <a:pt x="2602" y="54"/>
                  </a:cubicBezTo>
                  <a:cubicBezTo>
                    <a:pt x="2531" y="16"/>
                    <a:pt x="2468" y="0"/>
                    <a:pt x="2411"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0" name="Google Shape;6950;p37"/>
            <p:cNvSpPr/>
            <p:nvPr/>
          </p:nvSpPr>
          <p:spPr>
            <a:xfrm>
              <a:off x="-2983675" y="3995975"/>
              <a:ext cx="51325" cy="61325"/>
            </a:xfrm>
            <a:custGeom>
              <a:rect b="b" l="l" r="r" t="t"/>
              <a:pathLst>
                <a:path extrusionOk="0" h="2453" w="2053">
                  <a:moveTo>
                    <a:pt x="1471" y="1"/>
                  </a:moveTo>
                  <a:cubicBezTo>
                    <a:pt x="950" y="1"/>
                    <a:pt x="923" y="745"/>
                    <a:pt x="677" y="1183"/>
                  </a:cubicBezTo>
                  <a:cubicBezTo>
                    <a:pt x="466" y="1585"/>
                    <a:pt x="1" y="1923"/>
                    <a:pt x="318" y="2452"/>
                  </a:cubicBezTo>
                  <a:cubicBezTo>
                    <a:pt x="1291" y="2050"/>
                    <a:pt x="2052" y="1120"/>
                    <a:pt x="1862" y="104"/>
                  </a:cubicBezTo>
                  <a:cubicBezTo>
                    <a:pt x="1706" y="32"/>
                    <a:pt x="1578" y="1"/>
                    <a:pt x="1471"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1" name="Google Shape;6951;p37"/>
            <p:cNvSpPr/>
            <p:nvPr/>
          </p:nvSpPr>
          <p:spPr>
            <a:xfrm>
              <a:off x="-3342675" y="3981125"/>
              <a:ext cx="38075" cy="76700"/>
            </a:xfrm>
            <a:custGeom>
              <a:rect b="b" l="l" r="r" t="t"/>
              <a:pathLst>
                <a:path extrusionOk="0" h="3068" w="1523">
                  <a:moveTo>
                    <a:pt x="1502" y="1"/>
                  </a:moveTo>
                  <a:lnTo>
                    <a:pt x="1502" y="1"/>
                  </a:lnTo>
                  <a:cubicBezTo>
                    <a:pt x="529" y="64"/>
                    <a:pt x="0" y="2031"/>
                    <a:pt x="169" y="2898"/>
                  </a:cubicBezTo>
                  <a:cubicBezTo>
                    <a:pt x="127" y="3025"/>
                    <a:pt x="190" y="3067"/>
                    <a:pt x="338" y="3067"/>
                  </a:cubicBezTo>
                  <a:cubicBezTo>
                    <a:pt x="1100" y="2285"/>
                    <a:pt x="677" y="910"/>
                    <a:pt x="1523" y="64"/>
                  </a:cubicBezTo>
                  <a:cubicBezTo>
                    <a:pt x="1481" y="43"/>
                    <a:pt x="1481" y="22"/>
                    <a:pt x="1502"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2" name="Google Shape;6952;p37"/>
            <p:cNvSpPr/>
            <p:nvPr/>
          </p:nvSpPr>
          <p:spPr>
            <a:xfrm>
              <a:off x="-3610225" y="4065725"/>
              <a:ext cx="50250" cy="71925"/>
            </a:xfrm>
            <a:custGeom>
              <a:rect b="b" l="l" r="r" t="t"/>
              <a:pathLst>
                <a:path extrusionOk="0" h="2877" w="2010">
                  <a:moveTo>
                    <a:pt x="1608" y="0"/>
                  </a:moveTo>
                  <a:cubicBezTo>
                    <a:pt x="1100" y="0"/>
                    <a:pt x="931" y="360"/>
                    <a:pt x="656" y="614"/>
                  </a:cubicBezTo>
                  <a:cubicBezTo>
                    <a:pt x="910" y="931"/>
                    <a:pt x="720" y="1185"/>
                    <a:pt x="487" y="1439"/>
                  </a:cubicBezTo>
                  <a:cubicBezTo>
                    <a:pt x="487" y="1777"/>
                    <a:pt x="0" y="2010"/>
                    <a:pt x="106" y="2390"/>
                  </a:cubicBezTo>
                  <a:cubicBezTo>
                    <a:pt x="402" y="2496"/>
                    <a:pt x="656" y="2644"/>
                    <a:pt x="868" y="2877"/>
                  </a:cubicBezTo>
                  <a:cubicBezTo>
                    <a:pt x="1164" y="2750"/>
                    <a:pt x="910" y="2263"/>
                    <a:pt x="1396" y="2242"/>
                  </a:cubicBezTo>
                  <a:cubicBezTo>
                    <a:pt x="2010" y="2200"/>
                    <a:pt x="1967" y="1798"/>
                    <a:pt x="1967" y="1417"/>
                  </a:cubicBezTo>
                  <a:cubicBezTo>
                    <a:pt x="1896" y="1376"/>
                    <a:pt x="1836" y="1359"/>
                    <a:pt x="1783" y="1359"/>
                  </a:cubicBezTo>
                  <a:cubicBezTo>
                    <a:pt x="1565" y="1359"/>
                    <a:pt x="1461" y="1641"/>
                    <a:pt x="1206" y="1692"/>
                  </a:cubicBezTo>
                  <a:cubicBezTo>
                    <a:pt x="1375" y="1142"/>
                    <a:pt x="1925" y="487"/>
                    <a:pt x="1608"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3" name="Google Shape;6953;p37"/>
            <p:cNvSpPr/>
            <p:nvPr/>
          </p:nvSpPr>
          <p:spPr>
            <a:xfrm>
              <a:off x="-4320850" y="4008100"/>
              <a:ext cx="48425" cy="76925"/>
            </a:xfrm>
            <a:custGeom>
              <a:rect b="b" l="l" r="r" t="t"/>
              <a:pathLst>
                <a:path extrusionOk="0" h="3077" w="1937">
                  <a:moveTo>
                    <a:pt x="1058" y="0"/>
                  </a:moveTo>
                  <a:cubicBezTo>
                    <a:pt x="720" y="423"/>
                    <a:pt x="1" y="804"/>
                    <a:pt x="783" y="1417"/>
                  </a:cubicBezTo>
                  <a:cubicBezTo>
                    <a:pt x="149" y="1861"/>
                    <a:pt x="635" y="2559"/>
                    <a:pt x="318" y="3067"/>
                  </a:cubicBezTo>
                  <a:cubicBezTo>
                    <a:pt x="356" y="3074"/>
                    <a:pt x="390" y="3077"/>
                    <a:pt x="420" y="3077"/>
                  </a:cubicBezTo>
                  <a:cubicBezTo>
                    <a:pt x="951" y="3077"/>
                    <a:pt x="415" y="2082"/>
                    <a:pt x="995" y="1882"/>
                  </a:cubicBezTo>
                  <a:cubicBezTo>
                    <a:pt x="1936" y="1555"/>
                    <a:pt x="540" y="653"/>
                    <a:pt x="1504" y="653"/>
                  </a:cubicBezTo>
                  <a:cubicBezTo>
                    <a:pt x="1536" y="653"/>
                    <a:pt x="1571" y="654"/>
                    <a:pt x="1608" y="656"/>
                  </a:cubicBezTo>
                  <a:cubicBezTo>
                    <a:pt x="1418" y="465"/>
                    <a:pt x="1439" y="106"/>
                    <a:pt x="1058"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4" name="Google Shape;6954;p37"/>
            <p:cNvSpPr/>
            <p:nvPr/>
          </p:nvSpPr>
          <p:spPr>
            <a:xfrm>
              <a:off x="-3157100" y="3824600"/>
              <a:ext cx="60825" cy="59675"/>
            </a:xfrm>
            <a:custGeom>
              <a:rect b="b" l="l" r="r" t="t"/>
              <a:pathLst>
                <a:path extrusionOk="0" h="2387" w="2433">
                  <a:moveTo>
                    <a:pt x="1943" y="0"/>
                  </a:moveTo>
                  <a:cubicBezTo>
                    <a:pt x="1068" y="0"/>
                    <a:pt x="54" y="1187"/>
                    <a:pt x="1" y="1841"/>
                  </a:cubicBezTo>
                  <a:cubicBezTo>
                    <a:pt x="167" y="2091"/>
                    <a:pt x="543" y="2387"/>
                    <a:pt x="872" y="2387"/>
                  </a:cubicBezTo>
                  <a:cubicBezTo>
                    <a:pt x="1044" y="2387"/>
                    <a:pt x="1203" y="2306"/>
                    <a:pt x="1312" y="2095"/>
                  </a:cubicBezTo>
                  <a:cubicBezTo>
                    <a:pt x="635" y="805"/>
                    <a:pt x="1523" y="868"/>
                    <a:pt x="2433" y="149"/>
                  </a:cubicBezTo>
                  <a:cubicBezTo>
                    <a:pt x="2280" y="46"/>
                    <a:pt x="2114" y="0"/>
                    <a:pt x="1943"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5" name="Google Shape;6955;p37"/>
            <p:cNvSpPr/>
            <p:nvPr/>
          </p:nvSpPr>
          <p:spPr>
            <a:xfrm>
              <a:off x="-3810725" y="4004925"/>
              <a:ext cx="59875" cy="39200"/>
            </a:xfrm>
            <a:custGeom>
              <a:rect b="b" l="l" r="r" t="t"/>
              <a:pathLst>
                <a:path extrusionOk="0" h="1568" w="2395">
                  <a:moveTo>
                    <a:pt x="1443" y="0"/>
                  </a:moveTo>
                  <a:cubicBezTo>
                    <a:pt x="1231" y="275"/>
                    <a:pt x="851" y="360"/>
                    <a:pt x="534" y="487"/>
                  </a:cubicBezTo>
                  <a:cubicBezTo>
                    <a:pt x="0" y="917"/>
                    <a:pt x="1218" y="1567"/>
                    <a:pt x="1600" y="1567"/>
                  </a:cubicBezTo>
                  <a:cubicBezTo>
                    <a:pt x="1612" y="1567"/>
                    <a:pt x="1623" y="1567"/>
                    <a:pt x="1633" y="1565"/>
                  </a:cubicBezTo>
                  <a:cubicBezTo>
                    <a:pt x="851" y="867"/>
                    <a:pt x="2183" y="1079"/>
                    <a:pt x="2395" y="487"/>
                  </a:cubicBezTo>
                  <a:cubicBezTo>
                    <a:pt x="2099" y="296"/>
                    <a:pt x="1781" y="127"/>
                    <a:pt x="1443"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6" name="Google Shape;6956;p37"/>
            <p:cNvSpPr/>
            <p:nvPr/>
          </p:nvSpPr>
          <p:spPr>
            <a:xfrm>
              <a:off x="-4078925" y="4088975"/>
              <a:ext cx="62125" cy="43925"/>
            </a:xfrm>
            <a:custGeom>
              <a:rect b="b" l="l" r="r" t="t"/>
              <a:pathLst>
                <a:path extrusionOk="0" h="1757" w="2485">
                  <a:moveTo>
                    <a:pt x="2146" y="1"/>
                  </a:moveTo>
                  <a:cubicBezTo>
                    <a:pt x="1828" y="479"/>
                    <a:pt x="1977" y="1268"/>
                    <a:pt x="1519" y="1268"/>
                  </a:cubicBezTo>
                  <a:cubicBezTo>
                    <a:pt x="1369" y="1268"/>
                    <a:pt x="1154" y="1183"/>
                    <a:pt x="835" y="974"/>
                  </a:cubicBezTo>
                  <a:cubicBezTo>
                    <a:pt x="766" y="945"/>
                    <a:pt x="699" y="932"/>
                    <a:pt x="635" y="932"/>
                  </a:cubicBezTo>
                  <a:cubicBezTo>
                    <a:pt x="235" y="932"/>
                    <a:pt x="0" y="1444"/>
                    <a:pt x="475" y="1608"/>
                  </a:cubicBezTo>
                  <a:cubicBezTo>
                    <a:pt x="604" y="1685"/>
                    <a:pt x="742" y="1700"/>
                    <a:pt x="883" y="1700"/>
                  </a:cubicBezTo>
                  <a:cubicBezTo>
                    <a:pt x="970" y="1700"/>
                    <a:pt x="1058" y="1694"/>
                    <a:pt x="1144" y="1694"/>
                  </a:cubicBezTo>
                  <a:cubicBezTo>
                    <a:pt x="1264" y="1694"/>
                    <a:pt x="1381" y="1705"/>
                    <a:pt x="1491" y="1756"/>
                  </a:cubicBezTo>
                  <a:cubicBezTo>
                    <a:pt x="1871" y="1672"/>
                    <a:pt x="2336" y="1735"/>
                    <a:pt x="2485" y="1291"/>
                  </a:cubicBezTo>
                  <a:cubicBezTo>
                    <a:pt x="2210" y="910"/>
                    <a:pt x="2104" y="466"/>
                    <a:pt x="2146"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7" name="Google Shape;6957;p37"/>
            <p:cNvSpPr/>
            <p:nvPr/>
          </p:nvSpPr>
          <p:spPr>
            <a:xfrm>
              <a:off x="-4088725" y="4028700"/>
              <a:ext cx="30150" cy="60850"/>
            </a:xfrm>
            <a:custGeom>
              <a:rect b="b" l="l" r="r" t="t"/>
              <a:pathLst>
                <a:path extrusionOk="0" h="2434" w="1206">
                  <a:moveTo>
                    <a:pt x="677" y="1"/>
                  </a:moveTo>
                  <a:cubicBezTo>
                    <a:pt x="360" y="339"/>
                    <a:pt x="85" y="678"/>
                    <a:pt x="85" y="1143"/>
                  </a:cubicBezTo>
                  <a:cubicBezTo>
                    <a:pt x="0" y="1566"/>
                    <a:pt x="0" y="2010"/>
                    <a:pt x="106" y="2433"/>
                  </a:cubicBezTo>
                  <a:cubicBezTo>
                    <a:pt x="825" y="2433"/>
                    <a:pt x="614" y="1820"/>
                    <a:pt x="931" y="1524"/>
                  </a:cubicBezTo>
                  <a:cubicBezTo>
                    <a:pt x="1142" y="1101"/>
                    <a:pt x="1206" y="318"/>
                    <a:pt x="677"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8" name="Google Shape;6958;p37"/>
            <p:cNvSpPr/>
            <p:nvPr/>
          </p:nvSpPr>
          <p:spPr>
            <a:xfrm>
              <a:off x="-3951800" y="4181950"/>
              <a:ext cx="52900" cy="22325"/>
            </a:xfrm>
            <a:custGeom>
              <a:rect b="b" l="l" r="r" t="t"/>
              <a:pathLst>
                <a:path extrusionOk="0" h="893" w="2116">
                  <a:moveTo>
                    <a:pt x="1023" y="1"/>
                  </a:moveTo>
                  <a:cubicBezTo>
                    <a:pt x="742" y="1"/>
                    <a:pt x="403" y="46"/>
                    <a:pt x="1" y="131"/>
                  </a:cubicBezTo>
                  <a:lnTo>
                    <a:pt x="191" y="173"/>
                  </a:lnTo>
                  <a:cubicBezTo>
                    <a:pt x="237" y="826"/>
                    <a:pt x="871" y="891"/>
                    <a:pt x="1467" y="891"/>
                  </a:cubicBezTo>
                  <a:cubicBezTo>
                    <a:pt x="1614" y="891"/>
                    <a:pt x="1758" y="887"/>
                    <a:pt x="1891" y="887"/>
                  </a:cubicBezTo>
                  <a:cubicBezTo>
                    <a:pt x="1971" y="887"/>
                    <a:pt x="2047" y="888"/>
                    <a:pt x="2116" y="893"/>
                  </a:cubicBezTo>
                  <a:cubicBezTo>
                    <a:pt x="2056" y="275"/>
                    <a:pt x="1717" y="1"/>
                    <a:pt x="1023"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9" name="Google Shape;6959;p37"/>
            <p:cNvSpPr/>
            <p:nvPr/>
          </p:nvSpPr>
          <p:spPr>
            <a:xfrm>
              <a:off x="-4357850" y="4008175"/>
              <a:ext cx="34300" cy="48575"/>
            </a:xfrm>
            <a:custGeom>
              <a:rect b="b" l="l" r="r" t="t"/>
              <a:pathLst>
                <a:path extrusionOk="0" h="1943" w="1372">
                  <a:moveTo>
                    <a:pt x="628" y="0"/>
                  </a:moveTo>
                  <a:cubicBezTo>
                    <a:pt x="542" y="0"/>
                    <a:pt x="440" y="19"/>
                    <a:pt x="317" y="61"/>
                  </a:cubicBezTo>
                  <a:cubicBezTo>
                    <a:pt x="381" y="336"/>
                    <a:pt x="0" y="420"/>
                    <a:pt x="0" y="674"/>
                  </a:cubicBezTo>
                  <a:cubicBezTo>
                    <a:pt x="529" y="970"/>
                    <a:pt x="360" y="1541"/>
                    <a:pt x="677" y="1943"/>
                  </a:cubicBezTo>
                  <a:cubicBezTo>
                    <a:pt x="829" y="1431"/>
                    <a:pt x="1372" y="0"/>
                    <a:pt x="628"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0" name="Google Shape;6960;p37"/>
            <p:cNvSpPr/>
            <p:nvPr/>
          </p:nvSpPr>
          <p:spPr>
            <a:xfrm>
              <a:off x="-2967275" y="3970025"/>
              <a:ext cx="35450" cy="55550"/>
            </a:xfrm>
            <a:custGeom>
              <a:rect b="b" l="l" r="r" t="t"/>
              <a:pathLst>
                <a:path extrusionOk="0" h="2222" w="1418">
                  <a:moveTo>
                    <a:pt x="571" y="0"/>
                  </a:moveTo>
                  <a:cubicBezTo>
                    <a:pt x="402" y="741"/>
                    <a:pt x="0" y="1439"/>
                    <a:pt x="21" y="2221"/>
                  </a:cubicBezTo>
                  <a:cubicBezTo>
                    <a:pt x="508" y="1925"/>
                    <a:pt x="296" y="1121"/>
                    <a:pt x="1142" y="1100"/>
                  </a:cubicBezTo>
                  <a:cubicBezTo>
                    <a:pt x="1417" y="741"/>
                    <a:pt x="719" y="339"/>
                    <a:pt x="571"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1" name="Google Shape;6961;p37"/>
            <p:cNvSpPr/>
            <p:nvPr/>
          </p:nvSpPr>
          <p:spPr>
            <a:xfrm>
              <a:off x="-4085025" y="4065200"/>
              <a:ext cx="28575" cy="56600"/>
            </a:xfrm>
            <a:custGeom>
              <a:rect b="b" l="l" r="r" t="t"/>
              <a:pathLst>
                <a:path extrusionOk="0" h="2264" w="1143">
                  <a:moveTo>
                    <a:pt x="550" y="0"/>
                  </a:moveTo>
                  <a:lnTo>
                    <a:pt x="550" y="0"/>
                  </a:lnTo>
                  <a:cubicBezTo>
                    <a:pt x="169" y="233"/>
                    <a:pt x="571" y="783"/>
                    <a:pt x="21" y="952"/>
                  </a:cubicBezTo>
                  <a:lnTo>
                    <a:pt x="0" y="1565"/>
                  </a:lnTo>
                  <a:cubicBezTo>
                    <a:pt x="169" y="1798"/>
                    <a:pt x="21" y="2221"/>
                    <a:pt x="529" y="2263"/>
                  </a:cubicBezTo>
                  <a:cubicBezTo>
                    <a:pt x="677" y="2094"/>
                    <a:pt x="867" y="1988"/>
                    <a:pt x="1079" y="1946"/>
                  </a:cubicBezTo>
                  <a:cubicBezTo>
                    <a:pt x="1142" y="1502"/>
                    <a:pt x="656" y="1227"/>
                    <a:pt x="846" y="762"/>
                  </a:cubicBezTo>
                  <a:cubicBezTo>
                    <a:pt x="952" y="466"/>
                    <a:pt x="825" y="148"/>
                    <a:pt x="550"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2" name="Google Shape;6962;p37"/>
            <p:cNvSpPr/>
            <p:nvPr/>
          </p:nvSpPr>
          <p:spPr>
            <a:xfrm>
              <a:off x="-4325075" y="4084750"/>
              <a:ext cx="34400" cy="32650"/>
            </a:xfrm>
            <a:custGeom>
              <a:rect b="b" l="l" r="r" t="t"/>
              <a:pathLst>
                <a:path extrusionOk="0" h="1306" w="1376">
                  <a:moveTo>
                    <a:pt x="487" y="1"/>
                  </a:moveTo>
                  <a:cubicBezTo>
                    <a:pt x="0" y="360"/>
                    <a:pt x="127" y="826"/>
                    <a:pt x="127" y="1270"/>
                  </a:cubicBezTo>
                  <a:cubicBezTo>
                    <a:pt x="236" y="1294"/>
                    <a:pt x="335" y="1305"/>
                    <a:pt x="425" y="1305"/>
                  </a:cubicBezTo>
                  <a:cubicBezTo>
                    <a:pt x="961" y="1305"/>
                    <a:pt x="1176" y="904"/>
                    <a:pt x="1375" y="487"/>
                  </a:cubicBezTo>
                  <a:cubicBezTo>
                    <a:pt x="1352" y="459"/>
                    <a:pt x="1314" y="448"/>
                    <a:pt x="1265" y="448"/>
                  </a:cubicBezTo>
                  <a:cubicBezTo>
                    <a:pt x="1107" y="448"/>
                    <a:pt x="845" y="561"/>
                    <a:pt x="681" y="561"/>
                  </a:cubicBezTo>
                  <a:cubicBezTo>
                    <a:pt x="516" y="561"/>
                    <a:pt x="449" y="449"/>
                    <a:pt x="677"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3" name="Google Shape;6963;p37"/>
            <p:cNvSpPr/>
            <p:nvPr/>
          </p:nvSpPr>
          <p:spPr>
            <a:xfrm>
              <a:off x="-3991975" y="4205300"/>
              <a:ext cx="34925" cy="43875"/>
            </a:xfrm>
            <a:custGeom>
              <a:rect b="b" l="l" r="r" t="t"/>
              <a:pathLst>
                <a:path extrusionOk="0" h="1755" w="1397">
                  <a:moveTo>
                    <a:pt x="889" y="1"/>
                  </a:moveTo>
                  <a:lnTo>
                    <a:pt x="889" y="1"/>
                  </a:lnTo>
                  <a:cubicBezTo>
                    <a:pt x="339" y="445"/>
                    <a:pt x="360" y="1101"/>
                    <a:pt x="1" y="1629"/>
                  </a:cubicBezTo>
                  <a:cubicBezTo>
                    <a:pt x="115" y="1680"/>
                    <a:pt x="276" y="1754"/>
                    <a:pt x="395" y="1754"/>
                  </a:cubicBezTo>
                  <a:cubicBezTo>
                    <a:pt x="473" y="1754"/>
                    <a:pt x="534" y="1722"/>
                    <a:pt x="550" y="1629"/>
                  </a:cubicBezTo>
                  <a:cubicBezTo>
                    <a:pt x="698" y="1101"/>
                    <a:pt x="1396" y="635"/>
                    <a:pt x="889"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4" name="Google Shape;6964;p37"/>
            <p:cNvSpPr/>
            <p:nvPr/>
          </p:nvSpPr>
          <p:spPr>
            <a:xfrm>
              <a:off x="-3204675" y="3844175"/>
              <a:ext cx="54875" cy="40375"/>
            </a:xfrm>
            <a:custGeom>
              <a:rect b="b" l="l" r="r" t="t"/>
              <a:pathLst>
                <a:path extrusionOk="0" h="1615" w="2195">
                  <a:moveTo>
                    <a:pt x="613" y="1"/>
                  </a:moveTo>
                  <a:cubicBezTo>
                    <a:pt x="0" y="487"/>
                    <a:pt x="402" y="1291"/>
                    <a:pt x="994" y="1608"/>
                  </a:cubicBezTo>
                  <a:cubicBezTo>
                    <a:pt x="1029" y="1612"/>
                    <a:pt x="1069" y="1614"/>
                    <a:pt x="1112" y="1614"/>
                  </a:cubicBezTo>
                  <a:cubicBezTo>
                    <a:pt x="1511" y="1614"/>
                    <a:pt x="2194" y="1432"/>
                    <a:pt x="1946" y="974"/>
                  </a:cubicBezTo>
                  <a:lnTo>
                    <a:pt x="1946" y="974"/>
                  </a:lnTo>
                  <a:cubicBezTo>
                    <a:pt x="1906" y="977"/>
                    <a:pt x="1870" y="979"/>
                    <a:pt x="1837" y="979"/>
                  </a:cubicBezTo>
                  <a:cubicBezTo>
                    <a:pt x="1486" y="979"/>
                    <a:pt x="1508" y="777"/>
                    <a:pt x="1354" y="487"/>
                  </a:cubicBezTo>
                  <a:cubicBezTo>
                    <a:pt x="1350" y="487"/>
                    <a:pt x="1346" y="487"/>
                    <a:pt x="1342" y="487"/>
                  </a:cubicBezTo>
                  <a:cubicBezTo>
                    <a:pt x="1184" y="487"/>
                    <a:pt x="944" y="747"/>
                    <a:pt x="793" y="747"/>
                  </a:cubicBezTo>
                  <a:cubicBezTo>
                    <a:pt x="699" y="747"/>
                    <a:pt x="640" y="646"/>
                    <a:pt x="656" y="318"/>
                  </a:cubicBezTo>
                  <a:cubicBezTo>
                    <a:pt x="740" y="212"/>
                    <a:pt x="719" y="64"/>
                    <a:pt x="613"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5" name="Google Shape;6965;p37"/>
            <p:cNvSpPr/>
            <p:nvPr/>
          </p:nvSpPr>
          <p:spPr>
            <a:xfrm>
              <a:off x="-3765150" y="3931925"/>
              <a:ext cx="57125" cy="40775"/>
            </a:xfrm>
            <a:custGeom>
              <a:rect b="b" l="l" r="r" t="t"/>
              <a:pathLst>
                <a:path extrusionOk="0" h="1631" w="2285">
                  <a:moveTo>
                    <a:pt x="816" y="1"/>
                  </a:moveTo>
                  <a:cubicBezTo>
                    <a:pt x="620" y="1"/>
                    <a:pt x="419" y="151"/>
                    <a:pt x="217" y="151"/>
                  </a:cubicBezTo>
                  <a:cubicBezTo>
                    <a:pt x="208" y="151"/>
                    <a:pt x="200" y="150"/>
                    <a:pt x="191" y="150"/>
                  </a:cubicBezTo>
                  <a:lnTo>
                    <a:pt x="1" y="340"/>
                  </a:lnTo>
                  <a:cubicBezTo>
                    <a:pt x="233" y="361"/>
                    <a:pt x="381" y="467"/>
                    <a:pt x="381" y="678"/>
                  </a:cubicBezTo>
                  <a:cubicBezTo>
                    <a:pt x="762" y="932"/>
                    <a:pt x="1460" y="932"/>
                    <a:pt x="1418" y="1567"/>
                  </a:cubicBezTo>
                  <a:lnTo>
                    <a:pt x="1502" y="1630"/>
                  </a:lnTo>
                  <a:cubicBezTo>
                    <a:pt x="2285" y="1398"/>
                    <a:pt x="1968" y="552"/>
                    <a:pt x="1227" y="509"/>
                  </a:cubicBezTo>
                  <a:cubicBezTo>
                    <a:pt x="1201" y="510"/>
                    <a:pt x="1176" y="511"/>
                    <a:pt x="1153" y="511"/>
                  </a:cubicBezTo>
                  <a:cubicBezTo>
                    <a:pt x="691" y="511"/>
                    <a:pt x="1041" y="312"/>
                    <a:pt x="1122" y="171"/>
                  </a:cubicBezTo>
                  <a:cubicBezTo>
                    <a:pt x="1022" y="43"/>
                    <a:pt x="920" y="1"/>
                    <a:pt x="816"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6" name="Google Shape;6966;p37"/>
            <p:cNvSpPr/>
            <p:nvPr/>
          </p:nvSpPr>
          <p:spPr>
            <a:xfrm>
              <a:off x="-3173325" y="3868500"/>
              <a:ext cx="35275" cy="26000"/>
            </a:xfrm>
            <a:custGeom>
              <a:rect b="b" l="l" r="r" t="t"/>
              <a:pathLst>
                <a:path extrusionOk="0" h="1040" w="1411">
                  <a:moveTo>
                    <a:pt x="692" y="1"/>
                  </a:moveTo>
                  <a:lnTo>
                    <a:pt x="480" y="339"/>
                  </a:lnTo>
                  <a:cubicBezTo>
                    <a:pt x="0" y="769"/>
                    <a:pt x="320" y="1040"/>
                    <a:pt x="718" y="1040"/>
                  </a:cubicBezTo>
                  <a:cubicBezTo>
                    <a:pt x="987" y="1040"/>
                    <a:pt x="1292" y="916"/>
                    <a:pt x="1411" y="635"/>
                  </a:cubicBezTo>
                  <a:cubicBezTo>
                    <a:pt x="1178" y="424"/>
                    <a:pt x="1094" y="64"/>
                    <a:pt x="692"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7" name="Google Shape;6967;p37"/>
            <p:cNvSpPr/>
            <p:nvPr/>
          </p:nvSpPr>
          <p:spPr>
            <a:xfrm>
              <a:off x="-4071825" y="4019150"/>
              <a:ext cx="32825" cy="43025"/>
            </a:xfrm>
            <a:custGeom>
              <a:rect b="b" l="l" r="r" t="t"/>
              <a:pathLst>
                <a:path extrusionOk="0" h="1721" w="1313">
                  <a:moveTo>
                    <a:pt x="404" y="0"/>
                  </a:moveTo>
                  <a:cubicBezTo>
                    <a:pt x="235" y="0"/>
                    <a:pt x="139" y="262"/>
                    <a:pt x="1" y="383"/>
                  </a:cubicBezTo>
                  <a:cubicBezTo>
                    <a:pt x="382" y="785"/>
                    <a:pt x="128" y="1250"/>
                    <a:pt x="191" y="1673"/>
                  </a:cubicBezTo>
                  <a:cubicBezTo>
                    <a:pt x="247" y="1706"/>
                    <a:pt x="302" y="1721"/>
                    <a:pt x="354" y="1721"/>
                  </a:cubicBezTo>
                  <a:cubicBezTo>
                    <a:pt x="602" y="1721"/>
                    <a:pt x="781" y="1396"/>
                    <a:pt x="572" y="1187"/>
                  </a:cubicBezTo>
                  <a:cubicBezTo>
                    <a:pt x="509" y="891"/>
                    <a:pt x="318" y="637"/>
                    <a:pt x="784" y="341"/>
                  </a:cubicBezTo>
                  <a:cubicBezTo>
                    <a:pt x="1312" y="2"/>
                    <a:pt x="635" y="150"/>
                    <a:pt x="530" y="45"/>
                  </a:cubicBezTo>
                  <a:cubicBezTo>
                    <a:pt x="483" y="14"/>
                    <a:pt x="442" y="0"/>
                    <a:pt x="404"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8" name="Google Shape;6968;p37"/>
            <p:cNvSpPr/>
            <p:nvPr/>
          </p:nvSpPr>
          <p:spPr>
            <a:xfrm>
              <a:off x="-3573650" y="4061225"/>
              <a:ext cx="36950" cy="23575"/>
            </a:xfrm>
            <a:custGeom>
              <a:rect b="b" l="l" r="r" t="t"/>
              <a:pathLst>
                <a:path extrusionOk="0" h="943" w="1478">
                  <a:moveTo>
                    <a:pt x="790" y="0"/>
                  </a:moveTo>
                  <a:cubicBezTo>
                    <a:pt x="570" y="0"/>
                    <a:pt x="347" y="59"/>
                    <a:pt x="145" y="180"/>
                  </a:cubicBezTo>
                  <a:lnTo>
                    <a:pt x="145" y="477"/>
                  </a:lnTo>
                  <a:cubicBezTo>
                    <a:pt x="1" y="791"/>
                    <a:pt x="262" y="943"/>
                    <a:pt x="547" y="943"/>
                  </a:cubicBezTo>
                  <a:cubicBezTo>
                    <a:pt x="723" y="943"/>
                    <a:pt x="907" y="885"/>
                    <a:pt x="1012" y="773"/>
                  </a:cubicBezTo>
                  <a:cubicBezTo>
                    <a:pt x="1181" y="603"/>
                    <a:pt x="1097" y="265"/>
                    <a:pt x="1477" y="265"/>
                  </a:cubicBezTo>
                  <a:lnTo>
                    <a:pt x="1477" y="202"/>
                  </a:lnTo>
                  <a:cubicBezTo>
                    <a:pt x="1268" y="69"/>
                    <a:pt x="1030" y="0"/>
                    <a:pt x="790"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9" name="Google Shape;6969;p37"/>
            <p:cNvSpPr/>
            <p:nvPr/>
          </p:nvSpPr>
          <p:spPr>
            <a:xfrm>
              <a:off x="-3119550" y="3796875"/>
              <a:ext cx="38625" cy="31475"/>
            </a:xfrm>
            <a:custGeom>
              <a:rect b="b" l="l" r="r" t="t"/>
              <a:pathLst>
                <a:path extrusionOk="0" h="1259" w="1545">
                  <a:moveTo>
                    <a:pt x="1054" y="1"/>
                  </a:moveTo>
                  <a:cubicBezTo>
                    <a:pt x="988" y="1"/>
                    <a:pt x="907" y="51"/>
                    <a:pt x="804" y="180"/>
                  </a:cubicBezTo>
                  <a:cubicBezTo>
                    <a:pt x="846" y="730"/>
                    <a:pt x="21" y="772"/>
                    <a:pt x="0" y="1258"/>
                  </a:cubicBezTo>
                  <a:lnTo>
                    <a:pt x="931" y="1258"/>
                  </a:lnTo>
                  <a:cubicBezTo>
                    <a:pt x="1163" y="1047"/>
                    <a:pt x="1544" y="814"/>
                    <a:pt x="1333" y="455"/>
                  </a:cubicBezTo>
                  <a:cubicBezTo>
                    <a:pt x="1274" y="264"/>
                    <a:pt x="1205" y="1"/>
                    <a:pt x="1054"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0" name="Google Shape;6970;p37"/>
            <p:cNvSpPr/>
            <p:nvPr/>
          </p:nvSpPr>
          <p:spPr>
            <a:xfrm>
              <a:off x="-3121150" y="3788200"/>
              <a:ext cx="29100" cy="17975"/>
            </a:xfrm>
            <a:custGeom>
              <a:rect b="b" l="l" r="r" t="t"/>
              <a:pathLst>
                <a:path extrusionOk="0" h="719" w="1164">
                  <a:moveTo>
                    <a:pt x="238" y="0"/>
                  </a:moveTo>
                  <a:cubicBezTo>
                    <a:pt x="161" y="0"/>
                    <a:pt x="83" y="11"/>
                    <a:pt x="1" y="40"/>
                  </a:cubicBezTo>
                  <a:cubicBezTo>
                    <a:pt x="24" y="523"/>
                    <a:pt x="190" y="718"/>
                    <a:pt x="432" y="718"/>
                  </a:cubicBezTo>
                  <a:cubicBezTo>
                    <a:pt x="636" y="718"/>
                    <a:pt x="893" y="580"/>
                    <a:pt x="1164" y="358"/>
                  </a:cubicBezTo>
                  <a:cubicBezTo>
                    <a:pt x="1122" y="294"/>
                    <a:pt x="1058" y="210"/>
                    <a:pt x="995" y="146"/>
                  </a:cubicBezTo>
                  <a:cubicBezTo>
                    <a:pt x="734" y="130"/>
                    <a:pt x="498" y="0"/>
                    <a:pt x="238"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1" name="Google Shape;6971;p37"/>
            <p:cNvSpPr/>
            <p:nvPr/>
          </p:nvSpPr>
          <p:spPr>
            <a:xfrm>
              <a:off x="-2999525" y="3965350"/>
              <a:ext cx="28575" cy="11425"/>
            </a:xfrm>
            <a:custGeom>
              <a:rect b="b" l="l" r="r" t="t"/>
              <a:pathLst>
                <a:path extrusionOk="0" h="457" w="1143">
                  <a:moveTo>
                    <a:pt x="911" y="0"/>
                  </a:moveTo>
                  <a:cubicBezTo>
                    <a:pt x="588" y="0"/>
                    <a:pt x="273" y="105"/>
                    <a:pt x="0" y="293"/>
                  </a:cubicBezTo>
                  <a:cubicBezTo>
                    <a:pt x="25" y="343"/>
                    <a:pt x="71" y="363"/>
                    <a:pt x="118" y="363"/>
                  </a:cubicBezTo>
                  <a:cubicBezTo>
                    <a:pt x="152" y="363"/>
                    <a:pt x="185" y="353"/>
                    <a:pt x="212" y="335"/>
                  </a:cubicBezTo>
                  <a:cubicBezTo>
                    <a:pt x="219" y="335"/>
                    <a:pt x="227" y="335"/>
                    <a:pt x="235" y="335"/>
                  </a:cubicBezTo>
                  <a:cubicBezTo>
                    <a:pt x="417" y="335"/>
                    <a:pt x="658" y="457"/>
                    <a:pt x="846" y="457"/>
                  </a:cubicBezTo>
                  <a:cubicBezTo>
                    <a:pt x="1009" y="457"/>
                    <a:pt x="1132" y="364"/>
                    <a:pt x="1142" y="18"/>
                  </a:cubicBezTo>
                  <a:cubicBezTo>
                    <a:pt x="1065" y="6"/>
                    <a:pt x="988" y="0"/>
                    <a:pt x="911"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2" name="Google Shape;6972;p37"/>
            <p:cNvSpPr/>
            <p:nvPr/>
          </p:nvSpPr>
          <p:spPr>
            <a:xfrm>
              <a:off x="-3600175" y="4081050"/>
              <a:ext cx="22225" cy="20650"/>
            </a:xfrm>
            <a:custGeom>
              <a:rect b="b" l="l" r="r" t="t"/>
              <a:pathLst>
                <a:path extrusionOk="0" h="826" w="889">
                  <a:moveTo>
                    <a:pt x="254" y="1"/>
                  </a:moveTo>
                  <a:lnTo>
                    <a:pt x="64" y="170"/>
                  </a:lnTo>
                  <a:cubicBezTo>
                    <a:pt x="296" y="381"/>
                    <a:pt x="0" y="614"/>
                    <a:pt x="85" y="826"/>
                  </a:cubicBezTo>
                  <a:cubicBezTo>
                    <a:pt x="592" y="614"/>
                    <a:pt x="889" y="381"/>
                    <a:pt x="254"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3" name="Google Shape;6973;p37"/>
            <p:cNvSpPr/>
            <p:nvPr/>
          </p:nvSpPr>
          <p:spPr>
            <a:xfrm>
              <a:off x="-3189350" y="3836775"/>
              <a:ext cx="16950" cy="15825"/>
            </a:xfrm>
            <a:custGeom>
              <a:rect b="b" l="l" r="r" t="t"/>
              <a:pathLst>
                <a:path extrusionOk="0" h="633" w="678">
                  <a:moveTo>
                    <a:pt x="64" y="1"/>
                  </a:moveTo>
                  <a:cubicBezTo>
                    <a:pt x="0" y="191"/>
                    <a:pt x="0" y="403"/>
                    <a:pt x="43" y="614"/>
                  </a:cubicBezTo>
                  <a:cubicBezTo>
                    <a:pt x="111" y="627"/>
                    <a:pt x="171" y="633"/>
                    <a:pt x="223" y="633"/>
                  </a:cubicBezTo>
                  <a:cubicBezTo>
                    <a:pt x="678" y="633"/>
                    <a:pt x="482" y="172"/>
                    <a:pt x="64"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4" name="Google Shape;6974;p37"/>
            <p:cNvSpPr/>
            <p:nvPr/>
          </p:nvSpPr>
          <p:spPr>
            <a:xfrm>
              <a:off x="-3179825" y="3876975"/>
              <a:ext cx="18525" cy="14300"/>
            </a:xfrm>
            <a:custGeom>
              <a:rect b="b" l="l" r="r" t="t"/>
              <a:pathLst>
                <a:path extrusionOk="0" h="572" w="741">
                  <a:moveTo>
                    <a:pt x="740" y="0"/>
                  </a:moveTo>
                  <a:lnTo>
                    <a:pt x="0" y="296"/>
                  </a:lnTo>
                  <a:lnTo>
                    <a:pt x="550" y="571"/>
                  </a:lnTo>
                  <a:lnTo>
                    <a:pt x="740" y="0"/>
                  </a:ln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5" name="Google Shape;6975;p37"/>
            <p:cNvSpPr/>
            <p:nvPr/>
          </p:nvSpPr>
          <p:spPr>
            <a:xfrm>
              <a:off x="-3004300" y="3973200"/>
              <a:ext cx="24350" cy="16400"/>
            </a:xfrm>
            <a:custGeom>
              <a:rect b="b" l="l" r="r" t="t"/>
              <a:pathLst>
                <a:path extrusionOk="0" h="656" w="974">
                  <a:moveTo>
                    <a:pt x="191" y="0"/>
                  </a:moveTo>
                  <a:lnTo>
                    <a:pt x="1" y="148"/>
                  </a:lnTo>
                  <a:cubicBezTo>
                    <a:pt x="233" y="212"/>
                    <a:pt x="403" y="423"/>
                    <a:pt x="403" y="656"/>
                  </a:cubicBezTo>
                  <a:cubicBezTo>
                    <a:pt x="974" y="444"/>
                    <a:pt x="487" y="233"/>
                    <a:pt x="403" y="21"/>
                  </a:cubicBezTo>
                  <a:lnTo>
                    <a:pt x="191" y="0"/>
                  </a:ln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6" name="Google Shape;6976;p37"/>
            <p:cNvSpPr/>
            <p:nvPr/>
          </p:nvSpPr>
          <p:spPr>
            <a:xfrm>
              <a:off x="-3762725" y="3972975"/>
              <a:ext cx="35150" cy="44200"/>
            </a:xfrm>
            <a:custGeom>
              <a:rect b="b" l="l" r="r" t="t"/>
              <a:pathLst>
                <a:path extrusionOk="0" h="1768" w="1406">
                  <a:moveTo>
                    <a:pt x="1321" y="1"/>
                  </a:moveTo>
                  <a:cubicBezTo>
                    <a:pt x="722" y="1"/>
                    <a:pt x="1" y="1240"/>
                    <a:pt x="263" y="1765"/>
                  </a:cubicBezTo>
                  <a:lnTo>
                    <a:pt x="475" y="1765"/>
                  </a:lnTo>
                  <a:cubicBezTo>
                    <a:pt x="513" y="1767"/>
                    <a:pt x="551" y="1768"/>
                    <a:pt x="588" y="1768"/>
                  </a:cubicBezTo>
                  <a:cubicBezTo>
                    <a:pt x="962" y="1768"/>
                    <a:pt x="1269" y="1661"/>
                    <a:pt x="1173" y="1257"/>
                  </a:cubicBezTo>
                  <a:cubicBezTo>
                    <a:pt x="1067" y="792"/>
                    <a:pt x="1321" y="411"/>
                    <a:pt x="1405" y="9"/>
                  </a:cubicBezTo>
                  <a:cubicBezTo>
                    <a:pt x="1378" y="4"/>
                    <a:pt x="1350" y="1"/>
                    <a:pt x="1321"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7" name="Google Shape;6977;p37"/>
            <p:cNvSpPr/>
            <p:nvPr/>
          </p:nvSpPr>
          <p:spPr>
            <a:xfrm>
              <a:off x="-3483325" y="3859600"/>
              <a:ext cx="74575" cy="68050"/>
            </a:xfrm>
            <a:custGeom>
              <a:rect b="b" l="l" r="r" t="t"/>
              <a:pathLst>
                <a:path extrusionOk="0" h="2722" w="2983">
                  <a:moveTo>
                    <a:pt x="1470" y="1"/>
                  </a:moveTo>
                  <a:cubicBezTo>
                    <a:pt x="1384" y="1"/>
                    <a:pt x="1289" y="13"/>
                    <a:pt x="1185" y="40"/>
                  </a:cubicBezTo>
                  <a:cubicBezTo>
                    <a:pt x="275" y="166"/>
                    <a:pt x="487" y="1287"/>
                    <a:pt x="233" y="1879"/>
                  </a:cubicBezTo>
                  <a:cubicBezTo>
                    <a:pt x="85" y="2133"/>
                    <a:pt x="0" y="2345"/>
                    <a:pt x="296" y="2514"/>
                  </a:cubicBezTo>
                  <a:cubicBezTo>
                    <a:pt x="460" y="2664"/>
                    <a:pt x="635" y="2722"/>
                    <a:pt x="814" y="2722"/>
                  </a:cubicBezTo>
                  <a:cubicBezTo>
                    <a:pt x="1189" y="2722"/>
                    <a:pt x="1581" y="2468"/>
                    <a:pt x="1925" y="2281"/>
                  </a:cubicBezTo>
                  <a:cubicBezTo>
                    <a:pt x="2115" y="1774"/>
                    <a:pt x="2982" y="1308"/>
                    <a:pt x="2496" y="759"/>
                  </a:cubicBezTo>
                  <a:cubicBezTo>
                    <a:pt x="2223" y="450"/>
                    <a:pt x="1998" y="1"/>
                    <a:pt x="1470"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8" name="Google Shape;6978;p37"/>
            <p:cNvSpPr/>
            <p:nvPr/>
          </p:nvSpPr>
          <p:spPr>
            <a:xfrm>
              <a:off x="-3453725" y="3856025"/>
              <a:ext cx="45500" cy="60625"/>
            </a:xfrm>
            <a:custGeom>
              <a:rect b="b" l="l" r="r" t="t"/>
              <a:pathLst>
                <a:path extrusionOk="0" h="2425" w="1820">
                  <a:moveTo>
                    <a:pt x="576" y="1"/>
                  </a:moveTo>
                  <a:cubicBezTo>
                    <a:pt x="396" y="1"/>
                    <a:pt x="203" y="55"/>
                    <a:pt x="1" y="183"/>
                  </a:cubicBezTo>
                  <a:cubicBezTo>
                    <a:pt x="1671" y="754"/>
                    <a:pt x="1037" y="1219"/>
                    <a:pt x="741" y="2424"/>
                  </a:cubicBezTo>
                  <a:lnTo>
                    <a:pt x="1100" y="2276"/>
                  </a:lnTo>
                  <a:cubicBezTo>
                    <a:pt x="1227" y="1769"/>
                    <a:pt x="1820" y="1409"/>
                    <a:pt x="1671" y="817"/>
                  </a:cubicBezTo>
                  <a:cubicBezTo>
                    <a:pt x="1441" y="387"/>
                    <a:pt x="1054" y="1"/>
                    <a:pt x="576"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9" name="Google Shape;6979;p37"/>
            <p:cNvSpPr/>
            <p:nvPr/>
          </p:nvSpPr>
          <p:spPr>
            <a:xfrm>
              <a:off x="-3974525" y="4186275"/>
              <a:ext cx="75625" cy="86200"/>
            </a:xfrm>
            <a:custGeom>
              <a:rect b="b" l="l" r="r" t="t"/>
              <a:pathLst>
                <a:path extrusionOk="0" h="3448" w="3025">
                  <a:moveTo>
                    <a:pt x="1100" y="0"/>
                  </a:moveTo>
                  <a:lnTo>
                    <a:pt x="0" y="2708"/>
                  </a:lnTo>
                  <a:cubicBezTo>
                    <a:pt x="297" y="2919"/>
                    <a:pt x="381" y="3427"/>
                    <a:pt x="762" y="3448"/>
                  </a:cubicBezTo>
                  <a:cubicBezTo>
                    <a:pt x="804" y="3440"/>
                    <a:pt x="850" y="3438"/>
                    <a:pt x="898" y="3438"/>
                  </a:cubicBezTo>
                  <a:cubicBezTo>
                    <a:pt x="961" y="3438"/>
                    <a:pt x="1028" y="3442"/>
                    <a:pt x="1090" y="3442"/>
                  </a:cubicBezTo>
                  <a:cubicBezTo>
                    <a:pt x="1248" y="3442"/>
                    <a:pt x="1384" y="3419"/>
                    <a:pt x="1396" y="3257"/>
                  </a:cubicBezTo>
                  <a:cubicBezTo>
                    <a:pt x="1460" y="2644"/>
                    <a:pt x="2031" y="2221"/>
                    <a:pt x="2115" y="1650"/>
                  </a:cubicBezTo>
                  <a:cubicBezTo>
                    <a:pt x="2158" y="1143"/>
                    <a:pt x="2560" y="868"/>
                    <a:pt x="3025" y="720"/>
                  </a:cubicBezTo>
                  <a:cubicBezTo>
                    <a:pt x="2475" y="297"/>
                    <a:pt x="1481" y="741"/>
                    <a:pt x="1100"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0" name="Google Shape;6980;p37"/>
            <p:cNvSpPr/>
            <p:nvPr/>
          </p:nvSpPr>
          <p:spPr>
            <a:xfrm>
              <a:off x="-3962900" y="4206375"/>
              <a:ext cx="58725" cy="72450"/>
            </a:xfrm>
            <a:custGeom>
              <a:rect b="b" l="l" r="r" t="t"/>
              <a:pathLst>
                <a:path extrusionOk="0" h="2898" w="2349">
                  <a:moveTo>
                    <a:pt x="2348" y="0"/>
                  </a:moveTo>
                  <a:cubicBezTo>
                    <a:pt x="1989" y="21"/>
                    <a:pt x="1524" y="127"/>
                    <a:pt x="1524" y="381"/>
                  </a:cubicBezTo>
                  <a:cubicBezTo>
                    <a:pt x="1502" y="1036"/>
                    <a:pt x="952" y="1502"/>
                    <a:pt x="868" y="2094"/>
                  </a:cubicBezTo>
                  <a:cubicBezTo>
                    <a:pt x="804" y="2559"/>
                    <a:pt x="487" y="2559"/>
                    <a:pt x="107" y="2559"/>
                  </a:cubicBezTo>
                  <a:cubicBezTo>
                    <a:pt x="1" y="2644"/>
                    <a:pt x="1" y="2813"/>
                    <a:pt x="107" y="2898"/>
                  </a:cubicBezTo>
                  <a:cubicBezTo>
                    <a:pt x="1545" y="2665"/>
                    <a:pt x="1460" y="931"/>
                    <a:pt x="2348"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1" name="Google Shape;6981;p37"/>
            <p:cNvSpPr/>
            <p:nvPr/>
          </p:nvSpPr>
          <p:spPr>
            <a:xfrm>
              <a:off x="-3991450" y="4269825"/>
              <a:ext cx="32800" cy="24875"/>
            </a:xfrm>
            <a:custGeom>
              <a:rect b="b" l="l" r="r" t="t"/>
              <a:pathLst>
                <a:path extrusionOk="0" h="995" w="1312">
                  <a:moveTo>
                    <a:pt x="318" y="0"/>
                  </a:moveTo>
                  <a:lnTo>
                    <a:pt x="318" y="0"/>
                  </a:lnTo>
                  <a:cubicBezTo>
                    <a:pt x="1" y="550"/>
                    <a:pt x="22" y="952"/>
                    <a:pt x="889" y="994"/>
                  </a:cubicBezTo>
                  <a:cubicBezTo>
                    <a:pt x="1164" y="761"/>
                    <a:pt x="1312" y="381"/>
                    <a:pt x="1249" y="21"/>
                  </a:cubicBezTo>
                  <a:cubicBezTo>
                    <a:pt x="1216" y="10"/>
                    <a:pt x="1184" y="4"/>
                    <a:pt x="1155" y="4"/>
                  </a:cubicBezTo>
                  <a:cubicBezTo>
                    <a:pt x="961" y="4"/>
                    <a:pt x="833" y="223"/>
                    <a:pt x="651" y="223"/>
                  </a:cubicBezTo>
                  <a:cubicBezTo>
                    <a:pt x="559" y="223"/>
                    <a:pt x="453" y="167"/>
                    <a:pt x="318"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2" name="Google Shape;6982;p37"/>
            <p:cNvSpPr/>
            <p:nvPr/>
          </p:nvSpPr>
          <p:spPr>
            <a:xfrm>
              <a:off x="-4071275" y="4031525"/>
              <a:ext cx="44950" cy="80100"/>
            </a:xfrm>
            <a:custGeom>
              <a:rect b="b" l="l" r="r" t="t"/>
              <a:pathLst>
                <a:path extrusionOk="0" h="3204" w="1798">
                  <a:moveTo>
                    <a:pt x="1334" y="0"/>
                  </a:moveTo>
                  <a:cubicBezTo>
                    <a:pt x="978" y="0"/>
                    <a:pt x="695" y="384"/>
                    <a:pt x="550" y="692"/>
                  </a:cubicBezTo>
                  <a:cubicBezTo>
                    <a:pt x="550" y="882"/>
                    <a:pt x="592" y="1072"/>
                    <a:pt x="360" y="1178"/>
                  </a:cubicBezTo>
                  <a:cubicBezTo>
                    <a:pt x="254" y="1834"/>
                    <a:pt x="0" y="2510"/>
                    <a:pt x="529" y="3103"/>
                  </a:cubicBezTo>
                  <a:cubicBezTo>
                    <a:pt x="686" y="3173"/>
                    <a:pt x="806" y="3204"/>
                    <a:pt x="900" y="3204"/>
                  </a:cubicBezTo>
                  <a:cubicBezTo>
                    <a:pt x="1148" y="3204"/>
                    <a:pt x="1214" y="2986"/>
                    <a:pt x="1290" y="2680"/>
                  </a:cubicBezTo>
                  <a:cubicBezTo>
                    <a:pt x="1459" y="1982"/>
                    <a:pt x="1227" y="1263"/>
                    <a:pt x="1523" y="586"/>
                  </a:cubicBezTo>
                  <a:cubicBezTo>
                    <a:pt x="1629" y="396"/>
                    <a:pt x="1798" y="142"/>
                    <a:pt x="1523" y="36"/>
                  </a:cubicBezTo>
                  <a:cubicBezTo>
                    <a:pt x="1458" y="11"/>
                    <a:pt x="1395" y="0"/>
                    <a:pt x="1334"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3" name="Google Shape;6983;p37"/>
            <p:cNvSpPr/>
            <p:nvPr/>
          </p:nvSpPr>
          <p:spPr>
            <a:xfrm>
              <a:off x="-3599125" y="4067300"/>
              <a:ext cx="62425" cy="50775"/>
            </a:xfrm>
            <a:custGeom>
              <a:rect b="b" l="l" r="r" t="t"/>
              <a:pathLst>
                <a:path extrusionOk="0" h="2031" w="2497">
                  <a:moveTo>
                    <a:pt x="2340" y="0"/>
                  </a:moveTo>
                  <a:cubicBezTo>
                    <a:pt x="2001" y="0"/>
                    <a:pt x="1837" y="600"/>
                    <a:pt x="1564" y="600"/>
                  </a:cubicBezTo>
                  <a:cubicBezTo>
                    <a:pt x="1454" y="600"/>
                    <a:pt x="1327" y="504"/>
                    <a:pt x="1164" y="234"/>
                  </a:cubicBezTo>
                  <a:cubicBezTo>
                    <a:pt x="931" y="403"/>
                    <a:pt x="804" y="656"/>
                    <a:pt x="825" y="931"/>
                  </a:cubicBezTo>
                  <a:cubicBezTo>
                    <a:pt x="931" y="1354"/>
                    <a:pt x="1" y="1608"/>
                    <a:pt x="529" y="1925"/>
                  </a:cubicBezTo>
                  <a:cubicBezTo>
                    <a:pt x="645" y="2000"/>
                    <a:pt x="734" y="2030"/>
                    <a:pt x="807" y="2030"/>
                  </a:cubicBezTo>
                  <a:cubicBezTo>
                    <a:pt x="1142" y="2030"/>
                    <a:pt x="1106" y="1375"/>
                    <a:pt x="1507" y="1375"/>
                  </a:cubicBezTo>
                  <a:cubicBezTo>
                    <a:pt x="1513" y="1375"/>
                    <a:pt x="1518" y="1375"/>
                    <a:pt x="1523" y="1376"/>
                  </a:cubicBezTo>
                  <a:cubicBezTo>
                    <a:pt x="2496" y="1249"/>
                    <a:pt x="2094" y="445"/>
                    <a:pt x="2454" y="22"/>
                  </a:cubicBezTo>
                  <a:cubicBezTo>
                    <a:pt x="2414" y="7"/>
                    <a:pt x="2376" y="0"/>
                    <a:pt x="2340"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4" name="Google Shape;6984;p37"/>
            <p:cNvSpPr/>
            <p:nvPr/>
          </p:nvSpPr>
          <p:spPr>
            <a:xfrm>
              <a:off x="-3631375" y="4122275"/>
              <a:ext cx="43625" cy="29450"/>
            </a:xfrm>
            <a:custGeom>
              <a:rect b="b" l="l" r="r" t="t"/>
              <a:pathLst>
                <a:path extrusionOk="0" h="1178" w="1745">
                  <a:moveTo>
                    <a:pt x="1407" y="1"/>
                  </a:moveTo>
                  <a:cubicBezTo>
                    <a:pt x="1295" y="1"/>
                    <a:pt x="1147" y="40"/>
                    <a:pt x="952" y="128"/>
                  </a:cubicBezTo>
                  <a:cubicBezTo>
                    <a:pt x="656" y="382"/>
                    <a:pt x="0" y="382"/>
                    <a:pt x="318" y="911"/>
                  </a:cubicBezTo>
                  <a:cubicBezTo>
                    <a:pt x="445" y="1102"/>
                    <a:pt x="608" y="1177"/>
                    <a:pt x="781" y="1177"/>
                  </a:cubicBezTo>
                  <a:cubicBezTo>
                    <a:pt x="1123" y="1177"/>
                    <a:pt x="1503" y="882"/>
                    <a:pt x="1714" y="615"/>
                  </a:cubicBezTo>
                  <a:cubicBezTo>
                    <a:pt x="1744" y="264"/>
                    <a:pt x="1698" y="1"/>
                    <a:pt x="1407"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5" name="Google Shape;6985;p37"/>
            <p:cNvSpPr/>
            <p:nvPr/>
          </p:nvSpPr>
          <p:spPr>
            <a:xfrm>
              <a:off x="-3177200" y="3788150"/>
              <a:ext cx="89400" cy="85675"/>
            </a:xfrm>
            <a:custGeom>
              <a:rect b="b" l="l" r="r" t="t"/>
              <a:pathLst>
                <a:path extrusionOk="0" h="3427" w="3576">
                  <a:moveTo>
                    <a:pt x="2116" y="0"/>
                  </a:moveTo>
                  <a:cubicBezTo>
                    <a:pt x="2264" y="1058"/>
                    <a:pt x="783" y="317"/>
                    <a:pt x="255" y="2728"/>
                  </a:cubicBezTo>
                  <a:cubicBezTo>
                    <a:pt x="318" y="2961"/>
                    <a:pt x="1" y="3151"/>
                    <a:pt x="149" y="3426"/>
                  </a:cubicBezTo>
                  <a:cubicBezTo>
                    <a:pt x="1143" y="3257"/>
                    <a:pt x="1608" y="2242"/>
                    <a:pt x="2306" y="1607"/>
                  </a:cubicBezTo>
                  <a:cubicBezTo>
                    <a:pt x="2623" y="1248"/>
                    <a:pt x="3575" y="1269"/>
                    <a:pt x="3237" y="486"/>
                  </a:cubicBezTo>
                  <a:lnTo>
                    <a:pt x="3237" y="486"/>
                  </a:lnTo>
                  <a:cubicBezTo>
                    <a:pt x="3059" y="555"/>
                    <a:pt x="2903" y="592"/>
                    <a:pt x="2772" y="592"/>
                  </a:cubicBezTo>
                  <a:cubicBezTo>
                    <a:pt x="2499" y="592"/>
                    <a:pt x="2335" y="429"/>
                    <a:pt x="2306" y="42"/>
                  </a:cubicBezTo>
                  <a:lnTo>
                    <a:pt x="2116" y="0"/>
                  </a:ln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6" name="Google Shape;6986;p37"/>
            <p:cNvSpPr/>
            <p:nvPr/>
          </p:nvSpPr>
          <p:spPr>
            <a:xfrm>
              <a:off x="-3774675" y="3952050"/>
              <a:ext cx="47100" cy="64750"/>
            </a:xfrm>
            <a:custGeom>
              <a:rect b="b" l="l" r="r" t="t"/>
              <a:pathLst>
                <a:path extrusionOk="0" h="2590" w="1884">
                  <a:moveTo>
                    <a:pt x="741" y="0"/>
                  </a:moveTo>
                  <a:cubicBezTo>
                    <a:pt x="339" y="529"/>
                    <a:pt x="403" y="1375"/>
                    <a:pt x="1" y="1946"/>
                  </a:cubicBezTo>
                  <a:cubicBezTo>
                    <a:pt x="22" y="2010"/>
                    <a:pt x="22" y="2052"/>
                    <a:pt x="1" y="2094"/>
                  </a:cubicBezTo>
                  <a:cubicBezTo>
                    <a:pt x="134" y="2342"/>
                    <a:pt x="268" y="2590"/>
                    <a:pt x="618" y="2590"/>
                  </a:cubicBezTo>
                  <a:cubicBezTo>
                    <a:pt x="656" y="2590"/>
                    <a:pt x="697" y="2587"/>
                    <a:pt x="741" y="2581"/>
                  </a:cubicBezTo>
                  <a:cubicBezTo>
                    <a:pt x="805" y="1988"/>
                    <a:pt x="1418" y="1587"/>
                    <a:pt x="1503" y="994"/>
                  </a:cubicBezTo>
                  <a:cubicBezTo>
                    <a:pt x="1883" y="191"/>
                    <a:pt x="1756" y="64"/>
                    <a:pt x="741"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7" name="Google Shape;6987;p37"/>
            <p:cNvSpPr/>
            <p:nvPr/>
          </p:nvSpPr>
          <p:spPr>
            <a:xfrm>
              <a:off x="-3756150" y="3948875"/>
              <a:ext cx="32800" cy="28050"/>
            </a:xfrm>
            <a:custGeom>
              <a:rect b="b" l="l" r="r" t="t"/>
              <a:pathLst>
                <a:path extrusionOk="0" h="1122" w="1312">
                  <a:moveTo>
                    <a:pt x="0" y="0"/>
                  </a:moveTo>
                  <a:lnTo>
                    <a:pt x="0" y="148"/>
                  </a:lnTo>
                  <a:cubicBezTo>
                    <a:pt x="698" y="212"/>
                    <a:pt x="973" y="529"/>
                    <a:pt x="762" y="1121"/>
                  </a:cubicBezTo>
                  <a:lnTo>
                    <a:pt x="1121" y="952"/>
                  </a:lnTo>
                  <a:cubicBezTo>
                    <a:pt x="1311" y="170"/>
                    <a:pt x="1185" y="64"/>
                    <a:pt x="0"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8" name="Google Shape;6988;p37"/>
            <p:cNvSpPr/>
            <p:nvPr/>
          </p:nvSpPr>
          <p:spPr>
            <a:xfrm>
              <a:off x="-3783125" y="3961025"/>
              <a:ext cx="25400" cy="40225"/>
            </a:xfrm>
            <a:custGeom>
              <a:rect b="b" l="l" r="r" t="t"/>
              <a:pathLst>
                <a:path extrusionOk="0" h="1609" w="1016">
                  <a:moveTo>
                    <a:pt x="741" y="1"/>
                  </a:moveTo>
                  <a:lnTo>
                    <a:pt x="741" y="1"/>
                  </a:lnTo>
                  <a:cubicBezTo>
                    <a:pt x="1" y="424"/>
                    <a:pt x="212" y="1016"/>
                    <a:pt x="360" y="1608"/>
                  </a:cubicBezTo>
                  <a:lnTo>
                    <a:pt x="529" y="1439"/>
                  </a:lnTo>
                  <a:cubicBezTo>
                    <a:pt x="593" y="953"/>
                    <a:pt x="1016" y="508"/>
                    <a:pt x="741"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9" name="Google Shape;6989;p37"/>
            <p:cNvSpPr/>
            <p:nvPr/>
          </p:nvSpPr>
          <p:spPr>
            <a:xfrm>
              <a:off x="-3772025" y="3961025"/>
              <a:ext cx="21175" cy="35975"/>
            </a:xfrm>
            <a:custGeom>
              <a:rect b="b" l="l" r="r" t="t"/>
              <a:pathLst>
                <a:path extrusionOk="0" h="1439" w="847">
                  <a:moveTo>
                    <a:pt x="297" y="1"/>
                  </a:moveTo>
                  <a:cubicBezTo>
                    <a:pt x="212" y="487"/>
                    <a:pt x="1" y="931"/>
                    <a:pt x="85" y="1439"/>
                  </a:cubicBezTo>
                  <a:cubicBezTo>
                    <a:pt x="339" y="974"/>
                    <a:pt x="847" y="572"/>
                    <a:pt x="466"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0" name="Google Shape;6990;p37"/>
            <p:cNvSpPr/>
            <p:nvPr/>
          </p:nvSpPr>
          <p:spPr>
            <a:xfrm>
              <a:off x="-3986150" y="4253950"/>
              <a:ext cx="14300" cy="15900"/>
            </a:xfrm>
            <a:custGeom>
              <a:rect b="b" l="l" r="r" t="t"/>
              <a:pathLst>
                <a:path extrusionOk="0" h="636" w="572">
                  <a:moveTo>
                    <a:pt x="465" y="1"/>
                  </a:moveTo>
                  <a:cubicBezTo>
                    <a:pt x="0" y="64"/>
                    <a:pt x="148" y="402"/>
                    <a:pt x="106" y="635"/>
                  </a:cubicBezTo>
                  <a:cubicBezTo>
                    <a:pt x="571" y="572"/>
                    <a:pt x="550" y="297"/>
                    <a:pt x="487"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1" name="Google Shape;6991;p37"/>
            <p:cNvSpPr/>
            <p:nvPr/>
          </p:nvSpPr>
          <p:spPr>
            <a:xfrm>
              <a:off x="-4083975" y="4060975"/>
              <a:ext cx="26475" cy="48125"/>
            </a:xfrm>
            <a:custGeom>
              <a:rect b="b" l="l" r="r" t="t"/>
              <a:pathLst>
                <a:path extrusionOk="0" h="1925" w="1059">
                  <a:moveTo>
                    <a:pt x="677" y="0"/>
                  </a:moveTo>
                  <a:lnTo>
                    <a:pt x="508" y="169"/>
                  </a:lnTo>
                  <a:cubicBezTo>
                    <a:pt x="910" y="994"/>
                    <a:pt x="1" y="1438"/>
                    <a:pt x="1058" y="1925"/>
                  </a:cubicBezTo>
                  <a:cubicBezTo>
                    <a:pt x="783" y="1311"/>
                    <a:pt x="995" y="635"/>
                    <a:pt x="868"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2" name="Google Shape;6992;p37"/>
            <p:cNvSpPr/>
            <p:nvPr/>
          </p:nvSpPr>
          <p:spPr>
            <a:xfrm>
              <a:off x="-3472075" y="3894425"/>
              <a:ext cx="32275" cy="25475"/>
            </a:xfrm>
            <a:custGeom>
              <a:rect b="b" l="l" r="r" t="t"/>
              <a:pathLst>
                <a:path extrusionOk="0" h="1019" w="1291">
                  <a:moveTo>
                    <a:pt x="777" y="0"/>
                  </a:moveTo>
                  <a:cubicBezTo>
                    <a:pt x="227" y="21"/>
                    <a:pt x="375" y="592"/>
                    <a:pt x="16" y="740"/>
                  </a:cubicBezTo>
                  <a:cubicBezTo>
                    <a:pt x="1" y="941"/>
                    <a:pt x="156" y="1019"/>
                    <a:pt x="362" y="1019"/>
                  </a:cubicBezTo>
                  <a:cubicBezTo>
                    <a:pt x="741" y="1019"/>
                    <a:pt x="1291" y="754"/>
                    <a:pt x="1263" y="508"/>
                  </a:cubicBezTo>
                  <a:cubicBezTo>
                    <a:pt x="1263" y="233"/>
                    <a:pt x="1052" y="0"/>
                    <a:pt x="777"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3" name="Google Shape;6993;p37"/>
            <p:cNvSpPr/>
            <p:nvPr/>
          </p:nvSpPr>
          <p:spPr>
            <a:xfrm>
              <a:off x="-3986675" y="4254300"/>
              <a:ext cx="27800" cy="31025"/>
            </a:xfrm>
            <a:custGeom>
              <a:rect b="b" l="l" r="r" t="t"/>
              <a:pathLst>
                <a:path extrusionOk="0" h="1241" w="1112">
                  <a:moveTo>
                    <a:pt x="639" y="0"/>
                  </a:moveTo>
                  <a:cubicBezTo>
                    <a:pt x="599" y="0"/>
                    <a:pt x="556" y="3"/>
                    <a:pt x="508" y="8"/>
                  </a:cubicBezTo>
                  <a:lnTo>
                    <a:pt x="127" y="642"/>
                  </a:lnTo>
                  <a:cubicBezTo>
                    <a:pt x="169" y="854"/>
                    <a:pt x="0" y="1150"/>
                    <a:pt x="360" y="1234"/>
                  </a:cubicBezTo>
                  <a:cubicBezTo>
                    <a:pt x="384" y="1238"/>
                    <a:pt x="407" y="1240"/>
                    <a:pt x="428" y="1240"/>
                  </a:cubicBezTo>
                  <a:cubicBezTo>
                    <a:pt x="763" y="1240"/>
                    <a:pt x="779" y="801"/>
                    <a:pt x="1058" y="642"/>
                  </a:cubicBezTo>
                  <a:cubicBezTo>
                    <a:pt x="1058" y="330"/>
                    <a:pt x="1111" y="0"/>
                    <a:pt x="639"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6994" name="Google Shape;6994;p37"/>
          <p:cNvPicPr preferRelativeResize="0"/>
          <p:nvPr/>
        </p:nvPicPr>
        <p:blipFill>
          <a:blip r:embed="rId3">
            <a:alphaModFix amt="67000"/>
          </a:blip>
          <a:stretch>
            <a:fillRect/>
          </a:stretch>
        </p:blipFill>
        <p:spPr>
          <a:xfrm>
            <a:off x="6785838" y="562625"/>
            <a:ext cx="3543300" cy="733425"/>
          </a:xfrm>
          <a:prstGeom prst="rect">
            <a:avLst/>
          </a:prstGeom>
          <a:noFill/>
          <a:ln>
            <a:noFill/>
          </a:ln>
        </p:spPr>
      </p:pic>
      <p:pic>
        <p:nvPicPr>
          <p:cNvPr id="6995" name="Google Shape;6995;p37"/>
          <p:cNvPicPr preferRelativeResize="0"/>
          <p:nvPr/>
        </p:nvPicPr>
        <p:blipFill>
          <a:blip r:embed="rId4">
            <a:alphaModFix amt="67000"/>
          </a:blip>
          <a:stretch>
            <a:fillRect/>
          </a:stretch>
        </p:blipFill>
        <p:spPr>
          <a:xfrm>
            <a:off x="-731575" y="4507037"/>
            <a:ext cx="3793026" cy="673800"/>
          </a:xfrm>
          <a:prstGeom prst="rect">
            <a:avLst/>
          </a:prstGeom>
          <a:noFill/>
          <a:ln>
            <a:noFill/>
          </a:ln>
        </p:spPr>
      </p:pic>
      <p:sp>
        <p:nvSpPr>
          <p:cNvPr id="6996" name="Google Shape;6996;p3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3">
  <p:cSld name="CUSTOM_18_1_1_1">
    <p:spTree>
      <p:nvGrpSpPr>
        <p:cNvPr id="6997" name="Shape 6997"/>
        <p:cNvGrpSpPr/>
        <p:nvPr/>
      </p:nvGrpSpPr>
      <p:grpSpPr>
        <a:xfrm>
          <a:off x="0" y="0"/>
          <a:ext cx="0" cy="0"/>
          <a:chOff x="0" y="0"/>
          <a:chExt cx="0" cy="0"/>
        </a:xfrm>
      </p:grpSpPr>
      <p:pic>
        <p:nvPicPr>
          <p:cNvPr id="6998" name="Google Shape;6998;p38"/>
          <p:cNvPicPr preferRelativeResize="0"/>
          <p:nvPr/>
        </p:nvPicPr>
        <p:blipFill>
          <a:blip r:embed="rId2">
            <a:alphaModFix/>
          </a:blip>
          <a:stretch>
            <a:fillRect/>
          </a:stretch>
        </p:blipFill>
        <p:spPr>
          <a:xfrm>
            <a:off x="0" y="0"/>
            <a:ext cx="9144000" cy="5143500"/>
          </a:xfrm>
          <a:prstGeom prst="rect">
            <a:avLst/>
          </a:prstGeom>
          <a:noFill/>
          <a:ln>
            <a:noFill/>
          </a:ln>
        </p:spPr>
      </p:pic>
      <p:grpSp>
        <p:nvGrpSpPr>
          <p:cNvPr id="6999" name="Google Shape;6999;p38"/>
          <p:cNvGrpSpPr/>
          <p:nvPr/>
        </p:nvGrpSpPr>
        <p:grpSpPr>
          <a:xfrm>
            <a:off x="-786325" y="840925"/>
            <a:ext cx="2106500" cy="597475"/>
            <a:chOff x="-2810250" y="3572525"/>
            <a:chExt cx="2106500" cy="597475"/>
          </a:xfrm>
        </p:grpSpPr>
        <p:sp>
          <p:nvSpPr>
            <p:cNvPr id="7000" name="Google Shape;7000;p38"/>
            <p:cNvSpPr/>
            <p:nvPr/>
          </p:nvSpPr>
          <p:spPr>
            <a:xfrm>
              <a:off x="-2396250" y="4007475"/>
              <a:ext cx="133850" cy="123700"/>
            </a:xfrm>
            <a:custGeom>
              <a:rect b="b" l="l" r="r" t="t"/>
              <a:pathLst>
                <a:path extrusionOk="0" h="4948" w="5354">
                  <a:moveTo>
                    <a:pt x="3665" y="0"/>
                  </a:moveTo>
                  <a:cubicBezTo>
                    <a:pt x="3419" y="0"/>
                    <a:pt x="3177" y="89"/>
                    <a:pt x="2983" y="258"/>
                  </a:cubicBezTo>
                  <a:cubicBezTo>
                    <a:pt x="2771" y="1971"/>
                    <a:pt x="1" y="2521"/>
                    <a:pt x="339" y="4445"/>
                  </a:cubicBezTo>
                  <a:cubicBezTo>
                    <a:pt x="400" y="4488"/>
                    <a:pt x="452" y="4505"/>
                    <a:pt x="498" y="4505"/>
                  </a:cubicBezTo>
                  <a:cubicBezTo>
                    <a:pt x="693" y="4505"/>
                    <a:pt x="777" y="4189"/>
                    <a:pt x="1039" y="4189"/>
                  </a:cubicBezTo>
                  <a:cubicBezTo>
                    <a:pt x="1052" y="4189"/>
                    <a:pt x="1065" y="4190"/>
                    <a:pt x="1079" y="4192"/>
                  </a:cubicBezTo>
                  <a:cubicBezTo>
                    <a:pt x="1164" y="4466"/>
                    <a:pt x="614" y="4466"/>
                    <a:pt x="762" y="4763"/>
                  </a:cubicBezTo>
                  <a:cubicBezTo>
                    <a:pt x="893" y="4882"/>
                    <a:pt x="1072" y="4948"/>
                    <a:pt x="1226" y="4948"/>
                  </a:cubicBezTo>
                  <a:cubicBezTo>
                    <a:pt x="1344" y="4948"/>
                    <a:pt x="1447" y="4909"/>
                    <a:pt x="1502" y="4826"/>
                  </a:cubicBezTo>
                  <a:cubicBezTo>
                    <a:pt x="1946" y="4213"/>
                    <a:pt x="2750" y="3853"/>
                    <a:pt x="3004" y="3155"/>
                  </a:cubicBezTo>
                  <a:cubicBezTo>
                    <a:pt x="3110" y="2817"/>
                    <a:pt x="3363" y="2542"/>
                    <a:pt x="3659" y="2373"/>
                  </a:cubicBezTo>
                  <a:cubicBezTo>
                    <a:pt x="4558" y="1871"/>
                    <a:pt x="5354" y="109"/>
                    <a:pt x="4167" y="109"/>
                  </a:cubicBezTo>
                  <a:cubicBezTo>
                    <a:pt x="4153" y="109"/>
                    <a:pt x="4139" y="109"/>
                    <a:pt x="4125" y="110"/>
                  </a:cubicBezTo>
                  <a:cubicBezTo>
                    <a:pt x="3977" y="36"/>
                    <a:pt x="3820" y="0"/>
                    <a:pt x="3665"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1" name="Google Shape;7001;p38"/>
            <p:cNvSpPr/>
            <p:nvPr/>
          </p:nvSpPr>
          <p:spPr>
            <a:xfrm>
              <a:off x="-1076525" y="3572525"/>
              <a:ext cx="126925" cy="104075"/>
            </a:xfrm>
            <a:custGeom>
              <a:rect b="b" l="l" r="r" t="t"/>
              <a:pathLst>
                <a:path extrusionOk="0" h="4163" w="5077">
                  <a:moveTo>
                    <a:pt x="3337" y="1"/>
                  </a:moveTo>
                  <a:cubicBezTo>
                    <a:pt x="3025" y="1"/>
                    <a:pt x="2736" y="55"/>
                    <a:pt x="2602" y="165"/>
                  </a:cubicBezTo>
                  <a:cubicBezTo>
                    <a:pt x="2665" y="715"/>
                    <a:pt x="1798" y="906"/>
                    <a:pt x="1841" y="1477"/>
                  </a:cubicBezTo>
                  <a:cubicBezTo>
                    <a:pt x="1819" y="1815"/>
                    <a:pt x="1544" y="1900"/>
                    <a:pt x="1248" y="1963"/>
                  </a:cubicBezTo>
                  <a:cubicBezTo>
                    <a:pt x="254" y="2513"/>
                    <a:pt x="1" y="4099"/>
                    <a:pt x="1502" y="4163"/>
                  </a:cubicBezTo>
                  <a:cubicBezTo>
                    <a:pt x="2412" y="3824"/>
                    <a:pt x="3173" y="3190"/>
                    <a:pt x="3659" y="2365"/>
                  </a:cubicBezTo>
                  <a:cubicBezTo>
                    <a:pt x="3793" y="1912"/>
                    <a:pt x="4060" y="1739"/>
                    <a:pt x="4460" y="1739"/>
                  </a:cubicBezTo>
                  <a:cubicBezTo>
                    <a:pt x="4565" y="1739"/>
                    <a:pt x="4678" y="1751"/>
                    <a:pt x="4801" y="1773"/>
                  </a:cubicBezTo>
                  <a:cubicBezTo>
                    <a:pt x="4738" y="1604"/>
                    <a:pt x="5076" y="1477"/>
                    <a:pt x="4865" y="1286"/>
                  </a:cubicBezTo>
                  <a:cubicBezTo>
                    <a:pt x="4670" y="1119"/>
                    <a:pt x="4486" y="1055"/>
                    <a:pt x="4305" y="1055"/>
                  </a:cubicBezTo>
                  <a:cubicBezTo>
                    <a:pt x="3779" y="1055"/>
                    <a:pt x="3290" y="1599"/>
                    <a:pt x="2708" y="1709"/>
                  </a:cubicBezTo>
                  <a:cubicBezTo>
                    <a:pt x="2792" y="1202"/>
                    <a:pt x="3215" y="948"/>
                    <a:pt x="3511" y="715"/>
                  </a:cubicBezTo>
                  <a:cubicBezTo>
                    <a:pt x="3571" y="673"/>
                    <a:pt x="3645" y="658"/>
                    <a:pt x="3726" y="658"/>
                  </a:cubicBezTo>
                  <a:cubicBezTo>
                    <a:pt x="3891" y="658"/>
                    <a:pt x="4083" y="718"/>
                    <a:pt x="4233" y="718"/>
                  </a:cubicBezTo>
                  <a:cubicBezTo>
                    <a:pt x="4373" y="718"/>
                    <a:pt x="4476" y="666"/>
                    <a:pt x="4484" y="461"/>
                  </a:cubicBezTo>
                  <a:cubicBezTo>
                    <a:pt x="4458" y="156"/>
                    <a:pt x="3864" y="1"/>
                    <a:pt x="3337"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2" name="Google Shape;7002;p38"/>
            <p:cNvSpPr/>
            <p:nvPr/>
          </p:nvSpPr>
          <p:spPr>
            <a:xfrm>
              <a:off x="-2407875" y="4057575"/>
              <a:ext cx="141200" cy="94050"/>
            </a:xfrm>
            <a:custGeom>
              <a:rect b="b" l="l" r="r" t="t"/>
              <a:pathLst>
                <a:path extrusionOk="0" h="3762" w="5648">
                  <a:moveTo>
                    <a:pt x="4962" y="0"/>
                  </a:moveTo>
                  <a:cubicBezTo>
                    <a:pt x="4363" y="0"/>
                    <a:pt x="3743" y="352"/>
                    <a:pt x="3532" y="940"/>
                  </a:cubicBezTo>
                  <a:cubicBezTo>
                    <a:pt x="3405" y="1638"/>
                    <a:pt x="2665" y="1743"/>
                    <a:pt x="2369" y="2293"/>
                  </a:cubicBezTo>
                  <a:cubicBezTo>
                    <a:pt x="2144" y="2744"/>
                    <a:pt x="1958" y="2962"/>
                    <a:pt x="1704" y="2962"/>
                  </a:cubicBezTo>
                  <a:cubicBezTo>
                    <a:pt x="1506" y="2962"/>
                    <a:pt x="1265" y="2828"/>
                    <a:pt x="931" y="2568"/>
                  </a:cubicBezTo>
                  <a:cubicBezTo>
                    <a:pt x="656" y="2399"/>
                    <a:pt x="677" y="2188"/>
                    <a:pt x="740" y="1955"/>
                  </a:cubicBezTo>
                  <a:cubicBezTo>
                    <a:pt x="844" y="1728"/>
                    <a:pt x="715" y="1616"/>
                    <a:pt x="571" y="1616"/>
                  </a:cubicBezTo>
                  <a:cubicBezTo>
                    <a:pt x="420" y="1616"/>
                    <a:pt x="253" y="1738"/>
                    <a:pt x="317" y="1976"/>
                  </a:cubicBezTo>
                  <a:cubicBezTo>
                    <a:pt x="85" y="2293"/>
                    <a:pt x="0" y="2801"/>
                    <a:pt x="360" y="3076"/>
                  </a:cubicBezTo>
                  <a:cubicBezTo>
                    <a:pt x="1067" y="3522"/>
                    <a:pt x="1545" y="3761"/>
                    <a:pt x="1963" y="3761"/>
                  </a:cubicBezTo>
                  <a:cubicBezTo>
                    <a:pt x="2358" y="3761"/>
                    <a:pt x="2699" y="3549"/>
                    <a:pt x="3130" y="3097"/>
                  </a:cubicBezTo>
                  <a:cubicBezTo>
                    <a:pt x="3997" y="2166"/>
                    <a:pt x="5097" y="1342"/>
                    <a:pt x="5647" y="178"/>
                  </a:cubicBezTo>
                  <a:cubicBezTo>
                    <a:pt x="5441" y="57"/>
                    <a:pt x="5203" y="0"/>
                    <a:pt x="4962"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3" name="Google Shape;7003;p38"/>
            <p:cNvSpPr/>
            <p:nvPr/>
          </p:nvSpPr>
          <p:spPr>
            <a:xfrm>
              <a:off x="-869800" y="3762375"/>
              <a:ext cx="147025" cy="84950"/>
            </a:xfrm>
            <a:custGeom>
              <a:rect b="b" l="l" r="r" t="t"/>
              <a:pathLst>
                <a:path extrusionOk="0" h="3398" w="5881">
                  <a:moveTo>
                    <a:pt x="3321" y="0"/>
                  </a:moveTo>
                  <a:cubicBezTo>
                    <a:pt x="2724" y="0"/>
                    <a:pt x="1587" y="1645"/>
                    <a:pt x="652" y="1645"/>
                  </a:cubicBezTo>
                  <a:cubicBezTo>
                    <a:pt x="646" y="1645"/>
                    <a:pt x="641" y="1645"/>
                    <a:pt x="635" y="1644"/>
                  </a:cubicBezTo>
                  <a:cubicBezTo>
                    <a:pt x="339" y="1666"/>
                    <a:pt x="530" y="2004"/>
                    <a:pt x="276" y="2067"/>
                  </a:cubicBezTo>
                  <a:cubicBezTo>
                    <a:pt x="1" y="2448"/>
                    <a:pt x="170" y="2829"/>
                    <a:pt x="276" y="3188"/>
                  </a:cubicBezTo>
                  <a:lnTo>
                    <a:pt x="445" y="3209"/>
                  </a:lnTo>
                  <a:cubicBezTo>
                    <a:pt x="481" y="3205"/>
                    <a:pt x="517" y="3203"/>
                    <a:pt x="553" y="3203"/>
                  </a:cubicBezTo>
                  <a:cubicBezTo>
                    <a:pt x="921" y="3203"/>
                    <a:pt x="1302" y="3397"/>
                    <a:pt x="1640" y="3397"/>
                  </a:cubicBezTo>
                  <a:cubicBezTo>
                    <a:pt x="1779" y="3397"/>
                    <a:pt x="1911" y="3365"/>
                    <a:pt x="2031" y="3273"/>
                  </a:cubicBezTo>
                  <a:cubicBezTo>
                    <a:pt x="2645" y="2850"/>
                    <a:pt x="3491" y="2554"/>
                    <a:pt x="3892" y="2089"/>
                  </a:cubicBezTo>
                  <a:cubicBezTo>
                    <a:pt x="4358" y="1306"/>
                    <a:pt x="5881" y="1243"/>
                    <a:pt x="5606" y="164"/>
                  </a:cubicBezTo>
                  <a:cubicBezTo>
                    <a:pt x="5575" y="156"/>
                    <a:pt x="5540" y="153"/>
                    <a:pt x="5503" y="153"/>
                  </a:cubicBezTo>
                  <a:cubicBezTo>
                    <a:pt x="4820" y="153"/>
                    <a:pt x="3102" y="1370"/>
                    <a:pt x="2581" y="1771"/>
                  </a:cubicBezTo>
                  <a:cubicBezTo>
                    <a:pt x="2877" y="1179"/>
                    <a:pt x="3533" y="756"/>
                    <a:pt x="3491" y="58"/>
                  </a:cubicBezTo>
                  <a:cubicBezTo>
                    <a:pt x="3441" y="18"/>
                    <a:pt x="3384" y="0"/>
                    <a:pt x="3321"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4" name="Google Shape;7004;p38"/>
            <p:cNvSpPr/>
            <p:nvPr/>
          </p:nvSpPr>
          <p:spPr>
            <a:xfrm>
              <a:off x="-2475025" y="3887900"/>
              <a:ext cx="118975" cy="96950"/>
            </a:xfrm>
            <a:custGeom>
              <a:rect b="b" l="l" r="r" t="t"/>
              <a:pathLst>
                <a:path extrusionOk="0" h="3878" w="4759">
                  <a:moveTo>
                    <a:pt x="2337" y="1"/>
                  </a:moveTo>
                  <a:cubicBezTo>
                    <a:pt x="1329" y="1"/>
                    <a:pt x="678" y="1172"/>
                    <a:pt x="550" y="1995"/>
                  </a:cubicBezTo>
                  <a:cubicBezTo>
                    <a:pt x="0" y="3010"/>
                    <a:pt x="867" y="3751"/>
                    <a:pt x="1883" y="3878"/>
                  </a:cubicBezTo>
                  <a:cubicBezTo>
                    <a:pt x="2665" y="3095"/>
                    <a:pt x="4759" y="1953"/>
                    <a:pt x="3215" y="832"/>
                  </a:cubicBezTo>
                  <a:cubicBezTo>
                    <a:pt x="2898" y="621"/>
                    <a:pt x="2961" y="346"/>
                    <a:pt x="2834" y="92"/>
                  </a:cubicBezTo>
                  <a:cubicBezTo>
                    <a:pt x="2660" y="29"/>
                    <a:pt x="2494" y="1"/>
                    <a:pt x="2337"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5" name="Google Shape;7005;p38"/>
            <p:cNvSpPr/>
            <p:nvPr/>
          </p:nvSpPr>
          <p:spPr>
            <a:xfrm>
              <a:off x="-1207650" y="3814575"/>
              <a:ext cx="107350" cy="83025"/>
            </a:xfrm>
            <a:custGeom>
              <a:rect b="b" l="l" r="r" t="t"/>
              <a:pathLst>
                <a:path extrusionOk="0" h="3321" w="4294">
                  <a:moveTo>
                    <a:pt x="2433" y="1"/>
                  </a:moveTo>
                  <a:lnTo>
                    <a:pt x="1883" y="275"/>
                  </a:lnTo>
                  <a:cubicBezTo>
                    <a:pt x="1967" y="1227"/>
                    <a:pt x="1037" y="1523"/>
                    <a:pt x="423" y="2031"/>
                  </a:cubicBezTo>
                  <a:cubicBezTo>
                    <a:pt x="0" y="2771"/>
                    <a:pt x="297" y="3194"/>
                    <a:pt x="1333" y="3321"/>
                  </a:cubicBezTo>
                  <a:cubicBezTo>
                    <a:pt x="3025" y="2665"/>
                    <a:pt x="2623" y="1227"/>
                    <a:pt x="4252" y="1121"/>
                  </a:cubicBezTo>
                  <a:lnTo>
                    <a:pt x="4294" y="783"/>
                  </a:lnTo>
                  <a:cubicBezTo>
                    <a:pt x="3955" y="22"/>
                    <a:pt x="3131" y="106"/>
                    <a:pt x="2433"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6" name="Google Shape;7006;p38"/>
            <p:cNvSpPr/>
            <p:nvPr/>
          </p:nvSpPr>
          <p:spPr>
            <a:xfrm>
              <a:off x="-1657600" y="3775075"/>
              <a:ext cx="115300" cy="89075"/>
            </a:xfrm>
            <a:custGeom>
              <a:rect b="b" l="l" r="r" t="t"/>
              <a:pathLst>
                <a:path extrusionOk="0" h="3563" w="4612">
                  <a:moveTo>
                    <a:pt x="3414" y="0"/>
                  </a:moveTo>
                  <a:cubicBezTo>
                    <a:pt x="2993" y="0"/>
                    <a:pt x="3192" y="1023"/>
                    <a:pt x="1840" y="1707"/>
                  </a:cubicBezTo>
                  <a:cubicBezTo>
                    <a:pt x="1883" y="2807"/>
                    <a:pt x="719" y="2575"/>
                    <a:pt x="0" y="2934"/>
                  </a:cubicBezTo>
                  <a:cubicBezTo>
                    <a:pt x="104" y="3374"/>
                    <a:pt x="451" y="3562"/>
                    <a:pt x="899" y="3562"/>
                  </a:cubicBezTo>
                  <a:cubicBezTo>
                    <a:pt x="2278" y="3562"/>
                    <a:pt x="4612" y="1777"/>
                    <a:pt x="3701" y="100"/>
                  </a:cubicBezTo>
                  <a:cubicBezTo>
                    <a:pt x="3579" y="31"/>
                    <a:pt x="3487" y="0"/>
                    <a:pt x="3414"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7" name="Google Shape;7007;p38"/>
            <p:cNvSpPr/>
            <p:nvPr/>
          </p:nvSpPr>
          <p:spPr>
            <a:xfrm>
              <a:off x="-2430100" y="3892350"/>
              <a:ext cx="79875" cy="94825"/>
            </a:xfrm>
            <a:custGeom>
              <a:rect b="b" l="l" r="r" t="t"/>
              <a:pathLst>
                <a:path extrusionOk="0" h="3793" w="3195">
                  <a:moveTo>
                    <a:pt x="1251" y="0"/>
                  </a:moveTo>
                  <a:cubicBezTo>
                    <a:pt x="1175" y="0"/>
                    <a:pt x="1096" y="7"/>
                    <a:pt x="1016" y="20"/>
                  </a:cubicBezTo>
                  <a:cubicBezTo>
                    <a:pt x="720" y="316"/>
                    <a:pt x="382" y="548"/>
                    <a:pt x="1185" y="760"/>
                  </a:cubicBezTo>
                  <a:cubicBezTo>
                    <a:pt x="2475" y="1162"/>
                    <a:pt x="1376" y="2684"/>
                    <a:pt x="530" y="3002"/>
                  </a:cubicBezTo>
                  <a:cubicBezTo>
                    <a:pt x="212" y="3065"/>
                    <a:pt x="1" y="3382"/>
                    <a:pt x="86" y="3700"/>
                  </a:cubicBezTo>
                  <a:cubicBezTo>
                    <a:pt x="287" y="3764"/>
                    <a:pt x="455" y="3793"/>
                    <a:pt x="600" y="3793"/>
                  </a:cubicBezTo>
                  <a:cubicBezTo>
                    <a:pt x="1354" y="3793"/>
                    <a:pt x="1459" y="3019"/>
                    <a:pt x="2116" y="2558"/>
                  </a:cubicBezTo>
                  <a:cubicBezTo>
                    <a:pt x="3194" y="1779"/>
                    <a:pt x="2538" y="0"/>
                    <a:pt x="1251"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8" name="Google Shape;7008;p38"/>
            <p:cNvSpPr/>
            <p:nvPr/>
          </p:nvSpPr>
          <p:spPr>
            <a:xfrm>
              <a:off x="-858675" y="3784450"/>
              <a:ext cx="124800" cy="72900"/>
            </a:xfrm>
            <a:custGeom>
              <a:rect b="b" l="l" r="r" t="t"/>
              <a:pathLst>
                <a:path extrusionOk="0" h="2916" w="4992">
                  <a:moveTo>
                    <a:pt x="4991" y="85"/>
                  </a:moveTo>
                  <a:lnTo>
                    <a:pt x="4991" y="85"/>
                  </a:lnTo>
                  <a:cubicBezTo>
                    <a:pt x="4590" y="233"/>
                    <a:pt x="3638" y="0"/>
                    <a:pt x="3553" y="529"/>
                  </a:cubicBezTo>
                  <a:cubicBezTo>
                    <a:pt x="3744" y="1523"/>
                    <a:pt x="2242" y="1142"/>
                    <a:pt x="1925" y="1840"/>
                  </a:cubicBezTo>
                  <a:cubicBezTo>
                    <a:pt x="1784" y="2210"/>
                    <a:pt x="1565" y="2322"/>
                    <a:pt x="1324" y="2322"/>
                  </a:cubicBezTo>
                  <a:cubicBezTo>
                    <a:pt x="952" y="2322"/>
                    <a:pt x="529" y="2056"/>
                    <a:pt x="260" y="2056"/>
                  </a:cubicBezTo>
                  <a:cubicBezTo>
                    <a:pt x="125" y="2056"/>
                    <a:pt x="30" y="2124"/>
                    <a:pt x="0" y="2326"/>
                  </a:cubicBezTo>
                  <a:cubicBezTo>
                    <a:pt x="340" y="2745"/>
                    <a:pt x="752" y="2916"/>
                    <a:pt x="1193" y="2916"/>
                  </a:cubicBezTo>
                  <a:cubicBezTo>
                    <a:pt x="2648" y="2916"/>
                    <a:pt x="4423" y="1058"/>
                    <a:pt x="4991" y="85"/>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9" name="Google Shape;7009;p38"/>
            <p:cNvSpPr/>
            <p:nvPr/>
          </p:nvSpPr>
          <p:spPr>
            <a:xfrm>
              <a:off x="-1715775" y="4022375"/>
              <a:ext cx="82525" cy="97300"/>
            </a:xfrm>
            <a:custGeom>
              <a:rect b="b" l="l" r="r" t="t"/>
              <a:pathLst>
                <a:path extrusionOk="0" h="3892" w="3301">
                  <a:moveTo>
                    <a:pt x="2164" y="1"/>
                  </a:moveTo>
                  <a:cubicBezTo>
                    <a:pt x="2076" y="1"/>
                    <a:pt x="2004" y="47"/>
                    <a:pt x="1968" y="191"/>
                  </a:cubicBezTo>
                  <a:cubicBezTo>
                    <a:pt x="1714" y="381"/>
                    <a:pt x="1545" y="677"/>
                    <a:pt x="1545" y="994"/>
                  </a:cubicBezTo>
                  <a:cubicBezTo>
                    <a:pt x="1376" y="1925"/>
                    <a:pt x="1" y="2411"/>
                    <a:pt x="530" y="3469"/>
                  </a:cubicBezTo>
                  <a:cubicBezTo>
                    <a:pt x="675" y="3736"/>
                    <a:pt x="995" y="3891"/>
                    <a:pt x="1306" y="3891"/>
                  </a:cubicBezTo>
                  <a:cubicBezTo>
                    <a:pt x="1536" y="3891"/>
                    <a:pt x="1760" y="3806"/>
                    <a:pt x="1904" y="3617"/>
                  </a:cubicBezTo>
                  <a:cubicBezTo>
                    <a:pt x="2179" y="2432"/>
                    <a:pt x="3300" y="1502"/>
                    <a:pt x="3258" y="233"/>
                  </a:cubicBezTo>
                  <a:lnTo>
                    <a:pt x="2708" y="148"/>
                  </a:lnTo>
                  <a:cubicBezTo>
                    <a:pt x="2698" y="150"/>
                    <a:pt x="2687" y="151"/>
                    <a:pt x="2676" y="151"/>
                  </a:cubicBezTo>
                  <a:cubicBezTo>
                    <a:pt x="2534" y="151"/>
                    <a:pt x="2323" y="1"/>
                    <a:pt x="2164"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0" name="Google Shape;7010;p38"/>
            <p:cNvSpPr/>
            <p:nvPr/>
          </p:nvSpPr>
          <p:spPr>
            <a:xfrm>
              <a:off x="-1209225" y="4031875"/>
              <a:ext cx="103650" cy="71425"/>
            </a:xfrm>
            <a:custGeom>
              <a:rect b="b" l="l" r="r" t="t"/>
              <a:pathLst>
                <a:path extrusionOk="0" h="2857" w="4146">
                  <a:moveTo>
                    <a:pt x="3786" y="1"/>
                  </a:moveTo>
                  <a:cubicBezTo>
                    <a:pt x="3046" y="85"/>
                    <a:pt x="2305" y="64"/>
                    <a:pt x="1586" y="128"/>
                  </a:cubicBezTo>
                  <a:lnTo>
                    <a:pt x="1015" y="593"/>
                  </a:lnTo>
                  <a:cubicBezTo>
                    <a:pt x="931" y="678"/>
                    <a:pt x="888" y="762"/>
                    <a:pt x="867" y="889"/>
                  </a:cubicBezTo>
                  <a:cubicBezTo>
                    <a:pt x="867" y="1460"/>
                    <a:pt x="0" y="1756"/>
                    <a:pt x="254" y="2412"/>
                  </a:cubicBezTo>
                  <a:cubicBezTo>
                    <a:pt x="536" y="2704"/>
                    <a:pt x="899" y="2857"/>
                    <a:pt x="1245" y="2857"/>
                  </a:cubicBezTo>
                  <a:cubicBezTo>
                    <a:pt x="1652" y="2857"/>
                    <a:pt x="2036" y="2646"/>
                    <a:pt x="2242" y="2200"/>
                  </a:cubicBezTo>
                  <a:cubicBezTo>
                    <a:pt x="2305" y="2031"/>
                    <a:pt x="2263" y="1862"/>
                    <a:pt x="2157" y="1756"/>
                  </a:cubicBezTo>
                  <a:cubicBezTo>
                    <a:pt x="2106" y="1735"/>
                    <a:pt x="2059" y="1725"/>
                    <a:pt x="2015" y="1725"/>
                  </a:cubicBezTo>
                  <a:cubicBezTo>
                    <a:pt x="1762" y="1725"/>
                    <a:pt x="1611" y="2027"/>
                    <a:pt x="1362" y="2027"/>
                  </a:cubicBezTo>
                  <a:cubicBezTo>
                    <a:pt x="1314" y="2027"/>
                    <a:pt x="1262" y="2016"/>
                    <a:pt x="1206" y="1989"/>
                  </a:cubicBezTo>
                  <a:cubicBezTo>
                    <a:pt x="1461" y="1559"/>
                    <a:pt x="1576" y="1366"/>
                    <a:pt x="1705" y="1366"/>
                  </a:cubicBezTo>
                  <a:cubicBezTo>
                    <a:pt x="1811" y="1366"/>
                    <a:pt x="1926" y="1497"/>
                    <a:pt x="2136" y="1735"/>
                  </a:cubicBezTo>
                  <a:cubicBezTo>
                    <a:pt x="2338" y="1823"/>
                    <a:pt x="2499" y="1859"/>
                    <a:pt x="2631" y="1859"/>
                  </a:cubicBezTo>
                  <a:cubicBezTo>
                    <a:pt x="3230" y="1859"/>
                    <a:pt x="3210" y="1093"/>
                    <a:pt x="3574" y="868"/>
                  </a:cubicBezTo>
                  <a:lnTo>
                    <a:pt x="3574" y="868"/>
                  </a:lnTo>
                  <a:cubicBezTo>
                    <a:pt x="3426" y="1079"/>
                    <a:pt x="3320" y="1291"/>
                    <a:pt x="3765" y="1418"/>
                  </a:cubicBezTo>
                  <a:cubicBezTo>
                    <a:pt x="3765" y="953"/>
                    <a:pt x="4145" y="487"/>
                    <a:pt x="3786"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1" name="Google Shape;7011;p38"/>
            <p:cNvSpPr/>
            <p:nvPr/>
          </p:nvSpPr>
          <p:spPr>
            <a:xfrm>
              <a:off x="-2402600" y="4013900"/>
              <a:ext cx="103125" cy="108950"/>
            </a:xfrm>
            <a:custGeom>
              <a:rect b="b" l="l" r="r" t="t"/>
              <a:pathLst>
                <a:path extrusionOk="0" h="4358" w="4125">
                  <a:moveTo>
                    <a:pt x="3258" y="1"/>
                  </a:moveTo>
                  <a:cubicBezTo>
                    <a:pt x="1883" y="720"/>
                    <a:pt x="826" y="1925"/>
                    <a:pt x="276" y="3385"/>
                  </a:cubicBezTo>
                  <a:cubicBezTo>
                    <a:pt x="635" y="3638"/>
                    <a:pt x="1" y="4188"/>
                    <a:pt x="656" y="4358"/>
                  </a:cubicBezTo>
                  <a:cubicBezTo>
                    <a:pt x="720" y="4315"/>
                    <a:pt x="741" y="4231"/>
                    <a:pt x="656" y="4188"/>
                  </a:cubicBezTo>
                  <a:cubicBezTo>
                    <a:pt x="635" y="2285"/>
                    <a:pt x="4125" y="1206"/>
                    <a:pt x="3258"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2" name="Google Shape;7012;p38"/>
            <p:cNvSpPr/>
            <p:nvPr/>
          </p:nvSpPr>
          <p:spPr>
            <a:xfrm>
              <a:off x="-2066325" y="3800825"/>
              <a:ext cx="83575" cy="106975"/>
            </a:xfrm>
            <a:custGeom>
              <a:rect b="b" l="l" r="r" t="t"/>
              <a:pathLst>
                <a:path extrusionOk="0" h="4279" w="3343">
                  <a:moveTo>
                    <a:pt x="1333" y="1"/>
                  </a:moveTo>
                  <a:lnTo>
                    <a:pt x="1333" y="22"/>
                  </a:lnTo>
                  <a:cubicBezTo>
                    <a:pt x="678" y="1333"/>
                    <a:pt x="1" y="2856"/>
                    <a:pt x="995" y="4188"/>
                  </a:cubicBezTo>
                  <a:cubicBezTo>
                    <a:pt x="1021" y="4179"/>
                    <a:pt x="1044" y="4174"/>
                    <a:pt x="1064" y="4174"/>
                  </a:cubicBezTo>
                  <a:cubicBezTo>
                    <a:pt x="1093" y="4174"/>
                    <a:pt x="1118" y="4185"/>
                    <a:pt x="1143" y="4209"/>
                  </a:cubicBezTo>
                  <a:cubicBezTo>
                    <a:pt x="1255" y="4257"/>
                    <a:pt x="1355" y="4278"/>
                    <a:pt x="1445" y="4278"/>
                  </a:cubicBezTo>
                  <a:cubicBezTo>
                    <a:pt x="2033" y="4278"/>
                    <a:pt x="2193" y="3371"/>
                    <a:pt x="2560" y="3004"/>
                  </a:cubicBezTo>
                  <a:cubicBezTo>
                    <a:pt x="2814" y="2581"/>
                    <a:pt x="3342" y="2200"/>
                    <a:pt x="3152" y="1650"/>
                  </a:cubicBezTo>
                  <a:cubicBezTo>
                    <a:pt x="2964" y="1253"/>
                    <a:pt x="3272" y="339"/>
                    <a:pt x="2645" y="339"/>
                  </a:cubicBezTo>
                  <a:cubicBezTo>
                    <a:pt x="2638" y="339"/>
                    <a:pt x="2631" y="339"/>
                    <a:pt x="2623" y="339"/>
                  </a:cubicBezTo>
                  <a:cubicBezTo>
                    <a:pt x="1777" y="1016"/>
                    <a:pt x="2285" y="2116"/>
                    <a:pt x="1629" y="2940"/>
                  </a:cubicBezTo>
                  <a:cubicBezTo>
                    <a:pt x="678" y="2010"/>
                    <a:pt x="3258" y="318"/>
                    <a:pt x="1333"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3" name="Google Shape;7013;p38"/>
            <p:cNvSpPr/>
            <p:nvPr/>
          </p:nvSpPr>
          <p:spPr>
            <a:xfrm>
              <a:off x="-2386200" y="4013900"/>
              <a:ext cx="131150" cy="123250"/>
            </a:xfrm>
            <a:custGeom>
              <a:rect b="b" l="l" r="r" t="t"/>
              <a:pathLst>
                <a:path extrusionOk="0" h="4930" w="5246">
                  <a:moveTo>
                    <a:pt x="4273" y="1"/>
                  </a:moveTo>
                  <a:cubicBezTo>
                    <a:pt x="4251" y="974"/>
                    <a:pt x="3702" y="1672"/>
                    <a:pt x="2708" y="2116"/>
                  </a:cubicBezTo>
                  <a:cubicBezTo>
                    <a:pt x="2517" y="2200"/>
                    <a:pt x="2390" y="2306"/>
                    <a:pt x="2433" y="2475"/>
                  </a:cubicBezTo>
                  <a:cubicBezTo>
                    <a:pt x="2644" y="3448"/>
                    <a:pt x="1142" y="3533"/>
                    <a:pt x="1079" y="4400"/>
                  </a:cubicBezTo>
                  <a:cubicBezTo>
                    <a:pt x="1079" y="4474"/>
                    <a:pt x="957" y="4521"/>
                    <a:pt x="809" y="4521"/>
                  </a:cubicBezTo>
                  <a:cubicBezTo>
                    <a:pt x="661" y="4521"/>
                    <a:pt x="487" y="4474"/>
                    <a:pt x="381" y="4358"/>
                  </a:cubicBezTo>
                  <a:cubicBezTo>
                    <a:pt x="430" y="4210"/>
                    <a:pt x="343" y="4184"/>
                    <a:pt x="233" y="4184"/>
                  </a:cubicBezTo>
                  <a:cubicBezTo>
                    <a:pt x="173" y="4184"/>
                    <a:pt x="107" y="4191"/>
                    <a:pt x="51" y="4191"/>
                  </a:cubicBezTo>
                  <a:cubicBezTo>
                    <a:pt x="33" y="4191"/>
                    <a:pt x="16" y="4191"/>
                    <a:pt x="0" y="4188"/>
                  </a:cubicBezTo>
                  <a:lnTo>
                    <a:pt x="0" y="4358"/>
                  </a:lnTo>
                  <a:cubicBezTo>
                    <a:pt x="211" y="4625"/>
                    <a:pt x="478" y="4929"/>
                    <a:pt x="770" y="4929"/>
                  </a:cubicBezTo>
                  <a:cubicBezTo>
                    <a:pt x="918" y="4929"/>
                    <a:pt x="1071" y="4852"/>
                    <a:pt x="1227" y="4654"/>
                  </a:cubicBezTo>
                  <a:cubicBezTo>
                    <a:pt x="1713" y="4061"/>
                    <a:pt x="2433" y="3638"/>
                    <a:pt x="2771" y="2983"/>
                  </a:cubicBezTo>
                  <a:cubicBezTo>
                    <a:pt x="3157" y="2175"/>
                    <a:pt x="3471" y="1892"/>
                    <a:pt x="4244" y="1892"/>
                  </a:cubicBezTo>
                  <a:cubicBezTo>
                    <a:pt x="4402" y="1892"/>
                    <a:pt x="4579" y="1904"/>
                    <a:pt x="4780" y="1925"/>
                  </a:cubicBezTo>
                  <a:cubicBezTo>
                    <a:pt x="5245" y="1164"/>
                    <a:pt x="4865" y="551"/>
                    <a:pt x="4273"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4" name="Google Shape;7014;p38"/>
            <p:cNvSpPr/>
            <p:nvPr/>
          </p:nvSpPr>
          <p:spPr>
            <a:xfrm>
              <a:off x="-1054850" y="3608375"/>
              <a:ext cx="98375" cy="83775"/>
            </a:xfrm>
            <a:custGeom>
              <a:rect b="b" l="l" r="r" t="t"/>
              <a:pathLst>
                <a:path extrusionOk="0" h="3351" w="3935">
                  <a:moveTo>
                    <a:pt x="3286" y="0"/>
                  </a:moveTo>
                  <a:cubicBezTo>
                    <a:pt x="3065" y="0"/>
                    <a:pt x="2878" y="122"/>
                    <a:pt x="2814" y="360"/>
                  </a:cubicBezTo>
                  <a:cubicBezTo>
                    <a:pt x="2602" y="1121"/>
                    <a:pt x="1820" y="1460"/>
                    <a:pt x="1545" y="2115"/>
                  </a:cubicBezTo>
                  <a:cubicBezTo>
                    <a:pt x="1312" y="2284"/>
                    <a:pt x="1058" y="2454"/>
                    <a:pt x="804" y="2581"/>
                  </a:cubicBezTo>
                  <a:cubicBezTo>
                    <a:pt x="402" y="2729"/>
                    <a:pt x="1" y="2855"/>
                    <a:pt x="64" y="3342"/>
                  </a:cubicBezTo>
                  <a:cubicBezTo>
                    <a:pt x="126" y="3347"/>
                    <a:pt x="187" y="3350"/>
                    <a:pt x="248" y="3350"/>
                  </a:cubicBezTo>
                  <a:cubicBezTo>
                    <a:pt x="1839" y="3350"/>
                    <a:pt x="3181" y="1540"/>
                    <a:pt x="3934" y="339"/>
                  </a:cubicBezTo>
                  <a:cubicBezTo>
                    <a:pt x="3738" y="111"/>
                    <a:pt x="3496" y="0"/>
                    <a:pt x="3286"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5" name="Google Shape;7015;p38"/>
            <p:cNvSpPr/>
            <p:nvPr/>
          </p:nvSpPr>
          <p:spPr>
            <a:xfrm>
              <a:off x="-2025025" y="3796425"/>
              <a:ext cx="88800" cy="110275"/>
            </a:xfrm>
            <a:custGeom>
              <a:rect b="b" l="l" r="r" t="t"/>
              <a:pathLst>
                <a:path extrusionOk="0" h="4411" w="3552">
                  <a:moveTo>
                    <a:pt x="889" y="1"/>
                  </a:moveTo>
                  <a:cubicBezTo>
                    <a:pt x="649" y="1"/>
                    <a:pt x="619" y="221"/>
                    <a:pt x="1162" y="663"/>
                  </a:cubicBezTo>
                  <a:cubicBezTo>
                    <a:pt x="1373" y="832"/>
                    <a:pt x="1310" y="1001"/>
                    <a:pt x="1141" y="1150"/>
                  </a:cubicBezTo>
                  <a:cubicBezTo>
                    <a:pt x="992" y="1678"/>
                    <a:pt x="1881" y="2186"/>
                    <a:pt x="1141" y="2588"/>
                  </a:cubicBezTo>
                  <a:cubicBezTo>
                    <a:pt x="770" y="2670"/>
                    <a:pt x="1" y="4411"/>
                    <a:pt x="696" y="4411"/>
                  </a:cubicBezTo>
                  <a:cubicBezTo>
                    <a:pt x="716" y="4411"/>
                    <a:pt x="737" y="4409"/>
                    <a:pt x="760" y="4406"/>
                  </a:cubicBezTo>
                  <a:cubicBezTo>
                    <a:pt x="3552" y="1477"/>
                    <a:pt x="1512" y="1"/>
                    <a:pt x="889"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6" name="Google Shape;7016;p38"/>
            <p:cNvSpPr/>
            <p:nvPr/>
          </p:nvSpPr>
          <p:spPr>
            <a:xfrm>
              <a:off x="-2743625" y="4091025"/>
              <a:ext cx="81975" cy="78875"/>
            </a:xfrm>
            <a:custGeom>
              <a:rect b="b" l="l" r="r" t="t"/>
              <a:pathLst>
                <a:path extrusionOk="0" h="3155" w="3279">
                  <a:moveTo>
                    <a:pt x="2655" y="0"/>
                  </a:moveTo>
                  <a:cubicBezTo>
                    <a:pt x="2457" y="0"/>
                    <a:pt x="2305" y="192"/>
                    <a:pt x="1967" y="638"/>
                  </a:cubicBezTo>
                  <a:cubicBezTo>
                    <a:pt x="1269" y="1463"/>
                    <a:pt x="127" y="2034"/>
                    <a:pt x="0" y="3155"/>
                  </a:cubicBezTo>
                  <a:cubicBezTo>
                    <a:pt x="1756" y="2943"/>
                    <a:pt x="2411" y="2119"/>
                    <a:pt x="3279" y="300"/>
                  </a:cubicBezTo>
                  <a:cubicBezTo>
                    <a:pt x="2979" y="109"/>
                    <a:pt x="2804" y="0"/>
                    <a:pt x="2655"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7" name="Google Shape;7017;p38"/>
            <p:cNvSpPr/>
            <p:nvPr/>
          </p:nvSpPr>
          <p:spPr>
            <a:xfrm>
              <a:off x="-1964275" y="3977375"/>
              <a:ext cx="102600" cy="85350"/>
            </a:xfrm>
            <a:custGeom>
              <a:rect b="b" l="l" r="r" t="t"/>
              <a:pathLst>
                <a:path extrusionOk="0" h="3414" w="4104">
                  <a:moveTo>
                    <a:pt x="3439" y="0"/>
                  </a:moveTo>
                  <a:cubicBezTo>
                    <a:pt x="3010" y="0"/>
                    <a:pt x="3012" y="466"/>
                    <a:pt x="2814" y="700"/>
                  </a:cubicBezTo>
                  <a:cubicBezTo>
                    <a:pt x="2665" y="1145"/>
                    <a:pt x="1946" y="1335"/>
                    <a:pt x="1925" y="1758"/>
                  </a:cubicBezTo>
                  <a:cubicBezTo>
                    <a:pt x="1862" y="2836"/>
                    <a:pt x="635" y="2562"/>
                    <a:pt x="1" y="3090"/>
                  </a:cubicBezTo>
                  <a:cubicBezTo>
                    <a:pt x="278" y="3316"/>
                    <a:pt x="585" y="3413"/>
                    <a:pt x="902" y="3413"/>
                  </a:cubicBezTo>
                  <a:cubicBezTo>
                    <a:pt x="2401" y="3413"/>
                    <a:pt x="4103" y="1232"/>
                    <a:pt x="3702" y="45"/>
                  </a:cubicBezTo>
                  <a:cubicBezTo>
                    <a:pt x="3599" y="14"/>
                    <a:pt x="3513" y="0"/>
                    <a:pt x="3439"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8" name="Google Shape;7018;p38"/>
            <p:cNvSpPr/>
            <p:nvPr/>
          </p:nvSpPr>
          <p:spPr>
            <a:xfrm>
              <a:off x="-2311650" y="3692450"/>
              <a:ext cx="94325" cy="88925"/>
            </a:xfrm>
            <a:custGeom>
              <a:rect b="b" l="l" r="r" t="t"/>
              <a:pathLst>
                <a:path extrusionOk="0" h="3557" w="3773">
                  <a:moveTo>
                    <a:pt x="3321" y="0"/>
                  </a:moveTo>
                  <a:lnTo>
                    <a:pt x="3321" y="0"/>
                  </a:lnTo>
                  <a:cubicBezTo>
                    <a:pt x="1354" y="550"/>
                    <a:pt x="3109" y="2411"/>
                    <a:pt x="910" y="2749"/>
                  </a:cubicBezTo>
                  <a:cubicBezTo>
                    <a:pt x="635" y="2961"/>
                    <a:pt x="43" y="2686"/>
                    <a:pt x="0" y="3215"/>
                  </a:cubicBezTo>
                  <a:cubicBezTo>
                    <a:pt x="318" y="3453"/>
                    <a:pt x="646" y="3557"/>
                    <a:pt x="967" y="3557"/>
                  </a:cubicBezTo>
                  <a:cubicBezTo>
                    <a:pt x="2441" y="3557"/>
                    <a:pt x="3772" y="1372"/>
                    <a:pt x="3321"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9" name="Google Shape;7019;p38"/>
            <p:cNvSpPr/>
            <p:nvPr/>
          </p:nvSpPr>
          <p:spPr>
            <a:xfrm>
              <a:off x="-1678225" y="3763825"/>
              <a:ext cx="87800" cy="86200"/>
            </a:xfrm>
            <a:custGeom>
              <a:rect b="b" l="l" r="r" t="t"/>
              <a:pathLst>
                <a:path extrusionOk="0" h="3448" w="3512">
                  <a:moveTo>
                    <a:pt x="2538" y="0"/>
                  </a:moveTo>
                  <a:lnTo>
                    <a:pt x="2538" y="0"/>
                  </a:lnTo>
                  <a:cubicBezTo>
                    <a:pt x="2010" y="360"/>
                    <a:pt x="1777" y="1037"/>
                    <a:pt x="1016" y="1163"/>
                  </a:cubicBezTo>
                  <a:cubicBezTo>
                    <a:pt x="614" y="1375"/>
                    <a:pt x="550" y="1819"/>
                    <a:pt x="275" y="2136"/>
                  </a:cubicBezTo>
                  <a:cubicBezTo>
                    <a:pt x="0" y="2454"/>
                    <a:pt x="297" y="3448"/>
                    <a:pt x="783" y="3448"/>
                  </a:cubicBezTo>
                  <a:cubicBezTo>
                    <a:pt x="1756" y="3384"/>
                    <a:pt x="3088" y="3363"/>
                    <a:pt x="2708" y="2157"/>
                  </a:cubicBezTo>
                  <a:lnTo>
                    <a:pt x="2581" y="2115"/>
                  </a:lnTo>
                  <a:cubicBezTo>
                    <a:pt x="2242" y="2263"/>
                    <a:pt x="2306" y="2644"/>
                    <a:pt x="2010" y="2792"/>
                  </a:cubicBezTo>
                  <a:cubicBezTo>
                    <a:pt x="1919" y="2832"/>
                    <a:pt x="1780" y="2858"/>
                    <a:pt x="1669" y="2858"/>
                  </a:cubicBezTo>
                  <a:cubicBezTo>
                    <a:pt x="1547" y="2858"/>
                    <a:pt x="1458" y="2827"/>
                    <a:pt x="1502" y="2750"/>
                  </a:cubicBezTo>
                  <a:cubicBezTo>
                    <a:pt x="1735" y="2390"/>
                    <a:pt x="1291" y="1798"/>
                    <a:pt x="2010" y="1629"/>
                  </a:cubicBezTo>
                  <a:cubicBezTo>
                    <a:pt x="2581" y="1396"/>
                    <a:pt x="3511" y="296"/>
                    <a:pt x="2538"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0" name="Google Shape;7020;p38"/>
            <p:cNvSpPr/>
            <p:nvPr/>
          </p:nvSpPr>
          <p:spPr>
            <a:xfrm>
              <a:off x="-2786250" y="4057250"/>
              <a:ext cx="89275" cy="103275"/>
            </a:xfrm>
            <a:custGeom>
              <a:rect b="b" l="l" r="r" t="t"/>
              <a:pathLst>
                <a:path extrusionOk="0" h="4131" w="3571">
                  <a:moveTo>
                    <a:pt x="3320" y="1"/>
                  </a:moveTo>
                  <a:cubicBezTo>
                    <a:pt x="3281" y="1"/>
                    <a:pt x="3236" y="14"/>
                    <a:pt x="3186" y="43"/>
                  </a:cubicBezTo>
                  <a:cubicBezTo>
                    <a:pt x="1875" y="297"/>
                    <a:pt x="902" y="1799"/>
                    <a:pt x="500" y="2941"/>
                  </a:cubicBezTo>
                  <a:cubicBezTo>
                    <a:pt x="0" y="3367"/>
                    <a:pt x="808" y="4130"/>
                    <a:pt x="1326" y="4130"/>
                  </a:cubicBezTo>
                  <a:cubicBezTo>
                    <a:pt x="1553" y="4130"/>
                    <a:pt x="1725" y="3983"/>
                    <a:pt x="1705" y="3596"/>
                  </a:cubicBezTo>
                  <a:cubicBezTo>
                    <a:pt x="1748" y="3195"/>
                    <a:pt x="1134" y="2793"/>
                    <a:pt x="1473" y="2454"/>
                  </a:cubicBezTo>
                  <a:cubicBezTo>
                    <a:pt x="2107" y="1862"/>
                    <a:pt x="2424" y="1016"/>
                    <a:pt x="3334" y="614"/>
                  </a:cubicBezTo>
                  <a:cubicBezTo>
                    <a:pt x="3570" y="487"/>
                    <a:pt x="3557" y="1"/>
                    <a:pt x="3320"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1" name="Google Shape;7021;p38"/>
            <p:cNvSpPr/>
            <p:nvPr/>
          </p:nvSpPr>
          <p:spPr>
            <a:xfrm>
              <a:off x="-1699900" y="4050150"/>
              <a:ext cx="94675" cy="82875"/>
            </a:xfrm>
            <a:custGeom>
              <a:rect b="b" l="l" r="r" t="t"/>
              <a:pathLst>
                <a:path extrusionOk="0" h="3315" w="3787">
                  <a:moveTo>
                    <a:pt x="2841" y="0"/>
                  </a:moveTo>
                  <a:cubicBezTo>
                    <a:pt x="2127" y="0"/>
                    <a:pt x="1428" y="2279"/>
                    <a:pt x="952" y="2590"/>
                  </a:cubicBezTo>
                  <a:cubicBezTo>
                    <a:pt x="719" y="2759"/>
                    <a:pt x="0" y="2611"/>
                    <a:pt x="402" y="3225"/>
                  </a:cubicBezTo>
                  <a:cubicBezTo>
                    <a:pt x="528" y="3288"/>
                    <a:pt x="645" y="3315"/>
                    <a:pt x="756" y="3315"/>
                  </a:cubicBezTo>
                  <a:cubicBezTo>
                    <a:pt x="1391" y="3315"/>
                    <a:pt x="1814" y="2413"/>
                    <a:pt x="2390" y="2125"/>
                  </a:cubicBezTo>
                  <a:cubicBezTo>
                    <a:pt x="2919" y="1596"/>
                    <a:pt x="3786" y="1089"/>
                    <a:pt x="3173" y="179"/>
                  </a:cubicBezTo>
                  <a:cubicBezTo>
                    <a:pt x="3062" y="55"/>
                    <a:pt x="2952" y="0"/>
                    <a:pt x="2841"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2" name="Google Shape;7022;p38"/>
            <p:cNvSpPr/>
            <p:nvPr/>
          </p:nvSpPr>
          <p:spPr>
            <a:xfrm>
              <a:off x="-2789625" y="3788150"/>
              <a:ext cx="65050" cy="96625"/>
            </a:xfrm>
            <a:custGeom>
              <a:rect b="b" l="l" r="r" t="t"/>
              <a:pathLst>
                <a:path extrusionOk="0" h="3865" w="2602">
                  <a:moveTo>
                    <a:pt x="1840" y="0"/>
                  </a:moveTo>
                  <a:lnTo>
                    <a:pt x="1840" y="0"/>
                  </a:lnTo>
                  <a:cubicBezTo>
                    <a:pt x="1312" y="1481"/>
                    <a:pt x="1502" y="2813"/>
                    <a:pt x="0" y="3849"/>
                  </a:cubicBezTo>
                  <a:cubicBezTo>
                    <a:pt x="99" y="3859"/>
                    <a:pt x="189" y="3864"/>
                    <a:pt x="273" y="3864"/>
                  </a:cubicBezTo>
                  <a:cubicBezTo>
                    <a:pt x="1228" y="3864"/>
                    <a:pt x="1253" y="3226"/>
                    <a:pt x="1798" y="2623"/>
                  </a:cubicBezTo>
                  <a:cubicBezTo>
                    <a:pt x="2602" y="2073"/>
                    <a:pt x="2559" y="719"/>
                    <a:pt x="1840"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3" name="Google Shape;7023;p38"/>
            <p:cNvSpPr/>
            <p:nvPr/>
          </p:nvSpPr>
          <p:spPr>
            <a:xfrm>
              <a:off x="-1955800" y="3959800"/>
              <a:ext cx="84075" cy="62725"/>
            </a:xfrm>
            <a:custGeom>
              <a:rect b="b" l="l" r="r" t="t"/>
              <a:pathLst>
                <a:path extrusionOk="0" h="2509" w="3363">
                  <a:moveTo>
                    <a:pt x="2039" y="1"/>
                  </a:moveTo>
                  <a:cubicBezTo>
                    <a:pt x="1810" y="1"/>
                    <a:pt x="1590" y="17"/>
                    <a:pt x="1417" y="29"/>
                  </a:cubicBezTo>
                  <a:cubicBezTo>
                    <a:pt x="1840" y="1361"/>
                    <a:pt x="0" y="1425"/>
                    <a:pt x="402" y="2228"/>
                  </a:cubicBezTo>
                  <a:cubicBezTo>
                    <a:pt x="582" y="2430"/>
                    <a:pt x="773" y="2509"/>
                    <a:pt x="968" y="2509"/>
                  </a:cubicBezTo>
                  <a:cubicBezTo>
                    <a:pt x="1551" y="2509"/>
                    <a:pt x="2173" y="1800"/>
                    <a:pt x="2665" y="1530"/>
                  </a:cubicBezTo>
                  <a:cubicBezTo>
                    <a:pt x="2897" y="1277"/>
                    <a:pt x="2771" y="748"/>
                    <a:pt x="3363" y="748"/>
                  </a:cubicBezTo>
                  <a:cubicBezTo>
                    <a:pt x="3332" y="117"/>
                    <a:pt x="2652" y="1"/>
                    <a:pt x="2039"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4" name="Google Shape;7024;p38"/>
            <p:cNvSpPr/>
            <p:nvPr/>
          </p:nvSpPr>
          <p:spPr>
            <a:xfrm>
              <a:off x="-2043050" y="3795025"/>
              <a:ext cx="43900" cy="86200"/>
            </a:xfrm>
            <a:custGeom>
              <a:rect b="b" l="l" r="r" t="t"/>
              <a:pathLst>
                <a:path extrusionOk="0" h="3448" w="1756">
                  <a:moveTo>
                    <a:pt x="741" y="0"/>
                  </a:moveTo>
                  <a:cubicBezTo>
                    <a:pt x="587" y="0"/>
                    <a:pt x="455" y="42"/>
                    <a:pt x="402" y="233"/>
                  </a:cubicBezTo>
                  <a:cubicBezTo>
                    <a:pt x="1756" y="867"/>
                    <a:pt x="0" y="1840"/>
                    <a:pt x="212" y="2771"/>
                  </a:cubicBezTo>
                  <a:cubicBezTo>
                    <a:pt x="233" y="3045"/>
                    <a:pt x="64" y="3426"/>
                    <a:pt x="593" y="3447"/>
                  </a:cubicBezTo>
                  <a:cubicBezTo>
                    <a:pt x="1692" y="3405"/>
                    <a:pt x="1142" y="1375"/>
                    <a:pt x="1692" y="571"/>
                  </a:cubicBezTo>
                  <a:cubicBezTo>
                    <a:pt x="1354" y="486"/>
                    <a:pt x="1523" y="106"/>
                    <a:pt x="1206" y="21"/>
                  </a:cubicBezTo>
                  <a:cubicBezTo>
                    <a:pt x="1178" y="25"/>
                    <a:pt x="1149" y="27"/>
                    <a:pt x="1119" y="27"/>
                  </a:cubicBezTo>
                  <a:cubicBezTo>
                    <a:pt x="999" y="27"/>
                    <a:pt x="863" y="0"/>
                    <a:pt x="741"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5" name="Google Shape;7025;p38"/>
            <p:cNvSpPr/>
            <p:nvPr/>
          </p:nvSpPr>
          <p:spPr>
            <a:xfrm>
              <a:off x="-1207125" y="3842325"/>
              <a:ext cx="99900" cy="81125"/>
            </a:xfrm>
            <a:custGeom>
              <a:rect b="b" l="l" r="r" t="t"/>
              <a:pathLst>
                <a:path extrusionOk="0" h="3245" w="3996">
                  <a:moveTo>
                    <a:pt x="3626" y="1"/>
                  </a:moveTo>
                  <a:cubicBezTo>
                    <a:pt x="3227" y="1"/>
                    <a:pt x="2608" y="447"/>
                    <a:pt x="2813" y="857"/>
                  </a:cubicBezTo>
                  <a:cubicBezTo>
                    <a:pt x="2708" y="1788"/>
                    <a:pt x="614" y="2253"/>
                    <a:pt x="1" y="3057"/>
                  </a:cubicBezTo>
                  <a:cubicBezTo>
                    <a:pt x="184" y="3187"/>
                    <a:pt x="386" y="3245"/>
                    <a:pt x="600" y="3245"/>
                  </a:cubicBezTo>
                  <a:cubicBezTo>
                    <a:pt x="1841" y="3245"/>
                    <a:pt x="3462" y="1307"/>
                    <a:pt x="3913" y="477"/>
                  </a:cubicBezTo>
                  <a:cubicBezTo>
                    <a:pt x="3995" y="133"/>
                    <a:pt x="3843" y="1"/>
                    <a:pt x="3626"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6" name="Google Shape;7026;p38"/>
            <p:cNvSpPr/>
            <p:nvPr/>
          </p:nvSpPr>
          <p:spPr>
            <a:xfrm>
              <a:off x="-1440825" y="3903950"/>
              <a:ext cx="90450" cy="87775"/>
            </a:xfrm>
            <a:custGeom>
              <a:rect b="b" l="l" r="r" t="t"/>
              <a:pathLst>
                <a:path extrusionOk="0" h="3511" w="3618">
                  <a:moveTo>
                    <a:pt x="3045" y="1"/>
                  </a:moveTo>
                  <a:cubicBezTo>
                    <a:pt x="2929" y="1"/>
                    <a:pt x="2820" y="50"/>
                    <a:pt x="2750" y="169"/>
                  </a:cubicBezTo>
                  <a:cubicBezTo>
                    <a:pt x="2390" y="740"/>
                    <a:pt x="3152" y="1607"/>
                    <a:pt x="2221" y="1755"/>
                  </a:cubicBezTo>
                  <a:cubicBezTo>
                    <a:pt x="1735" y="2178"/>
                    <a:pt x="1" y="2728"/>
                    <a:pt x="1016" y="3511"/>
                  </a:cubicBezTo>
                  <a:cubicBezTo>
                    <a:pt x="1798" y="2876"/>
                    <a:pt x="3575" y="2601"/>
                    <a:pt x="3427" y="1396"/>
                  </a:cubicBezTo>
                  <a:cubicBezTo>
                    <a:pt x="3617" y="1078"/>
                    <a:pt x="3427" y="740"/>
                    <a:pt x="3554" y="444"/>
                  </a:cubicBezTo>
                  <a:cubicBezTo>
                    <a:pt x="3540" y="203"/>
                    <a:pt x="3279" y="1"/>
                    <a:pt x="3045"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7" name="Google Shape;7027;p38"/>
            <p:cNvSpPr/>
            <p:nvPr/>
          </p:nvSpPr>
          <p:spPr>
            <a:xfrm>
              <a:off x="-2317450" y="3668875"/>
              <a:ext cx="96225" cy="98400"/>
            </a:xfrm>
            <a:custGeom>
              <a:rect b="b" l="l" r="r" t="t"/>
              <a:pathLst>
                <a:path extrusionOk="0" h="3936" w="3849">
                  <a:moveTo>
                    <a:pt x="1791" y="0"/>
                  </a:moveTo>
                  <a:cubicBezTo>
                    <a:pt x="1353" y="0"/>
                    <a:pt x="906" y="63"/>
                    <a:pt x="825" y="457"/>
                  </a:cubicBezTo>
                  <a:cubicBezTo>
                    <a:pt x="1163" y="1091"/>
                    <a:pt x="359" y="1683"/>
                    <a:pt x="867" y="2275"/>
                  </a:cubicBezTo>
                  <a:cubicBezTo>
                    <a:pt x="874" y="2276"/>
                    <a:pt x="881" y="2276"/>
                    <a:pt x="888" y="2276"/>
                  </a:cubicBezTo>
                  <a:cubicBezTo>
                    <a:pt x="1665" y="2276"/>
                    <a:pt x="1339" y="1130"/>
                    <a:pt x="2051" y="795"/>
                  </a:cubicBezTo>
                  <a:lnTo>
                    <a:pt x="2051" y="795"/>
                  </a:lnTo>
                  <a:cubicBezTo>
                    <a:pt x="2013" y="1637"/>
                    <a:pt x="1854" y="3241"/>
                    <a:pt x="805" y="3241"/>
                  </a:cubicBezTo>
                  <a:cubicBezTo>
                    <a:pt x="695" y="3241"/>
                    <a:pt x="575" y="3223"/>
                    <a:pt x="444" y="3185"/>
                  </a:cubicBezTo>
                  <a:lnTo>
                    <a:pt x="444" y="3185"/>
                  </a:lnTo>
                  <a:cubicBezTo>
                    <a:pt x="1" y="3642"/>
                    <a:pt x="446" y="3936"/>
                    <a:pt x="907" y="3936"/>
                  </a:cubicBezTo>
                  <a:cubicBezTo>
                    <a:pt x="1151" y="3936"/>
                    <a:pt x="1398" y="3854"/>
                    <a:pt x="1523" y="3671"/>
                  </a:cubicBezTo>
                  <a:cubicBezTo>
                    <a:pt x="2009" y="3523"/>
                    <a:pt x="2284" y="3121"/>
                    <a:pt x="2643" y="2868"/>
                  </a:cubicBezTo>
                  <a:lnTo>
                    <a:pt x="2643" y="2550"/>
                  </a:lnTo>
                  <a:cubicBezTo>
                    <a:pt x="1671" y="1958"/>
                    <a:pt x="3849" y="1556"/>
                    <a:pt x="2453" y="12"/>
                  </a:cubicBezTo>
                  <a:lnTo>
                    <a:pt x="2453" y="12"/>
                  </a:lnTo>
                  <a:cubicBezTo>
                    <a:pt x="2425" y="14"/>
                    <a:pt x="2395" y="14"/>
                    <a:pt x="2363" y="14"/>
                  </a:cubicBezTo>
                  <a:cubicBezTo>
                    <a:pt x="2200" y="14"/>
                    <a:pt x="1997" y="0"/>
                    <a:pt x="1791"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8" name="Google Shape;7028;p38"/>
            <p:cNvSpPr/>
            <p:nvPr/>
          </p:nvSpPr>
          <p:spPr>
            <a:xfrm>
              <a:off x="-2754200" y="4058850"/>
              <a:ext cx="89900" cy="74375"/>
            </a:xfrm>
            <a:custGeom>
              <a:rect b="b" l="l" r="r" t="t"/>
              <a:pathLst>
                <a:path extrusionOk="0" h="2975" w="3596">
                  <a:moveTo>
                    <a:pt x="2052" y="0"/>
                  </a:moveTo>
                  <a:lnTo>
                    <a:pt x="2052" y="0"/>
                  </a:lnTo>
                  <a:cubicBezTo>
                    <a:pt x="2094" y="170"/>
                    <a:pt x="2115" y="339"/>
                    <a:pt x="1904" y="445"/>
                  </a:cubicBezTo>
                  <a:cubicBezTo>
                    <a:pt x="1333" y="762"/>
                    <a:pt x="0" y="2496"/>
                    <a:pt x="698" y="2919"/>
                  </a:cubicBezTo>
                  <a:cubicBezTo>
                    <a:pt x="785" y="2957"/>
                    <a:pt x="864" y="2974"/>
                    <a:pt x="936" y="2974"/>
                  </a:cubicBezTo>
                  <a:cubicBezTo>
                    <a:pt x="1184" y="2974"/>
                    <a:pt x="1360" y="2782"/>
                    <a:pt x="1523" y="2602"/>
                  </a:cubicBezTo>
                  <a:cubicBezTo>
                    <a:pt x="1988" y="1671"/>
                    <a:pt x="2919" y="1164"/>
                    <a:pt x="3596" y="445"/>
                  </a:cubicBezTo>
                  <a:cubicBezTo>
                    <a:pt x="3543" y="127"/>
                    <a:pt x="3268" y="80"/>
                    <a:pt x="2951" y="80"/>
                  </a:cubicBezTo>
                  <a:cubicBezTo>
                    <a:pt x="2815" y="80"/>
                    <a:pt x="2671" y="89"/>
                    <a:pt x="2534" y="89"/>
                  </a:cubicBezTo>
                  <a:cubicBezTo>
                    <a:pt x="2351" y="89"/>
                    <a:pt x="2179" y="73"/>
                    <a:pt x="2052"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9" name="Google Shape;7029;p38"/>
            <p:cNvSpPr/>
            <p:nvPr/>
          </p:nvSpPr>
          <p:spPr>
            <a:xfrm>
              <a:off x="-1445700" y="3896300"/>
              <a:ext cx="88975" cy="104875"/>
            </a:xfrm>
            <a:custGeom>
              <a:rect b="b" l="l" r="r" t="t"/>
              <a:pathLst>
                <a:path extrusionOk="0" h="4195" w="3559">
                  <a:moveTo>
                    <a:pt x="2453" y="1"/>
                  </a:moveTo>
                  <a:cubicBezTo>
                    <a:pt x="2421" y="1"/>
                    <a:pt x="2387" y="4"/>
                    <a:pt x="2353" y="10"/>
                  </a:cubicBezTo>
                  <a:cubicBezTo>
                    <a:pt x="2036" y="263"/>
                    <a:pt x="1697" y="454"/>
                    <a:pt x="1316" y="581"/>
                  </a:cubicBezTo>
                  <a:cubicBezTo>
                    <a:pt x="1278" y="1166"/>
                    <a:pt x="1545" y="1268"/>
                    <a:pt x="1822" y="1268"/>
                  </a:cubicBezTo>
                  <a:cubicBezTo>
                    <a:pt x="1970" y="1268"/>
                    <a:pt x="2120" y="1239"/>
                    <a:pt x="2229" y="1239"/>
                  </a:cubicBezTo>
                  <a:cubicBezTo>
                    <a:pt x="2366" y="1239"/>
                    <a:pt x="2436" y="1285"/>
                    <a:pt x="2353" y="1490"/>
                  </a:cubicBezTo>
                  <a:cubicBezTo>
                    <a:pt x="1972" y="2273"/>
                    <a:pt x="724" y="2357"/>
                    <a:pt x="534" y="3288"/>
                  </a:cubicBezTo>
                  <a:cubicBezTo>
                    <a:pt x="1" y="3751"/>
                    <a:pt x="212" y="4195"/>
                    <a:pt x="588" y="4195"/>
                  </a:cubicBezTo>
                  <a:cubicBezTo>
                    <a:pt x="778" y="4195"/>
                    <a:pt x="1011" y="4080"/>
                    <a:pt x="1211" y="3795"/>
                  </a:cubicBezTo>
                  <a:cubicBezTo>
                    <a:pt x="640" y="2865"/>
                    <a:pt x="2120" y="2759"/>
                    <a:pt x="2501" y="2167"/>
                  </a:cubicBezTo>
                  <a:cubicBezTo>
                    <a:pt x="3558" y="1977"/>
                    <a:pt x="2459" y="771"/>
                    <a:pt x="3241" y="285"/>
                  </a:cubicBezTo>
                  <a:cubicBezTo>
                    <a:pt x="2954" y="246"/>
                    <a:pt x="2754" y="1"/>
                    <a:pt x="2453"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0" name="Google Shape;7030;p38"/>
            <p:cNvSpPr/>
            <p:nvPr/>
          </p:nvSpPr>
          <p:spPr>
            <a:xfrm>
              <a:off x="-2068950" y="3801350"/>
              <a:ext cx="38075" cy="101025"/>
            </a:xfrm>
            <a:custGeom>
              <a:rect b="b" l="l" r="r" t="t"/>
              <a:pathLst>
                <a:path extrusionOk="0" h="4041" w="1523">
                  <a:moveTo>
                    <a:pt x="1438" y="1"/>
                  </a:moveTo>
                  <a:cubicBezTo>
                    <a:pt x="317" y="466"/>
                    <a:pt x="571" y="1629"/>
                    <a:pt x="148" y="2496"/>
                  </a:cubicBezTo>
                  <a:cubicBezTo>
                    <a:pt x="381" y="3025"/>
                    <a:pt x="0" y="3829"/>
                    <a:pt x="1015" y="4040"/>
                  </a:cubicBezTo>
                  <a:cubicBezTo>
                    <a:pt x="1332" y="3998"/>
                    <a:pt x="1311" y="3892"/>
                    <a:pt x="1184" y="3660"/>
                  </a:cubicBezTo>
                  <a:cubicBezTo>
                    <a:pt x="190" y="2412"/>
                    <a:pt x="1523" y="1270"/>
                    <a:pt x="1438"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1" name="Google Shape;7031;p38"/>
            <p:cNvSpPr/>
            <p:nvPr/>
          </p:nvSpPr>
          <p:spPr>
            <a:xfrm>
              <a:off x="-1966375" y="3961950"/>
              <a:ext cx="61350" cy="83775"/>
            </a:xfrm>
            <a:custGeom>
              <a:rect b="b" l="l" r="r" t="t"/>
              <a:pathLst>
                <a:path extrusionOk="0" h="3351" w="2454">
                  <a:moveTo>
                    <a:pt x="1687" y="0"/>
                  </a:moveTo>
                  <a:cubicBezTo>
                    <a:pt x="1476" y="0"/>
                    <a:pt x="1240" y="400"/>
                    <a:pt x="1036" y="493"/>
                  </a:cubicBezTo>
                  <a:cubicBezTo>
                    <a:pt x="1142" y="1064"/>
                    <a:pt x="656" y="1381"/>
                    <a:pt x="317" y="1762"/>
                  </a:cubicBezTo>
                  <a:cubicBezTo>
                    <a:pt x="0" y="2290"/>
                    <a:pt x="402" y="2734"/>
                    <a:pt x="571" y="3179"/>
                  </a:cubicBezTo>
                  <a:cubicBezTo>
                    <a:pt x="615" y="3310"/>
                    <a:pt x="743" y="3351"/>
                    <a:pt x="892" y="3351"/>
                  </a:cubicBezTo>
                  <a:cubicBezTo>
                    <a:pt x="1032" y="3351"/>
                    <a:pt x="1189" y="3315"/>
                    <a:pt x="1311" y="3284"/>
                  </a:cubicBezTo>
                  <a:cubicBezTo>
                    <a:pt x="1967" y="3136"/>
                    <a:pt x="1565" y="2586"/>
                    <a:pt x="1777" y="2269"/>
                  </a:cubicBezTo>
                  <a:lnTo>
                    <a:pt x="1777" y="2269"/>
                  </a:lnTo>
                  <a:cubicBezTo>
                    <a:pt x="1701" y="2283"/>
                    <a:pt x="1629" y="2289"/>
                    <a:pt x="1560" y="2289"/>
                  </a:cubicBezTo>
                  <a:cubicBezTo>
                    <a:pt x="901" y="2289"/>
                    <a:pt x="610" y="1691"/>
                    <a:pt x="1396" y="1423"/>
                  </a:cubicBezTo>
                  <a:cubicBezTo>
                    <a:pt x="2453" y="1127"/>
                    <a:pt x="2136" y="598"/>
                    <a:pt x="1777" y="27"/>
                  </a:cubicBezTo>
                  <a:cubicBezTo>
                    <a:pt x="1747" y="9"/>
                    <a:pt x="1717" y="0"/>
                    <a:pt x="1687"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2" name="Google Shape;7032;p38"/>
            <p:cNvSpPr/>
            <p:nvPr/>
          </p:nvSpPr>
          <p:spPr>
            <a:xfrm>
              <a:off x="-2808675" y="3778450"/>
              <a:ext cx="49750" cy="85475"/>
            </a:xfrm>
            <a:custGeom>
              <a:rect b="b" l="l" r="r" t="t"/>
              <a:pathLst>
                <a:path extrusionOk="0" h="3419" w="1990">
                  <a:moveTo>
                    <a:pt x="1208" y="0"/>
                  </a:moveTo>
                  <a:cubicBezTo>
                    <a:pt x="771" y="0"/>
                    <a:pt x="203" y="848"/>
                    <a:pt x="170" y="1213"/>
                  </a:cubicBezTo>
                  <a:cubicBezTo>
                    <a:pt x="149" y="1572"/>
                    <a:pt x="86" y="1932"/>
                    <a:pt x="276" y="2270"/>
                  </a:cubicBezTo>
                  <a:cubicBezTo>
                    <a:pt x="377" y="2317"/>
                    <a:pt x="456" y="2337"/>
                    <a:pt x="519" y="2337"/>
                  </a:cubicBezTo>
                  <a:cubicBezTo>
                    <a:pt x="852" y="2337"/>
                    <a:pt x="738" y="1784"/>
                    <a:pt x="1058" y="1784"/>
                  </a:cubicBezTo>
                  <a:cubicBezTo>
                    <a:pt x="1376" y="3412"/>
                    <a:pt x="191" y="2440"/>
                    <a:pt x="1" y="3137"/>
                  </a:cubicBezTo>
                  <a:cubicBezTo>
                    <a:pt x="170" y="3351"/>
                    <a:pt x="359" y="3419"/>
                    <a:pt x="551" y="3419"/>
                  </a:cubicBezTo>
                  <a:cubicBezTo>
                    <a:pt x="816" y="3419"/>
                    <a:pt x="1089" y="3292"/>
                    <a:pt x="1333" y="3243"/>
                  </a:cubicBezTo>
                  <a:cubicBezTo>
                    <a:pt x="1989" y="3095"/>
                    <a:pt x="1672" y="1551"/>
                    <a:pt x="1460" y="1086"/>
                  </a:cubicBezTo>
                  <a:cubicBezTo>
                    <a:pt x="1249" y="832"/>
                    <a:pt x="1270" y="452"/>
                    <a:pt x="1524" y="219"/>
                  </a:cubicBezTo>
                  <a:cubicBezTo>
                    <a:pt x="1437" y="64"/>
                    <a:pt x="1327" y="0"/>
                    <a:pt x="1208"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3" name="Google Shape;7033;p38"/>
            <p:cNvSpPr/>
            <p:nvPr/>
          </p:nvSpPr>
          <p:spPr>
            <a:xfrm>
              <a:off x="-1088675" y="3593575"/>
              <a:ext cx="68750" cy="87825"/>
            </a:xfrm>
            <a:custGeom>
              <a:rect b="b" l="l" r="r" t="t"/>
              <a:pathLst>
                <a:path extrusionOk="0" h="3513" w="2750">
                  <a:moveTo>
                    <a:pt x="2580" y="0"/>
                  </a:moveTo>
                  <a:lnTo>
                    <a:pt x="2580" y="0"/>
                  </a:lnTo>
                  <a:cubicBezTo>
                    <a:pt x="1544" y="64"/>
                    <a:pt x="635" y="1481"/>
                    <a:pt x="317" y="2369"/>
                  </a:cubicBezTo>
                  <a:cubicBezTo>
                    <a:pt x="0" y="2813"/>
                    <a:pt x="317" y="3194"/>
                    <a:pt x="677" y="3490"/>
                  </a:cubicBezTo>
                  <a:cubicBezTo>
                    <a:pt x="793" y="3505"/>
                    <a:pt x="890" y="3512"/>
                    <a:pt x="969" y="3512"/>
                  </a:cubicBezTo>
                  <a:cubicBezTo>
                    <a:pt x="1875" y="3512"/>
                    <a:pt x="589" y="2577"/>
                    <a:pt x="1036" y="2052"/>
                  </a:cubicBezTo>
                  <a:cubicBezTo>
                    <a:pt x="1269" y="1819"/>
                    <a:pt x="1354" y="1502"/>
                    <a:pt x="1607" y="1248"/>
                  </a:cubicBezTo>
                  <a:cubicBezTo>
                    <a:pt x="2750" y="1100"/>
                    <a:pt x="2305" y="825"/>
                    <a:pt x="2580"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4" name="Google Shape;7034;p38"/>
            <p:cNvSpPr/>
            <p:nvPr/>
          </p:nvSpPr>
          <p:spPr>
            <a:xfrm>
              <a:off x="-1974075" y="3998050"/>
              <a:ext cx="84900" cy="53525"/>
            </a:xfrm>
            <a:custGeom>
              <a:rect b="b" l="l" r="r" t="t"/>
              <a:pathLst>
                <a:path extrusionOk="0" h="2141" w="3396">
                  <a:moveTo>
                    <a:pt x="3396" y="0"/>
                  </a:moveTo>
                  <a:cubicBezTo>
                    <a:pt x="2846" y="64"/>
                    <a:pt x="2381" y="360"/>
                    <a:pt x="2085" y="804"/>
                  </a:cubicBezTo>
                  <a:cubicBezTo>
                    <a:pt x="2063" y="1058"/>
                    <a:pt x="1408" y="1100"/>
                    <a:pt x="1810" y="1502"/>
                  </a:cubicBezTo>
                  <a:cubicBezTo>
                    <a:pt x="1915" y="1629"/>
                    <a:pt x="1810" y="1756"/>
                    <a:pt x="1598" y="1777"/>
                  </a:cubicBezTo>
                  <a:cubicBezTo>
                    <a:pt x="1545" y="1777"/>
                    <a:pt x="1481" y="1778"/>
                    <a:pt x="1413" y="1778"/>
                  </a:cubicBezTo>
                  <a:cubicBezTo>
                    <a:pt x="1212" y="1778"/>
                    <a:pt x="990" y="1766"/>
                    <a:pt x="1006" y="1671"/>
                  </a:cubicBezTo>
                  <a:cubicBezTo>
                    <a:pt x="1091" y="1164"/>
                    <a:pt x="308" y="677"/>
                    <a:pt x="985" y="170"/>
                  </a:cubicBezTo>
                  <a:cubicBezTo>
                    <a:pt x="874" y="59"/>
                    <a:pt x="742" y="11"/>
                    <a:pt x="612" y="11"/>
                  </a:cubicBezTo>
                  <a:cubicBezTo>
                    <a:pt x="298" y="11"/>
                    <a:pt x="0" y="296"/>
                    <a:pt x="75" y="656"/>
                  </a:cubicBezTo>
                  <a:cubicBezTo>
                    <a:pt x="33" y="1015"/>
                    <a:pt x="329" y="1290"/>
                    <a:pt x="350" y="1650"/>
                  </a:cubicBezTo>
                  <a:cubicBezTo>
                    <a:pt x="366" y="1986"/>
                    <a:pt x="552" y="2141"/>
                    <a:pt x="844" y="2141"/>
                  </a:cubicBezTo>
                  <a:cubicBezTo>
                    <a:pt x="937" y="2141"/>
                    <a:pt x="1041" y="2125"/>
                    <a:pt x="1154" y="2094"/>
                  </a:cubicBezTo>
                  <a:cubicBezTo>
                    <a:pt x="1767" y="1904"/>
                    <a:pt x="2677" y="1967"/>
                    <a:pt x="2465" y="1015"/>
                  </a:cubicBezTo>
                  <a:cubicBezTo>
                    <a:pt x="2634" y="656"/>
                    <a:pt x="3311" y="444"/>
                    <a:pt x="3396"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5" name="Google Shape;7035;p38"/>
            <p:cNvSpPr/>
            <p:nvPr/>
          </p:nvSpPr>
          <p:spPr>
            <a:xfrm>
              <a:off x="-1722100" y="4027125"/>
              <a:ext cx="55525" cy="61375"/>
            </a:xfrm>
            <a:custGeom>
              <a:rect b="b" l="l" r="r" t="t"/>
              <a:pathLst>
                <a:path extrusionOk="0" h="2455" w="2221">
                  <a:moveTo>
                    <a:pt x="2221" y="1"/>
                  </a:moveTo>
                  <a:lnTo>
                    <a:pt x="2221" y="1"/>
                  </a:lnTo>
                  <a:cubicBezTo>
                    <a:pt x="804" y="318"/>
                    <a:pt x="360" y="1333"/>
                    <a:pt x="0" y="2390"/>
                  </a:cubicBezTo>
                  <a:cubicBezTo>
                    <a:pt x="108" y="2433"/>
                    <a:pt x="218" y="2455"/>
                    <a:pt x="327" y="2455"/>
                  </a:cubicBezTo>
                  <a:cubicBezTo>
                    <a:pt x="537" y="2455"/>
                    <a:pt x="742" y="2375"/>
                    <a:pt x="909" y="2221"/>
                  </a:cubicBezTo>
                  <a:cubicBezTo>
                    <a:pt x="1375" y="1862"/>
                    <a:pt x="1417" y="1227"/>
                    <a:pt x="2030" y="931"/>
                  </a:cubicBezTo>
                  <a:lnTo>
                    <a:pt x="2221" y="1"/>
                  </a:ln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6" name="Google Shape;7036;p38"/>
            <p:cNvSpPr/>
            <p:nvPr/>
          </p:nvSpPr>
          <p:spPr>
            <a:xfrm>
              <a:off x="-1677700" y="4028175"/>
              <a:ext cx="57125" cy="83050"/>
            </a:xfrm>
            <a:custGeom>
              <a:rect b="b" l="l" r="r" t="t"/>
              <a:pathLst>
                <a:path extrusionOk="0" h="3322" w="2285">
                  <a:moveTo>
                    <a:pt x="1735" y="1"/>
                  </a:moveTo>
                  <a:cubicBezTo>
                    <a:pt x="1396" y="149"/>
                    <a:pt x="677" y="128"/>
                    <a:pt x="1375" y="699"/>
                  </a:cubicBezTo>
                  <a:cubicBezTo>
                    <a:pt x="1841" y="1079"/>
                    <a:pt x="1" y="2327"/>
                    <a:pt x="254" y="3321"/>
                  </a:cubicBezTo>
                  <a:cubicBezTo>
                    <a:pt x="424" y="3300"/>
                    <a:pt x="614" y="3258"/>
                    <a:pt x="614" y="3131"/>
                  </a:cubicBezTo>
                  <a:cubicBezTo>
                    <a:pt x="572" y="2306"/>
                    <a:pt x="1545" y="1904"/>
                    <a:pt x="1714" y="1185"/>
                  </a:cubicBezTo>
                  <a:cubicBezTo>
                    <a:pt x="1746" y="1012"/>
                    <a:pt x="1834" y="955"/>
                    <a:pt x="1943" y="955"/>
                  </a:cubicBezTo>
                  <a:cubicBezTo>
                    <a:pt x="2048" y="955"/>
                    <a:pt x="2171" y="1007"/>
                    <a:pt x="2285" y="1058"/>
                  </a:cubicBezTo>
                  <a:cubicBezTo>
                    <a:pt x="2285" y="656"/>
                    <a:pt x="2242" y="233"/>
                    <a:pt x="1735"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7" name="Google Shape;7037;p38"/>
            <p:cNvSpPr/>
            <p:nvPr/>
          </p:nvSpPr>
          <p:spPr>
            <a:xfrm>
              <a:off x="-853400" y="3754725"/>
              <a:ext cx="70850" cy="55975"/>
            </a:xfrm>
            <a:custGeom>
              <a:rect b="b" l="l" r="r" t="t"/>
              <a:pathLst>
                <a:path extrusionOk="0" h="2239" w="2834">
                  <a:moveTo>
                    <a:pt x="2658" y="0"/>
                  </a:moveTo>
                  <a:cubicBezTo>
                    <a:pt x="2102" y="0"/>
                    <a:pt x="70" y="1639"/>
                    <a:pt x="1" y="1950"/>
                  </a:cubicBezTo>
                  <a:cubicBezTo>
                    <a:pt x="37" y="2133"/>
                    <a:pt x="200" y="2239"/>
                    <a:pt x="364" y="2239"/>
                  </a:cubicBezTo>
                  <a:cubicBezTo>
                    <a:pt x="485" y="2239"/>
                    <a:pt x="606" y="2182"/>
                    <a:pt x="677" y="2056"/>
                  </a:cubicBezTo>
                  <a:cubicBezTo>
                    <a:pt x="1248" y="1337"/>
                    <a:pt x="2285" y="1062"/>
                    <a:pt x="2771" y="280"/>
                  </a:cubicBezTo>
                  <a:cubicBezTo>
                    <a:pt x="2833" y="82"/>
                    <a:pt x="2783" y="0"/>
                    <a:pt x="2658"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8" name="Google Shape;7038;p38"/>
            <p:cNvSpPr/>
            <p:nvPr/>
          </p:nvSpPr>
          <p:spPr>
            <a:xfrm>
              <a:off x="-2343900" y="3700375"/>
              <a:ext cx="64525" cy="72450"/>
            </a:xfrm>
            <a:custGeom>
              <a:rect b="b" l="l" r="r" t="t"/>
              <a:pathLst>
                <a:path extrusionOk="0" h="2898" w="2581">
                  <a:moveTo>
                    <a:pt x="1333" y="0"/>
                  </a:moveTo>
                  <a:cubicBezTo>
                    <a:pt x="889" y="825"/>
                    <a:pt x="0" y="2454"/>
                    <a:pt x="1290" y="2898"/>
                  </a:cubicBezTo>
                  <a:cubicBezTo>
                    <a:pt x="1409" y="2752"/>
                    <a:pt x="1582" y="2736"/>
                    <a:pt x="1764" y="2736"/>
                  </a:cubicBezTo>
                  <a:cubicBezTo>
                    <a:pt x="1815" y="2736"/>
                    <a:pt x="1868" y="2737"/>
                    <a:pt x="1919" y="2737"/>
                  </a:cubicBezTo>
                  <a:cubicBezTo>
                    <a:pt x="2107" y="2737"/>
                    <a:pt x="2289" y="2720"/>
                    <a:pt x="2411" y="2559"/>
                  </a:cubicBezTo>
                  <a:cubicBezTo>
                    <a:pt x="2389" y="2558"/>
                    <a:pt x="2366" y="2557"/>
                    <a:pt x="2343" y="2557"/>
                  </a:cubicBezTo>
                  <a:cubicBezTo>
                    <a:pt x="2206" y="2557"/>
                    <a:pt x="2066" y="2580"/>
                    <a:pt x="1930" y="2580"/>
                  </a:cubicBezTo>
                  <a:cubicBezTo>
                    <a:pt x="1772" y="2580"/>
                    <a:pt x="1618" y="2549"/>
                    <a:pt x="1481" y="2411"/>
                  </a:cubicBezTo>
                  <a:cubicBezTo>
                    <a:pt x="1100" y="1629"/>
                    <a:pt x="2581" y="318"/>
                    <a:pt x="1333"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9" name="Google Shape;7039;p38"/>
            <p:cNvSpPr/>
            <p:nvPr/>
          </p:nvSpPr>
          <p:spPr>
            <a:xfrm>
              <a:off x="-1185450" y="4084450"/>
              <a:ext cx="52900" cy="46850"/>
            </a:xfrm>
            <a:custGeom>
              <a:rect b="b" l="l" r="r" t="t"/>
              <a:pathLst>
                <a:path extrusionOk="0" h="1874" w="2116">
                  <a:moveTo>
                    <a:pt x="1619" y="1"/>
                  </a:moveTo>
                  <a:cubicBezTo>
                    <a:pt x="1160" y="1"/>
                    <a:pt x="641" y="525"/>
                    <a:pt x="276" y="753"/>
                  </a:cubicBezTo>
                  <a:cubicBezTo>
                    <a:pt x="1" y="1049"/>
                    <a:pt x="170" y="1578"/>
                    <a:pt x="445" y="1874"/>
                  </a:cubicBezTo>
                  <a:cubicBezTo>
                    <a:pt x="1291" y="1578"/>
                    <a:pt x="1650" y="880"/>
                    <a:pt x="2116" y="288"/>
                  </a:cubicBezTo>
                  <a:cubicBezTo>
                    <a:pt x="1967" y="80"/>
                    <a:pt x="1798" y="1"/>
                    <a:pt x="1619"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0" name="Google Shape;7040;p38"/>
            <p:cNvSpPr/>
            <p:nvPr/>
          </p:nvSpPr>
          <p:spPr>
            <a:xfrm>
              <a:off x="-1229250" y="4107250"/>
              <a:ext cx="54925" cy="33150"/>
            </a:xfrm>
            <a:custGeom>
              <a:rect b="b" l="l" r="r" t="t"/>
              <a:pathLst>
                <a:path extrusionOk="0" h="1326" w="2197">
                  <a:moveTo>
                    <a:pt x="256" y="1"/>
                  </a:moveTo>
                  <a:cubicBezTo>
                    <a:pt x="0" y="1"/>
                    <a:pt x="44" y="176"/>
                    <a:pt x="167" y="666"/>
                  </a:cubicBezTo>
                  <a:cubicBezTo>
                    <a:pt x="615" y="1114"/>
                    <a:pt x="919" y="1326"/>
                    <a:pt x="1254" y="1326"/>
                  </a:cubicBezTo>
                  <a:cubicBezTo>
                    <a:pt x="1519" y="1326"/>
                    <a:pt x="1804" y="1193"/>
                    <a:pt x="2197" y="941"/>
                  </a:cubicBezTo>
                  <a:lnTo>
                    <a:pt x="2197" y="327"/>
                  </a:lnTo>
                  <a:cubicBezTo>
                    <a:pt x="1816" y="95"/>
                    <a:pt x="1372" y="264"/>
                    <a:pt x="991" y="137"/>
                  </a:cubicBezTo>
                  <a:cubicBezTo>
                    <a:pt x="630" y="54"/>
                    <a:pt x="397" y="1"/>
                    <a:pt x="256"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1" name="Google Shape;7041;p38"/>
            <p:cNvSpPr/>
            <p:nvPr/>
          </p:nvSpPr>
          <p:spPr>
            <a:xfrm>
              <a:off x="-1212950" y="3839725"/>
              <a:ext cx="111600" cy="76650"/>
            </a:xfrm>
            <a:custGeom>
              <a:rect b="b" l="l" r="r" t="t"/>
              <a:pathLst>
                <a:path extrusionOk="0" h="3066" w="4464">
                  <a:moveTo>
                    <a:pt x="3772" y="1"/>
                  </a:moveTo>
                  <a:cubicBezTo>
                    <a:pt x="2618" y="1"/>
                    <a:pt x="3318" y="1426"/>
                    <a:pt x="1947" y="1554"/>
                  </a:cubicBezTo>
                  <a:cubicBezTo>
                    <a:pt x="1926" y="2463"/>
                    <a:pt x="487" y="2146"/>
                    <a:pt x="1" y="2696"/>
                  </a:cubicBezTo>
                  <a:cubicBezTo>
                    <a:pt x="87" y="2953"/>
                    <a:pt x="240" y="3065"/>
                    <a:pt x="448" y="3065"/>
                  </a:cubicBezTo>
                  <a:cubicBezTo>
                    <a:pt x="548" y="3065"/>
                    <a:pt x="660" y="3040"/>
                    <a:pt x="784" y="2992"/>
                  </a:cubicBezTo>
                  <a:cubicBezTo>
                    <a:pt x="1439" y="2082"/>
                    <a:pt x="3279" y="2082"/>
                    <a:pt x="3173" y="729"/>
                  </a:cubicBezTo>
                  <a:cubicBezTo>
                    <a:pt x="3122" y="484"/>
                    <a:pt x="3487" y="270"/>
                    <a:pt x="3784" y="270"/>
                  </a:cubicBezTo>
                  <a:cubicBezTo>
                    <a:pt x="3975" y="270"/>
                    <a:pt x="4138" y="358"/>
                    <a:pt x="4146" y="581"/>
                  </a:cubicBezTo>
                  <a:cubicBezTo>
                    <a:pt x="4358" y="475"/>
                    <a:pt x="4379" y="263"/>
                    <a:pt x="4464" y="115"/>
                  </a:cubicBezTo>
                  <a:cubicBezTo>
                    <a:pt x="4178" y="35"/>
                    <a:pt x="3952" y="1"/>
                    <a:pt x="3772"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2" name="Google Shape;7042;p38"/>
            <p:cNvSpPr/>
            <p:nvPr/>
          </p:nvSpPr>
          <p:spPr>
            <a:xfrm>
              <a:off x="-1453300" y="3905525"/>
              <a:ext cx="62725" cy="53325"/>
            </a:xfrm>
            <a:custGeom>
              <a:rect b="b" l="l" r="r" t="t"/>
              <a:pathLst>
                <a:path extrusionOk="0" h="2133" w="2509">
                  <a:moveTo>
                    <a:pt x="1684" y="0"/>
                  </a:moveTo>
                  <a:cubicBezTo>
                    <a:pt x="1113" y="275"/>
                    <a:pt x="605" y="656"/>
                    <a:pt x="182" y="1142"/>
                  </a:cubicBezTo>
                  <a:cubicBezTo>
                    <a:pt x="0" y="1753"/>
                    <a:pt x="42" y="2133"/>
                    <a:pt x="273" y="2133"/>
                  </a:cubicBezTo>
                  <a:cubicBezTo>
                    <a:pt x="418" y="2133"/>
                    <a:pt x="637" y="1984"/>
                    <a:pt x="923" y="1650"/>
                  </a:cubicBezTo>
                  <a:cubicBezTo>
                    <a:pt x="1853" y="1290"/>
                    <a:pt x="2509" y="1311"/>
                    <a:pt x="1684" y="191"/>
                  </a:cubicBezTo>
                  <a:cubicBezTo>
                    <a:pt x="1747" y="169"/>
                    <a:pt x="1769" y="42"/>
                    <a:pt x="1684"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3" name="Google Shape;7043;p38"/>
            <p:cNvSpPr/>
            <p:nvPr/>
          </p:nvSpPr>
          <p:spPr>
            <a:xfrm>
              <a:off x="-1616375" y="3758075"/>
              <a:ext cx="48150" cy="53125"/>
            </a:xfrm>
            <a:custGeom>
              <a:rect b="b" l="l" r="r" t="t"/>
              <a:pathLst>
                <a:path extrusionOk="0" h="2125" w="1926">
                  <a:moveTo>
                    <a:pt x="769" y="0"/>
                  </a:moveTo>
                  <a:cubicBezTo>
                    <a:pt x="512" y="0"/>
                    <a:pt x="248" y="64"/>
                    <a:pt x="1" y="188"/>
                  </a:cubicBezTo>
                  <a:cubicBezTo>
                    <a:pt x="149" y="442"/>
                    <a:pt x="487" y="590"/>
                    <a:pt x="234" y="928"/>
                  </a:cubicBezTo>
                  <a:cubicBezTo>
                    <a:pt x="593" y="1288"/>
                    <a:pt x="276" y="1732"/>
                    <a:pt x="466" y="2112"/>
                  </a:cubicBezTo>
                  <a:cubicBezTo>
                    <a:pt x="516" y="2121"/>
                    <a:pt x="562" y="2125"/>
                    <a:pt x="605" y="2125"/>
                  </a:cubicBezTo>
                  <a:cubicBezTo>
                    <a:pt x="1453" y="2125"/>
                    <a:pt x="1000" y="611"/>
                    <a:pt x="1926" y="611"/>
                  </a:cubicBezTo>
                  <a:cubicBezTo>
                    <a:pt x="1644" y="195"/>
                    <a:pt x="1217" y="0"/>
                    <a:pt x="769"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4" name="Google Shape;7044;p38"/>
            <p:cNvSpPr/>
            <p:nvPr/>
          </p:nvSpPr>
          <p:spPr>
            <a:xfrm>
              <a:off x="-1733750" y="4083050"/>
              <a:ext cx="57675" cy="47200"/>
            </a:xfrm>
            <a:custGeom>
              <a:rect b="b" l="l" r="r" t="t"/>
              <a:pathLst>
                <a:path extrusionOk="0" h="1888" w="2307">
                  <a:moveTo>
                    <a:pt x="1083" y="0"/>
                  </a:moveTo>
                  <a:cubicBezTo>
                    <a:pt x="871" y="0"/>
                    <a:pt x="661" y="47"/>
                    <a:pt x="466" y="153"/>
                  </a:cubicBezTo>
                  <a:lnTo>
                    <a:pt x="445" y="153"/>
                  </a:lnTo>
                  <a:cubicBezTo>
                    <a:pt x="1" y="1549"/>
                    <a:pt x="530" y="1613"/>
                    <a:pt x="1756" y="1888"/>
                  </a:cubicBezTo>
                  <a:cubicBezTo>
                    <a:pt x="1650" y="1486"/>
                    <a:pt x="2116" y="1486"/>
                    <a:pt x="2306" y="1274"/>
                  </a:cubicBezTo>
                  <a:lnTo>
                    <a:pt x="2306" y="1274"/>
                  </a:lnTo>
                  <a:cubicBezTo>
                    <a:pt x="2229" y="1288"/>
                    <a:pt x="2154" y="1295"/>
                    <a:pt x="2084" y="1295"/>
                  </a:cubicBezTo>
                  <a:cubicBezTo>
                    <a:pt x="1400" y="1295"/>
                    <a:pt x="1034" y="676"/>
                    <a:pt x="1206" y="5"/>
                  </a:cubicBezTo>
                  <a:cubicBezTo>
                    <a:pt x="1165" y="2"/>
                    <a:pt x="1124" y="0"/>
                    <a:pt x="1083"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5" name="Google Shape;7045;p38"/>
            <p:cNvSpPr/>
            <p:nvPr/>
          </p:nvSpPr>
          <p:spPr>
            <a:xfrm>
              <a:off x="-1208000" y="3821450"/>
              <a:ext cx="62225" cy="45350"/>
            </a:xfrm>
            <a:custGeom>
              <a:rect b="b" l="l" r="r" t="t"/>
              <a:pathLst>
                <a:path extrusionOk="0" h="1814" w="2489">
                  <a:moveTo>
                    <a:pt x="1897" y="0"/>
                  </a:moveTo>
                  <a:lnTo>
                    <a:pt x="839" y="677"/>
                  </a:lnTo>
                  <a:cubicBezTo>
                    <a:pt x="879" y="933"/>
                    <a:pt x="1" y="1813"/>
                    <a:pt x="478" y="1813"/>
                  </a:cubicBezTo>
                  <a:cubicBezTo>
                    <a:pt x="513" y="1813"/>
                    <a:pt x="556" y="1808"/>
                    <a:pt x="607" y="1798"/>
                  </a:cubicBezTo>
                  <a:cubicBezTo>
                    <a:pt x="1262" y="1312"/>
                    <a:pt x="2489" y="1164"/>
                    <a:pt x="1897"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6" name="Google Shape;7046;p38"/>
            <p:cNvSpPr/>
            <p:nvPr/>
          </p:nvSpPr>
          <p:spPr>
            <a:xfrm>
              <a:off x="-2325400" y="3681825"/>
              <a:ext cx="40100" cy="78850"/>
            </a:xfrm>
            <a:custGeom>
              <a:rect b="b" l="l" r="r" t="t"/>
              <a:pathLst>
                <a:path extrusionOk="0" h="3154" w="1604">
                  <a:moveTo>
                    <a:pt x="1244" y="1"/>
                  </a:moveTo>
                  <a:cubicBezTo>
                    <a:pt x="939" y="1"/>
                    <a:pt x="529" y="310"/>
                    <a:pt x="593" y="742"/>
                  </a:cubicBezTo>
                  <a:cubicBezTo>
                    <a:pt x="1587" y="1313"/>
                    <a:pt x="1" y="2307"/>
                    <a:pt x="741" y="3153"/>
                  </a:cubicBezTo>
                  <a:cubicBezTo>
                    <a:pt x="698" y="2942"/>
                    <a:pt x="804" y="2709"/>
                    <a:pt x="1016" y="2603"/>
                  </a:cubicBezTo>
                  <a:cubicBezTo>
                    <a:pt x="1143" y="2328"/>
                    <a:pt x="1164" y="2011"/>
                    <a:pt x="1121" y="1715"/>
                  </a:cubicBezTo>
                  <a:cubicBezTo>
                    <a:pt x="1396" y="1334"/>
                    <a:pt x="1143" y="827"/>
                    <a:pt x="1544" y="467"/>
                  </a:cubicBezTo>
                  <a:cubicBezTo>
                    <a:pt x="1604" y="138"/>
                    <a:pt x="1447" y="1"/>
                    <a:pt x="1244"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7" name="Google Shape;7047;p38"/>
            <p:cNvSpPr/>
            <p:nvPr/>
          </p:nvSpPr>
          <p:spPr>
            <a:xfrm>
              <a:off x="-1236725" y="4088800"/>
              <a:ext cx="61875" cy="35100"/>
            </a:xfrm>
            <a:custGeom>
              <a:rect b="b" l="l" r="r" t="t"/>
              <a:pathLst>
                <a:path extrusionOk="0" h="1404" w="2475">
                  <a:moveTo>
                    <a:pt x="1116" y="0"/>
                  </a:moveTo>
                  <a:cubicBezTo>
                    <a:pt x="773" y="0"/>
                    <a:pt x="529" y="325"/>
                    <a:pt x="191" y="325"/>
                  </a:cubicBezTo>
                  <a:cubicBezTo>
                    <a:pt x="106" y="706"/>
                    <a:pt x="0" y="1171"/>
                    <a:pt x="444" y="1404"/>
                  </a:cubicBezTo>
                  <a:cubicBezTo>
                    <a:pt x="396" y="1017"/>
                    <a:pt x="483" y="906"/>
                    <a:pt x="623" y="906"/>
                  </a:cubicBezTo>
                  <a:cubicBezTo>
                    <a:pt x="809" y="906"/>
                    <a:pt x="1087" y="1099"/>
                    <a:pt x="1269" y="1099"/>
                  </a:cubicBezTo>
                  <a:cubicBezTo>
                    <a:pt x="1310" y="1099"/>
                    <a:pt x="1346" y="1090"/>
                    <a:pt x="1375" y="1065"/>
                  </a:cubicBezTo>
                  <a:cubicBezTo>
                    <a:pt x="1476" y="964"/>
                    <a:pt x="1364" y="747"/>
                    <a:pt x="1503" y="747"/>
                  </a:cubicBezTo>
                  <a:cubicBezTo>
                    <a:pt x="1509" y="747"/>
                    <a:pt x="1516" y="747"/>
                    <a:pt x="1523" y="748"/>
                  </a:cubicBezTo>
                  <a:cubicBezTo>
                    <a:pt x="1692" y="769"/>
                    <a:pt x="1523" y="960"/>
                    <a:pt x="1565" y="1065"/>
                  </a:cubicBezTo>
                  <a:cubicBezTo>
                    <a:pt x="1648" y="1148"/>
                    <a:pt x="1733" y="1176"/>
                    <a:pt x="1818" y="1176"/>
                  </a:cubicBezTo>
                  <a:cubicBezTo>
                    <a:pt x="2000" y="1176"/>
                    <a:pt x="2186" y="1047"/>
                    <a:pt x="2366" y="1047"/>
                  </a:cubicBezTo>
                  <a:cubicBezTo>
                    <a:pt x="2402" y="1047"/>
                    <a:pt x="2439" y="1053"/>
                    <a:pt x="2475" y="1065"/>
                  </a:cubicBezTo>
                  <a:cubicBezTo>
                    <a:pt x="2390" y="473"/>
                    <a:pt x="1967" y="177"/>
                    <a:pt x="1396" y="71"/>
                  </a:cubicBezTo>
                  <a:cubicBezTo>
                    <a:pt x="1295" y="21"/>
                    <a:pt x="1202" y="0"/>
                    <a:pt x="1116"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8" name="Google Shape;7048;p38"/>
            <p:cNvSpPr/>
            <p:nvPr/>
          </p:nvSpPr>
          <p:spPr>
            <a:xfrm>
              <a:off x="-1155825" y="4050400"/>
              <a:ext cx="40725" cy="41250"/>
            </a:xfrm>
            <a:custGeom>
              <a:rect b="b" l="l" r="r" t="t"/>
              <a:pathLst>
                <a:path extrusionOk="0" h="1650" w="1629">
                  <a:moveTo>
                    <a:pt x="1354" y="0"/>
                  </a:moveTo>
                  <a:lnTo>
                    <a:pt x="1354" y="0"/>
                  </a:lnTo>
                  <a:cubicBezTo>
                    <a:pt x="635" y="973"/>
                    <a:pt x="635" y="973"/>
                    <a:pt x="0" y="994"/>
                  </a:cubicBezTo>
                  <a:lnTo>
                    <a:pt x="0" y="1481"/>
                  </a:lnTo>
                  <a:cubicBezTo>
                    <a:pt x="88" y="1528"/>
                    <a:pt x="188" y="1539"/>
                    <a:pt x="291" y="1539"/>
                  </a:cubicBezTo>
                  <a:cubicBezTo>
                    <a:pt x="372" y="1539"/>
                    <a:pt x="455" y="1532"/>
                    <a:pt x="538" y="1532"/>
                  </a:cubicBezTo>
                  <a:cubicBezTo>
                    <a:pt x="677" y="1532"/>
                    <a:pt x="813" y="1551"/>
                    <a:pt x="931" y="1650"/>
                  </a:cubicBezTo>
                  <a:cubicBezTo>
                    <a:pt x="1375" y="1438"/>
                    <a:pt x="1438" y="1036"/>
                    <a:pt x="1607" y="677"/>
                  </a:cubicBezTo>
                  <a:cubicBezTo>
                    <a:pt x="1311" y="529"/>
                    <a:pt x="1629" y="169"/>
                    <a:pt x="1354"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9" name="Google Shape;7049;p38"/>
            <p:cNvSpPr/>
            <p:nvPr/>
          </p:nvSpPr>
          <p:spPr>
            <a:xfrm>
              <a:off x="-2706625" y="4069925"/>
              <a:ext cx="49725" cy="45725"/>
            </a:xfrm>
            <a:custGeom>
              <a:rect b="b" l="l" r="r" t="t"/>
              <a:pathLst>
                <a:path extrusionOk="0" h="1829" w="1989">
                  <a:moveTo>
                    <a:pt x="1658" y="1"/>
                  </a:moveTo>
                  <a:cubicBezTo>
                    <a:pt x="1179" y="1"/>
                    <a:pt x="1051" y="430"/>
                    <a:pt x="741" y="657"/>
                  </a:cubicBezTo>
                  <a:cubicBezTo>
                    <a:pt x="403" y="996"/>
                    <a:pt x="85" y="1355"/>
                    <a:pt x="1" y="1799"/>
                  </a:cubicBezTo>
                  <a:cubicBezTo>
                    <a:pt x="67" y="1819"/>
                    <a:pt x="128" y="1828"/>
                    <a:pt x="184" y="1828"/>
                  </a:cubicBezTo>
                  <a:cubicBezTo>
                    <a:pt x="724" y="1828"/>
                    <a:pt x="848" y="997"/>
                    <a:pt x="1372" y="997"/>
                  </a:cubicBezTo>
                  <a:cubicBezTo>
                    <a:pt x="1490" y="997"/>
                    <a:pt x="1629" y="1039"/>
                    <a:pt x="1799" y="1144"/>
                  </a:cubicBezTo>
                  <a:cubicBezTo>
                    <a:pt x="1735" y="763"/>
                    <a:pt x="1989" y="361"/>
                    <a:pt x="1693" y="2"/>
                  </a:cubicBezTo>
                  <a:cubicBezTo>
                    <a:pt x="1681" y="1"/>
                    <a:pt x="1670" y="1"/>
                    <a:pt x="1658"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0" name="Google Shape;7050;p38"/>
            <p:cNvSpPr/>
            <p:nvPr/>
          </p:nvSpPr>
          <p:spPr>
            <a:xfrm>
              <a:off x="-2283100" y="3669175"/>
              <a:ext cx="56600" cy="63475"/>
            </a:xfrm>
            <a:custGeom>
              <a:rect b="b" l="l" r="r" t="t"/>
              <a:pathLst>
                <a:path extrusionOk="0" h="2539" w="2264">
                  <a:moveTo>
                    <a:pt x="1079" y="0"/>
                  </a:moveTo>
                  <a:cubicBezTo>
                    <a:pt x="1037" y="127"/>
                    <a:pt x="931" y="318"/>
                    <a:pt x="973" y="360"/>
                  </a:cubicBezTo>
                  <a:cubicBezTo>
                    <a:pt x="2264" y="1185"/>
                    <a:pt x="1" y="2094"/>
                    <a:pt x="1269" y="2538"/>
                  </a:cubicBezTo>
                  <a:cubicBezTo>
                    <a:pt x="1058" y="1798"/>
                    <a:pt x="1735" y="1417"/>
                    <a:pt x="2179" y="931"/>
                  </a:cubicBezTo>
                  <a:cubicBezTo>
                    <a:pt x="1883" y="529"/>
                    <a:pt x="1523" y="212"/>
                    <a:pt x="1079"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1" name="Google Shape;7051;p38"/>
            <p:cNvSpPr/>
            <p:nvPr/>
          </p:nvSpPr>
          <p:spPr>
            <a:xfrm>
              <a:off x="-792475" y="3742675"/>
              <a:ext cx="64400" cy="38575"/>
            </a:xfrm>
            <a:custGeom>
              <a:rect b="b" l="l" r="r" t="t"/>
              <a:pathLst>
                <a:path extrusionOk="0" h="1543" w="2576">
                  <a:moveTo>
                    <a:pt x="1244" y="0"/>
                  </a:moveTo>
                  <a:lnTo>
                    <a:pt x="1032" y="43"/>
                  </a:lnTo>
                  <a:cubicBezTo>
                    <a:pt x="1" y="909"/>
                    <a:pt x="355" y="1543"/>
                    <a:pt x="1021" y="1543"/>
                  </a:cubicBezTo>
                  <a:cubicBezTo>
                    <a:pt x="1378" y="1543"/>
                    <a:pt x="1826" y="1360"/>
                    <a:pt x="2195" y="931"/>
                  </a:cubicBezTo>
                  <a:lnTo>
                    <a:pt x="2365" y="910"/>
                  </a:lnTo>
                  <a:cubicBezTo>
                    <a:pt x="2576" y="762"/>
                    <a:pt x="2428" y="529"/>
                    <a:pt x="2195" y="529"/>
                  </a:cubicBezTo>
                  <a:cubicBezTo>
                    <a:pt x="2117" y="550"/>
                    <a:pt x="2047" y="560"/>
                    <a:pt x="1984" y="560"/>
                  </a:cubicBezTo>
                  <a:cubicBezTo>
                    <a:pt x="1606" y="560"/>
                    <a:pt x="1479" y="218"/>
                    <a:pt x="1244"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2" name="Google Shape;7052;p38"/>
            <p:cNvSpPr/>
            <p:nvPr/>
          </p:nvSpPr>
          <p:spPr>
            <a:xfrm>
              <a:off x="-1240425" y="3873700"/>
              <a:ext cx="47600" cy="44775"/>
            </a:xfrm>
            <a:custGeom>
              <a:rect b="b" l="l" r="r" t="t"/>
              <a:pathLst>
                <a:path extrusionOk="0" h="1791" w="1904">
                  <a:moveTo>
                    <a:pt x="882" y="1"/>
                  </a:moveTo>
                  <a:cubicBezTo>
                    <a:pt x="710" y="1"/>
                    <a:pt x="531" y="143"/>
                    <a:pt x="402" y="512"/>
                  </a:cubicBezTo>
                  <a:cubicBezTo>
                    <a:pt x="0" y="1098"/>
                    <a:pt x="805" y="1790"/>
                    <a:pt x="1452" y="1790"/>
                  </a:cubicBezTo>
                  <a:cubicBezTo>
                    <a:pt x="1622" y="1790"/>
                    <a:pt x="1780" y="1743"/>
                    <a:pt x="1904" y="1633"/>
                  </a:cubicBezTo>
                  <a:cubicBezTo>
                    <a:pt x="1586" y="1633"/>
                    <a:pt x="1290" y="1612"/>
                    <a:pt x="1163" y="1294"/>
                  </a:cubicBezTo>
                  <a:cubicBezTo>
                    <a:pt x="1673" y="844"/>
                    <a:pt x="1301" y="1"/>
                    <a:pt x="882"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3" name="Google Shape;7053;p38"/>
            <p:cNvSpPr/>
            <p:nvPr/>
          </p:nvSpPr>
          <p:spPr>
            <a:xfrm>
              <a:off x="-1146850" y="3808550"/>
              <a:ext cx="59925" cy="25625"/>
            </a:xfrm>
            <a:custGeom>
              <a:rect b="b" l="l" r="r" t="t"/>
              <a:pathLst>
                <a:path extrusionOk="0" h="1025" w="2397">
                  <a:moveTo>
                    <a:pt x="1087" y="0"/>
                  </a:moveTo>
                  <a:cubicBezTo>
                    <a:pt x="682" y="0"/>
                    <a:pt x="250" y="94"/>
                    <a:pt x="1" y="242"/>
                  </a:cubicBezTo>
                  <a:cubicBezTo>
                    <a:pt x="593" y="538"/>
                    <a:pt x="1333" y="580"/>
                    <a:pt x="1862" y="1024"/>
                  </a:cubicBezTo>
                  <a:cubicBezTo>
                    <a:pt x="2396" y="276"/>
                    <a:pt x="1782" y="0"/>
                    <a:pt x="1087"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4" name="Google Shape;7054;p38"/>
            <p:cNvSpPr/>
            <p:nvPr/>
          </p:nvSpPr>
          <p:spPr>
            <a:xfrm>
              <a:off x="-1169575" y="4020525"/>
              <a:ext cx="55000" cy="23225"/>
            </a:xfrm>
            <a:custGeom>
              <a:rect b="b" l="l" r="r" t="t"/>
              <a:pathLst>
                <a:path extrusionOk="0" h="929" w="2200">
                  <a:moveTo>
                    <a:pt x="1519" y="0"/>
                  </a:moveTo>
                  <a:cubicBezTo>
                    <a:pt x="1011" y="0"/>
                    <a:pt x="375" y="354"/>
                    <a:pt x="0" y="582"/>
                  </a:cubicBezTo>
                  <a:cubicBezTo>
                    <a:pt x="71" y="565"/>
                    <a:pt x="137" y="558"/>
                    <a:pt x="200" y="558"/>
                  </a:cubicBezTo>
                  <a:cubicBezTo>
                    <a:pt x="652" y="558"/>
                    <a:pt x="921" y="928"/>
                    <a:pt x="1243" y="928"/>
                  </a:cubicBezTo>
                  <a:cubicBezTo>
                    <a:pt x="1399" y="928"/>
                    <a:pt x="1568" y="841"/>
                    <a:pt x="1777" y="582"/>
                  </a:cubicBezTo>
                  <a:cubicBezTo>
                    <a:pt x="1865" y="494"/>
                    <a:pt x="1997" y="450"/>
                    <a:pt x="2124" y="450"/>
                  </a:cubicBezTo>
                  <a:cubicBezTo>
                    <a:pt x="2150" y="450"/>
                    <a:pt x="2175" y="451"/>
                    <a:pt x="2200" y="455"/>
                  </a:cubicBezTo>
                  <a:cubicBezTo>
                    <a:pt x="2068" y="120"/>
                    <a:pt x="1815" y="0"/>
                    <a:pt x="1519"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5" name="Google Shape;7055;p38"/>
            <p:cNvSpPr/>
            <p:nvPr/>
          </p:nvSpPr>
          <p:spPr>
            <a:xfrm>
              <a:off x="-745525" y="3725025"/>
              <a:ext cx="41775" cy="41450"/>
            </a:xfrm>
            <a:custGeom>
              <a:rect b="b" l="l" r="r" t="t"/>
              <a:pathLst>
                <a:path extrusionOk="0" h="1658" w="1671">
                  <a:moveTo>
                    <a:pt x="624" y="1"/>
                  </a:moveTo>
                  <a:cubicBezTo>
                    <a:pt x="459" y="1"/>
                    <a:pt x="286" y="63"/>
                    <a:pt x="106" y="177"/>
                  </a:cubicBezTo>
                  <a:cubicBezTo>
                    <a:pt x="0" y="495"/>
                    <a:pt x="529" y="643"/>
                    <a:pt x="381" y="981"/>
                  </a:cubicBezTo>
                  <a:cubicBezTo>
                    <a:pt x="360" y="1087"/>
                    <a:pt x="402" y="1193"/>
                    <a:pt x="465" y="1277"/>
                  </a:cubicBezTo>
                  <a:lnTo>
                    <a:pt x="487" y="1616"/>
                  </a:lnTo>
                  <a:cubicBezTo>
                    <a:pt x="550" y="1637"/>
                    <a:pt x="592" y="1637"/>
                    <a:pt x="656" y="1658"/>
                  </a:cubicBezTo>
                  <a:cubicBezTo>
                    <a:pt x="952" y="1256"/>
                    <a:pt x="1671" y="854"/>
                    <a:pt x="1206" y="304"/>
                  </a:cubicBezTo>
                  <a:cubicBezTo>
                    <a:pt x="1019" y="95"/>
                    <a:pt x="827" y="1"/>
                    <a:pt x="624"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6" name="Google Shape;7056;p38"/>
            <p:cNvSpPr/>
            <p:nvPr/>
          </p:nvSpPr>
          <p:spPr>
            <a:xfrm>
              <a:off x="-2762125" y="4128650"/>
              <a:ext cx="51300" cy="41350"/>
            </a:xfrm>
            <a:custGeom>
              <a:rect b="b" l="l" r="r" t="t"/>
              <a:pathLst>
                <a:path extrusionOk="0" h="1654" w="2052">
                  <a:moveTo>
                    <a:pt x="1946" y="0"/>
                  </a:moveTo>
                  <a:cubicBezTo>
                    <a:pt x="1396" y="21"/>
                    <a:pt x="1015" y="381"/>
                    <a:pt x="550" y="550"/>
                  </a:cubicBezTo>
                  <a:cubicBezTo>
                    <a:pt x="570" y="862"/>
                    <a:pt x="589" y="1192"/>
                    <a:pt x="128" y="1192"/>
                  </a:cubicBezTo>
                  <a:cubicBezTo>
                    <a:pt x="89" y="1192"/>
                    <a:pt x="46" y="1189"/>
                    <a:pt x="0" y="1185"/>
                  </a:cubicBezTo>
                  <a:lnTo>
                    <a:pt x="0" y="1185"/>
                  </a:lnTo>
                  <a:cubicBezTo>
                    <a:pt x="218" y="1363"/>
                    <a:pt x="325" y="1654"/>
                    <a:pt x="670" y="1654"/>
                  </a:cubicBezTo>
                  <a:cubicBezTo>
                    <a:pt x="692" y="1654"/>
                    <a:pt x="716" y="1652"/>
                    <a:pt x="740" y="1650"/>
                  </a:cubicBezTo>
                  <a:cubicBezTo>
                    <a:pt x="1290" y="1185"/>
                    <a:pt x="1354" y="444"/>
                    <a:pt x="2052" y="64"/>
                  </a:cubicBezTo>
                  <a:lnTo>
                    <a:pt x="1946" y="0"/>
                  </a:ln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7" name="Google Shape;7057;p38"/>
            <p:cNvSpPr/>
            <p:nvPr/>
          </p:nvSpPr>
          <p:spPr>
            <a:xfrm>
              <a:off x="-1231025" y="4054625"/>
              <a:ext cx="54075" cy="42050"/>
            </a:xfrm>
            <a:custGeom>
              <a:rect b="b" l="l" r="r" t="t"/>
              <a:pathLst>
                <a:path extrusionOk="0" h="1682" w="2163">
                  <a:moveTo>
                    <a:pt x="1908" y="0"/>
                  </a:moveTo>
                  <a:cubicBezTo>
                    <a:pt x="1253" y="0"/>
                    <a:pt x="1232" y="804"/>
                    <a:pt x="576" y="804"/>
                  </a:cubicBezTo>
                  <a:cubicBezTo>
                    <a:pt x="407" y="1015"/>
                    <a:pt x="216" y="1248"/>
                    <a:pt x="26" y="1460"/>
                  </a:cubicBezTo>
                  <a:cubicBezTo>
                    <a:pt x="1" y="1625"/>
                    <a:pt x="71" y="1682"/>
                    <a:pt x="189" y="1682"/>
                  </a:cubicBezTo>
                  <a:cubicBezTo>
                    <a:pt x="438" y="1682"/>
                    <a:pt x="899" y="1431"/>
                    <a:pt x="1113" y="1431"/>
                  </a:cubicBezTo>
                  <a:cubicBezTo>
                    <a:pt x="1134" y="1431"/>
                    <a:pt x="1152" y="1433"/>
                    <a:pt x="1168" y="1438"/>
                  </a:cubicBezTo>
                  <a:cubicBezTo>
                    <a:pt x="1337" y="1100"/>
                    <a:pt x="1464" y="719"/>
                    <a:pt x="1845" y="444"/>
                  </a:cubicBezTo>
                  <a:cubicBezTo>
                    <a:pt x="2014" y="339"/>
                    <a:pt x="2162" y="191"/>
                    <a:pt x="1908"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8" name="Google Shape;7058;p38"/>
            <p:cNvSpPr/>
            <p:nvPr/>
          </p:nvSpPr>
          <p:spPr>
            <a:xfrm>
              <a:off x="-1988600" y="4013900"/>
              <a:ext cx="43400" cy="40750"/>
            </a:xfrm>
            <a:custGeom>
              <a:rect b="b" l="l" r="r" t="t"/>
              <a:pathLst>
                <a:path extrusionOk="0" h="1630" w="1736">
                  <a:moveTo>
                    <a:pt x="593" y="1"/>
                  </a:moveTo>
                  <a:cubicBezTo>
                    <a:pt x="1" y="593"/>
                    <a:pt x="276" y="1291"/>
                    <a:pt x="974" y="1629"/>
                  </a:cubicBezTo>
                  <a:cubicBezTo>
                    <a:pt x="1012" y="1626"/>
                    <a:pt x="1050" y="1625"/>
                    <a:pt x="1088" y="1625"/>
                  </a:cubicBezTo>
                  <a:cubicBezTo>
                    <a:pt x="1151" y="1625"/>
                    <a:pt x="1213" y="1628"/>
                    <a:pt x="1274" y="1628"/>
                  </a:cubicBezTo>
                  <a:cubicBezTo>
                    <a:pt x="1449" y="1628"/>
                    <a:pt x="1614" y="1609"/>
                    <a:pt x="1735" y="1460"/>
                  </a:cubicBezTo>
                  <a:cubicBezTo>
                    <a:pt x="614" y="1375"/>
                    <a:pt x="1629" y="804"/>
                    <a:pt x="656" y="43"/>
                  </a:cubicBezTo>
                  <a:lnTo>
                    <a:pt x="593" y="1"/>
                  </a:ln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9" name="Google Shape;7059;p38"/>
            <p:cNvSpPr/>
            <p:nvPr/>
          </p:nvSpPr>
          <p:spPr>
            <a:xfrm>
              <a:off x="-1652850" y="3761175"/>
              <a:ext cx="37575" cy="32625"/>
            </a:xfrm>
            <a:custGeom>
              <a:rect b="b" l="l" r="r" t="t"/>
              <a:pathLst>
                <a:path extrusionOk="0" h="1305" w="1503">
                  <a:moveTo>
                    <a:pt x="1502" y="0"/>
                  </a:moveTo>
                  <a:cubicBezTo>
                    <a:pt x="847" y="191"/>
                    <a:pt x="297" y="656"/>
                    <a:pt x="1" y="1269"/>
                  </a:cubicBezTo>
                  <a:cubicBezTo>
                    <a:pt x="124" y="1294"/>
                    <a:pt x="235" y="1305"/>
                    <a:pt x="334" y="1305"/>
                  </a:cubicBezTo>
                  <a:cubicBezTo>
                    <a:pt x="1098" y="1305"/>
                    <a:pt x="1184" y="638"/>
                    <a:pt x="1502" y="170"/>
                  </a:cubicBezTo>
                  <a:lnTo>
                    <a:pt x="1502" y="0"/>
                  </a:ln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0" name="Google Shape;7060;p38"/>
            <p:cNvSpPr/>
            <p:nvPr/>
          </p:nvSpPr>
          <p:spPr>
            <a:xfrm>
              <a:off x="-1086575" y="3644850"/>
              <a:ext cx="51850" cy="47625"/>
            </a:xfrm>
            <a:custGeom>
              <a:rect b="b" l="l" r="r" t="t"/>
              <a:pathLst>
                <a:path extrusionOk="0" h="1905" w="2074">
                  <a:moveTo>
                    <a:pt x="952" y="1"/>
                  </a:moveTo>
                  <a:lnTo>
                    <a:pt x="952" y="1"/>
                  </a:lnTo>
                  <a:cubicBezTo>
                    <a:pt x="1" y="825"/>
                    <a:pt x="1946" y="1164"/>
                    <a:pt x="593" y="1460"/>
                  </a:cubicBezTo>
                  <a:lnTo>
                    <a:pt x="1333" y="1904"/>
                  </a:lnTo>
                  <a:cubicBezTo>
                    <a:pt x="1587" y="1650"/>
                    <a:pt x="1820" y="1396"/>
                    <a:pt x="2073" y="1143"/>
                  </a:cubicBezTo>
                  <a:cubicBezTo>
                    <a:pt x="1249" y="1100"/>
                    <a:pt x="931" y="677"/>
                    <a:pt x="952"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1" name="Google Shape;7061;p38"/>
            <p:cNvSpPr/>
            <p:nvPr/>
          </p:nvSpPr>
          <p:spPr>
            <a:xfrm>
              <a:off x="-1963750" y="3974250"/>
              <a:ext cx="34400" cy="28075"/>
            </a:xfrm>
            <a:custGeom>
              <a:rect b="b" l="l" r="r" t="t"/>
              <a:pathLst>
                <a:path extrusionOk="0" h="1123" w="1376">
                  <a:moveTo>
                    <a:pt x="931" y="1"/>
                  </a:moveTo>
                  <a:lnTo>
                    <a:pt x="931" y="1"/>
                  </a:lnTo>
                  <a:cubicBezTo>
                    <a:pt x="530" y="191"/>
                    <a:pt x="191" y="529"/>
                    <a:pt x="1" y="952"/>
                  </a:cubicBezTo>
                  <a:cubicBezTo>
                    <a:pt x="122" y="1108"/>
                    <a:pt x="286" y="1122"/>
                    <a:pt x="457" y="1122"/>
                  </a:cubicBezTo>
                  <a:cubicBezTo>
                    <a:pt x="495" y="1122"/>
                    <a:pt x="533" y="1122"/>
                    <a:pt x="572" y="1122"/>
                  </a:cubicBezTo>
                  <a:cubicBezTo>
                    <a:pt x="1058" y="847"/>
                    <a:pt x="1375" y="508"/>
                    <a:pt x="931"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2" name="Google Shape;7062;p38"/>
            <p:cNvSpPr/>
            <p:nvPr/>
          </p:nvSpPr>
          <p:spPr>
            <a:xfrm>
              <a:off x="-1490600" y="3946225"/>
              <a:ext cx="70950" cy="49775"/>
            </a:xfrm>
            <a:custGeom>
              <a:rect b="b" l="l" r="r" t="t"/>
              <a:pathLst>
                <a:path extrusionOk="0" h="1991" w="2838">
                  <a:moveTo>
                    <a:pt x="2245" y="1"/>
                  </a:moveTo>
                  <a:lnTo>
                    <a:pt x="1695" y="487"/>
                  </a:lnTo>
                  <a:cubicBezTo>
                    <a:pt x="1666" y="486"/>
                    <a:pt x="1637" y="486"/>
                    <a:pt x="1608" y="486"/>
                  </a:cubicBezTo>
                  <a:cubicBezTo>
                    <a:pt x="1" y="486"/>
                    <a:pt x="150" y="1990"/>
                    <a:pt x="960" y="1990"/>
                  </a:cubicBezTo>
                  <a:cubicBezTo>
                    <a:pt x="1079" y="1990"/>
                    <a:pt x="1213" y="1958"/>
                    <a:pt x="1357" y="1883"/>
                  </a:cubicBezTo>
                  <a:cubicBezTo>
                    <a:pt x="701" y="974"/>
                    <a:pt x="2838" y="1016"/>
                    <a:pt x="2245"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3" name="Google Shape;7063;p38"/>
            <p:cNvSpPr/>
            <p:nvPr/>
          </p:nvSpPr>
          <p:spPr>
            <a:xfrm>
              <a:off x="-1472025" y="3987125"/>
              <a:ext cx="41800" cy="22275"/>
            </a:xfrm>
            <a:custGeom>
              <a:rect b="b" l="l" r="r" t="t"/>
              <a:pathLst>
                <a:path extrusionOk="0" h="891" w="1672">
                  <a:moveTo>
                    <a:pt x="993" y="1"/>
                  </a:moveTo>
                  <a:cubicBezTo>
                    <a:pt x="698" y="1"/>
                    <a:pt x="431" y="318"/>
                    <a:pt x="90" y="318"/>
                  </a:cubicBezTo>
                  <a:cubicBezTo>
                    <a:pt x="61" y="318"/>
                    <a:pt x="31" y="315"/>
                    <a:pt x="1" y="310"/>
                  </a:cubicBezTo>
                  <a:lnTo>
                    <a:pt x="1" y="310"/>
                  </a:lnTo>
                  <a:cubicBezTo>
                    <a:pt x="263" y="686"/>
                    <a:pt x="563" y="891"/>
                    <a:pt x="904" y="891"/>
                  </a:cubicBezTo>
                  <a:cubicBezTo>
                    <a:pt x="1140" y="891"/>
                    <a:pt x="1395" y="793"/>
                    <a:pt x="1672" y="585"/>
                  </a:cubicBezTo>
                  <a:cubicBezTo>
                    <a:pt x="1502" y="480"/>
                    <a:pt x="1375" y="332"/>
                    <a:pt x="1312" y="141"/>
                  </a:cubicBezTo>
                  <a:cubicBezTo>
                    <a:pt x="1200" y="39"/>
                    <a:pt x="1094" y="1"/>
                    <a:pt x="993"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4" name="Google Shape;7064;p38"/>
            <p:cNvSpPr/>
            <p:nvPr/>
          </p:nvSpPr>
          <p:spPr>
            <a:xfrm>
              <a:off x="-1596800" y="3771225"/>
              <a:ext cx="32275" cy="39750"/>
            </a:xfrm>
            <a:custGeom>
              <a:rect b="b" l="l" r="r" t="t"/>
              <a:pathLst>
                <a:path extrusionOk="0" h="1590" w="1291">
                  <a:moveTo>
                    <a:pt x="275" y="0"/>
                  </a:moveTo>
                  <a:cubicBezTo>
                    <a:pt x="381" y="529"/>
                    <a:pt x="275" y="1079"/>
                    <a:pt x="0" y="1523"/>
                  </a:cubicBezTo>
                  <a:cubicBezTo>
                    <a:pt x="23" y="1568"/>
                    <a:pt x="64" y="1589"/>
                    <a:pt x="107" y="1589"/>
                  </a:cubicBezTo>
                  <a:cubicBezTo>
                    <a:pt x="144" y="1589"/>
                    <a:pt x="183" y="1574"/>
                    <a:pt x="212" y="1544"/>
                  </a:cubicBezTo>
                  <a:cubicBezTo>
                    <a:pt x="466" y="1163"/>
                    <a:pt x="1143" y="994"/>
                    <a:pt x="910" y="360"/>
                  </a:cubicBezTo>
                  <a:cubicBezTo>
                    <a:pt x="868" y="254"/>
                    <a:pt x="1143" y="275"/>
                    <a:pt x="1291" y="254"/>
                  </a:cubicBezTo>
                  <a:cubicBezTo>
                    <a:pt x="1252" y="46"/>
                    <a:pt x="1004" y="38"/>
                    <a:pt x="741" y="38"/>
                  </a:cubicBezTo>
                  <a:cubicBezTo>
                    <a:pt x="719" y="38"/>
                    <a:pt x="697" y="38"/>
                    <a:pt x="675" y="38"/>
                  </a:cubicBezTo>
                  <a:cubicBezTo>
                    <a:pt x="532" y="38"/>
                    <a:pt x="388" y="36"/>
                    <a:pt x="275"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5" name="Google Shape;7065;p38"/>
            <p:cNvSpPr/>
            <p:nvPr/>
          </p:nvSpPr>
          <p:spPr>
            <a:xfrm>
              <a:off x="-1470950" y="3934075"/>
              <a:ext cx="33850" cy="32025"/>
            </a:xfrm>
            <a:custGeom>
              <a:rect b="b" l="l" r="r" t="t"/>
              <a:pathLst>
                <a:path extrusionOk="0" h="1281" w="1354">
                  <a:moveTo>
                    <a:pt x="888" y="0"/>
                  </a:moveTo>
                  <a:lnTo>
                    <a:pt x="888" y="0"/>
                  </a:lnTo>
                  <a:cubicBezTo>
                    <a:pt x="508" y="296"/>
                    <a:pt x="212" y="698"/>
                    <a:pt x="0" y="1121"/>
                  </a:cubicBezTo>
                  <a:cubicBezTo>
                    <a:pt x="167" y="1223"/>
                    <a:pt x="318" y="1281"/>
                    <a:pt x="454" y="1281"/>
                  </a:cubicBezTo>
                  <a:cubicBezTo>
                    <a:pt x="628" y="1281"/>
                    <a:pt x="779" y="1187"/>
                    <a:pt x="909" y="973"/>
                  </a:cubicBezTo>
                  <a:cubicBezTo>
                    <a:pt x="761" y="656"/>
                    <a:pt x="1354" y="317"/>
                    <a:pt x="888"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6" name="Google Shape;7066;p38"/>
            <p:cNvSpPr/>
            <p:nvPr/>
          </p:nvSpPr>
          <p:spPr>
            <a:xfrm>
              <a:off x="-1216100" y="4046700"/>
              <a:ext cx="32800" cy="31975"/>
            </a:xfrm>
            <a:custGeom>
              <a:rect b="b" l="l" r="r" t="t"/>
              <a:pathLst>
                <a:path extrusionOk="0" h="1279" w="1312">
                  <a:moveTo>
                    <a:pt x="1290" y="0"/>
                  </a:moveTo>
                  <a:cubicBezTo>
                    <a:pt x="783" y="275"/>
                    <a:pt x="317" y="656"/>
                    <a:pt x="0" y="1142"/>
                  </a:cubicBezTo>
                  <a:cubicBezTo>
                    <a:pt x="96" y="1238"/>
                    <a:pt x="189" y="1278"/>
                    <a:pt x="279" y="1278"/>
                  </a:cubicBezTo>
                  <a:cubicBezTo>
                    <a:pt x="666" y="1278"/>
                    <a:pt x="1003" y="544"/>
                    <a:pt x="1311" y="338"/>
                  </a:cubicBezTo>
                  <a:lnTo>
                    <a:pt x="1290" y="0"/>
                  </a:ln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7" name="Google Shape;7067;p38"/>
            <p:cNvSpPr/>
            <p:nvPr/>
          </p:nvSpPr>
          <p:spPr>
            <a:xfrm>
              <a:off x="-2706625" y="4053750"/>
              <a:ext cx="37575" cy="16975"/>
            </a:xfrm>
            <a:custGeom>
              <a:rect b="b" l="l" r="r" t="t"/>
              <a:pathLst>
                <a:path extrusionOk="0" h="679" w="1503">
                  <a:moveTo>
                    <a:pt x="819" y="0"/>
                  </a:moveTo>
                  <a:cubicBezTo>
                    <a:pt x="554" y="0"/>
                    <a:pt x="278" y="96"/>
                    <a:pt x="1" y="162"/>
                  </a:cubicBezTo>
                  <a:cubicBezTo>
                    <a:pt x="43" y="183"/>
                    <a:pt x="85" y="204"/>
                    <a:pt x="149" y="204"/>
                  </a:cubicBezTo>
                  <a:cubicBezTo>
                    <a:pt x="350" y="562"/>
                    <a:pt x="493" y="679"/>
                    <a:pt x="642" y="679"/>
                  </a:cubicBezTo>
                  <a:cubicBezTo>
                    <a:pt x="855" y="679"/>
                    <a:pt x="1080" y="443"/>
                    <a:pt x="1502" y="331"/>
                  </a:cubicBezTo>
                  <a:cubicBezTo>
                    <a:pt x="1291" y="79"/>
                    <a:pt x="1060" y="0"/>
                    <a:pt x="819"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8" name="Google Shape;7068;p38"/>
            <p:cNvSpPr/>
            <p:nvPr/>
          </p:nvSpPr>
          <p:spPr>
            <a:xfrm>
              <a:off x="-1211875" y="3838375"/>
              <a:ext cx="33850" cy="28500"/>
            </a:xfrm>
            <a:custGeom>
              <a:rect b="b" l="l" r="r" t="t"/>
              <a:pathLst>
                <a:path extrusionOk="0" h="1140" w="1354">
                  <a:moveTo>
                    <a:pt x="994" y="0"/>
                  </a:moveTo>
                  <a:cubicBezTo>
                    <a:pt x="592" y="254"/>
                    <a:pt x="148" y="466"/>
                    <a:pt x="0" y="931"/>
                  </a:cubicBezTo>
                  <a:cubicBezTo>
                    <a:pt x="76" y="1071"/>
                    <a:pt x="113" y="1140"/>
                    <a:pt x="187" y="1140"/>
                  </a:cubicBezTo>
                  <a:cubicBezTo>
                    <a:pt x="258" y="1140"/>
                    <a:pt x="364" y="1076"/>
                    <a:pt x="571" y="952"/>
                  </a:cubicBezTo>
                  <a:cubicBezTo>
                    <a:pt x="762" y="656"/>
                    <a:pt x="1354" y="487"/>
                    <a:pt x="994"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9" name="Google Shape;7069;p38"/>
            <p:cNvSpPr/>
            <p:nvPr/>
          </p:nvSpPr>
          <p:spPr>
            <a:xfrm>
              <a:off x="-771325" y="3734850"/>
              <a:ext cx="38500" cy="23000"/>
            </a:xfrm>
            <a:custGeom>
              <a:rect b="b" l="l" r="r" t="t"/>
              <a:pathLst>
                <a:path extrusionOk="0" h="920" w="1540">
                  <a:moveTo>
                    <a:pt x="1165" y="1"/>
                  </a:moveTo>
                  <a:cubicBezTo>
                    <a:pt x="675" y="1"/>
                    <a:pt x="1" y="919"/>
                    <a:pt x="1080" y="919"/>
                  </a:cubicBezTo>
                  <a:cubicBezTo>
                    <a:pt x="1197" y="919"/>
                    <a:pt x="1336" y="908"/>
                    <a:pt x="1497" y="884"/>
                  </a:cubicBezTo>
                  <a:lnTo>
                    <a:pt x="1540" y="609"/>
                  </a:lnTo>
                  <a:cubicBezTo>
                    <a:pt x="1540" y="159"/>
                    <a:pt x="1368" y="1"/>
                    <a:pt x="1165"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0" name="Google Shape;7070;p38"/>
            <p:cNvSpPr/>
            <p:nvPr/>
          </p:nvSpPr>
          <p:spPr>
            <a:xfrm>
              <a:off x="-1220875" y="3861625"/>
              <a:ext cx="25950" cy="29125"/>
            </a:xfrm>
            <a:custGeom>
              <a:rect b="b" l="l" r="r" t="t"/>
              <a:pathLst>
                <a:path extrusionOk="0" h="1165" w="1038">
                  <a:moveTo>
                    <a:pt x="360" y="1"/>
                  </a:moveTo>
                  <a:cubicBezTo>
                    <a:pt x="149" y="85"/>
                    <a:pt x="22" y="276"/>
                    <a:pt x="1" y="487"/>
                  </a:cubicBezTo>
                  <a:cubicBezTo>
                    <a:pt x="276" y="572"/>
                    <a:pt x="445" y="868"/>
                    <a:pt x="403" y="1164"/>
                  </a:cubicBezTo>
                  <a:cubicBezTo>
                    <a:pt x="1037" y="1016"/>
                    <a:pt x="487" y="381"/>
                    <a:pt x="931" y="170"/>
                  </a:cubicBezTo>
                  <a:lnTo>
                    <a:pt x="931" y="22"/>
                  </a:lnTo>
                  <a:cubicBezTo>
                    <a:pt x="909" y="15"/>
                    <a:pt x="887" y="11"/>
                    <a:pt x="865" y="11"/>
                  </a:cubicBezTo>
                  <a:cubicBezTo>
                    <a:pt x="755" y="11"/>
                    <a:pt x="645" y="87"/>
                    <a:pt x="535" y="87"/>
                  </a:cubicBezTo>
                  <a:cubicBezTo>
                    <a:pt x="477" y="87"/>
                    <a:pt x="419" y="66"/>
                    <a:pt x="360"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1" name="Google Shape;7071;p38"/>
            <p:cNvSpPr/>
            <p:nvPr/>
          </p:nvSpPr>
          <p:spPr>
            <a:xfrm>
              <a:off x="-1411225" y="3896275"/>
              <a:ext cx="23300" cy="15350"/>
            </a:xfrm>
            <a:custGeom>
              <a:rect b="b" l="l" r="r" t="t"/>
              <a:pathLst>
                <a:path extrusionOk="0" h="614" w="932">
                  <a:moveTo>
                    <a:pt x="649" y="0"/>
                  </a:moveTo>
                  <a:cubicBezTo>
                    <a:pt x="410" y="0"/>
                    <a:pt x="184" y="218"/>
                    <a:pt x="1" y="370"/>
                  </a:cubicBezTo>
                  <a:lnTo>
                    <a:pt x="1" y="561"/>
                  </a:lnTo>
                  <a:cubicBezTo>
                    <a:pt x="137" y="595"/>
                    <a:pt x="262" y="613"/>
                    <a:pt x="374" y="613"/>
                  </a:cubicBezTo>
                  <a:cubicBezTo>
                    <a:pt x="680" y="613"/>
                    <a:pt x="885" y="473"/>
                    <a:pt x="932" y="116"/>
                  </a:cubicBezTo>
                  <a:cubicBezTo>
                    <a:pt x="837" y="33"/>
                    <a:pt x="742" y="0"/>
                    <a:pt x="649"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2" name="Google Shape;7072;p38"/>
            <p:cNvSpPr/>
            <p:nvPr/>
          </p:nvSpPr>
          <p:spPr>
            <a:xfrm>
              <a:off x="-788900" y="3743725"/>
              <a:ext cx="26375" cy="19075"/>
            </a:xfrm>
            <a:custGeom>
              <a:rect b="b" l="l" r="r" t="t"/>
              <a:pathLst>
                <a:path extrusionOk="0" h="763" w="1055">
                  <a:moveTo>
                    <a:pt x="889" y="1"/>
                  </a:moveTo>
                  <a:lnTo>
                    <a:pt x="889" y="1"/>
                  </a:lnTo>
                  <a:cubicBezTo>
                    <a:pt x="572" y="64"/>
                    <a:pt x="255" y="191"/>
                    <a:pt x="1" y="402"/>
                  </a:cubicBezTo>
                  <a:cubicBezTo>
                    <a:pt x="170" y="466"/>
                    <a:pt x="170" y="614"/>
                    <a:pt x="191" y="762"/>
                  </a:cubicBezTo>
                  <a:cubicBezTo>
                    <a:pt x="196" y="762"/>
                    <a:pt x="201" y="763"/>
                    <a:pt x="206" y="763"/>
                  </a:cubicBezTo>
                  <a:cubicBezTo>
                    <a:pt x="450" y="763"/>
                    <a:pt x="1055" y="290"/>
                    <a:pt x="889"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3" name="Google Shape;7073;p38"/>
            <p:cNvSpPr/>
            <p:nvPr/>
          </p:nvSpPr>
          <p:spPr>
            <a:xfrm>
              <a:off x="-761400" y="3741600"/>
              <a:ext cx="23825" cy="20050"/>
            </a:xfrm>
            <a:custGeom>
              <a:rect b="b" l="l" r="r" t="t"/>
              <a:pathLst>
                <a:path extrusionOk="0" h="802" w="953">
                  <a:moveTo>
                    <a:pt x="212" y="1"/>
                  </a:moveTo>
                  <a:lnTo>
                    <a:pt x="1" y="43"/>
                  </a:lnTo>
                  <a:cubicBezTo>
                    <a:pt x="32" y="422"/>
                    <a:pt x="64" y="802"/>
                    <a:pt x="439" y="802"/>
                  </a:cubicBezTo>
                  <a:cubicBezTo>
                    <a:pt x="566" y="802"/>
                    <a:pt x="733" y="758"/>
                    <a:pt x="952" y="657"/>
                  </a:cubicBezTo>
                  <a:cubicBezTo>
                    <a:pt x="635" y="487"/>
                    <a:pt x="106" y="509"/>
                    <a:pt x="212"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4" name="Google Shape;7074;p38"/>
            <p:cNvSpPr/>
            <p:nvPr/>
          </p:nvSpPr>
          <p:spPr>
            <a:xfrm>
              <a:off x="-752400" y="3729450"/>
              <a:ext cx="32275" cy="20650"/>
            </a:xfrm>
            <a:custGeom>
              <a:rect b="b" l="l" r="r" t="t"/>
              <a:pathLst>
                <a:path extrusionOk="0" h="826" w="1291">
                  <a:moveTo>
                    <a:pt x="381" y="0"/>
                  </a:moveTo>
                  <a:cubicBezTo>
                    <a:pt x="190" y="0"/>
                    <a:pt x="21" y="149"/>
                    <a:pt x="0" y="339"/>
                  </a:cubicBezTo>
                  <a:cubicBezTo>
                    <a:pt x="39" y="337"/>
                    <a:pt x="76" y="336"/>
                    <a:pt x="113" y="336"/>
                  </a:cubicBezTo>
                  <a:cubicBezTo>
                    <a:pt x="479" y="336"/>
                    <a:pt x="744" y="441"/>
                    <a:pt x="783" y="825"/>
                  </a:cubicBezTo>
                  <a:cubicBezTo>
                    <a:pt x="1290" y="318"/>
                    <a:pt x="529" y="275"/>
                    <a:pt x="381"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5" name="Google Shape;7075;p38"/>
            <p:cNvSpPr/>
            <p:nvPr/>
          </p:nvSpPr>
          <p:spPr>
            <a:xfrm>
              <a:off x="-1687225" y="3817225"/>
              <a:ext cx="15900" cy="16400"/>
            </a:xfrm>
            <a:custGeom>
              <a:rect b="b" l="l" r="r" t="t"/>
              <a:pathLst>
                <a:path extrusionOk="0" h="656" w="636">
                  <a:moveTo>
                    <a:pt x="635" y="0"/>
                  </a:moveTo>
                  <a:cubicBezTo>
                    <a:pt x="1" y="212"/>
                    <a:pt x="297" y="444"/>
                    <a:pt x="635" y="656"/>
                  </a:cubicBezTo>
                  <a:lnTo>
                    <a:pt x="635" y="0"/>
                  </a:ln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6" name="Google Shape;7076;p38"/>
            <p:cNvSpPr/>
            <p:nvPr/>
          </p:nvSpPr>
          <p:spPr>
            <a:xfrm>
              <a:off x="-2011875" y="3793675"/>
              <a:ext cx="15900" cy="15650"/>
            </a:xfrm>
            <a:custGeom>
              <a:rect b="b" l="l" r="r" t="t"/>
              <a:pathLst>
                <a:path extrusionOk="0" h="626" w="636">
                  <a:moveTo>
                    <a:pt x="209" y="1"/>
                  </a:moveTo>
                  <a:cubicBezTo>
                    <a:pt x="86" y="1"/>
                    <a:pt x="1" y="38"/>
                    <a:pt x="65" y="139"/>
                  </a:cubicBezTo>
                  <a:cubicBezTo>
                    <a:pt x="86" y="350"/>
                    <a:pt x="65" y="604"/>
                    <a:pt x="445" y="625"/>
                  </a:cubicBezTo>
                  <a:cubicBezTo>
                    <a:pt x="340" y="414"/>
                    <a:pt x="149" y="181"/>
                    <a:pt x="636" y="139"/>
                  </a:cubicBezTo>
                  <a:cubicBezTo>
                    <a:pt x="600" y="66"/>
                    <a:pt x="371" y="1"/>
                    <a:pt x="209"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7" name="Google Shape;7077;p38"/>
            <p:cNvSpPr/>
            <p:nvPr/>
          </p:nvSpPr>
          <p:spPr>
            <a:xfrm>
              <a:off x="-1358350" y="3914500"/>
              <a:ext cx="10075" cy="24350"/>
            </a:xfrm>
            <a:custGeom>
              <a:rect b="b" l="l" r="r" t="t"/>
              <a:pathLst>
                <a:path extrusionOk="0" h="974" w="403">
                  <a:moveTo>
                    <a:pt x="255" y="1"/>
                  </a:moveTo>
                  <a:lnTo>
                    <a:pt x="255" y="1"/>
                  </a:lnTo>
                  <a:cubicBezTo>
                    <a:pt x="1" y="297"/>
                    <a:pt x="170" y="635"/>
                    <a:pt x="128" y="974"/>
                  </a:cubicBezTo>
                  <a:cubicBezTo>
                    <a:pt x="403" y="656"/>
                    <a:pt x="255" y="318"/>
                    <a:pt x="255"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8" name="Google Shape;7078;p38"/>
            <p:cNvSpPr/>
            <p:nvPr/>
          </p:nvSpPr>
          <p:spPr>
            <a:xfrm>
              <a:off x="-1730575" y="4086875"/>
              <a:ext cx="7950" cy="25400"/>
            </a:xfrm>
            <a:custGeom>
              <a:rect b="b" l="l" r="r" t="t"/>
              <a:pathLst>
                <a:path extrusionOk="0" h="1016" w="318">
                  <a:moveTo>
                    <a:pt x="318" y="0"/>
                  </a:moveTo>
                  <a:cubicBezTo>
                    <a:pt x="1" y="170"/>
                    <a:pt x="254" y="445"/>
                    <a:pt x="149" y="656"/>
                  </a:cubicBezTo>
                  <a:lnTo>
                    <a:pt x="297" y="1016"/>
                  </a:lnTo>
                  <a:cubicBezTo>
                    <a:pt x="318" y="677"/>
                    <a:pt x="318" y="339"/>
                    <a:pt x="318"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9" name="Google Shape;7079;p38"/>
            <p:cNvSpPr/>
            <p:nvPr/>
          </p:nvSpPr>
          <p:spPr>
            <a:xfrm>
              <a:off x="-2407350" y="4106975"/>
              <a:ext cx="7425" cy="21175"/>
            </a:xfrm>
            <a:custGeom>
              <a:rect b="b" l="l" r="r" t="t"/>
              <a:pathLst>
                <a:path extrusionOk="0" h="847" w="297">
                  <a:moveTo>
                    <a:pt x="296" y="0"/>
                  </a:moveTo>
                  <a:lnTo>
                    <a:pt x="106" y="148"/>
                  </a:lnTo>
                  <a:cubicBezTo>
                    <a:pt x="148" y="381"/>
                    <a:pt x="0" y="656"/>
                    <a:pt x="254" y="846"/>
                  </a:cubicBezTo>
                  <a:cubicBezTo>
                    <a:pt x="275" y="550"/>
                    <a:pt x="275" y="275"/>
                    <a:pt x="296"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0" name="Google Shape;7080;p38"/>
            <p:cNvSpPr/>
            <p:nvPr/>
          </p:nvSpPr>
          <p:spPr>
            <a:xfrm>
              <a:off x="-2381450" y="4102725"/>
              <a:ext cx="34000" cy="20125"/>
            </a:xfrm>
            <a:custGeom>
              <a:rect b="b" l="l" r="r" t="t"/>
              <a:pathLst>
                <a:path extrusionOk="0" h="805" w="1360">
                  <a:moveTo>
                    <a:pt x="402" y="1"/>
                  </a:moveTo>
                  <a:cubicBezTo>
                    <a:pt x="198" y="1"/>
                    <a:pt x="7" y="163"/>
                    <a:pt x="1" y="635"/>
                  </a:cubicBezTo>
                  <a:lnTo>
                    <a:pt x="170" y="805"/>
                  </a:lnTo>
                  <a:cubicBezTo>
                    <a:pt x="1359" y="776"/>
                    <a:pt x="848" y="1"/>
                    <a:pt x="402"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1" name="Google Shape;7081;p38"/>
            <p:cNvSpPr/>
            <p:nvPr/>
          </p:nvSpPr>
          <p:spPr>
            <a:xfrm>
              <a:off x="-1025775" y="3585100"/>
              <a:ext cx="56600" cy="38700"/>
            </a:xfrm>
            <a:custGeom>
              <a:rect b="b" l="l" r="r" t="t"/>
              <a:pathLst>
                <a:path extrusionOk="0" h="1548" w="2264">
                  <a:moveTo>
                    <a:pt x="1312" y="1"/>
                  </a:moveTo>
                  <a:cubicBezTo>
                    <a:pt x="995" y="403"/>
                    <a:pt x="1" y="931"/>
                    <a:pt x="508" y="1481"/>
                  </a:cubicBezTo>
                  <a:cubicBezTo>
                    <a:pt x="588" y="1527"/>
                    <a:pt x="664" y="1547"/>
                    <a:pt x="739" y="1547"/>
                  </a:cubicBezTo>
                  <a:cubicBezTo>
                    <a:pt x="1142" y="1547"/>
                    <a:pt x="1487" y="962"/>
                    <a:pt x="1862" y="783"/>
                  </a:cubicBezTo>
                  <a:cubicBezTo>
                    <a:pt x="2264" y="233"/>
                    <a:pt x="1672" y="170"/>
                    <a:pt x="1312"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2" name="Google Shape;7082;p38"/>
            <p:cNvSpPr/>
            <p:nvPr/>
          </p:nvSpPr>
          <p:spPr>
            <a:xfrm>
              <a:off x="-1048500" y="3593025"/>
              <a:ext cx="32275" cy="32750"/>
            </a:xfrm>
            <a:custGeom>
              <a:rect b="b" l="l" r="r" t="t"/>
              <a:pathLst>
                <a:path extrusionOk="0" h="1310" w="1291">
                  <a:moveTo>
                    <a:pt x="931" y="1"/>
                  </a:moveTo>
                  <a:cubicBezTo>
                    <a:pt x="656" y="445"/>
                    <a:pt x="868" y="1164"/>
                    <a:pt x="0" y="1291"/>
                  </a:cubicBezTo>
                  <a:cubicBezTo>
                    <a:pt x="113" y="1303"/>
                    <a:pt x="212" y="1309"/>
                    <a:pt x="297" y="1309"/>
                  </a:cubicBezTo>
                  <a:cubicBezTo>
                    <a:pt x="1237" y="1309"/>
                    <a:pt x="651" y="602"/>
                    <a:pt x="1291"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3" name="Google Shape;7083;p38"/>
            <p:cNvSpPr/>
            <p:nvPr/>
          </p:nvSpPr>
          <p:spPr>
            <a:xfrm>
              <a:off x="-1034750" y="3661250"/>
              <a:ext cx="18525" cy="11650"/>
            </a:xfrm>
            <a:custGeom>
              <a:rect b="b" l="l" r="r" t="t"/>
              <a:pathLst>
                <a:path extrusionOk="0" h="466" w="741">
                  <a:moveTo>
                    <a:pt x="741" y="0"/>
                  </a:moveTo>
                  <a:cubicBezTo>
                    <a:pt x="423" y="0"/>
                    <a:pt x="148" y="191"/>
                    <a:pt x="0" y="466"/>
                  </a:cubicBezTo>
                  <a:cubicBezTo>
                    <a:pt x="339" y="423"/>
                    <a:pt x="677" y="381"/>
                    <a:pt x="741"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4" name="Google Shape;7084;p38"/>
            <p:cNvSpPr/>
            <p:nvPr/>
          </p:nvSpPr>
          <p:spPr>
            <a:xfrm>
              <a:off x="-1062775" y="3625300"/>
              <a:ext cx="14300" cy="19575"/>
            </a:xfrm>
            <a:custGeom>
              <a:rect b="b" l="l" r="r" t="t"/>
              <a:pathLst>
                <a:path extrusionOk="0" h="783" w="572">
                  <a:moveTo>
                    <a:pt x="571" y="0"/>
                  </a:moveTo>
                  <a:lnTo>
                    <a:pt x="571" y="0"/>
                  </a:lnTo>
                  <a:cubicBezTo>
                    <a:pt x="254" y="148"/>
                    <a:pt x="43" y="444"/>
                    <a:pt x="0" y="783"/>
                  </a:cubicBezTo>
                  <a:cubicBezTo>
                    <a:pt x="318" y="635"/>
                    <a:pt x="529" y="338"/>
                    <a:pt x="571"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5" name="Google Shape;7085;p38"/>
            <p:cNvSpPr/>
            <p:nvPr/>
          </p:nvSpPr>
          <p:spPr>
            <a:xfrm>
              <a:off x="-822725" y="3762225"/>
              <a:ext cx="85150" cy="50825"/>
            </a:xfrm>
            <a:custGeom>
              <a:rect b="b" l="l" r="r" t="t"/>
              <a:pathLst>
                <a:path extrusionOk="0" h="2033" w="3406">
                  <a:moveTo>
                    <a:pt x="1735" y="1"/>
                  </a:moveTo>
                  <a:cubicBezTo>
                    <a:pt x="1671" y="1"/>
                    <a:pt x="1608" y="1"/>
                    <a:pt x="1544" y="22"/>
                  </a:cubicBezTo>
                  <a:cubicBezTo>
                    <a:pt x="1312" y="614"/>
                    <a:pt x="931" y="1143"/>
                    <a:pt x="466" y="1566"/>
                  </a:cubicBezTo>
                  <a:cubicBezTo>
                    <a:pt x="318" y="1693"/>
                    <a:pt x="0" y="1777"/>
                    <a:pt x="191" y="1989"/>
                  </a:cubicBezTo>
                  <a:cubicBezTo>
                    <a:pt x="289" y="2019"/>
                    <a:pt x="384" y="2032"/>
                    <a:pt x="474" y="2032"/>
                  </a:cubicBezTo>
                  <a:cubicBezTo>
                    <a:pt x="1371" y="2032"/>
                    <a:pt x="1894" y="692"/>
                    <a:pt x="2996" y="692"/>
                  </a:cubicBezTo>
                  <a:cubicBezTo>
                    <a:pt x="3040" y="692"/>
                    <a:pt x="3084" y="694"/>
                    <a:pt x="3130" y="699"/>
                  </a:cubicBezTo>
                  <a:cubicBezTo>
                    <a:pt x="3384" y="699"/>
                    <a:pt x="3384" y="360"/>
                    <a:pt x="3405" y="149"/>
                  </a:cubicBezTo>
                  <a:lnTo>
                    <a:pt x="3405" y="149"/>
                  </a:lnTo>
                  <a:cubicBezTo>
                    <a:pt x="3072" y="322"/>
                    <a:pt x="2514" y="632"/>
                    <a:pt x="2133" y="632"/>
                  </a:cubicBezTo>
                  <a:cubicBezTo>
                    <a:pt x="1863" y="632"/>
                    <a:pt x="1682" y="475"/>
                    <a:pt x="1735"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6" name="Google Shape;7086;p38"/>
            <p:cNvSpPr/>
            <p:nvPr/>
          </p:nvSpPr>
          <p:spPr>
            <a:xfrm>
              <a:off x="-2451200" y="3912425"/>
              <a:ext cx="70300" cy="49250"/>
            </a:xfrm>
            <a:custGeom>
              <a:rect b="b" l="l" r="r" t="t"/>
              <a:pathLst>
                <a:path extrusionOk="0" h="1970" w="2812">
                  <a:moveTo>
                    <a:pt x="668" y="0"/>
                  </a:moveTo>
                  <a:cubicBezTo>
                    <a:pt x="0" y="0"/>
                    <a:pt x="860" y="606"/>
                    <a:pt x="485" y="1247"/>
                  </a:cubicBezTo>
                  <a:cubicBezTo>
                    <a:pt x="633" y="1522"/>
                    <a:pt x="422" y="1881"/>
                    <a:pt x="845" y="1945"/>
                  </a:cubicBezTo>
                  <a:cubicBezTo>
                    <a:pt x="927" y="1960"/>
                    <a:pt x="1009" y="1969"/>
                    <a:pt x="1087" y="1969"/>
                  </a:cubicBezTo>
                  <a:cubicBezTo>
                    <a:pt x="1335" y="1969"/>
                    <a:pt x="1552" y="1879"/>
                    <a:pt x="1649" y="1606"/>
                  </a:cubicBezTo>
                  <a:cubicBezTo>
                    <a:pt x="2008" y="1099"/>
                    <a:pt x="2812" y="845"/>
                    <a:pt x="2072" y="253"/>
                  </a:cubicBezTo>
                  <a:cubicBezTo>
                    <a:pt x="1331" y="76"/>
                    <a:pt x="904" y="0"/>
                    <a:pt x="668"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7" name="Google Shape;7087;p38"/>
            <p:cNvSpPr/>
            <p:nvPr/>
          </p:nvSpPr>
          <p:spPr>
            <a:xfrm>
              <a:off x="-1211350" y="3866225"/>
              <a:ext cx="37025" cy="40175"/>
            </a:xfrm>
            <a:custGeom>
              <a:rect b="b" l="l" r="r" t="t"/>
              <a:pathLst>
                <a:path extrusionOk="0" h="1607" w="1481">
                  <a:moveTo>
                    <a:pt x="639" y="1"/>
                  </a:moveTo>
                  <a:cubicBezTo>
                    <a:pt x="52" y="1"/>
                    <a:pt x="322" y="719"/>
                    <a:pt x="0" y="980"/>
                  </a:cubicBezTo>
                  <a:cubicBezTo>
                    <a:pt x="0" y="1170"/>
                    <a:pt x="0" y="1382"/>
                    <a:pt x="0" y="1593"/>
                  </a:cubicBezTo>
                  <a:cubicBezTo>
                    <a:pt x="64" y="1602"/>
                    <a:pt x="126" y="1607"/>
                    <a:pt x="186" y="1607"/>
                  </a:cubicBezTo>
                  <a:cubicBezTo>
                    <a:pt x="684" y="1607"/>
                    <a:pt x="1066" y="1317"/>
                    <a:pt x="1481" y="1128"/>
                  </a:cubicBezTo>
                  <a:cubicBezTo>
                    <a:pt x="614" y="959"/>
                    <a:pt x="381" y="599"/>
                    <a:pt x="741" y="7"/>
                  </a:cubicBezTo>
                  <a:cubicBezTo>
                    <a:pt x="704" y="3"/>
                    <a:pt x="670" y="1"/>
                    <a:pt x="639"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8" name="Google Shape;7088;p38"/>
            <p:cNvSpPr/>
            <p:nvPr/>
          </p:nvSpPr>
          <p:spPr>
            <a:xfrm>
              <a:off x="-1616475" y="3809175"/>
              <a:ext cx="24450" cy="8600"/>
            </a:xfrm>
            <a:custGeom>
              <a:rect b="b" l="l" r="r" t="t"/>
              <a:pathLst>
                <a:path extrusionOk="0" h="344" w="978">
                  <a:moveTo>
                    <a:pt x="682" y="0"/>
                  </a:moveTo>
                  <a:cubicBezTo>
                    <a:pt x="426" y="0"/>
                    <a:pt x="0" y="69"/>
                    <a:pt x="238" y="343"/>
                  </a:cubicBezTo>
                  <a:cubicBezTo>
                    <a:pt x="555" y="343"/>
                    <a:pt x="830" y="301"/>
                    <a:pt x="978" y="5"/>
                  </a:cubicBezTo>
                  <a:lnTo>
                    <a:pt x="787" y="5"/>
                  </a:lnTo>
                  <a:cubicBezTo>
                    <a:pt x="759" y="2"/>
                    <a:pt x="723" y="0"/>
                    <a:pt x="682"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9" name="Google Shape;7089;p38"/>
            <p:cNvSpPr/>
            <p:nvPr/>
          </p:nvSpPr>
          <p:spPr>
            <a:xfrm>
              <a:off x="-1698850" y="4050400"/>
              <a:ext cx="28050" cy="32275"/>
            </a:xfrm>
            <a:custGeom>
              <a:rect b="b" l="l" r="r" t="t"/>
              <a:pathLst>
                <a:path extrusionOk="0" h="1291" w="1122">
                  <a:moveTo>
                    <a:pt x="1122" y="0"/>
                  </a:moveTo>
                  <a:lnTo>
                    <a:pt x="1122" y="0"/>
                  </a:lnTo>
                  <a:cubicBezTo>
                    <a:pt x="170" y="64"/>
                    <a:pt x="297" y="825"/>
                    <a:pt x="1" y="1290"/>
                  </a:cubicBezTo>
                  <a:cubicBezTo>
                    <a:pt x="614" y="1036"/>
                    <a:pt x="825" y="508"/>
                    <a:pt x="1122"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0" name="Google Shape;7090;p38"/>
            <p:cNvSpPr/>
            <p:nvPr/>
          </p:nvSpPr>
          <p:spPr>
            <a:xfrm>
              <a:off x="-1718400" y="4083175"/>
              <a:ext cx="19575" cy="23825"/>
            </a:xfrm>
            <a:custGeom>
              <a:rect b="b" l="l" r="r" t="t"/>
              <a:pathLst>
                <a:path extrusionOk="0" h="953" w="783">
                  <a:moveTo>
                    <a:pt x="613" y="0"/>
                  </a:moveTo>
                  <a:cubicBezTo>
                    <a:pt x="254" y="381"/>
                    <a:pt x="0" y="741"/>
                    <a:pt x="783" y="952"/>
                  </a:cubicBezTo>
                  <a:cubicBezTo>
                    <a:pt x="783" y="635"/>
                    <a:pt x="783" y="318"/>
                    <a:pt x="783"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1" name="Google Shape;7091;p38"/>
            <p:cNvSpPr/>
            <p:nvPr/>
          </p:nvSpPr>
          <p:spPr>
            <a:xfrm>
              <a:off x="-1196025" y="4057500"/>
              <a:ext cx="44975" cy="32750"/>
            </a:xfrm>
            <a:custGeom>
              <a:rect b="b" l="l" r="r" t="t"/>
              <a:pathLst>
                <a:path extrusionOk="0" h="1310" w="1799">
                  <a:moveTo>
                    <a:pt x="1125" y="0"/>
                  </a:moveTo>
                  <a:cubicBezTo>
                    <a:pt x="1086" y="0"/>
                    <a:pt x="1049" y="15"/>
                    <a:pt x="1016" y="54"/>
                  </a:cubicBezTo>
                  <a:cubicBezTo>
                    <a:pt x="868" y="393"/>
                    <a:pt x="1" y="1070"/>
                    <a:pt x="508" y="1302"/>
                  </a:cubicBezTo>
                  <a:cubicBezTo>
                    <a:pt x="550" y="1307"/>
                    <a:pt x="589" y="1309"/>
                    <a:pt x="627" y="1309"/>
                  </a:cubicBezTo>
                  <a:cubicBezTo>
                    <a:pt x="1094" y="1309"/>
                    <a:pt x="1315" y="964"/>
                    <a:pt x="1608" y="710"/>
                  </a:cubicBezTo>
                  <a:cubicBezTo>
                    <a:pt x="1608" y="499"/>
                    <a:pt x="1798" y="245"/>
                    <a:pt x="1397" y="118"/>
                  </a:cubicBezTo>
                  <a:cubicBezTo>
                    <a:pt x="1309" y="74"/>
                    <a:pt x="1211" y="0"/>
                    <a:pt x="1125"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2" name="Google Shape;7092;p38"/>
            <p:cNvSpPr/>
            <p:nvPr/>
          </p:nvSpPr>
          <p:spPr>
            <a:xfrm>
              <a:off x="-2024025" y="3873275"/>
              <a:ext cx="18525" cy="32275"/>
            </a:xfrm>
            <a:custGeom>
              <a:rect b="b" l="l" r="r" t="t"/>
              <a:pathLst>
                <a:path extrusionOk="0" h="1291" w="741">
                  <a:moveTo>
                    <a:pt x="741" y="0"/>
                  </a:moveTo>
                  <a:lnTo>
                    <a:pt x="741" y="0"/>
                  </a:lnTo>
                  <a:cubicBezTo>
                    <a:pt x="360" y="338"/>
                    <a:pt x="85" y="783"/>
                    <a:pt x="1" y="1290"/>
                  </a:cubicBezTo>
                  <a:lnTo>
                    <a:pt x="572" y="1290"/>
                  </a:lnTo>
                  <a:cubicBezTo>
                    <a:pt x="466" y="846"/>
                    <a:pt x="741" y="444"/>
                    <a:pt x="741"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3" name="Google Shape;7093;p38"/>
            <p:cNvSpPr/>
            <p:nvPr/>
          </p:nvSpPr>
          <p:spPr>
            <a:xfrm>
              <a:off x="-1996000" y="3841550"/>
              <a:ext cx="14300" cy="19575"/>
            </a:xfrm>
            <a:custGeom>
              <a:rect b="b" l="l" r="r" t="t"/>
              <a:pathLst>
                <a:path extrusionOk="0" h="783" w="572">
                  <a:moveTo>
                    <a:pt x="170" y="0"/>
                  </a:moveTo>
                  <a:cubicBezTo>
                    <a:pt x="212" y="275"/>
                    <a:pt x="149" y="550"/>
                    <a:pt x="1" y="783"/>
                  </a:cubicBezTo>
                  <a:cubicBezTo>
                    <a:pt x="572" y="613"/>
                    <a:pt x="445" y="317"/>
                    <a:pt x="170"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4" name="Google Shape;7094;p38"/>
            <p:cNvSpPr/>
            <p:nvPr/>
          </p:nvSpPr>
          <p:spPr>
            <a:xfrm>
              <a:off x="-1996000" y="3813000"/>
              <a:ext cx="14300" cy="12175"/>
            </a:xfrm>
            <a:custGeom>
              <a:rect b="b" l="l" r="r" t="t"/>
              <a:pathLst>
                <a:path extrusionOk="0" h="487" w="572">
                  <a:moveTo>
                    <a:pt x="1" y="0"/>
                  </a:moveTo>
                  <a:lnTo>
                    <a:pt x="1" y="487"/>
                  </a:lnTo>
                  <a:cubicBezTo>
                    <a:pt x="276" y="317"/>
                    <a:pt x="572" y="169"/>
                    <a:pt x="1"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5" name="Google Shape;7095;p38"/>
            <p:cNvSpPr/>
            <p:nvPr/>
          </p:nvSpPr>
          <p:spPr>
            <a:xfrm>
              <a:off x="-2718775" y="4110675"/>
              <a:ext cx="26450" cy="19575"/>
            </a:xfrm>
            <a:custGeom>
              <a:rect b="b" l="l" r="r" t="t"/>
              <a:pathLst>
                <a:path extrusionOk="0" h="783" w="1058">
                  <a:moveTo>
                    <a:pt x="1058" y="0"/>
                  </a:moveTo>
                  <a:lnTo>
                    <a:pt x="487" y="148"/>
                  </a:lnTo>
                  <a:cubicBezTo>
                    <a:pt x="0" y="254"/>
                    <a:pt x="127" y="550"/>
                    <a:pt x="296" y="783"/>
                  </a:cubicBezTo>
                  <a:cubicBezTo>
                    <a:pt x="508" y="487"/>
                    <a:pt x="952" y="360"/>
                    <a:pt x="1058"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6" name="Google Shape;7096;p38"/>
            <p:cNvSpPr/>
            <p:nvPr/>
          </p:nvSpPr>
          <p:spPr>
            <a:xfrm>
              <a:off x="-2279400" y="3740550"/>
              <a:ext cx="28050" cy="20800"/>
            </a:xfrm>
            <a:custGeom>
              <a:rect b="b" l="l" r="r" t="t"/>
              <a:pathLst>
                <a:path extrusionOk="0" h="832" w="1122">
                  <a:moveTo>
                    <a:pt x="1121" y="1"/>
                  </a:moveTo>
                  <a:lnTo>
                    <a:pt x="1121" y="1"/>
                  </a:lnTo>
                  <a:cubicBezTo>
                    <a:pt x="572" y="85"/>
                    <a:pt x="318" y="466"/>
                    <a:pt x="1" y="804"/>
                  </a:cubicBezTo>
                  <a:cubicBezTo>
                    <a:pt x="98" y="823"/>
                    <a:pt x="186" y="831"/>
                    <a:pt x="265" y="831"/>
                  </a:cubicBezTo>
                  <a:cubicBezTo>
                    <a:pt x="821" y="831"/>
                    <a:pt x="955" y="408"/>
                    <a:pt x="1121"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7" name="Google Shape;7097;p38"/>
            <p:cNvSpPr/>
            <p:nvPr/>
          </p:nvSpPr>
          <p:spPr>
            <a:xfrm>
              <a:off x="-1650200" y="3781800"/>
              <a:ext cx="57650" cy="58225"/>
            </a:xfrm>
            <a:custGeom>
              <a:rect b="b" l="l" r="r" t="t"/>
              <a:pathLst>
                <a:path extrusionOk="0" h="2329" w="2306">
                  <a:moveTo>
                    <a:pt x="1587" y="0"/>
                  </a:moveTo>
                  <a:cubicBezTo>
                    <a:pt x="1333" y="254"/>
                    <a:pt x="1227" y="614"/>
                    <a:pt x="846" y="783"/>
                  </a:cubicBezTo>
                  <a:cubicBezTo>
                    <a:pt x="593" y="1037"/>
                    <a:pt x="931" y="1460"/>
                    <a:pt x="466" y="1692"/>
                  </a:cubicBezTo>
                  <a:cubicBezTo>
                    <a:pt x="275" y="1777"/>
                    <a:pt x="0" y="2073"/>
                    <a:pt x="360" y="2263"/>
                  </a:cubicBezTo>
                  <a:cubicBezTo>
                    <a:pt x="440" y="2309"/>
                    <a:pt x="518" y="2328"/>
                    <a:pt x="594" y="2328"/>
                  </a:cubicBezTo>
                  <a:cubicBezTo>
                    <a:pt x="801" y="2328"/>
                    <a:pt x="994" y="2185"/>
                    <a:pt x="1164" y="2031"/>
                  </a:cubicBezTo>
                  <a:cubicBezTo>
                    <a:pt x="1375" y="1650"/>
                    <a:pt x="1269" y="1354"/>
                    <a:pt x="1777" y="1121"/>
                  </a:cubicBezTo>
                  <a:cubicBezTo>
                    <a:pt x="2136" y="677"/>
                    <a:pt x="2306" y="275"/>
                    <a:pt x="1587"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8" name="Google Shape;7098;p38"/>
            <p:cNvSpPr/>
            <p:nvPr/>
          </p:nvSpPr>
          <p:spPr>
            <a:xfrm>
              <a:off x="-1660175" y="3801025"/>
              <a:ext cx="49650" cy="40725"/>
            </a:xfrm>
            <a:custGeom>
              <a:rect b="b" l="l" r="r" t="t"/>
              <a:pathLst>
                <a:path extrusionOk="0" h="1629" w="1986">
                  <a:moveTo>
                    <a:pt x="1024" y="1"/>
                  </a:moveTo>
                  <a:cubicBezTo>
                    <a:pt x="1" y="1"/>
                    <a:pt x="1139" y="1040"/>
                    <a:pt x="463" y="1219"/>
                  </a:cubicBezTo>
                  <a:cubicBezTo>
                    <a:pt x="173" y="1432"/>
                    <a:pt x="554" y="1627"/>
                    <a:pt x="831" y="1627"/>
                  </a:cubicBezTo>
                  <a:cubicBezTo>
                    <a:pt x="858" y="1627"/>
                    <a:pt x="883" y="1625"/>
                    <a:pt x="907" y="1621"/>
                  </a:cubicBezTo>
                  <a:cubicBezTo>
                    <a:pt x="955" y="1626"/>
                    <a:pt x="1000" y="1629"/>
                    <a:pt x="1042" y="1629"/>
                  </a:cubicBezTo>
                  <a:cubicBezTo>
                    <a:pt x="1709" y="1629"/>
                    <a:pt x="1707" y="1027"/>
                    <a:pt x="1986" y="669"/>
                  </a:cubicBezTo>
                  <a:lnTo>
                    <a:pt x="1986" y="500"/>
                  </a:lnTo>
                  <a:cubicBezTo>
                    <a:pt x="1436" y="543"/>
                    <a:pt x="1711" y="1050"/>
                    <a:pt x="1415" y="1240"/>
                  </a:cubicBezTo>
                  <a:cubicBezTo>
                    <a:pt x="1285" y="1321"/>
                    <a:pt x="1156" y="1452"/>
                    <a:pt x="1007" y="1452"/>
                  </a:cubicBezTo>
                  <a:cubicBezTo>
                    <a:pt x="962" y="1452"/>
                    <a:pt x="914" y="1439"/>
                    <a:pt x="865" y="1410"/>
                  </a:cubicBezTo>
                  <a:cubicBezTo>
                    <a:pt x="421" y="1114"/>
                    <a:pt x="1563" y="775"/>
                    <a:pt x="1245" y="14"/>
                  </a:cubicBezTo>
                  <a:cubicBezTo>
                    <a:pt x="1162" y="5"/>
                    <a:pt x="1089" y="1"/>
                    <a:pt x="1024"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9" name="Google Shape;7099;p38"/>
            <p:cNvSpPr/>
            <p:nvPr/>
          </p:nvSpPr>
          <p:spPr>
            <a:xfrm>
              <a:off x="-2762675" y="4069950"/>
              <a:ext cx="75125" cy="74000"/>
            </a:xfrm>
            <a:custGeom>
              <a:rect b="b" l="l" r="r" t="t"/>
              <a:pathLst>
                <a:path extrusionOk="0" h="2960" w="3005">
                  <a:moveTo>
                    <a:pt x="2243" y="1"/>
                  </a:moveTo>
                  <a:cubicBezTo>
                    <a:pt x="1355" y="149"/>
                    <a:pt x="1355" y="1016"/>
                    <a:pt x="741" y="1375"/>
                  </a:cubicBezTo>
                  <a:cubicBezTo>
                    <a:pt x="1" y="1841"/>
                    <a:pt x="149" y="2348"/>
                    <a:pt x="572" y="2898"/>
                  </a:cubicBezTo>
                  <a:cubicBezTo>
                    <a:pt x="674" y="2941"/>
                    <a:pt x="765" y="2960"/>
                    <a:pt x="848" y="2960"/>
                  </a:cubicBezTo>
                  <a:cubicBezTo>
                    <a:pt x="1309" y="2960"/>
                    <a:pt x="1509" y="2387"/>
                    <a:pt x="1970" y="2387"/>
                  </a:cubicBezTo>
                  <a:cubicBezTo>
                    <a:pt x="1990" y="2387"/>
                    <a:pt x="2010" y="2388"/>
                    <a:pt x="2031" y="2390"/>
                  </a:cubicBezTo>
                  <a:cubicBezTo>
                    <a:pt x="2095" y="2179"/>
                    <a:pt x="1968" y="1925"/>
                    <a:pt x="2243" y="1777"/>
                  </a:cubicBezTo>
                  <a:cubicBezTo>
                    <a:pt x="2602" y="1460"/>
                    <a:pt x="2962" y="1143"/>
                    <a:pt x="3004" y="656"/>
                  </a:cubicBezTo>
                  <a:lnTo>
                    <a:pt x="3004" y="656"/>
                  </a:lnTo>
                  <a:cubicBezTo>
                    <a:pt x="2793" y="677"/>
                    <a:pt x="2518" y="614"/>
                    <a:pt x="2475" y="868"/>
                  </a:cubicBezTo>
                  <a:cubicBezTo>
                    <a:pt x="2370" y="1375"/>
                    <a:pt x="1799" y="1629"/>
                    <a:pt x="1672" y="2116"/>
                  </a:cubicBezTo>
                  <a:cubicBezTo>
                    <a:pt x="1619" y="2290"/>
                    <a:pt x="1466" y="2407"/>
                    <a:pt x="1296" y="2407"/>
                  </a:cubicBezTo>
                  <a:cubicBezTo>
                    <a:pt x="1259" y="2407"/>
                    <a:pt x="1222" y="2402"/>
                    <a:pt x="1185" y="2390"/>
                  </a:cubicBezTo>
                  <a:cubicBezTo>
                    <a:pt x="614" y="2094"/>
                    <a:pt x="1926" y="381"/>
                    <a:pt x="2243"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0" name="Google Shape;7100;p38"/>
            <p:cNvSpPr/>
            <p:nvPr/>
          </p:nvSpPr>
          <p:spPr>
            <a:xfrm>
              <a:off x="-1383200" y="3907100"/>
              <a:ext cx="28025" cy="43550"/>
            </a:xfrm>
            <a:custGeom>
              <a:rect b="b" l="l" r="r" t="t"/>
              <a:pathLst>
                <a:path extrusionOk="0" h="1742" w="1121">
                  <a:moveTo>
                    <a:pt x="572" y="1"/>
                  </a:moveTo>
                  <a:lnTo>
                    <a:pt x="572" y="1"/>
                  </a:lnTo>
                  <a:cubicBezTo>
                    <a:pt x="1" y="508"/>
                    <a:pt x="762" y="1312"/>
                    <a:pt x="1" y="1735"/>
                  </a:cubicBezTo>
                  <a:cubicBezTo>
                    <a:pt x="53" y="1739"/>
                    <a:pt x="101" y="1742"/>
                    <a:pt x="145" y="1742"/>
                  </a:cubicBezTo>
                  <a:cubicBezTo>
                    <a:pt x="1120" y="1742"/>
                    <a:pt x="430" y="668"/>
                    <a:pt x="572"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1" name="Google Shape;7101;p38"/>
            <p:cNvSpPr/>
            <p:nvPr/>
          </p:nvSpPr>
          <p:spPr>
            <a:xfrm>
              <a:off x="-2303725" y="3678675"/>
              <a:ext cx="51850" cy="80275"/>
            </a:xfrm>
            <a:custGeom>
              <a:rect b="b" l="l" r="r" t="t"/>
              <a:pathLst>
                <a:path extrusionOk="0" h="3211" w="2074">
                  <a:moveTo>
                    <a:pt x="1351" y="0"/>
                  </a:moveTo>
                  <a:cubicBezTo>
                    <a:pt x="747" y="0"/>
                    <a:pt x="985" y="1549"/>
                    <a:pt x="233" y="1841"/>
                  </a:cubicBezTo>
                  <a:cubicBezTo>
                    <a:pt x="1" y="2137"/>
                    <a:pt x="297" y="2497"/>
                    <a:pt x="64" y="2793"/>
                  </a:cubicBezTo>
                  <a:cubicBezTo>
                    <a:pt x="144" y="3105"/>
                    <a:pt x="251" y="3210"/>
                    <a:pt x="373" y="3210"/>
                  </a:cubicBezTo>
                  <a:cubicBezTo>
                    <a:pt x="540" y="3210"/>
                    <a:pt x="736" y="3012"/>
                    <a:pt x="931" y="2877"/>
                  </a:cubicBezTo>
                  <a:cubicBezTo>
                    <a:pt x="1777" y="2306"/>
                    <a:pt x="1354" y="1312"/>
                    <a:pt x="1946" y="636"/>
                  </a:cubicBezTo>
                  <a:cubicBezTo>
                    <a:pt x="2073" y="488"/>
                    <a:pt x="1650" y="65"/>
                    <a:pt x="1375" y="1"/>
                  </a:cubicBezTo>
                  <a:cubicBezTo>
                    <a:pt x="1367" y="1"/>
                    <a:pt x="1359" y="0"/>
                    <a:pt x="1351"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2" name="Google Shape;7102;p38"/>
            <p:cNvSpPr/>
            <p:nvPr/>
          </p:nvSpPr>
          <p:spPr>
            <a:xfrm>
              <a:off x="-1471500" y="3938150"/>
              <a:ext cx="71350" cy="53100"/>
            </a:xfrm>
            <a:custGeom>
              <a:rect b="b" l="l" r="r" t="t"/>
              <a:pathLst>
                <a:path extrusionOk="0" h="2124" w="2854">
                  <a:moveTo>
                    <a:pt x="2313" y="0"/>
                  </a:moveTo>
                  <a:cubicBezTo>
                    <a:pt x="2282" y="0"/>
                    <a:pt x="2252" y="2"/>
                    <a:pt x="2222" y="6"/>
                  </a:cubicBezTo>
                  <a:cubicBezTo>
                    <a:pt x="2010" y="154"/>
                    <a:pt x="1629" y="28"/>
                    <a:pt x="1481" y="345"/>
                  </a:cubicBezTo>
                  <a:cubicBezTo>
                    <a:pt x="1418" y="852"/>
                    <a:pt x="1016" y="1275"/>
                    <a:pt x="487" y="1360"/>
                  </a:cubicBezTo>
                  <a:cubicBezTo>
                    <a:pt x="234" y="1423"/>
                    <a:pt x="1" y="1614"/>
                    <a:pt x="43" y="1889"/>
                  </a:cubicBezTo>
                  <a:cubicBezTo>
                    <a:pt x="128" y="2078"/>
                    <a:pt x="315" y="2123"/>
                    <a:pt x="529" y="2123"/>
                  </a:cubicBezTo>
                  <a:cubicBezTo>
                    <a:pt x="727" y="2123"/>
                    <a:pt x="950" y="2084"/>
                    <a:pt x="1137" y="2084"/>
                  </a:cubicBezTo>
                  <a:cubicBezTo>
                    <a:pt x="1200" y="2084"/>
                    <a:pt x="1259" y="2088"/>
                    <a:pt x="1312" y="2100"/>
                  </a:cubicBezTo>
                  <a:lnTo>
                    <a:pt x="1672" y="1804"/>
                  </a:lnTo>
                  <a:cubicBezTo>
                    <a:pt x="1756" y="1149"/>
                    <a:pt x="2031" y="620"/>
                    <a:pt x="2835" y="429"/>
                  </a:cubicBezTo>
                  <a:cubicBezTo>
                    <a:pt x="2854" y="164"/>
                    <a:pt x="2583" y="0"/>
                    <a:pt x="2313"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3" name="Google Shape;7103;p38"/>
            <p:cNvSpPr/>
            <p:nvPr/>
          </p:nvSpPr>
          <p:spPr>
            <a:xfrm>
              <a:off x="-1433425" y="3921275"/>
              <a:ext cx="58625" cy="61450"/>
            </a:xfrm>
            <a:custGeom>
              <a:rect b="b" l="l" r="r" t="t"/>
              <a:pathLst>
                <a:path extrusionOk="0" h="2458" w="2345">
                  <a:moveTo>
                    <a:pt x="1700" y="0"/>
                  </a:moveTo>
                  <a:cubicBezTo>
                    <a:pt x="1581" y="0"/>
                    <a:pt x="1477" y="56"/>
                    <a:pt x="1439" y="195"/>
                  </a:cubicBezTo>
                  <a:cubicBezTo>
                    <a:pt x="1714" y="512"/>
                    <a:pt x="1312" y="745"/>
                    <a:pt x="1270" y="999"/>
                  </a:cubicBezTo>
                  <a:cubicBezTo>
                    <a:pt x="297" y="1147"/>
                    <a:pt x="1" y="1675"/>
                    <a:pt x="149" y="2458"/>
                  </a:cubicBezTo>
                  <a:cubicBezTo>
                    <a:pt x="614" y="1189"/>
                    <a:pt x="1460" y="1570"/>
                    <a:pt x="2137" y="576"/>
                  </a:cubicBezTo>
                  <a:cubicBezTo>
                    <a:pt x="2344" y="309"/>
                    <a:pt x="1980" y="0"/>
                    <a:pt x="1700"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4" name="Google Shape;7104;p38"/>
            <p:cNvSpPr/>
            <p:nvPr/>
          </p:nvSpPr>
          <p:spPr>
            <a:xfrm>
              <a:off x="-1411225" y="3926025"/>
              <a:ext cx="35250" cy="20225"/>
            </a:xfrm>
            <a:custGeom>
              <a:rect b="b" l="l" r="r" t="t"/>
              <a:pathLst>
                <a:path extrusionOk="0" h="809" w="1410">
                  <a:moveTo>
                    <a:pt x="661" y="1"/>
                  </a:moveTo>
                  <a:cubicBezTo>
                    <a:pt x="627" y="1"/>
                    <a:pt x="590" y="2"/>
                    <a:pt x="551" y="5"/>
                  </a:cubicBezTo>
                  <a:lnTo>
                    <a:pt x="382" y="5"/>
                  </a:lnTo>
                  <a:lnTo>
                    <a:pt x="1" y="491"/>
                  </a:lnTo>
                  <a:cubicBezTo>
                    <a:pt x="64" y="639"/>
                    <a:pt x="212" y="766"/>
                    <a:pt x="382" y="809"/>
                  </a:cubicBezTo>
                  <a:cubicBezTo>
                    <a:pt x="847" y="647"/>
                    <a:pt x="1409" y="1"/>
                    <a:pt x="661"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5" name="Google Shape;7105;p38"/>
            <p:cNvSpPr/>
            <p:nvPr/>
          </p:nvSpPr>
          <p:spPr>
            <a:xfrm>
              <a:off x="-2803900" y="3810875"/>
              <a:ext cx="39900" cy="45625"/>
            </a:xfrm>
            <a:custGeom>
              <a:rect b="b" l="l" r="r" t="t"/>
              <a:pathLst>
                <a:path extrusionOk="0" h="1825" w="1596">
                  <a:moveTo>
                    <a:pt x="741" y="0"/>
                  </a:moveTo>
                  <a:lnTo>
                    <a:pt x="191" y="1037"/>
                  </a:lnTo>
                  <a:cubicBezTo>
                    <a:pt x="64" y="1037"/>
                    <a:pt x="64" y="1143"/>
                    <a:pt x="0" y="1185"/>
                  </a:cubicBezTo>
                  <a:lnTo>
                    <a:pt x="0" y="1671"/>
                  </a:lnTo>
                  <a:cubicBezTo>
                    <a:pt x="157" y="1778"/>
                    <a:pt x="308" y="1824"/>
                    <a:pt x="447" y="1824"/>
                  </a:cubicBezTo>
                  <a:cubicBezTo>
                    <a:pt x="1190" y="1824"/>
                    <a:pt x="1596" y="499"/>
                    <a:pt x="741"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6" name="Google Shape;7106;p38"/>
            <p:cNvSpPr/>
            <p:nvPr/>
          </p:nvSpPr>
          <p:spPr>
            <a:xfrm>
              <a:off x="-2810250" y="3804525"/>
              <a:ext cx="11125" cy="36500"/>
            </a:xfrm>
            <a:custGeom>
              <a:rect b="b" l="l" r="r" t="t"/>
              <a:pathLst>
                <a:path extrusionOk="0" h="1460" w="445">
                  <a:moveTo>
                    <a:pt x="445" y="1"/>
                  </a:moveTo>
                  <a:cubicBezTo>
                    <a:pt x="1" y="445"/>
                    <a:pt x="297" y="974"/>
                    <a:pt x="254" y="1460"/>
                  </a:cubicBezTo>
                  <a:lnTo>
                    <a:pt x="445" y="1291"/>
                  </a:lnTo>
                  <a:cubicBezTo>
                    <a:pt x="445" y="868"/>
                    <a:pt x="445" y="424"/>
                    <a:pt x="445"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7" name="Google Shape;7107;p38"/>
            <p:cNvSpPr/>
            <p:nvPr/>
          </p:nvSpPr>
          <p:spPr>
            <a:xfrm>
              <a:off x="-1216100" y="4099100"/>
              <a:ext cx="34200" cy="16875"/>
            </a:xfrm>
            <a:custGeom>
              <a:rect b="b" l="l" r="r" t="t"/>
              <a:pathLst>
                <a:path extrusionOk="0" h="675" w="1368">
                  <a:moveTo>
                    <a:pt x="772" y="0"/>
                  </a:moveTo>
                  <a:cubicBezTo>
                    <a:pt x="660" y="0"/>
                    <a:pt x="532" y="37"/>
                    <a:pt x="402" y="125"/>
                  </a:cubicBezTo>
                  <a:cubicBezTo>
                    <a:pt x="0" y="379"/>
                    <a:pt x="465" y="484"/>
                    <a:pt x="550" y="653"/>
                  </a:cubicBezTo>
                  <a:lnTo>
                    <a:pt x="740" y="675"/>
                  </a:lnTo>
                  <a:cubicBezTo>
                    <a:pt x="1368" y="460"/>
                    <a:pt x="1170" y="0"/>
                    <a:pt x="772"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8" name="Google Shape;7108;p38"/>
            <p:cNvSpPr/>
            <p:nvPr/>
          </p:nvSpPr>
          <p:spPr>
            <a:xfrm>
              <a:off x="-1434475" y="3938375"/>
              <a:ext cx="18525" cy="7875"/>
            </a:xfrm>
            <a:custGeom>
              <a:rect b="b" l="l" r="r" t="t"/>
              <a:pathLst>
                <a:path extrusionOk="0" h="315" w="741">
                  <a:moveTo>
                    <a:pt x="402" y="1"/>
                  </a:moveTo>
                  <a:cubicBezTo>
                    <a:pt x="212" y="1"/>
                    <a:pt x="40" y="50"/>
                    <a:pt x="0" y="315"/>
                  </a:cubicBezTo>
                  <a:lnTo>
                    <a:pt x="741" y="19"/>
                  </a:lnTo>
                  <a:cubicBezTo>
                    <a:pt x="637" y="19"/>
                    <a:pt x="517" y="1"/>
                    <a:pt x="402"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9" name="Google Shape;7109;p38"/>
            <p:cNvSpPr/>
            <p:nvPr/>
          </p:nvSpPr>
          <p:spPr>
            <a:xfrm>
              <a:off x="-2306375" y="3724700"/>
              <a:ext cx="12200" cy="23800"/>
            </a:xfrm>
            <a:custGeom>
              <a:rect b="b" l="l" r="r" t="t"/>
              <a:pathLst>
                <a:path extrusionOk="0" h="952" w="488">
                  <a:moveTo>
                    <a:pt x="339" y="0"/>
                  </a:moveTo>
                  <a:cubicBezTo>
                    <a:pt x="1" y="275"/>
                    <a:pt x="212" y="635"/>
                    <a:pt x="170" y="952"/>
                  </a:cubicBezTo>
                  <a:cubicBezTo>
                    <a:pt x="487" y="677"/>
                    <a:pt x="276" y="317"/>
                    <a:pt x="339"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10" name="Google Shape;7110;p38"/>
          <p:cNvGrpSpPr/>
          <p:nvPr/>
        </p:nvGrpSpPr>
        <p:grpSpPr>
          <a:xfrm>
            <a:off x="8137800" y="4488250"/>
            <a:ext cx="1637000" cy="521475"/>
            <a:chOff x="-4380075" y="3780200"/>
            <a:chExt cx="1637000" cy="521475"/>
          </a:xfrm>
        </p:grpSpPr>
        <p:sp>
          <p:nvSpPr>
            <p:cNvPr id="7111" name="Google Shape;7111;p38"/>
            <p:cNvSpPr/>
            <p:nvPr/>
          </p:nvSpPr>
          <p:spPr>
            <a:xfrm>
              <a:off x="-4365800" y="4000700"/>
              <a:ext cx="92575" cy="119000"/>
            </a:xfrm>
            <a:custGeom>
              <a:rect b="b" l="l" r="r" t="t"/>
              <a:pathLst>
                <a:path extrusionOk="0" h="4760" w="3703">
                  <a:moveTo>
                    <a:pt x="1947" y="0"/>
                  </a:moveTo>
                  <a:cubicBezTo>
                    <a:pt x="1850" y="76"/>
                    <a:pt x="1738" y="93"/>
                    <a:pt x="1622" y="93"/>
                  </a:cubicBezTo>
                  <a:cubicBezTo>
                    <a:pt x="1523" y="93"/>
                    <a:pt x="1421" y="81"/>
                    <a:pt x="1324" y="81"/>
                  </a:cubicBezTo>
                  <a:cubicBezTo>
                    <a:pt x="1184" y="81"/>
                    <a:pt x="1053" y="107"/>
                    <a:pt x="953" y="233"/>
                  </a:cubicBezTo>
                  <a:cubicBezTo>
                    <a:pt x="1185" y="867"/>
                    <a:pt x="1016" y="1481"/>
                    <a:pt x="805" y="2094"/>
                  </a:cubicBezTo>
                  <a:cubicBezTo>
                    <a:pt x="403" y="2411"/>
                    <a:pt x="1" y="2728"/>
                    <a:pt x="403" y="3278"/>
                  </a:cubicBezTo>
                  <a:cubicBezTo>
                    <a:pt x="614" y="3532"/>
                    <a:pt x="276" y="3765"/>
                    <a:pt x="255" y="4018"/>
                  </a:cubicBezTo>
                  <a:cubicBezTo>
                    <a:pt x="227" y="4566"/>
                    <a:pt x="637" y="4759"/>
                    <a:pt x="1089" y="4759"/>
                  </a:cubicBezTo>
                  <a:cubicBezTo>
                    <a:pt x="1318" y="4759"/>
                    <a:pt x="1557" y="4710"/>
                    <a:pt x="1756" y="4632"/>
                  </a:cubicBezTo>
                  <a:cubicBezTo>
                    <a:pt x="2095" y="4293"/>
                    <a:pt x="1947" y="3786"/>
                    <a:pt x="2243" y="3447"/>
                  </a:cubicBezTo>
                  <a:cubicBezTo>
                    <a:pt x="2306" y="3342"/>
                    <a:pt x="2391" y="3236"/>
                    <a:pt x="2391" y="3151"/>
                  </a:cubicBezTo>
                  <a:cubicBezTo>
                    <a:pt x="2285" y="2559"/>
                    <a:pt x="2941" y="2052"/>
                    <a:pt x="2475" y="1396"/>
                  </a:cubicBezTo>
                  <a:cubicBezTo>
                    <a:pt x="2391" y="677"/>
                    <a:pt x="3702" y="85"/>
                    <a:pt x="1947"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2" name="Google Shape;7112;p38"/>
            <p:cNvSpPr/>
            <p:nvPr/>
          </p:nvSpPr>
          <p:spPr>
            <a:xfrm>
              <a:off x="-3783125" y="3934375"/>
              <a:ext cx="107900" cy="114625"/>
            </a:xfrm>
            <a:custGeom>
              <a:rect b="b" l="l" r="r" t="t"/>
              <a:pathLst>
                <a:path extrusionOk="0" h="4585" w="4316">
                  <a:moveTo>
                    <a:pt x="2319" y="0"/>
                  </a:moveTo>
                  <a:cubicBezTo>
                    <a:pt x="1715" y="0"/>
                    <a:pt x="938" y="245"/>
                    <a:pt x="1862" y="602"/>
                  </a:cubicBezTo>
                  <a:cubicBezTo>
                    <a:pt x="2475" y="813"/>
                    <a:pt x="2475" y="1109"/>
                    <a:pt x="2094" y="1511"/>
                  </a:cubicBezTo>
                  <a:cubicBezTo>
                    <a:pt x="1396" y="2780"/>
                    <a:pt x="2158" y="2928"/>
                    <a:pt x="487" y="3668"/>
                  </a:cubicBezTo>
                  <a:cubicBezTo>
                    <a:pt x="1" y="3922"/>
                    <a:pt x="1" y="4176"/>
                    <a:pt x="529" y="4387"/>
                  </a:cubicBezTo>
                  <a:cubicBezTo>
                    <a:pt x="780" y="4516"/>
                    <a:pt x="1005" y="4584"/>
                    <a:pt x="1210" y="4584"/>
                  </a:cubicBezTo>
                  <a:cubicBezTo>
                    <a:pt x="1541" y="4584"/>
                    <a:pt x="1817" y="4407"/>
                    <a:pt x="2052" y="4028"/>
                  </a:cubicBezTo>
                  <a:cubicBezTo>
                    <a:pt x="2771" y="2865"/>
                    <a:pt x="4315" y="1257"/>
                    <a:pt x="2771" y="73"/>
                  </a:cubicBezTo>
                  <a:cubicBezTo>
                    <a:pt x="2672" y="23"/>
                    <a:pt x="2504" y="0"/>
                    <a:pt x="2319"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3" name="Google Shape;7113;p38"/>
            <p:cNvSpPr/>
            <p:nvPr/>
          </p:nvSpPr>
          <p:spPr>
            <a:xfrm>
              <a:off x="-3509775" y="3839900"/>
              <a:ext cx="120575" cy="104250"/>
            </a:xfrm>
            <a:custGeom>
              <a:rect b="b" l="l" r="r" t="t"/>
              <a:pathLst>
                <a:path extrusionOk="0" h="4170" w="4823">
                  <a:moveTo>
                    <a:pt x="2890" y="1"/>
                  </a:moveTo>
                  <a:cubicBezTo>
                    <a:pt x="1554" y="1"/>
                    <a:pt x="1306" y="1448"/>
                    <a:pt x="635" y="2435"/>
                  </a:cubicBezTo>
                  <a:cubicBezTo>
                    <a:pt x="1" y="3196"/>
                    <a:pt x="953" y="3958"/>
                    <a:pt x="1672" y="4169"/>
                  </a:cubicBezTo>
                  <a:cubicBezTo>
                    <a:pt x="2200" y="3915"/>
                    <a:pt x="3575" y="3640"/>
                    <a:pt x="3406" y="2921"/>
                  </a:cubicBezTo>
                  <a:cubicBezTo>
                    <a:pt x="3348" y="2889"/>
                    <a:pt x="3282" y="2875"/>
                    <a:pt x="3209" y="2875"/>
                  </a:cubicBezTo>
                  <a:cubicBezTo>
                    <a:pt x="2806" y="2875"/>
                    <a:pt x="2207" y="3295"/>
                    <a:pt x="1828" y="3295"/>
                  </a:cubicBezTo>
                  <a:cubicBezTo>
                    <a:pt x="1648" y="3295"/>
                    <a:pt x="1518" y="3200"/>
                    <a:pt x="1481" y="2921"/>
                  </a:cubicBezTo>
                  <a:cubicBezTo>
                    <a:pt x="1650" y="2245"/>
                    <a:pt x="1481" y="1441"/>
                    <a:pt x="2285" y="954"/>
                  </a:cubicBezTo>
                  <a:cubicBezTo>
                    <a:pt x="2446" y="849"/>
                    <a:pt x="2586" y="806"/>
                    <a:pt x="2712" y="806"/>
                  </a:cubicBezTo>
                  <a:cubicBezTo>
                    <a:pt x="3167" y="806"/>
                    <a:pt x="3445" y="1360"/>
                    <a:pt x="3892" y="1525"/>
                  </a:cubicBezTo>
                  <a:cubicBezTo>
                    <a:pt x="4823" y="1250"/>
                    <a:pt x="3850" y="130"/>
                    <a:pt x="3194" y="24"/>
                  </a:cubicBezTo>
                  <a:cubicBezTo>
                    <a:pt x="3087" y="8"/>
                    <a:pt x="2986" y="1"/>
                    <a:pt x="2890"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4" name="Google Shape;7114;p38"/>
            <p:cNvSpPr/>
            <p:nvPr/>
          </p:nvSpPr>
          <p:spPr>
            <a:xfrm>
              <a:off x="-3648600" y="4077075"/>
              <a:ext cx="133575" cy="103575"/>
            </a:xfrm>
            <a:custGeom>
              <a:rect b="b" l="l" r="r" t="t"/>
              <a:pathLst>
                <a:path extrusionOk="0" h="4143" w="5343">
                  <a:moveTo>
                    <a:pt x="4566" y="1"/>
                  </a:moveTo>
                  <a:cubicBezTo>
                    <a:pt x="4442" y="1"/>
                    <a:pt x="4323" y="80"/>
                    <a:pt x="4306" y="202"/>
                  </a:cubicBezTo>
                  <a:cubicBezTo>
                    <a:pt x="3714" y="1492"/>
                    <a:pt x="2403" y="3248"/>
                    <a:pt x="838" y="3374"/>
                  </a:cubicBezTo>
                  <a:cubicBezTo>
                    <a:pt x="784" y="3368"/>
                    <a:pt x="735" y="3365"/>
                    <a:pt x="691" y="3365"/>
                  </a:cubicBezTo>
                  <a:cubicBezTo>
                    <a:pt x="1" y="3365"/>
                    <a:pt x="482" y="4143"/>
                    <a:pt x="1017" y="4143"/>
                  </a:cubicBezTo>
                  <a:cubicBezTo>
                    <a:pt x="1091" y="4143"/>
                    <a:pt x="1166" y="4128"/>
                    <a:pt x="1239" y="4094"/>
                  </a:cubicBezTo>
                  <a:cubicBezTo>
                    <a:pt x="2995" y="3903"/>
                    <a:pt x="5342" y="1894"/>
                    <a:pt x="4644" y="12"/>
                  </a:cubicBezTo>
                  <a:cubicBezTo>
                    <a:pt x="4619" y="4"/>
                    <a:pt x="4592" y="1"/>
                    <a:pt x="4566"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5" name="Google Shape;7115;p38"/>
            <p:cNvSpPr/>
            <p:nvPr/>
          </p:nvSpPr>
          <p:spPr>
            <a:xfrm>
              <a:off x="-3325250" y="3973575"/>
              <a:ext cx="66125" cy="86300"/>
            </a:xfrm>
            <a:custGeom>
              <a:rect b="b" l="l" r="r" t="t"/>
              <a:pathLst>
                <a:path extrusionOk="0" h="3452" w="2645">
                  <a:moveTo>
                    <a:pt x="1914" y="1"/>
                  </a:moveTo>
                  <a:cubicBezTo>
                    <a:pt x="1883" y="1"/>
                    <a:pt x="1851" y="3"/>
                    <a:pt x="1820" y="6"/>
                  </a:cubicBezTo>
                  <a:cubicBezTo>
                    <a:pt x="1703" y="58"/>
                    <a:pt x="1578" y="68"/>
                    <a:pt x="1452" y="68"/>
                  </a:cubicBezTo>
                  <a:cubicBezTo>
                    <a:pt x="1361" y="68"/>
                    <a:pt x="1269" y="63"/>
                    <a:pt x="1179" y="63"/>
                  </a:cubicBezTo>
                  <a:cubicBezTo>
                    <a:pt x="1033" y="63"/>
                    <a:pt x="891" y="77"/>
                    <a:pt x="762" y="154"/>
                  </a:cubicBezTo>
                  <a:cubicBezTo>
                    <a:pt x="657" y="324"/>
                    <a:pt x="995" y="535"/>
                    <a:pt x="868" y="662"/>
                  </a:cubicBezTo>
                  <a:cubicBezTo>
                    <a:pt x="191" y="1170"/>
                    <a:pt x="339" y="1889"/>
                    <a:pt x="149" y="2523"/>
                  </a:cubicBezTo>
                  <a:cubicBezTo>
                    <a:pt x="1" y="2967"/>
                    <a:pt x="276" y="3327"/>
                    <a:pt x="805" y="3433"/>
                  </a:cubicBezTo>
                  <a:cubicBezTo>
                    <a:pt x="869" y="3445"/>
                    <a:pt x="927" y="3451"/>
                    <a:pt x="980" y="3451"/>
                  </a:cubicBezTo>
                  <a:cubicBezTo>
                    <a:pt x="1368" y="3451"/>
                    <a:pt x="1492" y="3135"/>
                    <a:pt x="1566" y="2819"/>
                  </a:cubicBezTo>
                  <a:cubicBezTo>
                    <a:pt x="1778" y="1973"/>
                    <a:pt x="2454" y="1297"/>
                    <a:pt x="2645" y="472"/>
                  </a:cubicBezTo>
                  <a:cubicBezTo>
                    <a:pt x="2510" y="184"/>
                    <a:pt x="2219" y="1"/>
                    <a:pt x="1914"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6" name="Google Shape;7116;p38"/>
            <p:cNvSpPr/>
            <p:nvPr/>
          </p:nvSpPr>
          <p:spPr>
            <a:xfrm>
              <a:off x="-3061350" y="3976625"/>
              <a:ext cx="100975" cy="93550"/>
            </a:xfrm>
            <a:custGeom>
              <a:rect b="b" l="l" r="r" t="t"/>
              <a:pathLst>
                <a:path extrusionOk="0" h="3742" w="4039">
                  <a:moveTo>
                    <a:pt x="2548" y="0"/>
                  </a:moveTo>
                  <a:cubicBezTo>
                    <a:pt x="1914" y="0"/>
                    <a:pt x="1" y="2513"/>
                    <a:pt x="802" y="2930"/>
                  </a:cubicBezTo>
                  <a:cubicBezTo>
                    <a:pt x="1529" y="3484"/>
                    <a:pt x="1916" y="3742"/>
                    <a:pt x="2296" y="3742"/>
                  </a:cubicBezTo>
                  <a:cubicBezTo>
                    <a:pt x="2613" y="3742"/>
                    <a:pt x="2925" y="3562"/>
                    <a:pt x="3425" y="3226"/>
                  </a:cubicBezTo>
                  <a:cubicBezTo>
                    <a:pt x="3425" y="2761"/>
                    <a:pt x="4038" y="2422"/>
                    <a:pt x="3742" y="1915"/>
                  </a:cubicBezTo>
                  <a:cubicBezTo>
                    <a:pt x="3648" y="1886"/>
                    <a:pt x="3552" y="1873"/>
                    <a:pt x="3456" y="1873"/>
                  </a:cubicBezTo>
                  <a:cubicBezTo>
                    <a:pt x="3057" y="1873"/>
                    <a:pt x="2669" y="2110"/>
                    <a:pt x="2515" y="2486"/>
                  </a:cubicBezTo>
                  <a:cubicBezTo>
                    <a:pt x="2428" y="2670"/>
                    <a:pt x="2234" y="2766"/>
                    <a:pt x="2055" y="2766"/>
                  </a:cubicBezTo>
                  <a:cubicBezTo>
                    <a:pt x="1845" y="2766"/>
                    <a:pt x="1656" y="2633"/>
                    <a:pt x="1691" y="2359"/>
                  </a:cubicBezTo>
                  <a:cubicBezTo>
                    <a:pt x="1310" y="1196"/>
                    <a:pt x="2346" y="1534"/>
                    <a:pt x="2706" y="625"/>
                  </a:cubicBezTo>
                  <a:cubicBezTo>
                    <a:pt x="2795" y="179"/>
                    <a:pt x="2717" y="0"/>
                    <a:pt x="2548"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7" name="Google Shape;7117;p38"/>
            <p:cNvSpPr/>
            <p:nvPr/>
          </p:nvSpPr>
          <p:spPr>
            <a:xfrm>
              <a:off x="-3336600" y="3982425"/>
              <a:ext cx="85950" cy="95000"/>
            </a:xfrm>
            <a:custGeom>
              <a:rect b="b" l="l" r="r" t="t"/>
              <a:pathLst>
                <a:path extrusionOk="0" h="3800" w="3438">
                  <a:moveTo>
                    <a:pt x="1470" y="1"/>
                  </a:moveTo>
                  <a:cubicBezTo>
                    <a:pt x="1415" y="1"/>
                    <a:pt x="1352" y="4"/>
                    <a:pt x="1280" y="12"/>
                  </a:cubicBezTo>
                  <a:cubicBezTo>
                    <a:pt x="117" y="752"/>
                    <a:pt x="582" y="1958"/>
                    <a:pt x="53" y="3015"/>
                  </a:cubicBezTo>
                  <a:cubicBezTo>
                    <a:pt x="1" y="3610"/>
                    <a:pt x="744" y="3799"/>
                    <a:pt x="1313" y="3799"/>
                  </a:cubicBezTo>
                  <a:cubicBezTo>
                    <a:pt x="1433" y="3799"/>
                    <a:pt x="1544" y="3791"/>
                    <a:pt x="1639" y="3777"/>
                  </a:cubicBezTo>
                  <a:cubicBezTo>
                    <a:pt x="2528" y="3036"/>
                    <a:pt x="2528" y="1894"/>
                    <a:pt x="3226" y="1048"/>
                  </a:cubicBezTo>
                  <a:cubicBezTo>
                    <a:pt x="3437" y="773"/>
                    <a:pt x="3268" y="414"/>
                    <a:pt x="3120" y="118"/>
                  </a:cubicBezTo>
                  <a:cubicBezTo>
                    <a:pt x="3069" y="114"/>
                    <a:pt x="3024" y="113"/>
                    <a:pt x="2984" y="113"/>
                  </a:cubicBezTo>
                  <a:cubicBezTo>
                    <a:pt x="2293" y="113"/>
                    <a:pt x="2968" y="606"/>
                    <a:pt x="2549" y="1006"/>
                  </a:cubicBezTo>
                  <a:cubicBezTo>
                    <a:pt x="1830" y="1450"/>
                    <a:pt x="2062" y="2888"/>
                    <a:pt x="1407" y="2952"/>
                  </a:cubicBezTo>
                  <a:cubicBezTo>
                    <a:pt x="1068" y="2931"/>
                    <a:pt x="688" y="2634"/>
                    <a:pt x="793" y="2444"/>
                  </a:cubicBezTo>
                  <a:cubicBezTo>
                    <a:pt x="1195" y="1831"/>
                    <a:pt x="624" y="985"/>
                    <a:pt x="1512" y="520"/>
                  </a:cubicBezTo>
                  <a:cubicBezTo>
                    <a:pt x="1782" y="365"/>
                    <a:pt x="2034" y="1"/>
                    <a:pt x="1470"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8" name="Google Shape;7118;p38"/>
            <p:cNvSpPr/>
            <p:nvPr/>
          </p:nvSpPr>
          <p:spPr>
            <a:xfrm>
              <a:off x="-3037600" y="3967375"/>
              <a:ext cx="96250" cy="85600"/>
            </a:xfrm>
            <a:custGeom>
              <a:rect b="b" l="l" r="r" t="t"/>
              <a:pathLst>
                <a:path extrusionOk="0" h="3424" w="3850">
                  <a:moveTo>
                    <a:pt x="3194" y="1"/>
                  </a:moveTo>
                  <a:lnTo>
                    <a:pt x="3194" y="1"/>
                  </a:lnTo>
                  <a:cubicBezTo>
                    <a:pt x="2158" y="22"/>
                    <a:pt x="2855" y="1925"/>
                    <a:pt x="1925" y="1989"/>
                  </a:cubicBezTo>
                  <a:cubicBezTo>
                    <a:pt x="1502" y="1777"/>
                    <a:pt x="1988" y="1206"/>
                    <a:pt x="1735" y="889"/>
                  </a:cubicBezTo>
                  <a:lnTo>
                    <a:pt x="1735" y="889"/>
                  </a:lnTo>
                  <a:cubicBezTo>
                    <a:pt x="1312" y="1143"/>
                    <a:pt x="1037" y="1523"/>
                    <a:pt x="508" y="1777"/>
                  </a:cubicBezTo>
                  <a:cubicBezTo>
                    <a:pt x="0" y="2031"/>
                    <a:pt x="592" y="2475"/>
                    <a:pt x="529" y="2750"/>
                  </a:cubicBezTo>
                  <a:cubicBezTo>
                    <a:pt x="466" y="3046"/>
                    <a:pt x="381" y="3342"/>
                    <a:pt x="783" y="3406"/>
                  </a:cubicBezTo>
                  <a:cubicBezTo>
                    <a:pt x="895" y="3418"/>
                    <a:pt x="994" y="3423"/>
                    <a:pt x="1081" y="3423"/>
                  </a:cubicBezTo>
                  <a:cubicBezTo>
                    <a:pt x="2238" y="3423"/>
                    <a:pt x="1320" y="2445"/>
                    <a:pt x="2834" y="2327"/>
                  </a:cubicBezTo>
                  <a:lnTo>
                    <a:pt x="2940" y="2242"/>
                  </a:lnTo>
                  <a:cubicBezTo>
                    <a:pt x="3088" y="1714"/>
                    <a:pt x="3849" y="254"/>
                    <a:pt x="3194"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9" name="Google Shape;7119;p38"/>
            <p:cNvSpPr/>
            <p:nvPr/>
          </p:nvSpPr>
          <p:spPr>
            <a:xfrm>
              <a:off x="-3977175" y="4201325"/>
              <a:ext cx="86750" cy="100225"/>
            </a:xfrm>
            <a:custGeom>
              <a:rect b="b" l="l" r="r" t="t"/>
              <a:pathLst>
                <a:path extrusionOk="0" h="4009" w="3470">
                  <a:moveTo>
                    <a:pt x="2998" y="1"/>
                  </a:moveTo>
                  <a:cubicBezTo>
                    <a:pt x="2651" y="1"/>
                    <a:pt x="2389" y="695"/>
                    <a:pt x="2264" y="963"/>
                  </a:cubicBezTo>
                  <a:cubicBezTo>
                    <a:pt x="1841" y="1704"/>
                    <a:pt x="1714" y="2634"/>
                    <a:pt x="635" y="2994"/>
                  </a:cubicBezTo>
                  <a:cubicBezTo>
                    <a:pt x="424" y="3269"/>
                    <a:pt x="1" y="3713"/>
                    <a:pt x="318" y="4009"/>
                  </a:cubicBezTo>
                  <a:cubicBezTo>
                    <a:pt x="2369" y="3375"/>
                    <a:pt x="3469" y="1894"/>
                    <a:pt x="3194" y="75"/>
                  </a:cubicBezTo>
                  <a:cubicBezTo>
                    <a:pt x="3126" y="24"/>
                    <a:pt x="3061" y="1"/>
                    <a:pt x="2998"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0" name="Google Shape;7120;p38"/>
            <p:cNvSpPr/>
            <p:nvPr/>
          </p:nvSpPr>
          <p:spPr>
            <a:xfrm>
              <a:off x="-3308325" y="3985875"/>
              <a:ext cx="71400" cy="92625"/>
            </a:xfrm>
            <a:custGeom>
              <a:rect b="b" l="l" r="r" t="t"/>
              <a:pathLst>
                <a:path extrusionOk="0" h="3705" w="2856">
                  <a:moveTo>
                    <a:pt x="1968" y="1"/>
                  </a:moveTo>
                  <a:cubicBezTo>
                    <a:pt x="1968" y="678"/>
                    <a:pt x="1862" y="1312"/>
                    <a:pt x="1185" y="1756"/>
                  </a:cubicBezTo>
                  <a:cubicBezTo>
                    <a:pt x="1101" y="1820"/>
                    <a:pt x="1058" y="1925"/>
                    <a:pt x="1079" y="2052"/>
                  </a:cubicBezTo>
                  <a:cubicBezTo>
                    <a:pt x="1566" y="2983"/>
                    <a:pt x="1" y="3046"/>
                    <a:pt x="487" y="3660"/>
                  </a:cubicBezTo>
                  <a:cubicBezTo>
                    <a:pt x="595" y="3691"/>
                    <a:pt x="692" y="3704"/>
                    <a:pt x="779" y="3704"/>
                  </a:cubicBezTo>
                  <a:cubicBezTo>
                    <a:pt x="1291" y="3704"/>
                    <a:pt x="1485" y="3233"/>
                    <a:pt x="1756" y="2962"/>
                  </a:cubicBezTo>
                  <a:cubicBezTo>
                    <a:pt x="2814" y="1862"/>
                    <a:pt x="2856" y="889"/>
                    <a:pt x="1968"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1" name="Google Shape;7121;p38"/>
            <p:cNvSpPr/>
            <p:nvPr/>
          </p:nvSpPr>
          <p:spPr>
            <a:xfrm>
              <a:off x="-2825050" y="3780200"/>
              <a:ext cx="81975" cy="104200"/>
            </a:xfrm>
            <a:custGeom>
              <a:rect b="b" l="l" r="r" t="t"/>
              <a:pathLst>
                <a:path extrusionOk="0" h="4168" w="3279">
                  <a:moveTo>
                    <a:pt x="2503" y="42"/>
                  </a:moveTo>
                  <a:cubicBezTo>
                    <a:pt x="1130" y="42"/>
                    <a:pt x="2220" y="1577"/>
                    <a:pt x="2115" y="2370"/>
                  </a:cubicBezTo>
                  <a:cubicBezTo>
                    <a:pt x="2221" y="3046"/>
                    <a:pt x="1481" y="2983"/>
                    <a:pt x="1142" y="3237"/>
                  </a:cubicBezTo>
                  <a:cubicBezTo>
                    <a:pt x="1135" y="3242"/>
                    <a:pt x="1128" y="3245"/>
                    <a:pt x="1120" y="3245"/>
                  </a:cubicBezTo>
                  <a:cubicBezTo>
                    <a:pt x="1038" y="3245"/>
                    <a:pt x="919" y="2982"/>
                    <a:pt x="719" y="2982"/>
                  </a:cubicBezTo>
                  <a:cubicBezTo>
                    <a:pt x="712" y="2982"/>
                    <a:pt x="705" y="2982"/>
                    <a:pt x="698" y="2983"/>
                  </a:cubicBezTo>
                  <a:cubicBezTo>
                    <a:pt x="0" y="3194"/>
                    <a:pt x="529" y="3554"/>
                    <a:pt x="529" y="3850"/>
                  </a:cubicBezTo>
                  <a:cubicBezTo>
                    <a:pt x="719" y="4167"/>
                    <a:pt x="1164" y="3956"/>
                    <a:pt x="1417" y="4167"/>
                  </a:cubicBezTo>
                  <a:cubicBezTo>
                    <a:pt x="3215" y="3300"/>
                    <a:pt x="3194" y="1799"/>
                    <a:pt x="3279" y="318"/>
                  </a:cubicBezTo>
                  <a:cubicBezTo>
                    <a:pt x="3173" y="1"/>
                    <a:pt x="2834" y="85"/>
                    <a:pt x="2559" y="43"/>
                  </a:cubicBezTo>
                  <a:cubicBezTo>
                    <a:pt x="2540" y="43"/>
                    <a:pt x="2521" y="42"/>
                    <a:pt x="2503" y="42"/>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2" name="Google Shape;7122;p38"/>
            <p:cNvSpPr/>
            <p:nvPr/>
          </p:nvSpPr>
          <p:spPr>
            <a:xfrm>
              <a:off x="-4075525" y="4015075"/>
              <a:ext cx="79525" cy="109500"/>
            </a:xfrm>
            <a:custGeom>
              <a:rect b="b" l="l" r="r" t="t"/>
              <a:pathLst>
                <a:path extrusionOk="0" h="4380" w="3181">
                  <a:moveTo>
                    <a:pt x="932" y="1"/>
                  </a:moveTo>
                  <a:cubicBezTo>
                    <a:pt x="832" y="1"/>
                    <a:pt x="730" y="52"/>
                    <a:pt x="678" y="144"/>
                  </a:cubicBezTo>
                  <a:cubicBezTo>
                    <a:pt x="847" y="631"/>
                    <a:pt x="1" y="990"/>
                    <a:pt x="762" y="1392"/>
                  </a:cubicBezTo>
                  <a:cubicBezTo>
                    <a:pt x="1101" y="1392"/>
                    <a:pt x="1143" y="990"/>
                    <a:pt x="1566" y="969"/>
                  </a:cubicBezTo>
                  <a:lnTo>
                    <a:pt x="1566" y="969"/>
                  </a:lnTo>
                  <a:cubicBezTo>
                    <a:pt x="974" y="1942"/>
                    <a:pt x="1926" y="3168"/>
                    <a:pt x="657" y="3866"/>
                  </a:cubicBezTo>
                  <a:cubicBezTo>
                    <a:pt x="635" y="3930"/>
                    <a:pt x="635" y="4014"/>
                    <a:pt x="657" y="4099"/>
                  </a:cubicBezTo>
                  <a:cubicBezTo>
                    <a:pt x="929" y="4297"/>
                    <a:pt x="1153" y="4380"/>
                    <a:pt x="1337" y="4380"/>
                  </a:cubicBezTo>
                  <a:cubicBezTo>
                    <a:pt x="1883" y="4380"/>
                    <a:pt x="2084" y="3653"/>
                    <a:pt x="2179" y="3020"/>
                  </a:cubicBezTo>
                  <a:cubicBezTo>
                    <a:pt x="2472" y="1809"/>
                    <a:pt x="3180" y="21"/>
                    <a:pt x="1554" y="21"/>
                  </a:cubicBezTo>
                  <a:cubicBezTo>
                    <a:pt x="1420" y="21"/>
                    <a:pt x="1269" y="34"/>
                    <a:pt x="1101" y="60"/>
                  </a:cubicBezTo>
                  <a:cubicBezTo>
                    <a:pt x="1053" y="20"/>
                    <a:pt x="993" y="1"/>
                    <a:pt x="932"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3" name="Google Shape;7123;p38"/>
            <p:cNvSpPr/>
            <p:nvPr/>
          </p:nvSpPr>
          <p:spPr>
            <a:xfrm>
              <a:off x="-3656075" y="4066250"/>
              <a:ext cx="123600" cy="94975"/>
            </a:xfrm>
            <a:custGeom>
              <a:rect b="b" l="l" r="r" t="t"/>
              <a:pathLst>
                <a:path extrusionOk="0" h="3799" w="4944">
                  <a:moveTo>
                    <a:pt x="4753" y="1"/>
                  </a:moveTo>
                  <a:lnTo>
                    <a:pt x="4626" y="43"/>
                  </a:lnTo>
                  <a:cubicBezTo>
                    <a:pt x="4245" y="466"/>
                    <a:pt x="4267" y="1100"/>
                    <a:pt x="3696" y="1439"/>
                  </a:cubicBezTo>
                  <a:cubicBezTo>
                    <a:pt x="3548" y="1650"/>
                    <a:pt x="3548" y="1967"/>
                    <a:pt x="3188" y="2031"/>
                  </a:cubicBezTo>
                  <a:cubicBezTo>
                    <a:pt x="2612" y="2142"/>
                    <a:pt x="2509" y="3151"/>
                    <a:pt x="1977" y="3151"/>
                  </a:cubicBezTo>
                  <a:cubicBezTo>
                    <a:pt x="1903" y="3151"/>
                    <a:pt x="1821" y="3132"/>
                    <a:pt x="1729" y="3088"/>
                  </a:cubicBezTo>
                  <a:cubicBezTo>
                    <a:pt x="1327" y="2771"/>
                    <a:pt x="2046" y="2708"/>
                    <a:pt x="2088" y="2433"/>
                  </a:cubicBezTo>
                  <a:cubicBezTo>
                    <a:pt x="2131" y="2073"/>
                    <a:pt x="2702" y="1756"/>
                    <a:pt x="2215" y="1375"/>
                  </a:cubicBezTo>
                  <a:lnTo>
                    <a:pt x="2215" y="1375"/>
                  </a:lnTo>
                  <a:cubicBezTo>
                    <a:pt x="0" y="2673"/>
                    <a:pt x="312" y="3799"/>
                    <a:pt x="1403" y="3799"/>
                  </a:cubicBezTo>
                  <a:cubicBezTo>
                    <a:pt x="2376" y="3799"/>
                    <a:pt x="3967" y="2906"/>
                    <a:pt x="4943" y="445"/>
                  </a:cubicBezTo>
                  <a:cubicBezTo>
                    <a:pt x="4859" y="297"/>
                    <a:pt x="4943" y="106"/>
                    <a:pt x="4753"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4" name="Google Shape;7124;p38"/>
            <p:cNvSpPr/>
            <p:nvPr/>
          </p:nvSpPr>
          <p:spPr>
            <a:xfrm>
              <a:off x="-3192525" y="3784975"/>
              <a:ext cx="77750" cy="81700"/>
            </a:xfrm>
            <a:custGeom>
              <a:rect b="b" l="l" r="r" t="t"/>
              <a:pathLst>
                <a:path extrusionOk="0" h="3268" w="3110">
                  <a:moveTo>
                    <a:pt x="2475" y="0"/>
                  </a:moveTo>
                  <a:cubicBezTo>
                    <a:pt x="1439" y="465"/>
                    <a:pt x="550" y="1058"/>
                    <a:pt x="191" y="2073"/>
                  </a:cubicBezTo>
                  <a:cubicBezTo>
                    <a:pt x="466" y="2390"/>
                    <a:pt x="149" y="2580"/>
                    <a:pt x="0" y="2813"/>
                  </a:cubicBezTo>
                  <a:cubicBezTo>
                    <a:pt x="88" y="3155"/>
                    <a:pt x="209" y="3268"/>
                    <a:pt x="345" y="3268"/>
                  </a:cubicBezTo>
                  <a:cubicBezTo>
                    <a:pt x="538" y="3268"/>
                    <a:pt x="763" y="3043"/>
                    <a:pt x="973" y="2919"/>
                  </a:cubicBezTo>
                  <a:cubicBezTo>
                    <a:pt x="1418" y="2136"/>
                    <a:pt x="1692" y="1269"/>
                    <a:pt x="2708" y="825"/>
                  </a:cubicBezTo>
                  <a:cubicBezTo>
                    <a:pt x="3109" y="635"/>
                    <a:pt x="2898" y="0"/>
                    <a:pt x="2475"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5" name="Google Shape;7125;p38"/>
            <p:cNvSpPr/>
            <p:nvPr/>
          </p:nvSpPr>
          <p:spPr>
            <a:xfrm>
              <a:off x="-4032675" y="4028700"/>
              <a:ext cx="35975" cy="92575"/>
            </a:xfrm>
            <a:custGeom>
              <a:rect b="b" l="l" r="r" t="t"/>
              <a:pathLst>
                <a:path extrusionOk="0" h="3703" w="1439">
                  <a:moveTo>
                    <a:pt x="846" y="1"/>
                  </a:moveTo>
                  <a:lnTo>
                    <a:pt x="613" y="86"/>
                  </a:lnTo>
                  <a:cubicBezTo>
                    <a:pt x="909" y="910"/>
                    <a:pt x="169" y="1629"/>
                    <a:pt x="296" y="2412"/>
                  </a:cubicBezTo>
                  <a:cubicBezTo>
                    <a:pt x="212" y="2877"/>
                    <a:pt x="0" y="3385"/>
                    <a:pt x="635" y="3702"/>
                  </a:cubicBezTo>
                  <a:cubicBezTo>
                    <a:pt x="656" y="3110"/>
                    <a:pt x="1396" y="2729"/>
                    <a:pt x="1248" y="2095"/>
                  </a:cubicBezTo>
                  <a:cubicBezTo>
                    <a:pt x="1417" y="1841"/>
                    <a:pt x="1206" y="1524"/>
                    <a:pt x="1417" y="1270"/>
                  </a:cubicBezTo>
                  <a:cubicBezTo>
                    <a:pt x="1438" y="783"/>
                    <a:pt x="1227" y="318"/>
                    <a:pt x="846"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6" name="Google Shape;7126;p38"/>
            <p:cNvSpPr/>
            <p:nvPr/>
          </p:nvSpPr>
          <p:spPr>
            <a:xfrm>
              <a:off x="-3468000" y="3868500"/>
              <a:ext cx="80850" cy="79200"/>
            </a:xfrm>
            <a:custGeom>
              <a:rect b="b" l="l" r="r" t="t"/>
              <a:pathLst>
                <a:path extrusionOk="0" h="3168" w="3234">
                  <a:moveTo>
                    <a:pt x="2623" y="1"/>
                  </a:moveTo>
                  <a:cubicBezTo>
                    <a:pt x="1079" y="1164"/>
                    <a:pt x="2221" y="2031"/>
                    <a:pt x="1037" y="2369"/>
                  </a:cubicBezTo>
                  <a:cubicBezTo>
                    <a:pt x="656" y="2539"/>
                    <a:pt x="233" y="2666"/>
                    <a:pt x="1" y="3025"/>
                  </a:cubicBezTo>
                  <a:cubicBezTo>
                    <a:pt x="192" y="3123"/>
                    <a:pt x="387" y="3168"/>
                    <a:pt x="581" y="3168"/>
                  </a:cubicBezTo>
                  <a:cubicBezTo>
                    <a:pt x="1935" y="3168"/>
                    <a:pt x="3234" y="1018"/>
                    <a:pt x="2623"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7" name="Google Shape;7127;p38"/>
            <p:cNvSpPr/>
            <p:nvPr/>
          </p:nvSpPr>
          <p:spPr>
            <a:xfrm>
              <a:off x="-2837750" y="3784450"/>
              <a:ext cx="50250" cy="92000"/>
            </a:xfrm>
            <a:custGeom>
              <a:rect b="b" l="l" r="r" t="t"/>
              <a:pathLst>
                <a:path extrusionOk="0" h="3680" w="2010">
                  <a:moveTo>
                    <a:pt x="1947" y="0"/>
                  </a:moveTo>
                  <a:cubicBezTo>
                    <a:pt x="995" y="360"/>
                    <a:pt x="1" y="2115"/>
                    <a:pt x="466" y="2876"/>
                  </a:cubicBezTo>
                  <a:cubicBezTo>
                    <a:pt x="508" y="3320"/>
                    <a:pt x="572" y="3468"/>
                    <a:pt x="1037" y="3680"/>
                  </a:cubicBezTo>
                  <a:cubicBezTo>
                    <a:pt x="1312" y="3299"/>
                    <a:pt x="678" y="3130"/>
                    <a:pt x="1375" y="2728"/>
                  </a:cubicBezTo>
                  <a:cubicBezTo>
                    <a:pt x="1820" y="2200"/>
                    <a:pt x="1143" y="1438"/>
                    <a:pt x="1545" y="804"/>
                  </a:cubicBezTo>
                  <a:cubicBezTo>
                    <a:pt x="1629" y="529"/>
                    <a:pt x="2010" y="338"/>
                    <a:pt x="1947"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8" name="Google Shape;7128;p38"/>
            <p:cNvSpPr/>
            <p:nvPr/>
          </p:nvSpPr>
          <p:spPr>
            <a:xfrm>
              <a:off x="-3664150" y="4085275"/>
              <a:ext cx="78800" cy="85150"/>
            </a:xfrm>
            <a:custGeom>
              <a:rect b="b" l="l" r="r" t="t"/>
              <a:pathLst>
                <a:path extrusionOk="0" h="3406" w="3152">
                  <a:moveTo>
                    <a:pt x="2623" y="1"/>
                  </a:moveTo>
                  <a:cubicBezTo>
                    <a:pt x="1861" y="403"/>
                    <a:pt x="1544" y="1185"/>
                    <a:pt x="825" y="1629"/>
                  </a:cubicBezTo>
                  <a:cubicBezTo>
                    <a:pt x="85" y="2264"/>
                    <a:pt x="317" y="2814"/>
                    <a:pt x="973" y="3406"/>
                  </a:cubicBezTo>
                  <a:cubicBezTo>
                    <a:pt x="1036" y="3229"/>
                    <a:pt x="1140" y="3174"/>
                    <a:pt x="1264" y="3174"/>
                  </a:cubicBezTo>
                  <a:cubicBezTo>
                    <a:pt x="1470" y="3174"/>
                    <a:pt x="1729" y="3325"/>
                    <a:pt x="1942" y="3325"/>
                  </a:cubicBezTo>
                  <a:cubicBezTo>
                    <a:pt x="2076" y="3325"/>
                    <a:pt x="2191" y="3265"/>
                    <a:pt x="2263" y="3068"/>
                  </a:cubicBezTo>
                  <a:cubicBezTo>
                    <a:pt x="0" y="2898"/>
                    <a:pt x="1650" y="1185"/>
                    <a:pt x="2644" y="657"/>
                  </a:cubicBezTo>
                  <a:lnTo>
                    <a:pt x="2750" y="572"/>
                  </a:lnTo>
                  <a:cubicBezTo>
                    <a:pt x="2834" y="360"/>
                    <a:pt x="3151" y="128"/>
                    <a:pt x="2623"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9" name="Google Shape;7129;p38"/>
            <p:cNvSpPr/>
            <p:nvPr/>
          </p:nvSpPr>
          <p:spPr>
            <a:xfrm>
              <a:off x="-4320725" y="4022125"/>
              <a:ext cx="49075" cy="80125"/>
            </a:xfrm>
            <a:custGeom>
              <a:rect b="b" l="l" r="r" t="t"/>
              <a:pathLst>
                <a:path extrusionOk="0" h="3205" w="1963">
                  <a:moveTo>
                    <a:pt x="1249" y="1"/>
                  </a:moveTo>
                  <a:cubicBezTo>
                    <a:pt x="1077" y="1"/>
                    <a:pt x="950" y="90"/>
                    <a:pt x="990" y="327"/>
                  </a:cubicBezTo>
                  <a:cubicBezTo>
                    <a:pt x="1095" y="1152"/>
                    <a:pt x="461" y="1766"/>
                    <a:pt x="419" y="2506"/>
                  </a:cubicBezTo>
                  <a:cubicBezTo>
                    <a:pt x="1" y="2952"/>
                    <a:pt x="271" y="3205"/>
                    <a:pt x="637" y="3205"/>
                  </a:cubicBezTo>
                  <a:cubicBezTo>
                    <a:pt x="827" y="3205"/>
                    <a:pt x="1042" y="3137"/>
                    <a:pt x="1201" y="2992"/>
                  </a:cubicBezTo>
                  <a:cubicBezTo>
                    <a:pt x="1074" y="2315"/>
                    <a:pt x="1962" y="1892"/>
                    <a:pt x="1814" y="1216"/>
                  </a:cubicBezTo>
                  <a:cubicBezTo>
                    <a:pt x="1920" y="920"/>
                    <a:pt x="1920" y="581"/>
                    <a:pt x="1836" y="264"/>
                  </a:cubicBezTo>
                  <a:cubicBezTo>
                    <a:pt x="1700" y="117"/>
                    <a:pt x="1445" y="1"/>
                    <a:pt x="1249"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0" name="Google Shape;7130;p38"/>
            <p:cNvSpPr/>
            <p:nvPr/>
          </p:nvSpPr>
          <p:spPr>
            <a:xfrm>
              <a:off x="-3802900" y="3939125"/>
              <a:ext cx="50475" cy="79625"/>
            </a:xfrm>
            <a:custGeom>
              <a:rect b="b" l="l" r="r" t="t"/>
              <a:pathLst>
                <a:path extrusionOk="0" h="3185" w="2019">
                  <a:moveTo>
                    <a:pt x="1673" y="0"/>
                  </a:moveTo>
                  <a:cubicBezTo>
                    <a:pt x="1055" y="0"/>
                    <a:pt x="0" y="2467"/>
                    <a:pt x="51" y="2928"/>
                  </a:cubicBezTo>
                  <a:cubicBezTo>
                    <a:pt x="142" y="3110"/>
                    <a:pt x="295" y="3184"/>
                    <a:pt x="464" y="3184"/>
                  </a:cubicBezTo>
                  <a:cubicBezTo>
                    <a:pt x="845" y="3184"/>
                    <a:pt x="1306" y="2808"/>
                    <a:pt x="1320" y="2442"/>
                  </a:cubicBezTo>
                  <a:cubicBezTo>
                    <a:pt x="1045" y="1279"/>
                    <a:pt x="1532" y="1363"/>
                    <a:pt x="2018" y="475"/>
                  </a:cubicBezTo>
                  <a:cubicBezTo>
                    <a:pt x="1941" y="139"/>
                    <a:pt x="1819" y="0"/>
                    <a:pt x="1673"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1" name="Google Shape;7131;p38"/>
            <p:cNvSpPr/>
            <p:nvPr/>
          </p:nvSpPr>
          <p:spPr>
            <a:xfrm>
              <a:off x="-3005000" y="3965800"/>
              <a:ext cx="47250" cy="59700"/>
            </a:xfrm>
            <a:custGeom>
              <a:rect b="b" l="l" r="r" t="t"/>
              <a:pathLst>
                <a:path extrusionOk="0" h="2388" w="1890">
                  <a:moveTo>
                    <a:pt x="1361" y="0"/>
                  </a:moveTo>
                  <a:cubicBezTo>
                    <a:pt x="1150" y="275"/>
                    <a:pt x="790" y="169"/>
                    <a:pt x="473" y="233"/>
                  </a:cubicBezTo>
                  <a:cubicBezTo>
                    <a:pt x="156" y="444"/>
                    <a:pt x="790" y="719"/>
                    <a:pt x="431" y="952"/>
                  </a:cubicBezTo>
                  <a:cubicBezTo>
                    <a:pt x="152" y="1524"/>
                    <a:pt x="1" y="2388"/>
                    <a:pt x="504" y="2388"/>
                  </a:cubicBezTo>
                  <a:cubicBezTo>
                    <a:pt x="652" y="2388"/>
                    <a:pt x="855" y="2314"/>
                    <a:pt x="1128" y="2136"/>
                  </a:cubicBezTo>
                  <a:cubicBezTo>
                    <a:pt x="1403" y="1988"/>
                    <a:pt x="1361" y="1713"/>
                    <a:pt x="1361" y="1481"/>
                  </a:cubicBezTo>
                  <a:cubicBezTo>
                    <a:pt x="1361" y="952"/>
                    <a:pt x="1551" y="465"/>
                    <a:pt x="1890" y="64"/>
                  </a:cubicBezTo>
                  <a:lnTo>
                    <a:pt x="1361" y="0"/>
                  </a:ln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2" name="Google Shape;7132;p38"/>
            <p:cNvSpPr/>
            <p:nvPr/>
          </p:nvSpPr>
          <p:spPr>
            <a:xfrm>
              <a:off x="-4008900" y="4184075"/>
              <a:ext cx="73525" cy="117600"/>
            </a:xfrm>
            <a:custGeom>
              <a:rect b="b" l="l" r="r" t="t"/>
              <a:pathLst>
                <a:path extrusionOk="0" h="4704" w="2941">
                  <a:moveTo>
                    <a:pt x="2423" y="1"/>
                  </a:moveTo>
                  <a:cubicBezTo>
                    <a:pt x="2379" y="1"/>
                    <a:pt x="2336" y="17"/>
                    <a:pt x="2306" y="46"/>
                  </a:cubicBezTo>
                  <a:cubicBezTo>
                    <a:pt x="952" y="892"/>
                    <a:pt x="1968" y="1780"/>
                    <a:pt x="678" y="2478"/>
                  </a:cubicBezTo>
                  <a:cubicBezTo>
                    <a:pt x="635" y="2880"/>
                    <a:pt x="1" y="3113"/>
                    <a:pt x="255" y="3599"/>
                  </a:cubicBezTo>
                  <a:cubicBezTo>
                    <a:pt x="476" y="4142"/>
                    <a:pt x="639" y="4704"/>
                    <a:pt x="1454" y="4704"/>
                  </a:cubicBezTo>
                  <a:cubicBezTo>
                    <a:pt x="1496" y="4704"/>
                    <a:pt x="1541" y="4702"/>
                    <a:pt x="1587" y="4699"/>
                  </a:cubicBezTo>
                  <a:lnTo>
                    <a:pt x="1587" y="4424"/>
                  </a:lnTo>
                  <a:cubicBezTo>
                    <a:pt x="64" y="3536"/>
                    <a:pt x="2941" y="1632"/>
                    <a:pt x="2560" y="67"/>
                  </a:cubicBezTo>
                  <a:cubicBezTo>
                    <a:pt x="2526" y="22"/>
                    <a:pt x="2474" y="1"/>
                    <a:pt x="2423"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3" name="Google Shape;7133;p38"/>
            <p:cNvSpPr/>
            <p:nvPr/>
          </p:nvSpPr>
          <p:spPr>
            <a:xfrm>
              <a:off x="-4380075" y="4023725"/>
              <a:ext cx="58200" cy="77450"/>
            </a:xfrm>
            <a:custGeom>
              <a:rect b="b" l="l" r="r" t="t"/>
              <a:pathLst>
                <a:path extrusionOk="0" h="3098" w="2328">
                  <a:moveTo>
                    <a:pt x="1071" y="0"/>
                  </a:moveTo>
                  <a:cubicBezTo>
                    <a:pt x="1016" y="0"/>
                    <a:pt x="956" y="16"/>
                    <a:pt x="889" y="52"/>
                  </a:cubicBezTo>
                  <a:cubicBezTo>
                    <a:pt x="656" y="1046"/>
                    <a:pt x="64" y="2103"/>
                    <a:pt x="826" y="3097"/>
                  </a:cubicBezTo>
                  <a:cubicBezTo>
                    <a:pt x="2327" y="2378"/>
                    <a:pt x="1" y="2040"/>
                    <a:pt x="1566" y="1321"/>
                  </a:cubicBezTo>
                  <a:cubicBezTo>
                    <a:pt x="1585" y="1002"/>
                    <a:pt x="1504" y="0"/>
                    <a:pt x="1071"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4" name="Google Shape;7134;p38"/>
            <p:cNvSpPr/>
            <p:nvPr/>
          </p:nvSpPr>
          <p:spPr>
            <a:xfrm>
              <a:off x="-3150750" y="3819575"/>
              <a:ext cx="66650" cy="57425"/>
            </a:xfrm>
            <a:custGeom>
              <a:rect b="b" l="l" r="r" t="t"/>
              <a:pathLst>
                <a:path extrusionOk="0" h="2297" w="2666">
                  <a:moveTo>
                    <a:pt x="2411" y="0"/>
                  </a:moveTo>
                  <a:cubicBezTo>
                    <a:pt x="2247" y="0"/>
                    <a:pt x="2130" y="129"/>
                    <a:pt x="1988" y="224"/>
                  </a:cubicBezTo>
                  <a:cubicBezTo>
                    <a:pt x="1100" y="668"/>
                    <a:pt x="0" y="1281"/>
                    <a:pt x="1058" y="2296"/>
                  </a:cubicBezTo>
                  <a:cubicBezTo>
                    <a:pt x="1692" y="1831"/>
                    <a:pt x="2284" y="1366"/>
                    <a:pt x="2581" y="668"/>
                  </a:cubicBezTo>
                  <a:cubicBezTo>
                    <a:pt x="2644" y="477"/>
                    <a:pt x="2665" y="266"/>
                    <a:pt x="2602" y="54"/>
                  </a:cubicBezTo>
                  <a:cubicBezTo>
                    <a:pt x="2531" y="16"/>
                    <a:pt x="2468" y="0"/>
                    <a:pt x="2411"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5" name="Google Shape;7135;p38"/>
            <p:cNvSpPr/>
            <p:nvPr/>
          </p:nvSpPr>
          <p:spPr>
            <a:xfrm>
              <a:off x="-2983675" y="3995975"/>
              <a:ext cx="51325" cy="61325"/>
            </a:xfrm>
            <a:custGeom>
              <a:rect b="b" l="l" r="r" t="t"/>
              <a:pathLst>
                <a:path extrusionOk="0" h="2453" w="2053">
                  <a:moveTo>
                    <a:pt x="1471" y="1"/>
                  </a:moveTo>
                  <a:cubicBezTo>
                    <a:pt x="950" y="1"/>
                    <a:pt x="923" y="745"/>
                    <a:pt x="677" y="1183"/>
                  </a:cubicBezTo>
                  <a:cubicBezTo>
                    <a:pt x="466" y="1585"/>
                    <a:pt x="1" y="1923"/>
                    <a:pt x="318" y="2452"/>
                  </a:cubicBezTo>
                  <a:cubicBezTo>
                    <a:pt x="1291" y="2050"/>
                    <a:pt x="2052" y="1120"/>
                    <a:pt x="1862" y="104"/>
                  </a:cubicBezTo>
                  <a:cubicBezTo>
                    <a:pt x="1706" y="32"/>
                    <a:pt x="1578" y="1"/>
                    <a:pt x="1471"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6" name="Google Shape;7136;p38"/>
            <p:cNvSpPr/>
            <p:nvPr/>
          </p:nvSpPr>
          <p:spPr>
            <a:xfrm>
              <a:off x="-3342675" y="3981125"/>
              <a:ext cx="38075" cy="76700"/>
            </a:xfrm>
            <a:custGeom>
              <a:rect b="b" l="l" r="r" t="t"/>
              <a:pathLst>
                <a:path extrusionOk="0" h="3068" w="1523">
                  <a:moveTo>
                    <a:pt x="1502" y="1"/>
                  </a:moveTo>
                  <a:lnTo>
                    <a:pt x="1502" y="1"/>
                  </a:lnTo>
                  <a:cubicBezTo>
                    <a:pt x="529" y="64"/>
                    <a:pt x="0" y="2031"/>
                    <a:pt x="169" y="2898"/>
                  </a:cubicBezTo>
                  <a:cubicBezTo>
                    <a:pt x="127" y="3025"/>
                    <a:pt x="190" y="3067"/>
                    <a:pt x="338" y="3067"/>
                  </a:cubicBezTo>
                  <a:cubicBezTo>
                    <a:pt x="1100" y="2285"/>
                    <a:pt x="677" y="910"/>
                    <a:pt x="1523" y="64"/>
                  </a:cubicBezTo>
                  <a:cubicBezTo>
                    <a:pt x="1481" y="43"/>
                    <a:pt x="1481" y="22"/>
                    <a:pt x="1502"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7" name="Google Shape;7137;p38"/>
            <p:cNvSpPr/>
            <p:nvPr/>
          </p:nvSpPr>
          <p:spPr>
            <a:xfrm>
              <a:off x="-3610225" y="4065725"/>
              <a:ext cx="50250" cy="71925"/>
            </a:xfrm>
            <a:custGeom>
              <a:rect b="b" l="l" r="r" t="t"/>
              <a:pathLst>
                <a:path extrusionOk="0" h="2877" w="2010">
                  <a:moveTo>
                    <a:pt x="1608" y="0"/>
                  </a:moveTo>
                  <a:cubicBezTo>
                    <a:pt x="1100" y="0"/>
                    <a:pt x="931" y="360"/>
                    <a:pt x="656" y="614"/>
                  </a:cubicBezTo>
                  <a:cubicBezTo>
                    <a:pt x="910" y="931"/>
                    <a:pt x="720" y="1185"/>
                    <a:pt x="487" y="1439"/>
                  </a:cubicBezTo>
                  <a:cubicBezTo>
                    <a:pt x="487" y="1777"/>
                    <a:pt x="0" y="2010"/>
                    <a:pt x="106" y="2390"/>
                  </a:cubicBezTo>
                  <a:cubicBezTo>
                    <a:pt x="402" y="2496"/>
                    <a:pt x="656" y="2644"/>
                    <a:pt x="868" y="2877"/>
                  </a:cubicBezTo>
                  <a:cubicBezTo>
                    <a:pt x="1164" y="2750"/>
                    <a:pt x="910" y="2263"/>
                    <a:pt x="1396" y="2242"/>
                  </a:cubicBezTo>
                  <a:cubicBezTo>
                    <a:pt x="2010" y="2200"/>
                    <a:pt x="1967" y="1798"/>
                    <a:pt x="1967" y="1417"/>
                  </a:cubicBezTo>
                  <a:cubicBezTo>
                    <a:pt x="1896" y="1376"/>
                    <a:pt x="1836" y="1359"/>
                    <a:pt x="1783" y="1359"/>
                  </a:cubicBezTo>
                  <a:cubicBezTo>
                    <a:pt x="1565" y="1359"/>
                    <a:pt x="1461" y="1641"/>
                    <a:pt x="1206" y="1692"/>
                  </a:cubicBezTo>
                  <a:cubicBezTo>
                    <a:pt x="1375" y="1142"/>
                    <a:pt x="1925" y="487"/>
                    <a:pt x="1608"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8" name="Google Shape;7138;p38"/>
            <p:cNvSpPr/>
            <p:nvPr/>
          </p:nvSpPr>
          <p:spPr>
            <a:xfrm>
              <a:off x="-4320850" y="4008100"/>
              <a:ext cx="48425" cy="76925"/>
            </a:xfrm>
            <a:custGeom>
              <a:rect b="b" l="l" r="r" t="t"/>
              <a:pathLst>
                <a:path extrusionOk="0" h="3077" w="1937">
                  <a:moveTo>
                    <a:pt x="1058" y="0"/>
                  </a:moveTo>
                  <a:cubicBezTo>
                    <a:pt x="720" y="423"/>
                    <a:pt x="1" y="804"/>
                    <a:pt x="783" y="1417"/>
                  </a:cubicBezTo>
                  <a:cubicBezTo>
                    <a:pt x="149" y="1861"/>
                    <a:pt x="635" y="2559"/>
                    <a:pt x="318" y="3067"/>
                  </a:cubicBezTo>
                  <a:cubicBezTo>
                    <a:pt x="356" y="3074"/>
                    <a:pt x="390" y="3077"/>
                    <a:pt x="420" y="3077"/>
                  </a:cubicBezTo>
                  <a:cubicBezTo>
                    <a:pt x="951" y="3077"/>
                    <a:pt x="415" y="2082"/>
                    <a:pt x="995" y="1882"/>
                  </a:cubicBezTo>
                  <a:cubicBezTo>
                    <a:pt x="1936" y="1555"/>
                    <a:pt x="540" y="653"/>
                    <a:pt x="1504" y="653"/>
                  </a:cubicBezTo>
                  <a:cubicBezTo>
                    <a:pt x="1536" y="653"/>
                    <a:pt x="1571" y="654"/>
                    <a:pt x="1608" y="656"/>
                  </a:cubicBezTo>
                  <a:cubicBezTo>
                    <a:pt x="1418" y="465"/>
                    <a:pt x="1439" y="106"/>
                    <a:pt x="1058"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9" name="Google Shape;7139;p38"/>
            <p:cNvSpPr/>
            <p:nvPr/>
          </p:nvSpPr>
          <p:spPr>
            <a:xfrm>
              <a:off x="-3157100" y="3824600"/>
              <a:ext cx="60825" cy="59675"/>
            </a:xfrm>
            <a:custGeom>
              <a:rect b="b" l="l" r="r" t="t"/>
              <a:pathLst>
                <a:path extrusionOk="0" h="2387" w="2433">
                  <a:moveTo>
                    <a:pt x="1943" y="0"/>
                  </a:moveTo>
                  <a:cubicBezTo>
                    <a:pt x="1068" y="0"/>
                    <a:pt x="54" y="1187"/>
                    <a:pt x="1" y="1841"/>
                  </a:cubicBezTo>
                  <a:cubicBezTo>
                    <a:pt x="167" y="2091"/>
                    <a:pt x="543" y="2387"/>
                    <a:pt x="872" y="2387"/>
                  </a:cubicBezTo>
                  <a:cubicBezTo>
                    <a:pt x="1044" y="2387"/>
                    <a:pt x="1203" y="2306"/>
                    <a:pt x="1312" y="2095"/>
                  </a:cubicBezTo>
                  <a:cubicBezTo>
                    <a:pt x="635" y="805"/>
                    <a:pt x="1523" y="868"/>
                    <a:pt x="2433" y="149"/>
                  </a:cubicBezTo>
                  <a:cubicBezTo>
                    <a:pt x="2280" y="46"/>
                    <a:pt x="2114" y="0"/>
                    <a:pt x="1943"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0" name="Google Shape;7140;p38"/>
            <p:cNvSpPr/>
            <p:nvPr/>
          </p:nvSpPr>
          <p:spPr>
            <a:xfrm>
              <a:off x="-3810725" y="4004925"/>
              <a:ext cx="59875" cy="39200"/>
            </a:xfrm>
            <a:custGeom>
              <a:rect b="b" l="l" r="r" t="t"/>
              <a:pathLst>
                <a:path extrusionOk="0" h="1568" w="2395">
                  <a:moveTo>
                    <a:pt x="1443" y="0"/>
                  </a:moveTo>
                  <a:cubicBezTo>
                    <a:pt x="1231" y="275"/>
                    <a:pt x="851" y="360"/>
                    <a:pt x="534" y="487"/>
                  </a:cubicBezTo>
                  <a:cubicBezTo>
                    <a:pt x="0" y="917"/>
                    <a:pt x="1218" y="1567"/>
                    <a:pt x="1600" y="1567"/>
                  </a:cubicBezTo>
                  <a:cubicBezTo>
                    <a:pt x="1612" y="1567"/>
                    <a:pt x="1623" y="1567"/>
                    <a:pt x="1633" y="1565"/>
                  </a:cubicBezTo>
                  <a:cubicBezTo>
                    <a:pt x="851" y="867"/>
                    <a:pt x="2183" y="1079"/>
                    <a:pt x="2395" y="487"/>
                  </a:cubicBezTo>
                  <a:cubicBezTo>
                    <a:pt x="2099" y="296"/>
                    <a:pt x="1781" y="127"/>
                    <a:pt x="1443"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1" name="Google Shape;7141;p38"/>
            <p:cNvSpPr/>
            <p:nvPr/>
          </p:nvSpPr>
          <p:spPr>
            <a:xfrm>
              <a:off x="-4078925" y="4088975"/>
              <a:ext cx="62125" cy="43925"/>
            </a:xfrm>
            <a:custGeom>
              <a:rect b="b" l="l" r="r" t="t"/>
              <a:pathLst>
                <a:path extrusionOk="0" h="1757" w="2485">
                  <a:moveTo>
                    <a:pt x="2146" y="1"/>
                  </a:moveTo>
                  <a:cubicBezTo>
                    <a:pt x="1828" y="479"/>
                    <a:pt x="1977" y="1268"/>
                    <a:pt x="1519" y="1268"/>
                  </a:cubicBezTo>
                  <a:cubicBezTo>
                    <a:pt x="1369" y="1268"/>
                    <a:pt x="1154" y="1183"/>
                    <a:pt x="835" y="974"/>
                  </a:cubicBezTo>
                  <a:cubicBezTo>
                    <a:pt x="766" y="945"/>
                    <a:pt x="699" y="932"/>
                    <a:pt x="635" y="932"/>
                  </a:cubicBezTo>
                  <a:cubicBezTo>
                    <a:pt x="235" y="932"/>
                    <a:pt x="0" y="1444"/>
                    <a:pt x="475" y="1608"/>
                  </a:cubicBezTo>
                  <a:cubicBezTo>
                    <a:pt x="604" y="1685"/>
                    <a:pt x="742" y="1700"/>
                    <a:pt x="883" y="1700"/>
                  </a:cubicBezTo>
                  <a:cubicBezTo>
                    <a:pt x="970" y="1700"/>
                    <a:pt x="1058" y="1694"/>
                    <a:pt x="1144" y="1694"/>
                  </a:cubicBezTo>
                  <a:cubicBezTo>
                    <a:pt x="1264" y="1694"/>
                    <a:pt x="1381" y="1705"/>
                    <a:pt x="1491" y="1756"/>
                  </a:cubicBezTo>
                  <a:cubicBezTo>
                    <a:pt x="1871" y="1672"/>
                    <a:pt x="2336" y="1735"/>
                    <a:pt x="2485" y="1291"/>
                  </a:cubicBezTo>
                  <a:cubicBezTo>
                    <a:pt x="2210" y="910"/>
                    <a:pt x="2104" y="466"/>
                    <a:pt x="2146"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2" name="Google Shape;7142;p38"/>
            <p:cNvSpPr/>
            <p:nvPr/>
          </p:nvSpPr>
          <p:spPr>
            <a:xfrm>
              <a:off x="-4088725" y="4028700"/>
              <a:ext cx="30150" cy="60850"/>
            </a:xfrm>
            <a:custGeom>
              <a:rect b="b" l="l" r="r" t="t"/>
              <a:pathLst>
                <a:path extrusionOk="0" h="2434" w="1206">
                  <a:moveTo>
                    <a:pt x="677" y="1"/>
                  </a:moveTo>
                  <a:cubicBezTo>
                    <a:pt x="360" y="339"/>
                    <a:pt x="85" y="678"/>
                    <a:pt x="85" y="1143"/>
                  </a:cubicBezTo>
                  <a:cubicBezTo>
                    <a:pt x="0" y="1566"/>
                    <a:pt x="0" y="2010"/>
                    <a:pt x="106" y="2433"/>
                  </a:cubicBezTo>
                  <a:cubicBezTo>
                    <a:pt x="825" y="2433"/>
                    <a:pt x="614" y="1820"/>
                    <a:pt x="931" y="1524"/>
                  </a:cubicBezTo>
                  <a:cubicBezTo>
                    <a:pt x="1142" y="1101"/>
                    <a:pt x="1206" y="318"/>
                    <a:pt x="677"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3" name="Google Shape;7143;p38"/>
            <p:cNvSpPr/>
            <p:nvPr/>
          </p:nvSpPr>
          <p:spPr>
            <a:xfrm>
              <a:off x="-3951800" y="4181950"/>
              <a:ext cx="52900" cy="22325"/>
            </a:xfrm>
            <a:custGeom>
              <a:rect b="b" l="l" r="r" t="t"/>
              <a:pathLst>
                <a:path extrusionOk="0" h="893" w="2116">
                  <a:moveTo>
                    <a:pt x="1023" y="1"/>
                  </a:moveTo>
                  <a:cubicBezTo>
                    <a:pt x="742" y="1"/>
                    <a:pt x="403" y="46"/>
                    <a:pt x="1" y="131"/>
                  </a:cubicBezTo>
                  <a:lnTo>
                    <a:pt x="191" y="173"/>
                  </a:lnTo>
                  <a:cubicBezTo>
                    <a:pt x="237" y="826"/>
                    <a:pt x="871" y="891"/>
                    <a:pt x="1467" y="891"/>
                  </a:cubicBezTo>
                  <a:cubicBezTo>
                    <a:pt x="1614" y="891"/>
                    <a:pt x="1758" y="887"/>
                    <a:pt x="1891" y="887"/>
                  </a:cubicBezTo>
                  <a:cubicBezTo>
                    <a:pt x="1971" y="887"/>
                    <a:pt x="2047" y="888"/>
                    <a:pt x="2116" y="893"/>
                  </a:cubicBezTo>
                  <a:cubicBezTo>
                    <a:pt x="2056" y="275"/>
                    <a:pt x="1717" y="1"/>
                    <a:pt x="1023"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4" name="Google Shape;7144;p38"/>
            <p:cNvSpPr/>
            <p:nvPr/>
          </p:nvSpPr>
          <p:spPr>
            <a:xfrm>
              <a:off x="-4357850" y="4008175"/>
              <a:ext cx="34300" cy="48575"/>
            </a:xfrm>
            <a:custGeom>
              <a:rect b="b" l="l" r="r" t="t"/>
              <a:pathLst>
                <a:path extrusionOk="0" h="1943" w="1372">
                  <a:moveTo>
                    <a:pt x="628" y="0"/>
                  </a:moveTo>
                  <a:cubicBezTo>
                    <a:pt x="542" y="0"/>
                    <a:pt x="440" y="19"/>
                    <a:pt x="317" y="61"/>
                  </a:cubicBezTo>
                  <a:cubicBezTo>
                    <a:pt x="381" y="336"/>
                    <a:pt x="0" y="420"/>
                    <a:pt x="0" y="674"/>
                  </a:cubicBezTo>
                  <a:cubicBezTo>
                    <a:pt x="529" y="970"/>
                    <a:pt x="360" y="1541"/>
                    <a:pt x="677" y="1943"/>
                  </a:cubicBezTo>
                  <a:cubicBezTo>
                    <a:pt x="829" y="1431"/>
                    <a:pt x="1372" y="0"/>
                    <a:pt x="628"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5" name="Google Shape;7145;p38"/>
            <p:cNvSpPr/>
            <p:nvPr/>
          </p:nvSpPr>
          <p:spPr>
            <a:xfrm>
              <a:off x="-2967275" y="3970025"/>
              <a:ext cx="35450" cy="55550"/>
            </a:xfrm>
            <a:custGeom>
              <a:rect b="b" l="l" r="r" t="t"/>
              <a:pathLst>
                <a:path extrusionOk="0" h="2222" w="1418">
                  <a:moveTo>
                    <a:pt x="571" y="0"/>
                  </a:moveTo>
                  <a:cubicBezTo>
                    <a:pt x="402" y="741"/>
                    <a:pt x="0" y="1439"/>
                    <a:pt x="21" y="2221"/>
                  </a:cubicBezTo>
                  <a:cubicBezTo>
                    <a:pt x="508" y="1925"/>
                    <a:pt x="296" y="1121"/>
                    <a:pt x="1142" y="1100"/>
                  </a:cubicBezTo>
                  <a:cubicBezTo>
                    <a:pt x="1417" y="741"/>
                    <a:pt x="719" y="339"/>
                    <a:pt x="571"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6" name="Google Shape;7146;p38"/>
            <p:cNvSpPr/>
            <p:nvPr/>
          </p:nvSpPr>
          <p:spPr>
            <a:xfrm>
              <a:off x="-4085025" y="4065200"/>
              <a:ext cx="28575" cy="56600"/>
            </a:xfrm>
            <a:custGeom>
              <a:rect b="b" l="l" r="r" t="t"/>
              <a:pathLst>
                <a:path extrusionOk="0" h="2264" w="1143">
                  <a:moveTo>
                    <a:pt x="550" y="0"/>
                  </a:moveTo>
                  <a:lnTo>
                    <a:pt x="550" y="0"/>
                  </a:lnTo>
                  <a:cubicBezTo>
                    <a:pt x="169" y="233"/>
                    <a:pt x="571" y="783"/>
                    <a:pt x="21" y="952"/>
                  </a:cubicBezTo>
                  <a:lnTo>
                    <a:pt x="0" y="1565"/>
                  </a:lnTo>
                  <a:cubicBezTo>
                    <a:pt x="169" y="1798"/>
                    <a:pt x="21" y="2221"/>
                    <a:pt x="529" y="2263"/>
                  </a:cubicBezTo>
                  <a:cubicBezTo>
                    <a:pt x="677" y="2094"/>
                    <a:pt x="867" y="1988"/>
                    <a:pt x="1079" y="1946"/>
                  </a:cubicBezTo>
                  <a:cubicBezTo>
                    <a:pt x="1142" y="1502"/>
                    <a:pt x="656" y="1227"/>
                    <a:pt x="846" y="762"/>
                  </a:cubicBezTo>
                  <a:cubicBezTo>
                    <a:pt x="952" y="466"/>
                    <a:pt x="825" y="148"/>
                    <a:pt x="550"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7" name="Google Shape;7147;p38"/>
            <p:cNvSpPr/>
            <p:nvPr/>
          </p:nvSpPr>
          <p:spPr>
            <a:xfrm>
              <a:off x="-4325075" y="4084750"/>
              <a:ext cx="34400" cy="32650"/>
            </a:xfrm>
            <a:custGeom>
              <a:rect b="b" l="l" r="r" t="t"/>
              <a:pathLst>
                <a:path extrusionOk="0" h="1306" w="1376">
                  <a:moveTo>
                    <a:pt x="487" y="1"/>
                  </a:moveTo>
                  <a:cubicBezTo>
                    <a:pt x="0" y="360"/>
                    <a:pt x="127" y="826"/>
                    <a:pt x="127" y="1270"/>
                  </a:cubicBezTo>
                  <a:cubicBezTo>
                    <a:pt x="236" y="1294"/>
                    <a:pt x="335" y="1305"/>
                    <a:pt x="425" y="1305"/>
                  </a:cubicBezTo>
                  <a:cubicBezTo>
                    <a:pt x="961" y="1305"/>
                    <a:pt x="1176" y="904"/>
                    <a:pt x="1375" y="487"/>
                  </a:cubicBezTo>
                  <a:cubicBezTo>
                    <a:pt x="1352" y="459"/>
                    <a:pt x="1314" y="448"/>
                    <a:pt x="1265" y="448"/>
                  </a:cubicBezTo>
                  <a:cubicBezTo>
                    <a:pt x="1107" y="448"/>
                    <a:pt x="845" y="561"/>
                    <a:pt x="681" y="561"/>
                  </a:cubicBezTo>
                  <a:cubicBezTo>
                    <a:pt x="516" y="561"/>
                    <a:pt x="449" y="449"/>
                    <a:pt x="677"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8" name="Google Shape;7148;p38"/>
            <p:cNvSpPr/>
            <p:nvPr/>
          </p:nvSpPr>
          <p:spPr>
            <a:xfrm>
              <a:off x="-3991975" y="4205300"/>
              <a:ext cx="34925" cy="43875"/>
            </a:xfrm>
            <a:custGeom>
              <a:rect b="b" l="l" r="r" t="t"/>
              <a:pathLst>
                <a:path extrusionOk="0" h="1755" w="1397">
                  <a:moveTo>
                    <a:pt x="889" y="1"/>
                  </a:moveTo>
                  <a:lnTo>
                    <a:pt x="889" y="1"/>
                  </a:lnTo>
                  <a:cubicBezTo>
                    <a:pt x="339" y="445"/>
                    <a:pt x="360" y="1101"/>
                    <a:pt x="1" y="1629"/>
                  </a:cubicBezTo>
                  <a:cubicBezTo>
                    <a:pt x="115" y="1680"/>
                    <a:pt x="276" y="1754"/>
                    <a:pt x="395" y="1754"/>
                  </a:cubicBezTo>
                  <a:cubicBezTo>
                    <a:pt x="473" y="1754"/>
                    <a:pt x="534" y="1722"/>
                    <a:pt x="550" y="1629"/>
                  </a:cubicBezTo>
                  <a:cubicBezTo>
                    <a:pt x="698" y="1101"/>
                    <a:pt x="1396" y="635"/>
                    <a:pt x="889"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9" name="Google Shape;7149;p38"/>
            <p:cNvSpPr/>
            <p:nvPr/>
          </p:nvSpPr>
          <p:spPr>
            <a:xfrm>
              <a:off x="-3204675" y="3844175"/>
              <a:ext cx="54875" cy="40375"/>
            </a:xfrm>
            <a:custGeom>
              <a:rect b="b" l="l" r="r" t="t"/>
              <a:pathLst>
                <a:path extrusionOk="0" h="1615" w="2195">
                  <a:moveTo>
                    <a:pt x="613" y="1"/>
                  </a:moveTo>
                  <a:cubicBezTo>
                    <a:pt x="0" y="487"/>
                    <a:pt x="402" y="1291"/>
                    <a:pt x="994" y="1608"/>
                  </a:cubicBezTo>
                  <a:cubicBezTo>
                    <a:pt x="1029" y="1612"/>
                    <a:pt x="1069" y="1614"/>
                    <a:pt x="1112" y="1614"/>
                  </a:cubicBezTo>
                  <a:cubicBezTo>
                    <a:pt x="1511" y="1614"/>
                    <a:pt x="2194" y="1432"/>
                    <a:pt x="1946" y="974"/>
                  </a:cubicBezTo>
                  <a:lnTo>
                    <a:pt x="1946" y="974"/>
                  </a:lnTo>
                  <a:cubicBezTo>
                    <a:pt x="1906" y="977"/>
                    <a:pt x="1870" y="979"/>
                    <a:pt x="1837" y="979"/>
                  </a:cubicBezTo>
                  <a:cubicBezTo>
                    <a:pt x="1486" y="979"/>
                    <a:pt x="1508" y="777"/>
                    <a:pt x="1354" y="487"/>
                  </a:cubicBezTo>
                  <a:cubicBezTo>
                    <a:pt x="1350" y="487"/>
                    <a:pt x="1346" y="487"/>
                    <a:pt x="1342" y="487"/>
                  </a:cubicBezTo>
                  <a:cubicBezTo>
                    <a:pt x="1184" y="487"/>
                    <a:pt x="944" y="747"/>
                    <a:pt x="793" y="747"/>
                  </a:cubicBezTo>
                  <a:cubicBezTo>
                    <a:pt x="699" y="747"/>
                    <a:pt x="640" y="646"/>
                    <a:pt x="656" y="318"/>
                  </a:cubicBezTo>
                  <a:cubicBezTo>
                    <a:pt x="740" y="212"/>
                    <a:pt x="719" y="64"/>
                    <a:pt x="613"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0" name="Google Shape;7150;p38"/>
            <p:cNvSpPr/>
            <p:nvPr/>
          </p:nvSpPr>
          <p:spPr>
            <a:xfrm>
              <a:off x="-3765150" y="3931925"/>
              <a:ext cx="57125" cy="40775"/>
            </a:xfrm>
            <a:custGeom>
              <a:rect b="b" l="l" r="r" t="t"/>
              <a:pathLst>
                <a:path extrusionOk="0" h="1631" w="2285">
                  <a:moveTo>
                    <a:pt x="816" y="1"/>
                  </a:moveTo>
                  <a:cubicBezTo>
                    <a:pt x="620" y="1"/>
                    <a:pt x="419" y="151"/>
                    <a:pt x="217" y="151"/>
                  </a:cubicBezTo>
                  <a:cubicBezTo>
                    <a:pt x="208" y="151"/>
                    <a:pt x="200" y="150"/>
                    <a:pt x="191" y="150"/>
                  </a:cubicBezTo>
                  <a:lnTo>
                    <a:pt x="1" y="340"/>
                  </a:lnTo>
                  <a:cubicBezTo>
                    <a:pt x="233" y="361"/>
                    <a:pt x="381" y="467"/>
                    <a:pt x="381" y="678"/>
                  </a:cubicBezTo>
                  <a:cubicBezTo>
                    <a:pt x="762" y="932"/>
                    <a:pt x="1460" y="932"/>
                    <a:pt x="1418" y="1567"/>
                  </a:cubicBezTo>
                  <a:lnTo>
                    <a:pt x="1502" y="1630"/>
                  </a:lnTo>
                  <a:cubicBezTo>
                    <a:pt x="2285" y="1398"/>
                    <a:pt x="1968" y="552"/>
                    <a:pt x="1227" y="509"/>
                  </a:cubicBezTo>
                  <a:cubicBezTo>
                    <a:pt x="1201" y="510"/>
                    <a:pt x="1176" y="511"/>
                    <a:pt x="1153" y="511"/>
                  </a:cubicBezTo>
                  <a:cubicBezTo>
                    <a:pt x="691" y="511"/>
                    <a:pt x="1041" y="312"/>
                    <a:pt x="1122" y="171"/>
                  </a:cubicBezTo>
                  <a:cubicBezTo>
                    <a:pt x="1022" y="43"/>
                    <a:pt x="920" y="1"/>
                    <a:pt x="816"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1" name="Google Shape;7151;p38"/>
            <p:cNvSpPr/>
            <p:nvPr/>
          </p:nvSpPr>
          <p:spPr>
            <a:xfrm>
              <a:off x="-3173325" y="3868500"/>
              <a:ext cx="35275" cy="26000"/>
            </a:xfrm>
            <a:custGeom>
              <a:rect b="b" l="l" r="r" t="t"/>
              <a:pathLst>
                <a:path extrusionOk="0" h="1040" w="1411">
                  <a:moveTo>
                    <a:pt x="692" y="1"/>
                  </a:moveTo>
                  <a:lnTo>
                    <a:pt x="480" y="339"/>
                  </a:lnTo>
                  <a:cubicBezTo>
                    <a:pt x="0" y="769"/>
                    <a:pt x="320" y="1040"/>
                    <a:pt x="718" y="1040"/>
                  </a:cubicBezTo>
                  <a:cubicBezTo>
                    <a:pt x="987" y="1040"/>
                    <a:pt x="1292" y="916"/>
                    <a:pt x="1411" y="635"/>
                  </a:cubicBezTo>
                  <a:cubicBezTo>
                    <a:pt x="1178" y="424"/>
                    <a:pt x="1094" y="64"/>
                    <a:pt x="692"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2" name="Google Shape;7152;p38"/>
            <p:cNvSpPr/>
            <p:nvPr/>
          </p:nvSpPr>
          <p:spPr>
            <a:xfrm>
              <a:off x="-4071825" y="4019150"/>
              <a:ext cx="32825" cy="43025"/>
            </a:xfrm>
            <a:custGeom>
              <a:rect b="b" l="l" r="r" t="t"/>
              <a:pathLst>
                <a:path extrusionOk="0" h="1721" w="1313">
                  <a:moveTo>
                    <a:pt x="404" y="0"/>
                  </a:moveTo>
                  <a:cubicBezTo>
                    <a:pt x="235" y="0"/>
                    <a:pt x="139" y="262"/>
                    <a:pt x="1" y="383"/>
                  </a:cubicBezTo>
                  <a:cubicBezTo>
                    <a:pt x="382" y="785"/>
                    <a:pt x="128" y="1250"/>
                    <a:pt x="191" y="1673"/>
                  </a:cubicBezTo>
                  <a:cubicBezTo>
                    <a:pt x="247" y="1706"/>
                    <a:pt x="302" y="1721"/>
                    <a:pt x="354" y="1721"/>
                  </a:cubicBezTo>
                  <a:cubicBezTo>
                    <a:pt x="602" y="1721"/>
                    <a:pt x="781" y="1396"/>
                    <a:pt x="572" y="1187"/>
                  </a:cubicBezTo>
                  <a:cubicBezTo>
                    <a:pt x="509" y="891"/>
                    <a:pt x="318" y="637"/>
                    <a:pt x="784" y="341"/>
                  </a:cubicBezTo>
                  <a:cubicBezTo>
                    <a:pt x="1312" y="2"/>
                    <a:pt x="635" y="150"/>
                    <a:pt x="530" y="45"/>
                  </a:cubicBezTo>
                  <a:cubicBezTo>
                    <a:pt x="483" y="14"/>
                    <a:pt x="442" y="0"/>
                    <a:pt x="404"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3" name="Google Shape;7153;p38"/>
            <p:cNvSpPr/>
            <p:nvPr/>
          </p:nvSpPr>
          <p:spPr>
            <a:xfrm>
              <a:off x="-3573650" y="4061225"/>
              <a:ext cx="36950" cy="23575"/>
            </a:xfrm>
            <a:custGeom>
              <a:rect b="b" l="l" r="r" t="t"/>
              <a:pathLst>
                <a:path extrusionOk="0" h="943" w="1478">
                  <a:moveTo>
                    <a:pt x="790" y="0"/>
                  </a:moveTo>
                  <a:cubicBezTo>
                    <a:pt x="570" y="0"/>
                    <a:pt x="347" y="59"/>
                    <a:pt x="145" y="180"/>
                  </a:cubicBezTo>
                  <a:lnTo>
                    <a:pt x="145" y="477"/>
                  </a:lnTo>
                  <a:cubicBezTo>
                    <a:pt x="1" y="791"/>
                    <a:pt x="262" y="943"/>
                    <a:pt x="547" y="943"/>
                  </a:cubicBezTo>
                  <a:cubicBezTo>
                    <a:pt x="723" y="943"/>
                    <a:pt x="907" y="885"/>
                    <a:pt x="1012" y="773"/>
                  </a:cubicBezTo>
                  <a:cubicBezTo>
                    <a:pt x="1181" y="603"/>
                    <a:pt x="1097" y="265"/>
                    <a:pt x="1477" y="265"/>
                  </a:cubicBezTo>
                  <a:lnTo>
                    <a:pt x="1477" y="202"/>
                  </a:lnTo>
                  <a:cubicBezTo>
                    <a:pt x="1268" y="69"/>
                    <a:pt x="1030" y="0"/>
                    <a:pt x="790"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4" name="Google Shape;7154;p38"/>
            <p:cNvSpPr/>
            <p:nvPr/>
          </p:nvSpPr>
          <p:spPr>
            <a:xfrm>
              <a:off x="-3119550" y="3796875"/>
              <a:ext cx="38625" cy="31475"/>
            </a:xfrm>
            <a:custGeom>
              <a:rect b="b" l="l" r="r" t="t"/>
              <a:pathLst>
                <a:path extrusionOk="0" h="1259" w="1545">
                  <a:moveTo>
                    <a:pt x="1054" y="1"/>
                  </a:moveTo>
                  <a:cubicBezTo>
                    <a:pt x="988" y="1"/>
                    <a:pt x="907" y="51"/>
                    <a:pt x="804" y="180"/>
                  </a:cubicBezTo>
                  <a:cubicBezTo>
                    <a:pt x="846" y="730"/>
                    <a:pt x="21" y="772"/>
                    <a:pt x="0" y="1258"/>
                  </a:cubicBezTo>
                  <a:lnTo>
                    <a:pt x="931" y="1258"/>
                  </a:lnTo>
                  <a:cubicBezTo>
                    <a:pt x="1163" y="1047"/>
                    <a:pt x="1544" y="814"/>
                    <a:pt x="1333" y="455"/>
                  </a:cubicBezTo>
                  <a:cubicBezTo>
                    <a:pt x="1274" y="264"/>
                    <a:pt x="1205" y="1"/>
                    <a:pt x="1054"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5" name="Google Shape;7155;p38"/>
            <p:cNvSpPr/>
            <p:nvPr/>
          </p:nvSpPr>
          <p:spPr>
            <a:xfrm>
              <a:off x="-3121150" y="3788200"/>
              <a:ext cx="29100" cy="17975"/>
            </a:xfrm>
            <a:custGeom>
              <a:rect b="b" l="l" r="r" t="t"/>
              <a:pathLst>
                <a:path extrusionOk="0" h="719" w="1164">
                  <a:moveTo>
                    <a:pt x="238" y="0"/>
                  </a:moveTo>
                  <a:cubicBezTo>
                    <a:pt x="161" y="0"/>
                    <a:pt x="83" y="11"/>
                    <a:pt x="1" y="40"/>
                  </a:cubicBezTo>
                  <a:cubicBezTo>
                    <a:pt x="24" y="523"/>
                    <a:pt x="190" y="718"/>
                    <a:pt x="432" y="718"/>
                  </a:cubicBezTo>
                  <a:cubicBezTo>
                    <a:pt x="636" y="718"/>
                    <a:pt x="893" y="580"/>
                    <a:pt x="1164" y="358"/>
                  </a:cubicBezTo>
                  <a:cubicBezTo>
                    <a:pt x="1122" y="294"/>
                    <a:pt x="1058" y="210"/>
                    <a:pt x="995" y="146"/>
                  </a:cubicBezTo>
                  <a:cubicBezTo>
                    <a:pt x="734" y="130"/>
                    <a:pt x="498" y="0"/>
                    <a:pt x="238"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6" name="Google Shape;7156;p38"/>
            <p:cNvSpPr/>
            <p:nvPr/>
          </p:nvSpPr>
          <p:spPr>
            <a:xfrm>
              <a:off x="-2999525" y="3965350"/>
              <a:ext cx="28575" cy="11425"/>
            </a:xfrm>
            <a:custGeom>
              <a:rect b="b" l="l" r="r" t="t"/>
              <a:pathLst>
                <a:path extrusionOk="0" h="457" w="1143">
                  <a:moveTo>
                    <a:pt x="911" y="0"/>
                  </a:moveTo>
                  <a:cubicBezTo>
                    <a:pt x="588" y="0"/>
                    <a:pt x="273" y="105"/>
                    <a:pt x="0" y="293"/>
                  </a:cubicBezTo>
                  <a:cubicBezTo>
                    <a:pt x="25" y="343"/>
                    <a:pt x="71" y="363"/>
                    <a:pt x="118" y="363"/>
                  </a:cubicBezTo>
                  <a:cubicBezTo>
                    <a:pt x="152" y="363"/>
                    <a:pt x="185" y="353"/>
                    <a:pt x="212" y="335"/>
                  </a:cubicBezTo>
                  <a:cubicBezTo>
                    <a:pt x="219" y="335"/>
                    <a:pt x="227" y="335"/>
                    <a:pt x="235" y="335"/>
                  </a:cubicBezTo>
                  <a:cubicBezTo>
                    <a:pt x="417" y="335"/>
                    <a:pt x="658" y="457"/>
                    <a:pt x="846" y="457"/>
                  </a:cubicBezTo>
                  <a:cubicBezTo>
                    <a:pt x="1009" y="457"/>
                    <a:pt x="1132" y="364"/>
                    <a:pt x="1142" y="18"/>
                  </a:cubicBezTo>
                  <a:cubicBezTo>
                    <a:pt x="1065" y="6"/>
                    <a:pt x="988" y="0"/>
                    <a:pt x="911"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7" name="Google Shape;7157;p38"/>
            <p:cNvSpPr/>
            <p:nvPr/>
          </p:nvSpPr>
          <p:spPr>
            <a:xfrm>
              <a:off x="-3600175" y="4081050"/>
              <a:ext cx="22225" cy="20650"/>
            </a:xfrm>
            <a:custGeom>
              <a:rect b="b" l="l" r="r" t="t"/>
              <a:pathLst>
                <a:path extrusionOk="0" h="826" w="889">
                  <a:moveTo>
                    <a:pt x="254" y="1"/>
                  </a:moveTo>
                  <a:lnTo>
                    <a:pt x="64" y="170"/>
                  </a:lnTo>
                  <a:cubicBezTo>
                    <a:pt x="296" y="381"/>
                    <a:pt x="0" y="614"/>
                    <a:pt x="85" y="826"/>
                  </a:cubicBezTo>
                  <a:cubicBezTo>
                    <a:pt x="592" y="614"/>
                    <a:pt x="889" y="381"/>
                    <a:pt x="254"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8" name="Google Shape;7158;p38"/>
            <p:cNvSpPr/>
            <p:nvPr/>
          </p:nvSpPr>
          <p:spPr>
            <a:xfrm>
              <a:off x="-3189350" y="3836775"/>
              <a:ext cx="16950" cy="15825"/>
            </a:xfrm>
            <a:custGeom>
              <a:rect b="b" l="l" r="r" t="t"/>
              <a:pathLst>
                <a:path extrusionOk="0" h="633" w="678">
                  <a:moveTo>
                    <a:pt x="64" y="1"/>
                  </a:moveTo>
                  <a:cubicBezTo>
                    <a:pt x="0" y="191"/>
                    <a:pt x="0" y="403"/>
                    <a:pt x="43" y="614"/>
                  </a:cubicBezTo>
                  <a:cubicBezTo>
                    <a:pt x="111" y="627"/>
                    <a:pt x="171" y="633"/>
                    <a:pt x="223" y="633"/>
                  </a:cubicBezTo>
                  <a:cubicBezTo>
                    <a:pt x="678" y="633"/>
                    <a:pt x="482" y="172"/>
                    <a:pt x="64"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9" name="Google Shape;7159;p38"/>
            <p:cNvSpPr/>
            <p:nvPr/>
          </p:nvSpPr>
          <p:spPr>
            <a:xfrm>
              <a:off x="-3179825" y="3876975"/>
              <a:ext cx="18525" cy="14300"/>
            </a:xfrm>
            <a:custGeom>
              <a:rect b="b" l="l" r="r" t="t"/>
              <a:pathLst>
                <a:path extrusionOk="0" h="572" w="741">
                  <a:moveTo>
                    <a:pt x="740" y="0"/>
                  </a:moveTo>
                  <a:lnTo>
                    <a:pt x="0" y="296"/>
                  </a:lnTo>
                  <a:lnTo>
                    <a:pt x="550" y="571"/>
                  </a:lnTo>
                  <a:lnTo>
                    <a:pt x="740" y="0"/>
                  </a:ln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0" name="Google Shape;7160;p38"/>
            <p:cNvSpPr/>
            <p:nvPr/>
          </p:nvSpPr>
          <p:spPr>
            <a:xfrm>
              <a:off x="-3004300" y="3973200"/>
              <a:ext cx="24350" cy="16400"/>
            </a:xfrm>
            <a:custGeom>
              <a:rect b="b" l="l" r="r" t="t"/>
              <a:pathLst>
                <a:path extrusionOk="0" h="656" w="974">
                  <a:moveTo>
                    <a:pt x="191" y="0"/>
                  </a:moveTo>
                  <a:lnTo>
                    <a:pt x="1" y="148"/>
                  </a:lnTo>
                  <a:cubicBezTo>
                    <a:pt x="233" y="212"/>
                    <a:pt x="403" y="423"/>
                    <a:pt x="403" y="656"/>
                  </a:cubicBezTo>
                  <a:cubicBezTo>
                    <a:pt x="974" y="444"/>
                    <a:pt x="487" y="233"/>
                    <a:pt x="403" y="21"/>
                  </a:cubicBezTo>
                  <a:lnTo>
                    <a:pt x="191" y="0"/>
                  </a:ln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1" name="Google Shape;7161;p38"/>
            <p:cNvSpPr/>
            <p:nvPr/>
          </p:nvSpPr>
          <p:spPr>
            <a:xfrm>
              <a:off x="-3762725" y="3972975"/>
              <a:ext cx="35150" cy="44200"/>
            </a:xfrm>
            <a:custGeom>
              <a:rect b="b" l="l" r="r" t="t"/>
              <a:pathLst>
                <a:path extrusionOk="0" h="1768" w="1406">
                  <a:moveTo>
                    <a:pt x="1321" y="1"/>
                  </a:moveTo>
                  <a:cubicBezTo>
                    <a:pt x="722" y="1"/>
                    <a:pt x="1" y="1240"/>
                    <a:pt x="263" y="1765"/>
                  </a:cubicBezTo>
                  <a:lnTo>
                    <a:pt x="475" y="1765"/>
                  </a:lnTo>
                  <a:cubicBezTo>
                    <a:pt x="513" y="1767"/>
                    <a:pt x="551" y="1768"/>
                    <a:pt x="588" y="1768"/>
                  </a:cubicBezTo>
                  <a:cubicBezTo>
                    <a:pt x="962" y="1768"/>
                    <a:pt x="1269" y="1661"/>
                    <a:pt x="1173" y="1257"/>
                  </a:cubicBezTo>
                  <a:cubicBezTo>
                    <a:pt x="1067" y="792"/>
                    <a:pt x="1321" y="411"/>
                    <a:pt x="1405" y="9"/>
                  </a:cubicBezTo>
                  <a:cubicBezTo>
                    <a:pt x="1378" y="4"/>
                    <a:pt x="1350" y="1"/>
                    <a:pt x="1321"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2" name="Google Shape;7162;p38"/>
            <p:cNvSpPr/>
            <p:nvPr/>
          </p:nvSpPr>
          <p:spPr>
            <a:xfrm>
              <a:off x="-3483325" y="3859600"/>
              <a:ext cx="74575" cy="68050"/>
            </a:xfrm>
            <a:custGeom>
              <a:rect b="b" l="l" r="r" t="t"/>
              <a:pathLst>
                <a:path extrusionOk="0" h="2722" w="2983">
                  <a:moveTo>
                    <a:pt x="1470" y="1"/>
                  </a:moveTo>
                  <a:cubicBezTo>
                    <a:pt x="1384" y="1"/>
                    <a:pt x="1289" y="13"/>
                    <a:pt x="1185" y="40"/>
                  </a:cubicBezTo>
                  <a:cubicBezTo>
                    <a:pt x="275" y="166"/>
                    <a:pt x="487" y="1287"/>
                    <a:pt x="233" y="1879"/>
                  </a:cubicBezTo>
                  <a:cubicBezTo>
                    <a:pt x="85" y="2133"/>
                    <a:pt x="0" y="2345"/>
                    <a:pt x="296" y="2514"/>
                  </a:cubicBezTo>
                  <a:cubicBezTo>
                    <a:pt x="460" y="2664"/>
                    <a:pt x="635" y="2722"/>
                    <a:pt x="814" y="2722"/>
                  </a:cubicBezTo>
                  <a:cubicBezTo>
                    <a:pt x="1189" y="2722"/>
                    <a:pt x="1581" y="2468"/>
                    <a:pt x="1925" y="2281"/>
                  </a:cubicBezTo>
                  <a:cubicBezTo>
                    <a:pt x="2115" y="1774"/>
                    <a:pt x="2982" y="1308"/>
                    <a:pt x="2496" y="759"/>
                  </a:cubicBezTo>
                  <a:cubicBezTo>
                    <a:pt x="2223" y="450"/>
                    <a:pt x="1998" y="1"/>
                    <a:pt x="1470"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3" name="Google Shape;7163;p38"/>
            <p:cNvSpPr/>
            <p:nvPr/>
          </p:nvSpPr>
          <p:spPr>
            <a:xfrm>
              <a:off x="-3453725" y="3856025"/>
              <a:ext cx="45500" cy="60625"/>
            </a:xfrm>
            <a:custGeom>
              <a:rect b="b" l="l" r="r" t="t"/>
              <a:pathLst>
                <a:path extrusionOk="0" h="2425" w="1820">
                  <a:moveTo>
                    <a:pt x="576" y="1"/>
                  </a:moveTo>
                  <a:cubicBezTo>
                    <a:pt x="396" y="1"/>
                    <a:pt x="203" y="55"/>
                    <a:pt x="1" y="183"/>
                  </a:cubicBezTo>
                  <a:cubicBezTo>
                    <a:pt x="1671" y="754"/>
                    <a:pt x="1037" y="1219"/>
                    <a:pt x="741" y="2424"/>
                  </a:cubicBezTo>
                  <a:lnTo>
                    <a:pt x="1100" y="2276"/>
                  </a:lnTo>
                  <a:cubicBezTo>
                    <a:pt x="1227" y="1769"/>
                    <a:pt x="1820" y="1409"/>
                    <a:pt x="1671" y="817"/>
                  </a:cubicBezTo>
                  <a:cubicBezTo>
                    <a:pt x="1441" y="387"/>
                    <a:pt x="1054" y="1"/>
                    <a:pt x="576"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4" name="Google Shape;7164;p38"/>
            <p:cNvSpPr/>
            <p:nvPr/>
          </p:nvSpPr>
          <p:spPr>
            <a:xfrm>
              <a:off x="-3974525" y="4186275"/>
              <a:ext cx="75625" cy="86200"/>
            </a:xfrm>
            <a:custGeom>
              <a:rect b="b" l="l" r="r" t="t"/>
              <a:pathLst>
                <a:path extrusionOk="0" h="3448" w="3025">
                  <a:moveTo>
                    <a:pt x="1100" y="0"/>
                  </a:moveTo>
                  <a:lnTo>
                    <a:pt x="0" y="2708"/>
                  </a:lnTo>
                  <a:cubicBezTo>
                    <a:pt x="297" y="2919"/>
                    <a:pt x="381" y="3427"/>
                    <a:pt x="762" y="3448"/>
                  </a:cubicBezTo>
                  <a:cubicBezTo>
                    <a:pt x="804" y="3440"/>
                    <a:pt x="850" y="3438"/>
                    <a:pt x="898" y="3438"/>
                  </a:cubicBezTo>
                  <a:cubicBezTo>
                    <a:pt x="961" y="3438"/>
                    <a:pt x="1028" y="3442"/>
                    <a:pt x="1090" y="3442"/>
                  </a:cubicBezTo>
                  <a:cubicBezTo>
                    <a:pt x="1248" y="3442"/>
                    <a:pt x="1384" y="3419"/>
                    <a:pt x="1396" y="3257"/>
                  </a:cubicBezTo>
                  <a:cubicBezTo>
                    <a:pt x="1460" y="2644"/>
                    <a:pt x="2031" y="2221"/>
                    <a:pt x="2115" y="1650"/>
                  </a:cubicBezTo>
                  <a:cubicBezTo>
                    <a:pt x="2158" y="1143"/>
                    <a:pt x="2560" y="868"/>
                    <a:pt x="3025" y="720"/>
                  </a:cubicBezTo>
                  <a:cubicBezTo>
                    <a:pt x="2475" y="297"/>
                    <a:pt x="1481" y="741"/>
                    <a:pt x="1100"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5" name="Google Shape;7165;p38"/>
            <p:cNvSpPr/>
            <p:nvPr/>
          </p:nvSpPr>
          <p:spPr>
            <a:xfrm>
              <a:off x="-3962900" y="4206375"/>
              <a:ext cx="58725" cy="72450"/>
            </a:xfrm>
            <a:custGeom>
              <a:rect b="b" l="l" r="r" t="t"/>
              <a:pathLst>
                <a:path extrusionOk="0" h="2898" w="2349">
                  <a:moveTo>
                    <a:pt x="2348" y="0"/>
                  </a:moveTo>
                  <a:cubicBezTo>
                    <a:pt x="1989" y="21"/>
                    <a:pt x="1524" y="127"/>
                    <a:pt x="1524" y="381"/>
                  </a:cubicBezTo>
                  <a:cubicBezTo>
                    <a:pt x="1502" y="1036"/>
                    <a:pt x="952" y="1502"/>
                    <a:pt x="868" y="2094"/>
                  </a:cubicBezTo>
                  <a:cubicBezTo>
                    <a:pt x="804" y="2559"/>
                    <a:pt x="487" y="2559"/>
                    <a:pt x="107" y="2559"/>
                  </a:cubicBezTo>
                  <a:cubicBezTo>
                    <a:pt x="1" y="2644"/>
                    <a:pt x="1" y="2813"/>
                    <a:pt x="107" y="2898"/>
                  </a:cubicBezTo>
                  <a:cubicBezTo>
                    <a:pt x="1545" y="2665"/>
                    <a:pt x="1460" y="931"/>
                    <a:pt x="2348"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6" name="Google Shape;7166;p38"/>
            <p:cNvSpPr/>
            <p:nvPr/>
          </p:nvSpPr>
          <p:spPr>
            <a:xfrm>
              <a:off x="-3991450" y="4269825"/>
              <a:ext cx="32800" cy="24875"/>
            </a:xfrm>
            <a:custGeom>
              <a:rect b="b" l="l" r="r" t="t"/>
              <a:pathLst>
                <a:path extrusionOk="0" h="995" w="1312">
                  <a:moveTo>
                    <a:pt x="318" y="0"/>
                  </a:moveTo>
                  <a:lnTo>
                    <a:pt x="318" y="0"/>
                  </a:lnTo>
                  <a:cubicBezTo>
                    <a:pt x="1" y="550"/>
                    <a:pt x="22" y="952"/>
                    <a:pt x="889" y="994"/>
                  </a:cubicBezTo>
                  <a:cubicBezTo>
                    <a:pt x="1164" y="761"/>
                    <a:pt x="1312" y="381"/>
                    <a:pt x="1249" y="21"/>
                  </a:cubicBezTo>
                  <a:cubicBezTo>
                    <a:pt x="1216" y="10"/>
                    <a:pt x="1184" y="4"/>
                    <a:pt x="1155" y="4"/>
                  </a:cubicBezTo>
                  <a:cubicBezTo>
                    <a:pt x="961" y="4"/>
                    <a:pt x="833" y="223"/>
                    <a:pt x="651" y="223"/>
                  </a:cubicBezTo>
                  <a:cubicBezTo>
                    <a:pt x="559" y="223"/>
                    <a:pt x="453" y="167"/>
                    <a:pt x="318"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7" name="Google Shape;7167;p38"/>
            <p:cNvSpPr/>
            <p:nvPr/>
          </p:nvSpPr>
          <p:spPr>
            <a:xfrm>
              <a:off x="-4071275" y="4031525"/>
              <a:ext cx="44950" cy="80100"/>
            </a:xfrm>
            <a:custGeom>
              <a:rect b="b" l="l" r="r" t="t"/>
              <a:pathLst>
                <a:path extrusionOk="0" h="3204" w="1798">
                  <a:moveTo>
                    <a:pt x="1334" y="0"/>
                  </a:moveTo>
                  <a:cubicBezTo>
                    <a:pt x="978" y="0"/>
                    <a:pt x="695" y="384"/>
                    <a:pt x="550" y="692"/>
                  </a:cubicBezTo>
                  <a:cubicBezTo>
                    <a:pt x="550" y="882"/>
                    <a:pt x="592" y="1072"/>
                    <a:pt x="360" y="1178"/>
                  </a:cubicBezTo>
                  <a:cubicBezTo>
                    <a:pt x="254" y="1834"/>
                    <a:pt x="0" y="2510"/>
                    <a:pt x="529" y="3103"/>
                  </a:cubicBezTo>
                  <a:cubicBezTo>
                    <a:pt x="686" y="3173"/>
                    <a:pt x="806" y="3204"/>
                    <a:pt x="900" y="3204"/>
                  </a:cubicBezTo>
                  <a:cubicBezTo>
                    <a:pt x="1148" y="3204"/>
                    <a:pt x="1214" y="2986"/>
                    <a:pt x="1290" y="2680"/>
                  </a:cubicBezTo>
                  <a:cubicBezTo>
                    <a:pt x="1459" y="1982"/>
                    <a:pt x="1227" y="1263"/>
                    <a:pt x="1523" y="586"/>
                  </a:cubicBezTo>
                  <a:cubicBezTo>
                    <a:pt x="1629" y="396"/>
                    <a:pt x="1798" y="142"/>
                    <a:pt x="1523" y="36"/>
                  </a:cubicBezTo>
                  <a:cubicBezTo>
                    <a:pt x="1458" y="11"/>
                    <a:pt x="1395" y="0"/>
                    <a:pt x="1334"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8" name="Google Shape;7168;p38"/>
            <p:cNvSpPr/>
            <p:nvPr/>
          </p:nvSpPr>
          <p:spPr>
            <a:xfrm>
              <a:off x="-3599125" y="4067300"/>
              <a:ext cx="62425" cy="50775"/>
            </a:xfrm>
            <a:custGeom>
              <a:rect b="b" l="l" r="r" t="t"/>
              <a:pathLst>
                <a:path extrusionOk="0" h="2031" w="2497">
                  <a:moveTo>
                    <a:pt x="2340" y="0"/>
                  </a:moveTo>
                  <a:cubicBezTo>
                    <a:pt x="2001" y="0"/>
                    <a:pt x="1837" y="600"/>
                    <a:pt x="1564" y="600"/>
                  </a:cubicBezTo>
                  <a:cubicBezTo>
                    <a:pt x="1454" y="600"/>
                    <a:pt x="1327" y="504"/>
                    <a:pt x="1164" y="234"/>
                  </a:cubicBezTo>
                  <a:cubicBezTo>
                    <a:pt x="931" y="403"/>
                    <a:pt x="804" y="656"/>
                    <a:pt x="825" y="931"/>
                  </a:cubicBezTo>
                  <a:cubicBezTo>
                    <a:pt x="931" y="1354"/>
                    <a:pt x="1" y="1608"/>
                    <a:pt x="529" y="1925"/>
                  </a:cubicBezTo>
                  <a:cubicBezTo>
                    <a:pt x="645" y="2000"/>
                    <a:pt x="734" y="2030"/>
                    <a:pt x="807" y="2030"/>
                  </a:cubicBezTo>
                  <a:cubicBezTo>
                    <a:pt x="1142" y="2030"/>
                    <a:pt x="1106" y="1375"/>
                    <a:pt x="1507" y="1375"/>
                  </a:cubicBezTo>
                  <a:cubicBezTo>
                    <a:pt x="1513" y="1375"/>
                    <a:pt x="1518" y="1375"/>
                    <a:pt x="1523" y="1376"/>
                  </a:cubicBezTo>
                  <a:cubicBezTo>
                    <a:pt x="2496" y="1249"/>
                    <a:pt x="2094" y="445"/>
                    <a:pt x="2454" y="22"/>
                  </a:cubicBezTo>
                  <a:cubicBezTo>
                    <a:pt x="2414" y="7"/>
                    <a:pt x="2376" y="0"/>
                    <a:pt x="2340"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9" name="Google Shape;7169;p38"/>
            <p:cNvSpPr/>
            <p:nvPr/>
          </p:nvSpPr>
          <p:spPr>
            <a:xfrm>
              <a:off x="-3631375" y="4122275"/>
              <a:ext cx="43625" cy="29450"/>
            </a:xfrm>
            <a:custGeom>
              <a:rect b="b" l="l" r="r" t="t"/>
              <a:pathLst>
                <a:path extrusionOk="0" h="1178" w="1745">
                  <a:moveTo>
                    <a:pt x="1407" y="1"/>
                  </a:moveTo>
                  <a:cubicBezTo>
                    <a:pt x="1295" y="1"/>
                    <a:pt x="1147" y="40"/>
                    <a:pt x="952" y="128"/>
                  </a:cubicBezTo>
                  <a:cubicBezTo>
                    <a:pt x="656" y="382"/>
                    <a:pt x="0" y="382"/>
                    <a:pt x="318" y="911"/>
                  </a:cubicBezTo>
                  <a:cubicBezTo>
                    <a:pt x="445" y="1102"/>
                    <a:pt x="608" y="1177"/>
                    <a:pt x="781" y="1177"/>
                  </a:cubicBezTo>
                  <a:cubicBezTo>
                    <a:pt x="1123" y="1177"/>
                    <a:pt x="1503" y="882"/>
                    <a:pt x="1714" y="615"/>
                  </a:cubicBezTo>
                  <a:cubicBezTo>
                    <a:pt x="1744" y="264"/>
                    <a:pt x="1698" y="1"/>
                    <a:pt x="1407"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0" name="Google Shape;7170;p38"/>
            <p:cNvSpPr/>
            <p:nvPr/>
          </p:nvSpPr>
          <p:spPr>
            <a:xfrm>
              <a:off x="-3177200" y="3788150"/>
              <a:ext cx="89400" cy="85675"/>
            </a:xfrm>
            <a:custGeom>
              <a:rect b="b" l="l" r="r" t="t"/>
              <a:pathLst>
                <a:path extrusionOk="0" h="3427" w="3576">
                  <a:moveTo>
                    <a:pt x="2116" y="0"/>
                  </a:moveTo>
                  <a:cubicBezTo>
                    <a:pt x="2264" y="1058"/>
                    <a:pt x="783" y="317"/>
                    <a:pt x="255" y="2728"/>
                  </a:cubicBezTo>
                  <a:cubicBezTo>
                    <a:pt x="318" y="2961"/>
                    <a:pt x="1" y="3151"/>
                    <a:pt x="149" y="3426"/>
                  </a:cubicBezTo>
                  <a:cubicBezTo>
                    <a:pt x="1143" y="3257"/>
                    <a:pt x="1608" y="2242"/>
                    <a:pt x="2306" y="1607"/>
                  </a:cubicBezTo>
                  <a:cubicBezTo>
                    <a:pt x="2623" y="1248"/>
                    <a:pt x="3575" y="1269"/>
                    <a:pt x="3237" y="486"/>
                  </a:cubicBezTo>
                  <a:lnTo>
                    <a:pt x="3237" y="486"/>
                  </a:lnTo>
                  <a:cubicBezTo>
                    <a:pt x="3059" y="555"/>
                    <a:pt x="2903" y="592"/>
                    <a:pt x="2772" y="592"/>
                  </a:cubicBezTo>
                  <a:cubicBezTo>
                    <a:pt x="2499" y="592"/>
                    <a:pt x="2335" y="429"/>
                    <a:pt x="2306" y="42"/>
                  </a:cubicBezTo>
                  <a:lnTo>
                    <a:pt x="2116" y="0"/>
                  </a:ln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1" name="Google Shape;7171;p38"/>
            <p:cNvSpPr/>
            <p:nvPr/>
          </p:nvSpPr>
          <p:spPr>
            <a:xfrm>
              <a:off x="-3774675" y="3952050"/>
              <a:ext cx="47100" cy="64750"/>
            </a:xfrm>
            <a:custGeom>
              <a:rect b="b" l="l" r="r" t="t"/>
              <a:pathLst>
                <a:path extrusionOk="0" h="2590" w="1884">
                  <a:moveTo>
                    <a:pt x="741" y="0"/>
                  </a:moveTo>
                  <a:cubicBezTo>
                    <a:pt x="339" y="529"/>
                    <a:pt x="403" y="1375"/>
                    <a:pt x="1" y="1946"/>
                  </a:cubicBezTo>
                  <a:cubicBezTo>
                    <a:pt x="22" y="2010"/>
                    <a:pt x="22" y="2052"/>
                    <a:pt x="1" y="2094"/>
                  </a:cubicBezTo>
                  <a:cubicBezTo>
                    <a:pt x="134" y="2342"/>
                    <a:pt x="268" y="2590"/>
                    <a:pt x="618" y="2590"/>
                  </a:cubicBezTo>
                  <a:cubicBezTo>
                    <a:pt x="656" y="2590"/>
                    <a:pt x="697" y="2587"/>
                    <a:pt x="741" y="2581"/>
                  </a:cubicBezTo>
                  <a:cubicBezTo>
                    <a:pt x="805" y="1988"/>
                    <a:pt x="1418" y="1587"/>
                    <a:pt x="1503" y="994"/>
                  </a:cubicBezTo>
                  <a:cubicBezTo>
                    <a:pt x="1883" y="191"/>
                    <a:pt x="1756" y="64"/>
                    <a:pt x="741"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2" name="Google Shape;7172;p38"/>
            <p:cNvSpPr/>
            <p:nvPr/>
          </p:nvSpPr>
          <p:spPr>
            <a:xfrm>
              <a:off x="-3756150" y="3948875"/>
              <a:ext cx="32800" cy="28050"/>
            </a:xfrm>
            <a:custGeom>
              <a:rect b="b" l="l" r="r" t="t"/>
              <a:pathLst>
                <a:path extrusionOk="0" h="1122" w="1312">
                  <a:moveTo>
                    <a:pt x="0" y="0"/>
                  </a:moveTo>
                  <a:lnTo>
                    <a:pt x="0" y="148"/>
                  </a:lnTo>
                  <a:cubicBezTo>
                    <a:pt x="698" y="212"/>
                    <a:pt x="973" y="529"/>
                    <a:pt x="762" y="1121"/>
                  </a:cubicBezTo>
                  <a:lnTo>
                    <a:pt x="1121" y="952"/>
                  </a:lnTo>
                  <a:cubicBezTo>
                    <a:pt x="1311" y="170"/>
                    <a:pt x="1185" y="64"/>
                    <a:pt x="0"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3" name="Google Shape;7173;p38"/>
            <p:cNvSpPr/>
            <p:nvPr/>
          </p:nvSpPr>
          <p:spPr>
            <a:xfrm>
              <a:off x="-3783125" y="3961025"/>
              <a:ext cx="25400" cy="40225"/>
            </a:xfrm>
            <a:custGeom>
              <a:rect b="b" l="l" r="r" t="t"/>
              <a:pathLst>
                <a:path extrusionOk="0" h="1609" w="1016">
                  <a:moveTo>
                    <a:pt x="741" y="1"/>
                  </a:moveTo>
                  <a:lnTo>
                    <a:pt x="741" y="1"/>
                  </a:lnTo>
                  <a:cubicBezTo>
                    <a:pt x="1" y="424"/>
                    <a:pt x="212" y="1016"/>
                    <a:pt x="360" y="1608"/>
                  </a:cubicBezTo>
                  <a:lnTo>
                    <a:pt x="529" y="1439"/>
                  </a:lnTo>
                  <a:cubicBezTo>
                    <a:pt x="593" y="953"/>
                    <a:pt x="1016" y="508"/>
                    <a:pt x="741"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4" name="Google Shape;7174;p38"/>
            <p:cNvSpPr/>
            <p:nvPr/>
          </p:nvSpPr>
          <p:spPr>
            <a:xfrm>
              <a:off x="-3772025" y="3961025"/>
              <a:ext cx="21175" cy="35975"/>
            </a:xfrm>
            <a:custGeom>
              <a:rect b="b" l="l" r="r" t="t"/>
              <a:pathLst>
                <a:path extrusionOk="0" h="1439" w="847">
                  <a:moveTo>
                    <a:pt x="297" y="1"/>
                  </a:moveTo>
                  <a:cubicBezTo>
                    <a:pt x="212" y="487"/>
                    <a:pt x="1" y="931"/>
                    <a:pt x="85" y="1439"/>
                  </a:cubicBezTo>
                  <a:cubicBezTo>
                    <a:pt x="339" y="974"/>
                    <a:pt x="847" y="572"/>
                    <a:pt x="466"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5" name="Google Shape;7175;p38"/>
            <p:cNvSpPr/>
            <p:nvPr/>
          </p:nvSpPr>
          <p:spPr>
            <a:xfrm>
              <a:off x="-3986150" y="4253950"/>
              <a:ext cx="14300" cy="15900"/>
            </a:xfrm>
            <a:custGeom>
              <a:rect b="b" l="l" r="r" t="t"/>
              <a:pathLst>
                <a:path extrusionOk="0" h="636" w="572">
                  <a:moveTo>
                    <a:pt x="465" y="1"/>
                  </a:moveTo>
                  <a:cubicBezTo>
                    <a:pt x="0" y="64"/>
                    <a:pt x="148" y="402"/>
                    <a:pt x="106" y="635"/>
                  </a:cubicBezTo>
                  <a:cubicBezTo>
                    <a:pt x="571" y="572"/>
                    <a:pt x="550" y="297"/>
                    <a:pt x="487"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6" name="Google Shape;7176;p38"/>
            <p:cNvSpPr/>
            <p:nvPr/>
          </p:nvSpPr>
          <p:spPr>
            <a:xfrm>
              <a:off x="-4083975" y="4060975"/>
              <a:ext cx="26475" cy="48125"/>
            </a:xfrm>
            <a:custGeom>
              <a:rect b="b" l="l" r="r" t="t"/>
              <a:pathLst>
                <a:path extrusionOk="0" h="1925" w="1059">
                  <a:moveTo>
                    <a:pt x="677" y="0"/>
                  </a:moveTo>
                  <a:lnTo>
                    <a:pt x="508" y="169"/>
                  </a:lnTo>
                  <a:cubicBezTo>
                    <a:pt x="910" y="994"/>
                    <a:pt x="1" y="1438"/>
                    <a:pt x="1058" y="1925"/>
                  </a:cubicBezTo>
                  <a:cubicBezTo>
                    <a:pt x="783" y="1311"/>
                    <a:pt x="995" y="635"/>
                    <a:pt x="868"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7" name="Google Shape;7177;p38"/>
            <p:cNvSpPr/>
            <p:nvPr/>
          </p:nvSpPr>
          <p:spPr>
            <a:xfrm>
              <a:off x="-3472075" y="3894425"/>
              <a:ext cx="32275" cy="25475"/>
            </a:xfrm>
            <a:custGeom>
              <a:rect b="b" l="l" r="r" t="t"/>
              <a:pathLst>
                <a:path extrusionOk="0" h="1019" w="1291">
                  <a:moveTo>
                    <a:pt x="777" y="0"/>
                  </a:moveTo>
                  <a:cubicBezTo>
                    <a:pt x="227" y="21"/>
                    <a:pt x="375" y="592"/>
                    <a:pt x="16" y="740"/>
                  </a:cubicBezTo>
                  <a:cubicBezTo>
                    <a:pt x="1" y="941"/>
                    <a:pt x="156" y="1019"/>
                    <a:pt x="362" y="1019"/>
                  </a:cubicBezTo>
                  <a:cubicBezTo>
                    <a:pt x="741" y="1019"/>
                    <a:pt x="1291" y="754"/>
                    <a:pt x="1263" y="508"/>
                  </a:cubicBezTo>
                  <a:cubicBezTo>
                    <a:pt x="1263" y="233"/>
                    <a:pt x="1052" y="0"/>
                    <a:pt x="777"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8" name="Google Shape;7178;p38"/>
            <p:cNvSpPr/>
            <p:nvPr/>
          </p:nvSpPr>
          <p:spPr>
            <a:xfrm>
              <a:off x="-3986675" y="4254300"/>
              <a:ext cx="27800" cy="31025"/>
            </a:xfrm>
            <a:custGeom>
              <a:rect b="b" l="l" r="r" t="t"/>
              <a:pathLst>
                <a:path extrusionOk="0" h="1241" w="1112">
                  <a:moveTo>
                    <a:pt x="639" y="0"/>
                  </a:moveTo>
                  <a:cubicBezTo>
                    <a:pt x="599" y="0"/>
                    <a:pt x="556" y="3"/>
                    <a:pt x="508" y="8"/>
                  </a:cubicBezTo>
                  <a:lnTo>
                    <a:pt x="127" y="642"/>
                  </a:lnTo>
                  <a:cubicBezTo>
                    <a:pt x="169" y="854"/>
                    <a:pt x="0" y="1150"/>
                    <a:pt x="360" y="1234"/>
                  </a:cubicBezTo>
                  <a:cubicBezTo>
                    <a:pt x="384" y="1238"/>
                    <a:pt x="407" y="1240"/>
                    <a:pt x="428" y="1240"/>
                  </a:cubicBezTo>
                  <a:cubicBezTo>
                    <a:pt x="763" y="1240"/>
                    <a:pt x="779" y="801"/>
                    <a:pt x="1058" y="642"/>
                  </a:cubicBezTo>
                  <a:cubicBezTo>
                    <a:pt x="1058" y="330"/>
                    <a:pt x="1111" y="0"/>
                    <a:pt x="639"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7179" name="Google Shape;7179;p38"/>
          <p:cNvPicPr preferRelativeResize="0"/>
          <p:nvPr/>
        </p:nvPicPr>
        <p:blipFill>
          <a:blip r:embed="rId3">
            <a:alphaModFix amt="78000"/>
          </a:blip>
          <a:stretch>
            <a:fillRect/>
          </a:stretch>
        </p:blipFill>
        <p:spPr>
          <a:xfrm rot="4087981">
            <a:off x="-1035713" y="2978796"/>
            <a:ext cx="2995599" cy="1964006"/>
          </a:xfrm>
          <a:prstGeom prst="rect">
            <a:avLst/>
          </a:prstGeom>
          <a:noFill/>
          <a:ln>
            <a:noFill/>
          </a:ln>
        </p:spPr>
      </p:pic>
      <p:pic>
        <p:nvPicPr>
          <p:cNvPr id="7180" name="Google Shape;7180;p38"/>
          <p:cNvPicPr preferRelativeResize="0"/>
          <p:nvPr/>
        </p:nvPicPr>
        <p:blipFill>
          <a:blip r:embed="rId4">
            <a:alphaModFix amt="72000"/>
          </a:blip>
          <a:stretch>
            <a:fillRect/>
          </a:stretch>
        </p:blipFill>
        <p:spPr>
          <a:xfrm rot="-7867873">
            <a:off x="6954277" y="-481791"/>
            <a:ext cx="3426521" cy="2246532"/>
          </a:xfrm>
          <a:prstGeom prst="rect">
            <a:avLst/>
          </a:prstGeom>
          <a:noFill/>
          <a:ln>
            <a:noFill/>
          </a:ln>
        </p:spPr>
      </p:pic>
      <p:sp>
        <p:nvSpPr>
          <p:cNvPr id="7181" name="Google Shape;7181;p3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503" name="Shape 503"/>
        <p:cNvGrpSpPr/>
        <p:nvPr/>
      </p:nvGrpSpPr>
      <p:grpSpPr>
        <a:xfrm>
          <a:off x="0" y="0"/>
          <a:ext cx="0" cy="0"/>
          <a:chOff x="0" y="0"/>
          <a:chExt cx="0" cy="0"/>
        </a:xfrm>
      </p:grpSpPr>
      <p:pic>
        <p:nvPicPr>
          <p:cNvPr id="504" name="Google Shape;504;p5"/>
          <p:cNvPicPr preferRelativeResize="0"/>
          <p:nvPr/>
        </p:nvPicPr>
        <p:blipFill>
          <a:blip r:embed="rId2">
            <a:alphaModFix/>
          </a:blip>
          <a:stretch>
            <a:fillRect/>
          </a:stretch>
        </p:blipFill>
        <p:spPr>
          <a:xfrm>
            <a:off x="0" y="0"/>
            <a:ext cx="9144000" cy="5143500"/>
          </a:xfrm>
          <a:prstGeom prst="rect">
            <a:avLst/>
          </a:prstGeom>
          <a:noFill/>
          <a:ln>
            <a:noFill/>
          </a:ln>
        </p:spPr>
      </p:pic>
      <p:sp>
        <p:nvSpPr>
          <p:cNvPr id="505" name="Google Shape;505;p5"/>
          <p:cNvSpPr txBox="1"/>
          <p:nvPr>
            <p:ph idx="1" type="subTitle"/>
          </p:nvPr>
        </p:nvSpPr>
        <p:spPr>
          <a:xfrm>
            <a:off x="5037383" y="3970251"/>
            <a:ext cx="2941200" cy="36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Font typeface="Caveat Brush"/>
              <a:buNone/>
              <a:defRPr b="1" sz="2000">
                <a:latin typeface="Caveat Brush"/>
                <a:ea typeface="Caveat Brush"/>
                <a:cs typeface="Caveat Brush"/>
                <a:sym typeface="Caveat Brush"/>
              </a:defRPr>
            </a:lvl1pPr>
            <a:lvl2pPr lvl="1" rtl="0" algn="ctr">
              <a:lnSpc>
                <a:spcPct val="100000"/>
              </a:lnSpc>
              <a:spcBef>
                <a:spcPts val="0"/>
              </a:spcBef>
              <a:spcAft>
                <a:spcPts val="0"/>
              </a:spcAft>
              <a:buSzPts val="2000"/>
              <a:buFont typeface="Caveat Brush"/>
              <a:buNone/>
              <a:defRPr b="1" sz="2000">
                <a:latin typeface="Caveat Brush"/>
                <a:ea typeface="Caveat Brush"/>
                <a:cs typeface="Caveat Brush"/>
                <a:sym typeface="Caveat Brush"/>
              </a:defRPr>
            </a:lvl2pPr>
            <a:lvl3pPr lvl="2" rtl="0" algn="ctr">
              <a:lnSpc>
                <a:spcPct val="100000"/>
              </a:lnSpc>
              <a:spcBef>
                <a:spcPts val="1600"/>
              </a:spcBef>
              <a:spcAft>
                <a:spcPts val="0"/>
              </a:spcAft>
              <a:buSzPts val="2000"/>
              <a:buFont typeface="Caveat Brush"/>
              <a:buNone/>
              <a:defRPr b="1" sz="2000">
                <a:latin typeface="Caveat Brush"/>
                <a:ea typeface="Caveat Brush"/>
                <a:cs typeface="Caveat Brush"/>
                <a:sym typeface="Caveat Brush"/>
              </a:defRPr>
            </a:lvl3pPr>
            <a:lvl4pPr lvl="3" rtl="0" algn="ctr">
              <a:lnSpc>
                <a:spcPct val="100000"/>
              </a:lnSpc>
              <a:spcBef>
                <a:spcPts val="1600"/>
              </a:spcBef>
              <a:spcAft>
                <a:spcPts val="0"/>
              </a:spcAft>
              <a:buSzPts val="2000"/>
              <a:buFont typeface="Caveat Brush"/>
              <a:buNone/>
              <a:defRPr b="1" sz="2000">
                <a:latin typeface="Caveat Brush"/>
                <a:ea typeface="Caveat Brush"/>
                <a:cs typeface="Caveat Brush"/>
                <a:sym typeface="Caveat Brush"/>
              </a:defRPr>
            </a:lvl4pPr>
            <a:lvl5pPr lvl="4" rtl="0" algn="ctr">
              <a:lnSpc>
                <a:spcPct val="100000"/>
              </a:lnSpc>
              <a:spcBef>
                <a:spcPts val="1600"/>
              </a:spcBef>
              <a:spcAft>
                <a:spcPts val="0"/>
              </a:spcAft>
              <a:buSzPts val="2000"/>
              <a:buFont typeface="Caveat Brush"/>
              <a:buNone/>
              <a:defRPr b="1" sz="2000">
                <a:latin typeface="Caveat Brush"/>
                <a:ea typeface="Caveat Brush"/>
                <a:cs typeface="Caveat Brush"/>
                <a:sym typeface="Caveat Brush"/>
              </a:defRPr>
            </a:lvl5pPr>
            <a:lvl6pPr lvl="5" rtl="0" algn="ctr">
              <a:lnSpc>
                <a:spcPct val="100000"/>
              </a:lnSpc>
              <a:spcBef>
                <a:spcPts val="1600"/>
              </a:spcBef>
              <a:spcAft>
                <a:spcPts val="0"/>
              </a:spcAft>
              <a:buSzPts val="2000"/>
              <a:buFont typeface="Caveat Brush"/>
              <a:buNone/>
              <a:defRPr b="1" sz="2000">
                <a:latin typeface="Caveat Brush"/>
                <a:ea typeface="Caveat Brush"/>
                <a:cs typeface="Caveat Brush"/>
                <a:sym typeface="Caveat Brush"/>
              </a:defRPr>
            </a:lvl6pPr>
            <a:lvl7pPr lvl="6" rtl="0" algn="ctr">
              <a:lnSpc>
                <a:spcPct val="100000"/>
              </a:lnSpc>
              <a:spcBef>
                <a:spcPts val="1600"/>
              </a:spcBef>
              <a:spcAft>
                <a:spcPts val="0"/>
              </a:spcAft>
              <a:buSzPts val="2000"/>
              <a:buFont typeface="Caveat Brush"/>
              <a:buNone/>
              <a:defRPr b="1" sz="2000">
                <a:latin typeface="Caveat Brush"/>
                <a:ea typeface="Caveat Brush"/>
                <a:cs typeface="Caveat Brush"/>
                <a:sym typeface="Caveat Brush"/>
              </a:defRPr>
            </a:lvl7pPr>
            <a:lvl8pPr lvl="7" rtl="0" algn="ctr">
              <a:lnSpc>
                <a:spcPct val="100000"/>
              </a:lnSpc>
              <a:spcBef>
                <a:spcPts val="1600"/>
              </a:spcBef>
              <a:spcAft>
                <a:spcPts val="0"/>
              </a:spcAft>
              <a:buSzPts val="2000"/>
              <a:buFont typeface="Caveat Brush"/>
              <a:buNone/>
              <a:defRPr b="1" sz="2000">
                <a:latin typeface="Caveat Brush"/>
                <a:ea typeface="Caveat Brush"/>
                <a:cs typeface="Caveat Brush"/>
                <a:sym typeface="Caveat Brush"/>
              </a:defRPr>
            </a:lvl8pPr>
            <a:lvl9pPr lvl="8" rtl="0" algn="ctr">
              <a:lnSpc>
                <a:spcPct val="100000"/>
              </a:lnSpc>
              <a:spcBef>
                <a:spcPts val="1600"/>
              </a:spcBef>
              <a:spcAft>
                <a:spcPts val="1600"/>
              </a:spcAft>
              <a:buSzPts val="2000"/>
              <a:buFont typeface="Caveat Brush"/>
              <a:buNone/>
              <a:defRPr b="1" sz="2000">
                <a:latin typeface="Caveat Brush"/>
                <a:ea typeface="Caveat Brush"/>
                <a:cs typeface="Caveat Brush"/>
                <a:sym typeface="Caveat Brush"/>
              </a:defRPr>
            </a:lvl9pPr>
          </a:lstStyle>
          <a:p/>
        </p:txBody>
      </p:sp>
      <p:sp>
        <p:nvSpPr>
          <p:cNvPr id="506" name="Google Shape;506;p5"/>
          <p:cNvSpPr txBox="1"/>
          <p:nvPr>
            <p:ph idx="2" type="subTitle"/>
          </p:nvPr>
        </p:nvSpPr>
        <p:spPr>
          <a:xfrm>
            <a:off x="1199000" y="3970243"/>
            <a:ext cx="2907600" cy="362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500"/>
              <a:buNone/>
              <a:defRPr b="1" sz="2000">
                <a:latin typeface="Caveat Brush"/>
                <a:ea typeface="Caveat Brush"/>
                <a:cs typeface="Caveat Brush"/>
                <a:sym typeface="Caveat Brush"/>
              </a:defRPr>
            </a:lvl1pPr>
            <a:lvl2pPr lvl="1" rtl="0" algn="ctr">
              <a:lnSpc>
                <a:spcPct val="100000"/>
              </a:lnSpc>
              <a:spcBef>
                <a:spcPts val="0"/>
              </a:spcBef>
              <a:spcAft>
                <a:spcPts val="0"/>
              </a:spcAft>
              <a:buSzPts val="1500"/>
              <a:buNone/>
              <a:defRPr sz="1500"/>
            </a:lvl2pPr>
            <a:lvl3pPr lvl="2" rtl="0" algn="ctr">
              <a:lnSpc>
                <a:spcPct val="100000"/>
              </a:lnSpc>
              <a:spcBef>
                <a:spcPts val="1600"/>
              </a:spcBef>
              <a:spcAft>
                <a:spcPts val="0"/>
              </a:spcAft>
              <a:buSzPts val="1500"/>
              <a:buNone/>
              <a:defRPr sz="1500"/>
            </a:lvl3pPr>
            <a:lvl4pPr lvl="3" rtl="0" algn="ctr">
              <a:lnSpc>
                <a:spcPct val="100000"/>
              </a:lnSpc>
              <a:spcBef>
                <a:spcPts val="1600"/>
              </a:spcBef>
              <a:spcAft>
                <a:spcPts val="0"/>
              </a:spcAft>
              <a:buSzPts val="1500"/>
              <a:buNone/>
              <a:defRPr sz="1500"/>
            </a:lvl4pPr>
            <a:lvl5pPr lvl="4" rtl="0" algn="ctr">
              <a:lnSpc>
                <a:spcPct val="100000"/>
              </a:lnSpc>
              <a:spcBef>
                <a:spcPts val="1600"/>
              </a:spcBef>
              <a:spcAft>
                <a:spcPts val="0"/>
              </a:spcAft>
              <a:buSzPts val="1500"/>
              <a:buNone/>
              <a:defRPr sz="1500"/>
            </a:lvl5pPr>
            <a:lvl6pPr lvl="5" rtl="0" algn="ctr">
              <a:lnSpc>
                <a:spcPct val="100000"/>
              </a:lnSpc>
              <a:spcBef>
                <a:spcPts val="1600"/>
              </a:spcBef>
              <a:spcAft>
                <a:spcPts val="0"/>
              </a:spcAft>
              <a:buSzPts val="1500"/>
              <a:buNone/>
              <a:defRPr sz="1500"/>
            </a:lvl6pPr>
            <a:lvl7pPr lvl="6" rtl="0" algn="ctr">
              <a:lnSpc>
                <a:spcPct val="100000"/>
              </a:lnSpc>
              <a:spcBef>
                <a:spcPts val="1600"/>
              </a:spcBef>
              <a:spcAft>
                <a:spcPts val="0"/>
              </a:spcAft>
              <a:buSzPts val="1500"/>
              <a:buNone/>
              <a:defRPr sz="1500"/>
            </a:lvl7pPr>
            <a:lvl8pPr lvl="7" rtl="0" algn="ctr">
              <a:lnSpc>
                <a:spcPct val="100000"/>
              </a:lnSpc>
              <a:spcBef>
                <a:spcPts val="1600"/>
              </a:spcBef>
              <a:spcAft>
                <a:spcPts val="0"/>
              </a:spcAft>
              <a:buSzPts val="1500"/>
              <a:buNone/>
              <a:defRPr sz="1500"/>
            </a:lvl8pPr>
            <a:lvl9pPr lvl="8" rtl="0" algn="ctr">
              <a:lnSpc>
                <a:spcPct val="100000"/>
              </a:lnSpc>
              <a:spcBef>
                <a:spcPts val="1600"/>
              </a:spcBef>
              <a:spcAft>
                <a:spcPts val="1600"/>
              </a:spcAft>
              <a:buSzPts val="1500"/>
              <a:buNone/>
              <a:defRPr sz="1500"/>
            </a:lvl9pPr>
          </a:lstStyle>
          <a:p/>
        </p:txBody>
      </p:sp>
      <p:sp>
        <p:nvSpPr>
          <p:cNvPr id="507" name="Google Shape;507;p5"/>
          <p:cNvSpPr txBox="1"/>
          <p:nvPr>
            <p:ph idx="3" type="subTitle"/>
          </p:nvPr>
        </p:nvSpPr>
        <p:spPr>
          <a:xfrm>
            <a:off x="1160011" y="3078253"/>
            <a:ext cx="2978100" cy="1028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500"/>
              <a:buNone/>
              <a:defRPr sz="1500"/>
            </a:lvl1pPr>
            <a:lvl2pPr lvl="1" rtl="0" algn="ctr">
              <a:lnSpc>
                <a:spcPct val="100000"/>
              </a:lnSpc>
              <a:spcBef>
                <a:spcPts val="0"/>
              </a:spcBef>
              <a:spcAft>
                <a:spcPts val="0"/>
              </a:spcAft>
              <a:buSzPts val="1500"/>
              <a:buNone/>
              <a:defRPr sz="1500"/>
            </a:lvl2pPr>
            <a:lvl3pPr lvl="2" rtl="0" algn="ctr">
              <a:lnSpc>
                <a:spcPct val="100000"/>
              </a:lnSpc>
              <a:spcBef>
                <a:spcPts val="1600"/>
              </a:spcBef>
              <a:spcAft>
                <a:spcPts val="0"/>
              </a:spcAft>
              <a:buSzPts val="1500"/>
              <a:buNone/>
              <a:defRPr sz="1500"/>
            </a:lvl3pPr>
            <a:lvl4pPr lvl="3" rtl="0" algn="ctr">
              <a:lnSpc>
                <a:spcPct val="100000"/>
              </a:lnSpc>
              <a:spcBef>
                <a:spcPts val="1600"/>
              </a:spcBef>
              <a:spcAft>
                <a:spcPts val="0"/>
              </a:spcAft>
              <a:buSzPts val="1500"/>
              <a:buNone/>
              <a:defRPr sz="1500"/>
            </a:lvl4pPr>
            <a:lvl5pPr lvl="4" rtl="0" algn="ctr">
              <a:lnSpc>
                <a:spcPct val="100000"/>
              </a:lnSpc>
              <a:spcBef>
                <a:spcPts val="1600"/>
              </a:spcBef>
              <a:spcAft>
                <a:spcPts val="0"/>
              </a:spcAft>
              <a:buSzPts val="1500"/>
              <a:buNone/>
              <a:defRPr sz="1500"/>
            </a:lvl5pPr>
            <a:lvl6pPr lvl="5" rtl="0" algn="ctr">
              <a:lnSpc>
                <a:spcPct val="100000"/>
              </a:lnSpc>
              <a:spcBef>
                <a:spcPts val="1600"/>
              </a:spcBef>
              <a:spcAft>
                <a:spcPts val="0"/>
              </a:spcAft>
              <a:buSzPts val="1500"/>
              <a:buNone/>
              <a:defRPr sz="1500"/>
            </a:lvl6pPr>
            <a:lvl7pPr lvl="6" rtl="0" algn="ctr">
              <a:lnSpc>
                <a:spcPct val="100000"/>
              </a:lnSpc>
              <a:spcBef>
                <a:spcPts val="1600"/>
              </a:spcBef>
              <a:spcAft>
                <a:spcPts val="0"/>
              </a:spcAft>
              <a:buSzPts val="1500"/>
              <a:buNone/>
              <a:defRPr sz="1500"/>
            </a:lvl7pPr>
            <a:lvl8pPr lvl="7" rtl="0" algn="ctr">
              <a:lnSpc>
                <a:spcPct val="100000"/>
              </a:lnSpc>
              <a:spcBef>
                <a:spcPts val="1600"/>
              </a:spcBef>
              <a:spcAft>
                <a:spcPts val="0"/>
              </a:spcAft>
              <a:buSzPts val="1500"/>
              <a:buNone/>
              <a:defRPr sz="1500"/>
            </a:lvl8pPr>
            <a:lvl9pPr lvl="8" rtl="0" algn="ctr">
              <a:lnSpc>
                <a:spcPct val="100000"/>
              </a:lnSpc>
              <a:spcBef>
                <a:spcPts val="1600"/>
              </a:spcBef>
              <a:spcAft>
                <a:spcPts val="1600"/>
              </a:spcAft>
              <a:buSzPts val="1500"/>
              <a:buNone/>
              <a:defRPr sz="1500"/>
            </a:lvl9pPr>
          </a:lstStyle>
          <a:p/>
        </p:txBody>
      </p:sp>
      <p:grpSp>
        <p:nvGrpSpPr>
          <p:cNvPr id="508" name="Google Shape;508;p5"/>
          <p:cNvGrpSpPr/>
          <p:nvPr/>
        </p:nvGrpSpPr>
        <p:grpSpPr>
          <a:xfrm>
            <a:off x="-786325" y="840925"/>
            <a:ext cx="2106500" cy="597475"/>
            <a:chOff x="-2810250" y="3572525"/>
            <a:chExt cx="2106500" cy="597475"/>
          </a:xfrm>
        </p:grpSpPr>
        <p:sp>
          <p:nvSpPr>
            <p:cNvPr id="509" name="Google Shape;509;p5"/>
            <p:cNvSpPr/>
            <p:nvPr/>
          </p:nvSpPr>
          <p:spPr>
            <a:xfrm>
              <a:off x="-2396250" y="4007475"/>
              <a:ext cx="133850" cy="123700"/>
            </a:xfrm>
            <a:custGeom>
              <a:rect b="b" l="l" r="r" t="t"/>
              <a:pathLst>
                <a:path extrusionOk="0" h="4948" w="5354">
                  <a:moveTo>
                    <a:pt x="3665" y="0"/>
                  </a:moveTo>
                  <a:cubicBezTo>
                    <a:pt x="3419" y="0"/>
                    <a:pt x="3177" y="89"/>
                    <a:pt x="2983" y="258"/>
                  </a:cubicBezTo>
                  <a:cubicBezTo>
                    <a:pt x="2771" y="1971"/>
                    <a:pt x="1" y="2521"/>
                    <a:pt x="339" y="4445"/>
                  </a:cubicBezTo>
                  <a:cubicBezTo>
                    <a:pt x="400" y="4488"/>
                    <a:pt x="452" y="4505"/>
                    <a:pt x="498" y="4505"/>
                  </a:cubicBezTo>
                  <a:cubicBezTo>
                    <a:pt x="693" y="4505"/>
                    <a:pt x="777" y="4189"/>
                    <a:pt x="1039" y="4189"/>
                  </a:cubicBezTo>
                  <a:cubicBezTo>
                    <a:pt x="1052" y="4189"/>
                    <a:pt x="1065" y="4190"/>
                    <a:pt x="1079" y="4192"/>
                  </a:cubicBezTo>
                  <a:cubicBezTo>
                    <a:pt x="1164" y="4466"/>
                    <a:pt x="614" y="4466"/>
                    <a:pt x="762" y="4763"/>
                  </a:cubicBezTo>
                  <a:cubicBezTo>
                    <a:pt x="893" y="4882"/>
                    <a:pt x="1072" y="4948"/>
                    <a:pt x="1226" y="4948"/>
                  </a:cubicBezTo>
                  <a:cubicBezTo>
                    <a:pt x="1344" y="4948"/>
                    <a:pt x="1447" y="4909"/>
                    <a:pt x="1502" y="4826"/>
                  </a:cubicBezTo>
                  <a:cubicBezTo>
                    <a:pt x="1946" y="4213"/>
                    <a:pt x="2750" y="3853"/>
                    <a:pt x="3004" y="3155"/>
                  </a:cubicBezTo>
                  <a:cubicBezTo>
                    <a:pt x="3110" y="2817"/>
                    <a:pt x="3363" y="2542"/>
                    <a:pt x="3659" y="2373"/>
                  </a:cubicBezTo>
                  <a:cubicBezTo>
                    <a:pt x="4558" y="1871"/>
                    <a:pt x="5354" y="109"/>
                    <a:pt x="4167" y="109"/>
                  </a:cubicBezTo>
                  <a:cubicBezTo>
                    <a:pt x="4153" y="109"/>
                    <a:pt x="4139" y="109"/>
                    <a:pt x="4125" y="110"/>
                  </a:cubicBezTo>
                  <a:cubicBezTo>
                    <a:pt x="3977" y="36"/>
                    <a:pt x="3820" y="0"/>
                    <a:pt x="3665"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5"/>
            <p:cNvSpPr/>
            <p:nvPr/>
          </p:nvSpPr>
          <p:spPr>
            <a:xfrm>
              <a:off x="-1076525" y="3572525"/>
              <a:ext cx="126925" cy="104075"/>
            </a:xfrm>
            <a:custGeom>
              <a:rect b="b" l="l" r="r" t="t"/>
              <a:pathLst>
                <a:path extrusionOk="0" h="4163" w="5077">
                  <a:moveTo>
                    <a:pt x="3337" y="1"/>
                  </a:moveTo>
                  <a:cubicBezTo>
                    <a:pt x="3025" y="1"/>
                    <a:pt x="2736" y="55"/>
                    <a:pt x="2602" y="165"/>
                  </a:cubicBezTo>
                  <a:cubicBezTo>
                    <a:pt x="2665" y="715"/>
                    <a:pt x="1798" y="906"/>
                    <a:pt x="1841" y="1477"/>
                  </a:cubicBezTo>
                  <a:cubicBezTo>
                    <a:pt x="1819" y="1815"/>
                    <a:pt x="1544" y="1900"/>
                    <a:pt x="1248" y="1963"/>
                  </a:cubicBezTo>
                  <a:cubicBezTo>
                    <a:pt x="254" y="2513"/>
                    <a:pt x="1" y="4099"/>
                    <a:pt x="1502" y="4163"/>
                  </a:cubicBezTo>
                  <a:cubicBezTo>
                    <a:pt x="2412" y="3824"/>
                    <a:pt x="3173" y="3190"/>
                    <a:pt x="3659" y="2365"/>
                  </a:cubicBezTo>
                  <a:cubicBezTo>
                    <a:pt x="3793" y="1912"/>
                    <a:pt x="4060" y="1739"/>
                    <a:pt x="4460" y="1739"/>
                  </a:cubicBezTo>
                  <a:cubicBezTo>
                    <a:pt x="4565" y="1739"/>
                    <a:pt x="4678" y="1751"/>
                    <a:pt x="4801" y="1773"/>
                  </a:cubicBezTo>
                  <a:cubicBezTo>
                    <a:pt x="4738" y="1604"/>
                    <a:pt x="5076" y="1477"/>
                    <a:pt x="4865" y="1286"/>
                  </a:cubicBezTo>
                  <a:cubicBezTo>
                    <a:pt x="4670" y="1119"/>
                    <a:pt x="4486" y="1055"/>
                    <a:pt x="4305" y="1055"/>
                  </a:cubicBezTo>
                  <a:cubicBezTo>
                    <a:pt x="3779" y="1055"/>
                    <a:pt x="3290" y="1599"/>
                    <a:pt x="2708" y="1709"/>
                  </a:cubicBezTo>
                  <a:cubicBezTo>
                    <a:pt x="2792" y="1202"/>
                    <a:pt x="3215" y="948"/>
                    <a:pt x="3511" y="715"/>
                  </a:cubicBezTo>
                  <a:cubicBezTo>
                    <a:pt x="3571" y="673"/>
                    <a:pt x="3645" y="658"/>
                    <a:pt x="3726" y="658"/>
                  </a:cubicBezTo>
                  <a:cubicBezTo>
                    <a:pt x="3891" y="658"/>
                    <a:pt x="4083" y="718"/>
                    <a:pt x="4233" y="718"/>
                  </a:cubicBezTo>
                  <a:cubicBezTo>
                    <a:pt x="4373" y="718"/>
                    <a:pt x="4476" y="666"/>
                    <a:pt x="4484" y="461"/>
                  </a:cubicBezTo>
                  <a:cubicBezTo>
                    <a:pt x="4458" y="156"/>
                    <a:pt x="3864" y="1"/>
                    <a:pt x="3337"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5"/>
            <p:cNvSpPr/>
            <p:nvPr/>
          </p:nvSpPr>
          <p:spPr>
            <a:xfrm>
              <a:off x="-2407875" y="4057575"/>
              <a:ext cx="141200" cy="94050"/>
            </a:xfrm>
            <a:custGeom>
              <a:rect b="b" l="l" r="r" t="t"/>
              <a:pathLst>
                <a:path extrusionOk="0" h="3762" w="5648">
                  <a:moveTo>
                    <a:pt x="4962" y="0"/>
                  </a:moveTo>
                  <a:cubicBezTo>
                    <a:pt x="4363" y="0"/>
                    <a:pt x="3743" y="352"/>
                    <a:pt x="3532" y="940"/>
                  </a:cubicBezTo>
                  <a:cubicBezTo>
                    <a:pt x="3405" y="1638"/>
                    <a:pt x="2665" y="1743"/>
                    <a:pt x="2369" y="2293"/>
                  </a:cubicBezTo>
                  <a:cubicBezTo>
                    <a:pt x="2144" y="2744"/>
                    <a:pt x="1958" y="2962"/>
                    <a:pt x="1704" y="2962"/>
                  </a:cubicBezTo>
                  <a:cubicBezTo>
                    <a:pt x="1506" y="2962"/>
                    <a:pt x="1265" y="2828"/>
                    <a:pt x="931" y="2568"/>
                  </a:cubicBezTo>
                  <a:cubicBezTo>
                    <a:pt x="656" y="2399"/>
                    <a:pt x="677" y="2188"/>
                    <a:pt x="740" y="1955"/>
                  </a:cubicBezTo>
                  <a:cubicBezTo>
                    <a:pt x="844" y="1728"/>
                    <a:pt x="715" y="1616"/>
                    <a:pt x="571" y="1616"/>
                  </a:cubicBezTo>
                  <a:cubicBezTo>
                    <a:pt x="420" y="1616"/>
                    <a:pt x="253" y="1738"/>
                    <a:pt x="317" y="1976"/>
                  </a:cubicBezTo>
                  <a:cubicBezTo>
                    <a:pt x="85" y="2293"/>
                    <a:pt x="0" y="2801"/>
                    <a:pt x="360" y="3076"/>
                  </a:cubicBezTo>
                  <a:cubicBezTo>
                    <a:pt x="1067" y="3522"/>
                    <a:pt x="1545" y="3761"/>
                    <a:pt x="1963" y="3761"/>
                  </a:cubicBezTo>
                  <a:cubicBezTo>
                    <a:pt x="2358" y="3761"/>
                    <a:pt x="2699" y="3549"/>
                    <a:pt x="3130" y="3097"/>
                  </a:cubicBezTo>
                  <a:cubicBezTo>
                    <a:pt x="3997" y="2166"/>
                    <a:pt x="5097" y="1342"/>
                    <a:pt x="5647" y="178"/>
                  </a:cubicBezTo>
                  <a:cubicBezTo>
                    <a:pt x="5441" y="57"/>
                    <a:pt x="5203" y="0"/>
                    <a:pt x="4962"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5"/>
            <p:cNvSpPr/>
            <p:nvPr/>
          </p:nvSpPr>
          <p:spPr>
            <a:xfrm>
              <a:off x="-869800" y="3762375"/>
              <a:ext cx="147025" cy="84950"/>
            </a:xfrm>
            <a:custGeom>
              <a:rect b="b" l="l" r="r" t="t"/>
              <a:pathLst>
                <a:path extrusionOk="0" h="3398" w="5881">
                  <a:moveTo>
                    <a:pt x="3321" y="0"/>
                  </a:moveTo>
                  <a:cubicBezTo>
                    <a:pt x="2724" y="0"/>
                    <a:pt x="1587" y="1645"/>
                    <a:pt x="652" y="1645"/>
                  </a:cubicBezTo>
                  <a:cubicBezTo>
                    <a:pt x="646" y="1645"/>
                    <a:pt x="641" y="1645"/>
                    <a:pt x="635" y="1644"/>
                  </a:cubicBezTo>
                  <a:cubicBezTo>
                    <a:pt x="339" y="1666"/>
                    <a:pt x="530" y="2004"/>
                    <a:pt x="276" y="2067"/>
                  </a:cubicBezTo>
                  <a:cubicBezTo>
                    <a:pt x="1" y="2448"/>
                    <a:pt x="170" y="2829"/>
                    <a:pt x="276" y="3188"/>
                  </a:cubicBezTo>
                  <a:lnTo>
                    <a:pt x="445" y="3209"/>
                  </a:lnTo>
                  <a:cubicBezTo>
                    <a:pt x="481" y="3205"/>
                    <a:pt x="517" y="3203"/>
                    <a:pt x="553" y="3203"/>
                  </a:cubicBezTo>
                  <a:cubicBezTo>
                    <a:pt x="921" y="3203"/>
                    <a:pt x="1302" y="3397"/>
                    <a:pt x="1640" y="3397"/>
                  </a:cubicBezTo>
                  <a:cubicBezTo>
                    <a:pt x="1779" y="3397"/>
                    <a:pt x="1911" y="3365"/>
                    <a:pt x="2031" y="3273"/>
                  </a:cubicBezTo>
                  <a:cubicBezTo>
                    <a:pt x="2645" y="2850"/>
                    <a:pt x="3491" y="2554"/>
                    <a:pt x="3892" y="2089"/>
                  </a:cubicBezTo>
                  <a:cubicBezTo>
                    <a:pt x="4358" y="1306"/>
                    <a:pt x="5881" y="1243"/>
                    <a:pt x="5606" y="164"/>
                  </a:cubicBezTo>
                  <a:cubicBezTo>
                    <a:pt x="5575" y="156"/>
                    <a:pt x="5540" y="153"/>
                    <a:pt x="5503" y="153"/>
                  </a:cubicBezTo>
                  <a:cubicBezTo>
                    <a:pt x="4820" y="153"/>
                    <a:pt x="3102" y="1370"/>
                    <a:pt x="2581" y="1771"/>
                  </a:cubicBezTo>
                  <a:cubicBezTo>
                    <a:pt x="2877" y="1179"/>
                    <a:pt x="3533" y="756"/>
                    <a:pt x="3491" y="58"/>
                  </a:cubicBezTo>
                  <a:cubicBezTo>
                    <a:pt x="3441" y="18"/>
                    <a:pt x="3384" y="0"/>
                    <a:pt x="3321"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5"/>
            <p:cNvSpPr/>
            <p:nvPr/>
          </p:nvSpPr>
          <p:spPr>
            <a:xfrm>
              <a:off x="-2475025" y="3887900"/>
              <a:ext cx="118975" cy="96950"/>
            </a:xfrm>
            <a:custGeom>
              <a:rect b="b" l="l" r="r" t="t"/>
              <a:pathLst>
                <a:path extrusionOk="0" h="3878" w="4759">
                  <a:moveTo>
                    <a:pt x="2337" y="1"/>
                  </a:moveTo>
                  <a:cubicBezTo>
                    <a:pt x="1329" y="1"/>
                    <a:pt x="678" y="1172"/>
                    <a:pt x="550" y="1995"/>
                  </a:cubicBezTo>
                  <a:cubicBezTo>
                    <a:pt x="0" y="3010"/>
                    <a:pt x="867" y="3751"/>
                    <a:pt x="1883" y="3878"/>
                  </a:cubicBezTo>
                  <a:cubicBezTo>
                    <a:pt x="2665" y="3095"/>
                    <a:pt x="4759" y="1953"/>
                    <a:pt x="3215" y="832"/>
                  </a:cubicBezTo>
                  <a:cubicBezTo>
                    <a:pt x="2898" y="621"/>
                    <a:pt x="2961" y="346"/>
                    <a:pt x="2834" y="92"/>
                  </a:cubicBezTo>
                  <a:cubicBezTo>
                    <a:pt x="2660" y="29"/>
                    <a:pt x="2494" y="1"/>
                    <a:pt x="2337"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5"/>
            <p:cNvSpPr/>
            <p:nvPr/>
          </p:nvSpPr>
          <p:spPr>
            <a:xfrm>
              <a:off x="-1207650" y="3814575"/>
              <a:ext cx="107350" cy="83025"/>
            </a:xfrm>
            <a:custGeom>
              <a:rect b="b" l="l" r="r" t="t"/>
              <a:pathLst>
                <a:path extrusionOk="0" h="3321" w="4294">
                  <a:moveTo>
                    <a:pt x="2433" y="1"/>
                  </a:moveTo>
                  <a:lnTo>
                    <a:pt x="1883" y="275"/>
                  </a:lnTo>
                  <a:cubicBezTo>
                    <a:pt x="1967" y="1227"/>
                    <a:pt x="1037" y="1523"/>
                    <a:pt x="423" y="2031"/>
                  </a:cubicBezTo>
                  <a:cubicBezTo>
                    <a:pt x="0" y="2771"/>
                    <a:pt x="297" y="3194"/>
                    <a:pt x="1333" y="3321"/>
                  </a:cubicBezTo>
                  <a:cubicBezTo>
                    <a:pt x="3025" y="2665"/>
                    <a:pt x="2623" y="1227"/>
                    <a:pt x="4252" y="1121"/>
                  </a:cubicBezTo>
                  <a:lnTo>
                    <a:pt x="4294" y="783"/>
                  </a:lnTo>
                  <a:cubicBezTo>
                    <a:pt x="3955" y="22"/>
                    <a:pt x="3131" y="106"/>
                    <a:pt x="2433"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5"/>
            <p:cNvSpPr/>
            <p:nvPr/>
          </p:nvSpPr>
          <p:spPr>
            <a:xfrm>
              <a:off x="-1657600" y="3775075"/>
              <a:ext cx="115300" cy="89075"/>
            </a:xfrm>
            <a:custGeom>
              <a:rect b="b" l="l" r="r" t="t"/>
              <a:pathLst>
                <a:path extrusionOk="0" h="3563" w="4612">
                  <a:moveTo>
                    <a:pt x="3414" y="0"/>
                  </a:moveTo>
                  <a:cubicBezTo>
                    <a:pt x="2993" y="0"/>
                    <a:pt x="3192" y="1023"/>
                    <a:pt x="1840" y="1707"/>
                  </a:cubicBezTo>
                  <a:cubicBezTo>
                    <a:pt x="1883" y="2807"/>
                    <a:pt x="719" y="2575"/>
                    <a:pt x="0" y="2934"/>
                  </a:cubicBezTo>
                  <a:cubicBezTo>
                    <a:pt x="104" y="3374"/>
                    <a:pt x="451" y="3562"/>
                    <a:pt x="899" y="3562"/>
                  </a:cubicBezTo>
                  <a:cubicBezTo>
                    <a:pt x="2278" y="3562"/>
                    <a:pt x="4612" y="1777"/>
                    <a:pt x="3701" y="100"/>
                  </a:cubicBezTo>
                  <a:cubicBezTo>
                    <a:pt x="3579" y="31"/>
                    <a:pt x="3487" y="0"/>
                    <a:pt x="3414"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5"/>
            <p:cNvSpPr/>
            <p:nvPr/>
          </p:nvSpPr>
          <p:spPr>
            <a:xfrm>
              <a:off x="-2430100" y="3892350"/>
              <a:ext cx="79875" cy="94825"/>
            </a:xfrm>
            <a:custGeom>
              <a:rect b="b" l="l" r="r" t="t"/>
              <a:pathLst>
                <a:path extrusionOk="0" h="3793" w="3195">
                  <a:moveTo>
                    <a:pt x="1251" y="0"/>
                  </a:moveTo>
                  <a:cubicBezTo>
                    <a:pt x="1175" y="0"/>
                    <a:pt x="1096" y="7"/>
                    <a:pt x="1016" y="20"/>
                  </a:cubicBezTo>
                  <a:cubicBezTo>
                    <a:pt x="720" y="316"/>
                    <a:pt x="382" y="548"/>
                    <a:pt x="1185" y="760"/>
                  </a:cubicBezTo>
                  <a:cubicBezTo>
                    <a:pt x="2475" y="1162"/>
                    <a:pt x="1376" y="2684"/>
                    <a:pt x="530" y="3002"/>
                  </a:cubicBezTo>
                  <a:cubicBezTo>
                    <a:pt x="212" y="3065"/>
                    <a:pt x="1" y="3382"/>
                    <a:pt x="86" y="3700"/>
                  </a:cubicBezTo>
                  <a:cubicBezTo>
                    <a:pt x="287" y="3764"/>
                    <a:pt x="455" y="3793"/>
                    <a:pt x="600" y="3793"/>
                  </a:cubicBezTo>
                  <a:cubicBezTo>
                    <a:pt x="1354" y="3793"/>
                    <a:pt x="1459" y="3019"/>
                    <a:pt x="2116" y="2558"/>
                  </a:cubicBezTo>
                  <a:cubicBezTo>
                    <a:pt x="3194" y="1779"/>
                    <a:pt x="2538" y="0"/>
                    <a:pt x="1251"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5"/>
            <p:cNvSpPr/>
            <p:nvPr/>
          </p:nvSpPr>
          <p:spPr>
            <a:xfrm>
              <a:off x="-858675" y="3784450"/>
              <a:ext cx="124800" cy="72900"/>
            </a:xfrm>
            <a:custGeom>
              <a:rect b="b" l="l" r="r" t="t"/>
              <a:pathLst>
                <a:path extrusionOk="0" h="2916" w="4992">
                  <a:moveTo>
                    <a:pt x="4991" y="85"/>
                  </a:moveTo>
                  <a:lnTo>
                    <a:pt x="4991" y="85"/>
                  </a:lnTo>
                  <a:cubicBezTo>
                    <a:pt x="4590" y="233"/>
                    <a:pt x="3638" y="0"/>
                    <a:pt x="3553" y="529"/>
                  </a:cubicBezTo>
                  <a:cubicBezTo>
                    <a:pt x="3744" y="1523"/>
                    <a:pt x="2242" y="1142"/>
                    <a:pt x="1925" y="1840"/>
                  </a:cubicBezTo>
                  <a:cubicBezTo>
                    <a:pt x="1784" y="2210"/>
                    <a:pt x="1565" y="2322"/>
                    <a:pt x="1324" y="2322"/>
                  </a:cubicBezTo>
                  <a:cubicBezTo>
                    <a:pt x="952" y="2322"/>
                    <a:pt x="529" y="2056"/>
                    <a:pt x="260" y="2056"/>
                  </a:cubicBezTo>
                  <a:cubicBezTo>
                    <a:pt x="125" y="2056"/>
                    <a:pt x="30" y="2124"/>
                    <a:pt x="0" y="2326"/>
                  </a:cubicBezTo>
                  <a:cubicBezTo>
                    <a:pt x="340" y="2745"/>
                    <a:pt x="752" y="2916"/>
                    <a:pt x="1193" y="2916"/>
                  </a:cubicBezTo>
                  <a:cubicBezTo>
                    <a:pt x="2648" y="2916"/>
                    <a:pt x="4423" y="1058"/>
                    <a:pt x="4991" y="85"/>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5"/>
            <p:cNvSpPr/>
            <p:nvPr/>
          </p:nvSpPr>
          <p:spPr>
            <a:xfrm>
              <a:off x="-1715775" y="4022375"/>
              <a:ext cx="82525" cy="97300"/>
            </a:xfrm>
            <a:custGeom>
              <a:rect b="b" l="l" r="r" t="t"/>
              <a:pathLst>
                <a:path extrusionOk="0" h="3892" w="3301">
                  <a:moveTo>
                    <a:pt x="2164" y="1"/>
                  </a:moveTo>
                  <a:cubicBezTo>
                    <a:pt x="2076" y="1"/>
                    <a:pt x="2004" y="47"/>
                    <a:pt x="1968" y="191"/>
                  </a:cubicBezTo>
                  <a:cubicBezTo>
                    <a:pt x="1714" y="381"/>
                    <a:pt x="1545" y="677"/>
                    <a:pt x="1545" y="994"/>
                  </a:cubicBezTo>
                  <a:cubicBezTo>
                    <a:pt x="1376" y="1925"/>
                    <a:pt x="1" y="2411"/>
                    <a:pt x="530" y="3469"/>
                  </a:cubicBezTo>
                  <a:cubicBezTo>
                    <a:pt x="675" y="3736"/>
                    <a:pt x="995" y="3891"/>
                    <a:pt x="1306" y="3891"/>
                  </a:cubicBezTo>
                  <a:cubicBezTo>
                    <a:pt x="1536" y="3891"/>
                    <a:pt x="1760" y="3806"/>
                    <a:pt x="1904" y="3617"/>
                  </a:cubicBezTo>
                  <a:cubicBezTo>
                    <a:pt x="2179" y="2432"/>
                    <a:pt x="3300" y="1502"/>
                    <a:pt x="3258" y="233"/>
                  </a:cubicBezTo>
                  <a:lnTo>
                    <a:pt x="2708" y="148"/>
                  </a:lnTo>
                  <a:cubicBezTo>
                    <a:pt x="2698" y="150"/>
                    <a:pt x="2687" y="151"/>
                    <a:pt x="2676" y="151"/>
                  </a:cubicBezTo>
                  <a:cubicBezTo>
                    <a:pt x="2534" y="151"/>
                    <a:pt x="2323" y="1"/>
                    <a:pt x="2164"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5"/>
            <p:cNvSpPr/>
            <p:nvPr/>
          </p:nvSpPr>
          <p:spPr>
            <a:xfrm>
              <a:off x="-1209225" y="4031875"/>
              <a:ext cx="103650" cy="71425"/>
            </a:xfrm>
            <a:custGeom>
              <a:rect b="b" l="l" r="r" t="t"/>
              <a:pathLst>
                <a:path extrusionOk="0" h="2857" w="4146">
                  <a:moveTo>
                    <a:pt x="3786" y="1"/>
                  </a:moveTo>
                  <a:cubicBezTo>
                    <a:pt x="3046" y="85"/>
                    <a:pt x="2305" y="64"/>
                    <a:pt x="1586" y="128"/>
                  </a:cubicBezTo>
                  <a:lnTo>
                    <a:pt x="1015" y="593"/>
                  </a:lnTo>
                  <a:cubicBezTo>
                    <a:pt x="931" y="678"/>
                    <a:pt x="888" y="762"/>
                    <a:pt x="867" y="889"/>
                  </a:cubicBezTo>
                  <a:cubicBezTo>
                    <a:pt x="867" y="1460"/>
                    <a:pt x="0" y="1756"/>
                    <a:pt x="254" y="2412"/>
                  </a:cubicBezTo>
                  <a:cubicBezTo>
                    <a:pt x="536" y="2704"/>
                    <a:pt x="899" y="2857"/>
                    <a:pt x="1245" y="2857"/>
                  </a:cubicBezTo>
                  <a:cubicBezTo>
                    <a:pt x="1652" y="2857"/>
                    <a:pt x="2036" y="2646"/>
                    <a:pt x="2242" y="2200"/>
                  </a:cubicBezTo>
                  <a:cubicBezTo>
                    <a:pt x="2305" y="2031"/>
                    <a:pt x="2263" y="1862"/>
                    <a:pt x="2157" y="1756"/>
                  </a:cubicBezTo>
                  <a:cubicBezTo>
                    <a:pt x="2106" y="1735"/>
                    <a:pt x="2059" y="1725"/>
                    <a:pt x="2015" y="1725"/>
                  </a:cubicBezTo>
                  <a:cubicBezTo>
                    <a:pt x="1762" y="1725"/>
                    <a:pt x="1611" y="2027"/>
                    <a:pt x="1362" y="2027"/>
                  </a:cubicBezTo>
                  <a:cubicBezTo>
                    <a:pt x="1314" y="2027"/>
                    <a:pt x="1262" y="2016"/>
                    <a:pt x="1206" y="1989"/>
                  </a:cubicBezTo>
                  <a:cubicBezTo>
                    <a:pt x="1461" y="1559"/>
                    <a:pt x="1576" y="1366"/>
                    <a:pt x="1705" y="1366"/>
                  </a:cubicBezTo>
                  <a:cubicBezTo>
                    <a:pt x="1811" y="1366"/>
                    <a:pt x="1926" y="1497"/>
                    <a:pt x="2136" y="1735"/>
                  </a:cubicBezTo>
                  <a:cubicBezTo>
                    <a:pt x="2338" y="1823"/>
                    <a:pt x="2499" y="1859"/>
                    <a:pt x="2631" y="1859"/>
                  </a:cubicBezTo>
                  <a:cubicBezTo>
                    <a:pt x="3230" y="1859"/>
                    <a:pt x="3210" y="1093"/>
                    <a:pt x="3574" y="868"/>
                  </a:cubicBezTo>
                  <a:lnTo>
                    <a:pt x="3574" y="868"/>
                  </a:lnTo>
                  <a:cubicBezTo>
                    <a:pt x="3426" y="1079"/>
                    <a:pt x="3320" y="1291"/>
                    <a:pt x="3765" y="1418"/>
                  </a:cubicBezTo>
                  <a:cubicBezTo>
                    <a:pt x="3765" y="953"/>
                    <a:pt x="4145" y="487"/>
                    <a:pt x="3786"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5"/>
            <p:cNvSpPr/>
            <p:nvPr/>
          </p:nvSpPr>
          <p:spPr>
            <a:xfrm>
              <a:off x="-2402600" y="4013900"/>
              <a:ext cx="103125" cy="108950"/>
            </a:xfrm>
            <a:custGeom>
              <a:rect b="b" l="l" r="r" t="t"/>
              <a:pathLst>
                <a:path extrusionOk="0" h="4358" w="4125">
                  <a:moveTo>
                    <a:pt x="3258" y="1"/>
                  </a:moveTo>
                  <a:cubicBezTo>
                    <a:pt x="1883" y="720"/>
                    <a:pt x="826" y="1925"/>
                    <a:pt x="276" y="3385"/>
                  </a:cubicBezTo>
                  <a:cubicBezTo>
                    <a:pt x="635" y="3638"/>
                    <a:pt x="1" y="4188"/>
                    <a:pt x="656" y="4358"/>
                  </a:cubicBezTo>
                  <a:cubicBezTo>
                    <a:pt x="720" y="4315"/>
                    <a:pt x="741" y="4231"/>
                    <a:pt x="656" y="4188"/>
                  </a:cubicBezTo>
                  <a:cubicBezTo>
                    <a:pt x="635" y="2285"/>
                    <a:pt x="4125" y="1206"/>
                    <a:pt x="3258"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5"/>
            <p:cNvSpPr/>
            <p:nvPr/>
          </p:nvSpPr>
          <p:spPr>
            <a:xfrm>
              <a:off x="-2066325" y="3800825"/>
              <a:ext cx="83575" cy="106975"/>
            </a:xfrm>
            <a:custGeom>
              <a:rect b="b" l="l" r="r" t="t"/>
              <a:pathLst>
                <a:path extrusionOk="0" h="4279" w="3343">
                  <a:moveTo>
                    <a:pt x="1333" y="1"/>
                  </a:moveTo>
                  <a:lnTo>
                    <a:pt x="1333" y="22"/>
                  </a:lnTo>
                  <a:cubicBezTo>
                    <a:pt x="678" y="1333"/>
                    <a:pt x="1" y="2856"/>
                    <a:pt x="995" y="4188"/>
                  </a:cubicBezTo>
                  <a:cubicBezTo>
                    <a:pt x="1021" y="4179"/>
                    <a:pt x="1044" y="4174"/>
                    <a:pt x="1064" y="4174"/>
                  </a:cubicBezTo>
                  <a:cubicBezTo>
                    <a:pt x="1093" y="4174"/>
                    <a:pt x="1118" y="4185"/>
                    <a:pt x="1143" y="4209"/>
                  </a:cubicBezTo>
                  <a:cubicBezTo>
                    <a:pt x="1255" y="4257"/>
                    <a:pt x="1355" y="4278"/>
                    <a:pt x="1445" y="4278"/>
                  </a:cubicBezTo>
                  <a:cubicBezTo>
                    <a:pt x="2033" y="4278"/>
                    <a:pt x="2193" y="3371"/>
                    <a:pt x="2560" y="3004"/>
                  </a:cubicBezTo>
                  <a:cubicBezTo>
                    <a:pt x="2814" y="2581"/>
                    <a:pt x="3342" y="2200"/>
                    <a:pt x="3152" y="1650"/>
                  </a:cubicBezTo>
                  <a:cubicBezTo>
                    <a:pt x="2964" y="1253"/>
                    <a:pt x="3272" y="339"/>
                    <a:pt x="2645" y="339"/>
                  </a:cubicBezTo>
                  <a:cubicBezTo>
                    <a:pt x="2638" y="339"/>
                    <a:pt x="2631" y="339"/>
                    <a:pt x="2623" y="339"/>
                  </a:cubicBezTo>
                  <a:cubicBezTo>
                    <a:pt x="1777" y="1016"/>
                    <a:pt x="2285" y="2116"/>
                    <a:pt x="1629" y="2940"/>
                  </a:cubicBezTo>
                  <a:cubicBezTo>
                    <a:pt x="678" y="2010"/>
                    <a:pt x="3258" y="318"/>
                    <a:pt x="1333"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5"/>
            <p:cNvSpPr/>
            <p:nvPr/>
          </p:nvSpPr>
          <p:spPr>
            <a:xfrm>
              <a:off x="-2386200" y="4013900"/>
              <a:ext cx="131150" cy="123250"/>
            </a:xfrm>
            <a:custGeom>
              <a:rect b="b" l="l" r="r" t="t"/>
              <a:pathLst>
                <a:path extrusionOk="0" h="4930" w="5246">
                  <a:moveTo>
                    <a:pt x="4273" y="1"/>
                  </a:moveTo>
                  <a:cubicBezTo>
                    <a:pt x="4251" y="974"/>
                    <a:pt x="3702" y="1672"/>
                    <a:pt x="2708" y="2116"/>
                  </a:cubicBezTo>
                  <a:cubicBezTo>
                    <a:pt x="2517" y="2200"/>
                    <a:pt x="2390" y="2306"/>
                    <a:pt x="2433" y="2475"/>
                  </a:cubicBezTo>
                  <a:cubicBezTo>
                    <a:pt x="2644" y="3448"/>
                    <a:pt x="1142" y="3533"/>
                    <a:pt x="1079" y="4400"/>
                  </a:cubicBezTo>
                  <a:cubicBezTo>
                    <a:pt x="1079" y="4474"/>
                    <a:pt x="957" y="4521"/>
                    <a:pt x="809" y="4521"/>
                  </a:cubicBezTo>
                  <a:cubicBezTo>
                    <a:pt x="661" y="4521"/>
                    <a:pt x="487" y="4474"/>
                    <a:pt x="381" y="4358"/>
                  </a:cubicBezTo>
                  <a:cubicBezTo>
                    <a:pt x="430" y="4210"/>
                    <a:pt x="343" y="4184"/>
                    <a:pt x="233" y="4184"/>
                  </a:cubicBezTo>
                  <a:cubicBezTo>
                    <a:pt x="173" y="4184"/>
                    <a:pt x="107" y="4191"/>
                    <a:pt x="51" y="4191"/>
                  </a:cubicBezTo>
                  <a:cubicBezTo>
                    <a:pt x="33" y="4191"/>
                    <a:pt x="16" y="4191"/>
                    <a:pt x="0" y="4188"/>
                  </a:cubicBezTo>
                  <a:lnTo>
                    <a:pt x="0" y="4358"/>
                  </a:lnTo>
                  <a:cubicBezTo>
                    <a:pt x="211" y="4625"/>
                    <a:pt x="478" y="4929"/>
                    <a:pt x="770" y="4929"/>
                  </a:cubicBezTo>
                  <a:cubicBezTo>
                    <a:pt x="918" y="4929"/>
                    <a:pt x="1071" y="4852"/>
                    <a:pt x="1227" y="4654"/>
                  </a:cubicBezTo>
                  <a:cubicBezTo>
                    <a:pt x="1713" y="4061"/>
                    <a:pt x="2433" y="3638"/>
                    <a:pt x="2771" y="2983"/>
                  </a:cubicBezTo>
                  <a:cubicBezTo>
                    <a:pt x="3157" y="2175"/>
                    <a:pt x="3471" y="1892"/>
                    <a:pt x="4244" y="1892"/>
                  </a:cubicBezTo>
                  <a:cubicBezTo>
                    <a:pt x="4402" y="1892"/>
                    <a:pt x="4579" y="1904"/>
                    <a:pt x="4780" y="1925"/>
                  </a:cubicBezTo>
                  <a:cubicBezTo>
                    <a:pt x="5245" y="1164"/>
                    <a:pt x="4865" y="551"/>
                    <a:pt x="4273"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5"/>
            <p:cNvSpPr/>
            <p:nvPr/>
          </p:nvSpPr>
          <p:spPr>
            <a:xfrm>
              <a:off x="-1054850" y="3608375"/>
              <a:ext cx="98375" cy="83775"/>
            </a:xfrm>
            <a:custGeom>
              <a:rect b="b" l="l" r="r" t="t"/>
              <a:pathLst>
                <a:path extrusionOk="0" h="3351" w="3935">
                  <a:moveTo>
                    <a:pt x="3286" y="0"/>
                  </a:moveTo>
                  <a:cubicBezTo>
                    <a:pt x="3065" y="0"/>
                    <a:pt x="2878" y="122"/>
                    <a:pt x="2814" y="360"/>
                  </a:cubicBezTo>
                  <a:cubicBezTo>
                    <a:pt x="2602" y="1121"/>
                    <a:pt x="1820" y="1460"/>
                    <a:pt x="1545" y="2115"/>
                  </a:cubicBezTo>
                  <a:cubicBezTo>
                    <a:pt x="1312" y="2284"/>
                    <a:pt x="1058" y="2454"/>
                    <a:pt x="804" y="2581"/>
                  </a:cubicBezTo>
                  <a:cubicBezTo>
                    <a:pt x="402" y="2729"/>
                    <a:pt x="1" y="2855"/>
                    <a:pt x="64" y="3342"/>
                  </a:cubicBezTo>
                  <a:cubicBezTo>
                    <a:pt x="126" y="3347"/>
                    <a:pt x="187" y="3350"/>
                    <a:pt x="248" y="3350"/>
                  </a:cubicBezTo>
                  <a:cubicBezTo>
                    <a:pt x="1839" y="3350"/>
                    <a:pt x="3181" y="1540"/>
                    <a:pt x="3934" y="339"/>
                  </a:cubicBezTo>
                  <a:cubicBezTo>
                    <a:pt x="3738" y="111"/>
                    <a:pt x="3496" y="0"/>
                    <a:pt x="3286"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5"/>
            <p:cNvSpPr/>
            <p:nvPr/>
          </p:nvSpPr>
          <p:spPr>
            <a:xfrm>
              <a:off x="-2025025" y="3796425"/>
              <a:ext cx="88800" cy="110275"/>
            </a:xfrm>
            <a:custGeom>
              <a:rect b="b" l="l" r="r" t="t"/>
              <a:pathLst>
                <a:path extrusionOk="0" h="4411" w="3552">
                  <a:moveTo>
                    <a:pt x="889" y="1"/>
                  </a:moveTo>
                  <a:cubicBezTo>
                    <a:pt x="649" y="1"/>
                    <a:pt x="619" y="221"/>
                    <a:pt x="1162" y="663"/>
                  </a:cubicBezTo>
                  <a:cubicBezTo>
                    <a:pt x="1373" y="832"/>
                    <a:pt x="1310" y="1001"/>
                    <a:pt x="1141" y="1150"/>
                  </a:cubicBezTo>
                  <a:cubicBezTo>
                    <a:pt x="992" y="1678"/>
                    <a:pt x="1881" y="2186"/>
                    <a:pt x="1141" y="2588"/>
                  </a:cubicBezTo>
                  <a:cubicBezTo>
                    <a:pt x="770" y="2670"/>
                    <a:pt x="1" y="4411"/>
                    <a:pt x="696" y="4411"/>
                  </a:cubicBezTo>
                  <a:cubicBezTo>
                    <a:pt x="716" y="4411"/>
                    <a:pt x="737" y="4409"/>
                    <a:pt x="760" y="4406"/>
                  </a:cubicBezTo>
                  <a:cubicBezTo>
                    <a:pt x="3552" y="1477"/>
                    <a:pt x="1512" y="1"/>
                    <a:pt x="889"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5"/>
            <p:cNvSpPr/>
            <p:nvPr/>
          </p:nvSpPr>
          <p:spPr>
            <a:xfrm>
              <a:off x="-2743625" y="4091025"/>
              <a:ext cx="81975" cy="78875"/>
            </a:xfrm>
            <a:custGeom>
              <a:rect b="b" l="l" r="r" t="t"/>
              <a:pathLst>
                <a:path extrusionOk="0" h="3155" w="3279">
                  <a:moveTo>
                    <a:pt x="2655" y="0"/>
                  </a:moveTo>
                  <a:cubicBezTo>
                    <a:pt x="2457" y="0"/>
                    <a:pt x="2305" y="192"/>
                    <a:pt x="1967" y="638"/>
                  </a:cubicBezTo>
                  <a:cubicBezTo>
                    <a:pt x="1269" y="1463"/>
                    <a:pt x="127" y="2034"/>
                    <a:pt x="0" y="3155"/>
                  </a:cubicBezTo>
                  <a:cubicBezTo>
                    <a:pt x="1756" y="2943"/>
                    <a:pt x="2411" y="2119"/>
                    <a:pt x="3279" y="300"/>
                  </a:cubicBezTo>
                  <a:cubicBezTo>
                    <a:pt x="2979" y="109"/>
                    <a:pt x="2804" y="0"/>
                    <a:pt x="2655"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5"/>
            <p:cNvSpPr/>
            <p:nvPr/>
          </p:nvSpPr>
          <p:spPr>
            <a:xfrm>
              <a:off x="-1964275" y="3977375"/>
              <a:ext cx="102600" cy="85350"/>
            </a:xfrm>
            <a:custGeom>
              <a:rect b="b" l="l" r="r" t="t"/>
              <a:pathLst>
                <a:path extrusionOk="0" h="3414" w="4104">
                  <a:moveTo>
                    <a:pt x="3439" y="0"/>
                  </a:moveTo>
                  <a:cubicBezTo>
                    <a:pt x="3010" y="0"/>
                    <a:pt x="3012" y="466"/>
                    <a:pt x="2814" y="700"/>
                  </a:cubicBezTo>
                  <a:cubicBezTo>
                    <a:pt x="2665" y="1145"/>
                    <a:pt x="1946" y="1335"/>
                    <a:pt x="1925" y="1758"/>
                  </a:cubicBezTo>
                  <a:cubicBezTo>
                    <a:pt x="1862" y="2836"/>
                    <a:pt x="635" y="2562"/>
                    <a:pt x="1" y="3090"/>
                  </a:cubicBezTo>
                  <a:cubicBezTo>
                    <a:pt x="278" y="3316"/>
                    <a:pt x="585" y="3413"/>
                    <a:pt x="902" y="3413"/>
                  </a:cubicBezTo>
                  <a:cubicBezTo>
                    <a:pt x="2401" y="3413"/>
                    <a:pt x="4103" y="1232"/>
                    <a:pt x="3702" y="45"/>
                  </a:cubicBezTo>
                  <a:cubicBezTo>
                    <a:pt x="3599" y="14"/>
                    <a:pt x="3513" y="0"/>
                    <a:pt x="3439"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5"/>
            <p:cNvSpPr/>
            <p:nvPr/>
          </p:nvSpPr>
          <p:spPr>
            <a:xfrm>
              <a:off x="-2311650" y="3692450"/>
              <a:ext cx="94325" cy="88925"/>
            </a:xfrm>
            <a:custGeom>
              <a:rect b="b" l="l" r="r" t="t"/>
              <a:pathLst>
                <a:path extrusionOk="0" h="3557" w="3773">
                  <a:moveTo>
                    <a:pt x="3321" y="0"/>
                  </a:moveTo>
                  <a:lnTo>
                    <a:pt x="3321" y="0"/>
                  </a:lnTo>
                  <a:cubicBezTo>
                    <a:pt x="1354" y="550"/>
                    <a:pt x="3109" y="2411"/>
                    <a:pt x="910" y="2749"/>
                  </a:cubicBezTo>
                  <a:cubicBezTo>
                    <a:pt x="635" y="2961"/>
                    <a:pt x="43" y="2686"/>
                    <a:pt x="0" y="3215"/>
                  </a:cubicBezTo>
                  <a:cubicBezTo>
                    <a:pt x="318" y="3453"/>
                    <a:pt x="646" y="3557"/>
                    <a:pt x="967" y="3557"/>
                  </a:cubicBezTo>
                  <a:cubicBezTo>
                    <a:pt x="2441" y="3557"/>
                    <a:pt x="3772" y="1372"/>
                    <a:pt x="3321"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5"/>
            <p:cNvSpPr/>
            <p:nvPr/>
          </p:nvSpPr>
          <p:spPr>
            <a:xfrm>
              <a:off x="-1678225" y="3763825"/>
              <a:ext cx="87800" cy="86200"/>
            </a:xfrm>
            <a:custGeom>
              <a:rect b="b" l="l" r="r" t="t"/>
              <a:pathLst>
                <a:path extrusionOk="0" h="3448" w="3512">
                  <a:moveTo>
                    <a:pt x="2538" y="0"/>
                  </a:moveTo>
                  <a:lnTo>
                    <a:pt x="2538" y="0"/>
                  </a:lnTo>
                  <a:cubicBezTo>
                    <a:pt x="2010" y="360"/>
                    <a:pt x="1777" y="1037"/>
                    <a:pt x="1016" y="1163"/>
                  </a:cubicBezTo>
                  <a:cubicBezTo>
                    <a:pt x="614" y="1375"/>
                    <a:pt x="550" y="1819"/>
                    <a:pt x="275" y="2136"/>
                  </a:cubicBezTo>
                  <a:cubicBezTo>
                    <a:pt x="0" y="2454"/>
                    <a:pt x="297" y="3448"/>
                    <a:pt x="783" y="3448"/>
                  </a:cubicBezTo>
                  <a:cubicBezTo>
                    <a:pt x="1756" y="3384"/>
                    <a:pt x="3088" y="3363"/>
                    <a:pt x="2708" y="2157"/>
                  </a:cubicBezTo>
                  <a:lnTo>
                    <a:pt x="2581" y="2115"/>
                  </a:lnTo>
                  <a:cubicBezTo>
                    <a:pt x="2242" y="2263"/>
                    <a:pt x="2306" y="2644"/>
                    <a:pt x="2010" y="2792"/>
                  </a:cubicBezTo>
                  <a:cubicBezTo>
                    <a:pt x="1919" y="2832"/>
                    <a:pt x="1780" y="2858"/>
                    <a:pt x="1669" y="2858"/>
                  </a:cubicBezTo>
                  <a:cubicBezTo>
                    <a:pt x="1547" y="2858"/>
                    <a:pt x="1458" y="2827"/>
                    <a:pt x="1502" y="2750"/>
                  </a:cubicBezTo>
                  <a:cubicBezTo>
                    <a:pt x="1735" y="2390"/>
                    <a:pt x="1291" y="1798"/>
                    <a:pt x="2010" y="1629"/>
                  </a:cubicBezTo>
                  <a:cubicBezTo>
                    <a:pt x="2581" y="1396"/>
                    <a:pt x="3511" y="296"/>
                    <a:pt x="2538"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5"/>
            <p:cNvSpPr/>
            <p:nvPr/>
          </p:nvSpPr>
          <p:spPr>
            <a:xfrm>
              <a:off x="-2786250" y="4057250"/>
              <a:ext cx="89275" cy="103275"/>
            </a:xfrm>
            <a:custGeom>
              <a:rect b="b" l="l" r="r" t="t"/>
              <a:pathLst>
                <a:path extrusionOk="0" h="4131" w="3571">
                  <a:moveTo>
                    <a:pt x="3320" y="1"/>
                  </a:moveTo>
                  <a:cubicBezTo>
                    <a:pt x="3281" y="1"/>
                    <a:pt x="3236" y="14"/>
                    <a:pt x="3186" y="43"/>
                  </a:cubicBezTo>
                  <a:cubicBezTo>
                    <a:pt x="1875" y="297"/>
                    <a:pt x="902" y="1799"/>
                    <a:pt x="500" y="2941"/>
                  </a:cubicBezTo>
                  <a:cubicBezTo>
                    <a:pt x="0" y="3367"/>
                    <a:pt x="808" y="4130"/>
                    <a:pt x="1326" y="4130"/>
                  </a:cubicBezTo>
                  <a:cubicBezTo>
                    <a:pt x="1553" y="4130"/>
                    <a:pt x="1725" y="3983"/>
                    <a:pt x="1705" y="3596"/>
                  </a:cubicBezTo>
                  <a:cubicBezTo>
                    <a:pt x="1748" y="3195"/>
                    <a:pt x="1134" y="2793"/>
                    <a:pt x="1473" y="2454"/>
                  </a:cubicBezTo>
                  <a:cubicBezTo>
                    <a:pt x="2107" y="1862"/>
                    <a:pt x="2424" y="1016"/>
                    <a:pt x="3334" y="614"/>
                  </a:cubicBezTo>
                  <a:cubicBezTo>
                    <a:pt x="3570" y="487"/>
                    <a:pt x="3557" y="1"/>
                    <a:pt x="3320"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5"/>
            <p:cNvSpPr/>
            <p:nvPr/>
          </p:nvSpPr>
          <p:spPr>
            <a:xfrm>
              <a:off x="-1699900" y="4050150"/>
              <a:ext cx="94675" cy="82875"/>
            </a:xfrm>
            <a:custGeom>
              <a:rect b="b" l="l" r="r" t="t"/>
              <a:pathLst>
                <a:path extrusionOk="0" h="3315" w="3787">
                  <a:moveTo>
                    <a:pt x="2841" y="0"/>
                  </a:moveTo>
                  <a:cubicBezTo>
                    <a:pt x="2127" y="0"/>
                    <a:pt x="1428" y="2279"/>
                    <a:pt x="952" y="2590"/>
                  </a:cubicBezTo>
                  <a:cubicBezTo>
                    <a:pt x="719" y="2759"/>
                    <a:pt x="0" y="2611"/>
                    <a:pt x="402" y="3225"/>
                  </a:cubicBezTo>
                  <a:cubicBezTo>
                    <a:pt x="528" y="3288"/>
                    <a:pt x="645" y="3315"/>
                    <a:pt x="756" y="3315"/>
                  </a:cubicBezTo>
                  <a:cubicBezTo>
                    <a:pt x="1391" y="3315"/>
                    <a:pt x="1814" y="2413"/>
                    <a:pt x="2390" y="2125"/>
                  </a:cubicBezTo>
                  <a:cubicBezTo>
                    <a:pt x="2919" y="1596"/>
                    <a:pt x="3786" y="1089"/>
                    <a:pt x="3173" y="179"/>
                  </a:cubicBezTo>
                  <a:cubicBezTo>
                    <a:pt x="3062" y="55"/>
                    <a:pt x="2952" y="0"/>
                    <a:pt x="2841"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5"/>
            <p:cNvSpPr/>
            <p:nvPr/>
          </p:nvSpPr>
          <p:spPr>
            <a:xfrm>
              <a:off x="-2789625" y="3788150"/>
              <a:ext cx="65050" cy="96625"/>
            </a:xfrm>
            <a:custGeom>
              <a:rect b="b" l="l" r="r" t="t"/>
              <a:pathLst>
                <a:path extrusionOk="0" h="3865" w="2602">
                  <a:moveTo>
                    <a:pt x="1840" y="0"/>
                  </a:moveTo>
                  <a:lnTo>
                    <a:pt x="1840" y="0"/>
                  </a:lnTo>
                  <a:cubicBezTo>
                    <a:pt x="1312" y="1481"/>
                    <a:pt x="1502" y="2813"/>
                    <a:pt x="0" y="3849"/>
                  </a:cubicBezTo>
                  <a:cubicBezTo>
                    <a:pt x="99" y="3859"/>
                    <a:pt x="189" y="3864"/>
                    <a:pt x="273" y="3864"/>
                  </a:cubicBezTo>
                  <a:cubicBezTo>
                    <a:pt x="1228" y="3864"/>
                    <a:pt x="1253" y="3226"/>
                    <a:pt x="1798" y="2623"/>
                  </a:cubicBezTo>
                  <a:cubicBezTo>
                    <a:pt x="2602" y="2073"/>
                    <a:pt x="2559" y="719"/>
                    <a:pt x="1840"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5"/>
            <p:cNvSpPr/>
            <p:nvPr/>
          </p:nvSpPr>
          <p:spPr>
            <a:xfrm>
              <a:off x="-1955800" y="3959800"/>
              <a:ext cx="84075" cy="62725"/>
            </a:xfrm>
            <a:custGeom>
              <a:rect b="b" l="l" r="r" t="t"/>
              <a:pathLst>
                <a:path extrusionOk="0" h="2509" w="3363">
                  <a:moveTo>
                    <a:pt x="2039" y="1"/>
                  </a:moveTo>
                  <a:cubicBezTo>
                    <a:pt x="1810" y="1"/>
                    <a:pt x="1590" y="17"/>
                    <a:pt x="1417" y="29"/>
                  </a:cubicBezTo>
                  <a:cubicBezTo>
                    <a:pt x="1840" y="1361"/>
                    <a:pt x="0" y="1425"/>
                    <a:pt x="402" y="2228"/>
                  </a:cubicBezTo>
                  <a:cubicBezTo>
                    <a:pt x="582" y="2430"/>
                    <a:pt x="773" y="2509"/>
                    <a:pt x="968" y="2509"/>
                  </a:cubicBezTo>
                  <a:cubicBezTo>
                    <a:pt x="1551" y="2509"/>
                    <a:pt x="2173" y="1800"/>
                    <a:pt x="2665" y="1530"/>
                  </a:cubicBezTo>
                  <a:cubicBezTo>
                    <a:pt x="2897" y="1277"/>
                    <a:pt x="2771" y="748"/>
                    <a:pt x="3363" y="748"/>
                  </a:cubicBezTo>
                  <a:cubicBezTo>
                    <a:pt x="3332" y="117"/>
                    <a:pt x="2652" y="1"/>
                    <a:pt x="2039"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5"/>
            <p:cNvSpPr/>
            <p:nvPr/>
          </p:nvSpPr>
          <p:spPr>
            <a:xfrm>
              <a:off x="-2043050" y="3795025"/>
              <a:ext cx="43900" cy="86200"/>
            </a:xfrm>
            <a:custGeom>
              <a:rect b="b" l="l" r="r" t="t"/>
              <a:pathLst>
                <a:path extrusionOk="0" h="3448" w="1756">
                  <a:moveTo>
                    <a:pt x="741" y="0"/>
                  </a:moveTo>
                  <a:cubicBezTo>
                    <a:pt x="587" y="0"/>
                    <a:pt x="455" y="42"/>
                    <a:pt x="402" y="233"/>
                  </a:cubicBezTo>
                  <a:cubicBezTo>
                    <a:pt x="1756" y="867"/>
                    <a:pt x="0" y="1840"/>
                    <a:pt x="212" y="2771"/>
                  </a:cubicBezTo>
                  <a:cubicBezTo>
                    <a:pt x="233" y="3045"/>
                    <a:pt x="64" y="3426"/>
                    <a:pt x="593" y="3447"/>
                  </a:cubicBezTo>
                  <a:cubicBezTo>
                    <a:pt x="1692" y="3405"/>
                    <a:pt x="1142" y="1375"/>
                    <a:pt x="1692" y="571"/>
                  </a:cubicBezTo>
                  <a:cubicBezTo>
                    <a:pt x="1354" y="486"/>
                    <a:pt x="1523" y="106"/>
                    <a:pt x="1206" y="21"/>
                  </a:cubicBezTo>
                  <a:cubicBezTo>
                    <a:pt x="1178" y="25"/>
                    <a:pt x="1149" y="27"/>
                    <a:pt x="1119" y="27"/>
                  </a:cubicBezTo>
                  <a:cubicBezTo>
                    <a:pt x="999" y="27"/>
                    <a:pt x="863" y="0"/>
                    <a:pt x="741"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5"/>
            <p:cNvSpPr/>
            <p:nvPr/>
          </p:nvSpPr>
          <p:spPr>
            <a:xfrm>
              <a:off x="-1207125" y="3842325"/>
              <a:ext cx="99900" cy="81125"/>
            </a:xfrm>
            <a:custGeom>
              <a:rect b="b" l="l" r="r" t="t"/>
              <a:pathLst>
                <a:path extrusionOk="0" h="3245" w="3996">
                  <a:moveTo>
                    <a:pt x="3626" y="1"/>
                  </a:moveTo>
                  <a:cubicBezTo>
                    <a:pt x="3227" y="1"/>
                    <a:pt x="2608" y="447"/>
                    <a:pt x="2813" y="857"/>
                  </a:cubicBezTo>
                  <a:cubicBezTo>
                    <a:pt x="2708" y="1788"/>
                    <a:pt x="614" y="2253"/>
                    <a:pt x="1" y="3057"/>
                  </a:cubicBezTo>
                  <a:cubicBezTo>
                    <a:pt x="184" y="3187"/>
                    <a:pt x="386" y="3245"/>
                    <a:pt x="600" y="3245"/>
                  </a:cubicBezTo>
                  <a:cubicBezTo>
                    <a:pt x="1841" y="3245"/>
                    <a:pt x="3462" y="1307"/>
                    <a:pt x="3913" y="477"/>
                  </a:cubicBezTo>
                  <a:cubicBezTo>
                    <a:pt x="3995" y="133"/>
                    <a:pt x="3843" y="1"/>
                    <a:pt x="3626"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5"/>
            <p:cNvSpPr/>
            <p:nvPr/>
          </p:nvSpPr>
          <p:spPr>
            <a:xfrm>
              <a:off x="-1440825" y="3903950"/>
              <a:ext cx="90450" cy="87775"/>
            </a:xfrm>
            <a:custGeom>
              <a:rect b="b" l="l" r="r" t="t"/>
              <a:pathLst>
                <a:path extrusionOk="0" h="3511" w="3618">
                  <a:moveTo>
                    <a:pt x="3045" y="1"/>
                  </a:moveTo>
                  <a:cubicBezTo>
                    <a:pt x="2929" y="1"/>
                    <a:pt x="2820" y="50"/>
                    <a:pt x="2750" y="169"/>
                  </a:cubicBezTo>
                  <a:cubicBezTo>
                    <a:pt x="2390" y="740"/>
                    <a:pt x="3152" y="1607"/>
                    <a:pt x="2221" y="1755"/>
                  </a:cubicBezTo>
                  <a:cubicBezTo>
                    <a:pt x="1735" y="2178"/>
                    <a:pt x="1" y="2728"/>
                    <a:pt x="1016" y="3511"/>
                  </a:cubicBezTo>
                  <a:cubicBezTo>
                    <a:pt x="1798" y="2876"/>
                    <a:pt x="3575" y="2601"/>
                    <a:pt x="3427" y="1396"/>
                  </a:cubicBezTo>
                  <a:cubicBezTo>
                    <a:pt x="3617" y="1078"/>
                    <a:pt x="3427" y="740"/>
                    <a:pt x="3554" y="444"/>
                  </a:cubicBezTo>
                  <a:cubicBezTo>
                    <a:pt x="3540" y="203"/>
                    <a:pt x="3279" y="1"/>
                    <a:pt x="3045"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5"/>
            <p:cNvSpPr/>
            <p:nvPr/>
          </p:nvSpPr>
          <p:spPr>
            <a:xfrm>
              <a:off x="-2317450" y="3668875"/>
              <a:ext cx="96225" cy="98400"/>
            </a:xfrm>
            <a:custGeom>
              <a:rect b="b" l="l" r="r" t="t"/>
              <a:pathLst>
                <a:path extrusionOk="0" h="3936" w="3849">
                  <a:moveTo>
                    <a:pt x="1791" y="0"/>
                  </a:moveTo>
                  <a:cubicBezTo>
                    <a:pt x="1353" y="0"/>
                    <a:pt x="906" y="63"/>
                    <a:pt x="825" y="457"/>
                  </a:cubicBezTo>
                  <a:cubicBezTo>
                    <a:pt x="1163" y="1091"/>
                    <a:pt x="359" y="1683"/>
                    <a:pt x="867" y="2275"/>
                  </a:cubicBezTo>
                  <a:cubicBezTo>
                    <a:pt x="874" y="2276"/>
                    <a:pt x="881" y="2276"/>
                    <a:pt x="888" y="2276"/>
                  </a:cubicBezTo>
                  <a:cubicBezTo>
                    <a:pt x="1665" y="2276"/>
                    <a:pt x="1339" y="1130"/>
                    <a:pt x="2051" y="795"/>
                  </a:cubicBezTo>
                  <a:lnTo>
                    <a:pt x="2051" y="795"/>
                  </a:lnTo>
                  <a:cubicBezTo>
                    <a:pt x="2013" y="1637"/>
                    <a:pt x="1854" y="3241"/>
                    <a:pt x="805" y="3241"/>
                  </a:cubicBezTo>
                  <a:cubicBezTo>
                    <a:pt x="695" y="3241"/>
                    <a:pt x="575" y="3223"/>
                    <a:pt x="444" y="3185"/>
                  </a:cubicBezTo>
                  <a:lnTo>
                    <a:pt x="444" y="3185"/>
                  </a:lnTo>
                  <a:cubicBezTo>
                    <a:pt x="1" y="3642"/>
                    <a:pt x="446" y="3936"/>
                    <a:pt x="907" y="3936"/>
                  </a:cubicBezTo>
                  <a:cubicBezTo>
                    <a:pt x="1151" y="3936"/>
                    <a:pt x="1398" y="3854"/>
                    <a:pt x="1523" y="3671"/>
                  </a:cubicBezTo>
                  <a:cubicBezTo>
                    <a:pt x="2009" y="3523"/>
                    <a:pt x="2284" y="3121"/>
                    <a:pt x="2643" y="2868"/>
                  </a:cubicBezTo>
                  <a:lnTo>
                    <a:pt x="2643" y="2550"/>
                  </a:lnTo>
                  <a:cubicBezTo>
                    <a:pt x="1671" y="1958"/>
                    <a:pt x="3849" y="1556"/>
                    <a:pt x="2453" y="12"/>
                  </a:cubicBezTo>
                  <a:lnTo>
                    <a:pt x="2453" y="12"/>
                  </a:lnTo>
                  <a:cubicBezTo>
                    <a:pt x="2425" y="14"/>
                    <a:pt x="2395" y="14"/>
                    <a:pt x="2363" y="14"/>
                  </a:cubicBezTo>
                  <a:cubicBezTo>
                    <a:pt x="2200" y="14"/>
                    <a:pt x="1997" y="0"/>
                    <a:pt x="1791"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5"/>
            <p:cNvSpPr/>
            <p:nvPr/>
          </p:nvSpPr>
          <p:spPr>
            <a:xfrm>
              <a:off x="-2754200" y="4058850"/>
              <a:ext cx="89900" cy="74375"/>
            </a:xfrm>
            <a:custGeom>
              <a:rect b="b" l="l" r="r" t="t"/>
              <a:pathLst>
                <a:path extrusionOk="0" h="2975" w="3596">
                  <a:moveTo>
                    <a:pt x="2052" y="0"/>
                  </a:moveTo>
                  <a:lnTo>
                    <a:pt x="2052" y="0"/>
                  </a:lnTo>
                  <a:cubicBezTo>
                    <a:pt x="2094" y="170"/>
                    <a:pt x="2115" y="339"/>
                    <a:pt x="1904" y="445"/>
                  </a:cubicBezTo>
                  <a:cubicBezTo>
                    <a:pt x="1333" y="762"/>
                    <a:pt x="0" y="2496"/>
                    <a:pt x="698" y="2919"/>
                  </a:cubicBezTo>
                  <a:cubicBezTo>
                    <a:pt x="785" y="2957"/>
                    <a:pt x="864" y="2974"/>
                    <a:pt x="936" y="2974"/>
                  </a:cubicBezTo>
                  <a:cubicBezTo>
                    <a:pt x="1184" y="2974"/>
                    <a:pt x="1360" y="2782"/>
                    <a:pt x="1523" y="2602"/>
                  </a:cubicBezTo>
                  <a:cubicBezTo>
                    <a:pt x="1988" y="1671"/>
                    <a:pt x="2919" y="1164"/>
                    <a:pt x="3596" y="445"/>
                  </a:cubicBezTo>
                  <a:cubicBezTo>
                    <a:pt x="3543" y="127"/>
                    <a:pt x="3268" y="80"/>
                    <a:pt x="2951" y="80"/>
                  </a:cubicBezTo>
                  <a:cubicBezTo>
                    <a:pt x="2815" y="80"/>
                    <a:pt x="2671" y="89"/>
                    <a:pt x="2534" y="89"/>
                  </a:cubicBezTo>
                  <a:cubicBezTo>
                    <a:pt x="2351" y="89"/>
                    <a:pt x="2179" y="73"/>
                    <a:pt x="2052"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5"/>
            <p:cNvSpPr/>
            <p:nvPr/>
          </p:nvSpPr>
          <p:spPr>
            <a:xfrm>
              <a:off x="-1445700" y="3896300"/>
              <a:ext cx="88975" cy="104875"/>
            </a:xfrm>
            <a:custGeom>
              <a:rect b="b" l="l" r="r" t="t"/>
              <a:pathLst>
                <a:path extrusionOk="0" h="4195" w="3559">
                  <a:moveTo>
                    <a:pt x="2453" y="1"/>
                  </a:moveTo>
                  <a:cubicBezTo>
                    <a:pt x="2421" y="1"/>
                    <a:pt x="2387" y="4"/>
                    <a:pt x="2353" y="10"/>
                  </a:cubicBezTo>
                  <a:cubicBezTo>
                    <a:pt x="2036" y="263"/>
                    <a:pt x="1697" y="454"/>
                    <a:pt x="1316" y="581"/>
                  </a:cubicBezTo>
                  <a:cubicBezTo>
                    <a:pt x="1278" y="1166"/>
                    <a:pt x="1545" y="1268"/>
                    <a:pt x="1822" y="1268"/>
                  </a:cubicBezTo>
                  <a:cubicBezTo>
                    <a:pt x="1970" y="1268"/>
                    <a:pt x="2120" y="1239"/>
                    <a:pt x="2229" y="1239"/>
                  </a:cubicBezTo>
                  <a:cubicBezTo>
                    <a:pt x="2366" y="1239"/>
                    <a:pt x="2436" y="1285"/>
                    <a:pt x="2353" y="1490"/>
                  </a:cubicBezTo>
                  <a:cubicBezTo>
                    <a:pt x="1972" y="2273"/>
                    <a:pt x="724" y="2357"/>
                    <a:pt x="534" y="3288"/>
                  </a:cubicBezTo>
                  <a:cubicBezTo>
                    <a:pt x="1" y="3751"/>
                    <a:pt x="212" y="4195"/>
                    <a:pt x="588" y="4195"/>
                  </a:cubicBezTo>
                  <a:cubicBezTo>
                    <a:pt x="778" y="4195"/>
                    <a:pt x="1011" y="4080"/>
                    <a:pt x="1211" y="3795"/>
                  </a:cubicBezTo>
                  <a:cubicBezTo>
                    <a:pt x="640" y="2865"/>
                    <a:pt x="2120" y="2759"/>
                    <a:pt x="2501" y="2167"/>
                  </a:cubicBezTo>
                  <a:cubicBezTo>
                    <a:pt x="3558" y="1977"/>
                    <a:pt x="2459" y="771"/>
                    <a:pt x="3241" y="285"/>
                  </a:cubicBezTo>
                  <a:cubicBezTo>
                    <a:pt x="2954" y="246"/>
                    <a:pt x="2754" y="1"/>
                    <a:pt x="2453"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5"/>
            <p:cNvSpPr/>
            <p:nvPr/>
          </p:nvSpPr>
          <p:spPr>
            <a:xfrm>
              <a:off x="-2068950" y="3801350"/>
              <a:ext cx="38075" cy="101025"/>
            </a:xfrm>
            <a:custGeom>
              <a:rect b="b" l="l" r="r" t="t"/>
              <a:pathLst>
                <a:path extrusionOk="0" h="4041" w="1523">
                  <a:moveTo>
                    <a:pt x="1438" y="1"/>
                  </a:moveTo>
                  <a:cubicBezTo>
                    <a:pt x="317" y="466"/>
                    <a:pt x="571" y="1629"/>
                    <a:pt x="148" y="2496"/>
                  </a:cubicBezTo>
                  <a:cubicBezTo>
                    <a:pt x="381" y="3025"/>
                    <a:pt x="0" y="3829"/>
                    <a:pt x="1015" y="4040"/>
                  </a:cubicBezTo>
                  <a:cubicBezTo>
                    <a:pt x="1332" y="3998"/>
                    <a:pt x="1311" y="3892"/>
                    <a:pt x="1184" y="3660"/>
                  </a:cubicBezTo>
                  <a:cubicBezTo>
                    <a:pt x="190" y="2412"/>
                    <a:pt x="1523" y="1270"/>
                    <a:pt x="1438"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5"/>
            <p:cNvSpPr/>
            <p:nvPr/>
          </p:nvSpPr>
          <p:spPr>
            <a:xfrm>
              <a:off x="-1966375" y="3961950"/>
              <a:ext cx="61350" cy="83775"/>
            </a:xfrm>
            <a:custGeom>
              <a:rect b="b" l="l" r="r" t="t"/>
              <a:pathLst>
                <a:path extrusionOk="0" h="3351" w="2454">
                  <a:moveTo>
                    <a:pt x="1687" y="0"/>
                  </a:moveTo>
                  <a:cubicBezTo>
                    <a:pt x="1476" y="0"/>
                    <a:pt x="1240" y="400"/>
                    <a:pt x="1036" y="493"/>
                  </a:cubicBezTo>
                  <a:cubicBezTo>
                    <a:pt x="1142" y="1064"/>
                    <a:pt x="656" y="1381"/>
                    <a:pt x="317" y="1762"/>
                  </a:cubicBezTo>
                  <a:cubicBezTo>
                    <a:pt x="0" y="2290"/>
                    <a:pt x="402" y="2734"/>
                    <a:pt x="571" y="3179"/>
                  </a:cubicBezTo>
                  <a:cubicBezTo>
                    <a:pt x="615" y="3310"/>
                    <a:pt x="743" y="3351"/>
                    <a:pt x="892" y="3351"/>
                  </a:cubicBezTo>
                  <a:cubicBezTo>
                    <a:pt x="1032" y="3351"/>
                    <a:pt x="1189" y="3315"/>
                    <a:pt x="1311" y="3284"/>
                  </a:cubicBezTo>
                  <a:cubicBezTo>
                    <a:pt x="1967" y="3136"/>
                    <a:pt x="1565" y="2586"/>
                    <a:pt x="1777" y="2269"/>
                  </a:cubicBezTo>
                  <a:lnTo>
                    <a:pt x="1777" y="2269"/>
                  </a:lnTo>
                  <a:cubicBezTo>
                    <a:pt x="1701" y="2283"/>
                    <a:pt x="1629" y="2289"/>
                    <a:pt x="1560" y="2289"/>
                  </a:cubicBezTo>
                  <a:cubicBezTo>
                    <a:pt x="901" y="2289"/>
                    <a:pt x="610" y="1691"/>
                    <a:pt x="1396" y="1423"/>
                  </a:cubicBezTo>
                  <a:cubicBezTo>
                    <a:pt x="2453" y="1127"/>
                    <a:pt x="2136" y="598"/>
                    <a:pt x="1777" y="27"/>
                  </a:cubicBezTo>
                  <a:cubicBezTo>
                    <a:pt x="1747" y="9"/>
                    <a:pt x="1717" y="0"/>
                    <a:pt x="1687"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5"/>
            <p:cNvSpPr/>
            <p:nvPr/>
          </p:nvSpPr>
          <p:spPr>
            <a:xfrm>
              <a:off x="-2808675" y="3778450"/>
              <a:ext cx="49750" cy="85475"/>
            </a:xfrm>
            <a:custGeom>
              <a:rect b="b" l="l" r="r" t="t"/>
              <a:pathLst>
                <a:path extrusionOk="0" h="3419" w="1990">
                  <a:moveTo>
                    <a:pt x="1208" y="0"/>
                  </a:moveTo>
                  <a:cubicBezTo>
                    <a:pt x="771" y="0"/>
                    <a:pt x="203" y="848"/>
                    <a:pt x="170" y="1213"/>
                  </a:cubicBezTo>
                  <a:cubicBezTo>
                    <a:pt x="149" y="1572"/>
                    <a:pt x="86" y="1932"/>
                    <a:pt x="276" y="2270"/>
                  </a:cubicBezTo>
                  <a:cubicBezTo>
                    <a:pt x="377" y="2317"/>
                    <a:pt x="456" y="2337"/>
                    <a:pt x="519" y="2337"/>
                  </a:cubicBezTo>
                  <a:cubicBezTo>
                    <a:pt x="852" y="2337"/>
                    <a:pt x="738" y="1784"/>
                    <a:pt x="1058" y="1784"/>
                  </a:cubicBezTo>
                  <a:cubicBezTo>
                    <a:pt x="1376" y="3412"/>
                    <a:pt x="191" y="2440"/>
                    <a:pt x="1" y="3137"/>
                  </a:cubicBezTo>
                  <a:cubicBezTo>
                    <a:pt x="170" y="3351"/>
                    <a:pt x="359" y="3419"/>
                    <a:pt x="551" y="3419"/>
                  </a:cubicBezTo>
                  <a:cubicBezTo>
                    <a:pt x="816" y="3419"/>
                    <a:pt x="1089" y="3292"/>
                    <a:pt x="1333" y="3243"/>
                  </a:cubicBezTo>
                  <a:cubicBezTo>
                    <a:pt x="1989" y="3095"/>
                    <a:pt x="1672" y="1551"/>
                    <a:pt x="1460" y="1086"/>
                  </a:cubicBezTo>
                  <a:cubicBezTo>
                    <a:pt x="1249" y="832"/>
                    <a:pt x="1270" y="452"/>
                    <a:pt x="1524" y="219"/>
                  </a:cubicBezTo>
                  <a:cubicBezTo>
                    <a:pt x="1437" y="64"/>
                    <a:pt x="1327" y="0"/>
                    <a:pt x="1208"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5"/>
            <p:cNvSpPr/>
            <p:nvPr/>
          </p:nvSpPr>
          <p:spPr>
            <a:xfrm>
              <a:off x="-1088675" y="3593575"/>
              <a:ext cx="68750" cy="87825"/>
            </a:xfrm>
            <a:custGeom>
              <a:rect b="b" l="l" r="r" t="t"/>
              <a:pathLst>
                <a:path extrusionOk="0" h="3513" w="2750">
                  <a:moveTo>
                    <a:pt x="2580" y="0"/>
                  </a:moveTo>
                  <a:lnTo>
                    <a:pt x="2580" y="0"/>
                  </a:lnTo>
                  <a:cubicBezTo>
                    <a:pt x="1544" y="64"/>
                    <a:pt x="635" y="1481"/>
                    <a:pt x="317" y="2369"/>
                  </a:cubicBezTo>
                  <a:cubicBezTo>
                    <a:pt x="0" y="2813"/>
                    <a:pt x="317" y="3194"/>
                    <a:pt x="677" y="3490"/>
                  </a:cubicBezTo>
                  <a:cubicBezTo>
                    <a:pt x="793" y="3505"/>
                    <a:pt x="890" y="3512"/>
                    <a:pt x="969" y="3512"/>
                  </a:cubicBezTo>
                  <a:cubicBezTo>
                    <a:pt x="1875" y="3512"/>
                    <a:pt x="589" y="2577"/>
                    <a:pt x="1036" y="2052"/>
                  </a:cubicBezTo>
                  <a:cubicBezTo>
                    <a:pt x="1269" y="1819"/>
                    <a:pt x="1354" y="1502"/>
                    <a:pt x="1607" y="1248"/>
                  </a:cubicBezTo>
                  <a:cubicBezTo>
                    <a:pt x="2750" y="1100"/>
                    <a:pt x="2305" y="825"/>
                    <a:pt x="2580"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5"/>
            <p:cNvSpPr/>
            <p:nvPr/>
          </p:nvSpPr>
          <p:spPr>
            <a:xfrm>
              <a:off x="-1974075" y="3998050"/>
              <a:ext cx="84900" cy="53525"/>
            </a:xfrm>
            <a:custGeom>
              <a:rect b="b" l="l" r="r" t="t"/>
              <a:pathLst>
                <a:path extrusionOk="0" h="2141" w="3396">
                  <a:moveTo>
                    <a:pt x="3396" y="0"/>
                  </a:moveTo>
                  <a:cubicBezTo>
                    <a:pt x="2846" y="64"/>
                    <a:pt x="2381" y="360"/>
                    <a:pt x="2085" y="804"/>
                  </a:cubicBezTo>
                  <a:cubicBezTo>
                    <a:pt x="2063" y="1058"/>
                    <a:pt x="1408" y="1100"/>
                    <a:pt x="1810" y="1502"/>
                  </a:cubicBezTo>
                  <a:cubicBezTo>
                    <a:pt x="1915" y="1629"/>
                    <a:pt x="1810" y="1756"/>
                    <a:pt x="1598" y="1777"/>
                  </a:cubicBezTo>
                  <a:cubicBezTo>
                    <a:pt x="1545" y="1777"/>
                    <a:pt x="1481" y="1778"/>
                    <a:pt x="1413" y="1778"/>
                  </a:cubicBezTo>
                  <a:cubicBezTo>
                    <a:pt x="1212" y="1778"/>
                    <a:pt x="990" y="1766"/>
                    <a:pt x="1006" y="1671"/>
                  </a:cubicBezTo>
                  <a:cubicBezTo>
                    <a:pt x="1091" y="1164"/>
                    <a:pt x="308" y="677"/>
                    <a:pt x="985" y="170"/>
                  </a:cubicBezTo>
                  <a:cubicBezTo>
                    <a:pt x="874" y="59"/>
                    <a:pt x="742" y="11"/>
                    <a:pt x="612" y="11"/>
                  </a:cubicBezTo>
                  <a:cubicBezTo>
                    <a:pt x="298" y="11"/>
                    <a:pt x="0" y="296"/>
                    <a:pt x="75" y="656"/>
                  </a:cubicBezTo>
                  <a:cubicBezTo>
                    <a:pt x="33" y="1015"/>
                    <a:pt x="329" y="1290"/>
                    <a:pt x="350" y="1650"/>
                  </a:cubicBezTo>
                  <a:cubicBezTo>
                    <a:pt x="366" y="1986"/>
                    <a:pt x="552" y="2141"/>
                    <a:pt x="844" y="2141"/>
                  </a:cubicBezTo>
                  <a:cubicBezTo>
                    <a:pt x="937" y="2141"/>
                    <a:pt x="1041" y="2125"/>
                    <a:pt x="1154" y="2094"/>
                  </a:cubicBezTo>
                  <a:cubicBezTo>
                    <a:pt x="1767" y="1904"/>
                    <a:pt x="2677" y="1967"/>
                    <a:pt x="2465" y="1015"/>
                  </a:cubicBezTo>
                  <a:cubicBezTo>
                    <a:pt x="2634" y="656"/>
                    <a:pt x="3311" y="444"/>
                    <a:pt x="3396"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5"/>
            <p:cNvSpPr/>
            <p:nvPr/>
          </p:nvSpPr>
          <p:spPr>
            <a:xfrm>
              <a:off x="-1722100" y="4027125"/>
              <a:ext cx="55525" cy="61375"/>
            </a:xfrm>
            <a:custGeom>
              <a:rect b="b" l="l" r="r" t="t"/>
              <a:pathLst>
                <a:path extrusionOk="0" h="2455" w="2221">
                  <a:moveTo>
                    <a:pt x="2221" y="1"/>
                  </a:moveTo>
                  <a:lnTo>
                    <a:pt x="2221" y="1"/>
                  </a:lnTo>
                  <a:cubicBezTo>
                    <a:pt x="804" y="318"/>
                    <a:pt x="360" y="1333"/>
                    <a:pt x="0" y="2390"/>
                  </a:cubicBezTo>
                  <a:cubicBezTo>
                    <a:pt x="108" y="2433"/>
                    <a:pt x="218" y="2455"/>
                    <a:pt x="327" y="2455"/>
                  </a:cubicBezTo>
                  <a:cubicBezTo>
                    <a:pt x="537" y="2455"/>
                    <a:pt x="742" y="2375"/>
                    <a:pt x="909" y="2221"/>
                  </a:cubicBezTo>
                  <a:cubicBezTo>
                    <a:pt x="1375" y="1862"/>
                    <a:pt x="1417" y="1227"/>
                    <a:pt x="2030" y="931"/>
                  </a:cubicBezTo>
                  <a:lnTo>
                    <a:pt x="2221" y="1"/>
                  </a:ln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5"/>
            <p:cNvSpPr/>
            <p:nvPr/>
          </p:nvSpPr>
          <p:spPr>
            <a:xfrm>
              <a:off x="-1677700" y="4028175"/>
              <a:ext cx="57125" cy="83050"/>
            </a:xfrm>
            <a:custGeom>
              <a:rect b="b" l="l" r="r" t="t"/>
              <a:pathLst>
                <a:path extrusionOk="0" h="3322" w="2285">
                  <a:moveTo>
                    <a:pt x="1735" y="1"/>
                  </a:moveTo>
                  <a:cubicBezTo>
                    <a:pt x="1396" y="149"/>
                    <a:pt x="677" y="128"/>
                    <a:pt x="1375" y="699"/>
                  </a:cubicBezTo>
                  <a:cubicBezTo>
                    <a:pt x="1841" y="1079"/>
                    <a:pt x="1" y="2327"/>
                    <a:pt x="254" y="3321"/>
                  </a:cubicBezTo>
                  <a:cubicBezTo>
                    <a:pt x="424" y="3300"/>
                    <a:pt x="614" y="3258"/>
                    <a:pt x="614" y="3131"/>
                  </a:cubicBezTo>
                  <a:cubicBezTo>
                    <a:pt x="572" y="2306"/>
                    <a:pt x="1545" y="1904"/>
                    <a:pt x="1714" y="1185"/>
                  </a:cubicBezTo>
                  <a:cubicBezTo>
                    <a:pt x="1746" y="1012"/>
                    <a:pt x="1834" y="955"/>
                    <a:pt x="1943" y="955"/>
                  </a:cubicBezTo>
                  <a:cubicBezTo>
                    <a:pt x="2048" y="955"/>
                    <a:pt x="2171" y="1007"/>
                    <a:pt x="2285" y="1058"/>
                  </a:cubicBezTo>
                  <a:cubicBezTo>
                    <a:pt x="2285" y="656"/>
                    <a:pt x="2242" y="233"/>
                    <a:pt x="1735"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5"/>
            <p:cNvSpPr/>
            <p:nvPr/>
          </p:nvSpPr>
          <p:spPr>
            <a:xfrm>
              <a:off x="-853400" y="3754725"/>
              <a:ext cx="70850" cy="55975"/>
            </a:xfrm>
            <a:custGeom>
              <a:rect b="b" l="l" r="r" t="t"/>
              <a:pathLst>
                <a:path extrusionOk="0" h="2239" w="2834">
                  <a:moveTo>
                    <a:pt x="2658" y="0"/>
                  </a:moveTo>
                  <a:cubicBezTo>
                    <a:pt x="2102" y="0"/>
                    <a:pt x="70" y="1639"/>
                    <a:pt x="1" y="1950"/>
                  </a:cubicBezTo>
                  <a:cubicBezTo>
                    <a:pt x="37" y="2133"/>
                    <a:pt x="200" y="2239"/>
                    <a:pt x="364" y="2239"/>
                  </a:cubicBezTo>
                  <a:cubicBezTo>
                    <a:pt x="485" y="2239"/>
                    <a:pt x="606" y="2182"/>
                    <a:pt x="677" y="2056"/>
                  </a:cubicBezTo>
                  <a:cubicBezTo>
                    <a:pt x="1248" y="1337"/>
                    <a:pt x="2285" y="1062"/>
                    <a:pt x="2771" y="280"/>
                  </a:cubicBezTo>
                  <a:cubicBezTo>
                    <a:pt x="2833" y="82"/>
                    <a:pt x="2783" y="0"/>
                    <a:pt x="2658"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5"/>
            <p:cNvSpPr/>
            <p:nvPr/>
          </p:nvSpPr>
          <p:spPr>
            <a:xfrm>
              <a:off x="-2343900" y="3700375"/>
              <a:ext cx="64525" cy="72450"/>
            </a:xfrm>
            <a:custGeom>
              <a:rect b="b" l="l" r="r" t="t"/>
              <a:pathLst>
                <a:path extrusionOk="0" h="2898" w="2581">
                  <a:moveTo>
                    <a:pt x="1333" y="0"/>
                  </a:moveTo>
                  <a:cubicBezTo>
                    <a:pt x="889" y="825"/>
                    <a:pt x="0" y="2454"/>
                    <a:pt x="1290" y="2898"/>
                  </a:cubicBezTo>
                  <a:cubicBezTo>
                    <a:pt x="1409" y="2752"/>
                    <a:pt x="1582" y="2736"/>
                    <a:pt x="1764" y="2736"/>
                  </a:cubicBezTo>
                  <a:cubicBezTo>
                    <a:pt x="1815" y="2736"/>
                    <a:pt x="1868" y="2737"/>
                    <a:pt x="1919" y="2737"/>
                  </a:cubicBezTo>
                  <a:cubicBezTo>
                    <a:pt x="2107" y="2737"/>
                    <a:pt x="2289" y="2720"/>
                    <a:pt x="2411" y="2559"/>
                  </a:cubicBezTo>
                  <a:cubicBezTo>
                    <a:pt x="2389" y="2558"/>
                    <a:pt x="2366" y="2557"/>
                    <a:pt x="2343" y="2557"/>
                  </a:cubicBezTo>
                  <a:cubicBezTo>
                    <a:pt x="2206" y="2557"/>
                    <a:pt x="2066" y="2580"/>
                    <a:pt x="1930" y="2580"/>
                  </a:cubicBezTo>
                  <a:cubicBezTo>
                    <a:pt x="1772" y="2580"/>
                    <a:pt x="1618" y="2549"/>
                    <a:pt x="1481" y="2411"/>
                  </a:cubicBezTo>
                  <a:cubicBezTo>
                    <a:pt x="1100" y="1629"/>
                    <a:pt x="2581" y="318"/>
                    <a:pt x="1333"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5"/>
            <p:cNvSpPr/>
            <p:nvPr/>
          </p:nvSpPr>
          <p:spPr>
            <a:xfrm>
              <a:off x="-1185450" y="4084450"/>
              <a:ext cx="52900" cy="46850"/>
            </a:xfrm>
            <a:custGeom>
              <a:rect b="b" l="l" r="r" t="t"/>
              <a:pathLst>
                <a:path extrusionOk="0" h="1874" w="2116">
                  <a:moveTo>
                    <a:pt x="1619" y="1"/>
                  </a:moveTo>
                  <a:cubicBezTo>
                    <a:pt x="1160" y="1"/>
                    <a:pt x="641" y="525"/>
                    <a:pt x="276" y="753"/>
                  </a:cubicBezTo>
                  <a:cubicBezTo>
                    <a:pt x="1" y="1049"/>
                    <a:pt x="170" y="1578"/>
                    <a:pt x="445" y="1874"/>
                  </a:cubicBezTo>
                  <a:cubicBezTo>
                    <a:pt x="1291" y="1578"/>
                    <a:pt x="1650" y="880"/>
                    <a:pt x="2116" y="288"/>
                  </a:cubicBezTo>
                  <a:cubicBezTo>
                    <a:pt x="1967" y="80"/>
                    <a:pt x="1798" y="1"/>
                    <a:pt x="1619"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5"/>
            <p:cNvSpPr/>
            <p:nvPr/>
          </p:nvSpPr>
          <p:spPr>
            <a:xfrm>
              <a:off x="-1229250" y="4107250"/>
              <a:ext cx="54925" cy="33150"/>
            </a:xfrm>
            <a:custGeom>
              <a:rect b="b" l="l" r="r" t="t"/>
              <a:pathLst>
                <a:path extrusionOk="0" h="1326" w="2197">
                  <a:moveTo>
                    <a:pt x="256" y="1"/>
                  </a:moveTo>
                  <a:cubicBezTo>
                    <a:pt x="0" y="1"/>
                    <a:pt x="44" y="176"/>
                    <a:pt x="167" y="666"/>
                  </a:cubicBezTo>
                  <a:cubicBezTo>
                    <a:pt x="615" y="1114"/>
                    <a:pt x="919" y="1326"/>
                    <a:pt x="1254" y="1326"/>
                  </a:cubicBezTo>
                  <a:cubicBezTo>
                    <a:pt x="1519" y="1326"/>
                    <a:pt x="1804" y="1193"/>
                    <a:pt x="2197" y="941"/>
                  </a:cubicBezTo>
                  <a:lnTo>
                    <a:pt x="2197" y="327"/>
                  </a:lnTo>
                  <a:cubicBezTo>
                    <a:pt x="1816" y="95"/>
                    <a:pt x="1372" y="264"/>
                    <a:pt x="991" y="137"/>
                  </a:cubicBezTo>
                  <a:cubicBezTo>
                    <a:pt x="630" y="54"/>
                    <a:pt x="397" y="1"/>
                    <a:pt x="256"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5"/>
            <p:cNvSpPr/>
            <p:nvPr/>
          </p:nvSpPr>
          <p:spPr>
            <a:xfrm>
              <a:off x="-1212950" y="3839725"/>
              <a:ext cx="111600" cy="76650"/>
            </a:xfrm>
            <a:custGeom>
              <a:rect b="b" l="l" r="r" t="t"/>
              <a:pathLst>
                <a:path extrusionOk="0" h="3066" w="4464">
                  <a:moveTo>
                    <a:pt x="3772" y="1"/>
                  </a:moveTo>
                  <a:cubicBezTo>
                    <a:pt x="2618" y="1"/>
                    <a:pt x="3318" y="1426"/>
                    <a:pt x="1947" y="1554"/>
                  </a:cubicBezTo>
                  <a:cubicBezTo>
                    <a:pt x="1926" y="2463"/>
                    <a:pt x="487" y="2146"/>
                    <a:pt x="1" y="2696"/>
                  </a:cubicBezTo>
                  <a:cubicBezTo>
                    <a:pt x="87" y="2953"/>
                    <a:pt x="240" y="3065"/>
                    <a:pt x="448" y="3065"/>
                  </a:cubicBezTo>
                  <a:cubicBezTo>
                    <a:pt x="548" y="3065"/>
                    <a:pt x="660" y="3040"/>
                    <a:pt x="784" y="2992"/>
                  </a:cubicBezTo>
                  <a:cubicBezTo>
                    <a:pt x="1439" y="2082"/>
                    <a:pt x="3279" y="2082"/>
                    <a:pt x="3173" y="729"/>
                  </a:cubicBezTo>
                  <a:cubicBezTo>
                    <a:pt x="3122" y="484"/>
                    <a:pt x="3487" y="270"/>
                    <a:pt x="3784" y="270"/>
                  </a:cubicBezTo>
                  <a:cubicBezTo>
                    <a:pt x="3975" y="270"/>
                    <a:pt x="4138" y="358"/>
                    <a:pt x="4146" y="581"/>
                  </a:cubicBezTo>
                  <a:cubicBezTo>
                    <a:pt x="4358" y="475"/>
                    <a:pt x="4379" y="263"/>
                    <a:pt x="4464" y="115"/>
                  </a:cubicBezTo>
                  <a:cubicBezTo>
                    <a:pt x="4178" y="35"/>
                    <a:pt x="3952" y="1"/>
                    <a:pt x="3772"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5"/>
            <p:cNvSpPr/>
            <p:nvPr/>
          </p:nvSpPr>
          <p:spPr>
            <a:xfrm>
              <a:off x="-1453300" y="3905525"/>
              <a:ext cx="62725" cy="53325"/>
            </a:xfrm>
            <a:custGeom>
              <a:rect b="b" l="l" r="r" t="t"/>
              <a:pathLst>
                <a:path extrusionOk="0" h="2133" w="2509">
                  <a:moveTo>
                    <a:pt x="1684" y="0"/>
                  </a:moveTo>
                  <a:cubicBezTo>
                    <a:pt x="1113" y="275"/>
                    <a:pt x="605" y="656"/>
                    <a:pt x="182" y="1142"/>
                  </a:cubicBezTo>
                  <a:cubicBezTo>
                    <a:pt x="0" y="1753"/>
                    <a:pt x="42" y="2133"/>
                    <a:pt x="273" y="2133"/>
                  </a:cubicBezTo>
                  <a:cubicBezTo>
                    <a:pt x="418" y="2133"/>
                    <a:pt x="637" y="1984"/>
                    <a:pt x="923" y="1650"/>
                  </a:cubicBezTo>
                  <a:cubicBezTo>
                    <a:pt x="1853" y="1290"/>
                    <a:pt x="2509" y="1311"/>
                    <a:pt x="1684" y="191"/>
                  </a:cubicBezTo>
                  <a:cubicBezTo>
                    <a:pt x="1747" y="169"/>
                    <a:pt x="1769" y="42"/>
                    <a:pt x="1684"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5"/>
            <p:cNvSpPr/>
            <p:nvPr/>
          </p:nvSpPr>
          <p:spPr>
            <a:xfrm>
              <a:off x="-1616375" y="3758075"/>
              <a:ext cx="48150" cy="53125"/>
            </a:xfrm>
            <a:custGeom>
              <a:rect b="b" l="l" r="r" t="t"/>
              <a:pathLst>
                <a:path extrusionOk="0" h="2125" w="1926">
                  <a:moveTo>
                    <a:pt x="769" y="0"/>
                  </a:moveTo>
                  <a:cubicBezTo>
                    <a:pt x="512" y="0"/>
                    <a:pt x="248" y="64"/>
                    <a:pt x="1" y="188"/>
                  </a:cubicBezTo>
                  <a:cubicBezTo>
                    <a:pt x="149" y="442"/>
                    <a:pt x="487" y="590"/>
                    <a:pt x="234" y="928"/>
                  </a:cubicBezTo>
                  <a:cubicBezTo>
                    <a:pt x="593" y="1288"/>
                    <a:pt x="276" y="1732"/>
                    <a:pt x="466" y="2112"/>
                  </a:cubicBezTo>
                  <a:cubicBezTo>
                    <a:pt x="516" y="2121"/>
                    <a:pt x="562" y="2125"/>
                    <a:pt x="605" y="2125"/>
                  </a:cubicBezTo>
                  <a:cubicBezTo>
                    <a:pt x="1453" y="2125"/>
                    <a:pt x="1000" y="611"/>
                    <a:pt x="1926" y="611"/>
                  </a:cubicBezTo>
                  <a:cubicBezTo>
                    <a:pt x="1644" y="195"/>
                    <a:pt x="1217" y="0"/>
                    <a:pt x="769"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5"/>
            <p:cNvSpPr/>
            <p:nvPr/>
          </p:nvSpPr>
          <p:spPr>
            <a:xfrm>
              <a:off x="-1733750" y="4083050"/>
              <a:ext cx="57675" cy="47200"/>
            </a:xfrm>
            <a:custGeom>
              <a:rect b="b" l="l" r="r" t="t"/>
              <a:pathLst>
                <a:path extrusionOk="0" h="1888" w="2307">
                  <a:moveTo>
                    <a:pt x="1083" y="0"/>
                  </a:moveTo>
                  <a:cubicBezTo>
                    <a:pt x="871" y="0"/>
                    <a:pt x="661" y="47"/>
                    <a:pt x="466" y="153"/>
                  </a:cubicBezTo>
                  <a:lnTo>
                    <a:pt x="445" y="153"/>
                  </a:lnTo>
                  <a:cubicBezTo>
                    <a:pt x="1" y="1549"/>
                    <a:pt x="530" y="1613"/>
                    <a:pt x="1756" y="1888"/>
                  </a:cubicBezTo>
                  <a:cubicBezTo>
                    <a:pt x="1650" y="1486"/>
                    <a:pt x="2116" y="1486"/>
                    <a:pt x="2306" y="1274"/>
                  </a:cubicBezTo>
                  <a:lnTo>
                    <a:pt x="2306" y="1274"/>
                  </a:lnTo>
                  <a:cubicBezTo>
                    <a:pt x="2229" y="1288"/>
                    <a:pt x="2154" y="1295"/>
                    <a:pt x="2084" y="1295"/>
                  </a:cubicBezTo>
                  <a:cubicBezTo>
                    <a:pt x="1400" y="1295"/>
                    <a:pt x="1034" y="676"/>
                    <a:pt x="1206" y="5"/>
                  </a:cubicBezTo>
                  <a:cubicBezTo>
                    <a:pt x="1165" y="2"/>
                    <a:pt x="1124" y="0"/>
                    <a:pt x="1083"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5"/>
            <p:cNvSpPr/>
            <p:nvPr/>
          </p:nvSpPr>
          <p:spPr>
            <a:xfrm>
              <a:off x="-1208000" y="3821450"/>
              <a:ext cx="62225" cy="45350"/>
            </a:xfrm>
            <a:custGeom>
              <a:rect b="b" l="l" r="r" t="t"/>
              <a:pathLst>
                <a:path extrusionOk="0" h="1814" w="2489">
                  <a:moveTo>
                    <a:pt x="1897" y="0"/>
                  </a:moveTo>
                  <a:lnTo>
                    <a:pt x="839" y="677"/>
                  </a:lnTo>
                  <a:cubicBezTo>
                    <a:pt x="879" y="933"/>
                    <a:pt x="1" y="1813"/>
                    <a:pt x="478" y="1813"/>
                  </a:cubicBezTo>
                  <a:cubicBezTo>
                    <a:pt x="513" y="1813"/>
                    <a:pt x="556" y="1808"/>
                    <a:pt x="607" y="1798"/>
                  </a:cubicBezTo>
                  <a:cubicBezTo>
                    <a:pt x="1262" y="1312"/>
                    <a:pt x="2489" y="1164"/>
                    <a:pt x="1897"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5"/>
            <p:cNvSpPr/>
            <p:nvPr/>
          </p:nvSpPr>
          <p:spPr>
            <a:xfrm>
              <a:off x="-2325400" y="3681825"/>
              <a:ext cx="40100" cy="78850"/>
            </a:xfrm>
            <a:custGeom>
              <a:rect b="b" l="l" r="r" t="t"/>
              <a:pathLst>
                <a:path extrusionOk="0" h="3154" w="1604">
                  <a:moveTo>
                    <a:pt x="1244" y="1"/>
                  </a:moveTo>
                  <a:cubicBezTo>
                    <a:pt x="939" y="1"/>
                    <a:pt x="529" y="310"/>
                    <a:pt x="593" y="742"/>
                  </a:cubicBezTo>
                  <a:cubicBezTo>
                    <a:pt x="1587" y="1313"/>
                    <a:pt x="1" y="2307"/>
                    <a:pt x="741" y="3153"/>
                  </a:cubicBezTo>
                  <a:cubicBezTo>
                    <a:pt x="698" y="2942"/>
                    <a:pt x="804" y="2709"/>
                    <a:pt x="1016" y="2603"/>
                  </a:cubicBezTo>
                  <a:cubicBezTo>
                    <a:pt x="1143" y="2328"/>
                    <a:pt x="1164" y="2011"/>
                    <a:pt x="1121" y="1715"/>
                  </a:cubicBezTo>
                  <a:cubicBezTo>
                    <a:pt x="1396" y="1334"/>
                    <a:pt x="1143" y="827"/>
                    <a:pt x="1544" y="467"/>
                  </a:cubicBezTo>
                  <a:cubicBezTo>
                    <a:pt x="1604" y="138"/>
                    <a:pt x="1447" y="1"/>
                    <a:pt x="1244"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5"/>
            <p:cNvSpPr/>
            <p:nvPr/>
          </p:nvSpPr>
          <p:spPr>
            <a:xfrm>
              <a:off x="-1236725" y="4088800"/>
              <a:ext cx="61875" cy="35100"/>
            </a:xfrm>
            <a:custGeom>
              <a:rect b="b" l="l" r="r" t="t"/>
              <a:pathLst>
                <a:path extrusionOk="0" h="1404" w="2475">
                  <a:moveTo>
                    <a:pt x="1116" y="0"/>
                  </a:moveTo>
                  <a:cubicBezTo>
                    <a:pt x="773" y="0"/>
                    <a:pt x="529" y="325"/>
                    <a:pt x="191" y="325"/>
                  </a:cubicBezTo>
                  <a:cubicBezTo>
                    <a:pt x="106" y="706"/>
                    <a:pt x="0" y="1171"/>
                    <a:pt x="444" y="1404"/>
                  </a:cubicBezTo>
                  <a:cubicBezTo>
                    <a:pt x="396" y="1017"/>
                    <a:pt x="483" y="906"/>
                    <a:pt x="623" y="906"/>
                  </a:cubicBezTo>
                  <a:cubicBezTo>
                    <a:pt x="809" y="906"/>
                    <a:pt x="1087" y="1099"/>
                    <a:pt x="1269" y="1099"/>
                  </a:cubicBezTo>
                  <a:cubicBezTo>
                    <a:pt x="1310" y="1099"/>
                    <a:pt x="1346" y="1090"/>
                    <a:pt x="1375" y="1065"/>
                  </a:cubicBezTo>
                  <a:cubicBezTo>
                    <a:pt x="1476" y="964"/>
                    <a:pt x="1364" y="747"/>
                    <a:pt x="1503" y="747"/>
                  </a:cubicBezTo>
                  <a:cubicBezTo>
                    <a:pt x="1509" y="747"/>
                    <a:pt x="1516" y="747"/>
                    <a:pt x="1523" y="748"/>
                  </a:cubicBezTo>
                  <a:cubicBezTo>
                    <a:pt x="1692" y="769"/>
                    <a:pt x="1523" y="960"/>
                    <a:pt x="1565" y="1065"/>
                  </a:cubicBezTo>
                  <a:cubicBezTo>
                    <a:pt x="1648" y="1148"/>
                    <a:pt x="1733" y="1176"/>
                    <a:pt x="1818" y="1176"/>
                  </a:cubicBezTo>
                  <a:cubicBezTo>
                    <a:pt x="2000" y="1176"/>
                    <a:pt x="2186" y="1047"/>
                    <a:pt x="2366" y="1047"/>
                  </a:cubicBezTo>
                  <a:cubicBezTo>
                    <a:pt x="2402" y="1047"/>
                    <a:pt x="2439" y="1053"/>
                    <a:pt x="2475" y="1065"/>
                  </a:cubicBezTo>
                  <a:cubicBezTo>
                    <a:pt x="2390" y="473"/>
                    <a:pt x="1967" y="177"/>
                    <a:pt x="1396" y="71"/>
                  </a:cubicBezTo>
                  <a:cubicBezTo>
                    <a:pt x="1295" y="21"/>
                    <a:pt x="1202" y="0"/>
                    <a:pt x="1116"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5"/>
            <p:cNvSpPr/>
            <p:nvPr/>
          </p:nvSpPr>
          <p:spPr>
            <a:xfrm>
              <a:off x="-1155825" y="4050400"/>
              <a:ext cx="40725" cy="41250"/>
            </a:xfrm>
            <a:custGeom>
              <a:rect b="b" l="l" r="r" t="t"/>
              <a:pathLst>
                <a:path extrusionOk="0" h="1650" w="1629">
                  <a:moveTo>
                    <a:pt x="1354" y="0"/>
                  </a:moveTo>
                  <a:lnTo>
                    <a:pt x="1354" y="0"/>
                  </a:lnTo>
                  <a:cubicBezTo>
                    <a:pt x="635" y="973"/>
                    <a:pt x="635" y="973"/>
                    <a:pt x="0" y="994"/>
                  </a:cubicBezTo>
                  <a:lnTo>
                    <a:pt x="0" y="1481"/>
                  </a:lnTo>
                  <a:cubicBezTo>
                    <a:pt x="88" y="1528"/>
                    <a:pt x="188" y="1539"/>
                    <a:pt x="291" y="1539"/>
                  </a:cubicBezTo>
                  <a:cubicBezTo>
                    <a:pt x="372" y="1539"/>
                    <a:pt x="455" y="1532"/>
                    <a:pt x="538" y="1532"/>
                  </a:cubicBezTo>
                  <a:cubicBezTo>
                    <a:pt x="677" y="1532"/>
                    <a:pt x="813" y="1551"/>
                    <a:pt x="931" y="1650"/>
                  </a:cubicBezTo>
                  <a:cubicBezTo>
                    <a:pt x="1375" y="1438"/>
                    <a:pt x="1438" y="1036"/>
                    <a:pt x="1607" y="677"/>
                  </a:cubicBezTo>
                  <a:cubicBezTo>
                    <a:pt x="1311" y="529"/>
                    <a:pt x="1629" y="169"/>
                    <a:pt x="1354"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5"/>
            <p:cNvSpPr/>
            <p:nvPr/>
          </p:nvSpPr>
          <p:spPr>
            <a:xfrm>
              <a:off x="-2706625" y="4069925"/>
              <a:ext cx="49725" cy="45725"/>
            </a:xfrm>
            <a:custGeom>
              <a:rect b="b" l="l" r="r" t="t"/>
              <a:pathLst>
                <a:path extrusionOk="0" h="1829" w="1989">
                  <a:moveTo>
                    <a:pt x="1658" y="1"/>
                  </a:moveTo>
                  <a:cubicBezTo>
                    <a:pt x="1179" y="1"/>
                    <a:pt x="1051" y="430"/>
                    <a:pt x="741" y="657"/>
                  </a:cubicBezTo>
                  <a:cubicBezTo>
                    <a:pt x="403" y="996"/>
                    <a:pt x="85" y="1355"/>
                    <a:pt x="1" y="1799"/>
                  </a:cubicBezTo>
                  <a:cubicBezTo>
                    <a:pt x="67" y="1819"/>
                    <a:pt x="128" y="1828"/>
                    <a:pt x="184" y="1828"/>
                  </a:cubicBezTo>
                  <a:cubicBezTo>
                    <a:pt x="724" y="1828"/>
                    <a:pt x="848" y="997"/>
                    <a:pt x="1372" y="997"/>
                  </a:cubicBezTo>
                  <a:cubicBezTo>
                    <a:pt x="1490" y="997"/>
                    <a:pt x="1629" y="1039"/>
                    <a:pt x="1799" y="1144"/>
                  </a:cubicBezTo>
                  <a:cubicBezTo>
                    <a:pt x="1735" y="763"/>
                    <a:pt x="1989" y="361"/>
                    <a:pt x="1693" y="2"/>
                  </a:cubicBezTo>
                  <a:cubicBezTo>
                    <a:pt x="1681" y="1"/>
                    <a:pt x="1670" y="1"/>
                    <a:pt x="1658"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5"/>
            <p:cNvSpPr/>
            <p:nvPr/>
          </p:nvSpPr>
          <p:spPr>
            <a:xfrm>
              <a:off x="-2283100" y="3669175"/>
              <a:ext cx="56600" cy="63475"/>
            </a:xfrm>
            <a:custGeom>
              <a:rect b="b" l="l" r="r" t="t"/>
              <a:pathLst>
                <a:path extrusionOk="0" h="2539" w="2264">
                  <a:moveTo>
                    <a:pt x="1079" y="0"/>
                  </a:moveTo>
                  <a:cubicBezTo>
                    <a:pt x="1037" y="127"/>
                    <a:pt x="931" y="318"/>
                    <a:pt x="973" y="360"/>
                  </a:cubicBezTo>
                  <a:cubicBezTo>
                    <a:pt x="2264" y="1185"/>
                    <a:pt x="1" y="2094"/>
                    <a:pt x="1269" y="2538"/>
                  </a:cubicBezTo>
                  <a:cubicBezTo>
                    <a:pt x="1058" y="1798"/>
                    <a:pt x="1735" y="1417"/>
                    <a:pt x="2179" y="931"/>
                  </a:cubicBezTo>
                  <a:cubicBezTo>
                    <a:pt x="1883" y="529"/>
                    <a:pt x="1523" y="212"/>
                    <a:pt x="1079"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5"/>
            <p:cNvSpPr/>
            <p:nvPr/>
          </p:nvSpPr>
          <p:spPr>
            <a:xfrm>
              <a:off x="-792475" y="3742675"/>
              <a:ext cx="64400" cy="38575"/>
            </a:xfrm>
            <a:custGeom>
              <a:rect b="b" l="l" r="r" t="t"/>
              <a:pathLst>
                <a:path extrusionOk="0" h="1543" w="2576">
                  <a:moveTo>
                    <a:pt x="1244" y="0"/>
                  </a:moveTo>
                  <a:lnTo>
                    <a:pt x="1032" y="43"/>
                  </a:lnTo>
                  <a:cubicBezTo>
                    <a:pt x="1" y="909"/>
                    <a:pt x="355" y="1543"/>
                    <a:pt x="1021" y="1543"/>
                  </a:cubicBezTo>
                  <a:cubicBezTo>
                    <a:pt x="1378" y="1543"/>
                    <a:pt x="1826" y="1360"/>
                    <a:pt x="2195" y="931"/>
                  </a:cubicBezTo>
                  <a:lnTo>
                    <a:pt x="2365" y="910"/>
                  </a:lnTo>
                  <a:cubicBezTo>
                    <a:pt x="2576" y="762"/>
                    <a:pt x="2428" y="529"/>
                    <a:pt x="2195" y="529"/>
                  </a:cubicBezTo>
                  <a:cubicBezTo>
                    <a:pt x="2117" y="550"/>
                    <a:pt x="2047" y="560"/>
                    <a:pt x="1984" y="560"/>
                  </a:cubicBezTo>
                  <a:cubicBezTo>
                    <a:pt x="1606" y="560"/>
                    <a:pt x="1479" y="218"/>
                    <a:pt x="1244"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5"/>
            <p:cNvSpPr/>
            <p:nvPr/>
          </p:nvSpPr>
          <p:spPr>
            <a:xfrm>
              <a:off x="-1240425" y="3873700"/>
              <a:ext cx="47600" cy="44775"/>
            </a:xfrm>
            <a:custGeom>
              <a:rect b="b" l="l" r="r" t="t"/>
              <a:pathLst>
                <a:path extrusionOk="0" h="1791" w="1904">
                  <a:moveTo>
                    <a:pt x="882" y="1"/>
                  </a:moveTo>
                  <a:cubicBezTo>
                    <a:pt x="710" y="1"/>
                    <a:pt x="531" y="143"/>
                    <a:pt x="402" y="512"/>
                  </a:cubicBezTo>
                  <a:cubicBezTo>
                    <a:pt x="0" y="1098"/>
                    <a:pt x="805" y="1790"/>
                    <a:pt x="1452" y="1790"/>
                  </a:cubicBezTo>
                  <a:cubicBezTo>
                    <a:pt x="1622" y="1790"/>
                    <a:pt x="1780" y="1743"/>
                    <a:pt x="1904" y="1633"/>
                  </a:cubicBezTo>
                  <a:cubicBezTo>
                    <a:pt x="1586" y="1633"/>
                    <a:pt x="1290" y="1612"/>
                    <a:pt x="1163" y="1294"/>
                  </a:cubicBezTo>
                  <a:cubicBezTo>
                    <a:pt x="1673" y="844"/>
                    <a:pt x="1301" y="1"/>
                    <a:pt x="882"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5"/>
            <p:cNvSpPr/>
            <p:nvPr/>
          </p:nvSpPr>
          <p:spPr>
            <a:xfrm>
              <a:off x="-1146850" y="3808550"/>
              <a:ext cx="59925" cy="25625"/>
            </a:xfrm>
            <a:custGeom>
              <a:rect b="b" l="l" r="r" t="t"/>
              <a:pathLst>
                <a:path extrusionOk="0" h="1025" w="2397">
                  <a:moveTo>
                    <a:pt x="1087" y="0"/>
                  </a:moveTo>
                  <a:cubicBezTo>
                    <a:pt x="682" y="0"/>
                    <a:pt x="250" y="94"/>
                    <a:pt x="1" y="242"/>
                  </a:cubicBezTo>
                  <a:cubicBezTo>
                    <a:pt x="593" y="538"/>
                    <a:pt x="1333" y="580"/>
                    <a:pt x="1862" y="1024"/>
                  </a:cubicBezTo>
                  <a:cubicBezTo>
                    <a:pt x="2396" y="276"/>
                    <a:pt x="1782" y="0"/>
                    <a:pt x="1087"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5"/>
            <p:cNvSpPr/>
            <p:nvPr/>
          </p:nvSpPr>
          <p:spPr>
            <a:xfrm>
              <a:off x="-1169575" y="4020525"/>
              <a:ext cx="55000" cy="23225"/>
            </a:xfrm>
            <a:custGeom>
              <a:rect b="b" l="l" r="r" t="t"/>
              <a:pathLst>
                <a:path extrusionOk="0" h="929" w="2200">
                  <a:moveTo>
                    <a:pt x="1519" y="0"/>
                  </a:moveTo>
                  <a:cubicBezTo>
                    <a:pt x="1011" y="0"/>
                    <a:pt x="375" y="354"/>
                    <a:pt x="0" y="582"/>
                  </a:cubicBezTo>
                  <a:cubicBezTo>
                    <a:pt x="71" y="565"/>
                    <a:pt x="137" y="558"/>
                    <a:pt x="200" y="558"/>
                  </a:cubicBezTo>
                  <a:cubicBezTo>
                    <a:pt x="652" y="558"/>
                    <a:pt x="921" y="928"/>
                    <a:pt x="1243" y="928"/>
                  </a:cubicBezTo>
                  <a:cubicBezTo>
                    <a:pt x="1399" y="928"/>
                    <a:pt x="1568" y="841"/>
                    <a:pt x="1777" y="582"/>
                  </a:cubicBezTo>
                  <a:cubicBezTo>
                    <a:pt x="1865" y="494"/>
                    <a:pt x="1997" y="450"/>
                    <a:pt x="2124" y="450"/>
                  </a:cubicBezTo>
                  <a:cubicBezTo>
                    <a:pt x="2150" y="450"/>
                    <a:pt x="2175" y="451"/>
                    <a:pt x="2200" y="455"/>
                  </a:cubicBezTo>
                  <a:cubicBezTo>
                    <a:pt x="2068" y="120"/>
                    <a:pt x="1815" y="0"/>
                    <a:pt x="1519"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5"/>
            <p:cNvSpPr/>
            <p:nvPr/>
          </p:nvSpPr>
          <p:spPr>
            <a:xfrm>
              <a:off x="-745525" y="3725025"/>
              <a:ext cx="41775" cy="41450"/>
            </a:xfrm>
            <a:custGeom>
              <a:rect b="b" l="l" r="r" t="t"/>
              <a:pathLst>
                <a:path extrusionOk="0" h="1658" w="1671">
                  <a:moveTo>
                    <a:pt x="624" y="1"/>
                  </a:moveTo>
                  <a:cubicBezTo>
                    <a:pt x="459" y="1"/>
                    <a:pt x="286" y="63"/>
                    <a:pt x="106" y="177"/>
                  </a:cubicBezTo>
                  <a:cubicBezTo>
                    <a:pt x="0" y="495"/>
                    <a:pt x="529" y="643"/>
                    <a:pt x="381" y="981"/>
                  </a:cubicBezTo>
                  <a:cubicBezTo>
                    <a:pt x="360" y="1087"/>
                    <a:pt x="402" y="1193"/>
                    <a:pt x="465" y="1277"/>
                  </a:cubicBezTo>
                  <a:lnTo>
                    <a:pt x="487" y="1616"/>
                  </a:lnTo>
                  <a:cubicBezTo>
                    <a:pt x="550" y="1637"/>
                    <a:pt x="592" y="1637"/>
                    <a:pt x="656" y="1658"/>
                  </a:cubicBezTo>
                  <a:cubicBezTo>
                    <a:pt x="952" y="1256"/>
                    <a:pt x="1671" y="854"/>
                    <a:pt x="1206" y="304"/>
                  </a:cubicBezTo>
                  <a:cubicBezTo>
                    <a:pt x="1019" y="95"/>
                    <a:pt x="827" y="1"/>
                    <a:pt x="624"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5"/>
            <p:cNvSpPr/>
            <p:nvPr/>
          </p:nvSpPr>
          <p:spPr>
            <a:xfrm>
              <a:off x="-2762125" y="4128650"/>
              <a:ext cx="51300" cy="41350"/>
            </a:xfrm>
            <a:custGeom>
              <a:rect b="b" l="l" r="r" t="t"/>
              <a:pathLst>
                <a:path extrusionOk="0" h="1654" w="2052">
                  <a:moveTo>
                    <a:pt x="1946" y="0"/>
                  </a:moveTo>
                  <a:cubicBezTo>
                    <a:pt x="1396" y="21"/>
                    <a:pt x="1015" y="381"/>
                    <a:pt x="550" y="550"/>
                  </a:cubicBezTo>
                  <a:cubicBezTo>
                    <a:pt x="570" y="862"/>
                    <a:pt x="589" y="1192"/>
                    <a:pt x="128" y="1192"/>
                  </a:cubicBezTo>
                  <a:cubicBezTo>
                    <a:pt x="89" y="1192"/>
                    <a:pt x="46" y="1189"/>
                    <a:pt x="0" y="1185"/>
                  </a:cubicBezTo>
                  <a:lnTo>
                    <a:pt x="0" y="1185"/>
                  </a:lnTo>
                  <a:cubicBezTo>
                    <a:pt x="218" y="1363"/>
                    <a:pt x="325" y="1654"/>
                    <a:pt x="670" y="1654"/>
                  </a:cubicBezTo>
                  <a:cubicBezTo>
                    <a:pt x="692" y="1654"/>
                    <a:pt x="716" y="1652"/>
                    <a:pt x="740" y="1650"/>
                  </a:cubicBezTo>
                  <a:cubicBezTo>
                    <a:pt x="1290" y="1185"/>
                    <a:pt x="1354" y="444"/>
                    <a:pt x="2052" y="64"/>
                  </a:cubicBezTo>
                  <a:lnTo>
                    <a:pt x="1946" y="0"/>
                  </a:ln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5"/>
            <p:cNvSpPr/>
            <p:nvPr/>
          </p:nvSpPr>
          <p:spPr>
            <a:xfrm>
              <a:off x="-1231025" y="4054625"/>
              <a:ext cx="54075" cy="42050"/>
            </a:xfrm>
            <a:custGeom>
              <a:rect b="b" l="l" r="r" t="t"/>
              <a:pathLst>
                <a:path extrusionOk="0" h="1682" w="2163">
                  <a:moveTo>
                    <a:pt x="1908" y="0"/>
                  </a:moveTo>
                  <a:cubicBezTo>
                    <a:pt x="1253" y="0"/>
                    <a:pt x="1232" y="804"/>
                    <a:pt x="576" y="804"/>
                  </a:cubicBezTo>
                  <a:cubicBezTo>
                    <a:pt x="407" y="1015"/>
                    <a:pt x="216" y="1248"/>
                    <a:pt x="26" y="1460"/>
                  </a:cubicBezTo>
                  <a:cubicBezTo>
                    <a:pt x="1" y="1625"/>
                    <a:pt x="71" y="1682"/>
                    <a:pt x="189" y="1682"/>
                  </a:cubicBezTo>
                  <a:cubicBezTo>
                    <a:pt x="438" y="1682"/>
                    <a:pt x="899" y="1431"/>
                    <a:pt x="1113" y="1431"/>
                  </a:cubicBezTo>
                  <a:cubicBezTo>
                    <a:pt x="1134" y="1431"/>
                    <a:pt x="1152" y="1433"/>
                    <a:pt x="1168" y="1438"/>
                  </a:cubicBezTo>
                  <a:cubicBezTo>
                    <a:pt x="1337" y="1100"/>
                    <a:pt x="1464" y="719"/>
                    <a:pt x="1845" y="444"/>
                  </a:cubicBezTo>
                  <a:cubicBezTo>
                    <a:pt x="2014" y="339"/>
                    <a:pt x="2162" y="191"/>
                    <a:pt x="1908"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5"/>
            <p:cNvSpPr/>
            <p:nvPr/>
          </p:nvSpPr>
          <p:spPr>
            <a:xfrm>
              <a:off x="-1988600" y="4013900"/>
              <a:ext cx="43400" cy="40750"/>
            </a:xfrm>
            <a:custGeom>
              <a:rect b="b" l="l" r="r" t="t"/>
              <a:pathLst>
                <a:path extrusionOk="0" h="1630" w="1736">
                  <a:moveTo>
                    <a:pt x="593" y="1"/>
                  </a:moveTo>
                  <a:cubicBezTo>
                    <a:pt x="1" y="593"/>
                    <a:pt x="276" y="1291"/>
                    <a:pt x="974" y="1629"/>
                  </a:cubicBezTo>
                  <a:cubicBezTo>
                    <a:pt x="1012" y="1626"/>
                    <a:pt x="1050" y="1625"/>
                    <a:pt x="1088" y="1625"/>
                  </a:cubicBezTo>
                  <a:cubicBezTo>
                    <a:pt x="1151" y="1625"/>
                    <a:pt x="1213" y="1628"/>
                    <a:pt x="1274" y="1628"/>
                  </a:cubicBezTo>
                  <a:cubicBezTo>
                    <a:pt x="1449" y="1628"/>
                    <a:pt x="1614" y="1609"/>
                    <a:pt x="1735" y="1460"/>
                  </a:cubicBezTo>
                  <a:cubicBezTo>
                    <a:pt x="614" y="1375"/>
                    <a:pt x="1629" y="804"/>
                    <a:pt x="656" y="43"/>
                  </a:cubicBezTo>
                  <a:lnTo>
                    <a:pt x="593" y="1"/>
                  </a:ln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5"/>
            <p:cNvSpPr/>
            <p:nvPr/>
          </p:nvSpPr>
          <p:spPr>
            <a:xfrm>
              <a:off x="-1652850" y="3761175"/>
              <a:ext cx="37575" cy="32625"/>
            </a:xfrm>
            <a:custGeom>
              <a:rect b="b" l="l" r="r" t="t"/>
              <a:pathLst>
                <a:path extrusionOk="0" h="1305" w="1503">
                  <a:moveTo>
                    <a:pt x="1502" y="0"/>
                  </a:moveTo>
                  <a:cubicBezTo>
                    <a:pt x="847" y="191"/>
                    <a:pt x="297" y="656"/>
                    <a:pt x="1" y="1269"/>
                  </a:cubicBezTo>
                  <a:cubicBezTo>
                    <a:pt x="124" y="1294"/>
                    <a:pt x="235" y="1305"/>
                    <a:pt x="334" y="1305"/>
                  </a:cubicBezTo>
                  <a:cubicBezTo>
                    <a:pt x="1098" y="1305"/>
                    <a:pt x="1184" y="638"/>
                    <a:pt x="1502" y="170"/>
                  </a:cubicBezTo>
                  <a:lnTo>
                    <a:pt x="1502" y="0"/>
                  </a:ln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5"/>
            <p:cNvSpPr/>
            <p:nvPr/>
          </p:nvSpPr>
          <p:spPr>
            <a:xfrm>
              <a:off x="-1086575" y="3644850"/>
              <a:ext cx="51850" cy="47625"/>
            </a:xfrm>
            <a:custGeom>
              <a:rect b="b" l="l" r="r" t="t"/>
              <a:pathLst>
                <a:path extrusionOk="0" h="1905" w="2074">
                  <a:moveTo>
                    <a:pt x="952" y="1"/>
                  </a:moveTo>
                  <a:lnTo>
                    <a:pt x="952" y="1"/>
                  </a:lnTo>
                  <a:cubicBezTo>
                    <a:pt x="1" y="825"/>
                    <a:pt x="1946" y="1164"/>
                    <a:pt x="593" y="1460"/>
                  </a:cubicBezTo>
                  <a:lnTo>
                    <a:pt x="1333" y="1904"/>
                  </a:lnTo>
                  <a:cubicBezTo>
                    <a:pt x="1587" y="1650"/>
                    <a:pt x="1820" y="1396"/>
                    <a:pt x="2073" y="1143"/>
                  </a:cubicBezTo>
                  <a:cubicBezTo>
                    <a:pt x="1249" y="1100"/>
                    <a:pt x="931" y="677"/>
                    <a:pt x="952"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5"/>
            <p:cNvSpPr/>
            <p:nvPr/>
          </p:nvSpPr>
          <p:spPr>
            <a:xfrm>
              <a:off x="-1963750" y="3974250"/>
              <a:ext cx="34400" cy="28075"/>
            </a:xfrm>
            <a:custGeom>
              <a:rect b="b" l="l" r="r" t="t"/>
              <a:pathLst>
                <a:path extrusionOk="0" h="1123" w="1376">
                  <a:moveTo>
                    <a:pt x="931" y="1"/>
                  </a:moveTo>
                  <a:lnTo>
                    <a:pt x="931" y="1"/>
                  </a:lnTo>
                  <a:cubicBezTo>
                    <a:pt x="530" y="191"/>
                    <a:pt x="191" y="529"/>
                    <a:pt x="1" y="952"/>
                  </a:cubicBezTo>
                  <a:cubicBezTo>
                    <a:pt x="122" y="1108"/>
                    <a:pt x="286" y="1122"/>
                    <a:pt x="457" y="1122"/>
                  </a:cubicBezTo>
                  <a:cubicBezTo>
                    <a:pt x="495" y="1122"/>
                    <a:pt x="533" y="1122"/>
                    <a:pt x="572" y="1122"/>
                  </a:cubicBezTo>
                  <a:cubicBezTo>
                    <a:pt x="1058" y="847"/>
                    <a:pt x="1375" y="508"/>
                    <a:pt x="931"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5"/>
            <p:cNvSpPr/>
            <p:nvPr/>
          </p:nvSpPr>
          <p:spPr>
            <a:xfrm>
              <a:off x="-1490600" y="3946225"/>
              <a:ext cx="70950" cy="49775"/>
            </a:xfrm>
            <a:custGeom>
              <a:rect b="b" l="l" r="r" t="t"/>
              <a:pathLst>
                <a:path extrusionOk="0" h="1991" w="2838">
                  <a:moveTo>
                    <a:pt x="2245" y="1"/>
                  </a:moveTo>
                  <a:lnTo>
                    <a:pt x="1695" y="487"/>
                  </a:lnTo>
                  <a:cubicBezTo>
                    <a:pt x="1666" y="486"/>
                    <a:pt x="1637" y="486"/>
                    <a:pt x="1608" y="486"/>
                  </a:cubicBezTo>
                  <a:cubicBezTo>
                    <a:pt x="1" y="486"/>
                    <a:pt x="150" y="1990"/>
                    <a:pt x="960" y="1990"/>
                  </a:cubicBezTo>
                  <a:cubicBezTo>
                    <a:pt x="1079" y="1990"/>
                    <a:pt x="1213" y="1958"/>
                    <a:pt x="1357" y="1883"/>
                  </a:cubicBezTo>
                  <a:cubicBezTo>
                    <a:pt x="701" y="974"/>
                    <a:pt x="2838" y="1016"/>
                    <a:pt x="2245"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5"/>
            <p:cNvSpPr/>
            <p:nvPr/>
          </p:nvSpPr>
          <p:spPr>
            <a:xfrm>
              <a:off x="-1472025" y="3987125"/>
              <a:ext cx="41800" cy="22275"/>
            </a:xfrm>
            <a:custGeom>
              <a:rect b="b" l="l" r="r" t="t"/>
              <a:pathLst>
                <a:path extrusionOk="0" h="891" w="1672">
                  <a:moveTo>
                    <a:pt x="993" y="1"/>
                  </a:moveTo>
                  <a:cubicBezTo>
                    <a:pt x="698" y="1"/>
                    <a:pt x="431" y="318"/>
                    <a:pt x="90" y="318"/>
                  </a:cubicBezTo>
                  <a:cubicBezTo>
                    <a:pt x="61" y="318"/>
                    <a:pt x="31" y="315"/>
                    <a:pt x="1" y="310"/>
                  </a:cubicBezTo>
                  <a:lnTo>
                    <a:pt x="1" y="310"/>
                  </a:lnTo>
                  <a:cubicBezTo>
                    <a:pt x="263" y="686"/>
                    <a:pt x="563" y="891"/>
                    <a:pt x="904" y="891"/>
                  </a:cubicBezTo>
                  <a:cubicBezTo>
                    <a:pt x="1140" y="891"/>
                    <a:pt x="1395" y="793"/>
                    <a:pt x="1672" y="585"/>
                  </a:cubicBezTo>
                  <a:cubicBezTo>
                    <a:pt x="1502" y="480"/>
                    <a:pt x="1375" y="332"/>
                    <a:pt x="1312" y="141"/>
                  </a:cubicBezTo>
                  <a:cubicBezTo>
                    <a:pt x="1200" y="39"/>
                    <a:pt x="1094" y="1"/>
                    <a:pt x="993"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5"/>
            <p:cNvSpPr/>
            <p:nvPr/>
          </p:nvSpPr>
          <p:spPr>
            <a:xfrm>
              <a:off x="-1596800" y="3771225"/>
              <a:ext cx="32275" cy="39750"/>
            </a:xfrm>
            <a:custGeom>
              <a:rect b="b" l="l" r="r" t="t"/>
              <a:pathLst>
                <a:path extrusionOk="0" h="1590" w="1291">
                  <a:moveTo>
                    <a:pt x="275" y="0"/>
                  </a:moveTo>
                  <a:cubicBezTo>
                    <a:pt x="381" y="529"/>
                    <a:pt x="275" y="1079"/>
                    <a:pt x="0" y="1523"/>
                  </a:cubicBezTo>
                  <a:cubicBezTo>
                    <a:pt x="23" y="1568"/>
                    <a:pt x="64" y="1589"/>
                    <a:pt x="107" y="1589"/>
                  </a:cubicBezTo>
                  <a:cubicBezTo>
                    <a:pt x="144" y="1589"/>
                    <a:pt x="183" y="1574"/>
                    <a:pt x="212" y="1544"/>
                  </a:cubicBezTo>
                  <a:cubicBezTo>
                    <a:pt x="466" y="1163"/>
                    <a:pt x="1143" y="994"/>
                    <a:pt x="910" y="360"/>
                  </a:cubicBezTo>
                  <a:cubicBezTo>
                    <a:pt x="868" y="254"/>
                    <a:pt x="1143" y="275"/>
                    <a:pt x="1291" y="254"/>
                  </a:cubicBezTo>
                  <a:cubicBezTo>
                    <a:pt x="1252" y="46"/>
                    <a:pt x="1004" y="38"/>
                    <a:pt x="741" y="38"/>
                  </a:cubicBezTo>
                  <a:cubicBezTo>
                    <a:pt x="719" y="38"/>
                    <a:pt x="697" y="38"/>
                    <a:pt x="675" y="38"/>
                  </a:cubicBezTo>
                  <a:cubicBezTo>
                    <a:pt x="532" y="38"/>
                    <a:pt x="388" y="36"/>
                    <a:pt x="275"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5"/>
            <p:cNvSpPr/>
            <p:nvPr/>
          </p:nvSpPr>
          <p:spPr>
            <a:xfrm>
              <a:off x="-1470950" y="3934075"/>
              <a:ext cx="33850" cy="32025"/>
            </a:xfrm>
            <a:custGeom>
              <a:rect b="b" l="l" r="r" t="t"/>
              <a:pathLst>
                <a:path extrusionOk="0" h="1281" w="1354">
                  <a:moveTo>
                    <a:pt x="888" y="0"/>
                  </a:moveTo>
                  <a:lnTo>
                    <a:pt x="888" y="0"/>
                  </a:lnTo>
                  <a:cubicBezTo>
                    <a:pt x="508" y="296"/>
                    <a:pt x="212" y="698"/>
                    <a:pt x="0" y="1121"/>
                  </a:cubicBezTo>
                  <a:cubicBezTo>
                    <a:pt x="167" y="1223"/>
                    <a:pt x="318" y="1281"/>
                    <a:pt x="454" y="1281"/>
                  </a:cubicBezTo>
                  <a:cubicBezTo>
                    <a:pt x="628" y="1281"/>
                    <a:pt x="779" y="1187"/>
                    <a:pt x="909" y="973"/>
                  </a:cubicBezTo>
                  <a:cubicBezTo>
                    <a:pt x="761" y="656"/>
                    <a:pt x="1354" y="317"/>
                    <a:pt x="888"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5"/>
            <p:cNvSpPr/>
            <p:nvPr/>
          </p:nvSpPr>
          <p:spPr>
            <a:xfrm>
              <a:off x="-1216100" y="4046700"/>
              <a:ext cx="32800" cy="31975"/>
            </a:xfrm>
            <a:custGeom>
              <a:rect b="b" l="l" r="r" t="t"/>
              <a:pathLst>
                <a:path extrusionOk="0" h="1279" w="1312">
                  <a:moveTo>
                    <a:pt x="1290" y="0"/>
                  </a:moveTo>
                  <a:cubicBezTo>
                    <a:pt x="783" y="275"/>
                    <a:pt x="317" y="656"/>
                    <a:pt x="0" y="1142"/>
                  </a:cubicBezTo>
                  <a:cubicBezTo>
                    <a:pt x="96" y="1238"/>
                    <a:pt x="189" y="1278"/>
                    <a:pt x="279" y="1278"/>
                  </a:cubicBezTo>
                  <a:cubicBezTo>
                    <a:pt x="666" y="1278"/>
                    <a:pt x="1003" y="544"/>
                    <a:pt x="1311" y="338"/>
                  </a:cubicBezTo>
                  <a:lnTo>
                    <a:pt x="1290" y="0"/>
                  </a:ln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5"/>
            <p:cNvSpPr/>
            <p:nvPr/>
          </p:nvSpPr>
          <p:spPr>
            <a:xfrm>
              <a:off x="-2706625" y="4053750"/>
              <a:ext cx="37575" cy="16975"/>
            </a:xfrm>
            <a:custGeom>
              <a:rect b="b" l="l" r="r" t="t"/>
              <a:pathLst>
                <a:path extrusionOk="0" h="679" w="1503">
                  <a:moveTo>
                    <a:pt x="819" y="0"/>
                  </a:moveTo>
                  <a:cubicBezTo>
                    <a:pt x="554" y="0"/>
                    <a:pt x="278" y="96"/>
                    <a:pt x="1" y="162"/>
                  </a:cubicBezTo>
                  <a:cubicBezTo>
                    <a:pt x="43" y="183"/>
                    <a:pt x="85" y="204"/>
                    <a:pt x="149" y="204"/>
                  </a:cubicBezTo>
                  <a:cubicBezTo>
                    <a:pt x="350" y="562"/>
                    <a:pt x="493" y="679"/>
                    <a:pt x="642" y="679"/>
                  </a:cubicBezTo>
                  <a:cubicBezTo>
                    <a:pt x="855" y="679"/>
                    <a:pt x="1080" y="443"/>
                    <a:pt x="1502" y="331"/>
                  </a:cubicBezTo>
                  <a:cubicBezTo>
                    <a:pt x="1291" y="79"/>
                    <a:pt x="1060" y="0"/>
                    <a:pt x="819"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5"/>
            <p:cNvSpPr/>
            <p:nvPr/>
          </p:nvSpPr>
          <p:spPr>
            <a:xfrm>
              <a:off x="-1211875" y="3838375"/>
              <a:ext cx="33850" cy="28500"/>
            </a:xfrm>
            <a:custGeom>
              <a:rect b="b" l="l" r="r" t="t"/>
              <a:pathLst>
                <a:path extrusionOk="0" h="1140" w="1354">
                  <a:moveTo>
                    <a:pt x="994" y="0"/>
                  </a:moveTo>
                  <a:cubicBezTo>
                    <a:pt x="592" y="254"/>
                    <a:pt x="148" y="466"/>
                    <a:pt x="0" y="931"/>
                  </a:cubicBezTo>
                  <a:cubicBezTo>
                    <a:pt x="76" y="1071"/>
                    <a:pt x="113" y="1140"/>
                    <a:pt x="187" y="1140"/>
                  </a:cubicBezTo>
                  <a:cubicBezTo>
                    <a:pt x="258" y="1140"/>
                    <a:pt x="364" y="1076"/>
                    <a:pt x="571" y="952"/>
                  </a:cubicBezTo>
                  <a:cubicBezTo>
                    <a:pt x="762" y="656"/>
                    <a:pt x="1354" y="487"/>
                    <a:pt x="994"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5"/>
            <p:cNvSpPr/>
            <p:nvPr/>
          </p:nvSpPr>
          <p:spPr>
            <a:xfrm>
              <a:off x="-771325" y="3734850"/>
              <a:ext cx="38500" cy="23000"/>
            </a:xfrm>
            <a:custGeom>
              <a:rect b="b" l="l" r="r" t="t"/>
              <a:pathLst>
                <a:path extrusionOk="0" h="920" w="1540">
                  <a:moveTo>
                    <a:pt x="1165" y="1"/>
                  </a:moveTo>
                  <a:cubicBezTo>
                    <a:pt x="675" y="1"/>
                    <a:pt x="1" y="919"/>
                    <a:pt x="1080" y="919"/>
                  </a:cubicBezTo>
                  <a:cubicBezTo>
                    <a:pt x="1197" y="919"/>
                    <a:pt x="1336" y="908"/>
                    <a:pt x="1497" y="884"/>
                  </a:cubicBezTo>
                  <a:lnTo>
                    <a:pt x="1540" y="609"/>
                  </a:lnTo>
                  <a:cubicBezTo>
                    <a:pt x="1540" y="159"/>
                    <a:pt x="1368" y="1"/>
                    <a:pt x="1165"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5"/>
            <p:cNvSpPr/>
            <p:nvPr/>
          </p:nvSpPr>
          <p:spPr>
            <a:xfrm>
              <a:off x="-1220875" y="3861625"/>
              <a:ext cx="25950" cy="29125"/>
            </a:xfrm>
            <a:custGeom>
              <a:rect b="b" l="l" r="r" t="t"/>
              <a:pathLst>
                <a:path extrusionOk="0" h="1165" w="1038">
                  <a:moveTo>
                    <a:pt x="360" y="1"/>
                  </a:moveTo>
                  <a:cubicBezTo>
                    <a:pt x="149" y="85"/>
                    <a:pt x="22" y="276"/>
                    <a:pt x="1" y="487"/>
                  </a:cubicBezTo>
                  <a:cubicBezTo>
                    <a:pt x="276" y="572"/>
                    <a:pt x="445" y="868"/>
                    <a:pt x="403" y="1164"/>
                  </a:cubicBezTo>
                  <a:cubicBezTo>
                    <a:pt x="1037" y="1016"/>
                    <a:pt x="487" y="381"/>
                    <a:pt x="931" y="170"/>
                  </a:cubicBezTo>
                  <a:lnTo>
                    <a:pt x="931" y="22"/>
                  </a:lnTo>
                  <a:cubicBezTo>
                    <a:pt x="909" y="15"/>
                    <a:pt x="887" y="11"/>
                    <a:pt x="865" y="11"/>
                  </a:cubicBezTo>
                  <a:cubicBezTo>
                    <a:pt x="755" y="11"/>
                    <a:pt x="645" y="87"/>
                    <a:pt x="535" y="87"/>
                  </a:cubicBezTo>
                  <a:cubicBezTo>
                    <a:pt x="477" y="87"/>
                    <a:pt x="419" y="66"/>
                    <a:pt x="360"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5"/>
            <p:cNvSpPr/>
            <p:nvPr/>
          </p:nvSpPr>
          <p:spPr>
            <a:xfrm>
              <a:off x="-1411225" y="3896275"/>
              <a:ext cx="23300" cy="15350"/>
            </a:xfrm>
            <a:custGeom>
              <a:rect b="b" l="l" r="r" t="t"/>
              <a:pathLst>
                <a:path extrusionOk="0" h="614" w="932">
                  <a:moveTo>
                    <a:pt x="649" y="0"/>
                  </a:moveTo>
                  <a:cubicBezTo>
                    <a:pt x="410" y="0"/>
                    <a:pt x="184" y="218"/>
                    <a:pt x="1" y="370"/>
                  </a:cubicBezTo>
                  <a:lnTo>
                    <a:pt x="1" y="561"/>
                  </a:lnTo>
                  <a:cubicBezTo>
                    <a:pt x="137" y="595"/>
                    <a:pt x="262" y="613"/>
                    <a:pt x="374" y="613"/>
                  </a:cubicBezTo>
                  <a:cubicBezTo>
                    <a:pt x="680" y="613"/>
                    <a:pt x="885" y="473"/>
                    <a:pt x="932" y="116"/>
                  </a:cubicBezTo>
                  <a:cubicBezTo>
                    <a:pt x="837" y="33"/>
                    <a:pt x="742" y="0"/>
                    <a:pt x="649"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5"/>
            <p:cNvSpPr/>
            <p:nvPr/>
          </p:nvSpPr>
          <p:spPr>
            <a:xfrm>
              <a:off x="-788900" y="3743725"/>
              <a:ext cx="26375" cy="19075"/>
            </a:xfrm>
            <a:custGeom>
              <a:rect b="b" l="l" r="r" t="t"/>
              <a:pathLst>
                <a:path extrusionOk="0" h="763" w="1055">
                  <a:moveTo>
                    <a:pt x="889" y="1"/>
                  </a:moveTo>
                  <a:lnTo>
                    <a:pt x="889" y="1"/>
                  </a:lnTo>
                  <a:cubicBezTo>
                    <a:pt x="572" y="64"/>
                    <a:pt x="255" y="191"/>
                    <a:pt x="1" y="402"/>
                  </a:cubicBezTo>
                  <a:cubicBezTo>
                    <a:pt x="170" y="466"/>
                    <a:pt x="170" y="614"/>
                    <a:pt x="191" y="762"/>
                  </a:cubicBezTo>
                  <a:cubicBezTo>
                    <a:pt x="196" y="762"/>
                    <a:pt x="201" y="763"/>
                    <a:pt x="206" y="763"/>
                  </a:cubicBezTo>
                  <a:cubicBezTo>
                    <a:pt x="450" y="763"/>
                    <a:pt x="1055" y="290"/>
                    <a:pt x="889"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5"/>
            <p:cNvSpPr/>
            <p:nvPr/>
          </p:nvSpPr>
          <p:spPr>
            <a:xfrm>
              <a:off x="-761400" y="3741600"/>
              <a:ext cx="23825" cy="20050"/>
            </a:xfrm>
            <a:custGeom>
              <a:rect b="b" l="l" r="r" t="t"/>
              <a:pathLst>
                <a:path extrusionOk="0" h="802" w="953">
                  <a:moveTo>
                    <a:pt x="212" y="1"/>
                  </a:moveTo>
                  <a:lnTo>
                    <a:pt x="1" y="43"/>
                  </a:lnTo>
                  <a:cubicBezTo>
                    <a:pt x="32" y="422"/>
                    <a:pt x="64" y="802"/>
                    <a:pt x="439" y="802"/>
                  </a:cubicBezTo>
                  <a:cubicBezTo>
                    <a:pt x="566" y="802"/>
                    <a:pt x="733" y="758"/>
                    <a:pt x="952" y="657"/>
                  </a:cubicBezTo>
                  <a:cubicBezTo>
                    <a:pt x="635" y="487"/>
                    <a:pt x="106" y="509"/>
                    <a:pt x="212"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5"/>
            <p:cNvSpPr/>
            <p:nvPr/>
          </p:nvSpPr>
          <p:spPr>
            <a:xfrm>
              <a:off x="-752400" y="3729450"/>
              <a:ext cx="32275" cy="20650"/>
            </a:xfrm>
            <a:custGeom>
              <a:rect b="b" l="l" r="r" t="t"/>
              <a:pathLst>
                <a:path extrusionOk="0" h="826" w="1291">
                  <a:moveTo>
                    <a:pt x="381" y="0"/>
                  </a:moveTo>
                  <a:cubicBezTo>
                    <a:pt x="190" y="0"/>
                    <a:pt x="21" y="149"/>
                    <a:pt x="0" y="339"/>
                  </a:cubicBezTo>
                  <a:cubicBezTo>
                    <a:pt x="39" y="337"/>
                    <a:pt x="76" y="336"/>
                    <a:pt x="113" y="336"/>
                  </a:cubicBezTo>
                  <a:cubicBezTo>
                    <a:pt x="479" y="336"/>
                    <a:pt x="744" y="441"/>
                    <a:pt x="783" y="825"/>
                  </a:cubicBezTo>
                  <a:cubicBezTo>
                    <a:pt x="1290" y="318"/>
                    <a:pt x="529" y="275"/>
                    <a:pt x="381"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5"/>
            <p:cNvSpPr/>
            <p:nvPr/>
          </p:nvSpPr>
          <p:spPr>
            <a:xfrm>
              <a:off x="-1687225" y="3817225"/>
              <a:ext cx="15900" cy="16400"/>
            </a:xfrm>
            <a:custGeom>
              <a:rect b="b" l="l" r="r" t="t"/>
              <a:pathLst>
                <a:path extrusionOk="0" h="656" w="636">
                  <a:moveTo>
                    <a:pt x="635" y="0"/>
                  </a:moveTo>
                  <a:cubicBezTo>
                    <a:pt x="1" y="212"/>
                    <a:pt x="297" y="444"/>
                    <a:pt x="635" y="656"/>
                  </a:cubicBezTo>
                  <a:lnTo>
                    <a:pt x="635" y="0"/>
                  </a:ln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5"/>
            <p:cNvSpPr/>
            <p:nvPr/>
          </p:nvSpPr>
          <p:spPr>
            <a:xfrm>
              <a:off x="-2011875" y="3793675"/>
              <a:ext cx="15900" cy="15650"/>
            </a:xfrm>
            <a:custGeom>
              <a:rect b="b" l="l" r="r" t="t"/>
              <a:pathLst>
                <a:path extrusionOk="0" h="626" w="636">
                  <a:moveTo>
                    <a:pt x="209" y="1"/>
                  </a:moveTo>
                  <a:cubicBezTo>
                    <a:pt x="86" y="1"/>
                    <a:pt x="1" y="38"/>
                    <a:pt x="65" y="139"/>
                  </a:cubicBezTo>
                  <a:cubicBezTo>
                    <a:pt x="86" y="350"/>
                    <a:pt x="65" y="604"/>
                    <a:pt x="445" y="625"/>
                  </a:cubicBezTo>
                  <a:cubicBezTo>
                    <a:pt x="340" y="414"/>
                    <a:pt x="149" y="181"/>
                    <a:pt x="636" y="139"/>
                  </a:cubicBezTo>
                  <a:cubicBezTo>
                    <a:pt x="600" y="66"/>
                    <a:pt x="371" y="1"/>
                    <a:pt x="209"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5"/>
            <p:cNvSpPr/>
            <p:nvPr/>
          </p:nvSpPr>
          <p:spPr>
            <a:xfrm>
              <a:off x="-1358350" y="3914500"/>
              <a:ext cx="10075" cy="24350"/>
            </a:xfrm>
            <a:custGeom>
              <a:rect b="b" l="l" r="r" t="t"/>
              <a:pathLst>
                <a:path extrusionOk="0" h="974" w="403">
                  <a:moveTo>
                    <a:pt x="255" y="1"/>
                  </a:moveTo>
                  <a:lnTo>
                    <a:pt x="255" y="1"/>
                  </a:lnTo>
                  <a:cubicBezTo>
                    <a:pt x="1" y="297"/>
                    <a:pt x="170" y="635"/>
                    <a:pt x="128" y="974"/>
                  </a:cubicBezTo>
                  <a:cubicBezTo>
                    <a:pt x="403" y="656"/>
                    <a:pt x="255" y="318"/>
                    <a:pt x="255"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5"/>
            <p:cNvSpPr/>
            <p:nvPr/>
          </p:nvSpPr>
          <p:spPr>
            <a:xfrm>
              <a:off x="-1730575" y="4086875"/>
              <a:ext cx="7950" cy="25400"/>
            </a:xfrm>
            <a:custGeom>
              <a:rect b="b" l="l" r="r" t="t"/>
              <a:pathLst>
                <a:path extrusionOk="0" h="1016" w="318">
                  <a:moveTo>
                    <a:pt x="318" y="0"/>
                  </a:moveTo>
                  <a:cubicBezTo>
                    <a:pt x="1" y="170"/>
                    <a:pt x="254" y="445"/>
                    <a:pt x="149" y="656"/>
                  </a:cubicBezTo>
                  <a:lnTo>
                    <a:pt x="297" y="1016"/>
                  </a:lnTo>
                  <a:cubicBezTo>
                    <a:pt x="318" y="677"/>
                    <a:pt x="318" y="339"/>
                    <a:pt x="318"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5"/>
            <p:cNvSpPr/>
            <p:nvPr/>
          </p:nvSpPr>
          <p:spPr>
            <a:xfrm>
              <a:off x="-2407350" y="4106975"/>
              <a:ext cx="7425" cy="21175"/>
            </a:xfrm>
            <a:custGeom>
              <a:rect b="b" l="l" r="r" t="t"/>
              <a:pathLst>
                <a:path extrusionOk="0" h="847" w="297">
                  <a:moveTo>
                    <a:pt x="296" y="0"/>
                  </a:moveTo>
                  <a:lnTo>
                    <a:pt x="106" y="148"/>
                  </a:lnTo>
                  <a:cubicBezTo>
                    <a:pt x="148" y="381"/>
                    <a:pt x="0" y="656"/>
                    <a:pt x="254" y="846"/>
                  </a:cubicBezTo>
                  <a:cubicBezTo>
                    <a:pt x="275" y="550"/>
                    <a:pt x="275" y="275"/>
                    <a:pt x="296"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5"/>
            <p:cNvSpPr/>
            <p:nvPr/>
          </p:nvSpPr>
          <p:spPr>
            <a:xfrm>
              <a:off x="-2381450" y="4102725"/>
              <a:ext cx="34000" cy="20125"/>
            </a:xfrm>
            <a:custGeom>
              <a:rect b="b" l="l" r="r" t="t"/>
              <a:pathLst>
                <a:path extrusionOk="0" h="805" w="1360">
                  <a:moveTo>
                    <a:pt x="402" y="1"/>
                  </a:moveTo>
                  <a:cubicBezTo>
                    <a:pt x="198" y="1"/>
                    <a:pt x="7" y="163"/>
                    <a:pt x="1" y="635"/>
                  </a:cubicBezTo>
                  <a:lnTo>
                    <a:pt x="170" y="805"/>
                  </a:lnTo>
                  <a:cubicBezTo>
                    <a:pt x="1359" y="776"/>
                    <a:pt x="848" y="1"/>
                    <a:pt x="402"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5"/>
            <p:cNvSpPr/>
            <p:nvPr/>
          </p:nvSpPr>
          <p:spPr>
            <a:xfrm>
              <a:off x="-1025775" y="3585100"/>
              <a:ext cx="56600" cy="38700"/>
            </a:xfrm>
            <a:custGeom>
              <a:rect b="b" l="l" r="r" t="t"/>
              <a:pathLst>
                <a:path extrusionOk="0" h="1548" w="2264">
                  <a:moveTo>
                    <a:pt x="1312" y="1"/>
                  </a:moveTo>
                  <a:cubicBezTo>
                    <a:pt x="995" y="403"/>
                    <a:pt x="1" y="931"/>
                    <a:pt x="508" y="1481"/>
                  </a:cubicBezTo>
                  <a:cubicBezTo>
                    <a:pt x="588" y="1527"/>
                    <a:pt x="664" y="1547"/>
                    <a:pt x="739" y="1547"/>
                  </a:cubicBezTo>
                  <a:cubicBezTo>
                    <a:pt x="1142" y="1547"/>
                    <a:pt x="1487" y="962"/>
                    <a:pt x="1862" y="783"/>
                  </a:cubicBezTo>
                  <a:cubicBezTo>
                    <a:pt x="2264" y="233"/>
                    <a:pt x="1672" y="170"/>
                    <a:pt x="1312"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5"/>
            <p:cNvSpPr/>
            <p:nvPr/>
          </p:nvSpPr>
          <p:spPr>
            <a:xfrm>
              <a:off x="-1048500" y="3593025"/>
              <a:ext cx="32275" cy="32750"/>
            </a:xfrm>
            <a:custGeom>
              <a:rect b="b" l="l" r="r" t="t"/>
              <a:pathLst>
                <a:path extrusionOk="0" h="1310" w="1291">
                  <a:moveTo>
                    <a:pt x="931" y="1"/>
                  </a:moveTo>
                  <a:cubicBezTo>
                    <a:pt x="656" y="445"/>
                    <a:pt x="868" y="1164"/>
                    <a:pt x="0" y="1291"/>
                  </a:cubicBezTo>
                  <a:cubicBezTo>
                    <a:pt x="113" y="1303"/>
                    <a:pt x="212" y="1309"/>
                    <a:pt x="297" y="1309"/>
                  </a:cubicBezTo>
                  <a:cubicBezTo>
                    <a:pt x="1237" y="1309"/>
                    <a:pt x="651" y="602"/>
                    <a:pt x="1291"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5"/>
            <p:cNvSpPr/>
            <p:nvPr/>
          </p:nvSpPr>
          <p:spPr>
            <a:xfrm>
              <a:off x="-1034750" y="3661250"/>
              <a:ext cx="18525" cy="11650"/>
            </a:xfrm>
            <a:custGeom>
              <a:rect b="b" l="l" r="r" t="t"/>
              <a:pathLst>
                <a:path extrusionOk="0" h="466" w="741">
                  <a:moveTo>
                    <a:pt x="741" y="0"/>
                  </a:moveTo>
                  <a:cubicBezTo>
                    <a:pt x="423" y="0"/>
                    <a:pt x="148" y="191"/>
                    <a:pt x="0" y="466"/>
                  </a:cubicBezTo>
                  <a:cubicBezTo>
                    <a:pt x="339" y="423"/>
                    <a:pt x="677" y="381"/>
                    <a:pt x="741"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5"/>
            <p:cNvSpPr/>
            <p:nvPr/>
          </p:nvSpPr>
          <p:spPr>
            <a:xfrm>
              <a:off x="-1062775" y="3625300"/>
              <a:ext cx="14300" cy="19575"/>
            </a:xfrm>
            <a:custGeom>
              <a:rect b="b" l="l" r="r" t="t"/>
              <a:pathLst>
                <a:path extrusionOk="0" h="783" w="572">
                  <a:moveTo>
                    <a:pt x="571" y="0"/>
                  </a:moveTo>
                  <a:lnTo>
                    <a:pt x="571" y="0"/>
                  </a:lnTo>
                  <a:cubicBezTo>
                    <a:pt x="254" y="148"/>
                    <a:pt x="43" y="444"/>
                    <a:pt x="0" y="783"/>
                  </a:cubicBezTo>
                  <a:cubicBezTo>
                    <a:pt x="318" y="635"/>
                    <a:pt x="529" y="338"/>
                    <a:pt x="571"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5"/>
            <p:cNvSpPr/>
            <p:nvPr/>
          </p:nvSpPr>
          <p:spPr>
            <a:xfrm>
              <a:off x="-822725" y="3762225"/>
              <a:ext cx="85150" cy="50825"/>
            </a:xfrm>
            <a:custGeom>
              <a:rect b="b" l="l" r="r" t="t"/>
              <a:pathLst>
                <a:path extrusionOk="0" h="2033" w="3406">
                  <a:moveTo>
                    <a:pt x="1735" y="1"/>
                  </a:moveTo>
                  <a:cubicBezTo>
                    <a:pt x="1671" y="1"/>
                    <a:pt x="1608" y="1"/>
                    <a:pt x="1544" y="22"/>
                  </a:cubicBezTo>
                  <a:cubicBezTo>
                    <a:pt x="1312" y="614"/>
                    <a:pt x="931" y="1143"/>
                    <a:pt x="466" y="1566"/>
                  </a:cubicBezTo>
                  <a:cubicBezTo>
                    <a:pt x="318" y="1693"/>
                    <a:pt x="0" y="1777"/>
                    <a:pt x="191" y="1989"/>
                  </a:cubicBezTo>
                  <a:cubicBezTo>
                    <a:pt x="289" y="2019"/>
                    <a:pt x="384" y="2032"/>
                    <a:pt x="474" y="2032"/>
                  </a:cubicBezTo>
                  <a:cubicBezTo>
                    <a:pt x="1371" y="2032"/>
                    <a:pt x="1894" y="692"/>
                    <a:pt x="2996" y="692"/>
                  </a:cubicBezTo>
                  <a:cubicBezTo>
                    <a:pt x="3040" y="692"/>
                    <a:pt x="3084" y="694"/>
                    <a:pt x="3130" y="699"/>
                  </a:cubicBezTo>
                  <a:cubicBezTo>
                    <a:pt x="3384" y="699"/>
                    <a:pt x="3384" y="360"/>
                    <a:pt x="3405" y="149"/>
                  </a:cubicBezTo>
                  <a:lnTo>
                    <a:pt x="3405" y="149"/>
                  </a:lnTo>
                  <a:cubicBezTo>
                    <a:pt x="3072" y="322"/>
                    <a:pt x="2514" y="632"/>
                    <a:pt x="2133" y="632"/>
                  </a:cubicBezTo>
                  <a:cubicBezTo>
                    <a:pt x="1863" y="632"/>
                    <a:pt x="1682" y="475"/>
                    <a:pt x="1735"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5"/>
            <p:cNvSpPr/>
            <p:nvPr/>
          </p:nvSpPr>
          <p:spPr>
            <a:xfrm>
              <a:off x="-2451200" y="3912425"/>
              <a:ext cx="70300" cy="49250"/>
            </a:xfrm>
            <a:custGeom>
              <a:rect b="b" l="l" r="r" t="t"/>
              <a:pathLst>
                <a:path extrusionOk="0" h="1970" w="2812">
                  <a:moveTo>
                    <a:pt x="668" y="0"/>
                  </a:moveTo>
                  <a:cubicBezTo>
                    <a:pt x="0" y="0"/>
                    <a:pt x="860" y="606"/>
                    <a:pt x="485" y="1247"/>
                  </a:cubicBezTo>
                  <a:cubicBezTo>
                    <a:pt x="633" y="1522"/>
                    <a:pt x="422" y="1881"/>
                    <a:pt x="845" y="1945"/>
                  </a:cubicBezTo>
                  <a:cubicBezTo>
                    <a:pt x="927" y="1960"/>
                    <a:pt x="1009" y="1969"/>
                    <a:pt x="1087" y="1969"/>
                  </a:cubicBezTo>
                  <a:cubicBezTo>
                    <a:pt x="1335" y="1969"/>
                    <a:pt x="1552" y="1879"/>
                    <a:pt x="1649" y="1606"/>
                  </a:cubicBezTo>
                  <a:cubicBezTo>
                    <a:pt x="2008" y="1099"/>
                    <a:pt x="2812" y="845"/>
                    <a:pt x="2072" y="253"/>
                  </a:cubicBezTo>
                  <a:cubicBezTo>
                    <a:pt x="1331" y="76"/>
                    <a:pt x="904" y="0"/>
                    <a:pt x="668"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5"/>
            <p:cNvSpPr/>
            <p:nvPr/>
          </p:nvSpPr>
          <p:spPr>
            <a:xfrm>
              <a:off x="-1211350" y="3866225"/>
              <a:ext cx="37025" cy="40175"/>
            </a:xfrm>
            <a:custGeom>
              <a:rect b="b" l="l" r="r" t="t"/>
              <a:pathLst>
                <a:path extrusionOk="0" h="1607" w="1481">
                  <a:moveTo>
                    <a:pt x="639" y="1"/>
                  </a:moveTo>
                  <a:cubicBezTo>
                    <a:pt x="52" y="1"/>
                    <a:pt x="322" y="719"/>
                    <a:pt x="0" y="980"/>
                  </a:cubicBezTo>
                  <a:cubicBezTo>
                    <a:pt x="0" y="1170"/>
                    <a:pt x="0" y="1382"/>
                    <a:pt x="0" y="1593"/>
                  </a:cubicBezTo>
                  <a:cubicBezTo>
                    <a:pt x="64" y="1602"/>
                    <a:pt x="126" y="1607"/>
                    <a:pt x="186" y="1607"/>
                  </a:cubicBezTo>
                  <a:cubicBezTo>
                    <a:pt x="684" y="1607"/>
                    <a:pt x="1066" y="1317"/>
                    <a:pt x="1481" y="1128"/>
                  </a:cubicBezTo>
                  <a:cubicBezTo>
                    <a:pt x="614" y="959"/>
                    <a:pt x="381" y="599"/>
                    <a:pt x="741" y="7"/>
                  </a:cubicBezTo>
                  <a:cubicBezTo>
                    <a:pt x="704" y="3"/>
                    <a:pt x="670" y="1"/>
                    <a:pt x="639"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5"/>
            <p:cNvSpPr/>
            <p:nvPr/>
          </p:nvSpPr>
          <p:spPr>
            <a:xfrm>
              <a:off x="-1616475" y="3809175"/>
              <a:ext cx="24450" cy="8600"/>
            </a:xfrm>
            <a:custGeom>
              <a:rect b="b" l="l" r="r" t="t"/>
              <a:pathLst>
                <a:path extrusionOk="0" h="344" w="978">
                  <a:moveTo>
                    <a:pt x="682" y="0"/>
                  </a:moveTo>
                  <a:cubicBezTo>
                    <a:pt x="426" y="0"/>
                    <a:pt x="0" y="69"/>
                    <a:pt x="238" y="343"/>
                  </a:cubicBezTo>
                  <a:cubicBezTo>
                    <a:pt x="555" y="343"/>
                    <a:pt x="830" y="301"/>
                    <a:pt x="978" y="5"/>
                  </a:cubicBezTo>
                  <a:lnTo>
                    <a:pt x="787" y="5"/>
                  </a:lnTo>
                  <a:cubicBezTo>
                    <a:pt x="759" y="2"/>
                    <a:pt x="723" y="0"/>
                    <a:pt x="682"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5"/>
            <p:cNvSpPr/>
            <p:nvPr/>
          </p:nvSpPr>
          <p:spPr>
            <a:xfrm>
              <a:off x="-1698850" y="4050400"/>
              <a:ext cx="28050" cy="32275"/>
            </a:xfrm>
            <a:custGeom>
              <a:rect b="b" l="l" r="r" t="t"/>
              <a:pathLst>
                <a:path extrusionOk="0" h="1291" w="1122">
                  <a:moveTo>
                    <a:pt x="1122" y="0"/>
                  </a:moveTo>
                  <a:lnTo>
                    <a:pt x="1122" y="0"/>
                  </a:lnTo>
                  <a:cubicBezTo>
                    <a:pt x="170" y="64"/>
                    <a:pt x="297" y="825"/>
                    <a:pt x="1" y="1290"/>
                  </a:cubicBezTo>
                  <a:cubicBezTo>
                    <a:pt x="614" y="1036"/>
                    <a:pt x="825" y="508"/>
                    <a:pt x="1122"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5"/>
            <p:cNvSpPr/>
            <p:nvPr/>
          </p:nvSpPr>
          <p:spPr>
            <a:xfrm>
              <a:off x="-1718400" y="4083175"/>
              <a:ext cx="19575" cy="23825"/>
            </a:xfrm>
            <a:custGeom>
              <a:rect b="b" l="l" r="r" t="t"/>
              <a:pathLst>
                <a:path extrusionOk="0" h="953" w="783">
                  <a:moveTo>
                    <a:pt x="613" y="0"/>
                  </a:moveTo>
                  <a:cubicBezTo>
                    <a:pt x="254" y="381"/>
                    <a:pt x="0" y="741"/>
                    <a:pt x="783" y="952"/>
                  </a:cubicBezTo>
                  <a:cubicBezTo>
                    <a:pt x="783" y="635"/>
                    <a:pt x="783" y="318"/>
                    <a:pt x="783"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5"/>
            <p:cNvSpPr/>
            <p:nvPr/>
          </p:nvSpPr>
          <p:spPr>
            <a:xfrm>
              <a:off x="-1196025" y="4057500"/>
              <a:ext cx="44975" cy="32750"/>
            </a:xfrm>
            <a:custGeom>
              <a:rect b="b" l="l" r="r" t="t"/>
              <a:pathLst>
                <a:path extrusionOk="0" h="1310" w="1799">
                  <a:moveTo>
                    <a:pt x="1125" y="0"/>
                  </a:moveTo>
                  <a:cubicBezTo>
                    <a:pt x="1086" y="0"/>
                    <a:pt x="1049" y="15"/>
                    <a:pt x="1016" y="54"/>
                  </a:cubicBezTo>
                  <a:cubicBezTo>
                    <a:pt x="868" y="393"/>
                    <a:pt x="1" y="1070"/>
                    <a:pt x="508" y="1302"/>
                  </a:cubicBezTo>
                  <a:cubicBezTo>
                    <a:pt x="550" y="1307"/>
                    <a:pt x="589" y="1309"/>
                    <a:pt x="627" y="1309"/>
                  </a:cubicBezTo>
                  <a:cubicBezTo>
                    <a:pt x="1094" y="1309"/>
                    <a:pt x="1315" y="964"/>
                    <a:pt x="1608" y="710"/>
                  </a:cubicBezTo>
                  <a:cubicBezTo>
                    <a:pt x="1608" y="499"/>
                    <a:pt x="1798" y="245"/>
                    <a:pt x="1397" y="118"/>
                  </a:cubicBezTo>
                  <a:cubicBezTo>
                    <a:pt x="1309" y="74"/>
                    <a:pt x="1211" y="0"/>
                    <a:pt x="1125"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5"/>
            <p:cNvSpPr/>
            <p:nvPr/>
          </p:nvSpPr>
          <p:spPr>
            <a:xfrm>
              <a:off x="-2024025" y="3873275"/>
              <a:ext cx="18525" cy="32275"/>
            </a:xfrm>
            <a:custGeom>
              <a:rect b="b" l="l" r="r" t="t"/>
              <a:pathLst>
                <a:path extrusionOk="0" h="1291" w="741">
                  <a:moveTo>
                    <a:pt x="741" y="0"/>
                  </a:moveTo>
                  <a:lnTo>
                    <a:pt x="741" y="0"/>
                  </a:lnTo>
                  <a:cubicBezTo>
                    <a:pt x="360" y="338"/>
                    <a:pt x="85" y="783"/>
                    <a:pt x="1" y="1290"/>
                  </a:cubicBezTo>
                  <a:lnTo>
                    <a:pt x="572" y="1290"/>
                  </a:lnTo>
                  <a:cubicBezTo>
                    <a:pt x="466" y="846"/>
                    <a:pt x="741" y="444"/>
                    <a:pt x="741"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5"/>
            <p:cNvSpPr/>
            <p:nvPr/>
          </p:nvSpPr>
          <p:spPr>
            <a:xfrm>
              <a:off x="-1996000" y="3841550"/>
              <a:ext cx="14300" cy="19575"/>
            </a:xfrm>
            <a:custGeom>
              <a:rect b="b" l="l" r="r" t="t"/>
              <a:pathLst>
                <a:path extrusionOk="0" h="783" w="572">
                  <a:moveTo>
                    <a:pt x="170" y="0"/>
                  </a:moveTo>
                  <a:cubicBezTo>
                    <a:pt x="212" y="275"/>
                    <a:pt x="149" y="550"/>
                    <a:pt x="1" y="783"/>
                  </a:cubicBezTo>
                  <a:cubicBezTo>
                    <a:pt x="572" y="613"/>
                    <a:pt x="445" y="317"/>
                    <a:pt x="170"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5"/>
            <p:cNvSpPr/>
            <p:nvPr/>
          </p:nvSpPr>
          <p:spPr>
            <a:xfrm>
              <a:off x="-1996000" y="3813000"/>
              <a:ext cx="14300" cy="12175"/>
            </a:xfrm>
            <a:custGeom>
              <a:rect b="b" l="l" r="r" t="t"/>
              <a:pathLst>
                <a:path extrusionOk="0" h="487" w="572">
                  <a:moveTo>
                    <a:pt x="1" y="0"/>
                  </a:moveTo>
                  <a:lnTo>
                    <a:pt x="1" y="487"/>
                  </a:lnTo>
                  <a:cubicBezTo>
                    <a:pt x="276" y="317"/>
                    <a:pt x="572" y="169"/>
                    <a:pt x="1"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5"/>
            <p:cNvSpPr/>
            <p:nvPr/>
          </p:nvSpPr>
          <p:spPr>
            <a:xfrm>
              <a:off x="-2718775" y="4110675"/>
              <a:ext cx="26450" cy="19575"/>
            </a:xfrm>
            <a:custGeom>
              <a:rect b="b" l="l" r="r" t="t"/>
              <a:pathLst>
                <a:path extrusionOk="0" h="783" w="1058">
                  <a:moveTo>
                    <a:pt x="1058" y="0"/>
                  </a:moveTo>
                  <a:lnTo>
                    <a:pt x="487" y="148"/>
                  </a:lnTo>
                  <a:cubicBezTo>
                    <a:pt x="0" y="254"/>
                    <a:pt x="127" y="550"/>
                    <a:pt x="296" y="783"/>
                  </a:cubicBezTo>
                  <a:cubicBezTo>
                    <a:pt x="508" y="487"/>
                    <a:pt x="952" y="360"/>
                    <a:pt x="1058"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5"/>
            <p:cNvSpPr/>
            <p:nvPr/>
          </p:nvSpPr>
          <p:spPr>
            <a:xfrm>
              <a:off x="-2279400" y="3740550"/>
              <a:ext cx="28050" cy="20800"/>
            </a:xfrm>
            <a:custGeom>
              <a:rect b="b" l="l" r="r" t="t"/>
              <a:pathLst>
                <a:path extrusionOk="0" h="832" w="1122">
                  <a:moveTo>
                    <a:pt x="1121" y="1"/>
                  </a:moveTo>
                  <a:lnTo>
                    <a:pt x="1121" y="1"/>
                  </a:lnTo>
                  <a:cubicBezTo>
                    <a:pt x="572" y="85"/>
                    <a:pt x="318" y="466"/>
                    <a:pt x="1" y="804"/>
                  </a:cubicBezTo>
                  <a:cubicBezTo>
                    <a:pt x="98" y="823"/>
                    <a:pt x="186" y="831"/>
                    <a:pt x="265" y="831"/>
                  </a:cubicBezTo>
                  <a:cubicBezTo>
                    <a:pt x="821" y="831"/>
                    <a:pt x="955" y="408"/>
                    <a:pt x="1121"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5"/>
            <p:cNvSpPr/>
            <p:nvPr/>
          </p:nvSpPr>
          <p:spPr>
            <a:xfrm>
              <a:off x="-1650200" y="3781800"/>
              <a:ext cx="57650" cy="58225"/>
            </a:xfrm>
            <a:custGeom>
              <a:rect b="b" l="l" r="r" t="t"/>
              <a:pathLst>
                <a:path extrusionOk="0" h="2329" w="2306">
                  <a:moveTo>
                    <a:pt x="1587" y="0"/>
                  </a:moveTo>
                  <a:cubicBezTo>
                    <a:pt x="1333" y="254"/>
                    <a:pt x="1227" y="614"/>
                    <a:pt x="846" y="783"/>
                  </a:cubicBezTo>
                  <a:cubicBezTo>
                    <a:pt x="593" y="1037"/>
                    <a:pt x="931" y="1460"/>
                    <a:pt x="466" y="1692"/>
                  </a:cubicBezTo>
                  <a:cubicBezTo>
                    <a:pt x="275" y="1777"/>
                    <a:pt x="0" y="2073"/>
                    <a:pt x="360" y="2263"/>
                  </a:cubicBezTo>
                  <a:cubicBezTo>
                    <a:pt x="440" y="2309"/>
                    <a:pt x="518" y="2328"/>
                    <a:pt x="594" y="2328"/>
                  </a:cubicBezTo>
                  <a:cubicBezTo>
                    <a:pt x="801" y="2328"/>
                    <a:pt x="994" y="2185"/>
                    <a:pt x="1164" y="2031"/>
                  </a:cubicBezTo>
                  <a:cubicBezTo>
                    <a:pt x="1375" y="1650"/>
                    <a:pt x="1269" y="1354"/>
                    <a:pt x="1777" y="1121"/>
                  </a:cubicBezTo>
                  <a:cubicBezTo>
                    <a:pt x="2136" y="677"/>
                    <a:pt x="2306" y="275"/>
                    <a:pt x="1587"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5"/>
            <p:cNvSpPr/>
            <p:nvPr/>
          </p:nvSpPr>
          <p:spPr>
            <a:xfrm>
              <a:off x="-1660175" y="3801025"/>
              <a:ext cx="49650" cy="40725"/>
            </a:xfrm>
            <a:custGeom>
              <a:rect b="b" l="l" r="r" t="t"/>
              <a:pathLst>
                <a:path extrusionOk="0" h="1629" w="1986">
                  <a:moveTo>
                    <a:pt x="1024" y="1"/>
                  </a:moveTo>
                  <a:cubicBezTo>
                    <a:pt x="1" y="1"/>
                    <a:pt x="1139" y="1040"/>
                    <a:pt x="463" y="1219"/>
                  </a:cubicBezTo>
                  <a:cubicBezTo>
                    <a:pt x="173" y="1432"/>
                    <a:pt x="554" y="1627"/>
                    <a:pt x="831" y="1627"/>
                  </a:cubicBezTo>
                  <a:cubicBezTo>
                    <a:pt x="858" y="1627"/>
                    <a:pt x="883" y="1625"/>
                    <a:pt x="907" y="1621"/>
                  </a:cubicBezTo>
                  <a:cubicBezTo>
                    <a:pt x="955" y="1626"/>
                    <a:pt x="1000" y="1629"/>
                    <a:pt x="1042" y="1629"/>
                  </a:cubicBezTo>
                  <a:cubicBezTo>
                    <a:pt x="1709" y="1629"/>
                    <a:pt x="1707" y="1027"/>
                    <a:pt x="1986" y="669"/>
                  </a:cubicBezTo>
                  <a:lnTo>
                    <a:pt x="1986" y="500"/>
                  </a:lnTo>
                  <a:cubicBezTo>
                    <a:pt x="1436" y="543"/>
                    <a:pt x="1711" y="1050"/>
                    <a:pt x="1415" y="1240"/>
                  </a:cubicBezTo>
                  <a:cubicBezTo>
                    <a:pt x="1285" y="1321"/>
                    <a:pt x="1156" y="1452"/>
                    <a:pt x="1007" y="1452"/>
                  </a:cubicBezTo>
                  <a:cubicBezTo>
                    <a:pt x="962" y="1452"/>
                    <a:pt x="914" y="1439"/>
                    <a:pt x="865" y="1410"/>
                  </a:cubicBezTo>
                  <a:cubicBezTo>
                    <a:pt x="421" y="1114"/>
                    <a:pt x="1563" y="775"/>
                    <a:pt x="1245" y="14"/>
                  </a:cubicBezTo>
                  <a:cubicBezTo>
                    <a:pt x="1162" y="5"/>
                    <a:pt x="1089" y="1"/>
                    <a:pt x="1024"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5"/>
            <p:cNvSpPr/>
            <p:nvPr/>
          </p:nvSpPr>
          <p:spPr>
            <a:xfrm>
              <a:off x="-2762675" y="4069950"/>
              <a:ext cx="75125" cy="74000"/>
            </a:xfrm>
            <a:custGeom>
              <a:rect b="b" l="l" r="r" t="t"/>
              <a:pathLst>
                <a:path extrusionOk="0" h="2960" w="3005">
                  <a:moveTo>
                    <a:pt x="2243" y="1"/>
                  </a:moveTo>
                  <a:cubicBezTo>
                    <a:pt x="1355" y="149"/>
                    <a:pt x="1355" y="1016"/>
                    <a:pt x="741" y="1375"/>
                  </a:cubicBezTo>
                  <a:cubicBezTo>
                    <a:pt x="1" y="1841"/>
                    <a:pt x="149" y="2348"/>
                    <a:pt x="572" y="2898"/>
                  </a:cubicBezTo>
                  <a:cubicBezTo>
                    <a:pt x="674" y="2941"/>
                    <a:pt x="765" y="2960"/>
                    <a:pt x="848" y="2960"/>
                  </a:cubicBezTo>
                  <a:cubicBezTo>
                    <a:pt x="1309" y="2960"/>
                    <a:pt x="1509" y="2387"/>
                    <a:pt x="1970" y="2387"/>
                  </a:cubicBezTo>
                  <a:cubicBezTo>
                    <a:pt x="1990" y="2387"/>
                    <a:pt x="2010" y="2388"/>
                    <a:pt x="2031" y="2390"/>
                  </a:cubicBezTo>
                  <a:cubicBezTo>
                    <a:pt x="2095" y="2179"/>
                    <a:pt x="1968" y="1925"/>
                    <a:pt x="2243" y="1777"/>
                  </a:cubicBezTo>
                  <a:cubicBezTo>
                    <a:pt x="2602" y="1460"/>
                    <a:pt x="2962" y="1143"/>
                    <a:pt x="3004" y="656"/>
                  </a:cubicBezTo>
                  <a:lnTo>
                    <a:pt x="3004" y="656"/>
                  </a:lnTo>
                  <a:cubicBezTo>
                    <a:pt x="2793" y="677"/>
                    <a:pt x="2518" y="614"/>
                    <a:pt x="2475" y="868"/>
                  </a:cubicBezTo>
                  <a:cubicBezTo>
                    <a:pt x="2370" y="1375"/>
                    <a:pt x="1799" y="1629"/>
                    <a:pt x="1672" y="2116"/>
                  </a:cubicBezTo>
                  <a:cubicBezTo>
                    <a:pt x="1619" y="2290"/>
                    <a:pt x="1466" y="2407"/>
                    <a:pt x="1296" y="2407"/>
                  </a:cubicBezTo>
                  <a:cubicBezTo>
                    <a:pt x="1259" y="2407"/>
                    <a:pt x="1222" y="2402"/>
                    <a:pt x="1185" y="2390"/>
                  </a:cubicBezTo>
                  <a:cubicBezTo>
                    <a:pt x="614" y="2094"/>
                    <a:pt x="1926" y="381"/>
                    <a:pt x="2243"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5"/>
            <p:cNvSpPr/>
            <p:nvPr/>
          </p:nvSpPr>
          <p:spPr>
            <a:xfrm>
              <a:off x="-1383200" y="3907100"/>
              <a:ext cx="28025" cy="43550"/>
            </a:xfrm>
            <a:custGeom>
              <a:rect b="b" l="l" r="r" t="t"/>
              <a:pathLst>
                <a:path extrusionOk="0" h="1742" w="1121">
                  <a:moveTo>
                    <a:pt x="572" y="1"/>
                  </a:moveTo>
                  <a:lnTo>
                    <a:pt x="572" y="1"/>
                  </a:lnTo>
                  <a:cubicBezTo>
                    <a:pt x="1" y="508"/>
                    <a:pt x="762" y="1312"/>
                    <a:pt x="1" y="1735"/>
                  </a:cubicBezTo>
                  <a:cubicBezTo>
                    <a:pt x="53" y="1739"/>
                    <a:pt x="101" y="1742"/>
                    <a:pt x="145" y="1742"/>
                  </a:cubicBezTo>
                  <a:cubicBezTo>
                    <a:pt x="1120" y="1742"/>
                    <a:pt x="430" y="668"/>
                    <a:pt x="572"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5"/>
            <p:cNvSpPr/>
            <p:nvPr/>
          </p:nvSpPr>
          <p:spPr>
            <a:xfrm>
              <a:off x="-2303725" y="3678675"/>
              <a:ext cx="51850" cy="80275"/>
            </a:xfrm>
            <a:custGeom>
              <a:rect b="b" l="l" r="r" t="t"/>
              <a:pathLst>
                <a:path extrusionOk="0" h="3211" w="2074">
                  <a:moveTo>
                    <a:pt x="1351" y="0"/>
                  </a:moveTo>
                  <a:cubicBezTo>
                    <a:pt x="747" y="0"/>
                    <a:pt x="985" y="1549"/>
                    <a:pt x="233" y="1841"/>
                  </a:cubicBezTo>
                  <a:cubicBezTo>
                    <a:pt x="1" y="2137"/>
                    <a:pt x="297" y="2497"/>
                    <a:pt x="64" y="2793"/>
                  </a:cubicBezTo>
                  <a:cubicBezTo>
                    <a:pt x="144" y="3105"/>
                    <a:pt x="251" y="3210"/>
                    <a:pt x="373" y="3210"/>
                  </a:cubicBezTo>
                  <a:cubicBezTo>
                    <a:pt x="540" y="3210"/>
                    <a:pt x="736" y="3012"/>
                    <a:pt x="931" y="2877"/>
                  </a:cubicBezTo>
                  <a:cubicBezTo>
                    <a:pt x="1777" y="2306"/>
                    <a:pt x="1354" y="1312"/>
                    <a:pt x="1946" y="636"/>
                  </a:cubicBezTo>
                  <a:cubicBezTo>
                    <a:pt x="2073" y="488"/>
                    <a:pt x="1650" y="65"/>
                    <a:pt x="1375" y="1"/>
                  </a:cubicBezTo>
                  <a:cubicBezTo>
                    <a:pt x="1367" y="1"/>
                    <a:pt x="1359" y="0"/>
                    <a:pt x="1351"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5"/>
            <p:cNvSpPr/>
            <p:nvPr/>
          </p:nvSpPr>
          <p:spPr>
            <a:xfrm>
              <a:off x="-1471500" y="3938150"/>
              <a:ext cx="71350" cy="53100"/>
            </a:xfrm>
            <a:custGeom>
              <a:rect b="b" l="l" r="r" t="t"/>
              <a:pathLst>
                <a:path extrusionOk="0" h="2124" w="2854">
                  <a:moveTo>
                    <a:pt x="2313" y="0"/>
                  </a:moveTo>
                  <a:cubicBezTo>
                    <a:pt x="2282" y="0"/>
                    <a:pt x="2252" y="2"/>
                    <a:pt x="2222" y="6"/>
                  </a:cubicBezTo>
                  <a:cubicBezTo>
                    <a:pt x="2010" y="154"/>
                    <a:pt x="1629" y="28"/>
                    <a:pt x="1481" y="345"/>
                  </a:cubicBezTo>
                  <a:cubicBezTo>
                    <a:pt x="1418" y="852"/>
                    <a:pt x="1016" y="1275"/>
                    <a:pt x="487" y="1360"/>
                  </a:cubicBezTo>
                  <a:cubicBezTo>
                    <a:pt x="234" y="1423"/>
                    <a:pt x="1" y="1614"/>
                    <a:pt x="43" y="1889"/>
                  </a:cubicBezTo>
                  <a:cubicBezTo>
                    <a:pt x="128" y="2078"/>
                    <a:pt x="315" y="2123"/>
                    <a:pt x="529" y="2123"/>
                  </a:cubicBezTo>
                  <a:cubicBezTo>
                    <a:pt x="727" y="2123"/>
                    <a:pt x="950" y="2084"/>
                    <a:pt x="1137" y="2084"/>
                  </a:cubicBezTo>
                  <a:cubicBezTo>
                    <a:pt x="1200" y="2084"/>
                    <a:pt x="1259" y="2088"/>
                    <a:pt x="1312" y="2100"/>
                  </a:cubicBezTo>
                  <a:lnTo>
                    <a:pt x="1672" y="1804"/>
                  </a:lnTo>
                  <a:cubicBezTo>
                    <a:pt x="1756" y="1149"/>
                    <a:pt x="2031" y="620"/>
                    <a:pt x="2835" y="429"/>
                  </a:cubicBezTo>
                  <a:cubicBezTo>
                    <a:pt x="2854" y="164"/>
                    <a:pt x="2583" y="0"/>
                    <a:pt x="2313"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5"/>
            <p:cNvSpPr/>
            <p:nvPr/>
          </p:nvSpPr>
          <p:spPr>
            <a:xfrm>
              <a:off x="-1433425" y="3921275"/>
              <a:ext cx="58625" cy="61450"/>
            </a:xfrm>
            <a:custGeom>
              <a:rect b="b" l="l" r="r" t="t"/>
              <a:pathLst>
                <a:path extrusionOk="0" h="2458" w="2345">
                  <a:moveTo>
                    <a:pt x="1700" y="0"/>
                  </a:moveTo>
                  <a:cubicBezTo>
                    <a:pt x="1581" y="0"/>
                    <a:pt x="1477" y="56"/>
                    <a:pt x="1439" y="195"/>
                  </a:cubicBezTo>
                  <a:cubicBezTo>
                    <a:pt x="1714" y="512"/>
                    <a:pt x="1312" y="745"/>
                    <a:pt x="1270" y="999"/>
                  </a:cubicBezTo>
                  <a:cubicBezTo>
                    <a:pt x="297" y="1147"/>
                    <a:pt x="1" y="1675"/>
                    <a:pt x="149" y="2458"/>
                  </a:cubicBezTo>
                  <a:cubicBezTo>
                    <a:pt x="614" y="1189"/>
                    <a:pt x="1460" y="1570"/>
                    <a:pt x="2137" y="576"/>
                  </a:cubicBezTo>
                  <a:cubicBezTo>
                    <a:pt x="2344" y="309"/>
                    <a:pt x="1980" y="0"/>
                    <a:pt x="1700"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5"/>
            <p:cNvSpPr/>
            <p:nvPr/>
          </p:nvSpPr>
          <p:spPr>
            <a:xfrm>
              <a:off x="-1411225" y="3926025"/>
              <a:ext cx="35250" cy="20225"/>
            </a:xfrm>
            <a:custGeom>
              <a:rect b="b" l="l" r="r" t="t"/>
              <a:pathLst>
                <a:path extrusionOk="0" h="809" w="1410">
                  <a:moveTo>
                    <a:pt x="661" y="1"/>
                  </a:moveTo>
                  <a:cubicBezTo>
                    <a:pt x="627" y="1"/>
                    <a:pt x="590" y="2"/>
                    <a:pt x="551" y="5"/>
                  </a:cubicBezTo>
                  <a:lnTo>
                    <a:pt x="382" y="5"/>
                  </a:lnTo>
                  <a:lnTo>
                    <a:pt x="1" y="491"/>
                  </a:lnTo>
                  <a:cubicBezTo>
                    <a:pt x="64" y="639"/>
                    <a:pt x="212" y="766"/>
                    <a:pt x="382" y="809"/>
                  </a:cubicBezTo>
                  <a:cubicBezTo>
                    <a:pt x="847" y="647"/>
                    <a:pt x="1409" y="1"/>
                    <a:pt x="661"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5"/>
            <p:cNvSpPr/>
            <p:nvPr/>
          </p:nvSpPr>
          <p:spPr>
            <a:xfrm>
              <a:off x="-2803900" y="3810875"/>
              <a:ext cx="39900" cy="45625"/>
            </a:xfrm>
            <a:custGeom>
              <a:rect b="b" l="l" r="r" t="t"/>
              <a:pathLst>
                <a:path extrusionOk="0" h="1825" w="1596">
                  <a:moveTo>
                    <a:pt x="741" y="0"/>
                  </a:moveTo>
                  <a:lnTo>
                    <a:pt x="191" y="1037"/>
                  </a:lnTo>
                  <a:cubicBezTo>
                    <a:pt x="64" y="1037"/>
                    <a:pt x="64" y="1143"/>
                    <a:pt x="0" y="1185"/>
                  </a:cubicBezTo>
                  <a:lnTo>
                    <a:pt x="0" y="1671"/>
                  </a:lnTo>
                  <a:cubicBezTo>
                    <a:pt x="157" y="1778"/>
                    <a:pt x="308" y="1824"/>
                    <a:pt x="447" y="1824"/>
                  </a:cubicBezTo>
                  <a:cubicBezTo>
                    <a:pt x="1190" y="1824"/>
                    <a:pt x="1596" y="499"/>
                    <a:pt x="741"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5"/>
            <p:cNvSpPr/>
            <p:nvPr/>
          </p:nvSpPr>
          <p:spPr>
            <a:xfrm>
              <a:off x="-2810250" y="3804525"/>
              <a:ext cx="11125" cy="36500"/>
            </a:xfrm>
            <a:custGeom>
              <a:rect b="b" l="l" r="r" t="t"/>
              <a:pathLst>
                <a:path extrusionOk="0" h="1460" w="445">
                  <a:moveTo>
                    <a:pt x="445" y="1"/>
                  </a:moveTo>
                  <a:cubicBezTo>
                    <a:pt x="1" y="445"/>
                    <a:pt x="297" y="974"/>
                    <a:pt x="254" y="1460"/>
                  </a:cubicBezTo>
                  <a:lnTo>
                    <a:pt x="445" y="1291"/>
                  </a:lnTo>
                  <a:cubicBezTo>
                    <a:pt x="445" y="868"/>
                    <a:pt x="445" y="424"/>
                    <a:pt x="445"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5"/>
            <p:cNvSpPr/>
            <p:nvPr/>
          </p:nvSpPr>
          <p:spPr>
            <a:xfrm>
              <a:off x="-1216100" y="4099100"/>
              <a:ext cx="34200" cy="16875"/>
            </a:xfrm>
            <a:custGeom>
              <a:rect b="b" l="l" r="r" t="t"/>
              <a:pathLst>
                <a:path extrusionOk="0" h="675" w="1368">
                  <a:moveTo>
                    <a:pt x="772" y="0"/>
                  </a:moveTo>
                  <a:cubicBezTo>
                    <a:pt x="660" y="0"/>
                    <a:pt x="532" y="37"/>
                    <a:pt x="402" y="125"/>
                  </a:cubicBezTo>
                  <a:cubicBezTo>
                    <a:pt x="0" y="379"/>
                    <a:pt x="465" y="484"/>
                    <a:pt x="550" y="653"/>
                  </a:cubicBezTo>
                  <a:lnTo>
                    <a:pt x="740" y="675"/>
                  </a:lnTo>
                  <a:cubicBezTo>
                    <a:pt x="1368" y="460"/>
                    <a:pt x="1170" y="0"/>
                    <a:pt x="772"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5"/>
            <p:cNvSpPr/>
            <p:nvPr/>
          </p:nvSpPr>
          <p:spPr>
            <a:xfrm>
              <a:off x="-1434475" y="3938375"/>
              <a:ext cx="18525" cy="7875"/>
            </a:xfrm>
            <a:custGeom>
              <a:rect b="b" l="l" r="r" t="t"/>
              <a:pathLst>
                <a:path extrusionOk="0" h="315" w="741">
                  <a:moveTo>
                    <a:pt x="402" y="1"/>
                  </a:moveTo>
                  <a:cubicBezTo>
                    <a:pt x="212" y="1"/>
                    <a:pt x="40" y="50"/>
                    <a:pt x="0" y="315"/>
                  </a:cubicBezTo>
                  <a:lnTo>
                    <a:pt x="741" y="19"/>
                  </a:lnTo>
                  <a:cubicBezTo>
                    <a:pt x="637" y="19"/>
                    <a:pt x="517" y="1"/>
                    <a:pt x="402"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5"/>
            <p:cNvSpPr/>
            <p:nvPr/>
          </p:nvSpPr>
          <p:spPr>
            <a:xfrm>
              <a:off x="-2306375" y="3724700"/>
              <a:ext cx="12200" cy="23800"/>
            </a:xfrm>
            <a:custGeom>
              <a:rect b="b" l="l" r="r" t="t"/>
              <a:pathLst>
                <a:path extrusionOk="0" h="952" w="488">
                  <a:moveTo>
                    <a:pt x="339" y="0"/>
                  </a:moveTo>
                  <a:cubicBezTo>
                    <a:pt x="1" y="275"/>
                    <a:pt x="212" y="635"/>
                    <a:pt x="170" y="952"/>
                  </a:cubicBezTo>
                  <a:cubicBezTo>
                    <a:pt x="487" y="677"/>
                    <a:pt x="276" y="317"/>
                    <a:pt x="339"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9" name="Google Shape;619;p5"/>
          <p:cNvGrpSpPr/>
          <p:nvPr/>
        </p:nvGrpSpPr>
        <p:grpSpPr>
          <a:xfrm>
            <a:off x="8137800" y="4488250"/>
            <a:ext cx="1637000" cy="521475"/>
            <a:chOff x="-4380075" y="3780200"/>
            <a:chExt cx="1637000" cy="521475"/>
          </a:xfrm>
        </p:grpSpPr>
        <p:sp>
          <p:nvSpPr>
            <p:cNvPr id="620" name="Google Shape;620;p5"/>
            <p:cNvSpPr/>
            <p:nvPr/>
          </p:nvSpPr>
          <p:spPr>
            <a:xfrm>
              <a:off x="-4365800" y="4000700"/>
              <a:ext cx="92575" cy="119000"/>
            </a:xfrm>
            <a:custGeom>
              <a:rect b="b" l="l" r="r" t="t"/>
              <a:pathLst>
                <a:path extrusionOk="0" h="4760" w="3703">
                  <a:moveTo>
                    <a:pt x="1947" y="0"/>
                  </a:moveTo>
                  <a:cubicBezTo>
                    <a:pt x="1850" y="76"/>
                    <a:pt x="1738" y="93"/>
                    <a:pt x="1622" y="93"/>
                  </a:cubicBezTo>
                  <a:cubicBezTo>
                    <a:pt x="1523" y="93"/>
                    <a:pt x="1421" y="81"/>
                    <a:pt x="1324" y="81"/>
                  </a:cubicBezTo>
                  <a:cubicBezTo>
                    <a:pt x="1184" y="81"/>
                    <a:pt x="1053" y="107"/>
                    <a:pt x="953" y="233"/>
                  </a:cubicBezTo>
                  <a:cubicBezTo>
                    <a:pt x="1185" y="867"/>
                    <a:pt x="1016" y="1481"/>
                    <a:pt x="805" y="2094"/>
                  </a:cubicBezTo>
                  <a:cubicBezTo>
                    <a:pt x="403" y="2411"/>
                    <a:pt x="1" y="2728"/>
                    <a:pt x="403" y="3278"/>
                  </a:cubicBezTo>
                  <a:cubicBezTo>
                    <a:pt x="614" y="3532"/>
                    <a:pt x="276" y="3765"/>
                    <a:pt x="255" y="4018"/>
                  </a:cubicBezTo>
                  <a:cubicBezTo>
                    <a:pt x="227" y="4566"/>
                    <a:pt x="637" y="4759"/>
                    <a:pt x="1089" y="4759"/>
                  </a:cubicBezTo>
                  <a:cubicBezTo>
                    <a:pt x="1318" y="4759"/>
                    <a:pt x="1557" y="4710"/>
                    <a:pt x="1756" y="4632"/>
                  </a:cubicBezTo>
                  <a:cubicBezTo>
                    <a:pt x="2095" y="4293"/>
                    <a:pt x="1947" y="3786"/>
                    <a:pt x="2243" y="3447"/>
                  </a:cubicBezTo>
                  <a:cubicBezTo>
                    <a:pt x="2306" y="3342"/>
                    <a:pt x="2391" y="3236"/>
                    <a:pt x="2391" y="3151"/>
                  </a:cubicBezTo>
                  <a:cubicBezTo>
                    <a:pt x="2285" y="2559"/>
                    <a:pt x="2941" y="2052"/>
                    <a:pt x="2475" y="1396"/>
                  </a:cubicBezTo>
                  <a:cubicBezTo>
                    <a:pt x="2391" y="677"/>
                    <a:pt x="3702" y="85"/>
                    <a:pt x="1947"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5"/>
            <p:cNvSpPr/>
            <p:nvPr/>
          </p:nvSpPr>
          <p:spPr>
            <a:xfrm>
              <a:off x="-3783125" y="3934375"/>
              <a:ext cx="107900" cy="114625"/>
            </a:xfrm>
            <a:custGeom>
              <a:rect b="b" l="l" r="r" t="t"/>
              <a:pathLst>
                <a:path extrusionOk="0" h="4585" w="4316">
                  <a:moveTo>
                    <a:pt x="2319" y="0"/>
                  </a:moveTo>
                  <a:cubicBezTo>
                    <a:pt x="1715" y="0"/>
                    <a:pt x="938" y="245"/>
                    <a:pt x="1862" y="602"/>
                  </a:cubicBezTo>
                  <a:cubicBezTo>
                    <a:pt x="2475" y="813"/>
                    <a:pt x="2475" y="1109"/>
                    <a:pt x="2094" y="1511"/>
                  </a:cubicBezTo>
                  <a:cubicBezTo>
                    <a:pt x="1396" y="2780"/>
                    <a:pt x="2158" y="2928"/>
                    <a:pt x="487" y="3668"/>
                  </a:cubicBezTo>
                  <a:cubicBezTo>
                    <a:pt x="1" y="3922"/>
                    <a:pt x="1" y="4176"/>
                    <a:pt x="529" y="4387"/>
                  </a:cubicBezTo>
                  <a:cubicBezTo>
                    <a:pt x="780" y="4516"/>
                    <a:pt x="1005" y="4584"/>
                    <a:pt x="1210" y="4584"/>
                  </a:cubicBezTo>
                  <a:cubicBezTo>
                    <a:pt x="1541" y="4584"/>
                    <a:pt x="1817" y="4407"/>
                    <a:pt x="2052" y="4028"/>
                  </a:cubicBezTo>
                  <a:cubicBezTo>
                    <a:pt x="2771" y="2865"/>
                    <a:pt x="4315" y="1257"/>
                    <a:pt x="2771" y="73"/>
                  </a:cubicBezTo>
                  <a:cubicBezTo>
                    <a:pt x="2672" y="23"/>
                    <a:pt x="2504" y="0"/>
                    <a:pt x="2319"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5"/>
            <p:cNvSpPr/>
            <p:nvPr/>
          </p:nvSpPr>
          <p:spPr>
            <a:xfrm>
              <a:off x="-3509775" y="3839900"/>
              <a:ext cx="120575" cy="104250"/>
            </a:xfrm>
            <a:custGeom>
              <a:rect b="b" l="l" r="r" t="t"/>
              <a:pathLst>
                <a:path extrusionOk="0" h="4170" w="4823">
                  <a:moveTo>
                    <a:pt x="2890" y="1"/>
                  </a:moveTo>
                  <a:cubicBezTo>
                    <a:pt x="1554" y="1"/>
                    <a:pt x="1306" y="1448"/>
                    <a:pt x="635" y="2435"/>
                  </a:cubicBezTo>
                  <a:cubicBezTo>
                    <a:pt x="1" y="3196"/>
                    <a:pt x="953" y="3958"/>
                    <a:pt x="1672" y="4169"/>
                  </a:cubicBezTo>
                  <a:cubicBezTo>
                    <a:pt x="2200" y="3915"/>
                    <a:pt x="3575" y="3640"/>
                    <a:pt x="3406" y="2921"/>
                  </a:cubicBezTo>
                  <a:cubicBezTo>
                    <a:pt x="3348" y="2889"/>
                    <a:pt x="3282" y="2875"/>
                    <a:pt x="3209" y="2875"/>
                  </a:cubicBezTo>
                  <a:cubicBezTo>
                    <a:pt x="2806" y="2875"/>
                    <a:pt x="2207" y="3295"/>
                    <a:pt x="1828" y="3295"/>
                  </a:cubicBezTo>
                  <a:cubicBezTo>
                    <a:pt x="1648" y="3295"/>
                    <a:pt x="1518" y="3200"/>
                    <a:pt x="1481" y="2921"/>
                  </a:cubicBezTo>
                  <a:cubicBezTo>
                    <a:pt x="1650" y="2245"/>
                    <a:pt x="1481" y="1441"/>
                    <a:pt x="2285" y="954"/>
                  </a:cubicBezTo>
                  <a:cubicBezTo>
                    <a:pt x="2446" y="849"/>
                    <a:pt x="2586" y="806"/>
                    <a:pt x="2712" y="806"/>
                  </a:cubicBezTo>
                  <a:cubicBezTo>
                    <a:pt x="3167" y="806"/>
                    <a:pt x="3445" y="1360"/>
                    <a:pt x="3892" y="1525"/>
                  </a:cubicBezTo>
                  <a:cubicBezTo>
                    <a:pt x="4823" y="1250"/>
                    <a:pt x="3850" y="130"/>
                    <a:pt x="3194" y="24"/>
                  </a:cubicBezTo>
                  <a:cubicBezTo>
                    <a:pt x="3087" y="8"/>
                    <a:pt x="2986" y="1"/>
                    <a:pt x="2890"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5"/>
            <p:cNvSpPr/>
            <p:nvPr/>
          </p:nvSpPr>
          <p:spPr>
            <a:xfrm>
              <a:off x="-3648600" y="4077075"/>
              <a:ext cx="133575" cy="103575"/>
            </a:xfrm>
            <a:custGeom>
              <a:rect b="b" l="l" r="r" t="t"/>
              <a:pathLst>
                <a:path extrusionOk="0" h="4143" w="5343">
                  <a:moveTo>
                    <a:pt x="4566" y="1"/>
                  </a:moveTo>
                  <a:cubicBezTo>
                    <a:pt x="4442" y="1"/>
                    <a:pt x="4323" y="80"/>
                    <a:pt x="4306" y="202"/>
                  </a:cubicBezTo>
                  <a:cubicBezTo>
                    <a:pt x="3714" y="1492"/>
                    <a:pt x="2403" y="3248"/>
                    <a:pt x="838" y="3374"/>
                  </a:cubicBezTo>
                  <a:cubicBezTo>
                    <a:pt x="784" y="3368"/>
                    <a:pt x="735" y="3365"/>
                    <a:pt x="691" y="3365"/>
                  </a:cubicBezTo>
                  <a:cubicBezTo>
                    <a:pt x="1" y="3365"/>
                    <a:pt x="482" y="4143"/>
                    <a:pt x="1017" y="4143"/>
                  </a:cubicBezTo>
                  <a:cubicBezTo>
                    <a:pt x="1091" y="4143"/>
                    <a:pt x="1166" y="4128"/>
                    <a:pt x="1239" y="4094"/>
                  </a:cubicBezTo>
                  <a:cubicBezTo>
                    <a:pt x="2995" y="3903"/>
                    <a:pt x="5342" y="1894"/>
                    <a:pt x="4644" y="12"/>
                  </a:cubicBezTo>
                  <a:cubicBezTo>
                    <a:pt x="4619" y="4"/>
                    <a:pt x="4592" y="1"/>
                    <a:pt x="4566"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5"/>
            <p:cNvSpPr/>
            <p:nvPr/>
          </p:nvSpPr>
          <p:spPr>
            <a:xfrm>
              <a:off x="-3325250" y="3973575"/>
              <a:ext cx="66125" cy="86300"/>
            </a:xfrm>
            <a:custGeom>
              <a:rect b="b" l="l" r="r" t="t"/>
              <a:pathLst>
                <a:path extrusionOk="0" h="3452" w="2645">
                  <a:moveTo>
                    <a:pt x="1914" y="1"/>
                  </a:moveTo>
                  <a:cubicBezTo>
                    <a:pt x="1883" y="1"/>
                    <a:pt x="1851" y="3"/>
                    <a:pt x="1820" y="6"/>
                  </a:cubicBezTo>
                  <a:cubicBezTo>
                    <a:pt x="1703" y="58"/>
                    <a:pt x="1578" y="68"/>
                    <a:pt x="1452" y="68"/>
                  </a:cubicBezTo>
                  <a:cubicBezTo>
                    <a:pt x="1361" y="68"/>
                    <a:pt x="1269" y="63"/>
                    <a:pt x="1179" y="63"/>
                  </a:cubicBezTo>
                  <a:cubicBezTo>
                    <a:pt x="1033" y="63"/>
                    <a:pt x="891" y="77"/>
                    <a:pt x="762" y="154"/>
                  </a:cubicBezTo>
                  <a:cubicBezTo>
                    <a:pt x="657" y="324"/>
                    <a:pt x="995" y="535"/>
                    <a:pt x="868" y="662"/>
                  </a:cubicBezTo>
                  <a:cubicBezTo>
                    <a:pt x="191" y="1170"/>
                    <a:pt x="339" y="1889"/>
                    <a:pt x="149" y="2523"/>
                  </a:cubicBezTo>
                  <a:cubicBezTo>
                    <a:pt x="1" y="2967"/>
                    <a:pt x="276" y="3327"/>
                    <a:pt x="805" y="3433"/>
                  </a:cubicBezTo>
                  <a:cubicBezTo>
                    <a:pt x="869" y="3445"/>
                    <a:pt x="927" y="3451"/>
                    <a:pt x="980" y="3451"/>
                  </a:cubicBezTo>
                  <a:cubicBezTo>
                    <a:pt x="1368" y="3451"/>
                    <a:pt x="1492" y="3135"/>
                    <a:pt x="1566" y="2819"/>
                  </a:cubicBezTo>
                  <a:cubicBezTo>
                    <a:pt x="1778" y="1973"/>
                    <a:pt x="2454" y="1297"/>
                    <a:pt x="2645" y="472"/>
                  </a:cubicBezTo>
                  <a:cubicBezTo>
                    <a:pt x="2510" y="184"/>
                    <a:pt x="2219" y="1"/>
                    <a:pt x="1914"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5"/>
            <p:cNvSpPr/>
            <p:nvPr/>
          </p:nvSpPr>
          <p:spPr>
            <a:xfrm>
              <a:off x="-3061350" y="3976625"/>
              <a:ext cx="100975" cy="93550"/>
            </a:xfrm>
            <a:custGeom>
              <a:rect b="b" l="l" r="r" t="t"/>
              <a:pathLst>
                <a:path extrusionOk="0" h="3742" w="4039">
                  <a:moveTo>
                    <a:pt x="2548" y="0"/>
                  </a:moveTo>
                  <a:cubicBezTo>
                    <a:pt x="1914" y="0"/>
                    <a:pt x="1" y="2513"/>
                    <a:pt x="802" y="2930"/>
                  </a:cubicBezTo>
                  <a:cubicBezTo>
                    <a:pt x="1529" y="3484"/>
                    <a:pt x="1916" y="3742"/>
                    <a:pt x="2296" y="3742"/>
                  </a:cubicBezTo>
                  <a:cubicBezTo>
                    <a:pt x="2613" y="3742"/>
                    <a:pt x="2925" y="3562"/>
                    <a:pt x="3425" y="3226"/>
                  </a:cubicBezTo>
                  <a:cubicBezTo>
                    <a:pt x="3425" y="2761"/>
                    <a:pt x="4038" y="2422"/>
                    <a:pt x="3742" y="1915"/>
                  </a:cubicBezTo>
                  <a:cubicBezTo>
                    <a:pt x="3648" y="1886"/>
                    <a:pt x="3552" y="1873"/>
                    <a:pt x="3456" y="1873"/>
                  </a:cubicBezTo>
                  <a:cubicBezTo>
                    <a:pt x="3057" y="1873"/>
                    <a:pt x="2669" y="2110"/>
                    <a:pt x="2515" y="2486"/>
                  </a:cubicBezTo>
                  <a:cubicBezTo>
                    <a:pt x="2428" y="2670"/>
                    <a:pt x="2234" y="2766"/>
                    <a:pt x="2055" y="2766"/>
                  </a:cubicBezTo>
                  <a:cubicBezTo>
                    <a:pt x="1845" y="2766"/>
                    <a:pt x="1656" y="2633"/>
                    <a:pt x="1691" y="2359"/>
                  </a:cubicBezTo>
                  <a:cubicBezTo>
                    <a:pt x="1310" y="1196"/>
                    <a:pt x="2346" y="1534"/>
                    <a:pt x="2706" y="625"/>
                  </a:cubicBezTo>
                  <a:cubicBezTo>
                    <a:pt x="2795" y="179"/>
                    <a:pt x="2717" y="0"/>
                    <a:pt x="2548"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5"/>
            <p:cNvSpPr/>
            <p:nvPr/>
          </p:nvSpPr>
          <p:spPr>
            <a:xfrm>
              <a:off x="-3336600" y="3982425"/>
              <a:ext cx="85950" cy="95000"/>
            </a:xfrm>
            <a:custGeom>
              <a:rect b="b" l="l" r="r" t="t"/>
              <a:pathLst>
                <a:path extrusionOk="0" h="3800" w="3438">
                  <a:moveTo>
                    <a:pt x="1470" y="1"/>
                  </a:moveTo>
                  <a:cubicBezTo>
                    <a:pt x="1415" y="1"/>
                    <a:pt x="1352" y="4"/>
                    <a:pt x="1280" y="12"/>
                  </a:cubicBezTo>
                  <a:cubicBezTo>
                    <a:pt x="117" y="752"/>
                    <a:pt x="582" y="1958"/>
                    <a:pt x="53" y="3015"/>
                  </a:cubicBezTo>
                  <a:cubicBezTo>
                    <a:pt x="1" y="3610"/>
                    <a:pt x="744" y="3799"/>
                    <a:pt x="1313" y="3799"/>
                  </a:cubicBezTo>
                  <a:cubicBezTo>
                    <a:pt x="1433" y="3799"/>
                    <a:pt x="1544" y="3791"/>
                    <a:pt x="1639" y="3777"/>
                  </a:cubicBezTo>
                  <a:cubicBezTo>
                    <a:pt x="2528" y="3036"/>
                    <a:pt x="2528" y="1894"/>
                    <a:pt x="3226" y="1048"/>
                  </a:cubicBezTo>
                  <a:cubicBezTo>
                    <a:pt x="3437" y="773"/>
                    <a:pt x="3268" y="414"/>
                    <a:pt x="3120" y="118"/>
                  </a:cubicBezTo>
                  <a:cubicBezTo>
                    <a:pt x="3069" y="114"/>
                    <a:pt x="3024" y="113"/>
                    <a:pt x="2984" y="113"/>
                  </a:cubicBezTo>
                  <a:cubicBezTo>
                    <a:pt x="2293" y="113"/>
                    <a:pt x="2968" y="606"/>
                    <a:pt x="2549" y="1006"/>
                  </a:cubicBezTo>
                  <a:cubicBezTo>
                    <a:pt x="1830" y="1450"/>
                    <a:pt x="2062" y="2888"/>
                    <a:pt x="1407" y="2952"/>
                  </a:cubicBezTo>
                  <a:cubicBezTo>
                    <a:pt x="1068" y="2931"/>
                    <a:pt x="688" y="2634"/>
                    <a:pt x="793" y="2444"/>
                  </a:cubicBezTo>
                  <a:cubicBezTo>
                    <a:pt x="1195" y="1831"/>
                    <a:pt x="624" y="985"/>
                    <a:pt x="1512" y="520"/>
                  </a:cubicBezTo>
                  <a:cubicBezTo>
                    <a:pt x="1782" y="365"/>
                    <a:pt x="2034" y="1"/>
                    <a:pt x="1470"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5"/>
            <p:cNvSpPr/>
            <p:nvPr/>
          </p:nvSpPr>
          <p:spPr>
            <a:xfrm>
              <a:off x="-3037600" y="3967375"/>
              <a:ext cx="96250" cy="85600"/>
            </a:xfrm>
            <a:custGeom>
              <a:rect b="b" l="l" r="r" t="t"/>
              <a:pathLst>
                <a:path extrusionOk="0" h="3424" w="3850">
                  <a:moveTo>
                    <a:pt x="3194" y="1"/>
                  </a:moveTo>
                  <a:lnTo>
                    <a:pt x="3194" y="1"/>
                  </a:lnTo>
                  <a:cubicBezTo>
                    <a:pt x="2158" y="22"/>
                    <a:pt x="2855" y="1925"/>
                    <a:pt x="1925" y="1989"/>
                  </a:cubicBezTo>
                  <a:cubicBezTo>
                    <a:pt x="1502" y="1777"/>
                    <a:pt x="1988" y="1206"/>
                    <a:pt x="1735" y="889"/>
                  </a:cubicBezTo>
                  <a:lnTo>
                    <a:pt x="1735" y="889"/>
                  </a:lnTo>
                  <a:cubicBezTo>
                    <a:pt x="1312" y="1143"/>
                    <a:pt x="1037" y="1523"/>
                    <a:pt x="508" y="1777"/>
                  </a:cubicBezTo>
                  <a:cubicBezTo>
                    <a:pt x="0" y="2031"/>
                    <a:pt x="592" y="2475"/>
                    <a:pt x="529" y="2750"/>
                  </a:cubicBezTo>
                  <a:cubicBezTo>
                    <a:pt x="466" y="3046"/>
                    <a:pt x="381" y="3342"/>
                    <a:pt x="783" y="3406"/>
                  </a:cubicBezTo>
                  <a:cubicBezTo>
                    <a:pt x="895" y="3418"/>
                    <a:pt x="994" y="3423"/>
                    <a:pt x="1081" y="3423"/>
                  </a:cubicBezTo>
                  <a:cubicBezTo>
                    <a:pt x="2238" y="3423"/>
                    <a:pt x="1320" y="2445"/>
                    <a:pt x="2834" y="2327"/>
                  </a:cubicBezTo>
                  <a:lnTo>
                    <a:pt x="2940" y="2242"/>
                  </a:lnTo>
                  <a:cubicBezTo>
                    <a:pt x="3088" y="1714"/>
                    <a:pt x="3849" y="254"/>
                    <a:pt x="3194"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5"/>
            <p:cNvSpPr/>
            <p:nvPr/>
          </p:nvSpPr>
          <p:spPr>
            <a:xfrm>
              <a:off x="-3977175" y="4201325"/>
              <a:ext cx="86750" cy="100225"/>
            </a:xfrm>
            <a:custGeom>
              <a:rect b="b" l="l" r="r" t="t"/>
              <a:pathLst>
                <a:path extrusionOk="0" h="4009" w="3470">
                  <a:moveTo>
                    <a:pt x="2998" y="1"/>
                  </a:moveTo>
                  <a:cubicBezTo>
                    <a:pt x="2651" y="1"/>
                    <a:pt x="2389" y="695"/>
                    <a:pt x="2264" y="963"/>
                  </a:cubicBezTo>
                  <a:cubicBezTo>
                    <a:pt x="1841" y="1704"/>
                    <a:pt x="1714" y="2634"/>
                    <a:pt x="635" y="2994"/>
                  </a:cubicBezTo>
                  <a:cubicBezTo>
                    <a:pt x="424" y="3269"/>
                    <a:pt x="1" y="3713"/>
                    <a:pt x="318" y="4009"/>
                  </a:cubicBezTo>
                  <a:cubicBezTo>
                    <a:pt x="2369" y="3375"/>
                    <a:pt x="3469" y="1894"/>
                    <a:pt x="3194" y="75"/>
                  </a:cubicBezTo>
                  <a:cubicBezTo>
                    <a:pt x="3126" y="24"/>
                    <a:pt x="3061" y="1"/>
                    <a:pt x="2998"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5"/>
            <p:cNvSpPr/>
            <p:nvPr/>
          </p:nvSpPr>
          <p:spPr>
            <a:xfrm>
              <a:off x="-3308325" y="3985875"/>
              <a:ext cx="71400" cy="92625"/>
            </a:xfrm>
            <a:custGeom>
              <a:rect b="b" l="l" r="r" t="t"/>
              <a:pathLst>
                <a:path extrusionOk="0" h="3705" w="2856">
                  <a:moveTo>
                    <a:pt x="1968" y="1"/>
                  </a:moveTo>
                  <a:cubicBezTo>
                    <a:pt x="1968" y="678"/>
                    <a:pt x="1862" y="1312"/>
                    <a:pt x="1185" y="1756"/>
                  </a:cubicBezTo>
                  <a:cubicBezTo>
                    <a:pt x="1101" y="1820"/>
                    <a:pt x="1058" y="1925"/>
                    <a:pt x="1079" y="2052"/>
                  </a:cubicBezTo>
                  <a:cubicBezTo>
                    <a:pt x="1566" y="2983"/>
                    <a:pt x="1" y="3046"/>
                    <a:pt x="487" y="3660"/>
                  </a:cubicBezTo>
                  <a:cubicBezTo>
                    <a:pt x="595" y="3691"/>
                    <a:pt x="692" y="3704"/>
                    <a:pt x="779" y="3704"/>
                  </a:cubicBezTo>
                  <a:cubicBezTo>
                    <a:pt x="1291" y="3704"/>
                    <a:pt x="1485" y="3233"/>
                    <a:pt x="1756" y="2962"/>
                  </a:cubicBezTo>
                  <a:cubicBezTo>
                    <a:pt x="2814" y="1862"/>
                    <a:pt x="2856" y="889"/>
                    <a:pt x="1968"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5"/>
            <p:cNvSpPr/>
            <p:nvPr/>
          </p:nvSpPr>
          <p:spPr>
            <a:xfrm>
              <a:off x="-2825050" y="3780200"/>
              <a:ext cx="81975" cy="104200"/>
            </a:xfrm>
            <a:custGeom>
              <a:rect b="b" l="l" r="r" t="t"/>
              <a:pathLst>
                <a:path extrusionOk="0" h="4168" w="3279">
                  <a:moveTo>
                    <a:pt x="2503" y="42"/>
                  </a:moveTo>
                  <a:cubicBezTo>
                    <a:pt x="1130" y="42"/>
                    <a:pt x="2220" y="1577"/>
                    <a:pt x="2115" y="2370"/>
                  </a:cubicBezTo>
                  <a:cubicBezTo>
                    <a:pt x="2221" y="3046"/>
                    <a:pt x="1481" y="2983"/>
                    <a:pt x="1142" y="3237"/>
                  </a:cubicBezTo>
                  <a:cubicBezTo>
                    <a:pt x="1135" y="3242"/>
                    <a:pt x="1128" y="3245"/>
                    <a:pt x="1120" y="3245"/>
                  </a:cubicBezTo>
                  <a:cubicBezTo>
                    <a:pt x="1038" y="3245"/>
                    <a:pt x="919" y="2982"/>
                    <a:pt x="719" y="2982"/>
                  </a:cubicBezTo>
                  <a:cubicBezTo>
                    <a:pt x="712" y="2982"/>
                    <a:pt x="705" y="2982"/>
                    <a:pt x="698" y="2983"/>
                  </a:cubicBezTo>
                  <a:cubicBezTo>
                    <a:pt x="0" y="3194"/>
                    <a:pt x="529" y="3554"/>
                    <a:pt x="529" y="3850"/>
                  </a:cubicBezTo>
                  <a:cubicBezTo>
                    <a:pt x="719" y="4167"/>
                    <a:pt x="1164" y="3956"/>
                    <a:pt x="1417" y="4167"/>
                  </a:cubicBezTo>
                  <a:cubicBezTo>
                    <a:pt x="3215" y="3300"/>
                    <a:pt x="3194" y="1799"/>
                    <a:pt x="3279" y="318"/>
                  </a:cubicBezTo>
                  <a:cubicBezTo>
                    <a:pt x="3173" y="1"/>
                    <a:pt x="2834" y="85"/>
                    <a:pt x="2559" y="43"/>
                  </a:cubicBezTo>
                  <a:cubicBezTo>
                    <a:pt x="2540" y="43"/>
                    <a:pt x="2521" y="42"/>
                    <a:pt x="2503" y="42"/>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5"/>
            <p:cNvSpPr/>
            <p:nvPr/>
          </p:nvSpPr>
          <p:spPr>
            <a:xfrm>
              <a:off x="-4075525" y="4015075"/>
              <a:ext cx="79525" cy="109500"/>
            </a:xfrm>
            <a:custGeom>
              <a:rect b="b" l="l" r="r" t="t"/>
              <a:pathLst>
                <a:path extrusionOk="0" h="4380" w="3181">
                  <a:moveTo>
                    <a:pt x="932" y="1"/>
                  </a:moveTo>
                  <a:cubicBezTo>
                    <a:pt x="832" y="1"/>
                    <a:pt x="730" y="52"/>
                    <a:pt x="678" y="144"/>
                  </a:cubicBezTo>
                  <a:cubicBezTo>
                    <a:pt x="847" y="631"/>
                    <a:pt x="1" y="990"/>
                    <a:pt x="762" y="1392"/>
                  </a:cubicBezTo>
                  <a:cubicBezTo>
                    <a:pt x="1101" y="1392"/>
                    <a:pt x="1143" y="990"/>
                    <a:pt x="1566" y="969"/>
                  </a:cubicBezTo>
                  <a:lnTo>
                    <a:pt x="1566" y="969"/>
                  </a:lnTo>
                  <a:cubicBezTo>
                    <a:pt x="974" y="1942"/>
                    <a:pt x="1926" y="3168"/>
                    <a:pt x="657" y="3866"/>
                  </a:cubicBezTo>
                  <a:cubicBezTo>
                    <a:pt x="635" y="3930"/>
                    <a:pt x="635" y="4014"/>
                    <a:pt x="657" y="4099"/>
                  </a:cubicBezTo>
                  <a:cubicBezTo>
                    <a:pt x="929" y="4297"/>
                    <a:pt x="1153" y="4380"/>
                    <a:pt x="1337" y="4380"/>
                  </a:cubicBezTo>
                  <a:cubicBezTo>
                    <a:pt x="1883" y="4380"/>
                    <a:pt x="2084" y="3653"/>
                    <a:pt x="2179" y="3020"/>
                  </a:cubicBezTo>
                  <a:cubicBezTo>
                    <a:pt x="2472" y="1809"/>
                    <a:pt x="3180" y="21"/>
                    <a:pt x="1554" y="21"/>
                  </a:cubicBezTo>
                  <a:cubicBezTo>
                    <a:pt x="1420" y="21"/>
                    <a:pt x="1269" y="34"/>
                    <a:pt x="1101" y="60"/>
                  </a:cubicBezTo>
                  <a:cubicBezTo>
                    <a:pt x="1053" y="20"/>
                    <a:pt x="993" y="1"/>
                    <a:pt x="932"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5"/>
            <p:cNvSpPr/>
            <p:nvPr/>
          </p:nvSpPr>
          <p:spPr>
            <a:xfrm>
              <a:off x="-3656075" y="4066250"/>
              <a:ext cx="123600" cy="94975"/>
            </a:xfrm>
            <a:custGeom>
              <a:rect b="b" l="l" r="r" t="t"/>
              <a:pathLst>
                <a:path extrusionOk="0" h="3799" w="4944">
                  <a:moveTo>
                    <a:pt x="4753" y="1"/>
                  </a:moveTo>
                  <a:lnTo>
                    <a:pt x="4626" y="43"/>
                  </a:lnTo>
                  <a:cubicBezTo>
                    <a:pt x="4245" y="466"/>
                    <a:pt x="4267" y="1100"/>
                    <a:pt x="3696" y="1439"/>
                  </a:cubicBezTo>
                  <a:cubicBezTo>
                    <a:pt x="3548" y="1650"/>
                    <a:pt x="3548" y="1967"/>
                    <a:pt x="3188" y="2031"/>
                  </a:cubicBezTo>
                  <a:cubicBezTo>
                    <a:pt x="2612" y="2142"/>
                    <a:pt x="2509" y="3151"/>
                    <a:pt x="1977" y="3151"/>
                  </a:cubicBezTo>
                  <a:cubicBezTo>
                    <a:pt x="1903" y="3151"/>
                    <a:pt x="1821" y="3132"/>
                    <a:pt x="1729" y="3088"/>
                  </a:cubicBezTo>
                  <a:cubicBezTo>
                    <a:pt x="1327" y="2771"/>
                    <a:pt x="2046" y="2708"/>
                    <a:pt x="2088" y="2433"/>
                  </a:cubicBezTo>
                  <a:cubicBezTo>
                    <a:pt x="2131" y="2073"/>
                    <a:pt x="2702" y="1756"/>
                    <a:pt x="2215" y="1375"/>
                  </a:cubicBezTo>
                  <a:lnTo>
                    <a:pt x="2215" y="1375"/>
                  </a:lnTo>
                  <a:cubicBezTo>
                    <a:pt x="0" y="2673"/>
                    <a:pt x="312" y="3799"/>
                    <a:pt x="1403" y="3799"/>
                  </a:cubicBezTo>
                  <a:cubicBezTo>
                    <a:pt x="2376" y="3799"/>
                    <a:pt x="3967" y="2906"/>
                    <a:pt x="4943" y="445"/>
                  </a:cubicBezTo>
                  <a:cubicBezTo>
                    <a:pt x="4859" y="297"/>
                    <a:pt x="4943" y="106"/>
                    <a:pt x="4753"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5"/>
            <p:cNvSpPr/>
            <p:nvPr/>
          </p:nvSpPr>
          <p:spPr>
            <a:xfrm>
              <a:off x="-3192525" y="3784975"/>
              <a:ext cx="77750" cy="81700"/>
            </a:xfrm>
            <a:custGeom>
              <a:rect b="b" l="l" r="r" t="t"/>
              <a:pathLst>
                <a:path extrusionOk="0" h="3268" w="3110">
                  <a:moveTo>
                    <a:pt x="2475" y="0"/>
                  </a:moveTo>
                  <a:cubicBezTo>
                    <a:pt x="1439" y="465"/>
                    <a:pt x="550" y="1058"/>
                    <a:pt x="191" y="2073"/>
                  </a:cubicBezTo>
                  <a:cubicBezTo>
                    <a:pt x="466" y="2390"/>
                    <a:pt x="149" y="2580"/>
                    <a:pt x="0" y="2813"/>
                  </a:cubicBezTo>
                  <a:cubicBezTo>
                    <a:pt x="88" y="3155"/>
                    <a:pt x="209" y="3268"/>
                    <a:pt x="345" y="3268"/>
                  </a:cubicBezTo>
                  <a:cubicBezTo>
                    <a:pt x="538" y="3268"/>
                    <a:pt x="763" y="3043"/>
                    <a:pt x="973" y="2919"/>
                  </a:cubicBezTo>
                  <a:cubicBezTo>
                    <a:pt x="1418" y="2136"/>
                    <a:pt x="1692" y="1269"/>
                    <a:pt x="2708" y="825"/>
                  </a:cubicBezTo>
                  <a:cubicBezTo>
                    <a:pt x="3109" y="635"/>
                    <a:pt x="2898" y="0"/>
                    <a:pt x="2475"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5"/>
            <p:cNvSpPr/>
            <p:nvPr/>
          </p:nvSpPr>
          <p:spPr>
            <a:xfrm>
              <a:off x="-4032675" y="4028700"/>
              <a:ext cx="35975" cy="92575"/>
            </a:xfrm>
            <a:custGeom>
              <a:rect b="b" l="l" r="r" t="t"/>
              <a:pathLst>
                <a:path extrusionOk="0" h="3703" w="1439">
                  <a:moveTo>
                    <a:pt x="846" y="1"/>
                  </a:moveTo>
                  <a:lnTo>
                    <a:pt x="613" y="86"/>
                  </a:lnTo>
                  <a:cubicBezTo>
                    <a:pt x="909" y="910"/>
                    <a:pt x="169" y="1629"/>
                    <a:pt x="296" y="2412"/>
                  </a:cubicBezTo>
                  <a:cubicBezTo>
                    <a:pt x="212" y="2877"/>
                    <a:pt x="0" y="3385"/>
                    <a:pt x="635" y="3702"/>
                  </a:cubicBezTo>
                  <a:cubicBezTo>
                    <a:pt x="656" y="3110"/>
                    <a:pt x="1396" y="2729"/>
                    <a:pt x="1248" y="2095"/>
                  </a:cubicBezTo>
                  <a:cubicBezTo>
                    <a:pt x="1417" y="1841"/>
                    <a:pt x="1206" y="1524"/>
                    <a:pt x="1417" y="1270"/>
                  </a:cubicBezTo>
                  <a:cubicBezTo>
                    <a:pt x="1438" y="783"/>
                    <a:pt x="1227" y="318"/>
                    <a:pt x="846"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5"/>
            <p:cNvSpPr/>
            <p:nvPr/>
          </p:nvSpPr>
          <p:spPr>
            <a:xfrm>
              <a:off x="-3468000" y="3868500"/>
              <a:ext cx="80850" cy="79200"/>
            </a:xfrm>
            <a:custGeom>
              <a:rect b="b" l="l" r="r" t="t"/>
              <a:pathLst>
                <a:path extrusionOk="0" h="3168" w="3234">
                  <a:moveTo>
                    <a:pt x="2623" y="1"/>
                  </a:moveTo>
                  <a:cubicBezTo>
                    <a:pt x="1079" y="1164"/>
                    <a:pt x="2221" y="2031"/>
                    <a:pt x="1037" y="2369"/>
                  </a:cubicBezTo>
                  <a:cubicBezTo>
                    <a:pt x="656" y="2539"/>
                    <a:pt x="233" y="2666"/>
                    <a:pt x="1" y="3025"/>
                  </a:cubicBezTo>
                  <a:cubicBezTo>
                    <a:pt x="192" y="3123"/>
                    <a:pt x="387" y="3168"/>
                    <a:pt x="581" y="3168"/>
                  </a:cubicBezTo>
                  <a:cubicBezTo>
                    <a:pt x="1935" y="3168"/>
                    <a:pt x="3234" y="1018"/>
                    <a:pt x="2623"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5"/>
            <p:cNvSpPr/>
            <p:nvPr/>
          </p:nvSpPr>
          <p:spPr>
            <a:xfrm>
              <a:off x="-2837750" y="3784450"/>
              <a:ext cx="50250" cy="92000"/>
            </a:xfrm>
            <a:custGeom>
              <a:rect b="b" l="l" r="r" t="t"/>
              <a:pathLst>
                <a:path extrusionOk="0" h="3680" w="2010">
                  <a:moveTo>
                    <a:pt x="1947" y="0"/>
                  </a:moveTo>
                  <a:cubicBezTo>
                    <a:pt x="995" y="360"/>
                    <a:pt x="1" y="2115"/>
                    <a:pt x="466" y="2876"/>
                  </a:cubicBezTo>
                  <a:cubicBezTo>
                    <a:pt x="508" y="3320"/>
                    <a:pt x="572" y="3468"/>
                    <a:pt x="1037" y="3680"/>
                  </a:cubicBezTo>
                  <a:cubicBezTo>
                    <a:pt x="1312" y="3299"/>
                    <a:pt x="678" y="3130"/>
                    <a:pt x="1375" y="2728"/>
                  </a:cubicBezTo>
                  <a:cubicBezTo>
                    <a:pt x="1820" y="2200"/>
                    <a:pt x="1143" y="1438"/>
                    <a:pt x="1545" y="804"/>
                  </a:cubicBezTo>
                  <a:cubicBezTo>
                    <a:pt x="1629" y="529"/>
                    <a:pt x="2010" y="338"/>
                    <a:pt x="1947"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5"/>
            <p:cNvSpPr/>
            <p:nvPr/>
          </p:nvSpPr>
          <p:spPr>
            <a:xfrm>
              <a:off x="-3664150" y="4085275"/>
              <a:ext cx="78800" cy="85150"/>
            </a:xfrm>
            <a:custGeom>
              <a:rect b="b" l="l" r="r" t="t"/>
              <a:pathLst>
                <a:path extrusionOk="0" h="3406" w="3152">
                  <a:moveTo>
                    <a:pt x="2623" y="1"/>
                  </a:moveTo>
                  <a:cubicBezTo>
                    <a:pt x="1861" y="403"/>
                    <a:pt x="1544" y="1185"/>
                    <a:pt x="825" y="1629"/>
                  </a:cubicBezTo>
                  <a:cubicBezTo>
                    <a:pt x="85" y="2264"/>
                    <a:pt x="317" y="2814"/>
                    <a:pt x="973" y="3406"/>
                  </a:cubicBezTo>
                  <a:cubicBezTo>
                    <a:pt x="1036" y="3229"/>
                    <a:pt x="1140" y="3174"/>
                    <a:pt x="1264" y="3174"/>
                  </a:cubicBezTo>
                  <a:cubicBezTo>
                    <a:pt x="1470" y="3174"/>
                    <a:pt x="1729" y="3325"/>
                    <a:pt x="1942" y="3325"/>
                  </a:cubicBezTo>
                  <a:cubicBezTo>
                    <a:pt x="2076" y="3325"/>
                    <a:pt x="2191" y="3265"/>
                    <a:pt x="2263" y="3068"/>
                  </a:cubicBezTo>
                  <a:cubicBezTo>
                    <a:pt x="0" y="2898"/>
                    <a:pt x="1650" y="1185"/>
                    <a:pt x="2644" y="657"/>
                  </a:cubicBezTo>
                  <a:lnTo>
                    <a:pt x="2750" y="572"/>
                  </a:lnTo>
                  <a:cubicBezTo>
                    <a:pt x="2834" y="360"/>
                    <a:pt x="3151" y="128"/>
                    <a:pt x="2623"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5"/>
            <p:cNvSpPr/>
            <p:nvPr/>
          </p:nvSpPr>
          <p:spPr>
            <a:xfrm>
              <a:off x="-4320725" y="4022125"/>
              <a:ext cx="49075" cy="80125"/>
            </a:xfrm>
            <a:custGeom>
              <a:rect b="b" l="l" r="r" t="t"/>
              <a:pathLst>
                <a:path extrusionOk="0" h="3205" w="1963">
                  <a:moveTo>
                    <a:pt x="1249" y="1"/>
                  </a:moveTo>
                  <a:cubicBezTo>
                    <a:pt x="1077" y="1"/>
                    <a:pt x="950" y="90"/>
                    <a:pt x="990" y="327"/>
                  </a:cubicBezTo>
                  <a:cubicBezTo>
                    <a:pt x="1095" y="1152"/>
                    <a:pt x="461" y="1766"/>
                    <a:pt x="419" y="2506"/>
                  </a:cubicBezTo>
                  <a:cubicBezTo>
                    <a:pt x="1" y="2952"/>
                    <a:pt x="271" y="3205"/>
                    <a:pt x="637" y="3205"/>
                  </a:cubicBezTo>
                  <a:cubicBezTo>
                    <a:pt x="827" y="3205"/>
                    <a:pt x="1042" y="3137"/>
                    <a:pt x="1201" y="2992"/>
                  </a:cubicBezTo>
                  <a:cubicBezTo>
                    <a:pt x="1074" y="2315"/>
                    <a:pt x="1962" y="1892"/>
                    <a:pt x="1814" y="1216"/>
                  </a:cubicBezTo>
                  <a:cubicBezTo>
                    <a:pt x="1920" y="920"/>
                    <a:pt x="1920" y="581"/>
                    <a:pt x="1836" y="264"/>
                  </a:cubicBezTo>
                  <a:cubicBezTo>
                    <a:pt x="1700" y="117"/>
                    <a:pt x="1445" y="1"/>
                    <a:pt x="1249"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5"/>
            <p:cNvSpPr/>
            <p:nvPr/>
          </p:nvSpPr>
          <p:spPr>
            <a:xfrm>
              <a:off x="-3802900" y="3939125"/>
              <a:ext cx="50475" cy="79625"/>
            </a:xfrm>
            <a:custGeom>
              <a:rect b="b" l="l" r="r" t="t"/>
              <a:pathLst>
                <a:path extrusionOk="0" h="3185" w="2019">
                  <a:moveTo>
                    <a:pt x="1673" y="0"/>
                  </a:moveTo>
                  <a:cubicBezTo>
                    <a:pt x="1055" y="0"/>
                    <a:pt x="0" y="2467"/>
                    <a:pt x="51" y="2928"/>
                  </a:cubicBezTo>
                  <a:cubicBezTo>
                    <a:pt x="142" y="3110"/>
                    <a:pt x="295" y="3184"/>
                    <a:pt x="464" y="3184"/>
                  </a:cubicBezTo>
                  <a:cubicBezTo>
                    <a:pt x="845" y="3184"/>
                    <a:pt x="1306" y="2808"/>
                    <a:pt x="1320" y="2442"/>
                  </a:cubicBezTo>
                  <a:cubicBezTo>
                    <a:pt x="1045" y="1279"/>
                    <a:pt x="1532" y="1363"/>
                    <a:pt x="2018" y="475"/>
                  </a:cubicBezTo>
                  <a:cubicBezTo>
                    <a:pt x="1941" y="139"/>
                    <a:pt x="1819" y="0"/>
                    <a:pt x="1673"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5"/>
            <p:cNvSpPr/>
            <p:nvPr/>
          </p:nvSpPr>
          <p:spPr>
            <a:xfrm>
              <a:off x="-3005000" y="3965800"/>
              <a:ext cx="47250" cy="59700"/>
            </a:xfrm>
            <a:custGeom>
              <a:rect b="b" l="l" r="r" t="t"/>
              <a:pathLst>
                <a:path extrusionOk="0" h="2388" w="1890">
                  <a:moveTo>
                    <a:pt x="1361" y="0"/>
                  </a:moveTo>
                  <a:cubicBezTo>
                    <a:pt x="1150" y="275"/>
                    <a:pt x="790" y="169"/>
                    <a:pt x="473" y="233"/>
                  </a:cubicBezTo>
                  <a:cubicBezTo>
                    <a:pt x="156" y="444"/>
                    <a:pt x="790" y="719"/>
                    <a:pt x="431" y="952"/>
                  </a:cubicBezTo>
                  <a:cubicBezTo>
                    <a:pt x="152" y="1524"/>
                    <a:pt x="1" y="2388"/>
                    <a:pt x="504" y="2388"/>
                  </a:cubicBezTo>
                  <a:cubicBezTo>
                    <a:pt x="652" y="2388"/>
                    <a:pt x="855" y="2314"/>
                    <a:pt x="1128" y="2136"/>
                  </a:cubicBezTo>
                  <a:cubicBezTo>
                    <a:pt x="1403" y="1988"/>
                    <a:pt x="1361" y="1713"/>
                    <a:pt x="1361" y="1481"/>
                  </a:cubicBezTo>
                  <a:cubicBezTo>
                    <a:pt x="1361" y="952"/>
                    <a:pt x="1551" y="465"/>
                    <a:pt x="1890" y="64"/>
                  </a:cubicBezTo>
                  <a:lnTo>
                    <a:pt x="1361" y="0"/>
                  </a:ln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5"/>
            <p:cNvSpPr/>
            <p:nvPr/>
          </p:nvSpPr>
          <p:spPr>
            <a:xfrm>
              <a:off x="-4008900" y="4184075"/>
              <a:ext cx="73525" cy="117600"/>
            </a:xfrm>
            <a:custGeom>
              <a:rect b="b" l="l" r="r" t="t"/>
              <a:pathLst>
                <a:path extrusionOk="0" h="4704" w="2941">
                  <a:moveTo>
                    <a:pt x="2423" y="1"/>
                  </a:moveTo>
                  <a:cubicBezTo>
                    <a:pt x="2379" y="1"/>
                    <a:pt x="2336" y="17"/>
                    <a:pt x="2306" y="46"/>
                  </a:cubicBezTo>
                  <a:cubicBezTo>
                    <a:pt x="952" y="892"/>
                    <a:pt x="1968" y="1780"/>
                    <a:pt x="678" y="2478"/>
                  </a:cubicBezTo>
                  <a:cubicBezTo>
                    <a:pt x="635" y="2880"/>
                    <a:pt x="1" y="3113"/>
                    <a:pt x="255" y="3599"/>
                  </a:cubicBezTo>
                  <a:cubicBezTo>
                    <a:pt x="476" y="4142"/>
                    <a:pt x="639" y="4704"/>
                    <a:pt x="1454" y="4704"/>
                  </a:cubicBezTo>
                  <a:cubicBezTo>
                    <a:pt x="1496" y="4704"/>
                    <a:pt x="1541" y="4702"/>
                    <a:pt x="1587" y="4699"/>
                  </a:cubicBezTo>
                  <a:lnTo>
                    <a:pt x="1587" y="4424"/>
                  </a:lnTo>
                  <a:cubicBezTo>
                    <a:pt x="64" y="3536"/>
                    <a:pt x="2941" y="1632"/>
                    <a:pt x="2560" y="67"/>
                  </a:cubicBezTo>
                  <a:cubicBezTo>
                    <a:pt x="2526" y="22"/>
                    <a:pt x="2474" y="1"/>
                    <a:pt x="2423"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5"/>
            <p:cNvSpPr/>
            <p:nvPr/>
          </p:nvSpPr>
          <p:spPr>
            <a:xfrm>
              <a:off x="-4380075" y="4023725"/>
              <a:ext cx="58200" cy="77450"/>
            </a:xfrm>
            <a:custGeom>
              <a:rect b="b" l="l" r="r" t="t"/>
              <a:pathLst>
                <a:path extrusionOk="0" h="3098" w="2328">
                  <a:moveTo>
                    <a:pt x="1071" y="0"/>
                  </a:moveTo>
                  <a:cubicBezTo>
                    <a:pt x="1016" y="0"/>
                    <a:pt x="956" y="16"/>
                    <a:pt x="889" y="52"/>
                  </a:cubicBezTo>
                  <a:cubicBezTo>
                    <a:pt x="656" y="1046"/>
                    <a:pt x="64" y="2103"/>
                    <a:pt x="826" y="3097"/>
                  </a:cubicBezTo>
                  <a:cubicBezTo>
                    <a:pt x="2327" y="2378"/>
                    <a:pt x="1" y="2040"/>
                    <a:pt x="1566" y="1321"/>
                  </a:cubicBezTo>
                  <a:cubicBezTo>
                    <a:pt x="1585" y="1002"/>
                    <a:pt x="1504" y="0"/>
                    <a:pt x="1071"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5"/>
            <p:cNvSpPr/>
            <p:nvPr/>
          </p:nvSpPr>
          <p:spPr>
            <a:xfrm>
              <a:off x="-3150750" y="3819575"/>
              <a:ext cx="66650" cy="57425"/>
            </a:xfrm>
            <a:custGeom>
              <a:rect b="b" l="l" r="r" t="t"/>
              <a:pathLst>
                <a:path extrusionOk="0" h="2297" w="2666">
                  <a:moveTo>
                    <a:pt x="2411" y="0"/>
                  </a:moveTo>
                  <a:cubicBezTo>
                    <a:pt x="2247" y="0"/>
                    <a:pt x="2130" y="129"/>
                    <a:pt x="1988" y="224"/>
                  </a:cubicBezTo>
                  <a:cubicBezTo>
                    <a:pt x="1100" y="668"/>
                    <a:pt x="0" y="1281"/>
                    <a:pt x="1058" y="2296"/>
                  </a:cubicBezTo>
                  <a:cubicBezTo>
                    <a:pt x="1692" y="1831"/>
                    <a:pt x="2284" y="1366"/>
                    <a:pt x="2581" y="668"/>
                  </a:cubicBezTo>
                  <a:cubicBezTo>
                    <a:pt x="2644" y="477"/>
                    <a:pt x="2665" y="266"/>
                    <a:pt x="2602" y="54"/>
                  </a:cubicBezTo>
                  <a:cubicBezTo>
                    <a:pt x="2531" y="16"/>
                    <a:pt x="2468" y="0"/>
                    <a:pt x="2411"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5"/>
            <p:cNvSpPr/>
            <p:nvPr/>
          </p:nvSpPr>
          <p:spPr>
            <a:xfrm>
              <a:off x="-2983675" y="3995975"/>
              <a:ext cx="51325" cy="61325"/>
            </a:xfrm>
            <a:custGeom>
              <a:rect b="b" l="l" r="r" t="t"/>
              <a:pathLst>
                <a:path extrusionOk="0" h="2453" w="2053">
                  <a:moveTo>
                    <a:pt x="1471" y="1"/>
                  </a:moveTo>
                  <a:cubicBezTo>
                    <a:pt x="950" y="1"/>
                    <a:pt x="923" y="745"/>
                    <a:pt x="677" y="1183"/>
                  </a:cubicBezTo>
                  <a:cubicBezTo>
                    <a:pt x="466" y="1585"/>
                    <a:pt x="1" y="1923"/>
                    <a:pt x="318" y="2452"/>
                  </a:cubicBezTo>
                  <a:cubicBezTo>
                    <a:pt x="1291" y="2050"/>
                    <a:pt x="2052" y="1120"/>
                    <a:pt x="1862" y="104"/>
                  </a:cubicBezTo>
                  <a:cubicBezTo>
                    <a:pt x="1706" y="32"/>
                    <a:pt x="1578" y="1"/>
                    <a:pt x="1471"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5"/>
            <p:cNvSpPr/>
            <p:nvPr/>
          </p:nvSpPr>
          <p:spPr>
            <a:xfrm>
              <a:off x="-3342675" y="3981125"/>
              <a:ext cx="38075" cy="76700"/>
            </a:xfrm>
            <a:custGeom>
              <a:rect b="b" l="l" r="r" t="t"/>
              <a:pathLst>
                <a:path extrusionOk="0" h="3068" w="1523">
                  <a:moveTo>
                    <a:pt x="1502" y="1"/>
                  </a:moveTo>
                  <a:lnTo>
                    <a:pt x="1502" y="1"/>
                  </a:lnTo>
                  <a:cubicBezTo>
                    <a:pt x="529" y="64"/>
                    <a:pt x="0" y="2031"/>
                    <a:pt x="169" y="2898"/>
                  </a:cubicBezTo>
                  <a:cubicBezTo>
                    <a:pt x="127" y="3025"/>
                    <a:pt x="190" y="3067"/>
                    <a:pt x="338" y="3067"/>
                  </a:cubicBezTo>
                  <a:cubicBezTo>
                    <a:pt x="1100" y="2285"/>
                    <a:pt x="677" y="910"/>
                    <a:pt x="1523" y="64"/>
                  </a:cubicBezTo>
                  <a:cubicBezTo>
                    <a:pt x="1481" y="43"/>
                    <a:pt x="1481" y="22"/>
                    <a:pt x="1502"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5"/>
            <p:cNvSpPr/>
            <p:nvPr/>
          </p:nvSpPr>
          <p:spPr>
            <a:xfrm>
              <a:off x="-3610225" y="4065725"/>
              <a:ext cx="50250" cy="71925"/>
            </a:xfrm>
            <a:custGeom>
              <a:rect b="b" l="l" r="r" t="t"/>
              <a:pathLst>
                <a:path extrusionOk="0" h="2877" w="2010">
                  <a:moveTo>
                    <a:pt x="1608" y="0"/>
                  </a:moveTo>
                  <a:cubicBezTo>
                    <a:pt x="1100" y="0"/>
                    <a:pt x="931" y="360"/>
                    <a:pt x="656" y="614"/>
                  </a:cubicBezTo>
                  <a:cubicBezTo>
                    <a:pt x="910" y="931"/>
                    <a:pt x="720" y="1185"/>
                    <a:pt x="487" y="1439"/>
                  </a:cubicBezTo>
                  <a:cubicBezTo>
                    <a:pt x="487" y="1777"/>
                    <a:pt x="0" y="2010"/>
                    <a:pt x="106" y="2390"/>
                  </a:cubicBezTo>
                  <a:cubicBezTo>
                    <a:pt x="402" y="2496"/>
                    <a:pt x="656" y="2644"/>
                    <a:pt x="868" y="2877"/>
                  </a:cubicBezTo>
                  <a:cubicBezTo>
                    <a:pt x="1164" y="2750"/>
                    <a:pt x="910" y="2263"/>
                    <a:pt x="1396" y="2242"/>
                  </a:cubicBezTo>
                  <a:cubicBezTo>
                    <a:pt x="2010" y="2200"/>
                    <a:pt x="1967" y="1798"/>
                    <a:pt x="1967" y="1417"/>
                  </a:cubicBezTo>
                  <a:cubicBezTo>
                    <a:pt x="1896" y="1376"/>
                    <a:pt x="1836" y="1359"/>
                    <a:pt x="1783" y="1359"/>
                  </a:cubicBezTo>
                  <a:cubicBezTo>
                    <a:pt x="1565" y="1359"/>
                    <a:pt x="1461" y="1641"/>
                    <a:pt x="1206" y="1692"/>
                  </a:cubicBezTo>
                  <a:cubicBezTo>
                    <a:pt x="1375" y="1142"/>
                    <a:pt x="1925" y="487"/>
                    <a:pt x="1608"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5"/>
            <p:cNvSpPr/>
            <p:nvPr/>
          </p:nvSpPr>
          <p:spPr>
            <a:xfrm>
              <a:off x="-4320850" y="4008100"/>
              <a:ext cx="48425" cy="76925"/>
            </a:xfrm>
            <a:custGeom>
              <a:rect b="b" l="l" r="r" t="t"/>
              <a:pathLst>
                <a:path extrusionOk="0" h="3077" w="1937">
                  <a:moveTo>
                    <a:pt x="1058" y="0"/>
                  </a:moveTo>
                  <a:cubicBezTo>
                    <a:pt x="720" y="423"/>
                    <a:pt x="1" y="804"/>
                    <a:pt x="783" y="1417"/>
                  </a:cubicBezTo>
                  <a:cubicBezTo>
                    <a:pt x="149" y="1861"/>
                    <a:pt x="635" y="2559"/>
                    <a:pt x="318" y="3067"/>
                  </a:cubicBezTo>
                  <a:cubicBezTo>
                    <a:pt x="356" y="3074"/>
                    <a:pt x="390" y="3077"/>
                    <a:pt x="420" y="3077"/>
                  </a:cubicBezTo>
                  <a:cubicBezTo>
                    <a:pt x="951" y="3077"/>
                    <a:pt x="415" y="2082"/>
                    <a:pt x="995" y="1882"/>
                  </a:cubicBezTo>
                  <a:cubicBezTo>
                    <a:pt x="1936" y="1555"/>
                    <a:pt x="540" y="653"/>
                    <a:pt x="1504" y="653"/>
                  </a:cubicBezTo>
                  <a:cubicBezTo>
                    <a:pt x="1536" y="653"/>
                    <a:pt x="1571" y="654"/>
                    <a:pt x="1608" y="656"/>
                  </a:cubicBezTo>
                  <a:cubicBezTo>
                    <a:pt x="1418" y="465"/>
                    <a:pt x="1439" y="106"/>
                    <a:pt x="1058"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5"/>
            <p:cNvSpPr/>
            <p:nvPr/>
          </p:nvSpPr>
          <p:spPr>
            <a:xfrm>
              <a:off x="-3157100" y="3824600"/>
              <a:ext cx="60825" cy="59675"/>
            </a:xfrm>
            <a:custGeom>
              <a:rect b="b" l="l" r="r" t="t"/>
              <a:pathLst>
                <a:path extrusionOk="0" h="2387" w="2433">
                  <a:moveTo>
                    <a:pt x="1943" y="0"/>
                  </a:moveTo>
                  <a:cubicBezTo>
                    <a:pt x="1068" y="0"/>
                    <a:pt x="54" y="1187"/>
                    <a:pt x="1" y="1841"/>
                  </a:cubicBezTo>
                  <a:cubicBezTo>
                    <a:pt x="167" y="2091"/>
                    <a:pt x="543" y="2387"/>
                    <a:pt x="872" y="2387"/>
                  </a:cubicBezTo>
                  <a:cubicBezTo>
                    <a:pt x="1044" y="2387"/>
                    <a:pt x="1203" y="2306"/>
                    <a:pt x="1312" y="2095"/>
                  </a:cubicBezTo>
                  <a:cubicBezTo>
                    <a:pt x="635" y="805"/>
                    <a:pt x="1523" y="868"/>
                    <a:pt x="2433" y="149"/>
                  </a:cubicBezTo>
                  <a:cubicBezTo>
                    <a:pt x="2280" y="46"/>
                    <a:pt x="2114" y="0"/>
                    <a:pt x="1943"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5"/>
            <p:cNvSpPr/>
            <p:nvPr/>
          </p:nvSpPr>
          <p:spPr>
            <a:xfrm>
              <a:off x="-3810725" y="4004925"/>
              <a:ext cx="59875" cy="39200"/>
            </a:xfrm>
            <a:custGeom>
              <a:rect b="b" l="l" r="r" t="t"/>
              <a:pathLst>
                <a:path extrusionOk="0" h="1568" w="2395">
                  <a:moveTo>
                    <a:pt x="1443" y="0"/>
                  </a:moveTo>
                  <a:cubicBezTo>
                    <a:pt x="1231" y="275"/>
                    <a:pt x="851" y="360"/>
                    <a:pt x="534" y="487"/>
                  </a:cubicBezTo>
                  <a:cubicBezTo>
                    <a:pt x="0" y="917"/>
                    <a:pt x="1218" y="1567"/>
                    <a:pt x="1600" y="1567"/>
                  </a:cubicBezTo>
                  <a:cubicBezTo>
                    <a:pt x="1612" y="1567"/>
                    <a:pt x="1623" y="1567"/>
                    <a:pt x="1633" y="1565"/>
                  </a:cubicBezTo>
                  <a:cubicBezTo>
                    <a:pt x="851" y="867"/>
                    <a:pt x="2183" y="1079"/>
                    <a:pt x="2395" y="487"/>
                  </a:cubicBezTo>
                  <a:cubicBezTo>
                    <a:pt x="2099" y="296"/>
                    <a:pt x="1781" y="127"/>
                    <a:pt x="1443"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5"/>
            <p:cNvSpPr/>
            <p:nvPr/>
          </p:nvSpPr>
          <p:spPr>
            <a:xfrm>
              <a:off x="-4078925" y="4088975"/>
              <a:ext cx="62125" cy="43925"/>
            </a:xfrm>
            <a:custGeom>
              <a:rect b="b" l="l" r="r" t="t"/>
              <a:pathLst>
                <a:path extrusionOk="0" h="1757" w="2485">
                  <a:moveTo>
                    <a:pt x="2146" y="1"/>
                  </a:moveTo>
                  <a:cubicBezTo>
                    <a:pt x="1828" y="479"/>
                    <a:pt x="1977" y="1268"/>
                    <a:pt x="1519" y="1268"/>
                  </a:cubicBezTo>
                  <a:cubicBezTo>
                    <a:pt x="1369" y="1268"/>
                    <a:pt x="1154" y="1183"/>
                    <a:pt x="835" y="974"/>
                  </a:cubicBezTo>
                  <a:cubicBezTo>
                    <a:pt x="766" y="945"/>
                    <a:pt x="699" y="932"/>
                    <a:pt x="635" y="932"/>
                  </a:cubicBezTo>
                  <a:cubicBezTo>
                    <a:pt x="235" y="932"/>
                    <a:pt x="0" y="1444"/>
                    <a:pt x="475" y="1608"/>
                  </a:cubicBezTo>
                  <a:cubicBezTo>
                    <a:pt x="604" y="1685"/>
                    <a:pt x="742" y="1700"/>
                    <a:pt x="883" y="1700"/>
                  </a:cubicBezTo>
                  <a:cubicBezTo>
                    <a:pt x="970" y="1700"/>
                    <a:pt x="1058" y="1694"/>
                    <a:pt x="1144" y="1694"/>
                  </a:cubicBezTo>
                  <a:cubicBezTo>
                    <a:pt x="1264" y="1694"/>
                    <a:pt x="1381" y="1705"/>
                    <a:pt x="1491" y="1756"/>
                  </a:cubicBezTo>
                  <a:cubicBezTo>
                    <a:pt x="1871" y="1672"/>
                    <a:pt x="2336" y="1735"/>
                    <a:pt x="2485" y="1291"/>
                  </a:cubicBezTo>
                  <a:cubicBezTo>
                    <a:pt x="2210" y="910"/>
                    <a:pt x="2104" y="466"/>
                    <a:pt x="2146"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5"/>
            <p:cNvSpPr/>
            <p:nvPr/>
          </p:nvSpPr>
          <p:spPr>
            <a:xfrm>
              <a:off x="-4088725" y="4028700"/>
              <a:ext cx="30150" cy="60850"/>
            </a:xfrm>
            <a:custGeom>
              <a:rect b="b" l="l" r="r" t="t"/>
              <a:pathLst>
                <a:path extrusionOk="0" h="2434" w="1206">
                  <a:moveTo>
                    <a:pt x="677" y="1"/>
                  </a:moveTo>
                  <a:cubicBezTo>
                    <a:pt x="360" y="339"/>
                    <a:pt x="85" y="678"/>
                    <a:pt x="85" y="1143"/>
                  </a:cubicBezTo>
                  <a:cubicBezTo>
                    <a:pt x="0" y="1566"/>
                    <a:pt x="0" y="2010"/>
                    <a:pt x="106" y="2433"/>
                  </a:cubicBezTo>
                  <a:cubicBezTo>
                    <a:pt x="825" y="2433"/>
                    <a:pt x="614" y="1820"/>
                    <a:pt x="931" y="1524"/>
                  </a:cubicBezTo>
                  <a:cubicBezTo>
                    <a:pt x="1142" y="1101"/>
                    <a:pt x="1206" y="318"/>
                    <a:pt x="677"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5"/>
            <p:cNvSpPr/>
            <p:nvPr/>
          </p:nvSpPr>
          <p:spPr>
            <a:xfrm>
              <a:off x="-3951800" y="4181950"/>
              <a:ext cx="52900" cy="22325"/>
            </a:xfrm>
            <a:custGeom>
              <a:rect b="b" l="l" r="r" t="t"/>
              <a:pathLst>
                <a:path extrusionOk="0" h="893" w="2116">
                  <a:moveTo>
                    <a:pt x="1023" y="1"/>
                  </a:moveTo>
                  <a:cubicBezTo>
                    <a:pt x="742" y="1"/>
                    <a:pt x="403" y="46"/>
                    <a:pt x="1" y="131"/>
                  </a:cubicBezTo>
                  <a:lnTo>
                    <a:pt x="191" y="173"/>
                  </a:lnTo>
                  <a:cubicBezTo>
                    <a:pt x="237" y="826"/>
                    <a:pt x="871" y="891"/>
                    <a:pt x="1467" y="891"/>
                  </a:cubicBezTo>
                  <a:cubicBezTo>
                    <a:pt x="1614" y="891"/>
                    <a:pt x="1758" y="887"/>
                    <a:pt x="1891" y="887"/>
                  </a:cubicBezTo>
                  <a:cubicBezTo>
                    <a:pt x="1971" y="887"/>
                    <a:pt x="2047" y="888"/>
                    <a:pt x="2116" y="893"/>
                  </a:cubicBezTo>
                  <a:cubicBezTo>
                    <a:pt x="2056" y="275"/>
                    <a:pt x="1717" y="1"/>
                    <a:pt x="1023"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5"/>
            <p:cNvSpPr/>
            <p:nvPr/>
          </p:nvSpPr>
          <p:spPr>
            <a:xfrm>
              <a:off x="-4357850" y="4008175"/>
              <a:ext cx="34300" cy="48575"/>
            </a:xfrm>
            <a:custGeom>
              <a:rect b="b" l="l" r="r" t="t"/>
              <a:pathLst>
                <a:path extrusionOk="0" h="1943" w="1372">
                  <a:moveTo>
                    <a:pt x="628" y="0"/>
                  </a:moveTo>
                  <a:cubicBezTo>
                    <a:pt x="542" y="0"/>
                    <a:pt x="440" y="19"/>
                    <a:pt x="317" y="61"/>
                  </a:cubicBezTo>
                  <a:cubicBezTo>
                    <a:pt x="381" y="336"/>
                    <a:pt x="0" y="420"/>
                    <a:pt x="0" y="674"/>
                  </a:cubicBezTo>
                  <a:cubicBezTo>
                    <a:pt x="529" y="970"/>
                    <a:pt x="360" y="1541"/>
                    <a:pt x="677" y="1943"/>
                  </a:cubicBezTo>
                  <a:cubicBezTo>
                    <a:pt x="829" y="1431"/>
                    <a:pt x="1372" y="0"/>
                    <a:pt x="628"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5"/>
            <p:cNvSpPr/>
            <p:nvPr/>
          </p:nvSpPr>
          <p:spPr>
            <a:xfrm>
              <a:off x="-2967275" y="3970025"/>
              <a:ext cx="35450" cy="55550"/>
            </a:xfrm>
            <a:custGeom>
              <a:rect b="b" l="l" r="r" t="t"/>
              <a:pathLst>
                <a:path extrusionOk="0" h="2222" w="1418">
                  <a:moveTo>
                    <a:pt x="571" y="0"/>
                  </a:moveTo>
                  <a:cubicBezTo>
                    <a:pt x="402" y="741"/>
                    <a:pt x="0" y="1439"/>
                    <a:pt x="21" y="2221"/>
                  </a:cubicBezTo>
                  <a:cubicBezTo>
                    <a:pt x="508" y="1925"/>
                    <a:pt x="296" y="1121"/>
                    <a:pt x="1142" y="1100"/>
                  </a:cubicBezTo>
                  <a:cubicBezTo>
                    <a:pt x="1417" y="741"/>
                    <a:pt x="719" y="339"/>
                    <a:pt x="571"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5"/>
            <p:cNvSpPr/>
            <p:nvPr/>
          </p:nvSpPr>
          <p:spPr>
            <a:xfrm>
              <a:off x="-4085025" y="4065200"/>
              <a:ext cx="28575" cy="56600"/>
            </a:xfrm>
            <a:custGeom>
              <a:rect b="b" l="l" r="r" t="t"/>
              <a:pathLst>
                <a:path extrusionOk="0" h="2264" w="1143">
                  <a:moveTo>
                    <a:pt x="550" y="0"/>
                  </a:moveTo>
                  <a:lnTo>
                    <a:pt x="550" y="0"/>
                  </a:lnTo>
                  <a:cubicBezTo>
                    <a:pt x="169" y="233"/>
                    <a:pt x="571" y="783"/>
                    <a:pt x="21" y="952"/>
                  </a:cubicBezTo>
                  <a:lnTo>
                    <a:pt x="0" y="1565"/>
                  </a:lnTo>
                  <a:cubicBezTo>
                    <a:pt x="169" y="1798"/>
                    <a:pt x="21" y="2221"/>
                    <a:pt x="529" y="2263"/>
                  </a:cubicBezTo>
                  <a:cubicBezTo>
                    <a:pt x="677" y="2094"/>
                    <a:pt x="867" y="1988"/>
                    <a:pt x="1079" y="1946"/>
                  </a:cubicBezTo>
                  <a:cubicBezTo>
                    <a:pt x="1142" y="1502"/>
                    <a:pt x="656" y="1227"/>
                    <a:pt x="846" y="762"/>
                  </a:cubicBezTo>
                  <a:cubicBezTo>
                    <a:pt x="952" y="466"/>
                    <a:pt x="825" y="148"/>
                    <a:pt x="550"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5"/>
            <p:cNvSpPr/>
            <p:nvPr/>
          </p:nvSpPr>
          <p:spPr>
            <a:xfrm>
              <a:off x="-4325075" y="4084750"/>
              <a:ext cx="34400" cy="32650"/>
            </a:xfrm>
            <a:custGeom>
              <a:rect b="b" l="l" r="r" t="t"/>
              <a:pathLst>
                <a:path extrusionOk="0" h="1306" w="1376">
                  <a:moveTo>
                    <a:pt x="487" y="1"/>
                  </a:moveTo>
                  <a:cubicBezTo>
                    <a:pt x="0" y="360"/>
                    <a:pt x="127" y="826"/>
                    <a:pt x="127" y="1270"/>
                  </a:cubicBezTo>
                  <a:cubicBezTo>
                    <a:pt x="236" y="1294"/>
                    <a:pt x="335" y="1305"/>
                    <a:pt x="425" y="1305"/>
                  </a:cubicBezTo>
                  <a:cubicBezTo>
                    <a:pt x="961" y="1305"/>
                    <a:pt x="1176" y="904"/>
                    <a:pt x="1375" y="487"/>
                  </a:cubicBezTo>
                  <a:cubicBezTo>
                    <a:pt x="1352" y="459"/>
                    <a:pt x="1314" y="448"/>
                    <a:pt x="1265" y="448"/>
                  </a:cubicBezTo>
                  <a:cubicBezTo>
                    <a:pt x="1107" y="448"/>
                    <a:pt x="845" y="561"/>
                    <a:pt x="681" y="561"/>
                  </a:cubicBezTo>
                  <a:cubicBezTo>
                    <a:pt x="516" y="561"/>
                    <a:pt x="449" y="449"/>
                    <a:pt x="677"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5"/>
            <p:cNvSpPr/>
            <p:nvPr/>
          </p:nvSpPr>
          <p:spPr>
            <a:xfrm>
              <a:off x="-3991975" y="4205300"/>
              <a:ext cx="34925" cy="43875"/>
            </a:xfrm>
            <a:custGeom>
              <a:rect b="b" l="l" r="r" t="t"/>
              <a:pathLst>
                <a:path extrusionOk="0" h="1755" w="1397">
                  <a:moveTo>
                    <a:pt x="889" y="1"/>
                  </a:moveTo>
                  <a:lnTo>
                    <a:pt x="889" y="1"/>
                  </a:lnTo>
                  <a:cubicBezTo>
                    <a:pt x="339" y="445"/>
                    <a:pt x="360" y="1101"/>
                    <a:pt x="1" y="1629"/>
                  </a:cubicBezTo>
                  <a:cubicBezTo>
                    <a:pt x="115" y="1680"/>
                    <a:pt x="276" y="1754"/>
                    <a:pt x="395" y="1754"/>
                  </a:cubicBezTo>
                  <a:cubicBezTo>
                    <a:pt x="473" y="1754"/>
                    <a:pt x="534" y="1722"/>
                    <a:pt x="550" y="1629"/>
                  </a:cubicBezTo>
                  <a:cubicBezTo>
                    <a:pt x="698" y="1101"/>
                    <a:pt x="1396" y="635"/>
                    <a:pt x="889"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5"/>
            <p:cNvSpPr/>
            <p:nvPr/>
          </p:nvSpPr>
          <p:spPr>
            <a:xfrm>
              <a:off x="-3204675" y="3844175"/>
              <a:ext cx="54875" cy="40375"/>
            </a:xfrm>
            <a:custGeom>
              <a:rect b="b" l="l" r="r" t="t"/>
              <a:pathLst>
                <a:path extrusionOk="0" h="1615" w="2195">
                  <a:moveTo>
                    <a:pt x="613" y="1"/>
                  </a:moveTo>
                  <a:cubicBezTo>
                    <a:pt x="0" y="487"/>
                    <a:pt x="402" y="1291"/>
                    <a:pt x="994" y="1608"/>
                  </a:cubicBezTo>
                  <a:cubicBezTo>
                    <a:pt x="1029" y="1612"/>
                    <a:pt x="1069" y="1614"/>
                    <a:pt x="1112" y="1614"/>
                  </a:cubicBezTo>
                  <a:cubicBezTo>
                    <a:pt x="1511" y="1614"/>
                    <a:pt x="2194" y="1432"/>
                    <a:pt x="1946" y="974"/>
                  </a:cubicBezTo>
                  <a:lnTo>
                    <a:pt x="1946" y="974"/>
                  </a:lnTo>
                  <a:cubicBezTo>
                    <a:pt x="1906" y="977"/>
                    <a:pt x="1870" y="979"/>
                    <a:pt x="1837" y="979"/>
                  </a:cubicBezTo>
                  <a:cubicBezTo>
                    <a:pt x="1486" y="979"/>
                    <a:pt x="1508" y="777"/>
                    <a:pt x="1354" y="487"/>
                  </a:cubicBezTo>
                  <a:cubicBezTo>
                    <a:pt x="1350" y="487"/>
                    <a:pt x="1346" y="487"/>
                    <a:pt x="1342" y="487"/>
                  </a:cubicBezTo>
                  <a:cubicBezTo>
                    <a:pt x="1184" y="487"/>
                    <a:pt x="944" y="747"/>
                    <a:pt x="793" y="747"/>
                  </a:cubicBezTo>
                  <a:cubicBezTo>
                    <a:pt x="699" y="747"/>
                    <a:pt x="640" y="646"/>
                    <a:pt x="656" y="318"/>
                  </a:cubicBezTo>
                  <a:cubicBezTo>
                    <a:pt x="740" y="212"/>
                    <a:pt x="719" y="64"/>
                    <a:pt x="613"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5"/>
            <p:cNvSpPr/>
            <p:nvPr/>
          </p:nvSpPr>
          <p:spPr>
            <a:xfrm>
              <a:off x="-3765150" y="3931925"/>
              <a:ext cx="57125" cy="40775"/>
            </a:xfrm>
            <a:custGeom>
              <a:rect b="b" l="l" r="r" t="t"/>
              <a:pathLst>
                <a:path extrusionOk="0" h="1631" w="2285">
                  <a:moveTo>
                    <a:pt x="816" y="1"/>
                  </a:moveTo>
                  <a:cubicBezTo>
                    <a:pt x="620" y="1"/>
                    <a:pt x="419" y="151"/>
                    <a:pt x="217" y="151"/>
                  </a:cubicBezTo>
                  <a:cubicBezTo>
                    <a:pt x="208" y="151"/>
                    <a:pt x="200" y="150"/>
                    <a:pt x="191" y="150"/>
                  </a:cubicBezTo>
                  <a:lnTo>
                    <a:pt x="1" y="340"/>
                  </a:lnTo>
                  <a:cubicBezTo>
                    <a:pt x="233" y="361"/>
                    <a:pt x="381" y="467"/>
                    <a:pt x="381" y="678"/>
                  </a:cubicBezTo>
                  <a:cubicBezTo>
                    <a:pt x="762" y="932"/>
                    <a:pt x="1460" y="932"/>
                    <a:pt x="1418" y="1567"/>
                  </a:cubicBezTo>
                  <a:lnTo>
                    <a:pt x="1502" y="1630"/>
                  </a:lnTo>
                  <a:cubicBezTo>
                    <a:pt x="2285" y="1398"/>
                    <a:pt x="1968" y="552"/>
                    <a:pt x="1227" y="509"/>
                  </a:cubicBezTo>
                  <a:cubicBezTo>
                    <a:pt x="1201" y="510"/>
                    <a:pt x="1176" y="511"/>
                    <a:pt x="1153" y="511"/>
                  </a:cubicBezTo>
                  <a:cubicBezTo>
                    <a:pt x="691" y="511"/>
                    <a:pt x="1041" y="312"/>
                    <a:pt x="1122" y="171"/>
                  </a:cubicBezTo>
                  <a:cubicBezTo>
                    <a:pt x="1022" y="43"/>
                    <a:pt x="920" y="1"/>
                    <a:pt x="816"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5"/>
            <p:cNvSpPr/>
            <p:nvPr/>
          </p:nvSpPr>
          <p:spPr>
            <a:xfrm>
              <a:off x="-3173325" y="3868500"/>
              <a:ext cx="35275" cy="26000"/>
            </a:xfrm>
            <a:custGeom>
              <a:rect b="b" l="l" r="r" t="t"/>
              <a:pathLst>
                <a:path extrusionOk="0" h="1040" w="1411">
                  <a:moveTo>
                    <a:pt x="692" y="1"/>
                  </a:moveTo>
                  <a:lnTo>
                    <a:pt x="480" y="339"/>
                  </a:lnTo>
                  <a:cubicBezTo>
                    <a:pt x="0" y="769"/>
                    <a:pt x="320" y="1040"/>
                    <a:pt x="718" y="1040"/>
                  </a:cubicBezTo>
                  <a:cubicBezTo>
                    <a:pt x="987" y="1040"/>
                    <a:pt x="1292" y="916"/>
                    <a:pt x="1411" y="635"/>
                  </a:cubicBezTo>
                  <a:cubicBezTo>
                    <a:pt x="1178" y="424"/>
                    <a:pt x="1094" y="64"/>
                    <a:pt x="692"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5"/>
            <p:cNvSpPr/>
            <p:nvPr/>
          </p:nvSpPr>
          <p:spPr>
            <a:xfrm>
              <a:off x="-4071825" y="4019150"/>
              <a:ext cx="32825" cy="43025"/>
            </a:xfrm>
            <a:custGeom>
              <a:rect b="b" l="l" r="r" t="t"/>
              <a:pathLst>
                <a:path extrusionOk="0" h="1721" w="1313">
                  <a:moveTo>
                    <a:pt x="404" y="0"/>
                  </a:moveTo>
                  <a:cubicBezTo>
                    <a:pt x="235" y="0"/>
                    <a:pt x="139" y="262"/>
                    <a:pt x="1" y="383"/>
                  </a:cubicBezTo>
                  <a:cubicBezTo>
                    <a:pt x="382" y="785"/>
                    <a:pt x="128" y="1250"/>
                    <a:pt x="191" y="1673"/>
                  </a:cubicBezTo>
                  <a:cubicBezTo>
                    <a:pt x="247" y="1706"/>
                    <a:pt x="302" y="1721"/>
                    <a:pt x="354" y="1721"/>
                  </a:cubicBezTo>
                  <a:cubicBezTo>
                    <a:pt x="602" y="1721"/>
                    <a:pt x="781" y="1396"/>
                    <a:pt x="572" y="1187"/>
                  </a:cubicBezTo>
                  <a:cubicBezTo>
                    <a:pt x="509" y="891"/>
                    <a:pt x="318" y="637"/>
                    <a:pt x="784" y="341"/>
                  </a:cubicBezTo>
                  <a:cubicBezTo>
                    <a:pt x="1312" y="2"/>
                    <a:pt x="635" y="150"/>
                    <a:pt x="530" y="45"/>
                  </a:cubicBezTo>
                  <a:cubicBezTo>
                    <a:pt x="483" y="14"/>
                    <a:pt x="442" y="0"/>
                    <a:pt x="404"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5"/>
            <p:cNvSpPr/>
            <p:nvPr/>
          </p:nvSpPr>
          <p:spPr>
            <a:xfrm>
              <a:off x="-3573650" y="4061225"/>
              <a:ext cx="36950" cy="23575"/>
            </a:xfrm>
            <a:custGeom>
              <a:rect b="b" l="l" r="r" t="t"/>
              <a:pathLst>
                <a:path extrusionOk="0" h="943" w="1478">
                  <a:moveTo>
                    <a:pt x="790" y="0"/>
                  </a:moveTo>
                  <a:cubicBezTo>
                    <a:pt x="570" y="0"/>
                    <a:pt x="347" y="59"/>
                    <a:pt x="145" y="180"/>
                  </a:cubicBezTo>
                  <a:lnTo>
                    <a:pt x="145" y="477"/>
                  </a:lnTo>
                  <a:cubicBezTo>
                    <a:pt x="1" y="791"/>
                    <a:pt x="262" y="943"/>
                    <a:pt x="547" y="943"/>
                  </a:cubicBezTo>
                  <a:cubicBezTo>
                    <a:pt x="723" y="943"/>
                    <a:pt x="907" y="885"/>
                    <a:pt x="1012" y="773"/>
                  </a:cubicBezTo>
                  <a:cubicBezTo>
                    <a:pt x="1181" y="603"/>
                    <a:pt x="1097" y="265"/>
                    <a:pt x="1477" y="265"/>
                  </a:cubicBezTo>
                  <a:lnTo>
                    <a:pt x="1477" y="202"/>
                  </a:lnTo>
                  <a:cubicBezTo>
                    <a:pt x="1268" y="69"/>
                    <a:pt x="1030" y="0"/>
                    <a:pt x="790"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5"/>
            <p:cNvSpPr/>
            <p:nvPr/>
          </p:nvSpPr>
          <p:spPr>
            <a:xfrm>
              <a:off x="-3119550" y="3796875"/>
              <a:ext cx="38625" cy="31475"/>
            </a:xfrm>
            <a:custGeom>
              <a:rect b="b" l="l" r="r" t="t"/>
              <a:pathLst>
                <a:path extrusionOk="0" h="1259" w="1545">
                  <a:moveTo>
                    <a:pt x="1054" y="1"/>
                  </a:moveTo>
                  <a:cubicBezTo>
                    <a:pt x="988" y="1"/>
                    <a:pt x="907" y="51"/>
                    <a:pt x="804" y="180"/>
                  </a:cubicBezTo>
                  <a:cubicBezTo>
                    <a:pt x="846" y="730"/>
                    <a:pt x="21" y="772"/>
                    <a:pt x="0" y="1258"/>
                  </a:cubicBezTo>
                  <a:lnTo>
                    <a:pt x="931" y="1258"/>
                  </a:lnTo>
                  <a:cubicBezTo>
                    <a:pt x="1163" y="1047"/>
                    <a:pt x="1544" y="814"/>
                    <a:pt x="1333" y="455"/>
                  </a:cubicBezTo>
                  <a:cubicBezTo>
                    <a:pt x="1274" y="264"/>
                    <a:pt x="1205" y="1"/>
                    <a:pt x="1054"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5"/>
            <p:cNvSpPr/>
            <p:nvPr/>
          </p:nvSpPr>
          <p:spPr>
            <a:xfrm>
              <a:off x="-3121150" y="3788200"/>
              <a:ext cx="29100" cy="17975"/>
            </a:xfrm>
            <a:custGeom>
              <a:rect b="b" l="l" r="r" t="t"/>
              <a:pathLst>
                <a:path extrusionOk="0" h="719" w="1164">
                  <a:moveTo>
                    <a:pt x="238" y="0"/>
                  </a:moveTo>
                  <a:cubicBezTo>
                    <a:pt x="161" y="0"/>
                    <a:pt x="83" y="11"/>
                    <a:pt x="1" y="40"/>
                  </a:cubicBezTo>
                  <a:cubicBezTo>
                    <a:pt x="24" y="523"/>
                    <a:pt x="190" y="718"/>
                    <a:pt x="432" y="718"/>
                  </a:cubicBezTo>
                  <a:cubicBezTo>
                    <a:pt x="636" y="718"/>
                    <a:pt x="893" y="580"/>
                    <a:pt x="1164" y="358"/>
                  </a:cubicBezTo>
                  <a:cubicBezTo>
                    <a:pt x="1122" y="294"/>
                    <a:pt x="1058" y="210"/>
                    <a:pt x="995" y="146"/>
                  </a:cubicBezTo>
                  <a:cubicBezTo>
                    <a:pt x="734" y="130"/>
                    <a:pt x="498" y="0"/>
                    <a:pt x="238"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5"/>
            <p:cNvSpPr/>
            <p:nvPr/>
          </p:nvSpPr>
          <p:spPr>
            <a:xfrm>
              <a:off x="-2999525" y="3965350"/>
              <a:ext cx="28575" cy="11425"/>
            </a:xfrm>
            <a:custGeom>
              <a:rect b="b" l="l" r="r" t="t"/>
              <a:pathLst>
                <a:path extrusionOk="0" h="457" w="1143">
                  <a:moveTo>
                    <a:pt x="911" y="0"/>
                  </a:moveTo>
                  <a:cubicBezTo>
                    <a:pt x="588" y="0"/>
                    <a:pt x="273" y="105"/>
                    <a:pt x="0" y="293"/>
                  </a:cubicBezTo>
                  <a:cubicBezTo>
                    <a:pt x="25" y="343"/>
                    <a:pt x="71" y="363"/>
                    <a:pt x="118" y="363"/>
                  </a:cubicBezTo>
                  <a:cubicBezTo>
                    <a:pt x="152" y="363"/>
                    <a:pt x="185" y="353"/>
                    <a:pt x="212" y="335"/>
                  </a:cubicBezTo>
                  <a:cubicBezTo>
                    <a:pt x="219" y="335"/>
                    <a:pt x="227" y="335"/>
                    <a:pt x="235" y="335"/>
                  </a:cubicBezTo>
                  <a:cubicBezTo>
                    <a:pt x="417" y="335"/>
                    <a:pt x="658" y="457"/>
                    <a:pt x="846" y="457"/>
                  </a:cubicBezTo>
                  <a:cubicBezTo>
                    <a:pt x="1009" y="457"/>
                    <a:pt x="1132" y="364"/>
                    <a:pt x="1142" y="18"/>
                  </a:cubicBezTo>
                  <a:cubicBezTo>
                    <a:pt x="1065" y="6"/>
                    <a:pt x="988" y="0"/>
                    <a:pt x="911"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5"/>
            <p:cNvSpPr/>
            <p:nvPr/>
          </p:nvSpPr>
          <p:spPr>
            <a:xfrm>
              <a:off x="-3600175" y="4081050"/>
              <a:ext cx="22225" cy="20650"/>
            </a:xfrm>
            <a:custGeom>
              <a:rect b="b" l="l" r="r" t="t"/>
              <a:pathLst>
                <a:path extrusionOk="0" h="826" w="889">
                  <a:moveTo>
                    <a:pt x="254" y="1"/>
                  </a:moveTo>
                  <a:lnTo>
                    <a:pt x="64" y="170"/>
                  </a:lnTo>
                  <a:cubicBezTo>
                    <a:pt x="296" y="381"/>
                    <a:pt x="0" y="614"/>
                    <a:pt x="85" y="826"/>
                  </a:cubicBezTo>
                  <a:cubicBezTo>
                    <a:pt x="592" y="614"/>
                    <a:pt x="889" y="381"/>
                    <a:pt x="254"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5"/>
            <p:cNvSpPr/>
            <p:nvPr/>
          </p:nvSpPr>
          <p:spPr>
            <a:xfrm>
              <a:off x="-3189350" y="3836775"/>
              <a:ext cx="16950" cy="15825"/>
            </a:xfrm>
            <a:custGeom>
              <a:rect b="b" l="l" r="r" t="t"/>
              <a:pathLst>
                <a:path extrusionOk="0" h="633" w="678">
                  <a:moveTo>
                    <a:pt x="64" y="1"/>
                  </a:moveTo>
                  <a:cubicBezTo>
                    <a:pt x="0" y="191"/>
                    <a:pt x="0" y="403"/>
                    <a:pt x="43" y="614"/>
                  </a:cubicBezTo>
                  <a:cubicBezTo>
                    <a:pt x="111" y="627"/>
                    <a:pt x="171" y="633"/>
                    <a:pt x="223" y="633"/>
                  </a:cubicBezTo>
                  <a:cubicBezTo>
                    <a:pt x="678" y="633"/>
                    <a:pt x="482" y="172"/>
                    <a:pt x="64"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5"/>
            <p:cNvSpPr/>
            <p:nvPr/>
          </p:nvSpPr>
          <p:spPr>
            <a:xfrm>
              <a:off x="-3179825" y="3876975"/>
              <a:ext cx="18525" cy="14300"/>
            </a:xfrm>
            <a:custGeom>
              <a:rect b="b" l="l" r="r" t="t"/>
              <a:pathLst>
                <a:path extrusionOk="0" h="572" w="741">
                  <a:moveTo>
                    <a:pt x="740" y="0"/>
                  </a:moveTo>
                  <a:lnTo>
                    <a:pt x="0" y="296"/>
                  </a:lnTo>
                  <a:lnTo>
                    <a:pt x="550" y="571"/>
                  </a:lnTo>
                  <a:lnTo>
                    <a:pt x="740" y="0"/>
                  </a:ln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5"/>
            <p:cNvSpPr/>
            <p:nvPr/>
          </p:nvSpPr>
          <p:spPr>
            <a:xfrm>
              <a:off x="-3004300" y="3973200"/>
              <a:ext cx="24350" cy="16400"/>
            </a:xfrm>
            <a:custGeom>
              <a:rect b="b" l="l" r="r" t="t"/>
              <a:pathLst>
                <a:path extrusionOk="0" h="656" w="974">
                  <a:moveTo>
                    <a:pt x="191" y="0"/>
                  </a:moveTo>
                  <a:lnTo>
                    <a:pt x="1" y="148"/>
                  </a:lnTo>
                  <a:cubicBezTo>
                    <a:pt x="233" y="212"/>
                    <a:pt x="403" y="423"/>
                    <a:pt x="403" y="656"/>
                  </a:cubicBezTo>
                  <a:cubicBezTo>
                    <a:pt x="974" y="444"/>
                    <a:pt x="487" y="233"/>
                    <a:pt x="403" y="21"/>
                  </a:cubicBezTo>
                  <a:lnTo>
                    <a:pt x="191" y="0"/>
                  </a:ln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5"/>
            <p:cNvSpPr/>
            <p:nvPr/>
          </p:nvSpPr>
          <p:spPr>
            <a:xfrm>
              <a:off x="-3762725" y="3972975"/>
              <a:ext cx="35150" cy="44200"/>
            </a:xfrm>
            <a:custGeom>
              <a:rect b="b" l="l" r="r" t="t"/>
              <a:pathLst>
                <a:path extrusionOk="0" h="1768" w="1406">
                  <a:moveTo>
                    <a:pt x="1321" y="1"/>
                  </a:moveTo>
                  <a:cubicBezTo>
                    <a:pt x="722" y="1"/>
                    <a:pt x="1" y="1240"/>
                    <a:pt x="263" y="1765"/>
                  </a:cubicBezTo>
                  <a:lnTo>
                    <a:pt x="475" y="1765"/>
                  </a:lnTo>
                  <a:cubicBezTo>
                    <a:pt x="513" y="1767"/>
                    <a:pt x="551" y="1768"/>
                    <a:pt x="588" y="1768"/>
                  </a:cubicBezTo>
                  <a:cubicBezTo>
                    <a:pt x="962" y="1768"/>
                    <a:pt x="1269" y="1661"/>
                    <a:pt x="1173" y="1257"/>
                  </a:cubicBezTo>
                  <a:cubicBezTo>
                    <a:pt x="1067" y="792"/>
                    <a:pt x="1321" y="411"/>
                    <a:pt x="1405" y="9"/>
                  </a:cubicBezTo>
                  <a:cubicBezTo>
                    <a:pt x="1378" y="4"/>
                    <a:pt x="1350" y="1"/>
                    <a:pt x="1321"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5"/>
            <p:cNvSpPr/>
            <p:nvPr/>
          </p:nvSpPr>
          <p:spPr>
            <a:xfrm>
              <a:off x="-3483325" y="3859600"/>
              <a:ext cx="74575" cy="68050"/>
            </a:xfrm>
            <a:custGeom>
              <a:rect b="b" l="l" r="r" t="t"/>
              <a:pathLst>
                <a:path extrusionOk="0" h="2722" w="2983">
                  <a:moveTo>
                    <a:pt x="1470" y="1"/>
                  </a:moveTo>
                  <a:cubicBezTo>
                    <a:pt x="1384" y="1"/>
                    <a:pt x="1289" y="13"/>
                    <a:pt x="1185" y="40"/>
                  </a:cubicBezTo>
                  <a:cubicBezTo>
                    <a:pt x="275" y="166"/>
                    <a:pt x="487" y="1287"/>
                    <a:pt x="233" y="1879"/>
                  </a:cubicBezTo>
                  <a:cubicBezTo>
                    <a:pt x="85" y="2133"/>
                    <a:pt x="0" y="2345"/>
                    <a:pt x="296" y="2514"/>
                  </a:cubicBezTo>
                  <a:cubicBezTo>
                    <a:pt x="460" y="2664"/>
                    <a:pt x="635" y="2722"/>
                    <a:pt x="814" y="2722"/>
                  </a:cubicBezTo>
                  <a:cubicBezTo>
                    <a:pt x="1189" y="2722"/>
                    <a:pt x="1581" y="2468"/>
                    <a:pt x="1925" y="2281"/>
                  </a:cubicBezTo>
                  <a:cubicBezTo>
                    <a:pt x="2115" y="1774"/>
                    <a:pt x="2982" y="1308"/>
                    <a:pt x="2496" y="759"/>
                  </a:cubicBezTo>
                  <a:cubicBezTo>
                    <a:pt x="2223" y="450"/>
                    <a:pt x="1998" y="1"/>
                    <a:pt x="1470"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5"/>
            <p:cNvSpPr/>
            <p:nvPr/>
          </p:nvSpPr>
          <p:spPr>
            <a:xfrm>
              <a:off x="-3453725" y="3856025"/>
              <a:ext cx="45500" cy="60625"/>
            </a:xfrm>
            <a:custGeom>
              <a:rect b="b" l="l" r="r" t="t"/>
              <a:pathLst>
                <a:path extrusionOk="0" h="2425" w="1820">
                  <a:moveTo>
                    <a:pt x="576" y="1"/>
                  </a:moveTo>
                  <a:cubicBezTo>
                    <a:pt x="396" y="1"/>
                    <a:pt x="203" y="55"/>
                    <a:pt x="1" y="183"/>
                  </a:cubicBezTo>
                  <a:cubicBezTo>
                    <a:pt x="1671" y="754"/>
                    <a:pt x="1037" y="1219"/>
                    <a:pt x="741" y="2424"/>
                  </a:cubicBezTo>
                  <a:lnTo>
                    <a:pt x="1100" y="2276"/>
                  </a:lnTo>
                  <a:cubicBezTo>
                    <a:pt x="1227" y="1769"/>
                    <a:pt x="1820" y="1409"/>
                    <a:pt x="1671" y="817"/>
                  </a:cubicBezTo>
                  <a:cubicBezTo>
                    <a:pt x="1441" y="387"/>
                    <a:pt x="1054" y="1"/>
                    <a:pt x="576"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5"/>
            <p:cNvSpPr/>
            <p:nvPr/>
          </p:nvSpPr>
          <p:spPr>
            <a:xfrm>
              <a:off x="-3974525" y="4186275"/>
              <a:ext cx="75625" cy="86200"/>
            </a:xfrm>
            <a:custGeom>
              <a:rect b="b" l="l" r="r" t="t"/>
              <a:pathLst>
                <a:path extrusionOk="0" h="3448" w="3025">
                  <a:moveTo>
                    <a:pt x="1100" y="0"/>
                  </a:moveTo>
                  <a:lnTo>
                    <a:pt x="0" y="2708"/>
                  </a:lnTo>
                  <a:cubicBezTo>
                    <a:pt x="297" y="2919"/>
                    <a:pt x="381" y="3427"/>
                    <a:pt x="762" y="3448"/>
                  </a:cubicBezTo>
                  <a:cubicBezTo>
                    <a:pt x="804" y="3440"/>
                    <a:pt x="850" y="3438"/>
                    <a:pt x="898" y="3438"/>
                  </a:cubicBezTo>
                  <a:cubicBezTo>
                    <a:pt x="961" y="3438"/>
                    <a:pt x="1028" y="3442"/>
                    <a:pt x="1090" y="3442"/>
                  </a:cubicBezTo>
                  <a:cubicBezTo>
                    <a:pt x="1248" y="3442"/>
                    <a:pt x="1384" y="3419"/>
                    <a:pt x="1396" y="3257"/>
                  </a:cubicBezTo>
                  <a:cubicBezTo>
                    <a:pt x="1460" y="2644"/>
                    <a:pt x="2031" y="2221"/>
                    <a:pt x="2115" y="1650"/>
                  </a:cubicBezTo>
                  <a:cubicBezTo>
                    <a:pt x="2158" y="1143"/>
                    <a:pt x="2560" y="868"/>
                    <a:pt x="3025" y="720"/>
                  </a:cubicBezTo>
                  <a:cubicBezTo>
                    <a:pt x="2475" y="297"/>
                    <a:pt x="1481" y="741"/>
                    <a:pt x="1100"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5"/>
            <p:cNvSpPr/>
            <p:nvPr/>
          </p:nvSpPr>
          <p:spPr>
            <a:xfrm>
              <a:off x="-3962900" y="4206375"/>
              <a:ext cx="58725" cy="72450"/>
            </a:xfrm>
            <a:custGeom>
              <a:rect b="b" l="l" r="r" t="t"/>
              <a:pathLst>
                <a:path extrusionOk="0" h="2898" w="2349">
                  <a:moveTo>
                    <a:pt x="2348" y="0"/>
                  </a:moveTo>
                  <a:cubicBezTo>
                    <a:pt x="1989" y="21"/>
                    <a:pt x="1524" y="127"/>
                    <a:pt x="1524" y="381"/>
                  </a:cubicBezTo>
                  <a:cubicBezTo>
                    <a:pt x="1502" y="1036"/>
                    <a:pt x="952" y="1502"/>
                    <a:pt x="868" y="2094"/>
                  </a:cubicBezTo>
                  <a:cubicBezTo>
                    <a:pt x="804" y="2559"/>
                    <a:pt x="487" y="2559"/>
                    <a:pt x="107" y="2559"/>
                  </a:cubicBezTo>
                  <a:cubicBezTo>
                    <a:pt x="1" y="2644"/>
                    <a:pt x="1" y="2813"/>
                    <a:pt x="107" y="2898"/>
                  </a:cubicBezTo>
                  <a:cubicBezTo>
                    <a:pt x="1545" y="2665"/>
                    <a:pt x="1460" y="931"/>
                    <a:pt x="2348"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5"/>
            <p:cNvSpPr/>
            <p:nvPr/>
          </p:nvSpPr>
          <p:spPr>
            <a:xfrm>
              <a:off x="-3991450" y="4269825"/>
              <a:ext cx="32800" cy="24875"/>
            </a:xfrm>
            <a:custGeom>
              <a:rect b="b" l="l" r="r" t="t"/>
              <a:pathLst>
                <a:path extrusionOk="0" h="995" w="1312">
                  <a:moveTo>
                    <a:pt x="318" y="0"/>
                  </a:moveTo>
                  <a:lnTo>
                    <a:pt x="318" y="0"/>
                  </a:lnTo>
                  <a:cubicBezTo>
                    <a:pt x="1" y="550"/>
                    <a:pt x="22" y="952"/>
                    <a:pt x="889" y="994"/>
                  </a:cubicBezTo>
                  <a:cubicBezTo>
                    <a:pt x="1164" y="761"/>
                    <a:pt x="1312" y="381"/>
                    <a:pt x="1249" y="21"/>
                  </a:cubicBezTo>
                  <a:cubicBezTo>
                    <a:pt x="1216" y="10"/>
                    <a:pt x="1184" y="4"/>
                    <a:pt x="1155" y="4"/>
                  </a:cubicBezTo>
                  <a:cubicBezTo>
                    <a:pt x="961" y="4"/>
                    <a:pt x="833" y="223"/>
                    <a:pt x="651" y="223"/>
                  </a:cubicBezTo>
                  <a:cubicBezTo>
                    <a:pt x="559" y="223"/>
                    <a:pt x="453" y="167"/>
                    <a:pt x="318"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5"/>
            <p:cNvSpPr/>
            <p:nvPr/>
          </p:nvSpPr>
          <p:spPr>
            <a:xfrm>
              <a:off x="-4071275" y="4031525"/>
              <a:ext cx="44950" cy="80100"/>
            </a:xfrm>
            <a:custGeom>
              <a:rect b="b" l="l" r="r" t="t"/>
              <a:pathLst>
                <a:path extrusionOk="0" h="3204" w="1798">
                  <a:moveTo>
                    <a:pt x="1334" y="0"/>
                  </a:moveTo>
                  <a:cubicBezTo>
                    <a:pt x="978" y="0"/>
                    <a:pt x="695" y="384"/>
                    <a:pt x="550" y="692"/>
                  </a:cubicBezTo>
                  <a:cubicBezTo>
                    <a:pt x="550" y="882"/>
                    <a:pt x="592" y="1072"/>
                    <a:pt x="360" y="1178"/>
                  </a:cubicBezTo>
                  <a:cubicBezTo>
                    <a:pt x="254" y="1834"/>
                    <a:pt x="0" y="2510"/>
                    <a:pt x="529" y="3103"/>
                  </a:cubicBezTo>
                  <a:cubicBezTo>
                    <a:pt x="686" y="3173"/>
                    <a:pt x="806" y="3204"/>
                    <a:pt x="900" y="3204"/>
                  </a:cubicBezTo>
                  <a:cubicBezTo>
                    <a:pt x="1148" y="3204"/>
                    <a:pt x="1214" y="2986"/>
                    <a:pt x="1290" y="2680"/>
                  </a:cubicBezTo>
                  <a:cubicBezTo>
                    <a:pt x="1459" y="1982"/>
                    <a:pt x="1227" y="1263"/>
                    <a:pt x="1523" y="586"/>
                  </a:cubicBezTo>
                  <a:cubicBezTo>
                    <a:pt x="1629" y="396"/>
                    <a:pt x="1798" y="142"/>
                    <a:pt x="1523" y="36"/>
                  </a:cubicBezTo>
                  <a:cubicBezTo>
                    <a:pt x="1458" y="11"/>
                    <a:pt x="1395" y="0"/>
                    <a:pt x="1334"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5"/>
            <p:cNvSpPr/>
            <p:nvPr/>
          </p:nvSpPr>
          <p:spPr>
            <a:xfrm>
              <a:off x="-3599125" y="4067300"/>
              <a:ext cx="62425" cy="50775"/>
            </a:xfrm>
            <a:custGeom>
              <a:rect b="b" l="l" r="r" t="t"/>
              <a:pathLst>
                <a:path extrusionOk="0" h="2031" w="2497">
                  <a:moveTo>
                    <a:pt x="2340" y="0"/>
                  </a:moveTo>
                  <a:cubicBezTo>
                    <a:pt x="2001" y="0"/>
                    <a:pt x="1837" y="600"/>
                    <a:pt x="1564" y="600"/>
                  </a:cubicBezTo>
                  <a:cubicBezTo>
                    <a:pt x="1454" y="600"/>
                    <a:pt x="1327" y="504"/>
                    <a:pt x="1164" y="234"/>
                  </a:cubicBezTo>
                  <a:cubicBezTo>
                    <a:pt x="931" y="403"/>
                    <a:pt x="804" y="656"/>
                    <a:pt x="825" y="931"/>
                  </a:cubicBezTo>
                  <a:cubicBezTo>
                    <a:pt x="931" y="1354"/>
                    <a:pt x="1" y="1608"/>
                    <a:pt x="529" y="1925"/>
                  </a:cubicBezTo>
                  <a:cubicBezTo>
                    <a:pt x="645" y="2000"/>
                    <a:pt x="734" y="2030"/>
                    <a:pt x="807" y="2030"/>
                  </a:cubicBezTo>
                  <a:cubicBezTo>
                    <a:pt x="1142" y="2030"/>
                    <a:pt x="1106" y="1375"/>
                    <a:pt x="1507" y="1375"/>
                  </a:cubicBezTo>
                  <a:cubicBezTo>
                    <a:pt x="1513" y="1375"/>
                    <a:pt x="1518" y="1375"/>
                    <a:pt x="1523" y="1376"/>
                  </a:cubicBezTo>
                  <a:cubicBezTo>
                    <a:pt x="2496" y="1249"/>
                    <a:pt x="2094" y="445"/>
                    <a:pt x="2454" y="22"/>
                  </a:cubicBezTo>
                  <a:cubicBezTo>
                    <a:pt x="2414" y="7"/>
                    <a:pt x="2376" y="0"/>
                    <a:pt x="2340"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5"/>
            <p:cNvSpPr/>
            <p:nvPr/>
          </p:nvSpPr>
          <p:spPr>
            <a:xfrm>
              <a:off x="-3631375" y="4122275"/>
              <a:ext cx="43625" cy="29450"/>
            </a:xfrm>
            <a:custGeom>
              <a:rect b="b" l="l" r="r" t="t"/>
              <a:pathLst>
                <a:path extrusionOk="0" h="1178" w="1745">
                  <a:moveTo>
                    <a:pt x="1407" y="1"/>
                  </a:moveTo>
                  <a:cubicBezTo>
                    <a:pt x="1295" y="1"/>
                    <a:pt x="1147" y="40"/>
                    <a:pt x="952" y="128"/>
                  </a:cubicBezTo>
                  <a:cubicBezTo>
                    <a:pt x="656" y="382"/>
                    <a:pt x="0" y="382"/>
                    <a:pt x="318" y="911"/>
                  </a:cubicBezTo>
                  <a:cubicBezTo>
                    <a:pt x="445" y="1102"/>
                    <a:pt x="608" y="1177"/>
                    <a:pt x="781" y="1177"/>
                  </a:cubicBezTo>
                  <a:cubicBezTo>
                    <a:pt x="1123" y="1177"/>
                    <a:pt x="1503" y="882"/>
                    <a:pt x="1714" y="615"/>
                  </a:cubicBezTo>
                  <a:cubicBezTo>
                    <a:pt x="1744" y="264"/>
                    <a:pt x="1698" y="1"/>
                    <a:pt x="1407"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5"/>
            <p:cNvSpPr/>
            <p:nvPr/>
          </p:nvSpPr>
          <p:spPr>
            <a:xfrm>
              <a:off x="-3177200" y="3788150"/>
              <a:ext cx="89400" cy="85675"/>
            </a:xfrm>
            <a:custGeom>
              <a:rect b="b" l="l" r="r" t="t"/>
              <a:pathLst>
                <a:path extrusionOk="0" h="3427" w="3576">
                  <a:moveTo>
                    <a:pt x="2116" y="0"/>
                  </a:moveTo>
                  <a:cubicBezTo>
                    <a:pt x="2264" y="1058"/>
                    <a:pt x="783" y="317"/>
                    <a:pt x="255" y="2728"/>
                  </a:cubicBezTo>
                  <a:cubicBezTo>
                    <a:pt x="318" y="2961"/>
                    <a:pt x="1" y="3151"/>
                    <a:pt x="149" y="3426"/>
                  </a:cubicBezTo>
                  <a:cubicBezTo>
                    <a:pt x="1143" y="3257"/>
                    <a:pt x="1608" y="2242"/>
                    <a:pt x="2306" y="1607"/>
                  </a:cubicBezTo>
                  <a:cubicBezTo>
                    <a:pt x="2623" y="1248"/>
                    <a:pt x="3575" y="1269"/>
                    <a:pt x="3237" y="486"/>
                  </a:cubicBezTo>
                  <a:lnTo>
                    <a:pt x="3237" y="486"/>
                  </a:lnTo>
                  <a:cubicBezTo>
                    <a:pt x="3059" y="555"/>
                    <a:pt x="2903" y="592"/>
                    <a:pt x="2772" y="592"/>
                  </a:cubicBezTo>
                  <a:cubicBezTo>
                    <a:pt x="2499" y="592"/>
                    <a:pt x="2335" y="429"/>
                    <a:pt x="2306" y="42"/>
                  </a:cubicBezTo>
                  <a:lnTo>
                    <a:pt x="2116" y="0"/>
                  </a:ln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5"/>
            <p:cNvSpPr/>
            <p:nvPr/>
          </p:nvSpPr>
          <p:spPr>
            <a:xfrm>
              <a:off x="-3774675" y="3952050"/>
              <a:ext cx="47100" cy="64750"/>
            </a:xfrm>
            <a:custGeom>
              <a:rect b="b" l="l" r="r" t="t"/>
              <a:pathLst>
                <a:path extrusionOk="0" h="2590" w="1884">
                  <a:moveTo>
                    <a:pt x="741" y="0"/>
                  </a:moveTo>
                  <a:cubicBezTo>
                    <a:pt x="339" y="529"/>
                    <a:pt x="403" y="1375"/>
                    <a:pt x="1" y="1946"/>
                  </a:cubicBezTo>
                  <a:cubicBezTo>
                    <a:pt x="22" y="2010"/>
                    <a:pt x="22" y="2052"/>
                    <a:pt x="1" y="2094"/>
                  </a:cubicBezTo>
                  <a:cubicBezTo>
                    <a:pt x="134" y="2342"/>
                    <a:pt x="268" y="2590"/>
                    <a:pt x="618" y="2590"/>
                  </a:cubicBezTo>
                  <a:cubicBezTo>
                    <a:pt x="656" y="2590"/>
                    <a:pt x="697" y="2587"/>
                    <a:pt x="741" y="2581"/>
                  </a:cubicBezTo>
                  <a:cubicBezTo>
                    <a:pt x="805" y="1988"/>
                    <a:pt x="1418" y="1587"/>
                    <a:pt x="1503" y="994"/>
                  </a:cubicBezTo>
                  <a:cubicBezTo>
                    <a:pt x="1883" y="191"/>
                    <a:pt x="1756" y="64"/>
                    <a:pt x="741"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5"/>
            <p:cNvSpPr/>
            <p:nvPr/>
          </p:nvSpPr>
          <p:spPr>
            <a:xfrm>
              <a:off x="-3756150" y="3948875"/>
              <a:ext cx="32800" cy="28050"/>
            </a:xfrm>
            <a:custGeom>
              <a:rect b="b" l="l" r="r" t="t"/>
              <a:pathLst>
                <a:path extrusionOk="0" h="1122" w="1312">
                  <a:moveTo>
                    <a:pt x="0" y="0"/>
                  </a:moveTo>
                  <a:lnTo>
                    <a:pt x="0" y="148"/>
                  </a:lnTo>
                  <a:cubicBezTo>
                    <a:pt x="698" y="212"/>
                    <a:pt x="973" y="529"/>
                    <a:pt x="762" y="1121"/>
                  </a:cubicBezTo>
                  <a:lnTo>
                    <a:pt x="1121" y="952"/>
                  </a:lnTo>
                  <a:cubicBezTo>
                    <a:pt x="1311" y="170"/>
                    <a:pt x="1185" y="64"/>
                    <a:pt x="0"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5"/>
            <p:cNvSpPr/>
            <p:nvPr/>
          </p:nvSpPr>
          <p:spPr>
            <a:xfrm>
              <a:off x="-3783125" y="3961025"/>
              <a:ext cx="25400" cy="40225"/>
            </a:xfrm>
            <a:custGeom>
              <a:rect b="b" l="l" r="r" t="t"/>
              <a:pathLst>
                <a:path extrusionOk="0" h="1609" w="1016">
                  <a:moveTo>
                    <a:pt x="741" y="1"/>
                  </a:moveTo>
                  <a:lnTo>
                    <a:pt x="741" y="1"/>
                  </a:lnTo>
                  <a:cubicBezTo>
                    <a:pt x="1" y="424"/>
                    <a:pt x="212" y="1016"/>
                    <a:pt x="360" y="1608"/>
                  </a:cubicBezTo>
                  <a:lnTo>
                    <a:pt x="529" y="1439"/>
                  </a:lnTo>
                  <a:cubicBezTo>
                    <a:pt x="593" y="953"/>
                    <a:pt x="1016" y="508"/>
                    <a:pt x="741"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5"/>
            <p:cNvSpPr/>
            <p:nvPr/>
          </p:nvSpPr>
          <p:spPr>
            <a:xfrm>
              <a:off x="-3772025" y="3961025"/>
              <a:ext cx="21175" cy="35975"/>
            </a:xfrm>
            <a:custGeom>
              <a:rect b="b" l="l" r="r" t="t"/>
              <a:pathLst>
                <a:path extrusionOk="0" h="1439" w="847">
                  <a:moveTo>
                    <a:pt x="297" y="1"/>
                  </a:moveTo>
                  <a:cubicBezTo>
                    <a:pt x="212" y="487"/>
                    <a:pt x="1" y="931"/>
                    <a:pt x="85" y="1439"/>
                  </a:cubicBezTo>
                  <a:cubicBezTo>
                    <a:pt x="339" y="974"/>
                    <a:pt x="847" y="572"/>
                    <a:pt x="466"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5"/>
            <p:cNvSpPr/>
            <p:nvPr/>
          </p:nvSpPr>
          <p:spPr>
            <a:xfrm>
              <a:off x="-3986150" y="4253950"/>
              <a:ext cx="14300" cy="15900"/>
            </a:xfrm>
            <a:custGeom>
              <a:rect b="b" l="l" r="r" t="t"/>
              <a:pathLst>
                <a:path extrusionOk="0" h="636" w="572">
                  <a:moveTo>
                    <a:pt x="465" y="1"/>
                  </a:moveTo>
                  <a:cubicBezTo>
                    <a:pt x="0" y="64"/>
                    <a:pt x="148" y="402"/>
                    <a:pt x="106" y="635"/>
                  </a:cubicBezTo>
                  <a:cubicBezTo>
                    <a:pt x="571" y="572"/>
                    <a:pt x="550" y="297"/>
                    <a:pt x="487"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5"/>
            <p:cNvSpPr/>
            <p:nvPr/>
          </p:nvSpPr>
          <p:spPr>
            <a:xfrm>
              <a:off x="-4083975" y="4060975"/>
              <a:ext cx="26475" cy="48125"/>
            </a:xfrm>
            <a:custGeom>
              <a:rect b="b" l="l" r="r" t="t"/>
              <a:pathLst>
                <a:path extrusionOk="0" h="1925" w="1059">
                  <a:moveTo>
                    <a:pt x="677" y="0"/>
                  </a:moveTo>
                  <a:lnTo>
                    <a:pt x="508" y="169"/>
                  </a:lnTo>
                  <a:cubicBezTo>
                    <a:pt x="910" y="994"/>
                    <a:pt x="1" y="1438"/>
                    <a:pt x="1058" y="1925"/>
                  </a:cubicBezTo>
                  <a:cubicBezTo>
                    <a:pt x="783" y="1311"/>
                    <a:pt x="995" y="635"/>
                    <a:pt x="868"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5"/>
            <p:cNvSpPr/>
            <p:nvPr/>
          </p:nvSpPr>
          <p:spPr>
            <a:xfrm>
              <a:off x="-3472075" y="3894425"/>
              <a:ext cx="32275" cy="25475"/>
            </a:xfrm>
            <a:custGeom>
              <a:rect b="b" l="l" r="r" t="t"/>
              <a:pathLst>
                <a:path extrusionOk="0" h="1019" w="1291">
                  <a:moveTo>
                    <a:pt x="777" y="0"/>
                  </a:moveTo>
                  <a:cubicBezTo>
                    <a:pt x="227" y="21"/>
                    <a:pt x="375" y="592"/>
                    <a:pt x="16" y="740"/>
                  </a:cubicBezTo>
                  <a:cubicBezTo>
                    <a:pt x="1" y="941"/>
                    <a:pt x="156" y="1019"/>
                    <a:pt x="362" y="1019"/>
                  </a:cubicBezTo>
                  <a:cubicBezTo>
                    <a:pt x="741" y="1019"/>
                    <a:pt x="1291" y="754"/>
                    <a:pt x="1263" y="508"/>
                  </a:cubicBezTo>
                  <a:cubicBezTo>
                    <a:pt x="1263" y="233"/>
                    <a:pt x="1052" y="0"/>
                    <a:pt x="777"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5"/>
            <p:cNvSpPr/>
            <p:nvPr/>
          </p:nvSpPr>
          <p:spPr>
            <a:xfrm>
              <a:off x="-3986675" y="4254300"/>
              <a:ext cx="27800" cy="31025"/>
            </a:xfrm>
            <a:custGeom>
              <a:rect b="b" l="l" r="r" t="t"/>
              <a:pathLst>
                <a:path extrusionOk="0" h="1241" w="1112">
                  <a:moveTo>
                    <a:pt x="639" y="0"/>
                  </a:moveTo>
                  <a:cubicBezTo>
                    <a:pt x="599" y="0"/>
                    <a:pt x="556" y="3"/>
                    <a:pt x="508" y="8"/>
                  </a:cubicBezTo>
                  <a:lnTo>
                    <a:pt x="127" y="642"/>
                  </a:lnTo>
                  <a:cubicBezTo>
                    <a:pt x="169" y="854"/>
                    <a:pt x="0" y="1150"/>
                    <a:pt x="360" y="1234"/>
                  </a:cubicBezTo>
                  <a:cubicBezTo>
                    <a:pt x="384" y="1238"/>
                    <a:pt x="407" y="1240"/>
                    <a:pt x="428" y="1240"/>
                  </a:cubicBezTo>
                  <a:cubicBezTo>
                    <a:pt x="763" y="1240"/>
                    <a:pt x="779" y="801"/>
                    <a:pt x="1058" y="642"/>
                  </a:cubicBezTo>
                  <a:cubicBezTo>
                    <a:pt x="1058" y="330"/>
                    <a:pt x="1111" y="0"/>
                    <a:pt x="639"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688" name="Google Shape;688;p5"/>
          <p:cNvPicPr preferRelativeResize="0"/>
          <p:nvPr/>
        </p:nvPicPr>
        <p:blipFill>
          <a:blip r:embed="rId3">
            <a:alphaModFix amt="66000"/>
          </a:blip>
          <a:stretch>
            <a:fillRect/>
          </a:stretch>
        </p:blipFill>
        <p:spPr>
          <a:xfrm>
            <a:off x="7184650" y="562625"/>
            <a:ext cx="3543300" cy="733425"/>
          </a:xfrm>
          <a:prstGeom prst="rect">
            <a:avLst/>
          </a:prstGeom>
          <a:noFill/>
          <a:ln>
            <a:noFill/>
          </a:ln>
        </p:spPr>
      </p:pic>
      <p:pic>
        <p:nvPicPr>
          <p:cNvPr id="689" name="Google Shape;689;p5"/>
          <p:cNvPicPr preferRelativeResize="0"/>
          <p:nvPr/>
        </p:nvPicPr>
        <p:blipFill>
          <a:blip r:embed="rId4">
            <a:alphaModFix amt="66000"/>
          </a:blip>
          <a:stretch>
            <a:fillRect/>
          </a:stretch>
        </p:blipFill>
        <p:spPr>
          <a:xfrm>
            <a:off x="-332763" y="4507037"/>
            <a:ext cx="3793026" cy="673800"/>
          </a:xfrm>
          <a:prstGeom prst="rect">
            <a:avLst/>
          </a:prstGeom>
          <a:noFill/>
          <a:ln>
            <a:noFill/>
          </a:ln>
        </p:spPr>
      </p:pic>
      <p:sp>
        <p:nvSpPr>
          <p:cNvPr id="690" name="Google Shape;690;p5"/>
          <p:cNvSpPr txBox="1"/>
          <p:nvPr>
            <p:ph type="title"/>
          </p:nvPr>
        </p:nvSpPr>
        <p:spPr>
          <a:xfrm>
            <a:off x="716550" y="655575"/>
            <a:ext cx="77109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5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691" name="Google Shape;691;p5"/>
          <p:cNvSpPr txBox="1"/>
          <p:nvPr>
            <p:ph idx="4" type="subTitle"/>
          </p:nvPr>
        </p:nvSpPr>
        <p:spPr>
          <a:xfrm>
            <a:off x="5017413" y="3078253"/>
            <a:ext cx="2978100" cy="1028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500"/>
              <a:buChar char="●"/>
              <a:defRPr sz="1500"/>
            </a:lvl1pPr>
            <a:lvl2pPr lvl="1" rtl="0" algn="ctr">
              <a:lnSpc>
                <a:spcPct val="100000"/>
              </a:lnSpc>
              <a:spcBef>
                <a:spcPts val="0"/>
              </a:spcBef>
              <a:spcAft>
                <a:spcPts val="0"/>
              </a:spcAft>
              <a:buSzPts val="1500"/>
              <a:buChar char="○"/>
              <a:defRPr sz="1500"/>
            </a:lvl2pPr>
            <a:lvl3pPr lvl="2" rtl="0" algn="ctr">
              <a:lnSpc>
                <a:spcPct val="100000"/>
              </a:lnSpc>
              <a:spcBef>
                <a:spcPts val="1600"/>
              </a:spcBef>
              <a:spcAft>
                <a:spcPts val="0"/>
              </a:spcAft>
              <a:buSzPts val="1500"/>
              <a:buChar char="■"/>
              <a:defRPr sz="1500"/>
            </a:lvl3pPr>
            <a:lvl4pPr lvl="3" rtl="0" algn="ctr">
              <a:lnSpc>
                <a:spcPct val="100000"/>
              </a:lnSpc>
              <a:spcBef>
                <a:spcPts val="1600"/>
              </a:spcBef>
              <a:spcAft>
                <a:spcPts val="0"/>
              </a:spcAft>
              <a:buSzPts val="1500"/>
              <a:buChar char="●"/>
              <a:defRPr sz="1500"/>
            </a:lvl4pPr>
            <a:lvl5pPr lvl="4" rtl="0" algn="ctr">
              <a:lnSpc>
                <a:spcPct val="100000"/>
              </a:lnSpc>
              <a:spcBef>
                <a:spcPts val="1600"/>
              </a:spcBef>
              <a:spcAft>
                <a:spcPts val="0"/>
              </a:spcAft>
              <a:buSzPts val="1500"/>
              <a:buChar char="○"/>
              <a:defRPr sz="1500"/>
            </a:lvl5pPr>
            <a:lvl6pPr lvl="5" rtl="0" algn="ctr">
              <a:lnSpc>
                <a:spcPct val="100000"/>
              </a:lnSpc>
              <a:spcBef>
                <a:spcPts val="1600"/>
              </a:spcBef>
              <a:spcAft>
                <a:spcPts val="0"/>
              </a:spcAft>
              <a:buSzPts val="1500"/>
              <a:buChar char="■"/>
              <a:defRPr sz="1500"/>
            </a:lvl6pPr>
            <a:lvl7pPr lvl="6" rtl="0" algn="ctr">
              <a:lnSpc>
                <a:spcPct val="100000"/>
              </a:lnSpc>
              <a:spcBef>
                <a:spcPts val="1600"/>
              </a:spcBef>
              <a:spcAft>
                <a:spcPts val="0"/>
              </a:spcAft>
              <a:buSzPts val="1500"/>
              <a:buChar char="●"/>
              <a:defRPr sz="1500"/>
            </a:lvl7pPr>
            <a:lvl8pPr lvl="7" rtl="0" algn="ctr">
              <a:lnSpc>
                <a:spcPct val="100000"/>
              </a:lnSpc>
              <a:spcBef>
                <a:spcPts val="1600"/>
              </a:spcBef>
              <a:spcAft>
                <a:spcPts val="0"/>
              </a:spcAft>
              <a:buSzPts val="1500"/>
              <a:buChar char="○"/>
              <a:defRPr sz="1500"/>
            </a:lvl8pPr>
            <a:lvl9pPr lvl="8" rtl="0" algn="ctr">
              <a:lnSpc>
                <a:spcPct val="100000"/>
              </a:lnSpc>
              <a:spcBef>
                <a:spcPts val="1600"/>
              </a:spcBef>
              <a:spcAft>
                <a:spcPts val="1600"/>
              </a:spcAft>
              <a:buSzPts val="1500"/>
              <a:buChar char="■"/>
              <a:defRPr sz="1500"/>
            </a:lvl9pPr>
          </a:lstStyle>
          <a:p/>
        </p:txBody>
      </p:sp>
      <p:sp>
        <p:nvSpPr>
          <p:cNvPr id="692" name="Google Shape;692;p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93" name="Shape 693"/>
        <p:cNvGrpSpPr/>
        <p:nvPr/>
      </p:nvGrpSpPr>
      <p:grpSpPr>
        <a:xfrm>
          <a:off x="0" y="0"/>
          <a:ext cx="0" cy="0"/>
          <a:chOff x="0" y="0"/>
          <a:chExt cx="0" cy="0"/>
        </a:xfrm>
      </p:grpSpPr>
      <p:pic>
        <p:nvPicPr>
          <p:cNvPr id="694" name="Google Shape;694;p6"/>
          <p:cNvPicPr preferRelativeResize="0"/>
          <p:nvPr/>
        </p:nvPicPr>
        <p:blipFill>
          <a:blip r:embed="rId2">
            <a:alphaModFix/>
          </a:blip>
          <a:stretch>
            <a:fillRect/>
          </a:stretch>
        </p:blipFill>
        <p:spPr>
          <a:xfrm>
            <a:off x="0" y="0"/>
            <a:ext cx="9144000" cy="5143500"/>
          </a:xfrm>
          <a:prstGeom prst="rect">
            <a:avLst/>
          </a:prstGeom>
          <a:noFill/>
          <a:ln>
            <a:noFill/>
          </a:ln>
        </p:spPr>
      </p:pic>
      <p:grpSp>
        <p:nvGrpSpPr>
          <p:cNvPr id="695" name="Google Shape;695;p6"/>
          <p:cNvGrpSpPr/>
          <p:nvPr/>
        </p:nvGrpSpPr>
        <p:grpSpPr>
          <a:xfrm>
            <a:off x="-1185137" y="840925"/>
            <a:ext cx="2106500" cy="597475"/>
            <a:chOff x="-2810250" y="3572525"/>
            <a:chExt cx="2106500" cy="597475"/>
          </a:xfrm>
        </p:grpSpPr>
        <p:sp>
          <p:nvSpPr>
            <p:cNvPr id="696" name="Google Shape;696;p6"/>
            <p:cNvSpPr/>
            <p:nvPr/>
          </p:nvSpPr>
          <p:spPr>
            <a:xfrm>
              <a:off x="-2396250" y="4007475"/>
              <a:ext cx="133850" cy="123700"/>
            </a:xfrm>
            <a:custGeom>
              <a:rect b="b" l="l" r="r" t="t"/>
              <a:pathLst>
                <a:path extrusionOk="0" h="4948" w="5354">
                  <a:moveTo>
                    <a:pt x="3665" y="0"/>
                  </a:moveTo>
                  <a:cubicBezTo>
                    <a:pt x="3419" y="0"/>
                    <a:pt x="3177" y="89"/>
                    <a:pt x="2983" y="258"/>
                  </a:cubicBezTo>
                  <a:cubicBezTo>
                    <a:pt x="2771" y="1971"/>
                    <a:pt x="1" y="2521"/>
                    <a:pt x="339" y="4445"/>
                  </a:cubicBezTo>
                  <a:cubicBezTo>
                    <a:pt x="400" y="4488"/>
                    <a:pt x="452" y="4505"/>
                    <a:pt x="498" y="4505"/>
                  </a:cubicBezTo>
                  <a:cubicBezTo>
                    <a:pt x="693" y="4505"/>
                    <a:pt x="777" y="4189"/>
                    <a:pt x="1039" y="4189"/>
                  </a:cubicBezTo>
                  <a:cubicBezTo>
                    <a:pt x="1052" y="4189"/>
                    <a:pt x="1065" y="4190"/>
                    <a:pt x="1079" y="4192"/>
                  </a:cubicBezTo>
                  <a:cubicBezTo>
                    <a:pt x="1164" y="4466"/>
                    <a:pt x="614" y="4466"/>
                    <a:pt x="762" y="4763"/>
                  </a:cubicBezTo>
                  <a:cubicBezTo>
                    <a:pt x="893" y="4882"/>
                    <a:pt x="1072" y="4948"/>
                    <a:pt x="1226" y="4948"/>
                  </a:cubicBezTo>
                  <a:cubicBezTo>
                    <a:pt x="1344" y="4948"/>
                    <a:pt x="1447" y="4909"/>
                    <a:pt x="1502" y="4826"/>
                  </a:cubicBezTo>
                  <a:cubicBezTo>
                    <a:pt x="1946" y="4213"/>
                    <a:pt x="2750" y="3853"/>
                    <a:pt x="3004" y="3155"/>
                  </a:cubicBezTo>
                  <a:cubicBezTo>
                    <a:pt x="3110" y="2817"/>
                    <a:pt x="3363" y="2542"/>
                    <a:pt x="3659" y="2373"/>
                  </a:cubicBezTo>
                  <a:cubicBezTo>
                    <a:pt x="4558" y="1871"/>
                    <a:pt x="5354" y="109"/>
                    <a:pt x="4167" y="109"/>
                  </a:cubicBezTo>
                  <a:cubicBezTo>
                    <a:pt x="4153" y="109"/>
                    <a:pt x="4139" y="109"/>
                    <a:pt x="4125" y="110"/>
                  </a:cubicBezTo>
                  <a:cubicBezTo>
                    <a:pt x="3977" y="36"/>
                    <a:pt x="3820" y="0"/>
                    <a:pt x="3665"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6"/>
            <p:cNvSpPr/>
            <p:nvPr/>
          </p:nvSpPr>
          <p:spPr>
            <a:xfrm>
              <a:off x="-1076525" y="3572525"/>
              <a:ext cx="126925" cy="104075"/>
            </a:xfrm>
            <a:custGeom>
              <a:rect b="b" l="l" r="r" t="t"/>
              <a:pathLst>
                <a:path extrusionOk="0" h="4163" w="5077">
                  <a:moveTo>
                    <a:pt x="3337" y="1"/>
                  </a:moveTo>
                  <a:cubicBezTo>
                    <a:pt x="3025" y="1"/>
                    <a:pt x="2736" y="55"/>
                    <a:pt x="2602" y="165"/>
                  </a:cubicBezTo>
                  <a:cubicBezTo>
                    <a:pt x="2665" y="715"/>
                    <a:pt x="1798" y="906"/>
                    <a:pt x="1841" y="1477"/>
                  </a:cubicBezTo>
                  <a:cubicBezTo>
                    <a:pt x="1819" y="1815"/>
                    <a:pt x="1544" y="1900"/>
                    <a:pt x="1248" y="1963"/>
                  </a:cubicBezTo>
                  <a:cubicBezTo>
                    <a:pt x="254" y="2513"/>
                    <a:pt x="1" y="4099"/>
                    <a:pt x="1502" y="4163"/>
                  </a:cubicBezTo>
                  <a:cubicBezTo>
                    <a:pt x="2412" y="3824"/>
                    <a:pt x="3173" y="3190"/>
                    <a:pt x="3659" y="2365"/>
                  </a:cubicBezTo>
                  <a:cubicBezTo>
                    <a:pt x="3793" y="1912"/>
                    <a:pt x="4060" y="1739"/>
                    <a:pt x="4460" y="1739"/>
                  </a:cubicBezTo>
                  <a:cubicBezTo>
                    <a:pt x="4565" y="1739"/>
                    <a:pt x="4678" y="1751"/>
                    <a:pt x="4801" y="1773"/>
                  </a:cubicBezTo>
                  <a:cubicBezTo>
                    <a:pt x="4738" y="1604"/>
                    <a:pt x="5076" y="1477"/>
                    <a:pt x="4865" y="1286"/>
                  </a:cubicBezTo>
                  <a:cubicBezTo>
                    <a:pt x="4670" y="1119"/>
                    <a:pt x="4486" y="1055"/>
                    <a:pt x="4305" y="1055"/>
                  </a:cubicBezTo>
                  <a:cubicBezTo>
                    <a:pt x="3779" y="1055"/>
                    <a:pt x="3290" y="1599"/>
                    <a:pt x="2708" y="1709"/>
                  </a:cubicBezTo>
                  <a:cubicBezTo>
                    <a:pt x="2792" y="1202"/>
                    <a:pt x="3215" y="948"/>
                    <a:pt x="3511" y="715"/>
                  </a:cubicBezTo>
                  <a:cubicBezTo>
                    <a:pt x="3571" y="673"/>
                    <a:pt x="3645" y="658"/>
                    <a:pt x="3726" y="658"/>
                  </a:cubicBezTo>
                  <a:cubicBezTo>
                    <a:pt x="3891" y="658"/>
                    <a:pt x="4083" y="718"/>
                    <a:pt x="4233" y="718"/>
                  </a:cubicBezTo>
                  <a:cubicBezTo>
                    <a:pt x="4373" y="718"/>
                    <a:pt x="4476" y="666"/>
                    <a:pt x="4484" y="461"/>
                  </a:cubicBezTo>
                  <a:cubicBezTo>
                    <a:pt x="4458" y="156"/>
                    <a:pt x="3864" y="1"/>
                    <a:pt x="3337"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6"/>
            <p:cNvSpPr/>
            <p:nvPr/>
          </p:nvSpPr>
          <p:spPr>
            <a:xfrm>
              <a:off x="-2407875" y="4057575"/>
              <a:ext cx="141200" cy="94050"/>
            </a:xfrm>
            <a:custGeom>
              <a:rect b="b" l="l" r="r" t="t"/>
              <a:pathLst>
                <a:path extrusionOk="0" h="3762" w="5648">
                  <a:moveTo>
                    <a:pt x="4962" y="0"/>
                  </a:moveTo>
                  <a:cubicBezTo>
                    <a:pt x="4363" y="0"/>
                    <a:pt x="3743" y="352"/>
                    <a:pt x="3532" y="940"/>
                  </a:cubicBezTo>
                  <a:cubicBezTo>
                    <a:pt x="3405" y="1638"/>
                    <a:pt x="2665" y="1743"/>
                    <a:pt x="2369" y="2293"/>
                  </a:cubicBezTo>
                  <a:cubicBezTo>
                    <a:pt x="2144" y="2744"/>
                    <a:pt x="1958" y="2962"/>
                    <a:pt x="1704" y="2962"/>
                  </a:cubicBezTo>
                  <a:cubicBezTo>
                    <a:pt x="1506" y="2962"/>
                    <a:pt x="1265" y="2828"/>
                    <a:pt x="931" y="2568"/>
                  </a:cubicBezTo>
                  <a:cubicBezTo>
                    <a:pt x="656" y="2399"/>
                    <a:pt x="677" y="2188"/>
                    <a:pt x="740" y="1955"/>
                  </a:cubicBezTo>
                  <a:cubicBezTo>
                    <a:pt x="844" y="1728"/>
                    <a:pt x="715" y="1616"/>
                    <a:pt x="571" y="1616"/>
                  </a:cubicBezTo>
                  <a:cubicBezTo>
                    <a:pt x="420" y="1616"/>
                    <a:pt x="253" y="1738"/>
                    <a:pt x="317" y="1976"/>
                  </a:cubicBezTo>
                  <a:cubicBezTo>
                    <a:pt x="85" y="2293"/>
                    <a:pt x="0" y="2801"/>
                    <a:pt x="360" y="3076"/>
                  </a:cubicBezTo>
                  <a:cubicBezTo>
                    <a:pt x="1067" y="3522"/>
                    <a:pt x="1545" y="3761"/>
                    <a:pt x="1963" y="3761"/>
                  </a:cubicBezTo>
                  <a:cubicBezTo>
                    <a:pt x="2358" y="3761"/>
                    <a:pt x="2699" y="3549"/>
                    <a:pt x="3130" y="3097"/>
                  </a:cubicBezTo>
                  <a:cubicBezTo>
                    <a:pt x="3997" y="2166"/>
                    <a:pt x="5097" y="1342"/>
                    <a:pt x="5647" y="178"/>
                  </a:cubicBezTo>
                  <a:cubicBezTo>
                    <a:pt x="5441" y="57"/>
                    <a:pt x="5203" y="0"/>
                    <a:pt x="4962"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6"/>
            <p:cNvSpPr/>
            <p:nvPr/>
          </p:nvSpPr>
          <p:spPr>
            <a:xfrm>
              <a:off x="-869800" y="3762375"/>
              <a:ext cx="147025" cy="84950"/>
            </a:xfrm>
            <a:custGeom>
              <a:rect b="b" l="l" r="r" t="t"/>
              <a:pathLst>
                <a:path extrusionOk="0" h="3398" w="5881">
                  <a:moveTo>
                    <a:pt x="3321" y="0"/>
                  </a:moveTo>
                  <a:cubicBezTo>
                    <a:pt x="2724" y="0"/>
                    <a:pt x="1587" y="1645"/>
                    <a:pt x="652" y="1645"/>
                  </a:cubicBezTo>
                  <a:cubicBezTo>
                    <a:pt x="646" y="1645"/>
                    <a:pt x="641" y="1645"/>
                    <a:pt x="635" y="1644"/>
                  </a:cubicBezTo>
                  <a:cubicBezTo>
                    <a:pt x="339" y="1666"/>
                    <a:pt x="530" y="2004"/>
                    <a:pt x="276" y="2067"/>
                  </a:cubicBezTo>
                  <a:cubicBezTo>
                    <a:pt x="1" y="2448"/>
                    <a:pt x="170" y="2829"/>
                    <a:pt x="276" y="3188"/>
                  </a:cubicBezTo>
                  <a:lnTo>
                    <a:pt x="445" y="3209"/>
                  </a:lnTo>
                  <a:cubicBezTo>
                    <a:pt x="481" y="3205"/>
                    <a:pt x="517" y="3203"/>
                    <a:pt x="553" y="3203"/>
                  </a:cubicBezTo>
                  <a:cubicBezTo>
                    <a:pt x="921" y="3203"/>
                    <a:pt x="1302" y="3397"/>
                    <a:pt x="1640" y="3397"/>
                  </a:cubicBezTo>
                  <a:cubicBezTo>
                    <a:pt x="1779" y="3397"/>
                    <a:pt x="1911" y="3365"/>
                    <a:pt x="2031" y="3273"/>
                  </a:cubicBezTo>
                  <a:cubicBezTo>
                    <a:pt x="2645" y="2850"/>
                    <a:pt x="3491" y="2554"/>
                    <a:pt x="3892" y="2089"/>
                  </a:cubicBezTo>
                  <a:cubicBezTo>
                    <a:pt x="4358" y="1306"/>
                    <a:pt x="5881" y="1243"/>
                    <a:pt x="5606" y="164"/>
                  </a:cubicBezTo>
                  <a:cubicBezTo>
                    <a:pt x="5575" y="156"/>
                    <a:pt x="5540" y="153"/>
                    <a:pt x="5503" y="153"/>
                  </a:cubicBezTo>
                  <a:cubicBezTo>
                    <a:pt x="4820" y="153"/>
                    <a:pt x="3102" y="1370"/>
                    <a:pt x="2581" y="1771"/>
                  </a:cubicBezTo>
                  <a:cubicBezTo>
                    <a:pt x="2877" y="1179"/>
                    <a:pt x="3533" y="756"/>
                    <a:pt x="3491" y="58"/>
                  </a:cubicBezTo>
                  <a:cubicBezTo>
                    <a:pt x="3441" y="18"/>
                    <a:pt x="3384" y="0"/>
                    <a:pt x="3321"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6"/>
            <p:cNvSpPr/>
            <p:nvPr/>
          </p:nvSpPr>
          <p:spPr>
            <a:xfrm>
              <a:off x="-2475025" y="3887900"/>
              <a:ext cx="118975" cy="96950"/>
            </a:xfrm>
            <a:custGeom>
              <a:rect b="b" l="l" r="r" t="t"/>
              <a:pathLst>
                <a:path extrusionOk="0" h="3878" w="4759">
                  <a:moveTo>
                    <a:pt x="2337" y="1"/>
                  </a:moveTo>
                  <a:cubicBezTo>
                    <a:pt x="1329" y="1"/>
                    <a:pt x="678" y="1172"/>
                    <a:pt x="550" y="1995"/>
                  </a:cubicBezTo>
                  <a:cubicBezTo>
                    <a:pt x="0" y="3010"/>
                    <a:pt x="867" y="3751"/>
                    <a:pt x="1883" y="3878"/>
                  </a:cubicBezTo>
                  <a:cubicBezTo>
                    <a:pt x="2665" y="3095"/>
                    <a:pt x="4759" y="1953"/>
                    <a:pt x="3215" y="832"/>
                  </a:cubicBezTo>
                  <a:cubicBezTo>
                    <a:pt x="2898" y="621"/>
                    <a:pt x="2961" y="346"/>
                    <a:pt x="2834" y="92"/>
                  </a:cubicBezTo>
                  <a:cubicBezTo>
                    <a:pt x="2660" y="29"/>
                    <a:pt x="2494" y="1"/>
                    <a:pt x="2337"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6"/>
            <p:cNvSpPr/>
            <p:nvPr/>
          </p:nvSpPr>
          <p:spPr>
            <a:xfrm>
              <a:off x="-1207650" y="3814575"/>
              <a:ext cx="107350" cy="83025"/>
            </a:xfrm>
            <a:custGeom>
              <a:rect b="b" l="l" r="r" t="t"/>
              <a:pathLst>
                <a:path extrusionOk="0" h="3321" w="4294">
                  <a:moveTo>
                    <a:pt x="2433" y="1"/>
                  </a:moveTo>
                  <a:lnTo>
                    <a:pt x="1883" y="275"/>
                  </a:lnTo>
                  <a:cubicBezTo>
                    <a:pt x="1967" y="1227"/>
                    <a:pt x="1037" y="1523"/>
                    <a:pt x="423" y="2031"/>
                  </a:cubicBezTo>
                  <a:cubicBezTo>
                    <a:pt x="0" y="2771"/>
                    <a:pt x="297" y="3194"/>
                    <a:pt x="1333" y="3321"/>
                  </a:cubicBezTo>
                  <a:cubicBezTo>
                    <a:pt x="3025" y="2665"/>
                    <a:pt x="2623" y="1227"/>
                    <a:pt x="4252" y="1121"/>
                  </a:cubicBezTo>
                  <a:lnTo>
                    <a:pt x="4294" y="783"/>
                  </a:lnTo>
                  <a:cubicBezTo>
                    <a:pt x="3955" y="22"/>
                    <a:pt x="3131" y="106"/>
                    <a:pt x="2433"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6"/>
            <p:cNvSpPr/>
            <p:nvPr/>
          </p:nvSpPr>
          <p:spPr>
            <a:xfrm>
              <a:off x="-1657600" y="3775075"/>
              <a:ext cx="115300" cy="89075"/>
            </a:xfrm>
            <a:custGeom>
              <a:rect b="b" l="l" r="r" t="t"/>
              <a:pathLst>
                <a:path extrusionOk="0" h="3563" w="4612">
                  <a:moveTo>
                    <a:pt x="3414" y="0"/>
                  </a:moveTo>
                  <a:cubicBezTo>
                    <a:pt x="2993" y="0"/>
                    <a:pt x="3192" y="1023"/>
                    <a:pt x="1840" y="1707"/>
                  </a:cubicBezTo>
                  <a:cubicBezTo>
                    <a:pt x="1883" y="2807"/>
                    <a:pt x="719" y="2575"/>
                    <a:pt x="0" y="2934"/>
                  </a:cubicBezTo>
                  <a:cubicBezTo>
                    <a:pt x="104" y="3374"/>
                    <a:pt x="451" y="3562"/>
                    <a:pt x="899" y="3562"/>
                  </a:cubicBezTo>
                  <a:cubicBezTo>
                    <a:pt x="2278" y="3562"/>
                    <a:pt x="4612" y="1777"/>
                    <a:pt x="3701" y="100"/>
                  </a:cubicBezTo>
                  <a:cubicBezTo>
                    <a:pt x="3579" y="31"/>
                    <a:pt x="3487" y="0"/>
                    <a:pt x="3414"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6"/>
            <p:cNvSpPr/>
            <p:nvPr/>
          </p:nvSpPr>
          <p:spPr>
            <a:xfrm>
              <a:off x="-2430100" y="3892350"/>
              <a:ext cx="79875" cy="94825"/>
            </a:xfrm>
            <a:custGeom>
              <a:rect b="b" l="l" r="r" t="t"/>
              <a:pathLst>
                <a:path extrusionOk="0" h="3793" w="3195">
                  <a:moveTo>
                    <a:pt x="1251" y="0"/>
                  </a:moveTo>
                  <a:cubicBezTo>
                    <a:pt x="1175" y="0"/>
                    <a:pt x="1096" y="7"/>
                    <a:pt x="1016" y="20"/>
                  </a:cubicBezTo>
                  <a:cubicBezTo>
                    <a:pt x="720" y="316"/>
                    <a:pt x="382" y="548"/>
                    <a:pt x="1185" y="760"/>
                  </a:cubicBezTo>
                  <a:cubicBezTo>
                    <a:pt x="2475" y="1162"/>
                    <a:pt x="1376" y="2684"/>
                    <a:pt x="530" y="3002"/>
                  </a:cubicBezTo>
                  <a:cubicBezTo>
                    <a:pt x="212" y="3065"/>
                    <a:pt x="1" y="3382"/>
                    <a:pt x="86" y="3700"/>
                  </a:cubicBezTo>
                  <a:cubicBezTo>
                    <a:pt x="287" y="3764"/>
                    <a:pt x="455" y="3793"/>
                    <a:pt x="600" y="3793"/>
                  </a:cubicBezTo>
                  <a:cubicBezTo>
                    <a:pt x="1354" y="3793"/>
                    <a:pt x="1459" y="3019"/>
                    <a:pt x="2116" y="2558"/>
                  </a:cubicBezTo>
                  <a:cubicBezTo>
                    <a:pt x="3194" y="1779"/>
                    <a:pt x="2538" y="0"/>
                    <a:pt x="1251"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6"/>
            <p:cNvSpPr/>
            <p:nvPr/>
          </p:nvSpPr>
          <p:spPr>
            <a:xfrm>
              <a:off x="-858675" y="3784450"/>
              <a:ext cx="124800" cy="72900"/>
            </a:xfrm>
            <a:custGeom>
              <a:rect b="b" l="l" r="r" t="t"/>
              <a:pathLst>
                <a:path extrusionOk="0" h="2916" w="4992">
                  <a:moveTo>
                    <a:pt x="4991" y="85"/>
                  </a:moveTo>
                  <a:lnTo>
                    <a:pt x="4991" y="85"/>
                  </a:lnTo>
                  <a:cubicBezTo>
                    <a:pt x="4590" y="233"/>
                    <a:pt x="3638" y="0"/>
                    <a:pt x="3553" y="529"/>
                  </a:cubicBezTo>
                  <a:cubicBezTo>
                    <a:pt x="3744" y="1523"/>
                    <a:pt x="2242" y="1142"/>
                    <a:pt x="1925" y="1840"/>
                  </a:cubicBezTo>
                  <a:cubicBezTo>
                    <a:pt x="1784" y="2210"/>
                    <a:pt x="1565" y="2322"/>
                    <a:pt x="1324" y="2322"/>
                  </a:cubicBezTo>
                  <a:cubicBezTo>
                    <a:pt x="952" y="2322"/>
                    <a:pt x="529" y="2056"/>
                    <a:pt x="260" y="2056"/>
                  </a:cubicBezTo>
                  <a:cubicBezTo>
                    <a:pt x="125" y="2056"/>
                    <a:pt x="30" y="2124"/>
                    <a:pt x="0" y="2326"/>
                  </a:cubicBezTo>
                  <a:cubicBezTo>
                    <a:pt x="340" y="2745"/>
                    <a:pt x="752" y="2916"/>
                    <a:pt x="1193" y="2916"/>
                  </a:cubicBezTo>
                  <a:cubicBezTo>
                    <a:pt x="2648" y="2916"/>
                    <a:pt x="4423" y="1058"/>
                    <a:pt x="4991" y="85"/>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6"/>
            <p:cNvSpPr/>
            <p:nvPr/>
          </p:nvSpPr>
          <p:spPr>
            <a:xfrm>
              <a:off x="-1715775" y="4022375"/>
              <a:ext cx="82525" cy="97300"/>
            </a:xfrm>
            <a:custGeom>
              <a:rect b="b" l="l" r="r" t="t"/>
              <a:pathLst>
                <a:path extrusionOk="0" h="3892" w="3301">
                  <a:moveTo>
                    <a:pt x="2164" y="1"/>
                  </a:moveTo>
                  <a:cubicBezTo>
                    <a:pt x="2076" y="1"/>
                    <a:pt x="2004" y="47"/>
                    <a:pt x="1968" y="191"/>
                  </a:cubicBezTo>
                  <a:cubicBezTo>
                    <a:pt x="1714" y="381"/>
                    <a:pt x="1545" y="677"/>
                    <a:pt x="1545" y="994"/>
                  </a:cubicBezTo>
                  <a:cubicBezTo>
                    <a:pt x="1376" y="1925"/>
                    <a:pt x="1" y="2411"/>
                    <a:pt x="530" y="3469"/>
                  </a:cubicBezTo>
                  <a:cubicBezTo>
                    <a:pt x="675" y="3736"/>
                    <a:pt x="995" y="3891"/>
                    <a:pt x="1306" y="3891"/>
                  </a:cubicBezTo>
                  <a:cubicBezTo>
                    <a:pt x="1536" y="3891"/>
                    <a:pt x="1760" y="3806"/>
                    <a:pt x="1904" y="3617"/>
                  </a:cubicBezTo>
                  <a:cubicBezTo>
                    <a:pt x="2179" y="2432"/>
                    <a:pt x="3300" y="1502"/>
                    <a:pt x="3258" y="233"/>
                  </a:cubicBezTo>
                  <a:lnTo>
                    <a:pt x="2708" y="148"/>
                  </a:lnTo>
                  <a:cubicBezTo>
                    <a:pt x="2698" y="150"/>
                    <a:pt x="2687" y="151"/>
                    <a:pt x="2676" y="151"/>
                  </a:cubicBezTo>
                  <a:cubicBezTo>
                    <a:pt x="2534" y="151"/>
                    <a:pt x="2323" y="1"/>
                    <a:pt x="2164"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6"/>
            <p:cNvSpPr/>
            <p:nvPr/>
          </p:nvSpPr>
          <p:spPr>
            <a:xfrm>
              <a:off x="-1209225" y="4031875"/>
              <a:ext cx="103650" cy="71425"/>
            </a:xfrm>
            <a:custGeom>
              <a:rect b="b" l="l" r="r" t="t"/>
              <a:pathLst>
                <a:path extrusionOk="0" h="2857" w="4146">
                  <a:moveTo>
                    <a:pt x="3786" y="1"/>
                  </a:moveTo>
                  <a:cubicBezTo>
                    <a:pt x="3046" y="85"/>
                    <a:pt x="2305" y="64"/>
                    <a:pt x="1586" y="128"/>
                  </a:cubicBezTo>
                  <a:lnTo>
                    <a:pt x="1015" y="593"/>
                  </a:lnTo>
                  <a:cubicBezTo>
                    <a:pt x="931" y="678"/>
                    <a:pt x="888" y="762"/>
                    <a:pt x="867" y="889"/>
                  </a:cubicBezTo>
                  <a:cubicBezTo>
                    <a:pt x="867" y="1460"/>
                    <a:pt x="0" y="1756"/>
                    <a:pt x="254" y="2412"/>
                  </a:cubicBezTo>
                  <a:cubicBezTo>
                    <a:pt x="536" y="2704"/>
                    <a:pt x="899" y="2857"/>
                    <a:pt x="1245" y="2857"/>
                  </a:cubicBezTo>
                  <a:cubicBezTo>
                    <a:pt x="1652" y="2857"/>
                    <a:pt x="2036" y="2646"/>
                    <a:pt x="2242" y="2200"/>
                  </a:cubicBezTo>
                  <a:cubicBezTo>
                    <a:pt x="2305" y="2031"/>
                    <a:pt x="2263" y="1862"/>
                    <a:pt x="2157" y="1756"/>
                  </a:cubicBezTo>
                  <a:cubicBezTo>
                    <a:pt x="2106" y="1735"/>
                    <a:pt x="2059" y="1725"/>
                    <a:pt x="2015" y="1725"/>
                  </a:cubicBezTo>
                  <a:cubicBezTo>
                    <a:pt x="1762" y="1725"/>
                    <a:pt x="1611" y="2027"/>
                    <a:pt x="1362" y="2027"/>
                  </a:cubicBezTo>
                  <a:cubicBezTo>
                    <a:pt x="1314" y="2027"/>
                    <a:pt x="1262" y="2016"/>
                    <a:pt x="1206" y="1989"/>
                  </a:cubicBezTo>
                  <a:cubicBezTo>
                    <a:pt x="1461" y="1559"/>
                    <a:pt x="1576" y="1366"/>
                    <a:pt x="1705" y="1366"/>
                  </a:cubicBezTo>
                  <a:cubicBezTo>
                    <a:pt x="1811" y="1366"/>
                    <a:pt x="1926" y="1497"/>
                    <a:pt x="2136" y="1735"/>
                  </a:cubicBezTo>
                  <a:cubicBezTo>
                    <a:pt x="2338" y="1823"/>
                    <a:pt x="2499" y="1859"/>
                    <a:pt x="2631" y="1859"/>
                  </a:cubicBezTo>
                  <a:cubicBezTo>
                    <a:pt x="3230" y="1859"/>
                    <a:pt x="3210" y="1093"/>
                    <a:pt x="3574" y="868"/>
                  </a:cubicBezTo>
                  <a:lnTo>
                    <a:pt x="3574" y="868"/>
                  </a:lnTo>
                  <a:cubicBezTo>
                    <a:pt x="3426" y="1079"/>
                    <a:pt x="3320" y="1291"/>
                    <a:pt x="3765" y="1418"/>
                  </a:cubicBezTo>
                  <a:cubicBezTo>
                    <a:pt x="3765" y="953"/>
                    <a:pt x="4145" y="487"/>
                    <a:pt x="3786"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6"/>
            <p:cNvSpPr/>
            <p:nvPr/>
          </p:nvSpPr>
          <p:spPr>
            <a:xfrm>
              <a:off x="-2402600" y="4013900"/>
              <a:ext cx="103125" cy="108950"/>
            </a:xfrm>
            <a:custGeom>
              <a:rect b="b" l="l" r="r" t="t"/>
              <a:pathLst>
                <a:path extrusionOk="0" h="4358" w="4125">
                  <a:moveTo>
                    <a:pt x="3258" y="1"/>
                  </a:moveTo>
                  <a:cubicBezTo>
                    <a:pt x="1883" y="720"/>
                    <a:pt x="826" y="1925"/>
                    <a:pt x="276" y="3385"/>
                  </a:cubicBezTo>
                  <a:cubicBezTo>
                    <a:pt x="635" y="3638"/>
                    <a:pt x="1" y="4188"/>
                    <a:pt x="656" y="4358"/>
                  </a:cubicBezTo>
                  <a:cubicBezTo>
                    <a:pt x="720" y="4315"/>
                    <a:pt x="741" y="4231"/>
                    <a:pt x="656" y="4188"/>
                  </a:cubicBezTo>
                  <a:cubicBezTo>
                    <a:pt x="635" y="2285"/>
                    <a:pt x="4125" y="1206"/>
                    <a:pt x="3258"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6"/>
            <p:cNvSpPr/>
            <p:nvPr/>
          </p:nvSpPr>
          <p:spPr>
            <a:xfrm>
              <a:off x="-2066325" y="3800825"/>
              <a:ext cx="83575" cy="106975"/>
            </a:xfrm>
            <a:custGeom>
              <a:rect b="b" l="l" r="r" t="t"/>
              <a:pathLst>
                <a:path extrusionOk="0" h="4279" w="3343">
                  <a:moveTo>
                    <a:pt x="1333" y="1"/>
                  </a:moveTo>
                  <a:lnTo>
                    <a:pt x="1333" y="22"/>
                  </a:lnTo>
                  <a:cubicBezTo>
                    <a:pt x="678" y="1333"/>
                    <a:pt x="1" y="2856"/>
                    <a:pt x="995" y="4188"/>
                  </a:cubicBezTo>
                  <a:cubicBezTo>
                    <a:pt x="1021" y="4179"/>
                    <a:pt x="1044" y="4174"/>
                    <a:pt x="1064" y="4174"/>
                  </a:cubicBezTo>
                  <a:cubicBezTo>
                    <a:pt x="1093" y="4174"/>
                    <a:pt x="1118" y="4185"/>
                    <a:pt x="1143" y="4209"/>
                  </a:cubicBezTo>
                  <a:cubicBezTo>
                    <a:pt x="1255" y="4257"/>
                    <a:pt x="1355" y="4278"/>
                    <a:pt x="1445" y="4278"/>
                  </a:cubicBezTo>
                  <a:cubicBezTo>
                    <a:pt x="2033" y="4278"/>
                    <a:pt x="2193" y="3371"/>
                    <a:pt x="2560" y="3004"/>
                  </a:cubicBezTo>
                  <a:cubicBezTo>
                    <a:pt x="2814" y="2581"/>
                    <a:pt x="3342" y="2200"/>
                    <a:pt x="3152" y="1650"/>
                  </a:cubicBezTo>
                  <a:cubicBezTo>
                    <a:pt x="2964" y="1253"/>
                    <a:pt x="3272" y="339"/>
                    <a:pt x="2645" y="339"/>
                  </a:cubicBezTo>
                  <a:cubicBezTo>
                    <a:pt x="2638" y="339"/>
                    <a:pt x="2631" y="339"/>
                    <a:pt x="2623" y="339"/>
                  </a:cubicBezTo>
                  <a:cubicBezTo>
                    <a:pt x="1777" y="1016"/>
                    <a:pt x="2285" y="2116"/>
                    <a:pt x="1629" y="2940"/>
                  </a:cubicBezTo>
                  <a:cubicBezTo>
                    <a:pt x="678" y="2010"/>
                    <a:pt x="3258" y="318"/>
                    <a:pt x="1333"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6"/>
            <p:cNvSpPr/>
            <p:nvPr/>
          </p:nvSpPr>
          <p:spPr>
            <a:xfrm>
              <a:off x="-2386200" y="4013900"/>
              <a:ext cx="131150" cy="123250"/>
            </a:xfrm>
            <a:custGeom>
              <a:rect b="b" l="l" r="r" t="t"/>
              <a:pathLst>
                <a:path extrusionOk="0" h="4930" w="5246">
                  <a:moveTo>
                    <a:pt x="4273" y="1"/>
                  </a:moveTo>
                  <a:cubicBezTo>
                    <a:pt x="4251" y="974"/>
                    <a:pt x="3702" y="1672"/>
                    <a:pt x="2708" y="2116"/>
                  </a:cubicBezTo>
                  <a:cubicBezTo>
                    <a:pt x="2517" y="2200"/>
                    <a:pt x="2390" y="2306"/>
                    <a:pt x="2433" y="2475"/>
                  </a:cubicBezTo>
                  <a:cubicBezTo>
                    <a:pt x="2644" y="3448"/>
                    <a:pt x="1142" y="3533"/>
                    <a:pt x="1079" y="4400"/>
                  </a:cubicBezTo>
                  <a:cubicBezTo>
                    <a:pt x="1079" y="4474"/>
                    <a:pt x="957" y="4521"/>
                    <a:pt x="809" y="4521"/>
                  </a:cubicBezTo>
                  <a:cubicBezTo>
                    <a:pt x="661" y="4521"/>
                    <a:pt x="487" y="4474"/>
                    <a:pt x="381" y="4358"/>
                  </a:cubicBezTo>
                  <a:cubicBezTo>
                    <a:pt x="430" y="4210"/>
                    <a:pt x="343" y="4184"/>
                    <a:pt x="233" y="4184"/>
                  </a:cubicBezTo>
                  <a:cubicBezTo>
                    <a:pt x="173" y="4184"/>
                    <a:pt x="107" y="4191"/>
                    <a:pt x="51" y="4191"/>
                  </a:cubicBezTo>
                  <a:cubicBezTo>
                    <a:pt x="33" y="4191"/>
                    <a:pt x="16" y="4191"/>
                    <a:pt x="0" y="4188"/>
                  </a:cubicBezTo>
                  <a:lnTo>
                    <a:pt x="0" y="4358"/>
                  </a:lnTo>
                  <a:cubicBezTo>
                    <a:pt x="211" y="4625"/>
                    <a:pt x="478" y="4929"/>
                    <a:pt x="770" y="4929"/>
                  </a:cubicBezTo>
                  <a:cubicBezTo>
                    <a:pt x="918" y="4929"/>
                    <a:pt x="1071" y="4852"/>
                    <a:pt x="1227" y="4654"/>
                  </a:cubicBezTo>
                  <a:cubicBezTo>
                    <a:pt x="1713" y="4061"/>
                    <a:pt x="2433" y="3638"/>
                    <a:pt x="2771" y="2983"/>
                  </a:cubicBezTo>
                  <a:cubicBezTo>
                    <a:pt x="3157" y="2175"/>
                    <a:pt x="3471" y="1892"/>
                    <a:pt x="4244" y="1892"/>
                  </a:cubicBezTo>
                  <a:cubicBezTo>
                    <a:pt x="4402" y="1892"/>
                    <a:pt x="4579" y="1904"/>
                    <a:pt x="4780" y="1925"/>
                  </a:cubicBezTo>
                  <a:cubicBezTo>
                    <a:pt x="5245" y="1164"/>
                    <a:pt x="4865" y="551"/>
                    <a:pt x="4273"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6"/>
            <p:cNvSpPr/>
            <p:nvPr/>
          </p:nvSpPr>
          <p:spPr>
            <a:xfrm>
              <a:off x="-1054850" y="3608375"/>
              <a:ext cx="98375" cy="83775"/>
            </a:xfrm>
            <a:custGeom>
              <a:rect b="b" l="l" r="r" t="t"/>
              <a:pathLst>
                <a:path extrusionOk="0" h="3351" w="3935">
                  <a:moveTo>
                    <a:pt x="3286" y="0"/>
                  </a:moveTo>
                  <a:cubicBezTo>
                    <a:pt x="3065" y="0"/>
                    <a:pt x="2878" y="122"/>
                    <a:pt x="2814" y="360"/>
                  </a:cubicBezTo>
                  <a:cubicBezTo>
                    <a:pt x="2602" y="1121"/>
                    <a:pt x="1820" y="1460"/>
                    <a:pt x="1545" y="2115"/>
                  </a:cubicBezTo>
                  <a:cubicBezTo>
                    <a:pt x="1312" y="2284"/>
                    <a:pt x="1058" y="2454"/>
                    <a:pt x="804" y="2581"/>
                  </a:cubicBezTo>
                  <a:cubicBezTo>
                    <a:pt x="402" y="2729"/>
                    <a:pt x="1" y="2855"/>
                    <a:pt x="64" y="3342"/>
                  </a:cubicBezTo>
                  <a:cubicBezTo>
                    <a:pt x="126" y="3347"/>
                    <a:pt x="187" y="3350"/>
                    <a:pt x="248" y="3350"/>
                  </a:cubicBezTo>
                  <a:cubicBezTo>
                    <a:pt x="1839" y="3350"/>
                    <a:pt x="3181" y="1540"/>
                    <a:pt x="3934" y="339"/>
                  </a:cubicBezTo>
                  <a:cubicBezTo>
                    <a:pt x="3738" y="111"/>
                    <a:pt x="3496" y="0"/>
                    <a:pt x="3286"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6"/>
            <p:cNvSpPr/>
            <p:nvPr/>
          </p:nvSpPr>
          <p:spPr>
            <a:xfrm>
              <a:off x="-2025025" y="3796425"/>
              <a:ext cx="88800" cy="110275"/>
            </a:xfrm>
            <a:custGeom>
              <a:rect b="b" l="l" r="r" t="t"/>
              <a:pathLst>
                <a:path extrusionOk="0" h="4411" w="3552">
                  <a:moveTo>
                    <a:pt x="889" y="1"/>
                  </a:moveTo>
                  <a:cubicBezTo>
                    <a:pt x="649" y="1"/>
                    <a:pt x="619" y="221"/>
                    <a:pt x="1162" y="663"/>
                  </a:cubicBezTo>
                  <a:cubicBezTo>
                    <a:pt x="1373" y="832"/>
                    <a:pt x="1310" y="1001"/>
                    <a:pt x="1141" y="1150"/>
                  </a:cubicBezTo>
                  <a:cubicBezTo>
                    <a:pt x="992" y="1678"/>
                    <a:pt x="1881" y="2186"/>
                    <a:pt x="1141" y="2588"/>
                  </a:cubicBezTo>
                  <a:cubicBezTo>
                    <a:pt x="770" y="2670"/>
                    <a:pt x="1" y="4411"/>
                    <a:pt x="696" y="4411"/>
                  </a:cubicBezTo>
                  <a:cubicBezTo>
                    <a:pt x="716" y="4411"/>
                    <a:pt x="737" y="4409"/>
                    <a:pt x="760" y="4406"/>
                  </a:cubicBezTo>
                  <a:cubicBezTo>
                    <a:pt x="3552" y="1477"/>
                    <a:pt x="1512" y="1"/>
                    <a:pt x="889"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6"/>
            <p:cNvSpPr/>
            <p:nvPr/>
          </p:nvSpPr>
          <p:spPr>
            <a:xfrm>
              <a:off x="-2743625" y="4091025"/>
              <a:ext cx="81975" cy="78875"/>
            </a:xfrm>
            <a:custGeom>
              <a:rect b="b" l="l" r="r" t="t"/>
              <a:pathLst>
                <a:path extrusionOk="0" h="3155" w="3279">
                  <a:moveTo>
                    <a:pt x="2655" y="0"/>
                  </a:moveTo>
                  <a:cubicBezTo>
                    <a:pt x="2457" y="0"/>
                    <a:pt x="2305" y="192"/>
                    <a:pt x="1967" y="638"/>
                  </a:cubicBezTo>
                  <a:cubicBezTo>
                    <a:pt x="1269" y="1463"/>
                    <a:pt x="127" y="2034"/>
                    <a:pt x="0" y="3155"/>
                  </a:cubicBezTo>
                  <a:cubicBezTo>
                    <a:pt x="1756" y="2943"/>
                    <a:pt x="2411" y="2119"/>
                    <a:pt x="3279" y="300"/>
                  </a:cubicBezTo>
                  <a:cubicBezTo>
                    <a:pt x="2979" y="109"/>
                    <a:pt x="2804" y="0"/>
                    <a:pt x="2655"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6"/>
            <p:cNvSpPr/>
            <p:nvPr/>
          </p:nvSpPr>
          <p:spPr>
            <a:xfrm>
              <a:off x="-1964275" y="3977375"/>
              <a:ext cx="102600" cy="85350"/>
            </a:xfrm>
            <a:custGeom>
              <a:rect b="b" l="l" r="r" t="t"/>
              <a:pathLst>
                <a:path extrusionOk="0" h="3414" w="4104">
                  <a:moveTo>
                    <a:pt x="3439" y="0"/>
                  </a:moveTo>
                  <a:cubicBezTo>
                    <a:pt x="3010" y="0"/>
                    <a:pt x="3012" y="466"/>
                    <a:pt x="2814" y="700"/>
                  </a:cubicBezTo>
                  <a:cubicBezTo>
                    <a:pt x="2665" y="1145"/>
                    <a:pt x="1946" y="1335"/>
                    <a:pt x="1925" y="1758"/>
                  </a:cubicBezTo>
                  <a:cubicBezTo>
                    <a:pt x="1862" y="2836"/>
                    <a:pt x="635" y="2562"/>
                    <a:pt x="1" y="3090"/>
                  </a:cubicBezTo>
                  <a:cubicBezTo>
                    <a:pt x="278" y="3316"/>
                    <a:pt x="585" y="3413"/>
                    <a:pt x="902" y="3413"/>
                  </a:cubicBezTo>
                  <a:cubicBezTo>
                    <a:pt x="2401" y="3413"/>
                    <a:pt x="4103" y="1232"/>
                    <a:pt x="3702" y="45"/>
                  </a:cubicBezTo>
                  <a:cubicBezTo>
                    <a:pt x="3599" y="14"/>
                    <a:pt x="3513" y="0"/>
                    <a:pt x="3439"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6"/>
            <p:cNvSpPr/>
            <p:nvPr/>
          </p:nvSpPr>
          <p:spPr>
            <a:xfrm>
              <a:off x="-2311650" y="3692450"/>
              <a:ext cx="94325" cy="88925"/>
            </a:xfrm>
            <a:custGeom>
              <a:rect b="b" l="l" r="r" t="t"/>
              <a:pathLst>
                <a:path extrusionOk="0" h="3557" w="3773">
                  <a:moveTo>
                    <a:pt x="3321" y="0"/>
                  </a:moveTo>
                  <a:lnTo>
                    <a:pt x="3321" y="0"/>
                  </a:lnTo>
                  <a:cubicBezTo>
                    <a:pt x="1354" y="550"/>
                    <a:pt x="3109" y="2411"/>
                    <a:pt x="910" y="2749"/>
                  </a:cubicBezTo>
                  <a:cubicBezTo>
                    <a:pt x="635" y="2961"/>
                    <a:pt x="43" y="2686"/>
                    <a:pt x="0" y="3215"/>
                  </a:cubicBezTo>
                  <a:cubicBezTo>
                    <a:pt x="318" y="3453"/>
                    <a:pt x="646" y="3557"/>
                    <a:pt x="967" y="3557"/>
                  </a:cubicBezTo>
                  <a:cubicBezTo>
                    <a:pt x="2441" y="3557"/>
                    <a:pt x="3772" y="1372"/>
                    <a:pt x="3321"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6"/>
            <p:cNvSpPr/>
            <p:nvPr/>
          </p:nvSpPr>
          <p:spPr>
            <a:xfrm>
              <a:off x="-1678225" y="3763825"/>
              <a:ext cx="87800" cy="86200"/>
            </a:xfrm>
            <a:custGeom>
              <a:rect b="b" l="l" r="r" t="t"/>
              <a:pathLst>
                <a:path extrusionOk="0" h="3448" w="3512">
                  <a:moveTo>
                    <a:pt x="2538" y="0"/>
                  </a:moveTo>
                  <a:lnTo>
                    <a:pt x="2538" y="0"/>
                  </a:lnTo>
                  <a:cubicBezTo>
                    <a:pt x="2010" y="360"/>
                    <a:pt x="1777" y="1037"/>
                    <a:pt x="1016" y="1163"/>
                  </a:cubicBezTo>
                  <a:cubicBezTo>
                    <a:pt x="614" y="1375"/>
                    <a:pt x="550" y="1819"/>
                    <a:pt x="275" y="2136"/>
                  </a:cubicBezTo>
                  <a:cubicBezTo>
                    <a:pt x="0" y="2454"/>
                    <a:pt x="297" y="3448"/>
                    <a:pt x="783" y="3448"/>
                  </a:cubicBezTo>
                  <a:cubicBezTo>
                    <a:pt x="1756" y="3384"/>
                    <a:pt x="3088" y="3363"/>
                    <a:pt x="2708" y="2157"/>
                  </a:cubicBezTo>
                  <a:lnTo>
                    <a:pt x="2581" y="2115"/>
                  </a:lnTo>
                  <a:cubicBezTo>
                    <a:pt x="2242" y="2263"/>
                    <a:pt x="2306" y="2644"/>
                    <a:pt x="2010" y="2792"/>
                  </a:cubicBezTo>
                  <a:cubicBezTo>
                    <a:pt x="1919" y="2832"/>
                    <a:pt x="1780" y="2858"/>
                    <a:pt x="1669" y="2858"/>
                  </a:cubicBezTo>
                  <a:cubicBezTo>
                    <a:pt x="1547" y="2858"/>
                    <a:pt x="1458" y="2827"/>
                    <a:pt x="1502" y="2750"/>
                  </a:cubicBezTo>
                  <a:cubicBezTo>
                    <a:pt x="1735" y="2390"/>
                    <a:pt x="1291" y="1798"/>
                    <a:pt x="2010" y="1629"/>
                  </a:cubicBezTo>
                  <a:cubicBezTo>
                    <a:pt x="2581" y="1396"/>
                    <a:pt x="3511" y="296"/>
                    <a:pt x="2538"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6"/>
            <p:cNvSpPr/>
            <p:nvPr/>
          </p:nvSpPr>
          <p:spPr>
            <a:xfrm>
              <a:off x="-2786250" y="4057250"/>
              <a:ext cx="89275" cy="103275"/>
            </a:xfrm>
            <a:custGeom>
              <a:rect b="b" l="l" r="r" t="t"/>
              <a:pathLst>
                <a:path extrusionOk="0" h="4131" w="3571">
                  <a:moveTo>
                    <a:pt x="3320" y="1"/>
                  </a:moveTo>
                  <a:cubicBezTo>
                    <a:pt x="3281" y="1"/>
                    <a:pt x="3236" y="14"/>
                    <a:pt x="3186" y="43"/>
                  </a:cubicBezTo>
                  <a:cubicBezTo>
                    <a:pt x="1875" y="297"/>
                    <a:pt x="902" y="1799"/>
                    <a:pt x="500" y="2941"/>
                  </a:cubicBezTo>
                  <a:cubicBezTo>
                    <a:pt x="0" y="3367"/>
                    <a:pt x="808" y="4130"/>
                    <a:pt x="1326" y="4130"/>
                  </a:cubicBezTo>
                  <a:cubicBezTo>
                    <a:pt x="1553" y="4130"/>
                    <a:pt x="1725" y="3983"/>
                    <a:pt x="1705" y="3596"/>
                  </a:cubicBezTo>
                  <a:cubicBezTo>
                    <a:pt x="1748" y="3195"/>
                    <a:pt x="1134" y="2793"/>
                    <a:pt x="1473" y="2454"/>
                  </a:cubicBezTo>
                  <a:cubicBezTo>
                    <a:pt x="2107" y="1862"/>
                    <a:pt x="2424" y="1016"/>
                    <a:pt x="3334" y="614"/>
                  </a:cubicBezTo>
                  <a:cubicBezTo>
                    <a:pt x="3570" y="487"/>
                    <a:pt x="3557" y="1"/>
                    <a:pt x="3320"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6"/>
            <p:cNvSpPr/>
            <p:nvPr/>
          </p:nvSpPr>
          <p:spPr>
            <a:xfrm>
              <a:off x="-1699900" y="4050150"/>
              <a:ext cx="94675" cy="82875"/>
            </a:xfrm>
            <a:custGeom>
              <a:rect b="b" l="l" r="r" t="t"/>
              <a:pathLst>
                <a:path extrusionOk="0" h="3315" w="3787">
                  <a:moveTo>
                    <a:pt x="2841" y="0"/>
                  </a:moveTo>
                  <a:cubicBezTo>
                    <a:pt x="2127" y="0"/>
                    <a:pt x="1428" y="2279"/>
                    <a:pt x="952" y="2590"/>
                  </a:cubicBezTo>
                  <a:cubicBezTo>
                    <a:pt x="719" y="2759"/>
                    <a:pt x="0" y="2611"/>
                    <a:pt x="402" y="3225"/>
                  </a:cubicBezTo>
                  <a:cubicBezTo>
                    <a:pt x="528" y="3288"/>
                    <a:pt x="645" y="3315"/>
                    <a:pt x="756" y="3315"/>
                  </a:cubicBezTo>
                  <a:cubicBezTo>
                    <a:pt x="1391" y="3315"/>
                    <a:pt x="1814" y="2413"/>
                    <a:pt x="2390" y="2125"/>
                  </a:cubicBezTo>
                  <a:cubicBezTo>
                    <a:pt x="2919" y="1596"/>
                    <a:pt x="3786" y="1089"/>
                    <a:pt x="3173" y="179"/>
                  </a:cubicBezTo>
                  <a:cubicBezTo>
                    <a:pt x="3062" y="55"/>
                    <a:pt x="2952" y="0"/>
                    <a:pt x="2841"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6"/>
            <p:cNvSpPr/>
            <p:nvPr/>
          </p:nvSpPr>
          <p:spPr>
            <a:xfrm>
              <a:off x="-2789625" y="3788150"/>
              <a:ext cx="65050" cy="96625"/>
            </a:xfrm>
            <a:custGeom>
              <a:rect b="b" l="l" r="r" t="t"/>
              <a:pathLst>
                <a:path extrusionOk="0" h="3865" w="2602">
                  <a:moveTo>
                    <a:pt x="1840" y="0"/>
                  </a:moveTo>
                  <a:lnTo>
                    <a:pt x="1840" y="0"/>
                  </a:lnTo>
                  <a:cubicBezTo>
                    <a:pt x="1312" y="1481"/>
                    <a:pt x="1502" y="2813"/>
                    <a:pt x="0" y="3849"/>
                  </a:cubicBezTo>
                  <a:cubicBezTo>
                    <a:pt x="99" y="3859"/>
                    <a:pt x="189" y="3864"/>
                    <a:pt x="273" y="3864"/>
                  </a:cubicBezTo>
                  <a:cubicBezTo>
                    <a:pt x="1228" y="3864"/>
                    <a:pt x="1253" y="3226"/>
                    <a:pt x="1798" y="2623"/>
                  </a:cubicBezTo>
                  <a:cubicBezTo>
                    <a:pt x="2602" y="2073"/>
                    <a:pt x="2559" y="719"/>
                    <a:pt x="1840"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6"/>
            <p:cNvSpPr/>
            <p:nvPr/>
          </p:nvSpPr>
          <p:spPr>
            <a:xfrm>
              <a:off x="-1955800" y="3959800"/>
              <a:ext cx="84075" cy="62725"/>
            </a:xfrm>
            <a:custGeom>
              <a:rect b="b" l="l" r="r" t="t"/>
              <a:pathLst>
                <a:path extrusionOk="0" h="2509" w="3363">
                  <a:moveTo>
                    <a:pt x="2039" y="1"/>
                  </a:moveTo>
                  <a:cubicBezTo>
                    <a:pt x="1810" y="1"/>
                    <a:pt x="1590" y="17"/>
                    <a:pt x="1417" y="29"/>
                  </a:cubicBezTo>
                  <a:cubicBezTo>
                    <a:pt x="1840" y="1361"/>
                    <a:pt x="0" y="1425"/>
                    <a:pt x="402" y="2228"/>
                  </a:cubicBezTo>
                  <a:cubicBezTo>
                    <a:pt x="582" y="2430"/>
                    <a:pt x="773" y="2509"/>
                    <a:pt x="968" y="2509"/>
                  </a:cubicBezTo>
                  <a:cubicBezTo>
                    <a:pt x="1551" y="2509"/>
                    <a:pt x="2173" y="1800"/>
                    <a:pt x="2665" y="1530"/>
                  </a:cubicBezTo>
                  <a:cubicBezTo>
                    <a:pt x="2897" y="1277"/>
                    <a:pt x="2771" y="748"/>
                    <a:pt x="3363" y="748"/>
                  </a:cubicBezTo>
                  <a:cubicBezTo>
                    <a:pt x="3332" y="117"/>
                    <a:pt x="2652" y="1"/>
                    <a:pt x="2039"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6"/>
            <p:cNvSpPr/>
            <p:nvPr/>
          </p:nvSpPr>
          <p:spPr>
            <a:xfrm>
              <a:off x="-2043050" y="3795025"/>
              <a:ext cx="43900" cy="86200"/>
            </a:xfrm>
            <a:custGeom>
              <a:rect b="b" l="l" r="r" t="t"/>
              <a:pathLst>
                <a:path extrusionOk="0" h="3448" w="1756">
                  <a:moveTo>
                    <a:pt x="741" y="0"/>
                  </a:moveTo>
                  <a:cubicBezTo>
                    <a:pt x="587" y="0"/>
                    <a:pt x="455" y="42"/>
                    <a:pt x="402" y="233"/>
                  </a:cubicBezTo>
                  <a:cubicBezTo>
                    <a:pt x="1756" y="867"/>
                    <a:pt x="0" y="1840"/>
                    <a:pt x="212" y="2771"/>
                  </a:cubicBezTo>
                  <a:cubicBezTo>
                    <a:pt x="233" y="3045"/>
                    <a:pt x="64" y="3426"/>
                    <a:pt x="593" y="3447"/>
                  </a:cubicBezTo>
                  <a:cubicBezTo>
                    <a:pt x="1692" y="3405"/>
                    <a:pt x="1142" y="1375"/>
                    <a:pt x="1692" y="571"/>
                  </a:cubicBezTo>
                  <a:cubicBezTo>
                    <a:pt x="1354" y="486"/>
                    <a:pt x="1523" y="106"/>
                    <a:pt x="1206" y="21"/>
                  </a:cubicBezTo>
                  <a:cubicBezTo>
                    <a:pt x="1178" y="25"/>
                    <a:pt x="1149" y="27"/>
                    <a:pt x="1119" y="27"/>
                  </a:cubicBezTo>
                  <a:cubicBezTo>
                    <a:pt x="999" y="27"/>
                    <a:pt x="863" y="0"/>
                    <a:pt x="741"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6"/>
            <p:cNvSpPr/>
            <p:nvPr/>
          </p:nvSpPr>
          <p:spPr>
            <a:xfrm>
              <a:off x="-1207125" y="3842325"/>
              <a:ext cx="99900" cy="81125"/>
            </a:xfrm>
            <a:custGeom>
              <a:rect b="b" l="l" r="r" t="t"/>
              <a:pathLst>
                <a:path extrusionOk="0" h="3245" w="3996">
                  <a:moveTo>
                    <a:pt x="3626" y="1"/>
                  </a:moveTo>
                  <a:cubicBezTo>
                    <a:pt x="3227" y="1"/>
                    <a:pt x="2608" y="447"/>
                    <a:pt x="2813" y="857"/>
                  </a:cubicBezTo>
                  <a:cubicBezTo>
                    <a:pt x="2708" y="1788"/>
                    <a:pt x="614" y="2253"/>
                    <a:pt x="1" y="3057"/>
                  </a:cubicBezTo>
                  <a:cubicBezTo>
                    <a:pt x="184" y="3187"/>
                    <a:pt x="386" y="3245"/>
                    <a:pt x="600" y="3245"/>
                  </a:cubicBezTo>
                  <a:cubicBezTo>
                    <a:pt x="1841" y="3245"/>
                    <a:pt x="3462" y="1307"/>
                    <a:pt x="3913" y="477"/>
                  </a:cubicBezTo>
                  <a:cubicBezTo>
                    <a:pt x="3995" y="133"/>
                    <a:pt x="3843" y="1"/>
                    <a:pt x="3626"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6"/>
            <p:cNvSpPr/>
            <p:nvPr/>
          </p:nvSpPr>
          <p:spPr>
            <a:xfrm>
              <a:off x="-1440825" y="3903950"/>
              <a:ext cx="90450" cy="87775"/>
            </a:xfrm>
            <a:custGeom>
              <a:rect b="b" l="l" r="r" t="t"/>
              <a:pathLst>
                <a:path extrusionOk="0" h="3511" w="3618">
                  <a:moveTo>
                    <a:pt x="3045" y="1"/>
                  </a:moveTo>
                  <a:cubicBezTo>
                    <a:pt x="2929" y="1"/>
                    <a:pt x="2820" y="50"/>
                    <a:pt x="2750" y="169"/>
                  </a:cubicBezTo>
                  <a:cubicBezTo>
                    <a:pt x="2390" y="740"/>
                    <a:pt x="3152" y="1607"/>
                    <a:pt x="2221" y="1755"/>
                  </a:cubicBezTo>
                  <a:cubicBezTo>
                    <a:pt x="1735" y="2178"/>
                    <a:pt x="1" y="2728"/>
                    <a:pt x="1016" y="3511"/>
                  </a:cubicBezTo>
                  <a:cubicBezTo>
                    <a:pt x="1798" y="2876"/>
                    <a:pt x="3575" y="2601"/>
                    <a:pt x="3427" y="1396"/>
                  </a:cubicBezTo>
                  <a:cubicBezTo>
                    <a:pt x="3617" y="1078"/>
                    <a:pt x="3427" y="740"/>
                    <a:pt x="3554" y="444"/>
                  </a:cubicBezTo>
                  <a:cubicBezTo>
                    <a:pt x="3540" y="203"/>
                    <a:pt x="3279" y="1"/>
                    <a:pt x="3045"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6"/>
            <p:cNvSpPr/>
            <p:nvPr/>
          </p:nvSpPr>
          <p:spPr>
            <a:xfrm>
              <a:off x="-2317450" y="3668875"/>
              <a:ext cx="96225" cy="98400"/>
            </a:xfrm>
            <a:custGeom>
              <a:rect b="b" l="l" r="r" t="t"/>
              <a:pathLst>
                <a:path extrusionOk="0" h="3936" w="3849">
                  <a:moveTo>
                    <a:pt x="1791" y="0"/>
                  </a:moveTo>
                  <a:cubicBezTo>
                    <a:pt x="1353" y="0"/>
                    <a:pt x="906" y="63"/>
                    <a:pt x="825" y="457"/>
                  </a:cubicBezTo>
                  <a:cubicBezTo>
                    <a:pt x="1163" y="1091"/>
                    <a:pt x="359" y="1683"/>
                    <a:pt x="867" y="2275"/>
                  </a:cubicBezTo>
                  <a:cubicBezTo>
                    <a:pt x="874" y="2276"/>
                    <a:pt x="881" y="2276"/>
                    <a:pt x="888" y="2276"/>
                  </a:cubicBezTo>
                  <a:cubicBezTo>
                    <a:pt x="1665" y="2276"/>
                    <a:pt x="1339" y="1130"/>
                    <a:pt x="2051" y="795"/>
                  </a:cubicBezTo>
                  <a:lnTo>
                    <a:pt x="2051" y="795"/>
                  </a:lnTo>
                  <a:cubicBezTo>
                    <a:pt x="2013" y="1637"/>
                    <a:pt x="1854" y="3241"/>
                    <a:pt x="805" y="3241"/>
                  </a:cubicBezTo>
                  <a:cubicBezTo>
                    <a:pt x="695" y="3241"/>
                    <a:pt x="575" y="3223"/>
                    <a:pt x="444" y="3185"/>
                  </a:cubicBezTo>
                  <a:lnTo>
                    <a:pt x="444" y="3185"/>
                  </a:lnTo>
                  <a:cubicBezTo>
                    <a:pt x="1" y="3642"/>
                    <a:pt x="446" y="3936"/>
                    <a:pt x="907" y="3936"/>
                  </a:cubicBezTo>
                  <a:cubicBezTo>
                    <a:pt x="1151" y="3936"/>
                    <a:pt x="1398" y="3854"/>
                    <a:pt x="1523" y="3671"/>
                  </a:cubicBezTo>
                  <a:cubicBezTo>
                    <a:pt x="2009" y="3523"/>
                    <a:pt x="2284" y="3121"/>
                    <a:pt x="2643" y="2868"/>
                  </a:cubicBezTo>
                  <a:lnTo>
                    <a:pt x="2643" y="2550"/>
                  </a:lnTo>
                  <a:cubicBezTo>
                    <a:pt x="1671" y="1958"/>
                    <a:pt x="3849" y="1556"/>
                    <a:pt x="2453" y="12"/>
                  </a:cubicBezTo>
                  <a:lnTo>
                    <a:pt x="2453" y="12"/>
                  </a:lnTo>
                  <a:cubicBezTo>
                    <a:pt x="2425" y="14"/>
                    <a:pt x="2395" y="14"/>
                    <a:pt x="2363" y="14"/>
                  </a:cubicBezTo>
                  <a:cubicBezTo>
                    <a:pt x="2200" y="14"/>
                    <a:pt x="1997" y="0"/>
                    <a:pt x="1791"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6"/>
            <p:cNvSpPr/>
            <p:nvPr/>
          </p:nvSpPr>
          <p:spPr>
            <a:xfrm>
              <a:off x="-2754200" y="4058850"/>
              <a:ext cx="89900" cy="74375"/>
            </a:xfrm>
            <a:custGeom>
              <a:rect b="b" l="l" r="r" t="t"/>
              <a:pathLst>
                <a:path extrusionOk="0" h="2975" w="3596">
                  <a:moveTo>
                    <a:pt x="2052" y="0"/>
                  </a:moveTo>
                  <a:lnTo>
                    <a:pt x="2052" y="0"/>
                  </a:lnTo>
                  <a:cubicBezTo>
                    <a:pt x="2094" y="170"/>
                    <a:pt x="2115" y="339"/>
                    <a:pt x="1904" y="445"/>
                  </a:cubicBezTo>
                  <a:cubicBezTo>
                    <a:pt x="1333" y="762"/>
                    <a:pt x="0" y="2496"/>
                    <a:pt x="698" y="2919"/>
                  </a:cubicBezTo>
                  <a:cubicBezTo>
                    <a:pt x="785" y="2957"/>
                    <a:pt x="864" y="2974"/>
                    <a:pt x="936" y="2974"/>
                  </a:cubicBezTo>
                  <a:cubicBezTo>
                    <a:pt x="1184" y="2974"/>
                    <a:pt x="1360" y="2782"/>
                    <a:pt x="1523" y="2602"/>
                  </a:cubicBezTo>
                  <a:cubicBezTo>
                    <a:pt x="1988" y="1671"/>
                    <a:pt x="2919" y="1164"/>
                    <a:pt x="3596" y="445"/>
                  </a:cubicBezTo>
                  <a:cubicBezTo>
                    <a:pt x="3543" y="127"/>
                    <a:pt x="3268" y="80"/>
                    <a:pt x="2951" y="80"/>
                  </a:cubicBezTo>
                  <a:cubicBezTo>
                    <a:pt x="2815" y="80"/>
                    <a:pt x="2671" y="89"/>
                    <a:pt x="2534" y="89"/>
                  </a:cubicBezTo>
                  <a:cubicBezTo>
                    <a:pt x="2351" y="89"/>
                    <a:pt x="2179" y="73"/>
                    <a:pt x="2052"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6"/>
            <p:cNvSpPr/>
            <p:nvPr/>
          </p:nvSpPr>
          <p:spPr>
            <a:xfrm>
              <a:off x="-1445700" y="3896300"/>
              <a:ext cx="88975" cy="104875"/>
            </a:xfrm>
            <a:custGeom>
              <a:rect b="b" l="l" r="r" t="t"/>
              <a:pathLst>
                <a:path extrusionOk="0" h="4195" w="3559">
                  <a:moveTo>
                    <a:pt x="2453" y="1"/>
                  </a:moveTo>
                  <a:cubicBezTo>
                    <a:pt x="2421" y="1"/>
                    <a:pt x="2387" y="4"/>
                    <a:pt x="2353" y="10"/>
                  </a:cubicBezTo>
                  <a:cubicBezTo>
                    <a:pt x="2036" y="263"/>
                    <a:pt x="1697" y="454"/>
                    <a:pt x="1316" y="581"/>
                  </a:cubicBezTo>
                  <a:cubicBezTo>
                    <a:pt x="1278" y="1166"/>
                    <a:pt x="1545" y="1268"/>
                    <a:pt x="1822" y="1268"/>
                  </a:cubicBezTo>
                  <a:cubicBezTo>
                    <a:pt x="1970" y="1268"/>
                    <a:pt x="2120" y="1239"/>
                    <a:pt x="2229" y="1239"/>
                  </a:cubicBezTo>
                  <a:cubicBezTo>
                    <a:pt x="2366" y="1239"/>
                    <a:pt x="2436" y="1285"/>
                    <a:pt x="2353" y="1490"/>
                  </a:cubicBezTo>
                  <a:cubicBezTo>
                    <a:pt x="1972" y="2273"/>
                    <a:pt x="724" y="2357"/>
                    <a:pt x="534" y="3288"/>
                  </a:cubicBezTo>
                  <a:cubicBezTo>
                    <a:pt x="1" y="3751"/>
                    <a:pt x="212" y="4195"/>
                    <a:pt x="588" y="4195"/>
                  </a:cubicBezTo>
                  <a:cubicBezTo>
                    <a:pt x="778" y="4195"/>
                    <a:pt x="1011" y="4080"/>
                    <a:pt x="1211" y="3795"/>
                  </a:cubicBezTo>
                  <a:cubicBezTo>
                    <a:pt x="640" y="2865"/>
                    <a:pt x="2120" y="2759"/>
                    <a:pt x="2501" y="2167"/>
                  </a:cubicBezTo>
                  <a:cubicBezTo>
                    <a:pt x="3558" y="1977"/>
                    <a:pt x="2459" y="771"/>
                    <a:pt x="3241" y="285"/>
                  </a:cubicBezTo>
                  <a:cubicBezTo>
                    <a:pt x="2954" y="246"/>
                    <a:pt x="2754" y="1"/>
                    <a:pt x="2453"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6"/>
            <p:cNvSpPr/>
            <p:nvPr/>
          </p:nvSpPr>
          <p:spPr>
            <a:xfrm>
              <a:off x="-2068950" y="3801350"/>
              <a:ext cx="38075" cy="101025"/>
            </a:xfrm>
            <a:custGeom>
              <a:rect b="b" l="l" r="r" t="t"/>
              <a:pathLst>
                <a:path extrusionOk="0" h="4041" w="1523">
                  <a:moveTo>
                    <a:pt x="1438" y="1"/>
                  </a:moveTo>
                  <a:cubicBezTo>
                    <a:pt x="317" y="466"/>
                    <a:pt x="571" y="1629"/>
                    <a:pt x="148" y="2496"/>
                  </a:cubicBezTo>
                  <a:cubicBezTo>
                    <a:pt x="381" y="3025"/>
                    <a:pt x="0" y="3829"/>
                    <a:pt x="1015" y="4040"/>
                  </a:cubicBezTo>
                  <a:cubicBezTo>
                    <a:pt x="1332" y="3998"/>
                    <a:pt x="1311" y="3892"/>
                    <a:pt x="1184" y="3660"/>
                  </a:cubicBezTo>
                  <a:cubicBezTo>
                    <a:pt x="190" y="2412"/>
                    <a:pt x="1523" y="1270"/>
                    <a:pt x="1438"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6"/>
            <p:cNvSpPr/>
            <p:nvPr/>
          </p:nvSpPr>
          <p:spPr>
            <a:xfrm>
              <a:off x="-1966375" y="3961950"/>
              <a:ext cx="61350" cy="83775"/>
            </a:xfrm>
            <a:custGeom>
              <a:rect b="b" l="l" r="r" t="t"/>
              <a:pathLst>
                <a:path extrusionOk="0" h="3351" w="2454">
                  <a:moveTo>
                    <a:pt x="1687" y="0"/>
                  </a:moveTo>
                  <a:cubicBezTo>
                    <a:pt x="1476" y="0"/>
                    <a:pt x="1240" y="400"/>
                    <a:pt x="1036" y="493"/>
                  </a:cubicBezTo>
                  <a:cubicBezTo>
                    <a:pt x="1142" y="1064"/>
                    <a:pt x="656" y="1381"/>
                    <a:pt x="317" y="1762"/>
                  </a:cubicBezTo>
                  <a:cubicBezTo>
                    <a:pt x="0" y="2290"/>
                    <a:pt x="402" y="2734"/>
                    <a:pt x="571" y="3179"/>
                  </a:cubicBezTo>
                  <a:cubicBezTo>
                    <a:pt x="615" y="3310"/>
                    <a:pt x="743" y="3351"/>
                    <a:pt x="892" y="3351"/>
                  </a:cubicBezTo>
                  <a:cubicBezTo>
                    <a:pt x="1032" y="3351"/>
                    <a:pt x="1189" y="3315"/>
                    <a:pt x="1311" y="3284"/>
                  </a:cubicBezTo>
                  <a:cubicBezTo>
                    <a:pt x="1967" y="3136"/>
                    <a:pt x="1565" y="2586"/>
                    <a:pt x="1777" y="2269"/>
                  </a:cubicBezTo>
                  <a:lnTo>
                    <a:pt x="1777" y="2269"/>
                  </a:lnTo>
                  <a:cubicBezTo>
                    <a:pt x="1701" y="2283"/>
                    <a:pt x="1629" y="2289"/>
                    <a:pt x="1560" y="2289"/>
                  </a:cubicBezTo>
                  <a:cubicBezTo>
                    <a:pt x="901" y="2289"/>
                    <a:pt x="610" y="1691"/>
                    <a:pt x="1396" y="1423"/>
                  </a:cubicBezTo>
                  <a:cubicBezTo>
                    <a:pt x="2453" y="1127"/>
                    <a:pt x="2136" y="598"/>
                    <a:pt x="1777" y="27"/>
                  </a:cubicBezTo>
                  <a:cubicBezTo>
                    <a:pt x="1747" y="9"/>
                    <a:pt x="1717" y="0"/>
                    <a:pt x="1687"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6"/>
            <p:cNvSpPr/>
            <p:nvPr/>
          </p:nvSpPr>
          <p:spPr>
            <a:xfrm>
              <a:off x="-2808675" y="3778450"/>
              <a:ext cx="49750" cy="85475"/>
            </a:xfrm>
            <a:custGeom>
              <a:rect b="b" l="l" r="r" t="t"/>
              <a:pathLst>
                <a:path extrusionOk="0" h="3419" w="1990">
                  <a:moveTo>
                    <a:pt x="1208" y="0"/>
                  </a:moveTo>
                  <a:cubicBezTo>
                    <a:pt x="771" y="0"/>
                    <a:pt x="203" y="848"/>
                    <a:pt x="170" y="1213"/>
                  </a:cubicBezTo>
                  <a:cubicBezTo>
                    <a:pt x="149" y="1572"/>
                    <a:pt x="86" y="1932"/>
                    <a:pt x="276" y="2270"/>
                  </a:cubicBezTo>
                  <a:cubicBezTo>
                    <a:pt x="377" y="2317"/>
                    <a:pt x="456" y="2337"/>
                    <a:pt x="519" y="2337"/>
                  </a:cubicBezTo>
                  <a:cubicBezTo>
                    <a:pt x="852" y="2337"/>
                    <a:pt x="738" y="1784"/>
                    <a:pt x="1058" y="1784"/>
                  </a:cubicBezTo>
                  <a:cubicBezTo>
                    <a:pt x="1376" y="3412"/>
                    <a:pt x="191" y="2440"/>
                    <a:pt x="1" y="3137"/>
                  </a:cubicBezTo>
                  <a:cubicBezTo>
                    <a:pt x="170" y="3351"/>
                    <a:pt x="359" y="3419"/>
                    <a:pt x="551" y="3419"/>
                  </a:cubicBezTo>
                  <a:cubicBezTo>
                    <a:pt x="816" y="3419"/>
                    <a:pt x="1089" y="3292"/>
                    <a:pt x="1333" y="3243"/>
                  </a:cubicBezTo>
                  <a:cubicBezTo>
                    <a:pt x="1989" y="3095"/>
                    <a:pt x="1672" y="1551"/>
                    <a:pt x="1460" y="1086"/>
                  </a:cubicBezTo>
                  <a:cubicBezTo>
                    <a:pt x="1249" y="832"/>
                    <a:pt x="1270" y="452"/>
                    <a:pt x="1524" y="219"/>
                  </a:cubicBezTo>
                  <a:cubicBezTo>
                    <a:pt x="1437" y="64"/>
                    <a:pt x="1327" y="0"/>
                    <a:pt x="1208"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6"/>
            <p:cNvSpPr/>
            <p:nvPr/>
          </p:nvSpPr>
          <p:spPr>
            <a:xfrm>
              <a:off x="-1088675" y="3593575"/>
              <a:ext cx="68750" cy="87825"/>
            </a:xfrm>
            <a:custGeom>
              <a:rect b="b" l="l" r="r" t="t"/>
              <a:pathLst>
                <a:path extrusionOk="0" h="3513" w="2750">
                  <a:moveTo>
                    <a:pt x="2580" y="0"/>
                  </a:moveTo>
                  <a:lnTo>
                    <a:pt x="2580" y="0"/>
                  </a:lnTo>
                  <a:cubicBezTo>
                    <a:pt x="1544" y="64"/>
                    <a:pt x="635" y="1481"/>
                    <a:pt x="317" y="2369"/>
                  </a:cubicBezTo>
                  <a:cubicBezTo>
                    <a:pt x="0" y="2813"/>
                    <a:pt x="317" y="3194"/>
                    <a:pt x="677" y="3490"/>
                  </a:cubicBezTo>
                  <a:cubicBezTo>
                    <a:pt x="793" y="3505"/>
                    <a:pt x="890" y="3512"/>
                    <a:pt x="969" y="3512"/>
                  </a:cubicBezTo>
                  <a:cubicBezTo>
                    <a:pt x="1875" y="3512"/>
                    <a:pt x="589" y="2577"/>
                    <a:pt x="1036" y="2052"/>
                  </a:cubicBezTo>
                  <a:cubicBezTo>
                    <a:pt x="1269" y="1819"/>
                    <a:pt x="1354" y="1502"/>
                    <a:pt x="1607" y="1248"/>
                  </a:cubicBezTo>
                  <a:cubicBezTo>
                    <a:pt x="2750" y="1100"/>
                    <a:pt x="2305" y="825"/>
                    <a:pt x="2580"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6"/>
            <p:cNvSpPr/>
            <p:nvPr/>
          </p:nvSpPr>
          <p:spPr>
            <a:xfrm>
              <a:off x="-1974075" y="3998050"/>
              <a:ext cx="84900" cy="53525"/>
            </a:xfrm>
            <a:custGeom>
              <a:rect b="b" l="l" r="r" t="t"/>
              <a:pathLst>
                <a:path extrusionOk="0" h="2141" w="3396">
                  <a:moveTo>
                    <a:pt x="3396" y="0"/>
                  </a:moveTo>
                  <a:cubicBezTo>
                    <a:pt x="2846" y="64"/>
                    <a:pt x="2381" y="360"/>
                    <a:pt x="2085" y="804"/>
                  </a:cubicBezTo>
                  <a:cubicBezTo>
                    <a:pt x="2063" y="1058"/>
                    <a:pt x="1408" y="1100"/>
                    <a:pt x="1810" y="1502"/>
                  </a:cubicBezTo>
                  <a:cubicBezTo>
                    <a:pt x="1915" y="1629"/>
                    <a:pt x="1810" y="1756"/>
                    <a:pt x="1598" y="1777"/>
                  </a:cubicBezTo>
                  <a:cubicBezTo>
                    <a:pt x="1545" y="1777"/>
                    <a:pt x="1481" y="1778"/>
                    <a:pt x="1413" y="1778"/>
                  </a:cubicBezTo>
                  <a:cubicBezTo>
                    <a:pt x="1212" y="1778"/>
                    <a:pt x="990" y="1766"/>
                    <a:pt x="1006" y="1671"/>
                  </a:cubicBezTo>
                  <a:cubicBezTo>
                    <a:pt x="1091" y="1164"/>
                    <a:pt x="308" y="677"/>
                    <a:pt x="985" y="170"/>
                  </a:cubicBezTo>
                  <a:cubicBezTo>
                    <a:pt x="874" y="59"/>
                    <a:pt x="742" y="11"/>
                    <a:pt x="612" y="11"/>
                  </a:cubicBezTo>
                  <a:cubicBezTo>
                    <a:pt x="298" y="11"/>
                    <a:pt x="0" y="296"/>
                    <a:pt x="75" y="656"/>
                  </a:cubicBezTo>
                  <a:cubicBezTo>
                    <a:pt x="33" y="1015"/>
                    <a:pt x="329" y="1290"/>
                    <a:pt x="350" y="1650"/>
                  </a:cubicBezTo>
                  <a:cubicBezTo>
                    <a:pt x="366" y="1986"/>
                    <a:pt x="552" y="2141"/>
                    <a:pt x="844" y="2141"/>
                  </a:cubicBezTo>
                  <a:cubicBezTo>
                    <a:pt x="937" y="2141"/>
                    <a:pt x="1041" y="2125"/>
                    <a:pt x="1154" y="2094"/>
                  </a:cubicBezTo>
                  <a:cubicBezTo>
                    <a:pt x="1767" y="1904"/>
                    <a:pt x="2677" y="1967"/>
                    <a:pt x="2465" y="1015"/>
                  </a:cubicBezTo>
                  <a:cubicBezTo>
                    <a:pt x="2634" y="656"/>
                    <a:pt x="3311" y="444"/>
                    <a:pt x="3396"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6"/>
            <p:cNvSpPr/>
            <p:nvPr/>
          </p:nvSpPr>
          <p:spPr>
            <a:xfrm>
              <a:off x="-1722100" y="4027125"/>
              <a:ext cx="55525" cy="61375"/>
            </a:xfrm>
            <a:custGeom>
              <a:rect b="b" l="l" r="r" t="t"/>
              <a:pathLst>
                <a:path extrusionOk="0" h="2455" w="2221">
                  <a:moveTo>
                    <a:pt x="2221" y="1"/>
                  </a:moveTo>
                  <a:lnTo>
                    <a:pt x="2221" y="1"/>
                  </a:lnTo>
                  <a:cubicBezTo>
                    <a:pt x="804" y="318"/>
                    <a:pt x="360" y="1333"/>
                    <a:pt x="0" y="2390"/>
                  </a:cubicBezTo>
                  <a:cubicBezTo>
                    <a:pt x="108" y="2433"/>
                    <a:pt x="218" y="2455"/>
                    <a:pt x="327" y="2455"/>
                  </a:cubicBezTo>
                  <a:cubicBezTo>
                    <a:pt x="537" y="2455"/>
                    <a:pt x="742" y="2375"/>
                    <a:pt x="909" y="2221"/>
                  </a:cubicBezTo>
                  <a:cubicBezTo>
                    <a:pt x="1375" y="1862"/>
                    <a:pt x="1417" y="1227"/>
                    <a:pt x="2030" y="931"/>
                  </a:cubicBezTo>
                  <a:lnTo>
                    <a:pt x="2221" y="1"/>
                  </a:ln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6"/>
            <p:cNvSpPr/>
            <p:nvPr/>
          </p:nvSpPr>
          <p:spPr>
            <a:xfrm>
              <a:off x="-1677700" y="4028175"/>
              <a:ext cx="57125" cy="83050"/>
            </a:xfrm>
            <a:custGeom>
              <a:rect b="b" l="l" r="r" t="t"/>
              <a:pathLst>
                <a:path extrusionOk="0" h="3322" w="2285">
                  <a:moveTo>
                    <a:pt x="1735" y="1"/>
                  </a:moveTo>
                  <a:cubicBezTo>
                    <a:pt x="1396" y="149"/>
                    <a:pt x="677" y="128"/>
                    <a:pt x="1375" y="699"/>
                  </a:cubicBezTo>
                  <a:cubicBezTo>
                    <a:pt x="1841" y="1079"/>
                    <a:pt x="1" y="2327"/>
                    <a:pt x="254" y="3321"/>
                  </a:cubicBezTo>
                  <a:cubicBezTo>
                    <a:pt x="424" y="3300"/>
                    <a:pt x="614" y="3258"/>
                    <a:pt x="614" y="3131"/>
                  </a:cubicBezTo>
                  <a:cubicBezTo>
                    <a:pt x="572" y="2306"/>
                    <a:pt x="1545" y="1904"/>
                    <a:pt x="1714" y="1185"/>
                  </a:cubicBezTo>
                  <a:cubicBezTo>
                    <a:pt x="1746" y="1012"/>
                    <a:pt x="1834" y="955"/>
                    <a:pt x="1943" y="955"/>
                  </a:cubicBezTo>
                  <a:cubicBezTo>
                    <a:pt x="2048" y="955"/>
                    <a:pt x="2171" y="1007"/>
                    <a:pt x="2285" y="1058"/>
                  </a:cubicBezTo>
                  <a:cubicBezTo>
                    <a:pt x="2285" y="656"/>
                    <a:pt x="2242" y="233"/>
                    <a:pt x="1735"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6"/>
            <p:cNvSpPr/>
            <p:nvPr/>
          </p:nvSpPr>
          <p:spPr>
            <a:xfrm>
              <a:off x="-853400" y="3754725"/>
              <a:ext cx="70850" cy="55975"/>
            </a:xfrm>
            <a:custGeom>
              <a:rect b="b" l="l" r="r" t="t"/>
              <a:pathLst>
                <a:path extrusionOk="0" h="2239" w="2834">
                  <a:moveTo>
                    <a:pt x="2658" y="0"/>
                  </a:moveTo>
                  <a:cubicBezTo>
                    <a:pt x="2102" y="0"/>
                    <a:pt x="70" y="1639"/>
                    <a:pt x="1" y="1950"/>
                  </a:cubicBezTo>
                  <a:cubicBezTo>
                    <a:pt x="37" y="2133"/>
                    <a:pt x="200" y="2239"/>
                    <a:pt x="364" y="2239"/>
                  </a:cubicBezTo>
                  <a:cubicBezTo>
                    <a:pt x="485" y="2239"/>
                    <a:pt x="606" y="2182"/>
                    <a:pt x="677" y="2056"/>
                  </a:cubicBezTo>
                  <a:cubicBezTo>
                    <a:pt x="1248" y="1337"/>
                    <a:pt x="2285" y="1062"/>
                    <a:pt x="2771" y="280"/>
                  </a:cubicBezTo>
                  <a:cubicBezTo>
                    <a:pt x="2833" y="82"/>
                    <a:pt x="2783" y="0"/>
                    <a:pt x="2658"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6"/>
            <p:cNvSpPr/>
            <p:nvPr/>
          </p:nvSpPr>
          <p:spPr>
            <a:xfrm>
              <a:off x="-2343900" y="3700375"/>
              <a:ext cx="64525" cy="72450"/>
            </a:xfrm>
            <a:custGeom>
              <a:rect b="b" l="l" r="r" t="t"/>
              <a:pathLst>
                <a:path extrusionOk="0" h="2898" w="2581">
                  <a:moveTo>
                    <a:pt x="1333" y="0"/>
                  </a:moveTo>
                  <a:cubicBezTo>
                    <a:pt x="889" y="825"/>
                    <a:pt x="0" y="2454"/>
                    <a:pt x="1290" y="2898"/>
                  </a:cubicBezTo>
                  <a:cubicBezTo>
                    <a:pt x="1409" y="2752"/>
                    <a:pt x="1582" y="2736"/>
                    <a:pt x="1764" y="2736"/>
                  </a:cubicBezTo>
                  <a:cubicBezTo>
                    <a:pt x="1815" y="2736"/>
                    <a:pt x="1868" y="2737"/>
                    <a:pt x="1919" y="2737"/>
                  </a:cubicBezTo>
                  <a:cubicBezTo>
                    <a:pt x="2107" y="2737"/>
                    <a:pt x="2289" y="2720"/>
                    <a:pt x="2411" y="2559"/>
                  </a:cubicBezTo>
                  <a:cubicBezTo>
                    <a:pt x="2389" y="2558"/>
                    <a:pt x="2366" y="2557"/>
                    <a:pt x="2343" y="2557"/>
                  </a:cubicBezTo>
                  <a:cubicBezTo>
                    <a:pt x="2206" y="2557"/>
                    <a:pt x="2066" y="2580"/>
                    <a:pt x="1930" y="2580"/>
                  </a:cubicBezTo>
                  <a:cubicBezTo>
                    <a:pt x="1772" y="2580"/>
                    <a:pt x="1618" y="2549"/>
                    <a:pt x="1481" y="2411"/>
                  </a:cubicBezTo>
                  <a:cubicBezTo>
                    <a:pt x="1100" y="1629"/>
                    <a:pt x="2581" y="318"/>
                    <a:pt x="1333"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6"/>
            <p:cNvSpPr/>
            <p:nvPr/>
          </p:nvSpPr>
          <p:spPr>
            <a:xfrm>
              <a:off x="-1185450" y="4084450"/>
              <a:ext cx="52900" cy="46850"/>
            </a:xfrm>
            <a:custGeom>
              <a:rect b="b" l="l" r="r" t="t"/>
              <a:pathLst>
                <a:path extrusionOk="0" h="1874" w="2116">
                  <a:moveTo>
                    <a:pt x="1619" y="1"/>
                  </a:moveTo>
                  <a:cubicBezTo>
                    <a:pt x="1160" y="1"/>
                    <a:pt x="641" y="525"/>
                    <a:pt x="276" y="753"/>
                  </a:cubicBezTo>
                  <a:cubicBezTo>
                    <a:pt x="1" y="1049"/>
                    <a:pt x="170" y="1578"/>
                    <a:pt x="445" y="1874"/>
                  </a:cubicBezTo>
                  <a:cubicBezTo>
                    <a:pt x="1291" y="1578"/>
                    <a:pt x="1650" y="880"/>
                    <a:pt x="2116" y="288"/>
                  </a:cubicBezTo>
                  <a:cubicBezTo>
                    <a:pt x="1967" y="80"/>
                    <a:pt x="1798" y="1"/>
                    <a:pt x="1619"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6"/>
            <p:cNvSpPr/>
            <p:nvPr/>
          </p:nvSpPr>
          <p:spPr>
            <a:xfrm>
              <a:off x="-1229250" y="4107250"/>
              <a:ext cx="54925" cy="33150"/>
            </a:xfrm>
            <a:custGeom>
              <a:rect b="b" l="l" r="r" t="t"/>
              <a:pathLst>
                <a:path extrusionOk="0" h="1326" w="2197">
                  <a:moveTo>
                    <a:pt x="256" y="1"/>
                  </a:moveTo>
                  <a:cubicBezTo>
                    <a:pt x="0" y="1"/>
                    <a:pt x="44" y="176"/>
                    <a:pt x="167" y="666"/>
                  </a:cubicBezTo>
                  <a:cubicBezTo>
                    <a:pt x="615" y="1114"/>
                    <a:pt x="919" y="1326"/>
                    <a:pt x="1254" y="1326"/>
                  </a:cubicBezTo>
                  <a:cubicBezTo>
                    <a:pt x="1519" y="1326"/>
                    <a:pt x="1804" y="1193"/>
                    <a:pt x="2197" y="941"/>
                  </a:cubicBezTo>
                  <a:lnTo>
                    <a:pt x="2197" y="327"/>
                  </a:lnTo>
                  <a:cubicBezTo>
                    <a:pt x="1816" y="95"/>
                    <a:pt x="1372" y="264"/>
                    <a:pt x="991" y="137"/>
                  </a:cubicBezTo>
                  <a:cubicBezTo>
                    <a:pt x="630" y="54"/>
                    <a:pt x="397" y="1"/>
                    <a:pt x="256"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6"/>
            <p:cNvSpPr/>
            <p:nvPr/>
          </p:nvSpPr>
          <p:spPr>
            <a:xfrm>
              <a:off x="-1212950" y="3839725"/>
              <a:ext cx="111600" cy="76650"/>
            </a:xfrm>
            <a:custGeom>
              <a:rect b="b" l="l" r="r" t="t"/>
              <a:pathLst>
                <a:path extrusionOk="0" h="3066" w="4464">
                  <a:moveTo>
                    <a:pt x="3772" y="1"/>
                  </a:moveTo>
                  <a:cubicBezTo>
                    <a:pt x="2618" y="1"/>
                    <a:pt x="3318" y="1426"/>
                    <a:pt x="1947" y="1554"/>
                  </a:cubicBezTo>
                  <a:cubicBezTo>
                    <a:pt x="1926" y="2463"/>
                    <a:pt x="487" y="2146"/>
                    <a:pt x="1" y="2696"/>
                  </a:cubicBezTo>
                  <a:cubicBezTo>
                    <a:pt x="87" y="2953"/>
                    <a:pt x="240" y="3065"/>
                    <a:pt x="448" y="3065"/>
                  </a:cubicBezTo>
                  <a:cubicBezTo>
                    <a:pt x="548" y="3065"/>
                    <a:pt x="660" y="3040"/>
                    <a:pt x="784" y="2992"/>
                  </a:cubicBezTo>
                  <a:cubicBezTo>
                    <a:pt x="1439" y="2082"/>
                    <a:pt x="3279" y="2082"/>
                    <a:pt x="3173" y="729"/>
                  </a:cubicBezTo>
                  <a:cubicBezTo>
                    <a:pt x="3122" y="484"/>
                    <a:pt x="3487" y="270"/>
                    <a:pt x="3784" y="270"/>
                  </a:cubicBezTo>
                  <a:cubicBezTo>
                    <a:pt x="3975" y="270"/>
                    <a:pt x="4138" y="358"/>
                    <a:pt x="4146" y="581"/>
                  </a:cubicBezTo>
                  <a:cubicBezTo>
                    <a:pt x="4358" y="475"/>
                    <a:pt x="4379" y="263"/>
                    <a:pt x="4464" y="115"/>
                  </a:cubicBezTo>
                  <a:cubicBezTo>
                    <a:pt x="4178" y="35"/>
                    <a:pt x="3952" y="1"/>
                    <a:pt x="3772"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6"/>
            <p:cNvSpPr/>
            <p:nvPr/>
          </p:nvSpPr>
          <p:spPr>
            <a:xfrm>
              <a:off x="-1453300" y="3905525"/>
              <a:ext cx="62725" cy="53325"/>
            </a:xfrm>
            <a:custGeom>
              <a:rect b="b" l="l" r="r" t="t"/>
              <a:pathLst>
                <a:path extrusionOk="0" h="2133" w="2509">
                  <a:moveTo>
                    <a:pt x="1684" y="0"/>
                  </a:moveTo>
                  <a:cubicBezTo>
                    <a:pt x="1113" y="275"/>
                    <a:pt x="605" y="656"/>
                    <a:pt x="182" y="1142"/>
                  </a:cubicBezTo>
                  <a:cubicBezTo>
                    <a:pt x="0" y="1753"/>
                    <a:pt x="42" y="2133"/>
                    <a:pt x="273" y="2133"/>
                  </a:cubicBezTo>
                  <a:cubicBezTo>
                    <a:pt x="418" y="2133"/>
                    <a:pt x="637" y="1984"/>
                    <a:pt x="923" y="1650"/>
                  </a:cubicBezTo>
                  <a:cubicBezTo>
                    <a:pt x="1853" y="1290"/>
                    <a:pt x="2509" y="1311"/>
                    <a:pt x="1684" y="191"/>
                  </a:cubicBezTo>
                  <a:cubicBezTo>
                    <a:pt x="1747" y="169"/>
                    <a:pt x="1769" y="42"/>
                    <a:pt x="1684"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6"/>
            <p:cNvSpPr/>
            <p:nvPr/>
          </p:nvSpPr>
          <p:spPr>
            <a:xfrm>
              <a:off x="-1616375" y="3758075"/>
              <a:ext cx="48150" cy="53125"/>
            </a:xfrm>
            <a:custGeom>
              <a:rect b="b" l="l" r="r" t="t"/>
              <a:pathLst>
                <a:path extrusionOk="0" h="2125" w="1926">
                  <a:moveTo>
                    <a:pt x="769" y="0"/>
                  </a:moveTo>
                  <a:cubicBezTo>
                    <a:pt x="512" y="0"/>
                    <a:pt x="248" y="64"/>
                    <a:pt x="1" y="188"/>
                  </a:cubicBezTo>
                  <a:cubicBezTo>
                    <a:pt x="149" y="442"/>
                    <a:pt x="487" y="590"/>
                    <a:pt x="234" y="928"/>
                  </a:cubicBezTo>
                  <a:cubicBezTo>
                    <a:pt x="593" y="1288"/>
                    <a:pt x="276" y="1732"/>
                    <a:pt x="466" y="2112"/>
                  </a:cubicBezTo>
                  <a:cubicBezTo>
                    <a:pt x="516" y="2121"/>
                    <a:pt x="562" y="2125"/>
                    <a:pt x="605" y="2125"/>
                  </a:cubicBezTo>
                  <a:cubicBezTo>
                    <a:pt x="1453" y="2125"/>
                    <a:pt x="1000" y="611"/>
                    <a:pt x="1926" y="611"/>
                  </a:cubicBezTo>
                  <a:cubicBezTo>
                    <a:pt x="1644" y="195"/>
                    <a:pt x="1217" y="0"/>
                    <a:pt x="769"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6"/>
            <p:cNvSpPr/>
            <p:nvPr/>
          </p:nvSpPr>
          <p:spPr>
            <a:xfrm>
              <a:off x="-1733750" y="4083050"/>
              <a:ext cx="57675" cy="47200"/>
            </a:xfrm>
            <a:custGeom>
              <a:rect b="b" l="l" r="r" t="t"/>
              <a:pathLst>
                <a:path extrusionOk="0" h="1888" w="2307">
                  <a:moveTo>
                    <a:pt x="1083" y="0"/>
                  </a:moveTo>
                  <a:cubicBezTo>
                    <a:pt x="871" y="0"/>
                    <a:pt x="661" y="47"/>
                    <a:pt x="466" y="153"/>
                  </a:cubicBezTo>
                  <a:lnTo>
                    <a:pt x="445" y="153"/>
                  </a:lnTo>
                  <a:cubicBezTo>
                    <a:pt x="1" y="1549"/>
                    <a:pt x="530" y="1613"/>
                    <a:pt x="1756" y="1888"/>
                  </a:cubicBezTo>
                  <a:cubicBezTo>
                    <a:pt x="1650" y="1486"/>
                    <a:pt x="2116" y="1486"/>
                    <a:pt x="2306" y="1274"/>
                  </a:cubicBezTo>
                  <a:lnTo>
                    <a:pt x="2306" y="1274"/>
                  </a:lnTo>
                  <a:cubicBezTo>
                    <a:pt x="2229" y="1288"/>
                    <a:pt x="2154" y="1295"/>
                    <a:pt x="2084" y="1295"/>
                  </a:cubicBezTo>
                  <a:cubicBezTo>
                    <a:pt x="1400" y="1295"/>
                    <a:pt x="1034" y="676"/>
                    <a:pt x="1206" y="5"/>
                  </a:cubicBezTo>
                  <a:cubicBezTo>
                    <a:pt x="1165" y="2"/>
                    <a:pt x="1124" y="0"/>
                    <a:pt x="1083"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6"/>
            <p:cNvSpPr/>
            <p:nvPr/>
          </p:nvSpPr>
          <p:spPr>
            <a:xfrm>
              <a:off x="-1208000" y="3821450"/>
              <a:ext cx="62225" cy="45350"/>
            </a:xfrm>
            <a:custGeom>
              <a:rect b="b" l="l" r="r" t="t"/>
              <a:pathLst>
                <a:path extrusionOk="0" h="1814" w="2489">
                  <a:moveTo>
                    <a:pt x="1897" y="0"/>
                  </a:moveTo>
                  <a:lnTo>
                    <a:pt x="839" y="677"/>
                  </a:lnTo>
                  <a:cubicBezTo>
                    <a:pt x="879" y="933"/>
                    <a:pt x="1" y="1813"/>
                    <a:pt x="478" y="1813"/>
                  </a:cubicBezTo>
                  <a:cubicBezTo>
                    <a:pt x="513" y="1813"/>
                    <a:pt x="556" y="1808"/>
                    <a:pt x="607" y="1798"/>
                  </a:cubicBezTo>
                  <a:cubicBezTo>
                    <a:pt x="1262" y="1312"/>
                    <a:pt x="2489" y="1164"/>
                    <a:pt x="1897"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6"/>
            <p:cNvSpPr/>
            <p:nvPr/>
          </p:nvSpPr>
          <p:spPr>
            <a:xfrm>
              <a:off x="-2325400" y="3681825"/>
              <a:ext cx="40100" cy="78850"/>
            </a:xfrm>
            <a:custGeom>
              <a:rect b="b" l="l" r="r" t="t"/>
              <a:pathLst>
                <a:path extrusionOk="0" h="3154" w="1604">
                  <a:moveTo>
                    <a:pt x="1244" y="1"/>
                  </a:moveTo>
                  <a:cubicBezTo>
                    <a:pt x="939" y="1"/>
                    <a:pt x="529" y="310"/>
                    <a:pt x="593" y="742"/>
                  </a:cubicBezTo>
                  <a:cubicBezTo>
                    <a:pt x="1587" y="1313"/>
                    <a:pt x="1" y="2307"/>
                    <a:pt x="741" y="3153"/>
                  </a:cubicBezTo>
                  <a:cubicBezTo>
                    <a:pt x="698" y="2942"/>
                    <a:pt x="804" y="2709"/>
                    <a:pt x="1016" y="2603"/>
                  </a:cubicBezTo>
                  <a:cubicBezTo>
                    <a:pt x="1143" y="2328"/>
                    <a:pt x="1164" y="2011"/>
                    <a:pt x="1121" y="1715"/>
                  </a:cubicBezTo>
                  <a:cubicBezTo>
                    <a:pt x="1396" y="1334"/>
                    <a:pt x="1143" y="827"/>
                    <a:pt x="1544" y="467"/>
                  </a:cubicBezTo>
                  <a:cubicBezTo>
                    <a:pt x="1604" y="138"/>
                    <a:pt x="1447" y="1"/>
                    <a:pt x="1244"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6"/>
            <p:cNvSpPr/>
            <p:nvPr/>
          </p:nvSpPr>
          <p:spPr>
            <a:xfrm>
              <a:off x="-1236725" y="4088800"/>
              <a:ext cx="61875" cy="35100"/>
            </a:xfrm>
            <a:custGeom>
              <a:rect b="b" l="l" r="r" t="t"/>
              <a:pathLst>
                <a:path extrusionOk="0" h="1404" w="2475">
                  <a:moveTo>
                    <a:pt x="1116" y="0"/>
                  </a:moveTo>
                  <a:cubicBezTo>
                    <a:pt x="773" y="0"/>
                    <a:pt x="529" y="325"/>
                    <a:pt x="191" y="325"/>
                  </a:cubicBezTo>
                  <a:cubicBezTo>
                    <a:pt x="106" y="706"/>
                    <a:pt x="0" y="1171"/>
                    <a:pt x="444" y="1404"/>
                  </a:cubicBezTo>
                  <a:cubicBezTo>
                    <a:pt x="396" y="1017"/>
                    <a:pt x="483" y="906"/>
                    <a:pt x="623" y="906"/>
                  </a:cubicBezTo>
                  <a:cubicBezTo>
                    <a:pt x="809" y="906"/>
                    <a:pt x="1087" y="1099"/>
                    <a:pt x="1269" y="1099"/>
                  </a:cubicBezTo>
                  <a:cubicBezTo>
                    <a:pt x="1310" y="1099"/>
                    <a:pt x="1346" y="1090"/>
                    <a:pt x="1375" y="1065"/>
                  </a:cubicBezTo>
                  <a:cubicBezTo>
                    <a:pt x="1476" y="964"/>
                    <a:pt x="1364" y="747"/>
                    <a:pt x="1503" y="747"/>
                  </a:cubicBezTo>
                  <a:cubicBezTo>
                    <a:pt x="1509" y="747"/>
                    <a:pt x="1516" y="747"/>
                    <a:pt x="1523" y="748"/>
                  </a:cubicBezTo>
                  <a:cubicBezTo>
                    <a:pt x="1692" y="769"/>
                    <a:pt x="1523" y="960"/>
                    <a:pt x="1565" y="1065"/>
                  </a:cubicBezTo>
                  <a:cubicBezTo>
                    <a:pt x="1648" y="1148"/>
                    <a:pt x="1733" y="1176"/>
                    <a:pt x="1818" y="1176"/>
                  </a:cubicBezTo>
                  <a:cubicBezTo>
                    <a:pt x="2000" y="1176"/>
                    <a:pt x="2186" y="1047"/>
                    <a:pt x="2366" y="1047"/>
                  </a:cubicBezTo>
                  <a:cubicBezTo>
                    <a:pt x="2402" y="1047"/>
                    <a:pt x="2439" y="1053"/>
                    <a:pt x="2475" y="1065"/>
                  </a:cubicBezTo>
                  <a:cubicBezTo>
                    <a:pt x="2390" y="473"/>
                    <a:pt x="1967" y="177"/>
                    <a:pt x="1396" y="71"/>
                  </a:cubicBezTo>
                  <a:cubicBezTo>
                    <a:pt x="1295" y="21"/>
                    <a:pt x="1202" y="0"/>
                    <a:pt x="1116"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6"/>
            <p:cNvSpPr/>
            <p:nvPr/>
          </p:nvSpPr>
          <p:spPr>
            <a:xfrm>
              <a:off x="-1155825" y="4050400"/>
              <a:ext cx="40725" cy="41250"/>
            </a:xfrm>
            <a:custGeom>
              <a:rect b="b" l="l" r="r" t="t"/>
              <a:pathLst>
                <a:path extrusionOk="0" h="1650" w="1629">
                  <a:moveTo>
                    <a:pt x="1354" y="0"/>
                  </a:moveTo>
                  <a:lnTo>
                    <a:pt x="1354" y="0"/>
                  </a:lnTo>
                  <a:cubicBezTo>
                    <a:pt x="635" y="973"/>
                    <a:pt x="635" y="973"/>
                    <a:pt x="0" y="994"/>
                  </a:cubicBezTo>
                  <a:lnTo>
                    <a:pt x="0" y="1481"/>
                  </a:lnTo>
                  <a:cubicBezTo>
                    <a:pt x="88" y="1528"/>
                    <a:pt x="188" y="1539"/>
                    <a:pt x="291" y="1539"/>
                  </a:cubicBezTo>
                  <a:cubicBezTo>
                    <a:pt x="372" y="1539"/>
                    <a:pt x="455" y="1532"/>
                    <a:pt x="538" y="1532"/>
                  </a:cubicBezTo>
                  <a:cubicBezTo>
                    <a:pt x="677" y="1532"/>
                    <a:pt x="813" y="1551"/>
                    <a:pt x="931" y="1650"/>
                  </a:cubicBezTo>
                  <a:cubicBezTo>
                    <a:pt x="1375" y="1438"/>
                    <a:pt x="1438" y="1036"/>
                    <a:pt x="1607" y="677"/>
                  </a:cubicBezTo>
                  <a:cubicBezTo>
                    <a:pt x="1311" y="529"/>
                    <a:pt x="1629" y="169"/>
                    <a:pt x="1354"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6"/>
            <p:cNvSpPr/>
            <p:nvPr/>
          </p:nvSpPr>
          <p:spPr>
            <a:xfrm>
              <a:off x="-2706625" y="4069925"/>
              <a:ext cx="49725" cy="45725"/>
            </a:xfrm>
            <a:custGeom>
              <a:rect b="b" l="l" r="r" t="t"/>
              <a:pathLst>
                <a:path extrusionOk="0" h="1829" w="1989">
                  <a:moveTo>
                    <a:pt x="1658" y="1"/>
                  </a:moveTo>
                  <a:cubicBezTo>
                    <a:pt x="1179" y="1"/>
                    <a:pt x="1051" y="430"/>
                    <a:pt x="741" y="657"/>
                  </a:cubicBezTo>
                  <a:cubicBezTo>
                    <a:pt x="403" y="996"/>
                    <a:pt x="85" y="1355"/>
                    <a:pt x="1" y="1799"/>
                  </a:cubicBezTo>
                  <a:cubicBezTo>
                    <a:pt x="67" y="1819"/>
                    <a:pt x="128" y="1828"/>
                    <a:pt x="184" y="1828"/>
                  </a:cubicBezTo>
                  <a:cubicBezTo>
                    <a:pt x="724" y="1828"/>
                    <a:pt x="848" y="997"/>
                    <a:pt x="1372" y="997"/>
                  </a:cubicBezTo>
                  <a:cubicBezTo>
                    <a:pt x="1490" y="997"/>
                    <a:pt x="1629" y="1039"/>
                    <a:pt x="1799" y="1144"/>
                  </a:cubicBezTo>
                  <a:cubicBezTo>
                    <a:pt x="1735" y="763"/>
                    <a:pt x="1989" y="361"/>
                    <a:pt x="1693" y="2"/>
                  </a:cubicBezTo>
                  <a:cubicBezTo>
                    <a:pt x="1681" y="1"/>
                    <a:pt x="1670" y="1"/>
                    <a:pt x="1658"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6"/>
            <p:cNvSpPr/>
            <p:nvPr/>
          </p:nvSpPr>
          <p:spPr>
            <a:xfrm>
              <a:off x="-2283100" y="3669175"/>
              <a:ext cx="56600" cy="63475"/>
            </a:xfrm>
            <a:custGeom>
              <a:rect b="b" l="l" r="r" t="t"/>
              <a:pathLst>
                <a:path extrusionOk="0" h="2539" w="2264">
                  <a:moveTo>
                    <a:pt x="1079" y="0"/>
                  </a:moveTo>
                  <a:cubicBezTo>
                    <a:pt x="1037" y="127"/>
                    <a:pt x="931" y="318"/>
                    <a:pt x="973" y="360"/>
                  </a:cubicBezTo>
                  <a:cubicBezTo>
                    <a:pt x="2264" y="1185"/>
                    <a:pt x="1" y="2094"/>
                    <a:pt x="1269" y="2538"/>
                  </a:cubicBezTo>
                  <a:cubicBezTo>
                    <a:pt x="1058" y="1798"/>
                    <a:pt x="1735" y="1417"/>
                    <a:pt x="2179" y="931"/>
                  </a:cubicBezTo>
                  <a:cubicBezTo>
                    <a:pt x="1883" y="529"/>
                    <a:pt x="1523" y="212"/>
                    <a:pt x="1079"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6"/>
            <p:cNvSpPr/>
            <p:nvPr/>
          </p:nvSpPr>
          <p:spPr>
            <a:xfrm>
              <a:off x="-792475" y="3742675"/>
              <a:ext cx="64400" cy="38575"/>
            </a:xfrm>
            <a:custGeom>
              <a:rect b="b" l="l" r="r" t="t"/>
              <a:pathLst>
                <a:path extrusionOk="0" h="1543" w="2576">
                  <a:moveTo>
                    <a:pt x="1244" y="0"/>
                  </a:moveTo>
                  <a:lnTo>
                    <a:pt x="1032" y="43"/>
                  </a:lnTo>
                  <a:cubicBezTo>
                    <a:pt x="1" y="909"/>
                    <a:pt x="355" y="1543"/>
                    <a:pt x="1021" y="1543"/>
                  </a:cubicBezTo>
                  <a:cubicBezTo>
                    <a:pt x="1378" y="1543"/>
                    <a:pt x="1826" y="1360"/>
                    <a:pt x="2195" y="931"/>
                  </a:cubicBezTo>
                  <a:lnTo>
                    <a:pt x="2365" y="910"/>
                  </a:lnTo>
                  <a:cubicBezTo>
                    <a:pt x="2576" y="762"/>
                    <a:pt x="2428" y="529"/>
                    <a:pt x="2195" y="529"/>
                  </a:cubicBezTo>
                  <a:cubicBezTo>
                    <a:pt x="2117" y="550"/>
                    <a:pt x="2047" y="560"/>
                    <a:pt x="1984" y="560"/>
                  </a:cubicBezTo>
                  <a:cubicBezTo>
                    <a:pt x="1606" y="560"/>
                    <a:pt x="1479" y="218"/>
                    <a:pt x="1244"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6"/>
            <p:cNvSpPr/>
            <p:nvPr/>
          </p:nvSpPr>
          <p:spPr>
            <a:xfrm>
              <a:off x="-1240425" y="3873700"/>
              <a:ext cx="47600" cy="44775"/>
            </a:xfrm>
            <a:custGeom>
              <a:rect b="b" l="l" r="r" t="t"/>
              <a:pathLst>
                <a:path extrusionOk="0" h="1791" w="1904">
                  <a:moveTo>
                    <a:pt x="882" y="1"/>
                  </a:moveTo>
                  <a:cubicBezTo>
                    <a:pt x="710" y="1"/>
                    <a:pt x="531" y="143"/>
                    <a:pt x="402" y="512"/>
                  </a:cubicBezTo>
                  <a:cubicBezTo>
                    <a:pt x="0" y="1098"/>
                    <a:pt x="805" y="1790"/>
                    <a:pt x="1452" y="1790"/>
                  </a:cubicBezTo>
                  <a:cubicBezTo>
                    <a:pt x="1622" y="1790"/>
                    <a:pt x="1780" y="1743"/>
                    <a:pt x="1904" y="1633"/>
                  </a:cubicBezTo>
                  <a:cubicBezTo>
                    <a:pt x="1586" y="1633"/>
                    <a:pt x="1290" y="1612"/>
                    <a:pt x="1163" y="1294"/>
                  </a:cubicBezTo>
                  <a:cubicBezTo>
                    <a:pt x="1673" y="844"/>
                    <a:pt x="1301" y="1"/>
                    <a:pt x="882"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6"/>
            <p:cNvSpPr/>
            <p:nvPr/>
          </p:nvSpPr>
          <p:spPr>
            <a:xfrm>
              <a:off x="-1146850" y="3808550"/>
              <a:ext cx="59925" cy="25625"/>
            </a:xfrm>
            <a:custGeom>
              <a:rect b="b" l="l" r="r" t="t"/>
              <a:pathLst>
                <a:path extrusionOk="0" h="1025" w="2397">
                  <a:moveTo>
                    <a:pt x="1087" y="0"/>
                  </a:moveTo>
                  <a:cubicBezTo>
                    <a:pt x="682" y="0"/>
                    <a:pt x="250" y="94"/>
                    <a:pt x="1" y="242"/>
                  </a:cubicBezTo>
                  <a:cubicBezTo>
                    <a:pt x="593" y="538"/>
                    <a:pt x="1333" y="580"/>
                    <a:pt x="1862" y="1024"/>
                  </a:cubicBezTo>
                  <a:cubicBezTo>
                    <a:pt x="2396" y="276"/>
                    <a:pt x="1782" y="0"/>
                    <a:pt x="1087"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6"/>
            <p:cNvSpPr/>
            <p:nvPr/>
          </p:nvSpPr>
          <p:spPr>
            <a:xfrm>
              <a:off x="-1169575" y="4020525"/>
              <a:ext cx="55000" cy="23225"/>
            </a:xfrm>
            <a:custGeom>
              <a:rect b="b" l="l" r="r" t="t"/>
              <a:pathLst>
                <a:path extrusionOk="0" h="929" w="2200">
                  <a:moveTo>
                    <a:pt x="1519" y="0"/>
                  </a:moveTo>
                  <a:cubicBezTo>
                    <a:pt x="1011" y="0"/>
                    <a:pt x="375" y="354"/>
                    <a:pt x="0" y="582"/>
                  </a:cubicBezTo>
                  <a:cubicBezTo>
                    <a:pt x="71" y="565"/>
                    <a:pt x="137" y="558"/>
                    <a:pt x="200" y="558"/>
                  </a:cubicBezTo>
                  <a:cubicBezTo>
                    <a:pt x="652" y="558"/>
                    <a:pt x="921" y="928"/>
                    <a:pt x="1243" y="928"/>
                  </a:cubicBezTo>
                  <a:cubicBezTo>
                    <a:pt x="1399" y="928"/>
                    <a:pt x="1568" y="841"/>
                    <a:pt x="1777" y="582"/>
                  </a:cubicBezTo>
                  <a:cubicBezTo>
                    <a:pt x="1865" y="494"/>
                    <a:pt x="1997" y="450"/>
                    <a:pt x="2124" y="450"/>
                  </a:cubicBezTo>
                  <a:cubicBezTo>
                    <a:pt x="2150" y="450"/>
                    <a:pt x="2175" y="451"/>
                    <a:pt x="2200" y="455"/>
                  </a:cubicBezTo>
                  <a:cubicBezTo>
                    <a:pt x="2068" y="120"/>
                    <a:pt x="1815" y="0"/>
                    <a:pt x="1519"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6"/>
            <p:cNvSpPr/>
            <p:nvPr/>
          </p:nvSpPr>
          <p:spPr>
            <a:xfrm>
              <a:off x="-745525" y="3725025"/>
              <a:ext cx="41775" cy="41450"/>
            </a:xfrm>
            <a:custGeom>
              <a:rect b="b" l="l" r="r" t="t"/>
              <a:pathLst>
                <a:path extrusionOk="0" h="1658" w="1671">
                  <a:moveTo>
                    <a:pt x="624" y="1"/>
                  </a:moveTo>
                  <a:cubicBezTo>
                    <a:pt x="459" y="1"/>
                    <a:pt x="286" y="63"/>
                    <a:pt x="106" y="177"/>
                  </a:cubicBezTo>
                  <a:cubicBezTo>
                    <a:pt x="0" y="495"/>
                    <a:pt x="529" y="643"/>
                    <a:pt x="381" y="981"/>
                  </a:cubicBezTo>
                  <a:cubicBezTo>
                    <a:pt x="360" y="1087"/>
                    <a:pt x="402" y="1193"/>
                    <a:pt x="465" y="1277"/>
                  </a:cubicBezTo>
                  <a:lnTo>
                    <a:pt x="487" y="1616"/>
                  </a:lnTo>
                  <a:cubicBezTo>
                    <a:pt x="550" y="1637"/>
                    <a:pt x="592" y="1637"/>
                    <a:pt x="656" y="1658"/>
                  </a:cubicBezTo>
                  <a:cubicBezTo>
                    <a:pt x="952" y="1256"/>
                    <a:pt x="1671" y="854"/>
                    <a:pt x="1206" y="304"/>
                  </a:cubicBezTo>
                  <a:cubicBezTo>
                    <a:pt x="1019" y="95"/>
                    <a:pt x="827" y="1"/>
                    <a:pt x="624"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6"/>
            <p:cNvSpPr/>
            <p:nvPr/>
          </p:nvSpPr>
          <p:spPr>
            <a:xfrm>
              <a:off x="-2762125" y="4128650"/>
              <a:ext cx="51300" cy="41350"/>
            </a:xfrm>
            <a:custGeom>
              <a:rect b="b" l="l" r="r" t="t"/>
              <a:pathLst>
                <a:path extrusionOk="0" h="1654" w="2052">
                  <a:moveTo>
                    <a:pt x="1946" y="0"/>
                  </a:moveTo>
                  <a:cubicBezTo>
                    <a:pt x="1396" y="21"/>
                    <a:pt x="1015" y="381"/>
                    <a:pt x="550" y="550"/>
                  </a:cubicBezTo>
                  <a:cubicBezTo>
                    <a:pt x="570" y="862"/>
                    <a:pt x="589" y="1192"/>
                    <a:pt x="128" y="1192"/>
                  </a:cubicBezTo>
                  <a:cubicBezTo>
                    <a:pt x="89" y="1192"/>
                    <a:pt x="46" y="1189"/>
                    <a:pt x="0" y="1185"/>
                  </a:cubicBezTo>
                  <a:lnTo>
                    <a:pt x="0" y="1185"/>
                  </a:lnTo>
                  <a:cubicBezTo>
                    <a:pt x="218" y="1363"/>
                    <a:pt x="325" y="1654"/>
                    <a:pt x="670" y="1654"/>
                  </a:cubicBezTo>
                  <a:cubicBezTo>
                    <a:pt x="692" y="1654"/>
                    <a:pt x="716" y="1652"/>
                    <a:pt x="740" y="1650"/>
                  </a:cubicBezTo>
                  <a:cubicBezTo>
                    <a:pt x="1290" y="1185"/>
                    <a:pt x="1354" y="444"/>
                    <a:pt x="2052" y="64"/>
                  </a:cubicBezTo>
                  <a:lnTo>
                    <a:pt x="1946" y="0"/>
                  </a:ln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6"/>
            <p:cNvSpPr/>
            <p:nvPr/>
          </p:nvSpPr>
          <p:spPr>
            <a:xfrm>
              <a:off x="-1231025" y="4054625"/>
              <a:ext cx="54075" cy="42050"/>
            </a:xfrm>
            <a:custGeom>
              <a:rect b="b" l="l" r="r" t="t"/>
              <a:pathLst>
                <a:path extrusionOk="0" h="1682" w="2163">
                  <a:moveTo>
                    <a:pt x="1908" y="0"/>
                  </a:moveTo>
                  <a:cubicBezTo>
                    <a:pt x="1253" y="0"/>
                    <a:pt x="1232" y="804"/>
                    <a:pt x="576" y="804"/>
                  </a:cubicBezTo>
                  <a:cubicBezTo>
                    <a:pt x="407" y="1015"/>
                    <a:pt x="216" y="1248"/>
                    <a:pt x="26" y="1460"/>
                  </a:cubicBezTo>
                  <a:cubicBezTo>
                    <a:pt x="1" y="1625"/>
                    <a:pt x="71" y="1682"/>
                    <a:pt x="189" y="1682"/>
                  </a:cubicBezTo>
                  <a:cubicBezTo>
                    <a:pt x="438" y="1682"/>
                    <a:pt x="899" y="1431"/>
                    <a:pt x="1113" y="1431"/>
                  </a:cubicBezTo>
                  <a:cubicBezTo>
                    <a:pt x="1134" y="1431"/>
                    <a:pt x="1152" y="1433"/>
                    <a:pt x="1168" y="1438"/>
                  </a:cubicBezTo>
                  <a:cubicBezTo>
                    <a:pt x="1337" y="1100"/>
                    <a:pt x="1464" y="719"/>
                    <a:pt x="1845" y="444"/>
                  </a:cubicBezTo>
                  <a:cubicBezTo>
                    <a:pt x="2014" y="339"/>
                    <a:pt x="2162" y="191"/>
                    <a:pt x="1908"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6"/>
            <p:cNvSpPr/>
            <p:nvPr/>
          </p:nvSpPr>
          <p:spPr>
            <a:xfrm>
              <a:off x="-1988600" y="4013900"/>
              <a:ext cx="43400" cy="40750"/>
            </a:xfrm>
            <a:custGeom>
              <a:rect b="b" l="l" r="r" t="t"/>
              <a:pathLst>
                <a:path extrusionOk="0" h="1630" w="1736">
                  <a:moveTo>
                    <a:pt x="593" y="1"/>
                  </a:moveTo>
                  <a:cubicBezTo>
                    <a:pt x="1" y="593"/>
                    <a:pt x="276" y="1291"/>
                    <a:pt x="974" y="1629"/>
                  </a:cubicBezTo>
                  <a:cubicBezTo>
                    <a:pt x="1012" y="1626"/>
                    <a:pt x="1050" y="1625"/>
                    <a:pt x="1088" y="1625"/>
                  </a:cubicBezTo>
                  <a:cubicBezTo>
                    <a:pt x="1151" y="1625"/>
                    <a:pt x="1213" y="1628"/>
                    <a:pt x="1274" y="1628"/>
                  </a:cubicBezTo>
                  <a:cubicBezTo>
                    <a:pt x="1449" y="1628"/>
                    <a:pt x="1614" y="1609"/>
                    <a:pt x="1735" y="1460"/>
                  </a:cubicBezTo>
                  <a:cubicBezTo>
                    <a:pt x="614" y="1375"/>
                    <a:pt x="1629" y="804"/>
                    <a:pt x="656" y="43"/>
                  </a:cubicBezTo>
                  <a:lnTo>
                    <a:pt x="593" y="1"/>
                  </a:ln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6"/>
            <p:cNvSpPr/>
            <p:nvPr/>
          </p:nvSpPr>
          <p:spPr>
            <a:xfrm>
              <a:off x="-1652850" y="3761175"/>
              <a:ext cx="37575" cy="32625"/>
            </a:xfrm>
            <a:custGeom>
              <a:rect b="b" l="l" r="r" t="t"/>
              <a:pathLst>
                <a:path extrusionOk="0" h="1305" w="1503">
                  <a:moveTo>
                    <a:pt x="1502" y="0"/>
                  </a:moveTo>
                  <a:cubicBezTo>
                    <a:pt x="847" y="191"/>
                    <a:pt x="297" y="656"/>
                    <a:pt x="1" y="1269"/>
                  </a:cubicBezTo>
                  <a:cubicBezTo>
                    <a:pt x="124" y="1294"/>
                    <a:pt x="235" y="1305"/>
                    <a:pt x="334" y="1305"/>
                  </a:cubicBezTo>
                  <a:cubicBezTo>
                    <a:pt x="1098" y="1305"/>
                    <a:pt x="1184" y="638"/>
                    <a:pt x="1502" y="170"/>
                  </a:cubicBezTo>
                  <a:lnTo>
                    <a:pt x="1502" y="0"/>
                  </a:ln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6"/>
            <p:cNvSpPr/>
            <p:nvPr/>
          </p:nvSpPr>
          <p:spPr>
            <a:xfrm>
              <a:off x="-1086575" y="3644850"/>
              <a:ext cx="51850" cy="47625"/>
            </a:xfrm>
            <a:custGeom>
              <a:rect b="b" l="l" r="r" t="t"/>
              <a:pathLst>
                <a:path extrusionOk="0" h="1905" w="2074">
                  <a:moveTo>
                    <a:pt x="952" y="1"/>
                  </a:moveTo>
                  <a:lnTo>
                    <a:pt x="952" y="1"/>
                  </a:lnTo>
                  <a:cubicBezTo>
                    <a:pt x="1" y="825"/>
                    <a:pt x="1946" y="1164"/>
                    <a:pt x="593" y="1460"/>
                  </a:cubicBezTo>
                  <a:lnTo>
                    <a:pt x="1333" y="1904"/>
                  </a:lnTo>
                  <a:cubicBezTo>
                    <a:pt x="1587" y="1650"/>
                    <a:pt x="1820" y="1396"/>
                    <a:pt x="2073" y="1143"/>
                  </a:cubicBezTo>
                  <a:cubicBezTo>
                    <a:pt x="1249" y="1100"/>
                    <a:pt x="931" y="677"/>
                    <a:pt x="952"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6"/>
            <p:cNvSpPr/>
            <p:nvPr/>
          </p:nvSpPr>
          <p:spPr>
            <a:xfrm>
              <a:off x="-1963750" y="3974250"/>
              <a:ext cx="34400" cy="28075"/>
            </a:xfrm>
            <a:custGeom>
              <a:rect b="b" l="l" r="r" t="t"/>
              <a:pathLst>
                <a:path extrusionOk="0" h="1123" w="1376">
                  <a:moveTo>
                    <a:pt x="931" y="1"/>
                  </a:moveTo>
                  <a:lnTo>
                    <a:pt x="931" y="1"/>
                  </a:lnTo>
                  <a:cubicBezTo>
                    <a:pt x="530" y="191"/>
                    <a:pt x="191" y="529"/>
                    <a:pt x="1" y="952"/>
                  </a:cubicBezTo>
                  <a:cubicBezTo>
                    <a:pt x="122" y="1108"/>
                    <a:pt x="286" y="1122"/>
                    <a:pt x="457" y="1122"/>
                  </a:cubicBezTo>
                  <a:cubicBezTo>
                    <a:pt x="495" y="1122"/>
                    <a:pt x="533" y="1122"/>
                    <a:pt x="572" y="1122"/>
                  </a:cubicBezTo>
                  <a:cubicBezTo>
                    <a:pt x="1058" y="847"/>
                    <a:pt x="1375" y="508"/>
                    <a:pt x="931"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6"/>
            <p:cNvSpPr/>
            <p:nvPr/>
          </p:nvSpPr>
          <p:spPr>
            <a:xfrm>
              <a:off x="-1490600" y="3946225"/>
              <a:ext cx="70950" cy="49775"/>
            </a:xfrm>
            <a:custGeom>
              <a:rect b="b" l="l" r="r" t="t"/>
              <a:pathLst>
                <a:path extrusionOk="0" h="1991" w="2838">
                  <a:moveTo>
                    <a:pt x="2245" y="1"/>
                  </a:moveTo>
                  <a:lnTo>
                    <a:pt x="1695" y="487"/>
                  </a:lnTo>
                  <a:cubicBezTo>
                    <a:pt x="1666" y="486"/>
                    <a:pt x="1637" y="486"/>
                    <a:pt x="1608" y="486"/>
                  </a:cubicBezTo>
                  <a:cubicBezTo>
                    <a:pt x="1" y="486"/>
                    <a:pt x="150" y="1990"/>
                    <a:pt x="960" y="1990"/>
                  </a:cubicBezTo>
                  <a:cubicBezTo>
                    <a:pt x="1079" y="1990"/>
                    <a:pt x="1213" y="1958"/>
                    <a:pt x="1357" y="1883"/>
                  </a:cubicBezTo>
                  <a:cubicBezTo>
                    <a:pt x="701" y="974"/>
                    <a:pt x="2838" y="1016"/>
                    <a:pt x="2245"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6"/>
            <p:cNvSpPr/>
            <p:nvPr/>
          </p:nvSpPr>
          <p:spPr>
            <a:xfrm>
              <a:off x="-1472025" y="3987125"/>
              <a:ext cx="41800" cy="22275"/>
            </a:xfrm>
            <a:custGeom>
              <a:rect b="b" l="l" r="r" t="t"/>
              <a:pathLst>
                <a:path extrusionOk="0" h="891" w="1672">
                  <a:moveTo>
                    <a:pt x="993" y="1"/>
                  </a:moveTo>
                  <a:cubicBezTo>
                    <a:pt x="698" y="1"/>
                    <a:pt x="431" y="318"/>
                    <a:pt x="90" y="318"/>
                  </a:cubicBezTo>
                  <a:cubicBezTo>
                    <a:pt x="61" y="318"/>
                    <a:pt x="31" y="315"/>
                    <a:pt x="1" y="310"/>
                  </a:cubicBezTo>
                  <a:lnTo>
                    <a:pt x="1" y="310"/>
                  </a:lnTo>
                  <a:cubicBezTo>
                    <a:pt x="263" y="686"/>
                    <a:pt x="563" y="891"/>
                    <a:pt x="904" y="891"/>
                  </a:cubicBezTo>
                  <a:cubicBezTo>
                    <a:pt x="1140" y="891"/>
                    <a:pt x="1395" y="793"/>
                    <a:pt x="1672" y="585"/>
                  </a:cubicBezTo>
                  <a:cubicBezTo>
                    <a:pt x="1502" y="480"/>
                    <a:pt x="1375" y="332"/>
                    <a:pt x="1312" y="141"/>
                  </a:cubicBezTo>
                  <a:cubicBezTo>
                    <a:pt x="1200" y="39"/>
                    <a:pt x="1094" y="1"/>
                    <a:pt x="993"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6"/>
            <p:cNvSpPr/>
            <p:nvPr/>
          </p:nvSpPr>
          <p:spPr>
            <a:xfrm>
              <a:off x="-1596800" y="3771225"/>
              <a:ext cx="32275" cy="39750"/>
            </a:xfrm>
            <a:custGeom>
              <a:rect b="b" l="l" r="r" t="t"/>
              <a:pathLst>
                <a:path extrusionOk="0" h="1590" w="1291">
                  <a:moveTo>
                    <a:pt x="275" y="0"/>
                  </a:moveTo>
                  <a:cubicBezTo>
                    <a:pt x="381" y="529"/>
                    <a:pt x="275" y="1079"/>
                    <a:pt x="0" y="1523"/>
                  </a:cubicBezTo>
                  <a:cubicBezTo>
                    <a:pt x="23" y="1568"/>
                    <a:pt x="64" y="1589"/>
                    <a:pt x="107" y="1589"/>
                  </a:cubicBezTo>
                  <a:cubicBezTo>
                    <a:pt x="144" y="1589"/>
                    <a:pt x="183" y="1574"/>
                    <a:pt x="212" y="1544"/>
                  </a:cubicBezTo>
                  <a:cubicBezTo>
                    <a:pt x="466" y="1163"/>
                    <a:pt x="1143" y="994"/>
                    <a:pt x="910" y="360"/>
                  </a:cubicBezTo>
                  <a:cubicBezTo>
                    <a:pt x="868" y="254"/>
                    <a:pt x="1143" y="275"/>
                    <a:pt x="1291" y="254"/>
                  </a:cubicBezTo>
                  <a:cubicBezTo>
                    <a:pt x="1252" y="46"/>
                    <a:pt x="1004" y="38"/>
                    <a:pt x="741" y="38"/>
                  </a:cubicBezTo>
                  <a:cubicBezTo>
                    <a:pt x="719" y="38"/>
                    <a:pt x="697" y="38"/>
                    <a:pt x="675" y="38"/>
                  </a:cubicBezTo>
                  <a:cubicBezTo>
                    <a:pt x="532" y="38"/>
                    <a:pt x="388" y="36"/>
                    <a:pt x="275"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6"/>
            <p:cNvSpPr/>
            <p:nvPr/>
          </p:nvSpPr>
          <p:spPr>
            <a:xfrm>
              <a:off x="-1470950" y="3934075"/>
              <a:ext cx="33850" cy="32025"/>
            </a:xfrm>
            <a:custGeom>
              <a:rect b="b" l="l" r="r" t="t"/>
              <a:pathLst>
                <a:path extrusionOk="0" h="1281" w="1354">
                  <a:moveTo>
                    <a:pt x="888" y="0"/>
                  </a:moveTo>
                  <a:lnTo>
                    <a:pt x="888" y="0"/>
                  </a:lnTo>
                  <a:cubicBezTo>
                    <a:pt x="508" y="296"/>
                    <a:pt x="212" y="698"/>
                    <a:pt x="0" y="1121"/>
                  </a:cubicBezTo>
                  <a:cubicBezTo>
                    <a:pt x="167" y="1223"/>
                    <a:pt x="318" y="1281"/>
                    <a:pt x="454" y="1281"/>
                  </a:cubicBezTo>
                  <a:cubicBezTo>
                    <a:pt x="628" y="1281"/>
                    <a:pt x="779" y="1187"/>
                    <a:pt x="909" y="973"/>
                  </a:cubicBezTo>
                  <a:cubicBezTo>
                    <a:pt x="761" y="656"/>
                    <a:pt x="1354" y="317"/>
                    <a:pt x="888"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6"/>
            <p:cNvSpPr/>
            <p:nvPr/>
          </p:nvSpPr>
          <p:spPr>
            <a:xfrm>
              <a:off x="-1216100" y="4046700"/>
              <a:ext cx="32800" cy="31975"/>
            </a:xfrm>
            <a:custGeom>
              <a:rect b="b" l="l" r="r" t="t"/>
              <a:pathLst>
                <a:path extrusionOk="0" h="1279" w="1312">
                  <a:moveTo>
                    <a:pt x="1290" y="0"/>
                  </a:moveTo>
                  <a:cubicBezTo>
                    <a:pt x="783" y="275"/>
                    <a:pt x="317" y="656"/>
                    <a:pt x="0" y="1142"/>
                  </a:cubicBezTo>
                  <a:cubicBezTo>
                    <a:pt x="96" y="1238"/>
                    <a:pt x="189" y="1278"/>
                    <a:pt x="279" y="1278"/>
                  </a:cubicBezTo>
                  <a:cubicBezTo>
                    <a:pt x="666" y="1278"/>
                    <a:pt x="1003" y="544"/>
                    <a:pt x="1311" y="338"/>
                  </a:cubicBezTo>
                  <a:lnTo>
                    <a:pt x="1290" y="0"/>
                  </a:ln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6"/>
            <p:cNvSpPr/>
            <p:nvPr/>
          </p:nvSpPr>
          <p:spPr>
            <a:xfrm>
              <a:off x="-2706625" y="4053750"/>
              <a:ext cx="37575" cy="16975"/>
            </a:xfrm>
            <a:custGeom>
              <a:rect b="b" l="l" r="r" t="t"/>
              <a:pathLst>
                <a:path extrusionOk="0" h="679" w="1503">
                  <a:moveTo>
                    <a:pt x="819" y="0"/>
                  </a:moveTo>
                  <a:cubicBezTo>
                    <a:pt x="554" y="0"/>
                    <a:pt x="278" y="96"/>
                    <a:pt x="1" y="162"/>
                  </a:cubicBezTo>
                  <a:cubicBezTo>
                    <a:pt x="43" y="183"/>
                    <a:pt x="85" y="204"/>
                    <a:pt x="149" y="204"/>
                  </a:cubicBezTo>
                  <a:cubicBezTo>
                    <a:pt x="350" y="562"/>
                    <a:pt x="493" y="679"/>
                    <a:pt x="642" y="679"/>
                  </a:cubicBezTo>
                  <a:cubicBezTo>
                    <a:pt x="855" y="679"/>
                    <a:pt x="1080" y="443"/>
                    <a:pt x="1502" y="331"/>
                  </a:cubicBezTo>
                  <a:cubicBezTo>
                    <a:pt x="1291" y="79"/>
                    <a:pt x="1060" y="0"/>
                    <a:pt x="819"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6"/>
            <p:cNvSpPr/>
            <p:nvPr/>
          </p:nvSpPr>
          <p:spPr>
            <a:xfrm>
              <a:off x="-1211875" y="3838375"/>
              <a:ext cx="33850" cy="28500"/>
            </a:xfrm>
            <a:custGeom>
              <a:rect b="b" l="l" r="r" t="t"/>
              <a:pathLst>
                <a:path extrusionOk="0" h="1140" w="1354">
                  <a:moveTo>
                    <a:pt x="994" y="0"/>
                  </a:moveTo>
                  <a:cubicBezTo>
                    <a:pt x="592" y="254"/>
                    <a:pt x="148" y="466"/>
                    <a:pt x="0" y="931"/>
                  </a:cubicBezTo>
                  <a:cubicBezTo>
                    <a:pt x="76" y="1071"/>
                    <a:pt x="113" y="1140"/>
                    <a:pt x="187" y="1140"/>
                  </a:cubicBezTo>
                  <a:cubicBezTo>
                    <a:pt x="258" y="1140"/>
                    <a:pt x="364" y="1076"/>
                    <a:pt x="571" y="952"/>
                  </a:cubicBezTo>
                  <a:cubicBezTo>
                    <a:pt x="762" y="656"/>
                    <a:pt x="1354" y="487"/>
                    <a:pt x="994"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6"/>
            <p:cNvSpPr/>
            <p:nvPr/>
          </p:nvSpPr>
          <p:spPr>
            <a:xfrm>
              <a:off x="-771325" y="3734850"/>
              <a:ext cx="38500" cy="23000"/>
            </a:xfrm>
            <a:custGeom>
              <a:rect b="b" l="l" r="r" t="t"/>
              <a:pathLst>
                <a:path extrusionOk="0" h="920" w="1540">
                  <a:moveTo>
                    <a:pt x="1165" y="1"/>
                  </a:moveTo>
                  <a:cubicBezTo>
                    <a:pt x="675" y="1"/>
                    <a:pt x="1" y="919"/>
                    <a:pt x="1080" y="919"/>
                  </a:cubicBezTo>
                  <a:cubicBezTo>
                    <a:pt x="1197" y="919"/>
                    <a:pt x="1336" y="908"/>
                    <a:pt x="1497" y="884"/>
                  </a:cubicBezTo>
                  <a:lnTo>
                    <a:pt x="1540" y="609"/>
                  </a:lnTo>
                  <a:cubicBezTo>
                    <a:pt x="1540" y="159"/>
                    <a:pt x="1368" y="1"/>
                    <a:pt x="1165"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6"/>
            <p:cNvSpPr/>
            <p:nvPr/>
          </p:nvSpPr>
          <p:spPr>
            <a:xfrm>
              <a:off x="-1220875" y="3861625"/>
              <a:ext cx="25950" cy="29125"/>
            </a:xfrm>
            <a:custGeom>
              <a:rect b="b" l="l" r="r" t="t"/>
              <a:pathLst>
                <a:path extrusionOk="0" h="1165" w="1038">
                  <a:moveTo>
                    <a:pt x="360" y="1"/>
                  </a:moveTo>
                  <a:cubicBezTo>
                    <a:pt x="149" y="85"/>
                    <a:pt x="22" y="276"/>
                    <a:pt x="1" y="487"/>
                  </a:cubicBezTo>
                  <a:cubicBezTo>
                    <a:pt x="276" y="572"/>
                    <a:pt x="445" y="868"/>
                    <a:pt x="403" y="1164"/>
                  </a:cubicBezTo>
                  <a:cubicBezTo>
                    <a:pt x="1037" y="1016"/>
                    <a:pt x="487" y="381"/>
                    <a:pt x="931" y="170"/>
                  </a:cubicBezTo>
                  <a:lnTo>
                    <a:pt x="931" y="22"/>
                  </a:lnTo>
                  <a:cubicBezTo>
                    <a:pt x="909" y="15"/>
                    <a:pt x="887" y="11"/>
                    <a:pt x="865" y="11"/>
                  </a:cubicBezTo>
                  <a:cubicBezTo>
                    <a:pt x="755" y="11"/>
                    <a:pt x="645" y="87"/>
                    <a:pt x="535" y="87"/>
                  </a:cubicBezTo>
                  <a:cubicBezTo>
                    <a:pt x="477" y="87"/>
                    <a:pt x="419" y="66"/>
                    <a:pt x="360"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6"/>
            <p:cNvSpPr/>
            <p:nvPr/>
          </p:nvSpPr>
          <p:spPr>
            <a:xfrm>
              <a:off x="-1411225" y="3896275"/>
              <a:ext cx="23300" cy="15350"/>
            </a:xfrm>
            <a:custGeom>
              <a:rect b="b" l="l" r="r" t="t"/>
              <a:pathLst>
                <a:path extrusionOk="0" h="614" w="932">
                  <a:moveTo>
                    <a:pt x="649" y="0"/>
                  </a:moveTo>
                  <a:cubicBezTo>
                    <a:pt x="410" y="0"/>
                    <a:pt x="184" y="218"/>
                    <a:pt x="1" y="370"/>
                  </a:cubicBezTo>
                  <a:lnTo>
                    <a:pt x="1" y="561"/>
                  </a:lnTo>
                  <a:cubicBezTo>
                    <a:pt x="137" y="595"/>
                    <a:pt x="262" y="613"/>
                    <a:pt x="374" y="613"/>
                  </a:cubicBezTo>
                  <a:cubicBezTo>
                    <a:pt x="680" y="613"/>
                    <a:pt x="885" y="473"/>
                    <a:pt x="932" y="116"/>
                  </a:cubicBezTo>
                  <a:cubicBezTo>
                    <a:pt x="837" y="33"/>
                    <a:pt x="742" y="0"/>
                    <a:pt x="649"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6"/>
            <p:cNvSpPr/>
            <p:nvPr/>
          </p:nvSpPr>
          <p:spPr>
            <a:xfrm>
              <a:off x="-788900" y="3743725"/>
              <a:ext cx="26375" cy="19075"/>
            </a:xfrm>
            <a:custGeom>
              <a:rect b="b" l="l" r="r" t="t"/>
              <a:pathLst>
                <a:path extrusionOk="0" h="763" w="1055">
                  <a:moveTo>
                    <a:pt x="889" y="1"/>
                  </a:moveTo>
                  <a:lnTo>
                    <a:pt x="889" y="1"/>
                  </a:lnTo>
                  <a:cubicBezTo>
                    <a:pt x="572" y="64"/>
                    <a:pt x="255" y="191"/>
                    <a:pt x="1" y="402"/>
                  </a:cubicBezTo>
                  <a:cubicBezTo>
                    <a:pt x="170" y="466"/>
                    <a:pt x="170" y="614"/>
                    <a:pt x="191" y="762"/>
                  </a:cubicBezTo>
                  <a:cubicBezTo>
                    <a:pt x="196" y="762"/>
                    <a:pt x="201" y="763"/>
                    <a:pt x="206" y="763"/>
                  </a:cubicBezTo>
                  <a:cubicBezTo>
                    <a:pt x="450" y="763"/>
                    <a:pt x="1055" y="290"/>
                    <a:pt x="889"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6"/>
            <p:cNvSpPr/>
            <p:nvPr/>
          </p:nvSpPr>
          <p:spPr>
            <a:xfrm>
              <a:off x="-761400" y="3741600"/>
              <a:ext cx="23825" cy="20050"/>
            </a:xfrm>
            <a:custGeom>
              <a:rect b="b" l="l" r="r" t="t"/>
              <a:pathLst>
                <a:path extrusionOk="0" h="802" w="953">
                  <a:moveTo>
                    <a:pt x="212" y="1"/>
                  </a:moveTo>
                  <a:lnTo>
                    <a:pt x="1" y="43"/>
                  </a:lnTo>
                  <a:cubicBezTo>
                    <a:pt x="32" y="422"/>
                    <a:pt x="64" y="802"/>
                    <a:pt x="439" y="802"/>
                  </a:cubicBezTo>
                  <a:cubicBezTo>
                    <a:pt x="566" y="802"/>
                    <a:pt x="733" y="758"/>
                    <a:pt x="952" y="657"/>
                  </a:cubicBezTo>
                  <a:cubicBezTo>
                    <a:pt x="635" y="487"/>
                    <a:pt x="106" y="509"/>
                    <a:pt x="212"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6"/>
            <p:cNvSpPr/>
            <p:nvPr/>
          </p:nvSpPr>
          <p:spPr>
            <a:xfrm>
              <a:off x="-752400" y="3729450"/>
              <a:ext cx="32275" cy="20650"/>
            </a:xfrm>
            <a:custGeom>
              <a:rect b="b" l="l" r="r" t="t"/>
              <a:pathLst>
                <a:path extrusionOk="0" h="826" w="1291">
                  <a:moveTo>
                    <a:pt x="381" y="0"/>
                  </a:moveTo>
                  <a:cubicBezTo>
                    <a:pt x="190" y="0"/>
                    <a:pt x="21" y="149"/>
                    <a:pt x="0" y="339"/>
                  </a:cubicBezTo>
                  <a:cubicBezTo>
                    <a:pt x="39" y="337"/>
                    <a:pt x="76" y="336"/>
                    <a:pt x="113" y="336"/>
                  </a:cubicBezTo>
                  <a:cubicBezTo>
                    <a:pt x="479" y="336"/>
                    <a:pt x="744" y="441"/>
                    <a:pt x="783" y="825"/>
                  </a:cubicBezTo>
                  <a:cubicBezTo>
                    <a:pt x="1290" y="318"/>
                    <a:pt x="529" y="275"/>
                    <a:pt x="381"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6"/>
            <p:cNvSpPr/>
            <p:nvPr/>
          </p:nvSpPr>
          <p:spPr>
            <a:xfrm>
              <a:off x="-1687225" y="3817225"/>
              <a:ext cx="15900" cy="16400"/>
            </a:xfrm>
            <a:custGeom>
              <a:rect b="b" l="l" r="r" t="t"/>
              <a:pathLst>
                <a:path extrusionOk="0" h="656" w="636">
                  <a:moveTo>
                    <a:pt x="635" y="0"/>
                  </a:moveTo>
                  <a:cubicBezTo>
                    <a:pt x="1" y="212"/>
                    <a:pt x="297" y="444"/>
                    <a:pt x="635" y="656"/>
                  </a:cubicBezTo>
                  <a:lnTo>
                    <a:pt x="635" y="0"/>
                  </a:ln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6"/>
            <p:cNvSpPr/>
            <p:nvPr/>
          </p:nvSpPr>
          <p:spPr>
            <a:xfrm>
              <a:off x="-2011875" y="3793675"/>
              <a:ext cx="15900" cy="15650"/>
            </a:xfrm>
            <a:custGeom>
              <a:rect b="b" l="l" r="r" t="t"/>
              <a:pathLst>
                <a:path extrusionOk="0" h="626" w="636">
                  <a:moveTo>
                    <a:pt x="209" y="1"/>
                  </a:moveTo>
                  <a:cubicBezTo>
                    <a:pt x="86" y="1"/>
                    <a:pt x="1" y="38"/>
                    <a:pt x="65" y="139"/>
                  </a:cubicBezTo>
                  <a:cubicBezTo>
                    <a:pt x="86" y="350"/>
                    <a:pt x="65" y="604"/>
                    <a:pt x="445" y="625"/>
                  </a:cubicBezTo>
                  <a:cubicBezTo>
                    <a:pt x="340" y="414"/>
                    <a:pt x="149" y="181"/>
                    <a:pt x="636" y="139"/>
                  </a:cubicBezTo>
                  <a:cubicBezTo>
                    <a:pt x="600" y="66"/>
                    <a:pt x="371" y="1"/>
                    <a:pt x="209"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6"/>
            <p:cNvSpPr/>
            <p:nvPr/>
          </p:nvSpPr>
          <p:spPr>
            <a:xfrm>
              <a:off x="-1358350" y="3914500"/>
              <a:ext cx="10075" cy="24350"/>
            </a:xfrm>
            <a:custGeom>
              <a:rect b="b" l="l" r="r" t="t"/>
              <a:pathLst>
                <a:path extrusionOk="0" h="974" w="403">
                  <a:moveTo>
                    <a:pt x="255" y="1"/>
                  </a:moveTo>
                  <a:lnTo>
                    <a:pt x="255" y="1"/>
                  </a:lnTo>
                  <a:cubicBezTo>
                    <a:pt x="1" y="297"/>
                    <a:pt x="170" y="635"/>
                    <a:pt x="128" y="974"/>
                  </a:cubicBezTo>
                  <a:cubicBezTo>
                    <a:pt x="403" y="656"/>
                    <a:pt x="255" y="318"/>
                    <a:pt x="255"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6"/>
            <p:cNvSpPr/>
            <p:nvPr/>
          </p:nvSpPr>
          <p:spPr>
            <a:xfrm>
              <a:off x="-1730575" y="4086875"/>
              <a:ext cx="7950" cy="25400"/>
            </a:xfrm>
            <a:custGeom>
              <a:rect b="b" l="l" r="r" t="t"/>
              <a:pathLst>
                <a:path extrusionOk="0" h="1016" w="318">
                  <a:moveTo>
                    <a:pt x="318" y="0"/>
                  </a:moveTo>
                  <a:cubicBezTo>
                    <a:pt x="1" y="170"/>
                    <a:pt x="254" y="445"/>
                    <a:pt x="149" y="656"/>
                  </a:cubicBezTo>
                  <a:lnTo>
                    <a:pt x="297" y="1016"/>
                  </a:lnTo>
                  <a:cubicBezTo>
                    <a:pt x="318" y="677"/>
                    <a:pt x="318" y="339"/>
                    <a:pt x="318"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6"/>
            <p:cNvSpPr/>
            <p:nvPr/>
          </p:nvSpPr>
          <p:spPr>
            <a:xfrm>
              <a:off x="-2407350" y="4106975"/>
              <a:ext cx="7425" cy="21175"/>
            </a:xfrm>
            <a:custGeom>
              <a:rect b="b" l="l" r="r" t="t"/>
              <a:pathLst>
                <a:path extrusionOk="0" h="847" w="297">
                  <a:moveTo>
                    <a:pt x="296" y="0"/>
                  </a:moveTo>
                  <a:lnTo>
                    <a:pt x="106" y="148"/>
                  </a:lnTo>
                  <a:cubicBezTo>
                    <a:pt x="148" y="381"/>
                    <a:pt x="0" y="656"/>
                    <a:pt x="254" y="846"/>
                  </a:cubicBezTo>
                  <a:cubicBezTo>
                    <a:pt x="275" y="550"/>
                    <a:pt x="275" y="275"/>
                    <a:pt x="296"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6"/>
            <p:cNvSpPr/>
            <p:nvPr/>
          </p:nvSpPr>
          <p:spPr>
            <a:xfrm>
              <a:off x="-2381450" y="4102725"/>
              <a:ext cx="34000" cy="20125"/>
            </a:xfrm>
            <a:custGeom>
              <a:rect b="b" l="l" r="r" t="t"/>
              <a:pathLst>
                <a:path extrusionOk="0" h="805" w="1360">
                  <a:moveTo>
                    <a:pt x="402" y="1"/>
                  </a:moveTo>
                  <a:cubicBezTo>
                    <a:pt x="198" y="1"/>
                    <a:pt x="7" y="163"/>
                    <a:pt x="1" y="635"/>
                  </a:cubicBezTo>
                  <a:lnTo>
                    <a:pt x="170" y="805"/>
                  </a:lnTo>
                  <a:cubicBezTo>
                    <a:pt x="1359" y="776"/>
                    <a:pt x="848" y="1"/>
                    <a:pt x="402"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6"/>
            <p:cNvSpPr/>
            <p:nvPr/>
          </p:nvSpPr>
          <p:spPr>
            <a:xfrm>
              <a:off x="-1025775" y="3585100"/>
              <a:ext cx="56600" cy="38700"/>
            </a:xfrm>
            <a:custGeom>
              <a:rect b="b" l="l" r="r" t="t"/>
              <a:pathLst>
                <a:path extrusionOk="0" h="1548" w="2264">
                  <a:moveTo>
                    <a:pt x="1312" y="1"/>
                  </a:moveTo>
                  <a:cubicBezTo>
                    <a:pt x="995" y="403"/>
                    <a:pt x="1" y="931"/>
                    <a:pt x="508" y="1481"/>
                  </a:cubicBezTo>
                  <a:cubicBezTo>
                    <a:pt x="588" y="1527"/>
                    <a:pt x="664" y="1547"/>
                    <a:pt x="739" y="1547"/>
                  </a:cubicBezTo>
                  <a:cubicBezTo>
                    <a:pt x="1142" y="1547"/>
                    <a:pt x="1487" y="962"/>
                    <a:pt x="1862" y="783"/>
                  </a:cubicBezTo>
                  <a:cubicBezTo>
                    <a:pt x="2264" y="233"/>
                    <a:pt x="1672" y="170"/>
                    <a:pt x="1312"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6"/>
            <p:cNvSpPr/>
            <p:nvPr/>
          </p:nvSpPr>
          <p:spPr>
            <a:xfrm>
              <a:off x="-1048500" y="3593025"/>
              <a:ext cx="32275" cy="32750"/>
            </a:xfrm>
            <a:custGeom>
              <a:rect b="b" l="l" r="r" t="t"/>
              <a:pathLst>
                <a:path extrusionOk="0" h="1310" w="1291">
                  <a:moveTo>
                    <a:pt x="931" y="1"/>
                  </a:moveTo>
                  <a:cubicBezTo>
                    <a:pt x="656" y="445"/>
                    <a:pt x="868" y="1164"/>
                    <a:pt x="0" y="1291"/>
                  </a:cubicBezTo>
                  <a:cubicBezTo>
                    <a:pt x="113" y="1303"/>
                    <a:pt x="212" y="1309"/>
                    <a:pt x="297" y="1309"/>
                  </a:cubicBezTo>
                  <a:cubicBezTo>
                    <a:pt x="1237" y="1309"/>
                    <a:pt x="651" y="602"/>
                    <a:pt x="1291"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6"/>
            <p:cNvSpPr/>
            <p:nvPr/>
          </p:nvSpPr>
          <p:spPr>
            <a:xfrm>
              <a:off x="-1034750" y="3661250"/>
              <a:ext cx="18525" cy="11650"/>
            </a:xfrm>
            <a:custGeom>
              <a:rect b="b" l="l" r="r" t="t"/>
              <a:pathLst>
                <a:path extrusionOk="0" h="466" w="741">
                  <a:moveTo>
                    <a:pt x="741" y="0"/>
                  </a:moveTo>
                  <a:cubicBezTo>
                    <a:pt x="423" y="0"/>
                    <a:pt x="148" y="191"/>
                    <a:pt x="0" y="466"/>
                  </a:cubicBezTo>
                  <a:cubicBezTo>
                    <a:pt x="339" y="423"/>
                    <a:pt x="677" y="381"/>
                    <a:pt x="741"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6"/>
            <p:cNvSpPr/>
            <p:nvPr/>
          </p:nvSpPr>
          <p:spPr>
            <a:xfrm>
              <a:off x="-1062775" y="3625300"/>
              <a:ext cx="14300" cy="19575"/>
            </a:xfrm>
            <a:custGeom>
              <a:rect b="b" l="l" r="r" t="t"/>
              <a:pathLst>
                <a:path extrusionOk="0" h="783" w="572">
                  <a:moveTo>
                    <a:pt x="571" y="0"/>
                  </a:moveTo>
                  <a:lnTo>
                    <a:pt x="571" y="0"/>
                  </a:lnTo>
                  <a:cubicBezTo>
                    <a:pt x="254" y="148"/>
                    <a:pt x="43" y="444"/>
                    <a:pt x="0" y="783"/>
                  </a:cubicBezTo>
                  <a:cubicBezTo>
                    <a:pt x="318" y="635"/>
                    <a:pt x="529" y="338"/>
                    <a:pt x="571"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6"/>
            <p:cNvSpPr/>
            <p:nvPr/>
          </p:nvSpPr>
          <p:spPr>
            <a:xfrm>
              <a:off x="-822725" y="3762225"/>
              <a:ext cx="85150" cy="50825"/>
            </a:xfrm>
            <a:custGeom>
              <a:rect b="b" l="l" r="r" t="t"/>
              <a:pathLst>
                <a:path extrusionOk="0" h="2033" w="3406">
                  <a:moveTo>
                    <a:pt x="1735" y="1"/>
                  </a:moveTo>
                  <a:cubicBezTo>
                    <a:pt x="1671" y="1"/>
                    <a:pt x="1608" y="1"/>
                    <a:pt x="1544" y="22"/>
                  </a:cubicBezTo>
                  <a:cubicBezTo>
                    <a:pt x="1312" y="614"/>
                    <a:pt x="931" y="1143"/>
                    <a:pt x="466" y="1566"/>
                  </a:cubicBezTo>
                  <a:cubicBezTo>
                    <a:pt x="318" y="1693"/>
                    <a:pt x="0" y="1777"/>
                    <a:pt x="191" y="1989"/>
                  </a:cubicBezTo>
                  <a:cubicBezTo>
                    <a:pt x="289" y="2019"/>
                    <a:pt x="384" y="2032"/>
                    <a:pt x="474" y="2032"/>
                  </a:cubicBezTo>
                  <a:cubicBezTo>
                    <a:pt x="1371" y="2032"/>
                    <a:pt x="1894" y="692"/>
                    <a:pt x="2996" y="692"/>
                  </a:cubicBezTo>
                  <a:cubicBezTo>
                    <a:pt x="3040" y="692"/>
                    <a:pt x="3084" y="694"/>
                    <a:pt x="3130" y="699"/>
                  </a:cubicBezTo>
                  <a:cubicBezTo>
                    <a:pt x="3384" y="699"/>
                    <a:pt x="3384" y="360"/>
                    <a:pt x="3405" y="149"/>
                  </a:cubicBezTo>
                  <a:lnTo>
                    <a:pt x="3405" y="149"/>
                  </a:lnTo>
                  <a:cubicBezTo>
                    <a:pt x="3072" y="322"/>
                    <a:pt x="2514" y="632"/>
                    <a:pt x="2133" y="632"/>
                  </a:cubicBezTo>
                  <a:cubicBezTo>
                    <a:pt x="1863" y="632"/>
                    <a:pt x="1682" y="475"/>
                    <a:pt x="1735"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6"/>
            <p:cNvSpPr/>
            <p:nvPr/>
          </p:nvSpPr>
          <p:spPr>
            <a:xfrm>
              <a:off x="-2451200" y="3912425"/>
              <a:ext cx="70300" cy="49250"/>
            </a:xfrm>
            <a:custGeom>
              <a:rect b="b" l="l" r="r" t="t"/>
              <a:pathLst>
                <a:path extrusionOk="0" h="1970" w="2812">
                  <a:moveTo>
                    <a:pt x="668" y="0"/>
                  </a:moveTo>
                  <a:cubicBezTo>
                    <a:pt x="0" y="0"/>
                    <a:pt x="860" y="606"/>
                    <a:pt x="485" y="1247"/>
                  </a:cubicBezTo>
                  <a:cubicBezTo>
                    <a:pt x="633" y="1522"/>
                    <a:pt x="422" y="1881"/>
                    <a:pt x="845" y="1945"/>
                  </a:cubicBezTo>
                  <a:cubicBezTo>
                    <a:pt x="927" y="1960"/>
                    <a:pt x="1009" y="1969"/>
                    <a:pt x="1087" y="1969"/>
                  </a:cubicBezTo>
                  <a:cubicBezTo>
                    <a:pt x="1335" y="1969"/>
                    <a:pt x="1552" y="1879"/>
                    <a:pt x="1649" y="1606"/>
                  </a:cubicBezTo>
                  <a:cubicBezTo>
                    <a:pt x="2008" y="1099"/>
                    <a:pt x="2812" y="845"/>
                    <a:pt x="2072" y="253"/>
                  </a:cubicBezTo>
                  <a:cubicBezTo>
                    <a:pt x="1331" y="76"/>
                    <a:pt x="904" y="0"/>
                    <a:pt x="668"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6"/>
            <p:cNvSpPr/>
            <p:nvPr/>
          </p:nvSpPr>
          <p:spPr>
            <a:xfrm>
              <a:off x="-1211350" y="3866225"/>
              <a:ext cx="37025" cy="40175"/>
            </a:xfrm>
            <a:custGeom>
              <a:rect b="b" l="l" r="r" t="t"/>
              <a:pathLst>
                <a:path extrusionOk="0" h="1607" w="1481">
                  <a:moveTo>
                    <a:pt x="639" y="1"/>
                  </a:moveTo>
                  <a:cubicBezTo>
                    <a:pt x="52" y="1"/>
                    <a:pt x="322" y="719"/>
                    <a:pt x="0" y="980"/>
                  </a:cubicBezTo>
                  <a:cubicBezTo>
                    <a:pt x="0" y="1170"/>
                    <a:pt x="0" y="1382"/>
                    <a:pt x="0" y="1593"/>
                  </a:cubicBezTo>
                  <a:cubicBezTo>
                    <a:pt x="64" y="1602"/>
                    <a:pt x="126" y="1607"/>
                    <a:pt x="186" y="1607"/>
                  </a:cubicBezTo>
                  <a:cubicBezTo>
                    <a:pt x="684" y="1607"/>
                    <a:pt x="1066" y="1317"/>
                    <a:pt x="1481" y="1128"/>
                  </a:cubicBezTo>
                  <a:cubicBezTo>
                    <a:pt x="614" y="959"/>
                    <a:pt x="381" y="599"/>
                    <a:pt x="741" y="7"/>
                  </a:cubicBezTo>
                  <a:cubicBezTo>
                    <a:pt x="704" y="3"/>
                    <a:pt x="670" y="1"/>
                    <a:pt x="639"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6"/>
            <p:cNvSpPr/>
            <p:nvPr/>
          </p:nvSpPr>
          <p:spPr>
            <a:xfrm>
              <a:off x="-1616475" y="3809175"/>
              <a:ext cx="24450" cy="8600"/>
            </a:xfrm>
            <a:custGeom>
              <a:rect b="b" l="l" r="r" t="t"/>
              <a:pathLst>
                <a:path extrusionOk="0" h="344" w="978">
                  <a:moveTo>
                    <a:pt x="682" y="0"/>
                  </a:moveTo>
                  <a:cubicBezTo>
                    <a:pt x="426" y="0"/>
                    <a:pt x="0" y="69"/>
                    <a:pt x="238" y="343"/>
                  </a:cubicBezTo>
                  <a:cubicBezTo>
                    <a:pt x="555" y="343"/>
                    <a:pt x="830" y="301"/>
                    <a:pt x="978" y="5"/>
                  </a:cubicBezTo>
                  <a:lnTo>
                    <a:pt x="787" y="5"/>
                  </a:lnTo>
                  <a:cubicBezTo>
                    <a:pt x="759" y="2"/>
                    <a:pt x="723" y="0"/>
                    <a:pt x="682"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6"/>
            <p:cNvSpPr/>
            <p:nvPr/>
          </p:nvSpPr>
          <p:spPr>
            <a:xfrm>
              <a:off x="-1698850" y="4050400"/>
              <a:ext cx="28050" cy="32275"/>
            </a:xfrm>
            <a:custGeom>
              <a:rect b="b" l="l" r="r" t="t"/>
              <a:pathLst>
                <a:path extrusionOk="0" h="1291" w="1122">
                  <a:moveTo>
                    <a:pt x="1122" y="0"/>
                  </a:moveTo>
                  <a:lnTo>
                    <a:pt x="1122" y="0"/>
                  </a:lnTo>
                  <a:cubicBezTo>
                    <a:pt x="170" y="64"/>
                    <a:pt x="297" y="825"/>
                    <a:pt x="1" y="1290"/>
                  </a:cubicBezTo>
                  <a:cubicBezTo>
                    <a:pt x="614" y="1036"/>
                    <a:pt x="825" y="508"/>
                    <a:pt x="1122"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6"/>
            <p:cNvSpPr/>
            <p:nvPr/>
          </p:nvSpPr>
          <p:spPr>
            <a:xfrm>
              <a:off x="-1718400" y="4083175"/>
              <a:ext cx="19575" cy="23825"/>
            </a:xfrm>
            <a:custGeom>
              <a:rect b="b" l="l" r="r" t="t"/>
              <a:pathLst>
                <a:path extrusionOk="0" h="953" w="783">
                  <a:moveTo>
                    <a:pt x="613" y="0"/>
                  </a:moveTo>
                  <a:cubicBezTo>
                    <a:pt x="254" y="381"/>
                    <a:pt x="0" y="741"/>
                    <a:pt x="783" y="952"/>
                  </a:cubicBezTo>
                  <a:cubicBezTo>
                    <a:pt x="783" y="635"/>
                    <a:pt x="783" y="318"/>
                    <a:pt x="783"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6"/>
            <p:cNvSpPr/>
            <p:nvPr/>
          </p:nvSpPr>
          <p:spPr>
            <a:xfrm>
              <a:off x="-1196025" y="4057500"/>
              <a:ext cx="44975" cy="32750"/>
            </a:xfrm>
            <a:custGeom>
              <a:rect b="b" l="l" r="r" t="t"/>
              <a:pathLst>
                <a:path extrusionOk="0" h="1310" w="1799">
                  <a:moveTo>
                    <a:pt x="1125" y="0"/>
                  </a:moveTo>
                  <a:cubicBezTo>
                    <a:pt x="1086" y="0"/>
                    <a:pt x="1049" y="15"/>
                    <a:pt x="1016" y="54"/>
                  </a:cubicBezTo>
                  <a:cubicBezTo>
                    <a:pt x="868" y="393"/>
                    <a:pt x="1" y="1070"/>
                    <a:pt x="508" y="1302"/>
                  </a:cubicBezTo>
                  <a:cubicBezTo>
                    <a:pt x="550" y="1307"/>
                    <a:pt x="589" y="1309"/>
                    <a:pt x="627" y="1309"/>
                  </a:cubicBezTo>
                  <a:cubicBezTo>
                    <a:pt x="1094" y="1309"/>
                    <a:pt x="1315" y="964"/>
                    <a:pt x="1608" y="710"/>
                  </a:cubicBezTo>
                  <a:cubicBezTo>
                    <a:pt x="1608" y="499"/>
                    <a:pt x="1798" y="245"/>
                    <a:pt x="1397" y="118"/>
                  </a:cubicBezTo>
                  <a:cubicBezTo>
                    <a:pt x="1309" y="74"/>
                    <a:pt x="1211" y="0"/>
                    <a:pt x="1125"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6"/>
            <p:cNvSpPr/>
            <p:nvPr/>
          </p:nvSpPr>
          <p:spPr>
            <a:xfrm>
              <a:off x="-2024025" y="3873275"/>
              <a:ext cx="18525" cy="32275"/>
            </a:xfrm>
            <a:custGeom>
              <a:rect b="b" l="l" r="r" t="t"/>
              <a:pathLst>
                <a:path extrusionOk="0" h="1291" w="741">
                  <a:moveTo>
                    <a:pt x="741" y="0"/>
                  </a:moveTo>
                  <a:lnTo>
                    <a:pt x="741" y="0"/>
                  </a:lnTo>
                  <a:cubicBezTo>
                    <a:pt x="360" y="338"/>
                    <a:pt x="85" y="783"/>
                    <a:pt x="1" y="1290"/>
                  </a:cubicBezTo>
                  <a:lnTo>
                    <a:pt x="572" y="1290"/>
                  </a:lnTo>
                  <a:cubicBezTo>
                    <a:pt x="466" y="846"/>
                    <a:pt x="741" y="444"/>
                    <a:pt x="741"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6"/>
            <p:cNvSpPr/>
            <p:nvPr/>
          </p:nvSpPr>
          <p:spPr>
            <a:xfrm>
              <a:off x="-1996000" y="3841550"/>
              <a:ext cx="14300" cy="19575"/>
            </a:xfrm>
            <a:custGeom>
              <a:rect b="b" l="l" r="r" t="t"/>
              <a:pathLst>
                <a:path extrusionOk="0" h="783" w="572">
                  <a:moveTo>
                    <a:pt x="170" y="0"/>
                  </a:moveTo>
                  <a:cubicBezTo>
                    <a:pt x="212" y="275"/>
                    <a:pt x="149" y="550"/>
                    <a:pt x="1" y="783"/>
                  </a:cubicBezTo>
                  <a:cubicBezTo>
                    <a:pt x="572" y="613"/>
                    <a:pt x="445" y="317"/>
                    <a:pt x="170"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6"/>
            <p:cNvSpPr/>
            <p:nvPr/>
          </p:nvSpPr>
          <p:spPr>
            <a:xfrm>
              <a:off x="-1996000" y="3813000"/>
              <a:ext cx="14300" cy="12175"/>
            </a:xfrm>
            <a:custGeom>
              <a:rect b="b" l="l" r="r" t="t"/>
              <a:pathLst>
                <a:path extrusionOk="0" h="487" w="572">
                  <a:moveTo>
                    <a:pt x="1" y="0"/>
                  </a:moveTo>
                  <a:lnTo>
                    <a:pt x="1" y="487"/>
                  </a:lnTo>
                  <a:cubicBezTo>
                    <a:pt x="276" y="317"/>
                    <a:pt x="572" y="169"/>
                    <a:pt x="1"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6"/>
            <p:cNvSpPr/>
            <p:nvPr/>
          </p:nvSpPr>
          <p:spPr>
            <a:xfrm>
              <a:off x="-2718775" y="4110675"/>
              <a:ext cx="26450" cy="19575"/>
            </a:xfrm>
            <a:custGeom>
              <a:rect b="b" l="l" r="r" t="t"/>
              <a:pathLst>
                <a:path extrusionOk="0" h="783" w="1058">
                  <a:moveTo>
                    <a:pt x="1058" y="0"/>
                  </a:moveTo>
                  <a:lnTo>
                    <a:pt x="487" y="148"/>
                  </a:lnTo>
                  <a:cubicBezTo>
                    <a:pt x="0" y="254"/>
                    <a:pt x="127" y="550"/>
                    <a:pt x="296" y="783"/>
                  </a:cubicBezTo>
                  <a:cubicBezTo>
                    <a:pt x="508" y="487"/>
                    <a:pt x="952" y="360"/>
                    <a:pt x="1058"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6"/>
            <p:cNvSpPr/>
            <p:nvPr/>
          </p:nvSpPr>
          <p:spPr>
            <a:xfrm>
              <a:off x="-2279400" y="3740550"/>
              <a:ext cx="28050" cy="20800"/>
            </a:xfrm>
            <a:custGeom>
              <a:rect b="b" l="l" r="r" t="t"/>
              <a:pathLst>
                <a:path extrusionOk="0" h="832" w="1122">
                  <a:moveTo>
                    <a:pt x="1121" y="1"/>
                  </a:moveTo>
                  <a:lnTo>
                    <a:pt x="1121" y="1"/>
                  </a:lnTo>
                  <a:cubicBezTo>
                    <a:pt x="572" y="85"/>
                    <a:pt x="318" y="466"/>
                    <a:pt x="1" y="804"/>
                  </a:cubicBezTo>
                  <a:cubicBezTo>
                    <a:pt x="98" y="823"/>
                    <a:pt x="186" y="831"/>
                    <a:pt x="265" y="831"/>
                  </a:cubicBezTo>
                  <a:cubicBezTo>
                    <a:pt x="821" y="831"/>
                    <a:pt x="955" y="408"/>
                    <a:pt x="1121"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6"/>
            <p:cNvSpPr/>
            <p:nvPr/>
          </p:nvSpPr>
          <p:spPr>
            <a:xfrm>
              <a:off x="-1650200" y="3781800"/>
              <a:ext cx="57650" cy="58225"/>
            </a:xfrm>
            <a:custGeom>
              <a:rect b="b" l="l" r="r" t="t"/>
              <a:pathLst>
                <a:path extrusionOk="0" h="2329" w="2306">
                  <a:moveTo>
                    <a:pt x="1587" y="0"/>
                  </a:moveTo>
                  <a:cubicBezTo>
                    <a:pt x="1333" y="254"/>
                    <a:pt x="1227" y="614"/>
                    <a:pt x="846" y="783"/>
                  </a:cubicBezTo>
                  <a:cubicBezTo>
                    <a:pt x="593" y="1037"/>
                    <a:pt x="931" y="1460"/>
                    <a:pt x="466" y="1692"/>
                  </a:cubicBezTo>
                  <a:cubicBezTo>
                    <a:pt x="275" y="1777"/>
                    <a:pt x="0" y="2073"/>
                    <a:pt x="360" y="2263"/>
                  </a:cubicBezTo>
                  <a:cubicBezTo>
                    <a:pt x="440" y="2309"/>
                    <a:pt x="518" y="2328"/>
                    <a:pt x="594" y="2328"/>
                  </a:cubicBezTo>
                  <a:cubicBezTo>
                    <a:pt x="801" y="2328"/>
                    <a:pt x="994" y="2185"/>
                    <a:pt x="1164" y="2031"/>
                  </a:cubicBezTo>
                  <a:cubicBezTo>
                    <a:pt x="1375" y="1650"/>
                    <a:pt x="1269" y="1354"/>
                    <a:pt x="1777" y="1121"/>
                  </a:cubicBezTo>
                  <a:cubicBezTo>
                    <a:pt x="2136" y="677"/>
                    <a:pt x="2306" y="275"/>
                    <a:pt x="1587"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6"/>
            <p:cNvSpPr/>
            <p:nvPr/>
          </p:nvSpPr>
          <p:spPr>
            <a:xfrm>
              <a:off x="-1660175" y="3801025"/>
              <a:ext cx="49650" cy="40725"/>
            </a:xfrm>
            <a:custGeom>
              <a:rect b="b" l="l" r="r" t="t"/>
              <a:pathLst>
                <a:path extrusionOk="0" h="1629" w="1986">
                  <a:moveTo>
                    <a:pt x="1024" y="1"/>
                  </a:moveTo>
                  <a:cubicBezTo>
                    <a:pt x="1" y="1"/>
                    <a:pt x="1139" y="1040"/>
                    <a:pt x="463" y="1219"/>
                  </a:cubicBezTo>
                  <a:cubicBezTo>
                    <a:pt x="173" y="1432"/>
                    <a:pt x="554" y="1627"/>
                    <a:pt x="831" y="1627"/>
                  </a:cubicBezTo>
                  <a:cubicBezTo>
                    <a:pt x="858" y="1627"/>
                    <a:pt x="883" y="1625"/>
                    <a:pt x="907" y="1621"/>
                  </a:cubicBezTo>
                  <a:cubicBezTo>
                    <a:pt x="955" y="1626"/>
                    <a:pt x="1000" y="1629"/>
                    <a:pt x="1042" y="1629"/>
                  </a:cubicBezTo>
                  <a:cubicBezTo>
                    <a:pt x="1709" y="1629"/>
                    <a:pt x="1707" y="1027"/>
                    <a:pt x="1986" y="669"/>
                  </a:cubicBezTo>
                  <a:lnTo>
                    <a:pt x="1986" y="500"/>
                  </a:lnTo>
                  <a:cubicBezTo>
                    <a:pt x="1436" y="543"/>
                    <a:pt x="1711" y="1050"/>
                    <a:pt x="1415" y="1240"/>
                  </a:cubicBezTo>
                  <a:cubicBezTo>
                    <a:pt x="1285" y="1321"/>
                    <a:pt x="1156" y="1452"/>
                    <a:pt x="1007" y="1452"/>
                  </a:cubicBezTo>
                  <a:cubicBezTo>
                    <a:pt x="962" y="1452"/>
                    <a:pt x="914" y="1439"/>
                    <a:pt x="865" y="1410"/>
                  </a:cubicBezTo>
                  <a:cubicBezTo>
                    <a:pt x="421" y="1114"/>
                    <a:pt x="1563" y="775"/>
                    <a:pt x="1245" y="14"/>
                  </a:cubicBezTo>
                  <a:cubicBezTo>
                    <a:pt x="1162" y="5"/>
                    <a:pt x="1089" y="1"/>
                    <a:pt x="1024"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6"/>
            <p:cNvSpPr/>
            <p:nvPr/>
          </p:nvSpPr>
          <p:spPr>
            <a:xfrm>
              <a:off x="-2762675" y="4069950"/>
              <a:ext cx="75125" cy="74000"/>
            </a:xfrm>
            <a:custGeom>
              <a:rect b="b" l="l" r="r" t="t"/>
              <a:pathLst>
                <a:path extrusionOk="0" h="2960" w="3005">
                  <a:moveTo>
                    <a:pt x="2243" y="1"/>
                  </a:moveTo>
                  <a:cubicBezTo>
                    <a:pt x="1355" y="149"/>
                    <a:pt x="1355" y="1016"/>
                    <a:pt x="741" y="1375"/>
                  </a:cubicBezTo>
                  <a:cubicBezTo>
                    <a:pt x="1" y="1841"/>
                    <a:pt x="149" y="2348"/>
                    <a:pt x="572" y="2898"/>
                  </a:cubicBezTo>
                  <a:cubicBezTo>
                    <a:pt x="674" y="2941"/>
                    <a:pt x="765" y="2960"/>
                    <a:pt x="848" y="2960"/>
                  </a:cubicBezTo>
                  <a:cubicBezTo>
                    <a:pt x="1309" y="2960"/>
                    <a:pt x="1509" y="2387"/>
                    <a:pt x="1970" y="2387"/>
                  </a:cubicBezTo>
                  <a:cubicBezTo>
                    <a:pt x="1990" y="2387"/>
                    <a:pt x="2010" y="2388"/>
                    <a:pt x="2031" y="2390"/>
                  </a:cubicBezTo>
                  <a:cubicBezTo>
                    <a:pt x="2095" y="2179"/>
                    <a:pt x="1968" y="1925"/>
                    <a:pt x="2243" y="1777"/>
                  </a:cubicBezTo>
                  <a:cubicBezTo>
                    <a:pt x="2602" y="1460"/>
                    <a:pt x="2962" y="1143"/>
                    <a:pt x="3004" y="656"/>
                  </a:cubicBezTo>
                  <a:lnTo>
                    <a:pt x="3004" y="656"/>
                  </a:lnTo>
                  <a:cubicBezTo>
                    <a:pt x="2793" y="677"/>
                    <a:pt x="2518" y="614"/>
                    <a:pt x="2475" y="868"/>
                  </a:cubicBezTo>
                  <a:cubicBezTo>
                    <a:pt x="2370" y="1375"/>
                    <a:pt x="1799" y="1629"/>
                    <a:pt x="1672" y="2116"/>
                  </a:cubicBezTo>
                  <a:cubicBezTo>
                    <a:pt x="1619" y="2290"/>
                    <a:pt x="1466" y="2407"/>
                    <a:pt x="1296" y="2407"/>
                  </a:cubicBezTo>
                  <a:cubicBezTo>
                    <a:pt x="1259" y="2407"/>
                    <a:pt x="1222" y="2402"/>
                    <a:pt x="1185" y="2390"/>
                  </a:cubicBezTo>
                  <a:cubicBezTo>
                    <a:pt x="614" y="2094"/>
                    <a:pt x="1926" y="381"/>
                    <a:pt x="2243"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6"/>
            <p:cNvSpPr/>
            <p:nvPr/>
          </p:nvSpPr>
          <p:spPr>
            <a:xfrm>
              <a:off x="-1383200" y="3907100"/>
              <a:ext cx="28025" cy="43550"/>
            </a:xfrm>
            <a:custGeom>
              <a:rect b="b" l="l" r="r" t="t"/>
              <a:pathLst>
                <a:path extrusionOk="0" h="1742" w="1121">
                  <a:moveTo>
                    <a:pt x="572" y="1"/>
                  </a:moveTo>
                  <a:lnTo>
                    <a:pt x="572" y="1"/>
                  </a:lnTo>
                  <a:cubicBezTo>
                    <a:pt x="1" y="508"/>
                    <a:pt x="762" y="1312"/>
                    <a:pt x="1" y="1735"/>
                  </a:cubicBezTo>
                  <a:cubicBezTo>
                    <a:pt x="53" y="1739"/>
                    <a:pt x="101" y="1742"/>
                    <a:pt x="145" y="1742"/>
                  </a:cubicBezTo>
                  <a:cubicBezTo>
                    <a:pt x="1120" y="1742"/>
                    <a:pt x="430" y="668"/>
                    <a:pt x="572"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6"/>
            <p:cNvSpPr/>
            <p:nvPr/>
          </p:nvSpPr>
          <p:spPr>
            <a:xfrm>
              <a:off x="-2303725" y="3678675"/>
              <a:ext cx="51850" cy="80275"/>
            </a:xfrm>
            <a:custGeom>
              <a:rect b="b" l="l" r="r" t="t"/>
              <a:pathLst>
                <a:path extrusionOk="0" h="3211" w="2074">
                  <a:moveTo>
                    <a:pt x="1351" y="0"/>
                  </a:moveTo>
                  <a:cubicBezTo>
                    <a:pt x="747" y="0"/>
                    <a:pt x="985" y="1549"/>
                    <a:pt x="233" y="1841"/>
                  </a:cubicBezTo>
                  <a:cubicBezTo>
                    <a:pt x="1" y="2137"/>
                    <a:pt x="297" y="2497"/>
                    <a:pt x="64" y="2793"/>
                  </a:cubicBezTo>
                  <a:cubicBezTo>
                    <a:pt x="144" y="3105"/>
                    <a:pt x="251" y="3210"/>
                    <a:pt x="373" y="3210"/>
                  </a:cubicBezTo>
                  <a:cubicBezTo>
                    <a:pt x="540" y="3210"/>
                    <a:pt x="736" y="3012"/>
                    <a:pt x="931" y="2877"/>
                  </a:cubicBezTo>
                  <a:cubicBezTo>
                    <a:pt x="1777" y="2306"/>
                    <a:pt x="1354" y="1312"/>
                    <a:pt x="1946" y="636"/>
                  </a:cubicBezTo>
                  <a:cubicBezTo>
                    <a:pt x="2073" y="488"/>
                    <a:pt x="1650" y="65"/>
                    <a:pt x="1375" y="1"/>
                  </a:cubicBezTo>
                  <a:cubicBezTo>
                    <a:pt x="1367" y="1"/>
                    <a:pt x="1359" y="0"/>
                    <a:pt x="1351"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6"/>
            <p:cNvSpPr/>
            <p:nvPr/>
          </p:nvSpPr>
          <p:spPr>
            <a:xfrm>
              <a:off x="-1471500" y="3938150"/>
              <a:ext cx="71350" cy="53100"/>
            </a:xfrm>
            <a:custGeom>
              <a:rect b="b" l="l" r="r" t="t"/>
              <a:pathLst>
                <a:path extrusionOk="0" h="2124" w="2854">
                  <a:moveTo>
                    <a:pt x="2313" y="0"/>
                  </a:moveTo>
                  <a:cubicBezTo>
                    <a:pt x="2282" y="0"/>
                    <a:pt x="2252" y="2"/>
                    <a:pt x="2222" y="6"/>
                  </a:cubicBezTo>
                  <a:cubicBezTo>
                    <a:pt x="2010" y="154"/>
                    <a:pt x="1629" y="28"/>
                    <a:pt x="1481" y="345"/>
                  </a:cubicBezTo>
                  <a:cubicBezTo>
                    <a:pt x="1418" y="852"/>
                    <a:pt x="1016" y="1275"/>
                    <a:pt x="487" y="1360"/>
                  </a:cubicBezTo>
                  <a:cubicBezTo>
                    <a:pt x="234" y="1423"/>
                    <a:pt x="1" y="1614"/>
                    <a:pt x="43" y="1889"/>
                  </a:cubicBezTo>
                  <a:cubicBezTo>
                    <a:pt x="128" y="2078"/>
                    <a:pt x="315" y="2123"/>
                    <a:pt x="529" y="2123"/>
                  </a:cubicBezTo>
                  <a:cubicBezTo>
                    <a:pt x="727" y="2123"/>
                    <a:pt x="950" y="2084"/>
                    <a:pt x="1137" y="2084"/>
                  </a:cubicBezTo>
                  <a:cubicBezTo>
                    <a:pt x="1200" y="2084"/>
                    <a:pt x="1259" y="2088"/>
                    <a:pt x="1312" y="2100"/>
                  </a:cubicBezTo>
                  <a:lnTo>
                    <a:pt x="1672" y="1804"/>
                  </a:lnTo>
                  <a:cubicBezTo>
                    <a:pt x="1756" y="1149"/>
                    <a:pt x="2031" y="620"/>
                    <a:pt x="2835" y="429"/>
                  </a:cubicBezTo>
                  <a:cubicBezTo>
                    <a:pt x="2854" y="164"/>
                    <a:pt x="2583" y="0"/>
                    <a:pt x="2313"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6"/>
            <p:cNvSpPr/>
            <p:nvPr/>
          </p:nvSpPr>
          <p:spPr>
            <a:xfrm>
              <a:off x="-1433425" y="3921275"/>
              <a:ext cx="58625" cy="61450"/>
            </a:xfrm>
            <a:custGeom>
              <a:rect b="b" l="l" r="r" t="t"/>
              <a:pathLst>
                <a:path extrusionOk="0" h="2458" w="2345">
                  <a:moveTo>
                    <a:pt x="1700" y="0"/>
                  </a:moveTo>
                  <a:cubicBezTo>
                    <a:pt x="1581" y="0"/>
                    <a:pt x="1477" y="56"/>
                    <a:pt x="1439" y="195"/>
                  </a:cubicBezTo>
                  <a:cubicBezTo>
                    <a:pt x="1714" y="512"/>
                    <a:pt x="1312" y="745"/>
                    <a:pt x="1270" y="999"/>
                  </a:cubicBezTo>
                  <a:cubicBezTo>
                    <a:pt x="297" y="1147"/>
                    <a:pt x="1" y="1675"/>
                    <a:pt x="149" y="2458"/>
                  </a:cubicBezTo>
                  <a:cubicBezTo>
                    <a:pt x="614" y="1189"/>
                    <a:pt x="1460" y="1570"/>
                    <a:pt x="2137" y="576"/>
                  </a:cubicBezTo>
                  <a:cubicBezTo>
                    <a:pt x="2344" y="309"/>
                    <a:pt x="1980" y="0"/>
                    <a:pt x="1700"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6"/>
            <p:cNvSpPr/>
            <p:nvPr/>
          </p:nvSpPr>
          <p:spPr>
            <a:xfrm>
              <a:off x="-1411225" y="3926025"/>
              <a:ext cx="35250" cy="20225"/>
            </a:xfrm>
            <a:custGeom>
              <a:rect b="b" l="l" r="r" t="t"/>
              <a:pathLst>
                <a:path extrusionOk="0" h="809" w="1410">
                  <a:moveTo>
                    <a:pt x="661" y="1"/>
                  </a:moveTo>
                  <a:cubicBezTo>
                    <a:pt x="627" y="1"/>
                    <a:pt x="590" y="2"/>
                    <a:pt x="551" y="5"/>
                  </a:cubicBezTo>
                  <a:lnTo>
                    <a:pt x="382" y="5"/>
                  </a:lnTo>
                  <a:lnTo>
                    <a:pt x="1" y="491"/>
                  </a:lnTo>
                  <a:cubicBezTo>
                    <a:pt x="64" y="639"/>
                    <a:pt x="212" y="766"/>
                    <a:pt x="382" y="809"/>
                  </a:cubicBezTo>
                  <a:cubicBezTo>
                    <a:pt x="847" y="647"/>
                    <a:pt x="1409" y="1"/>
                    <a:pt x="661"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6"/>
            <p:cNvSpPr/>
            <p:nvPr/>
          </p:nvSpPr>
          <p:spPr>
            <a:xfrm>
              <a:off x="-2803900" y="3810875"/>
              <a:ext cx="39900" cy="45625"/>
            </a:xfrm>
            <a:custGeom>
              <a:rect b="b" l="l" r="r" t="t"/>
              <a:pathLst>
                <a:path extrusionOk="0" h="1825" w="1596">
                  <a:moveTo>
                    <a:pt x="741" y="0"/>
                  </a:moveTo>
                  <a:lnTo>
                    <a:pt x="191" y="1037"/>
                  </a:lnTo>
                  <a:cubicBezTo>
                    <a:pt x="64" y="1037"/>
                    <a:pt x="64" y="1143"/>
                    <a:pt x="0" y="1185"/>
                  </a:cubicBezTo>
                  <a:lnTo>
                    <a:pt x="0" y="1671"/>
                  </a:lnTo>
                  <a:cubicBezTo>
                    <a:pt x="157" y="1778"/>
                    <a:pt x="308" y="1824"/>
                    <a:pt x="447" y="1824"/>
                  </a:cubicBezTo>
                  <a:cubicBezTo>
                    <a:pt x="1190" y="1824"/>
                    <a:pt x="1596" y="499"/>
                    <a:pt x="741"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6"/>
            <p:cNvSpPr/>
            <p:nvPr/>
          </p:nvSpPr>
          <p:spPr>
            <a:xfrm>
              <a:off x="-2810250" y="3804525"/>
              <a:ext cx="11125" cy="36500"/>
            </a:xfrm>
            <a:custGeom>
              <a:rect b="b" l="l" r="r" t="t"/>
              <a:pathLst>
                <a:path extrusionOk="0" h="1460" w="445">
                  <a:moveTo>
                    <a:pt x="445" y="1"/>
                  </a:moveTo>
                  <a:cubicBezTo>
                    <a:pt x="1" y="445"/>
                    <a:pt x="297" y="974"/>
                    <a:pt x="254" y="1460"/>
                  </a:cubicBezTo>
                  <a:lnTo>
                    <a:pt x="445" y="1291"/>
                  </a:lnTo>
                  <a:cubicBezTo>
                    <a:pt x="445" y="868"/>
                    <a:pt x="445" y="424"/>
                    <a:pt x="445"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6"/>
            <p:cNvSpPr/>
            <p:nvPr/>
          </p:nvSpPr>
          <p:spPr>
            <a:xfrm>
              <a:off x="-1216100" y="4099100"/>
              <a:ext cx="34200" cy="16875"/>
            </a:xfrm>
            <a:custGeom>
              <a:rect b="b" l="l" r="r" t="t"/>
              <a:pathLst>
                <a:path extrusionOk="0" h="675" w="1368">
                  <a:moveTo>
                    <a:pt x="772" y="0"/>
                  </a:moveTo>
                  <a:cubicBezTo>
                    <a:pt x="660" y="0"/>
                    <a:pt x="532" y="37"/>
                    <a:pt x="402" y="125"/>
                  </a:cubicBezTo>
                  <a:cubicBezTo>
                    <a:pt x="0" y="379"/>
                    <a:pt x="465" y="484"/>
                    <a:pt x="550" y="653"/>
                  </a:cubicBezTo>
                  <a:lnTo>
                    <a:pt x="740" y="675"/>
                  </a:lnTo>
                  <a:cubicBezTo>
                    <a:pt x="1368" y="460"/>
                    <a:pt x="1170" y="0"/>
                    <a:pt x="772"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6"/>
            <p:cNvSpPr/>
            <p:nvPr/>
          </p:nvSpPr>
          <p:spPr>
            <a:xfrm>
              <a:off x="-1434475" y="3938375"/>
              <a:ext cx="18525" cy="7875"/>
            </a:xfrm>
            <a:custGeom>
              <a:rect b="b" l="l" r="r" t="t"/>
              <a:pathLst>
                <a:path extrusionOk="0" h="315" w="741">
                  <a:moveTo>
                    <a:pt x="402" y="1"/>
                  </a:moveTo>
                  <a:cubicBezTo>
                    <a:pt x="212" y="1"/>
                    <a:pt x="40" y="50"/>
                    <a:pt x="0" y="315"/>
                  </a:cubicBezTo>
                  <a:lnTo>
                    <a:pt x="741" y="19"/>
                  </a:lnTo>
                  <a:cubicBezTo>
                    <a:pt x="637" y="19"/>
                    <a:pt x="517" y="1"/>
                    <a:pt x="402"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6"/>
            <p:cNvSpPr/>
            <p:nvPr/>
          </p:nvSpPr>
          <p:spPr>
            <a:xfrm>
              <a:off x="-2306375" y="3724700"/>
              <a:ext cx="12200" cy="23800"/>
            </a:xfrm>
            <a:custGeom>
              <a:rect b="b" l="l" r="r" t="t"/>
              <a:pathLst>
                <a:path extrusionOk="0" h="952" w="488">
                  <a:moveTo>
                    <a:pt x="339" y="0"/>
                  </a:moveTo>
                  <a:cubicBezTo>
                    <a:pt x="1" y="275"/>
                    <a:pt x="212" y="635"/>
                    <a:pt x="170" y="952"/>
                  </a:cubicBezTo>
                  <a:cubicBezTo>
                    <a:pt x="487" y="677"/>
                    <a:pt x="276" y="317"/>
                    <a:pt x="339"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6" name="Google Shape;806;p6"/>
          <p:cNvGrpSpPr/>
          <p:nvPr/>
        </p:nvGrpSpPr>
        <p:grpSpPr>
          <a:xfrm>
            <a:off x="7738988" y="4488250"/>
            <a:ext cx="1637000" cy="521475"/>
            <a:chOff x="-4380075" y="3780200"/>
            <a:chExt cx="1637000" cy="521475"/>
          </a:xfrm>
        </p:grpSpPr>
        <p:sp>
          <p:nvSpPr>
            <p:cNvPr id="807" name="Google Shape;807;p6"/>
            <p:cNvSpPr/>
            <p:nvPr/>
          </p:nvSpPr>
          <p:spPr>
            <a:xfrm>
              <a:off x="-4365800" y="4000700"/>
              <a:ext cx="92575" cy="119000"/>
            </a:xfrm>
            <a:custGeom>
              <a:rect b="b" l="l" r="r" t="t"/>
              <a:pathLst>
                <a:path extrusionOk="0" h="4760" w="3703">
                  <a:moveTo>
                    <a:pt x="1947" y="0"/>
                  </a:moveTo>
                  <a:cubicBezTo>
                    <a:pt x="1850" y="76"/>
                    <a:pt x="1738" y="93"/>
                    <a:pt x="1622" y="93"/>
                  </a:cubicBezTo>
                  <a:cubicBezTo>
                    <a:pt x="1523" y="93"/>
                    <a:pt x="1421" y="81"/>
                    <a:pt x="1324" y="81"/>
                  </a:cubicBezTo>
                  <a:cubicBezTo>
                    <a:pt x="1184" y="81"/>
                    <a:pt x="1053" y="107"/>
                    <a:pt x="953" y="233"/>
                  </a:cubicBezTo>
                  <a:cubicBezTo>
                    <a:pt x="1185" y="867"/>
                    <a:pt x="1016" y="1481"/>
                    <a:pt x="805" y="2094"/>
                  </a:cubicBezTo>
                  <a:cubicBezTo>
                    <a:pt x="403" y="2411"/>
                    <a:pt x="1" y="2728"/>
                    <a:pt x="403" y="3278"/>
                  </a:cubicBezTo>
                  <a:cubicBezTo>
                    <a:pt x="614" y="3532"/>
                    <a:pt x="276" y="3765"/>
                    <a:pt x="255" y="4018"/>
                  </a:cubicBezTo>
                  <a:cubicBezTo>
                    <a:pt x="227" y="4566"/>
                    <a:pt x="637" y="4759"/>
                    <a:pt x="1089" y="4759"/>
                  </a:cubicBezTo>
                  <a:cubicBezTo>
                    <a:pt x="1318" y="4759"/>
                    <a:pt x="1557" y="4710"/>
                    <a:pt x="1756" y="4632"/>
                  </a:cubicBezTo>
                  <a:cubicBezTo>
                    <a:pt x="2095" y="4293"/>
                    <a:pt x="1947" y="3786"/>
                    <a:pt x="2243" y="3447"/>
                  </a:cubicBezTo>
                  <a:cubicBezTo>
                    <a:pt x="2306" y="3342"/>
                    <a:pt x="2391" y="3236"/>
                    <a:pt x="2391" y="3151"/>
                  </a:cubicBezTo>
                  <a:cubicBezTo>
                    <a:pt x="2285" y="2559"/>
                    <a:pt x="2941" y="2052"/>
                    <a:pt x="2475" y="1396"/>
                  </a:cubicBezTo>
                  <a:cubicBezTo>
                    <a:pt x="2391" y="677"/>
                    <a:pt x="3702" y="85"/>
                    <a:pt x="1947"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6"/>
            <p:cNvSpPr/>
            <p:nvPr/>
          </p:nvSpPr>
          <p:spPr>
            <a:xfrm>
              <a:off x="-3783125" y="3934375"/>
              <a:ext cx="107900" cy="114625"/>
            </a:xfrm>
            <a:custGeom>
              <a:rect b="b" l="l" r="r" t="t"/>
              <a:pathLst>
                <a:path extrusionOk="0" h="4585" w="4316">
                  <a:moveTo>
                    <a:pt x="2319" y="0"/>
                  </a:moveTo>
                  <a:cubicBezTo>
                    <a:pt x="1715" y="0"/>
                    <a:pt x="938" y="245"/>
                    <a:pt x="1862" y="602"/>
                  </a:cubicBezTo>
                  <a:cubicBezTo>
                    <a:pt x="2475" y="813"/>
                    <a:pt x="2475" y="1109"/>
                    <a:pt x="2094" y="1511"/>
                  </a:cubicBezTo>
                  <a:cubicBezTo>
                    <a:pt x="1396" y="2780"/>
                    <a:pt x="2158" y="2928"/>
                    <a:pt x="487" y="3668"/>
                  </a:cubicBezTo>
                  <a:cubicBezTo>
                    <a:pt x="1" y="3922"/>
                    <a:pt x="1" y="4176"/>
                    <a:pt x="529" y="4387"/>
                  </a:cubicBezTo>
                  <a:cubicBezTo>
                    <a:pt x="780" y="4516"/>
                    <a:pt x="1005" y="4584"/>
                    <a:pt x="1210" y="4584"/>
                  </a:cubicBezTo>
                  <a:cubicBezTo>
                    <a:pt x="1541" y="4584"/>
                    <a:pt x="1817" y="4407"/>
                    <a:pt x="2052" y="4028"/>
                  </a:cubicBezTo>
                  <a:cubicBezTo>
                    <a:pt x="2771" y="2865"/>
                    <a:pt x="4315" y="1257"/>
                    <a:pt x="2771" y="73"/>
                  </a:cubicBezTo>
                  <a:cubicBezTo>
                    <a:pt x="2672" y="23"/>
                    <a:pt x="2504" y="0"/>
                    <a:pt x="2319"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6"/>
            <p:cNvSpPr/>
            <p:nvPr/>
          </p:nvSpPr>
          <p:spPr>
            <a:xfrm>
              <a:off x="-3509775" y="3839900"/>
              <a:ext cx="120575" cy="104250"/>
            </a:xfrm>
            <a:custGeom>
              <a:rect b="b" l="l" r="r" t="t"/>
              <a:pathLst>
                <a:path extrusionOk="0" h="4170" w="4823">
                  <a:moveTo>
                    <a:pt x="2890" y="1"/>
                  </a:moveTo>
                  <a:cubicBezTo>
                    <a:pt x="1554" y="1"/>
                    <a:pt x="1306" y="1448"/>
                    <a:pt x="635" y="2435"/>
                  </a:cubicBezTo>
                  <a:cubicBezTo>
                    <a:pt x="1" y="3196"/>
                    <a:pt x="953" y="3958"/>
                    <a:pt x="1672" y="4169"/>
                  </a:cubicBezTo>
                  <a:cubicBezTo>
                    <a:pt x="2200" y="3915"/>
                    <a:pt x="3575" y="3640"/>
                    <a:pt x="3406" y="2921"/>
                  </a:cubicBezTo>
                  <a:cubicBezTo>
                    <a:pt x="3348" y="2889"/>
                    <a:pt x="3282" y="2875"/>
                    <a:pt x="3209" y="2875"/>
                  </a:cubicBezTo>
                  <a:cubicBezTo>
                    <a:pt x="2806" y="2875"/>
                    <a:pt x="2207" y="3295"/>
                    <a:pt x="1828" y="3295"/>
                  </a:cubicBezTo>
                  <a:cubicBezTo>
                    <a:pt x="1648" y="3295"/>
                    <a:pt x="1518" y="3200"/>
                    <a:pt x="1481" y="2921"/>
                  </a:cubicBezTo>
                  <a:cubicBezTo>
                    <a:pt x="1650" y="2245"/>
                    <a:pt x="1481" y="1441"/>
                    <a:pt x="2285" y="954"/>
                  </a:cubicBezTo>
                  <a:cubicBezTo>
                    <a:pt x="2446" y="849"/>
                    <a:pt x="2586" y="806"/>
                    <a:pt x="2712" y="806"/>
                  </a:cubicBezTo>
                  <a:cubicBezTo>
                    <a:pt x="3167" y="806"/>
                    <a:pt x="3445" y="1360"/>
                    <a:pt x="3892" y="1525"/>
                  </a:cubicBezTo>
                  <a:cubicBezTo>
                    <a:pt x="4823" y="1250"/>
                    <a:pt x="3850" y="130"/>
                    <a:pt x="3194" y="24"/>
                  </a:cubicBezTo>
                  <a:cubicBezTo>
                    <a:pt x="3087" y="8"/>
                    <a:pt x="2986" y="1"/>
                    <a:pt x="2890"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6"/>
            <p:cNvSpPr/>
            <p:nvPr/>
          </p:nvSpPr>
          <p:spPr>
            <a:xfrm>
              <a:off x="-3648600" y="4077075"/>
              <a:ext cx="133575" cy="103575"/>
            </a:xfrm>
            <a:custGeom>
              <a:rect b="b" l="l" r="r" t="t"/>
              <a:pathLst>
                <a:path extrusionOk="0" h="4143" w="5343">
                  <a:moveTo>
                    <a:pt x="4566" y="1"/>
                  </a:moveTo>
                  <a:cubicBezTo>
                    <a:pt x="4442" y="1"/>
                    <a:pt x="4323" y="80"/>
                    <a:pt x="4306" y="202"/>
                  </a:cubicBezTo>
                  <a:cubicBezTo>
                    <a:pt x="3714" y="1492"/>
                    <a:pt x="2403" y="3248"/>
                    <a:pt x="838" y="3374"/>
                  </a:cubicBezTo>
                  <a:cubicBezTo>
                    <a:pt x="784" y="3368"/>
                    <a:pt x="735" y="3365"/>
                    <a:pt x="691" y="3365"/>
                  </a:cubicBezTo>
                  <a:cubicBezTo>
                    <a:pt x="1" y="3365"/>
                    <a:pt x="482" y="4143"/>
                    <a:pt x="1017" y="4143"/>
                  </a:cubicBezTo>
                  <a:cubicBezTo>
                    <a:pt x="1091" y="4143"/>
                    <a:pt x="1166" y="4128"/>
                    <a:pt x="1239" y="4094"/>
                  </a:cubicBezTo>
                  <a:cubicBezTo>
                    <a:pt x="2995" y="3903"/>
                    <a:pt x="5342" y="1894"/>
                    <a:pt x="4644" y="12"/>
                  </a:cubicBezTo>
                  <a:cubicBezTo>
                    <a:pt x="4619" y="4"/>
                    <a:pt x="4592" y="1"/>
                    <a:pt x="4566"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6"/>
            <p:cNvSpPr/>
            <p:nvPr/>
          </p:nvSpPr>
          <p:spPr>
            <a:xfrm>
              <a:off x="-3325250" y="3973575"/>
              <a:ext cx="66125" cy="86300"/>
            </a:xfrm>
            <a:custGeom>
              <a:rect b="b" l="l" r="r" t="t"/>
              <a:pathLst>
                <a:path extrusionOk="0" h="3452" w="2645">
                  <a:moveTo>
                    <a:pt x="1914" y="1"/>
                  </a:moveTo>
                  <a:cubicBezTo>
                    <a:pt x="1883" y="1"/>
                    <a:pt x="1851" y="3"/>
                    <a:pt x="1820" y="6"/>
                  </a:cubicBezTo>
                  <a:cubicBezTo>
                    <a:pt x="1703" y="58"/>
                    <a:pt x="1578" y="68"/>
                    <a:pt x="1452" y="68"/>
                  </a:cubicBezTo>
                  <a:cubicBezTo>
                    <a:pt x="1361" y="68"/>
                    <a:pt x="1269" y="63"/>
                    <a:pt x="1179" y="63"/>
                  </a:cubicBezTo>
                  <a:cubicBezTo>
                    <a:pt x="1033" y="63"/>
                    <a:pt x="891" y="77"/>
                    <a:pt x="762" y="154"/>
                  </a:cubicBezTo>
                  <a:cubicBezTo>
                    <a:pt x="657" y="324"/>
                    <a:pt x="995" y="535"/>
                    <a:pt x="868" y="662"/>
                  </a:cubicBezTo>
                  <a:cubicBezTo>
                    <a:pt x="191" y="1170"/>
                    <a:pt x="339" y="1889"/>
                    <a:pt x="149" y="2523"/>
                  </a:cubicBezTo>
                  <a:cubicBezTo>
                    <a:pt x="1" y="2967"/>
                    <a:pt x="276" y="3327"/>
                    <a:pt x="805" y="3433"/>
                  </a:cubicBezTo>
                  <a:cubicBezTo>
                    <a:pt x="869" y="3445"/>
                    <a:pt x="927" y="3451"/>
                    <a:pt x="980" y="3451"/>
                  </a:cubicBezTo>
                  <a:cubicBezTo>
                    <a:pt x="1368" y="3451"/>
                    <a:pt x="1492" y="3135"/>
                    <a:pt x="1566" y="2819"/>
                  </a:cubicBezTo>
                  <a:cubicBezTo>
                    <a:pt x="1778" y="1973"/>
                    <a:pt x="2454" y="1297"/>
                    <a:pt x="2645" y="472"/>
                  </a:cubicBezTo>
                  <a:cubicBezTo>
                    <a:pt x="2510" y="184"/>
                    <a:pt x="2219" y="1"/>
                    <a:pt x="1914"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6"/>
            <p:cNvSpPr/>
            <p:nvPr/>
          </p:nvSpPr>
          <p:spPr>
            <a:xfrm>
              <a:off x="-3061350" y="3976625"/>
              <a:ext cx="100975" cy="93550"/>
            </a:xfrm>
            <a:custGeom>
              <a:rect b="b" l="l" r="r" t="t"/>
              <a:pathLst>
                <a:path extrusionOk="0" h="3742" w="4039">
                  <a:moveTo>
                    <a:pt x="2548" y="0"/>
                  </a:moveTo>
                  <a:cubicBezTo>
                    <a:pt x="1914" y="0"/>
                    <a:pt x="1" y="2513"/>
                    <a:pt x="802" y="2930"/>
                  </a:cubicBezTo>
                  <a:cubicBezTo>
                    <a:pt x="1529" y="3484"/>
                    <a:pt x="1916" y="3742"/>
                    <a:pt x="2296" y="3742"/>
                  </a:cubicBezTo>
                  <a:cubicBezTo>
                    <a:pt x="2613" y="3742"/>
                    <a:pt x="2925" y="3562"/>
                    <a:pt x="3425" y="3226"/>
                  </a:cubicBezTo>
                  <a:cubicBezTo>
                    <a:pt x="3425" y="2761"/>
                    <a:pt x="4038" y="2422"/>
                    <a:pt x="3742" y="1915"/>
                  </a:cubicBezTo>
                  <a:cubicBezTo>
                    <a:pt x="3648" y="1886"/>
                    <a:pt x="3552" y="1873"/>
                    <a:pt x="3456" y="1873"/>
                  </a:cubicBezTo>
                  <a:cubicBezTo>
                    <a:pt x="3057" y="1873"/>
                    <a:pt x="2669" y="2110"/>
                    <a:pt x="2515" y="2486"/>
                  </a:cubicBezTo>
                  <a:cubicBezTo>
                    <a:pt x="2428" y="2670"/>
                    <a:pt x="2234" y="2766"/>
                    <a:pt x="2055" y="2766"/>
                  </a:cubicBezTo>
                  <a:cubicBezTo>
                    <a:pt x="1845" y="2766"/>
                    <a:pt x="1656" y="2633"/>
                    <a:pt x="1691" y="2359"/>
                  </a:cubicBezTo>
                  <a:cubicBezTo>
                    <a:pt x="1310" y="1196"/>
                    <a:pt x="2346" y="1534"/>
                    <a:pt x="2706" y="625"/>
                  </a:cubicBezTo>
                  <a:cubicBezTo>
                    <a:pt x="2795" y="179"/>
                    <a:pt x="2717" y="0"/>
                    <a:pt x="2548"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6"/>
            <p:cNvSpPr/>
            <p:nvPr/>
          </p:nvSpPr>
          <p:spPr>
            <a:xfrm>
              <a:off x="-3336600" y="3982425"/>
              <a:ext cx="85950" cy="95000"/>
            </a:xfrm>
            <a:custGeom>
              <a:rect b="b" l="l" r="r" t="t"/>
              <a:pathLst>
                <a:path extrusionOk="0" h="3800" w="3438">
                  <a:moveTo>
                    <a:pt x="1470" y="1"/>
                  </a:moveTo>
                  <a:cubicBezTo>
                    <a:pt x="1415" y="1"/>
                    <a:pt x="1352" y="4"/>
                    <a:pt x="1280" y="12"/>
                  </a:cubicBezTo>
                  <a:cubicBezTo>
                    <a:pt x="117" y="752"/>
                    <a:pt x="582" y="1958"/>
                    <a:pt x="53" y="3015"/>
                  </a:cubicBezTo>
                  <a:cubicBezTo>
                    <a:pt x="1" y="3610"/>
                    <a:pt x="744" y="3799"/>
                    <a:pt x="1313" y="3799"/>
                  </a:cubicBezTo>
                  <a:cubicBezTo>
                    <a:pt x="1433" y="3799"/>
                    <a:pt x="1544" y="3791"/>
                    <a:pt x="1639" y="3777"/>
                  </a:cubicBezTo>
                  <a:cubicBezTo>
                    <a:pt x="2528" y="3036"/>
                    <a:pt x="2528" y="1894"/>
                    <a:pt x="3226" y="1048"/>
                  </a:cubicBezTo>
                  <a:cubicBezTo>
                    <a:pt x="3437" y="773"/>
                    <a:pt x="3268" y="414"/>
                    <a:pt x="3120" y="118"/>
                  </a:cubicBezTo>
                  <a:cubicBezTo>
                    <a:pt x="3069" y="114"/>
                    <a:pt x="3024" y="113"/>
                    <a:pt x="2984" y="113"/>
                  </a:cubicBezTo>
                  <a:cubicBezTo>
                    <a:pt x="2293" y="113"/>
                    <a:pt x="2968" y="606"/>
                    <a:pt x="2549" y="1006"/>
                  </a:cubicBezTo>
                  <a:cubicBezTo>
                    <a:pt x="1830" y="1450"/>
                    <a:pt x="2062" y="2888"/>
                    <a:pt x="1407" y="2952"/>
                  </a:cubicBezTo>
                  <a:cubicBezTo>
                    <a:pt x="1068" y="2931"/>
                    <a:pt x="688" y="2634"/>
                    <a:pt x="793" y="2444"/>
                  </a:cubicBezTo>
                  <a:cubicBezTo>
                    <a:pt x="1195" y="1831"/>
                    <a:pt x="624" y="985"/>
                    <a:pt x="1512" y="520"/>
                  </a:cubicBezTo>
                  <a:cubicBezTo>
                    <a:pt x="1782" y="365"/>
                    <a:pt x="2034" y="1"/>
                    <a:pt x="1470"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6"/>
            <p:cNvSpPr/>
            <p:nvPr/>
          </p:nvSpPr>
          <p:spPr>
            <a:xfrm>
              <a:off x="-3037600" y="3967375"/>
              <a:ext cx="96250" cy="85600"/>
            </a:xfrm>
            <a:custGeom>
              <a:rect b="b" l="l" r="r" t="t"/>
              <a:pathLst>
                <a:path extrusionOk="0" h="3424" w="3850">
                  <a:moveTo>
                    <a:pt x="3194" y="1"/>
                  </a:moveTo>
                  <a:lnTo>
                    <a:pt x="3194" y="1"/>
                  </a:lnTo>
                  <a:cubicBezTo>
                    <a:pt x="2158" y="22"/>
                    <a:pt x="2855" y="1925"/>
                    <a:pt x="1925" y="1989"/>
                  </a:cubicBezTo>
                  <a:cubicBezTo>
                    <a:pt x="1502" y="1777"/>
                    <a:pt x="1988" y="1206"/>
                    <a:pt x="1735" y="889"/>
                  </a:cubicBezTo>
                  <a:lnTo>
                    <a:pt x="1735" y="889"/>
                  </a:lnTo>
                  <a:cubicBezTo>
                    <a:pt x="1312" y="1143"/>
                    <a:pt x="1037" y="1523"/>
                    <a:pt x="508" y="1777"/>
                  </a:cubicBezTo>
                  <a:cubicBezTo>
                    <a:pt x="0" y="2031"/>
                    <a:pt x="592" y="2475"/>
                    <a:pt x="529" y="2750"/>
                  </a:cubicBezTo>
                  <a:cubicBezTo>
                    <a:pt x="466" y="3046"/>
                    <a:pt x="381" y="3342"/>
                    <a:pt x="783" y="3406"/>
                  </a:cubicBezTo>
                  <a:cubicBezTo>
                    <a:pt x="895" y="3418"/>
                    <a:pt x="994" y="3423"/>
                    <a:pt x="1081" y="3423"/>
                  </a:cubicBezTo>
                  <a:cubicBezTo>
                    <a:pt x="2238" y="3423"/>
                    <a:pt x="1320" y="2445"/>
                    <a:pt x="2834" y="2327"/>
                  </a:cubicBezTo>
                  <a:lnTo>
                    <a:pt x="2940" y="2242"/>
                  </a:lnTo>
                  <a:cubicBezTo>
                    <a:pt x="3088" y="1714"/>
                    <a:pt x="3849" y="254"/>
                    <a:pt x="3194"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6"/>
            <p:cNvSpPr/>
            <p:nvPr/>
          </p:nvSpPr>
          <p:spPr>
            <a:xfrm>
              <a:off x="-3977175" y="4201325"/>
              <a:ext cx="86750" cy="100225"/>
            </a:xfrm>
            <a:custGeom>
              <a:rect b="b" l="l" r="r" t="t"/>
              <a:pathLst>
                <a:path extrusionOk="0" h="4009" w="3470">
                  <a:moveTo>
                    <a:pt x="2998" y="1"/>
                  </a:moveTo>
                  <a:cubicBezTo>
                    <a:pt x="2651" y="1"/>
                    <a:pt x="2389" y="695"/>
                    <a:pt x="2264" y="963"/>
                  </a:cubicBezTo>
                  <a:cubicBezTo>
                    <a:pt x="1841" y="1704"/>
                    <a:pt x="1714" y="2634"/>
                    <a:pt x="635" y="2994"/>
                  </a:cubicBezTo>
                  <a:cubicBezTo>
                    <a:pt x="424" y="3269"/>
                    <a:pt x="1" y="3713"/>
                    <a:pt x="318" y="4009"/>
                  </a:cubicBezTo>
                  <a:cubicBezTo>
                    <a:pt x="2369" y="3375"/>
                    <a:pt x="3469" y="1894"/>
                    <a:pt x="3194" y="75"/>
                  </a:cubicBezTo>
                  <a:cubicBezTo>
                    <a:pt x="3126" y="24"/>
                    <a:pt x="3061" y="1"/>
                    <a:pt x="2998"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6"/>
            <p:cNvSpPr/>
            <p:nvPr/>
          </p:nvSpPr>
          <p:spPr>
            <a:xfrm>
              <a:off x="-3308325" y="3985875"/>
              <a:ext cx="71400" cy="92625"/>
            </a:xfrm>
            <a:custGeom>
              <a:rect b="b" l="l" r="r" t="t"/>
              <a:pathLst>
                <a:path extrusionOk="0" h="3705" w="2856">
                  <a:moveTo>
                    <a:pt x="1968" y="1"/>
                  </a:moveTo>
                  <a:cubicBezTo>
                    <a:pt x="1968" y="678"/>
                    <a:pt x="1862" y="1312"/>
                    <a:pt x="1185" y="1756"/>
                  </a:cubicBezTo>
                  <a:cubicBezTo>
                    <a:pt x="1101" y="1820"/>
                    <a:pt x="1058" y="1925"/>
                    <a:pt x="1079" y="2052"/>
                  </a:cubicBezTo>
                  <a:cubicBezTo>
                    <a:pt x="1566" y="2983"/>
                    <a:pt x="1" y="3046"/>
                    <a:pt x="487" y="3660"/>
                  </a:cubicBezTo>
                  <a:cubicBezTo>
                    <a:pt x="595" y="3691"/>
                    <a:pt x="692" y="3704"/>
                    <a:pt x="779" y="3704"/>
                  </a:cubicBezTo>
                  <a:cubicBezTo>
                    <a:pt x="1291" y="3704"/>
                    <a:pt x="1485" y="3233"/>
                    <a:pt x="1756" y="2962"/>
                  </a:cubicBezTo>
                  <a:cubicBezTo>
                    <a:pt x="2814" y="1862"/>
                    <a:pt x="2856" y="889"/>
                    <a:pt x="1968"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6"/>
            <p:cNvSpPr/>
            <p:nvPr/>
          </p:nvSpPr>
          <p:spPr>
            <a:xfrm>
              <a:off x="-2825050" y="3780200"/>
              <a:ext cx="81975" cy="104200"/>
            </a:xfrm>
            <a:custGeom>
              <a:rect b="b" l="l" r="r" t="t"/>
              <a:pathLst>
                <a:path extrusionOk="0" h="4168" w="3279">
                  <a:moveTo>
                    <a:pt x="2503" y="42"/>
                  </a:moveTo>
                  <a:cubicBezTo>
                    <a:pt x="1130" y="42"/>
                    <a:pt x="2220" y="1577"/>
                    <a:pt x="2115" y="2370"/>
                  </a:cubicBezTo>
                  <a:cubicBezTo>
                    <a:pt x="2221" y="3046"/>
                    <a:pt x="1481" y="2983"/>
                    <a:pt x="1142" y="3237"/>
                  </a:cubicBezTo>
                  <a:cubicBezTo>
                    <a:pt x="1135" y="3242"/>
                    <a:pt x="1128" y="3245"/>
                    <a:pt x="1120" y="3245"/>
                  </a:cubicBezTo>
                  <a:cubicBezTo>
                    <a:pt x="1038" y="3245"/>
                    <a:pt x="919" y="2982"/>
                    <a:pt x="719" y="2982"/>
                  </a:cubicBezTo>
                  <a:cubicBezTo>
                    <a:pt x="712" y="2982"/>
                    <a:pt x="705" y="2982"/>
                    <a:pt x="698" y="2983"/>
                  </a:cubicBezTo>
                  <a:cubicBezTo>
                    <a:pt x="0" y="3194"/>
                    <a:pt x="529" y="3554"/>
                    <a:pt x="529" y="3850"/>
                  </a:cubicBezTo>
                  <a:cubicBezTo>
                    <a:pt x="719" y="4167"/>
                    <a:pt x="1164" y="3956"/>
                    <a:pt x="1417" y="4167"/>
                  </a:cubicBezTo>
                  <a:cubicBezTo>
                    <a:pt x="3215" y="3300"/>
                    <a:pt x="3194" y="1799"/>
                    <a:pt x="3279" y="318"/>
                  </a:cubicBezTo>
                  <a:cubicBezTo>
                    <a:pt x="3173" y="1"/>
                    <a:pt x="2834" y="85"/>
                    <a:pt x="2559" y="43"/>
                  </a:cubicBezTo>
                  <a:cubicBezTo>
                    <a:pt x="2540" y="43"/>
                    <a:pt x="2521" y="42"/>
                    <a:pt x="2503" y="42"/>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6"/>
            <p:cNvSpPr/>
            <p:nvPr/>
          </p:nvSpPr>
          <p:spPr>
            <a:xfrm>
              <a:off x="-4075525" y="4015075"/>
              <a:ext cx="79525" cy="109500"/>
            </a:xfrm>
            <a:custGeom>
              <a:rect b="b" l="l" r="r" t="t"/>
              <a:pathLst>
                <a:path extrusionOk="0" h="4380" w="3181">
                  <a:moveTo>
                    <a:pt x="932" y="1"/>
                  </a:moveTo>
                  <a:cubicBezTo>
                    <a:pt x="832" y="1"/>
                    <a:pt x="730" y="52"/>
                    <a:pt x="678" y="144"/>
                  </a:cubicBezTo>
                  <a:cubicBezTo>
                    <a:pt x="847" y="631"/>
                    <a:pt x="1" y="990"/>
                    <a:pt x="762" y="1392"/>
                  </a:cubicBezTo>
                  <a:cubicBezTo>
                    <a:pt x="1101" y="1392"/>
                    <a:pt x="1143" y="990"/>
                    <a:pt x="1566" y="969"/>
                  </a:cubicBezTo>
                  <a:lnTo>
                    <a:pt x="1566" y="969"/>
                  </a:lnTo>
                  <a:cubicBezTo>
                    <a:pt x="974" y="1942"/>
                    <a:pt x="1926" y="3168"/>
                    <a:pt x="657" y="3866"/>
                  </a:cubicBezTo>
                  <a:cubicBezTo>
                    <a:pt x="635" y="3930"/>
                    <a:pt x="635" y="4014"/>
                    <a:pt x="657" y="4099"/>
                  </a:cubicBezTo>
                  <a:cubicBezTo>
                    <a:pt x="929" y="4297"/>
                    <a:pt x="1153" y="4380"/>
                    <a:pt x="1337" y="4380"/>
                  </a:cubicBezTo>
                  <a:cubicBezTo>
                    <a:pt x="1883" y="4380"/>
                    <a:pt x="2084" y="3653"/>
                    <a:pt x="2179" y="3020"/>
                  </a:cubicBezTo>
                  <a:cubicBezTo>
                    <a:pt x="2472" y="1809"/>
                    <a:pt x="3180" y="21"/>
                    <a:pt x="1554" y="21"/>
                  </a:cubicBezTo>
                  <a:cubicBezTo>
                    <a:pt x="1420" y="21"/>
                    <a:pt x="1269" y="34"/>
                    <a:pt x="1101" y="60"/>
                  </a:cubicBezTo>
                  <a:cubicBezTo>
                    <a:pt x="1053" y="20"/>
                    <a:pt x="993" y="1"/>
                    <a:pt x="932"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6"/>
            <p:cNvSpPr/>
            <p:nvPr/>
          </p:nvSpPr>
          <p:spPr>
            <a:xfrm>
              <a:off x="-3656075" y="4066250"/>
              <a:ext cx="123600" cy="94975"/>
            </a:xfrm>
            <a:custGeom>
              <a:rect b="b" l="l" r="r" t="t"/>
              <a:pathLst>
                <a:path extrusionOk="0" h="3799" w="4944">
                  <a:moveTo>
                    <a:pt x="4753" y="1"/>
                  </a:moveTo>
                  <a:lnTo>
                    <a:pt x="4626" y="43"/>
                  </a:lnTo>
                  <a:cubicBezTo>
                    <a:pt x="4245" y="466"/>
                    <a:pt x="4267" y="1100"/>
                    <a:pt x="3696" y="1439"/>
                  </a:cubicBezTo>
                  <a:cubicBezTo>
                    <a:pt x="3548" y="1650"/>
                    <a:pt x="3548" y="1967"/>
                    <a:pt x="3188" y="2031"/>
                  </a:cubicBezTo>
                  <a:cubicBezTo>
                    <a:pt x="2612" y="2142"/>
                    <a:pt x="2509" y="3151"/>
                    <a:pt x="1977" y="3151"/>
                  </a:cubicBezTo>
                  <a:cubicBezTo>
                    <a:pt x="1903" y="3151"/>
                    <a:pt x="1821" y="3132"/>
                    <a:pt x="1729" y="3088"/>
                  </a:cubicBezTo>
                  <a:cubicBezTo>
                    <a:pt x="1327" y="2771"/>
                    <a:pt x="2046" y="2708"/>
                    <a:pt x="2088" y="2433"/>
                  </a:cubicBezTo>
                  <a:cubicBezTo>
                    <a:pt x="2131" y="2073"/>
                    <a:pt x="2702" y="1756"/>
                    <a:pt x="2215" y="1375"/>
                  </a:cubicBezTo>
                  <a:lnTo>
                    <a:pt x="2215" y="1375"/>
                  </a:lnTo>
                  <a:cubicBezTo>
                    <a:pt x="0" y="2673"/>
                    <a:pt x="312" y="3799"/>
                    <a:pt x="1403" y="3799"/>
                  </a:cubicBezTo>
                  <a:cubicBezTo>
                    <a:pt x="2376" y="3799"/>
                    <a:pt x="3967" y="2906"/>
                    <a:pt x="4943" y="445"/>
                  </a:cubicBezTo>
                  <a:cubicBezTo>
                    <a:pt x="4859" y="297"/>
                    <a:pt x="4943" y="106"/>
                    <a:pt x="4753"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6"/>
            <p:cNvSpPr/>
            <p:nvPr/>
          </p:nvSpPr>
          <p:spPr>
            <a:xfrm>
              <a:off x="-3192525" y="3784975"/>
              <a:ext cx="77750" cy="81700"/>
            </a:xfrm>
            <a:custGeom>
              <a:rect b="b" l="l" r="r" t="t"/>
              <a:pathLst>
                <a:path extrusionOk="0" h="3268" w="3110">
                  <a:moveTo>
                    <a:pt x="2475" y="0"/>
                  </a:moveTo>
                  <a:cubicBezTo>
                    <a:pt x="1439" y="465"/>
                    <a:pt x="550" y="1058"/>
                    <a:pt x="191" y="2073"/>
                  </a:cubicBezTo>
                  <a:cubicBezTo>
                    <a:pt x="466" y="2390"/>
                    <a:pt x="149" y="2580"/>
                    <a:pt x="0" y="2813"/>
                  </a:cubicBezTo>
                  <a:cubicBezTo>
                    <a:pt x="88" y="3155"/>
                    <a:pt x="209" y="3268"/>
                    <a:pt x="345" y="3268"/>
                  </a:cubicBezTo>
                  <a:cubicBezTo>
                    <a:pt x="538" y="3268"/>
                    <a:pt x="763" y="3043"/>
                    <a:pt x="973" y="2919"/>
                  </a:cubicBezTo>
                  <a:cubicBezTo>
                    <a:pt x="1418" y="2136"/>
                    <a:pt x="1692" y="1269"/>
                    <a:pt x="2708" y="825"/>
                  </a:cubicBezTo>
                  <a:cubicBezTo>
                    <a:pt x="3109" y="635"/>
                    <a:pt x="2898" y="0"/>
                    <a:pt x="2475"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6"/>
            <p:cNvSpPr/>
            <p:nvPr/>
          </p:nvSpPr>
          <p:spPr>
            <a:xfrm>
              <a:off x="-4032675" y="4028700"/>
              <a:ext cx="35975" cy="92575"/>
            </a:xfrm>
            <a:custGeom>
              <a:rect b="b" l="l" r="r" t="t"/>
              <a:pathLst>
                <a:path extrusionOk="0" h="3703" w="1439">
                  <a:moveTo>
                    <a:pt x="846" y="1"/>
                  </a:moveTo>
                  <a:lnTo>
                    <a:pt x="613" y="86"/>
                  </a:lnTo>
                  <a:cubicBezTo>
                    <a:pt x="909" y="910"/>
                    <a:pt x="169" y="1629"/>
                    <a:pt x="296" y="2412"/>
                  </a:cubicBezTo>
                  <a:cubicBezTo>
                    <a:pt x="212" y="2877"/>
                    <a:pt x="0" y="3385"/>
                    <a:pt x="635" y="3702"/>
                  </a:cubicBezTo>
                  <a:cubicBezTo>
                    <a:pt x="656" y="3110"/>
                    <a:pt x="1396" y="2729"/>
                    <a:pt x="1248" y="2095"/>
                  </a:cubicBezTo>
                  <a:cubicBezTo>
                    <a:pt x="1417" y="1841"/>
                    <a:pt x="1206" y="1524"/>
                    <a:pt x="1417" y="1270"/>
                  </a:cubicBezTo>
                  <a:cubicBezTo>
                    <a:pt x="1438" y="783"/>
                    <a:pt x="1227" y="318"/>
                    <a:pt x="846"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6"/>
            <p:cNvSpPr/>
            <p:nvPr/>
          </p:nvSpPr>
          <p:spPr>
            <a:xfrm>
              <a:off x="-3468000" y="3868500"/>
              <a:ext cx="80850" cy="79200"/>
            </a:xfrm>
            <a:custGeom>
              <a:rect b="b" l="l" r="r" t="t"/>
              <a:pathLst>
                <a:path extrusionOk="0" h="3168" w="3234">
                  <a:moveTo>
                    <a:pt x="2623" y="1"/>
                  </a:moveTo>
                  <a:cubicBezTo>
                    <a:pt x="1079" y="1164"/>
                    <a:pt x="2221" y="2031"/>
                    <a:pt x="1037" y="2369"/>
                  </a:cubicBezTo>
                  <a:cubicBezTo>
                    <a:pt x="656" y="2539"/>
                    <a:pt x="233" y="2666"/>
                    <a:pt x="1" y="3025"/>
                  </a:cubicBezTo>
                  <a:cubicBezTo>
                    <a:pt x="192" y="3123"/>
                    <a:pt x="387" y="3168"/>
                    <a:pt x="581" y="3168"/>
                  </a:cubicBezTo>
                  <a:cubicBezTo>
                    <a:pt x="1935" y="3168"/>
                    <a:pt x="3234" y="1018"/>
                    <a:pt x="2623"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6"/>
            <p:cNvSpPr/>
            <p:nvPr/>
          </p:nvSpPr>
          <p:spPr>
            <a:xfrm>
              <a:off x="-2837750" y="3784450"/>
              <a:ext cx="50250" cy="92000"/>
            </a:xfrm>
            <a:custGeom>
              <a:rect b="b" l="l" r="r" t="t"/>
              <a:pathLst>
                <a:path extrusionOk="0" h="3680" w="2010">
                  <a:moveTo>
                    <a:pt x="1947" y="0"/>
                  </a:moveTo>
                  <a:cubicBezTo>
                    <a:pt x="995" y="360"/>
                    <a:pt x="1" y="2115"/>
                    <a:pt x="466" y="2876"/>
                  </a:cubicBezTo>
                  <a:cubicBezTo>
                    <a:pt x="508" y="3320"/>
                    <a:pt x="572" y="3468"/>
                    <a:pt x="1037" y="3680"/>
                  </a:cubicBezTo>
                  <a:cubicBezTo>
                    <a:pt x="1312" y="3299"/>
                    <a:pt x="678" y="3130"/>
                    <a:pt x="1375" y="2728"/>
                  </a:cubicBezTo>
                  <a:cubicBezTo>
                    <a:pt x="1820" y="2200"/>
                    <a:pt x="1143" y="1438"/>
                    <a:pt x="1545" y="804"/>
                  </a:cubicBezTo>
                  <a:cubicBezTo>
                    <a:pt x="1629" y="529"/>
                    <a:pt x="2010" y="338"/>
                    <a:pt x="1947"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6"/>
            <p:cNvSpPr/>
            <p:nvPr/>
          </p:nvSpPr>
          <p:spPr>
            <a:xfrm>
              <a:off x="-3664150" y="4085275"/>
              <a:ext cx="78800" cy="85150"/>
            </a:xfrm>
            <a:custGeom>
              <a:rect b="b" l="l" r="r" t="t"/>
              <a:pathLst>
                <a:path extrusionOk="0" h="3406" w="3152">
                  <a:moveTo>
                    <a:pt x="2623" y="1"/>
                  </a:moveTo>
                  <a:cubicBezTo>
                    <a:pt x="1861" y="403"/>
                    <a:pt x="1544" y="1185"/>
                    <a:pt x="825" y="1629"/>
                  </a:cubicBezTo>
                  <a:cubicBezTo>
                    <a:pt x="85" y="2264"/>
                    <a:pt x="317" y="2814"/>
                    <a:pt x="973" y="3406"/>
                  </a:cubicBezTo>
                  <a:cubicBezTo>
                    <a:pt x="1036" y="3229"/>
                    <a:pt x="1140" y="3174"/>
                    <a:pt x="1264" y="3174"/>
                  </a:cubicBezTo>
                  <a:cubicBezTo>
                    <a:pt x="1470" y="3174"/>
                    <a:pt x="1729" y="3325"/>
                    <a:pt x="1942" y="3325"/>
                  </a:cubicBezTo>
                  <a:cubicBezTo>
                    <a:pt x="2076" y="3325"/>
                    <a:pt x="2191" y="3265"/>
                    <a:pt x="2263" y="3068"/>
                  </a:cubicBezTo>
                  <a:cubicBezTo>
                    <a:pt x="0" y="2898"/>
                    <a:pt x="1650" y="1185"/>
                    <a:pt x="2644" y="657"/>
                  </a:cubicBezTo>
                  <a:lnTo>
                    <a:pt x="2750" y="572"/>
                  </a:lnTo>
                  <a:cubicBezTo>
                    <a:pt x="2834" y="360"/>
                    <a:pt x="3151" y="128"/>
                    <a:pt x="2623"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6"/>
            <p:cNvSpPr/>
            <p:nvPr/>
          </p:nvSpPr>
          <p:spPr>
            <a:xfrm>
              <a:off x="-4320725" y="4022125"/>
              <a:ext cx="49075" cy="80125"/>
            </a:xfrm>
            <a:custGeom>
              <a:rect b="b" l="l" r="r" t="t"/>
              <a:pathLst>
                <a:path extrusionOk="0" h="3205" w="1963">
                  <a:moveTo>
                    <a:pt x="1249" y="1"/>
                  </a:moveTo>
                  <a:cubicBezTo>
                    <a:pt x="1077" y="1"/>
                    <a:pt x="950" y="90"/>
                    <a:pt x="990" y="327"/>
                  </a:cubicBezTo>
                  <a:cubicBezTo>
                    <a:pt x="1095" y="1152"/>
                    <a:pt x="461" y="1766"/>
                    <a:pt x="419" y="2506"/>
                  </a:cubicBezTo>
                  <a:cubicBezTo>
                    <a:pt x="1" y="2952"/>
                    <a:pt x="271" y="3205"/>
                    <a:pt x="637" y="3205"/>
                  </a:cubicBezTo>
                  <a:cubicBezTo>
                    <a:pt x="827" y="3205"/>
                    <a:pt x="1042" y="3137"/>
                    <a:pt x="1201" y="2992"/>
                  </a:cubicBezTo>
                  <a:cubicBezTo>
                    <a:pt x="1074" y="2315"/>
                    <a:pt x="1962" y="1892"/>
                    <a:pt x="1814" y="1216"/>
                  </a:cubicBezTo>
                  <a:cubicBezTo>
                    <a:pt x="1920" y="920"/>
                    <a:pt x="1920" y="581"/>
                    <a:pt x="1836" y="264"/>
                  </a:cubicBezTo>
                  <a:cubicBezTo>
                    <a:pt x="1700" y="117"/>
                    <a:pt x="1445" y="1"/>
                    <a:pt x="1249"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6"/>
            <p:cNvSpPr/>
            <p:nvPr/>
          </p:nvSpPr>
          <p:spPr>
            <a:xfrm>
              <a:off x="-3802900" y="3939125"/>
              <a:ext cx="50475" cy="79625"/>
            </a:xfrm>
            <a:custGeom>
              <a:rect b="b" l="l" r="r" t="t"/>
              <a:pathLst>
                <a:path extrusionOk="0" h="3185" w="2019">
                  <a:moveTo>
                    <a:pt x="1673" y="0"/>
                  </a:moveTo>
                  <a:cubicBezTo>
                    <a:pt x="1055" y="0"/>
                    <a:pt x="0" y="2467"/>
                    <a:pt x="51" y="2928"/>
                  </a:cubicBezTo>
                  <a:cubicBezTo>
                    <a:pt x="142" y="3110"/>
                    <a:pt x="295" y="3184"/>
                    <a:pt x="464" y="3184"/>
                  </a:cubicBezTo>
                  <a:cubicBezTo>
                    <a:pt x="845" y="3184"/>
                    <a:pt x="1306" y="2808"/>
                    <a:pt x="1320" y="2442"/>
                  </a:cubicBezTo>
                  <a:cubicBezTo>
                    <a:pt x="1045" y="1279"/>
                    <a:pt x="1532" y="1363"/>
                    <a:pt x="2018" y="475"/>
                  </a:cubicBezTo>
                  <a:cubicBezTo>
                    <a:pt x="1941" y="139"/>
                    <a:pt x="1819" y="0"/>
                    <a:pt x="1673"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6"/>
            <p:cNvSpPr/>
            <p:nvPr/>
          </p:nvSpPr>
          <p:spPr>
            <a:xfrm>
              <a:off x="-3005000" y="3965800"/>
              <a:ext cx="47250" cy="59700"/>
            </a:xfrm>
            <a:custGeom>
              <a:rect b="b" l="l" r="r" t="t"/>
              <a:pathLst>
                <a:path extrusionOk="0" h="2388" w="1890">
                  <a:moveTo>
                    <a:pt x="1361" y="0"/>
                  </a:moveTo>
                  <a:cubicBezTo>
                    <a:pt x="1150" y="275"/>
                    <a:pt x="790" y="169"/>
                    <a:pt x="473" y="233"/>
                  </a:cubicBezTo>
                  <a:cubicBezTo>
                    <a:pt x="156" y="444"/>
                    <a:pt x="790" y="719"/>
                    <a:pt x="431" y="952"/>
                  </a:cubicBezTo>
                  <a:cubicBezTo>
                    <a:pt x="152" y="1524"/>
                    <a:pt x="1" y="2388"/>
                    <a:pt x="504" y="2388"/>
                  </a:cubicBezTo>
                  <a:cubicBezTo>
                    <a:pt x="652" y="2388"/>
                    <a:pt x="855" y="2314"/>
                    <a:pt x="1128" y="2136"/>
                  </a:cubicBezTo>
                  <a:cubicBezTo>
                    <a:pt x="1403" y="1988"/>
                    <a:pt x="1361" y="1713"/>
                    <a:pt x="1361" y="1481"/>
                  </a:cubicBezTo>
                  <a:cubicBezTo>
                    <a:pt x="1361" y="952"/>
                    <a:pt x="1551" y="465"/>
                    <a:pt x="1890" y="64"/>
                  </a:cubicBezTo>
                  <a:lnTo>
                    <a:pt x="1361" y="0"/>
                  </a:ln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6"/>
            <p:cNvSpPr/>
            <p:nvPr/>
          </p:nvSpPr>
          <p:spPr>
            <a:xfrm>
              <a:off x="-4008900" y="4184075"/>
              <a:ext cx="73525" cy="117600"/>
            </a:xfrm>
            <a:custGeom>
              <a:rect b="b" l="l" r="r" t="t"/>
              <a:pathLst>
                <a:path extrusionOk="0" h="4704" w="2941">
                  <a:moveTo>
                    <a:pt x="2423" y="1"/>
                  </a:moveTo>
                  <a:cubicBezTo>
                    <a:pt x="2379" y="1"/>
                    <a:pt x="2336" y="17"/>
                    <a:pt x="2306" y="46"/>
                  </a:cubicBezTo>
                  <a:cubicBezTo>
                    <a:pt x="952" y="892"/>
                    <a:pt x="1968" y="1780"/>
                    <a:pt x="678" y="2478"/>
                  </a:cubicBezTo>
                  <a:cubicBezTo>
                    <a:pt x="635" y="2880"/>
                    <a:pt x="1" y="3113"/>
                    <a:pt x="255" y="3599"/>
                  </a:cubicBezTo>
                  <a:cubicBezTo>
                    <a:pt x="476" y="4142"/>
                    <a:pt x="639" y="4704"/>
                    <a:pt x="1454" y="4704"/>
                  </a:cubicBezTo>
                  <a:cubicBezTo>
                    <a:pt x="1496" y="4704"/>
                    <a:pt x="1541" y="4702"/>
                    <a:pt x="1587" y="4699"/>
                  </a:cubicBezTo>
                  <a:lnTo>
                    <a:pt x="1587" y="4424"/>
                  </a:lnTo>
                  <a:cubicBezTo>
                    <a:pt x="64" y="3536"/>
                    <a:pt x="2941" y="1632"/>
                    <a:pt x="2560" y="67"/>
                  </a:cubicBezTo>
                  <a:cubicBezTo>
                    <a:pt x="2526" y="22"/>
                    <a:pt x="2474" y="1"/>
                    <a:pt x="2423"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6"/>
            <p:cNvSpPr/>
            <p:nvPr/>
          </p:nvSpPr>
          <p:spPr>
            <a:xfrm>
              <a:off x="-4380075" y="4023725"/>
              <a:ext cx="58200" cy="77450"/>
            </a:xfrm>
            <a:custGeom>
              <a:rect b="b" l="l" r="r" t="t"/>
              <a:pathLst>
                <a:path extrusionOk="0" h="3098" w="2328">
                  <a:moveTo>
                    <a:pt x="1071" y="0"/>
                  </a:moveTo>
                  <a:cubicBezTo>
                    <a:pt x="1016" y="0"/>
                    <a:pt x="956" y="16"/>
                    <a:pt x="889" y="52"/>
                  </a:cubicBezTo>
                  <a:cubicBezTo>
                    <a:pt x="656" y="1046"/>
                    <a:pt x="64" y="2103"/>
                    <a:pt x="826" y="3097"/>
                  </a:cubicBezTo>
                  <a:cubicBezTo>
                    <a:pt x="2327" y="2378"/>
                    <a:pt x="1" y="2040"/>
                    <a:pt x="1566" y="1321"/>
                  </a:cubicBezTo>
                  <a:cubicBezTo>
                    <a:pt x="1585" y="1002"/>
                    <a:pt x="1504" y="0"/>
                    <a:pt x="1071"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6"/>
            <p:cNvSpPr/>
            <p:nvPr/>
          </p:nvSpPr>
          <p:spPr>
            <a:xfrm>
              <a:off x="-3150750" y="3819575"/>
              <a:ext cx="66650" cy="57425"/>
            </a:xfrm>
            <a:custGeom>
              <a:rect b="b" l="l" r="r" t="t"/>
              <a:pathLst>
                <a:path extrusionOk="0" h="2297" w="2666">
                  <a:moveTo>
                    <a:pt x="2411" y="0"/>
                  </a:moveTo>
                  <a:cubicBezTo>
                    <a:pt x="2247" y="0"/>
                    <a:pt x="2130" y="129"/>
                    <a:pt x="1988" y="224"/>
                  </a:cubicBezTo>
                  <a:cubicBezTo>
                    <a:pt x="1100" y="668"/>
                    <a:pt x="0" y="1281"/>
                    <a:pt x="1058" y="2296"/>
                  </a:cubicBezTo>
                  <a:cubicBezTo>
                    <a:pt x="1692" y="1831"/>
                    <a:pt x="2284" y="1366"/>
                    <a:pt x="2581" y="668"/>
                  </a:cubicBezTo>
                  <a:cubicBezTo>
                    <a:pt x="2644" y="477"/>
                    <a:pt x="2665" y="266"/>
                    <a:pt x="2602" y="54"/>
                  </a:cubicBezTo>
                  <a:cubicBezTo>
                    <a:pt x="2531" y="16"/>
                    <a:pt x="2468" y="0"/>
                    <a:pt x="2411"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6"/>
            <p:cNvSpPr/>
            <p:nvPr/>
          </p:nvSpPr>
          <p:spPr>
            <a:xfrm>
              <a:off x="-2983675" y="3995975"/>
              <a:ext cx="51325" cy="61325"/>
            </a:xfrm>
            <a:custGeom>
              <a:rect b="b" l="l" r="r" t="t"/>
              <a:pathLst>
                <a:path extrusionOk="0" h="2453" w="2053">
                  <a:moveTo>
                    <a:pt x="1471" y="1"/>
                  </a:moveTo>
                  <a:cubicBezTo>
                    <a:pt x="950" y="1"/>
                    <a:pt x="923" y="745"/>
                    <a:pt x="677" y="1183"/>
                  </a:cubicBezTo>
                  <a:cubicBezTo>
                    <a:pt x="466" y="1585"/>
                    <a:pt x="1" y="1923"/>
                    <a:pt x="318" y="2452"/>
                  </a:cubicBezTo>
                  <a:cubicBezTo>
                    <a:pt x="1291" y="2050"/>
                    <a:pt x="2052" y="1120"/>
                    <a:pt x="1862" y="104"/>
                  </a:cubicBezTo>
                  <a:cubicBezTo>
                    <a:pt x="1706" y="32"/>
                    <a:pt x="1578" y="1"/>
                    <a:pt x="1471"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6"/>
            <p:cNvSpPr/>
            <p:nvPr/>
          </p:nvSpPr>
          <p:spPr>
            <a:xfrm>
              <a:off x="-3342675" y="3981125"/>
              <a:ext cx="38075" cy="76700"/>
            </a:xfrm>
            <a:custGeom>
              <a:rect b="b" l="l" r="r" t="t"/>
              <a:pathLst>
                <a:path extrusionOk="0" h="3068" w="1523">
                  <a:moveTo>
                    <a:pt x="1502" y="1"/>
                  </a:moveTo>
                  <a:lnTo>
                    <a:pt x="1502" y="1"/>
                  </a:lnTo>
                  <a:cubicBezTo>
                    <a:pt x="529" y="64"/>
                    <a:pt x="0" y="2031"/>
                    <a:pt x="169" y="2898"/>
                  </a:cubicBezTo>
                  <a:cubicBezTo>
                    <a:pt x="127" y="3025"/>
                    <a:pt x="190" y="3067"/>
                    <a:pt x="338" y="3067"/>
                  </a:cubicBezTo>
                  <a:cubicBezTo>
                    <a:pt x="1100" y="2285"/>
                    <a:pt x="677" y="910"/>
                    <a:pt x="1523" y="64"/>
                  </a:cubicBezTo>
                  <a:cubicBezTo>
                    <a:pt x="1481" y="43"/>
                    <a:pt x="1481" y="22"/>
                    <a:pt x="1502"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6"/>
            <p:cNvSpPr/>
            <p:nvPr/>
          </p:nvSpPr>
          <p:spPr>
            <a:xfrm>
              <a:off x="-3610225" y="4065725"/>
              <a:ext cx="50250" cy="71925"/>
            </a:xfrm>
            <a:custGeom>
              <a:rect b="b" l="l" r="r" t="t"/>
              <a:pathLst>
                <a:path extrusionOk="0" h="2877" w="2010">
                  <a:moveTo>
                    <a:pt x="1608" y="0"/>
                  </a:moveTo>
                  <a:cubicBezTo>
                    <a:pt x="1100" y="0"/>
                    <a:pt x="931" y="360"/>
                    <a:pt x="656" y="614"/>
                  </a:cubicBezTo>
                  <a:cubicBezTo>
                    <a:pt x="910" y="931"/>
                    <a:pt x="720" y="1185"/>
                    <a:pt x="487" y="1439"/>
                  </a:cubicBezTo>
                  <a:cubicBezTo>
                    <a:pt x="487" y="1777"/>
                    <a:pt x="0" y="2010"/>
                    <a:pt x="106" y="2390"/>
                  </a:cubicBezTo>
                  <a:cubicBezTo>
                    <a:pt x="402" y="2496"/>
                    <a:pt x="656" y="2644"/>
                    <a:pt x="868" y="2877"/>
                  </a:cubicBezTo>
                  <a:cubicBezTo>
                    <a:pt x="1164" y="2750"/>
                    <a:pt x="910" y="2263"/>
                    <a:pt x="1396" y="2242"/>
                  </a:cubicBezTo>
                  <a:cubicBezTo>
                    <a:pt x="2010" y="2200"/>
                    <a:pt x="1967" y="1798"/>
                    <a:pt x="1967" y="1417"/>
                  </a:cubicBezTo>
                  <a:cubicBezTo>
                    <a:pt x="1896" y="1376"/>
                    <a:pt x="1836" y="1359"/>
                    <a:pt x="1783" y="1359"/>
                  </a:cubicBezTo>
                  <a:cubicBezTo>
                    <a:pt x="1565" y="1359"/>
                    <a:pt x="1461" y="1641"/>
                    <a:pt x="1206" y="1692"/>
                  </a:cubicBezTo>
                  <a:cubicBezTo>
                    <a:pt x="1375" y="1142"/>
                    <a:pt x="1925" y="487"/>
                    <a:pt x="1608"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6"/>
            <p:cNvSpPr/>
            <p:nvPr/>
          </p:nvSpPr>
          <p:spPr>
            <a:xfrm>
              <a:off x="-4320850" y="4008100"/>
              <a:ext cx="48425" cy="76925"/>
            </a:xfrm>
            <a:custGeom>
              <a:rect b="b" l="l" r="r" t="t"/>
              <a:pathLst>
                <a:path extrusionOk="0" h="3077" w="1937">
                  <a:moveTo>
                    <a:pt x="1058" y="0"/>
                  </a:moveTo>
                  <a:cubicBezTo>
                    <a:pt x="720" y="423"/>
                    <a:pt x="1" y="804"/>
                    <a:pt x="783" y="1417"/>
                  </a:cubicBezTo>
                  <a:cubicBezTo>
                    <a:pt x="149" y="1861"/>
                    <a:pt x="635" y="2559"/>
                    <a:pt x="318" y="3067"/>
                  </a:cubicBezTo>
                  <a:cubicBezTo>
                    <a:pt x="356" y="3074"/>
                    <a:pt x="390" y="3077"/>
                    <a:pt x="420" y="3077"/>
                  </a:cubicBezTo>
                  <a:cubicBezTo>
                    <a:pt x="951" y="3077"/>
                    <a:pt x="415" y="2082"/>
                    <a:pt x="995" y="1882"/>
                  </a:cubicBezTo>
                  <a:cubicBezTo>
                    <a:pt x="1936" y="1555"/>
                    <a:pt x="540" y="653"/>
                    <a:pt x="1504" y="653"/>
                  </a:cubicBezTo>
                  <a:cubicBezTo>
                    <a:pt x="1536" y="653"/>
                    <a:pt x="1571" y="654"/>
                    <a:pt x="1608" y="656"/>
                  </a:cubicBezTo>
                  <a:cubicBezTo>
                    <a:pt x="1418" y="465"/>
                    <a:pt x="1439" y="106"/>
                    <a:pt x="1058"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6"/>
            <p:cNvSpPr/>
            <p:nvPr/>
          </p:nvSpPr>
          <p:spPr>
            <a:xfrm>
              <a:off x="-3157100" y="3824600"/>
              <a:ext cx="60825" cy="59675"/>
            </a:xfrm>
            <a:custGeom>
              <a:rect b="b" l="l" r="r" t="t"/>
              <a:pathLst>
                <a:path extrusionOk="0" h="2387" w="2433">
                  <a:moveTo>
                    <a:pt x="1943" y="0"/>
                  </a:moveTo>
                  <a:cubicBezTo>
                    <a:pt x="1068" y="0"/>
                    <a:pt x="54" y="1187"/>
                    <a:pt x="1" y="1841"/>
                  </a:cubicBezTo>
                  <a:cubicBezTo>
                    <a:pt x="167" y="2091"/>
                    <a:pt x="543" y="2387"/>
                    <a:pt x="872" y="2387"/>
                  </a:cubicBezTo>
                  <a:cubicBezTo>
                    <a:pt x="1044" y="2387"/>
                    <a:pt x="1203" y="2306"/>
                    <a:pt x="1312" y="2095"/>
                  </a:cubicBezTo>
                  <a:cubicBezTo>
                    <a:pt x="635" y="805"/>
                    <a:pt x="1523" y="868"/>
                    <a:pt x="2433" y="149"/>
                  </a:cubicBezTo>
                  <a:cubicBezTo>
                    <a:pt x="2280" y="46"/>
                    <a:pt x="2114" y="0"/>
                    <a:pt x="1943"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6"/>
            <p:cNvSpPr/>
            <p:nvPr/>
          </p:nvSpPr>
          <p:spPr>
            <a:xfrm>
              <a:off x="-3810725" y="4004925"/>
              <a:ext cx="59875" cy="39200"/>
            </a:xfrm>
            <a:custGeom>
              <a:rect b="b" l="l" r="r" t="t"/>
              <a:pathLst>
                <a:path extrusionOk="0" h="1568" w="2395">
                  <a:moveTo>
                    <a:pt x="1443" y="0"/>
                  </a:moveTo>
                  <a:cubicBezTo>
                    <a:pt x="1231" y="275"/>
                    <a:pt x="851" y="360"/>
                    <a:pt x="534" y="487"/>
                  </a:cubicBezTo>
                  <a:cubicBezTo>
                    <a:pt x="0" y="917"/>
                    <a:pt x="1218" y="1567"/>
                    <a:pt x="1600" y="1567"/>
                  </a:cubicBezTo>
                  <a:cubicBezTo>
                    <a:pt x="1612" y="1567"/>
                    <a:pt x="1623" y="1567"/>
                    <a:pt x="1633" y="1565"/>
                  </a:cubicBezTo>
                  <a:cubicBezTo>
                    <a:pt x="851" y="867"/>
                    <a:pt x="2183" y="1079"/>
                    <a:pt x="2395" y="487"/>
                  </a:cubicBezTo>
                  <a:cubicBezTo>
                    <a:pt x="2099" y="296"/>
                    <a:pt x="1781" y="127"/>
                    <a:pt x="1443"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6"/>
            <p:cNvSpPr/>
            <p:nvPr/>
          </p:nvSpPr>
          <p:spPr>
            <a:xfrm>
              <a:off x="-4078925" y="4088975"/>
              <a:ext cx="62125" cy="43925"/>
            </a:xfrm>
            <a:custGeom>
              <a:rect b="b" l="l" r="r" t="t"/>
              <a:pathLst>
                <a:path extrusionOk="0" h="1757" w="2485">
                  <a:moveTo>
                    <a:pt x="2146" y="1"/>
                  </a:moveTo>
                  <a:cubicBezTo>
                    <a:pt x="1828" y="479"/>
                    <a:pt x="1977" y="1268"/>
                    <a:pt x="1519" y="1268"/>
                  </a:cubicBezTo>
                  <a:cubicBezTo>
                    <a:pt x="1369" y="1268"/>
                    <a:pt x="1154" y="1183"/>
                    <a:pt x="835" y="974"/>
                  </a:cubicBezTo>
                  <a:cubicBezTo>
                    <a:pt x="766" y="945"/>
                    <a:pt x="699" y="932"/>
                    <a:pt x="635" y="932"/>
                  </a:cubicBezTo>
                  <a:cubicBezTo>
                    <a:pt x="235" y="932"/>
                    <a:pt x="0" y="1444"/>
                    <a:pt x="475" y="1608"/>
                  </a:cubicBezTo>
                  <a:cubicBezTo>
                    <a:pt x="604" y="1685"/>
                    <a:pt x="742" y="1700"/>
                    <a:pt x="883" y="1700"/>
                  </a:cubicBezTo>
                  <a:cubicBezTo>
                    <a:pt x="970" y="1700"/>
                    <a:pt x="1058" y="1694"/>
                    <a:pt x="1144" y="1694"/>
                  </a:cubicBezTo>
                  <a:cubicBezTo>
                    <a:pt x="1264" y="1694"/>
                    <a:pt x="1381" y="1705"/>
                    <a:pt x="1491" y="1756"/>
                  </a:cubicBezTo>
                  <a:cubicBezTo>
                    <a:pt x="1871" y="1672"/>
                    <a:pt x="2336" y="1735"/>
                    <a:pt x="2485" y="1291"/>
                  </a:cubicBezTo>
                  <a:cubicBezTo>
                    <a:pt x="2210" y="910"/>
                    <a:pt x="2104" y="466"/>
                    <a:pt x="2146"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6"/>
            <p:cNvSpPr/>
            <p:nvPr/>
          </p:nvSpPr>
          <p:spPr>
            <a:xfrm>
              <a:off x="-4088725" y="4028700"/>
              <a:ext cx="30150" cy="60850"/>
            </a:xfrm>
            <a:custGeom>
              <a:rect b="b" l="l" r="r" t="t"/>
              <a:pathLst>
                <a:path extrusionOk="0" h="2434" w="1206">
                  <a:moveTo>
                    <a:pt x="677" y="1"/>
                  </a:moveTo>
                  <a:cubicBezTo>
                    <a:pt x="360" y="339"/>
                    <a:pt x="85" y="678"/>
                    <a:pt x="85" y="1143"/>
                  </a:cubicBezTo>
                  <a:cubicBezTo>
                    <a:pt x="0" y="1566"/>
                    <a:pt x="0" y="2010"/>
                    <a:pt x="106" y="2433"/>
                  </a:cubicBezTo>
                  <a:cubicBezTo>
                    <a:pt x="825" y="2433"/>
                    <a:pt x="614" y="1820"/>
                    <a:pt x="931" y="1524"/>
                  </a:cubicBezTo>
                  <a:cubicBezTo>
                    <a:pt x="1142" y="1101"/>
                    <a:pt x="1206" y="318"/>
                    <a:pt x="677"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6"/>
            <p:cNvSpPr/>
            <p:nvPr/>
          </p:nvSpPr>
          <p:spPr>
            <a:xfrm>
              <a:off x="-3951800" y="4181950"/>
              <a:ext cx="52900" cy="22325"/>
            </a:xfrm>
            <a:custGeom>
              <a:rect b="b" l="l" r="r" t="t"/>
              <a:pathLst>
                <a:path extrusionOk="0" h="893" w="2116">
                  <a:moveTo>
                    <a:pt x="1023" y="1"/>
                  </a:moveTo>
                  <a:cubicBezTo>
                    <a:pt x="742" y="1"/>
                    <a:pt x="403" y="46"/>
                    <a:pt x="1" y="131"/>
                  </a:cubicBezTo>
                  <a:lnTo>
                    <a:pt x="191" y="173"/>
                  </a:lnTo>
                  <a:cubicBezTo>
                    <a:pt x="237" y="826"/>
                    <a:pt x="871" y="891"/>
                    <a:pt x="1467" y="891"/>
                  </a:cubicBezTo>
                  <a:cubicBezTo>
                    <a:pt x="1614" y="891"/>
                    <a:pt x="1758" y="887"/>
                    <a:pt x="1891" y="887"/>
                  </a:cubicBezTo>
                  <a:cubicBezTo>
                    <a:pt x="1971" y="887"/>
                    <a:pt x="2047" y="888"/>
                    <a:pt x="2116" y="893"/>
                  </a:cubicBezTo>
                  <a:cubicBezTo>
                    <a:pt x="2056" y="275"/>
                    <a:pt x="1717" y="1"/>
                    <a:pt x="1023"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6"/>
            <p:cNvSpPr/>
            <p:nvPr/>
          </p:nvSpPr>
          <p:spPr>
            <a:xfrm>
              <a:off x="-4357850" y="4008175"/>
              <a:ext cx="34300" cy="48575"/>
            </a:xfrm>
            <a:custGeom>
              <a:rect b="b" l="l" r="r" t="t"/>
              <a:pathLst>
                <a:path extrusionOk="0" h="1943" w="1372">
                  <a:moveTo>
                    <a:pt x="628" y="0"/>
                  </a:moveTo>
                  <a:cubicBezTo>
                    <a:pt x="542" y="0"/>
                    <a:pt x="440" y="19"/>
                    <a:pt x="317" y="61"/>
                  </a:cubicBezTo>
                  <a:cubicBezTo>
                    <a:pt x="381" y="336"/>
                    <a:pt x="0" y="420"/>
                    <a:pt x="0" y="674"/>
                  </a:cubicBezTo>
                  <a:cubicBezTo>
                    <a:pt x="529" y="970"/>
                    <a:pt x="360" y="1541"/>
                    <a:pt x="677" y="1943"/>
                  </a:cubicBezTo>
                  <a:cubicBezTo>
                    <a:pt x="829" y="1431"/>
                    <a:pt x="1372" y="0"/>
                    <a:pt x="628"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6"/>
            <p:cNvSpPr/>
            <p:nvPr/>
          </p:nvSpPr>
          <p:spPr>
            <a:xfrm>
              <a:off x="-2967275" y="3970025"/>
              <a:ext cx="35450" cy="55550"/>
            </a:xfrm>
            <a:custGeom>
              <a:rect b="b" l="l" r="r" t="t"/>
              <a:pathLst>
                <a:path extrusionOk="0" h="2222" w="1418">
                  <a:moveTo>
                    <a:pt x="571" y="0"/>
                  </a:moveTo>
                  <a:cubicBezTo>
                    <a:pt x="402" y="741"/>
                    <a:pt x="0" y="1439"/>
                    <a:pt x="21" y="2221"/>
                  </a:cubicBezTo>
                  <a:cubicBezTo>
                    <a:pt x="508" y="1925"/>
                    <a:pt x="296" y="1121"/>
                    <a:pt x="1142" y="1100"/>
                  </a:cubicBezTo>
                  <a:cubicBezTo>
                    <a:pt x="1417" y="741"/>
                    <a:pt x="719" y="339"/>
                    <a:pt x="571"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6"/>
            <p:cNvSpPr/>
            <p:nvPr/>
          </p:nvSpPr>
          <p:spPr>
            <a:xfrm>
              <a:off x="-4085025" y="4065200"/>
              <a:ext cx="28575" cy="56600"/>
            </a:xfrm>
            <a:custGeom>
              <a:rect b="b" l="l" r="r" t="t"/>
              <a:pathLst>
                <a:path extrusionOk="0" h="2264" w="1143">
                  <a:moveTo>
                    <a:pt x="550" y="0"/>
                  </a:moveTo>
                  <a:lnTo>
                    <a:pt x="550" y="0"/>
                  </a:lnTo>
                  <a:cubicBezTo>
                    <a:pt x="169" y="233"/>
                    <a:pt x="571" y="783"/>
                    <a:pt x="21" y="952"/>
                  </a:cubicBezTo>
                  <a:lnTo>
                    <a:pt x="0" y="1565"/>
                  </a:lnTo>
                  <a:cubicBezTo>
                    <a:pt x="169" y="1798"/>
                    <a:pt x="21" y="2221"/>
                    <a:pt x="529" y="2263"/>
                  </a:cubicBezTo>
                  <a:cubicBezTo>
                    <a:pt x="677" y="2094"/>
                    <a:pt x="867" y="1988"/>
                    <a:pt x="1079" y="1946"/>
                  </a:cubicBezTo>
                  <a:cubicBezTo>
                    <a:pt x="1142" y="1502"/>
                    <a:pt x="656" y="1227"/>
                    <a:pt x="846" y="762"/>
                  </a:cubicBezTo>
                  <a:cubicBezTo>
                    <a:pt x="952" y="466"/>
                    <a:pt x="825" y="148"/>
                    <a:pt x="550"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6"/>
            <p:cNvSpPr/>
            <p:nvPr/>
          </p:nvSpPr>
          <p:spPr>
            <a:xfrm>
              <a:off x="-4325075" y="4084750"/>
              <a:ext cx="34400" cy="32650"/>
            </a:xfrm>
            <a:custGeom>
              <a:rect b="b" l="l" r="r" t="t"/>
              <a:pathLst>
                <a:path extrusionOk="0" h="1306" w="1376">
                  <a:moveTo>
                    <a:pt x="487" y="1"/>
                  </a:moveTo>
                  <a:cubicBezTo>
                    <a:pt x="0" y="360"/>
                    <a:pt x="127" y="826"/>
                    <a:pt x="127" y="1270"/>
                  </a:cubicBezTo>
                  <a:cubicBezTo>
                    <a:pt x="236" y="1294"/>
                    <a:pt x="335" y="1305"/>
                    <a:pt x="425" y="1305"/>
                  </a:cubicBezTo>
                  <a:cubicBezTo>
                    <a:pt x="961" y="1305"/>
                    <a:pt x="1176" y="904"/>
                    <a:pt x="1375" y="487"/>
                  </a:cubicBezTo>
                  <a:cubicBezTo>
                    <a:pt x="1352" y="459"/>
                    <a:pt x="1314" y="448"/>
                    <a:pt x="1265" y="448"/>
                  </a:cubicBezTo>
                  <a:cubicBezTo>
                    <a:pt x="1107" y="448"/>
                    <a:pt x="845" y="561"/>
                    <a:pt x="681" y="561"/>
                  </a:cubicBezTo>
                  <a:cubicBezTo>
                    <a:pt x="516" y="561"/>
                    <a:pt x="449" y="449"/>
                    <a:pt x="677"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6"/>
            <p:cNvSpPr/>
            <p:nvPr/>
          </p:nvSpPr>
          <p:spPr>
            <a:xfrm>
              <a:off x="-3991975" y="4205300"/>
              <a:ext cx="34925" cy="43875"/>
            </a:xfrm>
            <a:custGeom>
              <a:rect b="b" l="l" r="r" t="t"/>
              <a:pathLst>
                <a:path extrusionOk="0" h="1755" w="1397">
                  <a:moveTo>
                    <a:pt x="889" y="1"/>
                  </a:moveTo>
                  <a:lnTo>
                    <a:pt x="889" y="1"/>
                  </a:lnTo>
                  <a:cubicBezTo>
                    <a:pt x="339" y="445"/>
                    <a:pt x="360" y="1101"/>
                    <a:pt x="1" y="1629"/>
                  </a:cubicBezTo>
                  <a:cubicBezTo>
                    <a:pt x="115" y="1680"/>
                    <a:pt x="276" y="1754"/>
                    <a:pt x="395" y="1754"/>
                  </a:cubicBezTo>
                  <a:cubicBezTo>
                    <a:pt x="473" y="1754"/>
                    <a:pt x="534" y="1722"/>
                    <a:pt x="550" y="1629"/>
                  </a:cubicBezTo>
                  <a:cubicBezTo>
                    <a:pt x="698" y="1101"/>
                    <a:pt x="1396" y="635"/>
                    <a:pt x="889"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6"/>
            <p:cNvSpPr/>
            <p:nvPr/>
          </p:nvSpPr>
          <p:spPr>
            <a:xfrm>
              <a:off x="-3204675" y="3844175"/>
              <a:ext cx="54875" cy="40375"/>
            </a:xfrm>
            <a:custGeom>
              <a:rect b="b" l="l" r="r" t="t"/>
              <a:pathLst>
                <a:path extrusionOk="0" h="1615" w="2195">
                  <a:moveTo>
                    <a:pt x="613" y="1"/>
                  </a:moveTo>
                  <a:cubicBezTo>
                    <a:pt x="0" y="487"/>
                    <a:pt x="402" y="1291"/>
                    <a:pt x="994" y="1608"/>
                  </a:cubicBezTo>
                  <a:cubicBezTo>
                    <a:pt x="1029" y="1612"/>
                    <a:pt x="1069" y="1614"/>
                    <a:pt x="1112" y="1614"/>
                  </a:cubicBezTo>
                  <a:cubicBezTo>
                    <a:pt x="1511" y="1614"/>
                    <a:pt x="2194" y="1432"/>
                    <a:pt x="1946" y="974"/>
                  </a:cubicBezTo>
                  <a:lnTo>
                    <a:pt x="1946" y="974"/>
                  </a:lnTo>
                  <a:cubicBezTo>
                    <a:pt x="1906" y="977"/>
                    <a:pt x="1870" y="979"/>
                    <a:pt x="1837" y="979"/>
                  </a:cubicBezTo>
                  <a:cubicBezTo>
                    <a:pt x="1486" y="979"/>
                    <a:pt x="1508" y="777"/>
                    <a:pt x="1354" y="487"/>
                  </a:cubicBezTo>
                  <a:cubicBezTo>
                    <a:pt x="1350" y="487"/>
                    <a:pt x="1346" y="487"/>
                    <a:pt x="1342" y="487"/>
                  </a:cubicBezTo>
                  <a:cubicBezTo>
                    <a:pt x="1184" y="487"/>
                    <a:pt x="944" y="747"/>
                    <a:pt x="793" y="747"/>
                  </a:cubicBezTo>
                  <a:cubicBezTo>
                    <a:pt x="699" y="747"/>
                    <a:pt x="640" y="646"/>
                    <a:pt x="656" y="318"/>
                  </a:cubicBezTo>
                  <a:cubicBezTo>
                    <a:pt x="740" y="212"/>
                    <a:pt x="719" y="64"/>
                    <a:pt x="613"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6"/>
            <p:cNvSpPr/>
            <p:nvPr/>
          </p:nvSpPr>
          <p:spPr>
            <a:xfrm>
              <a:off x="-3765150" y="3931925"/>
              <a:ext cx="57125" cy="40775"/>
            </a:xfrm>
            <a:custGeom>
              <a:rect b="b" l="l" r="r" t="t"/>
              <a:pathLst>
                <a:path extrusionOk="0" h="1631" w="2285">
                  <a:moveTo>
                    <a:pt x="816" y="1"/>
                  </a:moveTo>
                  <a:cubicBezTo>
                    <a:pt x="620" y="1"/>
                    <a:pt x="419" y="151"/>
                    <a:pt x="217" y="151"/>
                  </a:cubicBezTo>
                  <a:cubicBezTo>
                    <a:pt x="208" y="151"/>
                    <a:pt x="200" y="150"/>
                    <a:pt x="191" y="150"/>
                  </a:cubicBezTo>
                  <a:lnTo>
                    <a:pt x="1" y="340"/>
                  </a:lnTo>
                  <a:cubicBezTo>
                    <a:pt x="233" y="361"/>
                    <a:pt x="381" y="467"/>
                    <a:pt x="381" y="678"/>
                  </a:cubicBezTo>
                  <a:cubicBezTo>
                    <a:pt x="762" y="932"/>
                    <a:pt x="1460" y="932"/>
                    <a:pt x="1418" y="1567"/>
                  </a:cubicBezTo>
                  <a:lnTo>
                    <a:pt x="1502" y="1630"/>
                  </a:lnTo>
                  <a:cubicBezTo>
                    <a:pt x="2285" y="1398"/>
                    <a:pt x="1968" y="552"/>
                    <a:pt x="1227" y="509"/>
                  </a:cubicBezTo>
                  <a:cubicBezTo>
                    <a:pt x="1201" y="510"/>
                    <a:pt x="1176" y="511"/>
                    <a:pt x="1153" y="511"/>
                  </a:cubicBezTo>
                  <a:cubicBezTo>
                    <a:pt x="691" y="511"/>
                    <a:pt x="1041" y="312"/>
                    <a:pt x="1122" y="171"/>
                  </a:cubicBezTo>
                  <a:cubicBezTo>
                    <a:pt x="1022" y="43"/>
                    <a:pt x="920" y="1"/>
                    <a:pt x="816"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6"/>
            <p:cNvSpPr/>
            <p:nvPr/>
          </p:nvSpPr>
          <p:spPr>
            <a:xfrm>
              <a:off x="-3173325" y="3868500"/>
              <a:ext cx="35275" cy="26000"/>
            </a:xfrm>
            <a:custGeom>
              <a:rect b="b" l="l" r="r" t="t"/>
              <a:pathLst>
                <a:path extrusionOk="0" h="1040" w="1411">
                  <a:moveTo>
                    <a:pt x="692" y="1"/>
                  </a:moveTo>
                  <a:lnTo>
                    <a:pt x="480" y="339"/>
                  </a:lnTo>
                  <a:cubicBezTo>
                    <a:pt x="0" y="769"/>
                    <a:pt x="320" y="1040"/>
                    <a:pt x="718" y="1040"/>
                  </a:cubicBezTo>
                  <a:cubicBezTo>
                    <a:pt x="987" y="1040"/>
                    <a:pt x="1292" y="916"/>
                    <a:pt x="1411" y="635"/>
                  </a:cubicBezTo>
                  <a:cubicBezTo>
                    <a:pt x="1178" y="424"/>
                    <a:pt x="1094" y="64"/>
                    <a:pt x="692"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6"/>
            <p:cNvSpPr/>
            <p:nvPr/>
          </p:nvSpPr>
          <p:spPr>
            <a:xfrm>
              <a:off x="-4071825" y="4019150"/>
              <a:ext cx="32825" cy="43025"/>
            </a:xfrm>
            <a:custGeom>
              <a:rect b="b" l="l" r="r" t="t"/>
              <a:pathLst>
                <a:path extrusionOk="0" h="1721" w="1313">
                  <a:moveTo>
                    <a:pt x="404" y="0"/>
                  </a:moveTo>
                  <a:cubicBezTo>
                    <a:pt x="235" y="0"/>
                    <a:pt x="139" y="262"/>
                    <a:pt x="1" y="383"/>
                  </a:cubicBezTo>
                  <a:cubicBezTo>
                    <a:pt x="382" y="785"/>
                    <a:pt x="128" y="1250"/>
                    <a:pt x="191" y="1673"/>
                  </a:cubicBezTo>
                  <a:cubicBezTo>
                    <a:pt x="247" y="1706"/>
                    <a:pt x="302" y="1721"/>
                    <a:pt x="354" y="1721"/>
                  </a:cubicBezTo>
                  <a:cubicBezTo>
                    <a:pt x="602" y="1721"/>
                    <a:pt x="781" y="1396"/>
                    <a:pt x="572" y="1187"/>
                  </a:cubicBezTo>
                  <a:cubicBezTo>
                    <a:pt x="509" y="891"/>
                    <a:pt x="318" y="637"/>
                    <a:pt x="784" y="341"/>
                  </a:cubicBezTo>
                  <a:cubicBezTo>
                    <a:pt x="1312" y="2"/>
                    <a:pt x="635" y="150"/>
                    <a:pt x="530" y="45"/>
                  </a:cubicBezTo>
                  <a:cubicBezTo>
                    <a:pt x="483" y="14"/>
                    <a:pt x="442" y="0"/>
                    <a:pt x="404"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6"/>
            <p:cNvSpPr/>
            <p:nvPr/>
          </p:nvSpPr>
          <p:spPr>
            <a:xfrm>
              <a:off x="-3573650" y="4061225"/>
              <a:ext cx="36950" cy="23575"/>
            </a:xfrm>
            <a:custGeom>
              <a:rect b="b" l="l" r="r" t="t"/>
              <a:pathLst>
                <a:path extrusionOk="0" h="943" w="1478">
                  <a:moveTo>
                    <a:pt x="790" y="0"/>
                  </a:moveTo>
                  <a:cubicBezTo>
                    <a:pt x="570" y="0"/>
                    <a:pt x="347" y="59"/>
                    <a:pt x="145" y="180"/>
                  </a:cubicBezTo>
                  <a:lnTo>
                    <a:pt x="145" y="477"/>
                  </a:lnTo>
                  <a:cubicBezTo>
                    <a:pt x="1" y="791"/>
                    <a:pt x="262" y="943"/>
                    <a:pt x="547" y="943"/>
                  </a:cubicBezTo>
                  <a:cubicBezTo>
                    <a:pt x="723" y="943"/>
                    <a:pt x="907" y="885"/>
                    <a:pt x="1012" y="773"/>
                  </a:cubicBezTo>
                  <a:cubicBezTo>
                    <a:pt x="1181" y="603"/>
                    <a:pt x="1097" y="265"/>
                    <a:pt x="1477" y="265"/>
                  </a:cubicBezTo>
                  <a:lnTo>
                    <a:pt x="1477" y="202"/>
                  </a:lnTo>
                  <a:cubicBezTo>
                    <a:pt x="1268" y="69"/>
                    <a:pt x="1030" y="0"/>
                    <a:pt x="790"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6"/>
            <p:cNvSpPr/>
            <p:nvPr/>
          </p:nvSpPr>
          <p:spPr>
            <a:xfrm>
              <a:off x="-3119550" y="3796875"/>
              <a:ext cx="38625" cy="31475"/>
            </a:xfrm>
            <a:custGeom>
              <a:rect b="b" l="l" r="r" t="t"/>
              <a:pathLst>
                <a:path extrusionOk="0" h="1259" w="1545">
                  <a:moveTo>
                    <a:pt x="1054" y="1"/>
                  </a:moveTo>
                  <a:cubicBezTo>
                    <a:pt x="988" y="1"/>
                    <a:pt x="907" y="51"/>
                    <a:pt x="804" y="180"/>
                  </a:cubicBezTo>
                  <a:cubicBezTo>
                    <a:pt x="846" y="730"/>
                    <a:pt x="21" y="772"/>
                    <a:pt x="0" y="1258"/>
                  </a:cubicBezTo>
                  <a:lnTo>
                    <a:pt x="931" y="1258"/>
                  </a:lnTo>
                  <a:cubicBezTo>
                    <a:pt x="1163" y="1047"/>
                    <a:pt x="1544" y="814"/>
                    <a:pt x="1333" y="455"/>
                  </a:cubicBezTo>
                  <a:cubicBezTo>
                    <a:pt x="1274" y="264"/>
                    <a:pt x="1205" y="1"/>
                    <a:pt x="1054"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6"/>
            <p:cNvSpPr/>
            <p:nvPr/>
          </p:nvSpPr>
          <p:spPr>
            <a:xfrm>
              <a:off x="-3121150" y="3788200"/>
              <a:ext cx="29100" cy="17975"/>
            </a:xfrm>
            <a:custGeom>
              <a:rect b="b" l="l" r="r" t="t"/>
              <a:pathLst>
                <a:path extrusionOk="0" h="719" w="1164">
                  <a:moveTo>
                    <a:pt x="238" y="0"/>
                  </a:moveTo>
                  <a:cubicBezTo>
                    <a:pt x="161" y="0"/>
                    <a:pt x="83" y="11"/>
                    <a:pt x="1" y="40"/>
                  </a:cubicBezTo>
                  <a:cubicBezTo>
                    <a:pt x="24" y="523"/>
                    <a:pt x="190" y="718"/>
                    <a:pt x="432" y="718"/>
                  </a:cubicBezTo>
                  <a:cubicBezTo>
                    <a:pt x="636" y="718"/>
                    <a:pt x="893" y="580"/>
                    <a:pt x="1164" y="358"/>
                  </a:cubicBezTo>
                  <a:cubicBezTo>
                    <a:pt x="1122" y="294"/>
                    <a:pt x="1058" y="210"/>
                    <a:pt x="995" y="146"/>
                  </a:cubicBezTo>
                  <a:cubicBezTo>
                    <a:pt x="734" y="130"/>
                    <a:pt x="498" y="0"/>
                    <a:pt x="238"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6"/>
            <p:cNvSpPr/>
            <p:nvPr/>
          </p:nvSpPr>
          <p:spPr>
            <a:xfrm>
              <a:off x="-2999525" y="3965350"/>
              <a:ext cx="28575" cy="11425"/>
            </a:xfrm>
            <a:custGeom>
              <a:rect b="b" l="l" r="r" t="t"/>
              <a:pathLst>
                <a:path extrusionOk="0" h="457" w="1143">
                  <a:moveTo>
                    <a:pt x="911" y="0"/>
                  </a:moveTo>
                  <a:cubicBezTo>
                    <a:pt x="588" y="0"/>
                    <a:pt x="273" y="105"/>
                    <a:pt x="0" y="293"/>
                  </a:cubicBezTo>
                  <a:cubicBezTo>
                    <a:pt x="25" y="343"/>
                    <a:pt x="71" y="363"/>
                    <a:pt x="118" y="363"/>
                  </a:cubicBezTo>
                  <a:cubicBezTo>
                    <a:pt x="152" y="363"/>
                    <a:pt x="185" y="353"/>
                    <a:pt x="212" y="335"/>
                  </a:cubicBezTo>
                  <a:cubicBezTo>
                    <a:pt x="219" y="335"/>
                    <a:pt x="227" y="335"/>
                    <a:pt x="235" y="335"/>
                  </a:cubicBezTo>
                  <a:cubicBezTo>
                    <a:pt x="417" y="335"/>
                    <a:pt x="658" y="457"/>
                    <a:pt x="846" y="457"/>
                  </a:cubicBezTo>
                  <a:cubicBezTo>
                    <a:pt x="1009" y="457"/>
                    <a:pt x="1132" y="364"/>
                    <a:pt x="1142" y="18"/>
                  </a:cubicBezTo>
                  <a:cubicBezTo>
                    <a:pt x="1065" y="6"/>
                    <a:pt x="988" y="0"/>
                    <a:pt x="911"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6"/>
            <p:cNvSpPr/>
            <p:nvPr/>
          </p:nvSpPr>
          <p:spPr>
            <a:xfrm>
              <a:off x="-3600175" y="4081050"/>
              <a:ext cx="22225" cy="20650"/>
            </a:xfrm>
            <a:custGeom>
              <a:rect b="b" l="l" r="r" t="t"/>
              <a:pathLst>
                <a:path extrusionOk="0" h="826" w="889">
                  <a:moveTo>
                    <a:pt x="254" y="1"/>
                  </a:moveTo>
                  <a:lnTo>
                    <a:pt x="64" y="170"/>
                  </a:lnTo>
                  <a:cubicBezTo>
                    <a:pt x="296" y="381"/>
                    <a:pt x="0" y="614"/>
                    <a:pt x="85" y="826"/>
                  </a:cubicBezTo>
                  <a:cubicBezTo>
                    <a:pt x="592" y="614"/>
                    <a:pt x="889" y="381"/>
                    <a:pt x="254"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6"/>
            <p:cNvSpPr/>
            <p:nvPr/>
          </p:nvSpPr>
          <p:spPr>
            <a:xfrm>
              <a:off x="-3189350" y="3836775"/>
              <a:ext cx="16950" cy="15825"/>
            </a:xfrm>
            <a:custGeom>
              <a:rect b="b" l="l" r="r" t="t"/>
              <a:pathLst>
                <a:path extrusionOk="0" h="633" w="678">
                  <a:moveTo>
                    <a:pt x="64" y="1"/>
                  </a:moveTo>
                  <a:cubicBezTo>
                    <a:pt x="0" y="191"/>
                    <a:pt x="0" y="403"/>
                    <a:pt x="43" y="614"/>
                  </a:cubicBezTo>
                  <a:cubicBezTo>
                    <a:pt x="111" y="627"/>
                    <a:pt x="171" y="633"/>
                    <a:pt x="223" y="633"/>
                  </a:cubicBezTo>
                  <a:cubicBezTo>
                    <a:pt x="678" y="633"/>
                    <a:pt x="482" y="172"/>
                    <a:pt x="64"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6"/>
            <p:cNvSpPr/>
            <p:nvPr/>
          </p:nvSpPr>
          <p:spPr>
            <a:xfrm>
              <a:off x="-3179825" y="3876975"/>
              <a:ext cx="18525" cy="14300"/>
            </a:xfrm>
            <a:custGeom>
              <a:rect b="b" l="l" r="r" t="t"/>
              <a:pathLst>
                <a:path extrusionOk="0" h="572" w="741">
                  <a:moveTo>
                    <a:pt x="740" y="0"/>
                  </a:moveTo>
                  <a:lnTo>
                    <a:pt x="0" y="296"/>
                  </a:lnTo>
                  <a:lnTo>
                    <a:pt x="550" y="571"/>
                  </a:lnTo>
                  <a:lnTo>
                    <a:pt x="740" y="0"/>
                  </a:ln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6"/>
            <p:cNvSpPr/>
            <p:nvPr/>
          </p:nvSpPr>
          <p:spPr>
            <a:xfrm>
              <a:off x="-3004300" y="3973200"/>
              <a:ext cx="24350" cy="16400"/>
            </a:xfrm>
            <a:custGeom>
              <a:rect b="b" l="l" r="r" t="t"/>
              <a:pathLst>
                <a:path extrusionOk="0" h="656" w="974">
                  <a:moveTo>
                    <a:pt x="191" y="0"/>
                  </a:moveTo>
                  <a:lnTo>
                    <a:pt x="1" y="148"/>
                  </a:lnTo>
                  <a:cubicBezTo>
                    <a:pt x="233" y="212"/>
                    <a:pt x="403" y="423"/>
                    <a:pt x="403" y="656"/>
                  </a:cubicBezTo>
                  <a:cubicBezTo>
                    <a:pt x="974" y="444"/>
                    <a:pt x="487" y="233"/>
                    <a:pt x="403" y="21"/>
                  </a:cubicBezTo>
                  <a:lnTo>
                    <a:pt x="191" y="0"/>
                  </a:ln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6"/>
            <p:cNvSpPr/>
            <p:nvPr/>
          </p:nvSpPr>
          <p:spPr>
            <a:xfrm>
              <a:off x="-3762725" y="3972975"/>
              <a:ext cx="35150" cy="44200"/>
            </a:xfrm>
            <a:custGeom>
              <a:rect b="b" l="l" r="r" t="t"/>
              <a:pathLst>
                <a:path extrusionOk="0" h="1768" w="1406">
                  <a:moveTo>
                    <a:pt x="1321" y="1"/>
                  </a:moveTo>
                  <a:cubicBezTo>
                    <a:pt x="722" y="1"/>
                    <a:pt x="1" y="1240"/>
                    <a:pt x="263" y="1765"/>
                  </a:cubicBezTo>
                  <a:lnTo>
                    <a:pt x="475" y="1765"/>
                  </a:lnTo>
                  <a:cubicBezTo>
                    <a:pt x="513" y="1767"/>
                    <a:pt x="551" y="1768"/>
                    <a:pt x="588" y="1768"/>
                  </a:cubicBezTo>
                  <a:cubicBezTo>
                    <a:pt x="962" y="1768"/>
                    <a:pt x="1269" y="1661"/>
                    <a:pt x="1173" y="1257"/>
                  </a:cubicBezTo>
                  <a:cubicBezTo>
                    <a:pt x="1067" y="792"/>
                    <a:pt x="1321" y="411"/>
                    <a:pt x="1405" y="9"/>
                  </a:cubicBezTo>
                  <a:cubicBezTo>
                    <a:pt x="1378" y="4"/>
                    <a:pt x="1350" y="1"/>
                    <a:pt x="1321"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6"/>
            <p:cNvSpPr/>
            <p:nvPr/>
          </p:nvSpPr>
          <p:spPr>
            <a:xfrm>
              <a:off x="-3483325" y="3859600"/>
              <a:ext cx="74575" cy="68050"/>
            </a:xfrm>
            <a:custGeom>
              <a:rect b="b" l="l" r="r" t="t"/>
              <a:pathLst>
                <a:path extrusionOk="0" h="2722" w="2983">
                  <a:moveTo>
                    <a:pt x="1470" y="1"/>
                  </a:moveTo>
                  <a:cubicBezTo>
                    <a:pt x="1384" y="1"/>
                    <a:pt x="1289" y="13"/>
                    <a:pt x="1185" y="40"/>
                  </a:cubicBezTo>
                  <a:cubicBezTo>
                    <a:pt x="275" y="166"/>
                    <a:pt x="487" y="1287"/>
                    <a:pt x="233" y="1879"/>
                  </a:cubicBezTo>
                  <a:cubicBezTo>
                    <a:pt x="85" y="2133"/>
                    <a:pt x="0" y="2345"/>
                    <a:pt x="296" y="2514"/>
                  </a:cubicBezTo>
                  <a:cubicBezTo>
                    <a:pt x="460" y="2664"/>
                    <a:pt x="635" y="2722"/>
                    <a:pt x="814" y="2722"/>
                  </a:cubicBezTo>
                  <a:cubicBezTo>
                    <a:pt x="1189" y="2722"/>
                    <a:pt x="1581" y="2468"/>
                    <a:pt x="1925" y="2281"/>
                  </a:cubicBezTo>
                  <a:cubicBezTo>
                    <a:pt x="2115" y="1774"/>
                    <a:pt x="2982" y="1308"/>
                    <a:pt x="2496" y="759"/>
                  </a:cubicBezTo>
                  <a:cubicBezTo>
                    <a:pt x="2223" y="450"/>
                    <a:pt x="1998" y="1"/>
                    <a:pt x="1470"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6"/>
            <p:cNvSpPr/>
            <p:nvPr/>
          </p:nvSpPr>
          <p:spPr>
            <a:xfrm>
              <a:off x="-3453725" y="3856025"/>
              <a:ext cx="45500" cy="60625"/>
            </a:xfrm>
            <a:custGeom>
              <a:rect b="b" l="l" r="r" t="t"/>
              <a:pathLst>
                <a:path extrusionOk="0" h="2425" w="1820">
                  <a:moveTo>
                    <a:pt x="576" y="1"/>
                  </a:moveTo>
                  <a:cubicBezTo>
                    <a:pt x="396" y="1"/>
                    <a:pt x="203" y="55"/>
                    <a:pt x="1" y="183"/>
                  </a:cubicBezTo>
                  <a:cubicBezTo>
                    <a:pt x="1671" y="754"/>
                    <a:pt x="1037" y="1219"/>
                    <a:pt x="741" y="2424"/>
                  </a:cubicBezTo>
                  <a:lnTo>
                    <a:pt x="1100" y="2276"/>
                  </a:lnTo>
                  <a:cubicBezTo>
                    <a:pt x="1227" y="1769"/>
                    <a:pt x="1820" y="1409"/>
                    <a:pt x="1671" y="817"/>
                  </a:cubicBezTo>
                  <a:cubicBezTo>
                    <a:pt x="1441" y="387"/>
                    <a:pt x="1054" y="1"/>
                    <a:pt x="576"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6"/>
            <p:cNvSpPr/>
            <p:nvPr/>
          </p:nvSpPr>
          <p:spPr>
            <a:xfrm>
              <a:off x="-3974525" y="4186275"/>
              <a:ext cx="75625" cy="86200"/>
            </a:xfrm>
            <a:custGeom>
              <a:rect b="b" l="l" r="r" t="t"/>
              <a:pathLst>
                <a:path extrusionOk="0" h="3448" w="3025">
                  <a:moveTo>
                    <a:pt x="1100" y="0"/>
                  </a:moveTo>
                  <a:lnTo>
                    <a:pt x="0" y="2708"/>
                  </a:lnTo>
                  <a:cubicBezTo>
                    <a:pt x="297" y="2919"/>
                    <a:pt x="381" y="3427"/>
                    <a:pt x="762" y="3448"/>
                  </a:cubicBezTo>
                  <a:cubicBezTo>
                    <a:pt x="804" y="3440"/>
                    <a:pt x="850" y="3438"/>
                    <a:pt x="898" y="3438"/>
                  </a:cubicBezTo>
                  <a:cubicBezTo>
                    <a:pt x="961" y="3438"/>
                    <a:pt x="1028" y="3442"/>
                    <a:pt x="1090" y="3442"/>
                  </a:cubicBezTo>
                  <a:cubicBezTo>
                    <a:pt x="1248" y="3442"/>
                    <a:pt x="1384" y="3419"/>
                    <a:pt x="1396" y="3257"/>
                  </a:cubicBezTo>
                  <a:cubicBezTo>
                    <a:pt x="1460" y="2644"/>
                    <a:pt x="2031" y="2221"/>
                    <a:pt x="2115" y="1650"/>
                  </a:cubicBezTo>
                  <a:cubicBezTo>
                    <a:pt x="2158" y="1143"/>
                    <a:pt x="2560" y="868"/>
                    <a:pt x="3025" y="720"/>
                  </a:cubicBezTo>
                  <a:cubicBezTo>
                    <a:pt x="2475" y="297"/>
                    <a:pt x="1481" y="741"/>
                    <a:pt x="1100"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6"/>
            <p:cNvSpPr/>
            <p:nvPr/>
          </p:nvSpPr>
          <p:spPr>
            <a:xfrm>
              <a:off x="-3962900" y="4206375"/>
              <a:ext cx="58725" cy="72450"/>
            </a:xfrm>
            <a:custGeom>
              <a:rect b="b" l="l" r="r" t="t"/>
              <a:pathLst>
                <a:path extrusionOk="0" h="2898" w="2349">
                  <a:moveTo>
                    <a:pt x="2348" y="0"/>
                  </a:moveTo>
                  <a:cubicBezTo>
                    <a:pt x="1989" y="21"/>
                    <a:pt x="1524" y="127"/>
                    <a:pt x="1524" y="381"/>
                  </a:cubicBezTo>
                  <a:cubicBezTo>
                    <a:pt x="1502" y="1036"/>
                    <a:pt x="952" y="1502"/>
                    <a:pt x="868" y="2094"/>
                  </a:cubicBezTo>
                  <a:cubicBezTo>
                    <a:pt x="804" y="2559"/>
                    <a:pt x="487" y="2559"/>
                    <a:pt x="107" y="2559"/>
                  </a:cubicBezTo>
                  <a:cubicBezTo>
                    <a:pt x="1" y="2644"/>
                    <a:pt x="1" y="2813"/>
                    <a:pt x="107" y="2898"/>
                  </a:cubicBezTo>
                  <a:cubicBezTo>
                    <a:pt x="1545" y="2665"/>
                    <a:pt x="1460" y="931"/>
                    <a:pt x="2348"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6"/>
            <p:cNvSpPr/>
            <p:nvPr/>
          </p:nvSpPr>
          <p:spPr>
            <a:xfrm>
              <a:off x="-3991450" y="4269825"/>
              <a:ext cx="32800" cy="24875"/>
            </a:xfrm>
            <a:custGeom>
              <a:rect b="b" l="l" r="r" t="t"/>
              <a:pathLst>
                <a:path extrusionOk="0" h="995" w="1312">
                  <a:moveTo>
                    <a:pt x="318" y="0"/>
                  </a:moveTo>
                  <a:lnTo>
                    <a:pt x="318" y="0"/>
                  </a:lnTo>
                  <a:cubicBezTo>
                    <a:pt x="1" y="550"/>
                    <a:pt x="22" y="952"/>
                    <a:pt x="889" y="994"/>
                  </a:cubicBezTo>
                  <a:cubicBezTo>
                    <a:pt x="1164" y="761"/>
                    <a:pt x="1312" y="381"/>
                    <a:pt x="1249" y="21"/>
                  </a:cubicBezTo>
                  <a:cubicBezTo>
                    <a:pt x="1216" y="10"/>
                    <a:pt x="1184" y="4"/>
                    <a:pt x="1155" y="4"/>
                  </a:cubicBezTo>
                  <a:cubicBezTo>
                    <a:pt x="961" y="4"/>
                    <a:pt x="833" y="223"/>
                    <a:pt x="651" y="223"/>
                  </a:cubicBezTo>
                  <a:cubicBezTo>
                    <a:pt x="559" y="223"/>
                    <a:pt x="453" y="167"/>
                    <a:pt x="318"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6"/>
            <p:cNvSpPr/>
            <p:nvPr/>
          </p:nvSpPr>
          <p:spPr>
            <a:xfrm>
              <a:off x="-4071275" y="4031525"/>
              <a:ext cx="44950" cy="80100"/>
            </a:xfrm>
            <a:custGeom>
              <a:rect b="b" l="l" r="r" t="t"/>
              <a:pathLst>
                <a:path extrusionOk="0" h="3204" w="1798">
                  <a:moveTo>
                    <a:pt x="1334" y="0"/>
                  </a:moveTo>
                  <a:cubicBezTo>
                    <a:pt x="978" y="0"/>
                    <a:pt x="695" y="384"/>
                    <a:pt x="550" y="692"/>
                  </a:cubicBezTo>
                  <a:cubicBezTo>
                    <a:pt x="550" y="882"/>
                    <a:pt x="592" y="1072"/>
                    <a:pt x="360" y="1178"/>
                  </a:cubicBezTo>
                  <a:cubicBezTo>
                    <a:pt x="254" y="1834"/>
                    <a:pt x="0" y="2510"/>
                    <a:pt x="529" y="3103"/>
                  </a:cubicBezTo>
                  <a:cubicBezTo>
                    <a:pt x="686" y="3173"/>
                    <a:pt x="806" y="3204"/>
                    <a:pt x="900" y="3204"/>
                  </a:cubicBezTo>
                  <a:cubicBezTo>
                    <a:pt x="1148" y="3204"/>
                    <a:pt x="1214" y="2986"/>
                    <a:pt x="1290" y="2680"/>
                  </a:cubicBezTo>
                  <a:cubicBezTo>
                    <a:pt x="1459" y="1982"/>
                    <a:pt x="1227" y="1263"/>
                    <a:pt x="1523" y="586"/>
                  </a:cubicBezTo>
                  <a:cubicBezTo>
                    <a:pt x="1629" y="396"/>
                    <a:pt x="1798" y="142"/>
                    <a:pt x="1523" y="36"/>
                  </a:cubicBezTo>
                  <a:cubicBezTo>
                    <a:pt x="1458" y="11"/>
                    <a:pt x="1395" y="0"/>
                    <a:pt x="1334"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6"/>
            <p:cNvSpPr/>
            <p:nvPr/>
          </p:nvSpPr>
          <p:spPr>
            <a:xfrm>
              <a:off x="-3599125" y="4067300"/>
              <a:ext cx="62425" cy="50775"/>
            </a:xfrm>
            <a:custGeom>
              <a:rect b="b" l="l" r="r" t="t"/>
              <a:pathLst>
                <a:path extrusionOk="0" h="2031" w="2497">
                  <a:moveTo>
                    <a:pt x="2340" y="0"/>
                  </a:moveTo>
                  <a:cubicBezTo>
                    <a:pt x="2001" y="0"/>
                    <a:pt x="1837" y="600"/>
                    <a:pt x="1564" y="600"/>
                  </a:cubicBezTo>
                  <a:cubicBezTo>
                    <a:pt x="1454" y="600"/>
                    <a:pt x="1327" y="504"/>
                    <a:pt x="1164" y="234"/>
                  </a:cubicBezTo>
                  <a:cubicBezTo>
                    <a:pt x="931" y="403"/>
                    <a:pt x="804" y="656"/>
                    <a:pt x="825" y="931"/>
                  </a:cubicBezTo>
                  <a:cubicBezTo>
                    <a:pt x="931" y="1354"/>
                    <a:pt x="1" y="1608"/>
                    <a:pt x="529" y="1925"/>
                  </a:cubicBezTo>
                  <a:cubicBezTo>
                    <a:pt x="645" y="2000"/>
                    <a:pt x="734" y="2030"/>
                    <a:pt x="807" y="2030"/>
                  </a:cubicBezTo>
                  <a:cubicBezTo>
                    <a:pt x="1142" y="2030"/>
                    <a:pt x="1106" y="1375"/>
                    <a:pt x="1507" y="1375"/>
                  </a:cubicBezTo>
                  <a:cubicBezTo>
                    <a:pt x="1513" y="1375"/>
                    <a:pt x="1518" y="1375"/>
                    <a:pt x="1523" y="1376"/>
                  </a:cubicBezTo>
                  <a:cubicBezTo>
                    <a:pt x="2496" y="1249"/>
                    <a:pt x="2094" y="445"/>
                    <a:pt x="2454" y="22"/>
                  </a:cubicBezTo>
                  <a:cubicBezTo>
                    <a:pt x="2414" y="7"/>
                    <a:pt x="2376" y="0"/>
                    <a:pt x="2340"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6"/>
            <p:cNvSpPr/>
            <p:nvPr/>
          </p:nvSpPr>
          <p:spPr>
            <a:xfrm>
              <a:off x="-3631375" y="4122275"/>
              <a:ext cx="43625" cy="29450"/>
            </a:xfrm>
            <a:custGeom>
              <a:rect b="b" l="l" r="r" t="t"/>
              <a:pathLst>
                <a:path extrusionOk="0" h="1178" w="1745">
                  <a:moveTo>
                    <a:pt x="1407" y="1"/>
                  </a:moveTo>
                  <a:cubicBezTo>
                    <a:pt x="1295" y="1"/>
                    <a:pt x="1147" y="40"/>
                    <a:pt x="952" y="128"/>
                  </a:cubicBezTo>
                  <a:cubicBezTo>
                    <a:pt x="656" y="382"/>
                    <a:pt x="0" y="382"/>
                    <a:pt x="318" y="911"/>
                  </a:cubicBezTo>
                  <a:cubicBezTo>
                    <a:pt x="445" y="1102"/>
                    <a:pt x="608" y="1177"/>
                    <a:pt x="781" y="1177"/>
                  </a:cubicBezTo>
                  <a:cubicBezTo>
                    <a:pt x="1123" y="1177"/>
                    <a:pt x="1503" y="882"/>
                    <a:pt x="1714" y="615"/>
                  </a:cubicBezTo>
                  <a:cubicBezTo>
                    <a:pt x="1744" y="264"/>
                    <a:pt x="1698" y="1"/>
                    <a:pt x="1407"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6"/>
            <p:cNvSpPr/>
            <p:nvPr/>
          </p:nvSpPr>
          <p:spPr>
            <a:xfrm>
              <a:off x="-3177200" y="3788150"/>
              <a:ext cx="89400" cy="85675"/>
            </a:xfrm>
            <a:custGeom>
              <a:rect b="b" l="l" r="r" t="t"/>
              <a:pathLst>
                <a:path extrusionOk="0" h="3427" w="3576">
                  <a:moveTo>
                    <a:pt x="2116" y="0"/>
                  </a:moveTo>
                  <a:cubicBezTo>
                    <a:pt x="2264" y="1058"/>
                    <a:pt x="783" y="317"/>
                    <a:pt x="255" y="2728"/>
                  </a:cubicBezTo>
                  <a:cubicBezTo>
                    <a:pt x="318" y="2961"/>
                    <a:pt x="1" y="3151"/>
                    <a:pt x="149" y="3426"/>
                  </a:cubicBezTo>
                  <a:cubicBezTo>
                    <a:pt x="1143" y="3257"/>
                    <a:pt x="1608" y="2242"/>
                    <a:pt x="2306" y="1607"/>
                  </a:cubicBezTo>
                  <a:cubicBezTo>
                    <a:pt x="2623" y="1248"/>
                    <a:pt x="3575" y="1269"/>
                    <a:pt x="3237" y="486"/>
                  </a:cubicBezTo>
                  <a:lnTo>
                    <a:pt x="3237" y="486"/>
                  </a:lnTo>
                  <a:cubicBezTo>
                    <a:pt x="3059" y="555"/>
                    <a:pt x="2903" y="592"/>
                    <a:pt x="2772" y="592"/>
                  </a:cubicBezTo>
                  <a:cubicBezTo>
                    <a:pt x="2499" y="592"/>
                    <a:pt x="2335" y="429"/>
                    <a:pt x="2306" y="42"/>
                  </a:cubicBezTo>
                  <a:lnTo>
                    <a:pt x="2116" y="0"/>
                  </a:ln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6"/>
            <p:cNvSpPr/>
            <p:nvPr/>
          </p:nvSpPr>
          <p:spPr>
            <a:xfrm>
              <a:off x="-3774675" y="3952050"/>
              <a:ext cx="47100" cy="64750"/>
            </a:xfrm>
            <a:custGeom>
              <a:rect b="b" l="l" r="r" t="t"/>
              <a:pathLst>
                <a:path extrusionOk="0" h="2590" w="1884">
                  <a:moveTo>
                    <a:pt x="741" y="0"/>
                  </a:moveTo>
                  <a:cubicBezTo>
                    <a:pt x="339" y="529"/>
                    <a:pt x="403" y="1375"/>
                    <a:pt x="1" y="1946"/>
                  </a:cubicBezTo>
                  <a:cubicBezTo>
                    <a:pt x="22" y="2010"/>
                    <a:pt x="22" y="2052"/>
                    <a:pt x="1" y="2094"/>
                  </a:cubicBezTo>
                  <a:cubicBezTo>
                    <a:pt x="134" y="2342"/>
                    <a:pt x="268" y="2590"/>
                    <a:pt x="618" y="2590"/>
                  </a:cubicBezTo>
                  <a:cubicBezTo>
                    <a:pt x="656" y="2590"/>
                    <a:pt x="697" y="2587"/>
                    <a:pt x="741" y="2581"/>
                  </a:cubicBezTo>
                  <a:cubicBezTo>
                    <a:pt x="805" y="1988"/>
                    <a:pt x="1418" y="1587"/>
                    <a:pt x="1503" y="994"/>
                  </a:cubicBezTo>
                  <a:cubicBezTo>
                    <a:pt x="1883" y="191"/>
                    <a:pt x="1756" y="64"/>
                    <a:pt x="741"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6"/>
            <p:cNvSpPr/>
            <p:nvPr/>
          </p:nvSpPr>
          <p:spPr>
            <a:xfrm>
              <a:off x="-3756150" y="3948875"/>
              <a:ext cx="32800" cy="28050"/>
            </a:xfrm>
            <a:custGeom>
              <a:rect b="b" l="l" r="r" t="t"/>
              <a:pathLst>
                <a:path extrusionOk="0" h="1122" w="1312">
                  <a:moveTo>
                    <a:pt x="0" y="0"/>
                  </a:moveTo>
                  <a:lnTo>
                    <a:pt x="0" y="148"/>
                  </a:lnTo>
                  <a:cubicBezTo>
                    <a:pt x="698" y="212"/>
                    <a:pt x="973" y="529"/>
                    <a:pt x="762" y="1121"/>
                  </a:cubicBezTo>
                  <a:lnTo>
                    <a:pt x="1121" y="952"/>
                  </a:lnTo>
                  <a:cubicBezTo>
                    <a:pt x="1311" y="170"/>
                    <a:pt x="1185" y="64"/>
                    <a:pt x="0"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6"/>
            <p:cNvSpPr/>
            <p:nvPr/>
          </p:nvSpPr>
          <p:spPr>
            <a:xfrm>
              <a:off x="-3783125" y="3961025"/>
              <a:ext cx="25400" cy="40225"/>
            </a:xfrm>
            <a:custGeom>
              <a:rect b="b" l="l" r="r" t="t"/>
              <a:pathLst>
                <a:path extrusionOk="0" h="1609" w="1016">
                  <a:moveTo>
                    <a:pt x="741" y="1"/>
                  </a:moveTo>
                  <a:lnTo>
                    <a:pt x="741" y="1"/>
                  </a:lnTo>
                  <a:cubicBezTo>
                    <a:pt x="1" y="424"/>
                    <a:pt x="212" y="1016"/>
                    <a:pt x="360" y="1608"/>
                  </a:cubicBezTo>
                  <a:lnTo>
                    <a:pt x="529" y="1439"/>
                  </a:lnTo>
                  <a:cubicBezTo>
                    <a:pt x="593" y="953"/>
                    <a:pt x="1016" y="508"/>
                    <a:pt x="741"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6"/>
            <p:cNvSpPr/>
            <p:nvPr/>
          </p:nvSpPr>
          <p:spPr>
            <a:xfrm>
              <a:off x="-3772025" y="3961025"/>
              <a:ext cx="21175" cy="35975"/>
            </a:xfrm>
            <a:custGeom>
              <a:rect b="b" l="l" r="r" t="t"/>
              <a:pathLst>
                <a:path extrusionOk="0" h="1439" w="847">
                  <a:moveTo>
                    <a:pt x="297" y="1"/>
                  </a:moveTo>
                  <a:cubicBezTo>
                    <a:pt x="212" y="487"/>
                    <a:pt x="1" y="931"/>
                    <a:pt x="85" y="1439"/>
                  </a:cubicBezTo>
                  <a:cubicBezTo>
                    <a:pt x="339" y="974"/>
                    <a:pt x="847" y="572"/>
                    <a:pt x="466"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6"/>
            <p:cNvSpPr/>
            <p:nvPr/>
          </p:nvSpPr>
          <p:spPr>
            <a:xfrm>
              <a:off x="-3986150" y="4253950"/>
              <a:ext cx="14300" cy="15900"/>
            </a:xfrm>
            <a:custGeom>
              <a:rect b="b" l="l" r="r" t="t"/>
              <a:pathLst>
                <a:path extrusionOk="0" h="636" w="572">
                  <a:moveTo>
                    <a:pt x="465" y="1"/>
                  </a:moveTo>
                  <a:cubicBezTo>
                    <a:pt x="0" y="64"/>
                    <a:pt x="148" y="402"/>
                    <a:pt x="106" y="635"/>
                  </a:cubicBezTo>
                  <a:cubicBezTo>
                    <a:pt x="571" y="572"/>
                    <a:pt x="550" y="297"/>
                    <a:pt x="487"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6"/>
            <p:cNvSpPr/>
            <p:nvPr/>
          </p:nvSpPr>
          <p:spPr>
            <a:xfrm>
              <a:off x="-4083975" y="4060975"/>
              <a:ext cx="26475" cy="48125"/>
            </a:xfrm>
            <a:custGeom>
              <a:rect b="b" l="l" r="r" t="t"/>
              <a:pathLst>
                <a:path extrusionOk="0" h="1925" w="1059">
                  <a:moveTo>
                    <a:pt x="677" y="0"/>
                  </a:moveTo>
                  <a:lnTo>
                    <a:pt x="508" y="169"/>
                  </a:lnTo>
                  <a:cubicBezTo>
                    <a:pt x="910" y="994"/>
                    <a:pt x="1" y="1438"/>
                    <a:pt x="1058" y="1925"/>
                  </a:cubicBezTo>
                  <a:cubicBezTo>
                    <a:pt x="783" y="1311"/>
                    <a:pt x="995" y="635"/>
                    <a:pt x="868"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6"/>
            <p:cNvSpPr/>
            <p:nvPr/>
          </p:nvSpPr>
          <p:spPr>
            <a:xfrm>
              <a:off x="-3472075" y="3894425"/>
              <a:ext cx="32275" cy="25475"/>
            </a:xfrm>
            <a:custGeom>
              <a:rect b="b" l="l" r="r" t="t"/>
              <a:pathLst>
                <a:path extrusionOk="0" h="1019" w="1291">
                  <a:moveTo>
                    <a:pt x="777" y="0"/>
                  </a:moveTo>
                  <a:cubicBezTo>
                    <a:pt x="227" y="21"/>
                    <a:pt x="375" y="592"/>
                    <a:pt x="16" y="740"/>
                  </a:cubicBezTo>
                  <a:cubicBezTo>
                    <a:pt x="1" y="941"/>
                    <a:pt x="156" y="1019"/>
                    <a:pt x="362" y="1019"/>
                  </a:cubicBezTo>
                  <a:cubicBezTo>
                    <a:pt x="741" y="1019"/>
                    <a:pt x="1291" y="754"/>
                    <a:pt x="1263" y="508"/>
                  </a:cubicBezTo>
                  <a:cubicBezTo>
                    <a:pt x="1263" y="233"/>
                    <a:pt x="1052" y="0"/>
                    <a:pt x="777"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6"/>
            <p:cNvSpPr/>
            <p:nvPr/>
          </p:nvSpPr>
          <p:spPr>
            <a:xfrm>
              <a:off x="-3986675" y="4254300"/>
              <a:ext cx="27800" cy="31025"/>
            </a:xfrm>
            <a:custGeom>
              <a:rect b="b" l="l" r="r" t="t"/>
              <a:pathLst>
                <a:path extrusionOk="0" h="1241" w="1112">
                  <a:moveTo>
                    <a:pt x="639" y="0"/>
                  </a:moveTo>
                  <a:cubicBezTo>
                    <a:pt x="599" y="0"/>
                    <a:pt x="556" y="3"/>
                    <a:pt x="508" y="8"/>
                  </a:cubicBezTo>
                  <a:lnTo>
                    <a:pt x="127" y="642"/>
                  </a:lnTo>
                  <a:cubicBezTo>
                    <a:pt x="169" y="854"/>
                    <a:pt x="0" y="1150"/>
                    <a:pt x="360" y="1234"/>
                  </a:cubicBezTo>
                  <a:cubicBezTo>
                    <a:pt x="384" y="1238"/>
                    <a:pt x="407" y="1240"/>
                    <a:pt x="428" y="1240"/>
                  </a:cubicBezTo>
                  <a:cubicBezTo>
                    <a:pt x="763" y="1240"/>
                    <a:pt x="779" y="801"/>
                    <a:pt x="1058" y="642"/>
                  </a:cubicBezTo>
                  <a:cubicBezTo>
                    <a:pt x="1058" y="330"/>
                    <a:pt x="1111" y="0"/>
                    <a:pt x="639"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875" name="Google Shape;875;p6"/>
          <p:cNvPicPr preferRelativeResize="0"/>
          <p:nvPr/>
        </p:nvPicPr>
        <p:blipFill>
          <a:blip r:embed="rId3">
            <a:alphaModFix amt="52000"/>
          </a:blip>
          <a:stretch>
            <a:fillRect/>
          </a:stretch>
        </p:blipFill>
        <p:spPr>
          <a:xfrm>
            <a:off x="7370661" y="331788"/>
            <a:ext cx="3543300" cy="733425"/>
          </a:xfrm>
          <a:prstGeom prst="rect">
            <a:avLst/>
          </a:prstGeom>
          <a:noFill/>
          <a:ln>
            <a:noFill/>
          </a:ln>
        </p:spPr>
      </p:pic>
      <p:pic>
        <p:nvPicPr>
          <p:cNvPr id="876" name="Google Shape;876;p6"/>
          <p:cNvPicPr preferRelativeResize="0"/>
          <p:nvPr/>
        </p:nvPicPr>
        <p:blipFill rotWithShape="1">
          <a:blip r:embed="rId4">
            <a:alphaModFix amt="58000"/>
          </a:blip>
          <a:srcRect b="0" l="6060" r="-6059" t="0"/>
          <a:stretch/>
        </p:blipFill>
        <p:spPr>
          <a:xfrm>
            <a:off x="-1047375" y="4636612"/>
            <a:ext cx="3793026" cy="673800"/>
          </a:xfrm>
          <a:prstGeom prst="rect">
            <a:avLst/>
          </a:prstGeom>
          <a:noFill/>
          <a:ln>
            <a:noFill/>
          </a:ln>
        </p:spPr>
      </p:pic>
      <p:sp>
        <p:nvSpPr>
          <p:cNvPr id="877" name="Google Shape;877;p6"/>
          <p:cNvSpPr txBox="1"/>
          <p:nvPr>
            <p:ph type="title"/>
          </p:nvPr>
        </p:nvSpPr>
        <p:spPr>
          <a:xfrm>
            <a:off x="716550" y="655575"/>
            <a:ext cx="77109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5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878" name="Google Shape;878;p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879" name="Shape 879"/>
        <p:cNvGrpSpPr/>
        <p:nvPr/>
      </p:nvGrpSpPr>
      <p:grpSpPr>
        <a:xfrm>
          <a:off x="0" y="0"/>
          <a:ext cx="0" cy="0"/>
          <a:chOff x="0" y="0"/>
          <a:chExt cx="0" cy="0"/>
        </a:xfrm>
      </p:grpSpPr>
      <p:pic>
        <p:nvPicPr>
          <p:cNvPr id="880" name="Google Shape;880;p7"/>
          <p:cNvPicPr preferRelativeResize="0"/>
          <p:nvPr/>
        </p:nvPicPr>
        <p:blipFill>
          <a:blip r:embed="rId2">
            <a:alphaModFix/>
          </a:blip>
          <a:stretch>
            <a:fillRect/>
          </a:stretch>
        </p:blipFill>
        <p:spPr>
          <a:xfrm>
            <a:off x="0" y="0"/>
            <a:ext cx="9144000" cy="5143500"/>
          </a:xfrm>
          <a:prstGeom prst="rect">
            <a:avLst/>
          </a:prstGeom>
          <a:noFill/>
          <a:ln>
            <a:noFill/>
          </a:ln>
        </p:spPr>
      </p:pic>
      <p:sp>
        <p:nvSpPr>
          <p:cNvPr id="881" name="Google Shape;881;p7"/>
          <p:cNvSpPr txBox="1"/>
          <p:nvPr>
            <p:ph idx="1" type="subTitle"/>
          </p:nvPr>
        </p:nvSpPr>
        <p:spPr>
          <a:xfrm>
            <a:off x="1092629" y="2429150"/>
            <a:ext cx="3328200" cy="1594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882" name="Google Shape;882;p7"/>
          <p:cNvSpPr txBox="1"/>
          <p:nvPr>
            <p:ph type="title"/>
          </p:nvPr>
        </p:nvSpPr>
        <p:spPr>
          <a:xfrm>
            <a:off x="869559" y="1757000"/>
            <a:ext cx="3551400" cy="993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5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883" name="Google Shape;883;p7"/>
          <p:cNvGrpSpPr/>
          <p:nvPr/>
        </p:nvGrpSpPr>
        <p:grpSpPr>
          <a:xfrm>
            <a:off x="-786325" y="840925"/>
            <a:ext cx="2106500" cy="597475"/>
            <a:chOff x="-2810250" y="3572525"/>
            <a:chExt cx="2106500" cy="597475"/>
          </a:xfrm>
        </p:grpSpPr>
        <p:sp>
          <p:nvSpPr>
            <p:cNvPr id="884" name="Google Shape;884;p7"/>
            <p:cNvSpPr/>
            <p:nvPr/>
          </p:nvSpPr>
          <p:spPr>
            <a:xfrm>
              <a:off x="-2396250" y="4007475"/>
              <a:ext cx="133850" cy="123700"/>
            </a:xfrm>
            <a:custGeom>
              <a:rect b="b" l="l" r="r" t="t"/>
              <a:pathLst>
                <a:path extrusionOk="0" h="4948" w="5354">
                  <a:moveTo>
                    <a:pt x="3665" y="0"/>
                  </a:moveTo>
                  <a:cubicBezTo>
                    <a:pt x="3419" y="0"/>
                    <a:pt x="3177" y="89"/>
                    <a:pt x="2983" y="258"/>
                  </a:cubicBezTo>
                  <a:cubicBezTo>
                    <a:pt x="2771" y="1971"/>
                    <a:pt x="1" y="2521"/>
                    <a:pt x="339" y="4445"/>
                  </a:cubicBezTo>
                  <a:cubicBezTo>
                    <a:pt x="400" y="4488"/>
                    <a:pt x="452" y="4505"/>
                    <a:pt x="498" y="4505"/>
                  </a:cubicBezTo>
                  <a:cubicBezTo>
                    <a:pt x="693" y="4505"/>
                    <a:pt x="777" y="4189"/>
                    <a:pt x="1039" y="4189"/>
                  </a:cubicBezTo>
                  <a:cubicBezTo>
                    <a:pt x="1052" y="4189"/>
                    <a:pt x="1065" y="4190"/>
                    <a:pt x="1079" y="4192"/>
                  </a:cubicBezTo>
                  <a:cubicBezTo>
                    <a:pt x="1164" y="4466"/>
                    <a:pt x="614" y="4466"/>
                    <a:pt x="762" y="4763"/>
                  </a:cubicBezTo>
                  <a:cubicBezTo>
                    <a:pt x="893" y="4882"/>
                    <a:pt x="1072" y="4948"/>
                    <a:pt x="1226" y="4948"/>
                  </a:cubicBezTo>
                  <a:cubicBezTo>
                    <a:pt x="1344" y="4948"/>
                    <a:pt x="1447" y="4909"/>
                    <a:pt x="1502" y="4826"/>
                  </a:cubicBezTo>
                  <a:cubicBezTo>
                    <a:pt x="1946" y="4213"/>
                    <a:pt x="2750" y="3853"/>
                    <a:pt x="3004" y="3155"/>
                  </a:cubicBezTo>
                  <a:cubicBezTo>
                    <a:pt x="3110" y="2817"/>
                    <a:pt x="3363" y="2542"/>
                    <a:pt x="3659" y="2373"/>
                  </a:cubicBezTo>
                  <a:cubicBezTo>
                    <a:pt x="4558" y="1871"/>
                    <a:pt x="5354" y="109"/>
                    <a:pt x="4167" y="109"/>
                  </a:cubicBezTo>
                  <a:cubicBezTo>
                    <a:pt x="4153" y="109"/>
                    <a:pt x="4139" y="109"/>
                    <a:pt x="4125" y="110"/>
                  </a:cubicBezTo>
                  <a:cubicBezTo>
                    <a:pt x="3977" y="36"/>
                    <a:pt x="3820" y="0"/>
                    <a:pt x="3665"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7"/>
            <p:cNvSpPr/>
            <p:nvPr/>
          </p:nvSpPr>
          <p:spPr>
            <a:xfrm>
              <a:off x="-1076525" y="3572525"/>
              <a:ext cx="126925" cy="104075"/>
            </a:xfrm>
            <a:custGeom>
              <a:rect b="b" l="l" r="r" t="t"/>
              <a:pathLst>
                <a:path extrusionOk="0" h="4163" w="5077">
                  <a:moveTo>
                    <a:pt x="3337" y="1"/>
                  </a:moveTo>
                  <a:cubicBezTo>
                    <a:pt x="3025" y="1"/>
                    <a:pt x="2736" y="55"/>
                    <a:pt x="2602" y="165"/>
                  </a:cubicBezTo>
                  <a:cubicBezTo>
                    <a:pt x="2665" y="715"/>
                    <a:pt x="1798" y="906"/>
                    <a:pt x="1841" y="1477"/>
                  </a:cubicBezTo>
                  <a:cubicBezTo>
                    <a:pt x="1819" y="1815"/>
                    <a:pt x="1544" y="1900"/>
                    <a:pt x="1248" y="1963"/>
                  </a:cubicBezTo>
                  <a:cubicBezTo>
                    <a:pt x="254" y="2513"/>
                    <a:pt x="1" y="4099"/>
                    <a:pt x="1502" y="4163"/>
                  </a:cubicBezTo>
                  <a:cubicBezTo>
                    <a:pt x="2412" y="3824"/>
                    <a:pt x="3173" y="3190"/>
                    <a:pt x="3659" y="2365"/>
                  </a:cubicBezTo>
                  <a:cubicBezTo>
                    <a:pt x="3793" y="1912"/>
                    <a:pt x="4060" y="1739"/>
                    <a:pt x="4460" y="1739"/>
                  </a:cubicBezTo>
                  <a:cubicBezTo>
                    <a:pt x="4565" y="1739"/>
                    <a:pt x="4678" y="1751"/>
                    <a:pt x="4801" y="1773"/>
                  </a:cubicBezTo>
                  <a:cubicBezTo>
                    <a:pt x="4738" y="1604"/>
                    <a:pt x="5076" y="1477"/>
                    <a:pt x="4865" y="1286"/>
                  </a:cubicBezTo>
                  <a:cubicBezTo>
                    <a:pt x="4670" y="1119"/>
                    <a:pt x="4486" y="1055"/>
                    <a:pt x="4305" y="1055"/>
                  </a:cubicBezTo>
                  <a:cubicBezTo>
                    <a:pt x="3779" y="1055"/>
                    <a:pt x="3290" y="1599"/>
                    <a:pt x="2708" y="1709"/>
                  </a:cubicBezTo>
                  <a:cubicBezTo>
                    <a:pt x="2792" y="1202"/>
                    <a:pt x="3215" y="948"/>
                    <a:pt x="3511" y="715"/>
                  </a:cubicBezTo>
                  <a:cubicBezTo>
                    <a:pt x="3571" y="673"/>
                    <a:pt x="3645" y="658"/>
                    <a:pt x="3726" y="658"/>
                  </a:cubicBezTo>
                  <a:cubicBezTo>
                    <a:pt x="3891" y="658"/>
                    <a:pt x="4083" y="718"/>
                    <a:pt x="4233" y="718"/>
                  </a:cubicBezTo>
                  <a:cubicBezTo>
                    <a:pt x="4373" y="718"/>
                    <a:pt x="4476" y="666"/>
                    <a:pt x="4484" y="461"/>
                  </a:cubicBezTo>
                  <a:cubicBezTo>
                    <a:pt x="4458" y="156"/>
                    <a:pt x="3864" y="1"/>
                    <a:pt x="3337"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7"/>
            <p:cNvSpPr/>
            <p:nvPr/>
          </p:nvSpPr>
          <p:spPr>
            <a:xfrm>
              <a:off x="-2407875" y="4057575"/>
              <a:ext cx="141200" cy="94050"/>
            </a:xfrm>
            <a:custGeom>
              <a:rect b="b" l="l" r="r" t="t"/>
              <a:pathLst>
                <a:path extrusionOk="0" h="3762" w="5648">
                  <a:moveTo>
                    <a:pt x="4962" y="0"/>
                  </a:moveTo>
                  <a:cubicBezTo>
                    <a:pt x="4363" y="0"/>
                    <a:pt x="3743" y="352"/>
                    <a:pt x="3532" y="940"/>
                  </a:cubicBezTo>
                  <a:cubicBezTo>
                    <a:pt x="3405" y="1638"/>
                    <a:pt x="2665" y="1743"/>
                    <a:pt x="2369" y="2293"/>
                  </a:cubicBezTo>
                  <a:cubicBezTo>
                    <a:pt x="2144" y="2744"/>
                    <a:pt x="1958" y="2962"/>
                    <a:pt x="1704" y="2962"/>
                  </a:cubicBezTo>
                  <a:cubicBezTo>
                    <a:pt x="1506" y="2962"/>
                    <a:pt x="1265" y="2828"/>
                    <a:pt x="931" y="2568"/>
                  </a:cubicBezTo>
                  <a:cubicBezTo>
                    <a:pt x="656" y="2399"/>
                    <a:pt x="677" y="2188"/>
                    <a:pt x="740" y="1955"/>
                  </a:cubicBezTo>
                  <a:cubicBezTo>
                    <a:pt x="844" y="1728"/>
                    <a:pt x="715" y="1616"/>
                    <a:pt x="571" y="1616"/>
                  </a:cubicBezTo>
                  <a:cubicBezTo>
                    <a:pt x="420" y="1616"/>
                    <a:pt x="253" y="1738"/>
                    <a:pt x="317" y="1976"/>
                  </a:cubicBezTo>
                  <a:cubicBezTo>
                    <a:pt x="85" y="2293"/>
                    <a:pt x="0" y="2801"/>
                    <a:pt x="360" y="3076"/>
                  </a:cubicBezTo>
                  <a:cubicBezTo>
                    <a:pt x="1067" y="3522"/>
                    <a:pt x="1545" y="3761"/>
                    <a:pt x="1963" y="3761"/>
                  </a:cubicBezTo>
                  <a:cubicBezTo>
                    <a:pt x="2358" y="3761"/>
                    <a:pt x="2699" y="3549"/>
                    <a:pt x="3130" y="3097"/>
                  </a:cubicBezTo>
                  <a:cubicBezTo>
                    <a:pt x="3997" y="2166"/>
                    <a:pt x="5097" y="1342"/>
                    <a:pt x="5647" y="178"/>
                  </a:cubicBezTo>
                  <a:cubicBezTo>
                    <a:pt x="5441" y="57"/>
                    <a:pt x="5203" y="0"/>
                    <a:pt x="4962"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7"/>
            <p:cNvSpPr/>
            <p:nvPr/>
          </p:nvSpPr>
          <p:spPr>
            <a:xfrm>
              <a:off x="-869800" y="3762375"/>
              <a:ext cx="147025" cy="84950"/>
            </a:xfrm>
            <a:custGeom>
              <a:rect b="b" l="l" r="r" t="t"/>
              <a:pathLst>
                <a:path extrusionOk="0" h="3398" w="5881">
                  <a:moveTo>
                    <a:pt x="3321" y="0"/>
                  </a:moveTo>
                  <a:cubicBezTo>
                    <a:pt x="2724" y="0"/>
                    <a:pt x="1587" y="1645"/>
                    <a:pt x="652" y="1645"/>
                  </a:cubicBezTo>
                  <a:cubicBezTo>
                    <a:pt x="646" y="1645"/>
                    <a:pt x="641" y="1645"/>
                    <a:pt x="635" y="1644"/>
                  </a:cubicBezTo>
                  <a:cubicBezTo>
                    <a:pt x="339" y="1666"/>
                    <a:pt x="530" y="2004"/>
                    <a:pt x="276" y="2067"/>
                  </a:cubicBezTo>
                  <a:cubicBezTo>
                    <a:pt x="1" y="2448"/>
                    <a:pt x="170" y="2829"/>
                    <a:pt x="276" y="3188"/>
                  </a:cubicBezTo>
                  <a:lnTo>
                    <a:pt x="445" y="3209"/>
                  </a:lnTo>
                  <a:cubicBezTo>
                    <a:pt x="481" y="3205"/>
                    <a:pt x="517" y="3203"/>
                    <a:pt x="553" y="3203"/>
                  </a:cubicBezTo>
                  <a:cubicBezTo>
                    <a:pt x="921" y="3203"/>
                    <a:pt x="1302" y="3397"/>
                    <a:pt x="1640" y="3397"/>
                  </a:cubicBezTo>
                  <a:cubicBezTo>
                    <a:pt x="1779" y="3397"/>
                    <a:pt x="1911" y="3365"/>
                    <a:pt x="2031" y="3273"/>
                  </a:cubicBezTo>
                  <a:cubicBezTo>
                    <a:pt x="2645" y="2850"/>
                    <a:pt x="3491" y="2554"/>
                    <a:pt x="3892" y="2089"/>
                  </a:cubicBezTo>
                  <a:cubicBezTo>
                    <a:pt x="4358" y="1306"/>
                    <a:pt x="5881" y="1243"/>
                    <a:pt x="5606" y="164"/>
                  </a:cubicBezTo>
                  <a:cubicBezTo>
                    <a:pt x="5575" y="156"/>
                    <a:pt x="5540" y="153"/>
                    <a:pt x="5503" y="153"/>
                  </a:cubicBezTo>
                  <a:cubicBezTo>
                    <a:pt x="4820" y="153"/>
                    <a:pt x="3102" y="1370"/>
                    <a:pt x="2581" y="1771"/>
                  </a:cubicBezTo>
                  <a:cubicBezTo>
                    <a:pt x="2877" y="1179"/>
                    <a:pt x="3533" y="756"/>
                    <a:pt x="3491" y="58"/>
                  </a:cubicBezTo>
                  <a:cubicBezTo>
                    <a:pt x="3441" y="18"/>
                    <a:pt x="3384" y="0"/>
                    <a:pt x="3321"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7"/>
            <p:cNvSpPr/>
            <p:nvPr/>
          </p:nvSpPr>
          <p:spPr>
            <a:xfrm>
              <a:off x="-2475025" y="3887900"/>
              <a:ext cx="118975" cy="96950"/>
            </a:xfrm>
            <a:custGeom>
              <a:rect b="b" l="l" r="r" t="t"/>
              <a:pathLst>
                <a:path extrusionOk="0" h="3878" w="4759">
                  <a:moveTo>
                    <a:pt x="2337" y="1"/>
                  </a:moveTo>
                  <a:cubicBezTo>
                    <a:pt x="1329" y="1"/>
                    <a:pt x="678" y="1172"/>
                    <a:pt x="550" y="1995"/>
                  </a:cubicBezTo>
                  <a:cubicBezTo>
                    <a:pt x="0" y="3010"/>
                    <a:pt x="867" y="3751"/>
                    <a:pt x="1883" y="3878"/>
                  </a:cubicBezTo>
                  <a:cubicBezTo>
                    <a:pt x="2665" y="3095"/>
                    <a:pt x="4759" y="1953"/>
                    <a:pt x="3215" y="832"/>
                  </a:cubicBezTo>
                  <a:cubicBezTo>
                    <a:pt x="2898" y="621"/>
                    <a:pt x="2961" y="346"/>
                    <a:pt x="2834" y="92"/>
                  </a:cubicBezTo>
                  <a:cubicBezTo>
                    <a:pt x="2660" y="29"/>
                    <a:pt x="2494" y="1"/>
                    <a:pt x="2337"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7"/>
            <p:cNvSpPr/>
            <p:nvPr/>
          </p:nvSpPr>
          <p:spPr>
            <a:xfrm>
              <a:off x="-1207650" y="3814575"/>
              <a:ext cx="107350" cy="83025"/>
            </a:xfrm>
            <a:custGeom>
              <a:rect b="b" l="l" r="r" t="t"/>
              <a:pathLst>
                <a:path extrusionOk="0" h="3321" w="4294">
                  <a:moveTo>
                    <a:pt x="2433" y="1"/>
                  </a:moveTo>
                  <a:lnTo>
                    <a:pt x="1883" y="275"/>
                  </a:lnTo>
                  <a:cubicBezTo>
                    <a:pt x="1967" y="1227"/>
                    <a:pt x="1037" y="1523"/>
                    <a:pt x="423" y="2031"/>
                  </a:cubicBezTo>
                  <a:cubicBezTo>
                    <a:pt x="0" y="2771"/>
                    <a:pt x="297" y="3194"/>
                    <a:pt x="1333" y="3321"/>
                  </a:cubicBezTo>
                  <a:cubicBezTo>
                    <a:pt x="3025" y="2665"/>
                    <a:pt x="2623" y="1227"/>
                    <a:pt x="4252" y="1121"/>
                  </a:cubicBezTo>
                  <a:lnTo>
                    <a:pt x="4294" y="783"/>
                  </a:lnTo>
                  <a:cubicBezTo>
                    <a:pt x="3955" y="22"/>
                    <a:pt x="3131" y="106"/>
                    <a:pt x="2433"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7"/>
            <p:cNvSpPr/>
            <p:nvPr/>
          </p:nvSpPr>
          <p:spPr>
            <a:xfrm>
              <a:off x="-1657600" y="3775075"/>
              <a:ext cx="115300" cy="89075"/>
            </a:xfrm>
            <a:custGeom>
              <a:rect b="b" l="l" r="r" t="t"/>
              <a:pathLst>
                <a:path extrusionOk="0" h="3563" w="4612">
                  <a:moveTo>
                    <a:pt x="3414" y="0"/>
                  </a:moveTo>
                  <a:cubicBezTo>
                    <a:pt x="2993" y="0"/>
                    <a:pt x="3192" y="1023"/>
                    <a:pt x="1840" y="1707"/>
                  </a:cubicBezTo>
                  <a:cubicBezTo>
                    <a:pt x="1883" y="2807"/>
                    <a:pt x="719" y="2575"/>
                    <a:pt x="0" y="2934"/>
                  </a:cubicBezTo>
                  <a:cubicBezTo>
                    <a:pt x="104" y="3374"/>
                    <a:pt x="451" y="3562"/>
                    <a:pt x="899" y="3562"/>
                  </a:cubicBezTo>
                  <a:cubicBezTo>
                    <a:pt x="2278" y="3562"/>
                    <a:pt x="4612" y="1777"/>
                    <a:pt x="3701" y="100"/>
                  </a:cubicBezTo>
                  <a:cubicBezTo>
                    <a:pt x="3579" y="31"/>
                    <a:pt x="3487" y="0"/>
                    <a:pt x="3414"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7"/>
            <p:cNvSpPr/>
            <p:nvPr/>
          </p:nvSpPr>
          <p:spPr>
            <a:xfrm>
              <a:off x="-2430100" y="3892350"/>
              <a:ext cx="79875" cy="94825"/>
            </a:xfrm>
            <a:custGeom>
              <a:rect b="b" l="l" r="r" t="t"/>
              <a:pathLst>
                <a:path extrusionOk="0" h="3793" w="3195">
                  <a:moveTo>
                    <a:pt x="1251" y="0"/>
                  </a:moveTo>
                  <a:cubicBezTo>
                    <a:pt x="1175" y="0"/>
                    <a:pt x="1096" y="7"/>
                    <a:pt x="1016" y="20"/>
                  </a:cubicBezTo>
                  <a:cubicBezTo>
                    <a:pt x="720" y="316"/>
                    <a:pt x="382" y="548"/>
                    <a:pt x="1185" y="760"/>
                  </a:cubicBezTo>
                  <a:cubicBezTo>
                    <a:pt x="2475" y="1162"/>
                    <a:pt x="1376" y="2684"/>
                    <a:pt x="530" y="3002"/>
                  </a:cubicBezTo>
                  <a:cubicBezTo>
                    <a:pt x="212" y="3065"/>
                    <a:pt x="1" y="3382"/>
                    <a:pt x="86" y="3700"/>
                  </a:cubicBezTo>
                  <a:cubicBezTo>
                    <a:pt x="287" y="3764"/>
                    <a:pt x="455" y="3793"/>
                    <a:pt x="600" y="3793"/>
                  </a:cubicBezTo>
                  <a:cubicBezTo>
                    <a:pt x="1354" y="3793"/>
                    <a:pt x="1459" y="3019"/>
                    <a:pt x="2116" y="2558"/>
                  </a:cubicBezTo>
                  <a:cubicBezTo>
                    <a:pt x="3194" y="1779"/>
                    <a:pt x="2538" y="0"/>
                    <a:pt x="1251"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7"/>
            <p:cNvSpPr/>
            <p:nvPr/>
          </p:nvSpPr>
          <p:spPr>
            <a:xfrm>
              <a:off x="-858675" y="3784450"/>
              <a:ext cx="124800" cy="72900"/>
            </a:xfrm>
            <a:custGeom>
              <a:rect b="b" l="l" r="r" t="t"/>
              <a:pathLst>
                <a:path extrusionOk="0" h="2916" w="4992">
                  <a:moveTo>
                    <a:pt x="4991" y="85"/>
                  </a:moveTo>
                  <a:lnTo>
                    <a:pt x="4991" y="85"/>
                  </a:lnTo>
                  <a:cubicBezTo>
                    <a:pt x="4590" y="233"/>
                    <a:pt x="3638" y="0"/>
                    <a:pt x="3553" y="529"/>
                  </a:cubicBezTo>
                  <a:cubicBezTo>
                    <a:pt x="3744" y="1523"/>
                    <a:pt x="2242" y="1142"/>
                    <a:pt x="1925" y="1840"/>
                  </a:cubicBezTo>
                  <a:cubicBezTo>
                    <a:pt x="1784" y="2210"/>
                    <a:pt x="1565" y="2322"/>
                    <a:pt x="1324" y="2322"/>
                  </a:cubicBezTo>
                  <a:cubicBezTo>
                    <a:pt x="952" y="2322"/>
                    <a:pt x="529" y="2056"/>
                    <a:pt x="260" y="2056"/>
                  </a:cubicBezTo>
                  <a:cubicBezTo>
                    <a:pt x="125" y="2056"/>
                    <a:pt x="30" y="2124"/>
                    <a:pt x="0" y="2326"/>
                  </a:cubicBezTo>
                  <a:cubicBezTo>
                    <a:pt x="340" y="2745"/>
                    <a:pt x="752" y="2916"/>
                    <a:pt x="1193" y="2916"/>
                  </a:cubicBezTo>
                  <a:cubicBezTo>
                    <a:pt x="2648" y="2916"/>
                    <a:pt x="4423" y="1058"/>
                    <a:pt x="4991" y="85"/>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7"/>
            <p:cNvSpPr/>
            <p:nvPr/>
          </p:nvSpPr>
          <p:spPr>
            <a:xfrm>
              <a:off x="-1715775" y="4022375"/>
              <a:ext cx="82525" cy="97300"/>
            </a:xfrm>
            <a:custGeom>
              <a:rect b="b" l="l" r="r" t="t"/>
              <a:pathLst>
                <a:path extrusionOk="0" h="3892" w="3301">
                  <a:moveTo>
                    <a:pt x="2164" y="1"/>
                  </a:moveTo>
                  <a:cubicBezTo>
                    <a:pt x="2076" y="1"/>
                    <a:pt x="2004" y="47"/>
                    <a:pt x="1968" y="191"/>
                  </a:cubicBezTo>
                  <a:cubicBezTo>
                    <a:pt x="1714" y="381"/>
                    <a:pt x="1545" y="677"/>
                    <a:pt x="1545" y="994"/>
                  </a:cubicBezTo>
                  <a:cubicBezTo>
                    <a:pt x="1376" y="1925"/>
                    <a:pt x="1" y="2411"/>
                    <a:pt x="530" y="3469"/>
                  </a:cubicBezTo>
                  <a:cubicBezTo>
                    <a:pt x="675" y="3736"/>
                    <a:pt x="995" y="3891"/>
                    <a:pt x="1306" y="3891"/>
                  </a:cubicBezTo>
                  <a:cubicBezTo>
                    <a:pt x="1536" y="3891"/>
                    <a:pt x="1760" y="3806"/>
                    <a:pt x="1904" y="3617"/>
                  </a:cubicBezTo>
                  <a:cubicBezTo>
                    <a:pt x="2179" y="2432"/>
                    <a:pt x="3300" y="1502"/>
                    <a:pt x="3258" y="233"/>
                  </a:cubicBezTo>
                  <a:lnTo>
                    <a:pt x="2708" y="148"/>
                  </a:lnTo>
                  <a:cubicBezTo>
                    <a:pt x="2698" y="150"/>
                    <a:pt x="2687" y="151"/>
                    <a:pt x="2676" y="151"/>
                  </a:cubicBezTo>
                  <a:cubicBezTo>
                    <a:pt x="2534" y="151"/>
                    <a:pt x="2323" y="1"/>
                    <a:pt x="2164"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7"/>
            <p:cNvSpPr/>
            <p:nvPr/>
          </p:nvSpPr>
          <p:spPr>
            <a:xfrm>
              <a:off x="-1209225" y="4031875"/>
              <a:ext cx="103650" cy="71425"/>
            </a:xfrm>
            <a:custGeom>
              <a:rect b="b" l="l" r="r" t="t"/>
              <a:pathLst>
                <a:path extrusionOk="0" h="2857" w="4146">
                  <a:moveTo>
                    <a:pt x="3786" y="1"/>
                  </a:moveTo>
                  <a:cubicBezTo>
                    <a:pt x="3046" y="85"/>
                    <a:pt x="2305" y="64"/>
                    <a:pt x="1586" y="128"/>
                  </a:cubicBezTo>
                  <a:lnTo>
                    <a:pt x="1015" y="593"/>
                  </a:lnTo>
                  <a:cubicBezTo>
                    <a:pt x="931" y="678"/>
                    <a:pt x="888" y="762"/>
                    <a:pt x="867" y="889"/>
                  </a:cubicBezTo>
                  <a:cubicBezTo>
                    <a:pt x="867" y="1460"/>
                    <a:pt x="0" y="1756"/>
                    <a:pt x="254" y="2412"/>
                  </a:cubicBezTo>
                  <a:cubicBezTo>
                    <a:pt x="536" y="2704"/>
                    <a:pt x="899" y="2857"/>
                    <a:pt x="1245" y="2857"/>
                  </a:cubicBezTo>
                  <a:cubicBezTo>
                    <a:pt x="1652" y="2857"/>
                    <a:pt x="2036" y="2646"/>
                    <a:pt x="2242" y="2200"/>
                  </a:cubicBezTo>
                  <a:cubicBezTo>
                    <a:pt x="2305" y="2031"/>
                    <a:pt x="2263" y="1862"/>
                    <a:pt x="2157" y="1756"/>
                  </a:cubicBezTo>
                  <a:cubicBezTo>
                    <a:pt x="2106" y="1735"/>
                    <a:pt x="2059" y="1725"/>
                    <a:pt x="2015" y="1725"/>
                  </a:cubicBezTo>
                  <a:cubicBezTo>
                    <a:pt x="1762" y="1725"/>
                    <a:pt x="1611" y="2027"/>
                    <a:pt x="1362" y="2027"/>
                  </a:cubicBezTo>
                  <a:cubicBezTo>
                    <a:pt x="1314" y="2027"/>
                    <a:pt x="1262" y="2016"/>
                    <a:pt x="1206" y="1989"/>
                  </a:cubicBezTo>
                  <a:cubicBezTo>
                    <a:pt x="1461" y="1559"/>
                    <a:pt x="1576" y="1366"/>
                    <a:pt x="1705" y="1366"/>
                  </a:cubicBezTo>
                  <a:cubicBezTo>
                    <a:pt x="1811" y="1366"/>
                    <a:pt x="1926" y="1497"/>
                    <a:pt x="2136" y="1735"/>
                  </a:cubicBezTo>
                  <a:cubicBezTo>
                    <a:pt x="2338" y="1823"/>
                    <a:pt x="2499" y="1859"/>
                    <a:pt x="2631" y="1859"/>
                  </a:cubicBezTo>
                  <a:cubicBezTo>
                    <a:pt x="3230" y="1859"/>
                    <a:pt x="3210" y="1093"/>
                    <a:pt x="3574" y="868"/>
                  </a:cubicBezTo>
                  <a:lnTo>
                    <a:pt x="3574" y="868"/>
                  </a:lnTo>
                  <a:cubicBezTo>
                    <a:pt x="3426" y="1079"/>
                    <a:pt x="3320" y="1291"/>
                    <a:pt x="3765" y="1418"/>
                  </a:cubicBezTo>
                  <a:cubicBezTo>
                    <a:pt x="3765" y="953"/>
                    <a:pt x="4145" y="487"/>
                    <a:pt x="3786"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7"/>
            <p:cNvSpPr/>
            <p:nvPr/>
          </p:nvSpPr>
          <p:spPr>
            <a:xfrm>
              <a:off x="-2402600" y="4013900"/>
              <a:ext cx="103125" cy="108950"/>
            </a:xfrm>
            <a:custGeom>
              <a:rect b="b" l="l" r="r" t="t"/>
              <a:pathLst>
                <a:path extrusionOk="0" h="4358" w="4125">
                  <a:moveTo>
                    <a:pt x="3258" y="1"/>
                  </a:moveTo>
                  <a:cubicBezTo>
                    <a:pt x="1883" y="720"/>
                    <a:pt x="826" y="1925"/>
                    <a:pt x="276" y="3385"/>
                  </a:cubicBezTo>
                  <a:cubicBezTo>
                    <a:pt x="635" y="3638"/>
                    <a:pt x="1" y="4188"/>
                    <a:pt x="656" y="4358"/>
                  </a:cubicBezTo>
                  <a:cubicBezTo>
                    <a:pt x="720" y="4315"/>
                    <a:pt x="741" y="4231"/>
                    <a:pt x="656" y="4188"/>
                  </a:cubicBezTo>
                  <a:cubicBezTo>
                    <a:pt x="635" y="2285"/>
                    <a:pt x="4125" y="1206"/>
                    <a:pt x="3258"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7"/>
            <p:cNvSpPr/>
            <p:nvPr/>
          </p:nvSpPr>
          <p:spPr>
            <a:xfrm>
              <a:off x="-2066325" y="3800825"/>
              <a:ext cx="83575" cy="106975"/>
            </a:xfrm>
            <a:custGeom>
              <a:rect b="b" l="l" r="r" t="t"/>
              <a:pathLst>
                <a:path extrusionOk="0" h="4279" w="3343">
                  <a:moveTo>
                    <a:pt x="1333" y="1"/>
                  </a:moveTo>
                  <a:lnTo>
                    <a:pt x="1333" y="22"/>
                  </a:lnTo>
                  <a:cubicBezTo>
                    <a:pt x="678" y="1333"/>
                    <a:pt x="1" y="2856"/>
                    <a:pt x="995" y="4188"/>
                  </a:cubicBezTo>
                  <a:cubicBezTo>
                    <a:pt x="1021" y="4179"/>
                    <a:pt x="1044" y="4174"/>
                    <a:pt x="1064" y="4174"/>
                  </a:cubicBezTo>
                  <a:cubicBezTo>
                    <a:pt x="1093" y="4174"/>
                    <a:pt x="1118" y="4185"/>
                    <a:pt x="1143" y="4209"/>
                  </a:cubicBezTo>
                  <a:cubicBezTo>
                    <a:pt x="1255" y="4257"/>
                    <a:pt x="1355" y="4278"/>
                    <a:pt x="1445" y="4278"/>
                  </a:cubicBezTo>
                  <a:cubicBezTo>
                    <a:pt x="2033" y="4278"/>
                    <a:pt x="2193" y="3371"/>
                    <a:pt x="2560" y="3004"/>
                  </a:cubicBezTo>
                  <a:cubicBezTo>
                    <a:pt x="2814" y="2581"/>
                    <a:pt x="3342" y="2200"/>
                    <a:pt x="3152" y="1650"/>
                  </a:cubicBezTo>
                  <a:cubicBezTo>
                    <a:pt x="2964" y="1253"/>
                    <a:pt x="3272" y="339"/>
                    <a:pt x="2645" y="339"/>
                  </a:cubicBezTo>
                  <a:cubicBezTo>
                    <a:pt x="2638" y="339"/>
                    <a:pt x="2631" y="339"/>
                    <a:pt x="2623" y="339"/>
                  </a:cubicBezTo>
                  <a:cubicBezTo>
                    <a:pt x="1777" y="1016"/>
                    <a:pt x="2285" y="2116"/>
                    <a:pt x="1629" y="2940"/>
                  </a:cubicBezTo>
                  <a:cubicBezTo>
                    <a:pt x="678" y="2010"/>
                    <a:pt x="3258" y="318"/>
                    <a:pt x="1333"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7"/>
            <p:cNvSpPr/>
            <p:nvPr/>
          </p:nvSpPr>
          <p:spPr>
            <a:xfrm>
              <a:off x="-2386200" y="4013900"/>
              <a:ext cx="131150" cy="123250"/>
            </a:xfrm>
            <a:custGeom>
              <a:rect b="b" l="l" r="r" t="t"/>
              <a:pathLst>
                <a:path extrusionOk="0" h="4930" w="5246">
                  <a:moveTo>
                    <a:pt x="4273" y="1"/>
                  </a:moveTo>
                  <a:cubicBezTo>
                    <a:pt x="4251" y="974"/>
                    <a:pt x="3702" y="1672"/>
                    <a:pt x="2708" y="2116"/>
                  </a:cubicBezTo>
                  <a:cubicBezTo>
                    <a:pt x="2517" y="2200"/>
                    <a:pt x="2390" y="2306"/>
                    <a:pt x="2433" y="2475"/>
                  </a:cubicBezTo>
                  <a:cubicBezTo>
                    <a:pt x="2644" y="3448"/>
                    <a:pt x="1142" y="3533"/>
                    <a:pt x="1079" y="4400"/>
                  </a:cubicBezTo>
                  <a:cubicBezTo>
                    <a:pt x="1079" y="4474"/>
                    <a:pt x="957" y="4521"/>
                    <a:pt x="809" y="4521"/>
                  </a:cubicBezTo>
                  <a:cubicBezTo>
                    <a:pt x="661" y="4521"/>
                    <a:pt x="487" y="4474"/>
                    <a:pt x="381" y="4358"/>
                  </a:cubicBezTo>
                  <a:cubicBezTo>
                    <a:pt x="430" y="4210"/>
                    <a:pt x="343" y="4184"/>
                    <a:pt x="233" y="4184"/>
                  </a:cubicBezTo>
                  <a:cubicBezTo>
                    <a:pt x="173" y="4184"/>
                    <a:pt x="107" y="4191"/>
                    <a:pt x="51" y="4191"/>
                  </a:cubicBezTo>
                  <a:cubicBezTo>
                    <a:pt x="33" y="4191"/>
                    <a:pt x="16" y="4191"/>
                    <a:pt x="0" y="4188"/>
                  </a:cubicBezTo>
                  <a:lnTo>
                    <a:pt x="0" y="4358"/>
                  </a:lnTo>
                  <a:cubicBezTo>
                    <a:pt x="211" y="4625"/>
                    <a:pt x="478" y="4929"/>
                    <a:pt x="770" y="4929"/>
                  </a:cubicBezTo>
                  <a:cubicBezTo>
                    <a:pt x="918" y="4929"/>
                    <a:pt x="1071" y="4852"/>
                    <a:pt x="1227" y="4654"/>
                  </a:cubicBezTo>
                  <a:cubicBezTo>
                    <a:pt x="1713" y="4061"/>
                    <a:pt x="2433" y="3638"/>
                    <a:pt x="2771" y="2983"/>
                  </a:cubicBezTo>
                  <a:cubicBezTo>
                    <a:pt x="3157" y="2175"/>
                    <a:pt x="3471" y="1892"/>
                    <a:pt x="4244" y="1892"/>
                  </a:cubicBezTo>
                  <a:cubicBezTo>
                    <a:pt x="4402" y="1892"/>
                    <a:pt x="4579" y="1904"/>
                    <a:pt x="4780" y="1925"/>
                  </a:cubicBezTo>
                  <a:cubicBezTo>
                    <a:pt x="5245" y="1164"/>
                    <a:pt x="4865" y="551"/>
                    <a:pt x="4273"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7"/>
            <p:cNvSpPr/>
            <p:nvPr/>
          </p:nvSpPr>
          <p:spPr>
            <a:xfrm>
              <a:off x="-1054850" y="3608375"/>
              <a:ext cx="98375" cy="83775"/>
            </a:xfrm>
            <a:custGeom>
              <a:rect b="b" l="l" r="r" t="t"/>
              <a:pathLst>
                <a:path extrusionOk="0" h="3351" w="3935">
                  <a:moveTo>
                    <a:pt x="3286" y="0"/>
                  </a:moveTo>
                  <a:cubicBezTo>
                    <a:pt x="3065" y="0"/>
                    <a:pt x="2878" y="122"/>
                    <a:pt x="2814" y="360"/>
                  </a:cubicBezTo>
                  <a:cubicBezTo>
                    <a:pt x="2602" y="1121"/>
                    <a:pt x="1820" y="1460"/>
                    <a:pt x="1545" y="2115"/>
                  </a:cubicBezTo>
                  <a:cubicBezTo>
                    <a:pt x="1312" y="2284"/>
                    <a:pt x="1058" y="2454"/>
                    <a:pt x="804" y="2581"/>
                  </a:cubicBezTo>
                  <a:cubicBezTo>
                    <a:pt x="402" y="2729"/>
                    <a:pt x="1" y="2855"/>
                    <a:pt x="64" y="3342"/>
                  </a:cubicBezTo>
                  <a:cubicBezTo>
                    <a:pt x="126" y="3347"/>
                    <a:pt x="187" y="3350"/>
                    <a:pt x="248" y="3350"/>
                  </a:cubicBezTo>
                  <a:cubicBezTo>
                    <a:pt x="1839" y="3350"/>
                    <a:pt x="3181" y="1540"/>
                    <a:pt x="3934" y="339"/>
                  </a:cubicBezTo>
                  <a:cubicBezTo>
                    <a:pt x="3738" y="111"/>
                    <a:pt x="3496" y="0"/>
                    <a:pt x="3286"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7"/>
            <p:cNvSpPr/>
            <p:nvPr/>
          </p:nvSpPr>
          <p:spPr>
            <a:xfrm>
              <a:off x="-2025025" y="3796425"/>
              <a:ext cx="88800" cy="110275"/>
            </a:xfrm>
            <a:custGeom>
              <a:rect b="b" l="l" r="r" t="t"/>
              <a:pathLst>
                <a:path extrusionOk="0" h="4411" w="3552">
                  <a:moveTo>
                    <a:pt x="889" y="1"/>
                  </a:moveTo>
                  <a:cubicBezTo>
                    <a:pt x="649" y="1"/>
                    <a:pt x="619" y="221"/>
                    <a:pt x="1162" y="663"/>
                  </a:cubicBezTo>
                  <a:cubicBezTo>
                    <a:pt x="1373" y="832"/>
                    <a:pt x="1310" y="1001"/>
                    <a:pt x="1141" y="1150"/>
                  </a:cubicBezTo>
                  <a:cubicBezTo>
                    <a:pt x="992" y="1678"/>
                    <a:pt x="1881" y="2186"/>
                    <a:pt x="1141" y="2588"/>
                  </a:cubicBezTo>
                  <a:cubicBezTo>
                    <a:pt x="770" y="2670"/>
                    <a:pt x="1" y="4411"/>
                    <a:pt x="696" y="4411"/>
                  </a:cubicBezTo>
                  <a:cubicBezTo>
                    <a:pt x="716" y="4411"/>
                    <a:pt x="737" y="4409"/>
                    <a:pt x="760" y="4406"/>
                  </a:cubicBezTo>
                  <a:cubicBezTo>
                    <a:pt x="3552" y="1477"/>
                    <a:pt x="1512" y="1"/>
                    <a:pt x="889"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7"/>
            <p:cNvSpPr/>
            <p:nvPr/>
          </p:nvSpPr>
          <p:spPr>
            <a:xfrm>
              <a:off x="-2743625" y="4091025"/>
              <a:ext cx="81975" cy="78875"/>
            </a:xfrm>
            <a:custGeom>
              <a:rect b="b" l="l" r="r" t="t"/>
              <a:pathLst>
                <a:path extrusionOk="0" h="3155" w="3279">
                  <a:moveTo>
                    <a:pt x="2655" y="0"/>
                  </a:moveTo>
                  <a:cubicBezTo>
                    <a:pt x="2457" y="0"/>
                    <a:pt x="2305" y="192"/>
                    <a:pt x="1967" y="638"/>
                  </a:cubicBezTo>
                  <a:cubicBezTo>
                    <a:pt x="1269" y="1463"/>
                    <a:pt x="127" y="2034"/>
                    <a:pt x="0" y="3155"/>
                  </a:cubicBezTo>
                  <a:cubicBezTo>
                    <a:pt x="1756" y="2943"/>
                    <a:pt x="2411" y="2119"/>
                    <a:pt x="3279" y="300"/>
                  </a:cubicBezTo>
                  <a:cubicBezTo>
                    <a:pt x="2979" y="109"/>
                    <a:pt x="2804" y="0"/>
                    <a:pt x="2655"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7"/>
            <p:cNvSpPr/>
            <p:nvPr/>
          </p:nvSpPr>
          <p:spPr>
            <a:xfrm>
              <a:off x="-1964275" y="3977375"/>
              <a:ext cx="102600" cy="85350"/>
            </a:xfrm>
            <a:custGeom>
              <a:rect b="b" l="l" r="r" t="t"/>
              <a:pathLst>
                <a:path extrusionOk="0" h="3414" w="4104">
                  <a:moveTo>
                    <a:pt x="3439" y="0"/>
                  </a:moveTo>
                  <a:cubicBezTo>
                    <a:pt x="3010" y="0"/>
                    <a:pt x="3012" y="466"/>
                    <a:pt x="2814" y="700"/>
                  </a:cubicBezTo>
                  <a:cubicBezTo>
                    <a:pt x="2665" y="1145"/>
                    <a:pt x="1946" y="1335"/>
                    <a:pt x="1925" y="1758"/>
                  </a:cubicBezTo>
                  <a:cubicBezTo>
                    <a:pt x="1862" y="2836"/>
                    <a:pt x="635" y="2562"/>
                    <a:pt x="1" y="3090"/>
                  </a:cubicBezTo>
                  <a:cubicBezTo>
                    <a:pt x="278" y="3316"/>
                    <a:pt x="585" y="3413"/>
                    <a:pt x="902" y="3413"/>
                  </a:cubicBezTo>
                  <a:cubicBezTo>
                    <a:pt x="2401" y="3413"/>
                    <a:pt x="4103" y="1232"/>
                    <a:pt x="3702" y="45"/>
                  </a:cubicBezTo>
                  <a:cubicBezTo>
                    <a:pt x="3599" y="14"/>
                    <a:pt x="3513" y="0"/>
                    <a:pt x="3439"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7"/>
            <p:cNvSpPr/>
            <p:nvPr/>
          </p:nvSpPr>
          <p:spPr>
            <a:xfrm>
              <a:off x="-2311650" y="3692450"/>
              <a:ext cx="94325" cy="88925"/>
            </a:xfrm>
            <a:custGeom>
              <a:rect b="b" l="l" r="r" t="t"/>
              <a:pathLst>
                <a:path extrusionOk="0" h="3557" w="3773">
                  <a:moveTo>
                    <a:pt x="3321" y="0"/>
                  </a:moveTo>
                  <a:lnTo>
                    <a:pt x="3321" y="0"/>
                  </a:lnTo>
                  <a:cubicBezTo>
                    <a:pt x="1354" y="550"/>
                    <a:pt x="3109" y="2411"/>
                    <a:pt x="910" y="2749"/>
                  </a:cubicBezTo>
                  <a:cubicBezTo>
                    <a:pt x="635" y="2961"/>
                    <a:pt x="43" y="2686"/>
                    <a:pt x="0" y="3215"/>
                  </a:cubicBezTo>
                  <a:cubicBezTo>
                    <a:pt x="318" y="3453"/>
                    <a:pt x="646" y="3557"/>
                    <a:pt x="967" y="3557"/>
                  </a:cubicBezTo>
                  <a:cubicBezTo>
                    <a:pt x="2441" y="3557"/>
                    <a:pt x="3772" y="1372"/>
                    <a:pt x="3321"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7"/>
            <p:cNvSpPr/>
            <p:nvPr/>
          </p:nvSpPr>
          <p:spPr>
            <a:xfrm>
              <a:off x="-1678225" y="3763825"/>
              <a:ext cx="87800" cy="86200"/>
            </a:xfrm>
            <a:custGeom>
              <a:rect b="b" l="l" r="r" t="t"/>
              <a:pathLst>
                <a:path extrusionOk="0" h="3448" w="3512">
                  <a:moveTo>
                    <a:pt x="2538" y="0"/>
                  </a:moveTo>
                  <a:lnTo>
                    <a:pt x="2538" y="0"/>
                  </a:lnTo>
                  <a:cubicBezTo>
                    <a:pt x="2010" y="360"/>
                    <a:pt x="1777" y="1037"/>
                    <a:pt x="1016" y="1163"/>
                  </a:cubicBezTo>
                  <a:cubicBezTo>
                    <a:pt x="614" y="1375"/>
                    <a:pt x="550" y="1819"/>
                    <a:pt x="275" y="2136"/>
                  </a:cubicBezTo>
                  <a:cubicBezTo>
                    <a:pt x="0" y="2454"/>
                    <a:pt x="297" y="3448"/>
                    <a:pt x="783" y="3448"/>
                  </a:cubicBezTo>
                  <a:cubicBezTo>
                    <a:pt x="1756" y="3384"/>
                    <a:pt x="3088" y="3363"/>
                    <a:pt x="2708" y="2157"/>
                  </a:cubicBezTo>
                  <a:lnTo>
                    <a:pt x="2581" y="2115"/>
                  </a:lnTo>
                  <a:cubicBezTo>
                    <a:pt x="2242" y="2263"/>
                    <a:pt x="2306" y="2644"/>
                    <a:pt x="2010" y="2792"/>
                  </a:cubicBezTo>
                  <a:cubicBezTo>
                    <a:pt x="1919" y="2832"/>
                    <a:pt x="1780" y="2858"/>
                    <a:pt x="1669" y="2858"/>
                  </a:cubicBezTo>
                  <a:cubicBezTo>
                    <a:pt x="1547" y="2858"/>
                    <a:pt x="1458" y="2827"/>
                    <a:pt x="1502" y="2750"/>
                  </a:cubicBezTo>
                  <a:cubicBezTo>
                    <a:pt x="1735" y="2390"/>
                    <a:pt x="1291" y="1798"/>
                    <a:pt x="2010" y="1629"/>
                  </a:cubicBezTo>
                  <a:cubicBezTo>
                    <a:pt x="2581" y="1396"/>
                    <a:pt x="3511" y="296"/>
                    <a:pt x="2538"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7"/>
            <p:cNvSpPr/>
            <p:nvPr/>
          </p:nvSpPr>
          <p:spPr>
            <a:xfrm>
              <a:off x="-2786250" y="4057250"/>
              <a:ext cx="89275" cy="103275"/>
            </a:xfrm>
            <a:custGeom>
              <a:rect b="b" l="l" r="r" t="t"/>
              <a:pathLst>
                <a:path extrusionOk="0" h="4131" w="3571">
                  <a:moveTo>
                    <a:pt x="3320" y="1"/>
                  </a:moveTo>
                  <a:cubicBezTo>
                    <a:pt x="3281" y="1"/>
                    <a:pt x="3236" y="14"/>
                    <a:pt x="3186" y="43"/>
                  </a:cubicBezTo>
                  <a:cubicBezTo>
                    <a:pt x="1875" y="297"/>
                    <a:pt x="902" y="1799"/>
                    <a:pt x="500" y="2941"/>
                  </a:cubicBezTo>
                  <a:cubicBezTo>
                    <a:pt x="0" y="3367"/>
                    <a:pt x="808" y="4130"/>
                    <a:pt x="1326" y="4130"/>
                  </a:cubicBezTo>
                  <a:cubicBezTo>
                    <a:pt x="1553" y="4130"/>
                    <a:pt x="1725" y="3983"/>
                    <a:pt x="1705" y="3596"/>
                  </a:cubicBezTo>
                  <a:cubicBezTo>
                    <a:pt x="1748" y="3195"/>
                    <a:pt x="1134" y="2793"/>
                    <a:pt x="1473" y="2454"/>
                  </a:cubicBezTo>
                  <a:cubicBezTo>
                    <a:pt x="2107" y="1862"/>
                    <a:pt x="2424" y="1016"/>
                    <a:pt x="3334" y="614"/>
                  </a:cubicBezTo>
                  <a:cubicBezTo>
                    <a:pt x="3570" y="487"/>
                    <a:pt x="3557" y="1"/>
                    <a:pt x="3320"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7"/>
            <p:cNvSpPr/>
            <p:nvPr/>
          </p:nvSpPr>
          <p:spPr>
            <a:xfrm>
              <a:off x="-1699900" y="4050150"/>
              <a:ext cx="94675" cy="82875"/>
            </a:xfrm>
            <a:custGeom>
              <a:rect b="b" l="l" r="r" t="t"/>
              <a:pathLst>
                <a:path extrusionOk="0" h="3315" w="3787">
                  <a:moveTo>
                    <a:pt x="2841" y="0"/>
                  </a:moveTo>
                  <a:cubicBezTo>
                    <a:pt x="2127" y="0"/>
                    <a:pt x="1428" y="2279"/>
                    <a:pt x="952" y="2590"/>
                  </a:cubicBezTo>
                  <a:cubicBezTo>
                    <a:pt x="719" y="2759"/>
                    <a:pt x="0" y="2611"/>
                    <a:pt x="402" y="3225"/>
                  </a:cubicBezTo>
                  <a:cubicBezTo>
                    <a:pt x="528" y="3288"/>
                    <a:pt x="645" y="3315"/>
                    <a:pt x="756" y="3315"/>
                  </a:cubicBezTo>
                  <a:cubicBezTo>
                    <a:pt x="1391" y="3315"/>
                    <a:pt x="1814" y="2413"/>
                    <a:pt x="2390" y="2125"/>
                  </a:cubicBezTo>
                  <a:cubicBezTo>
                    <a:pt x="2919" y="1596"/>
                    <a:pt x="3786" y="1089"/>
                    <a:pt x="3173" y="179"/>
                  </a:cubicBezTo>
                  <a:cubicBezTo>
                    <a:pt x="3062" y="55"/>
                    <a:pt x="2952" y="0"/>
                    <a:pt x="2841"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7"/>
            <p:cNvSpPr/>
            <p:nvPr/>
          </p:nvSpPr>
          <p:spPr>
            <a:xfrm>
              <a:off x="-2789625" y="3788150"/>
              <a:ext cx="65050" cy="96625"/>
            </a:xfrm>
            <a:custGeom>
              <a:rect b="b" l="l" r="r" t="t"/>
              <a:pathLst>
                <a:path extrusionOk="0" h="3865" w="2602">
                  <a:moveTo>
                    <a:pt x="1840" y="0"/>
                  </a:moveTo>
                  <a:lnTo>
                    <a:pt x="1840" y="0"/>
                  </a:lnTo>
                  <a:cubicBezTo>
                    <a:pt x="1312" y="1481"/>
                    <a:pt x="1502" y="2813"/>
                    <a:pt x="0" y="3849"/>
                  </a:cubicBezTo>
                  <a:cubicBezTo>
                    <a:pt x="99" y="3859"/>
                    <a:pt x="189" y="3864"/>
                    <a:pt x="273" y="3864"/>
                  </a:cubicBezTo>
                  <a:cubicBezTo>
                    <a:pt x="1228" y="3864"/>
                    <a:pt x="1253" y="3226"/>
                    <a:pt x="1798" y="2623"/>
                  </a:cubicBezTo>
                  <a:cubicBezTo>
                    <a:pt x="2602" y="2073"/>
                    <a:pt x="2559" y="719"/>
                    <a:pt x="1840"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7"/>
            <p:cNvSpPr/>
            <p:nvPr/>
          </p:nvSpPr>
          <p:spPr>
            <a:xfrm>
              <a:off x="-1955800" y="3959800"/>
              <a:ext cx="84075" cy="62725"/>
            </a:xfrm>
            <a:custGeom>
              <a:rect b="b" l="l" r="r" t="t"/>
              <a:pathLst>
                <a:path extrusionOk="0" h="2509" w="3363">
                  <a:moveTo>
                    <a:pt x="2039" y="1"/>
                  </a:moveTo>
                  <a:cubicBezTo>
                    <a:pt x="1810" y="1"/>
                    <a:pt x="1590" y="17"/>
                    <a:pt x="1417" y="29"/>
                  </a:cubicBezTo>
                  <a:cubicBezTo>
                    <a:pt x="1840" y="1361"/>
                    <a:pt x="0" y="1425"/>
                    <a:pt x="402" y="2228"/>
                  </a:cubicBezTo>
                  <a:cubicBezTo>
                    <a:pt x="582" y="2430"/>
                    <a:pt x="773" y="2509"/>
                    <a:pt x="968" y="2509"/>
                  </a:cubicBezTo>
                  <a:cubicBezTo>
                    <a:pt x="1551" y="2509"/>
                    <a:pt x="2173" y="1800"/>
                    <a:pt x="2665" y="1530"/>
                  </a:cubicBezTo>
                  <a:cubicBezTo>
                    <a:pt x="2897" y="1277"/>
                    <a:pt x="2771" y="748"/>
                    <a:pt x="3363" y="748"/>
                  </a:cubicBezTo>
                  <a:cubicBezTo>
                    <a:pt x="3332" y="117"/>
                    <a:pt x="2652" y="1"/>
                    <a:pt x="2039"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7"/>
            <p:cNvSpPr/>
            <p:nvPr/>
          </p:nvSpPr>
          <p:spPr>
            <a:xfrm>
              <a:off x="-2043050" y="3795025"/>
              <a:ext cx="43900" cy="86200"/>
            </a:xfrm>
            <a:custGeom>
              <a:rect b="b" l="l" r="r" t="t"/>
              <a:pathLst>
                <a:path extrusionOk="0" h="3448" w="1756">
                  <a:moveTo>
                    <a:pt x="741" y="0"/>
                  </a:moveTo>
                  <a:cubicBezTo>
                    <a:pt x="587" y="0"/>
                    <a:pt x="455" y="42"/>
                    <a:pt x="402" y="233"/>
                  </a:cubicBezTo>
                  <a:cubicBezTo>
                    <a:pt x="1756" y="867"/>
                    <a:pt x="0" y="1840"/>
                    <a:pt x="212" y="2771"/>
                  </a:cubicBezTo>
                  <a:cubicBezTo>
                    <a:pt x="233" y="3045"/>
                    <a:pt x="64" y="3426"/>
                    <a:pt x="593" y="3447"/>
                  </a:cubicBezTo>
                  <a:cubicBezTo>
                    <a:pt x="1692" y="3405"/>
                    <a:pt x="1142" y="1375"/>
                    <a:pt x="1692" y="571"/>
                  </a:cubicBezTo>
                  <a:cubicBezTo>
                    <a:pt x="1354" y="486"/>
                    <a:pt x="1523" y="106"/>
                    <a:pt x="1206" y="21"/>
                  </a:cubicBezTo>
                  <a:cubicBezTo>
                    <a:pt x="1178" y="25"/>
                    <a:pt x="1149" y="27"/>
                    <a:pt x="1119" y="27"/>
                  </a:cubicBezTo>
                  <a:cubicBezTo>
                    <a:pt x="999" y="27"/>
                    <a:pt x="863" y="0"/>
                    <a:pt x="741"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7"/>
            <p:cNvSpPr/>
            <p:nvPr/>
          </p:nvSpPr>
          <p:spPr>
            <a:xfrm>
              <a:off x="-1207125" y="3842325"/>
              <a:ext cx="99900" cy="81125"/>
            </a:xfrm>
            <a:custGeom>
              <a:rect b="b" l="l" r="r" t="t"/>
              <a:pathLst>
                <a:path extrusionOk="0" h="3245" w="3996">
                  <a:moveTo>
                    <a:pt x="3626" y="1"/>
                  </a:moveTo>
                  <a:cubicBezTo>
                    <a:pt x="3227" y="1"/>
                    <a:pt x="2608" y="447"/>
                    <a:pt x="2813" y="857"/>
                  </a:cubicBezTo>
                  <a:cubicBezTo>
                    <a:pt x="2708" y="1788"/>
                    <a:pt x="614" y="2253"/>
                    <a:pt x="1" y="3057"/>
                  </a:cubicBezTo>
                  <a:cubicBezTo>
                    <a:pt x="184" y="3187"/>
                    <a:pt x="386" y="3245"/>
                    <a:pt x="600" y="3245"/>
                  </a:cubicBezTo>
                  <a:cubicBezTo>
                    <a:pt x="1841" y="3245"/>
                    <a:pt x="3462" y="1307"/>
                    <a:pt x="3913" y="477"/>
                  </a:cubicBezTo>
                  <a:cubicBezTo>
                    <a:pt x="3995" y="133"/>
                    <a:pt x="3843" y="1"/>
                    <a:pt x="3626"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7"/>
            <p:cNvSpPr/>
            <p:nvPr/>
          </p:nvSpPr>
          <p:spPr>
            <a:xfrm>
              <a:off x="-1440825" y="3903950"/>
              <a:ext cx="90450" cy="87775"/>
            </a:xfrm>
            <a:custGeom>
              <a:rect b="b" l="l" r="r" t="t"/>
              <a:pathLst>
                <a:path extrusionOk="0" h="3511" w="3618">
                  <a:moveTo>
                    <a:pt x="3045" y="1"/>
                  </a:moveTo>
                  <a:cubicBezTo>
                    <a:pt x="2929" y="1"/>
                    <a:pt x="2820" y="50"/>
                    <a:pt x="2750" y="169"/>
                  </a:cubicBezTo>
                  <a:cubicBezTo>
                    <a:pt x="2390" y="740"/>
                    <a:pt x="3152" y="1607"/>
                    <a:pt x="2221" y="1755"/>
                  </a:cubicBezTo>
                  <a:cubicBezTo>
                    <a:pt x="1735" y="2178"/>
                    <a:pt x="1" y="2728"/>
                    <a:pt x="1016" y="3511"/>
                  </a:cubicBezTo>
                  <a:cubicBezTo>
                    <a:pt x="1798" y="2876"/>
                    <a:pt x="3575" y="2601"/>
                    <a:pt x="3427" y="1396"/>
                  </a:cubicBezTo>
                  <a:cubicBezTo>
                    <a:pt x="3617" y="1078"/>
                    <a:pt x="3427" y="740"/>
                    <a:pt x="3554" y="444"/>
                  </a:cubicBezTo>
                  <a:cubicBezTo>
                    <a:pt x="3540" y="203"/>
                    <a:pt x="3279" y="1"/>
                    <a:pt x="3045"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7"/>
            <p:cNvSpPr/>
            <p:nvPr/>
          </p:nvSpPr>
          <p:spPr>
            <a:xfrm>
              <a:off x="-2317450" y="3668875"/>
              <a:ext cx="96225" cy="98400"/>
            </a:xfrm>
            <a:custGeom>
              <a:rect b="b" l="l" r="r" t="t"/>
              <a:pathLst>
                <a:path extrusionOk="0" h="3936" w="3849">
                  <a:moveTo>
                    <a:pt x="1791" y="0"/>
                  </a:moveTo>
                  <a:cubicBezTo>
                    <a:pt x="1353" y="0"/>
                    <a:pt x="906" y="63"/>
                    <a:pt x="825" y="457"/>
                  </a:cubicBezTo>
                  <a:cubicBezTo>
                    <a:pt x="1163" y="1091"/>
                    <a:pt x="359" y="1683"/>
                    <a:pt x="867" y="2275"/>
                  </a:cubicBezTo>
                  <a:cubicBezTo>
                    <a:pt x="874" y="2276"/>
                    <a:pt x="881" y="2276"/>
                    <a:pt x="888" y="2276"/>
                  </a:cubicBezTo>
                  <a:cubicBezTo>
                    <a:pt x="1665" y="2276"/>
                    <a:pt x="1339" y="1130"/>
                    <a:pt x="2051" y="795"/>
                  </a:cubicBezTo>
                  <a:lnTo>
                    <a:pt x="2051" y="795"/>
                  </a:lnTo>
                  <a:cubicBezTo>
                    <a:pt x="2013" y="1637"/>
                    <a:pt x="1854" y="3241"/>
                    <a:pt x="805" y="3241"/>
                  </a:cubicBezTo>
                  <a:cubicBezTo>
                    <a:pt x="695" y="3241"/>
                    <a:pt x="575" y="3223"/>
                    <a:pt x="444" y="3185"/>
                  </a:cubicBezTo>
                  <a:lnTo>
                    <a:pt x="444" y="3185"/>
                  </a:lnTo>
                  <a:cubicBezTo>
                    <a:pt x="1" y="3642"/>
                    <a:pt x="446" y="3936"/>
                    <a:pt x="907" y="3936"/>
                  </a:cubicBezTo>
                  <a:cubicBezTo>
                    <a:pt x="1151" y="3936"/>
                    <a:pt x="1398" y="3854"/>
                    <a:pt x="1523" y="3671"/>
                  </a:cubicBezTo>
                  <a:cubicBezTo>
                    <a:pt x="2009" y="3523"/>
                    <a:pt x="2284" y="3121"/>
                    <a:pt x="2643" y="2868"/>
                  </a:cubicBezTo>
                  <a:lnTo>
                    <a:pt x="2643" y="2550"/>
                  </a:lnTo>
                  <a:cubicBezTo>
                    <a:pt x="1671" y="1958"/>
                    <a:pt x="3849" y="1556"/>
                    <a:pt x="2453" y="12"/>
                  </a:cubicBezTo>
                  <a:lnTo>
                    <a:pt x="2453" y="12"/>
                  </a:lnTo>
                  <a:cubicBezTo>
                    <a:pt x="2425" y="14"/>
                    <a:pt x="2395" y="14"/>
                    <a:pt x="2363" y="14"/>
                  </a:cubicBezTo>
                  <a:cubicBezTo>
                    <a:pt x="2200" y="14"/>
                    <a:pt x="1997" y="0"/>
                    <a:pt x="1791"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7"/>
            <p:cNvSpPr/>
            <p:nvPr/>
          </p:nvSpPr>
          <p:spPr>
            <a:xfrm>
              <a:off x="-2754200" y="4058850"/>
              <a:ext cx="89900" cy="74375"/>
            </a:xfrm>
            <a:custGeom>
              <a:rect b="b" l="l" r="r" t="t"/>
              <a:pathLst>
                <a:path extrusionOk="0" h="2975" w="3596">
                  <a:moveTo>
                    <a:pt x="2052" y="0"/>
                  </a:moveTo>
                  <a:lnTo>
                    <a:pt x="2052" y="0"/>
                  </a:lnTo>
                  <a:cubicBezTo>
                    <a:pt x="2094" y="170"/>
                    <a:pt x="2115" y="339"/>
                    <a:pt x="1904" y="445"/>
                  </a:cubicBezTo>
                  <a:cubicBezTo>
                    <a:pt x="1333" y="762"/>
                    <a:pt x="0" y="2496"/>
                    <a:pt x="698" y="2919"/>
                  </a:cubicBezTo>
                  <a:cubicBezTo>
                    <a:pt x="785" y="2957"/>
                    <a:pt x="864" y="2974"/>
                    <a:pt x="936" y="2974"/>
                  </a:cubicBezTo>
                  <a:cubicBezTo>
                    <a:pt x="1184" y="2974"/>
                    <a:pt x="1360" y="2782"/>
                    <a:pt x="1523" y="2602"/>
                  </a:cubicBezTo>
                  <a:cubicBezTo>
                    <a:pt x="1988" y="1671"/>
                    <a:pt x="2919" y="1164"/>
                    <a:pt x="3596" y="445"/>
                  </a:cubicBezTo>
                  <a:cubicBezTo>
                    <a:pt x="3543" y="127"/>
                    <a:pt x="3268" y="80"/>
                    <a:pt x="2951" y="80"/>
                  </a:cubicBezTo>
                  <a:cubicBezTo>
                    <a:pt x="2815" y="80"/>
                    <a:pt x="2671" y="89"/>
                    <a:pt x="2534" y="89"/>
                  </a:cubicBezTo>
                  <a:cubicBezTo>
                    <a:pt x="2351" y="89"/>
                    <a:pt x="2179" y="73"/>
                    <a:pt x="2052"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7"/>
            <p:cNvSpPr/>
            <p:nvPr/>
          </p:nvSpPr>
          <p:spPr>
            <a:xfrm>
              <a:off x="-1445700" y="3896300"/>
              <a:ext cx="88975" cy="104875"/>
            </a:xfrm>
            <a:custGeom>
              <a:rect b="b" l="l" r="r" t="t"/>
              <a:pathLst>
                <a:path extrusionOk="0" h="4195" w="3559">
                  <a:moveTo>
                    <a:pt x="2453" y="1"/>
                  </a:moveTo>
                  <a:cubicBezTo>
                    <a:pt x="2421" y="1"/>
                    <a:pt x="2387" y="4"/>
                    <a:pt x="2353" y="10"/>
                  </a:cubicBezTo>
                  <a:cubicBezTo>
                    <a:pt x="2036" y="263"/>
                    <a:pt x="1697" y="454"/>
                    <a:pt x="1316" y="581"/>
                  </a:cubicBezTo>
                  <a:cubicBezTo>
                    <a:pt x="1278" y="1166"/>
                    <a:pt x="1545" y="1268"/>
                    <a:pt x="1822" y="1268"/>
                  </a:cubicBezTo>
                  <a:cubicBezTo>
                    <a:pt x="1970" y="1268"/>
                    <a:pt x="2120" y="1239"/>
                    <a:pt x="2229" y="1239"/>
                  </a:cubicBezTo>
                  <a:cubicBezTo>
                    <a:pt x="2366" y="1239"/>
                    <a:pt x="2436" y="1285"/>
                    <a:pt x="2353" y="1490"/>
                  </a:cubicBezTo>
                  <a:cubicBezTo>
                    <a:pt x="1972" y="2273"/>
                    <a:pt x="724" y="2357"/>
                    <a:pt x="534" y="3288"/>
                  </a:cubicBezTo>
                  <a:cubicBezTo>
                    <a:pt x="1" y="3751"/>
                    <a:pt x="212" y="4195"/>
                    <a:pt x="588" y="4195"/>
                  </a:cubicBezTo>
                  <a:cubicBezTo>
                    <a:pt x="778" y="4195"/>
                    <a:pt x="1011" y="4080"/>
                    <a:pt x="1211" y="3795"/>
                  </a:cubicBezTo>
                  <a:cubicBezTo>
                    <a:pt x="640" y="2865"/>
                    <a:pt x="2120" y="2759"/>
                    <a:pt x="2501" y="2167"/>
                  </a:cubicBezTo>
                  <a:cubicBezTo>
                    <a:pt x="3558" y="1977"/>
                    <a:pt x="2459" y="771"/>
                    <a:pt x="3241" y="285"/>
                  </a:cubicBezTo>
                  <a:cubicBezTo>
                    <a:pt x="2954" y="246"/>
                    <a:pt x="2754" y="1"/>
                    <a:pt x="2453"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7"/>
            <p:cNvSpPr/>
            <p:nvPr/>
          </p:nvSpPr>
          <p:spPr>
            <a:xfrm>
              <a:off x="-2068950" y="3801350"/>
              <a:ext cx="38075" cy="101025"/>
            </a:xfrm>
            <a:custGeom>
              <a:rect b="b" l="l" r="r" t="t"/>
              <a:pathLst>
                <a:path extrusionOk="0" h="4041" w="1523">
                  <a:moveTo>
                    <a:pt x="1438" y="1"/>
                  </a:moveTo>
                  <a:cubicBezTo>
                    <a:pt x="317" y="466"/>
                    <a:pt x="571" y="1629"/>
                    <a:pt x="148" y="2496"/>
                  </a:cubicBezTo>
                  <a:cubicBezTo>
                    <a:pt x="381" y="3025"/>
                    <a:pt x="0" y="3829"/>
                    <a:pt x="1015" y="4040"/>
                  </a:cubicBezTo>
                  <a:cubicBezTo>
                    <a:pt x="1332" y="3998"/>
                    <a:pt x="1311" y="3892"/>
                    <a:pt x="1184" y="3660"/>
                  </a:cubicBezTo>
                  <a:cubicBezTo>
                    <a:pt x="190" y="2412"/>
                    <a:pt x="1523" y="1270"/>
                    <a:pt x="1438"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7"/>
            <p:cNvSpPr/>
            <p:nvPr/>
          </p:nvSpPr>
          <p:spPr>
            <a:xfrm>
              <a:off x="-1966375" y="3961950"/>
              <a:ext cx="61350" cy="83775"/>
            </a:xfrm>
            <a:custGeom>
              <a:rect b="b" l="l" r="r" t="t"/>
              <a:pathLst>
                <a:path extrusionOk="0" h="3351" w="2454">
                  <a:moveTo>
                    <a:pt x="1687" y="0"/>
                  </a:moveTo>
                  <a:cubicBezTo>
                    <a:pt x="1476" y="0"/>
                    <a:pt x="1240" y="400"/>
                    <a:pt x="1036" y="493"/>
                  </a:cubicBezTo>
                  <a:cubicBezTo>
                    <a:pt x="1142" y="1064"/>
                    <a:pt x="656" y="1381"/>
                    <a:pt x="317" y="1762"/>
                  </a:cubicBezTo>
                  <a:cubicBezTo>
                    <a:pt x="0" y="2290"/>
                    <a:pt x="402" y="2734"/>
                    <a:pt x="571" y="3179"/>
                  </a:cubicBezTo>
                  <a:cubicBezTo>
                    <a:pt x="615" y="3310"/>
                    <a:pt x="743" y="3351"/>
                    <a:pt x="892" y="3351"/>
                  </a:cubicBezTo>
                  <a:cubicBezTo>
                    <a:pt x="1032" y="3351"/>
                    <a:pt x="1189" y="3315"/>
                    <a:pt x="1311" y="3284"/>
                  </a:cubicBezTo>
                  <a:cubicBezTo>
                    <a:pt x="1967" y="3136"/>
                    <a:pt x="1565" y="2586"/>
                    <a:pt x="1777" y="2269"/>
                  </a:cubicBezTo>
                  <a:lnTo>
                    <a:pt x="1777" y="2269"/>
                  </a:lnTo>
                  <a:cubicBezTo>
                    <a:pt x="1701" y="2283"/>
                    <a:pt x="1629" y="2289"/>
                    <a:pt x="1560" y="2289"/>
                  </a:cubicBezTo>
                  <a:cubicBezTo>
                    <a:pt x="901" y="2289"/>
                    <a:pt x="610" y="1691"/>
                    <a:pt x="1396" y="1423"/>
                  </a:cubicBezTo>
                  <a:cubicBezTo>
                    <a:pt x="2453" y="1127"/>
                    <a:pt x="2136" y="598"/>
                    <a:pt x="1777" y="27"/>
                  </a:cubicBezTo>
                  <a:cubicBezTo>
                    <a:pt x="1747" y="9"/>
                    <a:pt x="1717" y="0"/>
                    <a:pt x="1687"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7"/>
            <p:cNvSpPr/>
            <p:nvPr/>
          </p:nvSpPr>
          <p:spPr>
            <a:xfrm>
              <a:off x="-2808675" y="3778450"/>
              <a:ext cx="49750" cy="85475"/>
            </a:xfrm>
            <a:custGeom>
              <a:rect b="b" l="l" r="r" t="t"/>
              <a:pathLst>
                <a:path extrusionOk="0" h="3419" w="1990">
                  <a:moveTo>
                    <a:pt x="1208" y="0"/>
                  </a:moveTo>
                  <a:cubicBezTo>
                    <a:pt x="771" y="0"/>
                    <a:pt x="203" y="848"/>
                    <a:pt x="170" y="1213"/>
                  </a:cubicBezTo>
                  <a:cubicBezTo>
                    <a:pt x="149" y="1572"/>
                    <a:pt x="86" y="1932"/>
                    <a:pt x="276" y="2270"/>
                  </a:cubicBezTo>
                  <a:cubicBezTo>
                    <a:pt x="377" y="2317"/>
                    <a:pt x="456" y="2337"/>
                    <a:pt x="519" y="2337"/>
                  </a:cubicBezTo>
                  <a:cubicBezTo>
                    <a:pt x="852" y="2337"/>
                    <a:pt x="738" y="1784"/>
                    <a:pt x="1058" y="1784"/>
                  </a:cubicBezTo>
                  <a:cubicBezTo>
                    <a:pt x="1376" y="3412"/>
                    <a:pt x="191" y="2440"/>
                    <a:pt x="1" y="3137"/>
                  </a:cubicBezTo>
                  <a:cubicBezTo>
                    <a:pt x="170" y="3351"/>
                    <a:pt x="359" y="3419"/>
                    <a:pt x="551" y="3419"/>
                  </a:cubicBezTo>
                  <a:cubicBezTo>
                    <a:pt x="816" y="3419"/>
                    <a:pt x="1089" y="3292"/>
                    <a:pt x="1333" y="3243"/>
                  </a:cubicBezTo>
                  <a:cubicBezTo>
                    <a:pt x="1989" y="3095"/>
                    <a:pt x="1672" y="1551"/>
                    <a:pt x="1460" y="1086"/>
                  </a:cubicBezTo>
                  <a:cubicBezTo>
                    <a:pt x="1249" y="832"/>
                    <a:pt x="1270" y="452"/>
                    <a:pt x="1524" y="219"/>
                  </a:cubicBezTo>
                  <a:cubicBezTo>
                    <a:pt x="1437" y="64"/>
                    <a:pt x="1327" y="0"/>
                    <a:pt x="1208"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7"/>
            <p:cNvSpPr/>
            <p:nvPr/>
          </p:nvSpPr>
          <p:spPr>
            <a:xfrm>
              <a:off x="-1088675" y="3593575"/>
              <a:ext cx="68750" cy="87825"/>
            </a:xfrm>
            <a:custGeom>
              <a:rect b="b" l="l" r="r" t="t"/>
              <a:pathLst>
                <a:path extrusionOk="0" h="3513" w="2750">
                  <a:moveTo>
                    <a:pt x="2580" y="0"/>
                  </a:moveTo>
                  <a:lnTo>
                    <a:pt x="2580" y="0"/>
                  </a:lnTo>
                  <a:cubicBezTo>
                    <a:pt x="1544" y="64"/>
                    <a:pt x="635" y="1481"/>
                    <a:pt x="317" y="2369"/>
                  </a:cubicBezTo>
                  <a:cubicBezTo>
                    <a:pt x="0" y="2813"/>
                    <a:pt x="317" y="3194"/>
                    <a:pt x="677" y="3490"/>
                  </a:cubicBezTo>
                  <a:cubicBezTo>
                    <a:pt x="793" y="3505"/>
                    <a:pt x="890" y="3512"/>
                    <a:pt x="969" y="3512"/>
                  </a:cubicBezTo>
                  <a:cubicBezTo>
                    <a:pt x="1875" y="3512"/>
                    <a:pt x="589" y="2577"/>
                    <a:pt x="1036" y="2052"/>
                  </a:cubicBezTo>
                  <a:cubicBezTo>
                    <a:pt x="1269" y="1819"/>
                    <a:pt x="1354" y="1502"/>
                    <a:pt x="1607" y="1248"/>
                  </a:cubicBezTo>
                  <a:cubicBezTo>
                    <a:pt x="2750" y="1100"/>
                    <a:pt x="2305" y="825"/>
                    <a:pt x="2580"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7"/>
            <p:cNvSpPr/>
            <p:nvPr/>
          </p:nvSpPr>
          <p:spPr>
            <a:xfrm>
              <a:off x="-1974075" y="3998050"/>
              <a:ext cx="84900" cy="53525"/>
            </a:xfrm>
            <a:custGeom>
              <a:rect b="b" l="l" r="r" t="t"/>
              <a:pathLst>
                <a:path extrusionOk="0" h="2141" w="3396">
                  <a:moveTo>
                    <a:pt x="3396" y="0"/>
                  </a:moveTo>
                  <a:cubicBezTo>
                    <a:pt x="2846" y="64"/>
                    <a:pt x="2381" y="360"/>
                    <a:pt x="2085" y="804"/>
                  </a:cubicBezTo>
                  <a:cubicBezTo>
                    <a:pt x="2063" y="1058"/>
                    <a:pt x="1408" y="1100"/>
                    <a:pt x="1810" y="1502"/>
                  </a:cubicBezTo>
                  <a:cubicBezTo>
                    <a:pt x="1915" y="1629"/>
                    <a:pt x="1810" y="1756"/>
                    <a:pt x="1598" y="1777"/>
                  </a:cubicBezTo>
                  <a:cubicBezTo>
                    <a:pt x="1545" y="1777"/>
                    <a:pt x="1481" y="1778"/>
                    <a:pt x="1413" y="1778"/>
                  </a:cubicBezTo>
                  <a:cubicBezTo>
                    <a:pt x="1212" y="1778"/>
                    <a:pt x="990" y="1766"/>
                    <a:pt x="1006" y="1671"/>
                  </a:cubicBezTo>
                  <a:cubicBezTo>
                    <a:pt x="1091" y="1164"/>
                    <a:pt x="308" y="677"/>
                    <a:pt x="985" y="170"/>
                  </a:cubicBezTo>
                  <a:cubicBezTo>
                    <a:pt x="874" y="59"/>
                    <a:pt x="742" y="11"/>
                    <a:pt x="612" y="11"/>
                  </a:cubicBezTo>
                  <a:cubicBezTo>
                    <a:pt x="298" y="11"/>
                    <a:pt x="0" y="296"/>
                    <a:pt x="75" y="656"/>
                  </a:cubicBezTo>
                  <a:cubicBezTo>
                    <a:pt x="33" y="1015"/>
                    <a:pt x="329" y="1290"/>
                    <a:pt x="350" y="1650"/>
                  </a:cubicBezTo>
                  <a:cubicBezTo>
                    <a:pt x="366" y="1986"/>
                    <a:pt x="552" y="2141"/>
                    <a:pt x="844" y="2141"/>
                  </a:cubicBezTo>
                  <a:cubicBezTo>
                    <a:pt x="937" y="2141"/>
                    <a:pt x="1041" y="2125"/>
                    <a:pt x="1154" y="2094"/>
                  </a:cubicBezTo>
                  <a:cubicBezTo>
                    <a:pt x="1767" y="1904"/>
                    <a:pt x="2677" y="1967"/>
                    <a:pt x="2465" y="1015"/>
                  </a:cubicBezTo>
                  <a:cubicBezTo>
                    <a:pt x="2634" y="656"/>
                    <a:pt x="3311" y="444"/>
                    <a:pt x="3396"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7"/>
            <p:cNvSpPr/>
            <p:nvPr/>
          </p:nvSpPr>
          <p:spPr>
            <a:xfrm>
              <a:off x="-1722100" y="4027125"/>
              <a:ext cx="55525" cy="61375"/>
            </a:xfrm>
            <a:custGeom>
              <a:rect b="b" l="l" r="r" t="t"/>
              <a:pathLst>
                <a:path extrusionOk="0" h="2455" w="2221">
                  <a:moveTo>
                    <a:pt x="2221" y="1"/>
                  </a:moveTo>
                  <a:lnTo>
                    <a:pt x="2221" y="1"/>
                  </a:lnTo>
                  <a:cubicBezTo>
                    <a:pt x="804" y="318"/>
                    <a:pt x="360" y="1333"/>
                    <a:pt x="0" y="2390"/>
                  </a:cubicBezTo>
                  <a:cubicBezTo>
                    <a:pt x="108" y="2433"/>
                    <a:pt x="218" y="2455"/>
                    <a:pt x="327" y="2455"/>
                  </a:cubicBezTo>
                  <a:cubicBezTo>
                    <a:pt x="537" y="2455"/>
                    <a:pt x="742" y="2375"/>
                    <a:pt x="909" y="2221"/>
                  </a:cubicBezTo>
                  <a:cubicBezTo>
                    <a:pt x="1375" y="1862"/>
                    <a:pt x="1417" y="1227"/>
                    <a:pt x="2030" y="931"/>
                  </a:cubicBezTo>
                  <a:lnTo>
                    <a:pt x="2221" y="1"/>
                  </a:ln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7"/>
            <p:cNvSpPr/>
            <p:nvPr/>
          </p:nvSpPr>
          <p:spPr>
            <a:xfrm>
              <a:off x="-1677700" y="4028175"/>
              <a:ext cx="57125" cy="83050"/>
            </a:xfrm>
            <a:custGeom>
              <a:rect b="b" l="l" r="r" t="t"/>
              <a:pathLst>
                <a:path extrusionOk="0" h="3322" w="2285">
                  <a:moveTo>
                    <a:pt x="1735" y="1"/>
                  </a:moveTo>
                  <a:cubicBezTo>
                    <a:pt x="1396" y="149"/>
                    <a:pt x="677" y="128"/>
                    <a:pt x="1375" y="699"/>
                  </a:cubicBezTo>
                  <a:cubicBezTo>
                    <a:pt x="1841" y="1079"/>
                    <a:pt x="1" y="2327"/>
                    <a:pt x="254" y="3321"/>
                  </a:cubicBezTo>
                  <a:cubicBezTo>
                    <a:pt x="424" y="3300"/>
                    <a:pt x="614" y="3258"/>
                    <a:pt x="614" y="3131"/>
                  </a:cubicBezTo>
                  <a:cubicBezTo>
                    <a:pt x="572" y="2306"/>
                    <a:pt x="1545" y="1904"/>
                    <a:pt x="1714" y="1185"/>
                  </a:cubicBezTo>
                  <a:cubicBezTo>
                    <a:pt x="1746" y="1012"/>
                    <a:pt x="1834" y="955"/>
                    <a:pt x="1943" y="955"/>
                  </a:cubicBezTo>
                  <a:cubicBezTo>
                    <a:pt x="2048" y="955"/>
                    <a:pt x="2171" y="1007"/>
                    <a:pt x="2285" y="1058"/>
                  </a:cubicBezTo>
                  <a:cubicBezTo>
                    <a:pt x="2285" y="656"/>
                    <a:pt x="2242" y="233"/>
                    <a:pt x="1735"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7"/>
            <p:cNvSpPr/>
            <p:nvPr/>
          </p:nvSpPr>
          <p:spPr>
            <a:xfrm>
              <a:off x="-853400" y="3754725"/>
              <a:ext cx="70850" cy="55975"/>
            </a:xfrm>
            <a:custGeom>
              <a:rect b="b" l="l" r="r" t="t"/>
              <a:pathLst>
                <a:path extrusionOk="0" h="2239" w="2834">
                  <a:moveTo>
                    <a:pt x="2658" y="0"/>
                  </a:moveTo>
                  <a:cubicBezTo>
                    <a:pt x="2102" y="0"/>
                    <a:pt x="70" y="1639"/>
                    <a:pt x="1" y="1950"/>
                  </a:cubicBezTo>
                  <a:cubicBezTo>
                    <a:pt x="37" y="2133"/>
                    <a:pt x="200" y="2239"/>
                    <a:pt x="364" y="2239"/>
                  </a:cubicBezTo>
                  <a:cubicBezTo>
                    <a:pt x="485" y="2239"/>
                    <a:pt x="606" y="2182"/>
                    <a:pt x="677" y="2056"/>
                  </a:cubicBezTo>
                  <a:cubicBezTo>
                    <a:pt x="1248" y="1337"/>
                    <a:pt x="2285" y="1062"/>
                    <a:pt x="2771" y="280"/>
                  </a:cubicBezTo>
                  <a:cubicBezTo>
                    <a:pt x="2833" y="82"/>
                    <a:pt x="2783" y="0"/>
                    <a:pt x="2658"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7"/>
            <p:cNvSpPr/>
            <p:nvPr/>
          </p:nvSpPr>
          <p:spPr>
            <a:xfrm>
              <a:off x="-2343900" y="3700375"/>
              <a:ext cx="64525" cy="72450"/>
            </a:xfrm>
            <a:custGeom>
              <a:rect b="b" l="l" r="r" t="t"/>
              <a:pathLst>
                <a:path extrusionOk="0" h="2898" w="2581">
                  <a:moveTo>
                    <a:pt x="1333" y="0"/>
                  </a:moveTo>
                  <a:cubicBezTo>
                    <a:pt x="889" y="825"/>
                    <a:pt x="0" y="2454"/>
                    <a:pt x="1290" y="2898"/>
                  </a:cubicBezTo>
                  <a:cubicBezTo>
                    <a:pt x="1409" y="2752"/>
                    <a:pt x="1582" y="2736"/>
                    <a:pt x="1764" y="2736"/>
                  </a:cubicBezTo>
                  <a:cubicBezTo>
                    <a:pt x="1815" y="2736"/>
                    <a:pt x="1868" y="2737"/>
                    <a:pt x="1919" y="2737"/>
                  </a:cubicBezTo>
                  <a:cubicBezTo>
                    <a:pt x="2107" y="2737"/>
                    <a:pt x="2289" y="2720"/>
                    <a:pt x="2411" y="2559"/>
                  </a:cubicBezTo>
                  <a:cubicBezTo>
                    <a:pt x="2389" y="2558"/>
                    <a:pt x="2366" y="2557"/>
                    <a:pt x="2343" y="2557"/>
                  </a:cubicBezTo>
                  <a:cubicBezTo>
                    <a:pt x="2206" y="2557"/>
                    <a:pt x="2066" y="2580"/>
                    <a:pt x="1930" y="2580"/>
                  </a:cubicBezTo>
                  <a:cubicBezTo>
                    <a:pt x="1772" y="2580"/>
                    <a:pt x="1618" y="2549"/>
                    <a:pt x="1481" y="2411"/>
                  </a:cubicBezTo>
                  <a:cubicBezTo>
                    <a:pt x="1100" y="1629"/>
                    <a:pt x="2581" y="318"/>
                    <a:pt x="1333"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7"/>
            <p:cNvSpPr/>
            <p:nvPr/>
          </p:nvSpPr>
          <p:spPr>
            <a:xfrm>
              <a:off x="-1185450" y="4084450"/>
              <a:ext cx="52900" cy="46850"/>
            </a:xfrm>
            <a:custGeom>
              <a:rect b="b" l="l" r="r" t="t"/>
              <a:pathLst>
                <a:path extrusionOk="0" h="1874" w="2116">
                  <a:moveTo>
                    <a:pt x="1619" y="1"/>
                  </a:moveTo>
                  <a:cubicBezTo>
                    <a:pt x="1160" y="1"/>
                    <a:pt x="641" y="525"/>
                    <a:pt x="276" y="753"/>
                  </a:cubicBezTo>
                  <a:cubicBezTo>
                    <a:pt x="1" y="1049"/>
                    <a:pt x="170" y="1578"/>
                    <a:pt x="445" y="1874"/>
                  </a:cubicBezTo>
                  <a:cubicBezTo>
                    <a:pt x="1291" y="1578"/>
                    <a:pt x="1650" y="880"/>
                    <a:pt x="2116" y="288"/>
                  </a:cubicBezTo>
                  <a:cubicBezTo>
                    <a:pt x="1967" y="80"/>
                    <a:pt x="1798" y="1"/>
                    <a:pt x="1619"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7"/>
            <p:cNvSpPr/>
            <p:nvPr/>
          </p:nvSpPr>
          <p:spPr>
            <a:xfrm>
              <a:off x="-1229250" y="4107250"/>
              <a:ext cx="54925" cy="33150"/>
            </a:xfrm>
            <a:custGeom>
              <a:rect b="b" l="l" r="r" t="t"/>
              <a:pathLst>
                <a:path extrusionOk="0" h="1326" w="2197">
                  <a:moveTo>
                    <a:pt x="256" y="1"/>
                  </a:moveTo>
                  <a:cubicBezTo>
                    <a:pt x="0" y="1"/>
                    <a:pt x="44" y="176"/>
                    <a:pt x="167" y="666"/>
                  </a:cubicBezTo>
                  <a:cubicBezTo>
                    <a:pt x="615" y="1114"/>
                    <a:pt x="919" y="1326"/>
                    <a:pt x="1254" y="1326"/>
                  </a:cubicBezTo>
                  <a:cubicBezTo>
                    <a:pt x="1519" y="1326"/>
                    <a:pt x="1804" y="1193"/>
                    <a:pt x="2197" y="941"/>
                  </a:cubicBezTo>
                  <a:lnTo>
                    <a:pt x="2197" y="327"/>
                  </a:lnTo>
                  <a:cubicBezTo>
                    <a:pt x="1816" y="95"/>
                    <a:pt x="1372" y="264"/>
                    <a:pt x="991" y="137"/>
                  </a:cubicBezTo>
                  <a:cubicBezTo>
                    <a:pt x="630" y="54"/>
                    <a:pt x="397" y="1"/>
                    <a:pt x="256"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7"/>
            <p:cNvSpPr/>
            <p:nvPr/>
          </p:nvSpPr>
          <p:spPr>
            <a:xfrm>
              <a:off x="-1212950" y="3839725"/>
              <a:ext cx="111600" cy="76650"/>
            </a:xfrm>
            <a:custGeom>
              <a:rect b="b" l="l" r="r" t="t"/>
              <a:pathLst>
                <a:path extrusionOk="0" h="3066" w="4464">
                  <a:moveTo>
                    <a:pt x="3772" y="1"/>
                  </a:moveTo>
                  <a:cubicBezTo>
                    <a:pt x="2618" y="1"/>
                    <a:pt x="3318" y="1426"/>
                    <a:pt x="1947" y="1554"/>
                  </a:cubicBezTo>
                  <a:cubicBezTo>
                    <a:pt x="1926" y="2463"/>
                    <a:pt x="487" y="2146"/>
                    <a:pt x="1" y="2696"/>
                  </a:cubicBezTo>
                  <a:cubicBezTo>
                    <a:pt x="87" y="2953"/>
                    <a:pt x="240" y="3065"/>
                    <a:pt x="448" y="3065"/>
                  </a:cubicBezTo>
                  <a:cubicBezTo>
                    <a:pt x="548" y="3065"/>
                    <a:pt x="660" y="3040"/>
                    <a:pt x="784" y="2992"/>
                  </a:cubicBezTo>
                  <a:cubicBezTo>
                    <a:pt x="1439" y="2082"/>
                    <a:pt x="3279" y="2082"/>
                    <a:pt x="3173" y="729"/>
                  </a:cubicBezTo>
                  <a:cubicBezTo>
                    <a:pt x="3122" y="484"/>
                    <a:pt x="3487" y="270"/>
                    <a:pt x="3784" y="270"/>
                  </a:cubicBezTo>
                  <a:cubicBezTo>
                    <a:pt x="3975" y="270"/>
                    <a:pt x="4138" y="358"/>
                    <a:pt x="4146" y="581"/>
                  </a:cubicBezTo>
                  <a:cubicBezTo>
                    <a:pt x="4358" y="475"/>
                    <a:pt x="4379" y="263"/>
                    <a:pt x="4464" y="115"/>
                  </a:cubicBezTo>
                  <a:cubicBezTo>
                    <a:pt x="4178" y="35"/>
                    <a:pt x="3952" y="1"/>
                    <a:pt x="3772"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7"/>
            <p:cNvSpPr/>
            <p:nvPr/>
          </p:nvSpPr>
          <p:spPr>
            <a:xfrm>
              <a:off x="-1453300" y="3905525"/>
              <a:ext cx="62725" cy="53325"/>
            </a:xfrm>
            <a:custGeom>
              <a:rect b="b" l="l" r="r" t="t"/>
              <a:pathLst>
                <a:path extrusionOk="0" h="2133" w="2509">
                  <a:moveTo>
                    <a:pt x="1684" y="0"/>
                  </a:moveTo>
                  <a:cubicBezTo>
                    <a:pt x="1113" y="275"/>
                    <a:pt x="605" y="656"/>
                    <a:pt x="182" y="1142"/>
                  </a:cubicBezTo>
                  <a:cubicBezTo>
                    <a:pt x="0" y="1753"/>
                    <a:pt x="42" y="2133"/>
                    <a:pt x="273" y="2133"/>
                  </a:cubicBezTo>
                  <a:cubicBezTo>
                    <a:pt x="418" y="2133"/>
                    <a:pt x="637" y="1984"/>
                    <a:pt x="923" y="1650"/>
                  </a:cubicBezTo>
                  <a:cubicBezTo>
                    <a:pt x="1853" y="1290"/>
                    <a:pt x="2509" y="1311"/>
                    <a:pt x="1684" y="191"/>
                  </a:cubicBezTo>
                  <a:cubicBezTo>
                    <a:pt x="1747" y="169"/>
                    <a:pt x="1769" y="42"/>
                    <a:pt x="1684"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7"/>
            <p:cNvSpPr/>
            <p:nvPr/>
          </p:nvSpPr>
          <p:spPr>
            <a:xfrm>
              <a:off x="-1616375" y="3758075"/>
              <a:ext cx="48150" cy="53125"/>
            </a:xfrm>
            <a:custGeom>
              <a:rect b="b" l="l" r="r" t="t"/>
              <a:pathLst>
                <a:path extrusionOk="0" h="2125" w="1926">
                  <a:moveTo>
                    <a:pt x="769" y="0"/>
                  </a:moveTo>
                  <a:cubicBezTo>
                    <a:pt x="512" y="0"/>
                    <a:pt x="248" y="64"/>
                    <a:pt x="1" y="188"/>
                  </a:cubicBezTo>
                  <a:cubicBezTo>
                    <a:pt x="149" y="442"/>
                    <a:pt x="487" y="590"/>
                    <a:pt x="234" y="928"/>
                  </a:cubicBezTo>
                  <a:cubicBezTo>
                    <a:pt x="593" y="1288"/>
                    <a:pt x="276" y="1732"/>
                    <a:pt x="466" y="2112"/>
                  </a:cubicBezTo>
                  <a:cubicBezTo>
                    <a:pt x="516" y="2121"/>
                    <a:pt x="562" y="2125"/>
                    <a:pt x="605" y="2125"/>
                  </a:cubicBezTo>
                  <a:cubicBezTo>
                    <a:pt x="1453" y="2125"/>
                    <a:pt x="1000" y="611"/>
                    <a:pt x="1926" y="611"/>
                  </a:cubicBezTo>
                  <a:cubicBezTo>
                    <a:pt x="1644" y="195"/>
                    <a:pt x="1217" y="0"/>
                    <a:pt x="769"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7"/>
            <p:cNvSpPr/>
            <p:nvPr/>
          </p:nvSpPr>
          <p:spPr>
            <a:xfrm>
              <a:off x="-1733750" y="4083050"/>
              <a:ext cx="57675" cy="47200"/>
            </a:xfrm>
            <a:custGeom>
              <a:rect b="b" l="l" r="r" t="t"/>
              <a:pathLst>
                <a:path extrusionOk="0" h="1888" w="2307">
                  <a:moveTo>
                    <a:pt x="1083" y="0"/>
                  </a:moveTo>
                  <a:cubicBezTo>
                    <a:pt x="871" y="0"/>
                    <a:pt x="661" y="47"/>
                    <a:pt x="466" y="153"/>
                  </a:cubicBezTo>
                  <a:lnTo>
                    <a:pt x="445" y="153"/>
                  </a:lnTo>
                  <a:cubicBezTo>
                    <a:pt x="1" y="1549"/>
                    <a:pt x="530" y="1613"/>
                    <a:pt x="1756" y="1888"/>
                  </a:cubicBezTo>
                  <a:cubicBezTo>
                    <a:pt x="1650" y="1486"/>
                    <a:pt x="2116" y="1486"/>
                    <a:pt x="2306" y="1274"/>
                  </a:cubicBezTo>
                  <a:lnTo>
                    <a:pt x="2306" y="1274"/>
                  </a:lnTo>
                  <a:cubicBezTo>
                    <a:pt x="2229" y="1288"/>
                    <a:pt x="2154" y="1295"/>
                    <a:pt x="2084" y="1295"/>
                  </a:cubicBezTo>
                  <a:cubicBezTo>
                    <a:pt x="1400" y="1295"/>
                    <a:pt x="1034" y="676"/>
                    <a:pt x="1206" y="5"/>
                  </a:cubicBezTo>
                  <a:cubicBezTo>
                    <a:pt x="1165" y="2"/>
                    <a:pt x="1124" y="0"/>
                    <a:pt x="1083"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7"/>
            <p:cNvSpPr/>
            <p:nvPr/>
          </p:nvSpPr>
          <p:spPr>
            <a:xfrm>
              <a:off x="-1208000" y="3821450"/>
              <a:ext cx="62225" cy="45350"/>
            </a:xfrm>
            <a:custGeom>
              <a:rect b="b" l="l" r="r" t="t"/>
              <a:pathLst>
                <a:path extrusionOk="0" h="1814" w="2489">
                  <a:moveTo>
                    <a:pt x="1897" y="0"/>
                  </a:moveTo>
                  <a:lnTo>
                    <a:pt x="839" y="677"/>
                  </a:lnTo>
                  <a:cubicBezTo>
                    <a:pt x="879" y="933"/>
                    <a:pt x="1" y="1813"/>
                    <a:pt x="478" y="1813"/>
                  </a:cubicBezTo>
                  <a:cubicBezTo>
                    <a:pt x="513" y="1813"/>
                    <a:pt x="556" y="1808"/>
                    <a:pt x="607" y="1798"/>
                  </a:cubicBezTo>
                  <a:cubicBezTo>
                    <a:pt x="1262" y="1312"/>
                    <a:pt x="2489" y="1164"/>
                    <a:pt x="1897"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7"/>
            <p:cNvSpPr/>
            <p:nvPr/>
          </p:nvSpPr>
          <p:spPr>
            <a:xfrm>
              <a:off x="-2325400" y="3681825"/>
              <a:ext cx="40100" cy="78850"/>
            </a:xfrm>
            <a:custGeom>
              <a:rect b="b" l="l" r="r" t="t"/>
              <a:pathLst>
                <a:path extrusionOk="0" h="3154" w="1604">
                  <a:moveTo>
                    <a:pt x="1244" y="1"/>
                  </a:moveTo>
                  <a:cubicBezTo>
                    <a:pt x="939" y="1"/>
                    <a:pt x="529" y="310"/>
                    <a:pt x="593" y="742"/>
                  </a:cubicBezTo>
                  <a:cubicBezTo>
                    <a:pt x="1587" y="1313"/>
                    <a:pt x="1" y="2307"/>
                    <a:pt x="741" y="3153"/>
                  </a:cubicBezTo>
                  <a:cubicBezTo>
                    <a:pt x="698" y="2942"/>
                    <a:pt x="804" y="2709"/>
                    <a:pt x="1016" y="2603"/>
                  </a:cubicBezTo>
                  <a:cubicBezTo>
                    <a:pt x="1143" y="2328"/>
                    <a:pt x="1164" y="2011"/>
                    <a:pt x="1121" y="1715"/>
                  </a:cubicBezTo>
                  <a:cubicBezTo>
                    <a:pt x="1396" y="1334"/>
                    <a:pt x="1143" y="827"/>
                    <a:pt x="1544" y="467"/>
                  </a:cubicBezTo>
                  <a:cubicBezTo>
                    <a:pt x="1604" y="138"/>
                    <a:pt x="1447" y="1"/>
                    <a:pt x="1244"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7"/>
            <p:cNvSpPr/>
            <p:nvPr/>
          </p:nvSpPr>
          <p:spPr>
            <a:xfrm>
              <a:off x="-1236725" y="4088800"/>
              <a:ext cx="61875" cy="35100"/>
            </a:xfrm>
            <a:custGeom>
              <a:rect b="b" l="l" r="r" t="t"/>
              <a:pathLst>
                <a:path extrusionOk="0" h="1404" w="2475">
                  <a:moveTo>
                    <a:pt x="1116" y="0"/>
                  </a:moveTo>
                  <a:cubicBezTo>
                    <a:pt x="773" y="0"/>
                    <a:pt x="529" y="325"/>
                    <a:pt x="191" y="325"/>
                  </a:cubicBezTo>
                  <a:cubicBezTo>
                    <a:pt x="106" y="706"/>
                    <a:pt x="0" y="1171"/>
                    <a:pt x="444" y="1404"/>
                  </a:cubicBezTo>
                  <a:cubicBezTo>
                    <a:pt x="396" y="1017"/>
                    <a:pt x="483" y="906"/>
                    <a:pt x="623" y="906"/>
                  </a:cubicBezTo>
                  <a:cubicBezTo>
                    <a:pt x="809" y="906"/>
                    <a:pt x="1087" y="1099"/>
                    <a:pt x="1269" y="1099"/>
                  </a:cubicBezTo>
                  <a:cubicBezTo>
                    <a:pt x="1310" y="1099"/>
                    <a:pt x="1346" y="1090"/>
                    <a:pt x="1375" y="1065"/>
                  </a:cubicBezTo>
                  <a:cubicBezTo>
                    <a:pt x="1476" y="964"/>
                    <a:pt x="1364" y="747"/>
                    <a:pt x="1503" y="747"/>
                  </a:cubicBezTo>
                  <a:cubicBezTo>
                    <a:pt x="1509" y="747"/>
                    <a:pt x="1516" y="747"/>
                    <a:pt x="1523" y="748"/>
                  </a:cubicBezTo>
                  <a:cubicBezTo>
                    <a:pt x="1692" y="769"/>
                    <a:pt x="1523" y="960"/>
                    <a:pt x="1565" y="1065"/>
                  </a:cubicBezTo>
                  <a:cubicBezTo>
                    <a:pt x="1648" y="1148"/>
                    <a:pt x="1733" y="1176"/>
                    <a:pt x="1818" y="1176"/>
                  </a:cubicBezTo>
                  <a:cubicBezTo>
                    <a:pt x="2000" y="1176"/>
                    <a:pt x="2186" y="1047"/>
                    <a:pt x="2366" y="1047"/>
                  </a:cubicBezTo>
                  <a:cubicBezTo>
                    <a:pt x="2402" y="1047"/>
                    <a:pt x="2439" y="1053"/>
                    <a:pt x="2475" y="1065"/>
                  </a:cubicBezTo>
                  <a:cubicBezTo>
                    <a:pt x="2390" y="473"/>
                    <a:pt x="1967" y="177"/>
                    <a:pt x="1396" y="71"/>
                  </a:cubicBezTo>
                  <a:cubicBezTo>
                    <a:pt x="1295" y="21"/>
                    <a:pt x="1202" y="0"/>
                    <a:pt x="1116"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7"/>
            <p:cNvSpPr/>
            <p:nvPr/>
          </p:nvSpPr>
          <p:spPr>
            <a:xfrm>
              <a:off x="-1155825" y="4050400"/>
              <a:ext cx="40725" cy="41250"/>
            </a:xfrm>
            <a:custGeom>
              <a:rect b="b" l="l" r="r" t="t"/>
              <a:pathLst>
                <a:path extrusionOk="0" h="1650" w="1629">
                  <a:moveTo>
                    <a:pt x="1354" y="0"/>
                  </a:moveTo>
                  <a:lnTo>
                    <a:pt x="1354" y="0"/>
                  </a:lnTo>
                  <a:cubicBezTo>
                    <a:pt x="635" y="973"/>
                    <a:pt x="635" y="973"/>
                    <a:pt x="0" y="994"/>
                  </a:cubicBezTo>
                  <a:lnTo>
                    <a:pt x="0" y="1481"/>
                  </a:lnTo>
                  <a:cubicBezTo>
                    <a:pt x="88" y="1528"/>
                    <a:pt x="188" y="1539"/>
                    <a:pt x="291" y="1539"/>
                  </a:cubicBezTo>
                  <a:cubicBezTo>
                    <a:pt x="372" y="1539"/>
                    <a:pt x="455" y="1532"/>
                    <a:pt x="538" y="1532"/>
                  </a:cubicBezTo>
                  <a:cubicBezTo>
                    <a:pt x="677" y="1532"/>
                    <a:pt x="813" y="1551"/>
                    <a:pt x="931" y="1650"/>
                  </a:cubicBezTo>
                  <a:cubicBezTo>
                    <a:pt x="1375" y="1438"/>
                    <a:pt x="1438" y="1036"/>
                    <a:pt x="1607" y="677"/>
                  </a:cubicBezTo>
                  <a:cubicBezTo>
                    <a:pt x="1311" y="529"/>
                    <a:pt x="1629" y="169"/>
                    <a:pt x="1354"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7"/>
            <p:cNvSpPr/>
            <p:nvPr/>
          </p:nvSpPr>
          <p:spPr>
            <a:xfrm>
              <a:off x="-2706625" y="4069925"/>
              <a:ext cx="49725" cy="45725"/>
            </a:xfrm>
            <a:custGeom>
              <a:rect b="b" l="l" r="r" t="t"/>
              <a:pathLst>
                <a:path extrusionOk="0" h="1829" w="1989">
                  <a:moveTo>
                    <a:pt x="1658" y="1"/>
                  </a:moveTo>
                  <a:cubicBezTo>
                    <a:pt x="1179" y="1"/>
                    <a:pt x="1051" y="430"/>
                    <a:pt x="741" y="657"/>
                  </a:cubicBezTo>
                  <a:cubicBezTo>
                    <a:pt x="403" y="996"/>
                    <a:pt x="85" y="1355"/>
                    <a:pt x="1" y="1799"/>
                  </a:cubicBezTo>
                  <a:cubicBezTo>
                    <a:pt x="67" y="1819"/>
                    <a:pt x="128" y="1828"/>
                    <a:pt x="184" y="1828"/>
                  </a:cubicBezTo>
                  <a:cubicBezTo>
                    <a:pt x="724" y="1828"/>
                    <a:pt x="848" y="997"/>
                    <a:pt x="1372" y="997"/>
                  </a:cubicBezTo>
                  <a:cubicBezTo>
                    <a:pt x="1490" y="997"/>
                    <a:pt x="1629" y="1039"/>
                    <a:pt x="1799" y="1144"/>
                  </a:cubicBezTo>
                  <a:cubicBezTo>
                    <a:pt x="1735" y="763"/>
                    <a:pt x="1989" y="361"/>
                    <a:pt x="1693" y="2"/>
                  </a:cubicBezTo>
                  <a:cubicBezTo>
                    <a:pt x="1681" y="1"/>
                    <a:pt x="1670" y="1"/>
                    <a:pt x="1658"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7"/>
            <p:cNvSpPr/>
            <p:nvPr/>
          </p:nvSpPr>
          <p:spPr>
            <a:xfrm>
              <a:off x="-2283100" y="3669175"/>
              <a:ext cx="56600" cy="63475"/>
            </a:xfrm>
            <a:custGeom>
              <a:rect b="b" l="l" r="r" t="t"/>
              <a:pathLst>
                <a:path extrusionOk="0" h="2539" w="2264">
                  <a:moveTo>
                    <a:pt x="1079" y="0"/>
                  </a:moveTo>
                  <a:cubicBezTo>
                    <a:pt x="1037" y="127"/>
                    <a:pt x="931" y="318"/>
                    <a:pt x="973" y="360"/>
                  </a:cubicBezTo>
                  <a:cubicBezTo>
                    <a:pt x="2264" y="1185"/>
                    <a:pt x="1" y="2094"/>
                    <a:pt x="1269" y="2538"/>
                  </a:cubicBezTo>
                  <a:cubicBezTo>
                    <a:pt x="1058" y="1798"/>
                    <a:pt x="1735" y="1417"/>
                    <a:pt x="2179" y="931"/>
                  </a:cubicBezTo>
                  <a:cubicBezTo>
                    <a:pt x="1883" y="529"/>
                    <a:pt x="1523" y="212"/>
                    <a:pt x="1079"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7"/>
            <p:cNvSpPr/>
            <p:nvPr/>
          </p:nvSpPr>
          <p:spPr>
            <a:xfrm>
              <a:off x="-792475" y="3742675"/>
              <a:ext cx="64400" cy="38575"/>
            </a:xfrm>
            <a:custGeom>
              <a:rect b="b" l="l" r="r" t="t"/>
              <a:pathLst>
                <a:path extrusionOk="0" h="1543" w="2576">
                  <a:moveTo>
                    <a:pt x="1244" y="0"/>
                  </a:moveTo>
                  <a:lnTo>
                    <a:pt x="1032" y="43"/>
                  </a:lnTo>
                  <a:cubicBezTo>
                    <a:pt x="1" y="909"/>
                    <a:pt x="355" y="1543"/>
                    <a:pt x="1021" y="1543"/>
                  </a:cubicBezTo>
                  <a:cubicBezTo>
                    <a:pt x="1378" y="1543"/>
                    <a:pt x="1826" y="1360"/>
                    <a:pt x="2195" y="931"/>
                  </a:cubicBezTo>
                  <a:lnTo>
                    <a:pt x="2365" y="910"/>
                  </a:lnTo>
                  <a:cubicBezTo>
                    <a:pt x="2576" y="762"/>
                    <a:pt x="2428" y="529"/>
                    <a:pt x="2195" y="529"/>
                  </a:cubicBezTo>
                  <a:cubicBezTo>
                    <a:pt x="2117" y="550"/>
                    <a:pt x="2047" y="560"/>
                    <a:pt x="1984" y="560"/>
                  </a:cubicBezTo>
                  <a:cubicBezTo>
                    <a:pt x="1606" y="560"/>
                    <a:pt x="1479" y="218"/>
                    <a:pt x="1244"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7"/>
            <p:cNvSpPr/>
            <p:nvPr/>
          </p:nvSpPr>
          <p:spPr>
            <a:xfrm>
              <a:off x="-1240425" y="3873700"/>
              <a:ext cx="47600" cy="44775"/>
            </a:xfrm>
            <a:custGeom>
              <a:rect b="b" l="l" r="r" t="t"/>
              <a:pathLst>
                <a:path extrusionOk="0" h="1791" w="1904">
                  <a:moveTo>
                    <a:pt x="882" y="1"/>
                  </a:moveTo>
                  <a:cubicBezTo>
                    <a:pt x="710" y="1"/>
                    <a:pt x="531" y="143"/>
                    <a:pt x="402" y="512"/>
                  </a:cubicBezTo>
                  <a:cubicBezTo>
                    <a:pt x="0" y="1098"/>
                    <a:pt x="805" y="1790"/>
                    <a:pt x="1452" y="1790"/>
                  </a:cubicBezTo>
                  <a:cubicBezTo>
                    <a:pt x="1622" y="1790"/>
                    <a:pt x="1780" y="1743"/>
                    <a:pt x="1904" y="1633"/>
                  </a:cubicBezTo>
                  <a:cubicBezTo>
                    <a:pt x="1586" y="1633"/>
                    <a:pt x="1290" y="1612"/>
                    <a:pt x="1163" y="1294"/>
                  </a:cubicBezTo>
                  <a:cubicBezTo>
                    <a:pt x="1673" y="844"/>
                    <a:pt x="1301" y="1"/>
                    <a:pt x="882"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7"/>
            <p:cNvSpPr/>
            <p:nvPr/>
          </p:nvSpPr>
          <p:spPr>
            <a:xfrm>
              <a:off x="-1146850" y="3808550"/>
              <a:ext cx="59925" cy="25625"/>
            </a:xfrm>
            <a:custGeom>
              <a:rect b="b" l="l" r="r" t="t"/>
              <a:pathLst>
                <a:path extrusionOk="0" h="1025" w="2397">
                  <a:moveTo>
                    <a:pt x="1087" y="0"/>
                  </a:moveTo>
                  <a:cubicBezTo>
                    <a:pt x="682" y="0"/>
                    <a:pt x="250" y="94"/>
                    <a:pt x="1" y="242"/>
                  </a:cubicBezTo>
                  <a:cubicBezTo>
                    <a:pt x="593" y="538"/>
                    <a:pt x="1333" y="580"/>
                    <a:pt x="1862" y="1024"/>
                  </a:cubicBezTo>
                  <a:cubicBezTo>
                    <a:pt x="2396" y="276"/>
                    <a:pt x="1782" y="0"/>
                    <a:pt x="1087"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7"/>
            <p:cNvSpPr/>
            <p:nvPr/>
          </p:nvSpPr>
          <p:spPr>
            <a:xfrm>
              <a:off x="-1169575" y="4020525"/>
              <a:ext cx="55000" cy="23225"/>
            </a:xfrm>
            <a:custGeom>
              <a:rect b="b" l="l" r="r" t="t"/>
              <a:pathLst>
                <a:path extrusionOk="0" h="929" w="2200">
                  <a:moveTo>
                    <a:pt x="1519" y="0"/>
                  </a:moveTo>
                  <a:cubicBezTo>
                    <a:pt x="1011" y="0"/>
                    <a:pt x="375" y="354"/>
                    <a:pt x="0" y="582"/>
                  </a:cubicBezTo>
                  <a:cubicBezTo>
                    <a:pt x="71" y="565"/>
                    <a:pt x="137" y="558"/>
                    <a:pt x="200" y="558"/>
                  </a:cubicBezTo>
                  <a:cubicBezTo>
                    <a:pt x="652" y="558"/>
                    <a:pt x="921" y="928"/>
                    <a:pt x="1243" y="928"/>
                  </a:cubicBezTo>
                  <a:cubicBezTo>
                    <a:pt x="1399" y="928"/>
                    <a:pt x="1568" y="841"/>
                    <a:pt x="1777" y="582"/>
                  </a:cubicBezTo>
                  <a:cubicBezTo>
                    <a:pt x="1865" y="494"/>
                    <a:pt x="1997" y="450"/>
                    <a:pt x="2124" y="450"/>
                  </a:cubicBezTo>
                  <a:cubicBezTo>
                    <a:pt x="2150" y="450"/>
                    <a:pt x="2175" y="451"/>
                    <a:pt x="2200" y="455"/>
                  </a:cubicBezTo>
                  <a:cubicBezTo>
                    <a:pt x="2068" y="120"/>
                    <a:pt x="1815" y="0"/>
                    <a:pt x="1519"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7"/>
            <p:cNvSpPr/>
            <p:nvPr/>
          </p:nvSpPr>
          <p:spPr>
            <a:xfrm>
              <a:off x="-745525" y="3725025"/>
              <a:ext cx="41775" cy="41450"/>
            </a:xfrm>
            <a:custGeom>
              <a:rect b="b" l="l" r="r" t="t"/>
              <a:pathLst>
                <a:path extrusionOk="0" h="1658" w="1671">
                  <a:moveTo>
                    <a:pt x="624" y="1"/>
                  </a:moveTo>
                  <a:cubicBezTo>
                    <a:pt x="459" y="1"/>
                    <a:pt x="286" y="63"/>
                    <a:pt x="106" y="177"/>
                  </a:cubicBezTo>
                  <a:cubicBezTo>
                    <a:pt x="0" y="495"/>
                    <a:pt x="529" y="643"/>
                    <a:pt x="381" y="981"/>
                  </a:cubicBezTo>
                  <a:cubicBezTo>
                    <a:pt x="360" y="1087"/>
                    <a:pt x="402" y="1193"/>
                    <a:pt x="465" y="1277"/>
                  </a:cubicBezTo>
                  <a:lnTo>
                    <a:pt x="487" y="1616"/>
                  </a:lnTo>
                  <a:cubicBezTo>
                    <a:pt x="550" y="1637"/>
                    <a:pt x="592" y="1637"/>
                    <a:pt x="656" y="1658"/>
                  </a:cubicBezTo>
                  <a:cubicBezTo>
                    <a:pt x="952" y="1256"/>
                    <a:pt x="1671" y="854"/>
                    <a:pt x="1206" y="304"/>
                  </a:cubicBezTo>
                  <a:cubicBezTo>
                    <a:pt x="1019" y="95"/>
                    <a:pt x="827" y="1"/>
                    <a:pt x="624"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7"/>
            <p:cNvSpPr/>
            <p:nvPr/>
          </p:nvSpPr>
          <p:spPr>
            <a:xfrm>
              <a:off x="-2762125" y="4128650"/>
              <a:ext cx="51300" cy="41350"/>
            </a:xfrm>
            <a:custGeom>
              <a:rect b="b" l="l" r="r" t="t"/>
              <a:pathLst>
                <a:path extrusionOk="0" h="1654" w="2052">
                  <a:moveTo>
                    <a:pt x="1946" y="0"/>
                  </a:moveTo>
                  <a:cubicBezTo>
                    <a:pt x="1396" y="21"/>
                    <a:pt x="1015" y="381"/>
                    <a:pt x="550" y="550"/>
                  </a:cubicBezTo>
                  <a:cubicBezTo>
                    <a:pt x="570" y="862"/>
                    <a:pt x="589" y="1192"/>
                    <a:pt x="128" y="1192"/>
                  </a:cubicBezTo>
                  <a:cubicBezTo>
                    <a:pt x="89" y="1192"/>
                    <a:pt x="46" y="1189"/>
                    <a:pt x="0" y="1185"/>
                  </a:cubicBezTo>
                  <a:lnTo>
                    <a:pt x="0" y="1185"/>
                  </a:lnTo>
                  <a:cubicBezTo>
                    <a:pt x="218" y="1363"/>
                    <a:pt x="325" y="1654"/>
                    <a:pt x="670" y="1654"/>
                  </a:cubicBezTo>
                  <a:cubicBezTo>
                    <a:pt x="692" y="1654"/>
                    <a:pt x="716" y="1652"/>
                    <a:pt x="740" y="1650"/>
                  </a:cubicBezTo>
                  <a:cubicBezTo>
                    <a:pt x="1290" y="1185"/>
                    <a:pt x="1354" y="444"/>
                    <a:pt x="2052" y="64"/>
                  </a:cubicBezTo>
                  <a:lnTo>
                    <a:pt x="1946" y="0"/>
                  </a:ln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7"/>
            <p:cNvSpPr/>
            <p:nvPr/>
          </p:nvSpPr>
          <p:spPr>
            <a:xfrm>
              <a:off x="-1231025" y="4054625"/>
              <a:ext cx="54075" cy="42050"/>
            </a:xfrm>
            <a:custGeom>
              <a:rect b="b" l="l" r="r" t="t"/>
              <a:pathLst>
                <a:path extrusionOk="0" h="1682" w="2163">
                  <a:moveTo>
                    <a:pt x="1908" y="0"/>
                  </a:moveTo>
                  <a:cubicBezTo>
                    <a:pt x="1253" y="0"/>
                    <a:pt x="1232" y="804"/>
                    <a:pt x="576" y="804"/>
                  </a:cubicBezTo>
                  <a:cubicBezTo>
                    <a:pt x="407" y="1015"/>
                    <a:pt x="216" y="1248"/>
                    <a:pt x="26" y="1460"/>
                  </a:cubicBezTo>
                  <a:cubicBezTo>
                    <a:pt x="1" y="1625"/>
                    <a:pt x="71" y="1682"/>
                    <a:pt x="189" y="1682"/>
                  </a:cubicBezTo>
                  <a:cubicBezTo>
                    <a:pt x="438" y="1682"/>
                    <a:pt x="899" y="1431"/>
                    <a:pt x="1113" y="1431"/>
                  </a:cubicBezTo>
                  <a:cubicBezTo>
                    <a:pt x="1134" y="1431"/>
                    <a:pt x="1152" y="1433"/>
                    <a:pt x="1168" y="1438"/>
                  </a:cubicBezTo>
                  <a:cubicBezTo>
                    <a:pt x="1337" y="1100"/>
                    <a:pt x="1464" y="719"/>
                    <a:pt x="1845" y="444"/>
                  </a:cubicBezTo>
                  <a:cubicBezTo>
                    <a:pt x="2014" y="339"/>
                    <a:pt x="2162" y="191"/>
                    <a:pt x="1908"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7"/>
            <p:cNvSpPr/>
            <p:nvPr/>
          </p:nvSpPr>
          <p:spPr>
            <a:xfrm>
              <a:off x="-1988600" y="4013900"/>
              <a:ext cx="43400" cy="40750"/>
            </a:xfrm>
            <a:custGeom>
              <a:rect b="b" l="l" r="r" t="t"/>
              <a:pathLst>
                <a:path extrusionOk="0" h="1630" w="1736">
                  <a:moveTo>
                    <a:pt x="593" y="1"/>
                  </a:moveTo>
                  <a:cubicBezTo>
                    <a:pt x="1" y="593"/>
                    <a:pt x="276" y="1291"/>
                    <a:pt x="974" y="1629"/>
                  </a:cubicBezTo>
                  <a:cubicBezTo>
                    <a:pt x="1012" y="1626"/>
                    <a:pt x="1050" y="1625"/>
                    <a:pt x="1088" y="1625"/>
                  </a:cubicBezTo>
                  <a:cubicBezTo>
                    <a:pt x="1151" y="1625"/>
                    <a:pt x="1213" y="1628"/>
                    <a:pt x="1274" y="1628"/>
                  </a:cubicBezTo>
                  <a:cubicBezTo>
                    <a:pt x="1449" y="1628"/>
                    <a:pt x="1614" y="1609"/>
                    <a:pt x="1735" y="1460"/>
                  </a:cubicBezTo>
                  <a:cubicBezTo>
                    <a:pt x="614" y="1375"/>
                    <a:pt x="1629" y="804"/>
                    <a:pt x="656" y="43"/>
                  </a:cubicBezTo>
                  <a:lnTo>
                    <a:pt x="593" y="1"/>
                  </a:ln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7"/>
            <p:cNvSpPr/>
            <p:nvPr/>
          </p:nvSpPr>
          <p:spPr>
            <a:xfrm>
              <a:off x="-1652850" y="3761175"/>
              <a:ext cx="37575" cy="32625"/>
            </a:xfrm>
            <a:custGeom>
              <a:rect b="b" l="l" r="r" t="t"/>
              <a:pathLst>
                <a:path extrusionOk="0" h="1305" w="1503">
                  <a:moveTo>
                    <a:pt x="1502" y="0"/>
                  </a:moveTo>
                  <a:cubicBezTo>
                    <a:pt x="847" y="191"/>
                    <a:pt x="297" y="656"/>
                    <a:pt x="1" y="1269"/>
                  </a:cubicBezTo>
                  <a:cubicBezTo>
                    <a:pt x="124" y="1294"/>
                    <a:pt x="235" y="1305"/>
                    <a:pt x="334" y="1305"/>
                  </a:cubicBezTo>
                  <a:cubicBezTo>
                    <a:pt x="1098" y="1305"/>
                    <a:pt x="1184" y="638"/>
                    <a:pt x="1502" y="170"/>
                  </a:cubicBezTo>
                  <a:lnTo>
                    <a:pt x="1502" y="0"/>
                  </a:ln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7"/>
            <p:cNvSpPr/>
            <p:nvPr/>
          </p:nvSpPr>
          <p:spPr>
            <a:xfrm>
              <a:off x="-1086575" y="3644850"/>
              <a:ext cx="51850" cy="47625"/>
            </a:xfrm>
            <a:custGeom>
              <a:rect b="b" l="l" r="r" t="t"/>
              <a:pathLst>
                <a:path extrusionOk="0" h="1905" w="2074">
                  <a:moveTo>
                    <a:pt x="952" y="1"/>
                  </a:moveTo>
                  <a:lnTo>
                    <a:pt x="952" y="1"/>
                  </a:lnTo>
                  <a:cubicBezTo>
                    <a:pt x="1" y="825"/>
                    <a:pt x="1946" y="1164"/>
                    <a:pt x="593" y="1460"/>
                  </a:cubicBezTo>
                  <a:lnTo>
                    <a:pt x="1333" y="1904"/>
                  </a:lnTo>
                  <a:cubicBezTo>
                    <a:pt x="1587" y="1650"/>
                    <a:pt x="1820" y="1396"/>
                    <a:pt x="2073" y="1143"/>
                  </a:cubicBezTo>
                  <a:cubicBezTo>
                    <a:pt x="1249" y="1100"/>
                    <a:pt x="931" y="677"/>
                    <a:pt x="952"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7"/>
            <p:cNvSpPr/>
            <p:nvPr/>
          </p:nvSpPr>
          <p:spPr>
            <a:xfrm>
              <a:off x="-1963750" y="3974250"/>
              <a:ext cx="34400" cy="28075"/>
            </a:xfrm>
            <a:custGeom>
              <a:rect b="b" l="l" r="r" t="t"/>
              <a:pathLst>
                <a:path extrusionOk="0" h="1123" w="1376">
                  <a:moveTo>
                    <a:pt x="931" y="1"/>
                  </a:moveTo>
                  <a:lnTo>
                    <a:pt x="931" y="1"/>
                  </a:lnTo>
                  <a:cubicBezTo>
                    <a:pt x="530" y="191"/>
                    <a:pt x="191" y="529"/>
                    <a:pt x="1" y="952"/>
                  </a:cubicBezTo>
                  <a:cubicBezTo>
                    <a:pt x="122" y="1108"/>
                    <a:pt x="286" y="1122"/>
                    <a:pt x="457" y="1122"/>
                  </a:cubicBezTo>
                  <a:cubicBezTo>
                    <a:pt x="495" y="1122"/>
                    <a:pt x="533" y="1122"/>
                    <a:pt x="572" y="1122"/>
                  </a:cubicBezTo>
                  <a:cubicBezTo>
                    <a:pt x="1058" y="847"/>
                    <a:pt x="1375" y="508"/>
                    <a:pt x="931"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7"/>
            <p:cNvSpPr/>
            <p:nvPr/>
          </p:nvSpPr>
          <p:spPr>
            <a:xfrm>
              <a:off x="-1490600" y="3946225"/>
              <a:ext cx="70950" cy="49775"/>
            </a:xfrm>
            <a:custGeom>
              <a:rect b="b" l="l" r="r" t="t"/>
              <a:pathLst>
                <a:path extrusionOk="0" h="1991" w="2838">
                  <a:moveTo>
                    <a:pt x="2245" y="1"/>
                  </a:moveTo>
                  <a:lnTo>
                    <a:pt x="1695" y="487"/>
                  </a:lnTo>
                  <a:cubicBezTo>
                    <a:pt x="1666" y="486"/>
                    <a:pt x="1637" y="486"/>
                    <a:pt x="1608" y="486"/>
                  </a:cubicBezTo>
                  <a:cubicBezTo>
                    <a:pt x="1" y="486"/>
                    <a:pt x="150" y="1990"/>
                    <a:pt x="960" y="1990"/>
                  </a:cubicBezTo>
                  <a:cubicBezTo>
                    <a:pt x="1079" y="1990"/>
                    <a:pt x="1213" y="1958"/>
                    <a:pt x="1357" y="1883"/>
                  </a:cubicBezTo>
                  <a:cubicBezTo>
                    <a:pt x="701" y="974"/>
                    <a:pt x="2838" y="1016"/>
                    <a:pt x="2245"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7"/>
            <p:cNvSpPr/>
            <p:nvPr/>
          </p:nvSpPr>
          <p:spPr>
            <a:xfrm>
              <a:off x="-1472025" y="3987125"/>
              <a:ext cx="41800" cy="22275"/>
            </a:xfrm>
            <a:custGeom>
              <a:rect b="b" l="l" r="r" t="t"/>
              <a:pathLst>
                <a:path extrusionOk="0" h="891" w="1672">
                  <a:moveTo>
                    <a:pt x="993" y="1"/>
                  </a:moveTo>
                  <a:cubicBezTo>
                    <a:pt x="698" y="1"/>
                    <a:pt x="431" y="318"/>
                    <a:pt x="90" y="318"/>
                  </a:cubicBezTo>
                  <a:cubicBezTo>
                    <a:pt x="61" y="318"/>
                    <a:pt x="31" y="315"/>
                    <a:pt x="1" y="310"/>
                  </a:cubicBezTo>
                  <a:lnTo>
                    <a:pt x="1" y="310"/>
                  </a:lnTo>
                  <a:cubicBezTo>
                    <a:pt x="263" y="686"/>
                    <a:pt x="563" y="891"/>
                    <a:pt x="904" y="891"/>
                  </a:cubicBezTo>
                  <a:cubicBezTo>
                    <a:pt x="1140" y="891"/>
                    <a:pt x="1395" y="793"/>
                    <a:pt x="1672" y="585"/>
                  </a:cubicBezTo>
                  <a:cubicBezTo>
                    <a:pt x="1502" y="480"/>
                    <a:pt x="1375" y="332"/>
                    <a:pt x="1312" y="141"/>
                  </a:cubicBezTo>
                  <a:cubicBezTo>
                    <a:pt x="1200" y="39"/>
                    <a:pt x="1094" y="1"/>
                    <a:pt x="993"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7"/>
            <p:cNvSpPr/>
            <p:nvPr/>
          </p:nvSpPr>
          <p:spPr>
            <a:xfrm>
              <a:off x="-1596800" y="3771225"/>
              <a:ext cx="32275" cy="39750"/>
            </a:xfrm>
            <a:custGeom>
              <a:rect b="b" l="l" r="r" t="t"/>
              <a:pathLst>
                <a:path extrusionOk="0" h="1590" w="1291">
                  <a:moveTo>
                    <a:pt x="275" y="0"/>
                  </a:moveTo>
                  <a:cubicBezTo>
                    <a:pt x="381" y="529"/>
                    <a:pt x="275" y="1079"/>
                    <a:pt x="0" y="1523"/>
                  </a:cubicBezTo>
                  <a:cubicBezTo>
                    <a:pt x="23" y="1568"/>
                    <a:pt x="64" y="1589"/>
                    <a:pt x="107" y="1589"/>
                  </a:cubicBezTo>
                  <a:cubicBezTo>
                    <a:pt x="144" y="1589"/>
                    <a:pt x="183" y="1574"/>
                    <a:pt x="212" y="1544"/>
                  </a:cubicBezTo>
                  <a:cubicBezTo>
                    <a:pt x="466" y="1163"/>
                    <a:pt x="1143" y="994"/>
                    <a:pt x="910" y="360"/>
                  </a:cubicBezTo>
                  <a:cubicBezTo>
                    <a:pt x="868" y="254"/>
                    <a:pt x="1143" y="275"/>
                    <a:pt x="1291" y="254"/>
                  </a:cubicBezTo>
                  <a:cubicBezTo>
                    <a:pt x="1252" y="46"/>
                    <a:pt x="1004" y="38"/>
                    <a:pt x="741" y="38"/>
                  </a:cubicBezTo>
                  <a:cubicBezTo>
                    <a:pt x="719" y="38"/>
                    <a:pt x="697" y="38"/>
                    <a:pt x="675" y="38"/>
                  </a:cubicBezTo>
                  <a:cubicBezTo>
                    <a:pt x="532" y="38"/>
                    <a:pt x="388" y="36"/>
                    <a:pt x="275"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7"/>
            <p:cNvSpPr/>
            <p:nvPr/>
          </p:nvSpPr>
          <p:spPr>
            <a:xfrm>
              <a:off x="-1470950" y="3934075"/>
              <a:ext cx="33850" cy="32025"/>
            </a:xfrm>
            <a:custGeom>
              <a:rect b="b" l="l" r="r" t="t"/>
              <a:pathLst>
                <a:path extrusionOk="0" h="1281" w="1354">
                  <a:moveTo>
                    <a:pt x="888" y="0"/>
                  </a:moveTo>
                  <a:lnTo>
                    <a:pt x="888" y="0"/>
                  </a:lnTo>
                  <a:cubicBezTo>
                    <a:pt x="508" y="296"/>
                    <a:pt x="212" y="698"/>
                    <a:pt x="0" y="1121"/>
                  </a:cubicBezTo>
                  <a:cubicBezTo>
                    <a:pt x="167" y="1223"/>
                    <a:pt x="318" y="1281"/>
                    <a:pt x="454" y="1281"/>
                  </a:cubicBezTo>
                  <a:cubicBezTo>
                    <a:pt x="628" y="1281"/>
                    <a:pt x="779" y="1187"/>
                    <a:pt x="909" y="973"/>
                  </a:cubicBezTo>
                  <a:cubicBezTo>
                    <a:pt x="761" y="656"/>
                    <a:pt x="1354" y="317"/>
                    <a:pt x="888"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7"/>
            <p:cNvSpPr/>
            <p:nvPr/>
          </p:nvSpPr>
          <p:spPr>
            <a:xfrm>
              <a:off x="-1216100" y="4046700"/>
              <a:ext cx="32800" cy="31975"/>
            </a:xfrm>
            <a:custGeom>
              <a:rect b="b" l="l" r="r" t="t"/>
              <a:pathLst>
                <a:path extrusionOk="0" h="1279" w="1312">
                  <a:moveTo>
                    <a:pt x="1290" y="0"/>
                  </a:moveTo>
                  <a:cubicBezTo>
                    <a:pt x="783" y="275"/>
                    <a:pt x="317" y="656"/>
                    <a:pt x="0" y="1142"/>
                  </a:cubicBezTo>
                  <a:cubicBezTo>
                    <a:pt x="96" y="1238"/>
                    <a:pt x="189" y="1278"/>
                    <a:pt x="279" y="1278"/>
                  </a:cubicBezTo>
                  <a:cubicBezTo>
                    <a:pt x="666" y="1278"/>
                    <a:pt x="1003" y="544"/>
                    <a:pt x="1311" y="338"/>
                  </a:cubicBezTo>
                  <a:lnTo>
                    <a:pt x="1290" y="0"/>
                  </a:ln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7"/>
            <p:cNvSpPr/>
            <p:nvPr/>
          </p:nvSpPr>
          <p:spPr>
            <a:xfrm>
              <a:off x="-2706625" y="4053750"/>
              <a:ext cx="37575" cy="16975"/>
            </a:xfrm>
            <a:custGeom>
              <a:rect b="b" l="l" r="r" t="t"/>
              <a:pathLst>
                <a:path extrusionOk="0" h="679" w="1503">
                  <a:moveTo>
                    <a:pt x="819" y="0"/>
                  </a:moveTo>
                  <a:cubicBezTo>
                    <a:pt x="554" y="0"/>
                    <a:pt x="278" y="96"/>
                    <a:pt x="1" y="162"/>
                  </a:cubicBezTo>
                  <a:cubicBezTo>
                    <a:pt x="43" y="183"/>
                    <a:pt x="85" y="204"/>
                    <a:pt x="149" y="204"/>
                  </a:cubicBezTo>
                  <a:cubicBezTo>
                    <a:pt x="350" y="562"/>
                    <a:pt x="493" y="679"/>
                    <a:pt x="642" y="679"/>
                  </a:cubicBezTo>
                  <a:cubicBezTo>
                    <a:pt x="855" y="679"/>
                    <a:pt x="1080" y="443"/>
                    <a:pt x="1502" y="331"/>
                  </a:cubicBezTo>
                  <a:cubicBezTo>
                    <a:pt x="1291" y="79"/>
                    <a:pt x="1060" y="0"/>
                    <a:pt x="819"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7"/>
            <p:cNvSpPr/>
            <p:nvPr/>
          </p:nvSpPr>
          <p:spPr>
            <a:xfrm>
              <a:off x="-1211875" y="3838375"/>
              <a:ext cx="33850" cy="28500"/>
            </a:xfrm>
            <a:custGeom>
              <a:rect b="b" l="l" r="r" t="t"/>
              <a:pathLst>
                <a:path extrusionOk="0" h="1140" w="1354">
                  <a:moveTo>
                    <a:pt x="994" y="0"/>
                  </a:moveTo>
                  <a:cubicBezTo>
                    <a:pt x="592" y="254"/>
                    <a:pt x="148" y="466"/>
                    <a:pt x="0" y="931"/>
                  </a:cubicBezTo>
                  <a:cubicBezTo>
                    <a:pt x="76" y="1071"/>
                    <a:pt x="113" y="1140"/>
                    <a:pt x="187" y="1140"/>
                  </a:cubicBezTo>
                  <a:cubicBezTo>
                    <a:pt x="258" y="1140"/>
                    <a:pt x="364" y="1076"/>
                    <a:pt x="571" y="952"/>
                  </a:cubicBezTo>
                  <a:cubicBezTo>
                    <a:pt x="762" y="656"/>
                    <a:pt x="1354" y="487"/>
                    <a:pt x="994"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7"/>
            <p:cNvSpPr/>
            <p:nvPr/>
          </p:nvSpPr>
          <p:spPr>
            <a:xfrm>
              <a:off x="-771325" y="3734850"/>
              <a:ext cx="38500" cy="23000"/>
            </a:xfrm>
            <a:custGeom>
              <a:rect b="b" l="l" r="r" t="t"/>
              <a:pathLst>
                <a:path extrusionOk="0" h="920" w="1540">
                  <a:moveTo>
                    <a:pt x="1165" y="1"/>
                  </a:moveTo>
                  <a:cubicBezTo>
                    <a:pt x="675" y="1"/>
                    <a:pt x="1" y="919"/>
                    <a:pt x="1080" y="919"/>
                  </a:cubicBezTo>
                  <a:cubicBezTo>
                    <a:pt x="1197" y="919"/>
                    <a:pt x="1336" y="908"/>
                    <a:pt x="1497" y="884"/>
                  </a:cubicBezTo>
                  <a:lnTo>
                    <a:pt x="1540" y="609"/>
                  </a:lnTo>
                  <a:cubicBezTo>
                    <a:pt x="1540" y="159"/>
                    <a:pt x="1368" y="1"/>
                    <a:pt x="1165"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7"/>
            <p:cNvSpPr/>
            <p:nvPr/>
          </p:nvSpPr>
          <p:spPr>
            <a:xfrm>
              <a:off x="-1220875" y="3861625"/>
              <a:ext cx="25950" cy="29125"/>
            </a:xfrm>
            <a:custGeom>
              <a:rect b="b" l="l" r="r" t="t"/>
              <a:pathLst>
                <a:path extrusionOk="0" h="1165" w="1038">
                  <a:moveTo>
                    <a:pt x="360" y="1"/>
                  </a:moveTo>
                  <a:cubicBezTo>
                    <a:pt x="149" y="85"/>
                    <a:pt x="22" y="276"/>
                    <a:pt x="1" y="487"/>
                  </a:cubicBezTo>
                  <a:cubicBezTo>
                    <a:pt x="276" y="572"/>
                    <a:pt x="445" y="868"/>
                    <a:pt x="403" y="1164"/>
                  </a:cubicBezTo>
                  <a:cubicBezTo>
                    <a:pt x="1037" y="1016"/>
                    <a:pt x="487" y="381"/>
                    <a:pt x="931" y="170"/>
                  </a:cubicBezTo>
                  <a:lnTo>
                    <a:pt x="931" y="22"/>
                  </a:lnTo>
                  <a:cubicBezTo>
                    <a:pt x="909" y="15"/>
                    <a:pt x="887" y="11"/>
                    <a:pt x="865" y="11"/>
                  </a:cubicBezTo>
                  <a:cubicBezTo>
                    <a:pt x="755" y="11"/>
                    <a:pt x="645" y="87"/>
                    <a:pt x="535" y="87"/>
                  </a:cubicBezTo>
                  <a:cubicBezTo>
                    <a:pt x="477" y="87"/>
                    <a:pt x="419" y="66"/>
                    <a:pt x="360"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7"/>
            <p:cNvSpPr/>
            <p:nvPr/>
          </p:nvSpPr>
          <p:spPr>
            <a:xfrm>
              <a:off x="-1411225" y="3896275"/>
              <a:ext cx="23300" cy="15350"/>
            </a:xfrm>
            <a:custGeom>
              <a:rect b="b" l="l" r="r" t="t"/>
              <a:pathLst>
                <a:path extrusionOk="0" h="614" w="932">
                  <a:moveTo>
                    <a:pt x="649" y="0"/>
                  </a:moveTo>
                  <a:cubicBezTo>
                    <a:pt x="410" y="0"/>
                    <a:pt x="184" y="218"/>
                    <a:pt x="1" y="370"/>
                  </a:cubicBezTo>
                  <a:lnTo>
                    <a:pt x="1" y="561"/>
                  </a:lnTo>
                  <a:cubicBezTo>
                    <a:pt x="137" y="595"/>
                    <a:pt x="262" y="613"/>
                    <a:pt x="374" y="613"/>
                  </a:cubicBezTo>
                  <a:cubicBezTo>
                    <a:pt x="680" y="613"/>
                    <a:pt x="885" y="473"/>
                    <a:pt x="932" y="116"/>
                  </a:cubicBezTo>
                  <a:cubicBezTo>
                    <a:pt x="837" y="33"/>
                    <a:pt x="742" y="0"/>
                    <a:pt x="649"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7"/>
            <p:cNvSpPr/>
            <p:nvPr/>
          </p:nvSpPr>
          <p:spPr>
            <a:xfrm>
              <a:off x="-788900" y="3743725"/>
              <a:ext cx="26375" cy="19075"/>
            </a:xfrm>
            <a:custGeom>
              <a:rect b="b" l="l" r="r" t="t"/>
              <a:pathLst>
                <a:path extrusionOk="0" h="763" w="1055">
                  <a:moveTo>
                    <a:pt x="889" y="1"/>
                  </a:moveTo>
                  <a:lnTo>
                    <a:pt x="889" y="1"/>
                  </a:lnTo>
                  <a:cubicBezTo>
                    <a:pt x="572" y="64"/>
                    <a:pt x="255" y="191"/>
                    <a:pt x="1" y="402"/>
                  </a:cubicBezTo>
                  <a:cubicBezTo>
                    <a:pt x="170" y="466"/>
                    <a:pt x="170" y="614"/>
                    <a:pt x="191" y="762"/>
                  </a:cubicBezTo>
                  <a:cubicBezTo>
                    <a:pt x="196" y="762"/>
                    <a:pt x="201" y="763"/>
                    <a:pt x="206" y="763"/>
                  </a:cubicBezTo>
                  <a:cubicBezTo>
                    <a:pt x="450" y="763"/>
                    <a:pt x="1055" y="290"/>
                    <a:pt x="889"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7"/>
            <p:cNvSpPr/>
            <p:nvPr/>
          </p:nvSpPr>
          <p:spPr>
            <a:xfrm>
              <a:off x="-761400" y="3741600"/>
              <a:ext cx="23825" cy="20050"/>
            </a:xfrm>
            <a:custGeom>
              <a:rect b="b" l="l" r="r" t="t"/>
              <a:pathLst>
                <a:path extrusionOk="0" h="802" w="953">
                  <a:moveTo>
                    <a:pt x="212" y="1"/>
                  </a:moveTo>
                  <a:lnTo>
                    <a:pt x="1" y="43"/>
                  </a:lnTo>
                  <a:cubicBezTo>
                    <a:pt x="32" y="422"/>
                    <a:pt x="64" y="802"/>
                    <a:pt x="439" y="802"/>
                  </a:cubicBezTo>
                  <a:cubicBezTo>
                    <a:pt x="566" y="802"/>
                    <a:pt x="733" y="758"/>
                    <a:pt x="952" y="657"/>
                  </a:cubicBezTo>
                  <a:cubicBezTo>
                    <a:pt x="635" y="487"/>
                    <a:pt x="106" y="509"/>
                    <a:pt x="212"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7"/>
            <p:cNvSpPr/>
            <p:nvPr/>
          </p:nvSpPr>
          <p:spPr>
            <a:xfrm>
              <a:off x="-752400" y="3729450"/>
              <a:ext cx="32275" cy="20650"/>
            </a:xfrm>
            <a:custGeom>
              <a:rect b="b" l="l" r="r" t="t"/>
              <a:pathLst>
                <a:path extrusionOk="0" h="826" w="1291">
                  <a:moveTo>
                    <a:pt x="381" y="0"/>
                  </a:moveTo>
                  <a:cubicBezTo>
                    <a:pt x="190" y="0"/>
                    <a:pt x="21" y="149"/>
                    <a:pt x="0" y="339"/>
                  </a:cubicBezTo>
                  <a:cubicBezTo>
                    <a:pt x="39" y="337"/>
                    <a:pt x="76" y="336"/>
                    <a:pt x="113" y="336"/>
                  </a:cubicBezTo>
                  <a:cubicBezTo>
                    <a:pt x="479" y="336"/>
                    <a:pt x="744" y="441"/>
                    <a:pt x="783" y="825"/>
                  </a:cubicBezTo>
                  <a:cubicBezTo>
                    <a:pt x="1290" y="318"/>
                    <a:pt x="529" y="275"/>
                    <a:pt x="381"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7"/>
            <p:cNvSpPr/>
            <p:nvPr/>
          </p:nvSpPr>
          <p:spPr>
            <a:xfrm>
              <a:off x="-1687225" y="3817225"/>
              <a:ext cx="15900" cy="16400"/>
            </a:xfrm>
            <a:custGeom>
              <a:rect b="b" l="l" r="r" t="t"/>
              <a:pathLst>
                <a:path extrusionOk="0" h="656" w="636">
                  <a:moveTo>
                    <a:pt x="635" y="0"/>
                  </a:moveTo>
                  <a:cubicBezTo>
                    <a:pt x="1" y="212"/>
                    <a:pt x="297" y="444"/>
                    <a:pt x="635" y="656"/>
                  </a:cubicBezTo>
                  <a:lnTo>
                    <a:pt x="635" y="0"/>
                  </a:ln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7"/>
            <p:cNvSpPr/>
            <p:nvPr/>
          </p:nvSpPr>
          <p:spPr>
            <a:xfrm>
              <a:off x="-2011875" y="3793675"/>
              <a:ext cx="15900" cy="15650"/>
            </a:xfrm>
            <a:custGeom>
              <a:rect b="b" l="l" r="r" t="t"/>
              <a:pathLst>
                <a:path extrusionOk="0" h="626" w="636">
                  <a:moveTo>
                    <a:pt x="209" y="1"/>
                  </a:moveTo>
                  <a:cubicBezTo>
                    <a:pt x="86" y="1"/>
                    <a:pt x="1" y="38"/>
                    <a:pt x="65" y="139"/>
                  </a:cubicBezTo>
                  <a:cubicBezTo>
                    <a:pt x="86" y="350"/>
                    <a:pt x="65" y="604"/>
                    <a:pt x="445" y="625"/>
                  </a:cubicBezTo>
                  <a:cubicBezTo>
                    <a:pt x="340" y="414"/>
                    <a:pt x="149" y="181"/>
                    <a:pt x="636" y="139"/>
                  </a:cubicBezTo>
                  <a:cubicBezTo>
                    <a:pt x="600" y="66"/>
                    <a:pt x="371" y="1"/>
                    <a:pt x="209"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7"/>
            <p:cNvSpPr/>
            <p:nvPr/>
          </p:nvSpPr>
          <p:spPr>
            <a:xfrm>
              <a:off x="-1358350" y="3914500"/>
              <a:ext cx="10075" cy="24350"/>
            </a:xfrm>
            <a:custGeom>
              <a:rect b="b" l="l" r="r" t="t"/>
              <a:pathLst>
                <a:path extrusionOk="0" h="974" w="403">
                  <a:moveTo>
                    <a:pt x="255" y="1"/>
                  </a:moveTo>
                  <a:lnTo>
                    <a:pt x="255" y="1"/>
                  </a:lnTo>
                  <a:cubicBezTo>
                    <a:pt x="1" y="297"/>
                    <a:pt x="170" y="635"/>
                    <a:pt x="128" y="974"/>
                  </a:cubicBezTo>
                  <a:cubicBezTo>
                    <a:pt x="403" y="656"/>
                    <a:pt x="255" y="318"/>
                    <a:pt x="255"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7"/>
            <p:cNvSpPr/>
            <p:nvPr/>
          </p:nvSpPr>
          <p:spPr>
            <a:xfrm>
              <a:off x="-1730575" y="4086875"/>
              <a:ext cx="7950" cy="25400"/>
            </a:xfrm>
            <a:custGeom>
              <a:rect b="b" l="l" r="r" t="t"/>
              <a:pathLst>
                <a:path extrusionOk="0" h="1016" w="318">
                  <a:moveTo>
                    <a:pt x="318" y="0"/>
                  </a:moveTo>
                  <a:cubicBezTo>
                    <a:pt x="1" y="170"/>
                    <a:pt x="254" y="445"/>
                    <a:pt x="149" y="656"/>
                  </a:cubicBezTo>
                  <a:lnTo>
                    <a:pt x="297" y="1016"/>
                  </a:lnTo>
                  <a:cubicBezTo>
                    <a:pt x="318" y="677"/>
                    <a:pt x="318" y="339"/>
                    <a:pt x="318"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7"/>
            <p:cNvSpPr/>
            <p:nvPr/>
          </p:nvSpPr>
          <p:spPr>
            <a:xfrm>
              <a:off x="-2407350" y="4106975"/>
              <a:ext cx="7425" cy="21175"/>
            </a:xfrm>
            <a:custGeom>
              <a:rect b="b" l="l" r="r" t="t"/>
              <a:pathLst>
                <a:path extrusionOk="0" h="847" w="297">
                  <a:moveTo>
                    <a:pt x="296" y="0"/>
                  </a:moveTo>
                  <a:lnTo>
                    <a:pt x="106" y="148"/>
                  </a:lnTo>
                  <a:cubicBezTo>
                    <a:pt x="148" y="381"/>
                    <a:pt x="0" y="656"/>
                    <a:pt x="254" y="846"/>
                  </a:cubicBezTo>
                  <a:cubicBezTo>
                    <a:pt x="275" y="550"/>
                    <a:pt x="275" y="275"/>
                    <a:pt x="296"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7"/>
            <p:cNvSpPr/>
            <p:nvPr/>
          </p:nvSpPr>
          <p:spPr>
            <a:xfrm>
              <a:off x="-2381450" y="4102725"/>
              <a:ext cx="34000" cy="20125"/>
            </a:xfrm>
            <a:custGeom>
              <a:rect b="b" l="l" r="r" t="t"/>
              <a:pathLst>
                <a:path extrusionOk="0" h="805" w="1360">
                  <a:moveTo>
                    <a:pt x="402" y="1"/>
                  </a:moveTo>
                  <a:cubicBezTo>
                    <a:pt x="198" y="1"/>
                    <a:pt x="7" y="163"/>
                    <a:pt x="1" y="635"/>
                  </a:cubicBezTo>
                  <a:lnTo>
                    <a:pt x="170" y="805"/>
                  </a:lnTo>
                  <a:cubicBezTo>
                    <a:pt x="1359" y="776"/>
                    <a:pt x="848" y="1"/>
                    <a:pt x="402"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7"/>
            <p:cNvSpPr/>
            <p:nvPr/>
          </p:nvSpPr>
          <p:spPr>
            <a:xfrm>
              <a:off x="-1025775" y="3585100"/>
              <a:ext cx="56600" cy="38700"/>
            </a:xfrm>
            <a:custGeom>
              <a:rect b="b" l="l" r="r" t="t"/>
              <a:pathLst>
                <a:path extrusionOk="0" h="1548" w="2264">
                  <a:moveTo>
                    <a:pt x="1312" y="1"/>
                  </a:moveTo>
                  <a:cubicBezTo>
                    <a:pt x="995" y="403"/>
                    <a:pt x="1" y="931"/>
                    <a:pt x="508" y="1481"/>
                  </a:cubicBezTo>
                  <a:cubicBezTo>
                    <a:pt x="588" y="1527"/>
                    <a:pt x="664" y="1547"/>
                    <a:pt x="739" y="1547"/>
                  </a:cubicBezTo>
                  <a:cubicBezTo>
                    <a:pt x="1142" y="1547"/>
                    <a:pt x="1487" y="962"/>
                    <a:pt x="1862" y="783"/>
                  </a:cubicBezTo>
                  <a:cubicBezTo>
                    <a:pt x="2264" y="233"/>
                    <a:pt x="1672" y="170"/>
                    <a:pt x="1312"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7"/>
            <p:cNvSpPr/>
            <p:nvPr/>
          </p:nvSpPr>
          <p:spPr>
            <a:xfrm>
              <a:off x="-1048500" y="3593025"/>
              <a:ext cx="32275" cy="32750"/>
            </a:xfrm>
            <a:custGeom>
              <a:rect b="b" l="l" r="r" t="t"/>
              <a:pathLst>
                <a:path extrusionOk="0" h="1310" w="1291">
                  <a:moveTo>
                    <a:pt x="931" y="1"/>
                  </a:moveTo>
                  <a:cubicBezTo>
                    <a:pt x="656" y="445"/>
                    <a:pt x="868" y="1164"/>
                    <a:pt x="0" y="1291"/>
                  </a:cubicBezTo>
                  <a:cubicBezTo>
                    <a:pt x="113" y="1303"/>
                    <a:pt x="212" y="1309"/>
                    <a:pt x="297" y="1309"/>
                  </a:cubicBezTo>
                  <a:cubicBezTo>
                    <a:pt x="1237" y="1309"/>
                    <a:pt x="651" y="602"/>
                    <a:pt x="1291"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7"/>
            <p:cNvSpPr/>
            <p:nvPr/>
          </p:nvSpPr>
          <p:spPr>
            <a:xfrm>
              <a:off x="-1034750" y="3661250"/>
              <a:ext cx="18525" cy="11650"/>
            </a:xfrm>
            <a:custGeom>
              <a:rect b="b" l="l" r="r" t="t"/>
              <a:pathLst>
                <a:path extrusionOk="0" h="466" w="741">
                  <a:moveTo>
                    <a:pt x="741" y="0"/>
                  </a:moveTo>
                  <a:cubicBezTo>
                    <a:pt x="423" y="0"/>
                    <a:pt x="148" y="191"/>
                    <a:pt x="0" y="466"/>
                  </a:cubicBezTo>
                  <a:cubicBezTo>
                    <a:pt x="339" y="423"/>
                    <a:pt x="677" y="381"/>
                    <a:pt x="741"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7"/>
            <p:cNvSpPr/>
            <p:nvPr/>
          </p:nvSpPr>
          <p:spPr>
            <a:xfrm>
              <a:off x="-1062775" y="3625300"/>
              <a:ext cx="14300" cy="19575"/>
            </a:xfrm>
            <a:custGeom>
              <a:rect b="b" l="l" r="r" t="t"/>
              <a:pathLst>
                <a:path extrusionOk="0" h="783" w="572">
                  <a:moveTo>
                    <a:pt x="571" y="0"/>
                  </a:moveTo>
                  <a:lnTo>
                    <a:pt x="571" y="0"/>
                  </a:lnTo>
                  <a:cubicBezTo>
                    <a:pt x="254" y="148"/>
                    <a:pt x="43" y="444"/>
                    <a:pt x="0" y="783"/>
                  </a:cubicBezTo>
                  <a:cubicBezTo>
                    <a:pt x="318" y="635"/>
                    <a:pt x="529" y="338"/>
                    <a:pt x="571"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7"/>
            <p:cNvSpPr/>
            <p:nvPr/>
          </p:nvSpPr>
          <p:spPr>
            <a:xfrm>
              <a:off x="-822725" y="3762225"/>
              <a:ext cx="85150" cy="50825"/>
            </a:xfrm>
            <a:custGeom>
              <a:rect b="b" l="l" r="r" t="t"/>
              <a:pathLst>
                <a:path extrusionOk="0" h="2033" w="3406">
                  <a:moveTo>
                    <a:pt x="1735" y="1"/>
                  </a:moveTo>
                  <a:cubicBezTo>
                    <a:pt x="1671" y="1"/>
                    <a:pt x="1608" y="1"/>
                    <a:pt x="1544" y="22"/>
                  </a:cubicBezTo>
                  <a:cubicBezTo>
                    <a:pt x="1312" y="614"/>
                    <a:pt x="931" y="1143"/>
                    <a:pt x="466" y="1566"/>
                  </a:cubicBezTo>
                  <a:cubicBezTo>
                    <a:pt x="318" y="1693"/>
                    <a:pt x="0" y="1777"/>
                    <a:pt x="191" y="1989"/>
                  </a:cubicBezTo>
                  <a:cubicBezTo>
                    <a:pt x="289" y="2019"/>
                    <a:pt x="384" y="2032"/>
                    <a:pt x="474" y="2032"/>
                  </a:cubicBezTo>
                  <a:cubicBezTo>
                    <a:pt x="1371" y="2032"/>
                    <a:pt x="1894" y="692"/>
                    <a:pt x="2996" y="692"/>
                  </a:cubicBezTo>
                  <a:cubicBezTo>
                    <a:pt x="3040" y="692"/>
                    <a:pt x="3084" y="694"/>
                    <a:pt x="3130" y="699"/>
                  </a:cubicBezTo>
                  <a:cubicBezTo>
                    <a:pt x="3384" y="699"/>
                    <a:pt x="3384" y="360"/>
                    <a:pt x="3405" y="149"/>
                  </a:cubicBezTo>
                  <a:lnTo>
                    <a:pt x="3405" y="149"/>
                  </a:lnTo>
                  <a:cubicBezTo>
                    <a:pt x="3072" y="322"/>
                    <a:pt x="2514" y="632"/>
                    <a:pt x="2133" y="632"/>
                  </a:cubicBezTo>
                  <a:cubicBezTo>
                    <a:pt x="1863" y="632"/>
                    <a:pt x="1682" y="475"/>
                    <a:pt x="1735"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7"/>
            <p:cNvSpPr/>
            <p:nvPr/>
          </p:nvSpPr>
          <p:spPr>
            <a:xfrm>
              <a:off x="-2451200" y="3912425"/>
              <a:ext cx="70300" cy="49250"/>
            </a:xfrm>
            <a:custGeom>
              <a:rect b="b" l="l" r="r" t="t"/>
              <a:pathLst>
                <a:path extrusionOk="0" h="1970" w="2812">
                  <a:moveTo>
                    <a:pt x="668" y="0"/>
                  </a:moveTo>
                  <a:cubicBezTo>
                    <a:pt x="0" y="0"/>
                    <a:pt x="860" y="606"/>
                    <a:pt x="485" y="1247"/>
                  </a:cubicBezTo>
                  <a:cubicBezTo>
                    <a:pt x="633" y="1522"/>
                    <a:pt x="422" y="1881"/>
                    <a:pt x="845" y="1945"/>
                  </a:cubicBezTo>
                  <a:cubicBezTo>
                    <a:pt x="927" y="1960"/>
                    <a:pt x="1009" y="1969"/>
                    <a:pt x="1087" y="1969"/>
                  </a:cubicBezTo>
                  <a:cubicBezTo>
                    <a:pt x="1335" y="1969"/>
                    <a:pt x="1552" y="1879"/>
                    <a:pt x="1649" y="1606"/>
                  </a:cubicBezTo>
                  <a:cubicBezTo>
                    <a:pt x="2008" y="1099"/>
                    <a:pt x="2812" y="845"/>
                    <a:pt x="2072" y="253"/>
                  </a:cubicBezTo>
                  <a:cubicBezTo>
                    <a:pt x="1331" y="76"/>
                    <a:pt x="904" y="0"/>
                    <a:pt x="668"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7"/>
            <p:cNvSpPr/>
            <p:nvPr/>
          </p:nvSpPr>
          <p:spPr>
            <a:xfrm>
              <a:off x="-1211350" y="3866225"/>
              <a:ext cx="37025" cy="40175"/>
            </a:xfrm>
            <a:custGeom>
              <a:rect b="b" l="l" r="r" t="t"/>
              <a:pathLst>
                <a:path extrusionOk="0" h="1607" w="1481">
                  <a:moveTo>
                    <a:pt x="639" y="1"/>
                  </a:moveTo>
                  <a:cubicBezTo>
                    <a:pt x="52" y="1"/>
                    <a:pt x="322" y="719"/>
                    <a:pt x="0" y="980"/>
                  </a:cubicBezTo>
                  <a:cubicBezTo>
                    <a:pt x="0" y="1170"/>
                    <a:pt x="0" y="1382"/>
                    <a:pt x="0" y="1593"/>
                  </a:cubicBezTo>
                  <a:cubicBezTo>
                    <a:pt x="64" y="1602"/>
                    <a:pt x="126" y="1607"/>
                    <a:pt x="186" y="1607"/>
                  </a:cubicBezTo>
                  <a:cubicBezTo>
                    <a:pt x="684" y="1607"/>
                    <a:pt x="1066" y="1317"/>
                    <a:pt x="1481" y="1128"/>
                  </a:cubicBezTo>
                  <a:cubicBezTo>
                    <a:pt x="614" y="959"/>
                    <a:pt x="381" y="599"/>
                    <a:pt x="741" y="7"/>
                  </a:cubicBezTo>
                  <a:cubicBezTo>
                    <a:pt x="704" y="3"/>
                    <a:pt x="670" y="1"/>
                    <a:pt x="639"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7"/>
            <p:cNvSpPr/>
            <p:nvPr/>
          </p:nvSpPr>
          <p:spPr>
            <a:xfrm>
              <a:off x="-1616475" y="3809175"/>
              <a:ext cx="24450" cy="8600"/>
            </a:xfrm>
            <a:custGeom>
              <a:rect b="b" l="l" r="r" t="t"/>
              <a:pathLst>
                <a:path extrusionOk="0" h="344" w="978">
                  <a:moveTo>
                    <a:pt x="682" y="0"/>
                  </a:moveTo>
                  <a:cubicBezTo>
                    <a:pt x="426" y="0"/>
                    <a:pt x="0" y="69"/>
                    <a:pt x="238" y="343"/>
                  </a:cubicBezTo>
                  <a:cubicBezTo>
                    <a:pt x="555" y="343"/>
                    <a:pt x="830" y="301"/>
                    <a:pt x="978" y="5"/>
                  </a:cubicBezTo>
                  <a:lnTo>
                    <a:pt x="787" y="5"/>
                  </a:lnTo>
                  <a:cubicBezTo>
                    <a:pt x="759" y="2"/>
                    <a:pt x="723" y="0"/>
                    <a:pt x="682"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7"/>
            <p:cNvSpPr/>
            <p:nvPr/>
          </p:nvSpPr>
          <p:spPr>
            <a:xfrm>
              <a:off x="-1698850" y="4050400"/>
              <a:ext cx="28050" cy="32275"/>
            </a:xfrm>
            <a:custGeom>
              <a:rect b="b" l="l" r="r" t="t"/>
              <a:pathLst>
                <a:path extrusionOk="0" h="1291" w="1122">
                  <a:moveTo>
                    <a:pt x="1122" y="0"/>
                  </a:moveTo>
                  <a:lnTo>
                    <a:pt x="1122" y="0"/>
                  </a:lnTo>
                  <a:cubicBezTo>
                    <a:pt x="170" y="64"/>
                    <a:pt x="297" y="825"/>
                    <a:pt x="1" y="1290"/>
                  </a:cubicBezTo>
                  <a:cubicBezTo>
                    <a:pt x="614" y="1036"/>
                    <a:pt x="825" y="508"/>
                    <a:pt x="1122"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7"/>
            <p:cNvSpPr/>
            <p:nvPr/>
          </p:nvSpPr>
          <p:spPr>
            <a:xfrm>
              <a:off x="-1718400" y="4083175"/>
              <a:ext cx="19575" cy="23825"/>
            </a:xfrm>
            <a:custGeom>
              <a:rect b="b" l="l" r="r" t="t"/>
              <a:pathLst>
                <a:path extrusionOk="0" h="953" w="783">
                  <a:moveTo>
                    <a:pt x="613" y="0"/>
                  </a:moveTo>
                  <a:cubicBezTo>
                    <a:pt x="254" y="381"/>
                    <a:pt x="0" y="741"/>
                    <a:pt x="783" y="952"/>
                  </a:cubicBezTo>
                  <a:cubicBezTo>
                    <a:pt x="783" y="635"/>
                    <a:pt x="783" y="318"/>
                    <a:pt x="783"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7"/>
            <p:cNvSpPr/>
            <p:nvPr/>
          </p:nvSpPr>
          <p:spPr>
            <a:xfrm>
              <a:off x="-1196025" y="4057500"/>
              <a:ext cx="44975" cy="32750"/>
            </a:xfrm>
            <a:custGeom>
              <a:rect b="b" l="l" r="r" t="t"/>
              <a:pathLst>
                <a:path extrusionOk="0" h="1310" w="1799">
                  <a:moveTo>
                    <a:pt x="1125" y="0"/>
                  </a:moveTo>
                  <a:cubicBezTo>
                    <a:pt x="1086" y="0"/>
                    <a:pt x="1049" y="15"/>
                    <a:pt x="1016" y="54"/>
                  </a:cubicBezTo>
                  <a:cubicBezTo>
                    <a:pt x="868" y="393"/>
                    <a:pt x="1" y="1070"/>
                    <a:pt x="508" y="1302"/>
                  </a:cubicBezTo>
                  <a:cubicBezTo>
                    <a:pt x="550" y="1307"/>
                    <a:pt x="589" y="1309"/>
                    <a:pt x="627" y="1309"/>
                  </a:cubicBezTo>
                  <a:cubicBezTo>
                    <a:pt x="1094" y="1309"/>
                    <a:pt x="1315" y="964"/>
                    <a:pt x="1608" y="710"/>
                  </a:cubicBezTo>
                  <a:cubicBezTo>
                    <a:pt x="1608" y="499"/>
                    <a:pt x="1798" y="245"/>
                    <a:pt x="1397" y="118"/>
                  </a:cubicBezTo>
                  <a:cubicBezTo>
                    <a:pt x="1309" y="74"/>
                    <a:pt x="1211" y="0"/>
                    <a:pt x="1125"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7"/>
            <p:cNvSpPr/>
            <p:nvPr/>
          </p:nvSpPr>
          <p:spPr>
            <a:xfrm>
              <a:off x="-2024025" y="3873275"/>
              <a:ext cx="18525" cy="32275"/>
            </a:xfrm>
            <a:custGeom>
              <a:rect b="b" l="l" r="r" t="t"/>
              <a:pathLst>
                <a:path extrusionOk="0" h="1291" w="741">
                  <a:moveTo>
                    <a:pt x="741" y="0"/>
                  </a:moveTo>
                  <a:lnTo>
                    <a:pt x="741" y="0"/>
                  </a:lnTo>
                  <a:cubicBezTo>
                    <a:pt x="360" y="338"/>
                    <a:pt x="85" y="783"/>
                    <a:pt x="1" y="1290"/>
                  </a:cubicBezTo>
                  <a:lnTo>
                    <a:pt x="572" y="1290"/>
                  </a:lnTo>
                  <a:cubicBezTo>
                    <a:pt x="466" y="846"/>
                    <a:pt x="741" y="444"/>
                    <a:pt x="741"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7"/>
            <p:cNvSpPr/>
            <p:nvPr/>
          </p:nvSpPr>
          <p:spPr>
            <a:xfrm>
              <a:off x="-1996000" y="3841550"/>
              <a:ext cx="14300" cy="19575"/>
            </a:xfrm>
            <a:custGeom>
              <a:rect b="b" l="l" r="r" t="t"/>
              <a:pathLst>
                <a:path extrusionOk="0" h="783" w="572">
                  <a:moveTo>
                    <a:pt x="170" y="0"/>
                  </a:moveTo>
                  <a:cubicBezTo>
                    <a:pt x="212" y="275"/>
                    <a:pt x="149" y="550"/>
                    <a:pt x="1" y="783"/>
                  </a:cubicBezTo>
                  <a:cubicBezTo>
                    <a:pt x="572" y="613"/>
                    <a:pt x="445" y="317"/>
                    <a:pt x="170"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7"/>
            <p:cNvSpPr/>
            <p:nvPr/>
          </p:nvSpPr>
          <p:spPr>
            <a:xfrm>
              <a:off x="-1996000" y="3813000"/>
              <a:ext cx="14300" cy="12175"/>
            </a:xfrm>
            <a:custGeom>
              <a:rect b="b" l="l" r="r" t="t"/>
              <a:pathLst>
                <a:path extrusionOk="0" h="487" w="572">
                  <a:moveTo>
                    <a:pt x="1" y="0"/>
                  </a:moveTo>
                  <a:lnTo>
                    <a:pt x="1" y="487"/>
                  </a:lnTo>
                  <a:cubicBezTo>
                    <a:pt x="276" y="317"/>
                    <a:pt x="572" y="169"/>
                    <a:pt x="1"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7"/>
            <p:cNvSpPr/>
            <p:nvPr/>
          </p:nvSpPr>
          <p:spPr>
            <a:xfrm>
              <a:off x="-2718775" y="4110675"/>
              <a:ext cx="26450" cy="19575"/>
            </a:xfrm>
            <a:custGeom>
              <a:rect b="b" l="l" r="r" t="t"/>
              <a:pathLst>
                <a:path extrusionOk="0" h="783" w="1058">
                  <a:moveTo>
                    <a:pt x="1058" y="0"/>
                  </a:moveTo>
                  <a:lnTo>
                    <a:pt x="487" y="148"/>
                  </a:lnTo>
                  <a:cubicBezTo>
                    <a:pt x="0" y="254"/>
                    <a:pt x="127" y="550"/>
                    <a:pt x="296" y="783"/>
                  </a:cubicBezTo>
                  <a:cubicBezTo>
                    <a:pt x="508" y="487"/>
                    <a:pt x="952" y="360"/>
                    <a:pt x="1058"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7"/>
            <p:cNvSpPr/>
            <p:nvPr/>
          </p:nvSpPr>
          <p:spPr>
            <a:xfrm>
              <a:off x="-2279400" y="3740550"/>
              <a:ext cx="28050" cy="20800"/>
            </a:xfrm>
            <a:custGeom>
              <a:rect b="b" l="l" r="r" t="t"/>
              <a:pathLst>
                <a:path extrusionOk="0" h="832" w="1122">
                  <a:moveTo>
                    <a:pt x="1121" y="1"/>
                  </a:moveTo>
                  <a:lnTo>
                    <a:pt x="1121" y="1"/>
                  </a:lnTo>
                  <a:cubicBezTo>
                    <a:pt x="572" y="85"/>
                    <a:pt x="318" y="466"/>
                    <a:pt x="1" y="804"/>
                  </a:cubicBezTo>
                  <a:cubicBezTo>
                    <a:pt x="98" y="823"/>
                    <a:pt x="186" y="831"/>
                    <a:pt x="265" y="831"/>
                  </a:cubicBezTo>
                  <a:cubicBezTo>
                    <a:pt x="821" y="831"/>
                    <a:pt x="955" y="408"/>
                    <a:pt x="1121"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7"/>
            <p:cNvSpPr/>
            <p:nvPr/>
          </p:nvSpPr>
          <p:spPr>
            <a:xfrm>
              <a:off x="-1650200" y="3781800"/>
              <a:ext cx="57650" cy="58225"/>
            </a:xfrm>
            <a:custGeom>
              <a:rect b="b" l="l" r="r" t="t"/>
              <a:pathLst>
                <a:path extrusionOk="0" h="2329" w="2306">
                  <a:moveTo>
                    <a:pt x="1587" y="0"/>
                  </a:moveTo>
                  <a:cubicBezTo>
                    <a:pt x="1333" y="254"/>
                    <a:pt x="1227" y="614"/>
                    <a:pt x="846" y="783"/>
                  </a:cubicBezTo>
                  <a:cubicBezTo>
                    <a:pt x="593" y="1037"/>
                    <a:pt x="931" y="1460"/>
                    <a:pt x="466" y="1692"/>
                  </a:cubicBezTo>
                  <a:cubicBezTo>
                    <a:pt x="275" y="1777"/>
                    <a:pt x="0" y="2073"/>
                    <a:pt x="360" y="2263"/>
                  </a:cubicBezTo>
                  <a:cubicBezTo>
                    <a:pt x="440" y="2309"/>
                    <a:pt x="518" y="2328"/>
                    <a:pt x="594" y="2328"/>
                  </a:cubicBezTo>
                  <a:cubicBezTo>
                    <a:pt x="801" y="2328"/>
                    <a:pt x="994" y="2185"/>
                    <a:pt x="1164" y="2031"/>
                  </a:cubicBezTo>
                  <a:cubicBezTo>
                    <a:pt x="1375" y="1650"/>
                    <a:pt x="1269" y="1354"/>
                    <a:pt x="1777" y="1121"/>
                  </a:cubicBezTo>
                  <a:cubicBezTo>
                    <a:pt x="2136" y="677"/>
                    <a:pt x="2306" y="275"/>
                    <a:pt x="1587"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7"/>
            <p:cNvSpPr/>
            <p:nvPr/>
          </p:nvSpPr>
          <p:spPr>
            <a:xfrm>
              <a:off x="-1660175" y="3801025"/>
              <a:ext cx="49650" cy="40725"/>
            </a:xfrm>
            <a:custGeom>
              <a:rect b="b" l="l" r="r" t="t"/>
              <a:pathLst>
                <a:path extrusionOk="0" h="1629" w="1986">
                  <a:moveTo>
                    <a:pt x="1024" y="1"/>
                  </a:moveTo>
                  <a:cubicBezTo>
                    <a:pt x="1" y="1"/>
                    <a:pt x="1139" y="1040"/>
                    <a:pt x="463" y="1219"/>
                  </a:cubicBezTo>
                  <a:cubicBezTo>
                    <a:pt x="173" y="1432"/>
                    <a:pt x="554" y="1627"/>
                    <a:pt x="831" y="1627"/>
                  </a:cubicBezTo>
                  <a:cubicBezTo>
                    <a:pt x="858" y="1627"/>
                    <a:pt x="883" y="1625"/>
                    <a:pt x="907" y="1621"/>
                  </a:cubicBezTo>
                  <a:cubicBezTo>
                    <a:pt x="955" y="1626"/>
                    <a:pt x="1000" y="1629"/>
                    <a:pt x="1042" y="1629"/>
                  </a:cubicBezTo>
                  <a:cubicBezTo>
                    <a:pt x="1709" y="1629"/>
                    <a:pt x="1707" y="1027"/>
                    <a:pt x="1986" y="669"/>
                  </a:cubicBezTo>
                  <a:lnTo>
                    <a:pt x="1986" y="500"/>
                  </a:lnTo>
                  <a:cubicBezTo>
                    <a:pt x="1436" y="543"/>
                    <a:pt x="1711" y="1050"/>
                    <a:pt x="1415" y="1240"/>
                  </a:cubicBezTo>
                  <a:cubicBezTo>
                    <a:pt x="1285" y="1321"/>
                    <a:pt x="1156" y="1452"/>
                    <a:pt x="1007" y="1452"/>
                  </a:cubicBezTo>
                  <a:cubicBezTo>
                    <a:pt x="962" y="1452"/>
                    <a:pt x="914" y="1439"/>
                    <a:pt x="865" y="1410"/>
                  </a:cubicBezTo>
                  <a:cubicBezTo>
                    <a:pt x="421" y="1114"/>
                    <a:pt x="1563" y="775"/>
                    <a:pt x="1245" y="14"/>
                  </a:cubicBezTo>
                  <a:cubicBezTo>
                    <a:pt x="1162" y="5"/>
                    <a:pt x="1089" y="1"/>
                    <a:pt x="1024"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7"/>
            <p:cNvSpPr/>
            <p:nvPr/>
          </p:nvSpPr>
          <p:spPr>
            <a:xfrm>
              <a:off x="-2762675" y="4069950"/>
              <a:ext cx="75125" cy="74000"/>
            </a:xfrm>
            <a:custGeom>
              <a:rect b="b" l="l" r="r" t="t"/>
              <a:pathLst>
                <a:path extrusionOk="0" h="2960" w="3005">
                  <a:moveTo>
                    <a:pt x="2243" y="1"/>
                  </a:moveTo>
                  <a:cubicBezTo>
                    <a:pt x="1355" y="149"/>
                    <a:pt x="1355" y="1016"/>
                    <a:pt x="741" y="1375"/>
                  </a:cubicBezTo>
                  <a:cubicBezTo>
                    <a:pt x="1" y="1841"/>
                    <a:pt x="149" y="2348"/>
                    <a:pt x="572" y="2898"/>
                  </a:cubicBezTo>
                  <a:cubicBezTo>
                    <a:pt x="674" y="2941"/>
                    <a:pt x="765" y="2960"/>
                    <a:pt x="848" y="2960"/>
                  </a:cubicBezTo>
                  <a:cubicBezTo>
                    <a:pt x="1309" y="2960"/>
                    <a:pt x="1509" y="2387"/>
                    <a:pt x="1970" y="2387"/>
                  </a:cubicBezTo>
                  <a:cubicBezTo>
                    <a:pt x="1990" y="2387"/>
                    <a:pt x="2010" y="2388"/>
                    <a:pt x="2031" y="2390"/>
                  </a:cubicBezTo>
                  <a:cubicBezTo>
                    <a:pt x="2095" y="2179"/>
                    <a:pt x="1968" y="1925"/>
                    <a:pt x="2243" y="1777"/>
                  </a:cubicBezTo>
                  <a:cubicBezTo>
                    <a:pt x="2602" y="1460"/>
                    <a:pt x="2962" y="1143"/>
                    <a:pt x="3004" y="656"/>
                  </a:cubicBezTo>
                  <a:lnTo>
                    <a:pt x="3004" y="656"/>
                  </a:lnTo>
                  <a:cubicBezTo>
                    <a:pt x="2793" y="677"/>
                    <a:pt x="2518" y="614"/>
                    <a:pt x="2475" y="868"/>
                  </a:cubicBezTo>
                  <a:cubicBezTo>
                    <a:pt x="2370" y="1375"/>
                    <a:pt x="1799" y="1629"/>
                    <a:pt x="1672" y="2116"/>
                  </a:cubicBezTo>
                  <a:cubicBezTo>
                    <a:pt x="1619" y="2290"/>
                    <a:pt x="1466" y="2407"/>
                    <a:pt x="1296" y="2407"/>
                  </a:cubicBezTo>
                  <a:cubicBezTo>
                    <a:pt x="1259" y="2407"/>
                    <a:pt x="1222" y="2402"/>
                    <a:pt x="1185" y="2390"/>
                  </a:cubicBezTo>
                  <a:cubicBezTo>
                    <a:pt x="614" y="2094"/>
                    <a:pt x="1926" y="381"/>
                    <a:pt x="2243"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7"/>
            <p:cNvSpPr/>
            <p:nvPr/>
          </p:nvSpPr>
          <p:spPr>
            <a:xfrm>
              <a:off x="-1383200" y="3907100"/>
              <a:ext cx="28025" cy="43550"/>
            </a:xfrm>
            <a:custGeom>
              <a:rect b="b" l="l" r="r" t="t"/>
              <a:pathLst>
                <a:path extrusionOk="0" h="1742" w="1121">
                  <a:moveTo>
                    <a:pt x="572" y="1"/>
                  </a:moveTo>
                  <a:lnTo>
                    <a:pt x="572" y="1"/>
                  </a:lnTo>
                  <a:cubicBezTo>
                    <a:pt x="1" y="508"/>
                    <a:pt x="762" y="1312"/>
                    <a:pt x="1" y="1735"/>
                  </a:cubicBezTo>
                  <a:cubicBezTo>
                    <a:pt x="53" y="1739"/>
                    <a:pt x="101" y="1742"/>
                    <a:pt x="145" y="1742"/>
                  </a:cubicBezTo>
                  <a:cubicBezTo>
                    <a:pt x="1120" y="1742"/>
                    <a:pt x="430" y="668"/>
                    <a:pt x="572"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7"/>
            <p:cNvSpPr/>
            <p:nvPr/>
          </p:nvSpPr>
          <p:spPr>
            <a:xfrm>
              <a:off x="-2303725" y="3678675"/>
              <a:ext cx="51850" cy="80275"/>
            </a:xfrm>
            <a:custGeom>
              <a:rect b="b" l="l" r="r" t="t"/>
              <a:pathLst>
                <a:path extrusionOk="0" h="3211" w="2074">
                  <a:moveTo>
                    <a:pt x="1351" y="0"/>
                  </a:moveTo>
                  <a:cubicBezTo>
                    <a:pt x="747" y="0"/>
                    <a:pt x="985" y="1549"/>
                    <a:pt x="233" y="1841"/>
                  </a:cubicBezTo>
                  <a:cubicBezTo>
                    <a:pt x="1" y="2137"/>
                    <a:pt x="297" y="2497"/>
                    <a:pt x="64" y="2793"/>
                  </a:cubicBezTo>
                  <a:cubicBezTo>
                    <a:pt x="144" y="3105"/>
                    <a:pt x="251" y="3210"/>
                    <a:pt x="373" y="3210"/>
                  </a:cubicBezTo>
                  <a:cubicBezTo>
                    <a:pt x="540" y="3210"/>
                    <a:pt x="736" y="3012"/>
                    <a:pt x="931" y="2877"/>
                  </a:cubicBezTo>
                  <a:cubicBezTo>
                    <a:pt x="1777" y="2306"/>
                    <a:pt x="1354" y="1312"/>
                    <a:pt x="1946" y="636"/>
                  </a:cubicBezTo>
                  <a:cubicBezTo>
                    <a:pt x="2073" y="488"/>
                    <a:pt x="1650" y="65"/>
                    <a:pt x="1375" y="1"/>
                  </a:cubicBezTo>
                  <a:cubicBezTo>
                    <a:pt x="1367" y="1"/>
                    <a:pt x="1359" y="0"/>
                    <a:pt x="1351"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7"/>
            <p:cNvSpPr/>
            <p:nvPr/>
          </p:nvSpPr>
          <p:spPr>
            <a:xfrm>
              <a:off x="-1471500" y="3938150"/>
              <a:ext cx="71350" cy="53100"/>
            </a:xfrm>
            <a:custGeom>
              <a:rect b="b" l="l" r="r" t="t"/>
              <a:pathLst>
                <a:path extrusionOk="0" h="2124" w="2854">
                  <a:moveTo>
                    <a:pt x="2313" y="0"/>
                  </a:moveTo>
                  <a:cubicBezTo>
                    <a:pt x="2282" y="0"/>
                    <a:pt x="2252" y="2"/>
                    <a:pt x="2222" y="6"/>
                  </a:cubicBezTo>
                  <a:cubicBezTo>
                    <a:pt x="2010" y="154"/>
                    <a:pt x="1629" y="28"/>
                    <a:pt x="1481" y="345"/>
                  </a:cubicBezTo>
                  <a:cubicBezTo>
                    <a:pt x="1418" y="852"/>
                    <a:pt x="1016" y="1275"/>
                    <a:pt x="487" y="1360"/>
                  </a:cubicBezTo>
                  <a:cubicBezTo>
                    <a:pt x="234" y="1423"/>
                    <a:pt x="1" y="1614"/>
                    <a:pt x="43" y="1889"/>
                  </a:cubicBezTo>
                  <a:cubicBezTo>
                    <a:pt x="128" y="2078"/>
                    <a:pt x="315" y="2123"/>
                    <a:pt x="529" y="2123"/>
                  </a:cubicBezTo>
                  <a:cubicBezTo>
                    <a:pt x="727" y="2123"/>
                    <a:pt x="950" y="2084"/>
                    <a:pt x="1137" y="2084"/>
                  </a:cubicBezTo>
                  <a:cubicBezTo>
                    <a:pt x="1200" y="2084"/>
                    <a:pt x="1259" y="2088"/>
                    <a:pt x="1312" y="2100"/>
                  </a:cubicBezTo>
                  <a:lnTo>
                    <a:pt x="1672" y="1804"/>
                  </a:lnTo>
                  <a:cubicBezTo>
                    <a:pt x="1756" y="1149"/>
                    <a:pt x="2031" y="620"/>
                    <a:pt x="2835" y="429"/>
                  </a:cubicBezTo>
                  <a:cubicBezTo>
                    <a:pt x="2854" y="164"/>
                    <a:pt x="2583" y="0"/>
                    <a:pt x="2313"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7"/>
            <p:cNvSpPr/>
            <p:nvPr/>
          </p:nvSpPr>
          <p:spPr>
            <a:xfrm>
              <a:off x="-1433425" y="3921275"/>
              <a:ext cx="58625" cy="61450"/>
            </a:xfrm>
            <a:custGeom>
              <a:rect b="b" l="l" r="r" t="t"/>
              <a:pathLst>
                <a:path extrusionOk="0" h="2458" w="2345">
                  <a:moveTo>
                    <a:pt x="1700" y="0"/>
                  </a:moveTo>
                  <a:cubicBezTo>
                    <a:pt x="1581" y="0"/>
                    <a:pt x="1477" y="56"/>
                    <a:pt x="1439" y="195"/>
                  </a:cubicBezTo>
                  <a:cubicBezTo>
                    <a:pt x="1714" y="512"/>
                    <a:pt x="1312" y="745"/>
                    <a:pt x="1270" y="999"/>
                  </a:cubicBezTo>
                  <a:cubicBezTo>
                    <a:pt x="297" y="1147"/>
                    <a:pt x="1" y="1675"/>
                    <a:pt x="149" y="2458"/>
                  </a:cubicBezTo>
                  <a:cubicBezTo>
                    <a:pt x="614" y="1189"/>
                    <a:pt x="1460" y="1570"/>
                    <a:pt x="2137" y="576"/>
                  </a:cubicBezTo>
                  <a:cubicBezTo>
                    <a:pt x="2344" y="309"/>
                    <a:pt x="1980" y="0"/>
                    <a:pt x="1700"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7"/>
            <p:cNvSpPr/>
            <p:nvPr/>
          </p:nvSpPr>
          <p:spPr>
            <a:xfrm>
              <a:off x="-1411225" y="3926025"/>
              <a:ext cx="35250" cy="20225"/>
            </a:xfrm>
            <a:custGeom>
              <a:rect b="b" l="l" r="r" t="t"/>
              <a:pathLst>
                <a:path extrusionOk="0" h="809" w="1410">
                  <a:moveTo>
                    <a:pt x="661" y="1"/>
                  </a:moveTo>
                  <a:cubicBezTo>
                    <a:pt x="627" y="1"/>
                    <a:pt x="590" y="2"/>
                    <a:pt x="551" y="5"/>
                  </a:cubicBezTo>
                  <a:lnTo>
                    <a:pt x="382" y="5"/>
                  </a:lnTo>
                  <a:lnTo>
                    <a:pt x="1" y="491"/>
                  </a:lnTo>
                  <a:cubicBezTo>
                    <a:pt x="64" y="639"/>
                    <a:pt x="212" y="766"/>
                    <a:pt x="382" y="809"/>
                  </a:cubicBezTo>
                  <a:cubicBezTo>
                    <a:pt x="847" y="647"/>
                    <a:pt x="1409" y="1"/>
                    <a:pt x="661"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7"/>
            <p:cNvSpPr/>
            <p:nvPr/>
          </p:nvSpPr>
          <p:spPr>
            <a:xfrm>
              <a:off x="-2803900" y="3810875"/>
              <a:ext cx="39900" cy="45625"/>
            </a:xfrm>
            <a:custGeom>
              <a:rect b="b" l="l" r="r" t="t"/>
              <a:pathLst>
                <a:path extrusionOk="0" h="1825" w="1596">
                  <a:moveTo>
                    <a:pt x="741" y="0"/>
                  </a:moveTo>
                  <a:lnTo>
                    <a:pt x="191" y="1037"/>
                  </a:lnTo>
                  <a:cubicBezTo>
                    <a:pt x="64" y="1037"/>
                    <a:pt x="64" y="1143"/>
                    <a:pt x="0" y="1185"/>
                  </a:cubicBezTo>
                  <a:lnTo>
                    <a:pt x="0" y="1671"/>
                  </a:lnTo>
                  <a:cubicBezTo>
                    <a:pt x="157" y="1778"/>
                    <a:pt x="308" y="1824"/>
                    <a:pt x="447" y="1824"/>
                  </a:cubicBezTo>
                  <a:cubicBezTo>
                    <a:pt x="1190" y="1824"/>
                    <a:pt x="1596" y="499"/>
                    <a:pt x="741"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7"/>
            <p:cNvSpPr/>
            <p:nvPr/>
          </p:nvSpPr>
          <p:spPr>
            <a:xfrm>
              <a:off x="-2810250" y="3804525"/>
              <a:ext cx="11125" cy="36500"/>
            </a:xfrm>
            <a:custGeom>
              <a:rect b="b" l="l" r="r" t="t"/>
              <a:pathLst>
                <a:path extrusionOk="0" h="1460" w="445">
                  <a:moveTo>
                    <a:pt x="445" y="1"/>
                  </a:moveTo>
                  <a:cubicBezTo>
                    <a:pt x="1" y="445"/>
                    <a:pt x="297" y="974"/>
                    <a:pt x="254" y="1460"/>
                  </a:cubicBezTo>
                  <a:lnTo>
                    <a:pt x="445" y="1291"/>
                  </a:lnTo>
                  <a:cubicBezTo>
                    <a:pt x="445" y="868"/>
                    <a:pt x="445" y="424"/>
                    <a:pt x="445"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7"/>
            <p:cNvSpPr/>
            <p:nvPr/>
          </p:nvSpPr>
          <p:spPr>
            <a:xfrm>
              <a:off x="-1216100" y="4099100"/>
              <a:ext cx="34200" cy="16875"/>
            </a:xfrm>
            <a:custGeom>
              <a:rect b="b" l="l" r="r" t="t"/>
              <a:pathLst>
                <a:path extrusionOk="0" h="675" w="1368">
                  <a:moveTo>
                    <a:pt x="772" y="0"/>
                  </a:moveTo>
                  <a:cubicBezTo>
                    <a:pt x="660" y="0"/>
                    <a:pt x="532" y="37"/>
                    <a:pt x="402" y="125"/>
                  </a:cubicBezTo>
                  <a:cubicBezTo>
                    <a:pt x="0" y="379"/>
                    <a:pt x="465" y="484"/>
                    <a:pt x="550" y="653"/>
                  </a:cubicBezTo>
                  <a:lnTo>
                    <a:pt x="740" y="675"/>
                  </a:lnTo>
                  <a:cubicBezTo>
                    <a:pt x="1368" y="460"/>
                    <a:pt x="1170" y="0"/>
                    <a:pt x="772"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7"/>
            <p:cNvSpPr/>
            <p:nvPr/>
          </p:nvSpPr>
          <p:spPr>
            <a:xfrm>
              <a:off x="-1434475" y="3938375"/>
              <a:ext cx="18525" cy="7875"/>
            </a:xfrm>
            <a:custGeom>
              <a:rect b="b" l="l" r="r" t="t"/>
              <a:pathLst>
                <a:path extrusionOk="0" h="315" w="741">
                  <a:moveTo>
                    <a:pt x="402" y="1"/>
                  </a:moveTo>
                  <a:cubicBezTo>
                    <a:pt x="212" y="1"/>
                    <a:pt x="40" y="50"/>
                    <a:pt x="0" y="315"/>
                  </a:cubicBezTo>
                  <a:lnTo>
                    <a:pt x="741" y="19"/>
                  </a:lnTo>
                  <a:cubicBezTo>
                    <a:pt x="637" y="19"/>
                    <a:pt x="517" y="1"/>
                    <a:pt x="402"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7"/>
            <p:cNvSpPr/>
            <p:nvPr/>
          </p:nvSpPr>
          <p:spPr>
            <a:xfrm>
              <a:off x="-2306375" y="3724700"/>
              <a:ext cx="12200" cy="23800"/>
            </a:xfrm>
            <a:custGeom>
              <a:rect b="b" l="l" r="r" t="t"/>
              <a:pathLst>
                <a:path extrusionOk="0" h="952" w="488">
                  <a:moveTo>
                    <a:pt x="339" y="0"/>
                  </a:moveTo>
                  <a:cubicBezTo>
                    <a:pt x="1" y="275"/>
                    <a:pt x="212" y="635"/>
                    <a:pt x="170" y="952"/>
                  </a:cubicBezTo>
                  <a:cubicBezTo>
                    <a:pt x="487" y="677"/>
                    <a:pt x="276" y="317"/>
                    <a:pt x="339"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4" name="Google Shape;994;p7"/>
          <p:cNvGrpSpPr/>
          <p:nvPr/>
        </p:nvGrpSpPr>
        <p:grpSpPr>
          <a:xfrm>
            <a:off x="8137800" y="4488250"/>
            <a:ext cx="1637000" cy="521475"/>
            <a:chOff x="-4380075" y="3780200"/>
            <a:chExt cx="1637000" cy="521475"/>
          </a:xfrm>
        </p:grpSpPr>
        <p:sp>
          <p:nvSpPr>
            <p:cNvPr id="995" name="Google Shape;995;p7"/>
            <p:cNvSpPr/>
            <p:nvPr/>
          </p:nvSpPr>
          <p:spPr>
            <a:xfrm>
              <a:off x="-4365800" y="4000700"/>
              <a:ext cx="92575" cy="119000"/>
            </a:xfrm>
            <a:custGeom>
              <a:rect b="b" l="l" r="r" t="t"/>
              <a:pathLst>
                <a:path extrusionOk="0" h="4760" w="3703">
                  <a:moveTo>
                    <a:pt x="1947" y="0"/>
                  </a:moveTo>
                  <a:cubicBezTo>
                    <a:pt x="1850" y="76"/>
                    <a:pt x="1738" y="93"/>
                    <a:pt x="1622" y="93"/>
                  </a:cubicBezTo>
                  <a:cubicBezTo>
                    <a:pt x="1523" y="93"/>
                    <a:pt x="1421" y="81"/>
                    <a:pt x="1324" y="81"/>
                  </a:cubicBezTo>
                  <a:cubicBezTo>
                    <a:pt x="1184" y="81"/>
                    <a:pt x="1053" y="107"/>
                    <a:pt x="953" y="233"/>
                  </a:cubicBezTo>
                  <a:cubicBezTo>
                    <a:pt x="1185" y="867"/>
                    <a:pt x="1016" y="1481"/>
                    <a:pt x="805" y="2094"/>
                  </a:cubicBezTo>
                  <a:cubicBezTo>
                    <a:pt x="403" y="2411"/>
                    <a:pt x="1" y="2728"/>
                    <a:pt x="403" y="3278"/>
                  </a:cubicBezTo>
                  <a:cubicBezTo>
                    <a:pt x="614" y="3532"/>
                    <a:pt x="276" y="3765"/>
                    <a:pt x="255" y="4018"/>
                  </a:cubicBezTo>
                  <a:cubicBezTo>
                    <a:pt x="227" y="4566"/>
                    <a:pt x="637" y="4759"/>
                    <a:pt x="1089" y="4759"/>
                  </a:cubicBezTo>
                  <a:cubicBezTo>
                    <a:pt x="1318" y="4759"/>
                    <a:pt x="1557" y="4710"/>
                    <a:pt x="1756" y="4632"/>
                  </a:cubicBezTo>
                  <a:cubicBezTo>
                    <a:pt x="2095" y="4293"/>
                    <a:pt x="1947" y="3786"/>
                    <a:pt x="2243" y="3447"/>
                  </a:cubicBezTo>
                  <a:cubicBezTo>
                    <a:pt x="2306" y="3342"/>
                    <a:pt x="2391" y="3236"/>
                    <a:pt x="2391" y="3151"/>
                  </a:cubicBezTo>
                  <a:cubicBezTo>
                    <a:pt x="2285" y="2559"/>
                    <a:pt x="2941" y="2052"/>
                    <a:pt x="2475" y="1396"/>
                  </a:cubicBezTo>
                  <a:cubicBezTo>
                    <a:pt x="2391" y="677"/>
                    <a:pt x="3702" y="85"/>
                    <a:pt x="1947"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7"/>
            <p:cNvSpPr/>
            <p:nvPr/>
          </p:nvSpPr>
          <p:spPr>
            <a:xfrm>
              <a:off x="-3783125" y="3934375"/>
              <a:ext cx="107900" cy="114625"/>
            </a:xfrm>
            <a:custGeom>
              <a:rect b="b" l="l" r="r" t="t"/>
              <a:pathLst>
                <a:path extrusionOk="0" h="4585" w="4316">
                  <a:moveTo>
                    <a:pt x="2319" y="0"/>
                  </a:moveTo>
                  <a:cubicBezTo>
                    <a:pt x="1715" y="0"/>
                    <a:pt x="938" y="245"/>
                    <a:pt x="1862" y="602"/>
                  </a:cubicBezTo>
                  <a:cubicBezTo>
                    <a:pt x="2475" y="813"/>
                    <a:pt x="2475" y="1109"/>
                    <a:pt x="2094" y="1511"/>
                  </a:cubicBezTo>
                  <a:cubicBezTo>
                    <a:pt x="1396" y="2780"/>
                    <a:pt x="2158" y="2928"/>
                    <a:pt x="487" y="3668"/>
                  </a:cubicBezTo>
                  <a:cubicBezTo>
                    <a:pt x="1" y="3922"/>
                    <a:pt x="1" y="4176"/>
                    <a:pt x="529" y="4387"/>
                  </a:cubicBezTo>
                  <a:cubicBezTo>
                    <a:pt x="780" y="4516"/>
                    <a:pt x="1005" y="4584"/>
                    <a:pt x="1210" y="4584"/>
                  </a:cubicBezTo>
                  <a:cubicBezTo>
                    <a:pt x="1541" y="4584"/>
                    <a:pt x="1817" y="4407"/>
                    <a:pt x="2052" y="4028"/>
                  </a:cubicBezTo>
                  <a:cubicBezTo>
                    <a:pt x="2771" y="2865"/>
                    <a:pt x="4315" y="1257"/>
                    <a:pt x="2771" y="73"/>
                  </a:cubicBezTo>
                  <a:cubicBezTo>
                    <a:pt x="2672" y="23"/>
                    <a:pt x="2504" y="0"/>
                    <a:pt x="2319"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7"/>
            <p:cNvSpPr/>
            <p:nvPr/>
          </p:nvSpPr>
          <p:spPr>
            <a:xfrm>
              <a:off x="-3509775" y="3839900"/>
              <a:ext cx="120575" cy="104250"/>
            </a:xfrm>
            <a:custGeom>
              <a:rect b="b" l="l" r="r" t="t"/>
              <a:pathLst>
                <a:path extrusionOk="0" h="4170" w="4823">
                  <a:moveTo>
                    <a:pt x="2890" y="1"/>
                  </a:moveTo>
                  <a:cubicBezTo>
                    <a:pt x="1554" y="1"/>
                    <a:pt x="1306" y="1448"/>
                    <a:pt x="635" y="2435"/>
                  </a:cubicBezTo>
                  <a:cubicBezTo>
                    <a:pt x="1" y="3196"/>
                    <a:pt x="953" y="3958"/>
                    <a:pt x="1672" y="4169"/>
                  </a:cubicBezTo>
                  <a:cubicBezTo>
                    <a:pt x="2200" y="3915"/>
                    <a:pt x="3575" y="3640"/>
                    <a:pt x="3406" y="2921"/>
                  </a:cubicBezTo>
                  <a:cubicBezTo>
                    <a:pt x="3348" y="2889"/>
                    <a:pt x="3282" y="2875"/>
                    <a:pt x="3209" y="2875"/>
                  </a:cubicBezTo>
                  <a:cubicBezTo>
                    <a:pt x="2806" y="2875"/>
                    <a:pt x="2207" y="3295"/>
                    <a:pt x="1828" y="3295"/>
                  </a:cubicBezTo>
                  <a:cubicBezTo>
                    <a:pt x="1648" y="3295"/>
                    <a:pt x="1518" y="3200"/>
                    <a:pt x="1481" y="2921"/>
                  </a:cubicBezTo>
                  <a:cubicBezTo>
                    <a:pt x="1650" y="2245"/>
                    <a:pt x="1481" y="1441"/>
                    <a:pt x="2285" y="954"/>
                  </a:cubicBezTo>
                  <a:cubicBezTo>
                    <a:pt x="2446" y="849"/>
                    <a:pt x="2586" y="806"/>
                    <a:pt x="2712" y="806"/>
                  </a:cubicBezTo>
                  <a:cubicBezTo>
                    <a:pt x="3167" y="806"/>
                    <a:pt x="3445" y="1360"/>
                    <a:pt x="3892" y="1525"/>
                  </a:cubicBezTo>
                  <a:cubicBezTo>
                    <a:pt x="4823" y="1250"/>
                    <a:pt x="3850" y="130"/>
                    <a:pt x="3194" y="24"/>
                  </a:cubicBezTo>
                  <a:cubicBezTo>
                    <a:pt x="3087" y="8"/>
                    <a:pt x="2986" y="1"/>
                    <a:pt x="2890"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7"/>
            <p:cNvSpPr/>
            <p:nvPr/>
          </p:nvSpPr>
          <p:spPr>
            <a:xfrm>
              <a:off x="-3648600" y="4077075"/>
              <a:ext cx="133575" cy="103575"/>
            </a:xfrm>
            <a:custGeom>
              <a:rect b="b" l="l" r="r" t="t"/>
              <a:pathLst>
                <a:path extrusionOk="0" h="4143" w="5343">
                  <a:moveTo>
                    <a:pt x="4566" y="1"/>
                  </a:moveTo>
                  <a:cubicBezTo>
                    <a:pt x="4442" y="1"/>
                    <a:pt x="4323" y="80"/>
                    <a:pt x="4306" y="202"/>
                  </a:cubicBezTo>
                  <a:cubicBezTo>
                    <a:pt x="3714" y="1492"/>
                    <a:pt x="2403" y="3248"/>
                    <a:pt x="838" y="3374"/>
                  </a:cubicBezTo>
                  <a:cubicBezTo>
                    <a:pt x="784" y="3368"/>
                    <a:pt x="735" y="3365"/>
                    <a:pt x="691" y="3365"/>
                  </a:cubicBezTo>
                  <a:cubicBezTo>
                    <a:pt x="1" y="3365"/>
                    <a:pt x="482" y="4143"/>
                    <a:pt x="1017" y="4143"/>
                  </a:cubicBezTo>
                  <a:cubicBezTo>
                    <a:pt x="1091" y="4143"/>
                    <a:pt x="1166" y="4128"/>
                    <a:pt x="1239" y="4094"/>
                  </a:cubicBezTo>
                  <a:cubicBezTo>
                    <a:pt x="2995" y="3903"/>
                    <a:pt x="5342" y="1894"/>
                    <a:pt x="4644" y="12"/>
                  </a:cubicBezTo>
                  <a:cubicBezTo>
                    <a:pt x="4619" y="4"/>
                    <a:pt x="4592" y="1"/>
                    <a:pt x="4566"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7"/>
            <p:cNvSpPr/>
            <p:nvPr/>
          </p:nvSpPr>
          <p:spPr>
            <a:xfrm>
              <a:off x="-3325250" y="3973575"/>
              <a:ext cx="66125" cy="86300"/>
            </a:xfrm>
            <a:custGeom>
              <a:rect b="b" l="l" r="r" t="t"/>
              <a:pathLst>
                <a:path extrusionOk="0" h="3452" w="2645">
                  <a:moveTo>
                    <a:pt x="1914" y="1"/>
                  </a:moveTo>
                  <a:cubicBezTo>
                    <a:pt x="1883" y="1"/>
                    <a:pt x="1851" y="3"/>
                    <a:pt x="1820" y="6"/>
                  </a:cubicBezTo>
                  <a:cubicBezTo>
                    <a:pt x="1703" y="58"/>
                    <a:pt x="1578" y="68"/>
                    <a:pt x="1452" y="68"/>
                  </a:cubicBezTo>
                  <a:cubicBezTo>
                    <a:pt x="1361" y="68"/>
                    <a:pt x="1269" y="63"/>
                    <a:pt x="1179" y="63"/>
                  </a:cubicBezTo>
                  <a:cubicBezTo>
                    <a:pt x="1033" y="63"/>
                    <a:pt x="891" y="77"/>
                    <a:pt x="762" y="154"/>
                  </a:cubicBezTo>
                  <a:cubicBezTo>
                    <a:pt x="657" y="324"/>
                    <a:pt x="995" y="535"/>
                    <a:pt x="868" y="662"/>
                  </a:cubicBezTo>
                  <a:cubicBezTo>
                    <a:pt x="191" y="1170"/>
                    <a:pt x="339" y="1889"/>
                    <a:pt x="149" y="2523"/>
                  </a:cubicBezTo>
                  <a:cubicBezTo>
                    <a:pt x="1" y="2967"/>
                    <a:pt x="276" y="3327"/>
                    <a:pt x="805" y="3433"/>
                  </a:cubicBezTo>
                  <a:cubicBezTo>
                    <a:pt x="869" y="3445"/>
                    <a:pt x="927" y="3451"/>
                    <a:pt x="980" y="3451"/>
                  </a:cubicBezTo>
                  <a:cubicBezTo>
                    <a:pt x="1368" y="3451"/>
                    <a:pt x="1492" y="3135"/>
                    <a:pt x="1566" y="2819"/>
                  </a:cubicBezTo>
                  <a:cubicBezTo>
                    <a:pt x="1778" y="1973"/>
                    <a:pt x="2454" y="1297"/>
                    <a:pt x="2645" y="472"/>
                  </a:cubicBezTo>
                  <a:cubicBezTo>
                    <a:pt x="2510" y="184"/>
                    <a:pt x="2219" y="1"/>
                    <a:pt x="1914"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7"/>
            <p:cNvSpPr/>
            <p:nvPr/>
          </p:nvSpPr>
          <p:spPr>
            <a:xfrm>
              <a:off x="-3061350" y="3976625"/>
              <a:ext cx="100975" cy="93550"/>
            </a:xfrm>
            <a:custGeom>
              <a:rect b="b" l="l" r="r" t="t"/>
              <a:pathLst>
                <a:path extrusionOk="0" h="3742" w="4039">
                  <a:moveTo>
                    <a:pt x="2548" y="0"/>
                  </a:moveTo>
                  <a:cubicBezTo>
                    <a:pt x="1914" y="0"/>
                    <a:pt x="1" y="2513"/>
                    <a:pt x="802" y="2930"/>
                  </a:cubicBezTo>
                  <a:cubicBezTo>
                    <a:pt x="1529" y="3484"/>
                    <a:pt x="1916" y="3742"/>
                    <a:pt x="2296" y="3742"/>
                  </a:cubicBezTo>
                  <a:cubicBezTo>
                    <a:pt x="2613" y="3742"/>
                    <a:pt x="2925" y="3562"/>
                    <a:pt x="3425" y="3226"/>
                  </a:cubicBezTo>
                  <a:cubicBezTo>
                    <a:pt x="3425" y="2761"/>
                    <a:pt x="4038" y="2422"/>
                    <a:pt x="3742" y="1915"/>
                  </a:cubicBezTo>
                  <a:cubicBezTo>
                    <a:pt x="3648" y="1886"/>
                    <a:pt x="3552" y="1873"/>
                    <a:pt x="3456" y="1873"/>
                  </a:cubicBezTo>
                  <a:cubicBezTo>
                    <a:pt x="3057" y="1873"/>
                    <a:pt x="2669" y="2110"/>
                    <a:pt x="2515" y="2486"/>
                  </a:cubicBezTo>
                  <a:cubicBezTo>
                    <a:pt x="2428" y="2670"/>
                    <a:pt x="2234" y="2766"/>
                    <a:pt x="2055" y="2766"/>
                  </a:cubicBezTo>
                  <a:cubicBezTo>
                    <a:pt x="1845" y="2766"/>
                    <a:pt x="1656" y="2633"/>
                    <a:pt x="1691" y="2359"/>
                  </a:cubicBezTo>
                  <a:cubicBezTo>
                    <a:pt x="1310" y="1196"/>
                    <a:pt x="2346" y="1534"/>
                    <a:pt x="2706" y="625"/>
                  </a:cubicBezTo>
                  <a:cubicBezTo>
                    <a:pt x="2795" y="179"/>
                    <a:pt x="2717" y="0"/>
                    <a:pt x="2548"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7"/>
            <p:cNvSpPr/>
            <p:nvPr/>
          </p:nvSpPr>
          <p:spPr>
            <a:xfrm>
              <a:off x="-3336600" y="3982425"/>
              <a:ext cx="85950" cy="95000"/>
            </a:xfrm>
            <a:custGeom>
              <a:rect b="b" l="l" r="r" t="t"/>
              <a:pathLst>
                <a:path extrusionOk="0" h="3800" w="3438">
                  <a:moveTo>
                    <a:pt x="1470" y="1"/>
                  </a:moveTo>
                  <a:cubicBezTo>
                    <a:pt x="1415" y="1"/>
                    <a:pt x="1352" y="4"/>
                    <a:pt x="1280" y="12"/>
                  </a:cubicBezTo>
                  <a:cubicBezTo>
                    <a:pt x="117" y="752"/>
                    <a:pt x="582" y="1958"/>
                    <a:pt x="53" y="3015"/>
                  </a:cubicBezTo>
                  <a:cubicBezTo>
                    <a:pt x="1" y="3610"/>
                    <a:pt x="744" y="3799"/>
                    <a:pt x="1313" y="3799"/>
                  </a:cubicBezTo>
                  <a:cubicBezTo>
                    <a:pt x="1433" y="3799"/>
                    <a:pt x="1544" y="3791"/>
                    <a:pt x="1639" y="3777"/>
                  </a:cubicBezTo>
                  <a:cubicBezTo>
                    <a:pt x="2528" y="3036"/>
                    <a:pt x="2528" y="1894"/>
                    <a:pt x="3226" y="1048"/>
                  </a:cubicBezTo>
                  <a:cubicBezTo>
                    <a:pt x="3437" y="773"/>
                    <a:pt x="3268" y="414"/>
                    <a:pt x="3120" y="118"/>
                  </a:cubicBezTo>
                  <a:cubicBezTo>
                    <a:pt x="3069" y="114"/>
                    <a:pt x="3024" y="113"/>
                    <a:pt x="2984" y="113"/>
                  </a:cubicBezTo>
                  <a:cubicBezTo>
                    <a:pt x="2293" y="113"/>
                    <a:pt x="2968" y="606"/>
                    <a:pt x="2549" y="1006"/>
                  </a:cubicBezTo>
                  <a:cubicBezTo>
                    <a:pt x="1830" y="1450"/>
                    <a:pt x="2062" y="2888"/>
                    <a:pt x="1407" y="2952"/>
                  </a:cubicBezTo>
                  <a:cubicBezTo>
                    <a:pt x="1068" y="2931"/>
                    <a:pt x="688" y="2634"/>
                    <a:pt x="793" y="2444"/>
                  </a:cubicBezTo>
                  <a:cubicBezTo>
                    <a:pt x="1195" y="1831"/>
                    <a:pt x="624" y="985"/>
                    <a:pt x="1512" y="520"/>
                  </a:cubicBezTo>
                  <a:cubicBezTo>
                    <a:pt x="1782" y="365"/>
                    <a:pt x="2034" y="1"/>
                    <a:pt x="1470"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7"/>
            <p:cNvSpPr/>
            <p:nvPr/>
          </p:nvSpPr>
          <p:spPr>
            <a:xfrm>
              <a:off x="-3037600" y="3967375"/>
              <a:ext cx="96250" cy="85600"/>
            </a:xfrm>
            <a:custGeom>
              <a:rect b="b" l="l" r="r" t="t"/>
              <a:pathLst>
                <a:path extrusionOk="0" h="3424" w="3850">
                  <a:moveTo>
                    <a:pt x="3194" y="1"/>
                  </a:moveTo>
                  <a:lnTo>
                    <a:pt x="3194" y="1"/>
                  </a:lnTo>
                  <a:cubicBezTo>
                    <a:pt x="2158" y="22"/>
                    <a:pt x="2855" y="1925"/>
                    <a:pt x="1925" y="1989"/>
                  </a:cubicBezTo>
                  <a:cubicBezTo>
                    <a:pt x="1502" y="1777"/>
                    <a:pt x="1988" y="1206"/>
                    <a:pt x="1735" y="889"/>
                  </a:cubicBezTo>
                  <a:lnTo>
                    <a:pt x="1735" y="889"/>
                  </a:lnTo>
                  <a:cubicBezTo>
                    <a:pt x="1312" y="1143"/>
                    <a:pt x="1037" y="1523"/>
                    <a:pt x="508" y="1777"/>
                  </a:cubicBezTo>
                  <a:cubicBezTo>
                    <a:pt x="0" y="2031"/>
                    <a:pt x="592" y="2475"/>
                    <a:pt x="529" y="2750"/>
                  </a:cubicBezTo>
                  <a:cubicBezTo>
                    <a:pt x="466" y="3046"/>
                    <a:pt x="381" y="3342"/>
                    <a:pt x="783" y="3406"/>
                  </a:cubicBezTo>
                  <a:cubicBezTo>
                    <a:pt x="895" y="3418"/>
                    <a:pt x="994" y="3423"/>
                    <a:pt x="1081" y="3423"/>
                  </a:cubicBezTo>
                  <a:cubicBezTo>
                    <a:pt x="2238" y="3423"/>
                    <a:pt x="1320" y="2445"/>
                    <a:pt x="2834" y="2327"/>
                  </a:cubicBezTo>
                  <a:lnTo>
                    <a:pt x="2940" y="2242"/>
                  </a:lnTo>
                  <a:cubicBezTo>
                    <a:pt x="3088" y="1714"/>
                    <a:pt x="3849" y="254"/>
                    <a:pt x="3194"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7"/>
            <p:cNvSpPr/>
            <p:nvPr/>
          </p:nvSpPr>
          <p:spPr>
            <a:xfrm>
              <a:off x="-3977175" y="4201325"/>
              <a:ext cx="86750" cy="100225"/>
            </a:xfrm>
            <a:custGeom>
              <a:rect b="b" l="l" r="r" t="t"/>
              <a:pathLst>
                <a:path extrusionOk="0" h="4009" w="3470">
                  <a:moveTo>
                    <a:pt x="2998" y="1"/>
                  </a:moveTo>
                  <a:cubicBezTo>
                    <a:pt x="2651" y="1"/>
                    <a:pt x="2389" y="695"/>
                    <a:pt x="2264" y="963"/>
                  </a:cubicBezTo>
                  <a:cubicBezTo>
                    <a:pt x="1841" y="1704"/>
                    <a:pt x="1714" y="2634"/>
                    <a:pt x="635" y="2994"/>
                  </a:cubicBezTo>
                  <a:cubicBezTo>
                    <a:pt x="424" y="3269"/>
                    <a:pt x="1" y="3713"/>
                    <a:pt x="318" y="4009"/>
                  </a:cubicBezTo>
                  <a:cubicBezTo>
                    <a:pt x="2369" y="3375"/>
                    <a:pt x="3469" y="1894"/>
                    <a:pt x="3194" y="75"/>
                  </a:cubicBezTo>
                  <a:cubicBezTo>
                    <a:pt x="3126" y="24"/>
                    <a:pt x="3061" y="1"/>
                    <a:pt x="2998"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7"/>
            <p:cNvSpPr/>
            <p:nvPr/>
          </p:nvSpPr>
          <p:spPr>
            <a:xfrm>
              <a:off x="-3308325" y="3985875"/>
              <a:ext cx="71400" cy="92625"/>
            </a:xfrm>
            <a:custGeom>
              <a:rect b="b" l="l" r="r" t="t"/>
              <a:pathLst>
                <a:path extrusionOk="0" h="3705" w="2856">
                  <a:moveTo>
                    <a:pt x="1968" y="1"/>
                  </a:moveTo>
                  <a:cubicBezTo>
                    <a:pt x="1968" y="678"/>
                    <a:pt x="1862" y="1312"/>
                    <a:pt x="1185" y="1756"/>
                  </a:cubicBezTo>
                  <a:cubicBezTo>
                    <a:pt x="1101" y="1820"/>
                    <a:pt x="1058" y="1925"/>
                    <a:pt x="1079" y="2052"/>
                  </a:cubicBezTo>
                  <a:cubicBezTo>
                    <a:pt x="1566" y="2983"/>
                    <a:pt x="1" y="3046"/>
                    <a:pt x="487" y="3660"/>
                  </a:cubicBezTo>
                  <a:cubicBezTo>
                    <a:pt x="595" y="3691"/>
                    <a:pt x="692" y="3704"/>
                    <a:pt x="779" y="3704"/>
                  </a:cubicBezTo>
                  <a:cubicBezTo>
                    <a:pt x="1291" y="3704"/>
                    <a:pt x="1485" y="3233"/>
                    <a:pt x="1756" y="2962"/>
                  </a:cubicBezTo>
                  <a:cubicBezTo>
                    <a:pt x="2814" y="1862"/>
                    <a:pt x="2856" y="889"/>
                    <a:pt x="1968"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7"/>
            <p:cNvSpPr/>
            <p:nvPr/>
          </p:nvSpPr>
          <p:spPr>
            <a:xfrm>
              <a:off x="-2825050" y="3780200"/>
              <a:ext cx="81975" cy="104200"/>
            </a:xfrm>
            <a:custGeom>
              <a:rect b="b" l="l" r="r" t="t"/>
              <a:pathLst>
                <a:path extrusionOk="0" h="4168" w="3279">
                  <a:moveTo>
                    <a:pt x="2503" y="42"/>
                  </a:moveTo>
                  <a:cubicBezTo>
                    <a:pt x="1130" y="42"/>
                    <a:pt x="2220" y="1577"/>
                    <a:pt x="2115" y="2370"/>
                  </a:cubicBezTo>
                  <a:cubicBezTo>
                    <a:pt x="2221" y="3046"/>
                    <a:pt x="1481" y="2983"/>
                    <a:pt x="1142" y="3237"/>
                  </a:cubicBezTo>
                  <a:cubicBezTo>
                    <a:pt x="1135" y="3242"/>
                    <a:pt x="1128" y="3245"/>
                    <a:pt x="1120" y="3245"/>
                  </a:cubicBezTo>
                  <a:cubicBezTo>
                    <a:pt x="1038" y="3245"/>
                    <a:pt x="919" y="2982"/>
                    <a:pt x="719" y="2982"/>
                  </a:cubicBezTo>
                  <a:cubicBezTo>
                    <a:pt x="712" y="2982"/>
                    <a:pt x="705" y="2982"/>
                    <a:pt x="698" y="2983"/>
                  </a:cubicBezTo>
                  <a:cubicBezTo>
                    <a:pt x="0" y="3194"/>
                    <a:pt x="529" y="3554"/>
                    <a:pt x="529" y="3850"/>
                  </a:cubicBezTo>
                  <a:cubicBezTo>
                    <a:pt x="719" y="4167"/>
                    <a:pt x="1164" y="3956"/>
                    <a:pt x="1417" y="4167"/>
                  </a:cubicBezTo>
                  <a:cubicBezTo>
                    <a:pt x="3215" y="3300"/>
                    <a:pt x="3194" y="1799"/>
                    <a:pt x="3279" y="318"/>
                  </a:cubicBezTo>
                  <a:cubicBezTo>
                    <a:pt x="3173" y="1"/>
                    <a:pt x="2834" y="85"/>
                    <a:pt x="2559" y="43"/>
                  </a:cubicBezTo>
                  <a:cubicBezTo>
                    <a:pt x="2540" y="43"/>
                    <a:pt x="2521" y="42"/>
                    <a:pt x="2503" y="42"/>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7"/>
            <p:cNvSpPr/>
            <p:nvPr/>
          </p:nvSpPr>
          <p:spPr>
            <a:xfrm>
              <a:off x="-4075525" y="4015075"/>
              <a:ext cx="79525" cy="109500"/>
            </a:xfrm>
            <a:custGeom>
              <a:rect b="b" l="l" r="r" t="t"/>
              <a:pathLst>
                <a:path extrusionOk="0" h="4380" w="3181">
                  <a:moveTo>
                    <a:pt x="932" y="1"/>
                  </a:moveTo>
                  <a:cubicBezTo>
                    <a:pt x="832" y="1"/>
                    <a:pt x="730" y="52"/>
                    <a:pt x="678" y="144"/>
                  </a:cubicBezTo>
                  <a:cubicBezTo>
                    <a:pt x="847" y="631"/>
                    <a:pt x="1" y="990"/>
                    <a:pt x="762" y="1392"/>
                  </a:cubicBezTo>
                  <a:cubicBezTo>
                    <a:pt x="1101" y="1392"/>
                    <a:pt x="1143" y="990"/>
                    <a:pt x="1566" y="969"/>
                  </a:cubicBezTo>
                  <a:lnTo>
                    <a:pt x="1566" y="969"/>
                  </a:lnTo>
                  <a:cubicBezTo>
                    <a:pt x="974" y="1942"/>
                    <a:pt x="1926" y="3168"/>
                    <a:pt x="657" y="3866"/>
                  </a:cubicBezTo>
                  <a:cubicBezTo>
                    <a:pt x="635" y="3930"/>
                    <a:pt x="635" y="4014"/>
                    <a:pt x="657" y="4099"/>
                  </a:cubicBezTo>
                  <a:cubicBezTo>
                    <a:pt x="929" y="4297"/>
                    <a:pt x="1153" y="4380"/>
                    <a:pt x="1337" y="4380"/>
                  </a:cubicBezTo>
                  <a:cubicBezTo>
                    <a:pt x="1883" y="4380"/>
                    <a:pt x="2084" y="3653"/>
                    <a:pt x="2179" y="3020"/>
                  </a:cubicBezTo>
                  <a:cubicBezTo>
                    <a:pt x="2472" y="1809"/>
                    <a:pt x="3180" y="21"/>
                    <a:pt x="1554" y="21"/>
                  </a:cubicBezTo>
                  <a:cubicBezTo>
                    <a:pt x="1420" y="21"/>
                    <a:pt x="1269" y="34"/>
                    <a:pt x="1101" y="60"/>
                  </a:cubicBezTo>
                  <a:cubicBezTo>
                    <a:pt x="1053" y="20"/>
                    <a:pt x="993" y="1"/>
                    <a:pt x="932"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7"/>
            <p:cNvSpPr/>
            <p:nvPr/>
          </p:nvSpPr>
          <p:spPr>
            <a:xfrm>
              <a:off x="-3656075" y="4066250"/>
              <a:ext cx="123600" cy="94975"/>
            </a:xfrm>
            <a:custGeom>
              <a:rect b="b" l="l" r="r" t="t"/>
              <a:pathLst>
                <a:path extrusionOk="0" h="3799" w="4944">
                  <a:moveTo>
                    <a:pt x="4753" y="1"/>
                  </a:moveTo>
                  <a:lnTo>
                    <a:pt x="4626" y="43"/>
                  </a:lnTo>
                  <a:cubicBezTo>
                    <a:pt x="4245" y="466"/>
                    <a:pt x="4267" y="1100"/>
                    <a:pt x="3696" y="1439"/>
                  </a:cubicBezTo>
                  <a:cubicBezTo>
                    <a:pt x="3548" y="1650"/>
                    <a:pt x="3548" y="1967"/>
                    <a:pt x="3188" y="2031"/>
                  </a:cubicBezTo>
                  <a:cubicBezTo>
                    <a:pt x="2612" y="2142"/>
                    <a:pt x="2509" y="3151"/>
                    <a:pt x="1977" y="3151"/>
                  </a:cubicBezTo>
                  <a:cubicBezTo>
                    <a:pt x="1903" y="3151"/>
                    <a:pt x="1821" y="3132"/>
                    <a:pt x="1729" y="3088"/>
                  </a:cubicBezTo>
                  <a:cubicBezTo>
                    <a:pt x="1327" y="2771"/>
                    <a:pt x="2046" y="2708"/>
                    <a:pt x="2088" y="2433"/>
                  </a:cubicBezTo>
                  <a:cubicBezTo>
                    <a:pt x="2131" y="2073"/>
                    <a:pt x="2702" y="1756"/>
                    <a:pt x="2215" y="1375"/>
                  </a:cubicBezTo>
                  <a:lnTo>
                    <a:pt x="2215" y="1375"/>
                  </a:lnTo>
                  <a:cubicBezTo>
                    <a:pt x="0" y="2673"/>
                    <a:pt x="312" y="3799"/>
                    <a:pt x="1403" y="3799"/>
                  </a:cubicBezTo>
                  <a:cubicBezTo>
                    <a:pt x="2376" y="3799"/>
                    <a:pt x="3967" y="2906"/>
                    <a:pt x="4943" y="445"/>
                  </a:cubicBezTo>
                  <a:cubicBezTo>
                    <a:pt x="4859" y="297"/>
                    <a:pt x="4943" y="106"/>
                    <a:pt x="4753"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7"/>
            <p:cNvSpPr/>
            <p:nvPr/>
          </p:nvSpPr>
          <p:spPr>
            <a:xfrm>
              <a:off x="-3192525" y="3784975"/>
              <a:ext cx="77750" cy="81700"/>
            </a:xfrm>
            <a:custGeom>
              <a:rect b="b" l="l" r="r" t="t"/>
              <a:pathLst>
                <a:path extrusionOk="0" h="3268" w="3110">
                  <a:moveTo>
                    <a:pt x="2475" y="0"/>
                  </a:moveTo>
                  <a:cubicBezTo>
                    <a:pt x="1439" y="465"/>
                    <a:pt x="550" y="1058"/>
                    <a:pt x="191" y="2073"/>
                  </a:cubicBezTo>
                  <a:cubicBezTo>
                    <a:pt x="466" y="2390"/>
                    <a:pt x="149" y="2580"/>
                    <a:pt x="0" y="2813"/>
                  </a:cubicBezTo>
                  <a:cubicBezTo>
                    <a:pt x="88" y="3155"/>
                    <a:pt x="209" y="3268"/>
                    <a:pt x="345" y="3268"/>
                  </a:cubicBezTo>
                  <a:cubicBezTo>
                    <a:pt x="538" y="3268"/>
                    <a:pt x="763" y="3043"/>
                    <a:pt x="973" y="2919"/>
                  </a:cubicBezTo>
                  <a:cubicBezTo>
                    <a:pt x="1418" y="2136"/>
                    <a:pt x="1692" y="1269"/>
                    <a:pt x="2708" y="825"/>
                  </a:cubicBezTo>
                  <a:cubicBezTo>
                    <a:pt x="3109" y="635"/>
                    <a:pt x="2898" y="0"/>
                    <a:pt x="2475"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7"/>
            <p:cNvSpPr/>
            <p:nvPr/>
          </p:nvSpPr>
          <p:spPr>
            <a:xfrm>
              <a:off x="-4032675" y="4028700"/>
              <a:ext cx="35975" cy="92575"/>
            </a:xfrm>
            <a:custGeom>
              <a:rect b="b" l="l" r="r" t="t"/>
              <a:pathLst>
                <a:path extrusionOk="0" h="3703" w="1439">
                  <a:moveTo>
                    <a:pt x="846" y="1"/>
                  </a:moveTo>
                  <a:lnTo>
                    <a:pt x="613" y="86"/>
                  </a:lnTo>
                  <a:cubicBezTo>
                    <a:pt x="909" y="910"/>
                    <a:pt x="169" y="1629"/>
                    <a:pt x="296" y="2412"/>
                  </a:cubicBezTo>
                  <a:cubicBezTo>
                    <a:pt x="212" y="2877"/>
                    <a:pt x="0" y="3385"/>
                    <a:pt x="635" y="3702"/>
                  </a:cubicBezTo>
                  <a:cubicBezTo>
                    <a:pt x="656" y="3110"/>
                    <a:pt x="1396" y="2729"/>
                    <a:pt x="1248" y="2095"/>
                  </a:cubicBezTo>
                  <a:cubicBezTo>
                    <a:pt x="1417" y="1841"/>
                    <a:pt x="1206" y="1524"/>
                    <a:pt x="1417" y="1270"/>
                  </a:cubicBezTo>
                  <a:cubicBezTo>
                    <a:pt x="1438" y="783"/>
                    <a:pt x="1227" y="318"/>
                    <a:pt x="846"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7"/>
            <p:cNvSpPr/>
            <p:nvPr/>
          </p:nvSpPr>
          <p:spPr>
            <a:xfrm>
              <a:off x="-3468000" y="3868500"/>
              <a:ext cx="80850" cy="79200"/>
            </a:xfrm>
            <a:custGeom>
              <a:rect b="b" l="l" r="r" t="t"/>
              <a:pathLst>
                <a:path extrusionOk="0" h="3168" w="3234">
                  <a:moveTo>
                    <a:pt x="2623" y="1"/>
                  </a:moveTo>
                  <a:cubicBezTo>
                    <a:pt x="1079" y="1164"/>
                    <a:pt x="2221" y="2031"/>
                    <a:pt x="1037" y="2369"/>
                  </a:cubicBezTo>
                  <a:cubicBezTo>
                    <a:pt x="656" y="2539"/>
                    <a:pt x="233" y="2666"/>
                    <a:pt x="1" y="3025"/>
                  </a:cubicBezTo>
                  <a:cubicBezTo>
                    <a:pt x="192" y="3123"/>
                    <a:pt x="387" y="3168"/>
                    <a:pt x="581" y="3168"/>
                  </a:cubicBezTo>
                  <a:cubicBezTo>
                    <a:pt x="1935" y="3168"/>
                    <a:pt x="3234" y="1018"/>
                    <a:pt x="2623"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7"/>
            <p:cNvSpPr/>
            <p:nvPr/>
          </p:nvSpPr>
          <p:spPr>
            <a:xfrm>
              <a:off x="-2837750" y="3784450"/>
              <a:ext cx="50250" cy="92000"/>
            </a:xfrm>
            <a:custGeom>
              <a:rect b="b" l="l" r="r" t="t"/>
              <a:pathLst>
                <a:path extrusionOk="0" h="3680" w="2010">
                  <a:moveTo>
                    <a:pt x="1947" y="0"/>
                  </a:moveTo>
                  <a:cubicBezTo>
                    <a:pt x="995" y="360"/>
                    <a:pt x="1" y="2115"/>
                    <a:pt x="466" y="2876"/>
                  </a:cubicBezTo>
                  <a:cubicBezTo>
                    <a:pt x="508" y="3320"/>
                    <a:pt x="572" y="3468"/>
                    <a:pt x="1037" y="3680"/>
                  </a:cubicBezTo>
                  <a:cubicBezTo>
                    <a:pt x="1312" y="3299"/>
                    <a:pt x="678" y="3130"/>
                    <a:pt x="1375" y="2728"/>
                  </a:cubicBezTo>
                  <a:cubicBezTo>
                    <a:pt x="1820" y="2200"/>
                    <a:pt x="1143" y="1438"/>
                    <a:pt x="1545" y="804"/>
                  </a:cubicBezTo>
                  <a:cubicBezTo>
                    <a:pt x="1629" y="529"/>
                    <a:pt x="2010" y="338"/>
                    <a:pt x="1947"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7"/>
            <p:cNvSpPr/>
            <p:nvPr/>
          </p:nvSpPr>
          <p:spPr>
            <a:xfrm>
              <a:off x="-3664150" y="4085275"/>
              <a:ext cx="78800" cy="85150"/>
            </a:xfrm>
            <a:custGeom>
              <a:rect b="b" l="l" r="r" t="t"/>
              <a:pathLst>
                <a:path extrusionOk="0" h="3406" w="3152">
                  <a:moveTo>
                    <a:pt x="2623" y="1"/>
                  </a:moveTo>
                  <a:cubicBezTo>
                    <a:pt x="1861" y="403"/>
                    <a:pt x="1544" y="1185"/>
                    <a:pt x="825" y="1629"/>
                  </a:cubicBezTo>
                  <a:cubicBezTo>
                    <a:pt x="85" y="2264"/>
                    <a:pt x="317" y="2814"/>
                    <a:pt x="973" y="3406"/>
                  </a:cubicBezTo>
                  <a:cubicBezTo>
                    <a:pt x="1036" y="3229"/>
                    <a:pt x="1140" y="3174"/>
                    <a:pt x="1264" y="3174"/>
                  </a:cubicBezTo>
                  <a:cubicBezTo>
                    <a:pt x="1470" y="3174"/>
                    <a:pt x="1729" y="3325"/>
                    <a:pt x="1942" y="3325"/>
                  </a:cubicBezTo>
                  <a:cubicBezTo>
                    <a:pt x="2076" y="3325"/>
                    <a:pt x="2191" y="3265"/>
                    <a:pt x="2263" y="3068"/>
                  </a:cubicBezTo>
                  <a:cubicBezTo>
                    <a:pt x="0" y="2898"/>
                    <a:pt x="1650" y="1185"/>
                    <a:pt x="2644" y="657"/>
                  </a:cubicBezTo>
                  <a:lnTo>
                    <a:pt x="2750" y="572"/>
                  </a:lnTo>
                  <a:cubicBezTo>
                    <a:pt x="2834" y="360"/>
                    <a:pt x="3151" y="128"/>
                    <a:pt x="2623"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7"/>
            <p:cNvSpPr/>
            <p:nvPr/>
          </p:nvSpPr>
          <p:spPr>
            <a:xfrm>
              <a:off x="-4320725" y="4022125"/>
              <a:ext cx="49075" cy="80125"/>
            </a:xfrm>
            <a:custGeom>
              <a:rect b="b" l="l" r="r" t="t"/>
              <a:pathLst>
                <a:path extrusionOk="0" h="3205" w="1963">
                  <a:moveTo>
                    <a:pt x="1249" y="1"/>
                  </a:moveTo>
                  <a:cubicBezTo>
                    <a:pt x="1077" y="1"/>
                    <a:pt x="950" y="90"/>
                    <a:pt x="990" y="327"/>
                  </a:cubicBezTo>
                  <a:cubicBezTo>
                    <a:pt x="1095" y="1152"/>
                    <a:pt x="461" y="1766"/>
                    <a:pt x="419" y="2506"/>
                  </a:cubicBezTo>
                  <a:cubicBezTo>
                    <a:pt x="1" y="2952"/>
                    <a:pt x="271" y="3205"/>
                    <a:pt x="637" y="3205"/>
                  </a:cubicBezTo>
                  <a:cubicBezTo>
                    <a:pt x="827" y="3205"/>
                    <a:pt x="1042" y="3137"/>
                    <a:pt x="1201" y="2992"/>
                  </a:cubicBezTo>
                  <a:cubicBezTo>
                    <a:pt x="1074" y="2315"/>
                    <a:pt x="1962" y="1892"/>
                    <a:pt x="1814" y="1216"/>
                  </a:cubicBezTo>
                  <a:cubicBezTo>
                    <a:pt x="1920" y="920"/>
                    <a:pt x="1920" y="581"/>
                    <a:pt x="1836" y="264"/>
                  </a:cubicBezTo>
                  <a:cubicBezTo>
                    <a:pt x="1700" y="117"/>
                    <a:pt x="1445" y="1"/>
                    <a:pt x="1249"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7"/>
            <p:cNvSpPr/>
            <p:nvPr/>
          </p:nvSpPr>
          <p:spPr>
            <a:xfrm>
              <a:off x="-3802900" y="3939125"/>
              <a:ext cx="50475" cy="79625"/>
            </a:xfrm>
            <a:custGeom>
              <a:rect b="b" l="l" r="r" t="t"/>
              <a:pathLst>
                <a:path extrusionOk="0" h="3185" w="2019">
                  <a:moveTo>
                    <a:pt x="1673" y="0"/>
                  </a:moveTo>
                  <a:cubicBezTo>
                    <a:pt x="1055" y="0"/>
                    <a:pt x="0" y="2467"/>
                    <a:pt x="51" y="2928"/>
                  </a:cubicBezTo>
                  <a:cubicBezTo>
                    <a:pt x="142" y="3110"/>
                    <a:pt x="295" y="3184"/>
                    <a:pt x="464" y="3184"/>
                  </a:cubicBezTo>
                  <a:cubicBezTo>
                    <a:pt x="845" y="3184"/>
                    <a:pt x="1306" y="2808"/>
                    <a:pt x="1320" y="2442"/>
                  </a:cubicBezTo>
                  <a:cubicBezTo>
                    <a:pt x="1045" y="1279"/>
                    <a:pt x="1532" y="1363"/>
                    <a:pt x="2018" y="475"/>
                  </a:cubicBezTo>
                  <a:cubicBezTo>
                    <a:pt x="1941" y="139"/>
                    <a:pt x="1819" y="0"/>
                    <a:pt x="1673"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7"/>
            <p:cNvSpPr/>
            <p:nvPr/>
          </p:nvSpPr>
          <p:spPr>
            <a:xfrm>
              <a:off x="-3005000" y="3965800"/>
              <a:ext cx="47250" cy="59700"/>
            </a:xfrm>
            <a:custGeom>
              <a:rect b="b" l="l" r="r" t="t"/>
              <a:pathLst>
                <a:path extrusionOk="0" h="2388" w="1890">
                  <a:moveTo>
                    <a:pt x="1361" y="0"/>
                  </a:moveTo>
                  <a:cubicBezTo>
                    <a:pt x="1150" y="275"/>
                    <a:pt x="790" y="169"/>
                    <a:pt x="473" y="233"/>
                  </a:cubicBezTo>
                  <a:cubicBezTo>
                    <a:pt x="156" y="444"/>
                    <a:pt x="790" y="719"/>
                    <a:pt x="431" y="952"/>
                  </a:cubicBezTo>
                  <a:cubicBezTo>
                    <a:pt x="152" y="1524"/>
                    <a:pt x="1" y="2388"/>
                    <a:pt x="504" y="2388"/>
                  </a:cubicBezTo>
                  <a:cubicBezTo>
                    <a:pt x="652" y="2388"/>
                    <a:pt x="855" y="2314"/>
                    <a:pt x="1128" y="2136"/>
                  </a:cubicBezTo>
                  <a:cubicBezTo>
                    <a:pt x="1403" y="1988"/>
                    <a:pt x="1361" y="1713"/>
                    <a:pt x="1361" y="1481"/>
                  </a:cubicBezTo>
                  <a:cubicBezTo>
                    <a:pt x="1361" y="952"/>
                    <a:pt x="1551" y="465"/>
                    <a:pt x="1890" y="64"/>
                  </a:cubicBezTo>
                  <a:lnTo>
                    <a:pt x="1361" y="0"/>
                  </a:ln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7"/>
            <p:cNvSpPr/>
            <p:nvPr/>
          </p:nvSpPr>
          <p:spPr>
            <a:xfrm>
              <a:off x="-4008900" y="4184075"/>
              <a:ext cx="73525" cy="117600"/>
            </a:xfrm>
            <a:custGeom>
              <a:rect b="b" l="l" r="r" t="t"/>
              <a:pathLst>
                <a:path extrusionOk="0" h="4704" w="2941">
                  <a:moveTo>
                    <a:pt x="2423" y="1"/>
                  </a:moveTo>
                  <a:cubicBezTo>
                    <a:pt x="2379" y="1"/>
                    <a:pt x="2336" y="17"/>
                    <a:pt x="2306" y="46"/>
                  </a:cubicBezTo>
                  <a:cubicBezTo>
                    <a:pt x="952" y="892"/>
                    <a:pt x="1968" y="1780"/>
                    <a:pt x="678" y="2478"/>
                  </a:cubicBezTo>
                  <a:cubicBezTo>
                    <a:pt x="635" y="2880"/>
                    <a:pt x="1" y="3113"/>
                    <a:pt x="255" y="3599"/>
                  </a:cubicBezTo>
                  <a:cubicBezTo>
                    <a:pt x="476" y="4142"/>
                    <a:pt x="639" y="4704"/>
                    <a:pt x="1454" y="4704"/>
                  </a:cubicBezTo>
                  <a:cubicBezTo>
                    <a:pt x="1496" y="4704"/>
                    <a:pt x="1541" y="4702"/>
                    <a:pt x="1587" y="4699"/>
                  </a:cubicBezTo>
                  <a:lnTo>
                    <a:pt x="1587" y="4424"/>
                  </a:lnTo>
                  <a:cubicBezTo>
                    <a:pt x="64" y="3536"/>
                    <a:pt x="2941" y="1632"/>
                    <a:pt x="2560" y="67"/>
                  </a:cubicBezTo>
                  <a:cubicBezTo>
                    <a:pt x="2526" y="22"/>
                    <a:pt x="2474" y="1"/>
                    <a:pt x="2423"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7"/>
            <p:cNvSpPr/>
            <p:nvPr/>
          </p:nvSpPr>
          <p:spPr>
            <a:xfrm>
              <a:off x="-4380075" y="4023725"/>
              <a:ext cx="58200" cy="77450"/>
            </a:xfrm>
            <a:custGeom>
              <a:rect b="b" l="l" r="r" t="t"/>
              <a:pathLst>
                <a:path extrusionOk="0" h="3098" w="2328">
                  <a:moveTo>
                    <a:pt x="1071" y="0"/>
                  </a:moveTo>
                  <a:cubicBezTo>
                    <a:pt x="1016" y="0"/>
                    <a:pt x="956" y="16"/>
                    <a:pt x="889" y="52"/>
                  </a:cubicBezTo>
                  <a:cubicBezTo>
                    <a:pt x="656" y="1046"/>
                    <a:pt x="64" y="2103"/>
                    <a:pt x="826" y="3097"/>
                  </a:cubicBezTo>
                  <a:cubicBezTo>
                    <a:pt x="2327" y="2378"/>
                    <a:pt x="1" y="2040"/>
                    <a:pt x="1566" y="1321"/>
                  </a:cubicBezTo>
                  <a:cubicBezTo>
                    <a:pt x="1585" y="1002"/>
                    <a:pt x="1504" y="0"/>
                    <a:pt x="1071"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7"/>
            <p:cNvSpPr/>
            <p:nvPr/>
          </p:nvSpPr>
          <p:spPr>
            <a:xfrm>
              <a:off x="-3150750" y="3819575"/>
              <a:ext cx="66650" cy="57425"/>
            </a:xfrm>
            <a:custGeom>
              <a:rect b="b" l="l" r="r" t="t"/>
              <a:pathLst>
                <a:path extrusionOk="0" h="2297" w="2666">
                  <a:moveTo>
                    <a:pt x="2411" y="0"/>
                  </a:moveTo>
                  <a:cubicBezTo>
                    <a:pt x="2247" y="0"/>
                    <a:pt x="2130" y="129"/>
                    <a:pt x="1988" y="224"/>
                  </a:cubicBezTo>
                  <a:cubicBezTo>
                    <a:pt x="1100" y="668"/>
                    <a:pt x="0" y="1281"/>
                    <a:pt x="1058" y="2296"/>
                  </a:cubicBezTo>
                  <a:cubicBezTo>
                    <a:pt x="1692" y="1831"/>
                    <a:pt x="2284" y="1366"/>
                    <a:pt x="2581" y="668"/>
                  </a:cubicBezTo>
                  <a:cubicBezTo>
                    <a:pt x="2644" y="477"/>
                    <a:pt x="2665" y="266"/>
                    <a:pt x="2602" y="54"/>
                  </a:cubicBezTo>
                  <a:cubicBezTo>
                    <a:pt x="2531" y="16"/>
                    <a:pt x="2468" y="0"/>
                    <a:pt x="2411"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7"/>
            <p:cNvSpPr/>
            <p:nvPr/>
          </p:nvSpPr>
          <p:spPr>
            <a:xfrm>
              <a:off x="-2983675" y="3995975"/>
              <a:ext cx="51325" cy="61325"/>
            </a:xfrm>
            <a:custGeom>
              <a:rect b="b" l="l" r="r" t="t"/>
              <a:pathLst>
                <a:path extrusionOk="0" h="2453" w="2053">
                  <a:moveTo>
                    <a:pt x="1471" y="1"/>
                  </a:moveTo>
                  <a:cubicBezTo>
                    <a:pt x="950" y="1"/>
                    <a:pt x="923" y="745"/>
                    <a:pt x="677" y="1183"/>
                  </a:cubicBezTo>
                  <a:cubicBezTo>
                    <a:pt x="466" y="1585"/>
                    <a:pt x="1" y="1923"/>
                    <a:pt x="318" y="2452"/>
                  </a:cubicBezTo>
                  <a:cubicBezTo>
                    <a:pt x="1291" y="2050"/>
                    <a:pt x="2052" y="1120"/>
                    <a:pt x="1862" y="104"/>
                  </a:cubicBezTo>
                  <a:cubicBezTo>
                    <a:pt x="1706" y="32"/>
                    <a:pt x="1578" y="1"/>
                    <a:pt x="1471"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7"/>
            <p:cNvSpPr/>
            <p:nvPr/>
          </p:nvSpPr>
          <p:spPr>
            <a:xfrm>
              <a:off x="-3342675" y="3981125"/>
              <a:ext cx="38075" cy="76700"/>
            </a:xfrm>
            <a:custGeom>
              <a:rect b="b" l="l" r="r" t="t"/>
              <a:pathLst>
                <a:path extrusionOk="0" h="3068" w="1523">
                  <a:moveTo>
                    <a:pt x="1502" y="1"/>
                  </a:moveTo>
                  <a:lnTo>
                    <a:pt x="1502" y="1"/>
                  </a:lnTo>
                  <a:cubicBezTo>
                    <a:pt x="529" y="64"/>
                    <a:pt x="0" y="2031"/>
                    <a:pt x="169" y="2898"/>
                  </a:cubicBezTo>
                  <a:cubicBezTo>
                    <a:pt x="127" y="3025"/>
                    <a:pt x="190" y="3067"/>
                    <a:pt x="338" y="3067"/>
                  </a:cubicBezTo>
                  <a:cubicBezTo>
                    <a:pt x="1100" y="2285"/>
                    <a:pt x="677" y="910"/>
                    <a:pt x="1523" y="64"/>
                  </a:cubicBezTo>
                  <a:cubicBezTo>
                    <a:pt x="1481" y="43"/>
                    <a:pt x="1481" y="22"/>
                    <a:pt x="1502"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7"/>
            <p:cNvSpPr/>
            <p:nvPr/>
          </p:nvSpPr>
          <p:spPr>
            <a:xfrm>
              <a:off x="-3610225" y="4065725"/>
              <a:ext cx="50250" cy="71925"/>
            </a:xfrm>
            <a:custGeom>
              <a:rect b="b" l="l" r="r" t="t"/>
              <a:pathLst>
                <a:path extrusionOk="0" h="2877" w="2010">
                  <a:moveTo>
                    <a:pt x="1608" y="0"/>
                  </a:moveTo>
                  <a:cubicBezTo>
                    <a:pt x="1100" y="0"/>
                    <a:pt x="931" y="360"/>
                    <a:pt x="656" y="614"/>
                  </a:cubicBezTo>
                  <a:cubicBezTo>
                    <a:pt x="910" y="931"/>
                    <a:pt x="720" y="1185"/>
                    <a:pt x="487" y="1439"/>
                  </a:cubicBezTo>
                  <a:cubicBezTo>
                    <a:pt x="487" y="1777"/>
                    <a:pt x="0" y="2010"/>
                    <a:pt x="106" y="2390"/>
                  </a:cubicBezTo>
                  <a:cubicBezTo>
                    <a:pt x="402" y="2496"/>
                    <a:pt x="656" y="2644"/>
                    <a:pt x="868" y="2877"/>
                  </a:cubicBezTo>
                  <a:cubicBezTo>
                    <a:pt x="1164" y="2750"/>
                    <a:pt x="910" y="2263"/>
                    <a:pt x="1396" y="2242"/>
                  </a:cubicBezTo>
                  <a:cubicBezTo>
                    <a:pt x="2010" y="2200"/>
                    <a:pt x="1967" y="1798"/>
                    <a:pt x="1967" y="1417"/>
                  </a:cubicBezTo>
                  <a:cubicBezTo>
                    <a:pt x="1896" y="1376"/>
                    <a:pt x="1836" y="1359"/>
                    <a:pt x="1783" y="1359"/>
                  </a:cubicBezTo>
                  <a:cubicBezTo>
                    <a:pt x="1565" y="1359"/>
                    <a:pt x="1461" y="1641"/>
                    <a:pt x="1206" y="1692"/>
                  </a:cubicBezTo>
                  <a:cubicBezTo>
                    <a:pt x="1375" y="1142"/>
                    <a:pt x="1925" y="487"/>
                    <a:pt x="1608"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7"/>
            <p:cNvSpPr/>
            <p:nvPr/>
          </p:nvSpPr>
          <p:spPr>
            <a:xfrm>
              <a:off x="-4320850" y="4008100"/>
              <a:ext cx="48425" cy="76925"/>
            </a:xfrm>
            <a:custGeom>
              <a:rect b="b" l="l" r="r" t="t"/>
              <a:pathLst>
                <a:path extrusionOk="0" h="3077" w="1937">
                  <a:moveTo>
                    <a:pt x="1058" y="0"/>
                  </a:moveTo>
                  <a:cubicBezTo>
                    <a:pt x="720" y="423"/>
                    <a:pt x="1" y="804"/>
                    <a:pt x="783" y="1417"/>
                  </a:cubicBezTo>
                  <a:cubicBezTo>
                    <a:pt x="149" y="1861"/>
                    <a:pt x="635" y="2559"/>
                    <a:pt x="318" y="3067"/>
                  </a:cubicBezTo>
                  <a:cubicBezTo>
                    <a:pt x="356" y="3074"/>
                    <a:pt x="390" y="3077"/>
                    <a:pt x="420" y="3077"/>
                  </a:cubicBezTo>
                  <a:cubicBezTo>
                    <a:pt x="951" y="3077"/>
                    <a:pt x="415" y="2082"/>
                    <a:pt x="995" y="1882"/>
                  </a:cubicBezTo>
                  <a:cubicBezTo>
                    <a:pt x="1936" y="1555"/>
                    <a:pt x="540" y="653"/>
                    <a:pt x="1504" y="653"/>
                  </a:cubicBezTo>
                  <a:cubicBezTo>
                    <a:pt x="1536" y="653"/>
                    <a:pt x="1571" y="654"/>
                    <a:pt x="1608" y="656"/>
                  </a:cubicBezTo>
                  <a:cubicBezTo>
                    <a:pt x="1418" y="465"/>
                    <a:pt x="1439" y="106"/>
                    <a:pt x="1058"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7"/>
            <p:cNvSpPr/>
            <p:nvPr/>
          </p:nvSpPr>
          <p:spPr>
            <a:xfrm>
              <a:off x="-3157100" y="3824600"/>
              <a:ext cx="60825" cy="59675"/>
            </a:xfrm>
            <a:custGeom>
              <a:rect b="b" l="l" r="r" t="t"/>
              <a:pathLst>
                <a:path extrusionOk="0" h="2387" w="2433">
                  <a:moveTo>
                    <a:pt x="1943" y="0"/>
                  </a:moveTo>
                  <a:cubicBezTo>
                    <a:pt x="1068" y="0"/>
                    <a:pt x="54" y="1187"/>
                    <a:pt x="1" y="1841"/>
                  </a:cubicBezTo>
                  <a:cubicBezTo>
                    <a:pt x="167" y="2091"/>
                    <a:pt x="543" y="2387"/>
                    <a:pt x="872" y="2387"/>
                  </a:cubicBezTo>
                  <a:cubicBezTo>
                    <a:pt x="1044" y="2387"/>
                    <a:pt x="1203" y="2306"/>
                    <a:pt x="1312" y="2095"/>
                  </a:cubicBezTo>
                  <a:cubicBezTo>
                    <a:pt x="635" y="805"/>
                    <a:pt x="1523" y="868"/>
                    <a:pt x="2433" y="149"/>
                  </a:cubicBezTo>
                  <a:cubicBezTo>
                    <a:pt x="2280" y="46"/>
                    <a:pt x="2114" y="0"/>
                    <a:pt x="1943"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7"/>
            <p:cNvSpPr/>
            <p:nvPr/>
          </p:nvSpPr>
          <p:spPr>
            <a:xfrm>
              <a:off x="-3810725" y="4004925"/>
              <a:ext cx="59875" cy="39200"/>
            </a:xfrm>
            <a:custGeom>
              <a:rect b="b" l="l" r="r" t="t"/>
              <a:pathLst>
                <a:path extrusionOk="0" h="1568" w="2395">
                  <a:moveTo>
                    <a:pt x="1443" y="0"/>
                  </a:moveTo>
                  <a:cubicBezTo>
                    <a:pt x="1231" y="275"/>
                    <a:pt x="851" y="360"/>
                    <a:pt x="534" y="487"/>
                  </a:cubicBezTo>
                  <a:cubicBezTo>
                    <a:pt x="0" y="917"/>
                    <a:pt x="1218" y="1567"/>
                    <a:pt x="1600" y="1567"/>
                  </a:cubicBezTo>
                  <a:cubicBezTo>
                    <a:pt x="1612" y="1567"/>
                    <a:pt x="1623" y="1567"/>
                    <a:pt x="1633" y="1565"/>
                  </a:cubicBezTo>
                  <a:cubicBezTo>
                    <a:pt x="851" y="867"/>
                    <a:pt x="2183" y="1079"/>
                    <a:pt x="2395" y="487"/>
                  </a:cubicBezTo>
                  <a:cubicBezTo>
                    <a:pt x="2099" y="296"/>
                    <a:pt x="1781" y="127"/>
                    <a:pt x="1443"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7"/>
            <p:cNvSpPr/>
            <p:nvPr/>
          </p:nvSpPr>
          <p:spPr>
            <a:xfrm>
              <a:off x="-4078925" y="4088975"/>
              <a:ext cx="62125" cy="43925"/>
            </a:xfrm>
            <a:custGeom>
              <a:rect b="b" l="l" r="r" t="t"/>
              <a:pathLst>
                <a:path extrusionOk="0" h="1757" w="2485">
                  <a:moveTo>
                    <a:pt x="2146" y="1"/>
                  </a:moveTo>
                  <a:cubicBezTo>
                    <a:pt x="1828" y="479"/>
                    <a:pt x="1977" y="1268"/>
                    <a:pt x="1519" y="1268"/>
                  </a:cubicBezTo>
                  <a:cubicBezTo>
                    <a:pt x="1369" y="1268"/>
                    <a:pt x="1154" y="1183"/>
                    <a:pt x="835" y="974"/>
                  </a:cubicBezTo>
                  <a:cubicBezTo>
                    <a:pt x="766" y="945"/>
                    <a:pt x="699" y="932"/>
                    <a:pt x="635" y="932"/>
                  </a:cubicBezTo>
                  <a:cubicBezTo>
                    <a:pt x="235" y="932"/>
                    <a:pt x="0" y="1444"/>
                    <a:pt x="475" y="1608"/>
                  </a:cubicBezTo>
                  <a:cubicBezTo>
                    <a:pt x="604" y="1685"/>
                    <a:pt x="742" y="1700"/>
                    <a:pt x="883" y="1700"/>
                  </a:cubicBezTo>
                  <a:cubicBezTo>
                    <a:pt x="970" y="1700"/>
                    <a:pt x="1058" y="1694"/>
                    <a:pt x="1144" y="1694"/>
                  </a:cubicBezTo>
                  <a:cubicBezTo>
                    <a:pt x="1264" y="1694"/>
                    <a:pt x="1381" y="1705"/>
                    <a:pt x="1491" y="1756"/>
                  </a:cubicBezTo>
                  <a:cubicBezTo>
                    <a:pt x="1871" y="1672"/>
                    <a:pt x="2336" y="1735"/>
                    <a:pt x="2485" y="1291"/>
                  </a:cubicBezTo>
                  <a:cubicBezTo>
                    <a:pt x="2210" y="910"/>
                    <a:pt x="2104" y="466"/>
                    <a:pt x="2146"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7"/>
            <p:cNvSpPr/>
            <p:nvPr/>
          </p:nvSpPr>
          <p:spPr>
            <a:xfrm>
              <a:off x="-4088725" y="4028700"/>
              <a:ext cx="30150" cy="60850"/>
            </a:xfrm>
            <a:custGeom>
              <a:rect b="b" l="l" r="r" t="t"/>
              <a:pathLst>
                <a:path extrusionOk="0" h="2434" w="1206">
                  <a:moveTo>
                    <a:pt x="677" y="1"/>
                  </a:moveTo>
                  <a:cubicBezTo>
                    <a:pt x="360" y="339"/>
                    <a:pt x="85" y="678"/>
                    <a:pt x="85" y="1143"/>
                  </a:cubicBezTo>
                  <a:cubicBezTo>
                    <a:pt x="0" y="1566"/>
                    <a:pt x="0" y="2010"/>
                    <a:pt x="106" y="2433"/>
                  </a:cubicBezTo>
                  <a:cubicBezTo>
                    <a:pt x="825" y="2433"/>
                    <a:pt x="614" y="1820"/>
                    <a:pt x="931" y="1524"/>
                  </a:cubicBezTo>
                  <a:cubicBezTo>
                    <a:pt x="1142" y="1101"/>
                    <a:pt x="1206" y="318"/>
                    <a:pt x="677"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7"/>
            <p:cNvSpPr/>
            <p:nvPr/>
          </p:nvSpPr>
          <p:spPr>
            <a:xfrm>
              <a:off x="-3951800" y="4181950"/>
              <a:ext cx="52900" cy="22325"/>
            </a:xfrm>
            <a:custGeom>
              <a:rect b="b" l="l" r="r" t="t"/>
              <a:pathLst>
                <a:path extrusionOk="0" h="893" w="2116">
                  <a:moveTo>
                    <a:pt x="1023" y="1"/>
                  </a:moveTo>
                  <a:cubicBezTo>
                    <a:pt x="742" y="1"/>
                    <a:pt x="403" y="46"/>
                    <a:pt x="1" y="131"/>
                  </a:cubicBezTo>
                  <a:lnTo>
                    <a:pt x="191" y="173"/>
                  </a:lnTo>
                  <a:cubicBezTo>
                    <a:pt x="237" y="826"/>
                    <a:pt x="871" y="891"/>
                    <a:pt x="1467" y="891"/>
                  </a:cubicBezTo>
                  <a:cubicBezTo>
                    <a:pt x="1614" y="891"/>
                    <a:pt x="1758" y="887"/>
                    <a:pt x="1891" y="887"/>
                  </a:cubicBezTo>
                  <a:cubicBezTo>
                    <a:pt x="1971" y="887"/>
                    <a:pt x="2047" y="888"/>
                    <a:pt x="2116" y="893"/>
                  </a:cubicBezTo>
                  <a:cubicBezTo>
                    <a:pt x="2056" y="275"/>
                    <a:pt x="1717" y="1"/>
                    <a:pt x="1023"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7"/>
            <p:cNvSpPr/>
            <p:nvPr/>
          </p:nvSpPr>
          <p:spPr>
            <a:xfrm>
              <a:off x="-4357850" y="4008175"/>
              <a:ext cx="34300" cy="48575"/>
            </a:xfrm>
            <a:custGeom>
              <a:rect b="b" l="l" r="r" t="t"/>
              <a:pathLst>
                <a:path extrusionOk="0" h="1943" w="1372">
                  <a:moveTo>
                    <a:pt x="628" y="0"/>
                  </a:moveTo>
                  <a:cubicBezTo>
                    <a:pt x="542" y="0"/>
                    <a:pt x="440" y="19"/>
                    <a:pt x="317" y="61"/>
                  </a:cubicBezTo>
                  <a:cubicBezTo>
                    <a:pt x="381" y="336"/>
                    <a:pt x="0" y="420"/>
                    <a:pt x="0" y="674"/>
                  </a:cubicBezTo>
                  <a:cubicBezTo>
                    <a:pt x="529" y="970"/>
                    <a:pt x="360" y="1541"/>
                    <a:pt x="677" y="1943"/>
                  </a:cubicBezTo>
                  <a:cubicBezTo>
                    <a:pt x="829" y="1431"/>
                    <a:pt x="1372" y="0"/>
                    <a:pt x="628"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7"/>
            <p:cNvSpPr/>
            <p:nvPr/>
          </p:nvSpPr>
          <p:spPr>
            <a:xfrm>
              <a:off x="-2967275" y="3970025"/>
              <a:ext cx="35450" cy="55550"/>
            </a:xfrm>
            <a:custGeom>
              <a:rect b="b" l="l" r="r" t="t"/>
              <a:pathLst>
                <a:path extrusionOk="0" h="2222" w="1418">
                  <a:moveTo>
                    <a:pt x="571" y="0"/>
                  </a:moveTo>
                  <a:cubicBezTo>
                    <a:pt x="402" y="741"/>
                    <a:pt x="0" y="1439"/>
                    <a:pt x="21" y="2221"/>
                  </a:cubicBezTo>
                  <a:cubicBezTo>
                    <a:pt x="508" y="1925"/>
                    <a:pt x="296" y="1121"/>
                    <a:pt x="1142" y="1100"/>
                  </a:cubicBezTo>
                  <a:cubicBezTo>
                    <a:pt x="1417" y="741"/>
                    <a:pt x="719" y="339"/>
                    <a:pt x="571"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7"/>
            <p:cNvSpPr/>
            <p:nvPr/>
          </p:nvSpPr>
          <p:spPr>
            <a:xfrm>
              <a:off x="-4085025" y="4065200"/>
              <a:ext cx="28575" cy="56600"/>
            </a:xfrm>
            <a:custGeom>
              <a:rect b="b" l="l" r="r" t="t"/>
              <a:pathLst>
                <a:path extrusionOk="0" h="2264" w="1143">
                  <a:moveTo>
                    <a:pt x="550" y="0"/>
                  </a:moveTo>
                  <a:lnTo>
                    <a:pt x="550" y="0"/>
                  </a:lnTo>
                  <a:cubicBezTo>
                    <a:pt x="169" y="233"/>
                    <a:pt x="571" y="783"/>
                    <a:pt x="21" y="952"/>
                  </a:cubicBezTo>
                  <a:lnTo>
                    <a:pt x="0" y="1565"/>
                  </a:lnTo>
                  <a:cubicBezTo>
                    <a:pt x="169" y="1798"/>
                    <a:pt x="21" y="2221"/>
                    <a:pt x="529" y="2263"/>
                  </a:cubicBezTo>
                  <a:cubicBezTo>
                    <a:pt x="677" y="2094"/>
                    <a:pt x="867" y="1988"/>
                    <a:pt x="1079" y="1946"/>
                  </a:cubicBezTo>
                  <a:cubicBezTo>
                    <a:pt x="1142" y="1502"/>
                    <a:pt x="656" y="1227"/>
                    <a:pt x="846" y="762"/>
                  </a:cubicBezTo>
                  <a:cubicBezTo>
                    <a:pt x="952" y="466"/>
                    <a:pt x="825" y="148"/>
                    <a:pt x="550"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7"/>
            <p:cNvSpPr/>
            <p:nvPr/>
          </p:nvSpPr>
          <p:spPr>
            <a:xfrm>
              <a:off x="-4325075" y="4084750"/>
              <a:ext cx="34400" cy="32650"/>
            </a:xfrm>
            <a:custGeom>
              <a:rect b="b" l="l" r="r" t="t"/>
              <a:pathLst>
                <a:path extrusionOk="0" h="1306" w="1376">
                  <a:moveTo>
                    <a:pt x="487" y="1"/>
                  </a:moveTo>
                  <a:cubicBezTo>
                    <a:pt x="0" y="360"/>
                    <a:pt x="127" y="826"/>
                    <a:pt x="127" y="1270"/>
                  </a:cubicBezTo>
                  <a:cubicBezTo>
                    <a:pt x="236" y="1294"/>
                    <a:pt x="335" y="1305"/>
                    <a:pt x="425" y="1305"/>
                  </a:cubicBezTo>
                  <a:cubicBezTo>
                    <a:pt x="961" y="1305"/>
                    <a:pt x="1176" y="904"/>
                    <a:pt x="1375" y="487"/>
                  </a:cubicBezTo>
                  <a:cubicBezTo>
                    <a:pt x="1352" y="459"/>
                    <a:pt x="1314" y="448"/>
                    <a:pt x="1265" y="448"/>
                  </a:cubicBezTo>
                  <a:cubicBezTo>
                    <a:pt x="1107" y="448"/>
                    <a:pt x="845" y="561"/>
                    <a:pt x="681" y="561"/>
                  </a:cubicBezTo>
                  <a:cubicBezTo>
                    <a:pt x="516" y="561"/>
                    <a:pt x="449" y="449"/>
                    <a:pt x="677"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7"/>
            <p:cNvSpPr/>
            <p:nvPr/>
          </p:nvSpPr>
          <p:spPr>
            <a:xfrm>
              <a:off x="-3991975" y="4205300"/>
              <a:ext cx="34925" cy="43875"/>
            </a:xfrm>
            <a:custGeom>
              <a:rect b="b" l="l" r="r" t="t"/>
              <a:pathLst>
                <a:path extrusionOk="0" h="1755" w="1397">
                  <a:moveTo>
                    <a:pt x="889" y="1"/>
                  </a:moveTo>
                  <a:lnTo>
                    <a:pt x="889" y="1"/>
                  </a:lnTo>
                  <a:cubicBezTo>
                    <a:pt x="339" y="445"/>
                    <a:pt x="360" y="1101"/>
                    <a:pt x="1" y="1629"/>
                  </a:cubicBezTo>
                  <a:cubicBezTo>
                    <a:pt x="115" y="1680"/>
                    <a:pt x="276" y="1754"/>
                    <a:pt x="395" y="1754"/>
                  </a:cubicBezTo>
                  <a:cubicBezTo>
                    <a:pt x="473" y="1754"/>
                    <a:pt x="534" y="1722"/>
                    <a:pt x="550" y="1629"/>
                  </a:cubicBezTo>
                  <a:cubicBezTo>
                    <a:pt x="698" y="1101"/>
                    <a:pt x="1396" y="635"/>
                    <a:pt x="889"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7"/>
            <p:cNvSpPr/>
            <p:nvPr/>
          </p:nvSpPr>
          <p:spPr>
            <a:xfrm>
              <a:off x="-3204675" y="3844175"/>
              <a:ext cx="54875" cy="40375"/>
            </a:xfrm>
            <a:custGeom>
              <a:rect b="b" l="l" r="r" t="t"/>
              <a:pathLst>
                <a:path extrusionOk="0" h="1615" w="2195">
                  <a:moveTo>
                    <a:pt x="613" y="1"/>
                  </a:moveTo>
                  <a:cubicBezTo>
                    <a:pt x="0" y="487"/>
                    <a:pt x="402" y="1291"/>
                    <a:pt x="994" y="1608"/>
                  </a:cubicBezTo>
                  <a:cubicBezTo>
                    <a:pt x="1029" y="1612"/>
                    <a:pt x="1069" y="1614"/>
                    <a:pt x="1112" y="1614"/>
                  </a:cubicBezTo>
                  <a:cubicBezTo>
                    <a:pt x="1511" y="1614"/>
                    <a:pt x="2194" y="1432"/>
                    <a:pt x="1946" y="974"/>
                  </a:cubicBezTo>
                  <a:lnTo>
                    <a:pt x="1946" y="974"/>
                  </a:lnTo>
                  <a:cubicBezTo>
                    <a:pt x="1906" y="977"/>
                    <a:pt x="1870" y="979"/>
                    <a:pt x="1837" y="979"/>
                  </a:cubicBezTo>
                  <a:cubicBezTo>
                    <a:pt x="1486" y="979"/>
                    <a:pt x="1508" y="777"/>
                    <a:pt x="1354" y="487"/>
                  </a:cubicBezTo>
                  <a:cubicBezTo>
                    <a:pt x="1350" y="487"/>
                    <a:pt x="1346" y="487"/>
                    <a:pt x="1342" y="487"/>
                  </a:cubicBezTo>
                  <a:cubicBezTo>
                    <a:pt x="1184" y="487"/>
                    <a:pt x="944" y="747"/>
                    <a:pt x="793" y="747"/>
                  </a:cubicBezTo>
                  <a:cubicBezTo>
                    <a:pt x="699" y="747"/>
                    <a:pt x="640" y="646"/>
                    <a:pt x="656" y="318"/>
                  </a:cubicBezTo>
                  <a:cubicBezTo>
                    <a:pt x="740" y="212"/>
                    <a:pt x="719" y="64"/>
                    <a:pt x="613"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7"/>
            <p:cNvSpPr/>
            <p:nvPr/>
          </p:nvSpPr>
          <p:spPr>
            <a:xfrm>
              <a:off x="-3765150" y="3931925"/>
              <a:ext cx="57125" cy="40775"/>
            </a:xfrm>
            <a:custGeom>
              <a:rect b="b" l="l" r="r" t="t"/>
              <a:pathLst>
                <a:path extrusionOk="0" h="1631" w="2285">
                  <a:moveTo>
                    <a:pt x="816" y="1"/>
                  </a:moveTo>
                  <a:cubicBezTo>
                    <a:pt x="620" y="1"/>
                    <a:pt x="419" y="151"/>
                    <a:pt x="217" y="151"/>
                  </a:cubicBezTo>
                  <a:cubicBezTo>
                    <a:pt x="208" y="151"/>
                    <a:pt x="200" y="150"/>
                    <a:pt x="191" y="150"/>
                  </a:cubicBezTo>
                  <a:lnTo>
                    <a:pt x="1" y="340"/>
                  </a:lnTo>
                  <a:cubicBezTo>
                    <a:pt x="233" y="361"/>
                    <a:pt x="381" y="467"/>
                    <a:pt x="381" y="678"/>
                  </a:cubicBezTo>
                  <a:cubicBezTo>
                    <a:pt x="762" y="932"/>
                    <a:pt x="1460" y="932"/>
                    <a:pt x="1418" y="1567"/>
                  </a:cubicBezTo>
                  <a:lnTo>
                    <a:pt x="1502" y="1630"/>
                  </a:lnTo>
                  <a:cubicBezTo>
                    <a:pt x="2285" y="1398"/>
                    <a:pt x="1968" y="552"/>
                    <a:pt x="1227" y="509"/>
                  </a:cubicBezTo>
                  <a:cubicBezTo>
                    <a:pt x="1201" y="510"/>
                    <a:pt x="1176" y="511"/>
                    <a:pt x="1153" y="511"/>
                  </a:cubicBezTo>
                  <a:cubicBezTo>
                    <a:pt x="691" y="511"/>
                    <a:pt x="1041" y="312"/>
                    <a:pt x="1122" y="171"/>
                  </a:cubicBezTo>
                  <a:cubicBezTo>
                    <a:pt x="1022" y="43"/>
                    <a:pt x="920" y="1"/>
                    <a:pt x="816"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7"/>
            <p:cNvSpPr/>
            <p:nvPr/>
          </p:nvSpPr>
          <p:spPr>
            <a:xfrm>
              <a:off x="-3173325" y="3868500"/>
              <a:ext cx="35275" cy="26000"/>
            </a:xfrm>
            <a:custGeom>
              <a:rect b="b" l="l" r="r" t="t"/>
              <a:pathLst>
                <a:path extrusionOk="0" h="1040" w="1411">
                  <a:moveTo>
                    <a:pt x="692" y="1"/>
                  </a:moveTo>
                  <a:lnTo>
                    <a:pt x="480" y="339"/>
                  </a:lnTo>
                  <a:cubicBezTo>
                    <a:pt x="0" y="769"/>
                    <a:pt x="320" y="1040"/>
                    <a:pt x="718" y="1040"/>
                  </a:cubicBezTo>
                  <a:cubicBezTo>
                    <a:pt x="987" y="1040"/>
                    <a:pt x="1292" y="916"/>
                    <a:pt x="1411" y="635"/>
                  </a:cubicBezTo>
                  <a:cubicBezTo>
                    <a:pt x="1178" y="424"/>
                    <a:pt x="1094" y="64"/>
                    <a:pt x="692"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7"/>
            <p:cNvSpPr/>
            <p:nvPr/>
          </p:nvSpPr>
          <p:spPr>
            <a:xfrm>
              <a:off x="-4071825" y="4019150"/>
              <a:ext cx="32825" cy="43025"/>
            </a:xfrm>
            <a:custGeom>
              <a:rect b="b" l="l" r="r" t="t"/>
              <a:pathLst>
                <a:path extrusionOk="0" h="1721" w="1313">
                  <a:moveTo>
                    <a:pt x="404" y="0"/>
                  </a:moveTo>
                  <a:cubicBezTo>
                    <a:pt x="235" y="0"/>
                    <a:pt x="139" y="262"/>
                    <a:pt x="1" y="383"/>
                  </a:cubicBezTo>
                  <a:cubicBezTo>
                    <a:pt x="382" y="785"/>
                    <a:pt x="128" y="1250"/>
                    <a:pt x="191" y="1673"/>
                  </a:cubicBezTo>
                  <a:cubicBezTo>
                    <a:pt x="247" y="1706"/>
                    <a:pt x="302" y="1721"/>
                    <a:pt x="354" y="1721"/>
                  </a:cubicBezTo>
                  <a:cubicBezTo>
                    <a:pt x="602" y="1721"/>
                    <a:pt x="781" y="1396"/>
                    <a:pt x="572" y="1187"/>
                  </a:cubicBezTo>
                  <a:cubicBezTo>
                    <a:pt x="509" y="891"/>
                    <a:pt x="318" y="637"/>
                    <a:pt x="784" y="341"/>
                  </a:cubicBezTo>
                  <a:cubicBezTo>
                    <a:pt x="1312" y="2"/>
                    <a:pt x="635" y="150"/>
                    <a:pt x="530" y="45"/>
                  </a:cubicBezTo>
                  <a:cubicBezTo>
                    <a:pt x="483" y="14"/>
                    <a:pt x="442" y="0"/>
                    <a:pt x="404"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7"/>
            <p:cNvSpPr/>
            <p:nvPr/>
          </p:nvSpPr>
          <p:spPr>
            <a:xfrm>
              <a:off x="-3573650" y="4061225"/>
              <a:ext cx="36950" cy="23575"/>
            </a:xfrm>
            <a:custGeom>
              <a:rect b="b" l="l" r="r" t="t"/>
              <a:pathLst>
                <a:path extrusionOk="0" h="943" w="1478">
                  <a:moveTo>
                    <a:pt x="790" y="0"/>
                  </a:moveTo>
                  <a:cubicBezTo>
                    <a:pt x="570" y="0"/>
                    <a:pt x="347" y="59"/>
                    <a:pt x="145" y="180"/>
                  </a:cubicBezTo>
                  <a:lnTo>
                    <a:pt x="145" y="477"/>
                  </a:lnTo>
                  <a:cubicBezTo>
                    <a:pt x="1" y="791"/>
                    <a:pt x="262" y="943"/>
                    <a:pt x="547" y="943"/>
                  </a:cubicBezTo>
                  <a:cubicBezTo>
                    <a:pt x="723" y="943"/>
                    <a:pt x="907" y="885"/>
                    <a:pt x="1012" y="773"/>
                  </a:cubicBezTo>
                  <a:cubicBezTo>
                    <a:pt x="1181" y="603"/>
                    <a:pt x="1097" y="265"/>
                    <a:pt x="1477" y="265"/>
                  </a:cubicBezTo>
                  <a:lnTo>
                    <a:pt x="1477" y="202"/>
                  </a:lnTo>
                  <a:cubicBezTo>
                    <a:pt x="1268" y="69"/>
                    <a:pt x="1030" y="0"/>
                    <a:pt x="790"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7"/>
            <p:cNvSpPr/>
            <p:nvPr/>
          </p:nvSpPr>
          <p:spPr>
            <a:xfrm>
              <a:off x="-3119550" y="3796875"/>
              <a:ext cx="38625" cy="31475"/>
            </a:xfrm>
            <a:custGeom>
              <a:rect b="b" l="l" r="r" t="t"/>
              <a:pathLst>
                <a:path extrusionOk="0" h="1259" w="1545">
                  <a:moveTo>
                    <a:pt x="1054" y="1"/>
                  </a:moveTo>
                  <a:cubicBezTo>
                    <a:pt x="988" y="1"/>
                    <a:pt x="907" y="51"/>
                    <a:pt x="804" y="180"/>
                  </a:cubicBezTo>
                  <a:cubicBezTo>
                    <a:pt x="846" y="730"/>
                    <a:pt x="21" y="772"/>
                    <a:pt x="0" y="1258"/>
                  </a:cubicBezTo>
                  <a:lnTo>
                    <a:pt x="931" y="1258"/>
                  </a:lnTo>
                  <a:cubicBezTo>
                    <a:pt x="1163" y="1047"/>
                    <a:pt x="1544" y="814"/>
                    <a:pt x="1333" y="455"/>
                  </a:cubicBezTo>
                  <a:cubicBezTo>
                    <a:pt x="1274" y="264"/>
                    <a:pt x="1205" y="1"/>
                    <a:pt x="1054"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7"/>
            <p:cNvSpPr/>
            <p:nvPr/>
          </p:nvSpPr>
          <p:spPr>
            <a:xfrm>
              <a:off x="-3121150" y="3788200"/>
              <a:ext cx="29100" cy="17975"/>
            </a:xfrm>
            <a:custGeom>
              <a:rect b="b" l="l" r="r" t="t"/>
              <a:pathLst>
                <a:path extrusionOk="0" h="719" w="1164">
                  <a:moveTo>
                    <a:pt x="238" y="0"/>
                  </a:moveTo>
                  <a:cubicBezTo>
                    <a:pt x="161" y="0"/>
                    <a:pt x="83" y="11"/>
                    <a:pt x="1" y="40"/>
                  </a:cubicBezTo>
                  <a:cubicBezTo>
                    <a:pt x="24" y="523"/>
                    <a:pt x="190" y="718"/>
                    <a:pt x="432" y="718"/>
                  </a:cubicBezTo>
                  <a:cubicBezTo>
                    <a:pt x="636" y="718"/>
                    <a:pt x="893" y="580"/>
                    <a:pt x="1164" y="358"/>
                  </a:cubicBezTo>
                  <a:cubicBezTo>
                    <a:pt x="1122" y="294"/>
                    <a:pt x="1058" y="210"/>
                    <a:pt x="995" y="146"/>
                  </a:cubicBezTo>
                  <a:cubicBezTo>
                    <a:pt x="734" y="130"/>
                    <a:pt x="498" y="0"/>
                    <a:pt x="238"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7"/>
            <p:cNvSpPr/>
            <p:nvPr/>
          </p:nvSpPr>
          <p:spPr>
            <a:xfrm>
              <a:off x="-2999525" y="3965350"/>
              <a:ext cx="28575" cy="11425"/>
            </a:xfrm>
            <a:custGeom>
              <a:rect b="b" l="l" r="r" t="t"/>
              <a:pathLst>
                <a:path extrusionOk="0" h="457" w="1143">
                  <a:moveTo>
                    <a:pt x="911" y="0"/>
                  </a:moveTo>
                  <a:cubicBezTo>
                    <a:pt x="588" y="0"/>
                    <a:pt x="273" y="105"/>
                    <a:pt x="0" y="293"/>
                  </a:cubicBezTo>
                  <a:cubicBezTo>
                    <a:pt x="25" y="343"/>
                    <a:pt x="71" y="363"/>
                    <a:pt x="118" y="363"/>
                  </a:cubicBezTo>
                  <a:cubicBezTo>
                    <a:pt x="152" y="363"/>
                    <a:pt x="185" y="353"/>
                    <a:pt x="212" y="335"/>
                  </a:cubicBezTo>
                  <a:cubicBezTo>
                    <a:pt x="219" y="335"/>
                    <a:pt x="227" y="335"/>
                    <a:pt x="235" y="335"/>
                  </a:cubicBezTo>
                  <a:cubicBezTo>
                    <a:pt x="417" y="335"/>
                    <a:pt x="658" y="457"/>
                    <a:pt x="846" y="457"/>
                  </a:cubicBezTo>
                  <a:cubicBezTo>
                    <a:pt x="1009" y="457"/>
                    <a:pt x="1132" y="364"/>
                    <a:pt x="1142" y="18"/>
                  </a:cubicBezTo>
                  <a:cubicBezTo>
                    <a:pt x="1065" y="6"/>
                    <a:pt x="988" y="0"/>
                    <a:pt x="911"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7"/>
            <p:cNvSpPr/>
            <p:nvPr/>
          </p:nvSpPr>
          <p:spPr>
            <a:xfrm>
              <a:off x="-3600175" y="4081050"/>
              <a:ext cx="22225" cy="20650"/>
            </a:xfrm>
            <a:custGeom>
              <a:rect b="b" l="l" r="r" t="t"/>
              <a:pathLst>
                <a:path extrusionOk="0" h="826" w="889">
                  <a:moveTo>
                    <a:pt x="254" y="1"/>
                  </a:moveTo>
                  <a:lnTo>
                    <a:pt x="64" y="170"/>
                  </a:lnTo>
                  <a:cubicBezTo>
                    <a:pt x="296" y="381"/>
                    <a:pt x="0" y="614"/>
                    <a:pt x="85" y="826"/>
                  </a:cubicBezTo>
                  <a:cubicBezTo>
                    <a:pt x="592" y="614"/>
                    <a:pt x="889" y="381"/>
                    <a:pt x="254"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7"/>
            <p:cNvSpPr/>
            <p:nvPr/>
          </p:nvSpPr>
          <p:spPr>
            <a:xfrm>
              <a:off x="-3189350" y="3836775"/>
              <a:ext cx="16950" cy="15825"/>
            </a:xfrm>
            <a:custGeom>
              <a:rect b="b" l="l" r="r" t="t"/>
              <a:pathLst>
                <a:path extrusionOk="0" h="633" w="678">
                  <a:moveTo>
                    <a:pt x="64" y="1"/>
                  </a:moveTo>
                  <a:cubicBezTo>
                    <a:pt x="0" y="191"/>
                    <a:pt x="0" y="403"/>
                    <a:pt x="43" y="614"/>
                  </a:cubicBezTo>
                  <a:cubicBezTo>
                    <a:pt x="111" y="627"/>
                    <a:pt x="171" y="633"/>
                    <a:pt x="223" y="633"/>
                  </a:cubicBezTo>
                  <a:cubicBezTo>
                    <a:pt x="678" y="633"/>
                    <a:pt x="482" y="172"/>
                    <a:pt x="64"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7"/>
            <p:cNvSpPr/>
            <p:nvPr/>
          </p:nvSpPr>
          <p:spPr>
            <a:xfrm>
              <a:off x="-3179825" y="3876975"/>
              <a:ext cx="18525" cy="14300"/>
            </a:xfrm>
            <a:custGeom>
              <a:rect b="b" l="l" r="r" t="t"/>
              <a:pathLst>
                <a:path extrusionOk="0" h="572" w="741">
                  <a:moveTo>
                    <a:pt x="740" y="0"/>
                  </a:moveTo>
                  <a:lnTo>
                    <a:pt x="0" y="296"/>
                  </a:lnTo>
                  <a:lnTo>
                    <a:pt x="550" y="571"/>
                  </a:lnTo>
                  <a:lnTo>
                    <a:pt x="740" y="0"/>
                  </a:ln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7"/>
            <p:cNvSpPr/>
            <p:nvPr/>
          </p:nvSpPr>
          <p:spPr>
            <a:xfrm>
              <a:off x="-3004300" y="3973200"/>
              <a:ext cx="24350" cy="16400"/>
            </a:xfrm>
            <a:custGeom>
              <a:rect b="b" l="l" r="r" t="t"/>
              <a:pathLst>
                <a:path extrusionOk="0" h="656" w="974">
                  <a:moveTo>
                    <a:pt x="191" y="0"/>
                  </a:moveTo>
                  <a:lnTo>
                    <a:pt x="1" y="148"/>
                  </a:lnTo>
                  <a:cubicBezTo>
                    <a:pt x="233" y="212"/>
                    <a:pt x="403" y="423"/>
                    <a:pt x="403" y="656"/>
                  </a:cubicBezTo>
                  <a:cubicBezTo>
                    <a:pt x="974" y="444"/>
                    <a:pt x="487" y="233"/>
                    <a:pt x="403" y="21"/>
                  </a:cubicBezTo>
                  <a:lnTo>
                    <a:pt x="191" y="0"/>
                  </a:ln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7"/>
            <p:cNvSpPr/>
            <p:nvPr/>
          </p:nvSpPr>
          <p:spPr>
            <a:xfrm>
              <a:off x="-3762725" y="3972975"/>
              <a:ext cx="35150" cy="44200"/>
            </a:xfrm>
            <a:custGeom>
              <a:rect b="b" l="l" r="r" t="t"/>
              <a:pathLst>
                <a:path extrusionOk="0" h="1768" w="1406">
                  <a:moveTo>
                    <a:pt x="1321" y="1"/>
                  </a:moveTo>
                  <a:cubicBezTo>
                    <a:pt x="722" y="1"/>
                    <a:pt x="1" y="1240"/>
                    <a:pt x="263" y="1765"/>
                  </a:cubicBezTo>
                  <a:lnTo>
                    <a:pt x="475" y="1765"/>
                  </a:lnTo>
                  <a:cubicBezTo>
                    <a:pt x="513" y="1767"/>
                    <a:pt x="551" y="1768"/>
                    <a:pt x="588" y="1768"/>
                  </a:cubicBezTo>
                  <a:cubicBezTo>
                    <a:pt x="962" y="1768"/>
                    <a:pt x="1269" y="1661"/>
                    <a:pt x="1173" y="1257"/>
                  </a:cubicBezTo>
                  <a:cubicBezTo>
                    <a:pt x="1067" y="792"/>
                    <a:pt x="1321" y="411"/>
                    <a:pt x="1405" y="9"/>
                  </a:cubicBezTo>
                  <a:cubicBezTo>
                    <a:pt x="1378" y="4"/>
                    <a:pt x="1350" y="1"/>
                    <a:pt x="1321"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7"/>
            <p:cNvSpPr/>
            <p:nvPr/>
          </p:nvSpPr>
          <p:spPr>
            <a:xfrm>
              <a:off x="-3483325" y="3859600"/>
              <a:ext cx="74575" cy="68050"/>
            </a:xfrm>
            <a:custGeom>
              <a:rect b="b" l="l" r="r" t="t"/>
              <a:pathLst>
                <a:path extrusionOk="0" h="2722" w="2983">
                  <a:moveTo>
                    <a:pt x="1470" y="1"/>
                  </a:moveTo>
                  <a:cubicBezTo>
                    <a:pt x="1384" y="1"/>
                    <a:pt x="1289" y="13"/>
                    <a:pt x="1185" y="40"/>
                  </a:cubicBezTo>
                  <a:cubicBezTo>
                    <a:pt x="275" y="166"/>
                    <a:pt x="487" y="1287"/>
                    <a:pt x="233" y="1879"/>
                  </a:cubicBezTo>
                  <a:cubicBezTo>
                    <a:pt x="85" y="2133"/>
                    <a:pt x="0" y="2345"/>
                    <a:pt x="296" y="2514"/>
                  </a:cubicBezTo>
                  <a:cubicBezTo>
                    <a:pt x="460" y="2664"/>
                    <a:pt x="635" y="2722"/>
                    <a:pt x="814" y="2722"/>
                  </a:cubicBezTo>
                  <a:cubicBezTo>
                    <a:pt x="1189" y="2722"/>
                    <a:pt x="1581" y="2468"/>
                    <a:pt x="1925" y="2281"/>
                  </a:cubicBezTo>
                  <a:cubicBezTo>
                    <a:pt x="2115" y="1774"/>
                    <a:pt x="2982" y="1308"/>
                    <a:pt x="2496" y="759"/>
                  </a:cubicBezTo>
                  <a:cubicBezTo>
                    <a:pt x="2223" y="450"/>
                    <a:pt x="1998" y="1"/>
                    <a:pt x="1470"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7"/>
            <p:cNvSpPr/>
            <p:nvPr/>
          </p:nvSpPr>
          <p:spPr>
            <a:xfrm>
              <a:off x="-3453725" y="3856025"/>
              <a:ext cx="45500" cy="60625"/>
            </a:xfrm>
            <a:custGeom>
              <a:rect b="b" l="l" r="r" t="t"/>
              <a:pathLst>
                <a:path extrusionOk="0" h="2425" w="1820">
                  <a:moveTo>
                    <a:pt x="576" y="1"/>
                  </a:moveTo>
                  <a:cubicBezTo>
                    <a:pt x="396" y="1"/>
                    <a:pt x="203" y="55"/>
                    <a:pt x="1" y="183"/>
                  </a:cubicBezTo>
                  <a:cubicBezTo>
                    <a:pt x="1671" y="754"/>
                    <a:pt x="1037" y="1219"/>
                    <a:pt x="741" y="2424"/>
                  </a:cubicBezTo>
                  <a:lnTo>
                    <a:pt x="1100" y="2276"/>
                  </a:lnTo>
                  <a:cubicBezTo>
                    <a:pt x="1227" y="1769"/>
                    <a:pt x="1820" y="1409"/>
                    <a:pt x="1671" y="817"/>
                  </a:cubicBezTo>
                  <a:cubicBezTo>
                    <a:pt x="1441" y="387"/>
                    <a:pt x="1054" y="1"/>
                    <a:pt x="576"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7"/>
            <p:cNvSpPr/>
            <p:nvPr/>
          </p:nvSpPr>
          <p:spPr>
            <a:xfrm>
              <a:off x="-3974525" y="4186275"/>
              <a:ext cx="75625" cy="86200"/>
            </a:xfrm>
            <a:custGeom>
              <a:rect b="b" l="l" r="r" t="t"/>
              <a:pathLst>
                <a:path extrusionOk="0" h="3448" w="3025">
                  <a:moveTo>
                    <a:pt x="1100" y="0"/>
                  </a:moveTo>
                  <a:lnTo>
                    <a:pt x="0" y="2708"/>
                  </a:lnTo>
                  <a:cubicBezTo>
                    <a:pt x="297" y="2919"/>
                    <a:pt x="381" y="3427"/>
                    <a:pt x="762" y="3448"/>
                  </a:cubicBezTo>
                  <a:cubicBezTo>
                    <a:pt x="804" y="3440"/>
                    <a:pt x="850" y="3438"/>
                    <a:pt x="898" y="3438"/>
                  </a:cubicBezTo>
                  <a:cubicBezTo>
                    <a:pt x="961" y="3438"/>
                    <a:pt x="1028" y="3442"/>
                    <a:pt x="1090" y="3442"/>
                  </a:cubicBezTo>
                  <a:cubicBezTo>
                    <a:pt x="1248" y="3442"/>
                    <a:pt x="1384" y="3419"/>
                    <a:pt x="1396" y="3257"/>
                  </a:cubicBezTo>
                  <a:cubicBezTo>
                    <a:pt x="1460" y="2644"/>
                    <a:pt x="2031" y="2221"/>
                    <a:pt x="2115" y="1650"/>
                  </a:cubicBezTo>
                  <a:cubicBezTo>
                    <a:pt x="2158" y="1143"/>
                    <a:pt x="2560" y="868"/>
                    <a:pt x="3025" y="720"/>
                  </a:cubicBezTo>
                  <a:cubicBezTo>
                    <a:pt x="2475" y="297"/>
                    <a:pt x="1481" y="741"/>
                    <a:pt x="1100"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7"/>
            <p:cNvSpPr/>
            <p:nvPr/>
          </p:nvSpPr>
          <p:spPr>
            <a:xfrm>
              <a:off x="-3962900" y="4206375"/>
              <a:ext cx="58725" cy="72450"/>
            </a:xfrm>
            <a:custGeom>
              <a:rect b="b" l="l" r="r" t="t"/>
              <a:pathLst>
                <a:path extrusionOk="0" h="2898" w="2349">
                  <a:moveTo>
                    <a:pt x="2348" y="0"/>
                  </a:moveTo>
                  <a:cubicBezTo>
                    <a:pt x="1989" y="21"/>
                    <a:pt x="1524" y="127"/>
                    <a:pt x="1524" y="381"/>
                  </a:cubicBezTo>
                  <a:cubicBezTo>
                    <a:pt x="1502" y="1036"/>
                    <a:pt x="952" y="1502"/>
                    <a:pt x="868" y="2094"/>
                  </a:cubicBezTo>
                  <a:cubicBezTo>
                    <a:pt x="804" y="2559"/>
                    <a:pt x="487" y="2559"/>
                    <a:pt x="107" y="2559"/>
                  </a:cubicBezTo>
                  <a:cubicBezTo>
                    <a:pt x="1" y="2644"/>
                    <a:pt x="1" y="2813"/>
                    <a:pt x="107" y="2898"/>
                  </a:cubicBezTo>
                  <a:cubicBezTo>
                    <a:pt x="1545" y="2665"/>
                    <a:pt x="1460" y="931"/>
                    <a:pt x="2348"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7"/>
            <p:cNvSpPr/>
            <p:nvPr/>
          </p:nvSpPr>
          <p:spPr>
            <a:xfrm>
              <a:off x="-3991450" y="4269825"/>
              <a:ext cx="32800" cy="24875"/>
            </a:xfrm>
            <a:custGeom>
              <a:rect b="b" l="l" r="r" t="t"/>
              <a:pathLst>
                <a:path extrusionOk="0" h="995" w="1312">
                  <a:moveTo>
                    <a:pt x="318" y="0"/>
                  </a:moveTo>
                  <a:lnTo>
                    <a:pt x="318" y="0"/>
                  </a:lnTo>
                  <a:cubicBezTo>
                    <a:pt x="1" y="550"/>
                    <a:pt x="22" y="952"/>
                    <a:pt x="889" y="994"/>
                  </a:cubicBezTo>
                  <a:cubicBezTo>
                    <a:pt x="1164" y="761"/>
                    <a:pt x="1312" y="381"/>
                    <a:pt x="1249" y="21"/>
                  </a:cubicBezTo>
                  <a:cubicBezTo>
                    <a:pt x="1216" y="10"/>
                    <a:pt x="1184" y="4"/>
                    <a:pt x="1155" y="4"/>
                  </a:cubicBezTo>
                  <a:cubicBezTo>
                    <a:pt x="961" y="4"/>
                    <a:pt x="833" y="223"/>
                    <a:pt x="651" y="223"/>
                  </a:cubicBezTo>
                  <a:cubicBezTo>
                    <a:pt x="559" y="223"/>
                    <a:pt x="453" y="167"/>
                    <a:pt x="318"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7"/>
            <p:cNvSpPr/>
            <p:nvPr/>
          </p:nvSpPr>
          <p:spPr>
            <a:xfrm>
              <a:off x="-4071275" y="4031525"/>
              <a:ext cx="44950" cy="80100"/>
            </a:xfrm>
            <a:custGeom>
              <a:rect b="b" l="l" r="r" t="t"/>
              <a:pathLst>
                <a:path extrusionOk="0" h="3204" w="1798">
                  <a:moveTo>
                    <a:pt x="1334" y="0"/>
                  </a:moveTo>
                  <a:cubicBezTo>
                    <a:pt x="978" y="0"/>
                    <a:pt x="695" y="384"/>
                    <a:pt x="550" y="692"/>
                  </a:cubicBezTo>
                  <a:cubicBezTo>
                    <a:pt x="550" y="882"/>
                    <a:pt x="592" y="1072"/>
                    <a:pt x="360" y="1178"/>
                  </a:cubicBezTo>
                  <a:cubicBezTo>
                    <a:pt x="254" y="1834"/>
                    <a:pt x="0" y="2510"/>
                    <a:pt x="529" y="3103"/>
                  </a:cubicBezTo>
                  <a:cubicBezTo>
                    <a:pt x="686" y="3173"/>
                    <a:pt x="806" y="3204"/>
                    <a:pt x="900" y="3204"/>
                  </a:cubicBezTo>
                  <a:cubicBezTo>
                    <a:pt x="1148" y="3204"/>
                    <a:pt x="1214" y="2986"/>
                    <a:pt x="1290" y="2680"/>
                  </a:cubicBezTo>
                  <a:cubicBezTo>
                    <a:pt x="1459" y="1982"/>
                    <a:pt x="1227" y="1263"/>
                    <a:pt x="1523" y="586"/>
                  </a:cubicBezTo>
                  <a:cubicBezTo>
                    <a:pt x="1629" y="396"/>
                    <a:pt x="1798" y="142"/>
                    <a:pt x="1523" y="36"/>
                  </a:cubicBezTo>
                  <a:cubicBezTo>
                    <a:pt x="1458" y="11"/>
                    <a:pt x="1395" y="0"/>
                    <a:pt x="1334"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7"/>
            <p:cNvSpPr/>
            <p:nvPr/>
          </p:nvSpPr>
          <p:spPr>
            <a:xfrm>
              <a:off x="-3599125" y="4067300"/>
              <a:ext cx="62425" cy="50775"/>
            </a:xfrm>
            <a:custGeom>
              <a:rect b="b" l="l" r="r" t="t"/>
              <a:pathLst>
                <a:path extrusionOk="0" h="2031" w="2497">
                  <a:moveTo>
                    <a:pt x="2340" y="0"/>
                  </a:moveTo>
                  <a:cubicBezTo>
                    <a:pt x="2001" y="0"/>
                    <a:pt x="1837" y="600"/>
                    <a:pt x="1564" y="600"/>
                  </a:cubicBezTo>
                  <a:cubicBezTo>
                    <a:pt x="1454" y="600"/>
                    <a:pt x="1327" y="504"/>
                    <a:pt x="1164" y="234"/>
                  </a:cubicBezTo>
                  <a:cubicBezTo>
                    <a:pt x="931" y="403"/>
                    <a:pt x="804" y="656"/>
                    <a:pt x="825" y="931"/>
                  </a:cubicBezTo>
                  <a:cubicBezTo>
                    <a:pt x="931" y="1354"/>
                    <a:pt x="1" y="1608"/>
                    <a:pt x="529" y="1925"/>
                  </a:cubicBezTo>
                  <a:cubicBezTo>
                    <a:pt x="645" y="2000"/>
                    <a:pt x="734" y="2030"/>
                    <a:pt x="807" y="2030"/>
                  </a:cubicBezTo>
                  <a:cubicBezTo>
                    <a:pt x="1142" y="2030"/>
                    <a:pt x="1106" y="1375"/>
                    <a:pt x="1507" y="1375"/>
                  </a:cubicBezTo>
                  <a:cubicBezTo>
                    <a:pt x="1513" y="1375"/>
                    <a:pt x="1518" y="1375"/>
                    <a:pt x="1523" y="1376"/>
                  </a:cubicBezTo>
                  <a:cubicBezTo>
                    <a:pt x="2496" y="1249"/>
                    <a:pt x="2094" y="445"/>
                    <a:pt x="2454" y="22"/>
                  </a:cubicBezTo>
                  <a:cubicBezTo>
                    <a:pt x="2414" y="7"/>
                    <a:pt x="2376" y="0"/>
                    <a:pt x="2340"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7"/>
            <p:cNvSpPr/>
            <p:nvPr/>
          </p:nvSpPr>
          <p:spPr>
            <a:xfrm>
              <a:off x="-3631375" y="4122275"/>
              <a:ext cx="43625" cy="29450"/>
            </a:xfrm>
            <a:custGeom>
              <a:rect b="b" l="l" r="r" t="t"/>
              <a:pathLst>
                <a:path extrusionOk="0" h="1178" w="1745">
                  <a:moveTo>
                    <a:pt x="1407" y="1"/>
                  </a:moveTo>
                  <a:cubicBezTo>
                    <a:pt x="1295" y="1"/>
                    <a:pt x="1147" y="40"/>
                    <a:pt x="952" y="128"/>
                  </a:cubicBezTo>
                  <a:cubicBezTo>
                    <a:pt x="656" y="382"/>
                    <a:pt x="0" y="382"/>
                    <a:pt x="318" y="911"/>
                  </a:cubicBezTo>
                  <a:cubicBezTo>
                    <a:pt x="445" y="1102"/>
                    <a:pt x="608" y="1177"/>
                    <a:pt x="781" y="1177"/>
                  </a:cubicBezTo>
                  <a:cubicBezTo>
                    <a:pt x="1123" y="1177"/>
                    <a:pt x="1503" y="882"/>
                    <a:pt x="1714" y="615"/>
                  </a:cubicBezTo>
                  <a:cubicBezTo>
                    <a:pt x="1744" y="264"/>
                    <a:pt x="1698" y="1"/>
                    <a:pt x="1407"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7"/>
            <p:cNvSpPr/>
            <p:nvPr/>
          </p:nvSpPr>
          <p:spPr>
            <a:xfrm>
              <a:off x="-3177200" y="3788150"/>
              <a:ext cx="89400" cy="85675"/>
            </a:xfrm>
            <a:custGeom>
              <a:rect b="b" l="l" r="r" t="t"/>
              <a:pathLst>
                <a:path extrusionOk="0" h="3427" w="3576">
                  <a:moveTo>
                    <a:pt x="2116" y="0"/>
                  </a:moveTo>
                  <a:cubicBezTo>
                    <a:pt x="2264" y="1058"/>
                    <a:pt x="783" y="317"/>
                    <a:pt x="255" y="2728"/>
                  </a:cubicBezTo>
                  <a:cubicBezTo>
                    <a:pt x="318" y="2961"/>
                    <a:pt x="1" y="3151"/>
                    <a:pt x="149" y="3426"/>
                  </a:cubicBezTo>
                  <a:cubicBezTo>
                    <a:pt x="1143" y="3257"/>
                    <a:pt x="1608" y="2242"/>
                    <a:pt x="2306" y="1607"/>
                  </a:cubicBezTo>
                  <a:cubicBezTo>
                    <a:pt x="2623" y="1248"/>
                    <a:pt x="3575" y="1269"/>
                    <a:pt x="3237" y="486"/>
                  </a:cubicBezTo>
                  <a:lnTo>
                    <a:pt x="3237" y="486"/>
                  </a:lnTo>
                  <a:cubicBezTo>
                    <a:pt x="3059" y="555"/>
                    <a:pt x="2903" y="592"/>
                    <a:pt x="2772" y="592"/>
                  </a:cubicBezTo>
                  <a:cubicBezTo>
                    <a:pt x="2499" y="592"/>
                    <a:pt x="2335" y="429"/>
                    <a:pt x="2306" y="42"/>
                  </a:cubicBezTo>
                  <a:lnTo>
                    <a:pt x="2116" y="0"/>
                  </a:ln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7"/>
            <p:cNvSpPr/>
            <p:nvPr/>
          </p:nvSpPr>
          <p:spPr>
            <a:xfrm>
              <a:off x="-3774675" y="3952050"/>
              <a:ext cx="47100" cy="64750"/>
            </a:xfrm>
            <a:custGeom>
              <a:rect b="b" l="l" r="r" t="t"/>
              <a:pathLst>
                <a:path extrusionOk="0" h="2590" w="1884">
                  <a:moveTo>
                    <a:pt x="741" y="0"/>
                  </a:moveTo>
                  <a:cubicBezTo>
                    <a:pt x="339" y="529"/>
                    <a:pt x="403" y="1375"/>
                    <a:pt x="1" y="1946"/>
                  </a:cubicBezTo>
                  <a:cubicBezTo>
                    <a:pt x="22" y="2010"/>
                    <a:pt x="22" y="2052"/>
                    <a:pt x="1" y="2094"/>
                  </a:cubicBezTo>
                  <a:cubicBezTo>
                    <a:pt x="134" y="2342"/>
                    <a:pt x="268" y="2590"/>
                    <a:pt x="618" y="2590"/>
                  </a:cubicBezTo>
                  <a:cubicBezTo>
                    <a:pt x="656" y="2590"/>
                    <a:pt x="697" y="2587"/>
                    <a:pt x="741" y="2581"/>
                  </a:cubicBezTo>
                  <a:cubicBezTo>
                    <a:pt x="805" y="1988"/>
                    <a:pt x="1418" y="1587"/>
                    <a:pt x="1503" y="994"/>
                  </a:cubicBezTo>
                  <a:cubicBezTo>
                    <a:pt x="1883" y="191"/>
                    <a:pt x="1756" y="64"/>
                    <a:pt x="741"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7"/>
            <p:cNvSpPr/>
            <p:nvPr/>
          </p:nvSpPr>
          <p:spPr>
            <a:xfrm>
              <a:off x="-3756150" y="3948875"/>
              <a:ext cx="32800" cy="28050"/>
            </a:xfrm>
            <a:custGeom>
              <a:rect b="b" l="l" r="r" t="t"/>
              <a:pathLst>
                <a:path extrusionOk="0" h="1122" w="1312">
                  <a:moveTo>
                    <a:pt x="0" y="0"/>
                  </a:moveTo>
                  <a:lnTo>
                    <a:pt x="0" y="148"/>
                  </a:lnTo>
                  <a:cubicBezTo>
                    <a:pt x="698" y="212"/>
                    <a:pt x="973" y="529"/>
                    <a:pt x="762" y="1121"/>
                  </a:cubicBezTo>
                  <a:lnTo>
                    <a:pt x="1121" y="952"/>
                  </a:lnTo>
                  <a:cubicBezTo>
                    <a:pt x="1311" y="170"/>
                    <a:pt x="1185" y="64"/>
                    <a:pt x="0"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7"/>
            <p:cNvSpPr/>
            <p:nvPr/>
          </p:nvSpPr>
          <p:spPr>
            <a:xfrm>
              <a:off x="-3783125" y="3961025"/>
              <a:ext cx="25400" cy="40225"/>
            </a:xfrm>
            <a:custGeom>
              <a:rect b="b" l="l" r="r" t="t"/>
              <a:pathLst>
                <a:path extrusionOk="0" h="1609" w="1016">
                  <a:moveTo>
                    <a:pt x="741" y="1"/>
                  </a:moveTo>
                  <a:lnTo>
                    <a:pt x="741" y="1"/>
                  </a:lnTo>
                  <a:cubicBezTo>
                    <a:pt x="1" y="424"/>
                    <a:pt x="212" y="1016"/>
                    <a:pt x="360" y="1608"/>
                  </a:cubicBezTo>
                  <a:lnTo>
                    <a:pt x="529" y="1439"/>
                  </a:lnTo>
                  <a:cubicBezTo>
                    <a:pt x="593" y="953"/>
                    <a:pt x="1016" y="508"/>
                    <a:pt x="741"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7"/>
            <p:cNvSpPr/>
            <p:nvPr/>
          </p:nvSpPr>
          <p:spPr>
            <a:xfrm>
              <a:off x="-3772025" y="3961025"/>
              <a:ext cx="21175" cy="35975"/>
            </a:xfrm>
            <a:custGeom>
              <a:rect b="b" l="l" r="r" t="t"/>
              <a:pathLst>
                <a:path extrusionOk="0" h="1439" w="847">
                  <a:moveTo>
                    <a:pt x="297" y="1"/>
                  </a:moveTo>
                  <a:cubicBezTo>
                    <a:pt x="212" y="487"/>
                    <a:pt x="1" y="931"/>
                    <a:pt x="85" y="1439"/>
                  </a:cubicBezTo>
                  <a:cubicBezTo>
                    <a:pt x="339" y="974"/>
                    <a:pt x="847" y="572"/>
                    <a:pt x="466"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7"/>
            <p:cNvSpPr/>
            <p:nvPr/>
          </p:nvSpPr>
          <p:spPr>
            <a:xfrm>
              <a:off x="-3986150" y="4253950"/>
              <a:ext cx="14300" cy="15900"/>
            </a:xfrm>
            <a:custGeom>
              <a:rect b="b" l="l" r="r" t="t"/>
              <a:pathLst>
                <a:path extrusionOk="0" h="636" w="572">
                  <a:moveTo>
                    <a:pt x="465" y="1"/>
                  </a:moveTo>
                  <a:cubicBezTo>
                    <a:pt x="0" y="64"/>
                    <a:pt x="148" y="402"/>
                    <a:pt x="106" y="635"/>
                  </a:cubicBezTo>
                  <a:cubicBezTo>
                    <a:pt x="571" y="572"/>
                    <a:pt x="550" y="297"/>
                    <a:pt x="487"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7"/>
            <p:cNvSpPr/>
            <p:nvPr/>
          </p:nvSpPr>
          <p:spPr>
            <a:xfrm>
              <a:off x="-4083975" y="4060975"/>
              <a:ext cx="26475" cy="48125"/>
            </a:xfrm>
            <a:custGeom>
              <a:rect b="b" l="l" r="r" t="t"/>
              <a:pathLst>
                <a:path extrusionOk="0" h="1925" w="1059">
                  <a:moveTo>
                    <a:pt x="677" y="0"/>
                  </a:moveTo>
                  <a:lnTo>
                    <a:pt x="508" y="169"/>
                  </a:lnTo>
                  <a:cubicBezTo>
                    <a:pt x="910" y="994"/>
                    <a:pt x="1" y="1438"/>
                    <a:pt x="1058" y="1925"/>
                  </a:cubicBezTo>
                  <a:cubicBezTo>
                    <a:pt x="783" y="1311"/>
                    <a:pt x="995" y="635"/>
                    <a:pt x="868"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7"/>
            <p:cNvSpPr/>
            <p:nvPr/>
          </p:nvSpPr>
          <p:spPr>
            <a:xfrm>
              <a:off x="-3472075" y="3894425"/>
              <a:ext cx="32275" cy="25475"/>
            </a:xfrm>
            <a:custGeom>
              <a:rect b="b" l="l" r="r" t="t"/>
              <a:pathLst>
                <a:path extrusionOk="0" h="1019" w="1291">
                  <a:moveTo>
                    <a:pt x="777" y="0"/>
                  </a:moveTo>
                  <a:cubicBezTo>
                    <a:pt x="227" y="21"/>
                    <a:pt x="375" y="592"/>
                    <a:pt x="16" y="740"/>
                  </a:cubicBezTo>
                  <a:cubicBezTo>
                    <a:pt x="1" y="941"/>
                    <a:pt x="156" y="1019"/>
                    <a:pt x="362" y="1019"/>
                  </a:cubicBezTo>
                  <a:cubicBezTo>
                    <a:pt x="741" y="1019"/>
                    <a:pt x="1291" y="754"/>
                    <a:pt x="1263" y="508"/>
                  </a:cubicBezTo>
                  <a:cubicBezTo>
                    <a:pt x="1263" y="233"/>
                    <a:pt x="1052" y="0"/>
                    <a:pt x="777"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7"/>
            <p:cNvSpPr/>
            <p:nvPr/>
          </p:nvSpPr>
          <p:spPr>
            <a:xfrm>
              <a:off x="-3986675" y="4254300"/>
              <a:ext cx="27800" cy="31025"/>
            </a:xfrm>
            <a:custGeom>
              <a:rect b="b" l="l" r="r" t="t"/>
              <a:pathLst>
                <a:path extrusionOk="0" h="1241" w="1112">
                  <a:moveTo>
                    <a:pt x="639" y="0"/>
                  </a:moveTo>
                  <a:cubicBezTo>
                    <a:pt x="599" y="0"/>
                    <a:pt x="556" y="3"/>
                    <a:pt x="508" y="8"/>
                  </a:cubicBezTo>
                  <a:lnTo>
                    <a:pt x="127" y="642"/>
                  </a:lnTo>
                  <a:cubicBezTo>
                    <a:pt x="169" y="854"/>
                    <a:pt x="0" y="1150"/>
                    <a:pt x="360" y="1234"/>
                  </a:cubicBezTo>
                  <a:cubicBezTo>
                    <a:pt x="384" y="1238"/>
                    <a:pt x="407" y="1240"/>
                    <a:pt x="428" y="1240"/>
                  </a:cubicBezTo>
                  <a:cubicBezTo>
                    <a:pt x="763" y="1240"/>
                    <a:pt x="779" y="801"/>
                    <a:pt x="1058" y="642"/>
                  </a:cubicBezTo>
                  <a:cubicBezTo>
                    <a:pt x="1058" y="330"/>
                    <a:pt x="1111" y="0"/>
                    <a:pt x="639"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063" name="Google Shape;1063;p7"/>
          <p:cNvPicPr preferRelativeResize="0"/>
          <p:nvPr/>
        </p:nvPicPr>
        <p:blipFill>
          <a:blip r:embed="rId3">
            <a:alphaModFix amt="85000"/>
          </a:blip>
          <a:stretch>
            <a:fillRect/>
          </a:stretch>
        </p:blipFill>
        <p:spPr>
          <a:xfrm rot="2861804">
            <a:off x="-542663" y="3349332"/>
            <a:ext cx="2763902" cy="2215487"/>
          </a:xfrm>
          <a:prstGeom prst="rect">
            <a:avLst/>
          </a:prstGeom>
          <a:noFill/>
          <a:ln>
            <a:noFill/>
          </a:ln>
        </p:spPr>
      </p:pic>
      <p:pic>
        <p:nvPicPr>
          <p:cNvPr id="1064" name="Google Shape;1064;p7"/>
          <p:cNvPicPr preferRelativeResize="0"/>
          <p:nvPr/>
        </p:nvPicPr>
        <p:blipFill>
          <a:blip r:embed="rId4">
            <a:alphaModFix amt="72000"/>
          </a:blip>
          <a:stretch>
            <a:fillRect/>
          </a:stretch>
        </p:blipFill>
        <p:spPr>
          <a:xfrm rot="-10338121">
            <a:off x="7374624" y="-569443"/>
            <a:ext cx="2763902" cy="2215487"/>
          </a:xfrm>
          <a:prstGeom prst="rect">
            <a:avLst/>
          </a:prstGeom>
          <a:noFill/>
          <a:ln>
            <a:noFill/>
          </a:ln>
        </p:spPr>
      </p:pic>
      <p:sp>
        <p:nvSpPr>
          <p:cNvPr id="1065" name="Google Shape;1065;p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066" name="Shape 1066"/>
        <p:cNvGrpSpPr/>
        <p:nvPr/>
      </p:nvGrpSpPr>
      <p:grpSpPr>
        <a:xfrm>
          <a:off x="0" y="0"/>
          <a:ext cx="0" cy="0"/>
          <a:chOff x="0" y="0"/>
          <a:chExt cx="0" cy="0"/>
        </a:xfrm>
      </p:grpSpPr>
      <p:pic>
        <p:nvPicPr>
          <p:cNvPr id="1067" name="Google Shape;1067;p8"/>
          <p:cNvPicPr preferRelativeResize="0"/>
          <p:nvPr/>
        </p:nvPicPr>
        <p:blipFill>
          <a:blip r:embed="rId2">
            <a:alphaModFix/>
          </a:blip>
          <a:stretch>
            <a:fillRect/>
          </a:stretch>
        </p:blipFill>
        <p:spPr>
          <a:xfrm>
            <a:off x="0" y="0"/>
            <a:ext cx="9144000" cy="5143500"/>
          </a:xfrm>
          <a:prstGeom prst="rect">
            <a:avLst/>
          </a:prstGeom>
          <a:noFill/>
          <a:ln>
            <a:noFill/>
          </a:ln>
        </p:spPr>
      </p:pic>
      <p:sp>
        <p:nvSpPr>
          <p:cNvPr id="1068" name="Google Shape;1068;p8"/>
          <p:cNvSpPr txBox="1"/>
          <p:nvPr>
            <p:ph type="title"/>
          </p:nvPr>
        </p:nvSpPr>
        <p:spPr>
          <a:xfrm>
            <a:off x="907050" y="1516421"/>
            <a:ext cx="7329900" cy="1679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800"/>
              <a:buNone/>
              <a:defRPr sz="70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grpSp>
        <p:nvGrpSpPr>
          <p:cNvPr id="1069" name="Google Shape;1069;p8"/>
          <p:cNvGrpSpPr/>
          <p:nvPr/>
        </p:nvGrpSpPr>
        <p:grpSpPr>
          <a:xfrm>
            <a:off x="7037488" y="4160450"/>
            <a:ext cx="2106500" cy="597475"/>
            <a:chOff x="-2810250" y="3572525"/>
            <a:chExt cx="2106500" cy="597475"/>
          </a:xfrm>
        </p:grpSpPr>
        <p:sp>
          <p:nvSpPr>
            <p:cNvPr id="1070" name="Google Shape;1070;p8"/>
            <p:cNvSpPr/>
            <p:nvPr/>
          </p:nvSpPr>
          <p:spPr>
            <a:xfrm>
              <a:off x="-2396250" y="4007475"/>
              <a:ext cx="133850" cy="123700"/>
            </a:xfrm>
            <a:custGeom>
              <a:rect b="b" l="l" r="r" t="t"/>
              <a:pathLst>
                <a:path extrusionOk="0" h="4948" w="5354">
                  <a:moveTo>
                    <a:pt x="3665" y="0"/>
                  </a:moveTo>
                  <a:cubicBezTo>
                    <a:pt x="3419" y="0"/>
                    <a:pt x="3177" y="89"/>
                    <a:pt x="2983" y="258"/>
                  </a:cubicBezTo>
                  <a:cubicBezTo>
                    <a:pt x="2771" y="1971"/>
                    <a:pt x="1" y="2521"/>
                    <a:pt x="339" y="4445"/>
                  </a:cubicBezTo>
                  <a:cubicBezTo>
                    <a:pt x="400" y="4488"/>
                    <a:pt x="452" y="4505"/>
                    <a:pt x="498" y="4505"/>
                  </a:cubicBezTo>
                  <a:cubicBezTo>
                    <a:pt x="693" y="4505"/>
                    <a:pt x="777" y="4189"/>
                    <a:pt x="1039" y="4189"/>
                  </a:cubicBezTo>
                  <a:cubicBezTo>
                    <a:pt x="1052" y="4189"/>
                    <a:pt x="1065" y="4190"/>
                    <a:pt x="1079" y="4192"/>
                  </a:cubicBezTo>
                  <a:cubicBezTo>
                    <a:pt x="1164" y="4466"/>
                    <a:pt x="614" y="4466"/>
                    <a:pt x="762" y="4763"/>
                  </a:cubicBezTo>
                  <a:cubicBezTo>
                    <a:pt x="893" y="4882"/>
                    <a:pt x="1072" y="4948"/>
                    <a:pt x="1226" y="4948"/>
                  </a:cubicBezTo>
                  <a:cubicBezTo>
                    <a:pt x="1344" y="4948"/>
                    <a:pt x="1447" y="4909"/>
                    <a:pt x="1502" y="4826"/>
                  </a:cubicBezTo>
                  <a:cubicBezTo>
                    <a:pt x="1946" y="4213"/>
                    <a:pt x="2750" y="3853"/>
                    <a:pt x="3004" y="3155"/>
                  </a:cubicBezTo>
                  <a:cubicBezTo>
                    <a:pt x="3110" y="2817"/>
                    <a:pt x="3363" y="2542"/>
                    <a:pt x="3659" y="2373"/>
                  </a:cubicBezTo>
                  <a:cubicBezTo>
                    <a:pt x="4558" y="1871"/>
                    <a:pt x="5354" y="109"/>
                    <a:pt x="4167" y="109"/>
                  </a:cubicBezTo>
                  <a:cubicBezTo>
                    <a:pt x="4153" y="109"/>
                    <a:pt x="4139" y="109"/>
                    <a:pt x="4125" y="110"/>
                  </a:cubicBezTo>
                  <a:cubicBezTo>
                    <a:pt x="3977" y="36"/>
                    <a:pt x="3820" y="0"/>
                    <a:pt x="3665" y="0"/>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8"/>
            <p:cNvSpPr/>
            <p:nvPr/>
          </p:nvSpPr>
          <p:spPr>
            <a:xfrm>
              <a:off x="-1076525" y="3572525"/>
              <a:ext cx="126925" cy="104075"/>
            </a:xfrm>
            <a:custGeom>
              <a:rect b="b" l="l" r="r" t="t"/>
              <a:pathLst>
                <a:path extrusionOk="0" h="4163" w="5077">
                  <a:moveTo>
                    <a:pt x="3337" y="1"/>
                  </a:moveTo>
                  <a:cubicBezTo>
                    <a:pt x="3025" y="1"/>
                    <a:pt x="2736" y="55"/>
                    <a:pt x="2602" y="165"/>
                  </a:cubicBezTo>
                  <a:cubicBezTo>
                    <a:pt x="2665" y="715"/>
                    <a:pt x="1798" y="906"/>
                    <a:pt x="1841" y="1477"/>
                  </a:cubicBezTo>
                  <a:cubicBezTo>
                    <a:pt x="1819" y="1815"/>
                    <a:pt x="1544" y="1900"/>
                    <a:pt x="1248" y="1963"/>
                  </a:cubicBezTo>
                  <a:cubicBezTo>
                    <a:pt x="254" y="2513"/>
                    <a:pt x="1" y="4099"/>
                    <a:pt x="1502" y="4163"/>
                  </a:cubicBezTo>
                  <a:cubicBezTo>
                    <a:pt x="2412" y="3824"/>
                    <a:pt x="3173" y="3190"/>
                    <a:pt x="3659" y="2365"/>
                  </a:cubicBezTo>
                  <a:cubicBezTo>
                    <a:pt x="3793" y="1912"/>
                    <a:pt x="4060" y="1739"/>
                    <a:pt x="4460" y="1739"/>
                  </a:cubicBezTo>
                  <a:cubicBezTo>
                    <a:pt x="4565" y="1739"/>
                    <a:pt x="4678" y="1751"/>
                    <a:pt x="4801" y="1773"/>
                  </a:cubicBezTo>
                  <a:cubicBezTo>
                    <a:pt x="4738" y="1604"/>
                    <a:pt x="5076" y="1477"/>
                    <a:pt x="4865" y="1286"/>
                  </a:cubicBezTo>
                  <a:cubicBezTo>
                    <a:pt x="4670" y="1119"/>
                    <a:pt x="4486" y="1055"/>
                    <a:pt x="4305" y="1055"/>
                  </a:cubicBezTo>
                  <a:cubicBezTo>
                    <a:pt x="3779" y="1055"/>
                    <a:pt x="3290" y="1599"/>
                    <a:pt x="2708" y="1709"/>
                  </a:cubicBezTo>
                  <a:cubicBezTo>
                    <a:pt x="2792" y="1202"/>
                    <a:pt x="3215" y="948"/>
                    <a:pt x="3511" y="715"/>
                  </a:cubicBezTo>
                  <a:cubicBezTo>
                    <a:pt x="3571" y="673"/>
                    <a:pt x="3645" y="658"/>
                    <a:pt x="3726" y="658"/>
                  </a:cubicBezTo>
                  <a:cubicBezTo>
                    <a:pt x="3891" y="658"/>
                    <a:pt x="4083" y="718"/>
                    <a:pt x="4233" y="718"/>
                  </a:cubicBezTo>
                  <a:cubicBezTo>
                    <a:pt x="4373" y="718"/>
                    <a:pt x="4476" y="666"/>
                    <a:pt x="4484" y="461"/>
                  </a:cubicBezTo>
                  <a:cubicBezTo>
                    <a:pt x="4458" y="156"/>
                    <a:pt x="3864" y="1"/>
                    <a:pt x="3337" y="1"/>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8"/>
            <p:cNvSpPr/>
            <p:nvPr/>
          </p:nvSpPr>
          <p:spPr>
            <a:xfrm>
              <a:off x="-2407875" y="4057575"/>
              <a:ext cx="141200" cy="94050"/>
            </a:xfrm>
            <a:custGeom>
              <a:rect b="b" l="l" r="r" t="t"/>
              <a:pathLst>
                <a:path extrusionOk="0" h="3762" w="5648">
                  <a:moveTo>
                    <a:pt x="4962" y="0"/>
                  </a:moveTo>
                  <a:cubicBezTo>
                    <a:pt x="4363" y="0"/>
                    <a:pt x="3743" y="352"/>
                    <a:pt x="3532" y="940"/>
                  </a:cubicBezTo>
                  <a:cubicBezTo>
                    <a:pt x="3405" y="1638"/>
                    <a:pt x="2665" y="1743"/>
                    <a:pt x="2369" y="2293"/>
                  </a:cubicBezTo>
                  <a:cubicBezTo>
                    <a:pt x="2144" y="2744"/>
                    <a:pt x="1958" y="2962"/>
                    <a:pt x="1704" y="2962"/>
                  </a:cubicBezTo>
                  <a:cubicBezTo>
                    <a:pt x="1506" y="2962"/>
                    <a:pt x="1265" y="2828"/>
                    <a:pt x="931" y="2568"/>
                  </a:cubicBezTo>
                  <a:cubicBezTo>
                    <a:pt x="656" y="2399"/>
                    <a:pt x="677" y="2188"/>
                    <a:pt x="740" y="1955"/>
                  </a:cubicBezTo>
                  <a:cubicBezTo>
                    <a:pt x="844" y="1728"/>
                    <a:pt x="715" y="1616"/>
                    <a:pt x="571" y="1616"/>
                  </a:cubicBezTo>
                  <a:cubicBezTo>
                    <a:pt x="420" y="1616"/>
                    <a:pt x="253" y="1738"/>
                    <a:pt x="317" y="1976"/>
                  </a:cubicBezTo>
                  <a:cubicBezTo>
                    <a:pt x="85" y="2293"/>
                    <a:pt x="0" y="2801"/>
                    <a:pt x="360" y="3076"/>
                  </a:cubicBezTo>
                  <a:cubicBezTo>
                    <a:pt x="1067" y="3522"/>
                    <a:pt x="1545" y="3761"/>
                    <a:pt x="1963" y="3761"/>
                  </a:cubicBezTo>
                  <a:cubicBezTo>
                    <a:pt x="2358" y="3761"/>
                    <a:pt x="2699" y="3549"/>
                    <a:pt x="3130" y="3097"/>
                  </a:cubicBezTo>
                  <a:cubicBezTo>
                    <a:pt x="3997" y="2166"/>
                    <a:pt x="5097" y="1342"/>
                    <a:pt x="5647" y="178"/>
                  </a:cubicBezTo>
                  <a:cubicBezTo>
                    <a:pt x="5441" y="57"/>
                    <a:pt x="5203" y="0"/>
                    <a:pt x="4962" y="0"/>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8"/>
            <p:cNvSpPr/>
            <p:nvPr/>
          </p:nvSpPr>
          <p:spPr>
            <a:xfrm>
              <a:off x="-869800" y="3762375"/>
              <a:ext cx="147025" cy="84950"/>
            </a:xfrm>
            <a:custGeom>
              <a:rect b="b" l="l" r="r" t="t"/>
              <a:pathLst>
                <a:path extrusionOk="0" h="3398" w="5881">
                  <a:moveTo>
                    <a:pt x="3321" y="0"/>
                  </a:moveTo>
                  <a:cubicBezTo>
                    <a:pt x="2724" y="0"/>
                    <a:pt x="1587" y="1645"/>
                    <a:pt x="652" y="1645"/>
                  </a:cubicBezTo>
                  <a:cubicBezTo>
                    <a:pt x="646" y="1645"/>
                    <a:pt x="641" y="1645"/>
                    <a:pt x="635" y="1644"/>
                  </a:cubicBezTo>
                  <a:cubicBezTo>
                    <a:pt x="339" y="1666"/>
                    <a:pt x="530" y="2004"/>
                    <a:pt x="276" y="2067"/>
                  </a:cubicBezTo>
                  <a:cubicBezTo>
                    <a:pt x="1" y="2448"/>
                    <a:pt x="170" y="2829"/>
                    <a:pt x="276" y="3188"/>
                  </a:cubicBezTo>
                  <a:lnTo>
                    <a:pt x="445" y="3209"/>
                  </a:lnTo>
                  <a:cubicBezTo>
                    <a:pt x="481" y="3205"/>
                    <a:pt x="517" y="3203"/>
                    <a:pt x="553" y="3203"/>
                  </a:cubicBezTo>
                  <a:cubicBezTo>
                    <a:pt x="921" y="3203"/>
                    <a:pt x="1302" y="3397"/>
                    <a:pt x="1640" y="3397"/>
                  </a:cubicBezTo>
                  <a:cubicBezTo>
                    <a:pt x="1779" y="3397"/>
                    <a:pt x="1911" y="3365"/>
                    <a:pt x="2031" y="3273"/>
                  </a:cubicBezTo>
                  <a:cubicBezTo>
                    <a:pt x="2645" y="2850"/>
                    <a:pt x="3491" y="2554"/>
                    <a:pt x="3892" y="2089"/>
                  </a:cubicBezTo>
                  <a:cubicBezTo>
                    <a:pt x="4358" y="1306"/>
                    <a:pt x="5881" y="1243"/>
                    <a:pt x="5606" y="164"/>
                  </a:cubicBezTo>
                  <a:cubicBezTo>
                    <a:pt x="5575" y="156"/>
                    <a:pt x="5540" y="153"/>
                    <a:pt x="5503" y="153"/>
                  </a:cubicBezTo>
                  <a:cubicBezTo>
                    <a:pt x="4820" y="153"/>
                    <a:pt x="3102" y="1370"/>
                    <a:pt x="2581" y="1771"/>
                  </a:cubicBezTo>
                  <a:cubicBezTo>
                    <a:pt x="2877" y="1179"/>
                    <a:pt x="3533" y="756"/>
                    <a:pt x="3491" y="58"/>
                  </a:cubicBezTo>
                  <a:cubicBezTo>
                    <a:pt x="3441" y="18"/>
                    <a:pt x="3384" y="0"/>
                    <a:pt x="3321" y="0"/>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8"/>
            <p:cNvSpPr/>
            <p:nvPr/>
          </p:nvSpPr>
          <p:spPr>
            <a:xfrm>
              <a:off x="-2475025" y="3887900"/>
              <a:ext cx="118975" cy="96950"/>
            </a:xfrm>
            <a:custGeom>
              <a:rect b="b" l="l" r="r" t="t"/>
              <a:pathLst>
                <a:path extrusionOk="0" h="3878" w="4759">
                  <a:moveTo>
                    <a:pt x="2337" y="1"/>
                  </a:moveTo>
                  <a:cubicBezTo>
                    <a:pt x="1329" y="1"/>
                    <a:pt x="678" y="1172"/>
                    <a:pt x="550" y="1995"/>
                  </a:cubicBezTo>
                  <a:cubicBezTo>
                    <a:pt x="0" y="3010"/>
                    <a:pt x="867" y="3751"/>
                    <a:pt x="1883" y="3878"/>
                  </a:cubicBezTo>
                  <a:cubicBezTo>
                    <a:pt x="2665" y="3095"/>
                    <a:pt x="4759" y="1953"/>
                    <a:pt x="3215" y="832"/>
                  </a:cubicBezTo>
                  <a:cubicBezTo>
                    <a:pt x="2898" y="621"/>
                    <a:pt x="2961" y="346"/>
                    <a:pt x="2834" y="92"/>
                  </a:cubicBezTo>
                  <a:cubicBezTo>
                    <a:pt x="2660" y="29"/>
                    <a:pt x="2494" y="1"/>
                    <a:pt x="2337" y="1"/>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8"/>
            <p:cNvSpPr/>
            <p:nvPr/>
          </p:nvSpPr>
          <p:spPr>
            <a:xfrm>
              <a:off x="-1207650" y="3814575"/>
              <a:ext cx="107350" cy="83025"/>
            </a:xfrm>
            <a:custGeom>
              <a:rect b="b" l="l" r="r" t="t"/>
              <a:pathLst>
                <a:path extrusionOk="0" h="3321" w="4294">
                  <a:moveTo>
                    <a:pt x="2433" y="1"/>
                  </a:moveTo>
                  <a:lnTo>
                    <a:pt x="1883" y="275"/>
                  </a:lnTo>
                  <a:cubicBezTo>
                    <a:pt x="1967" y="1227"/>
                    <a:pt x="1037" y="1523"/>
                    <a:pt x="423" y="2031"/>
                  </a:cubicBezTo>
                  <a:cubicBezTo>
                    <a:pt x="0" y="2771"/>
                    <a:pt x="297" y="3194"/>
                    <a:pt x="1333" y="3321"/>
                  </a:cubicBezTo>
                  <a:cubicBezTo>
                    <a:pt x="3025" y="2665"/>
                    <a:pt x="2623" y="1227"/>
                    <a:pt x="4252" y="1121"/>
                  </a:cubicBezTo>
                  <a:lnTo>
                    <a:pt x="4294" y="783"/>
                  </a:lnTo>
                  <a:cubicBezTo>
                    <a:pt x="3955" y="22"/>
                    <a:pt x="3131" y="106"/>
                    <a:pt x="2433" y="1"/>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8"/>
            <p:cNvSpPr/>
            <p:nvPr/>
          </p:nvSpPr>
          <p:spPr>
            <a:xfrm>
              <a:off x="-1657600" y="3775075"/>
              <a:ext cx="115300" cy="89075"/>
            </a:xfrm>
            <a:custGeom>
              <a:rect b="b" l="l" r="r" t="t"/>
              <a:pathLst>
                <a:path extrusionOk="0" h="3563" w="4612">
                  <a:moveTo>
                    <a:pt x="3414" y="0"/>
                  </a:moveTo>
                  <a:cubicBezTo>
                    <a:pt x="2993" y="0"/>
                    <a:pt x="3192" y="1023"/>
                    <a:pt x="1840" y="1707"/>
                  </a:cubicBezTo>
                  <a:cubicBezTo>
                    <a:pt x="1883" y="2807"/>
                    <a:pt x="719" y="2575"/>
                    <a:pt x="0" y="2934"/>
                  </a:cubicBezTo>
                  <a:cubicBezTo>
                    <a:pt x="104" y="3374"/>
                    <a:pt x="451" y="3562"/>
                    <a:pt x="899" y="3562"/>
                  </a:cubicBezTo>
                  <a:cubicBezTo>
                    <a:pt x="2278" y="3562"/>
                    <a:pt x="4612" y="1777"/>
                    <a:pt x="3701" y="100"/>
                  </a:cubicBezTo>
                  <a:cubicBezTo>
                    <a:pt x="3579" y="31"/>
                    <a:pt x="3487" y="0"/>
                    <a:pt x="3414" y="0"/>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8"/>
            <p:cNvSpPr/>
            <p:nvPr/>
          </p:nvSpPr>
          <p:spPr>
            <a:xfrm>
              <a:off x="-2430100" y="3892350"/>
              <a:ext cx="79875" cy="94825"/>
            </a:xfrm>
            <a:custGeom>
              <a:rect b="b" l="l" r="r" t="t"/>
              <a:pathLst>
                <a:path extrusionOk="0" h="3793" w="3195">
                  <a:moveTo>
                    <a:pt x="1251" y="0"/>
                  </a:moveTo>
                  <a:cubicBezTo>
                    <a:pt x="1175" y="0"/>
                    <a:pt x="1096" y="7"/>
                    <a:pt x="1016" y="20"/>
                  </a:cubicBezTo>
                  <a:cubicBezTo>
                    <a:pt x="720" y="316"/>
                    <a:pt x="382" y="548"/>
                    <a:pt x="1185" y="760"/>
                  </a:cubicBezTo>
                  <a:cubicBezTo>
                    <a:pt x="2475" y="1162"/>
                    <a:pt x="1376" y="2684"/>
                    <a:pt x="530" y="3002"/>
                  </a:cubicBezTo>
                  <a:cubicBezTo>
                    <a:pt x="212" y="3065"/>
                    <a:pt x="1" y="3382"/>
                    <a:pt x="86" y="3700"/>
                  </a:cubicBezTo>
                  <a:cubicBezTo>
                    <a:pt x="287" y="3764"/>
                    <a:pt x="455" y="3793"/>
                    <a:pt x="600" y="3793"/>
                  </a:cubicBezTo>
                  <a:cubicBezTo>
                    <a:pt x="1354" y="3793"/>
                    <a:pt x="1459" y="3019"/>
                    <a:pt x="2116" y="2558"/>
                  </a:cubicBezTo>
                  <a:cubicBezTo>
                    <a:pt x="3194" y="1779"/>
                    <a:pt x="2538" y="0"/>
                    <a:pt x="1251" y="0"/>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8"/>
            <p:cNvSpPr/>
            <p:nvPr/>
          </p:nvSpPr>
          <p:spPr>
            <a:xfrm>
              <a:off x="-858675" y="3784450"/>
              <a:ext cx="124800" cy="72900"/>
            </a:xfrm>
            <a:custGeom>
              <a:rect b="b" l="l" r="r" t="t"/>
              <a:pathLst>
                <a:path extrusionOk="0" h="2916" w="4992">
                  <a:moveTo>
                    <a:pt x="4991" y="85"/>
                  </a:moveTo>
                  <a:lnTo>
                    <a:pt x="4991" y="85"/>
                  </a:lnTo>
                  <a:cubicBezTo>
                    <a:pt x="4590" y="233"/>
                    <a:pt x="3638" y="0"/>
                    <a:pt x="3553" y="529"/>
                  </a:cubicBezTo>
                  <a:cubicBezTo>
                    <a:pt x="3744" y="1523"/>
                    <a:pt x="2242" y="1142"/>
                    <a:pt x="1925" y="1840"/>
                  </a:cubicBezTo>
                  <a:cubicBezTo>
                    <a:pt x="1784" y="2210"/>
                    <a:pt x="1565" y="2322"/>
                    <a:pt x="1324" y="2322"/>
                  </a:cubicBezTo>
                  <a:cubicBezTo>
                    <a:pt x="952" y="2322"/>
                    <a:pt x="529" y="2056"/>
                    <a:pt x="260" y="2056"/>
                  </a:cubicBezTo>
                  <a:cubicBezTo>
                    <a:pt x="125" y="2056"/>
                    <a:pt x="30" y="2124"/>
                    <a:pt x="0" y="2326"/>
                  </a:cubicBezTo>
                  <a:cubicBezTo>
                    <a:pt x="340" y="2745"/>
                    <a:pt x="752" y="2916"/>
                    <a:pt x="1193" y="2916"/>
                  </a:cubicBezTo>
                  <a:cubicBezTo>
                    <a:pt x="2648" y="2916"/>
                    <a:pt x="4423" y="1058"/>
                    <a:pt x="4991" y="85"/>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8"/>
            <p:cNvSpPr/>
            <p:nvPr/>
          </p:nvSpPr>
          <p:spPr>
            <a:xfrm>
              <a:off x="-1715775" y="4022375"/>
              <a:ext cx="82525" cy="97300"/>
            </a:xfrm>
            <a:custGeom>
              <a:rect b="b" l="l" r="r" t="t"/>
              <a:pathLst>
                <a:path extrusionOk="0" h="3892" w="3301">
                  <a:moveTo>
                    <a:pt x="2164" y="1"/>
                  </a:moveTo>
                  <a:cubicBezTo>
                    <a:pt x="2076" y="1"/>
                    <a:pt x="2004" y="47"/>
                    <a:pt x="1968" y="191"/>
                  </a:cubicBezTo>
                  <a:cubicBezTo>
                    <a:pt x="1714" y="381"/>
                    <a:pt x="1545" y="677"/>
                    <a:pt x="1545" y="994"/>
                  </a:cubicBezTo>
                  <a:cubicBezTo>
                    <a:pt x="1376" y="1925"/>
                    <a:pt x="1" y="2411"/>
                    <a:pt x="530" y="3469"/>
                  </a:cubicBezTo>
                  <a:cubicBezTo>
                    <a:pt x="675" y="3736"/>
                    <a:pt x="995" y="3891"/>
                    <a:pt x="1306" y="3891"/>
                  </a:cubicBezTo>
                  <a:cubicBezTo>
                    <a:pt x="1536" y="3891"/>
                    <a:pt x="1760" y="3806"/>
                    <a:pt x="1904" y="3617"/>
                  </a:cubicBezTo>
                  <a:cubicBezTo>
                    <a:pt x="2179" y="2432"/>
                    <a:pt x="3300" y="1502"/>
                    <a:pt x="3258" y="233"/>
                  </a:cubicBezTo>
                  <a:lnTo>
                    <a:pt x="2708" y="148"/>
                  </a:lnTo>
                  <a:cubicBezTo>
                    <a:pt x="2698" y="150"/>
                    <a:pt x="2687" y="151"/>
                    <a:pt x="2676" y="151"/>
                  </a:cubicBezTo>
                  <a:cubicBezTo>
                    <a:pt x="2534" y="151"/>
                    <a:pt x="2323" y="1"/>
                    <a:pt x="2164" y="1"/>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8"/>
            <p:cNvSpPr/>
            <p:nvPr/>
          </p:nvSpPr>
          <p:spPr>
            <a:xfrm>
              <a:off x="-1209225" y="4031875"/>
              <a:ext cx="103650" cy="71425"/>
            </a:xfrm>
            <a:custGeom>
              <a:rect b="b" l="l" r="r" t="t"/>
              <a:pathLst>
                <a:path extrusionOk="0" h="2857" w="4146">
                  <a:moveTo>
                    <a:pt x="3786" y="1"/>
                  </a:moveTo>
                  <a:cubicBezTo>
                    <a:pt x="3046" y="85"/>
                    <a:pt x="2305" y="64"/>
                    <a:pt x="1586" y="128"/>
                  </a:cubicBezTo>
                  <a:lnTo>
                    <a:pt x="1015" y="593"/>
                  </a:lnTo>
                  <a:cubicBezTo>
                    <a:pt x="931" y="678"/>
                    <a:pt x="888" y="762"/>
                    <a:pt x="867" y="889"/>
                  </a:cubicBezTo>
                  <a:cubicBezTo>
                    <a:pt x="867" y="1460"/>
                    <a:pt x="0" y="1756"/>
                    <a:pt x="254" y="2412"/>
                  </a:cubicBezTo>
                  <a:cubicBezTo>
                    <a:pt x="536" y="2704"/>
                    <a:pt x="899" y="2857"/>
                    <a:pt x="1245" y="2857"/>
                  </a:cubicBezTo>
                  <a:cubicBezTo>
                    <a:pt x="1652" y="2857"/>
                    <a:pt x="2036" y="2646"/>
                    <a:pt x="2242" y="2200"/>
                  </a:cubicBezTo>
                  <a:cubicBezTo>
                    <a:pt x="2305" y="2031"/>
                    <a:pt x="2263" y="1862"/>
                    <a:pt x="2157" y="1756"/>
                  </a:cubicBezTo>
                  <a:cubicBezTo>
                    <a:pt x="2106" y="1735"/>
                    <a:pt x="2059" y="1725"/>
                    <a:pt x="2015" y="1725"/>
                  </a:cubicBezTo>
                  <a:cubicBezTo>
                    <a:pt x="1762" y="1725"/>
                    <a:pt x="1611" y="2027"/>
                    <a:pt x="1362" y="2027"/>
                  </a:cubicBezTo>
                  <a:cubicBezTo>
                    <a:pt x="1314" y="2027"/>
                    <a:pt x="1262" y="2016"/>
                    <a:pt x="1206" y="1989"/>
                  </a:cubicBezTo>
                  <a:cubicBezTo>
                    <a:pt x="1461" y="1559"/>
                    <a:pt x="1576" y="1366"/>
                    <a:pt x="1705" y="1366"/>
                  </a:cubicBezTo>
                  <a:cubicBezTo>
                    <a:pt x="1811" y="1366"/>
                    <a:pt x="1926" y="1497"/>
                    <a:pt x="2136" y="1735"/>
                  </a:cubicBezTo>
                  <a:cubicBezTo>
                    <a:pt x="2338" y="1823"/>
                    <a:pt x="2499" y="1859"/>
                    <a:pt x="2631" y="1859"/>
                  </a:cubicBezTo>
                  <a:cubicBezTo>
                    <a:pt x="3230" y="1859"/>
                    <a:pt x="3210" y="1093"/>
                    <a:pt x="3574" y="868"/>
                  </a:cubicBezTo>
                  <a:lnTo>
                    <a:pt x="3574" y="868"/>
                  </a:lnTo>
                  <a:cubicBezTo>
                    <a:pt x="3426" y="1079"/>
                    <a:pt x="3320" y="1291"/>
                    <a:pt x="3765" y="1418"/>
                  </a:cubicBezTo>
                  <a:cubicBezTo>
                    <a:pt x="3765" y="953"/>
                    <a:pt x="4145" y="487"/>
                    <a:pt x="3786" y="1"/>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8"/>
            <p:cNvSpPr/>
            <p:nvPr/>
          </p:nvSpPr>
          <p:spPr>
            <a:xfrm>
              <a:off x="-2402600" y="4013900"/>
              <a:ext cx="103125" cy="108950"/>
            </a:xfrm>
            <a:custGeom>
              <a:rect b="b" l="l" r="r" t="t"/>
              <a:pathLst>
                <a:path extrusionOk="0" h="4358" w="4125">
                  <a:moveTo>
                    <a:pt x="3258" y="1"/>
                  </a:moveTo>
                  <a:cubicBezTo>
                    <a:pt x="1883" y="720"/>
                    <a:pt x="826" y="1925"/>
                    <a:pt x="276" y="3385"/>
                  </a:cubicBezTo>
                  <a:cubicBezTo>
                    <a:pt x="635" y="3638"/>
                    <a:pt x="1" y="4188"/>
                    <a:pt x="656" y="4358"/>
                  </a:cubicBezTo>
                  <a:cubicBezTo>
                    <a:pt x="720" y="4315"/>
                    <a:pt x="741" y="4231"/>
                    <a:pt x="656" y="4188"/>
                  </a:cubicBezTo>
                  <a:cubicBezTo>
                    <a:pt x="635" y="2285"/>
                    <a:pt x="4125" y="1206"/>
                    <a:pt x="3258" y="1"/>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8"/>
            <p:cNvSpPr/>
            <p:nvPr/>
          </p:nvSpPr>
          <p:spPr>
            <a:xfrm>
              <a:off x="-2066325" y="3800825"/>
              <a:ext cx="83575" cy="106975"/>
            </a:xfrm>
            <a:custGeom>
              <a:rect b="b" l="l" r="r" t="t"/>
              <a:pathLst>
                <a:path extrusionOk="0" h="4279" w="3343">
                  <a:moveTo>
                    <a:pt x="1333" y="1"/>
                  </a:moveTo>
                  <a:lnTo>
                    <a:pt x="1333" y="22"/>
                  </a:lnTo>
                  <a:cubicBezTo>
                    <a:pt x="678" y="1333"/>
                    <a:pt x="1" y="2856"/>
                    <a:pt x="995" y="4188"/>
                  </a:cubicBezTo>
                  <a:cubicBezTo>
                    <a:pt x="1021" y="4179"/>
                    <a:pt x="1044" y="4174"/>
                    <a:pt x="1064" y="4174"/>
                  </a:cubicBezTo>
                  <a:cubicBezTo>
                    <a:pt x="1093" y="4174"/>
                    <a:pt x="1118" y="4185"/>
                    <a:pt x="1143" y="4209"/>
                  </a:cubicBezTo>
                  <a:cubicBezTo>
                    <a:pt x="1255" y="4257"/>
                    <a:pt x="1355" y="4278"/>
                    <a:pt x="1445" y="4278"/>
                  </a:cubicBezTo>
                  <a:cubicBezTo>
                    <a:pt x="2033" y="4278"/>
                    <a:pt x="2193" y="3371"/>
                    <a:pt x="2560" y="3004"/>
                  </a:cubicBezTo>
                  <a:cubicBezTo>
                    <a:pt x="2814" y="2581"/>
                    <a:pt x="3342" y="2200"/>
                    <a:pt x="3152" y="1650"/>
                  </a:cubicBezTo>
                  <a:cubicBezTo>
                    <a:pt x="2964" y="1253"/>
                    <a:pt x="3272" y="339"/>
                    <a:pt x="2645" y="339"/>
                  </a:cubicBezTo>
                  <a:cubicBezTo>
                    <a:pt x="2638" y="339"/>
                    <a:pt x="2631" y="339"/>
                    <a:pt x="2623" y="339"/>
                  </a:cubicBezTo>
                  <a:cubicBezTo>
                    <a:pt x="1777" y="1016"/>
                    <a:pt x="2285" y="2116"/>
                    <a:pt x="1629" y="2940"/>
                  </a:cubicBezTo>
                  <a:cubicBezTo>
                    <a:pt x="678" y="2010"/>
                    <a:pt x="3258" y="318"/>
                    <a:pt x="1333" y="1"/>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8"/>
            <p:cNvSpPr/>
            <p:nvPr/>
          </p:nvSpPr>
          <p:spPr>
            <a:xfrm>
              <a:off x="-2386200" y="4013900"/>
              <a:ext cx="131150" cy="123250"/>
            </a:xfrm>
            <a:custGeom>
              <a:rect b="b" l="l" r="r" t="t"/>
              <a:pathLst>
                <a:path extrusionOk="0" h="4930" w="5246">
                  <a:moveTo>
                    <a:pt x="4273" y="1"/>
                  </a:moveTo>
                  <a:cubicBezTo>
                    <a:pt x="4251" y="974"/>
                    <a:pt x="3702" y="1672"/>
                    <a:pt x="2708" y="2116"/>
                  </a:cubicBezTo>
                  <a:cubicBezTo>
                    <a:pt x="2517" y="2200"/>
                    <a:pt x="2390" y="2306"/>
                    <a:pt x="2433" y="2475"/>
                  </a:cubicBezTo>
                  <a:cubicBezTo>
                    <a:pt x="2644" y="3448"/>
                    <a:pt x="1142" y="3533"/>
                    <a:pt x="1079" y="4400"/>
                  </a:cubicBezTo>
                  <a:cubicBezTo>
                    <a:pt x="1079" y="4474"/>
                    <a:pt x="957" y="4521"/>
                    <a:pt x="809" y="4521"/>
                  </a:cubicBezTo>
                  <a:cubicBezTo>
                    <a:pt x="661" y="4521"/>
                    <a:pt x="487" y="4474"/>
                    <a:pt x="381" y="4358"/>
                  </a:cubicBezTo>
                  <a:cubicBezTo>
                    <a:pt x="430" y="4210"/>
                    <a:pt x="343" y="4184"/>
                    <a:pt x="233" y="4184"/>
                  </a:cubicBezTo>
                  <a:cubicBezTo>
                    <a:pt x="173" y="4184"/>
                    <a:pt x="107" y="4191"/>
                    <a:pt x="51" y="4191"/>
                  </a:cubicBezTo>
                  <a:cubicBezTo>
                    <a:pt x="33" y="4191"/>
                    <a:pt x="16" y="4191"/>
                    <a:pt x="0" y="4188"/>
                  </a:cubicBezTo>
                  <a:lnTo>
                    <a:pt x="0" y="4358"/>
                  </a:lnTo>
                  <a:cubicBezTo>
                    <a:pt x="211" y="4625"/>
                    <a:pt x="478" y="4929"/>
                    <a:pt x="770" y="4929"/>
                  </a:cubicBezTo>
                  <a:cubicBezTo>
                    <a:pt x="918" y="4929"/>
                    <a:pt x="1071" y="4852"/>
                    <a:pt x="1227" y="4654"/>
                  </a:cubicBezTo>
                  <a:cubicBezTo>
                    <a:pt x="1713" y="4061"/>
                    <a:pt x="2433" y="3638"/>
                    <a:pt x="2771" y="2983"/>
                  </a:cubicBezTo>
                  <a:cubicBezTo>
                    <a:pt x="3157" y="2175"/>
                    <a:pt x="3471" y="1892"/>
                    <a:pt x="4244" y="1892"/>
                  </a:cubicBezTo>
                  <a:cubicBezTo>
                    <a:pt x="4402" y="1892"/>
                    <a:pt x="4579" y="1904"/>
                    <a:pt x="4780" y="1925"/>
                  </a:cubicBezTo>
                  <a:cubicBezTo>
                    <a:pt x="5245" y="1164"/>
                    <a:pt x="4865" y="551"/>
                    <a:pt x="4273" y="1"/>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8"/>
            <p:cNvSpPr/>
            <p:nvPr/>
          </p:nvSpPr>
          <p:spPr>
            <a:xfrm>
              <a:off x="-1054850" y="3608375"/>
              <a:ext cx="98375" cy="83775"/>
            </a:xfrm>
            <a:custGeom>
              <a:rect b="b" l="l" r="r" t="t"/>
              <a:pathLst>
                <a:path extrusionOk="0" h="3351" w="3935">
                  <a:moveTo>
                    <a:pt x="3286" y="0"/>
                  </a:moveTo>
                  <a:cubicBezTo>
                    <a:pt x="3065" y="0"/>
                    <a:pt x="2878" y="122"/>
                    <a:pt x="2814" y="360"/>
                  </a:cubicBezTo>
                  <a:cubicBezTo>
                    <a:pt x="2602" y="1121"/>
                    <a:pt x="1820" y="1460"/>
                    <a:pt x="1545" y="2115"/>
                  </a:cubicBezTo>
                  <a:cubicBezTo>
                    <a:pt x="1312" y="2284"/>
                    <a:pt x="1058" y="2454"/>
                    <a:pt x="804" y="2581"/>
                  </a:cubicBezTo>
                  <a:cubicBezTo>
                    <a:pt x="402" y="2729"/>
                    <a:pt x="1" y="2855"/>
                    <a:pt x="64" y="3342"/>
                  </a:cubicBezTo>
                  <a:cubicBezTo>
                    <a:pt x="126" y="3347"/>
                    <a:pt x="187" y="3350"/>
                    <a:pt x="248" y="3350"/>
                  </a:cubicBezTo>
                  <a:cubicBezTo>
                    <a:pt x="1839" y="3350"/>
                    <a:pt x="3181" y="1540"/>
                    <a:pt x="3934" y="339"/>
                  </a:cubicBezTo>
                  <a:cubicBezTo>
                    <a:pt x="3738" y="111"/>
                    <a:pt x="3496" y="0"/>
                    <a:pt x="3286" y="0"/>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8"/>
            <p:cNvSpPr/>
            <p:nvPr/>
          </p:nvSpPr>
          <p:spPr>
            <a:xfrm>
              <a:off x="-2025025" y="3796425"/>
              <a:ext cx="88800" cy="110275"/>
            </a:xfrm>
            <a:custGeom>
              <a:rect b="b" l="l" r="r" t="t"/>
              <a:pathLst>
                <a:path extrusionOk="0" h="4411" w="3552">
                  <a:moveTo>
                    <a:pt x="889" y="1"/>
                  </a:moveTo>
                  <a:cubicBezTo>
                    <a:pt x="649" y="1"/>
                    <a:pt x="619" y="221"/>
                    <a:pt x="1162" y="663"/>
                  </a:cubicBezTo>
                  <a:cubicBezTo>
                    <a:pt x="1373" y="832"/>
                    <a:pt x="1310" y="1001"/>
                    <a:pt x="1141" y="1150"/>
                  </a:cubicBezTo>
                  <a:cubicBezTo>
                    <a:pt x="992" y="1678"/>
                    <a:pt x="1881" y="2186"/>
                    <a:pt x="1141" y="2588"/>
                  </a:cubicBezTo>
                  <a:cubicBezTo>
                    <a:pt x="770" y="2670"/>
                    <a:pt x="1" y="4411"/>
                    <a:pt x="696" y="4411"/>
                  </a:cubicBezTo>
                  <a:cubicBezTo>
                    <a:pt x="716" y="4411"/>
                    <a:pt x="737" y="4409"/>
                    <a:pt x="760" y="4406"/>
                  </a:cubicBezTo>
                  <a:cubicBezTo>
                    <a:pt x="3552" y="1477"/>
                    <a:pt x="1512" y="1"/>
                    <a:pt x="889" y="1"/>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8"/>
            <p:cNvSpPr/>
            <p:nvPr/>
          </p:nvSpPr>
          <p:spPr>
            <a:xfrm>
              <a:off x="-2743625" y="4091025"/>
              <a:ext cx="81975" cy="78875"/>
            </a:xfrm>
            <a:custGeom>
              <a:rect b="b" l="l" r="r" t="t"/>
              <a:pathLst>
                <a:path extrusionOk="0" h="3155" w="3279">
                  <a:moveTo>
                    <a:pt x="2655" y="0"/>
                  </a:moveTo>
                  <a:cubicBezTo>
                    <a:pt x="2457" y="0"/>
                    <a:pt x="2305" y="192"/>
                    <a:pt x="1967" y="638"/>
                  </a:cubicBezTo>
                  <a:cubicBezTo>
                    <a:pt x="1269" y="1463"/>
                    <a:pt x="127" y="2034"/>
                    <a:pt x="0" y="3155"/>
                  </a:cubicBezTo>
                  <a:cubicBezTo>
                    <a:pt x="1756" y="2943"/>
                    <a:pt x="2411" y="2119"/>
                    <a:pt x="3279" y="300"/>
                  </a:cubicBezTo>
                  <a:cubicBezTo>
                    <a:pt x="2979" y="109"/>
                    <a:pt x="2804" y="0"/>
                    <a:pt x="2655" y="0"/>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8"/>
            <p:cNvSpPr/>
            <p:nvPr/>
          </p:nvSpPr>
          <p:spPr>
            <a:xfrm>
              <a:off x="-1964275" y="3977375"/>
              <a:ext cx="102600" cy="85350"/>
            </a:xfrm>
            <a:custGeom>
              <a:rect b="b" l="l" r="r" t="t"/>
              <a:pathLst>
                <a:path extrusionOk="0" h="3414" w="4104">
                  <a:moveTo>
                    <a:pt x="3439" y="0"/>
                  </a:moveTo>
                  <a:cubicBezTo>
                    <a:pt x="3010" y="0"/>
                    <a:pt x="3012" y="466"/>
                    <a:pt x="2814" y="700"/>
                  </a:cubicBezTo>
                  <a:cubicBezTo>
                    <a:pt x="2665" y="1145"/>
                    <a:pt x="1946" y="1335"/>
                    <a:pt x="1925" y="1758"/>
                  </a:cubicBezTo>
                  <a:cubicBezTo>
                    <a:pt x="1862" y="2836"/>
                    <a:pt x="635" y="2562"/>
                    <a:pt x="1" y="3090"/>
                  </a:cubicBezTo>
                  <a:cubicBezTo>
                    <a:pt x="278" y="3316"/>
                    <a:pt x="585" y="3413"/>
                    <a:pt x="902" y="3413"/>
                  </a:cubicBezTo>
                  <a:cubicBezTo>
                    <a:pt x="2401" y="3413"/>
                    <a:pt x="4103" y="1232"/>
                    <a:pt x="3702" y="45"/>
                  </a:cubicBezTo>
                  <a:cubicBezTo>
                    <a:pt x="3599" y="14"/>
                    <a:pt x="3513" y="0"/>
                    <a:pt x="3439" y="0"/>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8"/>
            <p:cNvSpPr/>
            <p:nvPr/>
          </p:nvSpPr>
          <p:spPr>
            <a:xfrm>
              <a:off x="-2311650" y="3692450"/>
              <a:ext cx="94325" cy="88925"/>
            </a:xfrm>
            <a:custGeom>
              <a:rect b="b" l="l" r="r" t="t"/>
              <a:pathLst>
                <a:path extrusionOk="0" h="3557" w="3773">
                  <a:moveTo>
                    <a:pt x="3321" y="0"/>
                  </a:moveTo>
                  <a:lnTo>
                    <a:pt x="3321" y="0"/>
                  </a:lnTo>
                  <a:cubicBezTo>
                    <a:pt x="1354" y="550"/>
                    <a:pt x="3109" y="2411"/>
                    <a:pt x="910" y="2749"/>
                  </a:cubicBezTo>
                  <a:cubicBezTo>
                    <a:pt x="635" y="2961"/>
                    <a:pt x="43" y="2686"/>
                    <a:pt x="0" y="3215"/>
                  </a:cubicBezTo>
                  <a:cubicBezTo>
                    <a:pt x="318" y="3453"/>
                    <a:pt x="646" y="3557"/>
                    <a:pt x="967" y="3557"/>
                  </a:cubicBezTo>
                  <a:cubicBezTo>
                    <a:pt x="2441" y="3557"/>
                    <a:pt x="3772" y="1372"/>
                    <a:pt x="3321" y="0"/>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8"/>
            <p:cNvSpPr/>
            <p:nvPr/>
          </p:nvSpPr>
          <p:spPr>
            <a:xfrm>
              <a:off x="-1678225" y="3763825"/>
              <a:ext cx="87800" cy="86200"/>
            </a:xfrm>
            <a:custGeom>
              <a:rect b="b" l="l" r="r" t="t"/>
              <a:pathLst>
                <a:path extrusionOk="0" h="3448" w="3512">
                  <a:moveTo>
                    <a:pt x="2538" y="0"/>
                  </a:moveTo>
                  <a:lnTo>
                    <a:pt x="2538" y="0"/>
                  </a:lnTo>
                  <a:cubicBezTo>
                    <a:pt x="2010" y="360"/>
                    <a:pt x="1777" y="1037"/>
                    <a:pt x="1016" y="1163"/>
                  </a:cubicBezTo>
                  <a:cubicBezTo>
                    <a:pt x="614" y="1375"/>
                    <a:pt x="550" y="1819"/>
                    <a:pt x="275" y="2136"/>
                  </a:cubicBezTo>
                  <a:cubicBezTo>
                    <a:pt x="0" y="2454"/>
                    <a:pt x="297" y="3448"/>
                    <a:pt x="783" y="3448"/>
                  </a:cubicBezTo>
                  <a:cubicBezTo>
                    <a:pt x="1756" y="3384"/>
                    <a:pt x="3088" y="3363"/>
                    <a:pt x="2708" y="2157"/>
                  </a:cubicBezTo>
                  <a:lnTo>
                    <a:pt x="2581" y="2115"/>
                  </a:lnTo>
                  <a:cubicBezTo>
                    <a:pt x="2242" y="2263"/>
                    <a:pt x="2306" y="2644"/>
                    <a:pt x="2010" y="2792"/>
                  </a:cubicBezTo>
                  <a:cubicBezTo>
                    <a:pt x="1919" y="2832"/>
                    <a:pt x="1780" y="2858"/>
                    <a:pt x="1669" y="2858"/>
                  </a:cubicBezTo>
                  <a:cubicBezTo>
                    <a:pt x="1547" y="2858"/>
                    <a:pt x="1458" y="2827"/>
                    <a:pt x="1502" y="2750"/>
                  </a:cubicBezTo>
                  <a:cubicBezTo>
                    <a:pt x="1735" y="2390"/>
                    <a:pt x="1291" y="1798"/>
                    <a:pt x="2010" y="1629"/>
                  </a:cubicBezTo>
                  <a:cubicBezTo>
                    <a:pt x="2581" y="1396"/>
                    <a:pt x="3511" y="296"/>
                    <a:pt x="2538" y="0"/>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8"/>
            <p:cNvSpPr/>
            <p:nvPr/>
          </p:nvSpPr>
          <p:spPr>
            <a:xfrm>
              <a:off x="-2786250" y="4057250"/>
              <a:ext cx="89275" cy="103275"/>
            </a:xfrm>
            <a:custGeom>
              <a:rect b="b" l="l" r="r" t="t"/>
              <a:pathLst>
                <a:path extrusionOk="0" h="4131" w="3571">
                  <a:moveTo>
                    <a:pt x="3320" y="1"/>
                  </a:moveTo>
                  <a:cubicBezTo>
                    <a:pt x="3281" y="1"/>
                    <a:pt x="3236" y="14"/>
                    <a:pt x="3186" y="43"/>
                  </a:cubicBezTo>
                  <a:cubicBezTo>
                    <a:pt x="1875" y="297"/>
                    <a:pt x="902" y="1799"/>
                    <a:pt x="500" y="2941"/>
                  </a:cubicBezTo>
                  <a:cubicBezTo>
                    <a:pt x="0" y="3367"/>
                    <a:pt x="808" y="4130"/>
                    <a:pt x="1326" y="4130"/>
                  </a:cubicBezTo>
                  <a:cubicBezTo>
                    <a:pt x="1553" y="4130"/>
                    <a:pt x="1725" y="3983"/>
                    <a:pt x="1705" y="3596"/>
                  </a:cubicBezTo>
                  <a:cubicBezTo>
                    <a:pt x="1748" y="3195"/>
                    <a:pt x="1134" y="2793"/>
                    <a:pt x="1473" y="2454"/>
                  </a:cubicBezTo>
                  <a:cubicBezTo>
                    <a:pt x="2107" y="1862"/>
                    <a:pt x="2424" y="1016"/>
                    <a:pt x="3334" y="614"/>
                  </a:cubicBezTo>
                  <a:cubicBezTo>
                    <a:pt x="3570" y="487"/>
                    <a:pt x="3557" y="1"/>
                    <a:pt x="3320" y="1"/>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8"/>
            <p:cNvSpPr/>
            <p:nvPr/>
          </p:nvSpPr>
          <p:spPr>
            <a:xfrm>
              <a:off x="-1699900" y="4050150"/>
              <a:ext cx="94675" cy="82875"/>
            </a:xfrm>
            <a:custGeom>
              <a:rect b="b" l="l" r="r" t="t"/>
              <a:pathLst>
                <a:path extrusionOk="0" h="3315" w="3787">
                  <a:moveTo>
                    <a:pt x="2841" y="0"/>
                  </a:moveTo>
                  <a:cubicBezTo>
                    <a:pt x="2127" y="0"/>
                    <a:pt x="1428" y="2279"/>
                    <a:pt x="952" y="2590"/>
                  </a:cubicBezTo>
                  <a:cubicBezTo>
                    <a:pt x="719" y="2759"/>
                    <a:pt x="0" y="2611"/>
                    <a:pt x="402" y="3225"/>
                  </a:cubicBezTo>
                  <a:cubicBezTo>
                    <a:pt x="528" y="3288"/>
                    <a:pt x="645" y="3315"/>
                    <a:pt x="756" y="3315"/>
                  </a:cubicBezTo>
                  <a:cubicBezTo>
                    <a:pt x="1391" y="3315"/>
                    <a:pt x="1814" y="2413"/>
                    <a:pt x="2390" y="2125"/>
                  </a:cubicBezTo>
                  <a:cubicBezTo>
                    <a:pt x="2919" y="1596"/>
                    <a:pt x="3786" y="1089"/>
                    <a:pt x="3173" y="179"/>
                  </a:cubicBezTo>
                  <a:cubicBezTo>
                    <a:pt x="3062" y="55"/>
                    <a:pt x="2952" y="0"/>
                    <a:pt x="2841" y="0"/>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8"/>
            <p:cNvSpPr/>
            <p:nvPr/>
          </p:nvSpPr>
          <p:spPr>
            <a:xfrm>
              <a:off x="-2789625" y="3788150"/>
              <a:ext cx="65050" cy="96625"/>
            </a:xfrm>
            <a:custGeom>
              <a:rect b="b" l="l" r="r" t="t"/>
              <a:pathLst>
                <a:path extrusionOk="0" h="3865" w="2602">
                  <a:moveTo>
                    <a:pt x="1840" y="0"/>
                  </a:moveTo>
                  <a:lnTo>
                    <a:pt x="1840" y="0"/>
                  </a:lnTo>
                  <a:cubicBezTo>
                    <a:pt x="1312" y="1481"/>
                    <a:pt x="1502" y="2813"/>
                    <a:pt x="0" y="3849"/>
                  </a:cubicBezTo>
                  <a:cubicBezTo>
                    <a:pt x="99" y="3859"/>
                    <a:pt x="189" y="3864"/>
                    <a:pt x="273" y="3864"/>
                  </a:cubicBezTo>
                  <a:cubicBezTo>
                    <a:pt x="1228" y="3864"/>
                    <a:pt x="1253" y="3226"/>
                    <a:pt x="1798" y="2623"/>
                  </a:cubicBezTo>
                  <a:cubicBezTo>
                    <a:pt x="2602" y="2073"/>
                    <a:pt x="2559" y="719"/>
                    <a:pt x="1840" y="0"/>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8"/>
            <p:cNvSpPr/>
            <p:nvPr/>
          </p:nvSpPr>
          <p:spPr>
            <a:xfrm>
              <a:off x="-1955800" y="3959800"/>
              <a:ext cx="84075" cy="62725"/>
            </a:xfrm>
            <a:custGeom>
              <a:rect b="b" l="l" r="r" t="t"/>
              <a:pathLst>
                <a:path extrusionOk="0" h="2509" w="3363">
                  <a:moveTo>
                    <a:pt x="2039" y="1"/>
                  </a:moveTo>
                  <a:cubicBezTo>
                    <a:pt x="1810" y="1"/>
                    <a:pt x="1590" y="17"/>
                    <a:pt x="1417" y="29"/>
                  </a:cubicBezTo>
                  <a:cubicBezTo>
                    <a:pt x="1840" y="1361"/>
                    <a:pt x="0" y="1425"/>
                    <a:pt x="402" y="2228"/>
                  </a:cubicBezTo>
                  <a:cubicBezTo>
                    <a:pt x="582" y="2430"/>
                    <a:pt x="773" y="2509"/>
                    <a:pt x="968" y="2509"/>
                  </a:cubicBezTo>
                  <a:cubicBezTo>
                    <a:pt x="1551" y="2509"/>
                    <a:pt x="2173" y="1800"/>
                    <a:pt x="2665" y="1530"/>
                  </a:cubicBezTo>
                  <a:cubicBezTo>
                    <a:pt x="2897" y="1277"/>
                    <a:pt x="2771" y="748"/>
                    <a:pt x="3363" y="748"/>
                  </a:cubicBezTo>
                  <a:cubicBezTo>
                    <a:pt x="3332" y="117"/>
                    <a:pt x="2652" y="1"/>
                    <a:pt x="2039" y="1"/>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8"/>
            <p:cNvSpPr/>
            <p:nvPr/>
          </p:nvSpPr>
          <p:spPr>
            <a:xfrm>
              <a:off x="-2043050" y="3795025"/>
              <a:ext cx="43900" cy="86200"/>
            </a:xfrm>
            <a:custGeom>
              <a:rect b="b" l="l" r="r" t="t"/>
              <a:pathLst>
                <a:path extrusionOk="0" h="3448" w="1756">
                  <a:moveTo>
                    <a:pt x="741" y="0"/>
                  </a:moveTo>
                  <a:cubicBezTo>
                    <a:pt x="587" y="0"/>
                    <a:pt x="455" y="42"/>
                    <a:pt x="402" y="233"/>
                  </a:cubicBezTo>
                  <a:cubicBezTo>
                    <a:pt x="1756" y="867"/>
                    <a:pt x="0" y="1840"/>
                    <a:pt x="212" y="2771"/>
                  </a:cubicBezTo>
                  <a:cubicBezTo>
                    <a:pt x="233" y="3045"/>
                    <a:pt x="64" y="3426"/>
                    <a:pt x="593" y="3447"/>
                  </a:cubicBezTo>
                  <a:cubicBezTo>
                    <a:pt x="1692" y="3405"/>
                    <a:pt x="1142" y="1375"/>
                    <a:pt x="1692" y="571"/>
                  </a:cubicBezTo>
                  <a:cubicBezTo>
                    <a:pt x="1354" y="486"/>
                    <a:pt x="1523" y="106"/>
                    <a:pt x="1206" y="21"/>
                  </a:cubicBezTo>
                  <a:cubicBezTo>
                    <a:pt x="1178" y="25"/>
                    <a:pt x="1149" y="27"/>
                    <a:pt x="1119" y="27"/>
                  </a:cubicBezTo>
                  <a:cubicBezTo>
                    <a:pt x="999" y="27"/>
                    <a:pt x="863" y="0"/>
                    <a:pt x="741" y="0"/>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8"/>
            <p:cNvSpPr/>
            <p:nvPr/>
          </p:nvSpPr>
          <p:spPr>
            <a:xfrm>
              <a:off x="-1207125" y="3842325"/>
              <a:ext cx="99900" cy="81125"/>
            </a:xfrm>
            <a:custGeom>
              <a:rect b="b" l="l" r="r" t="t"/>
              <a:pathLst>
                <a:path extrusionOk="0" h="3245" w="3996">
                  <a:moveTo>
                    <a:pt x="3626" y="1"/>
                  </a:moveTo>
                  <a:cubicBezTo>
                    <a:pt x="3227" y="1"/>
                    <a:pt x="2608" y="447"/>
                    <a:pt x="2813" y="857"/>
                  </a:cubicBezTo>
                  <a:cubicBezTo>
                    <a:pt x="2708" y="1788"/>
                    <a:pt x="614" y="2253"/>
                    <a:pt x="1" y="3057"/>
                  </a:cubicBezTo>
                  <a:cubicBezTo>
                    <a:pt x="184" y="3187"/>
                    <a:pt x="386" y="3245"/>
                    <a:pt x="600" y="3245"/>
                  </a:cubicBezTo>
                  <a:cubicBezTo>
                    <a:pt x="1841" y="3245"/>
                    <a:pt x="3462" y="1307"/>
                    <a:pt x="3913" y="477"/>
                  </a:cubicBezTo>
                  <a:cubicBezTo>
                    <a:pt x="3995" y="133"/>
                    <a:pt x="3843" y="1"/>
                    <a:pt x="3626" y="1"/>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8"/>
            <p:cNvSpPr/>
            <p:nvPr/>
          </p:nvSpPr>
          <p:spPr>
            <a:xfrm>
              <a:off x="-1440825" y="3903950"/>
              <a:ext cx="90450" cy="87775"/>
            </a:xfrm>
            <a:custGeom>
              <a:rect b="b" l="l" r="r" t="t"/>
              <a:pathLst>
                <a:path extrusionOk="0" h="3511" w="3618">
                  <a:moveTo>
                    <a:pt x="3045" y="1"/>
                  </a:moveTo>
                  <a:cubicBezTo>
                    <a:pt x="2929" y="1"/>
                    <a:pt x="2820" y="50"/>
                    <a:pt x="2750" y="169"/>
                  </a:cubicBezTo>
                  <a:cubicBezTo>
                    <a:pt x="2390" y="740"/>
                    <a:pt x="3152" y="1607"/>
                    <a:pt x="2221" y="1755"/>
                  </a:cubicBezTo>
                  <a:cubicBezTo>
                    <a:pt x="1735" y="2178"/>
                    <a:pt x="1" y="2728"/>
                    <a:pt x="1016" y="3511"/>
                  </a:cubicBezTo>
                  <a:cubicBezTo>
                    <a:pt x="1798" y="2876"/>
                    <a:pt x="3575" y="2601"/>
                    <a:pt x="3427" y="1396"/>
                  </a:cubicBezTo>
                  <a:cubicBezTo>
                    <a:pt x="3617" y="1078"/>
                    <a:pt x="3427" y="740"/>
                    <a:pt x="3554" y="444"/>
                  </a:cubicBezTo>
                  <a:cubicBezTo>
                    <a:pt x="3540" y="203"/>
                    <a:pt x="3279" y="1"/>
                    <a:pt x="3045" y="1"/>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8"/>
            <p:cNvSpPr/>
            <p:nvPr/>
          </p:nvSpPr>
          <p:spPr>
            <a:xfrm>
              <a:off x="-2317450" y="3668875"/>
              <a:ext cx="96225" cy="98400"/>
            </a:xfrm>
            <a:custGeom>
              <a:rect b="b" l="l" r="r" t="t"/>
              <a:pathLst>
                <a:path extrusionOk="0" h="3936" w="3849">
                  <a:moveTo>
                    <a:pt x="1791" y="0"/>
                  </a:moveTo>
                  <a:cubicBezTo>
                    <a:pt x="1353" y="0"/>
                    <a:pt x="906" y="63"/>
                    <a:pt x="825" y="457"/>
                  </a:cubicBezTo>
                  <a:cubicBezTo>
                    <a:pt x="1163" y="1091"/>
                    <a:pt x="359" y="1683"/>
                    <a:pt x="867" y="2275"/>
                  </a:cubicBezTo>
                  <a:cubicBezTo>
                    <a:pt x="874" y="2276"/>
                    <a:pt x="881" y="2276"/>
                    <a:pt x="888" y="2276"/>
                  </a:cubicBezTo>
                  <a:cubicBezTo>
                    <a:pt x="1665" y="2276"/>
                    <a:pt x="1339" y="1130"/>
                    <a:pt x="2051" y="795"/>
                  </a:cubicBezTo>
                  <a:lnTo>
                    <a:pt x="2051" y="795"/>
                  </a:lnTo>
                  <a:cubicBezTo>
                    <a:pt x="2013" y="1637"/>
                    <a:pt x="1854" y="3241"/>
                    <a:pt x="805" y="3241"/>
                  </a:cubicBezTo>
                  <a:cubicBezTo>
                    <a:pt x="695" y="3241"/>
                    <a:pt x="575" y="3223"/>
                    <a:pt x="444" y="3185"/>
                  </a:cubicBezTo>
                  <a:lnTo>
                    <a:pt x="444" y="3185"/>
                  </a:lnTo>
                  <a:cubicBezTo>
                    <a:pt x="1" y="3642"/>
                    <a:pt x="446" y="3936"/>
                    <a:pt x="907" y="3936"/>
                  </a:cubicBezTo>
                  <a:cubicBezTo>
                    <a:pt x="1151" y="3936"/>
                    <a:pt x="1398" y="3854"/>
                    <a:pt x="1523" y="3671"/>
                  </a:cubicBezTo>
                  <a:cubicBezTo>
                    <a:pt x="2009" y="3523"/>
                    <a:pt x="2284" y="3121"/>
                    <a:pt x="2643" y="2868"/>
                  </a:cubicBezTo>
                  <a:lnTo>
                    <a:pt x="2643" y="2550"/>
                  </a:lnTo>
                  <a:cubicBezTo>
                    <a:pt x="1671" y="1958"/>
                    <a:pt x="3849" y="1556"/>
                    <a:pt x="2453" y="12"/>
                  </a:cubicBezTo>
                  <a:lnTo>
                    <a:pt x="2453" y="12"/>
                  </a:lnTo>
                  <a:cubicBezTo>
                    <a:pt x="2425" y="14"/>
                    <a:pt x="2395" y="14"/>
                    <a:pt x="2363" y="14"/>
                  </a:cubicBezTo>
                  <a:cubicBezTo>
                    <a:pt x="2200" y="14"/>
                    <a:pt x="1997" y="0"/>
                    <a:pt x="1791" y="0"/>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8"/>
            <p:cNvSpPr/>
            <p:nvPr/>
          </p:nvSpPr>
          <p:spPr>
            <a:xfrm>
              <a:off x="-2754200" y="4058850"/>
              <a:ext cx="89900" cy="74375"/>
            </a:xfrm>
            <a:custGeom>
              <a:rect b="b" l="l" r="r" t="t"/>
              <a:pathLst>
                <a:path extrusionOk="0" h="2975" w="3596">
                  <a:moveTo>
                    <a:pt x="2052" y="0"/>
                  </a:moveTo>
                  <a:lnTo>
                    <a:pt x="2052" y="0"/>
                  </a:lnTo>
                  <a:cubicBezTo>
                    <a:pt x="2094" y="170"/>
                    <a:pt x="2115" y="339"/>
                    <a:pt x="1904" y="445"/>
                  </a:cubicBezTo>
                  <a:cubicBezTo>
                    <a:pt x="1333" y="762"/>
                    <a:pt x="0" y="2496"/>
                    <a:pt x="698" y="2919"/>
                  </a:cubicBezTo>
                  <a:cubicBezTo>
                    <a:pt x="785" y="2957"/>
                    <a:pt x="864" y="2974"/>
                    <a:pt x="936" y="2974"/>
                  </a:cubicBezTo>
                  <a:cubicBezTo>
                    <a:pt x="1184" y="2974"/>
                    <a:pt x="1360" y="2782"/>
                    <a:pt x="1523" y="2602"/>
                  </a:cubicBezTo>
                  <a:cubicBezTo>
                    <a:pt x="1988" y="1671"/>
                    <a:pt x="2919" y="1164"/>
                    <a:pt x="3596" y="445"/>
                  </a:cubicBezTo>
                  <a:cubicBezTo>
                    <a:pt x="3543" y="127"/>
                    <a:pt x="3268" y="80"/>
                    <a:pt x="2951" y="80"/>
                  </a:cubicBezTo>
                  <a:cubicBezTo>
                    <a:pt x="2815" y="80"/>
                    <a:pt x="2671" y="89"/>
                    <a:pt x="2534" y="89"/>
                  </a:cubicBezTo>
                  <a:cubicBezTo>
                    <a:pt x="2351" y="89"/>
                    <a:pt x="2179" y="73"/>
                    <a:pt x="2052" y="0"/>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8"/>
            <p:cNvSpPr/>
            <p:nvPr/>
          </p:nvSpPr>
          <p:spPr>
            <a:xfrm>
              <a:off x="-1445700" y="3896300"/>
              <a:ext cx="88975" cy="104875"/>
            </a:xfrm>
            <a:custGeom>
              <a:rect b="b" l="l" r="r" t="t"/>
              <a:pathLst>
                <a:path extrusionOk="0" h="4195" w="3559">
                  <a:moveTo>
                    <a:pt x="2453" y="1"/>
                  </a:moveTo>
                  <a:cubicBezTo>
                    <a:pt x="2421" y="1"/>
                    <a:pt x="2387" y="4"/>
                    <a:pt x="2353" y="10"/>
                  </a:cubicBezTo>
                  <a:cubicBezTo>
                    <a:pt x="2036" y="263"/>
                    <a:pt x="1697" y="454"/>
                    <a:pt x="1316" y="581"/>
                  </a:cubicBezTo>
                  <a:cubicBezTo>
                    <a:pt x="1278" y="1166"/>
                    <a:pt x="1545" y="1268"/>
                    <a:pt x="1822" y="1268"/>
                  </a:cubicBezTo>
                  <a:cubicBezTo>
                    <a:pt x="1970" y="1268"/>
                    <a:pt x="2120" y="1239"/>
                    <a:pt x="2229" y="1239"/>
                  </a:cubicBezTo>
                  <a:cubicBezTo>
                    <a:pt x="2366" y="1239"/>
                    <a:pt x="2436" y="1285"/>
                    <a:pt x="2353" y="1490"/>
                  </a:cubicBezTo>
                  <a:cubicBezTo>
                    <a:pt x="1972" y="2273"/>
                    <a:pt x="724" y="2357"/>
                    <a:pt x="534" y="3288"/>
                  </a:cubicBezTo>
                  <a:cubicBezTo>
                    <a:pt x="1" y="3751"/>
                    <a:pt x="212" y="4195"/>
                    <a:pt x="588" y="4195"/>
                  </a:cubicBezTo>
                  <a:cubicBezTo>
                    <a:pt x="778" y="4195"/>
                    <a:pt x="1011" y="4080"/>
                    <a:pt x="1211" y="3795"/>
                  </a:cubicBezTo>
                  <a:cubicBezTo>
                    <a:pt x="640" y="2865"/>
                    <a:pt x="2120" y="2759"/>
                    <a:pt x="2501" y="2167"/>
                  </a:cubicBezTo>
                  <a:cubicBezTo>
                    <a:pt x="3558" y="1977"/>
                    <a:pt x="2459" y="771"/>
                    <a:pt x="3241" y="285"/>
                  </a:cubicBezTo>
                  <a:cubicBezTo>
                    <a:pt x="2954" y="246"/>
                    <a:pt x="2754" y="1"/>
                    <a:pt x="2453" y="1"/>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8"/>
            <p:cNvSpPr/>
            <p:nvPr/>
          </p:nvSpPr>
          <p:spPr>
            <a:xfrm>
              <a:off x="-2068950" y="3801350"/>
              <a:ext cx="38075" cy="101025"/>
            </a:xfrm>
            <a:custGeom>
              <a:rect b="b" l="l" r="r" t="t"/>
              <a:pathLst>
                <a:path extrusionOk="0" h="4041" w="1523">
                  <a:moveTo>
                    <a:pt x="1438" y="1"/>
                  </a:moveTo>
                  <a:cubicBezTo>
                    <a:pt x="317" y="466"/>
                    <a:pt x="571" y="1629"/>
                    <a:pt x="148" y="2496"/>
                  </a:cubicBezTo>
                  <a:cubicBezTo>
                    <a:pt x="381" y="3025"/>
                    <a:pt x="0" y="3829"/>
                    <a:pt x="1015" y="4040"/>
                  </a:cubicBezTo>
                  <a:cubicBezTo>
                    <a:pt x="1332" y="3998"/>
                    <a:pt x="1311" y="3892"/>
                    <a:pt x="1184" y="3660"/>
                  </a:cubicBezTo>
                  <a:cubicBezTo>
                    <a:pt x="190" y="2412"/>
                    <a:pt x="1523" y="1270"/>
                    <a:pt x="1438" y="1"/>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8"/>
            <p:cNvSpPr/>
            <p:nvPr/>
          </p:nvSpPr>
          <p:spPr>
            <a:xfrm>
              <a:off x="-1966375" y="3961950"/>
              <a:ext cx="61350" cy="83775"/>
            </a:xfrm>
            <a:custGeom>
              <a:rect b="b" l="l" r="r" t="t"/>
              <a:pathLst>
                <a:path extrusionOk="0" h="3351" w="2454">
                  <a:moveTo>
                    <a:pt x="1687" y="0"/>
                  </a:moveTo>
                  <a:cubicBezTo>
                    <a:pt x="1476" y="0"/>
                    <a:pt x="1240" y="400"/>
                    <a:pt x="1036" y="493"/>
                  </a:cubicBezTo>
                  <a:cubicBezTo>
                    <a:pt x="1142" y="1064"/>
                    <a:pt x="656" y="1381"/>
                    <a:pt x="317" y="1762"/>
                  </a:cubicBezTo>
                  <a:cubicBezTo>
                    <a:pt x="0" y="2290"/>
                    <a:pt x="402" y="2734"/>
                    <a:pt x="571" y="3179"/>
                  </a:cubicBezTo>
                  <a:cubicBezTo>
                    <a:pt x="615" y="3310"/>
                    <a:pt x="743" y="3351"/>
                    <a:pt x="892" y="3351"/>
                  </a:cubicBezTo>
                  <a:cubicBezTo>
                    <a:pt x="1032" y="3351"/>
                    <a:pt x="1189" y="3315"/>
                    <a:pt x="1311" y="3284"/>
                  </a:cubicBezTo>
                  <a:cubicBezTo>
                    <a:pt x="1967" y="3136"/>
                    <a:pt x="1565" y="2586"/>
                    <a:pt x="1777" y="2269"/>
                  </a:cubicBezTo>
                  <a:lnTo>
                    <a:pt x="1777" y="2269"/>
                  </a:lnTo>
                  <a:cubicBezTo>
                    <a:pt x="1701" y="2283"/>
                    <a:pt x="1629" y="2289"/>
                    <a:pt x="1560" y="2289"/>
                  </a:cubicBezTo>
                  <a:cubicBezTo>
                    <a:pt x="901" y="2289"/>
                    <a:pt x="610" y="1691"/>
                    <a:pt x="1396" y="1423"/>
                  </a:cubicBezTo>
                  <a:cubicBezTo>
                    <a:pt x="2453" y="1127"/>
                    <a:pt x="2136" y="598"/>
                    <a:pt x="1777" y="27"/>
                  </a:cubicBezTo>
                  <a:cubicBezTo>
                    <a:pt x="1747" y="9"/>
                    <a:pt x="1717" y="0"/>
                    <a:pt x="1687" y="0"/>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8"/>
            <p:cNvSpPr/>
            <p:nvPr/>
          </p:nvSpPr>
          <p:spPr>
            <a:xfrm>
              <a:off x="-2808675" y="3778450"/>
              <a:ext cx="49750" cy="85475"/>
            </a:xfrm>
            <a:custGeom>
              <a:rect b="b" l="l" r="r" t="t"/>
              <a:pathLst>
                <a:path extrusionOk="0" h="3419" w="1990">
                  <a:moveTo>
                    <a:pt x="1208" y="0"/>
                  </a:moveTo>
                  <a:cubicBezTo>
                    <a:pt x="771" y="0"/>
                    <a:pt x="203" y="848"/>
                    <a:pt x="170" y="1213"/>
                  </a:cubicBezTo>
                  <a:cubicBezTo>
                    <a:pt x="149" y="1572"/>
                    <a:pt x="86" y="1932"/>
                    <a:pt x="276" y="2270"/>
                  </a:cubicBezTo>
                  <a:cubicBezTo>
                    <a:pt x="377" y="2317"/>
                    <a:pt x="456" y="2337"/>
                    <a:pt x="519" y="2337"/>
                  </a:cubicBezTo>
                  <a:cubicBezTo>
                    <a:pt x="852" y="2337"/>
                    <a:pt x="738" y="1784"/>
                    <a:pt x="1058" y="1784"/>
                  </a:cubicBezTo>
                  <a:cubicBezTo>
                    <a:pt x="1376" y="3412"/>
                    <a:pt x="191" y="2440"/>
                    <a:pt x="1" y="3137"/>
                  </a:cubicBezTo>
                  <a:cubicBezTo>
                    <a:pt x="170" y="3351"/>
                    <a:pt x="359" y="3419"/>
                    <a:pt x="551" y="3419"/>
                  </a:cubicBezTo>
                  <a:cubicBezTo>
                    <a:pt x="816" y="3419"/>
                    <a:pt x="1089" y="3292"/>
                    <a:pt x="1333" y="3243"/>
                  </a:cubicBezTo>
                  <a:cubicBezTo>
                    <a:pt x="1989" y="3095"/>
                    <a:pt x="1672" y="1551"/>
                    <a:pt x="1460" y="1086"/>
                  </a:cubicBezTo>
                  <a:cubicBezTo>
                    <a:pt x="1249" y="832"/>
                    <a:pt x="1270" y="452"/>
                    <a:pt x="1524" y="219"/>
                  </a:cubicBezTo>
                  <a:cubicBezTo>
                    <a:pt x="1437" y="64"/>
                    <a:pt x="1327" y="0"/>
                    <a:pt x="1208" y="0"/>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8"/>
            <p:cNvSpPr/>
            <p:nvPr/>
          </p:nvSpPr>
          <p:spPr>
            <a:xfrm>
              <a:off x="-1088675" y="3593575"/>
              <a:ext cx="68750" cy="87825"/>
            </a:xfrm>
            <a:custGeom>
              <a:rect b="b" l="l" r="r" t="t"/>
              <a:pathLst>
                <a:path extrusionOk="0" h="3513" w="2750">
                  <a:moveTo>
                    <a:pt x="2580" y="0"/>
                  </a:moveTo>
                  <a:lnTo>
                    <a:pt x="2580" y="0"/>
                  </a:lnTo>
                  <a:cubicBezTo>
                    <a:pt x="1544" y="64"/>
                    <a:pt x="635" y="1481"/>
                    <a:pt x="317" y="2369"/>
                  </a:cubicBezTo>
                  <a:cubicBezTo>
                    <a:pt x="0" y="2813"/>
                    <a:pt x="317" y="3194"/>
                    <a:pt x="677" y="3490"/>
                  </a:cubicBezTo>
                  <a:cubicBezTo>
                    <a:pt x="793" y="3505"/>
                    <a:pt x="890" y="3512"/>
                    <a:pt x="969" y="3512"/>
                  </a:cubicBezTo>
                  <a:cubicBezTo>
                    <a:pt x="1875" y="3512"/>
                    <a:pt x="589" y="2577"/>
                    <a:pt x="1036" y="2052"/>
                  </a:cubicBezTo>
                  <a:cubicBezTo>
                    <a:pt x="1269" y="1819"/>
                    <a:pt x="1354" y="1502"/>
                    <a:pt x="1607" y="1248"/>
                  </a:cubicBezTo>
                  <a:cubicBezTo>
                    <a:pt x="2750" y="1100"/>
                    <a:pt x="2305" y="825"/>
                    <a:pt x="2580" y="0"/>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8"/>
            <p:cNvSpPr/>
            <p:nvPr/>
          </p:nvSpPr>
          <p:spPr>
            <a:xfrm>
              <a:off x="-1974075" y="3998050"/>
              <a:ext cx="84900" cy="53525"/>
            </a:xfrm>
            <a:custGeom>
              <a:rect b="b" l="l" r="r" t="t"/>
              <a:pathLst>
                <a:path extrusionOk="0" h="2141" w="3396">
                  <a:moveTo>
                    <a:pt x="3396" y="0"/>
                  </a:moveTo>
                  <a:cubicBezTo>
                    <a:pt x="2846" y="64"/>
                    <a:pt x="2381" y="360"/>
                    <a:pt x="2085" y="804"/>
                  </a:cubicBezTo>
                  <a:cubicBezTo>
                    <a:pt x="2063" y="1058"/>
                    <a:pt x="1408" y="1100"/>
                    <a:pt x="1810" y="1502"/>
                  </a:cubicBezTo>
                  <a:cubicBezTo>
                    <a:pt x="1915" y="1629"/>
                    <a:pt x="1810" y="1756"/>
                    <a:pt x="1598" y="1777"/>
                  </a:cubicBezTo>
                  <a:cubicBezTo>
                    <a:pt x="1545" y="1777"/>
                    <a:pt x="1481" y="1778"/>
                    <a:pt x="1413" y="1778"/>
                  </a:cubicBezTo>
                  <a:cubicBezTo>
                    <a:pt x="1212" y="1778"/>
                    <a:pt x="990" y="1766"/>
                    <a:pt x="1006" y="1671"/>
                  </a:cubicBezTo>
                  <a:cubicBezTo>
                    <a:pt x="1091" y="1164"/>
                    <a:pt x="308" y="677"/>
                    <a:pt x="985" y="170"/>
                  </a:cubicBezTo>
                  <a:cubicBezTo>
                    <a:pt x="874" y="59"/>
                    <a:pt x="742" y="11"/>
                    <a:pt x="612" y="11"/>
                  </a:cubicBezTo>
                  <a:cubicBezTo>
                    <a:pt x="298" y="11"/>
                    <a:pt x="0" y="296"/>
                    <a:pt x="75" y="656"/>
                  </a:cubicBezTo>
                  <a:cubicBezTo>
                    <a:pt x="33" y="1015"/>
                    <a:pt x="329" y="1290"/>
                    <a:pt x="350" y="1650"/>
                  </a:cubicBezTo>
                  <a:cubicBezTo>
                    <a:pt x="366" y="1986"/>
                    <a:pt x="552" y="2141"/>
                    <a:pt x="844" y="2141"/>
                  </a:cubicBezTo>
                  <a:cubicBezTo>
                    <a:pt x="937" y="2141"/>
                    <a:pt x="1041" y="2125"/>
                    <a:pt x="1154" y="2094"/>
                  </a:cubicBezTo>
                  <a:cubicBezTo>
                    <a:pt x="1767" y="1904"/>
                    <a:pt x="2677" y="1967"/>
                    <a:pt x="2465" y="1015"/>
                  </a:cubicBezTo>
                  <a:cubicBezTo>
                    <a:pt x="2634" y="656"/>
                    <a:pt x="3311" y="444"/>
                    <a:pt x="3396" y="0"/>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8"/>
            <p:cNvSpPr/>
            <p:nvPr/>
          </p:nvSpPr>
          <p:spPr>
            <a:xfrm>
              <a:off x="-1722100" y="4027125"/>
              <a:ext cx="55525" cy="61375"/>
            </a:xfrm>
            <a:custGeom>
              <a:rect b="b" l="l" r="r" t="t"/>
              <a:pathLst>
                <a:path extrusionOk="0" h="2455" w="2221">
                  <a:moveTo>
                    <a:pt x="2221" y="1"/>
                  </a:moveTo>
                  <a:lnTo>
                    <a:pt x="2221" y="1"/>
                  </a:lnTo>
                  <a:cubicBezTo>
                    <a:pt x="804" y="318"/>
                    <a:pt x="360" y="1333"/>
                    <a:pt x="0" y="2390"/>
                  </a:cubicBezTo>
                  <a:cubicBezTo>
                    <a:pt x="108" y="2433"/>
                    <a:pt x="218" y="2455"/>
                    <a:pt x="327" y="2455"/>
                  </a:cubicBezTo>
                  <a:cubicBezTo>
                    <a:pt x="537" y="2455"/>
                    <a:pt x="742" y="2375"/>
                    <a:pt x="909" y="2221"/>
                  </a:cubicBezTo>
                  <a:cubicBezTo>
                    <a:pt x="1375" y="1862"/>
                    <a:pt x="1417" y="1227"/>
                    <a:pt x="2030" y="931"/>
                  </a:cubicBezTo>
                  <a:lnTo>
                    <a:pt x="2221" y="1"/>
                  </a:ln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8"/>
            <p:cNvSpPr/>
            <p:nvPr/>
          </p:nvSpPr>
          <p:spPr>
            <a:xfrm>
              <a:off x="-1677700" y="4028175"/>
              <a:ext cx="57125" cy="83050"/>
            </a:xfrm>
            <a:custGeom>
              <a:rect b="b" l="l" r="r" t="t"/>
              <a:pathLst>
                <a:path extrusionOk="0" h="3322" w="2285">
                  <a:moveTo>
                    <a:pt x="1735" y="1"/>
                  </a:moveTo>
                  <a:cubicBezTo>
                    <a:pt x="1396" y="149"/>
                    <a:pt x="677" y="128"/>
                    <a:pt x="1375" y="699"/>
                  </a:cubicBezTo>
                  <a:cubicBezTo>
                    <a:pt x="1841" y="1079"/>
                    <a:pt x="1" y="2327"/>
                    <a:pt x="254" y="3321"/>
                  </a:cubicBezTo>
                  <a:cubicBezTo>
                    <a:pt x="424" y="3300"/>
                    <a:pt x="614" y="3258"/>
                    <a:pt x="614" y="3131"/>
                  </a:cubicBezTo>
                  <a:cubicBezTo>
                    <a:pt x="572" y="2306"/>
                    <a:pt x="1545" y="1904"/>
                    <a:pt x="1714" y="1185"/>
                  </a:cubicBezTo>
                  <a:cubicBezTo>
                    <a:pt x="1746" y="1012"/>
                    <a:pt x="1834" y="955"/>
                    <a:pt x="1943" y="955"/>
                  </a:cubicBezTo>
                  <a:cubicBezTo>
                    <a:pt x="2048" y="955"/>
                    <a:pt x="2171" y="1007"/>
                    <a:pt x="2285" y="1058"/>
                  </a:cubicBezTo>
                  <a:cubicBezTo>
                    <a:pt x="2285" y="656"/>
                    <a:pt x="2242" y="233"/>
                    <a:pt x="1735" y="1"/>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8"/>
            <p:cNvSpPr/>
            <p:nvPr/>
          </p:nvSpPr>
          <p:spPr>
            <a:xfrm>
              <a:off x="-853400" y="3754725"/>
              <a:ext cx="70850" cy="55975"/>
            </a:xfrm>
            <a:custGeom>
              <a:rect b="b" l="l" r="r" t="t"/>
              <a:pathLst>
                <a:path extrusionOk="0" h="2239" w="2834">
                  <a:moveTo>
                    <a:pt x="2658" y="0"/>
                  </a:moveTo>
                  <a:cubicBezTo>
                    <a:pt x="2102" y="0"/>
                    <a:pt x="70" y="1639"/>
                    <a:pt x="1" y="1950"/>
                  </a:cubicBezTo>
                  <a:cubicBezTo>
                    <a:pt x="37" y="2133"/>
                    <a:pt x="200" y="2239"/>
                    <a:pt x="364" y="2239"/>
                  </a:cubicBezTo>
                  <a:cubicBezTo>
                    <a:pt x="485" y="2239"/>
                    <a:pt x="606" y="2182"/>
                    <a:pt x="677" y="2056"/>
                  </a:cubicBezTo>
                  <a:cubicBezTo>
                    <a:pt x="1248" y="1337"/>
                    <a:pt x="2285" y="1062"/>
                    <a:pt x="2771" y="280"/>
                  </a:cubicBezTo>
                  <a:cubicBezTo>
                    <a:pt x="2833" y="82"/>
                    <a:pt x="2783" y="0"/>
                    <a:pt x="2658" y="0"/>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8"/>
            <p:cNvSpPr/>
            <p:nvPr/>
          </p:nvSpPr>
          <p:spPr>
            <a:xfrm>
              <a:off x="-2343900" y="3700375"/>
              <a:ext cx="64525" cy="72450"/>
            </a:xfrm>
            <a:custGeom>
              <a:rect b="b" l="l" r="r" t="t"/>
              <a:pathLst>
                <a:path extrusionOk="0" h="2898" w="2581">
                  <a:moveTo>
                    <a:pt x="1333" y="0"/>
                  </a:moveTo>
                  <a:cubicBezTo>
                    <a:pt x="889" y="825"/>
                    <a:pt x="0" y="2454"/>
                    <a:pt x="1290" y="2898"/>
                  </a:cubicBezTo>
                  <a:cubicBezTo>
                    <a:pt x="1409" y="2752"/>
                    <a:pt x="1582" y="2736"/>
                    <a:pt x="1764" y="2736"/>
                  </a:cubicBezTo>
                  <a:cubicBezTo>
                    <a:pt x="1815" y="2736"/>
                    <a:pt x="1868" y="2737"/>
                    <a:pt x="1919" y="2737"/>
                  </a:cubicBezTo>
                  <a:cubicBezTo>
                    <a:pt x="2107" y="2737"/>
                    <a:pt x="2289" y="2720"/>
                    <a:pt x="2411" y="2559"/>
                  </a:cubicBezTo>
                  <a:cubicBezTo>
                    <a:pt x="2389" y="2558"/>
                    <a:pt x="2366" y="2557"/>
                    <a:pt x="2343" y="2557"/>
                  </a:cubicBezTo>
                  <a:cubicBezTo>
                    <a:pt x="2206" y="2557"/>
                    <a:pt x="2066" y="2580"/>
                    <a:pt x="1930" y="2580"/>
                  </a:cubicBezTo>
                  <a:cubicBezTo>
                    <a:pt x="1772" y="2580"/>
                    <a:pt x="1618" y="2549"/>
                    <a:pt x="1481" y="2411"/>
                  </a:cubicBezTo>
                  <a:cubicBezTo>
                    <a:pt x="1100" y="1629"/>
                    <a:pt x="2581" y="318"/>
                    <a:pt x="1333" y="0"/>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8"/>
            <p:cNvSpPr/>
            <p:nvPr/>
          </p:nvSpPr>
          <p:spPr>
            <a:xfrm>
              <a:off x="-1185450" y="4084450"/>
              <a:ext cx="52900" cy="46850"/>
            </a:xfrm>
            <a:custGeom>
              <a:rect b="b" l="l" r="r" t="t"/>
              <a:pathLst>
                <a:path extrusionOk="0" h="1874" w="2116">
                  <a:moveTo>
                    <a:pt x="1619" y="1"/>
                  </a:moveTo>
                  <a:cubicBezTo>
                    <a:pt x="1160" y="1"/>
                    <a:pt x="641" y="525"/>
                    <a:pt x="276" y="753"/>
                  </a:cubicBezTo>
                  <a:cubicBezTo>
                    <a:pt x="1" y="1049"/>
                    <a:pt x="170" y="1578"/>
                    <a:pt x="445" y="1874"/>
                  </a:cubicBezTo>
                  <a:cubicBezTo>
                    <a:pt x="1291" y="1578"/>
                    <a:pt x="1650" y="880"/>
                    <a:pt x="2116" y="288"/>
                  </a:cubicBezTo>
                  <a:cubicBezTo>
                    <a:pt x="1967" y="80"/>
                    <a:pt x="1798" y="1"/>
                    <a:pt x="1619" y="1"/>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8"/>
            <p:cNvSpPr/>
            <p:nvPr/>
          </p:nvSpPr>
          <p:spPr>
            <a:xfrm>
              <a:off x="-1229250" y="4107250"/>
              <a:ext cx="54925" cy="33150"/>
            </a:xfrm>
            <a:custGeom>
              <a:rect b="b" l="l" r="r" t="t"/>
              <a:pathLst>
                <a:path extrusionOk="0" h="1326" w="2197">
                  <a:moveTo>
                    <a:pt x="256" y="1"/>
                  </a:moveTo>
                  <a:cubicBezTo>
                    <a:pt x="0" y="1"/>
                    <a:pt x="44" y="176"/>
                    <a:pt x="167" y="666"/>
                  </a:cubicBezTo>
                  <a:cubicBezTo>
                    <a:pt x="615" y="1114"/>
                    <a:pt x="919" y="1326"/>
                    <a:pt x="1254" y="1326"/>
                  </a:cubicBezTo>
                  <a:cubicBezTo>
                    <a:pt x="1519" y="1326"/>
                    <a:pt x="1804" y="1193"/>
                    <a:pt x="2197" y="941"/>
                  </a:cubicBezTo>
                  <a:lnTo>
                    <a:pt x="2197" y="327"/>
                  </a:lnTo>
                  <a:cubicBezTo>
                    <a:pt x="1816" y="95"/>
                    <a:pt x="1372" y="264"/>
                    <a:pt x="991" y="137"/>
                  </a:cubicBezTo>
                  <a:cubicBezTo>
                    <a:pt x="630" y="54"/>
                    <a:pt x="397" y="1"/>
                    <a:pt x="256" y="1"/>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8"/>
            <p:cNvSpPr/>
            <p:nvPr/>
          </p:nvSpPr>
          <p:spPr>
            <a:xfrm>
              <a:off x="-1212950" y="3839725"/>
              <a:ext cx="111600" cy="76650"/>
            </a:xfrm>
            <a:custGeom>
              <a:rect b="b" l="l" r="r" t="t"/>
              <a:pathLst>
                <a:path extrusionOk="0" h="3066" w="4464">
                  <a:moveTo>
                    <a:pt x="3772" y="1"/>
                  </a:moveTo>
                  <a:cubicBezTo>
                    <a:pt x="2618" y="1"/>
                    <a:pt x="3318" y="1426"/>
                    <a:pt x="1947" y="1554"/>
                  </a:cubicBezTo>
                  <a:cubicBezTo>
                    <a:pt x="1926" y="2463"/>
                    <a:pt x="487" y="2146"/>
                    <a:pt x="1" y="2696"/>
                  </a:cubicBezTo>
                  <a:cubicBezTo>
                    <a:pt x="87" y="2953"/>
                    <a:pt x="240" y="3065"/>
                    <a:pt x="448" y="3065"/>
                  </a:cubicBezTo>
                  <a:cubicBezTo>
                    <a:pt x="548" y="3065"/>
                    <a:pt x="660" y="3040"/>
                    <a:pt x="784" y="2992"/>
                  </a:cubicBezTo>
                  <a:cubicBezTo>
                    <a:pt x="1439" y="2082"/>
                    <a:pt x="3279" y="2082"/>
                    <a:pt x="3173" y="729"/>
                  </a:cubicBezTo>
                  <a:cubicBezTo>
                    <a:pt x="3122" y="484"/>
                    <a:pt x="3487" y="270"/>
                    <a:pt x="3784" y="270"/>
                  </a:cubicBezTo>
                  <a:cubicBezTo>
                    <a:pt x="3975" y="270"/>
                    <a:pt x="4138" y="358"/>
                    <a:pt x="4146" y="581"/>
                  </a:cubicBezTo>
                  <a:cubicBezTo>
                    <a:pt x="4358" y="475"/>
                    <a:pt x="4379" y="263"/>
                    <a:pt x="4464" y="115"/>
                  </a:cubicBezTo>
                  <a:cubicBezTo>
                    <a:pt x="4178" y="35"/>
                    <a:pt x="3952" y="1"/>
                    <a:pt x="3772" y="1"/>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8"/>
            <p:cNvSpPr/>
            <p:nvPr/>
          </p:nvSpPr>
          <p:spPr>
            <a:xfrm>
              <a:off x="-1453300" y="3905525"/>
              <a:ext cx="62725" cy="53325"/>
            </a:xfrm>
            <a:custGeom>
              <a:rect b="b" l="l" r="r" t="t"/>
              <a:pathLst>
                <a:path extrusionOk="0" h="2133" w="2509">
                  <a:moveTo>
                    <a:pt x="1684" y="0"/>
                  </a:moveTo>
                  <a:cubicBezTo>
                    <a:pt x="1113" y="275"/>
                    <a:pt x="605" y="656"/>
                    <a:pt x="182" y="1142"/>
                  </a:cubicBezTo>
                  <a:cubicBezTo>
                    <a:pt x="0" y="1753"/>
                    <a:pt x="42" y="2133"/>
                    <a:pt x="273" y="2133"/>
                  </a:cubicBezTo>
                  <a:cubicBezTo>
                    <a:pt x="418" y="2133"/>
                    <a:pt x="637" y="1984"/>
                    <a:pt x="923" y="1650"/>
                  </a:cubicBezTo>
                  <a:cubicBezTo>
                    <a:pt x="1853" y="1290"/>
                    <a:pt x="2509" y="1311"/>
                    <a:pt x="1684" y="191"/>
                  </a:cubicBezTo>
                  <a:cubicBezTo>
                    <a:pt x="1747" y="169"/>
                    <a:pt x="1769" y="42"/>
                    <a:pt x="1684" y="0"/>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8"/>
            <p:cNvSpPr/>
            <p:nvPr/>
          </p:nvSpPr>
          <p:spPr>
            <a:xfrm>
              <a:off x="-1616375" y="3758075"/>
              <a:ext cx="48150" cy="53125"/>
            </a:xfrm>
            <a:custGeom>
              <a:rect b="b" l="l" r="r" t="t"/>
              <a:pathLst>
                <a:path extrusionOk="0" h="2125" w="1926">
                  <a:moveTo>
                    <a:pt x="769" y="0"/>
                  </a:moveTo>
                  <a:cubicBezTo>
                    <a:pt x="512" y="0"/>
                    <a:pt x="248" y="64"/>
                    <a:pt x="1" y="188"/>
                  </a:cubicBezTo>
                  <a:cubicBezTo>
                    <a:pt x="149" y="442"/>
                    <a:pt x="487" y="590"/>
                    <a:pt x="234" y="928"/>
                  </a:cubicBezTo>
                  <a:cubicBezTo>
                    <a:pt x="593" y="1288"/>
                    <a:pt x="276" y="1732"/>
                    <a:pt x="466" y="2112"/>
                  </a:cubicBezTo>
                  <a:cubicBezTo>
                    <a:pt x="516" y="2121"/>
                    <a:pt x="562" y="2125"/>
                    <a:pt x="605" y="2125"/>
                  </a:cubicBezTo>
                  <a:cubicBezTo>
                    <a:pt x="1453" y="2125"/>
                    <a:pt x="1000" y="611"/>
                    <a:pt x="1926" y="611"/>
                  </a:cubicBezTo>
                  <a:cubicBezTo>
                    <a:pt x="1644" y="195"/>
                    <a:pt x="1217" y="0"/>
                    <a:pt x="769" y="0"/>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8"/>
            <p:cNvSpPr/>
            <p:nvPr/>
          </p:nvSpPr>
          <p:spPr>
            <a:xfrm>
              <a:off x="-1733750" y="4083050"/>
              <a:ext cx="57675" cy="47200"/>
            </a:xfrm>
            <a:custGeom>
              <a:rect b="b" l="l" r="r" t="t"/>
              <a:pathLst>
                <a:path extrusionOk="0" h="1888" w="2307">
                  <a:moveTo>
                    <a:pt x="1083" y="0"/>
                  </a:moveTo>
                  <a:cubicBezTo>
                    <a:pt x="871" y="0"/>
                    <a:pt x="661" y="47"/>
                    <a:pt x="466" y="153"/>
                  </a:cubicBezTo>
                  <a:lnTo>
                    <a:pt x="445" y="153"/>
                  </a:lnTo>
                  <a:cubicBezTo>
                    <a:pt x="1" y="1549"/>
                    <a:pt x="530" y="1613"/>
                    <a:pt x="1756" y="1888"/>
                  </a:cubicBezTo>
                  <a:cubicBezTo>
                    <a:pt x="1650" y="1486"/>
                    <a:pt x="2116" y="1486"/>
                    <a:pt x="2306" y="1274"/>
                  </a:cubicBezTo>
                  <a:lnTo>
                    <a:pt x="2306" y="1274"/>
                  </a:lnTo>
                  <a:cubicBezTo>
                    <a:pt x="2229" y="1288"/>
                    <a:pt x="2154" y="1295"/>
                    <a:pt x="2084" y="1295"/>
                  </a:cubicBezTo>
                  <a:cubicBezTo>
                    <a:pt x="1400" y="1295"/>
                    <a:pt x="1034" y="676"/>
                    <a:pt x="1206" y="5"/>
                  </a:cubicBezTo>
                  <a:cubicBezTo>
                    <a:pt x="1165" y="2"/>
                    <a:pt x="1124" y="0"/>
                    <a:pt x="1083" y="0"/>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8"/>
            <p:cNvSpPr/>
            <p:nvPr/>
          </p:nvSpPr>
          <p:spPr>
            <a:xfrm>
              <a:off x="-1208000" y="3821450"/>
              <a:ext cx="62225" cy="45350"/>
            </a:xfrm>
            <a:custGeom>
              <a:rect b="b" l="l" r="r" t="t"/>
              <a:pathLst>
                <a:path extrusionOk="0" h="1814" w="2489">
                  <a:moveTo>
                    <a:pt x="1897" y="0"/>
                  </a:moveTo>
                  <a:lnTo>
                    <a:pt x="839" y="677"/>
                  </a:lnTo>
                  <a:cubicBezTo>
                    <a:pt x="879" y="933"/>
                    <a:pt x="1" y="1813"/>
                    <a:pt x="478" y="1813"/>
                  </a:cubicBezTo>
                  <a:cubicBezTo>
                    <a:pt x="513" y="1813"/>
                    <a:pt x="556" y="1808"/>
                    <a:pt x="607" y="1798"/>
                  </a:cubicBezTo>
                  <a:cubicBezTo>
                    <a:pt x="1262" y="1312"/>
                    <a:pt x="2489" y="1164"/>
                    <a:pt x="1897" y="0"/>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8"/>
            <p:cNvSpPr/>
            <p:nvPr/>
          </p:nvSpPr>
          <p:spPr>
            <a:xfrm>
              <a:off x="-2325400" y="3681825"/>
              <a:ext cx="40100" cy="78850"/>
            </a:xfrm>
            <a:custGeom>
              <a:rect b="b" l="l" r="r" t="t"/>
              <a:pathLst>
                <a:path extrusionOk="0" h="3154" w="1604">
                  <a:moveTo>
                    <a:pt x="1244" y="1"/>
                  </a:moveTo>
                  <a:cubicBezTo>
                    <a:pt x="939" y="1"/>
                    <a:pt x="529" y="310"/>
                    <a:pt x="593" y="742"/>
                  </a:cubicBezTo>
                  <a:cubicBezTo>
                    <a:pt x="1587" y="1313"/>
                    <a:pt x="1" y="2307"/>
                    <a:pt x="741" y="3153"/>
                  </a:cubicBezTo>
                  <a:cubicBezTo>
                    <a:pt x="698" y="2942"/>
                    <a:pt x="804" y="2709"/>
                    <a:pt x="1016" y="2603"/>
                  </a:cubicBezTo>
                  <a:cubicBezTo>
                    <a:pt x="1143" y="2328"/>
                    <a:pt x="1164" y="2011"/>
                    <a:pt x="1121" y="1715"/>
                  </a:cubicBezTo>
                  <a:cubicBezTo>
                    <a:pt x="1396" y="1334"/>
                    <a:pt x="1143" y="827"/>
                    <a:pt x="1544" y="467"/>
                  </a:cubicBezTo>
                  <a:cubicBezTo>
                    <a:pt x="1604" y="138"/>
                    <a:pt x="1447" y="1"/>
                    <a:pt x="1244" y="1"/>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8"/>
            <p:cNvSpPr/>
            <p:nvPr/>
          </p:nvSpPr>
          <p:spPr>
            <a:xfrm>
              <a:off x="-1236725" y="4088800"/>
              <a:ext cx="61875" cy="35100"/>
            </a:xfrm>
            <a:custGeom>
              <a:rect b="b" l="l" r="r" t="t"/>
              <a:pathLst>
                <a:path extrusionOk="0" h="1404" w="2475">
                  <a:moveTo>
                    <a:pt x="1116" y="0"/>
                  </a:moveTo>
                  <a:cubicBezTo>
                    <a:pt x="773" y="0"/>
                    <a:pt x="529" y="325"/>
                    <a:pt x="191" y="325"/>
                  </a:cubicBezTo>
                  <a:cubicBezTo>
                    <a:pt x="106" y="706"/>
                    <a:pt x="0" y="1171"/>
                    <a:pt x="444" y="1404"/>
                  </a:cubicBezTo>
                  <a:cubicBezTo>
                    <a:pt x="396" y="1017"/>
                    <a:pt x="483" y="906"/>
                    <a:pt x="623" y="906"/>
                  </a:cubicBezTo>
                  <a:cubicBezTo>
                    <a:pt x="809" y="906"/>
                    <a:pt x="1087" y="1099"/>
                    <a:pt x="1269" y="1099"/>
                  </a:cubicBezTo>
                  <a:cubicBezTo>
                    <a:pt x="1310" y="1099"/>
                    <a:pt x="1346" y="1090"/>
                    <a:pt x="1375" y="1065"/>
                  </a:cubicBezTo>
                  <a:cubicBezTo>
                    <a:pt x="1476" y="964"/>
                    <a:pt x="1364" y="747"/>
                    <a:pt x="1503" y="747"/>
                  </a:cubicBezTo>
                  <a:cubicBezTo>
                    <a:pt x="1509" y="747"/>
                    <a:pt x="1516" y="747"/>
                    <a:pt x="1523" y="748"/>
                  </a:cubicBezTo>
                  <a:cubicBezTo>
                    <a:pt x="1692" y="769"/>
                    <a:pt x="1523" y="960"/>
                    <a:pt x="1565" y="1065"/>
                  </a:cubicBezTo>
                  <a:cubicBezTo>
                    <a:pt x="1648" y="1148"/>
                    <a:pt x="1733" y="1176"/>
                    <a:pt x="1818" y="1176"/>
                  </a:cubicBezTo>
                  <a:cubicBezTo>
                    <a:pt x="2000" y="1176"/>
                    <a:pt x="2186" y="1047"/>
                    <a:pt x="2366" y="1047"/>
                  </a:cubicBezTo>
                  <a:cubicBezTo>
                    <a:pt x="2402" y="1047"/>
                    <a:pt x="2439" y="1053"/>
                    <a:pt x="2475" y="1065"/>
                  </a:cubicBezTo>
                  <a:cubicBezTo>
                    <a:pt x="2390" y="473"/>
                    <a:pt x="1967" y="177"/>
                    <a:pt x="1396" y="71"/>
                  </a:cubicBezTo>
                  <a:cubicBezTo>
                    <a:pt x="1295" y="21"/>
                    <a:pt x="1202" y="0"/>
                    <a:pt x="1116" y="0"/>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8"/>
            <p:cNvSpPr/>
            <p:nvPr/>
          </p:nvSpPr>
          <p:spPr>
            <a:xfrm>
              <a:off x="-1155825" y="4050400"/>
              <a:ext cx="40725" cy="41250"/>
            </a:xfrm>
            <a:custGeom>
              <a:rect b="b" l="l" r="r" t="t"/>
              <a:pathLst>
                <a:path extrusionOk="0" h="1650" w="1629">
                  <a:moveTo>
                    <a:pt x="1354" y="0"/>
                  </a:moveTo>
                  <a:lnTo>
                    <a:pt x="1354" y="0"/>
                  </a:lnTo>
                  <a:cubicBezTo>
                    <a:pt x="635" y="973"/>
                    <a:pt x="635" y="973"/>
                    <a:pt x="0" y="994"/>
                  </a:cubicBezTo>
                  <a:lnTo>
                    <a:pt x="0" y="1481"/>
                  </a:lnTo>
                  <a:cubicBezTo>
                    <a:pt x="88" y="1528"/>
                    <a:pt x="188" y="1539"/>
                    <a:pt x="291" y="1539"/>
                  </a:cubicBezTo>
                  <a:cubicBezTo>
                    <a:pt x="372" y="1539"/>
                    <a:pt x="455" y="1532"/>
                    <a:pt x="538" y="1532"/>
                  </a:cubicBezTo>
                  <a:cubicBezTo>
                    <a:pt x="677" y="1532"/>
                    <a:pt x="813" y="1551"/>
                    <a:pt x="931" y="1650"/>
                  </a:cubicBezTo>
                  <a:cubicBezTo>
                    <a:pt x="1375" y="1438"/>
                    <a:pt x="1438" y="1036"/>
                    <a:pt x="1607" y="677"/>
                  </a:cubicBezTo>
                  <a:cubicBezTo>
                    <a:pt x="1311" y="529"/>
                    <a:pt x="1629" y="169"/>
                    <a:pt x="1354" y="0"/>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8"/>
            <p:cNvSpPr/>
            <p:nvPr/>
          </p:nvSpPr>
          <p:spPr>
            <a:xfrm>
              <a:off x="-2706625" y="4069925"/>
              <a:ext cx="49725" cy="45725"/>
            </a:xfrm>
            <a:custGeom>
              <a:rect b="b" l="l" r="r" t="t"/>
              <a:pathLst>
                <a:path extrusionOk="0" h="1829" w="1989">
                  <a:moveTo>
                    <a:pt x="1658" y="1"/>
                  </a:moveTo>
                  <a:cubicBezTo>
                    <a:pt x="1179" y="1"/>
                    <a:pt x="1051" y="430"/>
                    <a:pt x="741" y="657"/>
                  </a:cubicBezTo>
                  <a:cubicBezTo>
                    <a:pt x="403" y="996"/>
                    <a:pt x="85" y="1355"/>
                    <a:pt x="1" y="1799"/>
                  </a:cubicBezTo>
                  <a:cubicBezTo>
                    <a:pt x="67" y="1819"/>
                    <a:pt x="128" y="1828"/>
                    <a:pt x="184" y="1828"/>
                  </a:cubicBezTo>
                  <a:cubicBezTo>
                    <a:pt x="724" y="1828"/>
                    <a:pt x="848" y="997"/>
                    <a:pt x="1372" y="997"/>
                  </a:cubicBezTo>
                  <a:cubicBezTo>
                    <a:pt x="1490" y="997"/>
                    <a:pt x="1629" y="1039"/>
                    <a:pt x="1799" y="1144"/>
                  </a:cubicBezTo>
                  <a:cubicBezTo>
                    <a:pt x="1735" y="763"/>
                    <a:pt x="1989" y="361"/>
                    <a:pt x="1693" y="2"/>
                  </a:cubicBezTo>
                  <a:cubicBezTo>
                    <a:pt x="1681" y="1"/>
                    <a:pt x="1670" y="1"/>
                    <a:pt x="1658" y="1"/>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8"/>
            <p:cNvSpPr/>
            <p:nvPr/>
          </p:nvSpPr>
          <p:spPr>
            <a:xfrm>
              <a:off x="-2283100" y="3669175"/>
              <a:ext cx="56600" cy="63475"/>
            </a:xfrm>
            <a:custGeom>
              <a:rect b="b" l="l" r="r" t="t"/>
              <a:pathLst>
                <a:path extrusionOk="0" h="2539" w="2264">
                  <a:moveTo>
                    <a:pt x="1079" y="0"/>
                  </a:moveTo>
                  <a:cubicBezTo>
                    <a:pt x="1037" y="127"/>
                    <a:pt x="931" y="318"/>
                    <a:pt x="973" y="360"/>
                  </a:cubicBezTo>
                  <a:cubicBezTo>
                    <a:pt x="2264" y="1185"/>
                    <a:pt x="1" y="2094"/>
                    <a:pt x="1269" y="2538"/>
                  </a:cubicBezTo>
                  <a:cubicBezTo>
                    <a:pt x="1058" y="1798"/>
                    <a:pt x="1735" y="1417"/>
                    <a:pt x="2179" y="931"/>
                  </a:cubicBezTo>
                  <a:cubicBezTo>
                    <a:pt x="1883" y="529"/>
                    <a:pt x="1523" y="212"/>
                    <a:pt x="1079" y="0"/>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8"/>
            <p:cNvSpPr/>
            <p:nvPr/>
          </p:nvSpPr>
          <p:spPr>
            <a:xfrm>
              <a:off x="-792475" y="3742675"/>
              <a:ext cx="64400" cy="38575"/>
            </a:xfrm>
            <a:custGeom>
              <a:rect b="b" l="l" r="r" t="t"/>
              <a:pathLst>
                <a:path extrusionOk="0" h="1543" w="2576">
                  <a:moveTo>
                    <a:pt x="1244" y="0"/>
                  </a:moveTo>
                  <a:lnTo>
                    <a:pt x="1032" y="43"/>
                  </a:lnTo>
                  <a:cubicBezTo>
                    <a:pt x="1" y="909"/>
                    <a:pt x="355" y="1543"/>
                    <a:pt x="1021" y="1543"/>
                  </a:cubicBezTo>
                  <a:cubicBezTo>
                    <a:pt x="1378" y="1543"/>
                    <a:pt x="1826" y="1360"/>
                    <a:pt x="2195" y="931"/>
                  </a:cubicBezTo>
                  <a:lnTo>
                    <a:pt x="2365" y="910"/>
                  </a:lnTo>
                  <a:cubicBezTo>
                    <a:pt x="2576" y="762"/>
                    <a:pt x="2428" y="529"/>
                    <a:pt x="2195" y="529"/>
                  </a:cubicBezTo>
                  <a:cubicBezTo>
                    <a:pt x="2117" y="550"/>
                    <a:pt x="2047" y="560"/>
                    <a:pt x="1984" y="560"/>
                  </a:cubicBezTo>
                  <a:cubicBezTo>
                    <a:pt x="1606" y="560"/>
                    <a:pt x="1479" y="218"/>
                    <a:pt x="1244" y="0"/>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8"/>
            <p:cNvSpPr/>
            <p:nvPr/>
          </p:nvSpPr>
          <p:spPr>
            <a:xfrm>
              <a:off x="-1240425" y="3873700"/>
              <a:ext cx="47600" cy="44775"/>
            </a:xfrm>
            <a:custGeom>
              <a:rect b="b" l="l" r="r" t="t"/>
              <a:pathLst>
                <a:path extrusionOk="0" h="1791" w="1904">
                  <a:moveTo>
                    <a:pt x="882" y="1"/>
                  </a:moveTo>
                  <a:cubicBezTo>
                    <a:pt x="710" y="1"/>
                    <a:pt x="531" y="143"/>
                    <a:pt x="402" y="512"/>
                  </a:cubicBezTo>
                  <a:cubicBezTo>
                    <a:pt x="0" y="1098"/>
                    <a:pt x="805" y="1790"/>
                    <a:pt x="1452" y="1790"/>
                  </a:cubicBezTo>
                  <a:cubicBezTo>
                    <a:pt x="1622" y="1790"/>
                    <a:pt x="1780" y="1743"/>
                    <a:pt x="1904" y="1633"/>
                  </a:cubicBezTo>
                  <a:cubicBezTo>
                    <a:pt x="1586" y="1633"/>
                    <a:pt x="1290" y="1612"/>
                    <a:pt x="1163" y="1294"/>
                  </a:cubicBezTo>
                  <a:cubicBezTo>
                    <a:pt x="1673" y="844"/>
                    <a:pt x="1301" y="1"/>
                    <a:pt x="882" y="1"/>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8"/>
            <p:cNvSpPr/>
            <p:nvPr/>
          </p:nvSpPr>
          <p:spPr>
            <a:xfrm>
              <a:off x="-1146850" y="3808550"/>
              <a:ext cx="59925" cy="25625"/>
            </a:xfrm>
            <a:custGeom>
              <a:rect b="b" l="l" r="r" t="t"/>
              <a:pathLst>
                <a:path extrusionOk="0" h="1025" w="2397">
                  <a:moveTo>
                    <a:pt x="1087" y="0"/>
                  </a:moveTo>
                  <a:cubicBezTo>
                    <a:pt x="682" y="0"/>
                    <a:pt x="250" y="94"/>
                    <a:pt x="1" y="242"/>
                  </a:cubicBezTo>
                  <a:cubicBezTo>
                    <a:pt x="593" y="538"/>
                    <a:pt x="1333" y="580"/>
                    <a:pt x="1862" y="1024"/>
                  </a:cubicBezTo>
                  <a:cubicBezTo>
                    <a:pt x="2396" y="276"/>
                    <a:pt x="1782" y="0"/>
                    <a:pt x="1087" y="0"/>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8"/>
            <p:cNvSpPr/>
            <p:nvPr/>
          </p:nvSpPr>
          <p:spPr>
            <a:xfrm>
              <a:off x="-1169575" y="4020525"/>
              <a:ext cx="55000" cy="23225"/>
            </a:xfrm>
            <a:custGeom>
              <a:rect b="b" l="l" r="r" t="t"/>
              <a:pathLst>
                <a:path extrusionOk="0" h="929" w="2200">
                  <a:moveTo>
                    <a:pt x="1519" y="0"/>
                  </a:moveTo>
                  <a:cubicBezTo>
                    <a:pt x="1011" y="0"/>
                    <a:pt x="375" y="354"/>
                    <a:pt x="0" y="582"/>
                  </a:cubicBezTo>
                  <a:cubicBezTo>
                    <a:pt x="71" y="565"/>
                    <a:pt x="137" y="558"/>
                    <a:pt x="200" y="558"/>
                  </a:cubicBezTo>
                  <a:cubicBezTo>
                    <a:pt x="652" y="558"/>
                    <a:pt x="921" y="928"/>
                    <a:pt x="1243" y="928"/>
                  </a:cubicBezTo>
                  <a:cubicBezTo>
                    <a:pt x="1399" y="928"/>
                    <a:pt x="1568" y="841"/>
                    <a:pt x="1777" y="582"/>
                  </a:cubicBezTo>
                  <a:cubicBezTo>
                    <a:pt x="1865" y="494"/>
                    <a:pt x="1997" y="450"/>
                    <a:pt x="2124" y="450"/>
                  </a:cubicBezTo>
                  <a:cubicBezTo>
                    <a:pt x="2150" y="450"/>
                    <a:pt x="2175" y="451"/>
                    <a:pt x="2200" y="455"/>
                  </a:cubicBezTo>
                  <a:cubicBezTo>
                    <a:pt x="2068" y="120"/>
                    <a:pt x="1815" y="0"/>
                    <a:pt x="1519" y="0"/>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8"/>
            <p:cNvSpPr/>
            <p:nvPr/>
          </p:nvSpPr>
          <p:spPr>
            <a:xfrm>
              <a:off x="-745525" y="3725025"/>
              <a:ext cx="41775" cy="41450"/>
            </a:xfrm>
            <a:custGeom>
              <a:rect b="b" l="l" r="r" t="t"/>
              <a:pathLst>
                <a:path extrusionOk="0" h="1658" w="1671">
                  <a:moveTo>
                    <a:pt x="624" y="1"/>
                  </a:moveTo>
                  <a:cubicBezTo>
                    <a:pt x="459" y="1"/>
                    <a:pt x="286" y="63"/>
                    <a:pt x="106" y="177"/>
                  </a:cubicBezTo>
                  <a:cubicBezTo>
                    <a:pt x="0" y="495"/>
                    <a:pt x="529" y="643"/>
                    <a:pt x="381" y="981"/>
                  </a:cubicBezTo>
                  <a:cubicBezTo>
                    <a:pt x="360" y="1087"/>
                    <a:pt x="402" y="1193"/>
                    <a:pt x="465" y="1277"/>
                  </a:cubicBezTo>
                  <a:lnTo>
                    <a:pt x="487" y="1616"/>
                  </a:lnTo>
                  <a:cubicBezTo>
                    <a:pt x="550" y="1637"/>
                    <a:pt x="592" y="1637"/>
                    <a:pt x="656" y="1658"/>
                  </a:cubicBezTo>
                  <a:cubicBezTo>
                    <a:pt x="952" y="1256"/>
                    <a:pt x="1671" y="854"/>
                    <a:pt x="1206" y="304"/>
                  </a:cubicBezTo>
                  <a:cubicBezTo>
                    <a:pt x="1019" y="95"/>
                    <a:pt x="827" y="1"/>
                    <a:pt x="624" y="1"/>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8"/>
            <p:cNvSpPr/>
            <p:nvPr/>
          </p:nvSpPr>
          <p:spPr>
            <a:xfrm>
              <a:off x="-2762125" y="4128650"/>
              <a:ext cx="51300" cy="41350"/>
            </a:xfrm>
            <a:custGeom>
              <a:rect b="b" l="l" r="r" t="t"/>
              <a:pathLst>
                <a:path extrusionOk="0" h="1654" w="2052">
                  <a:moveTo>
                    <a:pt x="1946" y="0"/>
                  </a:moveTo>
                  <a:cubicBezTo>
                    <a:pt x="1396" y="21"/>
                    <a:pt x="1015" y="381"/>
                    <a:pt x="550" y="550"/>
                  </a:cubicBezTo>
                  <a:cubicBezTo>
                    <a:pt x="570" y="862"/>
                    <a:pt x="589" y="1192"/>
                    <a:pt x="128" y="1192"/>
                  </a:cubicBezTo>
                  <a:cubicBezTo>
                    <a:pt x="89" y="1192"/>
                    <a:pt x="46" y="1189"/>
                    <a:pt x="0" y="1185"/>
                  </a:cubicBezTo>
                  <a:lnTo>
                    <a:pt x="0" y="1185"/>
                  </a:lnTo>
                  <a:cubicBezTo>
                    <a:pt x="218" y="1363"/>
                    <a:pt x="325" y="1654"/>
                    <a:pt x="670" y="1654"/>
                  </a:cubicBezTo>
                  <a:cubicBezTo>
                    <a:pt x="692" y="1654"/>
                    <a:pt x="716" y="1652"/>
                    <a:pt x="740" y="1650"/>
                  </a:cubicBezTo>
                  <a:cubicBezTo>
                    <a:pt x="1290" y="1185"/>
                    <a:pt x="1354" y="444"/>
                    <a:pt x="2052" y="64"/>
                  </a:cubicBezTo>
                  <a:lnTo>
                    <a:pt x="1946" y="0"/>
                  </a:ln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8"/>
            <p:cNvSpPr/>
            <p:nvPr/>
          </p:nvSpPr>
          <p:spPr>
            <a:xfrm>
              <a:off x="-1231025" y="4054625"/>
              <a:ext cx="54075" cy="42050"/>
            </a:xfrm>
            <a:custGeom>
              <a:rect b="b" l="l" r="r" t="t"/>
              <a:pathLst>
                <a:path extrusionOk="0" h="1682" w="2163">
                  <a:moveTo>
                    <a:pt x="1908" y="0"/>
                  </a:moveTo>
                  <a:cubicBezTo>
                    <a:pt x="1253" y="0"/>
                    <a:pt x="1232" y="804"/>
                    <a:pt x="576" y="804"/>
                  </a:cubicBezTo>
                  <a:cubicBezTo>
                    <a:pt x="407" y="1015"/>
                    <a:pt x="216" y="1248"/>
                    <a:pt x="26" y="1460"/>
                  </a:cubicBezTo>
                  <a:cubicBezTo>
                    <a:pt x="1" y="1625"/>
                    <a:pt x="71" y="1682"/>
                    <a:pt x="189" y="1682"/>
                  </a:cubicBezTo>
                  <a:cubicBezTo>
                    <a:pt x="438" y="1682"/>
                    <a:pt x="899" y="1431"/>
                    <a:pt x="1113" y="1431"/>
                  </a:cubicBezTo>
                  <a:cubicBezTo>
                    <a:pt x="1134" y="1431"/>
                    <a:pt x="1152" y="1433"/>
                    <a:pt x="1168" y="1438"/>
                  </a:cubicBezTo>
                  <a:cubicBezTo>
                    <a:pt x="1337" y="1100"/>
                    <a:pt x="1464" y="719"/>
                    <a:pt x="1845" y="444"/>
                  </a:cubicBezTo>
                  <a:cubicBezTo>
                    <a:pt x="2014" y="339"/>
                    <a:pt x="2162" y="191"/>
                    <a:pt x="1908" y="0"/>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8"/>
            <p:cNvSpPr/>
            <p:nvPr/>
          </p:nvSpPr>
          <p:spPr>
            <a:xfrm>
              <a:off x="-1988600" y="4013900"/>
              <a:ext cx="43400" cy="40750"/>
            </a:xfrm>
            <a:custGeom>
              <a:rect b="b" l="l" r="r" t="t"/>
              <a:pathLst>
                <a:path extrusionOk="0" h="1630" w="1736">
                  <a:moveTo>
                    <a:pt x="593" y="1"/>
                  </a:moveTo>
                  <a:cubicBezTo>
                    <a:pt x="1" y="593"/>
                    <a:pt x="276" y="1291"/>
                    <a:pt x="974" y="1629"/>
                  </a:cubicBezTo>
                  <a:cubicBezTo>
                    <a:pt x="1012" y="1626"/>
                    <a:pt x="1050" y="1625"/>
                    <a:pt x="1088" y="1625"/>
                  </a:cubicBezTo>
                  <a:cubicBezTo>
                    <a:pt x="1151" y="1625"/>
                    <a:pt x="1213" y="1628"/>
                    <a:pt x="1274" y="1628"/>
                  </a:cubicBezTo>
                  <a:cubicBezTo>
                    <a:pt x="1449" y="1628"/>
                    <a:pt x="1614" y="1609"/>
                    <a:pt x="1735" y="1460"/>
                  </a:cubicBezTo>
                  <a:cubicBezTo>
                    <a:pt x="614" y="1375"/>
                    <a:pt x="1629" y="804"/>
                    <a:pt x="656" y="43"/>
                  </a:cubicBezTo>
                  <a:lnTo>
                    <a:pt x="593" y="1"/>
                  </a:ln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8"/>
            <p:cNvSpPr/>
            <p:nvPr/>
          </p:nvSpPr>
          <p:spPr>
            <a:xfrm>
              <a:off x="-1652850" y="3761175"/>
              <a:ext cx="37575" cy="32625"/>
            </a:xfrm>
            <a:custGeom>
              <a:rect b="b" l="l" r="r" t="t"/>
              <a:pathLst>
                <a:path extrusionOk="0" h="1305" w="1503">
                  <a:moveTo>
                    <a:pt x="1502" y="0"/>
                  </a:moveTo>
                  <a:cubicBezTo>
                    <a:pt x="847" y="191"/>
                    <a:pt x="297" y="656"/>
                    <a:pt x="1" y="1269"/>
                  </a:cubicBezTo>
                  <a:cubicBezTo>
                    <a:pt x="124" y="1294"/>
                    <a:pt x="235" y="1305"/>
                    <a:pt x="334" y="1305"/>
                  </a:cubicBezTo>
                  <a:cubicBezTo>
                    <a:pt x="1098" y="1305"/>
                    <a:pt x="1184" y="638"/>
                    <a:pt x="1502" y="170"/>
                  </a:cubicBezTo>
                  <a:lnTo>
                    <a:pt x="1502" y="0"/>
                  </a:ln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8"/>
            <p:cNvSpPr/>
            <p:nvPr/>
          </p:nvSpPr>
          <p:spPr>
            <a:xfrm>
              <a:off x="-1086575" y="3644850"/>
              <a:ext cx="51850" cy="47625"/>
            </a:xfrm>
            <a:custGeom>
              <a:rect b="b" l="l" r="r" t="t"/>
              <a:pathLst>
                <a:path extrusionOk="0" h="1905" w="2074">
                  <a:moveTo>
                    <a:pt x="952" y="1"/>
                  </a:moveTo>
                  <a:lnTo>
                    <a:pt x="952" y="1"/>
                  </a:lnTo>
                  <a:cubicBezTo>
                    <a:pt x="1" y="825"/>
                    <a:pt x="1946" y="1164"/>
                    <a:pt x="593" y="1460"/>
                  </a:cubicBezTo>
                  <a:lnTo>
                    <a:pt x="1333" y="1904"/>
                  </a:lnTo>
                  <a:cubicBezTo>
                    <a:pt x="1587" y="1650"/>
                    <a:pt x="1820" y="1396"/>
                    <a:pt x="2073" y="1143"/>
                  </a:cubicBezTo>
                  <a:cubicBezTo>
                    <a:pt x="1249" y="1100"/>
                    <a:pt x="931" y="677"/>
                    <a:pt x="952" y="1"/>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8"/>
            <p:cNvSpPr/>
            <p:nvPr/>
          </p:nvSpPr>
          <p:spPr>
            <a:xfrm>
              <a:off x="-1963750" y="3974250"/>
              <a:ext cx="34400" cy="28075"/>
            </a:xfrm>
            <a:custGeom>
              <a:rect b="b" l="l" r="r" t="t"/>
              <a:pathLst>
                <a:path extrusionOk="0" h="1123" w="1376">
                  <a:moveTo>
                    <a:pt x="931" y="1"/>
                  </a:moveTo>
                  <a:lnTo>
                    <a:pt x="931" y="1"/>
                  </a:lnTo>
                  <a:cubicBezTo>
                    <a:pt x="530" y="191"/>
                    <a:pt x="191" y="529"/>
                    <a:pt x="1" y="952"/>
                  </a:cubicBezTo>
                  <a:cubicBezTo>
                    <a:pt x="122" y="1108"/>
                    <a:pt x="286" y="1122"/>
                    <a:pt x="457" y="1122"/>
                  </a:cubicBezTo>
                  <a:cubicBezTo>
                    <a:pt x="495" y="1122"/>
                    <a:pt x="533" y="1122"/>
                    <a:pt x="572" y="1122"/>
                  </a:cubicBezTo>
                  <a:cubicBezTo>
                    <a:pt x="1058" y="847"/>
                    <a:pt x="1375" y="508"/>
                    <a:pt x="931" y="1"/>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8"/>
            <p:cNvSpPr/>
            <p:nvPr/>
          </p:nvSpPr>
          <p:spPr>
            <a:xfrm>
              <a:off x="-1490600" y="3946225"/>
              <a:ext cx="70950" cy="49775"/>
            </a:xfrm>
            <a:custGeom>
              <a:rect b="b" l="l" r="r" t="t"/>
              <a:pathLst>
                <a:path extrusionOk="0" h="1991" w="2838">
                  <a:moveTo>
                    <a:pt x="2245" y="1"/>
                  </a:moveTo>
                  <a:lnTo>
                    <a:pt x="1695" y="487"/>
                  </a:lnTo>
                  <a:cubicBezTo>
                    <a:pt x="1666" y="486"/>
                    <a:pt x="1637" y="486"/>
                    <a:pt x="1608" y="486"/>
                  </a:cubicBezTo>
                  <a:cubicBezTo>
                    <a:pt x="1" y="486"/>
                    <a:pt x="150" y="1990"/>
                    <a:pt x="960" y="1990"/>
                  </a:cubicBezTo>
                  <a:cubicBezTo>
                    <a:pt x="1079" y="1990"/>
                    <a:pt x="1213" y="1958"/>
                    <a:pt x="1357" y="1883"/>
                  </a:cubicBezTo>
                  <a:cubicBezTo>
                    <a:pt x="701" y="974"/>
                    <a:pt x="2838" y="1016"/>
                    <a:pt x="2245" y="1"/>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8"/>
            <p:cNvSpPr/>
            <p:nvPr/>
          </p:nvSpPr>
          <p:spPr>
            <a:xfrm>
              <a:off x="-1472025" y="3987125"/>
              <a:ext cx="41800" cy="22275"/>
            </a:xfrm>
            <a:custGeom>
              <a:rect b="b" l="l" r="r" t="t"/>
              <a:pathLst>
                <a:path extrusionOk="0" h="891" w="1672">
                  <a:moveTo>
                    <a:pt x="993" y="1"/>
                  </a:moveTo>
                  <a:cubicBezTo>
                    <a:pt x="698" y="1"/>
                    <a:pt x="431" y="318"/>
                    <a:pt x="90" y="318"/>
                  </a:cubicBezTo>
                  <a:cubicBezTo>
                    <a:pt x="61" y="318"/>
                    <a:pt x="31" y="315"/>
                    <a:pt x="1" y="310"/>
                  </a:cubicBezTo>
                  <a:lnTo>
                    <a:pt x="1" y="310"/>
                  </a:lnTo>
                  <a:cubicBezTo>
                    <a:pt x="263" y="686"/>
                    <a:pt x="563" y="891"/>
                    <a:pt x="904" y="891"/>
                  </a:cubicBezTo>
                  <a:cubicBezTo>
                    <a:pt x="1140" y="891"/>
                    <a:pt x="1395" y="793"/>
                    <a:pt x="1672" y="585"/>
                  </a:cubicBezTo>
                  <a:cubicBezTo>
                    <a:pt x="1502" y="480"/>
                    <a:pt x="1375" y="332"/>
                    <a:pt x="1312" y="141"/>
                  </a:cubicBezTo>
                  <a:cubicBezTo>
                    <a:pt x="1200" y="39"/>
                    <a:pt x="1094" y="1"/>
                    <a:pt x="993" y="1"/>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8"/>
            <p:cNvSpPr/>
            <p:nvPr/>
          </p:nvSpPr>
          <p:spPr>
            <a:xfrm>
              <a:off x="-1596800" y="3771225"/>
              <a:ext cx="32275" cy="39750"/>
            </a:xfrm>
            <a:custGeom>
              <a:rect b="b" l="l" r="r" t="t"/>
              <a:pathLst>
                <a:path extrusionOk="0" h="1590" w="1291">
                  <a:moveTo>
                    <a:pt x="275" y="0"/>
                  </a:moveTo>
                  <a:cubicBezTo>
                    <a:pt x="381" y="529"/>
                    <a:pt x="275" y="1079"/>
                    <a:pt x="0" y="1523"/>
                  </a:cubicBezTo>
                  <a:cubicBezTo>
                    <a:pt x="23" y="1568"/>
                    <a:pt x="64" y="1589"/>
                    <a:pt x="107" y="1589"/>
                  </a:cubicBezTo>
                  <a:cubicBezTo>
                    <a:pt x="144" y="1589"/>
                    <a:pt x="183" y="1574"/>
                    <a:pt x="212" y="1544"/>
                  </a:cubicBezTo>
                  <a:cubicBezTo>
                    <a:pt x="466" y="1163"/>
                    <a:pt x="1143" y="994"/>
                    <a:pt x="910" y="360"/>
                  </a:cubicBezTo>
                  <a:cubicBezTo>
                    <a:pt x="868" y="254"/>
                    <a:pt x="1143" y="275"/>
                    <a:pt x="1291" y="254"/>
                  </a:cubicBezTo>
                  <a:cubicBezTo>
                    <a:pt x="1252" y="46"/>
                    <a:pt x="1004" y="38"/>
                    <a:pt x="741" y="38"/>
                  </a:cubicBezTo>
                  <a:cubicBezTo>
                    <a:pt x="719" y="38"/>
                    <a:pt x="697" y="38"/>
                    <a:pt x="675" y="38"/>
                  </a:cubicBezTo>
                  <a:cubicBezTo>
                    <a:pt x="532" y="38"/>
                    <a:pt x="388" y="36"/>
                    <a:pt x="275" y="0"/>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8"/>
            <p:cNvSpPr/>
            <p:nvPr/>
          </p:nvSpPr>
          <p:spPr>
            <a:xfrm>
              <a:off x="-1470950" y="3934075"/>
              <a:ext cx="33850" cy="32025"/>
            </a:xfrm>
            <a:custGeom>
              <a:rect b="b" l="l" r="r" t="t"/>
              <a:pathLst>
                <a:path extrusionOk="0" h="1281" w="1354">
                  <a:moveTo>
                    <a:pt x="888" y="0"/>
                  </a:moveTo>
                  <a:lnTo>
                    <a:pt x="888" y="0"/>
                  </a:lnTo>
                  <a:cubicBezTo>
                    <a:pt x="508" y="296"/>
                    <a:pt x="212" y="698"/>
                    <a:pt x="0" y="1121"/>
                  </a:cubicBezTo>
                  <a:cubicBezTo>
                    <a:pt x="167" y="1223"/>
                    <a:pt x="318" y="1281"/>
                    <a:pt x="454" y="1281"/>
                  </a:cubicBezTo>
                  <a:cubicBezTo>
                    <a:pt x="628" y="1281"/>
                    <a:pt x="779" y="1187"/>
                    <a:pt x="909" y="973"/>
                  </a:cubicBezTo>
                  <a:cubicBezTo>
                    <a:pt x="761" y="656"/>
                    <a:pt x="1354" y="317"/>
                    <a:pt x="888" y="0"/>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8"/>
            <p:cNvSpPr/>
            <p:nvPr/>
          </p:nvSpPr>
          <p:spPr>
            <a:xfrm>
              <a:off x="-1216100" y="4046700"/>
              <a:ext cx="32800" cy="31975"/>
            </a:xfrm>
            <a:custGeom>
              <a:rect b="b" l="l" r="r" t="t"/>
              <a:pathLst>
                <a:path extrusionOk="0" h="1279" w="1312">
                  <a:moveTo>
                    <a:pt x="1290" y="0"/>
                  </a:moveTo>
                  <a:cubicBezTo>
                    <a:pt x="783" y="275"/>
                    <a:pt x="317" y="656"/>
                    <a:pt x="0" y="1142"/>
                  </a:cubicBezTo>
                  <a:cubicBezTo>
                    <a:pt x="96" y="1238"/>
                    <a:pt x="189" y="1278"/>
                    <a:pt x="279" y="1278"/>
                  </a:cubicBezTo>
                  <a:cubicBezTo>
                    <a:pt x="666" y="1278"/>
                    <a:pt x="1003" y="544"/>
                    <a:pt x="1311" y="338"/>
                  </a:cubicBezTo>
                  <a:lnTo>
                    <a:pt x="1290" y="0"/>
                  </a:ln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8"/>
            <p:cNvSpPr/>
            <p:nvPr/>
          </p:nvSpPr>
          <p:spPr>
            <a:xfrm>
              <a:off x="-2706625" y="4053750"/>
              <a:ext cx="37575" cy="16975"/>
            </a:xfrm>
            <a:custGeom>
              <a:rect b="b" l="l" r="r" t="t"/>
              <a:pathLst>
                <a:path extrusionOk="0" h="679" w="1503">
                  <a:moveTo>
                    <a:pt x="819" y="0"/>
                  </a:moveTo>
                  <a:cubicBezTo>
                    <a:pt x="554" y="0"/>
                    <a:pt x="278" y="96"/>
                    <a:pt x="1" y="162"/>
                  </a:cubicBezTo>
                  <a:cubicBezTo>
                    <a:pt x="43" y="183"/>
                    <a:pt x="85" y="204"/>
                    <a:pt x="149" y="204"/>
                  </a:cubicBezTo>
                  <a:cubicBezTo>
                    <a:pt x="350" y="562"/>
                    <a:pt x="493" y="679"/>
                    <a:pt x="642" y="679"/>
                  </a:cubicBezTo>
                  <a:cubicBezTo>
                    <a:pt x="855" y="679"/>
                    <a:pt x="1080" y="443"/>
                    <a:pt x="1502" y="331"/>
                  </a:cubicBezTo>
                  <a:cubicBezTo>
                    <a:pt x="1291" y="79"/>
                    <a:pt x="1060" y="0"/>
                    <a:pt x="819" y="0"/>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8"/>
            <p:cNvSpPr/>
            <p:nvPr/>
          </p:nvSpPr>
          <p:spPr>
            <a:xfrm>
              <a:off x="-1211875" y="3838375"/>
              <a:ext cx="33850" cy="28500"/>
            </a:xfrm>
            <a:custGeom>
              <a:rect b="b" l="l" r="r" t="t"/>
              <a:pathLst>
                <a:path extrusionOk="0" h="1140" w="1354">
                  <a:moveTo>
                    <a:pt x="994" y="0"/>
                  </a:moveTo>
                  <a:cubicBezTo>
                    <a:pt x="592" y="254"/>
                    <a:pt x="148" y="466"/>
                    <a:pt x="0" y="931"/>
                  </a:cubicBezTo>
                  <a:cubicBezTo>
                    <a:pt x="76" y="1071"/>
                    <a:pt x="113" y="1140"/>
                    <a:pt x="187" y="1140"/>
                  </a:cubicBezTo>
                  <a:cubicBezTo>
                    <a:pt x="258" y="1140"/>
                    <a:pt x="364" y="1076"/>
                    <a:pt x="571" y="952"/>
                  </a:cubicBezTo>
                  <a:cubicBezTo>
                    <a:pt x="762" y="656"/>
                    <a:pt x="1354" y="487"/>
                    <a:pt x="994" y="0"/>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8"/>
            <p:cNvSpPr/>
            <p:nvPr/>
          </p:nvSpPr>
          <p:spPr>
            <a:xfrm>
              <a:off x="-771325" y="3734850"/>
              <a:ext cx="38500" cy="23000"/>
            </a:xfrm>
            <a:custGeom>
              <a:rect b="b" l="l" r="r" t="t"/>
              <a:pathLst>
                <a:path extrusionOk="0" h="920" w="1540">
                  <a:moveTo>
                    <a:pt x="1165" y="1"/>
                  </a:moveTo>
                  <a:cubicBezTo>
                    <a:pt x="675" y="1"/>
                    <a:pt x="1" y="919"/>
                    <a:pt x="1080" y="919"/>
                  </a:cubicBezTo>
                  <a:cubicBezTo>
                    <a:pt x="1197" y="919"/>
                    <a:pt x="1336" y="908"/>
                    <a:pt x="1497" y="884"/>
                  </a:cubicBezTo>
                  <a:lnTo>
                    <a:pt x="1540" y="609"/>
                  </a:lnTo>
                  <a:cubicBezTo>
                    <a:pt x="1540" y="159"/>
                    <a:pt x="1368" y="1"/>
                    <a:pt x="1165" y="1"/>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8"/>
            <p:cNvSpPr/>
            <p:nvPr/>
          </p:nvSpPr>
          <p:spPr>
            <a:xfrm>
              <a:off x="-1220875" y="3861625"/>
              <a:ext cx="25950" cy="29125"/>
            </a:xfrm>
            <a:custGeom>
              <a:rect b="b" l="l" r="r" t="t"/>
              <a:pathLst>
                <a:path extrusionOk="0" h="1165" w="1038">
                  <a:moveTo>
                    <a:pt x="360" y="1"/>
                  </a:moveTo>
                  <a:cubicBezTo>
                    <a:pt x="149" y="85"/>
                    <a:pt x="22" y="276"/>
                    <a:pt x="1" y="487"/>
                  </a:cubicBezTo>
                  <a:cubicBezTo>
                    <a:pt x="276" y="572"/>
                    <a:pt x="445" y="868"/>
                    <a:pt x="403" y="1164"/>
                  </a:cubicBezTo>
                  <a:cubicBezTo>
                    <a:pt x="1037" y="1016"/>
                    <a:pt x="487" y="381"/>
                    <a:pt x="931" y="170"/>
                  </a:cubicBezTo>
                  <a:lnTo>
                    <a:pt x="931" y="22"/>
                  </a:lnTo>
                  <a:cubicBezTo>
                    <a:pt x="909" y="15"/>
                    <a:pt x="887" y="11"/>
                    <a:pt x="865" y="11"/>
                  </a:cubicBezTo>
                  <a:cubicBezTo>
                    <a:pt x="755" y="11"/>
                    <a:pt x="645" y="87"/>
                    <a:pt x="535" y="87"/>
                  </a:cubicBezTo>
                  <a:cubicBezTo>
                    <a:pt x="477" y="87"/>
                    <a:pt x="419" y="66"/>
                    <a:pt x="360" y="1"/>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8"/>
            <p:cNvSpPr/>
            <p:nvPr/>
          </p:nvSpPr>
          <p:spPr>
            <a:xfrm>
              <a:off x="-1411225" y="3896275"/>
              <a:ext cx="23300" cy="15350"/>
            </a:xfrm>
            <a:custGeom>
              <a:rect b="b" l="l" r="r" t="t"/>
              <a:pathLst>
                <a:path extrusionOk="0" h="614" w="932">
                  <a:moveTo>
                    <a:pt x="649" y="0"/>
                  </a:moveTo>
                  <a:cubicBezTo>
                    <a:pt x="410" y="0"/>
                    <a:pt x="184" y="218"/>
                    <a:pt x="1" y="370"/>
                  </a:cubicBezTo>
                  <a:lnTo>
                    <a:pt x="1" y="561"/>
                  </a:lnTo>
                  <a:cubicBezTo>
                    <a:pt x="137" y="595"/>
                    <a:pt x="262" y="613"/>
                    <a:pt x="374" y="613"/>
                  </a:cubicBezTo>
                  <a:cubicBezTo>
                    <a:pt x="680" y="613"/>
                    <a:pt x="885" y="473"/>
                    <a:pt x="932" y="116"/>
                  </a:cubicBezTo>
                  <a:cubicBezTo>
                    <a:pt x="837" y="33"/>
                    <a:pt x="742" y="0"/>
                    <a:pt x="649" y="0"/>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8"/>
            <p:cNvSpPr/>
            <p:nvPr/>
          </p:nvSpPr>
          <p:spPr>
            <a:xfrm>
              <a:off x="-788900" y="3743725"/>
              <a:ext cx="26375" cy="19075"/>
            </a:xfrm>
            <a:custGeom>
              <a:rect b="b" l="l" r="r" t="t"/>
              <a:pathLst>
                <a:path extrusionOk="0" h="763" w="1055">
                  <a:moveTo>
                    <a:pt x="889" y="1"/>
                  </a:moveTo>
                  <a:lnTo>
                    <a:pt x="889" y="1"/>
                  </a:lnTo>
                  <a:cubicBezTo>
                    <a:pt x="572" y="64"/>
                    <a:pt x="255" y="191"/>
                    <a:pt x="1" y="402"/>
                  </a:cubicBezTo>
                  <a:cubicBezTo>
                    <a:pt x="170" y="466"/>
                    <a:pt x="170" y="614"/>
                    <a:pt x="191" y="762"/>
                  </a:cubicBezTo>
                  <a:cubicBezTo>
                    <a:pt x="196" y="762"/>
                    <a:pt x="201" y="763"/>
                    <a:pt x="206" y="763"/>
                  </a:cubicBezTo>
                  <a:cubicBezTo>
                    <a:pt x="450" y="763"/>
                    <a:pt x="1055" y="290"/>
                    <a:pt x="889" y="1"/>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8"/>
            <p:cNvSpPr/>
            <p:nvPr/>
          </p:nvSpPr>
          <p:spPr>
            <a:xfrm>
              <a:off x="-761400" y="3741600"/>
              <a:ext cx="23825" cy="20050"/>
            </a:xfrm>
            <a:custGeom>
              <a:rect b="b" l="l" r="r" t="t"/>
              <a:pathLst>
                <a:path extrusionOk="0" h="802" w="953">
                  <a:moveTo>
                    <a:pt x="212" y="1"/>
                  </a:moveTo>
                  <a:lnTo>
                    <a:pt x="1" y="43"/>
                  </a:lnTo>
                  <a:cubicBezTo>
                    <a:pt x="32" y="422"/>
                    <a:pt x="64" y="802"/>
                    <a:pt x="439" y="802"/>
                  </a:cubicBezTo>
                  <a:cubicBezTo>
                    <a:pt x="566" y="802"/>
                    <a:pt x="733" y="758"/>
                    <a:pt x="952" y="657"/>
                  </a:cubicBezTo>
                  <a:cubicBezTo>
                    <a:pt x="635" y="487"/>
                    <a:pt x="106" y="509"/>
                    <a:pt x="212" y="1"/>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8"/>
            <p:cNvSpPr/>
            <p:nvPr/>
          </p:nvSpPr>
          <p:spPr>
            <a:xfrm>
              <a:off x="-752400" y="3729450"/>
              <a:ext cx="32275" cy="20650"/>
            </a:xfrm>
            <a:custGeom>
              <a:rect b="b" l="l" r="r" t="t"/>
              <a:pathLst>
                <a:path extrusionOk="0" h="826" w="1291">
                  <a:moveTo>
                    <a:pt x="381" y="0"/>
                  </a:moveTo>
                  <a:cubicBezTo>
                    <a:pt x="190" y="0"/>
                    <a:pt x="21" y="149"/>
                    <a:pt x="0" y="339"/>
                  </a:cubicBezTo>
                  <a:cubicBezTo>
                    <a:pt x="39" y="337"/>
                    <a:pt x="76" y="336"/>
                    <a:pt x="113" y="336"/>
                  </a:cubicBezTo>
                  <a:cubicBezTo>
                    <a:pt x="479" y="336"/>
                    <a:pt x="744" y="441"/>
                    <a:pt x="783" y="825"/>
                  </a:cubicBezTo>
                  <a:cubicBezTo>
                    <a:pt x="1290" y="318"/>
                    <a:pt x="529" y="275"/>
                    <a:pt x="381" y="0"/>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8"/>
            <p:cNvSpPr/>
            <p:nvPr/>
          </p:nvSpPr>
          <p:spPr>
            <a:xfrm>
              <a:off x="-1687225" y="3817225"/>
              <a:ext cx="15900" cy="16400"/>
            </a:xfrm>
            <a:custGeom>
              <a:rect b="b" l="l" r="r" t="t"/>
              <a:pathLst>
                <a:path extrusionOk="0" h="656" w="636">
                  <a:moveTo>
                    <a:pt x="635" y="0"/>
                  </a:moveTo>
                  <a:cubicBezTo>
                    <a:pt x="1" y="212"/>
                    <a:pt x="297" y="444"/>
                    <a:pt x="635" y="656"/>
                  </a:cubicBezTo>
                  <a:lnTo>
                    <a:pt x="635" y="0"/>
                  </a:ln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8"/>
            <p:cNvSpPr/>
            <p:nvPr/>
          </p:nvSpPr>
          <p:spPr>
            <a:xfrm>
              <a:off x="-2011875" y="3793675"/>
              <a:ext cx="15900" cy="15650"/>
            </a:xfrm>
            <a:custGeom>
              <a:rect b="b" l="l" r="r" t="t"/>
              <a:pathLst>
                <a:path extrusionOk="0" h="626" w="636">
                  <a:moveTo>
                    <a:pt x="209" y="1"/>
                  </a:moveTo>
                  <a:cubicBezTo>
                    <a:pt x="86" y="1"/>
                    <a:pt x="1" y="38"/>
                    <a:pt x="65" y="139"/>
                  </a:cubicBezTo>
                  <a:cubicBezTo>
                    <a:pt x="86" y="350"/>
                    <a:pt x="65" y="604"/>
                    <a:pt x="445" y="625"/>
                  </a:cubicBezTo>
                  <a:cubicBezTo>
                    <a:pt x="340" y="414"/>
                    <a:pt x="149" y="181"/>
                    <a:pt x="636" y="139"/>
                  </a:cubicBezTo>
                  <a:cubicBezTo>
                    <a:pt x="600" y="66"/>
                    <a:pt x="371" y="1"/>
                    <a:pt x="209" y="1"/>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8"/>
            <p:cNvSpPr/>
            <p:nvPr/>
          </p:nvSpPr>
          <p:spPr>
            <a:xfrm>
              <a:off x="-1358350" y="3914500"/>
              <a:ext cx="10075" cy="24350"/>
            </a:xfrm>
            <a:custGeom>
              <a:rect b="b" l="l" r="r" t="t"/>
              <a:pathLst>
                <a:path extrusionOk="0" h="974" w="403">
                  <a:moveTo>
                    <a:pt x="255" y="1"/>
                  </a:moveTo>
                  <a:lnTo>
                    <a:pt x="255" y="1"/>
                  </a:lnTo>
                  <a:cubicBezTo>
                    <a:pt x="1" y="297"/>
                    <a:pt x="170" y="635"/>
                    <a:pt x="128" y="974"/>
                  </a:cubicBezTo>
                  <a:cubicBezTo>
                    <a:pt x="403" y="656"/>
                    <a:pt x="255" y="318"/>
                    <a:pt x="255" y="1"/>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8"/>
            <p:cNvSpPr/>
            <p:nvPr/>
          </p:nvSpPr>
          <p:spPr>
            <a:xfrm>
              <a:off x="-1730575" y="4086875"/>
              <a:ext cx="7950" cy="25400"/>
            </a:xfrm>
            <a:custGeom>
              <a:rect b="b" l="l" r="r" t="t"/>
              <a:pathLst>
                <a:path extrusionOk="0" h="1016" w="318">
                  <a:moveTo>
                    <a:pt x="318" y="0"/>
                  </a:moveTo>
                  <a:cubicBezTo>
                    <a:pt x="1" y="170"/>
                    <a:pt x="254" y="445"/>
                    <a:pt x="149" y="656"/>
                  </a:cubicBezTo>
                  <a:lnTo>
                    <a:pt x="297" y="1016"/>
                  </a:lnTo>
                  <a:cubicBezTo>
                    <a:pt x="318" y="677"/>
                    <a:pt x="318" y="339"/>
                    <a:pt x="318" y="0"/>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8"/>
            <p:cNvSpPr/>
            <p:nvPr/>
          </p:nvSpPr>
          <p:spPr>
            <a:xfrm>
              <a:off x="-2407350" y="4106975"/>
              <a:ext cx="7425" cy="21175"/>
            </a:xfrm>
            <a:custGeom>
              <a:rect b="b" l="l" r="r" t="t"/>
              <a:pathLst>
                <a:path extrusionOk="0" h="847" w="297">
                  <a:moveTo>
                    <a:pt x="296" y="0"/>
                  </a:moveTo>
                  <a:lnTo>
                    <a:pt x="106" y="148"/>
                  </a:lnTo>
                  <a:cubicBezTo>
                    <a:pt x="148" y="381"/>
                    <a:pt x="0" y="656"/>
                    <a:pt x="254" y="846"/>
                  </a:cubicBezTo>
                  <a:cubicBezTo>
                    <a:pt x="275" y="550"/>
                    <a:pt x="275" y="275"/>
                    <a:pt x="296" y="0"/>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8"/>
            <p:cNvSpPr/>
            <p:nvPr/>
          </p:nvSpPr>
          <p:spPr>
            <a:xfrm>
              <a:off x="-2381450" y="4102725"/>
              <a:ext cx="34000" cy="20125"/>
            </a:xfrm>
            <a:custGeom>
              <a:rect b="b" l="l" r="r" t="t"/>
              <a:pathLst>
                <a:path extrusionOk="0" h="805" w="1360">
                  <a:moveTo>
                    <a:pt x="402" y="1"/>
                  </a:moveTo>
                  <a:cubicBezTo>
                    <a:pt x="198" y="1"/>
                    <a:pt x="7" y="163"/>
                    <a:pt x="1" y="635"/>
                  </a:cubicBezTo>
                  <a:lnTo>
                    <a:pt x="170" y="805"/>
                  </a:lnTo>
                  <a:cubicBezTo>
                    <a:pt x="1359" y="776"/>
                    <a:pt x="848" y="1"/>
                    <a:pt x="402" y="1"/>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8"/>
            <p:cNvSpPr/>
            <p:nvPr/>
          </p:nvSpPr>
          <p:spPr>
            <a:xfrm>
              <a:off x="-1025775" y="3585100"/>
              <a:ext cx="56600" cy="38700"/>
            </a:xfrm>
            <a:custGeom>
              <a:rect b="b" l="l" r="r" t="t"/>
              <a:pathLst>
                <a:path extrusionOk="0" h="1548" w="2264">
                  <a:moveTo>
                    <a:pt x="1312" y="1"/>
                  </a:moveTo>
                  <a:cubicBezTo>
                    <a:pt x="995" y="403"/>
                    <a:pt x="1" y="931"/>
                    <a:pt x="508" y="1481"/>
                  </a:cubicBezTo>
                  <a:cubicBezTo>
                    <a:pt x="588" y="1527"/>
                    <a:pt x="664" y="1547"/>
                    <a:pt x="739" y="1547"/>
                  </a:cubicBezTo>
                  <a:cubicBezTo>
                    <a:pt x="1142" y="1547"/>
                    <a:pt x="1487" y="962"/>
                    <a:pt x="1862" y="783"/>
                  </a:cubicBezTo>
                  <a:cubicBezTo>
                    <a:pt x="2264" y="233"/>
                    <a:pt x="1672" y="170"/>
                    <a:pt x="1312" y="1"/>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8"/>
            <p:cNvSpPr/>
            <p:nvPr/>
          </p:nvSpPr>
          <p:spPr>
            <a:xfrm>
              <a:off x="-1048500" y="3593025"/>
              <a:ext cx="32275" cy="32750"/>
            </a:xfrm>
            <a:custGeom>
              <a:rect b="b" l="l" r="r" t="t"/>
              <a:pathLst>
                <a:path extrusionOk="0" h="1310" w="1291">
                  <a:moveTo>
                    <a:pt x="931" y="1"/>
                  </a:moveTo>
                  <a:cubicBezTo>
                    <a:pt x="656" y="445"/>
                    <a:pt x="868" y="1164"/>
                    <a:pt x="0" y="1291"/>
                  </a:cubicBezTo>
                  <a:cubicBezTo>
                    <a:pt x="113" y="1303"/>
                    <a:pt x="212" y="1309"/>
                    <a:pt x="297" y="1309"/>
                  </a:cubicBezTo>
                  <a:cubicBezTo>
                    <a:pt x="1237" y="1309"/>
                    <a:pt x="651" y="602"/>
                    <a:pt x="1291" y="1"/>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8"/>
            <p:cNvSpPr/>
            <p:nvPr/>
          </p:nvSpPr>
          <p:spPr>
            <a:xfrm>
              <a:off x="-1034750" y="3661250"/>
              <a:ext cx="18525" cy="11650"/>
            </a:xfrm>
            <a:custGeom>
              <a:rect b="b" l="l" r="r" t="t"/>
              <a:pathLst>
                <a:path extrusionOk="0" h="466" w="741">
                  <a:moveTo>
                    <a:pt x="741" y="0"/>
                  </a:moveTo>
                  <a:cubicBezTo>
                    <a:pt x="423" y="0"/>
                    <a:pt x="148" y="191"/>
                    <a:pt x="0" y="466"/>
                  </a:cubicBezTo>
                  <a:cubicBezTo>
                    <a:pt x="339" y="423"/>
                    <a:pt x="677" y="381"/>
                    <a:pt x="741" y="0"/>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8"/>
            <p:cNvSpPr/>
            <p:nvPr/>
          </p:nvSpPr>
          <p:spPr>
            <a:xfrm>
              <a:off x="-1062775" y="3625300"/>
              <a:ext cx="14300" cy="19575"/>
            </a:xfrm>
            <a:custGeom>
              <a:rect b="b" l="l" r="r" t="t"/>
              <a:pathLst>
                <a:path extrusionOk="0" h="783" w="572">
                  <a:moveTo>
                    <a:pt x="571" y="0"/>
                  </a:moveTo>
                  <a:lnTo>
                    <a:pt x="571" y="0"/>
                  </a:lnTo>
                  <a:cubicBezTo>
                    <a:pt x="254" y="148"/>
                    <a:pt x="43" y="444"/>
                    <a:pt x="0" y="783"/>
                  </a:cubicBezTo>
                  <a:cubicBezTo>
                    <a:pt x="318" y="635"/>
                    <a:pt x="529" y="338"/>
                    <a:pt x="571" y="0"/>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8"/>
            <p:cNvSpPr/>
            <p:nvPr/>
          </p:nvSpPr>
          <p:spPr>
            <a:xfrm>
              <a:off x="-822725" y="3762225"/>
              <a:ext cx="85150" cy="50825"/>
            </a:xfrm>
            <a:custGeom>
              <a:rect b="b" l="l" r="r" t="t"/>
              <a:pathLst>
                <a:path extrusionOk="0" h="2033" w="3406">
                  <a:moveTo>
                    <a:pt x="1735" y="1"/>
                  </a:moveTo>
                  <a:cubicBezTo>
                    <a:pt x="1671" y="1"/>
                    <a:pt x="1608" y="1"/>
                    <a:pt x="1544" y="22"/>
                  </a:cubicBezTo>
                  <a:cubicBezTo>
                    <a:pt x="1312" y="614"/>
                    <a:pt x="931" y="1143"/>
                    <a:pt x="466" y="1566"/>
                  </a:cubicBezTo>
                  <a:cubicBezTo>
                    <a:pt x="318" y="1693"/>
                    <a:pt x="0" y="1777"/>
                    <a:pt x="191" y="1989"/>
                  </a:cubicBezTo>
                  <a:cubicBezTo>
                    <a:pt x="289" y="2019"/>
                    <a:pt x="384" y="2032"/>
                    <a:pt x="474" y="2032"/>
                  </a:cubicBezTo>
                  <a:cubicBezTo>
                    <a:pt x="1371" y="2032"/>
                    <a:pt x="1894" y="692"/>
                    <a:pt x="2996" y="692"/>
                  </a:cubicBezTo>
                  <a:cubicBezTo>
                    <a:pt x="3040" y="692"/>
                    <a:pt x="3084" y="694"/>
                    <a:pt x="3130" y="699"/>
                  </a:cubicBezTo>
                  <a:cubicBezTo>
                    <a:pt x="3384" y="699"/>
                    <a:pt x="3384" y="360"/>
                    <a:pt x="3405" y="149"/>
                  </a:cubicBezTo>
                  <a:lnTo>
                    <a:pt x="3405" y="149"/>
                  </a:lnTo>
                  <a:cubicBezTo>
                    <a:pt x="3072" y="322"/>
                    <a:pt x="2514" y="632"/>
                    <a:pt x="2133" y="632"/>
                  </a:cubicBezTo>
                  <a:cubicBezTo>
                    <a:pt x="1863" y="632"/>
                    <a:pt x="1682" y="475"/>
                    <a:pt x="1735" y="1"/>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8"/>
            <p:cNvSpPr/>
            <p:nvPr/>
          </p:nvSpPr>
          <p:spPr>
            <a:xfrm>
              <a:off x="-2451200" y="3912425"/>
              <a:ext cx="70300" cy="49250"/>
            </a:xfrm>
            <a:custGeom>
              <a:rect b="b" l="l" r="r" t="t"/>
              <a:pathLst>
                <a:path extrusionOk="0" h="1970" w="2812">
                  <a:moveTo>
                    <a:pt x="668" y="0"/>
                  </a:moveTo>
                  <a:cubicBezTo>
                    <a:pt x="0" y="0"/>
                    <a:pt x="860" y="606"/>
                    <a:pt x="485" y="1247"/>
                  </a:cubicBezTo>
                  <a:cubicBezTo>
                    <a:pt x="633" y="1522"/>
                    <a:pt x="422" y="1881"/>
                    <a:pt x="845" y="1945"/>
                  </a:cubicBezTo>
                  <a:cubicBezTo>
                    <a:pt x="927" y="1960"/>
                    <a:pt x="1009" y="1969"/>
                    <a:pt x="1087" y="1969"/>
                  </a:cubicBezTo>
                  <a:cubicBezTo>
                    <a:pt x="1335" y="1969"/>
                    <a:pt x="1552" y="1879"/>
                    <a:pt x="1649" y="1606"/>
                  </a:cubicBezTo>
                  <a:cubicBezTo>
                    <a:pt x="2008" y="1099"/>
                    <a:pt x="2812" y="845"/>
                    <a:pt x="2072" y="253"/>
                  </a:cubicBezTo>
                  <a:cubicBezTo>
                    <a:pt x="1331" y="76"/>
                    <a:pt x="904" y="0"/>
                    <a:pt x="668" y="0"/>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8"/>
            <p:cNvSpPr/>
            <p:nvPr/>
          </p:nvSpPr>
          <p:spPr>
            <a:xfrm>
              <a:off x="-1211350" y="3866225"/>
              <a:ext cx="37025" cy="40175"/>
            </a:xfrm>
            <a:custGeom>
              <a:rect b="b" l="l" r="r" t="t"/>
              <a:pathLst>
                <a:path extrusionOk="0" h="1607" w="1481">
                  <a:moveTo>
                    <a:pt x="639" y="1"/>
                  </a:moveTo>
                  <a:cubicBezTo>
                    <a:pt x="52" y="1"/>
                    <a:pt x="322" y="719"/>
                    <a:pt x="0" y="980"/>
                  </a:cubicBezTo>
                  <a:cubicBezTo>
                    <a:pt x="0" y="1170"/>
                    <a:pt x="0" y="1382"/>
                    <a:pt x="0" y="1593"/>
                  </a:cubicBezTo>
                  <a:cubicBezTo>
                    <a:pt x="64" y="1602"/>
                    <a:pt x="126" y="1607"/>
                    <a:pt x="186" y="1607"/>
                  </a:cubicBezTo>
                  <a:cubicBezTo>
                    <a:pt x="684" y="1607"/>
                    <a:pt x="1066" y="1317"/>
                    <a:pt x="1481" y="1128"/>
                  </a:cubicBezTo>
                  <a:cubicBezTo>
                    <a:pt x="614" y="959"/>
                    <a:pt x="381" y="599"/>
                    <a:pt x="741" y="7"/>
                  </a:cubicBezTo>
                  <a:cubicBezTo>
                    <a:pt x="704" y="3"/>
                    <a:pt x="670" y="1"/>
                    <a:pt x="639" y="1"/>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8"/>
            <p:cNvSpPr/>
            <p:nvPr/>
          </p:nvSpPr>
          <p:spPr>
            <a:xfrm>
              <a:off x="-1616475" y="3809175"/>
              <a:ext cx="24450" cy="8600"/>
            </a:xfrm>
            <a:custGeom>
              <a:rect b="b" l="l" r="r" t="t"/>
              <a:pathLst>
                <a:path extrusionOk="0" h="344" w="978">
                  <a:moveTo>
                    <a:pt x="682" y="0"/>
                  </a:moveTo>
                  <a:cubicBezTo>
                    <a:pt x="426" y="0"/>
                    <a:pt x="0" y="69"/>
                    <a:pt x="238" y="343"/>
                  </a:cubicBezTo>
                  <a:cubicBezTo>
                    <a:pt x="555" y="343"/>
                    <a:pt x="830" y="301"/>
                    <a:pt x="978" y="5"/>
                  </a:cubicBezTo>
                  <a:lnTo>
                    <a:pt x="787" y="5"/>
                  </a:lnTo>
                  <a:cubicBezTo>
                    <a:pt x="759" y="2"/>
                    <a:pt x="723" y="0"/>
                    <a:pt x="682" y="0"/>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8"/>
            <p:cNvSpPr/>
            <p:nvPr/>
          </p:nvSpPr>
          <p:spPr>
            <a:xfrm>
              <a:off x="-1698850" y="4050400"/>
              <a:ext cx="28050" cy="32275"/>
            </a:xfrm>
            <a:custGeom>
              <a:rect b="b" l="l" r="r" t="t"/>
              <a:pathLst>
                <a:path extrusionOk="0" h="1291" w="1122">
                  <a:moveTo>
                    <a:pt x="1122" y="0"/>
                  </a:moveTo>
                  <a:lnTo>
                    <a:pt x="1122" y="0"/>
                  </a:lnTo>
                  <a:cubicBezTo>
                    <a:pt x="170" y="64"/>
                    <a:pt x="297" y="825"/>
                    <a:pt x="1" y="1290"/>
                  </a:cubicBezTo>
                  <a:cubicBezTo>
                    <a:pt x="614" y="1036"/>
                    <a:pt x="825" y="508"/>
                    <a:pt x="1122" y="0"/>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8"/>
            <p:cNvSpPr/>
            <p:nvPr/>
          </p:nvSpPr>
          <p:spPr>
            <a:xfrm>
              <a:off x="-1718400" y="4083175"/>
              <a:ext cx="19575" cy="23825"/>
            </a:xfrm>
            <a:custGeom>
              <a:rect b="b" l="l" r="r" t="t"/>
              <a:pathLst>
                <a:path extrusionOk="0" h="953" w="783">
                  <a:moveTo>
                    <a:pt x="613" y="0"/>
                  </a:moveTo>
                  <a:cubicBezTo>
                    <a:pt x="254" y="381"/>
                    <a:pt x="0" y="741"/>
                    <a:pt x="783" y="952"/>
                  </a:cubicBezTo>
                  <a:cubicBezTo>
                    <a:pt x="783" y="635"/>
                    <a:pt x="783" y="318"/>
                    <a:pt x="783" y="0"/>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8"/>
            <p:cNvSpPr/>
            <p:nvPr/>
          </p:nvSpPr>
          <p:spPr>
            <a:xfrm>
              <a:off x="-1196025" y="4057500"/>
              <a:ext cx="44975" cy="32750"/>
            </a:xfrm>
            <a:custGeom>
              <a:rect b="b" l="l" r="r" t="t"/>
              <a:pathLst>
                <a:path extrusionOk="0" h="1310" w="1799">
                  <a:moveTo>
                    <a:pt x="1125" y="0"/>
                  </a:moveTo>
                  <a:cubicBezTo>
                    <a:pt x="1086" y="0"/>
                    <a:pt x="1049" y="15"/>
                    <a:pt x="1016" y="54"/>
                  </a:cubicBezTo>
                  <a:cubicBezTo>
                    <a:pt x="868" y="393"/>
                    <a:pt x="1" y="1070"/>
                    <a:pt x="508" y="1302"/>
                  </a:cubicBezTo>
                  <a:cubicBezTo>
                    <a:pt x="550" y="1307"/>
                    <a:pt x="589" y="1309"/>
                    <a:pt x="627" y="1309"/>
                  </a:cubicBezTo>
                  <a:cubicBezTo>
                    <a:pt x="1094" y="1309"/>
                    <a:pt x="1315" y="964"/>
                    <a:pt x="1608" y="710"/>
                  </a:cubicBezTo>
                  <a:cubicBezTo>
                    <a:pt x="1608" y="499"/>
                    <a:pt x="1798" y="245"/>
                    <a:pt x="1397" y="118"/>
                  </a:cubicBezTo>
                  <a:cubicBezTo>
                    <a:pt x="1309" y="74"/>
                    <a:pt x="1211" y="0"/>
                    <a:pt x="1125" y="0"/>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8"/>
            <p:cNvSpPr/>
            <p:nvPr/>
          </p:nvSpPr>
          <p:spPr>
            <a:xfrm>
              <a:off x="-2024025" y="3873275"/>
              <a:ext cx="18525" cy="32275"/>
            </a:xfrm>
            <a:custGeom>
              <a:rect b="b" l="l" r="r" t="t"/>
              <a:pathLst>
                <a:path extrusionOk="0" h="1291" w="741">
                  <a:moveTo>
                    <a:pt x="741" y="0"/>
                  </a:moveTo>
                  <a:lnTo>
                    <a:pt x="741" y="0"/>
                  </a:lnTo>
                  <a:cubicBezTo>
                    <a:pt x="360" y="338"/>
                    <a:pt x="85" y="783"/>
                    <a:pt x="1" y="1290"/>
                  </a:cubicBezTo>
                  <a:lnTo>
                    <a:pt x="572" y="1290"/>
                  </a:lnTo>
                  <a:cubicBezTo>
                    <a:pt x="466" y="846"/>
                    <a:pt x="741" y="444"/>
                    <a:pt x="741" y="0"/>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8"/>
            <p:cNvSpPr/>
            <p:nvPr/>
          </p:nvSpPr>
          <p:spPr>
            <a:xfrm>
              <a:off x="-1996000" y="3841550"/>
              <a:ext cx="14300" cy="19575"/>
            </a:xfrm>
            <a:custGeom>
              <a:rect b="b" l="l" r="r" t="t"/>
              <a:pathLst>
                <a:path extrusionOk="0" h="783" w="572">
                  <a:moveTo>
                    <a:pt x="170" y="0"/>
                  </a:moveTo>
                  <a:cubicBezTo>
                    <a:pt x="212" y="275"/>
                    <a:pt x="149" y="550"/>
                    <a:pt x="1" y="783"/>
                  </a:cubicBezTo>
                  <a:cubicBezTo>
                    <a:pt x="572" y="613"/>
                    <a:pt x="445" y="317"/>
                    <a:pt x="170" y="0"/>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8"/>
            <p:cNvSpPr/>
            <p:nvPr/>
          </p:nvSpPr>
          <p:spPr>
            <a:xfrm>
              <a:off x="-1996000" y="3813000"/>
              <a:ext cx="14300" cy="12175"/>
            </a:xfrm>
            <a:custGeom>
              <a:rect b="b" l="l" r="r" t="t"/>
              <a:pathLst>
                <a:path extrusionOk="0" h="487" w="572">
                  <a:moveTo>
                    <a:pt x="1" y="0"/>
                  </a:moveTo>
                  <a:lnTo>
                    <a:pt x="1" y="487"/>
                  </a:lnTo>
                  <a:cubicBezTo>
                    <a:pt x="276" y="317"/>
                    <a:pt x="572" y="169"/>
                    <a:pt x="1" y="0"/>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8"/>
            <p:cNvSpPr/>
            <p:nvPr/>
          </p:nvSpPr>
          <p:spPr>
            <a:xfrm>
              <a:off x="-2718775" y="4110675"/>
              <a:ext cx="26450" cy="19575"/>
            </a:xfrm>
            <a:custGeom>
              <a:rect b="b" l="l" r="r" t="t"/>
              <a:pathLst>
                <a:path extrusionOk="0" h="783" w="1058">
                  <a:moveTo>
                    <a:pt x="1058" y="0"/>
                  </a:moveTo>
                  <a:lnTo>
                    <a:pt x="487" y="148"/>
                  </a:lnTo>
                  <a:cubicBezTo>
                    <a:pt x="0" y="254"/>
                    <a:pt x="127" y="550"/>
                    <a:pt x="296" y="783"/>
                  </a:cubicBezTo>
                  <a:cubicBezTo>
                    <a:pt x="508" y="487"/>
                    <a:pt x="952" y="360"/>
                    <a:pt x="1058" y="0"/>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8"/>
            <p:cNvSpPr/>
            <p:nvPr/>
          </p:nvSpPr>
          <p:spPr>
            <a:xfrm>
              <a:off x="-2279400" y="3740550"/>
              <a:ext cx="28050" cy="20800"/>
            </a:xfrm>
            <a:custGeom>
              <a:rect b="b" l="l" r="r" t="t"/>
              <a:pathLst>
                <a:path extrusionOk="0" h="832" w="1122">
                  <a:moveTo>
                    <a:pt x="1121" y="1"/>
                  </a:moveTo>
                  <a:lnTo>
                    <a:pt x="1121" y="1"/>
                  </a:lnTo>
                  <a:cubicBezTo>
                    <a:pt x="572" y="85"/>
                    <a:pt x="318" y="466"/>
                    <a:pt x="1" y="804"/>
                  </a:cubicBezTo>
                  <a:cubicBezTo>
                    <a:pt x="98" y="823"/>
                    <a:pt x="186" y="831"/>
                    <a:pt x="265" y="831"/>
                  </a:cubicBezTo>
                  <a:cubicBezTo>
                    <a:pt x="821" y="831"/>
                    <a:pt x="955" y="408"/>
                    <a:pt x="1121" y="1"/>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8"/>
            <p:cNvSpPr/>
            <p:nvPr/>
          </p:nvSpPr>
          <p:spPr>
            <a:xfrm>
              <a:off x="-1650200" y="3781800"/>
              <a:ext cx="57650" cy="58225"/>
            </a:xfrm>
            <a:custGeom>
              <a:rect b="b" l="l" r="r" t="t"/>
              <a:pathLst>
                <a:path extrusionOk="0" h="2329" w="2306">
                  <a:moveTo>
                    <a:pt x="1587" y="0"/>
                  </a:moveTo>
                  <a:cubicBezTo>
                    <a:pt x="1333" y="254"/>
                    <a:pt x="1227" y="614"/>
                    <a:pt x="846" y="783"/>
                  </a:cubicBezTo>
                  <a:cubicBezTo>
                    <a:pt x="593" y="1037"/>
                    <a:pt x="931" y="1460"/>
                    <a:pt x="466" y="1692"/>
                  </a:cubicBezTo>
                  <a:cubicBezTo>
                    <a:pt x="275" y="1777"/>
                    <a:pt x="0" y="2073"/>
                    <a:pt x="360" y="2263"/>
                  </a:cubicBezTo>
                  <a:cubicBezTo>
                    <a:pt x="440" y="2309"/>
                    <a:pt x="518" y="2328"/>
                    <a:pt x="594" y="2328"/>
                  </a:cubicBezTo>
                  <a:cubicBezTo>
                    <a:pt x="801" y="2328"/>
                    <a:pt x="994" y="2185"/>
                    <a:pt x="1164" y="2031"/>
                  </a:cubicBezTo>
                  <a:cubicBezTo>
                    <a:pt x="1375" y="1650"/>
                    <a:pt x="1269" y="1354"/>
                    <a:pt x="1777" y="1121"/>
                  </a:cubicBezTo>
                  <a:cubicBezTo>
                    <a:pt x="2136" y="677"/>
                    <a:pt x="2306" y="275"/>
                    <a:pt x="1587" y="0"/>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8"/>
            <p:cNvSpPr/>
            <p:nvPr/>
          </p:nvSpPr>
          <p:spPr>
            <a:xfrm>
              <a:off x="-1660175" y="3801025"/>
              <a:ext cx="49650" cy="40725"/>
            </a:xfrm>
            <a:custGeom>
              <a:rect b="b" l="l" r="r" t="t"/>
              <a:pathLst>
                <a:path extrusionOk="0" h="1629" w="1986">
                  <a:moveTo>
                    <a:pt x="1024" y="1"/>
                  </a:moveTo>
                  <a:cubicBezTo>
                    <a:pt x="1" y="1"/>
                    <a:pt x="1139" y="1040"/>
                    <a:pt x="463" y="1219"/>
                  </a:cubicBezTo>
                  <a:cubicBezTo>
                    <a:pt x="173" y="1432"/>
                    <a:pt x="554" y="1627"/>
                    <a:pt x="831" y="1627"/>
                  </a:cubicBezTo>
                  <a:cubicBezTo>
                    <a:pt x="858" y="1627"/>
                    <a:pt x="883" y="1625"/>
                    <a:pt x="907" y="1621"/>
                  </a:cubicBezTo>
                  <a:cubicBezTo>
                    <a:pt x="955" y="1626"/>
                    <a:pt x="1000" y="1629"/>
                    <a:pt x="1042" y="1629"/>
                  </a:cubicBezTo>
                  <a:cubicBezTo>
                    <a:pt x="1709" y="1629"/>
                    <a:pt x="1707" y="1027"/>
                    <a:pt x="1986" y="669"/>
                  </a:cubicBezTo>
                  <a:lnTo>
                    <a:pt x="1986" y="500"/>
                  </a:lnTo>
                  <a:cubicBezTo>
                    <a:pt x="1436" y="543"/>
                    <a:pt x="1711" y="1050"/>
                    <a:pt x="1415" y="1240"/>
                  </a:cubicBezTo>
                  <a:cubicBezTo>
                    <a:pt x="1285" y="1321"/>
                    <a:pt x="1156" y="1452"/>
                    <a:pt x="1007" y="1452"/>
                  </a:cubicBezTo>
                  <a:cubicBezTo>
                    <a:pt x="962" y="1452"/>
                    <a:pt x="914" y="1439"/>
                    <a:pt x="865" y="1410"/>
                  </a:cubicBezTo>
                  <a:cubicBezTo>
                    <a:pt x="421" y="1114"/>
                    <a:pt x="1563" y="775"/>
                    <a:pt x="1245" y="14"/>
                  </a:cubicBezTo>
                  <a:cubicBezTo>
                    <a:pt x="1162" y="5"/>
                    <a:pt x="1089" y="1"/>
                    <a:pt x="1024" y="1"/>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8"/>
            <p:cNvSpPr/>
            <p:nvPr/>
          </p:nvSpPr>
          <p:spPr>
            <a:xfrm>
              <a:off x="-2762675" y="4069950"/>
              <a:ext cx="75125" cy="74000"/>
            </a:xfrm>
            <a:custGeom>
              <a:rect b="b" l="l" r="r" t="t"/>
              <a:pathLst>
                <a:path extrusionOk="0" h="2960" w="3005">
                  <a:moveTo>
                    <a:pt x="2243" y="1"/>
                  </a:moveTo>
                  <a:cubicBezTo>
                    <a:pt x="1355" y="149"/>
                    <a:pt x="1355" y="1016"/>
                    <a:pt x="741" y="1375"/>
                  </a:cubicBezTo>
                  <a:cubicBezTo>
                    <a:pt x="1" y="1841"/>
                    <a:pt x="149" y="2348"/>
                    <a:pt x="572" y="2898"/>
                  </a:cubicBezTo>
                  <a:cubicBezTo>
                    <a:pt x="674" y="2941"/>
                    <a:pt x="765" y="2960"/>
                    <a:pt x="848" y="2960"/>
                  </a:cubicBezTo>
                  <a:cubicBezTo>
                    <a:pt x="1309" y="2960"/>
                    <a:pt x="1509" y="2387"/>
                    <a:pt x="1970" y="2387"/>
                  </a:cubicBezTo>
                  <a:cubicBezTo>
                    <a:pt x="1990" y="2387"/>
                    <a:pt x="2010" y="2388"/>
                    <a:pt x="2031" y="2390"/>
                  </a:cubicBezTo>
                  <a:cubicBezTo>
                    <a:pt x="2095" y="2179"/>
                    <a:pt x="1968" y="1925"/>
                    <a:pt x="2243" y="1777"/>
                  </a:cubicBezTo>
                  <a:cubicBezTo>
                    <a:pt x="2602" y="1460"/>
                    <a:pt x="2962" y="1143"/>
                    <a:pt x="3004" y="656"/>
                  </a:cubicBezTo>
                  <a:lnTo>
                    <a:pt x="3004" y="656"/>
                  </a:lnTo>
                  <a:cubicBezTo>
                    <a:pt x="2793" y="677"/>
                    <a:pt x="2518" y="614"/>
                    <a:pt x="2475" y="868"/>
                  </a:cubicBezTo>
                  <a:cubicBezTo>
                    <a:pt x="2370" y="1375"/>
                    <a:pt x="1799" y="1629"/>
                    <a:pt x="1672" y="2116"/>
                  </a:cubicBezTo>
                  <a:cubicBezTo>
                    <a:pt x="1619" y="2290"/>
                    <a:pt x="1466" y="2407"/>
                    <a:pt x="1296" y="2407"/>
                  </a:cubicBezTo>
                  <a:cubicBezTo>
                    <a:pt x="1259" y="2407"/>
                    <a:pt x="1222" y="2402"/>
                    <a:pt x="1185" y="2390"/>
                  </a:cubicBezTo>
                  <a:cubicBezTo>
                    <a:pt x="614" y="2094"/>
                    <a:pt x="1926" y="381"/>
                    <a:pt x="2243" y="1"/>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8"/>
            <p:cNvSpPr/>
            <p:nvPr/>
          </p:nvSpPr>
          <p:spPr>
            <a:xfrm>
              <a:off x="-1383200" y="3907100"/>
              <a:ext cx="28025" cy="43550"/>
            </a:xfrm>
            <a:custGeom>
              <a:rect b="b" l="l" r="r" t="t"/>
              <a:pathLst>
                <a:path extrusionOk="0" h="1742" w="1121">
                  <a:moveTo>
                    <a:pt x="572" y="1"/>
                  </a:moveTo>
                  <a:lnTo>
                    <a:pt x="572" y="1"/>
                  </a:lnTo>
                  <a:cubicBezTo>
                    <a:pt x="1" y="508"/>
                    <a:pt x="762" y="1312"/>
                    <a:pt x="1" y="1735"/>
                  </a:cubicBezTo>
                  <a:cubicBezTo>
                    <a:pt x="53" y="1739"/>
                    <a:pt x="101" y="1742"/>
                    <a:pt x="145" y="1742"/>
                  </a:cubicBezTo>
                  <a:cubicBezTo>
                    <a:pt x="1120" y="1742"/>
                    <a:pt x="430" y="668"/>
                    <a:pt x="572" y="1"/>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8"/>
            <p:cNvSpPr/>
            <p:nvPr/>
          </p:nvSpPr>
          <p:spPr>
            <a:xfrm>
              <a:off x="-2303725" y="3678675"/>
              <a:ext cx="51850" cy="80275"/>
            </a:xfrm>
            <a:custGeom>
              <a:rect b="b" l="l" r="r" t="t"/>
              <a:pathLst>
                <a:path extrusionOk="0" h="3211" w="2074">
                  <a:moveTo>
                    <a:pt x="1351" y="0"/>
                  </a:moveTo>
                  <a:cubicBezTo>
                    <a:pt x="747" y="0"/>
                    <a:pt x="985" y="1549"/>
                    <a:pt x="233" y="1841"/>
                  </a:cubicBezTo>
                  <a:cubicBezTo>
                    <a:pt x="1" y="2137"/>
                    <a:pt x="297" y="2497"/>
                    <a:pt x="64" y="2793"/>
                  </a:cubicBezTo>
                  <a:cubicBezTo>
                    <a:pt x="144" y="3105"/>
                    <a:pt x="251" y="3210"/>
                    <a:pt x="373" y="3210"/>
                  </a:cubicBezTo>
                  <a:cubicBezTo>
                    <a:pt x="540" y="3210"/>
                    <a:pt x="736" y="3012"/>
                    <a:pt x="931" y="2877"/>
                  </a:cubicBezTo>
                  <a:cubicBezTo>
                    <a:pt x="1777" y="2306"/>
                    <a:pt x="1354" y="1312"/>
                    <a:pt x="1946" y="636"/>
                  </a:cubicBezTo>
                  <a:cubicBezTo>
                    <a:pt x="2073" y="488"/>
                    <a:pt x="1650" y="65"/>
                    <a:pt x="1375" y="1"/>
                  </a:cubicBezTo>
                  <a:cubicBezTo>
                    <a:pt x="1367" y="1"/>
                    <a:pt x="1359" y="0"/>
                    <a:pt x="1351" y="0"/>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8"/>
            <p:cNvSpPr/>
            <p:nvPr/>
          </p:nvSpPr>
          <p:spPr>
            <a:xfrm>
              <a:off x="-1471500" y="3938150"/>
              <a:ext cx="71350" cy="53100"/>
            </a:xfrm>
            <a:custGeom>
              <a:rect b="b" l="l" r="r" t="t"/>
              <a:pathLst>
                <a:path extrusionOk="0" h="2124" w="2854">
                  <a:moveTo>
                    <a:pt x="2313" y="0"/>
                  </a:moveTo>
                  <a:cubicBezTo>
                    <a:pt x="2282" y="0"/>
                    <a:pt x="2252" y="2"/>
                    <a:pt x="2222" y="6"/>
                  </a:cubicBezTo>
                  <a:cubicBezTo>
                    <a:pt x="2010" y="154"/>
                    <a:pt x="1629" y="28"/>
                    <a:pt x="1481" y="345"/>
                  </a:cubicBezTo>
                  <a:cubicBezTo>
                    <a:pt x="1418" y="852"/>
                    <a:pt x="1016" y="1275"/>
                    <a:pt x="487" y="1360"/>
                  </a:cubicBezTo>
                  <a:cubicBezTo>
                    <a:pt x="234" y="1423"/>
                    <a:pt x="1" y="1614"/>
                    <a:pt x="43" y="1889"/>
                  </a:cubicBezTo>
                  <a:cubicBezTo>
                    <a:pt x="128" y="2078"/>
                    <a:pt x="315" y="2123"/>
                    <a:pt x="529" y="2123"/>
                  </a:cubicBezTo>
                  <a:cubicBezTo>
                    <a:pt x="727" y="2123"/>
                    <a:pt x="950" y="2084"/>
                    <a:pt x="1137" y="2084"/>
                  </a:cubicBezTo>
                  <a:cubicBezTo>
                    <a:pt x="1200" y="2084"/>
                    <a:pt x="1259" y="2088"/>
                    <a:pt x="1312" y="2100"/>
                  </a:cubicBezTo>
                  <a:lnTo>
                    <a:pt x="1672" y="1804"/>
                  </a:lnTo>
                  <a:cubicBezTo>
                    <a:pt x="1756" y="1149"/>
                    <a:pt x="2031" y="620"/>
                    <a:pt x="2835" y="429"/>
                  </a:cubicBezTo>
                  <a:cubicBezTo>
                    <a:pt x="2854" y="164"/>
                    <a:pt x="2583" y="0"/>
                    <a:pt x="2313" y="0"/>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8"/>
            <p:cNvSpPr/>
            <p:nvPr/>
          </p:nvSpPr>
          <p:spPr>
            <a:xfrm>
              <a:off x="-1433425" y="3921275"/>
              <a:ext cx="58625" cy="61450"/>
            </a:xfrm>
            <a:custGeom>
              <a:rect b="b" l="l" r="r" t="t"/>
              <a:pathLst>
                <a:path extrusionOk="0" h="2458" w="2345">
                  <a:moveTo>
                    <a:pt x="1700" y="0"/>
                  </a:moveTo>
                  <a:cubicBezTo>
                    <a:pt x="1581" y="0"/>
                    <a:pt x="1477" y="56"/>
                    <a:pt x="1439" y="195"/>
                  </a:cubicBezTo>
                  <a:cubicBezTo>
                    <a:pt x="1714" y="512"/>
                    <a:pt x="1312" y="745"/>
                    <a:pt x="1270" y="999"/>
                  </a:cubicBezTo>
                  <a:cubicBezTo>
                    <a:pt x="297" y="1147"/>
                    <a:pt x="1" y="1675"/>
                    <a:pt x="149" y="2458"/>
                  </a:cubicBezTo>
                  <a:cubicBezTo>
                    <a:pt x="614" y="1189"/>
                    <a:pt x="1460" y="1570"/>
                    <a:pt x="2137" y="576"/>
                  </a:cubicBezTo>
                  <a:cubicBezTo>
                    <a:pt x="2344" y="309"/>
                    <a:pt x="1980" y="0"/>
                    <a:pt x="1700" y="0"/>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8"/>
            <p:cNvSpPr/>
            <p:nvPr/>
          </p:nvSpPr>
          <p:spPr>
            <a:xfrm>
              <a:off x="-1411225" y="3926025"/>
              <a:ext cx="35250" cy="20225"/>
            </a:xfrm>
            <a:custGeom>
              <a:rect b="b" l="l" r="r" t="t"/>
              <a:pathLst>
                <a:path extrusionOk="0" h="809" w="1410">
                  <a:moveTo>
                    <a:pt x="661" y="1"/>
                  </a:moveTo>
                  <a:cubicBezTo>
                    <a:pt x="627" y="1"/>
                    <a:pt x="590" y="2"/>
                    <a:pt x="551" y="5"/>
                  </a:cubicBezTo>
                  <a:lnTo>
                    <a:pt x="382" y="5"/>
                  </a:lnTo>
                  <a:lnTo>
                    <a:pt x="1" y="491"/>
                  </a:lnTo>
                  <a:cubicBezTo>
                    <a:pt x="64" y="639"/>
                    <a:pt x="212" y="766"/>
                    <a:pt x="382" y="809"/>
                  </a:cubicBezTo>
                  <a:cubicBezTo>
                    <a:pt x="847" y="647"/>
                    <a:pt x="1409" y="1"/>
                    <a:pt x="661" y="1"/>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8"/>
            <p:cNvSpPr/>
            <p:nvPr/>
          </p:nvSpPr>
          <p:spPr>
            <a:xfrm>
              <a:off x="-2803900" y="3810875"/>
              <a:ext cx="39900" cy="45625"/>
            </a:xfrm>
            <a:custGeom>
              <a:rect b="b" l="l" r="r" t="t"/>
              <a:pathLst>
                <a:path extrusionOk="0" h="1825" w="1596">
                  <a:moveTo>
                    <a:pt x="741" y="0"/>
                  </a:moveTo>
                  <a:lnTo>
                    <a:pt x="191" y="1037"/>
                  </a:lnTo>
                  <a:cubicBezTo>
                    <a:pt x="64" y="1037"/>
                    <a:pt x="64" y="1143"/>
                    <a:pt x="0" y="1185"/>
                  </a:cubicBezTo>
                  <a:lnTo>
                    <a:pt x="0" y="1671"/>
                  </a:lnTo>
                  <a:cubicBezTo>
                    <a:pt x="157" y="1778"/>
                    <a:pt x="308" y="1824"/>
                    <a:pt x="447" y="1824"/>
                  </a:cubicBezTo>
                  <a:cubicBezTo>
                    <a:pt x="1190" y="1824"/>
                    <a:pt x="1596" y="499"/>
                    <a:pt x="741" y="0"/>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8"/>
            <p:cNvSpPr/>
            <p:nvPr/>
          </p:nvSpPr>
          <p:spPr>
            <a:xfrm>
              <a:off x="-2810250" y="3804525"/>
              <a:ext cx="11125" cy="36500"/>
            </a:xfrm>
            <a:custGeom>
              <a:rect b="b" l="l" r="r" t="t"/>
              <a:pathLst>
                <a:path extrusionOk="0" h="1460" w="445">
                  <a:moveTo>
                    <a:pt x="445" y="1"/>
                  </a:moveTo>
                  <a:cubicBezTo>
                    <a:pt x="1" y="445"/>
                    <a:pt x="297" y="974"/>
                    <a:pt x="254" y="1460"/>
                  </a:cubicBezTo>
                  <a:lnTo>
                    <a:pt x="445" y="1291"/>
                  </a:lnTo>
                  <a:cubicBezTo>
                    <a:pt x="445" y="868"/>
                    <a:pt x="445" y="424"/>
                    <a:pt x="445" y="1"/>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8"/>
            <p:cNvSpPr/>
            <p:nvPr/>
          </p:nvSpPr>
          <p:spPr>
            <a:xfrm>
              <a:off x="-1216100" y="4099100"/>
              <a:ext cx="34200" cy="16875"/>
            </a:xfrm>
            <a:custGeom>
              <a:rect b="b" l="l" r="r" t="t"/>
              <a:pathLst>
                <a:path extrusionOk="0" h="675" w="1368">
                  <a:moveTo>
                    <a:pt x="772" y="0"/>
                  </a:moveTo>
                  <a:cubicBezTo>
                    <a:pt x="660" y="0"/>
                    <a:pt x="532" y="37"/>
                    <a:pt x="402" y="125"/>
                  </a:cubicBezTo>
                  <a:cubicBezTo>
                    <a:pt x="0" y="379"/>
                    <a:pt x="465" y="484"/>
                    <a:pt x="550" y="653"/>
                  </a:cubicBezTo>
                  <a:lnTo>
                    <a:pt x="740" y="675"/>
                  </a:lnTo>
                  <a:cubicBezTo>
                    <a:pt x="1368" y="460"/>
                    <a:pt x="1170" y="0"/>
                    <a:pt x="772" y="0"/>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8"/>
            <p:cNvSpPr/>
            <p:nvPr/>
          </p:nvSpPr>
          <p:spPr>
            <a:xfrm>
              <a:off x="-1434475" y="3938375"/>
              <a:ext cx="18525" cy="7875"/>
            </a:xfrm>
            <a:custGeom>
              <a:rect b="b" l="l" r="r" t="t"/>
              <a:pathLst>
                <a:path extrusionOk="0" h="315" w="741">
                  <a:moveTo>
                    <a:pt x="402" y="1"/>
                  </a:moveTo>
                  <a:cubicBezTo>
                    <a:pt x="212" y="1"/>
                    <a:pt x="40" y="50"/>
                    <a:pt x="0" y="315"/>
                  </a:cubicBezTo>
                  <a:lnTo>
                    <a:pt x="741" y="19"/>
                  </a:lnTo>
                  <a:cubicBezTo>
                    <a:pt x="637" y="19"/>
                    <a:pt x="517" y="1"/>
                    <a:pt x="402" y="1"/>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8"/>
            <p:cNvSpPr/>
            <p:nvPr/>
          </p:nvSpPr>
          <p:spPr>
            <a:xfrm>
              <a:off x="-2306375" y="3724700"/>
              <a:ext cx="12200" cy="23800"/>
            </a:xfrm>
            <a:custGeom>
              <a:rect b="b" l="l" r="r" t="t"/>
              <a:pathLst>
                <a:path extrusionOk="0" h="952" w="488">
                  <a:moveTo>
                    <a:pt x="339" y="0"/>
                  </a:moveTo>
                  <a:cubicBezTo>
                    <a:pt x="1" y="275"/>
                    <a:pt x="212" y="635"/>
                    <a:pt x="170" y="952"/>
                  </a:cubicBezTo>
                  <a:cubicBezTo>
                    <a:pt x="487" y="677"/>
                    <a:pt x="276" y="317"/>
                    <a:pt x="339" y="0"/>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0" name="Google Shape;1180;p8"/>
          <p:cNvGrpSpPr/>
          <p:nvPr/>
        </p:nvGrpSpPr>
        <p:grpSpPr>
          <a:xfrm flipH="1">
            <a:off x="-12" y="757134"/>
            <a:ext cx="2106500" cy="597475"/>
            <a:chOff x="-2810250" y="3572525"/>
            <a:chExt cx="2106500" cy="597475"/>
          </a:xfrm>
        </p:grpSpPr>
        <p:sp>
          <p:nvSpPr>
            <p:cNvPr id="1181" name="Google Shape;1181;p8"/>
            <p:cNvSpPr/>
            <p:nvPr/>
          </p:nvSpPr>
          <p:spPr>
            <a:xfrm>
              <a:off x="-2396250" y="4007475"/>
              <a:ext cx="133850" cy="123700"/>
            </a:xfrm>
            <a:custGeom>
              <a:rect b="b" l="l" r="r" t="t"/>
              <a:pathLst>
                <a:path extrusionOk="0" h="4948" w="5354">
                  <a:moveTo>
                    <a:pt x="3665" y="0"/>
                  </a:moveTo>
                  <a:cubicBezTo>
                    <a:pt x="3419" y="0"/>
                    <a:pt x="3177" y="89"/>
                    <a:pt x="2983" y="258"/>
                  </a:cubicBezTo>
                  <a:cubicBezTo>
                    <a:pt x="2771" y="1971"/>
                    <a:pt x="1" y="2521"/>
                    <a:pt x="339" y="4445"/>
                  </a:cubicBezTo>
                  <a:cubicBezTo>
                    <a:pt x="400" y="4488"/>
                    <a:pt x="452" y="4505"/>
                    <a:pt x="498" y="4505"/>
                  </a:cubicBezTo>
                  <a:cubicBezTo>
                    <a:pt x="693" y="4505"/>
                    <a:pt x="777" y="4189"/>
                    <a:pt x="1039" y="4189"/>
                  </a:cubicBezTo>
                  <a:cubicBezTo>
                    <a:pt x="1052" y="4189"/>
                    <a:pt x="1065" y="4190"/>
                    <a:pt x="1079" y="4192"/>
                  </a:cubicBezTo>
                  <a:cubicBezTo>
                    <a:pt x="1164" y="4466"/>
                    <a:pt x="614" y="4466"/>
                    <a:pt x="762" y="4763"/>
                  </a:cubicBezTo>
                  <a:cubicBezTo>
                    <a:pt x="893" y="4882"/>
                    <a:pt x="1072" y="4948"/>
                    <a:pt x="1226" y="4948"/>
                  </a:cubicBezTo>
                  <a:cubicBezTo>
                    <a:pt x="1344" y="4948"/>
                    <a:pt x="1447" y="4909"/>
                    <a:pt x="1502" y="4826"/>
                  </a:cubicBezTo>
                  <a:cubicBezTo>
                    <a:pt x="1946" y="4213"/>
                    <a:pt x="2750" y="3853"/>
                    <a:pt x="3004" y="3155"/>
                  </a:cubicBezTo>
                  <a:cubicBezTo>
                    <a:pt x="3110" y="2817"/>
                    <a:pt x="3363" y="2542"/>
                    <a:pt x="3659" y="2373"/>
                  </a:cubicBezTo>
                  <a:cubicBezTo>
                    <a:pt x="4558" y="1871"/>
                    <a:pt x="5354" y="109"/>
                    <a:pt x="4167" y="109"/>
                  </a:cubicBezTo>
                  <a:cubicBezTo>
                    <a:pt x="4153" y="109"/>
                    <a:pt x="4139" y="109"/>
                    <a:pt x="4125" y="110"/>
                  </a:cubicBezTo>
                  <a:cubicBezTo>
                    <a:pt x="3977" y="36"/>
                    <a:pt x="3820" y="0"/>
                    <a:pt x="3665"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8"/>
            <p:cNvSpPr/>
            <p:nvPr/>
          </p:nvSpPr>
          <p:spPr>
            <a:xfrm>
              <a:off x="-1076525" y="3572525"/>
              <a:ext cx="126925" cy="104075"/>
            </a:xfrm>
            <a:custGeom>
              <a:rect b="b" l="l" r="r" t="t"/>
              <a:pathLst>
                <a:path extrusionOk="0" h="4163" w="5077">
                  <a:moveTo>
                    <a:pt x="3337" y="1"/>
                  </a:moveTo>
                  <a:cubicBezTo>
                    <a:pt x="3025" y="1"/>
                    <a:pt x="2736" y="55"/>
                    <a:pt x="2602" y="165"/>
                  </a:cubicBezTo>
                  <a:cubicBezTo>
                    <a:pt x="2665" y="715"/>
                    <a:pt x="1798" y="906"/>
                    <a:pt x="1841" y="1477"/>
                  </a:cubicBezTo>
                  <a:cubicBezTo>
                    <a:pt x="1819" y="1815"/>
                    <a:pt x="1544" y="1900"/>
                    <a:pt x="1248" y="1963"/>
                  </a:cubicBezTo>
                  <a:cubicBezTo>
                    <a:pt x="254" y="2513"/>
                    <a:pt x="1" y="4099"/>
                    <a:pt x="1502" y="4163"/>
                  </a:cubicBezTo>
                  <a:cubicBezTo>
                    <a:pt x="2412" y="3824"/>
                    <a:pt x="3173" y="3190"/>
                    <a:pt x="3659" y="2365"/>
                  </a:cubicBezTo>
                  <a:cubicBezTo>
                    <a:pt x="3793" y="1912"/>
                    <a:pt x="4060" y="1739"/>
                    <a:pt x="4460" y="1739"/>
                  </a:cubicBezTo>
                  <a:cubicBezTo>
                    <a:pt x="4565" y="1739"/>
                    <a:pt x="4678" y="1751"/>
                    <a:pt x="4801" y="1773"/>
                  </a:cubicBezTo>
                  <a:cubicBezTo>
                    <a:pt x="4738" y="1604"/>
                    <a:pt x="5076" y="1477"/>
                    <a:pt x="4865" y="1286"/>
                  </a:cubicBezTo>
                  <a:cubicBezTo>
                    <a:pt x="4670" y="1119"/>
                    <a:pt x="4486" y="1055"/>
                    <a:pt x="4305" y="1055"/>
                  </a:cubicBezTo>
                  <a:cubicBezTo>
                    <a:pt x="3779" y="1055"/>
                    <a:pt x="3290" y="1599"/>
                    <a:pt x="2708" y="1709"/>
                  </a:cubicBezTo>
                  <a:cubicBezTo>
                    <a:pt x="2792" y="1202"/>
                    <a:pt x="3215" y="948"/>
                    <a:pt x="3511" y="715"/>
                  </a:cubicBezTo>
                  <a:cubicBezTo>
                    <a:pt x="3571" y="673"/>
                    <a:pt x="3645" y="658"/>
                    <a:pt x="3726" y="658"/>
                  </a:cubicBezTo>
                  <a:cubicBezTo>
                    <a:pt x="3891" y="658"/>
                    <a:pt x="4083" y="718"/>
                    <a:pt x="4233" y="718"/>
                  </a:cubicBezTo>
                  <a:cubicBezTo>
                    <a:pt x="4373" y="718"/>
                    <a:pt x="4476" y="666"/>
                    <a:pt x="4484" y="461"/>
                  </a:cubicBezTo>
                  <a:cubicBezTo>
                    <a:pt x="4458" y="156"/>
                    <a:pt x="3864" y="1"/>
                    <a:pt x="3337"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8"/>
            <p:cNvSpPr/>
            <p:nvPr/>
          </p:nvSpPr>
          <p:spPr>
            <a:xfrm>
              <a:off x="-2407875" y="4057575"/>
              <a:ext cx="141200" cy="94050"/>
            </a:xfrm>
            <a:custGeom>
              <a:rect b="b" l="l" r="r" t="t"/>
              <a:pathLst>
                <a:path extrusionOk="0" h="3762" w="5648">
                  <a:moveTo>
                    <a:pt x="4962" y="0"/>
                  </a:moveTo>
                  <a:cubicBezTo>
                    <a:pt x="4363" y="0"/>
                    <a:pt x="3743" y="352"/>
                    <a:pt x="3532" y="940"/>
                  </a:cubicBezTo>
                  <a:cubicBezTo>
                    <a:pt x="3405" y="1638"/>
                    <a:pt x="2665" y="1743"/>
                    <a:pt x="2369" y="2293"/>
                  </a:cubicBezTo>
                  <a:cubicBezTo>
                    <a:pt x="2144" y="2744"/>
                    <a:pt x="1958" y="2962"/>
                    <a:pt x="1704" y="2962"/>
                  </a:cubicBezTo>
                  <a:cubicBezTo>
                    <a:pt x="1506" y="2962"/>
                    <a:pt x="1265" y="2828"/>
                    <a:pt x="931" y="2568"/>
                  </a:cubicBezTo>
                  <a:cubicBezTo>
                    <a:pt x="656" y="2399"/>
                    <a:pt x="677" y="2188"/>
                    <a:pt x="740" y="1955"/>
                  </a:cubicBezTo>
                  <a:cubicBezTo>
                    <a:pt x="844" y="1728"/>
                    <a:pt x="715" y="1616"/>
                    <a:pt x="571" y="1616"/>
                  </a:cubicBezTo>
                  <a:cubicBezTo>
                    <a:pt x="420" y="1616"/>
                    <a:pt x="253" y="1738"/>
                    <a:pt x="317" y="1976"/>
                  </a:cubicBezTo>
                  <a:cubicBezTo>
                    <a:pt x="85" y="2293"/>
                    <a:pt x="0" y="2801"/>
                    <a:pt x="360" y="3076"/>
                  </a:cubicBezTo>
                  <a:cubicBezTo>
                    <a:pt x="1067" y="3522"/>
                    <a:pt x="1545" y="3761"/>
                    <a:pt x="1963" y="3761"/>
                  </a:cubicBezTo>
                  <a:cubicBezTo>
                    <a:pt x="2358" y="3761"/>
                    <a:pt x="2699" y="3549"/>
                    <a:pt x="3130" y="3097"/>
                  </a:cubicBezTo>
                  <a:cubicBezTo>
                    <a:pt x="3997" y="2166"/>
                    <a:pt x="5097" y="1342"/>
                    <a:pt x="5647" y="178"/>
                  </a:cubicBezTo>
                  <a:cubicBezTo>
                    <a:pt x="5441" y="57"/>
                    <a:pt x="5203" y="0"/>
                    <a:pt x="4962"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8"/>
            <p:cNvSpPr/>
            <p:nvPr/>
          </p:nvSpPr>
          <p:spPr>
            <a:xfrm>
              <a:off x="-869800" y="3762375"/>
              <a:ext cx="147025" cy="84950"/>
            </a:xfrm>
            <a:custGeom>
              <a:rect b="b" l="l" r="r" t="t"/>
              <a:pathLst>
                <a:path extrusionOk="0" h="3398" w="5881">
                  <a:moveTo>
                    <a:pt x="3321" y="0"/>
                  </a:moveTo>
                  <a:cubicBezTo>
                    <a:pt x="2724" y="0"/>
                    <a:pt x="1587" y="1645"/>
                    <a:pt x="652" y="1645"/>
                  </a:cubicBezTo>
                  <a:cubicBezTo>
                    <a:pt x="646" y="1645"/>
                    <a:pt x="641" y="1645"/>
                    <a:pt x="635" y="1644"/>
                  </a:cubicBezTo>
                  <a:cubicBezTo>
                    <a:pt x="339" y="1666"/>
                    <a:pt x="530" y="2004"/>
                    <a:pt x="276" y="2067"/>
                  </a:cubicBezTo>
                  <a:cubicBezTo>
                    <a:pt x="1" y="2448"/>
                    <a:pt x="170" y="2829"/>
                    <a:pt x="276" y="3188"/>
                  </a:cubicBezTo>
                  <a:lnTo>
                    <a:pt x="445" y="3209"/>
                  </a:lnTo>
                  <a:cubicBezTo>
                    <a:pt x="481" y="3205"/>
                    <a:pt x="517" y="3203"/>
                    <a:pt x="553" y="3203"/>
                  </a:cubicBezTo>
                  <a:cubicBezTo>
                    <a:pt x="921" y="3203"/>
                    <a:pt x="1302" y="3397"/>
                    <a:pt x="1640" y="3397"/>
                  </a:cubicBezTo>
                  <a:cubicBezTo>
                    <a:pt x="1779" y="3397"/>
                    <a:pt x="1911" y="3365"/>
                    <a:pt x="2031" y="3273"/>
                  </a:cubicBezTo>
                  <a:cubicBezTo>
                    <a:pt x="2645" y="2850"/>
                    <a:pt x="3491" y="2554"/>
                    <a:pt x="3892" y="2089"/>
                  </a:cubicBezTo>
                  <a:cubicBezTo>
                    <a:pt x="4358" y="1306"/>
                    <a:pt x="5881" y="1243"/>
                    <a:pt x="5606" y="164"/>
                  </a:cubicBezTo>
                  <a:cubicBezTo>
                    <a:pt x="5575" y="156"/>
                    <a:pt x="5540" y="153"/>
                    <a:pt x="5503" y="153"/>
                  </a:cubicBezTo>
                  <a:cubicBezTo>
                    <a:pt x="4820" y="153"/>
                    <a:pt x="3102" y="1370"/>
                    <a:pt x="2581" y="1771"/>
                  </a:cubicBezTo>
                  <a:cubicBezTo>
                    <a:pt x="2877" y="1179"/>
                    <a:pt x="3533" y="756"/>
                    <a:pt x="3491" y="58"/>
                  </a:cubicBezTo>
                  <a:cubicBezTo>
                    <a:pt x="3441" y="18"/>
                    <a:pt x="3384" y="0"/>
                    <a:pt x="3321"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8"/>
            <p:cNvSpPr/>
            <p:nvPr/>
          </p:nvSpPr>
          <p:spPr>
            <a:xfrm>
              <a:off x="-2475025" y="3887900"/>
              <a:ext cx="118975" cy="96950"/>
            </a:xfrm>
            <a:custGeom>
              <a:rect b="b" l="l" r="r" t="t"/>
              <a:pathLst>
                <a:path extrusionOk="0" h="3878" w="4759">
                  <a:moveTo>
                    <a:pt x="2337" y="1"/>
                  </a:moveTo>
                  <a:cubicBezTo>
                    <a:pt x="1329" y="1"/>
                    <a:pt x="678" y="1172"/>
                    <a:pt x="550" y="1995"/>
                  </a:cubicBezTo>
                  <a:cubicBezTo>
                    <a:pt x="0" y="3010"/>
                    <a:pt x="867" y="3751"/>
                    <a:pt x="1883" y="3878"/>
                  </a:cubicBezTo>
                  <a:cubicBezTo>
                    <a:pt x="2665" y="3095"/>
                    <a:pt x="4759" y="1953"/>
                    <a:pt x="3215" y="832"/>
                  </a:cubicBezTo>
                  <a:cubicBezTo>
                    <a:pt x="2898" y="621"/>
                    <a:pt x="2961" y="346"/>
                    <a:pt x="2834" y="92"/>
                  </a:cubicBezTo>
                  <a:cubicBezTo>
                    <a:pt x="2660" y="29"/>
                    <a:pt x="2494" y="1"/>
                    <a:pt x="2337"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8"/>
            <p:cNvSpPr/>
            <p:nvPr/>
          </p:nvSpPr>
          <p:spPr>
            <a:xfrm>
              <a:off x="-1207650" y="3814575"/>
              <a:ext cx="107350" cy="83025"/>
            </a:xfrm>
            <a:custGeom>
              <a:rect b="b" l="l" r="r" t="t"/>
              <a:pathLst>
                <a:path extrusionOk="0" h="3321" w="4294">
                  <a:moveTo>
                    <a:pt x="2433" y="1"/>
                  </a:moveTo>
                  <a:lnTo>
                    <a:pt x="1883" y="275"/>
                  </a:lnTo>
                  <a:cubicBezTo>
                    <a:pt x="1967" y="1227"/>
                    <a:pt x="1037" y="1523"/>
                    <a:pt x="423" y="2031"/>
                  </a:cubicBezTo>
                  <a:cubicBezTo>
                    <a:pt x="0" y="2771"/>
                    <a:pt x="297" y="3194"/>
                    <a:pt x="1333" y="3321"/>
                  </a:cubicBezTo>
                  <a:cubicBezTo>
                    <a:pt x="3025" y="2665"/>
                    <a:pt x="2623" y="1227"/>
                    <a:pt x="4252" y="1121"/>
                  </a:cubicBezTo>
                  <a:lnTo>
                    <a:pt x="4294" y="783"/>
                  </a:lnTo>
                  <a:cubicBezTo>
                    <a:pt x="3955" y="22"/>
                    <a:pt x="3131" y="106"/>
                    <a:pt x="2433"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8"/>
            <p:cNvSpPr/>
            <p:nvPr/>
          </p:nvSpPr>
          <p:spPr>
            <a:xfrm>
              <a:off x="-1657600" y="3775075"/>
              <a:ext cx="115300" cy="89075"/>
            </a:xfrm>
            <a:custGeom>
              <a:rect b="b" l="l" r="r" t="t"/>
              <a:pathLst>
                <a:path extrusionOk="0" h="3563" w="4612">
                  <a:moveTo>
                    <a:pt x="3414" y="0"/>
                  </a:moveTo>
                  <a:cubicBezTo>
                    <a:pt x="2993" y="0"/>
                    <a:pt x="3192" y="1023"/>
                    <a:pt x="1840" y="1707"/>
                  </a:cubicBezTo>
                  <a:cubicBezTo>
                    <a:pt x="1883" y="2807"/>
                    <a:pt x="719" y="2575"/>
                    <a:pt x="0" y="2934"/>
                  </a:cubicBezTo>
                  <a:cubicBezTo>
                    <a:pt x="104" y="3374"/>
                    <a:pt x="451" y="3562"/>
                    <a:pt x="899" y="3562"/>
                  </a:cubicBezTo>
                  <a:cubicBezTo>
                    <a:pt x="2278" y="3562"/>
                    <a:pt x="4612" y="1777"/>
                    <a:pt x="3701" y="100"/>
                  </a:cubicBezTo>
                  <a:cubicBezTo>
                    <a:pt x="3579" y="31"/>
                    <a:pt x="3487" y="0"/>
                    <a:pt x="3414"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8"/>
            <p:cNvSpPr/>
            <p:nvPr/>
          </p:nvSpPr>
          <p:spPr>
            <a:xfrm>
              <a:off x="-2430100" y="3892350"/>
              <a:ext cx="79875" cy="94825"/>
            </a:xfrm>
            <a:custGeom>
              <a:rect b="b" l="l" r="r" t="t"/>
              <a:pathLst>
                <a:path extrusionOk="0" h="3793" w="3195">
                  <a:moveTo>
                    <a:pt x="1251" y="0"/>
                  </a:moveTo>
                  <a:cubicBezTo>
                    <a:pt x="1175" y="0"/>
                    <a:pt x="1096" y="7"/>
                    <a:pt x="1016" y="20"/>
                  </a:cubicBezTo>
                  <a:cubicBezTo>
                    <a:pt x="720" y="316"/>
                    <a:pt x="382" y="548"/>
                    <a:pt x="1185" y="760"/>
                  </a:cubicBezTo>
                  <a:cubicBezTo>
                    <a:pt x="2475" y="1162"/>
                    <a:pt x="1376" y="2684"/>
                    <a:pt x="530" y="3002"/>
                  </a:cubicBezTo>
                  <a:cubicBezTo>
                    <a:pt x="212" y="3065"/>
                    <a:pt x="1" y="3382"/>
                    <a:pt x="86" y="3700"/>
                  </a:cubicBezTo>
                  <a:cubicBezTo>
                    <a:pt x="287" y="3764"/>
                    <a:pt x="455" y="3793"/>
                    <a:pt x="600" y="3793"/>
                  </a:cubicBezTo>
                  <a:cubicBezTo>
                    <a:pt x="1354" y="3793"/>
                    <a:pt x="1459" y="3019"/>
                    <a:pt x="2116" y="2558"/>
                  </a:cubicBezTo>
                  <a:cubicBezTo>
                    <a:pt x="3194" y="1779"/>
                    <a:pt x="2538" y="0"/>
                    <a:pt x="1251"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8"/>
            <p:cNvSpPr/>
            <p:nvPr/>
          </p:nvSpPr>
          <p:spPr>
            <a:xfrm>
              <a:off x="-858675" y="3784450"/>
              <a:ext cx="124800" cy="72900"/>
            </a:xfrm>
            <a:custGeom>
              <a:rect b="b" l="l" r="r" t="t"/>
              <a:pathLst>
                <a:path extrusionOk="0" h="2916" w="4992">
                  <a:moveTo>
                    <a:pt x="4991" y="85"/>
                  </a:moveTo>
                  <a:lnTo>
                    <a:pt x="4991" y="85"/>
                  </a:lnTo>
                  <a:cubicBezTo>
                    <a:pt x="4590" y="233"/>
                    <a:pt x="3638" y="0"/>
                    <a:pt x="3553" y="529"/>
                  </a:cubicBezTo>
                  <a:cubicBezTo>
                    <a:pt x="3744" y="1523"/>
                    <a:pt x="2242" y="1142"/>
                    <a:pt x="1925" y="1840"/>
                  </a:cubicBezTo>
                  <a:cubicBezTo>
                    <a:pt x="1784" y="2210"/>
                    <a:pt x="1565" y="2322"/>
                    <a:pt x="1324" y="2322"/>
                  </a:cubicBezTo>
                  <a:cubicBezTo>
                    <a:pt x="952" y="2322"/>
                    <a:pt x="529" y="2056"/>
                    <a:pt x="260" y="2056"/>
                  </a:cubicBezTo>
                  <a:cubicBezTo>
                    <a:pt x="125" y="2056"/>
                    <a:pt x="30" y="2124"/>
                    <a:pt x="0" y="2326"/>
                  </a:cubicBezTo>
                  <a:cubicBezTo>
                    <a:pt x="340" y="2745"/>
                    <a:pt x="752" y="2916"/>
                    <a:pt x="1193" y="2916"/>
                  </a:cubicBezTo>
                  <a:cubicBezTo>
                    <a:pt x="2648" y="2916"/>
                    <a:pt x="4423" y="1058"/>
                    <a:pt x="4991" y="85"/>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8"/>
            <p:cNvSpPr/>
            <p:nvPr/>
          </p:nvSpPr>
          <p:spPr>
            <a:xfrm>
              <a:off x="-1715775" y="4022375"/>
              <a:ext cx="82525" cy="97300"/>
            </a:xfrm>
            <a:custGeom>
              <a:rect b="b" l="l" r="r" t="t"/>
              <a:pathLst>
                <a:path extrusionOk="0" h="3892" w="3301">
                  <a:moveTo>
                    <a:pt x="2164" y="1"/>
                  </a:moveTo>
                  <a:cubicBezTo>
                    <a:pt x="2076" y="1"/>
                    <a:pt x="2004" y="47"/>
                    <a:pt x="1968" y="191"/>
                  </a:cubicBezTo>
                  <a:cubicBezTo>
                    <a:pt x="1714" y="381"/>
                    <a:pt x="1545" y="677"/>
                    <a:pt x="1545" y="994"/>
                  </a:cubicBezTo>
                  <a:cubicBezTo>
                    <a:pt x="1376" y="1925"/>
                    <a:pt x="1" y="2411"/>
                    <a:pt x="530" y="3469"/>
                  </a:cubicBezTo>
                  <a:cubicBezTo>
                    <a:pt x="675" y="3736"/>
                    <a:pt x="995" y="3891"/>
                    <a:pt x="1306" y="3891"/>
                  </a:cubicBezTo>
                  <a:cubicBezTo>
                    <a:pt x="1536" y="3891"/>
                    <a:pt x="1760" y="3806"/>
                    <a:pt x="1904" y="3617"/>
                  </a:cubicBezTo>
                  <a:cubicBezTo>
                    <a:pt x="2179" y="2432"/>
                    <a:pt x="3300" y="1502"/>
                    <a:pt x="3258" y="233"/>
                  </a:cubicBezTo>
                  <a:lnTo>
                    <a:pt x="2708" y="148"/>
                  </a:lnTo>
                  <a:cubicBezTo>
                    <a:pt x="2698" y="150"/>
                    <a:pt x="2687" y="151"/>
                    <a:pt x="2676" y="151"/>
                  </a:cubicBezTo>
                  <a:cubicBezTo>
                    <a:pt x="2534" y="151"/>
                    <a:pt x="2323" y="1"/>
                    <a:pt x="2164"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8"/>
            <p:cNvSpPr/>
            <p:nvPr/>
          </p:nvSpPr>
          <p:spPr>
            <a:xfrm>
              <a:off x="-1209225" y="4031875"/>
              <a:ext cx="103650" cy="71425"/>
            </a:xfrm>
            <a:custGeom>
              <a:rect b="b" l="l" r="r" t="t"/>
              <a:pathLst>
                <a:path extrusionOk="0" h="2857" w="4146">
                  <a:moveTo>
                    <a:pt x="3786" y="1"/>
                  </a:moveTo>
                  <a:cubicBezTo>
                    <a:pt x="3046" y="85"/>
                    <a:pt x="2305" y="64"/>
                    <a:pt x="1586" y="128"/>
                  </a:cubicBezTo>
                  <a:lnTo>
                    <a:pt x="1015" y="593"/>
                  </a:lnTo>
                  <a:cubicBezTo>
                    <a:pt x="931" y="678"/>
                    <a:pt x="888" y="762"/>
                    <a:pt x="867" y="889"/>
                  </a:cubicBezTo>
                  <a:cubicBezTo>
                    <a:pt x="867" y="1460"/>
                    <a:pt x="0" y="1756"/>
                    <a:pt x="254" y="2412"/>
                  </a:cubicBezTo>
                  <a:cubicBezTo>
                    <a:pt x="536" y="2704"/>
                    <a:pt x="899" y="2857"/>
                    <a:pt x="1245" y="2857"/>
                  </a:cubicBezTo>
                  <a:cubicBezTo>
                    <a:pt x="1652" y="2857"/>
                    <a:pt x="2036" y="2646"/>
                    <a:pt x="2242" y="2200"/>
                  </a:cubicBezTo>
                  <a:cubicBezTo>
                    <a:pt x="2305" y="2031"/>
                    <a:pt x="2263" y="1862"/>
                    <a:pt x="2157" y="1756"/>
                  </a:cubicBezTo>
                  <a:cubicBezTo>
                    <a:pt x="2106" y="1735"/>
                    <a:pt x="2059" y="1725"/>
                    <a:pt x="2015" y="1725"/>
                  </a:cubicBezTo>
                  <a:cubicBezTo>
                    <a:pt x="1762" y="1725"/>
                    <a:pt x="1611" y="2027"/>
                    <a:pt x="1362" y="2027"/>
                  </a:cubicBezTo>
                  <a:cubicBezTo>
                    <a:pt x="1314" y="2027"/>
                    <a:pt x="1262" y="2016"/>
                    <a:pt x="1206" y="1989"/>
                  </a:cubicBezTo>
                  <a:cubicBezTo>
                    <a:pt x="1461" y="1559"/>
                    <a:pt x="1576" y="1366"/>
                    <a:pt x="1705" y="1366"/>
                  </a:cubicBezTo>
                  <a:cubicBezTo>
                    <a:pt x="1811" y="1366"/>
                    <a:pt x="1926" y="1497"/>
                    <a:pt x="2136" y="1735"/>
                  </a:cubicBezTo>
                  <a:cubicBezTo>
                    <a:pt x="2338" y="1823"/>
                    <a:pt x="2499" y="1859"/>
                    <a:pt x="2631" y="1859"/>
                  </a:cubicBezTo>
                  <a:cubicBezTo>
                    <a:pt x="3230" y="1859"/>
                    <a:pt x="3210" y="1093"/>
                    <a:pt x="3574" y="868"/>
                  </a:cubicBezTo>
                  <a:lnTo>
                    <a:pt x="3574" y="868"/>
                  </a:lnTo>
                  <a:cubicBezTo>
                    <a:pt x="3426" y="1079"/>
                    <a:pt x="3320" y="1291"/>
                    <a:pt x="3765" y="1418"/>
                  </a:cubicBezTo>
                  <a:cubicBezTo>
                    <a:pt x="3765" y="953"/>
                    <a:pt x="4145" y="487"/>
                    <a:pt x="3786"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8"/>
            <p:cNvSpPr/>
            <p:nvPr/>
          </p:nvSpPr>
          <p:spPr>
            <a:xfrm>
              <a:off x="-2402600" y="4013900"/>
              <a:ext cx="103125" cy="108950"/>
            </a:xfrm>
            <a:custGeom>
              <a:rect b="b" l="l" r="r" t="t"/>
              <a:pathLst>
                <a:path extrusionOk="0" h="4358" w="4125">
                  <a:moveTo>
                    <a:pt x="3258" y="1"/>
                  </a:moveTo>
                  <a:cubicBezTo>
                    <a:pt x="1883" y="720"/>
                    <a:pt x="826" y="1925"/>
                    <a:pt x="276" y="3385"/>
                  </a:cubicBezTo>
                  <a:cubicBezTo>
                    <a:pt x="635" y="3638"/>
                    <a:pt x="1" y="4188"/>
                    <a:pt x="656" y="4358"/>
                  </a:cubicBezTo>
                  <a:cubicBezTo>
                    <a:pt x="720" y="4315"/>
                    <a:pt x="741" y="4231"/>
                    <a:pt x="656" y="4188"/>
                  </a:cubicBezTo>
                  <a:cubicBezTo>
                    <a:pt x="635" y="2285"/>
                    <a:pt x="4125" y="1206"/>
                    <a:pt x="3258"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8"/>
            <p:cNvSpPr/>
            <p:nvPr/>
          </p:nvSpPr>
          <p:spPr>
            <a:xfrm>
              <a:off x="-2066325" y="3800825"/>
              <a:ext cx="83575" cy="106975"/>
            </a:xfrm>
            <a:custGeom>
              <a:rect b="b" l="l" r="r" t="t"/>
              <a:pathLst>
                <a:path extrusionOk="0" h="4279" w="3343">
                  <a:moveTo>
                    <a:pt x="1333" y="1"/>
                  </a:moveTo>
                  <a:lnTo>
                    <a:pt x="1333" y="22"/>
                  </a:lnTo>
                  <a:cubicBezTo>
                    <a:pt x="678" y="1333"/>
                    <a:pt x="1" y="2856"/>
                    <a:pt x="995" y="4188"/>
                  </a:cubicBezTo>
                  <a:cubicBezTo>
                    <a:pt x="1021" y="4179"/>
                    <a:pt x="1044" y="4174"/>
                    <a:pt x="1064" y="4174"/>
                  </a:cubicBezTo>
                  <a:cubicBezTo>
                    <a:pt x="1093" y="4174"/>
                    <a:pt x="1118" y="4185"/>
                    <a:pt x="1143" y="4209"/>
                  </a:cubicBezTo>
                  <a:cubicBezTo>
                    <a:pt x="1255" y="4257"/>
                    <a:pt x="1355" y="4278"/>
                    <a:pt x="1445" y="4278"/>
                  </a:cubicBezTo>
                  <a:cubicBezTo>
                    <a:pt x="2033" y="4278"/>
                    <a:pt x="2193" y="3371"/>
                    <a:pt x="2560" y="3004"/>
                  </a:cubicBezTo>
                  <a:cubicBezTo>
                    <a:pt x="2814" y="2581"/>
                    <a:pt x="3342" y="2200"/>
                    <a:pt x="3152" y="1650"/>
                  </a:cubicBezTo>
                  <a:cubicBezTo>
                    <a:pt x="2964" y="1253"/>
                    <a:pt x="3272" y="339"/>
                    <a:pt x="2645" y="339"/>
                  </a:cubicBezTo>
                  <a:cubicBezTo>
                    <a:pt x="2638" y="339"/>
                    <a:pt x="2631" y="339"/>
                    <a:pt x="2623" y="339"/>
                  </a:cubicBezTo>
                  <a:cubicBezTo>
                    <a:pt x="1777" y="1016"/>
                    <a:pt x="2285" y="2116"/>
                    <a:pt x="1629" y="2940"/>
                  </a:cubicBezTo>
                  <a:cubicBezTo>
                    <a:pt x="678" y="2010"/>
                    <a:pt x="3258" y="318"/>
                    <a:pt x="1333"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8"/>
            <p:cNvSpPr/>
            <p:nvPr/>
          </p:nvSpPr>
          <p:spPr>
            <a:xfrm>
              <a:off x="-2386200" y="4013900"/>
              <a:ext cx="131150" cy="123250"/>
            </a:xfrm>
            <a:custGeom>
              <a:rect b="b" l="l" r="r" t="t"/>
              <a:pathLst>
                <a:path extrusionOk="0" h="4930" w="5246">
                  <a:moveTo>
                    <a:pt x="4273" y="1"/>
                  </a:moveTo>
                  <a:cubicBezTo>
                    <a:pt x="4251" y="974"/>
                    <a:pt x="3702" y="1672"/>
                    <a:pt x="2708" y="2116"/>
                  </a:cubicBezTo>
                  <a:cubicBezTo>
                    <a:pt x="2517" y="2200"/>
                    <a:pt x="2390" y="2306"/>
                    <a:pt x="2433" y="2475"/>
                  </a:cubicBezTo>
                  <a:cubicBezTo>
                    <a:pt x="2644" y="3448"/>
                    <a:pt x="1142" y="3533"/>
                    <a:pt x="1079" y="4400"/>
                  </a:cubicBezTo>
                  <a:cubicBezTo>
                    <a:pt x="1079" y="4474"/>
                    <a:pt x="957" y="4521"/>
                    <a:pt x="809" y="4521"/>
                  </a:cubicBezTo>
                  <a:cubicBezTo>
                    <a:pt x="661" y="4521"/>
                    <a:pt x="487" y="4474"/>
                    <a:pt x="381" y="4358"/>
                  </a:cubicBezTo>
                  <a:cubicBezTo>
                    <a:pt x="430" y="4210"/>
                    <a:pt x="343" y="4184"/>
                    <a:pt x="233" y="4184"/>
                  </a:cubicBezTo>
                  <a:cubicBezTo>
                    <a:pt x="173" y="4184"/>
                    <a:pt x="107" y="4191"/>
                    <a:pt x="51" y="4191"/>
                  </a:cubicBezTo>
                  <a:cubicBezTo>
                    <a:pt x="33" y="4191"/>
                    <a:pt x="16" y="4191"/>
                    <a:pt x="0" y="4188"/>
                  </a:cubicBezTo>
                  <a:lnTo>
                    <a:pt x="0" y="4358"/>
                  </a:lnTo>
                  <a:cubicBezTo>
                    <a:pt x="211" y="4625"/>
                    <a:pt x="478" y="4929"/>
                    <a:pt x="770" y="4929"/>
                  </a:cubicBezTo>
                  <a:cubicBezTo>
                    <a:pt x="918" y="4929"/>
                    <a:pt x="1071" y="4852"/>
                    <a:pt x="1227" y="4654"/>
                  </a:cubicBezTo>
                  <a:cubicBezTo>
                    <a:pt x="1713" y="4061"/>
                    <a:pt x="2433" y="3638"/>
                    <a:pt x="2771" y="2983"/>
                  </a:cubicBezTo>
                  <a:cubicBezTo>
                    <a:pt x="3157" y="2175"/>
                    <a:pt x="3471" y="1892"/>
                    <a:pt x="4244" y="1892"/>
                  </a:cubicBezTo>
                  <a:cubicBezTo>
                    <a:pt x="4402" y="1892"/>
                    <a:pt x="4579" y="1904"/>
                    <a:pt x="4780" y="1925"/>
                  </a:cubicBezTo>
                  <a:cubicBezTo>
                    <a:pt x="5245" y="1164"/>
                    <a:pt x="4865" y="551"/>
                    <a:pt x="4273"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8"/>
            <p:cNvSpPr/>
            <p:nvPr/>
          </p:nvSpPr>
          <p:spPr>
            <a:xfrm>
              <a:off x="-1054850" y="3608375"/>
              <a:ext cx="98375" cy="83775"/>
            </a:xfrm>
            <a:custGeom>
              <a:rect b="b" l="l" r="r" t="t"/>
              <a:pathLst>
                <a:path extrusionOk="0" h="3351" w="3935">
                  <a:moveTo>
                    <a:pt x="3286" y="0"/>
                  </a:moveTo>
                  <a:cubicBezTo>
                    <a:pt x="3065" y="0"/>
                    <a:pt x="2878" y="122"/>
                    <a:pt x="2814" y="360"/>
                  </a:cubicBezTo>
                  <a:cubicBezTo>
                    <a:pt x="2602" y="1121"/>
                    <a:pt x="1820" y="1460"/>
                    <a:pt x="1545" y="2115"/>
                  </a:cubicBezTo>
                  <a:cubicBezTo>
                    <a:pt x="1312" y="2284"/>
                    <a:pt x="1058" y="2454"/>
                    <a:pt x="804" y="2581"/>
                  </a:cubicBezTo>
                  <a:cubicBezTo>
                    <a:pt x="402" y="2729"/>
                    <a:pt x="1" y="2855"/>
                    <a:pt x="64" y="3342"/>
                  </a:cubicBezTo>
                  <a:cubicBezTo>
                    <a:pt x="126" y="3347"/>
                    <a:pt x="187" y="3350"/>
                    <a:pt x="248" y="3350"/>
                  </a:cubicBezTo>
                  <a:cubicBezTo>
                    <a:pt x="1839" y="3350"/>
                    <a:pt x="3181" y="1540"/>
                    <a:pt x="3934" y="339"/>
                  </a:cubicBezTo>
                  <a:cubicBezTo>
                    <a:pt x="3738" y="111"/>
                    <a:pt x="3496" y="0"/>
                    <a:pt x="3286"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8"/>
            <p:cNvSpPr/>
            <p:nvPr/>
          </p:nvSpPr>
          <p:spPr>
            <a:xfrm>
              <a:off x="-2025025" y="3796425"/>
              <a:ext cx="88800" cy="110275"/>
            </a:xfrm>
            <a:custGeom>
              <a:rect b="b" l="l" r="r" t="t"/>
              <a:pathLst>
                <a:path extrusionOk="0" h="4411" w="3552">
                  <a:moveTo>
                    <a:pt x="889" y="1"/>
                  </a:moveTo>
                  <a:cubicBezTo>
                    <a:pt x="649" y="1"/>
                    <a:pt x="619" y="221"/>
                    <a:pt x="1162" y="663"/>
                  </a:cubicBezTo>
                  <a:cubicBezTo>
                    <a:pt x="1373" y="832"/>
                    <a:pt x="1310" y="1001"/>
                    <a:pt x="1141" y="1150"/>
                  </a:cubicBezTo>
                  <a:cubicBezTo>
                    <a:pt x="992" y="1678"/>
                    <a:pt x="1881" y="2186"/>
                    <a:pt x="1141" y="2588"/>
                  </a:cubicBezTo>
                  <a:cubicBezTo>
                    <a:pt x="770" y="2670"/>
                    <a:pt x="1" y="4411"/>
                    <a:pt x="696" y="4411"/>
                  </a:cubicBezTo>
                  <a:cubicBezTo>
                    <a:pt x="716" y="4411"/>
                    <a:pt x="737" y="4409"/>
                    <a:pt x="760" y="4406"/>
                  </a:cubicBezTo>
                  <a:cubicBezTo>
                    <a:pt x="3552" y="1477"/>
                    <a:pt x="1512" y="1"/>
                    <a:pt x="889"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8"/>
            <p:cNvSpPr/>
            <p:nvPr/>
          </p:nvSpPr>
          <p:spPr>
            <a:xfrm>
              <a:off x="-2743625" y="4091025"/>
              <a:ext cx="81975" cy="78875"/>
            </a:xfrm>
            <a:custGeom>
              <a:rect b="b" l="l" r="r" t="t"/>
              <a:pathLst>
                <a:path extrusionOk="0" h="3155" w="3279">
                  <a:moveTo>
                    <a:pt x="2655" y="0"/>
                  </a:moveTo>
                  <a:cubicBezTo>
                    <a:pt x="2457" y="0"/>
                    <a:pt x="2305" y="192"/>
                    <a:pt x="1967" y="638"/>
                  </a:cubicBezTo>
                  <a:cubicBezTo>
                    <a:pt x="1269" y="1463"/>
                    <a:pt x="127" y="2034"/>
                    <a:pt x="0" y="3155"/>
                  </a:cubicBezTo>
                  <a:cubicBezTo>
                    <a:pt x="1756" y="2943"/>
                    <a:pt x="2411" y="2119"/>
                    <a:pt x="3279" y="300"/>
                  </a:cubicBezTo>
                  <a:cubicBezTo>
                    <a:pt x="2979" y="109"/>
                    <a:pt x="2804" y="0"/>
                    <a:pt x="2655"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8"/>
            <p:cNvSpPr/>
            <p:nvPr/>
          </p:nvSpPr>
          <p:spPr>
            <a:xfrm>
              <a:off x="-1964275" y="3977375"/>
              <a:ext cx="102600" cy="85350"/>
            </a:xfrm>
            <a:custGeom>
              <a:rect b="b" l="l" r="r" t="t"/>
              <a:pathLst>
                <a:path extrusionOk="0" h="3414" w="4104">
                  <a:moveTo>
                    <a:pt x="3439" y="0"/>
                  </a:moveTo>
                  <a:cubicBezTo>
                    <a:pt x="3010" y="0"/>
                    <a:pt x="3012" y="466"/>
                    <a:pt x="2814" y="700"/>
                  </a:cubicBezTo>
                  <a:cubicBezTo>
                    <a:pt x="2665" y="1145"/>
                    <a:pt x="1946" y="1335"/>
                    <a:pt x="1925" y="1758"/>
                  </a:cubicBezTo>
                  <a:cubicBezTo>
                    <a:pt x="1862" y="2836"/>
                    <a:pt x="635" y="2562"/>
                    <a:pt x="1" y="3090"/>
                  </a:cubicBezTo>
                  <a:cubicBezTo>
                    <a:pt x="278" y="3316"/>
                    <a:pt x="585" y="3413"/>
                    <a:pt x="902" y="3413"/>
                  </a:cubicBezTo>
                  <a:cubicBezTo>
                    <a:pt x="2401" y="3413"/>
                    <a:pt x="4103" y="1232"/>
                    <a:pt x="3702" y="45"/>
                  </a:cubicBezTo>
                  <a:cubicBezTo>
                    <a:pt x="3599" y="14"/>
                    <a:pt x="3513" y="0"/>
                    <a:pt x="3439"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8"/>
            <p:cNvSpPr/>
            <p:nvPr/>
          </p:nvSpPr>
          <p:spPr>
            <a:xfrm>
              <a:off x="-2311650" y="3692450"/>
              <a:ext cx="94325" cy="88925"/>
            </a:xfrm>
            <a:custGeom>
              <a:rect b="b" l="l" r="r" t="t"/>
              <a:pathLst>
                <a:path extrusionOk="0" h="3557" w="3773">
                  <a:moveTo>
                    <a:pt x="3321" y="0"/>
                  </a:moveTo>
                  <a:lnTo>
                    <a:pt x="3321" y="0"/>
                  </a:lnTo>
                  <a:cubicBezTo>
                    <a:pt x="1354" y="550"/>
                    <a:pt x="3109" y="2411"/>
                    <a:pt x="910" y="2749"/>
                  </a:cubicBezTo>
                  <a:cubicBezTo>
                    <a:pt x="635" y="2961"/>
                    <a:pt x="43" y="2686"/>
                    <a:pt x="0" y="3215"/>
                  </a:cubicBezTo>
                  <a:cubicBezTo>
                    <a:pt x="318" y="3453"/>
                    <a:pt x="646" y="3557"/>
                    <a:pt x="967" y="3557"/>
                  </a:cubicBezTo>
                  <a:cubicBezTo>
                    <a:pt x="2441" y="3557"/>
                    <a:pt x="3772" y="1372"/>
                    <a:pt x="3321"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8"/>
            <p:cNvSpPr/>
            <p:nvPr/>
          </p:nvSpPr>
          <p:spPr>
            <a:xfrm>
              <a:off x="-1678225" y="3763825"/>
              <a:ext cx="87800" cy="86200"/>
            </a:xfrm>
            <a:custGeom>
              <a:rect b="b" l="l" r="r" t="t"/>
              <a:pathLst>
                <a:path extrusionOk="0" h="3448" w="3512">
                  <a:moveTo>
                    <a:pt x="2538" y="0"/>
                  </a:moveTo>
                  <a:lnTo>
                    <a:pt x="2538" y="0"/>
                  </a:lnTo>
                  <a:cubicBezTo>
                    <a:pt x="2010" y="360"/>
                    <a:pt x="1777" y="1037"/>
                    <a:pt x="1016" y="1163"/>
                  </a:cubicBezTo>
                  <a:cubicBezTo>
                    <a:pt x="614" y="1375"/>
                    <a:pt x="550" y="1819"/>
                    <a:pt x="275" y="2136"/>
                  </a:cubicBezTo>
                  <a:cubicBezTo>
                    <a:pt x="0" y="2454"/>
                    <a:pt x="297" y="3448"/>
                    <a:pt x="783" y="3448"/>
                  </a:cubicBezTo>
                  <a:cubicBezTo>
                    <a:pt x="1756" y="3384"/>
                    <a:pt x="3088" y="3363"/>
                    <a:pt x="2708" y="2157"/>
                  </a:cubicBezTo>
                  <a:lnTo>
                    <a:pt x="2581" y="2115"/>
                  </a:lnTo>
                  <a:cubicBezTo>
                    <a:pt x="2242" y="2263"/>
                    <a:pt x="2306" y="2644"/>
                    <a:pt x="2010" y="2792"/>
                  </a:cubicBezTo>
                  <a:cubicBezTo>
                    <a:pt x="1919" y="2832"/>
                    <a:pt x="1780" y="2858"/>
                    <a:pt x="1669" y="2858"/>
                  </a:cubicBezTo>
                  <a:cubicBezTo>
                    <a:pt x="1547" y="2858"/>
                    <a:pt x="1458" y="2827"/>
                    <a:pt x="1502" y="2750"/>
                  </a:cubicBezTo>
                  <a:cubicBezTo>
                    <a:pt x="1735" y="2390"/>
                    <a:pt x="1291" y="1798"/>
                    <a:pt x="2010" y="1629"/>
                  </a:cubicBezTo>
                  <a:cubicBezTo>
                    <a:pt x="2581" y="1396"/>
                    <a:pt x="3511" y="296"/>
                    <a:pt x="2538"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8"/>
            <p:cNvSpPr/>
            <p:nvPr/>
          </p:nvSpPr>
          <p:spPr>
            <a:xfrm>
              <a:off x="-2786250" y="4057250"/>
              <a:ext cx="89275" cy="103275"/>
            </a:xfrm>
            <a:custGeom>
              <a:rect b="b" l="l" r="r" t="t"/>
              <a:pathLst>
                <a:path extrusionOk="0" h="4131" w="3571">
                  <a:moveTo>
                    <a:pt x="3320" y="1"/>
                  </a:moveTo>
                  <a:cubicBezTo>
                    <a:pt x="3281" y="1"/>
                    <a:pt x="3236" y="14"/>
                    <a:pt x="3186" y="43"/>
                  </a:cubicBezTo>
                  <a:cubicBezTo>
                    <a:pt x="1875" y="297"/>
                    <a:pt x="902" y="1799"/>
                    <a:pt x="500" y="2941"/>
                  </a:cubicBezTo>
                  <a:cubicBezTo>
                    <a:pt x="0" y="3367"/>
                    <a:pt x="808" y="4130"/>
                    <a:pt x="1326" y="4130"/>
                  </a:cubicBezTo>
                  <a:cubicBezTo>
                    <a:pt x="1553" y="4130"/>
                    <a:pt x="1725" y="3983"/>
                    <a:pt x="1705" y="3596"/>
                  </a:cubicBezTo>
                  <a:cubicBezTo>
                    <a:pt x="1748" y="3195"/>
                    <a:pt x="1134" y="2793"/>
                    <a:pt x="1473" y="2454"/>
                  </a:cubicBezTo>
                  <a:cubicBezTo>
                    <a:pt x="2107" y="1862"/>
                    <a:pt x="2424" y="1016"/>
                    <a:pt x="3334" y="614"/>
                  </a:cubicBezTo>
                  <a:cubicBezTo>
                    <a:pt x="3570" y="487"/>
                    <a:pt x="3557" y="1"/>
                    <a:pt x="3320"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8"/>
            <p:cNvSpPr/>
            <p:nvPr/>
          </p:nvSpPr>
          <p:spPr>
            <a:xfrm>
              <a:off x="-1699900" y="4050150"/>
              <a:ext cx="94675" cy="82875"/>
            </a:xfrm>
            <a:custGeom>
              <a:rect b="b" l="l" r="r" t="t"/>
              <a:pathLst>
                <a:path extrusionOk="0" h="3315" w="3787">
                  <a:moveTo>
                    <a:pt x="2841" y="0"/>
                  </a:moveTo>
                  <a:cubicBezTo>
                    <a:pt x="2127" y="0"/>
                    <a:pt x="1428" y="2279"/>
                    <a:pt x="952" y="2590"/>
                  </a:cubicBezTo>
                  <a:cubicBezTo>
                    <a:pt x="719" y="2759"/>
                    <a:pt x="0" y="2611"/>
                    <a:pt x="402" y="3225"/>
                  </a:cubicBezTo>
                  <a:cubicBezTo>
                    <a:pt x="528" y="3288"/>
                    <a:pt x="645" y="3315"/>
                    <a:pt x="756" y="3315"/>
                  </a:cubicBezTo>
                  <a:cubicBezTo>
                    <a:pt x="1391" y="3315"/>
                    <a:pt x="1814" y="2413"/>
                    <a:pt x="2390" y="2125"/>
                  </a:cubicBezTo>
                  <a:cubicBezTo>
                    <a:pt x="2919" y="1596"/>
                    <a:pt x="3786" y="1089"/>
                    <a:pt x="3173" y="179"/>
                  </a:cubicBezTo>
                  <a:cubicBezTo>
                    <a:pt x="3062" y="55"/>
                    <a:pt x="2952" y="0"/>
                    <a:pt x="2841"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8"/>
            <p:cNvSpPr/>
            <p:nvPr/>
          </p:nvSpPr>
          <p:spPr>
            <a:xfrm>
              <a:off x="-2789625" y="3788150"/>
              <a:ext cx="65050" cy="96625"/>
            </a:xfrm>
            <a:custGeom>
              <a:rect b="b" l="l" r="r" t="t"/>
              <a:pathLst>
                <a:path extrusionOk="0" h="3865" w="2602">
                  <a:moveTo>
                    <a:pt x="1840" y="0"/>
                  </a:moveTo>
                  <a:lnTo>
                    <a:pt x="1840" y="0"/>
                  </a:lnTo>
                  <a:cubicBezTo>
                    <a:pt x="1312" y="1481"/>
                    <a:pt x="1502" y="2813"/>
                    <a:pt x="0" y="3849"/>
                  </a:cubicBezTo>
                  <a:cubicBezTo>
                    <a:pt x="99" y="3859"/>
                    <a:pt x="189" y="3864"/>
                    <a:pt x="273" y="3864"/>
                  </a:cubicBezTo>
                  <a:cubicBezTo>
                    <a:pt x="1228" y="3864"/>
                    <a:pt x="1253" y="3226"/>
                    <a:pt x="1798" y="2623"/>
                  </a:cubicBezTo>
                  <a:cubicBezTo>
                    <a:pt x="2602" y="2073"/>
                    <a:pt x="2559" y="719"/>
                    <a:pt x="1840"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8"/>
            <p:cNvSpPr/>
            <p:nvPr/>
          </p:nvSpPr>
          <p:spPr>
            <a:xfrm>
              <a:off x="-1955800" y="3959800"/>
              <a:ext cx="84075" cy="62725"/>
            </a:xfrm>
            <a:custGeom>
              <a:rect b="b" l="l" r="r" t="t"/>
              <a:pathLst>
                <a:path extrusionOk="0" h="2509" w="3363">
                  <a:moveTo>
                    <a:pt x="2039" y="1"/>
                  </a:moveTo>
                  <a:cubicBezTo>
                    <a:pt x="1810" y="1"/>
                    <a:pt x="1590" y="17"/>
                    <a:pt x="1417" y="29"/>
                  </a:cubicBezTo>
                  <a:cubicBezTo>
                    <a:pt x="1840" y="1361"/>
                    <a:pt x="0" y="1425"/>
                    <a:pt x="402" y="2228"/>
                  </a:cubicBezTo>
                  <a:cubicBezTo>
                    <a:pt x="582" y="2430"/>
                    <a:pt x="773" y="2509"/>
                    <a:pt x="968" y="2509"/>
                  </a:cubicBezTo>
                  <a:cubicBezTo>
                    <a:pt x="1551" y="2509"/>
                    <a:pt x="2173" y="1800"/>
                    <a:pt x="2665" y="1530"/>
                  </a:cubicBezTo>
                  <a:cubicBezTo>
                    <a:pt x="2897" y="1277"/>
                    <a:pt x="2771" y="748"/>
                    <a:pt x="3363" y="748"/>
                  </a:cubicBezTo>
                  <a:cubicBezTo>
                    <a:pt x="3332" y="117"/>
                    <a:pt x="2652" y="1"/>
                    <a:pt x="2039"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8"/>
            <p:cNvSpPr/>
            <p:nvPr/>
          </p:nvSpPr>
          <p:spPr>
            <a:xfrm>
              <a:off x="-2043050" y="3795025"/>
              <a:ext cx="43900" cy="86200"/>
            </a:xfrm>
            <a:custGeom>
              <a:rect b="b" l="l" r="r" t="t"/>
              <a:pathLst>
                <a:path extrusionOk="0" h="3448" w="1756">
                  <a:moveTo>
                    <a:pt x="741" y="0"/>
                  </a:moveTo>
                  <a:cubicBezTo>
                    <a:pt x="587" y="0"/>
                    <a:pt x="455" y="42"/>
                    <a:pt x="402" y="233"/>
                  </a:cubicBezTo>
                  <a:cubicBezTo>
                    <a:pt x="1756" y="867"/>
                    <a:pt x="0" y="1840"/>
                    <a:pt x="212" y="2771"/>
                  </a:cubicBezTo>
                  <a:cubicBezTo>
                    <a:pt x="233" y="3045"/>
                    <a:pt x="64" y="3426"/>
                    <a:pt x="593" y="3447"/>
                  </a:cubicBezTo>
                  <a:cubicBezTo>
                    <a:pt x="1692" y="3405"/>
                    <a:pt x="1142" y="1375"/>
                    <a:pt x="1692" y="571"/>
                  </a:cubicBezTo>
                  <a:cubicBezTo>
                    <a:pt x="1354" y="486"/>
                    <a:pt x="1523" y="106"/>
                    <a:pt x="1206" y="21"/>
                  </a:cubicBezTo>
                  <a:cubicBezTo>
                    <a:pt x="1178" y="25"/>
                    <a:pt x="1149" y="27"/>
                    <a:pt x="1119" y="27"/>
                  </a:cubicBezTo>
                  <a:cubicBezTo>
                    <a:pt x="999" y="27"/>
                    <a:pt x="863" y="0"/>
                    <a:pt x="741"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8"/>
            <p:cNvSpPr/>
            <p:nvPr/>
          </p:nvSpPr>
          <p:spPr>
            <a:xfrm>
              <a:off x="-1207125" y="3842325"/>
              <a:ext cx="99900" cy="81125"/>
            </a:xfrm>
            <a:custGeom>
              <a:rect b="b" l="l" r="r" t="t"/>
              <a:pathLst>
                <a:path extrusionOk="0" h="3245" w="3996">
                  <a:moveTo>
                    <a:pt x="3626" y="1"/>
                  </a:moveTo>
                  <a:cubicBezTo>
                    <a:pt x="3227" y="1"/>
                    <a:pt x="2608" y="447"/>
                    <a:pt x="2813" y="857"/>
                  </a:cubicBezTo>
                  <a:cubicBezTo>
                    <a:pt x="2708" y="1788"/>
                    <a:pt x="614" y="2253"/>
                    <a:pt x="1" y="3057"/>
                  </a:cubicBezTo>
                  <a:cubicBezTo>
                    <a:pt x="184" y="3187"/>
                    <a:pt x="386" y="3245"/>
                    <a:pt x="600" y="3245"/>
                  </a:cubicBezTo>
                  <a:cubicBezTo>
                    <a:pt x="1841" y="3245"/>
                    <a:pt x="3462" y="1307"/>
                    <a:pt x="3913" y="477"/>
                  </a:cubicBezTo>
                  <a:cubicBezTo>
                    <a:pt x="3995" y="133"/>
                    <a:pt x="3843" y="1"/>
                    <a:pt x="3626"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8"/>
            <p:cNvSpPr/>
            <p:nvPr/>
          </p:nvSpPr>
          <p:spPr>
            <a:xfrm>
              <a:off x="-1440825" y="3903950"/>
              <a:ext cx="90450" cy="87775"/>
            </a:xfrm>
            <a:custGeom>
              <a:rect b="b" l="l" r="r" t="t"/>
              <a:pathLst>
                <a:path extrusionOk="0" h="3511" w="3618">
                  <a:moveTo>
                    <a:pt x="3045" y="1"/>
                  </a:moveTo>
                  <a:cubicBezTo>
                    <a:pt x="2929" y="1"/>
                    <a:pt x="2820" y="50"/>
                    <a:pt x="2750" y="169"/>
                  </a:cubicBezTo>
                  <a:cubicBezTo>
                    <a:pt x="2390" y="740"/>
                    <a:pt x="3152" y="1607"/>
                    <a:pt x="2221" y="1755"/>
                  </a:cubicBezTo>
                  <a:cubicBezTo>
                    <a:pt x="1735" y="2178"/>
                    <a:pt x="1" y="2728"/>
                    <a:pt x="1016" y="3511"/>
                  </a:cubicBezTo>
                  <a:cubicBezTo>
                    <a:pt x="1798" y="2876"/>
                    <a:pt x="3575" y="2601"/>
                    <a:pt x="3427" y="1396"/>
                  </a:cubicBezTo>
                  <a:cubicBezTo>
                    <a:pt x="3617" y="1078"/>
                    <a:pt x="3427" y="740"/>
                    <a:pt x="3554" y="444"/>
                  </a:cubicBezTo>
                  <a:cubicBezTo>
                    <a:pt x="3540" y="203"/>
                    <a:pt x="3279" y="1"/>
                    <a:pt x="3045"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8"/>
            <p:cNvSpPr/>
            <p:nvPr/>
          </p:nvSpPr>
          <p:spPr>
            <a:xfrm>
              <a:off x="-2317450" y="3668875"/>
              <a:ext cx="96225" cy="98400"/>
            </a:xfrm>
            <a:custGeom>
              <a:rect b="b" l="l" r="r" t="t"/>
              <a:pathLst>
                <a:path extrusionOk="0" h="3936" w="3849">
                  <a:moveTo>
                    <a:pt x="1791" y="0"/>
                  </a:moveTo>
                  <a:cubicBezTo>
                    <a:pt x="1353" y="0"/>
                    <a:pt x="906" y="63"/>
                    <a:pt x="825" y="457"/>
                  </a:cubicBezTo>
                  <a:cubicBezTo>
                    <a:pt x="1163" y="1091"/>
                    <a:pt x="359" y="1683"/>
                    <a:pt x="867" y="2275"/>
                  </a:cubicBezTo>
                  <a:cubicBezTo>
                    <a:pt x="874" y="2276"/>
                    <a:pt x="881" y="2276"/>
                    <a:pt x="888" y="2276"/>
                  </a:cubicBezTo>
                  <a:cubicBezTo>
                    <a:pt x="1665" y="2276"/>
                    <a:pt x="1339" y="1130"/>
                    <a:pt x="2051" y="795"/>
                  </a:cubicBezTo>
                  <a:lnTo>
                    <a:pt x="2051" y="795"/>
                  </a:lnTo>
                  <a:cubicBezTo>
                    <a:pt x="2013" y="1637"/>
                    <a:pt x="1854" y="3241"/>
                    <a:pt x="805" y="3241"/>
                  </a:cubicBezTo>
                  <a:cubicBezTo>
                    <a:pt x="695" y="3241"/>
                    <a:pt x="575" y="3223"/>
                    <a:pt x="444" y="3185"/>
                  </a:cubicBezTo>
                  <a:lnTo>
                    <a:pt x="444" y="3185"/>
                  </a:lnTo>
                  <a:cubicBezTo>
                    <a:pt x="1" y="3642"/>
                    <a:pt x="446" y="3936"/>
                    <a:pt x="907" y="3936"/>
                  </a:cubicBezTo>
                  <a:cubicBezTo>
                    <a:pt x="1151" y="3936"/>
                    <a:pt x="1398" y="3854"/>
                    <a:pt x="1523" y="3671"/>
                  </a:cubicBezTo>
                  <a:cubicBezTo>
                    <a:pt x="2009" y="3523"/>
                    <a:pt x="2284" y="3121"/>
                    <a:pt x="2643" y="2868"/>
                  </a:cubicBezTo>
                  <a:lnTo>
                    <a:pt x="2643" y="2550"/>
                  </a:lnTo>
                  <a:cubicBezTo>
                    <a:pt x="1671" y="1958"/>
                    <a:pt x="3849" y="1556"/>
                    <a:pt x="2453" y="12"/>
                  </a:cubicBezTo>
                  <a:lnTo>
                    <a:pt x="2453" y="12"/>
                  </a:lnTo>
                  <a:cubicBezTo>
                    <a:pt x="2425" y="14"/>
                    <a:pt x="2395" y="14"/>
                    <a:pt x="2363" y="14"/>
                  </a:cubicBezTo>
                  <a:cubicBezTo>
                    <a:pt x="2200" y="14"/>
                    <a:pt x="1997" y="0"/>
                    <a:pt x="1791"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8"/>
            <p:cNvSpPr/>
            <p:nvPr/>
          </p:nvSpPr>
          <p:spPr>
            <a:xfrm>
              <a:off x="-2754200" y="4058850"/>
              <a:ext cx="89900" cy="74375"/>
            </a:xfrm>
            <a:custGeom>
              <a:rect b="b" l="l" r="r" t="t"/>
              <a:pathLst>
                <a:path extrusionOk="0" h="2975" w="3596">
                  <a:moveTo>
                    <a:pt x="2052" y="0"/>
                  </a:moveTo>
                  <a:lnTo>
                    <a:pt x="2052" y="0"/>
                  </a:lnTo>
                  <a:cubicBezTo>
                    <a:pt x="2094" y="170"/>
                    <a:pt x="2115" y="339"/>
                    <a:pt x="1904" y="445"/>
                  </a:cubicBezTo>
                  <a:cubicBezTo>
                    <a:pt x="1333" y="762"/>
                    <a:pt x="0" y="2496"/>
                    <a:pt x="698" y="2919"/>
                  </a:cubicBezTo>
                  <a:cubicBezTo>
                    <a:pt x="785" y="2957"/>
                    <a:pt x="864" y="2974"/>
                    <a:pt x="936" y="2974"/>
                  </a:cubicBezTo>
                  <a:cubicBezTo>
                    <a:pt x="1184" y="2974"/>
                    <a:pt x="1360" y="2782"/>
                    <a:pt x="1523" y="2602"/>
                  </a:cubicBezTo>
                  <a:cubicBezTo>
                    <a:pt x="1988" y="1671"/>
                    <a:pt x="2919" y="1164"/>
                    <a:pt x="3596" y="445"/>
                  </a:cubicBezTo>
                  <a:cubicBezTo>
                    <a:pt x="3543" y="127"/>
                    <a:pt x="3268" y="80"/>
                    <a:pt x="2951" y="80"/>
                  </a:cubicBezTo>
                  <a:cubicBezTo>
                    <a:pt x="2815" y="80"/>
                    <a:pt x="2671" y="89"/>
                    <a:pt x="2534" y="89"/>
                  </a:cubicBezTo>
                  <a:cubicBezTo>
                    <a:pt x="2351" y="89"/>
                    <a:pt x="2179" y="73"/>
                    <a:pt x="2052"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8"/>
            <p:cNvSpPr/>
            <p:nvPr/>
          </p:nvSpPr>
          <p:spPr>
            <a:xfrm>
              <a:off x="-1445700" y="3896300"/>
              <a:ext cx="88975" cy="104875"/>
            </a:xfrm>
            <a:custGeom>
              <a:rect b="b" l="l" r="r" t="t"/>
              <a:pathLst>
                <a:path extrusionOk="0" h="4195" w="3559">
                  <a:moveTo>
                    <a:pt x="2453" y="1"/>
                  </a:moveTo>
                  <a:cubicBezTo>
                    <a:pt x="2421" y="1"/>
                    <a:pt x="2387" y="4"/>
                    <a:pt x="2353" y="10"/>
                  </a:cubicBezTo>
                  <a:cubicBezTo>
                    <a:pt x="2036" y="263"/>
                    <a:pt x="1697" y="454"/>
                    <a:pt x="1316" y="581"/>
                  </a:cubicBezTo>
                  <a:cubicBezTo>
                    <a:pt x="1278" y="1166"/>
                    <a:pt x="1545" y="1268"/>
                    <a:pt x="1822" y="1268"/>
                  </a:cubicBezTo>
                  <a:cubicBezTo>
                    <a:pt x="1970" y="1268"/>
                    <a:pt x="2120" y="1239"/>
                    <a:pt x="2229" y="1239"/>
                  </a:cubicBezTo>
                  <a:cubicBezTo>
                    <a:pt x="2366" y="1239"/>
                    <a:pt x="2436" y="1285"/>
                    <a:pt x="2353" y="1490"/>
                  </a:cubicBezTo>
                  <a:cubicBezTo>
                    <a:pt x="1972" y="2273"/>
                    <a:pt x="724" y="2357"/>
                    <a:pt x="534" y="3288"/>
                  </a:cubicBezTo>
                  <a:cubicBezTo>
                    <a:pt x="1" y="3751"/>
                    <a:pt x="212" y="4195"/>
                    <a:pt x="588" y="4195"/>
                  </a:cubicBezTo>
                  <a:cubicBezTo>
                    <a:pt x="778" y="4195"/>
                    <a:pt x="1011" y="4080"/>
                    <a:pt x="1211" y="3795"/>
                  </a:cubicBezTo>
                  <a:cubicBezTo>
                    <a:pt x="640" y="2865"/>
                    <a:pt x="2120" y="2759"/>
                    <a:pt x="2501" y="2167"/>
                  </a:cubicBezTo>
                  <a:cubicBezTo>
                    <a:pt x="3558" y="1977"/>
                    <a:pt x="2459" y="771"/>
                    <a:pt x="3241" y="285"/>
                  </a:cubicBezTo>
                  <a:cubicBezTo>
                    <a:pt x="2954" y="246"/>
                    <a:pt x="2754" y="1"/>
                    <a:pt x="2453"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8"/>
            <p:cNvSpPr/>
            <p:nvPr/>
          </p:nvSpPr>
          <p:spPr>
            <a:xfrm>
              <a:off x="-2068950" y="3801350"/>
              <a:ext cx="38075" cy="101025"/>
            </a:xfrm>
            <a:custGeom>
              <a:rect b="b" l="l" r="r" t="t"/>
              <a:pathLst>
                <a:path extrusionOk="0" h="4041" w="1523">
                  <a:moveTo>
                    <a:pt x="1438" y="1"/>
                  </a:moveTo>
                  <a:cubicBezTo>
                    <a:pt x="317" y="466"/>
                    <a:pt x="571" y="1629"/>
                    <a:pt x="148" y="2496"/>
                  </a:cubicBezTo>
                  <a:cubicBezTo>
                    <a:pt x="381" y="3025"/>
                    <a:pt x="0" y="3829"/>
                    <a:pt x="1015" y="4040"/>
                  </a:cubicBezTo>
                  <a:cubicBezTo>
                    <a:pt x="1332" y="3998"/>
                    <a:pt x="1311" y="3892"/>
                    <a:pt x="1184" y="3660"/>
                  </a:cubicBezTo>
                  <a:cubicBezTo>
                    <a:pt x="190" y="2412"/>
                    <a:pt x="1523" y="1270"/>
                    <a:pt x="1438"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8"/>
            <p:cNvSpPr/>
            <p:nvPr/>
          </p:nvSpPr>
          <p:spPr>
            <a:xfrm>
              <a:off x="-1966375" y="3961950"/>
              <a:ext cx="61350" cy="83775"/>
            </a:xfrm>
            <a:custGeom>
              <a:rect b="b" l="l" r="r" t="t"/>
              <a:pathLst>
                <a:path extrusionOk="0" h="3351" w="2454">
                  <a:moveTo>
                    <a:pt x="1687" y="0"/>
                  </a:moveTo>
                  <a:cubicBezTo>
                    <a:pt x="1476" y="0"/>
                    <a:pt x="1240" y="400"/>
                    <a:pt x="1036" y="493"/>
                  </a:cubicBezTo>
                  <a:cubicBezTo>
                    <a:pt x="1142" y="1064"/>
                    <a:pt x="656" y="1381"/>
                    <a:pt x="317" y="1762"/>
                  </a:cubicBezTo>
                  <a:cubicBezTo>
                    <a:pt x="0" y="2290"/>
                    <a:pt x="402" y="2734"/>
                    <a:pt x="571" y="3179"/>
                  </a:cubicBezTo>
                  <a:cubicBezTo>
                    <a:pt x="615" y="3310"/>
                    <a:pt x="743" y="3351"/>
                    <a:pt x="892" y="3351"/>
                  </a:cubicBezTo>
                  <a:cubicBezTo>
                    <a:pt x="1032" y="3351"/>
                    <a:pt x="1189" y="3315"/>
                    <a:pt x="1311" y="3284"/>
                  </a:cubicBezTo>
                  <a:cubicBezTo>
                    <a:pt x="1967" y="3136"/>
                    <a:pt x="1565" y="2586"/>
                    <a:pt x="1777" y="2269"/>
                  </a:cubicBezTo>
                  <a:lnTo>
                    <a:pt x="1777" y="2269"/>
                  </a:lnTo>
                  <a:cubicBezTo>
                    <a:pt x="1701" y="2283"/>
                    <a:pt x="1629" y="2289"/>
                    <a:pt x="1560" y="2289"/>
                  </a:cubicBezTo>
                  <a:cubicBezTo>
                    <a:pt x="901" y="2289"/>
                    <a:pt x="610" y="1691"/>
                    <a:pt x="1396" y="1423"/>
                  </a:cubicBezTo>
                  <a:cubicBezTo>
                    <a:pt x="2453" y="1127"/>
                    <a:pt x="2136" y="598"/>
                    <a:pt x="1777" y="27"/>
                  </a:cubicBezTo>
                  <a:cubicBezTo>
                    <a:pt x="1747" y="9"/>
                    <a:pt x="1717" y="0"/>
                    <a:pt x="1687"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8"/>
            <p:cNvSpPr/>
            <p:nvPr/>
          </p:nvSpPr>
          <p:spPr>
            <a:xfrm>
              <a:off x="-2808675" y="3778450"/>
              <a:ext cx="49750" cy="85475"/>
            </a:xfrm>
            <a:custGeom>
              <a:rect b="b" l="l" r="r" t="t"/>
              <a:pathLst>
                <a:path extrusionOk="0" h="3419" w="1990">
                  <a:moveTo>
                    <a:pt x="1208" y="0"/>
                  </a:moveTo>
                  <a:cubicBezTo>
                    <a:pt x="771" y="0"/>
                    <a:pt x="203" y="848"/>
                    <a:pt x="170" y="1213"/>
                  </a:cubicBezTo>
                  <a:cubicBezTo>
                    <a:pt x="149" y="1572"/>
                    <a:pt x="86" y="1932"/>
                    <a:pt x="276" y="2270"/>
                  </a:cubicBezTo>
                  <a:cubicBezTo>
                    <a:pt x="377" y="2317"/>
                    <a:pt x="456" y="2337"/>
                    <a:pt x="519" y="2337"/>
                  </a:cubicBezTo>
                  <a:cubicBezTo>
                    <a:pt x="852" y="2337"/>
                    <a:pt x="738" y="1784"/>
                    <a:pt x="1058" y="1784"/>
                  </a:cubicBezTo>
                  <a:cubicBezTo>
                    <a:pt x="1376" y="3412"/>
                    <a:pt x="191" y="2440"/>
                    <a:pt x="1" y="3137"/>
                  </a:cubicBezTo>
                  <a:cubicBezTo>
                    <a:pt x="170" y="3351"/>
                    <a:pt x="359" y="3419"/>
                    <a:pt x="551" y="3419"/>
                  </a:cubicBezTo>
                  <a:cubicBezTo>
                    <a:pt x="816" y="3419"/>
                    <a:pt x="1089" y="3292"/>
                    <a:pt x="1333" y="3243"/>
                  </a:cubicBezTo>
                  <a:cubicBezTo>
                    <a:pt x="1989" y="3095"/>
                    <a:pt x="1672" y="1551"/>
                    <a:pt x="1460" y="1086"/>
                  </a:cubicBezTo>
                  <a:cubicBezTo>
                    <a:pt x="1249" y="832"/>
                    <a:pt x="1270" y="452"/>
                    <a:pt x="1524" y="219"/>
                  </a:cubicBezTo>
                  <a:cubicBezTo>
                    <a:pt x="1437" y="64"/>
                    <a:pt x="1327" y="0"/>
                    <a:pt x="1208"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8"/>
            <p:cNvSpPr/>
            <p:nvPr/>
          </p:nvSpPr>
          <p:spPr>
            <a:xfrm>
              <a:off x="-1088675" y="3593575"/>
              <a:ext cx="68750" cy="87825"/>
            </a:xfrm>
            <a:custGeom>
              <a:rect b="b" l="l" r="r" t="t"/>
              <a:pathLst>
                <a:path extrusionOk="0" h="3513" w="2750">
                  <a:moveTo>
                    <a:pt x="2580" y="0"/>
                  </a:moveTo>
                  <a:lnTo>
                    <a:pt x="2580" y="0"/>
                  </a:lnTo>
                  <a:cubicBezTo>
                    <a:pt x="1544" y="64"/>
                    <a:pt x="635" y="1481"/>
                    <a:pt x="317" y="2369"/>
                  </a:cubicBezTo>
                  <a:cubicBezTo>
                    <a:pt x="0" y="2813"/>
                    <a:pt x="317" y="3194"/>
                    <a:pt x="677" y="3490"/>
                  </a:cubicBezTo>
                  <a:cubicBezTo>
                    <a:pt x="793" y="3505"/>
                    <a:pt x="890" y="3512"/>
                    <a:pt x="969" y="3512"/>
                  </a:cubicBezTo>
                  <a:cubicBezTo>
                    <a:pt x="1875" y="3512"/>
                    <a:pt x="589" y="2577"/>
                    <a:pt x="1036" y="2052"/>
                  </a:cubicBezTo>
                  <a:cubicBezTo>
                    <a:pt x="1269" y="1819"/>
                    <a:pt x="1354" y="1502"/>
                    <a:pt x="1607" y="1248"/>
                  </a:cubicBezTo>
                  <a:cubicBezTo>
                    <a:pt x="2750" y="1100"/>
                    <a:pt x="2305" y="825"/>
                    <a:pt x="2580"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8"/>
            <p:cNvSpPr/>
            <p:nvPr/>
          </p:nvSpPr>
          <p:spPr>
            <a:xfrm>
              <a:off x="-1974075" y="3998050"/>
              <a:ext cx="84900" cy="53525"/>
            </a:xfrm>
            <a:custGeom>
              <a:rect b="b" l="l" r="r" t="t"/>
              <a:pathLst>
                <a:path extrusionOk="0" h="2141" w="3396">
                  <a:moveTo>
                    <a:pt x="3396" y="0"/>
                  </a:moveTo>
                  <a:cubicBezTo>
                    <a:pt x="2846" y="64"/>
                    <a:pt x="2381" y="360"/>
                    <a:pt x="2085" y="804"/>
                  </a:cubicBezTo>
                  <a:cubicBezTo>
                    <a:pt x="2063" y="1058"/>
                    <a:pt x="1408" y="1100"/>
                    <a:pt x="1810" y="1502"/>
                  </a:cubicBezTo>
                  <a:cubicBezTo>
                    <a:pt x="1915" y="1629"/>
                    <a:pt x="1810" y="1756"/>
                    <a:pt x="1598" y="1777"/>
                  </a:cubicBezTo>
                  <a:cubicBezTo>
                    <a:pt x="1545" y="1777"/>
                    <a:pt x="1481" y="1778"/>
                    <a:pt x="1413" y="1778"/>
                  </a:cubicBezTo>
                  <a:cubicBezTo>
                    <a:pt x="1212" y="1778"/>
                    <a:pt x="990" y="1766"/>
                    <a:pt x="1006" y="1671"/>
                  </a:cubicBezTo>
                  <a:cubicBezTo>
                    <a:pt x="1091" y="1164"/>
                    <a:pt x="308" y="677"/>
                    <a:pt x="985" y="170"/>
                  </a:cubicBezTo>
                  <a:cubicBezTo>
                    <a:pt x="874" y="59"/>
                    <a:pt x="742" y="11"/>
                    <a:pt x="612" y="11"/>
                  </a:cubicBezTo>
                  <a:cubicBezTo>
                    <a:pt x="298" y="11"/>
                    <a:pt x="0" y="296"/>
                    <a:pt x="75" y="656"/>
                  </a:cubicBezTo>
                  <a:cubicBezTo>
                    <a:pt x="33" y="1015"/>
                    <a:pt x="329" y="1290"/>
                    <a:pt x="350" y="1650"/>
                  </a:cubicBezTo>
                  <a:cubicBezTo>
                    <a:pt x="366" y="1986"/>
                    <a:pt x="552" y="2141"/>
                    <a:pt x="844" y="2141"/>
                  </a:cubicBezTo>
                  <a:cubicBezTo>
                    <a:pt x="937" y="2141"/>
                    <a:pt x="1041" y="2125"/>
                    <a:pt x="1154" y="2094"/>
                  </a:cubicBezTo>
                  <a:cubicBezTo>
                    <a:pt x="1767" y="1904"/>
                    <a:pt x="2677" y="1967"/>
                    <a:pt x="2465" y="1015"/>
                  </a:cubicBezTo>
                  <a:cubicBezTo>
                    <a:pt x="2634" y="656"/>
                    <a:pt x="3311" y="444"/>
                    <a:pt x="3396"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8"/>
            <p:cNvSpPr/>
            <p:nvPr/>
          </p:nvSpPr>
          <p:spPr>
            <a:xfrm>
              <a:off x="-1722100" y="4027125"/>
              <a:ext cx="55525" cy="61375"/>
            </a:xfrm>
            <a:custGeom>
              <a:rect b="b" l="l" r="r" t="t"/>
              <a:pathLst>
                <a:path extrusionOk="0" h="2455" w="2221">
                  <a:moveTo>
                    <a:pt x="2221" y="1"/>
                  </a:moveTo>
                  <a:lnTo>
                    <a:pt x="2221" y="1"/>
                  </a:lnTo>
                  <a:cubicBezTo>
                    <a:pt x="804" y="318"/>
                    <a:pt x="360" y="1333"/>
                    <a:pt x="0" y="2390"/>
                  </a:cubicBezTo>
                  <a:cubicBezTo>
                    <a:pt x="108" y="2433"/>
                    <a:pt x="218" y="2455"/>
                    <a:pt x="327" y="2455"/>
                  </a:cubicBezTo>
                  <a:cubicBezTo>
                    <a:pt x="537" y="2455"/>
                    <a:pt x="742" y="2375"/>
                    <a:pt x="909" y="2221"/>
                  </a:cubicBezTo>
                  <a:cubicBezTo>
                    <a:pt x="1375" y="1862"/>
                    <a:pt x="1417" y="1227"/>
                    <a:pt x="2030" y="931"/>
                  </a:cubicBezTo>
                  <a:lnTo>
                    <a:pt x="2221" y="1"/>
                  </a:ln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8"/>
            <p:cNvSpPr/>
            <p:nvPr/>
          </p:nvSpPr>
          <p:spPr>
            <a:xfrm>
              <a:off x="-1677700" y="4028175"/>
              <a:ext cx="57125" cy="83050"/>
            </a:xfrm>
            <a:custGeom>
              <a:rect b="b" l="l" r="r" t="t"/>
              <a:pathLst>
                <a:path extrusionOk="0" h="3322" w="2285">
                  <a:moveTo>
                    <a:pt x="1735" y="1"/>
                  </a:moveTo>
                  <a:cubicBezTo>
                    <a:pt x="1396" y="149"/>
                    <a:pt x="677" y="128"/>
                    <a:pt x="1375" y="699"/>
                  </a:cubicBezTo>
                  <a:cubicBezTo>
                    <a:pt x="1841" y="1079"/>
                    <a:pt x="1" y="2327"/>
                    <a:pt x="254" y="3321"/>
                  </a:cubicBezTo>
                  <a:cubicBezTo>
                    <a:pt x="424" y="3300"/>
                    <a:pt x="614" y="3258"/>
                    <a:pt x="614" y="3131"/>
                  </a:cubicBezTo>
                  <a:cubicBezTo>
                    <a:pt x="572" y="2306"/>
                    <a:pt x="1545" y="1904"/>
                    <a:pt x="1714" y="1185"/>
                  </a:cubicBezTo>
                  <a:cubicBezTo>
                    <a:pt x="1746" y="1012"/>
                    <a:pt x="1834" y="955"/>
                    <a:pt x="1943" y="955"/>
                  </a:cubicBezTo>
                  <a:cubicBezTo>
                    <a:pt x="2048" y="955"/>
                    <a:pt x="2171" y="1007"/>
                    <a:pt x="2285" y="1058"/>
                  </a:cubicBezTo>
                  <a:cubicBezTo>
                    <a:pt x="2285" y="656"/>
                    <a:pt x="2242" y="233"/>
                    <a:pt x="1735"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8"/>
            <p:cNvSpPr/>
            <p:nvPr/>
          </p:nvSpPr>
          <p:spPr>
            <a:xfrm>
              <a:off x="-853400" y="3754725"/>
              <a:ext cx="70850" cy="55975"/>
            </a:xfrm>
            <a:custGeom>
              <a:rect b="b" l="l" r="r" t="t"/>
              <a:pathLst>
                <a:path extrusionOk="0" h="2239" w="2834">
                  <a:moveTo>
                    <a:pt x="2658" y="0"/>
                  </a:moveTo>
                  <a:cubicBezTo>
                    <a:pt x="2102" y="0"/>
                    <a:pt x="70" y="1639"/>
                    <a:pt x="1" y="1950"/>
                  </a:cubicBezTo>
                  <a:cubicBezTo>
                    <a:pt x="37" y="2133"/>
                    <a:pt x="200" y="2239"/>
                    <a:pt x="364" y="2239"/>
                  </a:cubicBezTo>
                  <a:cubicBezTo>
                    <a:pt x="485" y="2239"/>
                    <a:pt x="606" y="2182"/>
                    <a:pt x="677" y="2056"/>
                  </a:cubicBezTo>
                  <a:cubicBezTo>
                    <a:pt x="1248" y="1337"/>
                    <a:pt x="2285" y="1062"/>
                    <a:pt x="2771" y="280"/>
                  </a:cubicBezTo>
                  <a:cubicBezTo>
                    <a:pt x="2833" y="82"/>
                    <a:pt x="2783" y="0"/>
                    <a:pt x="2658"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8"/>
            <p:cNvSpPr/>
            <p:nvPr/>
          </p:nvSpPr>
          <p:spPr>
            <a:xfrm>
              <a:off x="-2343900" y="3700375"/>
              <a:ext cx="64525" cy="72450"/>
            </a:xfrm>
            <a:custGeom>
              <a:rect b="b" l="l" r="r" t="t"/>
              <a:pathLst>
                <a:path extrusionOk="0" h="2898" w="2581">
                  <a:moveTo>
                    <a:pt x="1333" y="0"/>
                  </a:moveTo>
                  <a:cubicBezTo>
                    <a:pt x="889" y="825"/>
                    <a:pt x="0" y="2454"/>
                    <a:pt x="1290" y="2898"/>
                  </a:cubicBezTo>
                  <a:cubicBezTo>
                    <a:pt x="1409" y="2752"/>
                    <a:pt x="1582" y="2736"/>
                    <a:pt x="1764" y="2736"/>
                  </a:cubicBezTo>
                  <a:cubicBezTo>
                    <a:pt x="1815" y="2736"/>
                    <a:pt x="1868" y="2737"/>
                    <a:pt x="1919" y="2737"/>
                  </a:cubicBezTo>
                  <a:cubicBezTo>
                    <a:pt x="2107" y="2737"/>
                    <a:pt x="2289" y="2720"/>
                    <a:pt x="2411" y="2559"/>
                  </a:cubicBezTo>
                  <a:cubicBezTo>
                    <a:pt x="2389" y="2558"/>
                    <a:pt x="2366" y="2557"/>
                    <a:pt x="2343" y="2557"/>
                  </a:cubicBezTo>
                  <a:cubicBezTo>
                    <a:pt x="2206" y="2557"/>
                    <a:pt x="2066" y="2580"/>
                    <a:pt x="1930" y="2580"/>
                  </a:cubicBezTo>
                  <a:cubicBezTo>
                    <a:pt x="1772" y="2580"/>
                    <a:pt x="1618" y="2549"/>
                    <a:pt x="1481" y="2411"/>
                  </a:cubicBezTo>
                  <a:cubicBezTo>
                    <a:pt x="1100" y="1629"/>
                    <a:pt x="2581" y="318"/>
                    <a:pt x="1333"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8"/>
            <p:cNvSpPr/>
            <p:nvPr/>
          </p:nvSpPr>
          <p:spPr>
            <a:xfrm>
              <a:off x="-1185450" y="4084450"/>
              <a:ext cx="52900" cy="46850"/>
            </a:xfrm>
            <a:custGeom>
              <a:rect b="b" l="l" r="r" t="t"/>
              <a:pathLst>
                <a:path extrusionOk="0" h="1874" w="2116">
                  <a:moveTo>
                    <a:pt x="1619" y="1"/>
                  </a:moveTo>
                  <a:cubicBezTo>
                    <a:pt x="1160" y="1"/>
                    <a:pt x="641" y="525"/>
                    <a:pt x="276" y="753"/>
                  </a:cubicBezTo>
                  <a:cubicBezTo>
                    <a:pt x="1" y="1049"/>
                    <a:pt x="170" y="1578"/>
                    <a:pt x="445" y="1874"/>
                  </a:cubicBezTo>
                  <a:cubicBezTo>
                    <a:pt x="1291" y="1578"/>
                    <a:pt x="1650" y="880"/>
                    <a:pt x="2116" y="288"/>
                  </a:cubicBezTo>
                  <a:cubicBezTo>
                    <a:pt x="1967" y="80"/>
                    <a:pt x="1798" y="1"/>
                    <a:pt x="1619"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8"/>
            <p:cNvSpPr/>
            <p:nvPr/>
          </p:nvSpPr>
          <p:spPr>
            <a:xfrm>
              <a:off x="-1229250" y="4107250"/>
              <a:ext cx="54925" cy="33150"/>
            </a:xfrm>
            <a:custGeom>
              <a:rect b="b" l="l" r="r" t="t"/>
              <a:pathLst>
                <a:path extrusionOk="0" h="1326" w="2197">
                  <a:moveTo>
                    <a:pt x="256" y="1"/>
                  </a:moveTo>
                  <a:cubicBezTo>
                    <a:pt x="0" y="1"/>
                    <a:pt x="44" y="176"/>
                    <a:pt x="167" y="666"/>
                  </a:cubicBezTo>
                  <a:cubicBezTo>
                    <a:pt x="615" y="1114"/>
                    <a:pt x="919" y="1326"/>
                    <a:pt x="1254" y="1326"/>
                  </a:cubicBezTo>
                  <a:cubicBezTo>
                    <a:pt x="1519" y="1326"/>
                    <a:pt x="1804" y="1193"/>
                    <a:pt x="2197" y="941"/>
                  </a:cubicBezTo>
                  <a:lnTo>
                    <a:pt x="2197" y="327"/>
                  </a:lnTo>
                  <a:cubicBezTo>
                    <a:pt x="1816" y="95"/>
                    <a:pt x="1372" y="264"/>
                    <a:pt x="991" y="137"/>
                  </a:cubicBezTo>
                  <a:cubicBezTo>
                    <a:pt x="630" y="54"/>
                    <a:pt x="397" y="1"/>
                    <a:pt x="256"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8"/>
            <p:cNvSpPr/>
            <p:nvPr/>
          </p:nvSpPr>
          <p:spPr>
            <a:xfrm>
              <a:off x="-1212950" y="3839725"/>
              <a:ext cx="111600" cy="76650"/>
            </a:xfrm>
            <a:custGeom>
              <a:rect b="b" l="l" r="r" t="t"/>
              <a:pathLst>
                <a:path extrusionOk="0" h="3066" w="4464">
                  <a:moveTo>
                    <a:pt x="3772" y="1"/>
                  </a:moveTo>
                  <a:cubicBezTo>
                    <a:pt x="2618" y="1"/>
                    <a:pt x="3318" y="1426"/>
                    <a:pt x="1947" y="1554"/>
                  </a:cubicBezTo>
                  <a:cubicBezTo>
                    <a:pt x="1926" y="2463"/>
                    <a:pt x="487" y="2146"/>
                    <a:pt x="1" y="2696"/>
                  </a:cubicBezTo>
                  <a:cubicBezTo>
                    <a:pt x="87" y="2953"/>
                    <a:pt x="240" y="3065"/>
                    <a:pt x="448" y="3065"/>
                  </a:cubicBezTo>
                  <a:cubicBezTo>
                    <a:pt x="548" y="3065"/>
                    <a:pt x="660" y="3040"/>
                    <a:pt x="784" y="2992"/>
                  </a:cubicBezTo>
                  <a:cubicBezTo>
                    <a:pt x="1439" y="2082"/>
                    <a:pt x="3279" y="2082"/>
                    <a:pt x="3173" y="729"/>
                  </a:cubicBezTo>
                  <a:cubicBezTo>
                    <a:pt x="3122" y="484"/>
                    <a:pt x="3487" y="270"/>
                    <a:pt x="3784" y="270"/>
                  </a:cubicBezTo>
                  <a:cubicBezTo>
                    <a:pt x="3975" y="270"/>
                    <a:pt x="4138" y="358"/>
                    <a:pt x="4146" y="581"/>
                  </a:cubicBezTo>
                  <a:cubicBezTo>
                    <a:pt x="4358" y="475"/>
                    <a:pt x="4379" y="263"/>
                    <a:pt x="4464" y="115"/>
                  </a:cubicBezTo>
                  <a:cubicBezTo>
                    <a:pt x="4178" y="35"/>
                    <a:pt x="3952" y="1"/>
                    <a:pt x="3772"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8"/>
            <p:cNvSpPr/>
            <p:nvPr/>
          </p:nvSpPr>
          <p:spPr>
            <a:xfrm>
              <a:off x="-1453300" y="3905525"/>
              <a:ext cx="62725" cy="53325"/>
            </a:xfrm>
            <a:custGeom>
              <a:rect b="b" l="l" r="r" t="t"/>
              <a:pathLst>
                <a:path extrusionOk="0" h="2133" w="2509">
                  <a:moveTo>
                    <a:pt x="1684" y="0"/>
                  </a:moveTo>
                  <a:cubicBezTo>
                    <a:pt x="1113" y="275"/>
                    <a:pt x="605" y="656"/>
                    <a:pt x="182" y="1142"/>
                  </a:cubicBezTo>
                  <a:cubicBezTo>
                    <a:pt x="0" y="1753"/>
                    <a:pt x="42" y="2133"/>
                    <a:pt x="273" y="2133"/>
                  </a:cubicBezTo>
                  <a:cubicBezTo>
                    <a:pt x="418" y="2133"/>
                    <a:pt x="637" y="1984"/>
                    <a:pt x="923" y="1650"/>
                  </a:cubicBezTo>
                  <a:cubicBezTo>
                    <a:pt x="1853" y="1290"/>
                    <a:pt x="2509" y="1311"/>
                    <a:pt x="1684" y="191"/>
                  </a:cubicBezTo>
                  <a:cubicBezTo>
                    <a:pt x="1747" y="169"/>
                    <a:pt x="1769" y="42"/>
                    <a:pt x="1684"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8"/>
            <p:cNvSpPr/>
            <p:nvPr/>
          </p:nvSpPr>
          <p:spPr>
            <a:xfrm>
              <a:off x="-1616375" y="3758075"/>
              <a:ext cx="48150" cy="53125"/>
            </a:xfrm>
            <a:custGeom>
              <a:rect b="b" l="l" r="r" t="t"/>
              <a:pathLst>
                <a:path extrusionOk="0" h="2125" w="1926">
                  <a:moveTo>
                    <a:pt x="769" y="0"/>
                  </a:moveTo>
                  <a:cubicBezTo>
                    <a:pt x="512" y="0"/>
                    <a:pt x="248" y="64"/>
                    <a:pt x="1" y="188"/>
                  </a:cubicBezTo>
                  <a:cubicBezTo>
                    <a:pt x="149" y="442"/>
                    <a:pt x="487" y="590"/>
                    <a:pt x="234" y="928"/>
                  </a:cubicBezTo>
                  <a:cubicBezTo>
                    <a:pt x="593" y="1288"/>
                    <a:pt x="276" y="1732"/>
                    <a:pt x="466" y="2112"/>
                  </a:cubicBezTo>
                  <a:cubicBezTo>
                    <a:pt x="516" y="2121"/>
                    <a:pt x="562" y="2125"/>
                    <a:pt x="605" y="2125"/>
                  </a:cubicBezTo>
                  <a:cubicBezTo>
                    <a:pt x="1453" y="2125"/>
                    <a:pt x="1000" y="611"/>
                    <a:pt x="1926" y="611"/>
                  </a:cubicBezTo>
                  <a:cubicBezTo>
                    <a:pt x="1644" y="195"/>
                    <a:pt x="1217" y="0"/>
                    <a:pt x="769"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8"/>
            <p:cNvSpPr/>
            <p:nvPr/>
          </p:nvSpPr>
          <p:spPr>
            <a:xfrm>
              <a:off x="-1733750" y="4083050"/>
              <a:ext cx="57675" cy="47200"/>
            </a:xfrm>
            <a:custGeom>
              <a:rect b="b" l="l" r="r" t="t"/>
              <a:pathLst>
                <a:path extrusionOk="0" h="1888" w="2307">
                  <a:moveTo>
                    <a:pt x="1083" y="0"/>
                  </a:moveTo>
                  <a:cubicBezTo>
                    <a:pt x="871" y="0"/>
                    <a:pt x="661" y="47"/>
                    <a:pt x="466" y="153"/>
                  </a:cubicBezTo>
                  <a:lnTo>
                    <a:pt x="445" y="153"/>
                  </a:lnTo>
                  <a:cubicBezTo>
                    <a:pt x="1" y="1549"/>
                    <a:pt x="530" y="1613"/>
                    <a:pt x="1756" y="1888"/>
                  </a:cubicBezTo>
                  <a:cubicBezTo>
                    <a:pt x="1650" y="1486"/>
                    <a:pt x="2116" y="1486"/>
                    <a:pt x="2306" y="1274"/>
                  </a:cubicBezTo>
                  <a:lnTo>
                    <a:pt x="2306" y="1274"/>
                  </a:lnTo>
                  <a:cubicBezTo>
                    <a:pt x="2229" y="1288"/>
                    <a:pt x="2154" y="1295"/>
                    <a:pt x="2084" y="1295"/>
                  </a:cubicBezTo>
                  <a:cubicBezTo>
                    <a:pt x="1400" y="1295"/>
                    <a:pt x="1034" y="676"/>
                    <a:pt x="1206" y="5"/>
                  </a:cubicBezTo>
                  <a:cubicBezTo>
                    <a:pt x="1165" y="2"/>
                    <a:pt x="1124" y="0"/>
                    <a:pt x="1083"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8"/>
            <p:cNvSpPr/>
            <p:nvPr/>
          </p:nvSpPr>
          <p:spPr>
            <a:xfrm>
              <a:off x="-1208000" y="3821450"/>
              <a:ext cx="62225" cy="45350"/>
            </a:xfrm>
            <a:custGeom>
              <a:rect b="b" l="l" r="r" t="t"/>
              <a:pathLst>
                <a:path extrusionOk="0" h="1814" w="2489">
                  <a:moveTo>
                    <a:pt x="1897" y="0"/>
                  </a:moveTo>
                  <a:lnTo>
                    <a:pt x="839" y="677"/>
                  </a:lnTo>
                  <a:cubicBezTo>
                    <a:pt x="879" y="933"/>
                    <a:pt x="1" y="1813"/>
                    <a:pt x="478" y="1813"/>
                  </a:cubicBezTo>
                  <a:cubicBezTo>
                    <a:pt x="513" y="1813"/>
                    <a:pt x="556" y="1808"/>
                    <a:pt x="607" y="1798"/>
                  </a:cubicBezTo>
                  <a:cubicBezTo>
                    <a:pt x="1262" y="1312"/>
                    <a:pt x="2489" y="1164"/>
                    <a:pt x="1897"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8"/>
            <p:cNvSpPr/>
            <p:nvPr/>
          </p:nvSpPr>
          <p:spPr>
            <a:xfrm>
              <a:off x="-2325400" y="3681825"/>
              <a:ext cx="40100" cy="78850"/>
            </a:xfrm>
            <a:custGeom>
              <a:rect b="b" l="l" r="r" t="t"/>
              <a:pathLst>
                <a:path extrusionOk="0" h="3154" w="1604">
                  <a:moveTo>
                    <a:pt x="1244" y="1"/>
                  </a:moveTo>
                  <a:cubicBezTo>
                    <a:pt x="939" y="1"/>
                    <a:pt x="529" y="310"/>
                    <a:pt x="593" y="742"/>
                  </a:cubicBezTo>
                  <a:cubicBezTo>
                    <a:pt x="1587" y="1313"/>
                    <a:pt x="1" y="2307"/>
                    <a:pt x="741" y="3153"/>
                  </a:cubicBezTo>
                  <a:cubicBezTo>
                    <a:pt x="698" y="2942"/>
                    <a:pt x="804" y="2709"/>
                    <a:pt x="1016" y="2603"/>
                  </a:cubicBezTo>
                  <a:cubicBezTo>
                    <a:pt x="1143" y="2328"/>
                    <a:pt x="1164" y="2011"/>
                    <a:pt x="1121" y="1715"/>
                  </a:cubicBezTo>
                  <a:cubicBezTo>
                    <a:pt x="1396" y="1334"/>
                    <a:pt x="1143" y="827"/>
                    <a:pt x="1544" y="467"/>
                  </a:cubicBezTo>
                  <a:cubicBezTo>
                    <a:pt x="1604" y="138"/>
                    <a:pt x="1447" y="1"/>
                    <a:pt x="1244"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8"/>
            <p:cNvSpPr/>
            <p:nvPr/>
          </p:nvSpPr>
          <p:spPr>
            <a:xfrm>
              <a:off x="-1236725" y="4088800"/>
              <a:ext cx="61875" cy="35100"/>
            </a:xfrm>
            <a:custGeom>
              <a:rect b="b" l="l" r="r" t="t"/>
              <a:pathLst>
                <a:path extrusionOk="0" h="1404" w="2475">
                  <a:moveTo>
                    <a:pt x="1116" y="0"/>
                  </a:moveTo>
                  <a:cubicBezTo>
                    <a:pt x="773" y="0"/>
                    <a:pt x="529" y="325"/>
                    <a:pt x="191" y="325"/>
                  </a:cubicBezTo>
                  <a:cubicBezTo>
                    <a:pt x="106" y="706"/>
                    <a:pt x="0" y="1171"/>
                    <a:pt x="444" y="1404"/>
                  </a:cubicBezTo>
                  <a:cubicBezTo>
                    <a:pt x="396" y="1017"/>
                    <a:pt x="483" y="906"/>
                    <a:pt x="623" y="906"/>
                  </a:cubicBezTo>
                  <a:cubicBezTo>
                    <a:pt x="809" y="906"/>
                    <a:pt x="1087" y="1099"/>
                    <a:pt x="1269" y="1099"/>
                  </a:cubicBezTo>
                  <a:cubicBezTo>
                    <a:pt x="1310" y="1099"/>
                    <a:pt x="1346" y="1090"/>
                    <a:pt x="1375" y="1065"/>
                  </a:cubicBezTo>
                  <a:cubicBezTo>
                    <a:pt x="1476" y="964"/>
                    <a:pt x="1364" y="747"/>
                    <a:pt x="1503" y="747"/>
                  </a:cubicBezTo>
                  <a:cubicBezTo>
                    <a:pt x="1509" y="747"/>
                    <a:pt x="1516" y="747"/>
                    <a:pt x="1523" y="748"/>
                  </a:cubicBezTo>
                  <a:cubicBezTo>
                    <a:pt x="1692" y="769"/>
                    <a:pt x="1523" y="960"/>
                    <a:pt x="1565" y="1065"/>
                  </a:cubicBezTo>
                  <a:cubicBezTo>
                    <a:pt x="1648" y="1148"/>
                    <a:pt x="1733" y="1176"/>
                    <a:pt x="1818" y="1176"/>
                  </a:cubicBezTo>
                  <a:cubicBezTo>
                    <a:pt x="2000" y="1176"/>
                    <a:pt x="2186" y="1047"/>
                    <a:pt x="2366" y="1047"/>
                  </a:cubicBezTo>
                  <a:cubicBezTo>
                    <a:pt x="2402" y="1047"/>
                    <a:pt x="2439" y="1053"/>
                    <a:pt x="2475" y="1065"/>
                  </a:cubicBezTo>
                  <a:cubicBezTo>
                    <a:pt x="2390" y="473"/>
                    <a:pt x="1967" y="177"/>
                    <a:pt x="1396" y="71"/>
                  </a:cubicBezTo>
                  <a:cubicBezTo>
                    <a:pt x="1295" y="21"/>
                    <a:pt x="1202" y="0"/>
                    <a:pt x="1116"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8"/>
            <p:cNvSpPr/>
            <p:nvPr/>
          </p:nvSpPr>
          <p:spPr>
            <a:xfrm>
              <a:off x="-1155825" y="4050400"/>
              <a:ext cx="40725" cy="41250"/>
            </a:xfrm>
            <a:custGeom>
              <a:rect b="b" l="l" r="r" t="t"/>
              <a:pathLst>
                <a:path extrusionOk="0" h="1650" w="1629">
                  <a:moveTo>
                    <a:pt x="1354" y="0"/>
                  </a:moveTo>
                  <a:lnTo>
                    <a:pt x="1354" y="0"/>
                  </a:lnTo>
                  <a:cubicBezTo>
                    <a:pt x="635" y="973"/>
                    <a:pt x="635" y="973"/>
                    <a:pt x="0" y="994"/>
                  </a:cubicBezTo>
                  <a:lnTo>
                    <a:pt x="0" y="1481"/>
                  </a:lnTo>
                  <a:cubicBezTo>
                    <a:pt x="88" y="1528"/>
                    <a:pt x="188" y="1539"/>
                    <a:pt x="291" y="1539"/>
                  </a:cubicBezTo>
                  <a:cubicBezTo>
                    <a:pt x="372" y="1539"/>
                    <a:pt x="455" y="1532"/>
                    <a:pt x="538" y="1532"/>
                  </a:cubicBezTo>
                  <a:cubicBezTo>
                    <a:pt x="677" y="1532"/>
                    <a:pt x="813" y="1551"/>
                    <a:pt x="931" y="1650"/>
                  </a:cubicBezTo>
                  <a:cubicBezTo>
                    <a:pt x="1375" y="1438"/>
                    <a:pt x="1438" y="1036"/>
                    <a:pt x="1607" y="677"/>
                  </a:cubicBezTo>
                  <a:cubicBezTo>
                    <a:pt x="1311" y="529"/>
                    <a:pt x="1629" y="169"/>
                    <a:pt x="1354"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8"/>
            <p:cNvSpPr/>
            <p:nvPr/>
          </p:nvSpPr>
          <p:spPr>
            <a:xfrm>
              <a:off x="-2706625" y="4069925"/>
              <a:ext cx="49725" cy="45725"/>
            </a:xfrm>
            <a:custGeom>
              <a:rect b="b" l="l" r="r" t="t"/>
              <a:pathLst>
                <a:path extrusionOk="0" h="1829" w="1989">
                  <a:moveTo>
                    <a:pt x="1658" y="1"/>
                  </a:moveTo>
                  <a:cubicBezTo>
                    <a:pt x="1179" y="1"/>
                    <a:pt x="1051" y="430"/>
                    <a:pt x="741" y="657"/>
                  </a:cubicBezTo>
                  <a:cubicBezTo>
                    <a:pt x="403" y="996"/>
                    <a:pt x="85" y="1355"/>
                    <a:pt x="1" y="1799"/>
                  </a:cubicBezTo>
                  <a:cubicBezTo>
                    <a:pt x="67" y="1819"/>
                    <a:pt x="128" y="1828"/>
                    <a:pt x="184" y="1828"/>
                  </a:cubicBezTo>
                  <a:cubicBezTo>
                    <a:pt x="724" y="1828"/>
                    <a:pt x="848" y="997"/>
                    <a:pt x="1372" y="997"/>
                  </a:cubicBezTo>
                  <a:cubicBezTo>
                    <a:pt x="1490" y="997"/>
                    <a:pt x="1629" y="1039"/>
                    <a:pt x="1799" y="1144"/>
                  </a:cubicBezTo>
                  <a:cubicBezTo>
                    <a:pt x="1735" y="763"/>
                    <a:pt x="1989" y="361"/>
                    <a:pt x="1693" y="2"/>
                  </a:cubicBezTo>
                  <a:cubicBezTo>
                    <a:pt x="1681" y="1"/>
                    <a:pt x="1670" y="1"/>
                    <a:pt x="1658"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8"/>
            <p:cNvSpPr/>
            <p:nvPr/>
          </p:nvSpPr>
          <p:spPr>
            <a:xfrm>
              <a:off x="-2283100" y="3669175"/>
              <a:ext cx="56600" cy="63475"/>
            </a:xfrm>
            <a:custGeom>
              <a:rect b="b" l="l" r="r" t="t"/>
              <a:pathLst>
                <a:path extrusionOk="0" h="2539" w="2264">
                  <a:moveTo>
                    <a:pt x="1079" y="0"/>
                  </a:moveTo>
                  <a:cubicBezTo>
                    <a:pt x="1037" y="127"/>
                    <a:pt x="931" y="318"/>
                    <a:pt x="973" y="360"/>
                  </a:cubicBezTo>
                  <a:cubicBezTo>
                    <a:pt x="2264" y="1185"/>
                    <a:pt x="1" y="2094"/>
                    <a:pt x="1269" y="2538"/>
                  </a:cubicBezTo>
                  <a:cubicBezTo>
                    <a:pt x="1058" y="1798"/>
                    <a:pt x="1735" y="1417"/>
                    <a:pt x="2179" y="931"/>
                  </a:cubicBezTo>
                  <a:cubicBezTo>
                    <a:pt x="1883" y="529"/>
                    <a:pt x="1523" y="212"/>
                    <a:pt x="1079"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8"/>
            <p:cNvSpPr/>
            <p:nvPr/>
          </p:nvSpPr>
          <p:spPr>
            <a:xfrm>
              <a:off x="-792475" y="3742675"/>
              <a:ext cx="64400" cy="38575"/>
            </a:xfrm>
            <a:custGeom>
              <a:rect b="b" l="l" r="r" t="t"/>
              <a:pathLst>
                <a:path extrusionOk="0" h="1543" w="2576">
                  <a:moveTo>
                    <a:pt x="1244" y="0"/>
                  </a:moveTo>
                  <a:lnTo>
                    <a:pt x="1032" y="43"/>
                  </a:lnTo>
                  <a:cubicBezTo>
                    <a:pt x="1" y="909"/>
                    <a:pt x="355" y="1543"/>
                    <a:pt x="1021" y="1543"/>
                  </a:cubicBezTo>
                  <a:cubicBezTo>
                    <a:pt x="1378" y="1543"/>
                    <a:pt x="1826" y="1360"/>
                    <a:pt x="2195" y="931"/>
                  </a:cubicBezTo>
                  <a:lnTo>
                    <a:pt x="2365" y="910"/>
                  </a:lnTo>
                  <a:cubicBezTo>
                    <a:pt x="2576" y="762"/>
                    <a:pt x="2428" y="529"/>
                    <a:pt x="2195" y="529"/>
                  </a:cubicBezTo>
                  <a:cubicBezTo>
                    <a:pt x="2117" y="550"/>
                    <a:pt x="2047" y="560"/>
                    <a:pt x="1984" y="560"/>
                  </a:cubicBezTo>
                  <a:cubicBezTo>
                    <a:pt x="1606" y="560"/>
                    <a:pt x="1479" y="218"/>
                    <a:pt x="1244"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8"/>
            <p:cNvSpPr/>
            <p:nvPr/>
          </p:nvSpPr>
          <p:spPr>
            <a:xfrm>
              <a:off x="-1240425" y="3873700"/>
              <a:ext cx="47600" cy="44775"/>
            </a:xfrm>
            <a:custGeom>
              <a:rect b="b" l="l" r="r" t="t"/>
              <a:pathLst>
                <a:path extrusionOk="0" h="1791" w="1904">
                  <a:moveTo>
                    <a:pt x="882" y="1"/>
                  </a:moveTo>
                  <a:cubicBezTo>
                    <a:pt x="710" y="1"/>
                    <a:pt x="531" y="143"/>
                    <a:pt x="402" y="512"/>
                  </a:cubicBezTo>
                  <a:cubicBezTo>
                    <a:pt x="0" y="1098"/>
                    <a:pt x="805" y="1790"/>
                    <a:pt x="1452" y="1790"/>
                  </a:cubicBezTo>
                  <a:cubicBezTo>
                    <a:pt x="1622" y="1790"/>
                    <a:pt x="1780" y="1743"/>
                    <a:pt x="1904" y="1633"/>
                  </a:cubicBezTo>
                  <a:cubicBezTo>
                    <a:pt x="1586" y="1633"/>
                    <a:pt x="1290" y="1612"/>
                    <a:pt x="1163" y="1294"/>
                  </a:cubicBezTo>
                  <a:cubicBezTo>
                    <a:pt x="1673" y="844"/>
                    <a:pt x="1301" y="1"/>
                    <a:pt x="882"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8"/>
            <p:cNvSpPr/>
            <p:nvPr/>
          </p:nvSpPr>
          <p:spPr>
            <a:xfrm>
              <a:off x="-1146850" y="3808550"/>
              <a:ext cx="59925" cy="25625"/>
            </a:xfrm>
            <a:custGeom>
              <a:rect b="b" l="l" r="r" t="t"/>
              <a:pathLst>
                <a:path extrusionOk="0" h="1025" w="2397">
                  <a:moveTo>
                    <a:pt x="1087" y="0"/>
                  </a:moveTo>
                  <a:cubicBezTo>
                    <a:pt x="682" y="0"/>
                    <a:pt x="250" y="94"/>
                    <a:pt x="1" y="242"/>
                  </a:cubicBezTo>
                  <a:cubicBezTo>
                    <a:pt x="593" y="538"/>
                    <a:pt x="1333" y="580"/>
                    <a:pt x="1862" y="1024"/>
                  </a:cubicBezTo>
                  <a:cubicBezTo>
                    <a:pt x="2396" y="276"/>
                    <a:pt x="1782" y="0"/>
                    <a:pt x="1087"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8"/>
            <p:cNvSpPr/>
            <p:nvPr/>
          </p:nvSpPr>
          <p:spPr>
            <a:xfrm>
              <a:off x="-1169575" y="4020525"/>
              <a:ext cx="55000" cy="23225"/>
            </a:xfrm>
            <a:custGeom>
              <a:rect b="b" l="l" r="r" t="t"/>
              <a:pathLst>
                <a:path extrusionOk="0" h="929" w="2200">
                  <a:moveTo>
                    <a:pt x="1519" y="0"/>
                  </a:moveTo>
                  <a:cubicBezTo>
                    <a:pt x="1011" y="0"/>
                    <a:pt x="375" y="354"/>
                    <a:pt x="0" y="582"/>
                  </a:cubicBezTo>
                  <a:cubicBezTo>
                    <a:pt x="71" y="565"/>
                    <a:pt x="137" y="558"/>
                    <a:pt x="200" y="558"/>
                  </a:cubicBezTo>
                  <a:cubicBezTo>
                    <a:pt x="652" y="558"/>
                    <a:pt x="921" y="928"/>
                    <a:pt x="1243" y="928"/>
                  </a:cubicBezTo>
                  <a:cubicBezTo>
                    <a:pt x="1399" y="928"/>
                    <a:pt x="1568" y="841"/>
                    <a:pt x="1777" y="582"/>
                  </a:cubicBezTo>
                  <a:cubicBezTo>
                    <a:pt x="1865" y="494"/>
                    <a:pt x="1997" y="450"/>
                    <a:pt x="2124" y="450"/>
                  </a:cubicBezTo>
                  <a:cubicBezTo>
                    <a:pt x="2150" y="450"/>
                    <a:pt x="2175" y="451"/>
                    <a:pt x="2200" y="455"/>
                  </a:cubicBezTo>
                  <a:cubicBezTo>
                    <a:pt x="2068" y="120"/>
                    <a:pt x="1815" y="0"/>
                    <a:pt x="1519"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8"/>
            <p:cNvSpPr/>
            <p:nvPr/>
          </p:nvSpPr>
          <p:spPr>
            <a:xfrm>
              <a:off x="-745525" y="3725025"/>
              <a:ext cx="41775" cy="41450"/>
            </a:xfrm>
            <a:custGeom>
              <a:rect b="b" l="l" r="r" t="t"/>
              <a:pathLst>
                <a:path extrusionOk="0" h="1658" w="1671">
                  <a:moveTo>
                    <a:pt x="624" y="1"/>
                  </a:moveTo>
                  <a:cubicBezTo>
                    <a:pt x="459" y="1"/>
                    <a:pt x="286" y="63"/>
                    <a:pt x="106" y="177"/>
                  </a:cubicBezTo>
                  <a:cubicBezTo>
                    <a:pt x="0" y="495"/>
                    <a:pt x="529" y="643"/>
                    <a:pt x="381" y="981"/>
                  </a:cubicBezTo>
                  <a:cubicBezTo>
                    <a:pt x="360" y="1087"/>
                    <a:pt x="402" y="1193"/>
                    <a:pt x="465" y="1277"/>
                  </a:cubicBezTo>
                  <a:lnTo>
                    <a:pt x="487" y="1616"/>
                  </a:lnTo>
                  <a:cubicBezTo>
                    <a:pt x="550" y="1637"/>
                    <a:pt x="592" y="1637"/>
                    <a:pt x="656" y="1658"/>
                  </a:cubicBezTo>
                  <a:cubicBezTo>
                    <a:pt x="952" y="1256"/>
                    <a:pt x="1671" y="854"/>
                    <a:pt x="1206" y="304"/>
                  </a:cubicBezTo>
                  <a:cubicBezTo>
                    <a:pt x="1019" y="95"/>
                    <a:pt x="827" y="1"/>
                    <a:pt x="624"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8"/>
            <p:cNvSpPr/>
            <p:nvPr/>
          </p:nvSpPr>
          <p:spPr>
            <a:xfrm>
              <a:off x="-2762125" y="4128650"/>
              <a:ext cx="51300" cy="41350"/>
            </a:xfrm>
            <a:custGeom>
              <a:rect b="b" l="l" r="r" t="t"/>
              <a:pathLst>
                <a:path extrusionOk="0" h="1654" w="2052">
                  <a:moveTo>
                    <a:pt x="1946" y="0"/>
                  </a:moveTo>
                  <a:cubicBezTo>
                    <a:pt x="1396" y="21"/>
                    <a:pt x="1015" y="381"/>
                    <a:pt x="550" y="550"/>
                  </a:cubicBezTo>
                  <a:cubicBezTo>
                    <a:pt x="570" y="862"/>
                    <a:pt x="589" y="1192"/>
                    <a:pt x="128" y="1192"/>
                  </a:cubicBezTo>
                  <a:cubicBezTo>
                    <a:pt x="89" y="1192"/>
                    <a:pt x="46" y="1189"/>
                    <a:pt x="0" y="1185"/>
                  </a:cubicBezTo>
                  <a:lnTo>
                    <a:pt x="0" y="1185"/>
                  </a:lnTo>
                  <a:cubicBezTo>
                    <a:pt x="218" y="1363"/>
                    <a:pt x="325" y="1654"/>
                    <a:pt x="670" y="1654"/>
                  </a:cubicBezTo>
                  <a:cubicBezTo>
                    <a:pt x="692" y="1654"/>
                    <a:pt x="716" y="1652"/>
                    <a:pt x="740" y="1650"/>
                  </a:cubicBezTo>
                  <a:cubicBezTo>
                    <a:pt x="1290" y="1185"/>
                    <a:pt x="1354" y="444"/>
                    <a:pt x="2052" y="64"/>
                  </a:cubicBezTo>
                  <a:lnTo>
                    <a:pt x="1946" y="0"/>
                  </a:ln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8"/>
            <p:cNvSpPr/>
            <p:nvPr/>
          </p:nvSpPr>
          <p:spPr>
            <a:xfrm>
              <a:off x="-1231025" y="4054625"/>
              <a:ext cx="54075" cy="42050"/>
            </a:xfrm>
            <a:custGeom>
              <a:rect b="b" l="l" r="r" t="t"/>
              <a:pathLst>
                <a:path extrusionOk="0" h="1682" w="2163">
                  <a:moveTo>
                    <a:pt x="1908" y="0"/>
                  </a:moveTo>
                  <a:cubicBezTo>
                    <a:pt x="1253" y="0"/>
                    <a:pt x="1232" y="804"/>
                    <a:pt x="576" y="804"/>
                  </a:cubicBezTo>
                  <a:cubicBezTo>
                    <a:pt x="407" y="1015"/>
                    <a:pt x="216" y="1248"/>
                    <a:pt x="26" y="1460"/>
                  </a:cubicBezTo>
                  <a:cubicBezTo>
                    <a:pt x="1" y="1625"/>
                    <a:pt x="71" y="1682"/>
                    <a:pt x="189" y="1682"/>
                  </a:cubicBezTo>
                  <a:cubicBezTo>
                    <a:pt x="438" y="1682"/>
                    <a:pt x="899" y="1431"/>
                    <a:pt x="1113" y="1431"/>
                  </a:cubicBezTo>
                  <a:cubicBezTo>
                    <a:pt x="1134" y="1431"/>
                    <a:pt x="1152" y="1433"/>
                    <a:pt x="1168" y="1438"/>
                  </a:cubicBezTo>
                  <a:cubicBezTo>
                    <a:pt x="1337" y="1100"/>
                    <a:pt x="1464" y="719"/>
                    <a:pt x="1845" y="444"/>
                  </a:cubicBezTo>
                  <a:cubicBezTo>
                    <a:pt x="2014" y="339"/>
                    <a:pt x="2162" y="191"/>
                    <a:pt x="1908"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8"/>
            <p:cNvSpPr/>
            <p:nvPr/>
          </p:nvSpPr>
          <p:spPr>
            <a:xfrm>
              <a:off x="-1988600" y="4013900"/>
              <a:ext cx="43400" cy="40750"/>
            </a:xfrm>
            <a:custGeom>
              <a:rect b="b" l="l" r="r" t="t"/>
              <a:pathLst>
                <a:path extrusionOk="0" h="1630" w="1736">
                  <a:moveTo>
                    <a:pt x="593" y="1"/>
                  </a:moveTo>
                  <a:cubicBezTo>
                    <a:pt x="1" y="593"/>
                    <a:pt x="276" y="1291"/>
                    <a:pt x="974" y="1629"/>
                  </a:cubicBezTo>
                  <a:cubicBezTo>
                    <a:pt x="1012" y="1626"/>
                    <a:pt x="1050" y="1625"/>
                    <a:pt x="1088" y="1625"/>
                  </a:cubicBezTo>
                  <a:cubicBezTo>
                    <a:pt x="1151" y="1625"/>
                    <a:pt x="1213" y="1628"/>
                    <a:pt x="1274" y="1628"/>
                  </a:cubicBezTo>
                  <a:cubicBezTo>
                    <a:pt x="1449" y="1628"/>
                    <a:pt x="1614" y="1609"/>
                    <a:pt x="1735" y="1460"/>
                  </a:cubicBezTo>
                  <a:cubicBezTo>
                    <a:pt x="614" y="1375"/>
                    <a:pt x="1629" y="804"/>
                    <a:pt x="656" y="43"/>
                  </a:cubicBezTo>
                  <a:lnTo>
                    <a:pt x="593" y="1"/>
                  </a:ln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8"/>
            <p:cNvSpPr/>
            <p:nvPr/>
          </p:nvSpPr>
          <p:spPr>
            <a:xfrm>
              <a:off x="-1652850" y="3761175"/>
              <a:ext cx="37575" cy="32625"/>
            </a:xfrm>
            <a:custGeom>
              <a:rect b="b" l="l" r="r" t="t"/>
              <a:pathLst>
                <a:path extrusionOk="0" h="1305" w="1503">
                  <a:moveTo>
                    <a:pt x="1502" y="0"/>
                  </a:moveTo>
                  <a:cubicBezTo>
                    <a:pt x="847" y="191"/>
                    <a:pt x="297" y="656"/>
                    <a:pt x="1" y="1269"/>
                  </a:cubicBezTo>
                  <a:cubicBezTo>
                    <a:pt x="124" y="1294"/>
                    <a:pt x="235" y="1305"/>
                    <a:pt x="334" y="1305"/>
                  </a:cubicBezTo>
                  <a:cubicBezTo>
                    <a:pt x="1098" y="1305"/>
                    <a:pt x="1184" y="638"/>
                    <a:pt x="1502" y="170"/>
                  </a:cubicBezTo>
                  <a:lnTo>
                    <a:pt x="1502" y="0"/>
                  </a:ln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8"/>
            <p:cNvSpPr/>
            <p:nvPr/>
          </p:nvSpPr>
          <p:spPr>
            <a:xfrm>
              <a:off x="-1086575" y="3644850"/>
              <a:ext cx="51850" cy="47625"/>
            </a:xfrm>
            <a:custGeom>
              <a:rect b="b" l="l" r="r" t="t"/>
              <a:pathLst>
                <a:path extrusionOk="0" h="1905" w="2074">
                  <a:moveTo>
                    <a:pt x="952" y="1"/>
                  </a:moveTo>
                  <a:lnTo>
                    <a:pt x="952" y="1"/>
                  </a:lnTo>
                  <a:cubicBezTo>
                    <a:pt x="1" y="825"/>
                    <a:pt x="1946" y="1164"/>
                    <a:pt x="593" y="1460"/>
                  </a:cubicBezTo>
                  <a:lnTo>
                    <a:pt x="1333" y="1904"/>
                  </a:lnTo>
                  <a:cubicBezTo>
                    <a:pt x="1587" y="1650"/>
                    <a:pt x="1820" y="1396"/>
                    <a:pt x="2073" y="1143"/>
                  </a:cubicBezTo>
                  <a:cubicBezTo>
                    <a:pt x="1249" y="1100"/>
                    <a:pt x="931" y="677"/>
                    <a:pt x="952"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8"/>
            <p:cNvSpPr/>
            <p:nvPr/>
          </p:nvSpPr>
          <p:spPr>
            <a:xfrm>
              <a:off x="-1963750" y="3974250"/>
              <a:ext cx="34400" cy="28075"/>
            </a:xfrm>
            <a:custGeom>
              <a:rect b="b" l="l" r="r" t="t"/>
              <a:pathLst>
                <a:path extrusionOk="0" h="1123" w="1376">
                  <a:moveTo>
                    <a:pt x="931" y="1"/>
                  </a:moveTo>
                  <a:lnTo>
                    <a:pt x="931" y="1"/>
                  </a:lnTo>
                  <a:cubicBezTo>
                    <a:pt x="530" y="191"/>
                    <a:pt x="191" y="529"/>
                    <a:pt x="1" y="952"/>
                  </a:cubicBezTo>
                  <a:cubicBezTo>
                    <a:pt x="122" y="1108"/>
                    <a:pt x="286" y="1122"/>
                    <a:pt x="457" y="1122"/>
                  </a:cubicBezTo>
                  <a:cubicBezTo>
                    <a:pt x="495" y="1122"/>
                    <a:pt x="533" y="1122"/>
                    <a:pt x="572" y="1122"/>
                  </a:cubicBezTo>
                  <a:cubicBezTo>
                    <a:pt x="1058" y="847"/>
                    <a:pt x="1375" y="508"/>
                    <a:pt x="931"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8"/>
            <p:cNvSpPr/>
            <p:nvPr/>
          </p:nvSpPr>
          <p:spPr>
            <a:xfrm>
              <a:off x="-1490600" y="3946225"/>
              <a:ext cx="70950" cy="49775"/>
            </a:xfrm>
            <a:custGeom>
              <a:rect b="b" l="l" r="r" t="t"/>
              <a:pathLst>
                <a:path extrusionOk="0" h="1991" w="2838">
                  <a:moveTo>
                    <a:pt x="2245" y="1"/>
                  </a:moveTo>
                  <a:lnTo>
                    <a:pt x="1695" y="487"/>
                  </a:lnTo>
                  <a:cubicBezTo>
                    <a:pt x="1666" y="486"/>
                    <a:pt x="1637" y="486"/>
                    <a:pt x="1608" y="486"/>
                  </a:cubicBezTo>
                  <a:cubicBezTo>
                    <a:pt x="1" y="486"/>
                    <a:pt x="150" y="1990"/>
                    <a:pt x="960" y="1990"/>
                  </a:cubicBezTo>
                  <a:cubicBezTo>
                    <a:pt x="1079" y="1990"/>
                    <a:pt x="1213" y="1958"/>
                    <a:pt x="1357" y="1883"/>
                  </a:cubicBezTo>
                  <a:cubicBezTo>
                    <a:pt x="701" y="974"/>
                    <a:pt x="2838" y="1016"/>
                    <a:pt x="2245"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8"/>
            <p:cNvSpPr/>
            <p:nvPr/>
          </p:nvSpPr>
          <p:spPr>
            <a:xfrm>
              <a:off x="-1472025" y="3987125"/>
              <a:ext cx="41800" cy="22275"/>
            </a:xfrm>
            <a:custGeom>
              <a:rect b="b" l="l" r="r" t="t"/>
              <a:pathLst>
                <a:path extrusionOk="0" h="891" w="1672">
                  <a:moveTo>
                    <a:pt x="993" y="1"/>
                  </a:moveTo>
                  <a:cubicBezTo>
                    <a:pt x="698" y="1"/>
                    <a:pt x="431" y="318"/>
                    <a:pt x="90" y="318"/>
                  </a:cubicBezTo>
                  <a:cubicBezTo>
                    <a:pt x="61" y="318"/>
                    <a:pt x="31" y="315"/>
                    <a:pt x="1" y="310"/>
                  </a:cubicBezTo>
                  <a:lnTo>
                    <a:pt x="1" y="310"/>
                  </a:lnTo>
                  <a:cubicBezTo>
                    <a:pt x="263" y="686"/>
                    <a:pt x="563" y="891"/>
                    <a:pt x="904" y="891"/>
                  </a:cubicBezTo>
                  <a:cubicBezTo>
                    <a:pt x="1140" y="891"/>
                    <a:pt x="1395" y="793"/>
                    <a:pt x="1672" y="585"/>
                  </a:cubicBezTo>
                  <a:cubicBezTo>
                    <a:pt x="1502" y="480"/>
                    <a:pt x="1375" y="332"/>
                    <a:pt x="1312" y="141"/>
                  </a:cubicBezTo>
                  <a:cubicBezTo>
                    <a:pt x="1200" y="39"/>
                    <a:pt x="1094" y="1"/>
                    <a:pt x="993"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8"/>
            <p:cNvSpPr/>
            <p:nvPr/>
          </p:nvSpPr>
          <p:spPr>
            <a:xfrm>
              <a:off x="-1596800" y="3771225"/>
              <a:ext cx="32275" cy="39750"/>
            </a:xfrm>
            <a:custGeom>
              <a:rect b="b" l="l" r="r" t="t"/>
              <a:pathLst>
                <a:path extrusionOk="0" h="1590" w="1291">
                  <a:moveTo>
                    <a:pt x="275" y="0"/>
                  </a:moveTo>
                  <a:cubicBezTo>
                    <a:pt x="381" y="529"/>
                    <a:pt x="275" y="1079"/>
                    <a:pt x="0" y="1523"/>
                  </a:cubicBezTo>
                  <a:cubicBezTo>
                    <a:pt x="23" y="1568"/>
                    <a:pt x="64" y="1589"/>
                    <a:pt x="107" y="1589"/>
                  </a:cubicBezTo>
                  <a:cubicBezTo>
                    <a:pt x="144" y="1589"/>
                    <a:pt x="183" y="1574"/>
                    <a:pt x="212" y="1544"/>
                  </a:cubicBezTo>
                  <a:cubicBezTo>
                    <a:pt x="466" y="1163"/>
                    <a:pt x="1143" y="994"/>
                    <a:pt x="910" y="360"/>
                  </a:cubicBezTo>
                  <a:cubicBezTo>
                    <a:pt x="868" y="254"/>
                    <a:pt x="1143" y="275"/>
                    <a:pt x="1291" y="254"/>
                  </a:cubicBezTo>
                  <a:cubicBezTo>
                    <a:pt x="1252" y="46"/>
                    <a:pt x="1004" y="38"/>
                    <a:pt x="741" y="38"/>
                  </a:cubicBezTo>
                  <a:cubicBezTo>
                    <a:pt x="719" y="38"/>
                    <a:pt x="697" y="38"/>
                    <a:pt x="675" y="38"/>
                  </a:cubicBezTo>
                  <a:cubicBezTo>
                    <a:pt x="532" y="38"/>
                    <a:pt x="388" y="36"/>
                    <a:pt x="275"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8"/>
            <p:cNvSpPr/>
            <p:nvPr/>
          </p:nvSpPr>
          <p:spPr>
            <a:xfrm>
              <a:off x="-1470950" y="3934075"/>
              <a:ext cx="33850" cy="32025"/>
            </a:xfrm>
            <a:custGeom>
              <a:rect b="b" l="l" r="r" t="t"/>
              <a:pathLst>
                <a:path extrusionOk="0" h="1281" w="1354">
                  <a:moveTo>
                    <a:pt x="888" y="0"/>
                  </a:moveTo>
                  <a:lnTo>
                    <a:pt x="888" y="0"/>
                  </a:lnTo>
                  <a:cubicBezTo>
                    <a:pt x="508" y="296"/>
                    <a:pt x="212" y="698"/>
                    <a:pt x="0" y="1121"/>
                  </a:cubicBezTo>
                  <a:cubicBezTo>
                    <a:pt x="167" y="1223"/>
                    <a:pt x="318" y="1281"/>
                    <a:pt x="454" y="1281"/>
                  </a:cubicBezTo>
                  <a:cubicBezTo>
                    <a:pt x="628" y="1281"/>
                    <a:pt x="779" y="1187"/>
                    <a:pt x="909" y="973"/>
                  </a:cubicBezTo>
                  <a:cubicBezTo>
                    <a:pt x="761" y="656"/>
                    <a:pt x="1354" y="317"/>
                    <a:pt x="888"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8"/>
            <p:cNvSpPr/>
            <p:nvPr/>
          </p:nvSpPr>
          <p:spPr>
            <a:xfrm>
              <a:off x="-1216100" y="4046700"/>
              <a:ext cx="32800" cy="31975"/>
            </a:xfrm>
            <a:custGeom>
              <a:rect b="b" l="l" r="r" t="t"/>
              <a:pathLst>
                <a:path extrusionOk="0" h="1279" w="1312">
                  <a:moveTo>
                    <a:pt x="1290" y="0"/>
                  </a:moveTo>
                  <a:cubicBezTo>
                    <a:pt x="783" y="275"/>
                    <a:pt x="317" y="656"/>
                    <a:pt x="0" y="1142"/>
                  </a:cubicBezTo>
                  <a:cubicBezTo>
                    <a:pt x="96" y="1238"/>
                    <a:pt x="189" y="1278"/>
                    <a:pt x="279" y="1278"/>
                  </a:cubicBezTo>
                  <a:cubicBezTo>
                    <a:pt x="666" y="1278"/>
                    <a:pt x="1003" y="544"/>
                    <a:pt x="1311" y="338"/>
                  </a:cubicBezTo>
                  <a:lnTo>
                    <a:pt x="1290" y="0"/>
                  </a:ln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8"/>
            <p:cNvSpPr/>
            <p:nvPr/>
          </p:nvSpPr>
          <p:spPr>
            <a:xfrm>
              <a:off x="-2706625" y="4053750"/>
              <a:ext cx="37575" cy="16975"/>
            </a:xfrm>
            <a:custGeom>
              <a:rect b="b" l="l" r="r" t="t"/>
              <a:pathLst>
                <a:path extrusionOk="0" h="679" w="1503">
                  <a:moveTo>
                    <a:pt x="819" y="0"/>
                  </a:moveTo>
                  <a:cubicBezTo>
                    <a:pt x="554" y="0"/>
                    <a:pt x="278" y="96"/>
                    <a:pt x="1" y="162"/>
                  </a:cubicBezTo>
                  <a:cubicBezTo>
                    <a:pt x="43" y="183"/>
                    <a:pt x="85" y="204"/>
                    <a:pt x="149" y="204"/>
                  </a:cubicBezTo>
                  <a:cubicBezTo>
                    <a:pt x="350" y="562"/>
                    <a:pt x="493" y="679"/>
                    <a:pt x="642" y="679"/>
                  </a:cubicBezTo>
                  <a:cubicBezTo>
                    <a:pt x="855" y="679"/>
                    <a:pt x="1080" y="443"/>
                    <a:pt x="1502" y="331"/>
                  </a:cubicBezTo>
                  <a:cubicBezTo>
                    <a:pt x="1291" y="79"/>
                    <a:pt x="1060" y="0"/>
                    <a:pt x="819"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8"/>
            <p:cNvSpPr/>
            <p:nvPr/>
          </p:nvSpPr>
          <p:spPr>
            <a:xfrm>
              <a:off x="-1211875" y="3838375"/>
              <a:ext cx="33850" cy="28500"/>
            </a:xfrm>
            <a:custGeom>
              <a:rect b="b" l="l" r="r" t="t"/>
              <a:pathLst>
                <a:path extrusionOk="0" h="1140" w="1354">
                  <a:moveTo>
                    <a:pt x="994" y="0"/>
                  </a:moveTo>
                  <a:cubicBezTo>
                    <a:pt x="592" y="254"/>
                    <a:pt x="148" y="466"/>
                    <a:pt x="0" y="931"/>
                  </a:cubicBezTo>
                  <a:cubicBezTo>
                    <a:pt x="76" y="1071"/>
                    <a:pt x="113" y="1140"/>
                    <a:pt x="187" y="1140"/>
                  </a:cubicBezTo>
                  <a:cubicBezTo>
                    <a:pt x="258" y="1140"/>
                    <a:pt x="364" y="1076"/>
                    <a:pt x="571" y="952"/>
                  </a:cubicBezTo>
                  <a:cubicBezTo>
                    <a:pt x="762" y="656"/>
                    <a:pt x="1354" y="487"/>
                    <a:pt x="994"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8"/>
            <p:cNvSpPr/>
            <p:nvPr/>
          </p:nvSpPr>
          <p:spPr>
            <a:xfrm>
              <a:off x="-771325" y="3734850"/>
              <a:ext cx="38500" cy="23000"/>
            </a:xfrm>
            <a:custGeom>
              <a:rect b="b" l="l" r="r" t="t"/>
              <a:pathLst>
                <a:path extrusionOk="0" h="920" w="1540">
                  <a:moveTo>
                    <a:pt x="1165" y="1"/>
                  </a:moveTo>
                  <a:cubicBezTo>
                    <a:pt x="675" y="1"/>
                    <a:pt x="1" y="919"/>
                    <a:pt x="1080" y="919"/>
                  </a:cubicBezTo>
                  <a:cubicBezTo>
                    <a:pt x="1197" y="919"/>
                    <a:pt x="1336" y="908"/>
                    <a:pt x="1497" y="884"/>
                  </a:cubicBezTo>
                  <a:lnTo>
                    <a:pt x="1540" y="609"/>
                  </a:lnTo>
                  <a:cubicBezTo>
                    <a:pt x="1540" y="159"/>
                    <a:pt x="1368" y="1"/>
                    <a:pt x="1165"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8"/>
            <p:cNvSpPr/>
            <p:nvPr/>
          </p:nvSpPr>
          <p:spPr>
            <a:xfrm>
              <a:off x="-1220875" y="3861625"/>
              <a:ext cx="25950" cy="29125"/>
            </a:xfrm>
            <a:custGeom>
              <a:rect b="b" l="l" r="r" t="t"/>
              <a:pathLst>
                <a:path extrusionOk="0" h="1165" w="1038">
                  <a:moveTo>
                    <a:pt x="360" y="1"/>
                  </a:moveTo>
                  <a:cubicBezTo>
                    <a:pt x="149" y="85"/>
                    <a:pt x="22" y="276"/>
                    <a:pt x="1" y="487"/>
                  </a:cubicBezTo>
                  <a:cubicBezTo>
                    <a:pt x="276" y="572"/>
                    <a:pt x="445" y="868"/>
                    <a:pt x="403" y="1164"/>
                  </a:cubicBezTo>
                  <a:cubicBezTo>
                    <a:pt x="1037" y="1016"/>
                    <a:pt x="487" y="381"/>
                    <a:pt x="931" y="170"/>
                  </a:cubicBezTo>
                  <a:lnTo>
                    <a:pt x="931" y="22"/>
                  </a:lnTo>
                  <a:cubicBezTo>
                    <a:pt x="909" y="15"/>
                    <a:pt x="887" y="11"/>
                    <a:pt x="865" y="11"/>
                  </a:cubicBezTo>
                  <a:cubicBezTo>
                    <a:pt x="755" y="11"/>
                    <a:pt x="645" y="87"/>
                    <a:pt x="535" y="87"/>
                  </a:cubicBezTo>
                  <a:cubicBezTo>
                    <a:pt x="477" y="87"/>
                    <a:pt x="419" y="66"/>
                    <a:pt x="360"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8"/>
            <p:cNvSpPr/>
            <p:nvPr/>
          </p:nvSpPr>
          <p:spPr>
            <a:xfrm>
              <a:off x="-1411225" y="3896275"/>
              <a:ext cx="23300" cy="15350"/>
            </a:xfrm>
            <a:custGeom>
              <a:rect b="b" l="l" r="r" t="t"/>
              <a:pathLst>
                <a:path extrusionOk="0" h="614" w="932">
                  <a:moveTo>
                    <a:pt x="649" y="0"/>
                  </a:moveTo>
                  <a:cubicBezTo>
                    <a:pt x="410" y="0"/>
                    <a:pt x="184" y="218"/>
                    <a:pt x="1" y="370"/>
                  </a:cubicBezTo>
                  <a:lnTo>
                    <a:pt x="1" y="561"/>
                  </a:lnTo>
                  <a:cubicBezTo>
                    <a:pt x="137" y="595"/>
                    <a:pt x="262" y="613"/>
                    <a:pt x="374" y="613"/>
                  </a:cubicBezTo>
                  <a:cubicBezTo>
                    <a:pt x="680" y="613"/>
                    <a:pt x="885" y="473"/>
                    <a:pt x="932" y="116"/>
                  </a:cubicBezTo>
                  <a:cubicBezTo>
                    <a:pt x="837" y="33"/>
                    <a:pt x="742" y="0"/>
                    <a:pt x="649"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8"/>
            <p:cNvSpPr/>
            <p:nvPr/>
          </p:nvSpPr>
          <p:spPr>
            <a:xfrm>
              <a:off x="-788900" y="3743725"/>
              <a:ext cx="26375" cy="19075"/>
            </a:xfrm>
            <a:custGeom>
              <a:rect b="b" l="l" r="r" t="t"/>
              <a:pathLst>
                <a:path extrusionOk="0" h="763" w="1055">
                  <a:moveTo>
                    <a:pt x="889" y="1"/>
                  </a:moveTo>
                  <a:lnTo>
                    <a:pt x="889" y="1"/>
                  </a:lnTo>
                  <a:cubicBezTo>
                    <a:pt x="572" y="64"/>
                    <a:pt x="255" y="191"/>
                    <a:pt x="1" y="402"/>
                  </a:cubicBezTo>
                  <a:cubicBezTo>
                    <a:pt x="170" y="466"/>
                    <a:pt x="170" y="614"/>
                    <a:pt x="191" y="762"/>
                  </a:cubicBezTo>
                  <a:cubicBezTo>
                    <a:pt x="196" y="762"/>
                    <a:pt x="201" y="763"/>
                    <a:pt x="206" y="763"/>
                  </a:cubicBezTo>
                  <a:cubicBezTo>
                    <a:pt x="450" y="763"/>
                    <a:pt x="1055" y="290"/>
                    <a:pt x="889"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8"/>
            <p:cNvSpPr/>
            <p:nvPr/>
          </p:nvSpPr>
          <p:spPr>
            <a:xfrm>
              <a:off x="-761400" y="3741600"/>
              <a:ext cx="23825" cy="20050"/>
            </a:xfrm>
            <a:custGeom>
              <a:rect b="b" l="l" r="r" t="t"/>
              <a:pathLst>
                <a:path extrusionOk="0" h="802" w="953">
                  <a:moveTo>
                    <a:pt x="212" y="1"/>
                  </a:moveTo>
                  <a:lnTo>
                    <a:pt x="1" y="43"/>
                  </a:lnTo>
                  <a:cubicBezTo>
                    <a:pt x="32" y="422"/>
                    <a:pt x="64" y="802"/>
                    <a:pt x="439" y="802"/>
                  </a:cubicBezTo>
                  <a:cubicBezTo>
                    <a:pt x="566" y="802"/>
                    <a:pt x="733" y="758"/>
                    <a:pt x="952" y="657"/>
                  </a:cubicBezTo>
                  <a:cubicBezTo>
                    <a:pt x="635" y="487"/>
                    <a:pt x="106" y="509"/>
                    <a:pt x="212"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8"/>
            <p:cNvSpPr/>
            <p:nvPr/>
          </p:nvSpPr>
          <p:spPr>
            <a:xfrm>
              <a:off x="-752400" y="3729450"/>
              <a:ext cx="32275" cy="20650"/>
            </a:xfrm>
            <a:custGeom>
              <a:rect b="b" l="l" r="r" t="t"/>
              <a:pathLst>
                <a:path extrusionOk="0" h="826" w="1291">
                  <a:moveTo>
                    <a:pt x="381" y="0"/>
                  </a:moveTo>
                  <a:cubicBezTo>
                    <a:pt x="190" y="0"/>
                    <a:pt x="21" y="149"/>
                    <a:pt x="0" y="339"/>
                  </a:cubicBezTo>
                  <a:cubicBezTo>
                    <a:pt x="39" y="337"/>
                    <a:pt x="76" y="336"/>
                    <a:pt x="113" y="336"/>
                  </a:cubicBezTo>
                  <a:cubicBezTo>
                    <a:pt x="479" y="336"/>
                    <a:pt x="744" y="441"/>
                    <a:pt x="783" y="825"/>
                  </a:cubicBezTo>
                  <a:cubicBezTo>
                    <a:pt x="1290" y="318"/>
                    <a:pt x="529" y="275"/>
                    <a:pt x="381"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8"/>
            <p:cNvSpPr/>
            <p:nvPr/>
          </p:nvSpPr>
          <p:spPr>
            <a:xfrm>
              <a:off x="-1687225" y="3817225"/>
              <a:ext cx="15900" cy="16400"/>
            </a:xfrm>
            <a:custGeom>
              <a:rect b="b" l="l" r="r" t="t"/>
              <a:pathLst>
                <a:path extrusionOk="0" h="656" w="636">
                  <a:moveTo>
                    <a:pt x="635" y="0"/>
                  </a:moveTo>
                  <a:cubicBezTo>
                    <a:pt x="1" y="212"/>
                    <a:pt x="297" y="444"/>
                    <a:pt x="635" y="656"/>
                  </a:cubicBezTo>
                  <a:lnTo>
                    <a:pt x="635" y="0"/>
                  </a:ln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8"/>
            <p:cNvSpPr/>
            <p:nvPr/>
          </p:nvSpPr>
          <p:spPr>
            <a:xfrm>
              <a:off x="-2011875" y="3793675"/>
              <a:ext cx="15900" cy="15650"/>
            </a:xfrm>
            <a:custGeom>
              <a:rect b="b" l="l" r="r" t="t"/>
              <a:pathLst>
                <a:path extrusionOk="0" h="626" w="636">
                  <a:moveTo>
                    <a:pt x="209" y="1"/>
                  </a:moveTo>
                  <a:cubicBezTo>
                    <a:pt x="86" y="1"/>
                    <a:pt x="1" y="38"/>
                    <a:pt x="65" y="139"/>
                  </a:cubicBezTo>
                  <a:cubicBezTo>
                    <a:pt x="86" y="350"/>
                    <a:pt x="65" y="604"/>
                    <a:pt x="445" y="625"/>
                  </a:cubicBezTo>
                  <a:cubicBezTo>
                    <a:pt x="340" y="414"/>
                    <a:pt x="149" y="181"/>
                    <a:pt x="636" y="139"/>
                  </a:cubicBezTo>
                  <a:cubicBezTo>
                    <a:pt x="600" y="66"/>
                    <a:pt x="371" y="1"/>
                    <a:pt x="209"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8"/>
            <p:cNvSpPr/>
            <p:nvPr/>
          </p:nvSpPr>
          <p:spPr>
            <a:xfrm>
              <a:off x="-1358350" y="3914500"/>
              <a:ext cx="10075" cy="24350"/>
            </a:xfrm>
            <a:custGeom>
              <a:rect b="b" l="l" r="r" t="t"/>
              <a:pathLst>
                <a:path extrusionOk="0" h="974" w="403">
                  <a:moveTo>
                    <a:pt x="255" y="1"/>
                  </a:moveTo>
                  <a:lnTo>
                    <a:pt x="255" y="1"/>
                  </a:lnTo>
                  <a:cubicBezTo>
                    <a:pt x="1" y="297"/>
                    <a:pt x="170" y="635"/>
                    <a:pt x="128" y="974"/>
                  </a:cubicBezTo>
                  <a:cubicBezTo>
                    <a:pt x="403" y="656"/>
                    <a:pt x="255" y="318"/>
                    <a:pt x="255"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8"/>
            <p:cNvSpPr/>
            <p:nvPr/>
          </p:nvSpPr>
          <p:spPr>
            <a:xfrm>
              <a:off x="-1730575" y="4086875"/>
              <a:ext cx="7950" cy="25400"/>
            </a:xfrm>
            <a:custGeom>
              <a:rect b="b" l="l" r="r" t="t"/>
              <a:pathLst>
                <a:path extrusionOk="0" h="1016" w="318">
                  <a:moveTo>
                    <a:pt x="318" y="0"/>
                  </a:moveTo>
                  <a:cubicBezTo>
                    <a:pt x="1" y="170"/>
                    <a:pt x="254" y="445"/>
                    <a:pt x="149" y="656"/>
                  </a:cubicBezTo>
                  <a:lnTo>
                    <a:pt x="297" y="1016"/>
                  </a:lnTo>
                  <a:cubicBezTo>
                    <a:pt x="318" y="677"/>
                    <a:pt x="318" y="339"/>
                    <a:pt x="318"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8"/>
            <p:cNvSpPr/>
            <p:nvPr/>
          </p:nvSpPr>
          <p:spPr>
            <a:xfrm>
              <a:off x="-2407350" y="4106975"/>
              <a:ext cx="7425" cy="21175"/>
            </a:xfrm>
            <a:custGeom>
              <a:rect b="b" l="l" r="r" t="t"/>
              <a:pathLst>
                <a:path extrusionOk="0" h="847" w="297">
                  <a:moveTo>
                    <a:pt x="296" y="0"/>
                  </a:moveTo>
                  <a:lnTo>
                    <a:pt x="106" y="148"/>
                  </a:lnTo>
                  <a:cubicBezTo>
                    <a:pt x="148" y="381"/>
                    <a:pt x="0" y="656"/>
                    <a:pt x="254" y="846"/>
                  </a:cubicBezTo>
                  <a:cubicBezTo>
                    <a:pt x="275" y="550"/>
                    <a:pt x="275" y="275"/>
                    <a:pt x="296"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8"/>
            <p:cNvSpPr/>
            <p:nvPr/>
          </p:nvSpPr>
          <p:spPr>
            <a:xfrm>
              <a:off x="-2381450" y="4102725"/>
              <a:ext cx="34000" cy="20125"/>
            </a:xfrm>
            <a:custGeom>
              <a:rect b="b" l="l" r="r" t="t"/>
              <a:pathLst>
                <a:path extrusionOk="0" h="805" w="1360">
                  <a:moveTo>
                    <a:pt x="402" y="1"/>
                  </a:moveTo>
                  <a:cubicBezTo>
                    <a:pt x="198" y="1"/>
                    <a:pt x="7" y="163"/>
                    <a:pt x="1" y="635"/>
                  </a:cubicBezTo>
                  <a:lnTo>
                    <a:pt x="170" y="805"/>
                  </a:lnTo>
                  <a:cubicBezTo>
                    <a:pt x="1359" y="776"/>
                    <a:pt x="848" y="1"/>
                    <a:pt x="402"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8"/>
            <p:cNvSpPr/>
            <p:nvPr/>
          </p:nvSpPr>
          <p:spPr>
            <a:xfrm>
              <a:off x="-1025775" y="3585100"/>
              <a:ext cx="56600" cy="38700"/>
            </a:xfrm>
            <a:custGeom>
              <a:rect b="b" l="l" r="r" t="t"/>
              <a:pathLst>
                <a:path extrusionOk="0" h="1548" w="2264">
                  <a:moveTo>
                    <a:pt x="1312" y="1"/>
                  </a:moveTo>
                  <a:cubicBezTo>
                    <a:pt x="995" y="403"/>
                    <a:pt x="1" y="931"/>
                    <a:pt x="508" y="1481"/>
                  </a:cubicBezTo>
                  <a:cubicBezTo>
                    <a:pt x="588" y="1527"/>
                    <a:pt x="664" y="1547"/>
                    <a:pt x="739" y="1547"/>
                  </a:cubicBezTo>
                  <a:cubicBezTo>
                    <a:pt x="1142" y="1547"/>
                    <a:pt x="1487" y="962"/>
                    <a:pt x="1862" y="783"/>
                  </a:cubicBezTo>
                  <a:cubicBezTo>
                    <a:pt x="2264" y="233"/>
                    <a:pt x="1672" y="170"/>
                    <a:pt x="1312"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8"/>
            <p:cNvSpPr/>
            <p:nvPr/>
          </p:nvSpPr>
          <p:spPr>
            <a:xfrm>
              <a:off x="-1048500" y="3593025"/>
              <a:ext cx="32275" cy="32750"/>
            </a:xfrm>
            <a:custGeom>
              <a:rect b="b" l="l" r="r" t="t"/>
              <a:pathLst>
                <a:path extrusionOk="0" h="1310" w="1291">
                  <a:moveTo>
                    <a:pt x="931" y="1"/>
                  </a:moveTo>
                  <a:cubicBezTo>
                    <a:pt x="656" y="445"/>
                    <a:pt x="868" y="1164"/>
                    <a:pt x="0" y="1291"/>
                  </a:cubicBezTo>
                  <a:cubicBezTo>
                    <a:pt x="113" y="1303"/>
                    <a:pt x="212" y="1309"/>
                    <a:pt x="297" y="1309"/>
                  </a:cubicBezTo>
                  <a:cubicBezTo>
                    <a:pt x="1237" y="1309"/>
                    <a:pt x="651" y="602"/>
                    <a:pt x="1291"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8"/>
            <p:cNvSpPr/>
            <p:nvPr/>
          </p:nvSpPr>
          <p:spPr>
            <a:xfrm>
              <a:off x="-1034750" y="3661250"/>
              <a:ext cx="18525" cy="11650"/>
            </a:xfrm>
            <a:custGeom>
              <a:rect b="b" l="l" r="r" t="t"/>
              <a:pathLst>
                <a:path extrusionOk="0" h="466" w="741">
                  <a:moveTo>
                    <a:pt x="741" y="0"/>
                  </a:moveTo>
                  <a:cubicBezTo>
                    <a:pt x="423" y="0"/>
                    <a:pt x="148" y="191"/>
                    <a:pt x="0" y="466"/>
                  </a:cubicBezTo>
                  <a:cubicBezTo>
                    <a:pt x="339" y="423"/>
                    <a:pt x="677" y="381"/>
                    <a:pt x="741"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8"/>
            <p:cNvSpPr/>
            <p:nvPr/>
          </p:nvSpPr>
          <p:spPr>
            <a:xfrm>
              <a:off x="-1062775" y="3625300"/>
              <a:ext cx="14300" cy="19575"/>
            </a:xfrm>
            <a:custGeom>
              <a:rect b="b" l="l" r="r" t="t"/>
              <a:pathLst>
                <a:path extrusionOk="0" h="783" w="572">
                  <a:moveTo>
                    <a:pt x="571" y="0"/>
                  </a:moveTo>
                  <a:lnTo>
                    <a:pt x="571" y="0"/>
                  </a:lnTo>
                  <a:cubicBezTo>
                    <a:pt x="254" y="148"/>
                    <a:pt x="43" y="444"/>
                    <a:pt x="0" y="783"/>
                  </a:cubicBezTo>
                  <a:cubicBezTo>
                    <a:pt x="318" y="635"/>
                    <a:pt x="529" y="338"/>
                    <a:pt x="571"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8"/>
            <p:cNvSpPr/>
            <p:nvPr/>
          </p:nvSpPr>
          <p:spPr>
            <a:xfrm>
              <a:off x="-822725" y="3762225"/>
              <a:ext cx="85150" cy="50825"/>
            </a:xfrm>
            <a:custGeom>
              <a:rect b="b" l="l" r="r" t="t"/>
              <a:pathLst>
                <a:path extrusionOk="0" h="2033" w="3406">
                  <a:moveTo>
                    <a:pt x="1735" y="1"/>
                  </a:moveTo>
                  <a:cubicBezTo>
                    <a:pt x="1671" y="1"/>
                    <a:pt x="1608" y="1"/>
                    <a:pt x="1544" y="22"/>
                  </a:cubicBezTo>
                  <a:cubicBezTo>
                    <a:pt x="1312" y="614"/>
                    <a:pt x="931" y="1143"/>
                    <a:pt x="466" y="1566"/>
                  </a:cubicBezTo>
                  <a:cubicBezTo>
                    <a:pt x="318" y="1693"/>
                    <a:pt x="0" y="1777"/>
                    <a:pt x="191" y="1989"/>
                  </a:cubicBezTo>
                  <a:cubicBezTo>
                    <a:pt x="289" y="2019"/>
                    <a:pt x="384" y="2032"/>
                    <a:pt x="474" y="2032"/>
                  </a:cubicBezTo>
                  <a:cubicBezTo>
                    <a:pt x="1371" y="2032"/>
                    <a:pt x="1894" y="692"/>
                    <a:pt x="2996" y="692"/>
                  </a:cubicBezTo>
                  <a:cubicBezTo>
                    <a:pt x="3040" y="692"/>
                    <a:pt x="3084" y="694"/>
                    <a:pt x="3130" y="699"/>
                  </a:cubicBezTo>
                  <a:cubicBezTo>
                    <a:pt x="3384" y="699"/>
                    <a:pt x="3384" y="360"/>
                    <a:pt x="3405" y="149"/>
                  </a:cubicBezTo>
                  <a:lnTo>
                    <a:pt x="3405" y="149"/>
                  </a:lnTo>
                  <a:cubicBezTo>
                    <a:pt x="3072" y="322"/>
                    <a:pt x="2514" y="632"/>
                    <a:pt x="2133" y="632"/>
                  </a:cubicBezTo>
                  <a:cubicBezTo>
                    <a:pt x="1863" y="632"/>
                    <a:pt x="1682" y="475"/>
                    <a:pt x="1735"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8"/>
            <p:cNvSpPr/>
            <p:nvPr/>
          </p:nvSpPr>
          <p:spPr>
            <a:xfrm>
              <a:off x="-2451200" y="3912425"/>
              <a:ext cx="70300" cy="49250"/>
            </a:xfrm>
            <a:custGeom>
              <a:rect b="b" l="l" r="r" t="t"/>
              <a:pathLst>
                <a:path extrusionOk="0" h="1970" w="2812">
                  <a:moveTo>
                    <a:pt x="668" y="0"/>
                  </a:moveTo>
                  <a:cubicBezTo>
                    <a:pt x="0" y="0"/>
                    <a:pt x="860" y="606"/>
                    <a:pt x="485" y="1247"/>
                  </a:cubicBezTo>
                  <a:cubicBezTo>
                    <a:pt x="633" y="1522"/>
                    <a:pt x="422" y="1881"/>
                    <a:pt x="845" y="1945"/>
                  </a:cubicBezTo>
                  <a:cubicBezTo>
                    <a:pt x="927" y="1960"/>
                    <a:pt x="1009" y="1969"/>
                    <a:pt x="1087" y="1969"/>
                  </a:cubicBezTo>
                  <a:cubicBezTo>
                    <a:pt x="1335" y="1969"/>
                    <a:pt x="1552" y="1879"/>
                    <a:pt x="1649" y="1606"/>
                  </a:cubicBezTo>
                  <a:cubicBezTo>
                    <a:pt x="2008" y="1099"/>
                    <a:pt x="2812" y="845"/>
                    <a:pt x="2072" y="253"/>
                  </a:cubicBezTo>
                  <a:cubicBezTo>
                    <a:pt x="1331" y="76"/>
                    <a:pt x="904" y="0"/>
                    <a:pt x="668"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8"/>
            <p:cNvSpPr/>
            <p:nvPr/>
          </p:nvSpPr>
          <p:spPr>
            <a:xfrm>
              <a:off x="-1211350" y="3866225"/>
              <a:ext cx="37025" cy="40175"/>
            </a:xfrm>
            <a:custGeom>
              <a:rect b="b" l="l" r="r" t="t"/>
              <a:pathLst>
                <a:path extrusionOk="0" h="1607" w="1481">
                  <a:moveTo>
                    <a:pt x="639" y="1"/>
                  </a:moveTo>
                  <a:cubicBezTo>
                    <a:pt x="52" y="1"/>
                    <a:pt x="322" y="719"/>
                    <a:pt x="0" y="980"/>
                  </a:cubicBezTo>
                  <a:cubicBezTo>
                    <a:pt x="0" y="1170"/>
                    <a:pt x="0" y="1382"/>
                    <a:pt x="0" y="1593"/>
                  </a:cubicBezTo>
                  <a:cubicBezTo>
                    <a:pt x="64" y="1602"/>
                    <a:pt x="126" y="1607"/>
                    <a:pt x="186" y="1607"/>
                  </a:cubicBezTo>
                  <a:cubicBezTo>
                    <a:pt x="684" y="1607"/>
                    <a:pt x="1066" y="1317"/>
                    <a:pt x="1481" y="1128"/>
                  </a:cubicBezTo>
                  <a:cubicBezTo>
                    <a:pt x="614" y="959"/>
                    <a:pt x="381" y="599"/>
                    <a:pt x="741" y="7"/>
                  </a:cubicBezTo>
                  <a:cubicBezTo>
                    <a:pt x="704" y="3"/>
                    <a:pt x="670" y="1"/>
                    <a:pt x="639"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8"/>
            <p:cNvSpPr/>
            <p:nvPr/>
          </p:nvSpPr>
          <p:spPr>
            <a:xfrm>
              <a:off x="-1616475" y="3809175"/>
              <a:ext cx="24450" cy="8600"/>
            </a:xfrm>
            <a:custGeom>
              <a:rect b="b" l="l" r="r" t="t"/>
              <a:pathLst>
                <a:path extrusionOk="0" h="344" w="978">
                  <a:moveTo>
                    <a:pt x="682" y="0"/>
                  </a:moveTo>
                  <a:cubicBezTo>
                    <a:pt x="426" y="0"/>
                    <a:pt x="0" y="69"/>
                    <a:pt x="238" y="343"/>
                  </a:cubicBezTo>
                  <a:cubicBezTo>
                    <a:pt x="555" y="343"/>
                    <a:pt x="830" y="301"/>
                    <a:pt x="978" y="5"/>
                  </a:cubicBezTo>
                  <a:lnTo>
                    <a:pt x="787" y="5"/>
                  </a:lnTo>
                  <a:cubicBezTo>
                    <a:pt x="759" y="2"/>
                    <a:pt x="723" y="0"/>
                    <a:pt x="682"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8"/>
            <p:cNvSpPr/>
            <p:nvPr/>
          </p:nvSpPr>
          <p:spPr>
            <a:xfrm>
              <a:off x="-1698850" y="4050400"/>
              <a:ext cx="28050" cy="32275"/>
            </a:xfrm>
            <a:custGeom>
              <a:rect b="b" l="l" r="r" t="t"/>
              <a:pathLst>
                <a:path extrusionOk="0" h="1291" w="1122">
                  <a:moveTo>
                    <a:pt x="1122" y="0"/>
                  </a:moveTo>
                  <a:lnTo>
                    <a:pt x="1122" y="0"/>
                  </a:lnTo>
                  <a:cubicBezTo>
                    <a:pt x="170" y="64"/>
                    <a:pt x="297" y="825"/>
                    <a:pt x="1" y="1290"/>
                  </a:cubicBezTo>
                  <a:cubicBezTo>
                    <a:pt x="614" y="1036"/>
                    <a:pt x="825" y="508"/>
                    <a:pt x="1122"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8"/>
            <p:cNvSpPr/>
            <p:nvPr/>
          </p:nvSpPr>
          <p:spPr>
            <a:xfrm>
              <a:off x="-1718400" y="4083175"/>
              <a:ext cx="19575" cy="23825"/>
            </a:xfrm>
            <a:custGeom>
              <a:rect b="b" l="l" r="r" t="t"/>
              <a:pathLst>
                <a:path extrusionOk="0" h="953" w="783">
                  <a:moveTo>
                    <a:pt x="613" y="0"/>
                  </a:moveTo>
                  <a:cubicBezTo>
                    <a:pt x="254" y="381"/>
                    <a:pt x="0" y="741"/>
                    <a:pt x="783" y="952"/>
                  </a:cubicBezTo>
                  <a:cubicBezTo>
                    <a:pt x="783" y="635"/>
                    <a:pt x="783" y="318"/>
                    <a:pt x="783"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8"/>
            <p:cNvSpPr/>
            <p:nvPr/>
          </p:nvSpPr>
          <p:spPr>
            <a:xfrm>
              <a:off x="-1196025" y="4057500"/>
              <a:ext cx="44975" cy="32750"/>
            </a:xfrm>
            <a:custGeom>
              <a:rect b="b" l="l" r="r" t="t"/>
              <a:pathLst>
                <a:path extrusionOk="0" h="1310" w="1799">
                  <a:moveTo>
                    <a:pt x="1125" y="0"/>
                  </a:moveTo>
                  <a:cubicBezTo>
                    <a:pt x="1086" y="0"/>
                    <a:pt x="1049" y="15"/>
                    <a:pt x="1016" y="54"/>
                  </a:cubicBezTo>
                  <a:cubicBezTo>
                    <a:pt x="868" y="393"/>
                    <a:pt x="1" y="1070"/>
                    <a:pt x="508" y="1302"/>
                  </a:cubicBezTo>
                  <a:cubicBezTo>
                    <a:pt x="550" y="1307"/>
                    <a:pt x="589" y="1309"/>
                    <a:pt x="627" y="1309"/>
                  </a:cubicBezTo>
                  <a:cubicBezTo>
                    <a:pt x="1094" y="1309"/>
                    <a:pt x="1315" y="964"/>
                    <a:pt x="1608" y="710"/>
                  </a:cubicBezTo>
                  <a:cubicBezTo>
                    <a:pt x="1608" y="499"/>
                    <a:pt x="1798" y="245"/>
                    <a:pt x="1397" y="118"/>
                  </a:cubicBezTo>
                  <a:cubicBezTo>
                    <a:pt x="1309" y="74"/>
                    <a:pt x="1211" y="0"/>
                    <a:pt x="1125"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8"/>
            <p:cNvSpPr/>
            <p:nvPr/>
          </p:nvSpPr>
          <p:spPr>
            <a:xfrm>
              <a:off x="-2024025" y="3873275"/>
              <a:ext cx="18525" cy="32275"/>
            </a:xfrm>
            <a:custGeom>
              <a:rect b="b" l="l" r="r" t="t"/>
              <a:pathLst>
                <a:path extrusionOk="0" h="1291" w="741">
                  <a:moveTo>
                    <a:pt x="741" y="0"/>
                  </a:moveTo>
                  <a:lnTo>
                    <a:pt x="741" y="0"/>
                  </a:lnTo>
                  <a:cubicBezTo>
                    <a:pt x="360" y="338"/>
                    <a:pt x="85" y="783"/>
                    <a:pt x="1" y="1290"/>
                  </a:cubicBezTo>
                  <a:lnTo>
                    <a:pt x="572" y="1290"/>
                  </a:lnTo>
                  <a:cubicBezTo>
                    <a:pt x="466" y="846"/>
                    <a:pt x="741" y="444"/>
                    <a:pt x="741"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8"/>
            <p:cNvSpPr/>
            <p:nvPr/>
          </p:nvSpPr>
          <p:spPr>
            <a:xfrm>
              <a:off x="-1996000" y="3841550"/>
              <a:ext cx="14300" cy="19575"/>
            </a:xfrm>
            <a:custGeom>
              <a:rect b="b" l="l" r="r" t="t"/>
              <a:pathLst>
                <a:path extrusionOk="0" h="783" w="572">
                  <a:moveTo>
                    <a:pt x="170" y="0"/>
                  </a:moveTo>
                  <a:cubicBezTo>
                    <a:pt x="212" y="275"/>
                    <a:pt x="149" y="550"/>
                    <a:pt x="1" y="783"/>
                  </a:cubicBezTo>
                  <a:cubicBezTo>
                    <a:pt x="572" y="613"/>
                    <a:pt x="445" y="317"/>
                    <a:pt x="170"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8"/>
            <p:cNvSpPr/>
            <p:nvPr/>
          </p:nvSpPr>
          <p:spPr>
            <a:xfrm>
              <a:off x="-1996000" y="3813000"/>
              <a:ext cx="14300" cy="12175"/>
            </a:xfrm>
            <a:custGeom>
              <a:rect b="b" l="l" r="r" t="t"/>
              <a:pathLst>
                <a:path extrusionOk="0" h="487" w="572">
                  <a:moveTo>
                    <a:pt x="1" y="0"/>
                  </a:moveTo>
                  <a:lnTo>
                    <a:pt x="1" y="487"/>
                  </a:lnTo>
                  <a:cubicBezTo>
                    <a:pt x="276" y="317"/>
                    <a:pt x="572" y="169"/>
                    <a:pt x="1"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8"/>
            <p:cNvSpPr/>
            <p:nvPr/>
          </p:nvSpPr>
          <p:spPr>
            <a:xfrm>
              <a:off x="-2718775" y="4110675"/>
              <a:ext cx="26450" cy="19575"/>
            </a:xfrm>
            <a:custGeom>
              <a:rect b="b" l="l" r="r" t="t"/>
              <a:pathLst>
                <a:path extrusionOk="0" h="783" w="1058">
                  <a:moveTo>
                    <a:pt x="1058" y="0"/>
                  </a:moveTo>
                  <a:lnTo>
                    <a:pt x="487" y="148"/>
                  </a:lnTo>
                  <a:cubicBezTo>
                    <a:pt x="0" y="254"/>
                    <a:pt x="127" y="550"/>
                    <a:pt x="296" y="783"/>
                  </a:cubicBezTo>
                  <a:cubicBezTo>
                    <a:pt x="508" y="487"/>
                    <a:pt x="952" y="360"/>
                    <a:pt x="1058"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8"/>
            <p:cNvSpPr/>
            <p:nvPr/>
          </p:nvSpPr>
          <p:spPr>
            <a:xfrm>
              <a:off x="-2279400" y="3740550"/>
              <a:ext cx="28050" cy="20800"/>
            </a:xfrm>
            <a:custGeom>
              <a:rect b="b" l="l" r="r" t="t"/>
              <a:pathLst>
                <a:path extrusionOk="0" h="832" w="1122">
                  <a:moveTo>
                    <a:pt x="1121" y="1"/>
                  </a:moveTo>
                  <a:lnTo>
                    <a:pt x="1121" y="1"/>
                  </a:lnTo>
                  <a:cubicBezTo>
                    <a:pt x="572" y="85"/>
                    <a:pt x="318" y="466"/>
                    <a:pt x="1" y="804"/>
                  </a:cubicBezTo>
                  <a:cubicBezTo>
                    <a:pt x="98" y="823"/>
                    <a:pt x="186" y="831"/>
                    <a:pt x="265" y="831"/>
                  </a:cubicBezTo>
                  <a:cubicBezTo>
                    <a:pt x="821" y="831"/>
                    <a:pt x="955" y="408"/>
                    <a:pt x="1121"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8"/>
            <p:cNvSpPr/>
            <p:nvPr/>
          </p:nvSpPr>
          <p:spPr>
            <a:xfrm>
              <a:off x="-1650200" y="3781800"/>
              <a:ext cx="57650" cy="58225"/>
            </a:xfrm>
            <a:custGeom>
              <a:rect b="b" l="l" r="r" t="t"/>
              <a:pathLst>
                <a:path extrusionOk="0" h="2329" w="2306">
                  <a:moveTo>
                    <a:pt x="1587" y="0"/>
                  </a:moveTo>
                  <a:cubicBezTo>
                    <a:pt x="1333" y="254"/>
                    <a:pt x="1227" y="614"/>
                    <a:pt x="846" y="783"/>
                  </a:cubicBezTo>
                  <a:cubicBezTo>
                    <a:pt x="593" y="1037"/>
                    <a:pt x="931" y="1460"/>
                    <a:pt x="466" y="1692"/>
                  </a:cubicBezTo>
                  <a:cubicBezTo>
                    <a:pt x="275" y="1777"/>
                    <a:pt x="0" y="2073"/>
                    <a:pt x="360" y="2263"/>
                  </a:cubicBezTo>
                  <a:cubicBezTo>
                    <a:pt x="440" y="2309"/>
                    <a:pt x="518" y="2328"/>
                    <a:pt x="594" y="2328"/>
                  </a:cubicBezTo>
                  <a:cubicBezTo>
                    <a:pt x="801" y="2328"/>
                    <a:pt x="994" y="2185"/>
                    <a:pt x="1164" y="2031"/>
                  </a:cubicBezTo>
                  <a:cubicBezTo>
                    <a:pt x="1375" y="1650"/>
                    <a:pt x="1269" y="1354"/>
                    <a:pt x="1777" y="1121"/>
                  </a:cubicBezTo>
                  <a:cubicBezTo>
                    <a:pt x="2136" y="677"/>
                    <a:pt x="2306" y="275"/>
                    <a:pt x="1587"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8"/>
            <p:cNvSpPr/>
            <p:nvPr/>
          </p:nvSpPr>
          <p:spPr>
            <a:xfrm>
              <a:off x="-1660175" y="3801025"/>
              <a:ext cx="49650" cy="40725"/>
            </a:xfrm>
            <a:custGeom>
              <a:rect b="b" l="l" r="r" t="t"/>
              <a:pathLst>
                <a:path extrusionOk="0" h="1629" w="1986">
                  <a:moveTo>
                    <a:pt x="1024" y="1"/>
                  </a:moveTo>
                  <a:cubicBezTo>
                    <a:pt x="1" y="1"/>
                    <a:pt x="1139" y="1040"/>
                    <a:pt x="463" y="1219"/>
                  </a:cubicBezTo>
                  <a:cubicBezTo>
                    <a:pt x="173" y="1432"/>
                    <a:pt x="554" y="1627"/>
                    <a:pt x="831" y="1627"/>
                  </a:cubicBezTo>
                  <a:cubicBezTo>
                    <a:pt x="858" y="1627"/>
                    <a:pt x="883" y="1625"/>
                    <a:pt x="907" y="1621"/>
                  </a:cubicBezTo>
                  <a:cubicBezTo>
                    <a:pt x="955" y="1626"/>
                    <a:pt x="1000" y="1629"/>
                    <a:pt x="1042" y="1629"/>
                  </a:cubicBezTo>
                  <a:cubicBezTo>
                    <a:pt x="1709" y="1629"/>
                    <a:pt x="1707" y="1027"/>
                    <a:pt x="1986" y="669"/>
                  </a:cubicBezTo>
                  <a:lnTo>
                    <a:pt x="1986" y="500"/>
                  </a:lnTo>
                  <a:cubicBezTo>
                    <a:pt x="1436" y="543"/>
                    <a:pt x="1711" y="1050"/>
                    <a:pt x="1415" y="1240"/>
                  </a:cubicBezTo>
                  <a:cubicBezTo>
                    <a:pt x="1285" y="1321"/>
                    <a:pt x="1156" y="1452"/>
                    <a:pt x="1007" y="1452"/>
                  </a:cubicBezTo>
                  <a:cubicBezTo>
                    <a:pt x="962" y="1452"/>
                    <a:pt x="914" y="1439"/>
                    <a:pt x="865" y="1410"/>
                  </a:cubicBezTo>
                  <a:cubicBezTo>
                    <a:pt x="421" y="1114"/>
                    <a:pt x="1563" y="775"/>
                    <a:pt x="1245" y="14"/>
                  </a:cubicBezTo>
                  <a:cubicBezTo>
                    <a:pt x="1162" y="5"/>
                    <a:pt x="1089" y="1"/>
                    <a:pt x="1024"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8"/>
            <p:cNvSpPr/>
            <p:nvPr/>
          </p:nvSpPr>
          <p:spPr>
            <a:xfrm>
              <a:off x="-2762675" y="4069950"/>
              <a:ext cx="75125" cy="74000"/>
            </a:xfrm>
            <a:custGeom>
              <a:rect b="b" l="l" r="r" t="t"/>
              <a:pathLst>
                <a:path extrusionOk="0" h="2960" w="3005">
                  <a:moveTo>
                    <a:pt x="2243" y="1"/>
                  </a:moveTo>
                  <a:cubicBezTo>
                    <a:pt x="1355" y="149"/>
                    <a:pt x="1355" y="1016"/>
                    <a:pt x="741" y="1375"/>
                  </a:cubicBezTo>
                  <a:cubicBezTo>
                    <a:pt x="1" y="1841"/>
                    <a:pt x="149" y="2348"/>
                    <a:pt x="572" y="2898"/>
                  </a:cubicBezTo>
                  <a:cubicBezTo>
                    <a:pt x="674" y="2941"/>
                    <a:pt x="765" y="2960"/>
                    <a:pt x="848" y="2960"/>
                  </a:cubicBezTo>
                  <a:cubicBezTo>
                    <a:pt x="1309" y="2960"/>
                    <a:pt x="1509" y="2387"/>
                    <a:pt x="1970" y="2387"/>
                  </a:cubicBezTo>
                  <a:cubicBezTo>
                    <a:pt x="1990" y="2387"/>
                    <a:pt x="2010" y="2388"/>
                    <a:pt x="2031" y="2390"/>
                  </a:cubicBezTo>
                  <a:cubicBezTo>
                    <a:pt x="2095" y="2179"/>
                    <a:pt x="1968" y="1925"/>
                    <a:pt x="2243" y="1777"/>
                  </a:cubicBezTo>
                  <a:cubicBezTo>
                    <a:pt x="2602" y="1460"/>
                    <a:pt x="2962" y="1143"/>
                    <a:pt x="3004" y="656"/>
                  </a:cubicBezTo>
                  <a:lnTo>
                    <a:pt x="3004" y="656"/>
                  </a:lnTo>
                  <a:cubicBezTo>
                    <a:pt x="2793" y="677"/>
                    <a:pt x="2518" y="614"/>
                    <a:pt x="2475" y="868"/>
                  </a:cubicBezTo>
                  <a:cubicBezTo>
                    <a:pt x="2370" y="1375"/>
                    <a:pt x="1799" y="1629"/>
                    <a:pt x="1672" y="2116"/>
                  </a:cubicBezTo>
                  <a:cubicBezTo>
                    <a:pt x="1619" y="2290"/>
                    <a:pt x="1466" y="2407"/>
                    <a:pt x="1296" y="2407"/>
                  </a:cubicBezTo>
                  <a:cubicBezTo>
                    <a:pt x="1259" y="2407"/>
                    <a:pt x="1222" y="2402"/>
                    <a:pt x="1185" y="2390"/>
                  </a:cubicBezTo>
                  <a:cubicBezTo>
                    <a:pt x="614" y="2094"/>
                    <a:pt x="1926" y="381"/>
                    <a:pt x="2243"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8"/>
            <p:cNvSpPr/>
            <p:nvPr/>
          </p:nvSpPr>
          <p:spPr>
            <a:xfrm>
              <a:off x="-1383200" y="3907100"/>
              <a:ext cx="28025" cy="43550"/>
            </a:xfrm>
            <a:custGeom>
              <a:rect b="b" l="l" r="r" t="t"/>
              <a:pathLst>
                <a:path extrusionOk="0" h="1742" w="1121">
                  <a:moveTo>
                    <a:pt x="572" y="1"/>
                  </a:moveTo>
                  <a:lnTo>
                    <a:pt x="572" y="1"/>
                  </a:lnTo>
                  <a:cubicBezTo>
                    <a:pt x="1" y="508"/>
                    <a:pt x="762" y="1312"/>
                    <a:pt x="1" y="1735"/>
                  </a:cubicBezTo>
                  <a:cubicBezTo>
                    <a:pt x="53" y="1739"/>
                    <a:pt x="101" y="1742"/>
                    <a:pt x="145" y="1742"/>
                  </a:cubicBezTo>
                  <a:cubicBezTo>
                    <a:pt x="1120" y="1742"/>
                    <a:pt x="430" y="668"/>
                    <a:pt x="572"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8"/>
            <p:cNvSpPr/>
            <p:nvPr/>
          </p:nvSpPr>
          <p:spPr>
            <a:xfrm>
              <a:off x="-2303725" y="3678675"/>
              <a:ext cx="51850" cy="80275"/>
            </a:xfrm>
            <a:custGeom>
              <a:rect b="b" l="l" r="r" t="t"/>
              <a:pathLst>
                <a:path extrusionOk="0" h="3211" w="2074">
                  <a:moveTo>
                    <a:pt x="1351" y="0"/>
                  </a:moveTo>
                  <a:cubicBezTo>
                    <a:pt x="747" y="0"/>
                    <a:pt x="985" y="1549"/>
                    <a:pt x="233" y="1841"/>
                  </a:cubicBezTo>
                  <a:cubicBezTo>
                    <a:pt x="1" y="2137"/>
                    <a:pt x="297" y="2497"/>
                    <a:pt x="64" y="2793"/>
                  </a:cubicBezTo>
                  <a:cubicBezTo>
                    <a:pt x="144" y="3105"/>
                    <a:pt x="251" y="3210"/>
                    <a:pt x="373" y="3210"/>
                  </a:cubicBezTo>
                  <a:cubicBezTo>
                    <a:pt x="540" y="3210"/>
                    <a:pt x="736" y="3012"/>
                    <a:pt x="931" y="2877"/>
                  </a:cubicBezTo>
                  <a:cubicBezTo>
                    <a:pt x="1777" y="2306"/>
                    <a:pt x="1354" y="1312"/>
                    <a:pt x="1946" y="636"/>
                  </a:cubicBezTo>
                  <a:cubicBezTo>
                    <a:pt x="2073" y="488"/>
                    <a:pt x="1650" y="65"/>
                    <a:pt x="1375" y="1"/>
                  </a:cubicBezTo>
                  <a:cubicBezTo>
                    <a:pt x="1367" y="1"/>
                    <a:pt x="1359" y="0"/>
                    <a:pt x="1351"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8"/>
            <p:cNvSpPr/>
            <p:nvPr/>
          </p:nvSpPr>
          <p:spPr>
            <a:xfrm>
              <a:off x="-1471500" y="3938150"/>
              <a:ext cx="71350" cy="53100"/>
            </a:xfrm>
            <a:custGeom>
              <a:rect b="b" l="l" r="r" t="t"/>
              <a:pathLst>
                <a:path extrusionOk="0" h="2124" w="2854">
                  <a:moveTo>
                    <a:pt x="2313" y="0"/>
                  </a:moveTo>
                  <a:cubicBezTo>
                    <a:pt x="2282" y="0"/>
                    <a:pt x="2252" y="2"/>
                    <a:pt x="2222" y="6"/>
                  </a:cubicBezTo>
                  <a:cubicBezTo>
                    <a:pt x="2010" y="154"/>
                    <a:pt x="1629" y="28"/>
                    <a:pt x="1481" y="345"/>
                  </a:cubicBezTo>
                  <a:cubicBezTo>
                    <a:pt x="1418" y="852"/>
                    <a:pt x="1016" y="1275"/>
                    <a:pt x="487" y="1360"/>
                  </a:cubicBezTo>
                  <a:cubicBezTo>
                    <a:pt x="234" y="1423"/>
                    <a:pt x="1" y="1614"/>
                    <a:pt x="43" y="1889"/>
                  </a:cubicBezTo>
                  <a:cubicBezTo>
                    <a:pt x="128" y="2078"/>
                    <a:pt x="315" y="2123"/>
                    <a:pt x="529" y="2123"/>
                  </a:cubicBezTo>
                  <a:cubicBezTo>
                    <a:pt x="727" y="2123"/>
                    <a:pt x="950" y="2084"/>
                    <a:pt x="1137" y="2084"/>
                  </a:cubicBezTo>
                  <a:cubicBezTo>
                    <a:pt x="1200" y="2084"/>
                    <a:pt x="1259" y="2088"/>
                    <a:pt x="1312" y="2100"/>
                  </a:cubicBezTo>
                  <a:lnTo>
                    <a:pt x="1672" y="1804"/>
                  </a:lnTo>
                  <a:cubicBezTo>
                    <a:pt x="1756" y="1149"/>
                    <a:pt x="2031" y="620"/>
                    <a:pt x="2835" y="429"/>
                  </a:cubicBezTo>
                  <a:cubicBezTo>
                    <a:pt x="2854" y="164"/>
                    <a:pt x="2583" y="0"/>
                    <a:pt x="2313"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8"/>
            <p:cNvSpPr/>
            <p:nvPr/>
          </p:nvSpPr>
          <p:spPr>
            <a:xfrm>
              <a:off x="-1433425" y="3921275"/>
              <a:ext cx="58625" cy="61450"/>
            </a:xfrm>
            <a:custGeom>
              <a:rect b="b" l="l" r="r" t="t"/>
              <a:pathLst>
                <a:path extrusionOk="0" h="2458" w="2345">
                  <a:moveTo>
                    <a:pt x="1700" y="0"/>
                  </a:moveTo>
                  <a:cubicBezTo>
                    <a:pt x="1581" y="0"/>
                    <a:pt x="1477" y="56"/>
                    <a:pt x="1439" y="195"/>
                  </a:cubicBezTo>
                  <a:cubicBezTo>
                    <a:pt x="1714" y="512"/>
                    <a:pt x="1312" y="745"/>
                    <a:pt x="1270" y="999"/>
                  </a:cubicBezTo>
                  <a:cubicBezTo>
                    <a:pt x="297" y="1147"/>
                    <a:pt x="1" y="1675"/>
                    <a:pt x="149" y="2458"/>
                  </a:cubicBezTo>
                  <a:cubicBezTo>
                    <a:pt x="614" y="1189"/>
                    <a:pt x="1460" y="1570"/>
                    <a:pt x="2137" y="576"/>
                  </a:cubicBezTo>
                  <a:cubicBezTo>
                    <a:pt x="2344" y="309"/>
                    <a:pt x="1980" y="0"/>
                    <a:pt x="1700"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8"/>
            <p:cNvSpPr/>
            <p:nvPr/>
          </p:nvSpPr>
          <p:spPr>
            <a:xfrm>
              <a:off x="-1411225" y="3926025"/>
              <a:ext cx="35250" cy="20225"/>
            </a:xfrm>
            <a:custGeom>
              <a:rect b="b" l="l" r="r" t="t"/>
              <a:pathLst>
                <a:path extrusionOk="0" h="809" w="1410">
                  <a:moveTo>
                    <a:pt x="661" y="1"/>
                  </a:moveTo>
                  <a:cubicBezTo>
                    <a:pt x="627" y="1"/>
                    <a:pt x="590" y="2"/>
                    <a:pt x="551" y="5"/>
                  </a:cubicBezTo>
                  <a:lnTo>
                    <a:pt x="382" y="5"/>
                  </a:lnTo>
                  <a:lnTo>
                    <a:pt x="1" y="491"/>
                  </a:lnTo>
                  <a:cubicBezTo>
                    <a:pt x="64" y="639"/>
                    <a:pt x="212" y="766"/>
                    <a:pt x="382" y="809"/>
                  </a:cubicBezTo>
                  <a:cubicBezTo>
                    <a:pt x="847" y="647"/>
                    <a:pt x="1409" y="1"/>
                    <a:pt x="661"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8"/>
            <p:cNvSpPr/>
            <p:nvPr/>
          </p:nvSpPr>
          <p:spPr>
            <a:xfrm>
              <a:off x="-2803900" y="3810875"/>
              <a:ext cx="39900" cy="45625"/>
            </a:xfrm>
            <a:custGeom>
              <a:rect b="b" l="l" r="r" t="t"/>
              <a:pathLst>
                <a:path extrusionOk="0" h="1825" w="1596">
                  <a:moveTo>
                    <a:pt x="741" y="0"/>
                  </a:moveTo>
                  <a:lnTo>
                    <a:pt x="191" y="1037"/>
                  </a:lnTo>
                  <a:cubicBezTo>
                    <a:pt x="64" y="1037"/>
                    <a:pt x="64" y="1143"/>
                    <a:pt x="0" y="1185"/>
                  </a:cubicBezTo>
                  <a:lnTo>
                    <a:pt x="0" y="1671"/>
                  </a:lnTo>
                  <a:cubicBezTo>
                    <a:pt x="157" y="1778"/>
                    <a:pt x="308" y="1824"/>
                    <a:pt x="447" y="1824"/>
                  </a:cubicBezTo>
                  <a:cubicBezTo>
                    <a:pt x="1190" y="1824"/>
                    <a:pt x="1596" y="499"/>
                    <a:pt x="741"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8"/>
            <p:cNvSpPr/>
            <p:nvPr/>
          </p:nvSpPr>
          <p:spPr>
            <a:xfrm>
              <a:off x="-2810250" y="3804525"/>
              <a:ext cx="11125" cy="36500"/>
            </a:xfrm>
            <a:custGeom>
              <a:rect b="b" l="l" r="r" t="t"/>
              <a:pathLst>
                <a:path extrusionOk="0" h="1460" w="445">
                  <a:moveTo>
                    <a:pt x="445" y="1"/>
                  </a:moveTo>
                  <a:cubicBezTo>
                    <a:pt x="1" y="445"/>
                    <a:pt x="297" y="974"/>
                    <a:pt x="254" y="1460"/>
                  </a:cubicBezTo>
                  <a:lnTo>
                    <a:pt x="445" y="1291"/>
                  </a:lnTo>
                  <a:cubicBezTo>
                    <a:pt x="445" y="868"/>
                    <a:pt x="445" y="424"/>
                    <a:pt x="445"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8"/>
            <p:cNvSpPr/>
            <p:nvPr/>
          </p:nvSpPr>
          <p:spPr>
            <a:xfrm>
              <a:off x="-1216100" y="4099100"/>
              <a:ext cx="34200" cy="16875"/>
            </a:xfrm>
            <a:custGeom>
              <a:rect b="b" l="l" r="r" t="t"/>
              <a:pathLst>
                <a:path extrusionOk="0" h="675" w="1368">
                  <a:moveTo>
                    <a:pt x="772" y="0"/>
                  </a:moveTo>
                  <a:cubicBezTo>
                    <a:pt x="660" y="0"/>
                    <a:pt x="532" y="37"/>
                    <a:pt x="402" y="125"/>
                  </a:cubicBezTo>
                  <a:cubicBezTo>
                    <a:pt x="0" y="379"/>
                    <a:pt x="465" y="484"/>
                    <a:pt x="550" y="653"/>
                  </a:cubicBezTo>
                  <a:lnTo>
                    <a:pt x="740" y="675"/>
                  </a:lnTo>
                  <a:cubicBezTo>
                    <a:pt x="1368" y="460"/>
                    <a:pt x="1170" y="0"/>
                    <a:pt x="772"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8"/>
            <p:cNvSpPr/>
            <p:nvPr/>
          </p:nvSpPr>
          <p:spPr>
            <a:xfrm>
              <a:off x="-1434475" y="3938375"/>
              <a:ext cx="18525" cy="7875"/>
            </a:xfrm>
            <a:custGeom>
              <a:rect b="b" l="l" r="r" t="t"/>
              <a:pathLst>
                <a:path extrusionOk="0" h="315" w="741">
                  <a:moveTo>
                    <a:pt x="402" y="1"/>
                  </a:moveTo>
                  <a:cubicBezTo>
                    <a:pt x="212" y="1"/>
                    <a:pt x="40" y="50"/>
                    <a:pt x="0" y="315"/>
                  </a:cubicBezTo>
                  <a:lnTo>
                    <a:pt x="741" y="19"/>
                  </a:lnTo>
                  <a:cubicBezTo>
                    <a:pt x="637" y="19"/>
                    <a:pt x="517" y="1"/>
                    <a:pt x="402" y="1"/>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8"/>
            <p:cNvSpPr/>
            <p:nvPr/>
          </p:nvSpPr>
          <p:spPr>
            <a:xfrm>
              <a:off x="-2306375" y="3724700"/>
              <a:ext cx="12200" cy="23800"/>
            </a:xfrm>
            <a:custGeom>
              <a:rect b="b" l="l" r="r" t="t"/>
              <a:pathLst>
                <a:path extrusionOk="0" h="952" w="488">
                  <a:moveTo>
                    <a:pt x="339" y="0"/>
                  </a:moveTo>
                  <a:cubicBezTo>
                    <a:pt x="1" y="275"/>
                    <a:pt x="212" y="635"/>
                    <a:pt x="170" y="952"/>
                  </a:cubicBezTo>
                  <a:cubicBezTo>
                    <a:pt x="487" y="677"/>
                    <a:pt x="276" y="317"/>
                    <a:pt x="339" y="0"/>
                  </a:cubicBezTo>
                  <a:close/>
                </a:path>
              </a:pathLst>
            </a:custGeom>
            <a:solidFill>
              <a:schemeClr val="accent4">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91" name="Google Shape;1291;p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292" name="Shape 1292"/>
        <p:cNvGrpSpPr/>
        <p:nvPr/>
      </p:nvGrpSpPr>
      <p:grpSpPr>
        <a:xfrm>
          <a:off x="0" y="0"/>
          <a:ext cx="0" cy="0"/>
          <a:chOff x="0" y="0"/>
          <a:chExt cx="0" cy="0"/>
        </a:xfrm>
      </p:grpSpPr>
      <p:pic>
        <p:nvPicPr>
          <p:cNvPr id="1293" name="Google Shape;1293;p9"/>
          <p:cNvPicPr preferRelativeResize="0"/>
          <p:nvPr/>
        </p:nvPicPr>
        <p:blipFill>
          <a:blip r:embed="rId2">
            <a:alphaModFix/>
          </a:blip>
          <a:stretch>
            <a:fillRect/>
          </a:stretch>
        </p:blipFill>
        <p:spPr>
          <a:xfrm>
            <a:off x="0" y="0"/>
            <a:ext cx="9144000" cy="5143500"/>
          </a:xfrm>
          <a:prstGeom prst="rect">
            <a:avLst/>
          </a:prstGeom>
          <a:noFill/>
          <a:ln>
            <a:noFill/>
          </a:ln>
        </p:spPr>
      </p:pic>
      <p:pic>
        <p:nvPicPr>
          <p:cNvPr id="1294" name="Google Shape;1294;p9"/>
          <p:cNvPicPr preferRelativeResize="0"/>
          <p:nvPr/>
        </p:nvPicPr>
        <p:blipFill>
          <a:blip r:embed="rId2">
            <a:alphaModFix/>
          </a:blip>
          <a:stretch>
            <a:fillRect/>
          </a:stretch>
        </p:blipFill>
        <p:spPr>
          <a:xfrm>
            <a:off x="0" y="0"/>
            <a:ext cx="9144000" cy="5143500"/>
          </a:xfrm>
          <a:prstGeom prst="rect">
            <a:avLst/>
          </a:prstGeom>
          <a:noFill/>
          <a:ln>
            <a:noFill/>
          </a:ln>
        </p:spPr>
      </p:pic>
      <p:sp>
        <p:nvSpPr>
          <p:cNvPr id="1295" name="Google Shape;1295;p9"/>
          <p:cNvSpPr txBox="1"/>
          <p:nvPr>
            <p:ph type="title"/>
          </p:nvPr>
        </p:nvSpPr>
        <p:spPr>
          <a:xfrm>
            <a:off x="1955250" y="1521421"/>
            <a:ext cx="5233500" cy="1265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7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296" name="Google Shape;1296;p9"/>
          <p:cNvSpPr txBox="1"/>
          <p:nvPr>
            <p:ph idx="1" type="body"/>
          </p:nvPr>
        </p:nvSpPr>
        <p:spPr>
          <a:xfrm>
            <a:off x="1931064" y="3012590"/>
            <a:ext cx="5292300" cy="849900"/>
          </a:xfrm>
          <a:prstGeom prst="rect">
            <a:avLst/>
          </a:prstGeom>
        </p:spPr>
        <p:txBody>
          <a:bodyPr anchorCtr="0" anchor="ctr" bIns="91425" lIns="91425" spcFirstLastPara="1" rIns="91425" wrap="square" tIns="91425">
            <a:noAutofit/>
          </a:bodyPr>
          <a:lstStyle>
            <a:lvl1pPr indent="-304800" lvl="0" marL="457200" rtl="0" algn="ctr">
              <a:lnSpc>
                <a:spcPct val="100000"/>
              </a:lnSpc>
              <a:spcBef>
                <a:spcPts val="0"/>
              </a:spcBef>
              <a:spcAft>
                <a:spcPts val="0"/>
              </a:spcAft>
              <a:buSzPts val="1200"/>
              <a:buChar char="●"/>
              <a:defRPr sz="1800"/>
            </a:lvl1pPr>
            <a:lvl2pPr indent="-304800" lvl="1" marL="914400" rtl="0">
              <a:spcBef>
                <a:spcPts val="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1297" name="Google Shape;1297;p9"/>
          <p:cNvSpPr/>
          <p:nvPr/>
        </p:nvSpPr>
        <p:spPr>
          <a:xfrm>
            <a:off x="-281746" y="-161512"/>
            <a:ext cx="1516028" cy="866745"/>
          </a:xfrm>
          <a:custGeom>
            <a:rect b="b" l="l" r="r" t="t"/>
            <a:pathLst>
              <a:path extrusionOk="0" h="9794" w="16599">
                <a:moveTo>
                  <a:pt x="1" y="5801"/>
                </a:moveTo>
                <a:lnTo>
                  <a:pt x="15086" y="1"/>
                </a:lnTo>
                <a:cubicBezTo>
                  <a:pt x="15086" y="1"/>
                  <a:pt x="14756" y="544"/>
                  <a:pt x="14874" y="828"/>
                </a:cubicBezTo>
                <a:cubicBezTo>
                  <a:pt x="14992" y="1123"/>
                  <a:pt x="15618" y="1288"/>
                  <a:pt x="15618" y="1288"/>
                </a:cubicBezTo>
                <a:cubicBezTo>
                  <a:pt x="15618" y="1288"/>
                  <a:pt x="15287" y="1891"/>
                  <a:pt x="15464" y="2174"/>
                </a:cubicBezTo>
                <a:cubicBezTo>
                  <a:pt x="15630" y="2375"/>
                  <a:pt x="15831" y="2564"/>
                  <a:pt x="16055" y="2706"/>
                </a:cubicBezTo>
                <a:cubicBezTo>
                  <a:pt x="16055" y="2706"/>
                  <a:pt x="15642" y="3698"/>
                  <a:pt x="16598" y="4029"/>
                </a:cubicBezTo>
                <a:lnTo>
                  <a:pt x="1643" y="9794"/>
                </a:lnTo>
                <a:cubicBezTo>
                  <a:pt x="1643" y="9794"/>
                  <a:pt x="1879" y="9144"/>
                  <a:pt x="1785" y="8908"/>
                </a:cubicBezTo>
                <a:cubicBezTo>
                  <a:pt x="1690" y="8660"/>
                  <a:pt x="1100" y="8459"/>
                  <a:pt x="1100" y="8459"/>
                </a:cubicBezTo>
                <a:cubicBezTo>
                  <a:pt x="1100" y="8459"/>
                  <a:pt x="1430" y="7821"/>
                  <a:pt x="1289" y="7478"/>
                </a:cubicBezTo>
                <a:cubicBezTo>
                  <a:pt x="1147" y="7124"/>
                  <a:pt x="592" y="6982"/>
                  <a:pt x="592" y="6982"/>
                </a:cubicBezTo>
                <a:cubicBezTo>
                  <a:pt x="592" y="6982"/>
                  <a:pt x="851" y="6604"/>
                  <a:pt x="722" y="6274"/>
                </a:cubicBezTo>
                <a:cubicBezTo>
                  <a:pt x="580" y="5943"/>
                  <a:pt x="1" y="5801"/>
                  <a:pt x="1" y="580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9"/>
          <p:cNvSpPr/>
          <p:nvPr/>
        </p:nvSpPr>
        <p:spPr>
          <a:xfrm flipH="1">
            <a:off x="7924266" y="-161512"/>
            <a:ext cx="1516028" cy="866745"/>
          </a:xfrm>
          <a:custGeom>
            <a:rect b="b" l="l" r="r" t="t"/>
            <a:pathLst>
              <a:path extrusionOk="0" h="9794" w="16599">
                <a:moveTo>
                  <a:pt x="1" y="5801"/>
                </a:moveTo>
                <a:lnTo>
                  <a:pt x="15086" y="1"/>
                </a:lnTo>
                <a:cubicBezTo>
                  <a:pt x="15086" y="1"/>
                  <a:pt x="14756" y="544"/>
                  <a:pt x="14874" y="828"/>
                </a:cubicBezTo>
                <a:cubicBezTo>
                  <a:pt x="14992" y="1123"/>
                  <a:pt x="15618" y="1288"/>
                  <a:pt x="15618" y="1288"/>
                </a:cubicBezTo>
                <a:cubicBezTo>
                  <a:pt x="15618" y="1288"/>
                  <a:pt x="15287" y="1891"/>
                  <a:pt x="15464" y="2174"/>
                </a:cubicBezTo>
                <a:cubicBezTo>
                  <a:pt x="15630" y="2375"/>
                  <a:pt x="15831" y="2564"/>
                  <a:pt x="16055" y="2706"/>
                </a:cubicBezTo>
                <a:cubicBezTo>
                  <a:pt x="16055" y="2706"/>
                  <a:pt x="15642" y="3698"/>
                  <a:pt x="16598" y="4029"/>
                </a:cubicBezTo>
                <a:lnTo>
                  <a:pt x="1643" y="9794"/>
                </a:lnTo>
                <a:cubicBezTo>
                  <a:pt x="1643" y="9794"/>
                  <a:pt x="1879" y="9144"/>
                  <a:pt x="1785" y="8908"/>
                </a:cubicBezTo>
                <a:cubicBezTo>
                  <a:pt x="1690" y="8660"/>
                  <a:pt x="1100" y="8459"/>
                  <a:pt x="1100" y="8459"/>
                </a:cubicBezTo>
                <a:cubicBezTo>
                  <a:pt x="1100" y="8459"/>
                  <a:pt x="1430" y="7821"/>
                  <a:pt x="1289" y="7478"/>
                </a:cubicBezTo>
                <a:cubicBezTo>
                  <a:pt x="1147" y="7124"/>
                  <a:pt x="592" y="6982"/>
                  <a:pt x="592" y="6982"/>
                </a:cubicBezTo>
                <a:cubicBezTo>
                  <a:pt x="592" y="6982"/>
                  <a:pt x="851" y="6604"/>
                  <a:pt x="722" y="6274"/>
                </a:cubicBezTo>
                <a:cubicBezTo>
                  <a:pt x="580" y="5943"/>
                  <a:pt x="1" y="5801"/>
                  <a:pt x="1" y="580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99" name="Google Shape;1299;p9"/>
          <p:cNvGrpSpPr/>
          <p:nvPr/>
        </p:nvGrpSpPr>
        <p:grpSpPr>
          <a:xfrm>
            <a:off x="-786325" y="840925"/>
            <a:ext cx="2106500" cy="597475"/>
            <a:chOff x="-2810250" y="3572525"/>
            <a:chExt cx="2106500" cy="597475"/>
          </a:xfrm>
        </p:grpSpPr>
        <p:sp>
          <p:nvSpPr>
            <p:cNvPr id="1300" name="Google Shape;1300;p9"/>
            <p:cNvSpPr/>
            <p:nvPr/>
          </p:nvSpPr>
          <p:spPr>
            <a:xfrm>
              <a:off x="-2396250" y="4007475"/>
              <a:ext cx="133850" cy="123700"/>
            </a:xfrm>
            <a:custGeom>
              <a:rect b="b" l="l" r="r" t="t"/>
              <a:pathLst>
                <a:path extrusionOk="0" h="4948" w="5354">
                  <a:moveTo>
                    <a:pt x="3665" y="0"/>
                  </a:moveTo>
                  <a:cubicBezTo>
                    <a:pt x="3419" y="0"/>
                    <a:pt x="3177" y="89"/>
                    <a:pt x="2983" y="258"/>
                  </a:cubicBezTo>
                  <a:cubicBezTo>
                    <a:pt x="2771" y="1971"/>
                    <a:pt x="1" y="2521"/>
                    <a:pt x="339" y="4445"/>
                  </a:cubicBezTo>
                  <a:cubicBezTo>
                    <a:pt x="400" y="4488"/>
                    <a:pt x="452" y="4505"/>
                    <a:pt x="498" y="4505"/>
                  </a:cubicBezTo>
                  <a:cubicBezTo>
                    <a:pt x="693" y="4505"/>
                    <a:pt x="777" y="4189"/>
                    <a:pt x="1039" y="4189"/>
                  </a:cubicBezTo>
                  <a:cubicBezTo>
                    <a:pt x="1052" y="4189"/>
                    <a:pt x="1065" y="4190"/>
                    <a:pt x="1079" y="4192"/>
                  </a:cubicBezTo>
                  <a:cubicBezTo>
                    <a:pt x="1164" y="4466"/>
                    <a:pt x="614" y="4466"/>
                    <a:pt x="762" y="4763"/>
                  </a:cubicBezTo>
                  <a:cubicBezTo>
                    <a:pt x="893" y="4882"/>
                    <a:pt x="1072" y="4948"/>
                    <a:pt x="1226" y="4948"/>
                  </a:cubicBezTo>
                  <a:cubicBezTo>
                    <a:pt x="1344" y="4948"/>
                    <a:pt x="1447" y="4909"/>
                    <a:pt x="1502" y="4826"/>
                  </a:cubicBezTo>
                  <a:cubicBezTo>
                    <a:pt x="1946" y="4213"/>
                    <a:pt x="2750" y="3853"/>
                    <a:pt x="3004" y="3155"/>
                  </a:cubicBezTo>
                  <a:cubicBezTo>
                    <a:pt x="3110" y="2817"/>
                    <a:pt x="3363" y="2542"/>
                    <a:pt x="3659" y="2373"/>
                  </a:cubicBezTo>
                  <a:cubicBezTo>
                    <a:pt x="4558" y="1871"/>
                    <a:pt x="5354" y="109"/>
                    <a:pt x="4167" y="109"/>
                  </a:cubicBezTo>
                  <a:cubicBezTo>
                    <a:pt x="4153" y="109"/>
                    <a:pt x="4139" y="109"/>
                    <a:pt x="4125" y="110"/>
                  </a:cubicBezTo>
                  <a:cubicBezTo>
                    <a:pt x="3977" y="36"/>
                    <a:pt x="3820" y="0"/>
                    <a:pt x="3665"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9"/>
            <p:cNvSpPr/>
            <p:nvPr/>
          </p:nvSpPr>
          <p:spPr>
            <a:xfrm>
              <a:off x="-1076525" y="3572525"/>
              <a:ext cx="126925" cy="104075"/>
            </a:xfrm>
            <a:custGeom>
              <a:rect b="b" l="l" r="r" t="t"/>
              <a:pathLst>
                <a:path extrusionOk="0" h="4163" w="5077">
                  <a:moveTo>
                    <a:pt x="3337" y="1"/>
                  </a:moveTo>
                  <a:cubicBezTo>
                    <a:pt x="3025" y="1"/>
                    <a:pt x="2736" y="55"/>
                    <a:pt x="2602" y="165"/>
                  </a:cubicBezTo>
                  <a:cubicBezTo>
                    <a:pt x="2665" y="715"/>
                    <a:pt x="1798" y="906"/>
                    <a:pt x="1841" y="1477"/>
                  </a:cubicBezTo>
                  <a:cubicBezTo>
                    <a:pt x="1819" y="1815"/>
                    <a:pt x="1544" y="1900"/>
                    <a:pt x="1248" y="1963"/>
                  </a:cubicBezTo>
                  <a:cubicBezTo>
                    <a:pt x="254" y="2513"/>
                    <a:pt x="1" y="4099"/>
                    <a:pt x="1502" y="4163"/>
                  </a:cubicBezTo>
                  <a:cubicBezTo>
                    <a:pt x="2412" y="3824"/>
                    <a:pt x="3173" y="3190"/>
                    <a:pt x="3659" y="2365"/>
                  </a:cubicBezTo>
                  <a:cubicBezTo>
                    <a:pt x="3793" y="1912"/>
                    <a:pt x="4060" y="1739"/>
                    <a:pt x="4460" y="1739"/>
                  </a:cubicBezTo>
                  <a:cubicBezTo>
                    <a:pt x="4565" y="1739"/>
                    <a:pt x="4678" y="1751"/>
                    <a:pt x="4801" y="1773"/>
                  </a:cubicBezTo>
                  <a:cubicBezTo>
                    <a:pt x="4738" y="1604"/>
                    <a:pt x="5076" y="1477"/>
                    <a:pt x="4865" y="1286"/>
                  </a:cubicBezTo>
                  <a:cubicBezTo>
                    <a:pt x="4670" y="1119"/>
                    <a:pt x="4486" y="1055"/>
                    <a:pt x="4305" y="1055"/>
                  </a:cubicBezTo>
                  <a:cubicBezTo>
                    <a:pt x="3779" y="1055"/>
                    <a:pt x="3290" y="1599"/>
                    <a:pt x="2708" y="1709"/>
                  </a:cubicBezTo>
                  <a:cubicBezTo>
                    <a:pt x="2792" y="1202"/>
                    <a:pt x="3215" y="948"/>
                    <a:pt x="3511" y="715"/>
                  </a:cubicBezTo>
                  <a:cubicBezTo>
                    <a:pt x="3571" y="673"/>
                    <a:pt x="3645" y="658"/>
                    <a:pt x="3726" y="658"/>
                  </a:cubicBezTo>
                  <a:cubicBezTo>
                    <a:pt x="3891" y="658"/>
                    <a:pt x="4083" y="718"/>
                    <a:pt x="4233" y="718"/>
                  </a:cubicBezTo>
                  <a:cubicBezTo>
                    <a:pt x="4373" y="718"/>
                    <a:pt x="4476" y="666"/>
                    <a:pt x="4484" y="461"/>
                  </a:cubicBezTo>
                  <a:cubicBezTo>
                    <a:pt x="4458" y="156"/>
                    <a:pt x="3864" y="1"/>
                    <a:pt x="3337"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9"/>
            <p:cNvSpPr/>
            <p:nvPr/>
          </p:nvSpPr>
          <p:spPr>
            <a:xfrm>
              <a:off x="-2407875" y="4057575"/>
              <a:ext cx="141200" cy="94050"/>
            </a:xfrm>
            <a:custGeom>
              <a:rect b="b" l="l" r="r" t="t"/>
              <a:pathLst>
                <a:path extrusionOk="0" h="3762" w="5648">
                  <a:moveTo>
                    <a:pt x="4962" y="0"/>
                  </a:moveTo>
                  <a:cubicBezTo>
                    <a:pt x="4363" y="0"/>
                    <a:pt x="3743" y="352"/>
                    <a:pt x="3532" y="940"/>
                  </a:cubicBezTo>
                  <a:cubicBezTo>
                    <a:pt x="3405" y="1638"/>
                    <a:pt x="2665" y="1743"/>
                    <a:pt x="2369" y="2293"/>
                  </a:cubicBezTo>
                  <a:cubicBezTo>
                    <a:pt x="2144" y="2744"/>
                    <a:pt x="1958" y="2962"/>
                    <a:pt x="1704" y="2962"/>
                  </a:cubicBezTo>
                  <a:cubicBezTo>
                    <a:pt x="1506" y="2962"/>
                    <a:pt x="1265" y="2828"/>
                    <a:pt x="931" y="2568"/>
                  </a:cubicBezTo>
                  <a:cubicBezTo>
                    <a:pt x="656" y="2399"/>
                    <a:pt x="677" y="2188"/>
                    <a:pt x="740" y="1955"/>
                  </a:cubicBezTo>
                  <a:cubicBezTo>
                    <a:pt x="844" y="1728"/>
                    <a:pt x="715" y="1616"/>
                    <a:pt x="571" y="1616"/>
                  </a:cubicBezTo>
                  <a:cubicBezTo>
                    <a:pt x="420" y="1616"/>
                    <a:pt x="253" y="1738"/>
                    <a:pt x="317" y="1976"/>
                  </a:cubicBezTo>
                  <a:cubicBezTo>
                    <a:pt x="85" y="2293"/>
                    <a:pt x="0" y="2801"/>
                    <a:pt x="360" y="3076"/>
                  </a:cubicBezTo>
                  <a:cubicBezTo>
                    <a:pt x="1067" y="3522"/>
                    <a:pt x="1545" y="3761"/>
                    <a:pt x="1963" y="3761"/>
                  </a:cubicBezTo>
                  <a:cubicBezTo>
                    <a:pt x="2358" y="3761"/>
                    <a:pt x="2699" y="3549"/>
                    <a:pt x="3130" y="3097"/>
                  </a:cubicBezTo>
                  <a:cubicBezTo>
                    <a:pt x="3997" y="2166"/>
                    <a:pt x="5097" y="1342"/>
                    <a:pt x="5647" y="178"/>
                  </a:cubicBezTo>
                  <a:cubicBezTo>
                    <a:pt x="5441" y="57"/>
                    <a:pt x="5203" y="0"/>
                    <a:pt x="4962"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9"/>
            <p:cNvSpPr/>
            <p:nvPr/>
          </p:nvSpPr>
          <p:spPr>
            <a:xfrm>
              <a:off x="-869800" y="3762375"/>
              <a:ext cx="147025" cy="84950"/>
            </a:xfrm>
            <a:custGeom>
              <a:rect b="b" l="l" r="r" t="t"/>
              <a:pathLst>
                <a:path extrusionOk="0" h="3398" w="5881">
                  <a:moveTo>
                    <a:pt x="3321" y="0"/>
                  </a:moveTo>
                  <a:cubicBezTo>
                    <a:pt x="2724" y="0"/>
                    <a:pt x="1587" y="1645"/>
                    <a:pt x="652" y="1645"/>
                  </a:cubicBezTo>
                  <a:cubicBezTo>
                    <a:pt x="646" y="1645"/>
                    <a:pt x="641" y="1645"/>
                    <a:pt x="635" y="1644"/>
                  </a:cubicBezTo>
                  <a:cubicBezTo>
                    <a:pt x="339" y="1666"/>
                    <a:pt x="530" y="2004"/>
                    <a:pt x="276" y="2067"/>
                  </a:cubicBezTo>
                  <a:cubicBezTo>
                    <a:pt x="1" y="2448"/>
                    <a:pt x="170" y="2829"/>
                    <a:pt x="276" y="3188"/>
                  </a:cubicBezTo>
                  <a:lnTo>
                    <a:pt x="445" y="3209"/>
                  </a:lnTo>
                  <a:cubicBezTo>
                    <a:pt x="481" y="3205"/>
                    <a:pt x="517" y="3203"/>
                    <a:pt x="553" y="3203"/>
                  </a:cubicBezTo>
                  <a:cubicBezTo>
                    <a:pt x="921" y="3203"/>
                    <a:pt x="1302" y="3397"/>
                    <a:pt x="1640" y="3397"/>
                  </a:cubicBezTo>
                  <a:cubicBezTo>
                    <a:pt x="1779" y="3397"/>
                    <a:pt x="1911" y="3365"/>
                    <a:pt x="2031" y="3273"/>
                  </a:cubicBezTo>
                  <a:cubicBezTo>
                    <a:pt x="2645" y="2850"/>
                    <a:pt x="3491" y="2554"/>
                    <a:pt x="3892" y="2089"/>
                  </a:cubicBezTo>
                  <a:cubicBezTo>
                    <a:pt x="4358" y="1306"/>
                    <a:pt x="5881" y="1243"/>
                    <a:pt x="5606" y="164"/>
                  </a:cubicBezTo>
                  <a:cubicBezTo>
                    <a:pt x="5575" y="156"/>
                    <a:pt x="5540" y="153"/>
                    <a:pt x="5503" y="153"/>
                  </a:cubicBezTo>
                  <a:cubicBezTo>
                    <a:pt x="4820" y="153"/>
                    <a:pt x="3102" y="1370"/>
                    <a:pt x="2581" y="1771"/>
                  </a:cubicBezTo>
                  <a:cubicBezTo>
                    <a:pt x="2877" y="1179"/>
                    <a:pt x="3533" y="756"/>
                    <a:pt x="3491" y="58"/>
                  </a:cubicBezTo>
                  <a:cubicBezTo>
                    <a:pt x="3441" y="18"/>
                    <a:pt x="3384" y="0"/>
                    <a:pt x="3321"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9"/>
            <p:cNvSpPr/>
            <p:nvPr/>
          </p:nvSpPr>
          <p:spPr>
            <a:xfrm>
              <a:off x="-2475025" y="3887900"/>
              <a:ext cx="118975" cy="96950"/>
            </a:xfrm>
            <a:custGeom>
              <a:rect b="b" l="l" r="r" t="t"/>
              <a:pathLst>
                <a:path extrusionOk="0" h="3878" w="4759">
                  <a:moveTo>
                    <a:pt x="2337" y="1"/>
                  </a:moveTo>
                  <a:cubicBezTo>
                    <a:pt x="1329" y="1"/>
                    <a:pt x="678" y="1172"/>
                    <a:pt x="550" y="1995"/>
                  </a:cubicBezTo>
                  <a:cubicBezTo>
                    <a:pt x="0" y="3010"/>
                    <a:pt x="867" y="3751"/>
                    <a:pt x="1883" y="3878"/>
                  </a:cubicBezTo>
                  <a:cubicBezTo>
                    <a:pt x="2665" y="3095"/>
                    <a:pt x="4759" y="1953"/>
                    <a:pt x="3215" y="832"/>
                  </a:cubicBezTo>
                  <a:cubicBezTo>
                    <a:pt x="2898" y="621"/>
                    <a:pt x="2961" y="346"/>
                    <a:pt x="2834" y="92"/>
                  </a:cubicBezTo>
                  <a:cubicBezTo>
                    <a:pt x="2660" y="29"/>
                    <a:pt x="2494" y="1"/>
                    <a:pt x="2337"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9"/>
            <p:cNvSpPr/>
            <p:nvPr/>
          </p:nvSpPr>
          <p:spPr>
            <a:xfrm>
              <a:off x="-1207650" y="3814575"/>
              <a:ext cx="107350" cy="83025"/>
            </a:xfrm>
            <a:custGeom>
              <a:rect b="b" l="l" r="r" t="t"/>
              <a:pathLst>
                <a:path extrusionOk="0" h="3321" w="4294">
                  <a:moveTo>
                    <a:pt x="2433" y="1"/>
                  </a:moveTo>
                  <a:lnTo>
                    <a:pt x="1883" y="275"/>
                  </a:lnTo>
                  <a:cubicBezTo>
                    <a:pt x="1967" y="1227"/>
                    <a:pt x="1037" y="1523"/>
                    <a:pt x="423" y="2031"/>
                  </a:cubicBezTo>
                  <a:cubicBezTo>
                    <a:pt x="0" y="2771"/>
                    <a:pt x="297" y="3194"/>
                    <a:pt x="1333" y="3321"/>
                  </a:cubicBezTo>
                  <a:cubicBezTo>
                    <a:pt x="3025" y="2665"/>
                    <a:pt x="2623" y="1227"/>
                    <a:pt x="4252" y="1121"/>
                  </a:cubicBezTo>
                  <a:lnTo>
                    <a:pt x="4294" y="783"/>
                  </a:lnTo>
                  <a:cubicBezTo>
                    <a:pt x="3955" y="22"/>
                    <a:pt x="3131" y="106"/>
                    <a:pt x="2433"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9"/>
            <p:cNvSpPr/>
            <p:nvPr/>
          </p:nvSpPr>
          <p:spPr>
            <a:xfrm>
              <a:off x="-1657600" y="3775075"/>
              <a:ext cx="115300" cy="89075"/>
            </a:xfrm>
            <a:custGeom>
              <a:rect b="b" l="l" r="r" t="t"/>
              <a:pathLst>
                <a:path extrusionOk="0" h="3563" w="4612">
                  <a:moveTo>
                    <a:pt x="3414" y="0"/>
                  </a:moveTo>
                  <a:cubicBezTo>
                    <a:pt x="2993" y="0"/>
                    <a:pt x="3192" y="1023"/>
                    <a:pt x="1840" y="1707"/>
                  </a:cubicBezTo>
                  <a:cubicBezTo>
                    <a:pt x="1883" y="2807"/>
                    <a:pt x="719" y="2575"/>
                    <a:pt x="0" y="2934"/>
                  </a:cubicBezTo>
                  <a:cubicBezTo>
                    <a:pt x="104" y="3374"/>
                    <a:pt x="451" y="3562"/>
                    <a:pt x="899" y="3562"/>
                  </a:cubicBezTo>
                  <a:cubicBezTo>
                    <a:pt x="2278" y="3562"/>
                    <a:pt x="4612" y="1777"/>
                    <a:pt x="3701" y="100"/>
                  </a:cubicBezTo>
                  <a:cubicBezTo>
                    <a:pt x="3579" y="31"/>
                    <a:pt x="3487" y="0"/>
                    <a:pt x="3414"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9"/>
            <p:cNvSpPr/>
            <p:nvPr/>
          </p:nvSpPr>
          <p:spPr>
            <a:xfrm>
              <a:off x="-2430100" y="3892350"/>
              <a:ext cx="79875" cy="94825"/>
            </a:xfrm>
            <a:custGeom>
              <a:rect b="b" l="l" r="r" t="t"/>
              <a:pathLst>
                <a:path extrusionOk="0" h="3793" w="3195">
                  <a:moveTo>
                    <a:pt x="1251" y="0"/>
                  </a:moveTo>
                  <a:cubicBezTo>
                    <a:pt x="1175" y="0"/>
                    <a:pt x="1096" y="7"/>
                    <a:pt x="1016" y="20"/>
                  </a:cubicBezTo>
                  <a:cubicBezTo>
                    <a:pt x="720" y="316"/>
                    <a:pt x="382" y="548"/>
                    <a:pt x="1185" y="760"/>
                  </a:cubicBezTo>
                  <a:cubicBezTo>
                    <a:pt x="2475" y="1162"/>
                    <a:pt x="1376" y="2684"/>
                    <a:pt x="530" y="3002"/>
                  </a:cubicBezTo>
                  <a:cubicBezTo>
                    <a:pt x="212" y="3065"/>
                    <a:pt x="1" y="3382"/>
                    <a:pt x="86" y="3700"/>
                  </a:cubicBezTo>
                  <a:cubicBezTo>
                    <a:pt x="287" y="3764"/>
                    <a:pt x="455" y="3793"/>
                    <a:pt x="600" y="3793"/>
                  </a:cubicBezTo>
                  <a:cubicBezTo>
                    <a:pt x="1354" y="3793"/>
                    <a:pt x="1459" y="3019"/>
                    <a:pt x="2116" y="2558"/>
                  </a:cubicBezTo>
                  <a:cubicBezTo>
                    <a:pt x="3194" y="1779"/>
                    <a:pt x="2538" y="0"/>
                    <a:pt x="1251"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9"/>
            <p:cNvSpPr/>
            <p:nvPr/>
          </p:nvSpPr>
          <p:spPr>
            <a:xfrm>
              <a:off x="-858675" y="3784450"/>
              <a:ext cx="124800" cy="72900"/>
            </a:xfrm>
            <a:custGeom>
              <a:rect b="b" l="l" r="r" t="t"/>
              <a:pathLst>
                <a:path extrusionOk="0" h="2916" w="4992">
                  <a:moveTo>
                    <a:pt x="4991" y="85"/>
                  </a:moveTo>
                  <a:lnTo>
                    <a:pt x="4991" y="85"/>
                  </a:lnTo>
                  <a:cubicBezTo>
                    <a:pt x="4590" y="233"/>
                    <a:pt x="3638" y="0"/>
                    <a:pt x="3553" y="529"/>
                  </a:cubicBezTo>
                  <a:cubicBezTo>
                    <a:pt x="3744" y="1523"/>
                    <a:pt x="2242" y="1142"/>
                    <a:pt x="1925" y="1840"/>
                  </a:cubicBezTo>
                  <a:cubicBezTo>
                    <a:pt x="1784" y="2210"/>
                    <a:pt x="1565" y="2322"/>
                    <a:pt x="1324" y="2322"/>
                  </a:cubicBezTo>
                  <a:cubicBezTo>
                    <a:pt x="952" y="2322"/>
                    <a:pt x="529" y="2056"/>
                    <a:pt x="260" y="2056"/>
                  </a:cubicBezTo>
                  <a:cubicBezTo>
                    <a:pt x="125" y="2056"/>
                    <a:pt x="30" y="2124"/>
                    <a:pt x="0" y="2326"/>
                  </a:cubicBezTo>
                  <a:cubicBezTo>
                    <a:pt x="340" y="2745"/>
                    <a:pt x="752" y="2916"/>
                    <a:pt x="1193" y="2916"/>
                  </a:cubicBezTo>
                  <a:cubicBezTo>
                    <a:pt x="2648" y="2916"/>
                    <a:pt x="4423" y="1058"/>
                    <a:pt x="4991" y="85"/>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9"/>
            <p:cNvSpPr/>
            <p:nvPr/>
          </p:nvSpPr>
          <p:spPr>
            <a:xfrm>
              <a:off x="-1715775" y="4022375"/>
              <a:ext cx="82525" cy="97300"/>
            </a:xfrm>
            <a:custGeom>
              <a:rect b="b" l="l" r="r" t="t"/>
              <a:pathLst>
                <a:path extrusionOk="0" h="3892" w="3301">
                  <a:moveTo>
                    <a:pt x="2164" y="1"/>
                  </a:moveTo>
                  <a:cubicBezTo>
                    <a:pt x="2076" y="1"/>
                    <a:pt x="2004" y="47"/>
                    <a:pt x="1968" y="191"/>
                  </a:cubicBezTo>
                  <a:cubicBezTo>
                    <a:pt x="1714" y="381"/>
                    <a:pt x="1545" y="677"/>
                    <a:pt x="1545" y="994"/>
                  </a:cubicBezTo>
                  <a:cubicBezTo>
                    <a:pt x="1376" y="1925"/>
                    <a:pt x="1" y="2411"/>
                    <a:pt x="530" y="3469"/>
                  </a:cubicBezTo>
                  <a:cubicBezTo>
                    <a:pt x="675" y="3736"/>
                    <a:pt x="995" y="3891"/>
                    <a:pt x="1306" y="3891"/>
                  </a:cubicBezTo>
                  <a:cubicBezTo>
                    <a:pt x="1536" y="3891"/>
                    <a:pt x="1760" y="3806"/>
                    <a:pt x="1904" y="3617"/>
                  </a:cubicBezTo>
                  <a:cubicBezTo>
                    <a:pt x="2179" y="2432"/>
                    <a:pt x="3300" y="1502"/>
                    <a:pt x="3258" y="233"/>
                  </a:cubicBezTo>
                  <a:lnTo>
                    <a:pt x="2708" y="148"/>
                  </a:lnTo>
                  <a:cubicBezTo>
                    <a:pt x="2698" y="150"/>
                    <a:pt x="2687" y="151"/>
                    <a:pt x="2676" y="151"/>
                  </a:cubicBezTo>
                  <a:cubicBezTo>
                    <a:pt x="2534" y="151"/>
                    <a:pt x="2323" y="1"/>
                    <a:pt x="2164"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9"/>
            <p:cNvSpPr/>
            <p:nvPr/>
          </p:nvSpPr>
          <p:spPr>
            <a:xfrm>
              <a:off x="-1209225" y="4031875"/>
              <a:ext cx="103650" cy="71425"/>
            </a:xfrm>
            <a:custGeom>
              <a:rect b="b" l="l" r="r" t="t"/>
              <a:pathLst>
                <a:path extrusionOk="0" h="2857" w="4146">
                  <a:moveTo>
                    <a:pt x="3786" y="1"/>
                  </a:moveTo>
                  <a:cubicBezTo>
                    <a:pt x="3046" y="85"/>
                    <a:pt x="2305" y="64"/>
                    <a:pt x="1586" y="128"/>
                  </a:cubicBezTo>
                  <a:lnTo>
                    <a:pt x="1015" y="593"/>
                  </a:lnTo>
                  <a:cubicBezTo>
                    <a:pt x="931" y="678"/>
                    <a:pt x="888" y="762"/>
                    <a:pt x="867" y="889"/>
                  </a:cubicBezTo>
                  <a:cubicBezTo>
                    <a:pt x="867" y="1460"/>
                    <a:pt x="0" y="1756"/>
                    <a:pt x="254" y="2412"/>
                  </a:cubicBezTo>
                  <a:cubicBezTo>
                    <a:pt x="536" y="2704"/>
                    <a:pt x="899" y="2857"/>
                    <a:pt x="1245" y="2857"/>
                  </a:cubicBezTo>
                  <a:cubicBezTo>
                    <a:pt x="1652" y="2857"/>
                    <a:pt x="2036" y="2646"/>
                    <a:pt x="2242" y="2200"/>
                  </a:cubicBezTo>
                  <a:cubicBezTo>
                    <a:pt x="2305" y="2031"/>
                    <a:pt x="2263" y="1862"/>
                    <a:pt x="2157" y="1756"/>
                  </a:cubicBezTo>
                  <a:cubicBezTo>
                    <a:pt x="2106" y="1735"/>
                    <a:pt x="2059" y="1725"/>
                    <a:pt x="2015" y="1725"/>
                  </a:cubicBezTo>
                  <a:cubicBezTo>
                    <a:pt x="1762" y="1725"/>
                    <a:pt x="1611" y="2027"/>
                    <a:pt x="1362" y="2027"/>
                  </a:cubicBezTo>
                  <a:cubicBezTo>
                    <a:pt x="1314" y="2027"/>
                    <a:pt x="1262" y="2016"/>
                    <a:pt x="1206" y="1989"/>
                  </a:cubicBezTo>
                  <a:cubicBezTo>
                    <a:pt x="1461" y="1559"/>
                    <a:pt x="1576" y="1366"/>
                    <a:pt x="1705" y="1366"/>
                  </a:cubicBezTo>
                  <a:cubicBezTo>
                    <a:pt x="1811" y="1366"/>
                    <a:pt x="1926" y="1497"/>
                    <a:pt x="2136" y="1735"/>
                  </a:cubicBezTo>
                  <a:cubicBezTo>
                    <a:pt x="2338" y="1823"/>
                    <a:pt x="2499" y="1859"/>
                    <a:pt x="2631" y="1859"/>
                  </a:cubicBezTo>
                  <a:cubicBezTo>
                    <a:pt x="3230" y="1859"/>
                    <a:pt x="3210" y="1093"/>
                    <a:pt x="3574" y="868"/>
                  </a:cubicBezTo>
                  <a:lnTo>
                    <a:pt x="3574" y="868"/>
                  </a:lnTo>
                  <a:cubicBezTo>
                    <a:pt x="3426" y="1079"/>
                    <a:pt x="3320" y="1291"/>
                    <a:pt x="3765" y="1418"/>
                  </a:cubicBezTo>
                  <a:cubicBezTo>
                    <a:pt x="3765" y="953"/>
                    <a:pt x="4145" y="487"/>
                    <a:pt x="3786"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9"/>
            <p:cNvSpPr/>
            <p:nvPr/>
          </p:nvSpPr>
          <p:spPr>
            <a:xfrm>
              <a:off x="-2402600" y="4013900"/>
              <a:ext cx="103125" cy="108950"/>
            </a:xfrm>
            <a:custGeom>
              <a:rect b="b" l="l" r="r" t="t"/>
              <a:pathLst>
                <a:path extrusionOk="0" h="4358" w="4125">
                  <a:moveTo>
                    <a:pt x="3258" y="1"/>
                  </a:moveTo>
                  <a:cubicBezTo>
                    <a:pt x="1883" y="720"/>
                    <a:pt x="826" y="1925"/>
                    <a:pt x="276" y="3385"/>
                  </a:cubicBezTo>
                  <a:cubicBezTo>
                    <a:pt x="635" y="3638"/>
                    <a:pt x="1" y="4188"/>
                    <a:pt x="656" y="4358"/>
                  </a:cubicBezTo>
                  <a:cubicBezTo>
                    <a:pt x="720" y="4315"/>
                    <a:pt x="741" y="4231"/>
                    <a:pt x="656" y="4188"/>
                  </a:cubicBezTo>
                  <a:cubicBezTo>
                    <a:pt x="635" y="2285"/>
                    <a:pt x="4125" y="1206"/>
                    <a:pt x="3258"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9"/>
            <p:cNvSpPr/>
            <p:nvPr/>
          </p:nvSpPr>
          <p:spPr>
            <a:xfrm>
              <a:off x="-2066325" y="3800825"/>
              <a:ext cx="83575" cy="106975"/>
            </a:xfrm>
            <a:custGeom>
              <a:rect b="b" l="l" r="r" t="t"/>
              <a:pathLst>
                <a:path extrusionOk="0" h="4279" w="3343">
                  <a:moveTo>
                    <a:pt x="1333" y="1"/>
                  </a:moveTo>
                  <a:lnTo>
                    <a:pt x="1333" y="22"/>
                  </a:lnTo>
                  <a:cubicBezTo>
                    <a:pt x="678" y="1333"/>
                    <a:pt x="1" y="2856"/>
                    <a:pt x="995" y="4188"/>
                  </a:cubicBezTo>
                  <a:cubicBezTo>
                    <a:pt x="1021" y="4179"/>
                    <a:pt x="1044" y="4174"/>
                    <a:pt x="1064" y="4174"/>
                  </a:cubicBezTo>
                  <a:cubicBezTo>
                    <a:pt x="1093" y="4174"/>
                    <a:pt x="1118" y="4185"/>
                    <a:pt x="1143" y="4209"/>
                  </a:cubicBezTo>
                  <a:cubicBezTo>
                    <a:pt x="1255" y="4257"/>
                    <a:pt x="1355" y="4278"/>
                    <a:pt x="1445" y="4278"/>
                  </a:cubicBezTo>
                  <a:cubicBezTo>
                    <a:pt x="2033" y="4278"/>
                    <a:pt x="2193" y="3371"/>
                    <a:pt x="2560" y="3004"/>
                  </a:cubicBezTo>
                  <a:cubicBezTo>
                    <a:pt x="2814" y="2581"/>
                    <a:pt x="3342" y="2200"/>
                    <a:pt x="3152" y="1650"/>
                  </a:cubicBezTo>
                  <a:cubicBezTo>
                    <a:pt x="2964" y="1253"/>
                    <a:pt x="3272" y="339"/>
                    <a:pt x="2645" y="339"/>
                  </a:cubicBezTo>
                  <a:cubicBezTo>
                    <a:pt x="2638" y="339"/>
                    <a:pt x="2631" y="339"/>
                    <a:pt x="2623" y="339"/>
                  </a:cubicBezTo>
                  <a:cubicBezTo>
                    <a:pt x="1777" y="1016"/>
                    <a:pt x="2285" y="2116"/>
                    <a:pt x="1629" y="2940"/>
                  </a:cubicBezTo>
                  <a:cubicBezTo>
                    <a:pt x="678" y="2010"/>
                    <a:pt x="3258" y="318"/>
                    <a:pt x="1333"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9"/>
            <p:cNvSpPr/>
            <p:nvPr/>
          </p:nvSpPr>
          <p:spPr>
            <a:xfrm>
              <a:off x="-2386200" y="4013900"/>
              <a:ext cx="131150" cy="123250"/>
            </a:xfrm>
            <a:custGeom>
              <a:rect b="b" l="l" r="r" t="t"/>
              <a:pathLst>
                <a:path extrusionOk="0" h="4930" w="5246">
                  <a:moveTo>
                    <a:pt x="4273" y="1"/>
                  </a:moveTo>
                  <a:cubicBezTo>
                    <a:pt x="4251" y="974"/>
                    <a:pt x="3702" y="1672"/>
                    <a:pt x="2708" y="2116"/>
                  </a:cubicBezTo>
                  <a:cubicBezTo>
                    <a:pt x="2517" y="2200"/>
                    <a:pt x="2390" y="2306"/>
                    <a:pt x="2433" y="2475"/>
                  </a:cubicBezTo>
                  <a:cubicBezTo>
                    <a:pt x="2644" y="3448"/>
                    <a:pt x="1142" y="3533"/>
                    <a:pt x="1079" y="4400"/>
                  </a:cubicBezTo>
                  <a:cubicBezTo>
                    <a:pt x="1079" y="4474"/>
                    <a:pt x="957" y="4521"/>
                    <a:pt x="809" y="4521"/>
                  </a:cubicBezTo>
                  <a:cubicBezTo>
                    <a:pt x="661" y="4521"/>
                    <a:pt x="487" y="4474"/>
                    <a:pt x="381" y="4358"/>
                  </a:cubicBezTo>
                  <a:cubicBezTo>
                    <a:pt x="430" y="4210"/>
                    <a:pt x="343" y="4184"/>
                    <a:pt x="233" y="4184"/>
                  </a:cubicBezTo>
                  <a:cubicBezTo>
                    <a:pt x="173" y="4184"/>
                    <a:pt x="107" y="4191"/>
                    <a:pt x="51" y="4191"/>
                  </a:cubicBezTo>
                  <a:cubicBezTo>
                    <a:pt x="33" y="4191"/>
                    <a:pt x="16" y="4191"/>
                    <a:pt x="0" y="4188"/>
                  </a:cubicBezTo>
                  <a:lnTo>
                    <a:pt x="0" y="4358"/>
                  </a:lnTo>
                  <a:cubicBezTo>
                    <a:pt x="211" y="4625"/>
                    <a:pt x="478" y="4929"/>
                    <a:pt x="770" y="4929"/>
                  </a:cubicBezTo>
                  <a:cubicBezTo>
                    <a:pt x="918" y="4929"/>
                    <a:pt x="1071" y="4852"/>
                    <a:pt x="1227" y="4654"/>
                  </a:cubicBezTo>
                  <a:cubicBezTo>
                    <a:pt x="1713" y="4061"/>
                    <a:pt x="2433" y="3638"/>
                    <a:pt x="2771" y="2983"/>
                  </a:cubicBezTo>
                  <a:cubicBezTo>
                    <a:pt x="3157" y="2175"/>
                    <a:pt x="3471" y="1892"/>
                    <a:pt x="4244" y="1892"/>
                  </a:cubicBezTo>
                  <a:cubicBezTo>
                    <a:pt x="4402" y="1892"/>
                    <a:pt x="4579" y="1904"/>
                    <a:pt x="4780" y="1925"/>
                  </a:cubicBezTo>
                  <a:cubicBezTo>
                    <a:pt x="5245" y="1164"/>
                    <a:pt x="4865" y="551"/>
                    <a:pt x="4273"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9"/>
            <p:cNvSpPr/>
            <p:nvPr/>
          </p:nvSpPr>
          <p:spPr>
            <a:xfrm>
              <a:off x="-1054850" y="3608375"/>
              <a:ext cx="98375" cy="83775"/>
            </a:xfrm>
            <a:custGeom>
              <a:rect b="b" l="l" r="r" t="t"/>
              <a:pathLst>
                <a:path extrusionOk="0" h="3351" w="3935">
                  <a:moveTo>
                    <a:pt x="3286" y="0"/>
                  </a:moveTo>
                  <a:cubicBezTo>
                    <a:pt x="3065" y="0"/>
                    <a:pt x="2878" y="122"/>
                    <a:pt x="2814" y="360"/>
                  </a:cubicBezTo>
                  <a:cubicBezTo>
                    <a:pt x="2602" y="1121"/>
                    <a:pt x="1820" y="1460"/>
                    <a:pt x="1545" y="2115"/>
                  </a:cubicBezTo>
                  <a:cubicBezTo>
                    <a:pt x="1312" y="2284"/>
                    <a:pt x="1058" y="2454"/>
                    <a:pt x="804" y="2581"/>
                  </a:cubicBezTo>
                  <a:cubicBezTo>
                    <a:pt x="402" y="2729"/>
                    <a:pt x="1" y="2855"/>
                    <a:pt x="64" y="3342"/>
                  </a:cubicBezTo>
                  <a:cubicBezTo>
                    <a:pt x="126" y="3347"/>
                    <a:pt x="187" y="3350"/>
                    <a:pt x="248" y="3350"/>
                  </a:cubicBezTo>
                  <a:cubicBezTo>
                    <a:pt x="1839" y="3350"/>
                    <a:pt x="3181" y="1540"/>
                    <a:pt x="3934" y="339"/>
                  </a:cubicBezTo>
                  <a:cubicBezTo>
                    <a:pt x="3738" y="111"/>
                    <a:pt x="3496" y="0"/>
                    <a:pt x="3286"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9"/>
            <p:cNvSpPr/>
            <p:nvPr/>
          </p:nvSpPr>
          <p:spPr>
            <a:xfrm>
              <a:off x="-2025025" y="3796425"/>
              <a:ext cx="88800" cy="110275"/>
            </a:xfrm>
            <a:custGeom>
              <a:rect b="b" l="l" r="r" t="t"/>
              <a:pathLst>
                <a:path extrusionOk="0" h="4411" w="3552">
                  <a:moveTo>
                    <a:pt x="889" y="1"/>
                  </a:moveTo>
                  <a:cubicBezTo>
                    <a:pt x="649" y="1"/>
                    <a:pt x="619" y="221"/>
                    <a:pt x="1162" y="663"/>
                  </a:cubicBezTo>
                  <a:cubicBezTo>
                    <a:pt x="1373" y="832"/>
                    <a:pt x="1310" y="1001"/>
                    <a:pt x="1141" y="1150"/>
                  </a:cubicBezTo>
                  <a:cubicBezTo>
                    <a:pt x="992" y="1678"/>
                    <a:pt x="1881" y="2186"/>
                    <a:pt x="1141" y="2588"/>
                  </a:cubicBezTo>
                  <a:cubicBezTo>
                    <a:pt x="770" y="2670"/>
                    <a:pt x="1" y="4411"/>
                    <a:pt x="696" y="4411"/>
                  </a:cubicBezTo>
                  <a:cubicBezTo>
                    <a:pt x="716" y="4411"/>
                    <a:pt x="737" y="4409"/>
                    <a:pt x="760" y="4406"/>
                  </a:cubicBezTo>
                  <a:cubicBezTo>
                    <a:pt x="3552" y="1477"/>
                    <a:pt x="1512" y="1"/>
                    <a:pt x="889"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9"/>
            <p:cNvSpPr/>
            <p:nvPr/>
          </p:nvSpPr>
          <p:spPr>
            <a:xfrm>
              <a:off x="-2743625" y="4091025"/>
              <a:ext cx="81975" cy="78875"/>
            </a:xfrm>
            <a:custGeom>
              <a:rect b="b" l="l" r="r" t="t"/>
              <a:pathLst>
                <a:path extrusionOk="0" h="3155" w="3279">
                  <a:moveTo>
                    <a:pt x="2655" y="0"/>
                  </a:moveTo>
                  <a:cubicBezTo>
                    <a:pt x="2457" y="0"/>
                    <a:pt x="2305" y="192"/>
                    <a:pt x="1967" y="638"/>
                  </a:cubicBezTo>
                  <a:cubicBezTo>
                    <a:pt x="1269" y="1463"/>
                    <a:pt x="127" y="2034"/>
                    <a:pt x="0" y="3155"/>
                  </a:cubicBezTo>
                  <a:cubicBezTo>
                    <a:pt x="1756" y="2943"/>
                    <a:pt x="2411" y="2119"/>
                    <a:pt x="3279" y="300"/>
                  </a:cubicBezTo>
                  <a:cubicBezTo>
                    <a:pt x="2979" y="109"/>
                    <a:pt x="2804" y="0"/>
                    <a:pt x="2655"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9"/>
            <p:cNvSpPr/>
            <p:nvPr/>
          </p:nvSpPr>
          <p:spPr>
            <a:xfrm>
              <a:off x="-1964275" y="3977375"/>
              <a:ext cx="102600" cy="85350"/>
            </a:xfrm>
            <a:custGeom>
              <a:rect b="b" l="l" r="r" t="t"/>
              <a:pathLst>
                <a:path extrusionOk="0" h="3414" w="4104">
                  <a:moveTo>
                    <a:pt x="3439" y="0"/>
                  </a:moveTo>
                  <a:cubicBezTo>
                    <a:pt x="3010" y="0"/>
                    <a:pt x="3012" y="466"/>
                    <a:pt x="2814" y="700"/>
                  </a:cubicBezTo>
                  <a:cubicBezTo>
                    <a:pt x="2665" y="1145"/>
                    <a:pt x="1946" y="1335"/>
                    <a:pt x="1925" y="1758"/>
                  </a:cubicBezTo>
                  <a:cubicBezTo>
                    <a:pt x="1862" y="2836"/>
                    <a:pt x="635" y="2562"/>
                    <a:pt x="1" y="3090"/>
                  </a:cubicBezTo>
                  <a:cubicBezTo>
                    <a:pt x="278" y="3316"/>
                    <a:pt x="585" y="3413"/>
                    <a:pt x="902" y="3413"/>
                  </a:cubicBezTo>
                  <a:cubicBezTo>
                    <a:pt x="2401" y="3413"/>
                    <a:pt x="4103" y="1232"/>
                    <a:pt x="3702" y="45"/>
                  </a:cubicBezTo>
                  <a:cubicBezTo>
                    <a:pt x="3599" y="14"/>
                    <a:pt x="3513" y="0"/>
                    <a:pt x="3439"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9"/>
            <p:cNvSpPr/>
            <p:nvPr/>
          </p:nvSpPr>
          <p:spPr>
            <a:xfrm>
              <a:off x="-2311650" y="3692450"/>
              <a:ext cx="94325" cy="88925"/>
            </a:xfrm>
            <a:custGeom>
              <a:rect b="b" l="l" r="r" t="t"/>
              <a:pathLst>
                <a:path extrusionOk="0" h="3557" w="3773">
                  <a:moveTo>
                    <a:pt x="3321" y="0"/>
                  </a:moveTo>
                  <a:lnTo>
                    <a:pt x="3321" y="0"/>
                  </a:lnTo>
                  <a:cubicBezTo>
                    <a:pt x="1354" y="550"/>
                    <a:pt x="3109" y="2411"/>
                    <a:pt x="910" y="2749"/>
                  </a:cubicBezTo>
                  <a:cubicBezTo>
                    <a:pt x="635" y="2961"/>
                    <a:pt x="43" y="2686"/>
                    <a:pt x="0" y="3215"/>
                  </a:cubicBezTo>
                  <a:cubicBezTo>
                    <a:pt x="318" y="3453"/>
                    <a:pt x="646" y="3557"/>
                    <a:pt x="967" y="3557"/>
                  </a:cubicBezTo>
                  <a:cubicBezTo>
                    <a:pt x="2441" y="3557"/>
                    <a:pt x="3772" y="1372"/>
                    <a:pt x="3321"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9"/>
            <p:cNvSpPr/>
            <p:nvPr/>
          </p:nvSpPr>
          <p:spPr>
            <a:xfrm>
              <a:off x="-1678225" y="3763825"/>
              <a:ext cx="87800" cy="86200"/>
            </a:xfrm>
            <a:custGeom>
              <a:rect b="b" l="l" r="r" t="t"/>
              <a:pathLst>
                <a:path extrusionOk="0" h="3448" w="3512">
                  <a:moveTo>
                    <a:pt x="2538" y="0"/>
                  </a:moveTo>
                  <a:lnTo>
                    <a:pt x="2538" y="0"/>
                  </a:lnTo>
                  <a:cubicBezTo>
                    <a:pt x="2010" y="360"/>
                    <a:pt x="1777" y="1037"/>
                    <a:pt x="1016" y="1163"/>
                  </a:cubicBezTo>
                  <a:cubicBezTo>
                    <a:pt x="614" y="1375"/>
                    <a:pt x="550" y="1819"/>
                    <a:pt x="275" y="2136"/>
                  </a:cubicBezTo>
                  <a:cubicBezTo>
                    <a:pt x="0" y="2454"/>
                    <a:pt x="297" y="3448"/>
                    <a:pt x="783" y="3448"/>
                  </a:cubicBezTo>
                  <a:cubicBezTo>
                    <a:pt x="1756" y="3384"/>
                    <a:pt x="3088" y="3363"/>
                    <a:pt x="2708" y="2157"/>
                  </a:cubicBezTo>
                  <a:lnTo>
                    <a:pt x="2581" y="2115"/>
                  </a:lnTo>
                  <a:cubicBezTo>
                    <a:pt x="2242" y="2263"/>
                    <a:pt x="2306" y="2644"/>
                    <a:pt x="2010" y="2792"/>
                  </a:cubicBezTo>
                  <a:cubicBezTo>
                    <a:pt x="1919" y="2832"/>
                    <a:pt x="1780" y="2858"/>
                    <a:pt x="1669" y="2858"/>
                  </a:cubicBezTo>
                  <a:cubicBezTo>
                    <a:pt x="1547" y="2858"/>
                    <a:pt x="1458" y="2827"/>
                    <a:pt x="1502" y="2750"/>
                  </a:cubicBezTo>
                  <a:cubicBezTo>
                    <a:pt x="1735" y="2390"/>
                    <a:pt x="1291" y="1798"/>
                    <a:pt x="2010" y="1629"/>
                  </a:cubicBezTo>
                  <a:cubicBezTo>
                    <a:pt x="2581" y="1396"/>
                    <a:pt x="3511" y="296"/>
                    <a:pt x="2538"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9"/>
            <p:cNvSpPr/>
            <p:nvPr/>
          </p:nvSpPr>
          <p:spPr>
            <a:xfrm>
              <a:off x="-2786250" y="4057250"/>
              <a:ext cx="89275" cy="103275"/>
            </a:xfrm>
            <a:custGeom>
              <a:rect b="b" l="l" r="r" t="t"/>
              <a:pathLst>
                <a:path extrusionOk="0" h="4131" w="3571">
                  <a:moveTo>
                    <a:pt x="3320" y="1"/>
                  </a:moveTo>
                  <a:cubicBezTo>
                    <a:pt x="3281" y="1"/>
                    <a:pt x="3236" y="14"/>
                    <a:pt x="3186" y="43"/>
                  </a:cubicBezTo>
                  <a:cubicBezTo>
                    <a:pt x="1875" y="297"/>
                    <a:pt x="902" y="1799"/>
                    <a:pt x="500" y="2941"/>
                  </a:cubicBezTo>
                  <a:cubicBezTo>
                    <a:pt x="0" y="3367"/>
                    <a:pt x="808" y="4130"/>
                    <a:pt x="1326" y="4130"/>
                  </a:cubicBezTo>
                  <a:cubicBezTo>
                    <a:pt x="1553" y="4130"/>
                    <a:pt x="1725" y="3983"/>
                    <a:pt x="1705" y="3596"/>
                  </a:cubicBezTo>
                  <a:cubicBezTo>
                    <a:pt x="1748" y="3195"/>
                    <a:pt x="1134" y="2793"/>
                    <a:pt x="1473" y="2454"/>
                  </a:cubicBezTo>
                  <a:cubicBezTo>
                    <a:pt x="2107" y="1862"/>
                    <a:pt x="2424" y="1016"/>
                    <a:pt x="3334" y="614"/>
                  </a:cubicBezTo>
                  <a:cubicBezTo>
                    <a:pt x="3570" y="487"/>
                    <a:pt x="3557" y="1"/>
                    <a:pt x="3320"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9"/>
            <p:cNvSpPr/>
            <p:nvPr/>
          </p:nvSpPr>
          <p:spPr>
            <a:xfrm>
              <a:off x="-1699900" y="4050150"/>
              <a:ext cx="94675" cy="82875"/>
            </a:xfrm>
            <a:custGeom>
              <a:rect b="b" l="l" r="r" t="t"/>
              <a:pathLst>
                <a:path extrusionOk="0" h="3315" w="3787">
                  <a:moveTo>
                    <a:pt x="2841" y="0"/>
                  </a:moveTo>
                  <a:cubicBezTo>
                    <a:pt x="2127" y="0"/>
                    <a:pt x="1428" y="2279"/>
                    <a:pt x="952" y="2590"/>
                  </a:cubicBezTo>
                  <a:cubicBezTo>
                    <a:pt x="719" y="2759"/>
                    <a:pt x="0" y="2611"/>
                    <a:pt x="402" y="3225"/>
                  </a:cubicBezTo>
                  <a:cubicBezTo>
                    <a:pt x="528" y="3288"/>
                    <a:pt x="645" y="3315"/>
                    <a:pt x="756" y="3315"/>
                  </a:cubicBezTo>
                  <a:cubicBezTo>
                    <a:pt x="1391" y="3315"/>
                    <a:pt x="1814" y="2413"/>
                    <a:pt x="2390" y="2125"/>
                  </a:cubicBezTo>
                  <a:cubicBezTo>
                    <a:pt x="2919" y="1596"/>
                    <a:pt x="3786" y="1089"/>
                    <a:pt x="3173" y="179"/>
                  </a:cubicBezTo>
                  <a:cubicBezTo>
                    <a:pt x="3062" y="55"/>
                    <a:pt x="2952" y="0"/>
                    <a:pt x="2841"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9"/>
            <p:cNvSpPr/>
            <p:nvPr/>
          </p:nvSpPr>
          <p:spPr>
            <a:xfrm>
              <a:off x="-2789625" y="3788150"/>
              <a:ext cx="65050" cy="96625"/>
            </a:xfrm>
            <a:custGeom>
              <a:rect b="b" l="l" r="r" t="t"/>
              <a:pathLst>
                <a:path extrusionOk="0" h="3865" w="2602">
                  <a:moveTo>
                    <a:pt x="1840" y="0"/>
                  </a:moveTo>
                  <a:lnTo>
                    <a:pt x="1840" y="0"/>
                  </a:lnTo>
                  <a:cubicBezTo>
                    <a:pt x="1312" y="1481"/>
                    <a:pt x="1502" y="2813"/>
                    <a:pt x="0" y="3849"/>
                  </a:cubicBezTo>
                  <a:cubicBezTo>
                    <a:pt x="99" y="3859"/>
                    <a:pt x="189" y="3864"/>
                    <a:pt x="273" y="3864"/>
                  </a:cubicBezTo>
                  <a:cubicBezTo>
                    <a:pt x="1228" y="3864"/>
                    <a:pt x="1253" y="3226"/>
                    <a:pt x="1798" y="2623"/>
                  </a:cubicBezTo>
                  <a:cubicBezTo>
                    <a:pt x="2602" y="2073"/>
                    <a:pt x="2559" y="719"/>
                    <a:pt x="1840"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9"/>
            <p:cNvSpPr/>
            <p:nvPr/>
          </p:nvSpPr>
          <p:spPr>
            <a:xfrm>
              <a:off x="-1955800" y="3959800"/>
              <a:ext cx="84075" cy="62725"/>
            </a:xfrm>
            <a:custGeom>
              <a:rect b="b" l="l" r="r" t="t"/>
              <a:pathLst>
                <a:path extrusionOk="0" h="2509" w="3363">
                  <a:moveTo>
                    <a:pt x="2039" y="1"/>
                  </a:moveTo>
                  <a:cubicBezTo>
                    <a:pt x="1810" y="1"/>
                    <a:pt x="1590" y="17"/>
                    <a:pt x="1417" y="29"/>
                  </a:cubicBezTo>
                  <a:cubicBezTo>
                    <a:pt x="1840" y="1361"/>
                    <a:pt x="0" y="1425"/>
                    <a:pt x="402" y="2228"/>
                  </a:cubicBezTo>
                  <a:cubicBezTo>
                    <a:pt x="582" y="2430"/>
                    <a:pt x="773" y="2509"/>
                    <a:pt x="968" y="2509"/>
                  </a:cubicBezTo>
                  <a:cubicBezTo>
                    <a:pt x="1551" y="2509"/>
                    <a:pt x="2173" y="1800"/>
                    <a:pt x="2665" y="1530"/>
                  </a:cubicBezTo>
                  <a:cubicBezTo>
                    <a:pt x="2897" y="1277"/>
                    <a:pt x="2771" y="748"/>
                    <a:pt x="3363" y="748"/>
                  </a:cubicBezTo>
                  <a:cubicBezTo>
                    <a:pt x="3332" y="117"/>
                    <a:pt x="2652" y="1"/>
                    <a:pt x="2039"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9"/>
            <p:cNvSpPr/>
            <p:nvPr/>
          </p:nvSpPr>
          <p:spPr>
            <a:xfrm>
              <a:off x="-2043050" y="3795025"/>
              <a:ext cx="43900" cy="86200"/>
            </a:xfrm>
            <a:custGeom>
              <a:rect b="b" l="l" r="r" t="t"/>
              <a:pathLst>
                <a:path extrusionOk="0" h="3448" w="1756">
                  <a:moveTo>
                    <a:pt x="741" y="0"/>
                  </a:moveTo>
                  <a:cubicBezTo>
                    <a:pt x="587" y="0"/>
                    <a:pt x="455" y="42"/>
                    <a:pt x="402" y="233"/>
                  </a:cubicBezTo>
                  <a:cubicBezTo>
                    <a:pt x="1756" y="867"/>
                    <a:pt x="0" y="1840"/>
                    <a:pt x="212" y="2771"/>
                  </a:cubicBezTo>
                  <a:cubicBezTo>
                    <a:pt x="233" y="3045"/>
                    <a:pt x="64" y="3426"/>
                    <a:pt x="593" y="3447"/>
                  </a:cubicBezTo>
                  <a:cubicBezTo>
                    <a:pt x="1692" y="3405"/>
                    <a:pt x="1142" y="1375"/>
                    <a:pt x="1692" y="571"/>
                  </a:cubicBezTo>
                  <a:cubicBezTo>
                    <a:pt x="1354" y="486"/>
                    <a:pt x="1523" y="106"/>
                    <a:pt x="1206" y="21"/>
                  </a:cubicBezTo>
                  <a:cubicBezTo>
                    <a:pt x="1178" y="25"/>
                    <a:pt x="1149" y="27"/>
                    <a:pt x="1119" y="27"/>
                  </a:cubicBezTo>
                  <a:cubicBezTo>
                    <a:pt x="999" y="27"/>
                    <a:pt x="863" y="0"/>
                    <a:pt x="741"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9"/>
            <p:cNvSpPr/>
            <p:nvPr/>
          </p:nvSpPr>
          <p:spPr>
            <a:xfrm>
              <a:off x="-1207125" y="3842325"/>
              <a:ext cx="99900" cy="81125"/>
            </a:xfrm>
            <a:custGeom>
              <a:rect b="b" l="l" r="r" t="t"/>
              <a:pathLst>
                <a:path extrusionOk="0" h="3245" w="3996">
                  <a:moveTo>
                    <a:pt x="3626" y="1"/>
                  </a:moveTo>
                  <a:cubicBezTo>
                    <a:pt x="3227" y="1"/>
                    <a:pt x="2608" y="447"/>
                    <a:pt x="2813" y="857"/>
                  </a:cubicBezTo>
                  <a:cubicBezTo>
                    <a:pt x="2708" y="1788"/>
                    <a:pt x="614" y="2253"/>
                    <a:pt x="1" y="3057"/>
                  </a:cubicBezTo>
                  <a:cubicBezTo>
                    <a:pt x="184" y="3187"/>
                    <a:pt x="386" y="3245"/>
                    <a:pt x="600" y="3245"/>
                  </a:cubicBezTo>
                  <a:cubicBezTo>
                    <a:pt x="1841" y="3245"/>
                    <a:pt x="3462" y="1307"/>
                    <a:pt x="3913" y="477"/>
                  </a:cubicBezTo>
                  <a:cubicBezTo>
                    <a:pt x="3995" y="133"/>
                    <a:pt x="3843" y="1"/>
                    <a:pt x="3626"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9"/>
            <p:cNvSpPr/>
            <p:nvPr/>
          </p:nvSpPr>
          <p:spPr>
            <a:xfrm>
              <a:off x="-1440825" y="3903950"/>
              <a:ext cx="90450" cy="87775"/>
            </a:xfrm>
            <a:custGeom>
              <a:rect b="b" l="l" r="r" t="t"/>
              <a:pathLst>
                <a:path extrusionOk="0" h="3511" w="3618">
                  <a:moveTo>
                    <a:pt x="3045" y="1"/>
                  </a:moveTo>
                  <a:cubicBezTo>
                    <a:pt x="2929" y="1"/>
                    <a:pt x="2820" y="50"/>
                    <a:pt x="2750" y="169"/>
                  </a:cubicBezTo>
                  <a:cubicBezTo>
                    <a:pt x="2390" y="740"/>
                    <a:pt x="3152" y="1607"/>
                    <a:pt x="2221" y="1755"/>
                  </a:cubicBezTo>
                  <a:cubicBezTo>
                    <a:pt x="1735" y="2178"/>
                    <a:pt x="1" y="2728"/>
                    <a:pt x="1016" y="3511"/>
                  </a:cubicBezTo>
                  <a:cubicBezTo>
                    <a:pt x="1798" y="2876"/>
                    <a:pt x="3575" y="2601"/>
                    <a:pt x="3427" y="1396"/>
                  </a:cubicBezTo>
                  <a:cubicBezTo>
                    <a:pt x="3617" y="1078"/>
                    <a:pt x="3427" y="740"/>
                    <a:pt x="3554" y="444"/>
                  </a:cubicBezTo>
                  <a:cubicBezTo>
                    <a:pt x="3540" y="203"/>
                    <a:pt x="3279" y="1"/>
                    <a:pt x="3045"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9"/>
            <p:cNvSpPr/>
            <p:nvPr/>
          </p:nvSpPr>
          <p:spPr>
            <a:xfrm>
              <a:off x="-2317450" y="3668875"/>
              <a:ext cx="96225" cy="98400"/>
            </a:xfrm>
            <a:custGeom>
              <a:rect b="b" l="l" r="r" t="t"/>
              <a:pathLst>
                <a:path extrusionOk="0" h="3936" w="3849">
                  <a:moveTo>
                    <a:pt x="1791" y="0"/>
                  </a:moveTo>
                  <a:cubicBezTo>
                    <a:pt x="1353" y="0"/>
                    <a:pt x="906" y="63"/>
                    <a:pt x="825" y="457"/>
                  </a:cubicBezTo>
                  <a:cubicBezTo>
                    <a:pt x="1163" y="1091"/>
                    <a:pt x="359" y="1683"/>
                    <a:pt x="867" y="2275"/>
                  </a:cubicBezTo>
                  <a:cubicBezTo>
                    <a:pt x="874" y="2276"/>
                    <a:pt x="881" y="2276"/>
                    <a:pt x="888" y="2276"/>
                  </a:cubicBezTo>
                  <a:cubicBezTo>
                    <a:pt x="1665" y="2276"/>
                    <a:pt x="1339" y="1130"/>
                    <a:pt x="2051" y="795"/>
                  </a:cubicBezTo>
                  <a:lnTo>
                    <a:pt x="2051" y="795"/>
                  </a:lnTo>
                  <a:cubicBezTo>
                    <a:pt x="2013" y="1637"/>
                    <a:pt x="1854" y="3241"/>
                    <a:pt x="805" y="3241"/>
                  </a:cubicBezTo>
                  <a:cubicBezTo>
                    <a:pt x="695" y="3241"/>
                    <a:pt x="575" y="3223"/>
                    <a:pt x="444" y="3185"/>
                  </a:cubicBezTo>
                  <a:lnTo>
                    <a:pt x="444" y="3185"/>
                  </a:lnTo>
                  <a:cubicBezTo>
                    <a:pt x="1" y="3642"/>
                    <a:pt x="446" y="3936"/>
                    <a:pt x="907" y="3936"/>
                  </a:cubicBezTo>
                  <a:cubicBezTo>
                    <a:pt x="1151" y="3936"/>
                    <a:pt x="1398" y="3854"/>
                    <a:pt x="1523" y="3671"/>
                  </a:cubicBezTo>
                  <a:cubicBezTo>
                    <a:pt x="2009" y="3523"/>
                    <a:pt x="2284" y="3121"/>
                    <a:pt x="2643" y="2868"/>
                  </a:cubicBezTo>
                  <a:lnTo>
                    <a:pt x="2643" y="2550"/>
                  </a:lnTo>
                  <a:cubicBezTo>
                    <a:pt x="1671" y="1958"/>
                    <a:pt x="3849" y="1556"/>
                    <a:pt x="2453" y="12"/>
                  </a:cubicBezTo>
                  <a:lnTo>
                    <a:pt x="2453" y="12"/>
                  </a:lnTo>
                  <a:cubicBezTo>
                    <a:pt x="2425" y="14"/>
                    <a:pt x="2395" y="14"/>
                    <a:pt x="2363" y="14"/>
                  </a:cubicBezTo>
                  <a:cubicBezTo>
                    <a:pt x="2200" y="14"/>
                    <a:pt x="1997" y="0"/>
                    <a:pt x="1791"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9"/>
            <p:cNvSpPr/>
            <p:nvPr/>
          </p:nvSpPr>
          <p:spPr>
            <a:xfrm>
              <a:off x="-2754200" y="4058850"/>
              <a:ext cx="89900" cy="74375"/>
            </a:xfrm>
            <a:custGeom>
              <a:rect b="b" l="l" r="r" t="t"/>
              <a:pathLst>
                <a:path extrusionOk="0" h="2975" w="3596">
                  <a:moveTo>
                    <a:pt x="2052" y="0"/>
                  </a:moveTo>
                  <a:lnTo>
                    <a:pt x="2052" y="0"/>
                  </a:lnTo>
                  <a:cubicBezTo>
                    <a:pt x="2094" y="170"/>
                    <a:pt x="2115" y="339"/>
                    <a:pt x="1904" y="445"/>
                  </a:cubicBezTo>
                  <a:cubicBezTo>
                    <a:pt x="1333" y="762"/>
                    <a:pt x="0" y="2496"/>
                    <a:pt x="698" y="2919"/>
                  </a:cubicBezTo>
                  <a:cubicBezTo>
                    <a:pt x="785" y="2957"/>
                    <a:pt x="864" y="2974"/>
                    <a:pt x="936" y="2974"/>
                  </a:cubicBezTo>
                  <a:cubicBezTo>
                    <a:pt x="1184" y="2974"/>
                    <a:pt x="1360" y="2782"/>
                    <a:pt x="1523" y="2602"/>
                  </a:cubicBezTo>
                  <a:cubicBezTo>
                    <a:pt x="1988" y="1671"/>
                    <a:pt x="2919" y="1164"/>
                    <a:pt x="3596" y="445"/>
                  </a:cubicBezTo>
                  <a:cubicBezTo>
                    <a:pt x="3543" y="127"/>
                    <a:pt x="3268" y="80"/>
                    <a:pt x="2951" y="80"/>
                  </a:cubicBezTo>
                  <a:cubicBezTo>
                    <a:pt x="2815" y="80"/>
                    <a:pt x="2671" y="89"/>
                    <a:pt x="2534" y="89"/>
                  </a:cubicBezTo>
                  <a:cubicBezTo>
                    <a:pt x="2351" y="89"/>
                    <a:pt x="2179" y="73"/>
                    <a:pt x="2052"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9"/>
            <p:cNvSpPr/>
            <p:nvPr/>
          </p:nvSpPr>
          <p:spPr>
            <a:xfrm>
              <a:off x="-1445700" y="3896300"/>
              <a:ext cx="88975" cy="104875"/>
            </a:xfrm>
            <a:custGeom>
              <a:rect b="b" l="l" r="r" t="t"/>
              <a:pathLst>
                <a:path extrusionOk="0" h="4195" w="3559">
                  <a:moveTo>
                    <a:pt x="2453" y="1"/>
                  </a:moveTo>
                  <a:cubicBezTo>
                    <a:pt x="2421" y="1"/>
                    <a:pt x="2387" y="4"/>
                    <a:pt x="2353" y="10"/>
                  </a:cubicBezTo>
                  <a:cubicBezTo>
                    <a:pt x="2036" y="263"/>
                    <a:pt x="1697" y="454"/>
                    <a:pt x="1316" y="581"/>
                  </a:cubicBezTo>
                  <a:cubicBezTo>
                    <a:pt x="1278" y="1166"/>
                    <a:pt x="1545" y="1268"/>
                    <a:pt x="1822" y="1268"/>
                  </a:cubicBezTo>
                  <a:cubicBezTo>
                    <a:pt x="1970" y="1268"/>
                    <a:pt x="2120" y="1239"/>
                    <a:pt x="2229" y="1239"/>
                  </a:cubicBezTo>
                  <a:cubicBezTo>
                    <a:pt x="2366" y="1239"/>
                    <a:pt x="2436" y="1285"/>
                    <a:pt x="2353" y="1490"/>
                  </a:cubicBezTo>
                  <a:cubicBezTo>
                    <a:pt x="1972" y="2273"/>
                    <a:pt x="724" y="2357"/>
                    <a:pt x="534" y="3288"/>
                  </a:cubicBezTo>
                  <a:cubicBezTo>
                    <a:pt x="1" y="3751"/>
                    <a:pt x="212" y="4195"/>
                    <a:pt x="588" y="4195"/>
                  </a:cubicBezTo>
                  <a:cubicBezTo>
                    <a:pt x="778" y="4195"/>
                    <a:pt x="1011" y="4080"/>
                    <a:pt x="1211" y="3795"/>
                  </a:cubicBezTo>
                  <a:cubicBezTo>
                    <a:pt x="640" y="2865"/>
                    <a:pt x="2120" y="2759"/>
                    <a:pt x="2501" y="2167"/>
                  </a:cubicBezTo>
                  <a:cubicBezTo>
                    <a:pt x="3558" y="1977"/>
                    <a:pt x="2459" y="771"/>
                    <a:pt x="3241" y="285"/>
                  </a:cubicBezTo>
                  <a:cubicBezTo>
                    <a:pt x="2954" y="246"/>
                    <a:pt x="2754" y="1"/>
                    <a:pt x="2453"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9"/>
            <p:cNvSpPr/>
            <p:nvPr/>
          </p:nvSpPr>
          <p:spPr>
            <a:xfrm>
              <a:off x="-2068950" y="3801350"/>
              <a:ext cx="38075" cy="101025"/>
            </a:xfrm>
            <a:custGeom>
              <a:rect b="b" l="l" r="r" t="t"/>
              <a:pathLst>
                <a:path extrusionOk="0" h="4041" w="1523">
                  <a:moveTo>
                    <a:pt x="1438" y="1"/>
                  </a:moveTo>
                  <a:cubicBezTo>
                    <a:pt x="317" y="466"/>
                    <a:pt x="571" y="1629"/>
                    <a:pt x="148" y="2496"/>
                  </a:cubicBezTo>
                  <a:cubicBezTo>
                    <a:pt x="381" y="3025"/>
                    <a:pt x="0" y="3829"/>
                    <a:pt x="1015" y="4040"/>
                  </a:cubicBezTo>
                  <a:cubicBezTo>
                    <a:pt x="1332" y="3998"/>
                    <a:pt x="1311" y="3892"/>
                    <a:pt x="1184" y="3660"/>
                  </a:cubicBezTo>
                  <a:cubicBezTo>
                    <a:pt x="190" y="2412"/>
                    <a:pt x="1523" y="1270"/>
                    <a:pt x="1438"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9"/>
            <p:cNvSpPr/>
            <p:nvPr/>
          </p:nvSpPr>
          <p:spPr>
            <a:xfrm>
              <a:off x="-1966375" y="3961950"/>
              <a:ext cx="61350" cy="83775"/>
            </a:xfrm>
            <a:custGeom>
              <a:rect b="b" l="l" r="r" t="t"/>
              <a:pathLst>
                <a:path extrusionOk="0" h="3351" w="2454">
                  <a:moveTo>
                    <a:pt x="1687" y="0"/>
                  </a:moveTo>
                  <a:cubicBezTo>
                    <a:pt x="1476" y="0"/>
                    <a:pt x="1240" y="400"/>
                    <a:pt x="1036" y="493"/>
                  </a:cubicBezTo>
                  <a:cubicBezTo>
                    <a:pt x="1142" y="1064"/>
                    <a:pt x="656" y="1381"/>
                    <a:pt x="317" y="1762"/>
                  </a:cubicBezTo>
                  <a:cubicBezTo>
                    <a:pt x="0" y="2290"/>
                    <a:pt x="402" y="2734"/>
                    <a:pt x="571" y="3179"/>
                  </a:cubicBezTo>
                  <a:cubicBezTo>
                    <a:pt x="615" y="3310"/>
                    <a:pt x="743" y="3351"/>
                    <a:pt x="892" y="3351"/>
                  </a:cubicBezTo>
                  <a:cubicBezTo>
                    <a:pt x="1032" y="3351"/>
                    <a:pt x="1189" y="3315"/>
                    <a:pt x="1311" y="3284"/>
                  </a:cubicBezTo>
                  <a:cubicBezTo>
                    <a:pt x="1967" y="3136"/>
                    <a:pt x="1565" y="2586"/>
                    <a:pt x="1777" y="2269"/>
                  </a:cubicBezTo>
                  <a:lnTo>
                    <a:pt x="1777" y="2269"/>
                  </a:lnTo>
                  <a:cubicBezTo>
                    <a:pt x="1701" y="2283"/>
                    <a:pt x="1629" y="2289"/>
                    <a:pt x="1560" y="2289"/>
                  </a:cubicBezTo>
                  <a:cubicBezTo>
                    <a:pt x="901" y="2289"/>
                    <a:pt x="610" y="1691"/>
                    <a:pt x="1396" y="1423"/>
                  </a:cubicBezTo>
                  <a:cubicBezTo>
                    <a:pt x="2453" y="1127"/>
                    <a:pt x="2136" y="598"/>
                    <a:pt x="1777" y="27"/>
                  </a:cubicBezTo>
                  <a:cubicBezTo>
                    <a:pt x="1747" y="9"/>
                    <a:pt x="1717" y="0"/>
                    <a:pt x="1687"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9"/>
            <p:cNvSpPr/>
            <p:nvPr/>
          </p:nvSpPr>
          <p:spPr>
            <a:xfrm>
              <a:off x="-2808675" y="3778450"/>
              <a:ext cx="49750" cy="85475"/>
            </a:xfrm>
            <a:custGeom>
              <a:rect b="b" l="l" r="r" t="t"/>
              <a:pathLst>
                <a:path extrusionOk="0" h="3419" w="1990">
                  <a:moveTo>
                    <a:pt x="1208" y="0"/>
                  </a:moveTo>
                  <a:cubicBezTo>
                    <a:pt x="771" y="0"/>
                    <a:pt x="203" y="848"/>
                    <a:pt x="170" y="1213"/>
                  </a:cubicBezTo>
                  <a:cubicBezTo>
                    <a:pt x="149" y="1572"/>
                    <a:pt x="86" y="1932"/>
                    <a:pt x="276" y="2270"/>
                  </a:cubicBezTo>
                  <a:cubicBezTo>
                    <a:pt x="377" y="2317"/>
                    <a:pt x="456" y="2337"/>
                    <a:pt x="519" y="2337"/>
                  </a:cubicBezTo>
                  <a:cubicBezTo>
                    <a:pt x="852" y="2337"/>
                    <a:pt x="738" y="1784"/>
                    <a:pt x="1058" y="1784"/>
                  </a:cubicBezTo>
                  <a:cubicBezTo>
                    <a:pt x="1376" y="3412"/>
                    <a:pt x="191" y="2440"/>
                    <a:pt x="1" y="3137"/>
                  </a:cubicBezTo>
                  <a:cubicBezTo>
                    <a:pt x="170" y="3351"/>
                    <a:pt x="359" y="3419"/>
                    <a:pt x="551" y="3419"/>
                  </a:cubicBezTo>
                  <a:cubicBezTo>
                    <a:pt x="816" y="3419"/>
                    <a:pt x="1089" y="3292"/>
                    <a:pt x="1333" y="3243"/>
                  </a:cubicBezTo>
                  <a:cubicBezTo>
                    <a:pt x="1989" y="3095"/>
                    <a:pt x="1672" y="1551"/>
                    <a:pt x="1460" y="1086"/>
                  </a:cubicBezTo>
                  <a:cubicBezTo>
                    <a:pt x="1249" y="832"/>
                    <a:pt x="1270" y="452"/>
                    <a:pt x="1524" y="219"/>
                  </a:cubicBezTo>
                  <a:cubicBezTo>
                    <a:pt x="1437" y="64"/>
                    <a:pt x="1327" y="0"/>
                    <a:pt x="1208"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9"/>
            <p:cNvSpPr/>
            <p:nvPr/>
          </p:nvSpPr>
          <p:spPr>
            <a:xfrm>
              <a:off x="-1088675" y="3593575"/>
              <a:ext cx="68750" cy="87825"/>
            </a:xfrm>
            <a:custGeom>
              <a:rect b="b" l="l" r="r" t="t"/>
              <a:pathLst>
                <a:path extrusionOk="0" h="3513" w="2750">
                  <a:moveTo>
                    <a:pt x="2580" y="0"/>
                  </a:moveTo>
                  <a:lnTo>
                    <a:pt x="2580" y="0"/>
                  </a:lnTo>
                  <a:cubicBezTo>
                    <a:pt x="1544" y="64"/>
                    <a:pt x="635" y="1481"/>
                    <a:pt x="317" y="2369"/>
                  </a:cubicBezTo>
                  <a:cubicBezTo>
                    <a:pt x="0" y="2813"/>
                    <a:pt x="317" y="3194"/>
                    <a:pt x="677" y="3490"/>
                  </a:cubicBezTo>
                  <a:cubicBezTo>
                    <a:pt x="793" y="3505"/>
                    <a:pt x="890" y="3512"/>
                    <a:pt x="969" y="3512"/>
                  </a:cubicBezTo>
                  <a:cubicBezTo>
                    <a:pt x="1875" y="3512"/>
                    <a:pt x="589" y="2577"/>
                    <a:pt x="1036" y="2052"/>
                  </a:cubicBezTo>
                  <a:cubicBezTo>
                    <a:pt x="1269" y="1819"/>
                    <a:pt x="1354" y="1502"/>
                    <a:pt x="1607" y="1248"/>
                  </a:cubicBezTo>
                  <a:cubicBezTo>
                    <a:pt x="2750" y="1100"/>
                    <a:pt x="2305" y="825"/>
                    <a:pt x="2580"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9"/>
            <p:cNvSpPr/>
            <p:nvPr/>
          </p:nvSpPr>
          <p:spPr>
            <a:xfrm>
              <a:off x="-1974075" y="3998050"/>
              <a:ext cx="84900" cy="53525"/>
            </a:xfrm>
            <a:custGeom>
              <a:rect b="b" l="l" r="r" t="t"/>
              <a:pathLst>
                <a:path extrusionOk="0" h="2141" w="3396">
                  <a:moveTo>
                    <a:pt x="3396" y="0"/>
                  </a:moveTo>
                  <a:cubicBezTo>
                    <a:pt x="2846" y="64"/>
                    <a:pt x="2381" y="360"/>
                    <a:pt x="2085" y="804"/>
                  </a:cubicBezTo>
                  <a:cubicBezTo>
                    <a:pt x="2063" y="1058"/>
                    <a:pt x="1408" y="1100"/>
                    <a:pt x="1810" y="1502"/>
                  </a:cubicBezTo>
                  <a:cubicBezTo>
                    <a:pt x="1915" y="1629"/>
                    <a:pt x="1810" y="1756"/>
                    <a:pt x="1598" y="1777"/>
                  </a:cubicBezTo>
                  <a:cubicBezTo>
                    <a:pt x="1545" y="1777"/>
                    <a:pt x="1481" y="1778"/>
                    <a:pt x="1413" y="1778"/>
                  </a:cubicBezTo>
                  <a:cubicBezTo>
                    <a:pt x="1212" y="1778"/>
                    <a:pt x="990" y="1766"/>
                    <a:pt x="1006" y="1671"/>
                  </a:cubicBezTo>
                  <a:cubicBezTo>
                    <a:pt x="1091" y="1164"/>
                    <a:pt x="308" y="677"/>
                    <a:pt x="985" y="170"/>
                  </a:cubicBezTo>
                  <a:cubicBezTo>
                    <a:pt x="874" y="59"/>
                    <a:pt x="742" y="11"/>
                    <a:pt x="612" y="11"/>
                  </a:cubicBezTo>
                  <a:cubicBezTo>
                    <a:pt x="298" y="11"/>
                    <a:pt x="0" y="296"/>
                    <a:pt x="75" y="656"/>
                  </a:cubicBezTo>
                  <a:cubicBezTo>
                    <a:pt x="33" y="1015"/>
                    <a:pt x="329" y="1290"/>
                    <a:pt x="350" y="1650"/>
                  </a:cubicBezTo>
                  <a:cubicBezTo>
                    <a:pt x="366" y="1986"/>
                    <a:pt x="552" y="2141"/>
                    <a:pt x="844" y="2141"/>
                  </a:cubicBezTo>
                  <a:cubicBezTo>
                    <a:pt x="937" y="2141"/>
                    <a:pt x="1041" y="2125"/>
                    <a:pt x="1154" y="2094"/>
                  </a:cubicBezTo>
                  <a:cubicBezTo>
                    <a:pt x="1767" y="1904"/>
                    <a:pt x="2677" y="1967"/>
                    <a:pt x="2465" y="1015"/>
                  </a:cubicBezTo>
                  <a:cubicBezTo>
                    <a:pt x="2634" y="656"/>
                    <a:pt x="3311" y="444"/>
                    <a:pt x="3396"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9"/>
            <p:cNvSpPr/>
            <p:nvPr/>
          </p:nvSpPr>
          <p:spPr>
            <a:xfrm>
              <a:off x="-1722100" y="4027125"/>
              <a:ext cx="55525" cy="61375"/>
            </a:xfrm>
            <a:custGeom>
              <a:rect b="b" l="l" r="r" t="t"/>
              <a:pathLst>
                <a:path extrusionOk="0" h="2455" w="2221">
                  <a:moveTo>
                    <a:pt x="2221" y="1"/>
                  </a:moveTo>
                  <a:lnTo>
                    <a:pt x="2221" y="1"/>
                  </a:lnTo>
                  <a:cubicBezTo>
                    <a:pt x="804" y="318"/>
                    <a:pt x="360" y="1333"/>
                    <a:pt x="0" y="2390"/>
                  </a:cubicBezTo>
                  <a:cubicBezTo>
                    <a:pt x="108" y="2433"/>
                    <a:pt x="218" y="2455"/>
                    <a:pt x="327" y="2455"/>
                  </a:cubicBezTo>
                  <a:cubicBezTo>
                    <a:pt x="537" y="2455"/>
                    <a:pt x="742" y="2375"/>
                    <a:pt x="909" y="2221"/>
                  </a:cubicBezTo>
                  <a:cubicBezTo>
                    <a:pt x="1375" y="1862"/>
                    <a:pt x="1417" y="1227"/>
                    <a:pt x="2030" y="931"/>
                  </a:cubicBezTo>
                  <a:lnTo>
                    <a:pt x="2221" y="1"/>
                  </a:ln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9"/>
            <p:cNvSpPr/>
            <p:nvPr/>
          </p:nvSpPr>
          <p:spPr>
            <a:xfrm>
              <a:off x="-1677700" y="4028175"/>
              <a:ext cx="57125" cy="83050"/>
            </a:xfrm>
            <a:custGeom>
              <a:rect b="b" l="l" r="r" t="t"/>
              <a:pathLst>
                <a:path extrusionOk="0" h="3322" w="2285">
                  <a:moveTo>
                    <a:pt x="1735" y="1"/>
                  </a:moveTo>
                  <a:cubicBezTo>
                    <a:pt x="1396" y="149"/>
                    <a:pt x="677" y="128"/>
                    <a:pt x="1375" y="699"/>
                  </a:cubicBezTo>
                  <a:cubicBezTo>
                    <a:pt x="1841" y="1079"/>
                    <a:pt x="1" y="2327"/>
                    <a:pt x="254" y="3321"/>
                  </a:cubicBezTo>
                  <a:cubicBezTo>
                    <a:pt x="424" y="3300"/>
                    <a:pt x="614" y="3258"/>
                    <a:pt x="614" y="3131"/>
                  </a:cubicBezTo>
                  <a:cubicBezTo>
                    <a:pt x="572" y="2306"/>
                    <a:pt x="1545" y="1904"/>
                    <a:pt x="1714" y="1185"/>
                  </a:cubicBezTo>
                  <a:cubicBezTo>
                    <a:pt x="1746" y="1012"/>
                    <a:pt x="1834" y="955"/>
                    <a:pt x="1943" y="955"/>
                  </a:cubicBezTo>
                  <a:cubicBezTo>
                    <a:pt x="2048" y="955"/>
                    <a:pt x="2171" y="1007"/>
                    <a:pt x="2285" y="1058"/>
                  </a:cubicBezTo>
                  <a:cubicBezTo>
                    <a:pt x="2285" y="656"/>
                    <a:pt x="2242" y="233"/>
                    <a:pt x="1735"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9"/>
            <p:cNvSpPr/>
            <p:nvPr/>
          </p:nvSpPr>
          <p:spPr>
            <a:xfrm>
              <a:off x="-853400" y="3754725"/>
              <a:ext cx="70850" cy="55975"/>
            </a:xfrm>
            <a:custGeom>
              <a:rect b="b" l="l" r="r" t="t"/>
              <a:pathLst>
                <a:path extrusionOk="0" h="2239" w="2834">
                  <a:moveTo>
                    <a:pt x="2658" y="0"/>
                  </a:moveTo>
                  <a:cubicBezTo>
                    <a:pt x="2102" y="0"/>
                    <a:pt x="70" y="1639"/>
                    <a:pt x="1" y="1950"/>
                  </a:cubicBezTo>
                  <a:cubicBezTo>
                    <a:pt x="37" y="2133"/>
                    <a:pt x="200" y="2239"/>
                    <a:pt x="364" y="2239"/>
                  </a:cubicBezTo>
                  <a:cubicBezTo>
                    <a:pt x="485" y="2239"/>
                    <a:pt x="606" y="2182"/>
                    <a:pt x="677" y="2056"/>
                  </a:cubicBezTo>
                  <a:cubicBezTo>
                    <a:pt x="1248" y="1337"/>
                    <a:pt x="2285" y="1062"/>
                    <a:pt x="2771" y="280"/>
                  </a:cubicBezTo>
                  <a:cubicBezTo>
                    <a:pt x="2833" y="82"/>
                    <a:pt x="2783" y="0"/>
                    <a:pt x="2658"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9"/>
            <p:cNvSpPr/>
            <p:nvPr/>
          </p:nvSpPr>
          <p:spPr>
            <a:xfrm>
              <a:off x="-2343900" y="3700375"/>
              <a:ext cx="64525" cy="72450"/>
            </a:xfrm>
            <a:custGeom>
              <a:rect b="b" l="l" r="r" t="t"/>
              <a:pathLst>
                <a:path extrusionOk="0" h="2898" w="2581">
                  <a:moveTo>
                    <a:pt x="1333" y="0"/>
                  </a:moveTo>
                  <a:cubicBezTo>
                    <a:pt x="889" y="825"/>
                    <a:pt x="0" y="2454"/>
                    <a:pt x="1290" y="2898"/>
                  </a:cubicBezTo>
                  <a:cubicBezTo>
                    <a:pt x="1409" y="2752"/>
                    <a:pt x="1582" y="2736"/>
                    <a:pt x="1764" y="2736"/>
                  </a:cubicBezTo>
                  <a:cubicBezTo>
                    <a:pt x="1815" y="2736"/>
                    <a:pt x="1868" y="2737"/>
                    <a:pt x="1919" y="2737"/>
                  </a:cubicBezTo>
                  <a:cubicBezTo>
                    <a:pt x="2107" y="2737"/>
                    <a:pt x="2289" y="2720"/>
                    <a:pt x="2411" y="2559"/>
                  </a:cubicBezTo>
                  <a:cubicBezTo>
                    <a:pt x="2389" y="2558"/>
                    <a:pt x="2366" y="2557"/>
                    <a:pt x="2343" y="2557"/>
                  </a:cubicBezTo>
                  <a:cubicBezTo>
                    <a:pt x="2206" y="2557"/>
                    <a:pt x="2066" y="2580"/>
                    <a:pt x="1930" y="2580"/>
                  </a:cubicBezTo>
                  <a:cubicBezTo>
                    <a:pt x="1772" y="2580"/>
                    <a:pt x="1618" y="2549"/>
                    <a:pt x="1481" y="2411"/>
                  </a:cubicBezTo>
                  <a:cubicBezTo>
                    <a:pt x="1100" y="1629"/>
                    <a:pt x="2581" y="318"/>
                    <a:pt x="1333"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9"/>
            <p:cNvSpPr/>
            <p:nvPr/>
          </p:nvSpPr>
          <p:spPr>
            <a:xfrm>
              <a:off x="-1185450" y="4084450"/>
              <a:ext cx="52900" cy="46850"/>
            </a:xfrm>
            <a:custGeom>
              <a:rect b="b" l="l" r="r" t="t"/>
              <a:pathLst>
                <a:path extrusionOk="0" h="1874" w="2116">
                  <a:moveTo>
                    <a:pt x="1619" y="1"/>
                  </a:moveTo>
                  <a:cubicBezTo>
                    <a:pt x="1160" y="1"/>
                    <a:pt x="641" y="525"/>
                    <a:pt x="276" y="753"/>
                  </a:cubicBezTo>
                  <a:cubicBezTo>
                    <a:pt x="1" y="1049"/>
                    <a:pt x="170" y="1578"/>
                    <a:pt x="445" y="1874"/>
                  </a:cubicBezTo>
                  <a:cubicBezTo>
                    <a:pt x="1291" y="1578"/>
                    <a:pt x="1650" y="880"/>
                    <a:pt x="2116" y="288"/>
                  </a:cubicBezTo>
                  <a:cubicBezTo>
                    <a:pt x="1967" y="80"/>
                    <a:pt x="1798" y="1"/>
                    <a:pt x="1619"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9"/>
            <p:cNvSpPr/>
            <p:nvPr/>
          </p:nvSpPr>
          <p:spPr>
            <a:xfrm>
              <a:off x="-1229250" y="4107250"/>
              <a:ext cx="54925" cy="33150"/>
            </a:xfrm>
            <a:custGeom>
              <a:rect b="b" l="l" r="r" t="t"/>
              <a:pathLst>
                <a:path extrusionOk="0" h="1326" w="2197">
                  <a:moveTo>
                    <a:pt x="256" y="1"/>
                  </a:moveTo>
                  <a:cubicBezTo>
                    <a:pt x="0" y="1"/>
                    <a:pt x="44" y="176"/>
                    <a:pt x="167" y="666"/>
                  </a:cubicBezTo>
                  <a:cubicBezTo>
                    <a:pt x="615" y="1114"/>
                    <a:pt x="919" y="1326"/>
                    <a:pt x="1254" y="1326"/>
                  </a:cubicBezTo>
                  <a:cubicBezTo>
                    <a:pt x="1519" y="1326"/>
                    <a:pt x="1804" y="1193"/>
                    <a:pt x="2197" y="941"/>
                  </a:cubicBezTo>
                  <a:lnTo>
                    <a:pt x="2197" y="327"/>
                  </a:lnTo>
                  <a:cubicBezTo>
                    <a:pt x="1816" y="95"/>
                    <a:pt x="1372" y="264"/>
                    <a:pt x="991" y="137"/>
                  </a:cubicBezTo>
                  <a:cubicBezTo>
                    <a:pt x="630" y="54"/>
                    <a:pt x="397" y="1"/>
                    <a:pt x="256"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9"/>
            <p:cNvSpPr/>
            <p:nvPr/>
          </p:nvSpPr>
          <p:spPr>
            <a:xfrm>
              <a:off x="-1212950" y="3839725"/>
              <a:ext cx="111600" cy="76650"/>
            </a:xfrm>
            <a:custGeom>
              <a:rect b="b" l="l" r="r" t="t"/>
              <a:pathLst>
                <a:path extrusionOk="0" h="3066" w="4464">
                  <a:moveTo>
                    <a:pt x="3772" y="1"/>
                  </a:moveTo>
                  <a:cubicBezTo>
                    <a:pt x="2618" y="1"/>
                    <a:pt x="3318" y="1426"/>
                    <a:pt x="1947" y="1554"/>
                  </a:cubicBezTo>
                  <a:cubicBezTo>
                    <a:pt x="1926" y="2463"/>
                    <a:pt x="487" y="2146"/>
                    <a:pt x="1" y="2696"/>
                  </a:cubicBezTo>
                  <a:cubicBezTo>
                    <a:pt x="87" y="2953"/>
                    <a:pt x="240" y="3065"/>
                    <a:pt x="448" y="3065"/>
                  </a:cubicBezTo>
                  <a:cubicBezTo>
                    <a:pt x="548" y="3065"/>
                    <a:pt x="660" y="3040"/>
                    <a:pt x="784" y="2992"/>
                  </a:cubicBezTo>
                  <a:cubicBezTo>
                    <a:pt x="1439" y="2082"/>
                    <a:pt x="3279" y="2082"/>
                    <a:pt x="3173" y="729"/>
                  </a:cubicBezTo>
                  <a:cubicBezTo>
                    <a:pt x="3122" y="484"/>
                    <a:pt x="3487" y="270"/>
                    <a:pt x="3784" y="270"/>
                  </a:cubicBezTo>
                  <a:cubicBezTo>
                    <a:pt x="3975" y="270"/>
                    <a:pt x="4138" y="358"/>
                    <a:pt x="4146" y="581"/>
                  </a:cubicBezTo>
                  <a:cubicBezTo>
                    <a:pt x="4358" y="475"/>
                    <a:pt x="4379" y="263"/>
                    <a:pt x="4464" y="115"/>
                  </a:cubicBezTo>
                  <a:cubicBezTo>
                    <a:pt x="4178" y="35"/>
                    <a:pt x="3952" y="1"/>
                    <a:pt x="3772"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9"/>
            <p:cNvSpPr/>
            <p:nvPr/>
          </p:nvSpPr>
          <p:spPr>
            <a:xfrm>
              <a:off x="-1453300" y="3905525"/>
              <a:ext cx="62725" cy="53325"/>
            </a:xfrm>
            <a:custGeom>
              <a:rect b="b" l="l" r="r" t="t"/>
              <a:pathLst>
                <a:path extrusionOk="0" h="2133" w="2509">
                  <a:moveTo>
                    <a:pt x="1684" y="0"/>
                  </a:moveTo>
                  <a:cubicBezTo>
                    <a:pt x="1113" y="275"/>
                    <a:pt x="605" y="656"/>
                    <a:pt x="182" y="1142"/>
                  </a:cubicBezTo>
                  <a:cubicBezTo>
                    <a:pt x="0" y="1753"/>
                    <a:pt x="42" y="2133"/>
                    <a:pt x="273" y="2133"/>
                  </a:cubicBezTo>
                  <a:cubicBezTo>
                    <a:pt x="418" y="2133"/>
                    <a:pt x="637" y="1984"/>
                    <a:pt x="923" y="1650"/>
                  </a:cubicBezTo>
                  <a:cubicBezTo>
                    <a:pt x="1853" y="1290"/>
                    <a:pt x="2509" y="1311"/>
                    <a:pt x="1684" y="191"/>
                  </a:cubicBezTo>
                  <a:cubicBezTo>
                    <a:pt x="1747" y="169"/>
                    <a:pt x="1769" y="42"/>
                    <a:pt x="1684"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9"/>
            <p:cNvSpPr/>
            <p:nvPr/>
          </p:nvSpPr>
          <p:spPr>
            <a:xfrm>
              <a:off x="-1616375" y="3758075"/>
              <a:ext cx="48150" cy="53125"/>
            </a:xfrm>
            <a:custGeom>
              <a:rect b="b" l="l" r="r" t="t"/>
              <a:pathLst>
                <a:path extrusionOk="0" h="2125" w="1926">
                  <a:moveTo>
                    <a:pt x="769" y="0"/>
                  </a:moveTo>
                  <a:cubicBezTo>
                    <a:pt x="512" y="0"/>
                    <a:pt x="248" y="64"/>
                    <a:pt x="1" y="188"/>
                  </a:cubicBezTo>
                  <a:cubicBezTo>
                    <a:pt x="149" y="442"/>
                    <a:pt x="487" y="590"/>
                    <a:pt x="234" y="928"/>
                  </a:cubicBezTo>
                  <a:cubicBezTo>
                    <a:pt x="593" y="1288"/>
                    <a:pt x="276" y="1732"/>
                    <a:pt x="466" y="2112"/>
                  </a:cubicBezTo>
                  <a:cubicBezTo>
                    <a:pt x="516" y="2121"/>
                    <a:pt x="562" y="2125"/>
                    <a:pt x="605" y="2125"/>
                  </a:cubicBezTo>
                  <a:cubicBezTo>
                    <a:pt x="1453" y="2125"/>
                    <a:pt x="1000" y="611"/>
                    <a:pt x="1926" y="611"/>
                  </a:cubicBezTo>
                  <a:cubicBezTo>
                    <a:pt x="1644" y="195"/>
                    <a:pt x="1217" y="0"/>
                    <a:pt x="769"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9"/>
            <p:cNvSpPr/>
            <p:nvPr/>
          </p:nvSpPr>
          <p:spPr>
            <a:xfrm>
              <a:off x="-1733750" y="4083050"/>
              <a:ext cx="57675" cy="47200"/>
            </a:xfrm>
            <a:custGeom>
              <a:rect b="b" l="l" r="r" t="t"/>
              <a:pathLst>
                <a:path extrusionOk="0" h="1888" w="2307">
                  <a:moveTo>
                    <a:pt x="1083" y="0"/>
                  </a:moveTo>
                  <a:cubicBezTo>
                    <a:pt x="871" y="0"/>
                    <a:pt x="661" y="47"/>
                    <a:pt x="466" y="153"/>
                  </a:cubicBezTo>
                  <a:lnTo>
                    <a:pt x="445" y="153"/>
                  </a:lnTo>
                  <a:cubicBezTo>
                    <a:pt x="1" y="1549"/>
                    <a:pt x="530" y="1613"/>
                    <a:pt x="1756" y="1888"/>
                  </a:cubicBezTo>
                  <a:cubicBezTo>
                    <a:pt x="1650" y="1486"/>
                    <a:pt x="2116" y="1486"/>
                    <a:pt x="2306" y="1274"/>
                  </a:cubicBezTo>
                  <a:lnTo>
                    <a:pt x="2306" y="1274"/>
                  </a:lnTo>
                  <a:cubicBezTo>
                    <a:pt x="2229" y="1288"/>
                    <a:pt x="2154" y="1295"/>
                    <a:pt x="2084" y="1295"/>
                  </a:cubicBezTo>
                  <a:cubicBezTo>
                    <a:pt x="1400" y="1295"/>
                    <a:pt x="1034" y="676"/>
                    <a:pt x="1206" y="5"/>
                  </a:cubicBezTo>
                  <a:cubicBezTo>
                    <a:pt x="1165" y="2"/>
                    <a:pt x="1124" y="0"/>
                    <a:pt x="1083"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9"/>
            <p:cNvSpPr/>
            <p:nvPr/>
          </p:nvSpPr>
          <p:spPr>
            <a:xfrm>
              <a:off x="-1208000" y="3821450"/>
              <a:ext cx="62225" cy="45350"/>
            </a:xfrm>
            <a:custGeom>
              <a:rect b="b" l="l" r="r" t="t"/>
              <a:pathLst>
                <a:path extrusionOk="0" h="1814" w="2489">
                  <a:moveTo>
                    <a:pt x="1897" y="0"/>
                  </a:moveTo>
                  <a:lnTo>
                    <a:pt x="839" y="677"/>
                  </a:lnTo>
                  <a:cubicBezTo>
                    <a:pt x="879" y="933"/>
                    <a:pt x="1" y="1813"/>
                    <a:pt x="478" y="1813"/>
                  </a:cubicBezTo>
                  <a:cubicBezTo>
                    <a:pt x="513" y="1813"/>
                    <a:pt x="556" y="1808"/>
                    <a:pt x="607" y="1798"/>
                  </a:cubicBezTo>
                  <a:cubicBezTo>
                    <a:pt x="1262" y="1312"/>
                    <a:pt x="2489" y="1164"/>
                    <a:pt x="1897"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9"/>
            <p:cNvSpPr/>
            <p:nvPr/>
          </p:nvSpPr>
          <p:spPr>
            <a:xfrm>
              <a:off x="-2325400" y="3681825"/>
              <a:ext cx="40100" cy="78850"/>
            </a:xfrm>
            <a:custGeom>
              <a:rect b="b" l="l" r="r" t="t"/>
              <a:pathLst>
                <a:path extrusionOk="0" h="3154" w="1604">
                  <a:moveTo>
                    <a:pt x="1244" y="1"/>
                  </a:moveTo>
                  <a:cubicBezTo>
                    <a:pt x="939" y="1"/>
                    <a:pt x="529" y="310"/>
                    <a:pt x="593" y="742"/>
                  </a:cubicBezTo>
                  <a:cubicBezTo>
                    <a:pt x="1587" y="1313"/>
                    <a:pt x="1" y="2307"/>
                    <a:pt x="741" y="3153"/>
                  </a:cubicBezTo>
                  <a:cubicBezTo>
                    <a:pt x="698" y="2942"/>
                    <a:pt x="804" y="2709"/>
                    <a:pt x="1016" y="2603"/>
                  </a:cubicBezTo>
                  <a:cubicBezTo>
                    <a:pt x="1143" y="2328"/>
                    <a:pt x="1164" y="2011"/>
                    <a:pt x="1121" y="1715"/>
                  </a:cubicBezTo>
                  <a:cubicBezTo>
                    <a:pt x="1396" y="1334"/>
                    <a:pt x="1143" y="827"/>
                    <a:pt x="1544" y="467"/>
                  </a:cubicBezTo>
                  <a:cubicBezTo>
                    <a:pt x="1604" y="138"/>
                    <a:pt x="1447" y="1"/>
                    <a:pt x="1244"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9"/>
            <p:cNvSpPr/>
            <p:nvPr/>
          </p:nvSpPr>
          <p:spPr>
            <a:xfrm>
              <a:off x="-1236725" y="4088800"/>
              <a:ext cx="61875" cy="35100"/>
            </a:xfrm>
            <a:custGeom>
              <a:rect b="b" l="l" r="r" t="t"/>
              <a:pathLst>
                <a:path extrusionOk="0" h="1404" w="2475">
                  <a:moveTo>
                    <a:pt x="1116" y="0"/>
                  </a:moveTo>
                  <a:cubicBezTo>
                    <a:pt x="773" y="0"/>
                    <a:pt x="529" y="325"/>
                    <a:pt x="191" y="325"/>
                  </a:cubicBezTo>
                  <a:cubicBezTo>
                    <a:pt x="106" y="706"/>
                    <a:pt x="0" y="1171"/>
                    <a:pt x="444" y="1404"/>
                  </a:cubicBezTo>
                  <a:cubicBezTo>
                    <a:pt x="396" y="1017"/>
                    <a:pt x="483" y="906"/>
                    <a:pt x="623" y="906"/>
                  </a:cubicBezTo>
                  <a:cubicBezTo>
                    <a:pt x="809" y="906"/>
                    <a:pt x="1087" y="1099"/>
                    <a:pt x="1269" y="1099"/>
                  </a:cubicBezTo>
                  <a:cubicBezTo>
                    <a:pt x="1310" y="1099"/>
                    <a:pt x="1346" y="1090"/>
                    <a:pt x="1375" y="1065"/>
                  </a:cubicBezTo>
                  <a:cubicBezTo>
                    <a:pt x="1476" y="964"/>
                    <a:pt x="1364" y="747"/>
                    <a:pt x="1503" y="747"/>
                  </a:cubicBezTo>
                  <a:cubicBezTo>
                    <a:pt x="1509" y="747"/>
                    <a:pt x="1516" y="747"/>
                    <a:pt x="1523" y="748"/>
                  </a:cubicBezTo>
                  <a:cubicBezTo>
                    <a:pt x="1692" y="769"/>
                    <a:pt x="1523" y="960"/>
                    <a:pt x="1565" y="1065"/>
                  </a:cubicBezTo>
                  <a:cubicBezTo>
                    <a:pt x="1648" y="1148"/>
                    <a:pt x="1733" y="1176"/>
                    <a:pt x="1818" y="1176"/>
                  </a:cubicBezTo>
                  <a:cubicBezTo>
                    <a:pt x="2000" y="1176"/>
                    <a:pt x="2186" y="1047"/>
                    <a:pt x="2366" y="1047"/>
                  </a:cubicBezTo>
                  <a:cubicBezTo>
                    <a:pt x="2402" y="1047"/>
                    <a:pt x="2439" y="1053"/>
                    <a:pt x="2475" y="1065"/>
                  </a:cubicBezTo>
                  <a:cubicBezTo>
                    <a:pt x="2390" y="473"/>
                    <a:pt x="1967" y="177"/>
                    <a:pt x="1396" y="71"/>
                  </a:cubicBezTo>
                  <a:cubicBezTo>
                    <a:pt x="1295" y="21"/>
                    <a:pt x="1202" y="0"/>
                    <a:pt x="1116"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9"/>
            <p:cNvSpPr/>
            <p:nvPr/>
          </p:nvSpPr>
          <p:spPr>
            <a:xfrm>
              <a:off x="-1155825" y="4050400"/>
              <a:ext cx="40725" cy="41250"/>
            </a:xfrm>
            <a:custGeom>
              <a:rect b="b" l="l" r="r" t="t"/>
              <a:pathLst>
                <a:path extrusionOk="0" h="1650" w="1629">
                  <a:moveTo>
                    <a:pt x="1354" y="0"/>
                  </a:moveTo>
                  <a:lnTo>
                    <a:pt x="1354" y="0"/>
                  </a:lnTo>
                  <a:cubicBezTo>
                    <a:pt x="635" y="973"/>
                    <a:pt x="635" y="973"/>
                    <a:pt x="0" y="994"/>
                  </a:cubicBezTo>
                  <a:lnTo>
                    <a:pt x="0" y="1481"/>
                  </a:lnTo>
                  <a:cubicBezTo>
                    <a:pt x="88" y="1528"/>
                    <a:pt x="188" y="1539"/>
                    <a:pt x="291" y="1539"/>
                  </a:cubicBezTo>
                  <a:cubicBezTo>
                    <a:pt x="372" y="1539"/>
                    <a:pt x="455" y="1532"/>
                    <a:pt x="538" y="1532"/>
                  </a:cubicBezTo>
                  <a:cubicBezTo>
                    <a:pt x="677" y="1532"/>
                    <a:pt x="813" y="1551"/>
                    <a:pt x="931" y="1650"/>
                  </a:cubicBezTo>
                  <a:cubicBezTo>
                    <a:pt x="1375" y="1438"/>
                    <a:pt x="1438" y="1036"/>
                    <a:pt x="1607" y="677"/>
                  </a:cubicBezTo>
                  <a:cubicBezTo>
                    <a:pt x="1311" y="529"/>
                    <a:pt x="1629" y="169"/>
                    <a:pt x="1354"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9"/>
            <p:cNvSpPr/>
            <p:nvPr/>
          </p:nvSpPr>
          <p:spPr>
            <a:xfrm>
              <a:off x="-2706625" y="4069925"/>
              <a:ext cx="49725" cy="45725"/>
            </a:xfrm>
            <a:custGeom>
              <a:rect b="b" l="l" r="r" t="t"/>
              <a:pathLst>
                <a:path extrusionOk="0" h="1829" w="1989">
                  <a:moveTo>
                    <a:pt x="1658" y="1"/>
                  </a:moveTo>
                  <a:cubicBezTo>
                    <a:pt x="1179" y="1"/>
                    <a:pt x="1051" y="430"/>
                    <a:pt x="741" y="657"/>
                  </a:cubicBezTo>
                  <a:cubicBezTo>
                    <a:pt x="403" y="996"/>
                    <a:pt x="85" y="1355"/>
                    <a:pt x="1" y="1799"/>
                  </a:cubicBezTo>
                  <a:cubicBezTo>
                    <a:pt x="67" y="1819"/>
                    <a:pt x="128" y="1828"/>
                    <a:pt x="184" y="1828"/>
                  </a:cubicBezTo>
                  <a:cubicBezTo>
                    <a:pt x="724" y="1828"/>
                    <a:pt x="848" y="997"/>
                    <a:pt x="1372" y="997"/>
                  </a:cubicBezTo>
                  <a:cubicBezTo>
                    <a:pt x="1490" y="997"/>
                    <a:pt x="1629" y="1039"/>
                    <a:pt x="1799" y="1144"/>
                  </a:cubicBezTo>
                  <a:cubicBezTo>
                    <a:pt x="1735" y="763"/>
                    <a:pt x="1989" y="361"/>
                    <a:pt x="1693" y="2"/>
                  </a:cubicBezTo>
                  <a:cubicBezTo>
                    <a:pt x="1681" y="1"/>
                    <a:pt x="1670" y="1"/>
                    <a:pt x="1658"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9"/>
            <p:cNvSpPr/>
            <p:nvPr/>
          </p:nvSpPr>
          <p:spPr>
            <a:xfrm>
              <a:off x="-2283100" y="3669175"/>
              <a:ext cx="56600" cy="63475"/>
            </a:xfrm>
            <a:custGeom>
              <a:rect b="b" l="l" r="r" t="t"/>
              <a:pathLst>
                <a:path extrusionOk="0" h="2539" w="2264">
                  <a:moveTo>
                    <a:pt x="1079" y="0"/>
                  </a:moveTo>
                  <a:cubicBezTo>
                    <a:pt x="1037" y="127"/>
                    <a:pt x="931" y="318"/>
                    <a:pt x="973" y="360"/>
                  </a:cubicBezTo>
                  <a:cubicBezTo>
                    <a:pt x="2264" y="1185"/>
                    <a:pt x="1" y="2094"/>
                    <a:pt x="1269" y="2538"/>
                  </a:cubicBezTo>
                  <a:cubicBezTo>
                    <a:pt x="1058" y="1798"/>
                    <a:pt x="1735" y="1417"/>
                    <a:pt x="2179" y="931"/>
                  </a:cubicBezTo>
                  <a:cubicBezTo>
                    <a:pt x="1883" y="529"/>
                    <a:pt x="1523" y="212"/>
                    <a:pt x="1079"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9"/>
            <p:cNvSpPr/>
            <p:nvPr/>
          </p:nvSpPr>
          <p:spPr>
            <a:xfrm>
              <a:off x="-792475" y="3742675"/>
              <a:ext cx="64400" cy="38575"/>
            </a:xfrm>
            <a:custGeom>
              <a:rect b="b" l="l" r="r" t="t"/>
              <a:pathLst>
                <a:path extrusionOk="0" h="1543" w="2576">
                  <a:moveTo>
                    <a:pt x="1244" y="0"/>
                  </a:moveTo>
                  <a:lnTo>
                    <a:pt x="1032" y="43"/>
                  </a:lnTo>
                  <a:cubicBezTo>
                    <a:pt x="1" y="909"/>
                    <a:pt x="355" y="1543"/>
                    <a:pt x="1021" y="1543"/>
                  </a:cubicBezTo>
                  <a:cubicBezTo>
                    <a:pt x="1378" y="1543"/>
                    <a:pt x="1826" y="1360"/>
                    <a:pt x="2195" y="931"/>
                  </a:cubicBezTo>
                  <a:lnTo>
                    <a:pt x="2365" y="910"/>
                  </a:lnTo>
                  <a:cubicBezTo>
                    <a:pt x="2576" y="762"/>
                    <a:pt x="2428" y="529"/>
                    <a:pt x="2195" y="529"/>
                  </a:cubicBezTo>
                  <a:cubicBezTo>
                    <a:pt x="2117" y="550"/>
                    <a:pt x="2047" y="560"/>
                    <a:pt x="1984" y="560"/>
                  </a:cubicBezTo>
                  <a:cubicBezTo>
                    <a:pt x="1606" y="560"/>
                    <a:pt x="1479" y="218"/>
                    <a:pt x="1244"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9"/>
            <p:cNvSpPr/>
            <p:nvPr/>
          </p:nvSpPr>
          <p:spPr>
            <a:xfrm>
              <a:off x="-1240425" y="3873700"/>
              <a:ext cx="47600" cy="44775"/>
            </a:xfrm>
            <a:custGeom>
              <a:rect b="b" l="l" r="r" t="t"/>
              <a:pathLst>
                <a:path extrusionOk="0" h="1791" w="1904">
                  <a:moveTo>
                    <a:pt x="882" y="1"/>
                  </a:moveTo>
                  <a:cubicBezTo>
                    <a:pt x="710" y="1"/>
                    <a:pt x="531" y="143"/>
                    <a:pt x="402" y="512"/>
                  </a:cubicBezTo>
                  <a:cubicBezTo>
                    <a:pt x="0" y="1098"/>
                    <a:pt x="805" y="1790"/>
                    <a:pt x="1452" y="1790"/>
                  </a:cubicBezTo>
                  <a:cubicBezTo>
                    <a:pt x="1622" y="1790"/>
                    <a:pt x="1780" y="1743"/>
                    <a:pt x="1904" y="1633"/>
                  </a:cubicBezTo>
                  <a:cubicBezTo>
                    <a:pt x="1586" y="1633"/>
                    <a:pt x="1290" y="1612"/>
                    <a:pt x="1163" y="1294"/>
                  </a:cubicBezTo>
                  <a:cubicBezTo>
                    <a:pt x="1673" y="844"/>
                    <a:pt x="1301" y="1"/>
                    <a:pt x="882"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9"/>
            <p:cNvSpPr/>
            <p:nvPr/>
          </p:nvSpPr>
          <p:spPr>
            <a:xfrm>
              <a:off x="-1146850" y="3808550"/>
              <a:ext cx="59925" cy="25625"/>
            </a:xfrm>
            <a:custGeom>
              <a:rect b="b" l="l" r="r" t="t"/>
              <a:pathLst>
                <a:path extrusionOk="0" h="1025" w="2397">
                  <a:moveTo>
                    <a:pt x="1087" y="0"/>
                  </a:moveTo>
                  <a:cubicBezTo>
                    <a:pt x="682" y="0"/>
                    <a:pt x="250" y="94"/>
                    <a:pt x="1" y="242"/>
                  </a:cubicBezTo>
                  <a:cubicBezTo>
                    <a:pt x="593" y="538"/>
                    <a:pt x="1333" y="580"/>
                    <a:pt x="1862" y="1024"/>
                  </a:cubicBezTo>
                  <a:cubicBezTo>
                    <a:pt x="2396" y="276"/>
                    <a:pt x="1782" y="0"/>
                    <a:pt x="1087"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9"/>
            <p:cNvSpPr/>
            <p:nvPr/>
          </p:nvSpPr>
          <p:spPr>
            <a:xfrm>
              <a:off x="-1169575" y="4020525"/>
              <a:ext cx="55000" cy="23225"/>
            </a:xfrm>
            <a:custGeom>
              <a:rect b="b" l="l" r="r" t="t"/>
              <a:pathLst>
                <a:path extrusionOk="0" h="929" w="2200">
                  <a:moveTo>
                    <a:pt x="1519" y="0"/>
                  </a:moveTo>
                  <a:cubicBezTo>
                    <a:pt x="1011" y="0"/>
                    <a:pt x="375" y="354"/>
                    <a:pt x="0" y="582"/>
                  </a:cubicBezTo>
                  <a:cubicBezTo>
                    <a:pt x="71" y="565"/>
                    <a:pt x="137" y="558"/>
                    <a:pt x="200" y="558"/>
                  </a:cubicBezTo>
                  <a:cubicBezTo>
                    <a:pt x="652" y="558"/>
                    <a:pt x="921" y="928"/>
                    <a:pt x="1243" y="928"/>
                  </a:cubicBezTo>
                  <a:cubicBezTo>
                    <a:pt x="1399" y="928"/>
                    <a:pt x="1568" y="841"/>
                    <a:pt x="1777" y="582"/>
                  </a:cubicBezTo>
                  <a:cubicBezTo>
                    <a:pt x="1865" y="494"/>
                    <a:pt x="1997" y="450"/>
                    <a:pt x="2124" y="450"/>
                  </a:cubicBezTo>
                  <a:cubicBezTo>
                    <a:pt x="2150" y="450"/>
                    <a:pt x="2175" y="451"/>
                    <a:pt x="2200" y="455"/>
                  </a:cubicBezTo>
                  <a:cubicBezTo>
                    <a:pt x="2068" y="120"/>
                    <a:pt x="1815" y="0"/>
                    <a:pt x="1519"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9"/>
            <p:cNvSpPr/>
            <p:nvPr/>
          </p:nvSpPr>
          <p:spPr>
            <a:xfrm>
              <a:off x="-745525" y="3725025"/>
              <a:ext cx="41775" cy="41450"/>
            </a:xfrm>
            <a:custGeom>
              <a:rect b="b" l="l" r="r" t="t"/>
              <a:pathLst>
                <a:path extrusionOk="0" h="1658" w="1671">
                  <a:moveTo>
                    <a:pt x="624" y="1"/>
                  </a:moveTo>
                  <a:cubicBezTo>
                    <a:pt x="459" y="1"/>
                    <a:pt x="286" y="63"/>
                    <a:pt x="106" y="177"/>
                  </a:cubicBezTo>
                  <a:cubicBezTo>
                    <a:pt x="0" y="495"/>
                    <a:pt x="529" y="643"/>
                    <a:pt x="381" y="981"/>
                  </a:cubicBezTo>
                  <a:cubicBezTo>
                    <a:pt x="360" y="1087"/>
                    <a:pt x="402" y="1193"/>
                    <a:pt x="465" y="1277"/>
                  </a:cubicBezTo>
                  <a:lnTo>
                    <a:pt x="487" y="1616"/>
                  </a:lnTo>
                  <a:cubicBezTo>
                    <a:pt x="550" y="1637"/>
                    <a:pt x="592" y="1637"/>
                    <a:pt x="656" y="1658"/>
                  </a:cubicBezTo>
                  <a:cubicBezTo>
                    <a:pt x="952" y="1256"/>
                    <a:pt x="1671" y="854"/>
                    <a:pt x="1206" y="304"/>
                  </a:cubicBezTo>
                  <a:cubicBezTo>
                    <a:pt x="1019" y="95"/>
                    <a:pt x="827" y="1"/>
                    <a:pt x="624"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9"/>
            <p:cNvSpPr/>
            <p:nvPr/>
          </p:nvSpPr>
          <p:spPr>
            <a:xfrm>
              <a:off x="-2762125" y="4128650"/>
              <a:ext cx="51300" cy="41350"/>
            </a:xfrm>
            <a:custGeom>
              <a:rect b="b" l="l" r="r" t="t"/>
              <a:pathLst>
                <a:path extrusionOk="0" h="1654" w="2052">
                  <a:moveTo>
                    <a:pt x="1946" y="0"/>
                  </a:moveTo>
                  <a:cubicBezTo>
                    <a:pt x="1396" y="21"/>
                    <a:pt x="1015" y="381"/>
                    <a:pt x="550" y="550"/>
                  </a:cubicBezTo>
                  <a:cubicBezTo>
                    <a:pt x="570" y="862"/>
                    <a:pt x="589" y="1192"/>
                    <a:pt x="128" y="1192"/>
                  </a:cubicBezTo>
                  <a:cubicBezTo>
                    <a:pt x="89" y="1192"/>
                    <a:pt x="46" y="1189"/>
                    <a:pt x="0" y="1185"/>
                  </a:cubicBezTo>
                  <a:lnTo>
                    <a:pt x="0" y="1185"/>
                  </a:lnTo>
                  <a:cubicBezTo>
                    <a:pt x="218" y="1363"/>
                    <a:pt x="325" y="1654"/>
                    <a:pt x="670" y="1654"/>
                  </a:cubicBezTo>
                  <a:cubicBezTo>
                    <a:pt x="692" y="1654"/>
                    <a:pt x="716" y="1652"/>
                    <a:pt x="740" y="1650"/>
                  </a:cubicBezTo>
                  <a:cubicBezTo>
                    <a:pt x="1290" y="1185"/>
                    <a:pt x="1354" y="444"/>
                    <a:pt x="2052" y="64"/>
                  </a:cubicBezTo>
                  <a:lnTo>
                    <a:pt x="1946" y="0"/>
                  </a:ln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9"/>
            <p:cNvSpPr/>
            <p:nvPr/>
          </p:nvSpPr>
          <p:spPr>
            <a:xfrm>
              <a:off x="-1231025" y="4054625"/>
              <a:ext cx="54075" cy="42050"/>
            </a:xfrm>
            <a:custGeom>
              <a:rect b="b" l="l" r="r" t="t"/>
              <a:pathLst>
                <a:path extrusionOk="0" h="1682" w="2163">
                  <a:moveTo>
                    <a:pt x="1908" y="0"/>
                  </a:moveTo>
                  <a:cubicBezTo>
                    <a:pt x="1253" y="0"/>
                    <a:pt x="1232" y="804"/>
                    <a:pt x="576" y="804"/>
                  </a:cubicBezTo>
                  <a:cubicBezTo>
                    <a:pt x="407" y="1015"/>
                    <a:pt x="216" y="1248"/>
                    <a:pt x="26" y="1460"/>
                  </a:cubicBezTo>
                  <a:cubicBezTo>
                    <a:pt x="1" y="1625"/>
                    <a:pt x="71" y="1682"/>
                    <a:pt x="189" y="1682"/>
                  </a:cubicBezTo>
                  <a:cubicBezTo>
                    <a:pt x="438" y="1682"/>
                    <a:pt x="899" y="1431"/>
                    <a:pt x="1113" y="1431"/>
                  </a:cubicBezTo>
                  <a:cubicBezTo>
                    <a:pt x="1134" y="1431"/>
                    <a:pt x="1152" y="1433"/>
                    <a:pt x="1168" y="1438"/>
                  </a:cubicBezTo>
                  <a:cubicBezTo>
                    <a:pt x="1337" y="1100"/>
                    <a:pt x="1464" y="719"/>
                    <a:pt x="1845" y="444"/>
                  </a:cubicBezTo>
                  <a:cubicBezTo>
                    <a:pt x="2014" y="339"/>
                    <a:pt x="2162" y="191"/>
                    <a:pt x="1908"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9"/>
            <p:cNvSpPr/>
            <p:nvPr/>
          </p:nvSpPr>
          <p:spPr>
            <a:xfrm>
              <a:off x="-1988600" y="4013900"/>
              <a:ext cx="43400" cy="40750"/>
            </a:xfrm>
            <a:custGeom>
              <a:rect b="b" l="l" r="r" t="t"/>
              <a:pathLst>
                <a:path extrusionOk="0" h="1630" w="1736">
                  <a:moveTo>
                    <a:pt x="593" y="1"/>
                  </a:moveTo>
                  <a:cubicBezTo>
                    <a:pt x="1" y="593"/>
                    <a:pt x="276" y="1291"/>
                    <a:pt x="974" y="1629"/>
                  </a:cubicBezTo>
                  <a:cubicBezTo>
                    <a:pt x="1012" y="1626"/>
                    <a:pt x="1050" y="1625"/>
                    <a:pt x="1088" y="1625"/>
                  </a:cubicBezTo>
                  <a:cubicBezTo>
                    <a:pt x="1151" y="1625"/>
                    <a:pt x="1213" y="1628"/>
                    <a:pt x="1274" y="1628"/>
                  </a:cubicBezTo>
                  <a:cubicBezTo>
                    <a:pt x="1449" y="1628"/>
                    <a:pt x="1614" y="1609"/>
                    <a:pt x="1735" y="1460"/>
                  </a:cubicBezTo>
                  <a:cubicBezTo>
                    <a:pt x="614" y="1375"/>
                    <a:pt x="1629" y="804"/>
                    <a:pt x="656" y="43"/>
                  </a:cubicBezTo>
                  <a:lnTo>
                    <a:pt x="593" y="1"/>
                  </a:ln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9"/>
            <p:cNvSpPr/>
            <p:nvPr/>
          </p:nvSpPr>
          <p:spPr>
            <a:xfrm>
              <a:off x="-1652850" y="3761175"/>
              <a:ext cx="37575" cy="32625"/>
            </a:xfrm>
            <a:custGeom>
              <a:rect b="b" l="l" r="r" t="t"/>
              <a:pathLst>
                <a:path extrusionOk="0" h="1305" w="1503">
                  <a:moveTo>
                    <a:pt x="1502" y="0"/>
                  </a:moveTo>
                  <a:cubicBezTo>
                    <a:pt x="847" y="191"/>
                    <a:pt x="297" y="656"/>
                    <a:pt x="1" y="1269"/>
                  </a:cubicBezTo>
                  <a:cubicBezTo>
                    <a:pt x="124" y="1294"/>
                    <a:pt x="235" y="1305"/>
                    <a:pt x="334" y="1305"/>
                  </a:cubicBezTo>
                  <a:cubicBezTo>
                    <a:pt x="1098" y="1305"/>
                    <a:pt x="1184" y="638"/>
                    <a:pt x="1502" y="170"/>
                  </a:cubicBezTo>
                  <a:lnTo>
                    <a:pt x="1502" y="0"/>
                  </a:ln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9"/>
            <p:cNvSpPr/>
            <p:nvPr/>
          </p:nvSpPr>
          <p:spPr>
            <a:xfrm>
              <a:off x="-1086575" y="3644850"/>
              <a:ext cx="51850" cy="47625"/>
            </a:xfrm>
            <a:custGeom>
              <a:rect b="b" l="l" r="r" t="t"/>
              <a:pathLst>
                <a:path extrusionOk="0" h="1905" w="2074">
                  <a:moveTo>
                    <a:pt x="952" y="1"/>
                  </a:moveTo>
                  <a:lnTo>
                    <a:pt x="952" y="1"/>
                  </a:lnTo>
                  <a:cubicBezTo>
                    <a:pt x="1" y="825"/>
                    <a:pt x="1946" y="1164"/>
                    <a:pt x="593" y="1460"/>
                  </a:cubicBezTo>
                  <a:lnTo>
                    <a:pt x="1333" y="1904"/>
                  </a:lnTo>
                  <a:cubicBezTo>
                    <a:pt x="1587" y="1650"/>
                    <a:pt x="1820" y="1396"/>
                    <a:pt x="2073" y="1143"/>
                  </a:cubicBezTo>
                  <a:cubicBezTo>
                    <a:pt x="1249" y="1100"/>
                    <a:pt x="931" y="677"/>
                    <a:pt x="952"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9"/>
            <p:cNvSpPr/>
            <p:nvPr/>
          </p:nvSpPr>
          <p:spPr>
            <a:xfrm>
              <a:off x="-1963750" y="3974250"/>
              <a:ext cx="34400" cy="28075"/>
            </a:xfrm>
            <a:custGeom>
              <a:rect b="b" l="l" r="r" t="t"/>
              <a:pathLst>
                <a:path extrusionOk="0" h="1123" w="1376">
                  <a:moveTo>
                    <a:pt x="931" y="1"/>
                  </a:moveTo>
                  <a:lnTo>
                    <a:pt x="931" y="1"/>
                  </a:lnTo>
                  <a:cubicBezTo>
                    <a:pt x="530" y="191"/>
                    <a:pt x="191" y="529"/>
                    <a:pt x="1" y="952"/>
                  </a:cubicBezTo>
                  <a:cubicBezTo>
                    <a:pt x="122" y="1108"/>
                    <a:pt x="286" y="1122"/>
                    <a:pt x="457" y="1122"/>
                  </a:cubicBezTo>
                  <a:cubicBezTo>
                    <a:pt x="495" y="1122"/>
                    <a:pt x="533" y="1122"/>
                    <a:pt x="572" y="1122"/>
                  </a:cubicBezTo>
                  <a:cubicBezTo>
                    <a:pt x="1058" y="847"/>
                    <a:pt x="1375" y="508"/>
                    <a:pt x="931"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9"/>
            <p:cNvSpPr/>
            <p:nvPr/>
          </p:nvSpPr>
          <p:spPr>
            <a:xfrm>
              <a:off x="-1490600" y="3946225"/>
              <a:ext cx="70950" cy="49775"/>
            </a:xfrm>
            <a:custGeom>
              <a:rect b="b" l="l" r="r" t="t"/>
              <a:pathLst>
                <a:path extrusionOk="0" h="1991" w="2838">
                  <a:moveTo>
                    <a:pt x="2245" y="1"/>
                  </a:moveTo>
                  <a:lnTo>
                    <a:pt x="1695" y="487"/>
                  </a:lnTo>
                  <a:cubicBezTo>
                    <a:pt x="1666" y="486"/>
                    <a:pt x="1637" y="486"/>
                    <a:pt x="1608" y="486"/>
                  </a:cubicBezTo>
                  <a:cubicBezTo>
                    <a:pt x="1" y="486"/>
                    <a:pt x="150" y="1990"/>
                    <a:pt x="960" y="1990"/>
                  </a:cubicBezTo>
                  <a:cubicBezTo>
                    <a:pt x="1079" y="1990"/>
                    <a:pt x="1213" y="1958"/>
                    <a:pt x="1357" y="1883"/>
                  </a:cubicBezTo>
                  <a:cubicBezTo>
                    <a:pt x="701" y="974"/>
                    <a:pt x="2838" y="1016"/>
                    <a:pt x="2245"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9"/>
            <p:cNvSpPr/>
            <p:nvPr/>
          </p:nvSpPr>
          <p:spPr>
            <a:xfrm>
              <a:off x="-1472025" y="3987125"/>
              <a:ext cx="41800" cy="22275"/>
            </a:xfrm>
            <a:custGeom>
              <a:rect b="b" l="l" r="r" t="t"/>
              <a:pathLst>
                <a:path extrusionOk="0" h="891" w="1672">
                  <a:moveTo>
                    <a:pt x="993" y="1"/>
                  </a:moveTo>
                  <a:cubicBezTo>
                    <a:pt x="698" y="1"/>
                    <a:pt x="431" y="318"/>
                    <a:pt x="90" y="318"/>
                  </a:cubicBezTo>
                  <a:cubicBezTo>
                    <a:pt x="61" y="318"/>
                    <a:pt x="31" y="315"/>
                    <a:pt x="1" y="310"/>
                  </a:cubicBezTo>
                  <a:lnTo>
                    <a:pt x="1" y="310"/>
                  </a:lnTo>
                  <a:cubicBezTo>
                    <a:pt x="263" y="686"/>
                    <a:pt x="563" y="891"/>
                    <a:pt x="904" y="891"/>
                  </a:cubicBezTo>
                  <a:cubicBezTo>
                    <a:pt x="1140" y="891"/>
                    <a:pt x="1395" y="793"/>
                    <a:pt x="1672" y="585"/>
                  </a:cubicBezTo>
                  <a:cubicBezTo>
                    <a:pt x="1502" y="480"/>
                    <a:pt x="1375" y="332"/>
                    <a:pt x="1312" y="141"/>
                  </a:cubicBezTo>
                  <a:cubicBezTo>
                    <a:pt x="1200" y="39"/>
                    <a:pt x="1094" y="1"/>
                    <a:pt x="993"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9"/>
            <p:cNvSpPr/>
            <p:nvPr/>
          </p:nvSpPr>
          <p:spPr>
            <a:xfrm>
              <a:off x="-1596800" y="3771225"/>
              <a:ext cx="32275" cy="39750"/>
            </a:xfrm>
            <a:custGeom>
              <a:rect b="b" l="l" r="r" t="t"/>
              <a:pathLst>
                <a:path extrusionOk="0" h="1590" w="1291">
                  <a:moveTo>
                    <a:pt x="275" y="0"/>
                  </a:moveTo>
                  <a:cubicBezTo>
                    <a:pt x="381" y="529"/>
                    <a:pt x="275" y="1079"/>
                    <a:pt x="0" y="1523"/>
                  </a:cubicBezTo>
                  <a:cubicBezTo>
                    <a:pt x="23" y="1568"/>
                    <a:pt x="64" y="1589"/>
                    <a:pt x="107" y="1589"/>
                  </a:cubicBezTo>
                  <a:cubicBezTo>
                    <a:pt x="144" y="1589"/>
                    <a:pt x="183" y="1574"/>
                    <a:pt x="212" y="1544"/>
                  </a:cubicBezTo>
                  <a:cubicBezTo>
                    <a:pt x="466" y="1163"/>
                    <a:pt x="1143" y="994"/>
                    <a:pt x="910" y="360"/>
                  </a:cubicBezTo>
                  <a:cubicBezTo>
                    <a:pt x="868" y="254"/>
                    <a:pt x="1143" y="275"/>
                    <a:pt x="1291" y="254"/>
                  </a:cubicBezTo>
                  <a:cubicBezTo>
                    <a:pt x="1252" y="46"/>
                    <a:pt x="1004" y="38"/>
                    <a:pt x="741" y="38"/>
                  </a:cubicBezTo>
                  <a:cubicBezTo>
                    <a:pt x="719" y="38"/>
                    <a:pt x="697" y="38"/>
                    <a:pt x="675" y="38"/>
                  </a:cubicBezTo>
                  <a:cubicBezTo>
                    <a:pt x="532" y="38"/>
                    <a:pt x="388" y="36"/>
                    <a:pt x="275"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9"/>
            <p:cNvSpPr/>
            <p:nvPr/>
          </p:nvSpPr>
          <p:spPr>
            <a:xfrm>
              <a:off x="-1470950" y="3934075"/>
              <a:ext cx="33850" cy="32025"/>
            </a:xfrm>
            <a:custGeom>
              <a:rect b="b" l="l" r="r" t="t"/>
              <a:pathLst>
                <a:path extrusionOk="0" h="1281" w="1354">
                  <a:moveTo>
                    <a:pt x="888" y="0"/>
                  </a:moveTo>
                  <a:lnTo>
                    <a:pt x="888" y="0"/>
                  </a:lnTo>
                  <a:cubicBezTo>
                    <a:pt x="508" y="296"/>
                    <a:pt x="212" y="698"/>
                    <a:pt x="0" y="1121"/>
                  </a:cubicBezTo>
                  <a:cubicBezTo>
                    <a:pt x="167" y="1223"/>
                    <a:pt x="318" y="1281"/>
                    <a:pt x="454" y="1281"/>
                  </a:cubicBezTo>
                  <a:cubicBezTo>
                    <a:pt x="628" y="1281"/>
                    <a:pt x="779" y="1187"/>
                    <a:pt x="909" y="973"/>
                  </a:cubicBezTo>
                  <a:cubicBezTo>
                    <a:pt x="761" y="656"/>
                    <a:pt x="1354" y="317"/>
                    <a:pt x="888"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9"/>
            <p:cNvSpPr/>
            <p:nvPr/>
          </p:nvSpPr>
          <p:spPr>
            <a:xfrm>
              <a:off x="-1216100" y="4046700"/>
              <a:ext cx="32800" cy="31975"/>
            </a:xfrm>
            <a:custGeom>
              <a:rect b="b" l="l" r="r" t="t"/>
              <a:pathLst>
                <a:path extrusionOk="0" h="1279" w="1312">
                  <a:moveTo>
                    <a:pt x="1290" y="0"/>
                  </a:moveTo>
                  <a:cubicBezTo>
                    <a:pt x="783" y="275"/>
                    <a:pt x="317" y="656"/>
                    <a:pt x="0" y="1142"/>
                  </a:cubicBezTo>
                  <a:cubicBezTo>
                    <a:pt x="96" y="1238"/>
                    <a:pt x="189" y="1278"/>
                    <a:pt x="279" y="1278"/>
                  </a:cubicBezTo>
                  <a:cubicBezTo>
                    <a:pt x="666" y="1278"/>
                    <a:pt x="1003" y="544"/>
                    <a:pt x="1311" y="338"/>
                  </a:cubicBezTo>
                  <a:lnTo>
                    <a:pt x="1290" y="0"/>
                  </a:ln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9"/>
            <p:cNvSpPr/>
            <p:nvPr/>
          </p:nvSpPr>
          <p:spPr>
            <a:xfrm>
              <a:off x="-2706625" y="4053750"/>
              <a:ext cx="37575" cy="16975"/>
            </a:xfrm>
            <a:custGeom>
              <a:rect b="b" l="l" r="r" t="t"/>
              <a:pathLst>
                <a:path extrusionOk="0" h="679" w="1503">
                  <a:moveTo>
                    <a:pt x="819" y="0"/>
                  </a:moveTo>
                  <a:cubicBezTo>
                    <a:pt x="554" y="0"/>
                    <a:pt x="278" y="96"/>
                    <a:pt x="1" y="162"/>
                  </a:cubicBezTo>
                  <a:cubicBezTo>
                    <a:pt x="43" y="183"/>
                    <a:pt x="85" y="204"/>
                    <a:pt x="149" y="204"/>
                  </a:cubicBezTo>
                  <a:cubicBezTo>
                    <a:pt x="350" y="562"/>
                    <a:pt x="493" y="679"/>
                    <a:pt x="642" y="679"/>
                  </a:cubicBezTo>
                  <a:cubicBezTo>
                    <a:pt x="855" y="679"/>
                    <a:pt x="1080" y="443"/>
                    <a:pt x="1502" y="331"/>
                  </a:cubicBezTo>
                  <a:cubicBezTo>
                    <a:pt x="1291" y="79"/>
                    <a:pt x="1060" y="0"/>
                    <a:pt x="819"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9"/>
            <p:cNvSpPr/>
            <p:nvPr/>
          </p:nvSpPr>
          <p:spPr>
            <a:xfrm>
              <a:off x="-1211875" y="3838375"/>
              <a:ext cx="33850" cy="28500"/>
            </a:xfrm>
            <a:custGeom>
              <a:rect b="b" l="l" r="r" t="t"/>
              <a:pathLst>
                <a:path extrusionOk="0" h="1140" w="1354">
                  <a:moveTo>
                    <a:pt x="994" y="0"/>
                  </a:moveTo>
                  <a:cubicBezTo>
                    <a:pt x="592" y="254"/>
                    <a:pt x="148" y="466"/>
                    <a:pt x="0" y="931"/>
                  </a:cubicBezTo>
                  <a:cubicBezTo>
                    <a:pt x="76" y="1071"/>
                    <a:pt x="113" y="1140"/>
                    <a:pt x="187" y="1140"/>
                  </a:cubicBezTo>
                  <a:cubicBezTo>
                    <a:pt x="258" y="1140"/>
                    <a:pt x="364" y="1076"/>
                    <a:pt x="571" y="952"/>
                  </a:cubicBezTo>
                  <a:cubicBezTo>
                    <a:pt x="762" y="656"/>
                    <a:pt x="1354" y="487"/>
                    <a:pt x="994"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9"/>
            <p:cNvSpPr/>
            <p:nvPr/>
          </p:nvSpPr>
          <p:spPr>
            <a:xfrm>
              <a:off x="-771325" y="3734850"/>
              <a:ext cx="38500" cy="23000"/>
            </a:xfrm>
            <a:custGeom>
              <a:rect b="b" l="l" r="r" t="t"/>
              <a:pathLst>
                <a:path extrusionOk="0" h="920" w="1540">
                  <a:moveTo>
                    <a:pt x="1165" y="1"/>
                  </a:moveTo>
                  <a:cubicBezTo>
                    <a:pt x="675" y="1"/>
                    <a:pt x="1" y="919"/>
                    <a:pt x="1080" y="919"/>
                  </a:cubicBezTo>
                  <a:cubicBezTo>
                    <a:pt x="1197" y="919"/>
                    <a:pt x="1336" y="908"/>
                    <a:pt x="1497" y="884"/>
                  </a:cubicBezTo>
                  <a:lnTo>
                    <a:pt x="1540" y="609"/>
                  </a:lnTo>
                  <a:cubicBezTo>
                    <a:pt x="1540" y="159"/>
                    <a:pt x="1368" y="1"/>
                    <a:pt x="1165"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9"/>
            <p:cNvSpPr/>
            <p:nvPr/>
          </p:nvSpPr>
          <p:spPr>
            <a:xfrm>
              <a:off x="-1220875" y="3861625"/>
              <a:ext cx="25950" cy="29125"/>
            </a:xfrm>
            <a:custGeom>
              <a:rect b="b" l="l" r="r" t="t"/>
              <a:pathLst>
                <a:path extrusionOk="0" h="1165" w="1038">
                  <a:moveTo>
                    <a:pt x="360" y="1"/>
                  </a:moveTo>
                  <a:cubicBezTo>
                    <a:pt x="149" y="85"/>
                    <a:pt x="22" y="276"/>
                    <a:pt x="1" y="487"/>
                  </a:cubicBezTo>
                  <a:cubicBezTo>
                    <a:pt x="276" y="572"/>
                    <a:pt x="445" y="868"/>
                    <a:pt x="403" y="1164"/>
                  </a:cubicBezTo>
                  <a:cubicBezTo>
                    <a:pt x="1037" y="1016"/>
                    <a:pt x="487" y="381"/>
                    <a:pt x="931" y="170"/>
                  </a:cubicBezTo>
                  <a:lnTo>
                    <a:pt x="931" y="22"/>
                  </a:lnTo>
                  <a:cubicBezTo>
                    <a:pt x="909" y="15"/>
                    <a:pt x="887" y="11"/>
                    <a:pt x="865" y="11"/>
                  </a:cubicBezTo>
                  <a:cubicBezTo>
                    <a:pt x="755" y="11"/>
                    <a:pt x="645" y="87"/>
                    <a:pt x="535" y="87"/>
                  </a:cubicBezTo>
                  <a:cubicBezTo>
                    <a:pt x="477" y="87"/>
                    <a:pt x="419" y="66"/>
                    <a:pt x="360"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9"/>
            <p:cNvSpPr/>
            <p:nvPr/>
          </p:nvSpPr>
          <p:spPr>
            <a:xfrm>
              <a:off x="-1411225" y="3896275"/>
              <a:ext cx="23300" cy="15350"/>
            </a:xfrm>
            <a:custGeom>
              <a:rect b="b" l="l" r="r" t="t"/>
              <a:pathLst>
                <a:path extrusionOk="0" h="614" w="932">
                  <a:moveTo>
                    <a:pt x="649" y="0"/>
                  </a:moveTo>
                  <a:cubicBezTo>
                    <a:pt x="410" y="0"/>
                    <a:pt x="184" y="218"/>
                    <a:pt x="1" y="370"/>
                  </a:cubicBezTo>
                  <a:lnTo>
                    <a:pt x="1" y="561"/>
                  </a:lnTo>
                  <a:cubicBezTo>
                    <a:pt x="137" y="595"/>
                    <a:pt x="262" y="613"/>
                    <a:pt x="374" y="613"/>
                  </a:cubicBezTo>
                  <a:cubicBezTo>
                    <a:pt x="680" y="613"/>
                    <a:pt x="885" y="473"/>
                    <a:pt x="932" y="116"/>
                  </a:cubicBezTo>
                  <a:cubicBezTo>
                    <a:pt x="837" y="33"/>
                    <a:pt x="742" y="0"/>
                    <a:pt x="649"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9"/>
            <p:cNvSpPr/>
            <p:nvPr/>
          </p:nvSpPr>
          <p:spPr>
            <a:xfrm>
              <a:off x="-788900" y="3743725"/>
              <a:ext cx="26375" cy="19075"/>
            </a:xfrm>
            <a:custGeom>
              <a:rect b="b" l="l" r="r" t="t"/>
              <a:pathLst>
                <a:path extrusionOk="0" h="763" w="1055">
                  <a:moveTo>
                    <a:pt x="889" y="1"/>
                  </a:moveTo>
                  <a:lnTo>
                    <a:pt x="889" y="1"/>
                  </a:lnTo>
                  <a:cubicBezTo>
                    <a:pt x="572" y="64"/>
                    <a:pt x="255" y="191"/>
                    <a:pt x="1" y="402"/>
                  </a:cubicBezTo>
                  <a:cubicBezTo>
                    <a:pt x="170" y="466"/>
                    <a:pt x="170" y="614"/>
                    <a:pt x="191" y="762"/>
                  </a:cubicBezTo>
                  <a:cubicBezTo>
                    <a:pt x="196" y="762"/>
                    <a:pt x="201" y="763"/>
                    <a:pt x="206" y="763"/>
                  </a:cubicBezTo>
                  <a:cubicBezTo>
                    <a:pt x="450" y="763"/>
                    <a:pt x="1055" y="290"/>
                    <a:pt x="889"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9"/>
            <p:cNvSpPr/>
            <p:nvPr/>
          </p:nvSpPr>
          <p:spPr>
            <a:xfrm>
              <a:off x="-761400" y="3741600"/>
              <a:ext cx="23825" cy="20050"/>
            </a:xfrm>
            <a:custGeom>
              <a:rect b="b" l="l" r="r" t="t"/>
              <a:pathLst>
                <a:path extrusionOk="0" h="802" w="953">
                  <a:moveTo>
                    <a:pt x="212" y="1"/>
                  </a:moveTo>
                  <a:lnTo>
                    <a:pt x="1" y="43"/>
                  </a:lnTo>
                  <a:cubicBezTo>
                    <a:pt x="32" y="422"/>
                    <a:pt x="64" y="802"/>
                    <a:pt x="439" y="802"/>
                  </a:cubicBezTo>
                  <a:cubicBezTo>
                    <a:pt x="566" y="802"/>
                    <a:pt x="733" y="758"/>
                    <a:pt x="952" y="657"/>
                  </a:cubicBezTo>
                  <a:cubicBezTo>
                    <a:pt x="635" y="487"/>
                    <a:pt x="106" y="509"/>
                    <a:pt x="212"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9"/>
            <p:cNvSpPr/>
            <p:nvPr/>
          </p:nvSpPr>
          <p:spPr>
            <a:xfrm>
              <a:off x="-752400" y="3729450"/>
              <a:ext cx="32275" cy="20650"/>
            </a:xfrm>
            <a:custGeom>
              <a:rect b="b" l="l" r="r" t="t"/>
              <a:pathLst>
                <a:path extrusionOk="0" h="826" w="1291">
                  <a:moveTo>
                    <a:pt x="381" y="0"/>
                  </a:moveTo>
                  <a:cubicBezTo>
                    <a:pt x="190" y="0"/>
                    <a:pt x="21" y="149"/>
                    <a:pt x="0" y="339"/>
                  </a:cubicBezTo>
                  <a:cubicBezTo>
                    <a:pt x="39" y="337"/>
                    <a:pt x="76" y="336"/>
                    <a:pt x="113" y="336"/>
                  </a:cubicBezTo>
                  <a:cubicBezTo>
                    <a:pt x="479" y="336"/>
                    <a:pt x="744" y="441"/>
                    <a:pt x="783" y="825"/>
                  </a:cubicBezTo>
                  <a:cubicBezTo>
                    <a:pt x="1290" y="318"/>
                    <a:pt x="529" y="275"/>
                    <a:pt x="381"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9"/>
            <p:cNvSpPr/>
            <p:nvPr/>
          </p:nvSpPr>
          <p:spPr>
            <a:xfrm>
              <a:off x="-1687225" y="3817225"/>
              <a:ext cx="15900" cy="16400"/>
            </a:xfrm>
            <a:custGeom>
              <a:rect b="b" l="l" r="r" t="t"/>
              <a:pathLst>
                <a:path extrusionOk="0" h="656" w="636">
                  <a:moveTo>
                    <a:pt x="635" y="0"/>
                  </a:moveTo>
                  <a:cubicBezTo>
                    <a:pt x="1" y="212"/>
                    <a:pt x="297" y="444"/>
                    <a:pt x="635" y="656"/>
                  </a:cubicBezTo>
                  <a:lnTo>
                    <a:pt x="635" y="0"/>
                  </a:ln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9"/>
            <p:cNvSpPr/>
            <p:nvPr/>
          </p:nvSpPr>
          <p:spPr>
            <a:xfrm>
              <a:off x="-2011875" y="3793675"/>
              <a:ext cx="15900" cy="15650"/>
            </a:xfrm>
            <a:custGeom>
              <a:rect b="b" l="l" r="r" t="t"/>
              <a:pathLst>
                <a:path extrusionOk="0" h="626" w="636">
                  <a:moveTo>
                    <a:pt x="209" y="1"/>
                  </a:moveTo>
                  <a:cubicBezTo>
                    <a:pt x="86" y="1"/>
                    <a:pt x="1" y="38"/>
                    <a:pt x="65" y="139"/>
                  </a:cubicBezTo>
                  <a:cubicBezTo>
                    <a:pt x="86" y="350"/>
                    <a:pt x="65" y="604"/>
                    <a:pt x="445" y="625"/>
                  </a:cubicBezTo>
                  <a:cubicBezTo>
                    <a:pt x="340" y="414"/>
                    <a:pt x="149" y="181"/>
                    <a:pt x="636" y="139"/>
                  </a:cubicBezTo>
                  <a:cubicBezTo>
                    <a:pt x="600" y="66"/>
                    <a:pt x="371" y="1"/>
                    <a:pt x="209"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9"/>
            <p:cNvSpPr/>
            <p:nvPr/>
          </p:nvSpPr>
          <p:spPr>
            <a:xfrm>
              <a:off x="-1358350" y="3914500"/>
              <a:ext cx="10075" cy="24350"/>
            </a:xfrm>
            <a:custGeom>
              <a:rect b="b" l="l" r="r" t="t"/>
              <a:pathLst>
                <a:path extrusionOk="0" h="974" w="403">
                  <a:moveTo>
                    <a:pt x="255" y="1"/>
                  </a:moveTo>
                  <a:lnTo>
                    <a:pt x="255" y="1"/>
                  </a:lnTo>
                  <a:cubicBezTo>
                    <a:pt x="1" y="297"/>
                    <a:pt x="170" y="635"/>
                    <a:pt x="128" y="974"/>
                  </a:cubicBezTo>
                  <a:cubicBezTo>
                    <a:pt x="403" y="656"/>
                    <a:pt x="255" y="318"/>
                    <a:pt x="255"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9"/>
            <p:cNvSpPr/>
            <p:nvPr/>
          </p:nvSpPr>
          <p:spPr>
            <a:xfrm>
              <a:off x="-1730575" y="4086875"/>
              <a:ext cx="7950" cy="25400"/>
            </a:xfrm>
            <a:custGeom>
              <a:rect b="b" l="l" r="r" t="t"/>
              <a:pathLst>
                <a:path extrusionOk="0" h="1016" w="318">
                  <a:moveTo>
                    <a:pt x="318" y="0"/>
                  </a:moveTo>
                  <a:cubicBezTo>
                    <a:pt x="1" y="170"/>
                    <a:pt x="254" y="445"/>
                    <a:pt x="149" y="656"/>
                  </a:cubicBezTo>
                  <a:lnTo>
                    <a:pt x="297" y="1016"/>
                  </a:lnTo>
                  <a:cubicBezTo>
                    <a:pt x="318" y="677"/>
                    <a:pt x="318" y="339"/>
                    <a:pt x="318"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9"/>
            <p:cNvSpPr/>
            <p:nvPr/>
          </p:nvSpPr>
          <p:spPr>
            <a:xfrm>
              <a:off x="-2407350" y="4106975"/>
              <a:ext cx="7425" cy="21175"/>
            </a:xfrm>
            <a:custGeom>
              <a:rect b="b" l="l" r="r" t="t"/>
              <a:pathLst>
                <a:path extrusionOk="0" h="847" w="297">
                  <a:moveTo>
                    <a:pt x="296" y="0"/>
                  </a:moveTo>
                  <a:lnTo>
                    <a:pt x="106" y="148"/>
                  </a:lnTo>
                  <a:cubicBezTo>
                    <a:pt x="148" y="381"/>
                    <a:pt x="0" y="656"/>
                    <a:pt x="254" y="846"/>
                  </a:cubicBezTo>
                  <a:cubicBezTo>
                    <a:pt x="275" y="550"/>
                    <a:pt x="275" y="275"/>
                    <a:pt x="296"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9"/>
            <p:cNvSpPr/>
            <p:nvPr/>
          </p:nvSpPr>
          <p:spPr>
            <a:xfrm>
              <a:off x="-2381450" y="4102725"/>
              <a:ext cx="34000" cy="20125"/>
            </a:xfrm>
            <a:custGeom>
              <a:rect b="b" l="l" r="r" t="t"/>
              <a:pathLst>
                <a:path extrusionOk="0" h="805" w="1360">
                  <a:moveTo>
                    <a:pt x="402" y="1"/>
                  </a:moveTo>
                  <a:cubicBezTo>
                    <a:pt x="198" y="1"/>
                    <a:pt x="7" y="163"/>
                    <a:pt x="1" y="635"/>
                  </a:cubicBezTo>
                  <a:lnTo>
                    <a:pt x="170" y="805"/>
                  </a:lnTo>
                  <a:cubicBezTo>
                    <a:pt x="1359" y="776"/>
                    <a:pt x="848" y="1"/>
                    <a:pt x="402"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9"/>
            <p:cNvSpPr/>
            <p:nvPr/>
          </p:nvSpPr>
          <p:spPr>
            <a:xfrm>
              <a:off x="-1025775" y="3585100"/>
              <a:ext cx="56600" cy="38700"/>
            </a:xfrm>
            <a:custGeom>
              <a:rect b="b" l="l" r="r" t="t"/>
              <a:pathLst>
                <a:path extrusionOk="0" h="1548" w="2264">
                  <a:moveTo>
                    <a:pt x="1312" y="1"/>
                  </a:moveTo>
                  <a:cubicBezTo>
                    <a:pt x="995" y="403"/>
                    <a:pt x="1" y="931"/>
                    <a:pt x="508" y="1481"/>
                  </a:cubicBezTo>
                  <a:cubicBezTo>
                    <a:pt x="588" y="1527"/>
                    <a:pt x="664" y="1547"/>
                    <a:pt x="739" y="1547"/>
                  </a:cubicBezTo>
                  <a:cubicBezTo>
                    <a:pt x="1142" y="1547"/>
                    <a:pt x="1487" y="962"/>
                    <a:pt x="1862" y="783"/>
                  </a:cubicBezTo>
                  <a:cubicBezTo>
                    <a:pt x="2264" y="233"/>
                    <a:pt x="1672" y="170"/>
                    <a:pt x="1312"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9"/>
            <p:cNvSpPr/>
            <p:nvPr/>
          </p:nvSpPr>
          <p:spPr>
            <a:xfrm>
              <a:off x="-1048500" y="3593025"/>
              <a:ext cx="32275" cy="32750"/>
            </a:xfrm>
            <a:custGeom>
              <a:rect b="b" l="l" r="r" t="t"/>
              <a:pathLst>
                <a:path extrusionOk="0" h="1310" w="1291">
                  <a:moveTo>
                    <a:pt x="931" y="1"/>
                  </a:moveTo>
                  <a:cubicBezTo>
                    <a:pt x="656" y="445"/>
                    <a:pt x="868" y="1164"/>
                    <a:pt x="0" y="1291"/>
                  </a:cubicBezTo>
                  <a:cubicBezTo>
                    <a:pt x="113" y="1303"/>
                    <a:pt x="212" y="1309"/>
                    <a:pt x="297" y="1309"/>
                  </a:cubicBezTo>
                  <a:cubicBezTo>
                    <a:pt x="1237" y="1309"/>
                    <a:pt x="651" y="602"/>
                    <a:pt x="1291"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9"/>
            <p:cNvSpPr/>
            <p:nvPr/>
          </p:nvSpPr>
          <p:spPr>
            <a:xfrm>
              <a:off x="-1034750" y="3661250"/>
              <a:ext cx="18525" cy="11650"/>
            </a:xfrm>
            <a:custGeom>
              <a:rect b="b" l="l" r="r" t="t"/>
              <a:pathLst>
                <a:path extrusionOk="0" h="466" w="741">
                  <a:moveTo>
                    <a:pt x="741" y="0"/>
                  </a:moveTo>
                  <a:cubicBezTo>
                    <a:pt x="423" y="0"/>
                    <a:pt x="148" y="191"/>
                    <a:pt x="0" y="466"/>
                  </a:cubicBezTo>
                  <a:cubicBezTo>
                    <a:pt x="339" y="423"/>
                    <a:pt x="677" y="381"/>
                    <a:pt x="741"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9"/>
            <p:cNvSpPr/>
            <p:nvPr/>
          </p:nvSpPr>
          <p:spPr>
            <a:xfrm>
              <a:off x="-1062775" y="3625300"/>
              <a:ext cx="14300" cy="19575"/>
            </a:xfrm>
            <a:custGeom>
              <a:rect b="b" l="l" r="r" t="t"/>
              <a:pathLst>
                <a:path extrusionOk="0" h="783" w="572">
                  <a:moveTo>
                    <a:pt x="571" y="0"/>
                  </a:moveTo>
                  <a:lnTo>
                    <a:pt x="571" y="0"/>
                  </a:lnTo>
                  <a:cubicBezTo>
                    <a:pt x="254" y="148"/>
                    <a:pt x="43" y="444"/>
                    <a:pt x="0" y="783"/>
                  </a:cubicBezTo>
                  <a:cubicBezTo>
                    <a:pt x="318" y="635"/>
                    <a:pt x="529" y="338"/>
                    <a:pt x="571"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9"/>
            <p:cNvSpPr/>
            <p:nvPr/>
          </p:nvSpPr>
          <p:spPr>
            <a:xfrm>
              <a:off x="-822725" y="3762225"/>
              <a:ext cx="85150" cy="50825"/>
            </a:xfrm>
            <a:custGeom>
              <a:rect b="b" l="l" r="r" t="t"/>
              <a:pathLst>
                <a:path extrusionOk="0" h="2033" w="3406">
                  <a:moveTo>
                    <a:pt x="1735" y="1"/>
                  </a:moveTo>
                  <a:cubicBezTo>
                    <a:pt x="1671" y="1"/>
                    <a:pt x="1608" y="1"/>
                    <a:pt x="1544" y="22"/>
                  </a:cubicBezTo>
                  <a:cubicBezTo>
                    <a:pt x="1312" y="614"/>
                    <a:pt x="931" y="1143"/>
                    <a:pt x="466" y="1566"/>
                  </a:cubicBezTo>
                  <a:cubicBezTo>
                    <a:pt x="318" y="1693"/>
                    <a:pt x="0" y="1777"/>
                    <a:pt x="191" y="1989"/>
                  </a:cubicBezTo>
                  <a:cubicBezTo>
                    <a:pt x="289" y="2019"/>
                    <a:pt x="384" y="2032"/>
                    <a:pt x="474" y="2032"/>
                  </a:cubicBezTo>
                  <a:cubicBezTo>
                    <a:pt x="1371" y="2032"/>
                    <a:pt x="1894" y="692"/>
                    <a:pt x="2996" y="692"/>
                  </a:cubicBezTo>
                  <a:cubicBezTo>
                    <a:pt x="3040" y="692"/>
                    <a:pt x="3084" y="694"/>
                    <a:pt x="3130" y="699"/>
                  </a:cubicBezTo>
                  <a:cubicBezTo>
                    <a:pt x="3384" y="699"/>
                    <a:pt x="3384" y="360"/>
                    <a:pt x="3405" y="149"/>
                  </a:cubicBezTo>
                  <a:lnTo>
                    <a:pt x="3405" y="149"/>
                  </a:lnTo>
                  <a:cubicBezTo>
                    <a:pt x="3072" y="322"/>
                    <a:pt x="2514" y="632"/>
                    <a:pt x="2133" y="632"/>
                  </a:cubicBezTo>
                  <a:cubicBezTo>
                    <a:pt x="1863" y="632"/>
                    <a:pt x="1682" y="475"/>
                    <a:pt x="1735"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9"/>
            <p:cNvSpPr/>
            <p:nvPr/>
          </p:nvSpPr>
          <p:spPr>
            <a:xfrm>
              <a:off x="-2451200" y="3912425"/>
              <a:ext cx="70300" cy="49250"/>
            </a:xfrm>
            <a:custGeom>
              <a:rect b="b" l="l" r="r" t="t"/>
              <a:pathLst>
                <a:path extrusionOk="0" h="1970" w="2812">
                  <a:moveTo>
                    <a:pt x="668" y="0"/>
                  </a:moveTo>
                  <a:cubicBezTo>
                    <a:pt x="0" y="0"/>
                    <a:pt x="860" y="606"/>
                    <a:pt x="485" y="1247"/>
                  </a:cubicBezTo>
                  <a:cubicBezTo>
                    <a:pt x="633" y="1522"/>
                    <a:pt x="422" y="1881"/>
                    <a:pt x="845" y="1945"/>
                  </a:cubicBezTo>
                  <a:cubicBezTo>
                    <a:pt x="927" y="1960"/>
                    <a:pt x="1009" y="1969"/>
                    <a:pt x="1087" y="1969"/>
                  </a:cubicBezTo>
                  <a:cubicBezTo>
                    <a:pt x="1335" y="1969"/>
                    <a:pt x="1552" y="1879"/>
                    <a:pt x="1649" y="1606"/>
                  </a:cubicBezTo>
                  <a:cubicBezTo>
                    <a:pt x="2008" y="1099"/>
                    <a:pt x="2812" y="845"/>
                    <a:pt x="2072" y="253"/>
                  </a:cubicBezTo>
                  <a:cubicBezTo>
                    <a:pt x="1331" y="76"/>
                    <a:pt x="904" y="0"/>
                    <a:pt x="668"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9"/>
            <p:cNvSpPr/>
            <p:nvPr/>
          </p:nvSpPr>
          <p:spPr>
            <a:xfrm>
              <a:off x="-1211350" y="3866225"/>
              <a:ext cx="37025" cy="40175"/>
            </a:xfrm>
            <a:custGeom>
              <a:rect b="b" l="l" r="r" t="t"/>
              <a:pathLst>
                <a:path extrusionOk="0" h="1607" w="1481">
                  <a:moveTo>
                    <a:pt x="639" y="1"/>
                  </a:moveTo>
                  <a:cubicBezTo>
                    <a:pt x="52" y="1"/>
                    <a:pt x="322" y="719"/>
                    <a:pt x="0" y="980"/>
                  </a:cubicBezTo>
                  <a:cubicBezTo>
                    <a:pt x="0" y="1170"/>
                    <a:pt x="0" y="1382"/>
                    <a:pt x="0" y="1593"/>
                  </a:cubicBezTo>
                  <a:cubicBezTo>
                    <a:pt x="64" y="1602"/>
                    <a:pt x="126" y="1607"/>
                    <a:pt x="186" y="1607"/>
                  </a:cubicBezTo>
                  <a:cubicBezTo>
                    <a:pt x="684" y="1607"/>
                    <a:pt x="1066" y="1317"/>
                    <a:pt x="1481" y="1128"/>
                  </a:cubicBezTo>
                  <a:cubicBezTo>
                    <a:pt x="614" y="959"/>
                    <a:pt x="381" y="599"/>
                    <a:pt x="741" y="7"/>
                  </a:cubicBezTo>
                  <a:cubicBezTo>
                    <a:pt x="704" y="3"/>
                    <a:pt x="670" y="1"/>
                    <a:pt x="639"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9"/>
            <p:cNvSpPr/>
            <p:nvPr/>
          </p:nvSpPr>
          <p:spPr>
            <a:xfrm>
              <a:off x="-1616475" y="3809175"/>
              <a:ext cx="24450" cy="8600"/>
            </a:xfrm>
            <a:custGeom>
              <a:rect b="b" l="l" r="r" t="t"/>
              <a:pathLst>
                <a:path extrusionOk="0" h="344" w="978">
                  <a:moveTo>
                    <a:pt x="682" y="0"/>
                  </a:moveTo>
                  <a:cubicBezTo>
                    <a:pt x="426" y="0"/>
                    <a:pt x="0" y="69"/>
                    <a:pt x="238" y="343"/>
                  </a:cubicBezTo>
                  <a:cubicBezTo>
                    <a:pt x="555" y="343"/>
                    <a:pt x="830" y="301"/>
                    <a:pt x="978" y="5"/>
                  </a:cubicBezTo>
                  <a:lnTo>
                    <a:pt x="787" y="5"/>
                  </a:lnTo>
                  <a:cubicBezTo>
                    <a:pt x="759" y="2"/>
                    <a:pt x="723" y="0"/>
                    <a:pt x="682"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9"/>
            <p:cNvSpPr/>
            <p:nvPr/>
          </p:nvSpPr>
          <p:spPr>
            <a:xfrm>
              <a:off x="-1698850" y="4050400"/>
              <a:ext cx="28050" cy="32275"/>
            </a:xfrm>
            <a:custGeom>
              <a:rect b="b" l="l" r="r" t="t"/>
              <a:pathLst>
                <a:path extrusionOk="0" h="1291" w="1122">
                  <a:moveTo>
                    <a:pt x="1122" y="0"/>
                  </a:moveTo>
                  <a:lnTo>
                    <a:pt x="1122" y="0"/>
                  </a:lnTo>
                  <a:cubicBezTo>
                    <a:pt x="170" y="64"/>
                    <a:pt x="297" y="825"/>
                    <a:pt x="1" y="1290"/>
                  </a:cubicBezTo>
                  <a:cubicBezTo>
                    <a:pt x="614" y="1036"/>
                    <a:pt x="825" y="508"/>
                    <a:pt x="1122"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9"/>
            <p:cNvSpPr/>
            <p:nvPr/>
          </p:nvSpPr>
          <p:spPr>
            <a:xfrm>
              <a:off x="-1718400" y="4083175"/>
              <a:ext cx="19575" cy="23825"/>
            </a:xfrm>
            <a:custGeom>
              <a:rect b="b" l="l" r="r" t="t"/>
              <a:pathLst>
                <a:path extrusionOk="0" h="953" w="783">
                  <a:moveTo>
                    <a:pt x="613" y="0"/>
                  </a:moveTo>
                  <a:cubicBezTo>
                    <a:pt x="254" y="381"/>
                    <a:pt x="0" y="741"/>
                    <a:pt x="783" y="952"/>
                  </a:cubicBezTo>
                  <a:cubicBezTo>
                    <a:pt x="783" y="635"/>
                    <a:pt x="783" y="318"/>
                    <a:pt x="783"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9"/>
            <p:cNvSpPr/>
            <p:nvPr/>
          </p:nvSpPr>
          <p:spPr>
            <a:xfrm>
              <a:off x="-1196025" y="4057500"/>
              <a:ext cx="44975" cy="32750"/>
            </a:xfrm>
            <a:custGeom>
              <a:rect b="b" l="l" r="r" t="t"/>
              <a:pathLst>
                <a:path extrusionOk="0" h="1310" w="1799">
                  <a:moveTo>
                    <a:pt x="1125" y="0"/>
                  </a:moveTo>
                  <a:cubicBezTo>
                    <a:pt x="1086" y="0"/>
                    <a:pt x="1049" y="15"/>
                    <a:pt x="1016" y="54"/>
                  </a:cubicBezTo>
                  <a:cubicBezTo>
                    <a:pt x="868" y="393"/>
                    <a:pt x="1" y="1070"/>
                    <a:pt x="508" y="1302"/>
                  </a:cubicBezTo>
                  <a:cubicBezTo>
                    <a:pt x="550" y="1307"/>
                    <a:pt x="589" y="1309"/>
                    <a:pt x="627" y="1309"/>
                  </a:cubicBezTo>
                  <a:cubicBezTo>
                    <a:pt x="1094" y="1309"/>
                    <a:pt x="1315" y="964"/>
                    <a:pt x="1608" y="710"/>
                  </a:cubicBezTo>
                  <a:cubicBezTo>
                    <a:pt x="1608" y="499"/>
                    <a:pt x="1798" y="245"/>
                    <a:pt x="1397" y="118"/>
                  </a:cubicBezTo>
                  <a:cubicBezTo>
                    <a:pt x="1309" y="74"/>
                    <a:pt x="1211" y="0"/>
                    <a:pt x="1125"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9"/>
            <p:cNvSpPr/>
            <p:nvPr/>
          </p:nvSpPr>
          <p:spPr>
            <a:xfrm>
              <a:off x="-2024025" y="3873275"/>
              <a:ext cx="18525" cy="32275"/>
            </a:xfrm>
            <a:custGeom>
              <a:rect b="b" l="l" r="r" t="t"/>
              <a:pathLst>
                <a:path extrusionOk="0" h="1291" w="741">
                  <a:moveTo>
                    <a:pt x="741" y="0"/>
                  </a:moveTo>
                  <a:lnTo>
                    <a:pt x="741" y="0"/>
                  </a:lnTo>
                  <a:cubicBezTo>
                    <a:pt x="360" y="338"/>
                    <a:pt x="85" y="783"/>
                    <a:pt x="1" y="1290"/>
                  </a:cubicBezTo>
                  <a:lnTo>
                    <a:pt x="572" y="1290"/>
                  </a:lnTo>
                  <a:cubicBezTo>
                    <a:pt x="466" y="846"/>
                    <a:pt x="741" y="444"/>
                    <a:pt x="741"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9"/>
            <p:cNvSpPr/>
            <p:nvPr/>
          </p:nvSpPr>
          <p:spPr>
            <a:xfrm>
              <a:off x="-1996000" y="3841550"/>
              <a:ext cx="14300" cy="19575"/>
            </a:xfrm>
            <a:custGeom>
              <a:rect b="b" l="l" r="r" t="t"/>
              <a:pathLst>
                <a:path extrusionOk="0" h="783" w="572">
                  <a:moveTo>
                    <a:pt x="170" y="0"/>
                  </a:moveTo>
                  <a:cubicBezTo>
                    <a:pt x="212" y="275"/>
                    <a:pt x="149" y="550"/>
                    <a:pt x="1" y="783"/>
                  </a:cubicBezTo>
                  <a:cubicBezTo>
                    <a:pt x="572" y="613"/>
                    <a:pt x="445" y="317"/>
                    <a:pt x="170"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9"/>
            <p:cNvSpPr/>
            <p:nvPr/>
          </p:nvSpPr>
          <p:spPr>
            <a:xfrm>
              <a:off x="-1996000" y="3813000"/>
              <a:ext cx="14300" cy="12175"/>
            </a:xfrm>
            <a:custGeom>
              <a:rect b="b" l="l" r="r" t="t"/>
              <a:pathLst>
                <a:path extrusionOk="0" h="487" w="572">
                  <a:moveTo>
                    <a:pt x="1" y="0"/>
                  </a:moveTo>
                  <a:lnTo>
                    <a:pt x="1" y="487"/>
                  </a:lnTo>
                  <a:cubicBezTo>
                    <a:pt x="276" y="317"/>
                    <a:pt x="572" y="169"/>
                    <a:pt x="1"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9"/>
            <p:cNvSpPr/>
            <p:nvPr/>
          </p:nvSpPr>
          <p:spPr>
            <a:xfrm>
              <a:off x="-2718775" y="4110675"/>
              <a:ext cx="26450" cy="19575"/>
            </a:xfrm>
            <a:custGeom>
              <a:rect b="b" l="l" r="r" t="t"/>
              <a:pathLst>
                <a:path extrusionOk="0" h="783" w="1058">
                  <a:moveTo>
                    <a:pt x="1058" y="0"/>
                  </a:moveTo>
                  <a:lnTo>
                    <a:pt x="487" y="148"/>
                  </a:lnTo>
                  <a:cubicBezTo>
                    <a:pt x="0" y="254"/>
                    <a:pt x="127" y="550"/>
                    <a:pt x="296" y="783"/>
                  </a:cubicBezTo>
                  <a:cubicBezTo>
                    <a:pt x="508" y="487"/>
                    <a:pt x="952" y="360"/>
                    <a:pt x="1058"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9"/>
            <p:cNvSpPr/>
            <p:nvPr/>
          </p:nvSpPr>
          <p:spPr>
            <a:xfrm>
              <a:off x="-2279400" y="3740550"/>
              <a:ext cx="28050" cy="20800"/>
            </a:xfrm>
            <a:custGeom>
              <a:rect b="b" l="l" r="r" t="t"/>
              <a:pathLst>
                <a:path extrusionOk="0" h="832" w="1122">
                  <a:moveTo>
                    <a:pt x="1121" y="1"/>
                  </a:moveTo>
                  <a:lnTo>
                    <a:pt x="1121" y="1"/>
                  </a:lnTo>
                  <a:cubicBezTo>
                    <a:pt x="572" y="85"/>
                    <a:pt x="318" y="466"/>
                    <a:pt x="1" y="804"/>
                  </a:cubicBezTo>
                  <a:cubicBezTo>
                    <a:pt x="98" y="823"/>
                    <a:pt x="186" y="831"/>
                    <a:pt x="265" y="831"/>
                  </a:cubicBezTo>
                  <a:cubicBezTo>
                    <a:pt x="821" y="831"/>
                    <a:pt x="955" y="408"/>
                    <a:pt x="1121"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9"/>
            <p:cNvSpPr/>
            <p:nvPr/>
          </p:nvSpPr>
          <p:spPr>
            <a:xfrm>
              <a:off x="-1650200" y="3781800"/>
              <a:ext cx="57650" cy="58225"/>
            </a:xfrm>
            <a:custGeom>
              <a:rect b="b" l="l" r="r" t="t"/>
              <a:pathLst>
                <a:path extrusionOk="0" h="2329" w="2306">
                  <a:moveTo>
                    <a:pt x="1587" y="0"/>
                  </a:moveTo>
                  <a:cubicBezTo>
                    <a:pt x="1333" y="254"/>
                    <a:pt x="1227" y="614"/>
                    <a:pt x="846" y="783"/>
                  </a:cubicBezTo>
                  <a:cubicBezTo>
                    <a:pt x="593" y="1037"/>
                    <a:pt x="931" y="1460"/>
                    <a:pt x="466" y="1692"/>
                  </a:cubicBezTo>
                  <a:cubicBezTo>
                    <a:pt x="275" y="1777"/>
                    <a:pt x="0" y="2073"/>
                    <a:pt x="360" y="2263"/>
                  </a:cubicBezTo>
                  <a:cubicBezTo>
                    <a:pt x="440" y="2309"/>
                    <a:pt x="518" y="2328"/>
                    <a:pt x="594" y="2328"/>
                  </a:cubicBezTo>
                  <a:cubicBezTo>
                    <a:pt x="801" y="2328"/>
                    <a:pt x="994" y="2185"/>
                    <a:pt x="1164" y="2031"/>
                  </a:cubicBezTo>
                  <a:cubicBezTo>
                    <a:pt x="1375" y="1650"/>
                    <a:pt x="1269" y="1354"/>
                    <a:pt x="1777" y="1121"/>
                  </a:cubicBezTo>
                  <a:cubicBezTo>
                    <a:pt x="2136" y="677"/>
                    <a:pt x="2306" y="275"/>
                    <a:pt x="1587"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9"/>
            <p:cNvSpPr/>
            <p:nvPr/>
          </p:nvSpPr>
          <p:spPr>
            <a:xfrm>
              <a:off x="-1660175" y="3801025"/>
              <a:ext cx="49650" cy="40725"/>
            </a:xfrm>
            <a:custGeom>
              <a:rect b="b" l="l" r="r" t="t"/>
              <a:pathLst>
                <a:path extrusionOk="0" h="1629" w="1986">
                  <a:moveTo>
                    <a:pt x="1024" y="1"/>
                  </a:moveTo>
                  <a:cubicBezTo>
                    <a:pt x="1" y="1"/>
                    <a:pt x="1139" y="1040"/>
                    <a:pt x="463" y="1219"/>
                  </a:cubicBezTo>
                  <a:cubicBezTo>
                    <a:pt x="173" y="1432"/>
                    <a:pt x="554" y="1627"/>
                    <a:pt x="831" y="1627"/>
                  </a:cubicBezTo>
                  <a:cubicBezTo>
                    <a:pt x="858" y="1627"/>
                    <a:pt x="883" y="1625"/>
                    <a:pt x="907" y="1621"/>
                  </a:cubicBezTo>
                  <a:cubicBezTo>
                    <a:pt x="955" y="1626"/>
                    <a:pt x="1000" y="1629"/>
                    <a:pt x="1042" y="1629"/>
                  </a:cubicBezTo>
                  <a:cubicBezTo>
                    <a:pt x="1709" y="1629"/>
                    <a:pt x="1707" y="1027"/>
                    <a:pt x="1986" y="669"/>
                  </a:cubicBezTo>
                  <a:lnTo>
                    <a:pt x="1986" y="500"/>
                  </a:lnTo>
                  <a:cubicBezTo>
                    <a:pt x="1436" y="543"/>
                    <a:pt x="1711" y="1050"/>
                    <a:pt x="1415" y="1240"/>
                  </a:cubicBezTo>
                  <a:cubicBezTo>
                    <a:pt x="1285" y="1321"/>
                    <a:pt x="1156" y="1452"/>
                    <a:pt x="1007" y="1452"/>
                  </a:cubicBezTo>
                  <a:cubicBezTo>
                    <a:pt x="962" y="1452"/>
                    <a:pt x="914" y="1439"/>
                    <a:pt x="865" y="1410"/>
                  </a:cubicBezTo>
                  <a:cubicBezTo>
                    <a:pt x="421" y="1114"/>
                    <a:pt x="1563" y="775"/>
                    <a:pt x="1245" y="14"/>
                  </a:cubicBezTo>
                  <a:cubicBezTo>
                    <a:pt x="1162" y="5"/>
                    <a:pt x="1089" y="1"/>
                    <a:pt x="1024"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9"/>
            <p:cNvSpPr/>
            <p:nvPr/>
          </p:nvSpPr>
          <p:spPr>
            <a:xfrm>
              <a:off x="-2762675" y="4069950"/>
              <a:ext cx="75125" cy="74000"/>
            </a:xfrm>
            <a:custGeom>
              <a:rect b="b" l="l" r="r" t="t"/>
              <a:pathLst>
                <a:path extrusionOk="0" h="2960" w="3005">
                  <a:moveTo>
                    <a:pt x="2243" y="1"/>
                  </a:moveTo>
                  <a:cubicBezTo>
                    <a:pt x="1355" y="149"/>
                    <a:pt x="1355" y="1016"/>
                    <a:pt x="741" y="1375"/>
                  </a:cubicBezTo>
                  <a:cubicBezTo>
                    <a:pt x="1" y="1841"/>
                    <a:pt x="149" y="2348"/>
                    <a:pt x="572" y="2898"/>
                  </a:cubicBezTo>
                  <a:cubicBezTo>
                    <a:pt x="674" y="2941"/>
                    <a:pt x="765" y="2960"/>
                    <a:pt x="848" y="2960"/>
                  </a:cubicBezTo>
                  <a:cubicBezTo>
                    <a:pt x="1309" y="2960"/>
                    <a:pt x="1509" y="2387"/>
                    <a:pt x="1970" y="2387"/>
                  </a:cubicBezTo>
                  <a:cubicBezTo>
                    <a:pt x="1990" y="2387"/>
                    <a:pt x="2010" y="2388"/>
                    <a:pt x="2031" y="2390"/>
                  </a:cubicBezTo>
                  <a:cubicBezTo>
                    <a:pt x="2095" y="2179"/>
                    <a:pt x="1968" y="1925"/>
                    <a:pt x="2243" y="1777"/>
                  </a:cubicBezTo>
                  <a:cubicBezTo>
                    <a:pt x="2602" y="1460"/>
                    <a:pt x="2962" y="1143"/>
                    <a:pt x="3004" y="656"/>
                  </a:cubicBezTo>
                  <a:lnTo>
                    <a:pt x="3004" y="656"/>
                  </a:lnTo>
                  <a:cubicBezTo>
                    <a:pt x="2793" y="677"/>
                    <a:pt x="2518" y="614"/>
                    <a:pt x="2475" y="868"/>
                  </a:cubicBezTo>
                  <a:cubicBezTo>
                    <a:pt x="2370" y="1375"/>
                    <a:pt x="1799" y="1629"/>
                    <a:pt x="1672" y="2116"/>
                  </a:cubicBezTo>
                  <a:cubicBezTo>
                    <a:pt x="1619" y="2290"/>
                    <a:pt x="1466" y="2407"/>
                    <a:pt x="1296" y="2407"/>
                  </a:cubicBezTo>
                  <a:cubicBezTo>
                    <a:pt x="1259" y="2407"/>
                    <a:pt x="1222" y="2402"/>
                    <a:pt x="1185" y="2390"/>
                  </a:cubicBezTo>
                  <a:cubicBezTo>
                    <a:pt x="614" y="2094"/>
                    <a:pt x="1926" y="381"/>
                    <a:pt x="2243"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9"/>
            <p:cNvSpPr/>
            <p:nvPr/>
          </p:nvSpPr>
          <p:spPr>
            <a:xfrm>
              <a:off x="-1383200" y="3907100"/>
              <a:ext cx="28025" cy="43550"/>
            </a:xfrm>
            <a:custGeom>
              <a:rect b="b" l="l" r="r" t="t"/>
              <a:pathLst>
                <a:path extrusionOk="0" h="1742" w="1121">
                  <a:moveTo>
                    <a:pt x="572" y="1"/>
                  </a:moveTo>
                  <a:lnTo>
                    <a:pt x="572" y="1"/>
                  </a:lnTo>
                  <a:cubicBezTo>
                    <a:pt x="1" y="508"/>
                    <a:pt x="762" y="1312"/>
                    <a:pt x="1" y="1735"/>
                  </a:cubicBezTo>
                  <a:cubicBezTo>
                    <a:pt x="53" y="1739"/>
                    <a:pt x="101" y="1742"/>
                    <a:pt x="145" y="1742"/>
                  </a:cubicBezTo>
                  <a:cubicBezTo>
                    <a:pt x="1120" y="1742"/>
                    <a:pt x="430" y="668"/>
                    <a:pt x="572"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9"/>
            <p:cNvSpPr/>
            <p:nvPr/>
          </p:nvSpPr>
          <p:spPr>
            <a:xfrm>
              <a:off x="-2303725" y="3678675"/>
              <a:ext cx="51850" cy="80275"/>
            </a:xfrm>
            <a:custGeom>
              <a:rect b="b" l="l" r="r" t="t"/>
              <a:pathLst>
                <a:path extrusionOk="0" h="3211" w="2074">
                  <a:moveTo>
                    <a:pt x="1351" y="0"/>
                  </a:moveTo>
                  <a:cubicBezTo>
                    <a:pt x="747" y="0"/>
                    <a:pt x="985" y="1549"/>
                    <a:pt x="233" y="1841"/>
                  </a:cubicBezTo>
                  <a:cubicBezTo>
                    <a:pt x="1" y="2137"/>
                    <a:pt x="297" y="2497"/>
                    <a:pt x="64" y="2793"/>
                  </a:cubicBezTo>
                  <a:cubicBezTo>
                    <a:pt x="144" y="3105"/>
                    <a:pt x="251" y="3210"/>
                    <a:pt x="373" y="3210"/>
                  </a:cubicBezTo>
                  <a:cubicBezTo>
                    <a:pt x="540" y="3210"/>
                    <a:pt x="736" y="3012"/>
                    <a:pt x="931" y="2877"/>
                  </a:cubicBezTo>
                  <a:cubicBezTo>
                    <a:pt x="1777" y="2306"/>
                    <a:pt x="1354" y="1312"/>
                    <a:pt x="1946" y="636"/>
                  </a:cubicBezTo>
                  <a:cubicBezTo>
                    <a:pt x="2073" y="488"/>
                    <a:pt x="1650" y="65"/>
                    <a:pt x="1375" y="1"/>
                  </a:cubicBezTo>
                  <a:cubicBezTo>
                    <a:pt x="1367" y="1"/>
                    <a:pt x="1359" y="0"/>
                    <a:pt x="1351"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9"/>
            <p:cNvSpPr/>
            <p:nvPr/>
          </p:nvSpPr>
          <p:spPr>
            <a:xfrm>
              <a:off x="-1471500" y="3938150"/>
              <a:ext cx="71350" cy="53100"/>
            </a:xfrm>
            <a:custGeom>
              <a:rect b="b" l="l" r="r" t="t"/>
              <a:pathLst>
                <a:path extrusionOk="0" h="2124" w="2854">
                  <a:moveTo>
                    <a:pt x="2313" y="0"/>
                  </a:moveTo>
                  <a:cubicBezTo>
                    <a:pt x="2282" y="0"/>
                    <a:pt x="2252" y="2"/>
                    <a:pt x="2222" y="6"/>
                  </a:cubicBezTo>
                  <a:cubicBezTo>
                    <a:pt x="2010" y="154"/>
                    <a:pt x="1629" y="28"/>
                    <a:pt x="1481" y="345"/>
                  </a:cubicBezTo>
                  <a:cubicBezTo>
                    <a:pt x="1418" y="852"/>
                    <a:pt x="1016" y="1275"/>
                    <a:pt x="487" y="1360"/>
                  </a:cubicBezTo>
                  <a:cubicBezTo>
                    <a:pt x="234" y="1423"/>
                    <a:pt x="1" y="1614"/>
                    <a:pt x="43" y="1889"/>
                  </a:cubicBezTo>
                  <a:cubicBezTo>
                    <a:pt x="128" y="2078"/>
                    <a:pt x="315" y="2123"/>
                    <a:pt x="529" y="2123"/>
                  </a:cubicBezTo>
                  <a:cubicBezTo>
                    <a:pt x="727" y="2123"/>
                    <a:pt x="950" y="2084"/>
                    <a:pt x="1137" y="2084"/>
                  </a:cubicBezTo>
                  <a:cubicBezTo>
                    <a:pt x="1200" y="2084"/>
                    <a:pt x="1259" y="2088"/>
                    <a:pt x="1312" y="2100"/>
                  </a:cubicBezTo>
                  <a:lnTo>
                    <a:pt x="1672" y="1804"/>
                  </a:lnTo>
                  <a:cubicBezTo>
                    <a:pt x="1756" y="1149"/>
                    <a:pt x="2031" y="620"/>
                    <a:pt x="2835" y="429"/>
                  </a:cubicBezTo>
                  <a:cubicBezTo>
                    <a:pt x="2854" y="164"/>
                    <a:pt x="2583" y="0"/>
                    <a:pt x="2313"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9"/>
            <p:cNvSpPr/>
            <p:nvPr/>
          </p:nvSpPr>
          <p:spPr>
            <a:xfrm>
              <a:off x="-1433425" y="3921275"/>
              <a:ext cx="58625" cy="61450"/>
            </a:xfrm>
            <a:custGeom>
              <a:rect b="b" l="l" r="r" t="t"/>
              <a:pathLst>
                <a:path extrusionOk="0" h="2458" w="2345">
                  <a:moveTo>
                    <a:pt x="1700" y="0"/>
                  </a:moveTo>
                  <a:cubicBezTo>
                    <a:pt x="1581" y="0"/>
                    <a:pt x="1477" y="56"/>
                    <a:pt x="1439" y="195"/>
                  </a:cubicBezTo>
                  <a:cubicBezTo>
                    <a:pt x="1714" y="512"/>
                    <a:pt x="1312" y="745"/>
                    <a:pt x="1270" y="999"/>
                  </a:cubicBezTo>
                  <a:cubicBezTo>
                    <a:pt x="297" y="1147"/>
                    <a:pt x="1" y="1675"/>
                    <a:pt x="149" y="2458"/>
                  </a:cubicBezTo>
                  <a:cubicBezTo>
                    <a:pt x="614" y="1189"/>
                    <a:pt x="1460" y="1570"/>
                    <a:pt x="2137" y="576"/>
                  </a:cubicBezTo>
                  <a:cubicBezTo>
                    <a:pt x="2344" y="309"/>
                    <a:pt x="1980" y="0"/>
                    <a:pt x="1700"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9"/>
            <p:cNvSpPr/>
            <p:nvPr/>
          </p:nvSpPr>
          <p:spPr>
            <a:xfrm>
              <a:off x="-1411225" y="3926025"/>
              <a:ext cx="35250" cy="20225"/>
            </a:xfrm>
            <a:custGeom>
              <a:rect b="b" l="l" r="r" t="t"/>
              <a:pathLst>
                <a:path extrusionOk="0" h="809" w="1410">
                  <a:moveTo>
                    <a:pt x="661" y="1"/>
                  </a:moveTo>
                  <a:cubicBezTo>
                    <a:pt x="627" y="1"/>
                    <a:pt x="590" y="2"/>
                    <a:pt x="551" y="5"/>
                  </a:cubicBezTo>
                  <a:lnTo>
                    <a:pt x="382" y="5"/>
                  </a:lnTo>
                  <a:lnTo>
                    <a:pt x="1" y="491"/>
                  </a:lnTo>
                  <a:cubicBezTo>
                    <a:pt x="64" y="639"/>
                    <a:pt x="212" y="766"/>
                    <a:pt x="382" y="809"/>
                  </a:cubicBezTo>
                  <a:cubicBezTo>
                    <a:pt x="847" y="647"/>
                    <a:pt x="1409" y="1"/>
                    <a:pt x="661"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9"/>
            <p:cNvSpPr/>
            <p:nvPr/>
          </p:nvSpPr>
          <p:spPr>
            <a:xfrm>
              <a:off x="-2803900" y="3810875"/>
              <a:ext cx="39900" cy="45625"/>
            </a:xfrm>
            <a:custGeom>
              <a:rect b="b" l="l" r="r" t="t"/>
              <a:pathLst>
                <a:path extrusionOk="0" h="1825" w="1596">
                  <a:moveTo>
                    <a:pt x="741" y="0"/>
                  </a:moveTo>
                  <a:lnTo>
                    <a:pt x="191" y="1037"/>
                  </a:lnTo>
                  <a:cubicBezTo>
                    <a:pt x="64" y="1037"/>
                    <a:pt x="64" y="1143"/>
                    <a:pt x="0" y="1185"/>
                  </a:cubicBezTo>
                  <a:lnTo>
                    <a:pt x="0" y="1671"/>
                  </a:lnTo>
                  <a:cubicBezTo>
                    <a:pt x="157" y="1778"/>
                    <a:pt x="308" y="1824"/>
                    <a:pt x="447" y="1824"/>
                  </a:cubicBezTo>
                  <a:cubicBezTo>
                    <a:pt x="1190" y="1824"/>
                    <a:pt x="1596" y="499"/>
                    <a:pt x="741"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9"/>
            <p:cNvSpPr/>
            <p:nvPr/>
          </p:nvSpPr>
          <p:spPr>
            <a:xfrm>
              <a:off x="-2810250" y="3804525"/>
              <a:ext cx="11125" cy="36500"/>
            </a:xfrm>
            <a:custGeom>
              <a:rect b="b" l="l" r="r" t="t"/>
              <a:pathLst>
                <a:path extrusionOk="0" h="1460" w="445">
                  <a:moveTo>
                    <a:pt x="445" y="1"/>
                  </a:moveTo>
                  <a:cubicBezTo>
                    <a:pt x="1" y="445"/>
                    <a:pt x="297" y="974"/>
                    <a:pt x="254" y="1460"/>
                  </a:cubicBezTo>
                  <a:lnTo>
                    <a:pt x="445" y="1291"/>
                  </a:lnTo>
                  <a:cubicBezTo>
                    <a:pt x="445" y="868"/>
                    <a:pt x="445" y="424"/>
                    <a:pt x="445"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9"/>
            <p:cNvSpPr/>
            <p:nvPr/>
          </p:nvSpPr>
          <p:spPr>
            <a:xfrm>
              <a:off x="-1216100" y="4099100"/>
              <a:ext cx="34200" cy="16875"/>
            </a:xfrm>
            <a:custGeom>
              <a:rect b="b" l="l" r="r" t="t"/>
              <a:pathLst>
                <a:path extrusionOk="0" h="675" w="1368">
                  <a:moveTo>
                    <a:pt x="772" y="0"/>
                  </a:moveTo>
                  <a:cubicBezTo>
                    <a:pt x="660" y="0"/>
                    <a:pt x="532" y="37"/>
                    <a:pt x="402" y="125"/>
                  </a:cubicBezTo>
                  <a:cubicBezTo>
                    <a:pt x="0" y="379"/>
                    <a:pt x="465" y="484"/>
                    <a:pt x="550" y="653"/>
                  </a:cubicBezTo>
                  <a:lnTo>
                    <a:pt x="740" y="675"/>
                  </a:lnTo>
                  <a:cubicBezTo>
                    <a:pt x="1368" y="460"/>
                    <a:pt x="1170" y="0"/>
                    <a:pt x="772"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9"/>
            <p:cNvSpPr/>
            <p:nvPr/>
          </p:nvSpPr>
          <p:spPr>
            <a:xfrm>
              <a:off x="-1434475" y="3938375"/>
              <a:ext cx="18525" cy="7875"/>
            </a:xfrm>
            <a:custGeom>
              <a:rect b="b" l="l" r="r" t="t"/>
              <a:pathLst>
                <a:path extrusionOk="0" h="315" w="741">
                  <a:moveTo>
                    <a:pt x="402" y="1"/>
                  </a:moveTo>
                  <a:cubicBezTo>
                    <a:pt x="212" y="1"/>
                    <a:pt x="40" y="50"/>
                    <a:pt x="0" y="315"/>
                  </a:cubicBezTo>
                  <a:lnTo>
                    <a:pt x="741" y="19"/>
                  </a:lnTo>
                  <a:cubicBezTo>
                    <a:pt x="637" y="19"/>
                    <a:pt x="517" y="1"/>
                    <a:pt x="402" y="1"/>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9"/>
            <p:cNvSpPr/>
            <p:nvPr/>
          </p:nvSpPr>
          <p:spPr>
            <a:xfrm>
              <a:off x="-2306375" y="3724700"/>
              <a:ext cx="12200" cy="23800"/>
            </a:xfrm>
            <a:custGeom>
              <a:rect b="b" l="l" r="r" t="t"/>
              <a:pathLst>
                <a:path extrusionOk="0" h="952" w="488">
                  <a:moveTo>
                    <a:pt x="339" y="0"/>
                  </a:moveTo>
                  <a:cubicBezTo>
                    <a:pt x="1" y="275"/>
                    <a:pt x="212" y="635"/>
                    <a:pt x="170" y="952"/>
                  </a:cubicBezTo>
                  <a:cubicBezTo>
                    <a:pt x="487" y="677"/>
                    <a:pt x="276" y="317"/>
                    <a:pt x="339" y="0"/>
                  </a:cubicBezTo>
                  <a:close/>
                </a:path>
              </a:pathLst>
            </a:custGeom>
            <a:solidFill>
              <a:schemeClr val="accent2">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10" name="Google Shape;1410;p9"/>
          <p:cNvGrpSpPr/>
          <p:nvPr/>
        </p:nvGrpSpPr>
        <p:grpSpPr>
          <a:xfrm>
            <a:off x="8137800" y="4488250"/>
            <a:ext cx="1637000" cy="521475"/>
            <a:chOff x="-4380075" y="3780200"/>
            <a:chExt cx="1637000" cy="521475"/>
          </a:xfrm>
        </p:grpSpPr>
        <p:sp>
          <p:nvSpPr>
            <p:cNvPr id="1411" name="Google Shape;1411;p9"/>
            <p:cNvSpPr/>
            <p:nvPr/>
          </p:nvSpPr>
          <p:spPr>
            <a:xfrm>
              <a:off x="-4365800" y="4000700"/>
              <a:ext cx="92575" cy="119000"/>
            </a:xfrm>
            <a:custGeom>
              <a:rect b="b" l="l" r="r" t="t"/>
              <a:pathLst>
                <a:path extrusionOk="0" h="4760" w="3703">
                  <a:moveTo>
                    <a:pt x="1947" y="0"/>
                  </a:moveTo>
                  <a:cubicBezTo>
                    <a:pt x="1850" y="76"/>
                    <a:pt x="1738" y="93"/>
                    <a:pt x="1622" y="93"/>
                  </a:cubicBezTo>
                  <a:cubicBezTo>
                    <a:pt x="1523" y="93"/>
                    <a:pt x="1421" y="81"/>
                    <a:pt x="1324" y="81"/>
                  </a:cubicBezTo>
                  <a:cubicBezTo>
                    <a:pt x="1184" y="81"/>
                    <a:pt x="1053" y="107"/>
                    <a:pt x="953" y="233"/>
                  </a:cubicBezTo>
                  <a:cubicBezTo>
                    <a:pt x="1185" y="867"/>
                    <a:pt x="1016" y="1481"/>
                    <a:pt x="805" y="2094"/>
                  </a:cubicBezTo>
                  <a:cubicBezTo>
                    <a:pt x="403" y="2411"/>
                    <a:pt x="1" y="2728"/>
                    <a:pt x="403" y="3278"/>
                  </a:cubicBezTo>
                  <a:cubicBezTo>
                    <a:pt x="614" y="3532"/>
                    <a:pt x="276" y="3765"/>
                    <a:pt x="255" y="4018"/>
                  </a:cubicBezTo>
                  <a:cubicBezTo>
                    <a:pt x="227" y="4566"/>
                    <a:pt x="637" y="4759"/>
                    <a:pt x="1089" y="4759"/>
                  </a:cubicBezTo>
                  <a:cubicBezTo>
                    <a:pt x="1318" y="4759"/>
                    <a:pt x="1557" y="4710"/>
                    <a:pt x="1756" y="4632"/>
                  </a:cubicBezTo>
                  <a:cubicBezTo>
                    <a:pt x="2095" y="4293"/>
                    <a:pt x="1947" y="3786"/>
                    <a:pt x="2243" y="3447"/>
                  </a:cubicBezTo>
                  <a:cubicBezTo>
                    <a:pt x="2306" y="3342"/>
                    <a:pt x="2391" y="3236"/>
                    <a:pt x="2391" y="3151"/>
                  </a:cubicBezTo>
                  <a:cubicBezTo>
                    <a:pt x="2285" y="2559"/>
                    <a:pt x="2941" y="2052"/>
                    <a:pt x="2475" y="1396"/>
                  </a:cubicBezTo>
                  <a:cubicBezTo>
                    <a:pt x="2391" y="677"/>
                    <a:pt x="3702" y="85"/>
                    <a:pt x="1947"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9"/>
            <p:cNvSpPr/>
            <p:nvPr/>
          </p:nvSpPr>
          <p:spPr>
            <a:xfrm>
              <a:off x="-3783125" y="3934375"/>
              <a:ext cx="107900" cy="114625"/>
            </a:xfrm>
            <a:custGeom>
              <a:rect b="b" l="l" r="r" t="t"/>
              <a:pathLst>
                <a:path extrusionOk="0" h="4585" w="4316">
                  <a:moveTo>
                    <a:pt x="2319" y="0"/>
                  </a:moveTo>
                  <a:cubicBezTo>
                    <a:pt x="1715" y="0"/>
                    <a:pt x="938" y="245"/>
                    <a:pt x="1862" y="602"/>
                  </a:cubicBezTo>
                  <a:cubicBezTo>
                    <a:pt x="2475" y="813"/>
                    <a:pt x="2475" y="1109"/>
                    <a:pt x="2094" y="1511"/>
                  </a:cubicBezTo>
                  <a:cubicBezTo>
                    <a:pt x="1396" y="2780"/>
                    <a:pt x="2158" y="2928"/>
                    <a:pt x="487" y="3668"/>
                  </a:cubicBezTo>
                  <a:cubicBezTo>
                    <a:pt x="1" y="3922"/>
                    <a:pt x="1" y="4176"/>
                    <a:pt x="529" y="4387"/>
                  </a:cubicBezTo>
                  <a:cubicBezTo>
                    <a:pt x="780" y="4516"/>
                    <a:pt x="1005" y="4584"/>
                    <a:pt x="1210" y="4584"/>
                  </a:cubicBezTo>
                  <a:cubicBezTo>
                    <a:pt x="1541" y="4584"/>
                    <a:pt x="1817" y="4407"/>
                    <a:pt x="2052" y="4028"/>
                  </a:cubicBezTo>
                  <a:cubicBezTo>
                    <a:pt x="2771" y="2865"/>
                    <a:pt x="4315" y="1257"/>
                    <a:pt x="2771" y="73"/>
                  </a:cubicBezTo>
                  <a:cubicBezTo>
                    <a:pt x="2672" y="23"/>
                    <a:pt x="2504" y="0"/>
                    <a:pt x="2319"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9"/>
            <p:cNvSpPr/>
            <p:nvPr/>
          </p:nvSpPr>
          <p:spPr>
            <a:xfrm>
              <a:off x="-3509775" y="3839900"/>
              <a:ext cx="120575" cy="104250"/>
            </a:xfrm>
            <a:custGeom>
              <a:rect b="b" l="l" r="r" t="t"/>
              <a:pathLst>
                <a:path extrusionOk="0" h="4170" w="4823">
                  <a:moveTo>
                    <a:pt x="2890" y="1"/>
                  </a:moveTo>
                  <a:cubicBezTo>
                    <a:pt x="1554" y="1"/>
                    <a:pt x="1306" y="1448"/>
                    <a:pt x="635" y="2435"/>
                  </a:cubicBezTo>
                  <a:cubicBezTo>
                    <a:pt x="1" y="3196"/>
                    <a:pt x="953" y="3958"/>
                    <a:pt x="1672" y="4169"/>
                  </a:cubicBezTo>
                  <a:cubicBezTo>
                    <a:pt x="2200" y="3915"/>
                    <a:pt x="3575" y="3640"/>
                    <a:pt x="3406" y="2921"/>
                  </a:cubicBezTo>
                  <a:cubicBezTo>
                    <a:pt x="3348" y="2889"/>
                    <a:pt x="3282" y="2875"/>
                    <a:pt x="3209" y="2875"/>
                  </a:cubicBezTo>
                  <a:cubicBezTo>
                    <a:pt x="2806" y="2875"/>
                    <a:pt x="2207" y="3295"/>
                    <a:pt x="1828" y="3295"/>
                  </a:cubicBezTo>
                  <a:cubicBezTo>
                    <a:pt x="1648" y="3295"/>
                    <a:pt x="1518" y="3200"/>
                    <a:pt x="1481" y="2921"/>
                  </a:cubicBezTo>
                  <a:cubicBezTo>
                    <a:pt x="1650" y="2245"/>
                    <a:pt x="1481" y="1441"/>
                    <a:pt x="2285" y="954"/>
                  </a:cubicBezTo>
                  <a:cubicBezTo>
                    <a:pt x="2446" y="849"/>
                    <a:pt x="2586" y="806"/>
                    <a:pt x="2712" y="806"/>
                  </a:cubicBezTo>
                  <a:cubicBezTo>
                    <a:pt x="3167" y="806"/>
                    <a:pt x="3445" y="1360"/>
                    <a:pt x="3892" y="1525"/>
                  </a:cubicBezTo>
                  <a:cubicBezTo>
                    <a:pt x="4823" y="1250"/>
                    <a:pt x="3850" y="130"/>
                    <a:pt x="3194" y="24"/>
                  </a:cubicBezTo>
                  <a:cubicBezTo>
                    <a:pt x="3087" y="8"/>
                    <a:pt x="2986" y="1"/>
                    <a:pt x="2890"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9"/>
            <p:cNvSpPr/>
            <p:nvPr/>
          </p:nvSpPr>
          <p:spPr>
            <a:xfrm>
              <a:off x="-3648600" y="4077075"/>
              <a:ext cx="133575" cy="103575"/>
            </a:xfrm>
            <a:custGeom>
              <a:rect b="b" l="l" r="r" t="t"/>
              <a:pathLst>
                <a:path extrusionOk="0" h="4143" w="5343">
                  <a:moveTo>
                    <a:pt x="4566" y="1"/>
                  </a:moveTo>
                  <a:cubicBezTo>
                    <a:pt x="4442" y="1"/>
                    <a:pt x="4323" y="80"/>
                    <a:pt x="4306" y="202"/>
                  </a:cubicBezTo>
                  <a:cubicBezTo>
                    <a:pt x="3714" y="1492"/>
                    <a:pt x="2403" y="3248"/>
                    <a:pt x="838" y="3374"/>
                  </a:cubicBezTo>
                  <a:cubicBezTo>
                    <a:pt x="784" y="3368"/>
                    <a:pt x="735" y="3365"/>
                    <a:pt x="691" y="3365"/>
                  </a:cubicBezTo>
                  <a:cubicBezTo>
                    <a:pt x="1" y="3365"/>
                    <a:pt x="482" y="4143"/>
                    <a:pt x="1017" y="4143"/>
                  </a:cubicBezTo>
                  <a:cubicBezTo>
                    <a:pt x="1091" y="4143"/>
                    <a:pt x="1166" y="4128"/>
                    <a:pt x="1239" y="4094"/>
                  </a:cubicBezTo>
                  <a:cubicBezTo>
                    <a:pt x="2995" y="3903"/>
                    <a:pt x="5342" y="1894"/>
                    <a:pt x="4644" y="12"/>
                  </a:cubicBezTo>
                  <a:cubicBezTo>
                    <a:pt x="4619" y="4"/>
                    <a:pt x="4592" y="1"/>
                    <a:pt x="4566"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9"/>
            <p:cNvSpPr/>
            <p:nvPr/>
          </p:nvSpPr>
          <p:spPr>
            <a:xfrm>
              <a:off x="-3325250" y="3973575"/>
              <a:ext cx="66125" cy="86300"/>
            </a:xfrm>
            <a:custGeom>
              <a:rect b="b" l="l" r="r" t="t"/>
              <a:pathLst>
                <a:path extrusionOk="0" h="3452" w="2645">
                  <a:moveTo>
                    <a:pt x="1914" y="1"/>
                  </a:moveTo>
                  <a:cubicBezTo>
                    <a:pt x="1883" y="1"/>
                    <a:pt x="1851" y="3"/>
                    <a:pt x="1820" y="6"/>
                  </a:cubicBezTo>
                  <a:cubicBezTo>
                    <a:pt x="1703" y="58"/>
                    <a:pt x="1578" y="68"/>
                    <a:pt x="1452" y="68"/>
                  </a:cubicBezTo>
                  <a:cubicBezTo>
                    <a:pt x="1361" y="68"/>
                    <a:pt x="1269" y="63"/>
                    <a:pt x="1179" y="63"/>
                  </a:cubicBezTo>
                  <a:cubicBezTo>
                    <a:pt x="1033" y="63"/>
                    <a:pt x="891" y="77"/>
                    <a:pt x="762" y="154"/>
                  </a:cubicBezTo>
                  <a:cubicBezTo>
                    <a:pt x="657" y="324"/>
                    <a:pt x="995" y="535"/>
                    <a:pt x="868" y="662"/>
                  </a:cubicBezTo>
                  <a:cubicBezTo>
                    <a:pt x="191" y="1170"/>
                    <a:pt x="339" y="1889"/>
                    <a:pt x="149" y="2523"/>
                  </a:cubicBezTo>
                  <a:cubicBezTo>
                    <a:pt x="1" y="2967"/>
                    <a:pt x="276" y="3327"/>
                    <a:pt x="805" y="3433"/>
                  </a:cubicBezTo>
                  <a:cubicBezTo>
                    <a:pt x="869" y="3445"/>
                    <a:pt x="927" y="3451"/>
                    <a:pt x="980" y="3451"/>
                  </a:cubicBezTo>
                  <a:cubicBezTo>
                    <a:pt x="1368" y="3451"/>
                    <a:pt x="1492" y="3135"/>
                    <a:pt x="1566" y="2819"/>
                  </a:cubicBezTo>
                  <a:cubicBezTo>
                    <a:pt x="1778" y="1973"/>
                    <a:pt x="2454" y="1297"/>
                    <a:pt x="2645" y="472"/>
                  </a:cubicBezTo>
                  <a:cubicBezTo>
                    <a:pt x="2510" y="184"/>
                    <a:pt x="2219" y="1"/>
                    <a:pt x="1914"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9"/>
            <p:cNvSpPr/>
            <p:nvPr/>
          </p:nvSpPr>
          <p:spPr>
            <a:xfrm>
              <a:off x="-3061350" y="3976625"/>
              <a:ext cx="100975" cy="93550"/>
            </a:xfrm>
            <a:custGeom>
              <a:rect b="b" l="l" r="r" t="t"/>
              <a:pathLst>
                <a:path extrusionOk="0" h="3742" w="4039">
                  <a:moveTo>
                    <a:pt x="2548" y="0"/>
                  </a:moveTo>
                  <a:cubicBezTo>
                    <a:pt x="1914" y="0"/>
                    <a:pt x="1" y="2513"/>
                    <a:pt x="802" y="2930"/>
                  </a:cubicBezTo>
                  <a:cubicBezTo>
                    <a:pt x="1529" y="3484"/>
                    <a:pt x="1916" y="3742"/>
                    <a:pt x="2296" y="3742"/>
                  </a:cubicBezTo>
                  <a:cubicBezTo>
                    <a:pt x="2613" y="3742"/>
                    <a:pt x="2925" y="3562"/>
                    <a:pt x="3425" y="3226"/>
                  </a:cubicBezTo>
                  <a:cubicBezTo>
                    <a:pt x="3425" y="2761"/>
                    <a:pt x="4038" y="2422"/>
                    <a:pt x="3742" y="1915"/>
                  </a:cubicBezTo>
                  <a:cubicBezTo>
                    <a:pt x="3648" y="1886"/>
                    <a:pt x="3552" y="1873"/>
                    <a:pt x="3456" y="1873"/>
                  </a:cubicBezTo>
                  <a:cubicBezTo>
                    <a:pt x="3057" y="1873"/>
                    <a:pt x="2669" y="2110"/>
                    <a:pt x="2515" y="2486"/>
                  </a:cubicBezTo>
                  <a:cubicBezTo>
                    <a:pt x="2428" y="2670"/>
                    <a:pt x="2234" y="2766"/>
                    <a:pt x="2055" y="2766"/>
                  </a:cubicBezTo>
                  <a:cubicBezTo>
                    <a:pt x="1845" y="2766"/>
                    <a:pt x="1656" y="2633"/>
                    <a:pt x="1691" y="2359"/>
                  </a:cubicBezTo>
                  <a:cubicBezTo>
                    <a:pt x="1310" y="1196"/>
                    <a:pt x="2346" y="1534"/>
                    <a:pt x="2706" y="625"/>
                  </a:cubicBezTo>
                  <a:cubicBezTo>
                    <a:pt x="2795" y="179"/>
                    <a:pt x="2717" y="0"/>
                    <a:pt x="2548"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9"/>
            <p:cNvSpPr/>
            <p:nvPr/>
          </p:nvSpPr>
          <p:spPr>
            <a:xfrm>
              <a:off x="-3336600" y="3982425"/>
              <a:ext cx="85950" cy="95000"/>
            </a:xfrm>
            <a:custGeom>
              <a:rect b="b" l="l" r="r" t="t"/>
              <a:pathLst>
                <a:path extrusionOk="0" h="3800" w="3438">
                  <a:moveTo>
                    <a:pt x="1470" y="1"/>
                  </a:moveTo>
                  <a:cubicBezTo>
                    <a:pt x="1415" y="1"/>
                    <a:pt x="1352" y="4"/>
                    <a:pt x="1280" y="12"/>
                  </a:cubicBezTo>
                  <a:cubicBezTo>
                    <a:pt x="117" y="752"/>
                    <a:pt x="582" y="1958"/>
                    <a:pt x="53" y="3015"/>
                  </a:cubicBezTo>
                  <a:cubicBezTo>
                    <a:pt x="1" y="3610"/>
                    <a:pt x="744" y="3799"/>
                    <a:pt x="1313" y="3799"/>
                  </a:cubicBezTo>
                  <a:cubicBezTo>
                    <a:pt x="1433" y="3799"/>
                    <a:pt x="1544" y="3791"/>
                    <a:pt x="1639" y="3777"/>
                  </a:cubicBezTo>
                  <a:cubicBezTo>
                    <a:pt x="2528" y="3036"/>
                    <a:pt x="2528" y="1894"/>
                    <a:pt x="3226" y="1048"/>
                  </a:cubicBezTo>
                  <a:cubicBezTo>
                    <a:pt x="3437" y="773"/>
                    <a:pt x="3268" y="414"/>
                    <a:pt x="3120" y="118"/>
                  </a:cubicBezTo>
                  <a:cubicBezTo>
                    <a:pt x="3069" y="114"/>
                    <a:pt x="3024" y="113"/>
                    <a:pt x="2984" y="113"/>
                  </a:cubicBezTo>
                  <a:cubicBezTo>
                    <a:pt x="2293" y="113"/>
                    <a:pt x="2968" y="606"/>
                    <a:pt x="2549" y="1006"/>
                  </a:cubicBezTo>
                  <a:cubicBezTo>
                    <a:pt x="1830" y="1450"/>
                    <a:pt x="2062" y="2888"/>
                    <a:pt x="1407" y="2952"/>
                  </a:cubicBezTo>
                  <a:cubicBezTo>
                    <a:pt x="1068" y="2931"/>
                    <a:pt x="688" y="2634"/>
                    <a:pt x="793" y="2444"/>
                  </a:cubicBezTo>
                  <a:cubicBezTo>
                    <a:pt x="1195" y="1831"/>
                    <a:pt x="624" y="985"/>
                    <a:pt x="1512" y="520"/>
                  </a:cubicBezTo>
                  <a:cubicBezTo>
                    <a:pt x="1782" y="365"/>
                    <a:pt x="2034" y="1"/>
                    <a:pt x="1470"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9"/>
            <p:cNvSpPr/>
            <p:nvPr/>
          </p:nvSpPr>
          <p:spPr>
            <a:xfrm>
              <a:off x="-3037600" y="3967375"/>
              <a:ext cx="96250" cy="85600"/>
            </a:xfrm>
            <a:custGeom>
              <a:rect b="b" l="l" r="r" t="t"/>
              <a:pathLst>
                <a:path extrusionOk="0" h="3424" w="3850">
                  <a:moveTo>
                    <a:pt x="3194" y="1"/>
                  </a:moveTo>
                  <a:lnTo>
                    <a:pt x="3194" y="1"/>
                  </a:lnTo>
                  <a:cubicBezTo>
                    <a:pt x="2158" y="22"/>
                    <a:pt x="2855" y="1925"/>
                    <a:pt x="1925" y="1989"/>
                  </a:cubicBezTo>
                  <a:cubicBezTo>
                    <a:pt x="1502" y="1777"/>
                    <a:pt x="1988" y="1206"/>
                    <a:pt x="1735" y="889"/>
                  </a:cubicBezTo>
                  <a:lnTo>
                    <a:pt x="1735" y="889"/>
                  </a:lnTo>
                  <a:cubicBezTo>
                    <a:pt x="1312" y="1143"/>
                    <a:pt x="1037" y="1523"/>
                    <a:pt x="508" y="1777"/>
                  </a:cubicBezTo>
                  <a:cubicBezTo>
                    <a:pt x="0" y="2031"/>
                    <a:pt x="592" y="2475"/>
                    <a:pt x="529" y="2750"/>
                  </a:cubicBezTo>
                  <a:cubicBezTo>
                    <a:pt x="466" y="3046"/>
                    <a:pt x="381" y="3342"/>
                    <a:pt x="783" y="3406"/>
                  </a:cubicBezTo>
                  <a:cubicBezTo>
                    <a:pt x="895" y="3418"/>
                    <a:pt x="994" y="3423"/>
                    <a:pt x="1081" y="3423"/>
                  </a:cubicBezTo>
                  <a:cubicBezTo>
                    <a:pt x="2238" y="3423"/>
                    <a:pt x="1320" y="2445"/>
                    <a:pt x="2834" y="2327"/>
                  </a:cubicBezTo>
                  <a:lnTo>
                    <a:pt x="2940" y="2242"/>
                  </a:lnTo>
                  <a:cubicBezTo>
                    <a:pt x="3088" y="1714"/>
                    <a:pt x="3849" y="254"/>
                    <a:pt x="3194"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9"/>
            <p:cNvSpPr/>
            <p:nvPr/>
          </p:nvSpPr>
          <p:spPr>
            <a:xfrm>
              <a:off x="-3977175" y="4201325"/>
              <a:ext cx="86750" cy="100225"/>
            </a:xfrm>
            <a:custGeom>
              <a:rect b="b" l="l" r="r" t="t"/>
              <a:pathLst>
                <a:path extrusionOk="0" h="4009" w="3470">
                  <a:moveTo>
                    <a:pt x="2998" y="1"/>
                  </a:moveTo>
                  <a:cubicBezTo>
                    <a:pt x="2651" y="1"/>
                    <a:pt x="2389" y="695"/>
                    <a:pt x="2264" y="963"/>
                  </a:cubicBezTo>
                  <a:cubicBezTo>
                    <a:pt x="1841" y="1704"/>
                    <a:pt x="1714" y="2634"/>
                    <a:pt x="635" y="2994"/>
                  </a:cubicBezTo>
                  <a:cubicBezTo>
                    <a:pt x="424" y="3269"/>
                    <a:pt x="1" y="3713"/>
                    <a:pt x="318" y="4009"/>
                  </a:cubicBezTo>
                  <a:cubicBezTo>
                    <a:pt x="2369" y="3375"/>
                    <a:pt x="3469" y="1894"/>
                    <a:pt x="3194" y="75"/>
                  </a:cubicBezTo>
                  <a:cubicBezTo>
                    <a:pt x="3126" y="24"/>
                    <a:pt x="3061" y="1"/>
                    <a:pt x="2998"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9"/>
            <p:cNvSpPr/>
            <p:nvPr/>
          </p:nvSpPr>
          <p:spPr>
            <a:xfrm>
              <a:off x="-3308325" y="3985875"/>
              <a:ext cx="71400" cy="92625"/>
            </a:xfrm>
            <a:custGeom>
              <a:rect b="b" l="l" r="r" t="t"/>
              <a:pathLst>
                <a:path extrusionOk="0" h="3705" w="2856">
                  <a:moveTo>
                    <a:pt x="1968" y="1"/>
                  </a:moveTo>
                  <a:cubicBezTo>
                    <a:pt x="1968" y="678"/>
                    <a:pt x="1862" y="1312"/>
                    <a:pt x="1185" y="1756"/>
                  </a:cubicBezTo>
                  <a:cubicBezTo>
                    <a:pt x="1101" y="1820"/>
                    <a:pt x="1058" y="1925"/>
                    <a:pt x="1079" y="2052"/>
                  </a:cubicBezTo>
                  <a:cubicBezTo>
                    <a:pt x="1566" y="2983"/>
                    <a:pt x="1" y="3046"/>
                    <a:pt x="487" y="3660"/>
                  </a:cubicBezTo>
                  <a:cubicBezTo>
                    <a:pt x="595" y="3691"/>
                    <a:pt x="692" y="3704"/>
                    <a:pt x="779" y="3704"/>
                  </a:cubicBezTo>
                  <a:cubicBezTo>
                    <a:pt x="1291" y="3704"/>
                    <a:pt x="1485" y="3233"/>
                    <a:pt x="1756" y="2962"/>
                  </a:cubicBezTo>
                  <a:cubicBezTo>
                    <a:pt x="2814" y="1862"/>
                    <a:pt x="2856" y="889"/>
                    <a:pt x="1968"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9"/>
            <p:cNvSpPr/>
            <p:nvPr/>
          </p:nvSpPr>
          <p:spPr>
            <a:xfrm>
              <a:off x="-2825050" y="3780200"/>
              <a:ext cx="81975" cy="104200"/>
            </a:xfrm>
            <a:custGeom>
              <a:rect b="b" l="l" r="r" t="t"/>
              <a:pathLst>
                <a:path extrusionOk="0" h="4168" w="3279">
                  <a:moveTo>
                    <a:pt x="2503" y="42"/>
                  </a:moveTo>
                  <a:cubicBezTo>
                    <a:pt x="1130" y="42"/>
                    <a:pt x="2220" y="1577"/>
                    <a:pt x="2115" y="2370"/>
                  </a:cubicBezTo>
                  <a:cubicBezTo>
                    <a:pt x="2221" y="3046"/>
                    <a:pt x="1481" y="2983"/>
                    <a:pt x="1142" y="3237"/>
                  </a:cubicBezTo>
                  <a:cubicBezTo>
                    <a:pt x="1135" y="3242"/>
                    <a:pt x="1128" y="3245"/>
                    <a:pt x="1120" y="3245"/>
                  </a:cubicBezTo>
                  <a:cubicBezTo>
                    <a:pt x="1038" y="3245"/>
                    <a:pt x="919" y="2982"/>
                    <a:pt x="719" y="2982"/>
                  </a:cubicBezTo>
                  <a:cubicBezTo>
                    <a:pt x="712" y="2982"/>
                    <a:pt x="705" y="2982"/>
                    <a:pt x="698" y="2983"/>
                  </a:cubicBezTo>
                  <a:cubicBezTo>
                    <a:pt x="0" y="3194"/>
                    <a:pt x="529" y="3554"/>
                    <a:pt x="529" y="3850"/>
                  </a:cubicBezTo>
                  <a:cubicBezTo>
                    <a:pt x="719" y="4167"/>
                    <a:pt x="1164" y="3956"/>
                    <a:pt x="1417" y="4167"/>
                  </a:cubicBezTo>
                  <a:cubicBezTo>
                    <a:pt x="3215" y="3300"/>
                    <a:pt x="3194" y="1799"/>
                    <a:pt x="3279" y="318"/>
                  </a:cubicBezTo>
                  <a:cubicBezTo>
                    <a:pt x="3173" y="1"/>
                    <a:pt x="2834" y="85"/>
                    <a:pt x="2559" y="43"/>
                  </a:cubicBezTo>
                  <a:cubicBezTo>
                    <a:pt x="2540" y="43"/>
                    <a:pt x="2521" y="42"/>
                    <a:pt x="2503" y="42"/>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9"/>
            <p:cNvSpPr/>
            <p:nvPr/>
          </p:nvSpPr>
          <p:spPr>
            <a:xfrm>
              <a:off x="-4075525" y="4015075"/>
              <a:ext cx="79525" cy="109500"/>
            </a:xfrm>
            <a:custGeom>
              <a:rect b="b" l="l" r="r" t="t"/>
              <a:pathLst>
                <a:path extrusionOk="0" h="4380" w="3181">
                  <a:moveTo>
                    <a:pt x="932" y="1"/>
                  </a:moveTo>
                  <a:cubicBezTo>
                    <a:pt x="832" y="1"/>
                    <a:pt x="730" y="52"/>
                    <a:pt x="678" y="144"/>
                  </a:cubicBezTo>
                  <a:cubicBezTo>
                    <a:pt x="847" y="631"/>
                    <a:pt x="1" y="990"/>
                    <a:pt x="762" y="1392"/>
                  </a:cubicBezTo>
                  <a:cubicBezTo>
                    <a:pt x="1101" y="1392"/>
                    <a:pt x="1143" y="990"/>
                    <a:pt x="1566" y="969"/>
                  </a:cubicBezTo>
                  <a:lnTo>
                    <a:pt x="1566" y="969"/>
                  </a:lnTo>
                  <a:cubicBezTo>
                    <a:pt x="974" y="1942"/>
                    <a:pt x="1926" y="3168"/>
                    <a:pt x="657" y="3866"/>
                  </a:cubicBezTo>
                  <a:cubicBezTo>
                    <a:pt x="635" y="3930"/>
                    <a:pt x="635" y="4014"/>
                    <a:pt x="657" y="4099"/>
                  </a:cubicBezTo>
                  <a:cubicBezTo>
                    <a:pt x="929" y="4297"/>
                    <a:pt x="1153" y="4380"/>
                    <a:pt x="1337" y="4380"/>
                  </a:cubicBezTo>
                  <a:cubicBezTo>
                    <a:pt x="1883" y="4380"/>
                    <a:pt x="2084" y="3653"/>
                    <a:pt x="2179" y="3020"/>
                  </a:cubicBezTo>
                  <a:cubicBezTo>
                    <a:pt x="2472" y="1809"/>
                    <a:pt x="3180" y="21"/>
                    <a:pt x="1554" y="21"/>
                  </a:cubicBezTo>
                  <a:cubicBezTo>
                    <a:pt x="1420" y="21"/>
                    <a:pt x="1269" y="34"/>
                    <a:pt x="1101" y="60"/>
                  </a:cubicBezTo>
                  <a:cubicBezTo>
                    <a:pt x="1053" y="20"/>
                    <a:pt x="993" y="1"/>
                    <a:pt x="932"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9"/>
            <p:cNvSpPr/>
            <p:nvPr/>
          </p:nvSpPr>
          <p:spPr>
            <a:xfrm>
              <a:off x="-3656075" y="4066250"/>
              <a:ext cx="123600" cy="94975"/>
            </a:xfrm>
            <a:custGeom>
              <a:rect b="b" l="l" r="r" t="t"/>
              <a:pathLst>
                <a:path extrusionOk="0" h="3799" w="4944">
                  <a:moveTo>
                    <a:pt x="4753" y="1"/>
                  </a:moveTo>
                  <a:lnTo>
                    <a:pt x="4626" y="43"/>
                  </a:lnTo>
                  <a:cubicBezTo>
                    <a:pt x="4245" y="466"/>
                    <a:pt x="4267" y="1100"/>
                    <a:pt x="3696" y="1439"/>
                  </a:cubicBezTo>
                  <a:cubicBezTo>
                    <a:pt x="3548" y="1650"/>
                    <a:pt x="3548" y="1967"/>
                    <a:pt x="3188" y="2031"/>
                  </a:cubicBezTo>
                  <a:cubicBezTo>
                    <a:pt x="2612" y="2142"/>
                    <a:pt x="2509" y="3151"/>
                    <a:pt x="1977" y="3151"/>
                  </a:cubicBezTo>
                  <a:cubicBezTo>
                    <a:pt x="1903" y="3151"/>
                    <a:pt x="1821" y="3132"/>
                    <a:pt x="1729" y="3088"/>
                  </a:cubicBezTo>
                  <a:cubicBezTo>
                    <a:pt x="1327" y="2771"/>
                    <a:pt x="2046" y="2708"/>
                    <a:pt x="2088" y="2433"/>
                  </a:cubicBezTo>
                  <a:cubicBezTo>
                    <a:pt x="2131" y="2073"/>
                    <a:pt x="2702" y="1756"/>
                    <a:pt x="2215" y="1375"/>
                  </a:cubicBezTo>
                  <a:lnTo>
                    <a:pt x="2215" y="1375"/>
                  </a:lnTo>
                  <a:cubicBezTo>
                    <a:pt x="0" y="2673"/>
                    <a:pt x="312" y="3799"/>
                    <a:pt x="1403" y="3799"/>
                  </a:cubicBezTo>
                  <a:cubicBezTo>
                    <a:pt x="2376" y="3799"/>
                    <a:pt x="3967" y="2906"/>
                    <a:pt x="4943" y="445"/>
                  </a:cubicBezTo>
                  <a:cubicBezTo>
                    <a:pt x="4859" y="297"/>
                    <a:pt x="4943" y="106"/>
                    <a:pt x="4753"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9"/>
            <p:cNvSpPr/>
            <p:nvPr/>
          </p:nvSpPr>
          <p:spPr>
            <a:xfrm>
              <a:off x="-3192525" y="3784975"/>
              <a:ext cx="77750" cy="81700"/>
            </a:xfrm>
            <a:custGeom>
              <a:rect b="b" l="l" r="r" t="t"/>
              <a:pathLst>
                <a:path extrusionOk="0" h="3268" w="3110">
                  <a:moveTo>
                    <a:pt x="2475" y="0"/>
                  </a:moveTo>
                  <a:cubicBezTo>
                    <a:pt x="1439" y="465"/>
                    <a:pt x="550" y="1058"/>
                    <a:pt x="191" y="2073"/>
                  </a:cubicBezTo>
                  <a:cubicBezTo>
                    <a:pt x="466" y="2390"/>
                    <a:pt x="149" y="2580"/>
                    <a:pt x="0" y="2813"/>
                  </a:cubicBezTo>
                  <a:cubicBezTo>
                    <a:pt x="88" y="3155"/>
                    <a:pt x="209" y="3268"/>
                    <a:pt x="345" y="3268"/>
                  </a:cubicBezTo>
                  <a:cubicBezTo>
                    <a:pt x="538" y="3268"/>
                    <a:pt x="763" y="3043"/>
                    <a:pt x="973" y="2919"/>
                  </a:cubicBezTo>
                  <a:cubicBezTo>
                    <a:pt x="1418" y="2136"/>
                    <a:pt x="1692" y="1269"/>
                    <a:pt x="2708" y="825"/>
                  </a:cubicBezTo>
                  <a:cubicBezTo>
                    <a:pt x="3109" y="635"/>
                    <a:pt x="2898" y="0"/>
                    <a:pt x="2475"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9"/>
            <p:cNvSpPr/>
            <p:nvPr/>
          </p:nvSpPr>
          <p:spPr>
            <a:xfrm>
              <a:off x="-4032675" y="4028700"/>
              <a:ext cx="35975" cy="92575"/>
            </a:xfrm>
            <a:custGeom>
              <a:rect b="b" l="l" r="r" t="t"/>
              <a:pathLst>
                <a:path extrusionOk="0" h="3703" w="1439">
                  <a:moveTo>
                    <a:pt x="846" y="1"/>
                  </a:moveTo>
                  <a:lnTo>
                    <a:pt x="613" y="86"/>
                  </a:lnTo>
                  <a:cubicBezTo>
                    <a:pt x="909" y="910"/>
                    <a:pt x="169" y="1629"/>
                    <a:pt x="296" y="2412"/>
                  </a:cubicBezTo>
                  <a:cubicBezTo>
                    <a:pt x="212" y="2877"/>
                    <a:pt x="0" y="3385"/>
                    <a:pt x="635" y="3702"/>
                  </a:cubicBezTo>
                  <a:cubicBezTo>
                    <a:pt x="656" y="3110"/>
                    <a:pt x="1396" y="2729"/>
                    <a:pt x="1248" y="2095"/>
                  </a:cubicBezTo>
                  <a:cubicBezTo>
                    <a:pt x="1417" y="1841"/>
                    <a:pt x="1206" y="1524"/>
                    <a:pt x="1417" y="1270"/>
                  </a:cubicBezTo>
                  <a:cubicBezTo>
                    <a:pt x="1438" y="783"/>
                    <a:pt x="1227" y="318"/>
                    <a:pt x="846"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9"/>
            <p:cNvSpPr/>
            <p:nvPr/>
          </p:nvSpPr>
          <p:spPr>
            <a:xfrm>
              <a:off x="-3468000" y="3868500"/>
              <a:ext cx="80850" cy="79200"/>
            </a:xfrm>
            <a:custGeom>
              <a:rect b="b" l="l" r="r" t="t"/>
              <a:pathLst>
                <a:path extrusionOk="0" h="3168" w="3234">
                  <a:moveTo>
                    <a:pt x="2623" y="1"/>
                  </a:moveTo>
                  <a:cubicBezTo>
                    <a:pt x="1079" y="1164"/>
                    <a:pt x="2221" y="2031"/>
                    <a:pt x="1037" y="2369"/>
                  </a:cubicBezTo>
                  <a:cubicBezTo>
                    <a:pt x="656" y="2539"/>
                    <a:pt x="233" y="2666"/>
                    <a:pt x="1" y="3025"/>
                  </a:cubicBezTo>
                  <a:cubicBezTo>
                    <a:pt x="192" y="3123"/>
                    <a:pt x="387" y="3168"/>
                    <a:pt x="581" y="3168"/>
                  </a:cubicBezTo>
                  <a:cubicBezTo>
                    <a:pt x="1935" y="3168"/>
                    <a:pt x="3234" y="1018"/>
                    <a:pt x="2623"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9"/>
            <p:cNvSpPr/>
            <p:nvPr/>
          </p:nvSpPr>
          <p:spPr>
            <a:xfrm>
              <a:off x="-2837750" y="3784450"/>
              <a:ext cx="50250" cy="92000"/>
            </a:xfrm>
            <a:custGeom>
              <a:rect b="b" l="l" r="r" t="t"/>
              <a:pathLst>
                <a:path extrusionOk="0" h="3680" w="2010">
                  <a:moveTo>
                    <a:pt x="1947" y="0"/>
                  </a:moveTo>
                  <a:cubicBezTo>
                    <a:pt x="995" y="360"/>
                    <a:pt x="1" y="2115"/>
                    <a:pt x="466" y="2876"/>
                  </a:cubicBezTo>
                  <a:cubicBezTo>
                    <a:pt x="508" y="3320"/>
                    <a:pt x="572" y="3468"/>
                    <a:pt x="1037" y="3680"/>
                  </a:cubicBezTo>
                  <a:cubicBezTo>
                    <a:pt x="1312" y="3299"/>
                    <a:pt x="678" y="3130"/>
                    <a:pt x="1375" y="2728"/>
                  </a:cubicBezTo>
                  <a:cubicBezTo>
                    <a:pt x="1820" y="2200"/>
                    <a:pt x="1143" y="1438"/>
                    <a:pt x="1545" y="804"/>
                  </a:cubicBezTo>
                  <a:cubicBezTo>
                    <a:pt x="1629" y="529"/>
                    <a:pt x="2010" y="338"/>
                    <a:pt x="1947"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9"/>
            <p:cNvSpPr/>
            <p:nvPr/>
          </p:nvSpPr>
          <p:spPr>
            <a:xfrm>
              <a:off x="-3664150" y="4085275"/>
              <a:ext cx="78800" cy="85150"/>
            </a:xfrm>
            <a:custGeom>
              <a:rect b="b" l="l" r="r" t="t"/>
              <a:pathLst>
                <a:path extrusionOk="0" h="3406" w="3152">
                  <a:moveTo>
                    <a:pt x="2623" y="1"/>
                  </a:moveTo>
                  <a:cubicBezTo>
                    <a:pt x="1861" y="403"/>
                    <a:pt x="1544" y="1185"/>
                    <a:pt x="825" y="1629"/>
                  </a:cubicBezTo>
                  <a:cubicBezTo>
                    <a:pt x="85" y="2264"/>
                    <a:pt x="317" y="2814"/>
                    <a:pt x="973" y="3406"/>
                  </a:cubicBezTo>
                  <a:cubicBezTo>
                    <a:pt x="1036" y="3229"/>
                    <a:pt x="1140" y="3174"/>
                    <a:pt x="1264" y="3174"/>
                  </a:cubicBezTo>
                  <a:cubicBezTo>
                    <a:pt x="1470" y="3174"/>
                    <a:pt x="1729" y="3325"/>
                    <a:pt x="1942" y="3325"/>
                  </a:cubicBezTo>
                  <a:cubicBezTo>
                    <a:pt x="2076" y="3325"/>
                    <a:pt x="2191" y="3265"/>
                    <a:pt x="2263" y="3068"/>
                  </a:cubicBezTo>
                  <a:cubicBezTo>
                    <a:pt x="0" y="2898"/>
                    <a:pt x="1650" y="1185"/>
                    <a:pt x="2644" y="657"/>
                  </a:cubicBezTo>
                  <a:lnTo>
                    <a:pt x="2750" y="572"/>
                  </a:lnTo>
                  <a:cubicBezTo>
                    <a:pt x="2834" y="360"/>
                    <a:pt x="3151" y="128"/>
                    <a:pt x="2623"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9"/>
            <p:cNvSpPr/>
            <p:nvPr/>
          </p:nvSpPr>
          <p:spPr>
            <a:xfrm>
              <a:off x="-4320725" y="4022125"/>
              <a:ext cx="49075" cy="80125"/>
            </a:xfrm>
            <a:custGeom>
              <a:rect b="b" l="l" r="r" t="t"/>
              <a:pathLst>
                <a:path extrusionOk="0" h="3205" w="1963">
                  <a:moveTo>
                    <a:pt x="1249" y="1"/>
                  </a:moveTo>
                  <a:cubicBezTo>
                    <a:pt x="1077" y="1"/>
                    <a:pt x="950" y="90"/>
                    <a:pt x="990" y="327"/>
                  </a:cubicBezTo>
                  <a:cubicBezTo>
                    <a:pt x="1095" y="1152"/>
                    <a:pt x="461" y="1766"/>
                    <a:pt x="419" y="2506"/>
                  </a:cubicBezTo>
                  <a:cubicBezTo>
                    <a:pt x="1" y="2952"/>
                    <a:pt x="271" y="3205"/>
                    <a:pt x="637" y="3205"/>
                  </a:cubicBezTo>
                  <a:cubicBezTo>
                    <a:pt x="827" y="3205"/>
                    <a:pt x="1042" y="3137"/>
                    <a:pt x="1201" y="2992"/>
                  </a:cubicBezTo>
                  <a:cubicBezTo>
                    <a:pt x="1074" y="2315"/>
                    <a:pt x="1962" y="1892"/>
                    <a:pt x="1814" y="1216"/>
                  </a:cubicBezTo>
                  <a:cubicBezTo>
                    <a:pt x="1920" y="920"/>
                    <a:pt x="1920" y="581"/>
                    <a:pt x="1836" y="264"/>
                  </a:cubicBezTo>
                  <a:cubicBezTo>
                    <a:pt x="1700" y="117"/>
                    <a:pt x="1445" y="1"/>
                    <a:pt x="1249"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9"/>
            <p:cNvSpPr/>
            <p:nvPr/>
          </p:nvSpPr>
          <p:spPr>
            <a:xfrm>
              <a:off x="-3802900" y="3939125"/>
              <a:ext cx="50475" cy="79625"/>
            </a:xfrm>
            <a:custGeom>
              <a:rect b="b" l="l" r="r" t="t"/>
              <a:pathLst>
                <a:path extrusionOk="0" h="3185" w="2019">
                  <a:moveTo>
                    <a:pt x="1673" y="0"/>
                  </a:moveTo>
                  <a:cubicBezTo>
                    <a:pt x="1055" y="0"/>
                    <a:pt x="0" y="2467"/>
                    <a:pt x="51" y="2928"/>
                  </a:cubicBezTo>
                  <a:cubicBezTo>
                    <a:pt x="142" y="3110"/>
                    <a:pt x="295" y="3184"/>
                    <a:pt x="464" y="3184"/>
                  </a:cubicBezTo>
                  <a:cubicBezTo>
                    <a:pt x="845" y="3184"/>
                    <a:pt x="1306" y="2808"/>
                    <a:pt x="1320" y="2442"/>
                  </a:cubicBezTo>
                  <a:cubicBezTo>
                    <a:pt x="1045" y="1279"/>
                    <a:pt x="1532" y="1363"/>
                    <a:pt x="2018" y="475"/>
                  </a:cubicBezTo>
                  <a:cubicBezTo>
                    <a:pt x="1941" y="139"/>
                    <a:pt x="1819" y="0"/>
                    <a:pt x="1673"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9"/>
            <p:cNvSpPr/>
            <p:nvPr/>
          </p:nvSpPr>
          <p:spPr>
            <a:xfrm>
              <a:off x="-3005000" y="3965800"/>
              <a:ext cx="47250" cy="59700"/>
            </a:xfrm>
            <a:custGeom>
              <a:rect b="b" l="l" r="r" t="t"/>
              <a:pathLst>
                <a:path extrusionOk="0" h="2388" w="1890">
                  <a:moveTo>
                    <a:pt x="1361" y="0"/>
                  </a:moveTo>
                  <a:cubicBezTo>
                    <a:pt x="1150" y="275"/>
                    <a:pt x="790" y="169"/>
                    <a:pt x="473" y="233"/>
                  </a:cubicBezTo>
                  <a:cubicBezTo>
                    <a:pt x="156" y="444"/>
                    <a:pt x="790" y="719"/>
                    <a:pt x="431" y="952"/>
                  </a:cubicBezTo>
                  <a:cubicBezTo>
                    <a:pt x="152" y="1524"/>
                    <a:pt x="1" y="2388"/>
                    <a:pt x="504" y="2388"/>
                  </a:cubicBezTo>
                  <a:cubicBezTo>
                    <a:pt x="652" y="2388"/>
                    <a:pt x="855" y="2314"/>
                    <a:pt x="1128" y="2136"/>
                  </a:cubicBezTo>
                  <a:cubicBezTo>
                    <a:pt x="1403" y="1988"/>
                    <a:pt x="1361" y="1713"/>
                    <a:pt x="1361" y="1481"/>
                  </a:cubicBezTo>
                  <a:cubicBezTo>
                    <a:pt x="1361" y="952"/>
                    <a:pt x="1551" y="465"/>
                    <a:pt x="1890" y="64"/>
                  </a:cubicBezTo>
                  <a:lnTo>
                    <a:pt x="1361" y="0"/>
                  </a:ln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9"/>
            <p:cNvSpPr/>
            <p:nvPr/>
          </p:nvSpPr>
          <p:spPr>
            <a:xfrm>
              <a:off x="-4008900" y="4184075"/>
              <a:ext cx="73525" cy="117600"/>
            </a:xfrm>
            <a:custGeom>
              <a:rect b="b" l="l" r="r" t="t"/>
              <a:pathLst>
                <a:path extrusionOk="0" h="4704" w="2941">
                  <a:moveTo>
                    <a:pt x="2423" y="1"/>
                  </a:moveTo>
                  <a:cubicBezTo>
                    <a:pt x="2379" y="1"/>
                    <a:pt x="2336" y="17"/>
                    <a:pt x="2306" y="46"/>
                  </a:cubicBezTo>
                  <a:cubicBezTo>
                    <a:pt x="952" y="892"/>
                    <a:pt x="1968" y="1780"/>
                    <a:pt x="678" y="2478"/>
                  </a:cubicBezTo>
                  <a:cubicBezTo>
                    <a:pt x="635" y="2880"/>
                    <a:pt x="1" y="3113"/>
                    <a:pt x="255" y="3599"/>
                  </a:cubicBezTo>
                  <a:cubicBezTo>
                    <a:pt x="476" y="4142"/>
                    <a:pt x="639" y="4704"/>
                    <a:pt x="1454" y="4704"/>
                  </a:cubicBezTo>
                  <a:cubicBezTo>
                    <a:pt x="1496" y="4704"/>
                    <a:pt x="1541" y="4702"/>
                    <a:pt x="1587" y="4699"/>
                  </a:cubicBezTo>
                  <a:lnTo>
                    <a:pt x="1587" y="4424"/>
                  </a:lnTo>
                  <a:cubicBezTo>
                    <a:pt x="64" y="3536"/>
                    <a:pt x="2941" y="1632"/>
                    <a:pt x="2560" y="67"/>
                  </a:cubicBezTo>
                  <a:cubicBezTo>
                    <a:pt x="2526" y="22"/>
                    <a:pt x="2474" y="1"/>
                    <a:pt x="2423"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9"/>
            <p:cNvSpPr/>
            <p:nvPr/>
          </p:nvSpPr>
          <p:spPr>
            <a:xfrm>
              <a:off x="-4380075" y="4023725"/>
              <a:ext cx="58200" cy="77450"/>
            </a:xfrm>
            <a:custGeom>
              <a:rect b="b" l="l" r="r" t="t"/>
              <a:pathLst>
                <a:path extrusionOk="0" h="3098" w="2328">
                  <a:moveTo>
                    <a:pt x="1071" y="0"/>
                  </a:moveTo>
                  <a:cubicBezTo>
                    <a:pt x="1016" y="0"/>
                    <a:pt x="956" y="16"/>
                    <a:pt x="889" y="52"/>
                  </a:cubicBezTo>
                  <a:cubicBezTo>
                    <a:pt x="656" y="1046"/>
                    <a:pt x="64" y="2103"/>
                    <a:pt x="826" y="3097"/>
                  </a:cubicBezTo>
                  <a:cubicBezTo>
                    <a:pt x="2327" y="2378"/>
                    <a:pt x="1" y="2040"/>
                    <a:pt x="1566" y="1321"/>
                  </a:cubicBezTo>
                  <a:cubicBezTo>
                    <a:pt x="1585" y="1002"/>
                    <a:pt x="1504" y="0"/>
                    <a:pt x="1071"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9"/>
            <p:cNvSpPr/>
            <p:nvPr/>
          </p:nvSpPr>
          <p:spPr>
            <a:xfrm>
              <a:off x="-3150750" y="3819575"/>
              <a:ext cx="66650" cy="57425"/>
            </a:xfrm>
            <a:custGeom>
              <a:rect b="b" l="l" r="r" t="t"/>
              <a:pathLst>
                <a:path extrusionOk="0" h="2297" w="2666">
                  <a:moveTo>
                    <a:pt x="2411" y="0"/>
                  </a:moveTo>
                  <a:cubicBezTo>
                    <a:pt x="2247" y="0"/>
                    <a:pt x="2130" y="129"/>
                    <a:pt x="1988" y="224"/>
                  </a:cubicBezTo>
                  <a:cubicBezTo>
                    <a:pt x="1100" y="668"/>
                    <a:pt x="0" y="1281"/>
                    <a:pt x="1058" y="2296"/>
                  </a:cubicBezTo>
                  <a:cubicBezTo>
                    <a:pt x="1692" y="1831"/>
                    <a:pt x="2284" y="1366"/>
                    <a:pt x="2581" y="668"/>
                  </a:cubicBezTo>
                  <a:cubicBezTo>
                    <a:pt x="2644" y="477"/>
                    <a:pt x="2665" y="266"/>
                    <a:pt x="2602" y="54"/>
                  </a:cubicBezTo>
                  <a:cubicBezTo>
                    <a:pt x="2531" y="16"/>
                    <a:pt x="2468" y="0"/>
                    <a:pt x="2411"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9"/>
            <p:cNvSpPr/>
            <p:nvPr/>
          </p:nvSpPr>
          <p:spPr>
            <a:xfrm>
              <a:off x="-2983675" y="3995975"/>
              <a:ext cx="51325" cy="61325"/>
            </a:xfrm>
            <a:custGeom>
              <a:rect b="b" l="l" r="r" t="t"/>
              <a:pathLst>
                <a:path extrusionOk="0" h="2453" w="2053">
                  <a:moveTo>
                    <a:pt x="1471" y="1"/>
                  </a:moveTo>
                  <a:cubicBezTo>
                    <a:pt x="950" y="1"/>
                    <a:pt x="923" y="745"/>
                    <a:pt x="677" y="1183"/>
                  </a:cubicBezTo>
                  <a:cubicBezTo>
                    <a:pt x="466" y="1585"/>
                    <a:pt x="1" y="1923"/>
                    <a:pt x="318" y="2452"/>
                  </a:cubicBezTo>
                  <a:cubicBezTo>
                    <a:pt x="1291" y="2050"/>
                    <a:pt x="2052" y="1120"/>
                    <a:pt x="1862" y="104"/>
                  </a:cubicBezTo>
                  <a:cubicBezTo>
                    <a:pt x="1706" y="32"/>
                    <a:pt x="1578" y="1"/>
                    <a:pt x="1471"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9"/>
            <p:cNvSpPr/>
            <p:nvPr/>
          </p:nvSpPr>
          <p:spPr>
            <a:xfrm>
              <a:off x="-3342675" y="3981125"/>
              <a:ext cx="38075" cy="76700"/>
            </a:xfrm>
            <a:custGeom>
              <a:rect b="b" l="l" r="r" t="t"/>
              <a:pathLst>
                <a:path extrusionOk="0" h="3068" w="1523">
                  <a:moveTo>
                    <a:pt x="1502" y="1"/>
                  </a:moveTo>
                  <a:lnTo>
                    <a:pt x="1502" y="1"/>
                  </a:lnTo>
                  <a:cubicBezTo>
                    <a:pt x="529" y="64"/>
                    <a:pt x="0" y="2031"/>
                    <a:pt x="169" y="2898"/>
                  </a:cubicBezTo>
                  <a:cubicBezTo>
                    <a:pt x="127" y="3025"/>
                    <a:pt x="190" y="3067"/>
                    <a:pt x="338" y="3067"/>
                  </a:cubicBezTo>
                  <a:cubicBezTo>
                    <a:pt x="1100" y="2285"/>
                    <a:pt x="677" y="910"/>
                    <a:pt x="1523" y="64"/>
                  </a:cubicBezTo>
                  <a:cubicBezTo>
                    <a:pt x="1481" y="43"/>
                    <a:pt x="1481" y="22"/>
                    <a:pt x="1502"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9"/>
            <p:cNvSpPr/>
            <p:nvPr/>
          </p:nvSpPr>
          <p:spPr>
            <a:xfrm>
              <a:off x="-3610225" y="4065725"/>
              <a:ext cx="50250" cy="71925"/>
            </a:xfrm>
            <a:custGeom>
              <a:rect b="b" l="l" r="r" t="t"/>
              <a:pathLst>
                <a:path extrusionOk="0" h="2877" w="2010">
                  <a:moveTo>
                    <a:pt x="1608" y="0"/>
                  </a:moveTo>
                  <a:cubicBezTo>
                    <a:pt x="1100" y="0"/>
                    <a:pt x="931" y="360"/>
                    <a:pt x="656" y="614"/>
                  </a:cubicBezTo>
                  <a:cubicBezTo>
                    <a:pt x="910" y="931"/>
                    <a:pt x="720" y="1185"/>
                    <a:pt x="487" y="1439"/>
                  </a:cubicBezTo>
                  <a:cubicBezTo>
                    <a:pt x="487" y="1777"/>
                    <a:pt x="0" y="2010"/>
                    <a:pt x="106" y="2390"/>
                  </a:cubicBezTo>
                  <a:cubicBezTo>
                    <a:pt x="402" y="2496"/>
                    <a:pt x="656" y="2644"/>
                    <a:pt x="868" y="2877"/>
                  </a:cubicBezTo>
                  <a:cubicBezTo>
                    <a:pt x="1164" y="2750"/>
                    <a:pt x="910" y="2263"/>
                    <a:pt x="1396" y="2242"/>
                  </a:cubicBezTo>
                  <a:cubicBezTo>
                    <a:pt x="2010" y="2200"/>
                    <a:pt x="1967" y="1798"/>
                    <a:pt x="1967" y="1417"/>
                  </a:cubicBezTo>
                  <a:cubicBezTo>
                    <a:pt x="1896" y="1376"/>
                    <a:pt x="1836" y="1359"/>
                    <a:pt x="1783" y="1359"/>
                  </a:cubicBezTo>
                  <a:cubicBezTo>
                    <a:pt x="1565" y="1359"/>
                    <a:pt x="1461" y="1641"/>
                    <a:pt x="1206" y="1692"/>
                  </a:cubicBezTo>
                  <a:cubicBezTo>
                    <a:pt x="1375" y="1142"/>
                    <a:pt x="1925" y="487"/>
                    <a:pt x="1608"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9"/>
            <p:cNvSpPr/>
            <p:nvPr/>
          </p:nvSpPr>
          <p:spPr>
            <a:xfrm>
              <a:off x="-4320850" y="4008100"/>
              <a:ext cx="48425" cy="76925"/>
            </a:xfrm>
            <a:custGeom>
              <a:rect b="b" l="l" r="r" t="t"/>
              <a:pathLst>
                <a:path extrusionOk="0" h="3077" w="1937">
                  <a:moveTo>
                    <a:pt x="1058" y="0"/>
                  </a:moveTo>
                  <a:cubicBezTo>
                    <a:pt x="720" y="423"/>
                    <a:pt x="1" y="804"/>
                    <a:pt x="783" y="1417"/>
                  </a:cubicBezTo>
                  <a:cubicBezTo>
                    <a:pt x="149" y="1861"/>
                    <a:pt x="635" y="2559"/>
                    <a:pt x="318" y="3067"/>
                  </a:cubicBezTo>
                  <a:cubicBezTo>
                    <a:pt x="356" y="3074"/>
                    <a:pt x="390" y="3077"/>
                    <a:pt x="420" y="3077"/>
                  </a:cubicBezTo>
                  <a:cubicBezTo>
                    <a:pt x="951" y="3077"/>
                    <a:pt x="415" y="2082"/>
                    <a:pt x="995" y="1882"/>
                  </a:cubicBezTo>
                  <a:cubicBezTo>
                    <a:pt x="1936" y="1555"/>
                    <a:pt x="540" y="653"/>
                    <a:pt x="1504" y="653"/>
                  </a:cubicBezTo>
                  <a:cubicBezTo>
                    <a:pt x="1536" y="653"/>
                    <a:pt x="1571" y="654"/>
                    <a:pt x="1608" y="656"/>
                  </a:cubicBezTo>
                  <a:cubicBezTo>
                    <a:pt x="1418" y="465"/>
                    <a:pt x="1439" y="106"/>
                    <a:pt x="1058"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9"/>
            <p:cNvSpPr/>
            <p:nvPr/>
          </p:nvSpPr>
          <p:spPr>
            <a:xfrm>
              <a:off x="-3157100" y="3824600"/>
              <a:ext cx="60825" cy="59675"/>
            </a:xfrm>
            <a:custGeom>
              <a:rect b="b" l="l" r="r" t="t"/>
              <a:pathLst>
                <a:path extrusionOk="0" h="2387" w="2433">
                  <a:moveTo>
                    <a:pt x="1943" y="0"/>
                  </a:moveTo>
                  <a:cubicBezTo>
                    <a:pt x="1068" y="0"/>
                    <a:pt x="54" y="1187"/>
                    <a:pt x="1" y="1841"/>
                  </a:cubicBezTo>
                  <a:cubicBezTo>
                    <a:pt x="167" y="2091"/>
                    <a:pt x="543" y="2387"/>
                    <a:pt x="872" y="2387"/>
                  </a:cubicBezTo>
                  <a:cubicBezTo>
                    <a:pt x="1044" y="2387"/>
                    <a:pt x="1203" y="2306"/>
                    <a:pt x="1312" y="2095"/>
                  </a:cubicBezTo>
                  <a:cubicBezTo>
                    <a:pt x="635" y="805"/>
                    <a:pt x="1523" y="868"/>
                    <a:pt x="2433" y="149"/>
                  </a:cubicBezTo>
                  <a:cubicBezTo>
                    <a:pt x="2280" y="46"/>
                    <a:pt x="2114" y="0"/>
                    <a:pt x="1943"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9"/>
            <p:cNvSpPr/>
            <p:nvPr/>
          </p:nvSpPr>
          <p:spPr>
            <a:xfrm>
              <a:off x="-3810725" y="4004925"/>
              <a:ext cx="59875" cy="39200"/>
            </a:xfrm>
            <a:custGeom>
              <a:rect b="b" l="l" r="r" t="t"/>
              <a:pathLst>
                <a:path extrusionOk="0" h="1568" w="2395">
                  <a:moveTo>
                    <a:pt x="1443" y="0"/>
                  </a:moveTo>
                  <a:cubicBezTo>
                    <a:pt x="1231" y="275"/>
                    <a:pt x="851" y="360"/>
                    <a:pt x="534" y="487"/>
                  </a:cubicBezTo>
                  <a:cubicBezTo>
                    <a:pt x="0" y="917"/>
                    <a:pt x="1218" y="1567"/>
                    <a:pt x="1600" y="1567"/>
                  </a:cubicBezTo>
                  <a:cubicBezTo>
                    <a:pt x="1612" y="1567"/>
                    <a:pt x="1623" y="1567"/>
                    <a:pt x="1633" y="1565"/>
                  </a:cubicBezTo>
                  <a:cubicBezTo>
                    <a:pt x="851" y="867"/>
                    <a:pt x="2183" y="1079"/>
                    <a:pt x="2395" y="487"/>
                  </a:cubicBezTo>
                  <a:cubicBezTo>
                    <a:pt x="2099" y="296"/>
                    <a:pt x="1781" y="127"/>
                    <a:pt x="1443"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9"/>
            <p:cNvSpPr/>
            <p:nvPr/>
          </p:nvSpPr>
          <p:spPr>
            <a:xfrm>
              <a:off x="-4078925" y="4088975"/>
              <a:ext cx="62125" cy="43925"/>
            </a:xfrm>
            <a:custGeom>
              <a:rect b="b" l="l" r="r" t="t"/>
              <a:pathLst>
                <a:path extrusionOk="0" h="1757" w="2485">
                  <a:moveTo>
                    <a:pt x="2146" y="1"/>
                  </a:moveTo>
                  <a:cubicBezTo>
                    <a:pt x="1828" y="479"/>
                    <a:pt x="1977" y="1268"/>
                    <a:pt x="1519" y="1268"/>
                  </a:cubicBezTo>
                  <a:cubicBezTo>
                    <a:pt x="1369" y="1268"/>
                    <a:pt x="1154" y="1183"/>
                    <a:pt x="835" y="974"/>
                  </a:cubicBezTo>
                  <a:cubicBezTo>
                    <a:pt x="766" y="945"/>
                    <a:pt x="699" y="932"/>
                    <a:pt x="635" y="932"/>
                  </a:cubicBezTo>
                  <a:cubicBezTo>
                    <a:pt x="235" y="932"/>
                    <a:pt x="0" y="1444"/>
                    <a:pt x="475" y="1608"/>
                  </a:cubicBezTo>
                  <a:cubicBezTo>
                    <a:pt x="604" y="1685"/>
                    <a:pt x="742" y="1700"/>
                    <a:pt x="883" y="1700"/>
                  </a:cubicBezTo>
                  <a:cubicBezTo>
                    <a:pt x="970" y="1700"/>
                    <a:pt x="1058" y="1694"/>
                    <a:pt x="1144" y="1694"/>
                  </a:cubicBezTo>
                  <a:cubicBezTo>
                    <a:pt x="1264" y="1694"/>
                    <a:pt x="1381" y="1705"/>
                    <a:pt x="1491" y="1756"/>
                  </a:cubicBezTo>
                  <a:cubicBezTo>
                    <a:pt x="1871" y="1672"/>
                    <a:pt x="2336" y="1735"/>
                    <a:pt x="2485" y="1291"/>
                  </a:cubicBezTo>
                  <a:cubicBezTo>
                    <a:pt x="2210" y="910"/>
                    <a:pt x="2104" y="466"/>
                    <a:pt x="2146"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9"/>
            <p:cNvSpPr/>
            <p:nvPr/>
          </p:nvSpPr>
          <p:spPr>
            <a:xfrm>
              <a:off x="-4088725" y="4028700"/>
              <a:ext cx="30150" cy="60850"/>
            </a:xfrm>
            <a:custGeom>
              <a:rect b="b" l="l" r="r" t="t"/>
              <a:pathLst>
                <a:path extrusionOk="0" h="2434" w="1206">
                  <a:moveTo>
                    <a:pt x="677" y="1"/>
                  </a:moveTo>
                  <a:cubicBezTo>
                    <a:pt x="360" y="339"/>
                    <a:pt x="85" y="678"/>
                    <a:pt x="85" y="1143"/>
                  </a:cubicBezTo>
                  <a:cubicBezTo>
                    <a:pt x="0" y="1566"/>
                    <a:pt x="0" y="2010"/>
                    <a:pt x="106" y="2433"/>
                  </a:cubicBezTo>
                  <a:cubicBezTo>
                    <a:pt x="825" y="2433"/>
                    <a:pt x="614" y="1820"/>
                    <a:pt x="931" y="1524"/>
                  </a:cubicBezTo>
                  <a:cubicBezTo>
                    <a:pt x="1142" y="1101"/>
                    <a:pt x="1206" y="318"/>
                    <a:pt x="677"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9"/>
            <p:cNvSpPr/>
            <p:nvPr/>
          </p:nvSpPr>
          <p:spPr>
            <a:xfrm>
              <a:off x="-3951800" y="4181950"/>
              <a:ext cx="52900" cy="22325"/>
            </a:xfrm>
            <a:custGeom>
              <a:rect b="b" l="l" r="r" t="t"/>
              <a:pathLst>
                <a:path extrusionOk="0" h="893" w="2116">
                  <a:moveTo>
                    <a:pt x="1023" y="1"/>
                  </a:moveTo>
                  <a:cubicBezTo>
                    <a:pt x="742" y="1"/>
                    <a:pt x="403" y="46"/>
                    <a:pt x="1" y="131"/>
                  </a:cubicBezTo>
                  <a:lnTo>
                    <a:pt x="191" y="173"/>
                  </a:lnTo>
                  <a:cubicBezTo>
                    <a:pt x="237" y="826"/>
                    <a:pt x="871" y="891"/>
                    <a:pt x="1467" y="891"/>
                  </a:cubicBezTo>
                  <a:cubicBezTo>
                    <a:pt x="1614" y="891"/>
                    <a:pt x="1758" y="887"/>
                    <a:pt x="1891" y="887"/>
                  </a:cubicBezTo>
                  <a:cubicBezTo>
                    <a:pt x="1971" y="887"/>
                    <a:pt x="2047" y="888"/>
                    <a:pt x="2116" y="893"/>
                  </a:cubicBezTo>
                  <a:cubicBezTo>
                    <a:pt x="2056" y="275"/>
                    <a:pt x="1717" y="1"/>
                    <a:pt x="1023"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9"/>
            <p:cNvSpPr/>
            <p:nvPr/>
          </p:nvSpPr>
          <p:spPr>
            <a:xfrm>
              <a:off x="-4357850" y="4008175"/>
              <a:ext cx="34300" cy="48575"/>
            </a:xfrm>
            <a:custGeom>
              <a:rect b="b" l="l" r="r" t="t"/>
              <a:pathLst>
                <a:path extrusionOk="0" h="1943" w="1372">
                  <a:moveTo>
                    <a:pt x="628" y="0"/>
                  </a:moveTo>
                  <a:cubicBezTo>
                    <a:pt x="542" y="0"/>
                    <a:pt x="440" y="19"/>
                    <a:pt x="317" y="61"/>
                  </a:cubicBezTo>
                  <a:cubicBezTo>
                    <a:pt x="381" y="336"/>
                    <a:pt x="0" y="420"/>
                    <a:pt x="0" y="674"/>
                  </a:cubicBezTo>
                  <a:cubicBezTo>
                    <a:pt x="529" y="970"/>
                    <a:pt x="360" y="1541"/>
                    <a:pt x="677" y="1943"/>
                  </a:cubicBezTo>
                  <a:cubicBezTo>
                    <a:pt x="829" y="1431"/>
                    <a:pt x="1372" y="0"/>
                    <a:pt x="628"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9"/>
            <p:cNvSpPr/>
            <p:nvPr/>
          </p:nvSpPr>
          <p:spPr>
            <a:xfrm>
              <a:off x="-2967275" y="3970025"/>
              <a:ext cx="35450" cy="55550"/>
            </a:xfrm>
            <a:custGeom>
              <a:rect b="b" l="l" r="r" t="t"/>
              <a:pathLst>
                <a:path extrusionOk="0" h="2222" w="1418">
                  <a:moveTo>
                    <a:pt x="571" y="0"/>
                  </a:moveTo>
                  <a:cubicBezTo>
                    <a:pt x="402" y="741"/>
                    <a:pt x="0" y="1439"/>
                    <a:pt x="21" y="2221"/>
                  </a:cubicBezTo>
                  <a:cubicBezTo>
                    <a:pt x="508" y="1925"/>
                    <a:pt x="296" y="1121"/>
                    <a:pt x="1142" y="1100"/>
                  </a:cubicBezTo>
                  <a:cubicBezTo>
                    <a:pt x="1417" y="741"/>
                    <a:pt x="719" y="339"/>
                    <a:pt x="571"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9"/>
            <p:cNvSpPr/>
            <p:nvPr/>
          </p:nvSpPr>
          <p:spPr>
            <a:xfrm>
              <a:off x="-4085025" y="4065200"/>
              <a:ext cx="28575" cy="56600"/>
            </a:xfrm>
            <a:custGeom>
              <a:rect b="b" l="l" r="r" t="t"/>
              <a:pathLst>
                <a:path extrusionOk="0" h="2264" w="1143">
                  <a:moveTo>
                    <a:pt x="550" y="0"/>
                  </a:moveTo>
                  <a:lnTo>
                    <a:pt x="550" y="0"/>
                  </a:lnTo>
                  <a:cubicBezTo>
                    <a:pt x="169" y="233"/>
                    <a:pt x="571" y="783"/>
                    <a:pt x="21" y="952"/>
                  </a:cubicBezTo>
                  <a:lnTo>
                    <a:pt x="0" y="1565"/>
                  </a:lnTo>
                  <a:cubicBezTo>
                    <a:pt x="169" y="1798"/>
                    <a:pt x="21" y="2221"/>
                    <a:pt x="529" y="2263"/>
                  </a:cubicBezTo>
                  <a:cubicBezTo>
                    <a:pt x="677" y="2094"/>
                    <a:pt x="867" y="1988"/>
                    <a:pt x="1079" y="1946"/>
                  </a:cubicBezTo>
                  <a:cubicBezTo>
                    <a:pt x="1142" y="1502"/>
                    <a:pt x="656" y="1227"/>
                    <a:pt x="846" y="762"/>
                  </a:cubicBezTo>
                  <a:cubicBezTo>
                    <a:pt x="952" y="466"/>
                    <a:pt x="825" y="148"/>
                    <a:pt x="550"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9"/>
            <p:cNvSpPr/>
            <p:nvPr/>
          </p:nvSpPr>
          <p:spPr>
            <a:xfrm>
              <a:off x="-4325075" y="4084750"/>
              <a:ext cx="34400" cy="32650"/>
            </a:xfrm>
            <a:custGeom>
              <a:rect b="b" l="l" r="r" t="t"/>
              <a:pathLst>
                <a:path extrusionOk="0" h="1306" w="1376">
                  <a:moveTo>
                    <a:pt x="487" y="1"/>
                  </a:moveTo>
                  <a:cubicBezTo>
                    <a:pt x="0" y="360"/>
                    <a:pt x="127" y="826"/>
                    <a:pt x="127" y="1270"/>
                  </a:cubicBezTo>
                  <a:cubicBezTo>
                    <a:pt x="236" y="1294"/>
                    <a:pt x="335" y="1305"/>
                    <a:pt x="425" y="1305"/>
                  </a:cubicBezTo>
                  <a:cubicBezTo>
                    <a:pt x="961" y="1305"/>
                    <a:pt x="1176" y="904"/>
                    <a:pt x="1375" y="487"/>
                  </a:cubicBezTo>
                  <a:cubicBezTo>
                    <a:pt x="1352" y="459"/>
                    <a:pt x="1314" y="448"/>
                    <a:pt x="1265" y="448"/>
                  </a:cubicBezTo>
                  <a:cubicBezTo>
                    <a:pt x="1107" y="448"/>
                    <a:pt x="845" y="561"/>
                    <a:pt x="681" y="561"/>
                  </a:cubicBezTo>
                  <a:cubicBezTo>
                    <a:pt x="516" y="561"/>
                    <a:pt x="449" y="449"/>
                    <a:pt x="677"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9"/>
            <p:cNvSpPr/>
            <p:nvPr/>
          </p:nvSpPr>
          <p:spPr>
            <a:xfrm>
              <a:off x="-3991975" y="4205300"/>
              <a:ext cx="34925" cy="43875"/>
            </a:xfrm>
            <a:custGeom>
              <a:rect b="b" l="l" r="r" t="t"/>
              <a:pathLst>
                <a:path extrusionOk="0" h="1755" w="1397">
                  <a:moveTo>
                    <a:pt x="889" y="1"/>
                  </a:moveTo>
                  <a:lnTo>
                    <a:pt x="889" y="1"/>
                  </a:lnTo>
                  <a:cubicBezTo>
                    <a:pt x="339" y="445"/>
                    <a:pt x="360" y="1101"/>
                    <a:pt x="1" y="1629"/>
                  </a:cubicBezTo>
                  <a:cubicBezTo>
                    <a:pt x="115" y="1680"/>
                    <a:pt x="276" y="1754"/>
                    <a:pt x="395" y="1754"/>
                  </a:cubicBezTo>
                  <a:cubicBezTo>
                    <a:pt x="473" y="1754"/>
                    <a:pt x="534" y="1722"/>
                    <a:pt x="550" y="1629"/>
                  </a:cubicBezTo>
                  <a:cubicBezTo>
                    <a:pt x="698" y="1101"/>
                    <a:pt x="1396" y="635"/>
                    <a:pt x="889"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9"/>
            <p:cNvSpPr/>
            <p:nvPr/>
          </p:nvSpPr>
          <p:spPr>
            <a:xfrm>
              <a:off x="-3204675" y="3844175"/>
              <a:ext cx="54875" cy="40375"/>
            </a:xfrm>
            <a:custGeom>
              <a:rect b="b" l="l" r="r" t="t"/>
              <a:pathLst>
                <a:path extrusionOk="0" h="1615" w="2195">
                  <a:moveTo>
                    <a:pt x="613" y="1"/>
                  </a:moveTo>
                  <a:cubicBezTo>
                    <a:pt x="0" y="487"/>
                    <a:pt x="402" y="1291"/>
                    <a:pt x="994" y="1608"/>
                  </a:cubicBezTo>
                  <a:cubicBezTo>
                    <a:pt x="1029" y="1612"/>
                    <a:pt x="1069" y="1614"/>
                    <a:pt x="1112" y="1614"/>
                  </a:cubicBezTo>
                  <a:cubicBezTo>
                    <a:pt x="1511" y="1614"/>
                    <a:pt x="2194" y="1432"/>
                    <a:pt x="1946" y="974"/>
                  </a:cubicBezTo>
                  <a:lnTo>
                    <a:pt x="1946" y="974"/>
                  </a:lnTo>
                  <a:cubicBezTo>
                    <a:pt x="1906" y="977"/>
                    <a:pt x="1870" y="979"/>
                    <a:pt x="1837" y="979"/>
                  </a:cubicBezTo>
                  <a:cubicBezTo>
                    <a:pt x="1486" y="979"/>
                    <a:pt x="1508" y="777"/>
                    <a:pt x="1354" y="487"/>
                  </a:cubicBezTo>
                  <a:cubicBezTo>
                    <a:pt x="1350" y="487"/>
                    <a:pt x="1346" y="487"/>
                    <a:pt x="1342" y="487"/>
                  </a:cubicBezTo>
                  <a:cubicBezTo>
                    <a:pt x="1184" y="487"/>
                    <a:pt x="944" y="747"/>
                    <a:pt x="793" y="747"/>
                  </a:cubicBezTo>
                  <a:cubicBezTo>
                    <a:pt x="699" y="747"/>
                    <a:pt x="640" y="646"/>
                    <a:pt x="656" y="318"/>
                  </a:cubicBezTo>
                  <a:cubicBezTo>
                    <a:pt x="740" y="212"/>
                    <a:pt x="719" y="64"/>
                    <a:pt x="613"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9"/>
            <p:cNvSpPr/>
            <p:nvPr/>
          </p:nvSpPr>
          <p:spPr>
            <a:xfrm>
              <a:off x="-3765150" y="3931925"/>
              <a:ext cx="57125" cy="40775"/>
            </a:xfrm>
            <a:custGeom>
              <a:rect b="b" l="l" r="r" t="t"/>
              <a:pathLst>
                <a:path extrusionOk="0" h="1631" w="2285">
                  <a:moveTo>
                    <a:pt x="816" y="1"/>
                  </a:moveTo>
                  <a:cubicBezTo>
                    <a:pt x="620" y="1"/>
                    <a:pt x="419" y="151"/>
                    <a:pt x="217" y="151"/>
                  </a:cubicBezTo>
                  <a:cubicBezTo>
                    <a:pt x="208" y="151"/>
                    <a:pt x="200" y="150"/>
                    <a:pt x="191" y="150"/>
                  </a:cubicBezTo>
                  <a:lnTo>
                    <a:pt x="1" y="340"/>
                  </a:lnTo>
                  <a:cubicBezTo>
                    <a:pt x="233" y="361"/>
                    <a:pt x="381" y="467"/>
                    <a:pt x="381" y="678"/>
                  </a:cubicBezTo>
                  <a:cubicBezTo>
                    <a:pt x="762" y="932"/>
                    <a:pt x="1460" y="932"/>
                    <a:pt x="1418" y="1567"/>
                  </a:cubicBezTo>
                  <a:lnTo>
                    <a:pt x="1502" y="1630"/>
                  </a:lnTo>
                  <a:cubicBezTo>
                    <a:pt x="2285" y="1398"/>
                    <a:pt x="1968" y="552"/>
                    <a:pt x="1227" y="509"/>
                  </a:cubicBezTo>
                  <a:cubicBezTo>
                    <a:pt x="1201" y="510"/>
                    <a:pt x="1176" y="511"/>
                    <a:pt x="1153" y="511"/>
                  </a:cubicBezTo>
                  <a:cubicBezTo>
                    <a:pt x="691" y="511"/>
                    <a:pt x="1041" y="312"/>
                    <a:pt x="1122" y="171"/>
                  </a:cubicBezTo>
                  <a:cubicBezTo>
                    <a:pt x="1022" y="43"/>
                    <a:pt x="920" y="1"/>
                    <a:pt x="816"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9"/>
            <p:cNvSpPr/>
            <p:nvPr/>
          </p:nvSpPr>
          <p:spPr>
            <a:xfrm>
              <a:off x="-3173325" y="3868500"/>
              <a:ext cx="35275" cy="26000"/>
            </a:xfrm>
            <a:custGeom>
              <a:rect b="b" l="l" r="r" t="t"/>
              <a:pathLst>
                <a:path extrusionOk="0" h="1040" w="1411">
                  <a:moveTo>
                    <a:pt x="692" y="1"/>
                  </a:moveTo>
                  <a:lnTo>
                    <a:pt x="480" y="339"/>
                  </a:lnTo>
                  <a:cubicBezTo>
                    <a:pt x="0" y="769"/>
                    <a:pt x="320" y="1040"/>
                    <a:pt x="718" y="1040"/>
                  </a:cubicBezTo>
                  <a:cubicBezTo>
                    <a:pt x="987" y="1040"/>
                    <a:pt x="1292" y="916"/>
                    <a:pt x="1411" y="635"/>
                  </a:cubicBezTo>
                  <a:cubicBezTo>
                    <a:pt x="1178" y="424"/>
                    <a:pt x="1094" y="64"/>
                    <a:pt x="692"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9"/>
            <p:cNvSpPr/>
            <p:nvPr/>
          </p:nvSpPr>
          <p:spPr>
            <a:xfrm>
              <a:off x="-4071825" y="4019150"/>
              <a:ext cx="32825" cy="43025"/>
            </a:xfrm>
            <a:custGeom>
              <a:rect b="b" l="l" r="r" t="t"/>
              <a:pathLst>
                <a:path extrusionOk="0" h="1721" w="1313">
                  <a:moveTo>
                    <a:pt x="404" y="0"/>
                  </a:moveTo>
                  <a:cubicBezTo>
                    <a:pt x="235" y="0"/>
                    <a:pt x="139" y="262"/>
                    <a:pt x="1" y="383"/>
                  </a:cubicBezTo>
                  <a:cubicBezTo>
                    <a:pt x="382" y="785"/>
                    <a:pt x="128" y="1250"/>
                    <a:pt x="191" y="1673"/>
                  </a:cubicBezTo>
                  <a:cubicBezTo>
                    <a:pt x="247" y="1706"/>
                    <a:pt x="302" y="1721"/>
                    <a:pt x="354" y="1721"/>
                  </a:cubicBezTo>
                  <a:cubicBezTo>
                    <a:pt x="602" y="1721"/>
                    <a:pt x="781" y="1396"/>
                    <a:pt x="572" y="1187"/>
                  </a:cubicBezTo>
                  <a:cubicBezTo>
                    <a:pt x="509" y="891"/>
                    <a:pt x="318" y="637"/>
                    <a:pt x="784" y="341"/>
                  </a:cubicBezTo>
                  <a:cubicBezTo>
                    <a:pt x="1312" y="2"/>
                    <a:pt x="635" y="150"/>
                    <a:pt x="530" y="45"/>
                  </a:cubicBezTo>
                  <a:cubicBezTo>
                    <a:pt x="483" y="14"/>
                    <a:pt x="442" y="0"/>
                    <a:pt x="404"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9"/>
            <p:cNvSpPr/>
            <p:nvPr/>
          </p:nvSpPr>
          <p:spPr>
            <a:xfrm>
              <a:off x="-3573650" y="4061225"/>
              <a:ext cx="36950" cy="23575"/>
            </a:xfrm>
            <a:custGeom>
              <a:rect b="b" l="l" r="r" t="t"/>
              <a:pathLst>
                <a:path extrusionOk="0" h="943" w="1478">
                  <a:moveTo>
                    <a:pt x="790" y="0"/>
                  </a:moveTo>
                  <a:cubicBezTo>
                    <a:pt x="570" y="0"/>
                    <a:pt x="347" y="59"/>
                    <a:pt x="145" y="180"/>
                  </a:cubicBezTo>
                  <a:lnTo>
                    <a:pt x="145" y="477"/>
                  </a:lnTo>
                  <a:cubicBezTo>
                    <a:pt x="1" y="791"/>
                    <a:pt x="262" y="943"/>
                    <a:pt x="547" y="943"/>
                  </a:cubicBezTo>
                  <a:cubicBezTo>
                    <a:pt x="723" y="943"/>
                    <a:pt x="907" y="885"/>
                    <a:pt x="1012" y="773"/>
                  </a:cubicBezTo>
                  <a:cubicBezTo>
                    <a:pt x="1181" y="603"/>
                    <a:pt x="1097" y="265"/>
                    <a:pt x="1477" y="265"/>
                  </a:cubicBezTo>
                  <a:lnTo>
                    <a:pt x="1477" y="202"/>
                  </a:lnTo>
                  <a:cubicBezTo>
                    <a:pt x="1268" y="69"/>
                    <a:pt x="1030" y="0"/>
                    <a:pt x="790"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9"/>
            <p:cNvSpPr/>
            <p:nvPr/>
          </p:nvSpPr>
          <p:spPr>
            <a:xfrm>
              <a:off x="-3119550" y="3796875"/>
              <a:ext cx="38625" cy="31475"/>
            </a:xfrm>
            <a:custGeom>
              <a:rect b="b" l="l" r="r" t="t"/>
              <a:pathLst>
                <a:path extrusionOk="0" h="1259" w="1545">
                  <a:moveTo>
                    <a:pt x="1054" y="1"/>
                  </a:moveTo>
                  <a:cubicBezTo>
                    <a:pt x="988" y="1"/>
                    <a:pt x="907" y="51"/>
                    <a:pt x="804" y="180"/>
                  </a:cubicBezTo>
                  <a:cubicBezTo>
                    <a:pt x="846" y="730"/>
                    <a:pt x="21" y="772"/>
                    <a:pt x="0" y="1258"/>
                  </a:cubicBezTo>
                  <a:lnTo>
                    <a:pt x="931" y="1258"/>
                  </a:lnTo>
                  <a:cubicBezTo>
                    <a:pt x="1163" y="1047"/>
                    <a:pt x="1544" y="814"/>
                    <a:pt x="1333" y="455"/>
                  </a:cubicBezTo>
                  <a:cubicBezTo>
                    <a:pt x="1274" y="264"/>
                    <a:pt x="1205" y="1"/>
                    <a:pt x="1054"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9"/>
            <p:cNvSpPr/>
            <p:nvPr/>
          </p:nvSpPr>
          <p:spPr>
            <a:xfrm>
              <a:off x="-3121150" y="3788200"/>
              <a:ext cx="29100" cy="17975"/>
            </a:xfrm>
            <a:custGeom>
              <a:rect b="b" l="l" r="r" t="t"/>
              <a:pathLst>
                <a:path extrusionOk="0" h="719" w="1164">
                  <a:moveTo>
                    <a:pt x="238" y="0"/>
                  </a:moveTo>
                  <a:cubicBezTo>
                    <a:pt x="161" y="0"/>
                    <a:pt x="83" y="11"/>
                    <a:pt x="1" y="40"/>
                  </a:cubicBezTo>
                  <a:cubicBezTo>
                    <a:pt x="24" y="523"/>
                    <a:pt x="190" y="718"/>
                    <a:pt x="432" y="718"/>
                  </a:cubicBezTo>
                  <a:cubicBezTo>
                    <a:pt x="636" y="718"/>
                    <a:pt x="893" y="580"/>
                    <a:pt x="1164" y="358"/>
                  </a:cubicBezTo>
                  <a:cubicBezTo>
                    <a:pt x="1122" y="294"/>
                    <a:pt x="1058" y="210"/>
                    <a:pt x="995" y="146"/>
                  </a:cubicBezTo>
                  <a:cubicBezTo>
                    <a:pt x="734" y="130"/>
                    <a:pt x="498" y="0"/>
                    <a:pt x="238"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9"/>
            <p:cNvSpPr/>
            <p:nvPr/>
          </p:nvSpPr>
          <p:spPr>
            <a:xfrm>
              <a:off x="-2999525" y="3965350"/>
              <a:ext cx="28575" cy="11425"/>
            </a:xfrm>
            <a:custGeom>
              <a:rect b="b" l="l" r="r" t="t"/>
              <a:pathLst>
                <a:path extrusionOk="0" h="457" w="1143">
                  <a:moveTo>
                    <a:pt x="911" y="0"/>
                  </a:moveTo>
                  <a:cubicBezTo>
                    <a:pt x="588" y="0"/>
                    <a:pt x="273" y="105"/>
                    <a:pt x="0" y="293"/>
                  </a:cubicBezTo>
                  <a:cubicBezTo>
                    <a:pt x="25" y="343"/>
                    <a:pt x="71" y="363"/>
                    <a:pt x="118" y="363"/>
                  </a:cubicBezTo>
                  <a:cubicBezTo>
                    <a:pt x="152" y="363"/>
                    <a:pt x="185" y="353"/>
                    <a:pt x="212" y="335"/>
                  </a:cubicBezTo>
                  <a:cubicBezTo>
                    <a:pt x="219" y="335"/>
                    <a:pt x="227" y="335"/>
                    <a:pt x="235" y="335"/>
                  </a:cubicBezTo>
                  <a:cubicBezTo>
                    <a:pt x="417" y="335"/>
                    <a:pt x="658" y="457"/>
                    <a:pt x="846" y="457"/>
                  </a:cubicBezTo>
                  <a:cubicBezTo>
                    <a:pt x="1009" y="457"/>
                    <a:pt x="1132" y="364"/>
                    <a:pt x="1142" y="18"/>
                  </a:cubicBezTo>
                  <a:cubicBezTo>
                    <a:pt x="1065" y="6"/>
                    <a:pt x="988" y="0"/>
                    <a:pt x="911"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9"/>
            <p:cNvSpPr/>
            <p:nvPr/>
          </p:nvSpPr>
          <p:spPr>
            <a:xfrm>
              <a:off x="-3600175" y="4081050"/>
              <a:ext cx="22225" cy="20650"/>
            </a:xfrm>
            <a:custGeom>
              <a:rect b="b" l="l" r="r" t="t"/>
              <a:pathLst>
                <a:path extrusionOk="0" h="826" w="889">
                  <a:moveTo>
                    <a:pt x="254" y="1"/>
                  </a:moveTo>
                  <a:lnTo>
                    <a:pt x="64" y="170"/>
                  </a:lnTo>
                  <a:cubicBezTo>
                    <a:pt x="296" y="381"/>
                    <a:pt x="0" y="614"/>
                    <a:pt x="85" y="826"/>
                  </a:cubicBezTo>
                  <a:cubicBezTo>
                    <a:pt x="592" y="614"/>
                    <a:pt x="889" y="381"/>
                    <a:pt x="254"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9"/>
            <p:cNvSpPr/>
            <p:nvPr/>
          </p:nvSpPr>
          <p:spPr>
            <a:xfrm>
              <a:off x="-3189350" y="3836775"/>
              <a:ext cx="16950" cy="15825"/>
            </a:xfrm>
            <a:custGeom>
              <a:rect b="b" l="l" r="r" t="t"/>
              <a:pathLst>
                <a:path extrusionOk="0" h="633" w="678">
                  <a:moveTo>
                    <a:pt x="64" y="1"/>
                  </a:moveTo>
                  <a:cubicBezTo>
                    <a:pt x="0" y="191"/>
                    <a:pt x="0" y="403"/>
                    <a:pt x="43" y="614"/>
                  </a:cubicBezTo>
                  <a:cubicBezTo>
                    <a:pt x="111" y="627"/>
                    <a:pt x="171" y="633"/>
                    <a:pt x="223" y="633"/>
                  </a:cubicBezTo>
                  <a:cubicBezTo>
                    <a:pt x="678" y="633"/>
                    <a:pt x="482" y="172"/>
                    <a:pt x="64"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9"/>
            <p:cNvSpPr/>
            <p:nvPr/>
          </p:nvSpPr>
          <p:spPr>
            <a:xfrm>
              <a:off x="-3179825" y="3876975"/>
              <a:ext cx="18525" cy="14300"/>
            </a:xfrm>
            <a:custGeom>
              <a:rect b="b" l="l" r="r" t="t"/>
              <a:pathLst>
                <a:path extrusionOk="0" h="572" w="741">
                  <a:moveTo>
                    <a:pt x="740" y="0"/>
                  </a:moveTo>
                  <a:lnTo>
                    <a:pt x="0" y="296"/>
                  </a:lnTo>
                  <a:lnTo>
                    <a:pt x="550" y="571"/>
                  </a:lnTo>
                  <a:lnTo>
                    <a:pt x="740" y="0"/>
                  </a:ln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9"/>
            <p:cNvSpPr/>
            <p:nvPr/>
          </p:nvSpPr>
          <p:spPr>
            <a:xfrm>
              <a:off x="-3004300" y="3973200"/>
              <a:ext cx="24350" cy="16400"/>
            </a:xfrm>
            <a:custGeom>
              <a:rect b="b" l="l" r="r" t="t"/>
              <a:pathLst>
                <a:path extrusionOk="0" h="656" w="974">
                  <a:moveTo>
                    <a:pt x="191" y="0"/>
                  </a:moveTo>
                  <a:lnTo>
                    <a:pt x="1" y="148"/>
                  </a:lnTo>
                  <a:cubicBezTo>
                    <a:pt x="233" y="212"/>
                    <a:pt x="403" y="423"/>
                    <a:pt x="403" y="656"/>
                  </a:cubicBezTo>
                  <a:cubicBezTo>
                    <a:pt x="974" y="444"/>
                    <a:pt x="487" y="233"/>
                    <a:pt x="403" y="21"/>
                  </a:cubicBezTo>
                  <a:lnTo>
                    <a:pt x="191" y="0"/>
                  </a:ln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9"/>
            <p:cNvSpPr/>
            <p:nvPr/>
          </p:nvSpPr>
          <p:spPr>
            <a:xfrm>
              <a:off x="-3762725" y="3972975"/>
              <a:ext cx="35150" cy="44200"/>
            </a:xfrm>
            <a:custGeom>
              <a:rect b="b" l="l" r="r" t="t"/>
              <a:pathLst>
                <a:path extrusionOk="0" h="1768" w="1406">
                  <a:moveTo>
                    <a:pt x="1321" y="1"/>
                  </a:moveTo>
                  <a:cubicBezTo>
                    <a:pt x="722" y="1"/>
                    <a:pt x="1" y="1240"/>
                    <a:pt x="263" y="1765"/>
                  </a:cubicBezTo>
                  <a:lnTo>
                    <a:pt x="475" y="1765"/>
                  </a:lnTo>
                  <a:cubicBezTo>
                    <a:pt x="513" y="1767"/>
                    <a:pt x="551" y="1768"/>
                    <a:pt x="588" y="1768"/>
                  </a:cubicBezTo>
                  <a:cubicBezTo>
                    <a:pt x="962" y="1768"/>
                    <a:pt x="1269" y="1661"/>
                    <a:pt x="1173" y="1257"/>
                  </a:cubicBezTo>
                  <a:cubicBezTo>
                    <a:pt x="1067" y="792"/>
                    <a:pt x="1321" y="411"/>
                    <a:pt x="1405" y="9"/>
                  </a:cubicBezTo>
                  <a:cubicBezTo>
                    <a:pt x="1378" y="4"/>
                    <a:pt x="1350" y="1"/>
                    <a:pt x="1321"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9"/>
            <p:cNvSpPr/>
            <p:nvPr/>
          </p:nvSpPr>
          <p:spPr>
            <a:xfrm>
              <a:off x="-3483325" y="3859600"/>
              <a:ext cx="74575" cy="68050"/>
            </a:xfrm>
            <a:custGeom>
              <a:rect b="b" l="l" r="r" t="t"/>
              <a:pathLst>
                <a:path extrusionOk="0" h="2722" w="2983">
                  <a:moveTo>
                    <a:pt x="1470" y="1"/>
                  </a:moveTo>
                  <a:cubicBezTo>
                    <a:pt x="1384" y="1"/>
                    <a:pt x="1289" y="13"/>
                    <a:pt x="1185" y="40"/>
                  </a:cubicBezTo>
                  <a:cubicBezTo>
                    <a:pt x="275" y="166"/>
                    <a:pt x="487" y="1287"/>
                    <a:pt x="233" y="1879"/>
                  </a:cubicBezTo>
                  <a:cubicBezTo>
                    <a:pt x="85" y="2133"/>
                    <a:pt x="0" y="2345"/>
                    <a:pt x="296" y="2514"/>
                  </a:cubicBezTo>
                  <a:cubicBezTo>
                    <a:pt x="460" y="2664"/>
                    <a:pt x="635" y="2722"/>
                    <a:pt x="814" y="2722"/>
                  </a:cubicBezTo>
                  <a:cubicBezTo>
                    <a:pt x="1189" y="2722"/>
                    <a:pt x="1581" y="2468"/>
                    <a:pt x="1925" y="2281"/>
                  </a:cubicBezTo>
                  <a:cubicBezTo>
                    <a:pt x="2115" y="1774"/>
                    <a:pt x="2982" y="1308"/>
                    <a:pt x="2496" y="759"/>
                  </a:cubicBezTo>
                  <a:cubicBezTo>
                    <a:pt x="2223" y="450"/>
                    <a:pt x="1998" y="1"/>
                    <a:pt x="1470"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9"/>
            <p:cNvSpPr/>
            <p:nvPr/>
          </p:nvSpPr>
          <p:spPr>
            <a:xfrm>
              <a:off x="-3453725" y="3856025"/>
              <a:ext cx="45500" cy="60625"/>
            </a:xfrm>
            <a:custGeom>
              <a:rect b="b" l="l" r="r" t="t"/>
              <a:pathLst>
                <a:path extrusionOk="0" h="2425" w="1820">
                  <a:moveTo>
                    <a:pt x="576" y="1"/>
                  </a:moveTo>
                  <a:cubicBezTo>
                    <a:pt x="396" y="1"/>
                    <a:pt x="203" y="55"/>
                    <a:pt x="1" y="183"/>
                  </a:cubicBezTo>
                  <a:cubicBezTo>
                    <a:pt x="1671" y="754"/>
                    <a:pt x="1037" y="1219"/>
                    <a:pt x="741" y="2424"/>
                  </a:cubicBezTo>
                  <a:lnTo>
                    <a:pt x="1100" y="2276"/>
                  </a:lnTo>
                  <a:cubicBezTo>
                    <a:pt x="1227" y="1769"/>
                    <a:pt x="1820" y="1409"/>
                    <a:pt x="1671" y="817"/>
                  </a:cubicBezTo>
                  <a:cubicBezTo>
                    <a:pt x="1441" y="387"/>
                    <a:pt x="1054" y="1"/>
                    <a:pt x="576"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9"/>
            <p:cNvSpPr/>
            <p:nvPr/>
          </p:nvSpPr>
          <p:spPr>
            <a:xfrm>
              <a:off x="-3974525" y="4186275"/>
              <a:ext cx="75625" cy="86200"/>
            </a:xfrm>
            <a:custGeom>
              <a:rect b="b" l="l" r="r" t="t"/>
              <a:pathLst>
                <a:path extrusionOk="0" h="3448" w="3025">
                  <a:moveTo>
                    <a:pt x="1100" y="0"/>
                  </a:moveTo>
                  <a:lnTo>
                    <a:pt x="0" y="2708"/>
                  </a:lnTo>
                  <a:cubicBezTo>
                    <a:pt x="297" y="2919"/>
                    <a:pt x="381" y="3427"/>
                    <a:pt x="762" y="3448"/>
                  </a:cubicBezTo>
                  <a:cubicBezTo>
                    <a:pt x="804" y="3440"/>
                    <a:pt x="850" y="3438"/>
                    <a:pt x="898" y="3438"/>
                  </a:cubicBezTo>
                  <a:cubicBezTo>
                    <a:pt x="961" y="3438"/>
                    <a:pt x="1028" y="3442"/>
                    <a:pt x="1090" y="3442"/>
                  </a:cubicBezTo>
                  <a:cubicBezTo>
                    <a:pt x="1248" y="3442"/>
                    <a:pt x="1384" y="3419"/>
                    <a:pt x="1396" y="3257"/>
                  </a:cubicBezTo>
                  <a:cubicBezTo>
                    <a:pt x="1460" y="2644"/>
                    <a:pt x="2031" y="2221"/>
                    <a:pt x="2115" y="1650"/>
                  </a:cubicBezTo>
                  <a:cubicBezTo>
                    <a:pt x="2158" y="1143"/>
                    <a:pt x="2560" y="868"/>
                    <a:pt x="3025" y="720"/>
                  </a:cubicBezTo>
                  <a:cubicBezTo>
                    <a:pt x="2475" y="297"/>
                    <a:pt x="1481" y="741"/>
                    <a:pt x="1100"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9"/>
            <p:cNvSpPr/>
            <p:nvPr/>
          </p:nvSpPr>
          <p:spPr>
            <a:xfrm>
              <a:off x="-3962900" y="4206375"/>
              <a:ext cx="58725" cy="72450"/>
            </a:xfrm>
            <a:custGeom>
              <a:rect b="b" l="l" r="r" t="t"/>
              <a:pathLst>
                <a:path extrusionOk="0" h="2898" w="2349">
                  <a:moveTo>
                    <a:pt x="2348" y="0"/>
                  </a:moveTo>
                  <a:cubicBezTo>
                    <a:pt x="1989" y="21"/>
                    <a:pt x="1524" y="127"/>
                    <a:pt x="1524" y="381"/>
                  </a:cubicBezTo>
                  <a:cubicBezTo>
                    <a:pt x="1502" y="1036"/>
                    <a:pt x="952" y="1502"/>
                    <a:pt x="868" y="2094"/>
                  </a:cubicBezTo>
                  <a:cubicBezTo>
                    <a:pt x="804" y="2559"/>
                    <a:pt x="487" y="2559"/>
                    <a:pt x="107" y="2559"/>
                  </a:cubicBezTo>
                  <a:cubicBezTo>
                    <a:pt x="1" y="2644"/>
                    <a:pt x="1" y="2813"/>
                    <a:pt x="107" y="2898"/>
                  </a:cubicBezTo>
                  <a:cubicBezTo>
                    <a:pt x="1545" y="2665"/>
                    <a:pt x="1460" y="931"/>
                    <a:pt x="2348"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9"/>
            <p:cNvSpPr/>
            <p:nvPr/>
          </p:nvSpPr>
          <p:spPr>
            <a:xfrm>
              <a:off x="-3991450" y="4269825"/>
              <a:ext cx="32800" cy="24875"/>
            </a:xfrm>
            <a:custGeom>
              <a:rect b="b" l="l" r="r" t="t"/>
              <a:pathLst>
                <a:path extrusionOk="0" h="995" w="1312">
                  <a:moveTo>
                    <a:pt x="318" y="0"/>
                  </a:moveTo>
                  <a:lnTo>
                    <a:pt x="318" y="0"/>
                  </a:lnTo>
                  <a:cubicBezTo>
                    <a:pt x="1" y="550"/>
                    <a:pt x="22" y="952"/>
                    <a:pt x="889" y="994"/>
                  </a:cubicBezTo>
                  <a:cubicBezTo>
                    <a:pt x="1164" y="761"/>
                    <a:pt x="1312" y="381"/>
                    <a:pt x="1249" y="21"/>
                  </a:cubicBezTo>
                  <a:cubicBezTo>
                    <a:pt x="1216" y="10"/>
                    <a:pt x="1184" y="4"/>
                    <a:pt x="1155" y="4"/>
                  </a:cubicBezTo>
                  <a:cubicBezTo>
                    <a:pt x="961" y="4"/>
                    <a:pt x="833" y="223"/>
                    <a:pt x="651" y="223"/>
                  </a:cubicBezTo>
                  <a:cubicBezTo>
                    <a:pt x="559" y="223"/>
                    <a:pt x="453" y="167"/>
                    <a:pt x="318"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9"/>
            <p:cNvSpPr/>
            <p:nvPr/>
          </p:nvSpPr>
          <p:spPr>
            <a:xfrm>
              <a:off x="-4071275" y="4031525"/>
              <a:ext cx="44950" cy="80100"/>
            </a:xfrm>
            <a:custGeom>
              <a:rect b="b" l="l" r="r" t="t"/>
              <a:pathLst>
                <a:path extrusionOk="0" h="3204" w="1798">
                  <a:moveTo>
                    <a:pt x="1334" y="0"/>
                  </a:moveTo>
                  <a:cubicBezTo>
                    <a:pt x="978" y="0"/>
                    <a:pt x="695" y="384"/>
                    <a:pt x="550" y="692"/>
                  </a:cubicBezTo>
                  <a:cubicBezTo>
                    <a:pt x="550" y="882"/>
                    <a:pt x="592" y="1072"/>
                    <a:pt x="360" y="1178"/>
                  </a:cubicBezTo>
                  <a:cubicBezTo>
                    <a:pt x="254" y="1834"/>
                    <a:pt x="0" y="2510"/>
                    <a:pt x="529" y="3103"/>
                  </a:cubicBezTo>
                  <a:cubicBezTo>
                    <a:pt x="686" y="3173"/>
                    <a:pt x="806" y="3204"/>
                    <a:pt x="900" y="3204"/>
                  </a:cubicBezTo>
                  <a:cubicBezTo>
                    <a:pt x="1148" y="3204"/>
                    <a:pt x="1214" y="2986"/>
                    <a:pt x="1290" y="2680"/>
                  </a:cubicBezTo>
                  <a:cubicBezTo>
                    <a:pt x="1459" y="1982"/>
                    <a:pt x="1227" y="1263"/>
                    <a:pt x="1523" y="586"/>
                  </a:cubicBezTo>
                  <a:cubicBezTo>
                    <a:pt x="1629" y="396"/>
                    <a:pt x="1798" y="142"/>
                    <a:pt x="1523" y="36"/>
                  </a:cubicBezTo>
                  <a:cubicBezTo>
                    <a:pt x="1458" y="11"/>
                    <a:pt x="1395" y="0"/>
                    <a:pt x="1334"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9"/>
            <p:cNvSpPr/>
            <p:nvPr/>
          </p:nvSpPr>
          <p:spPr>
            <a:xfrm>
              <a:off x="-3599125" y="4067300"/>
              <a:ext cx="62425" cy="50775"/>
            </a:xfrm>
            <a:custGeom>
              <a:rect b="b" l="l" r="r" t="t"/>
              <a:pathLst>
                <a:path extrusionOk="0" h="2031" w="2497">
                  <a:moveTo>
                    <a:pt x="2340" y="0"/>
                  </a:moveTo>
                  <a:cubicBezTo>
                    <a:pt x="2001" y="0"/>
                    <a:pt x="1837" y="600"/>
                    <a:pt x="1564" y="600"/>
                  </a:cubicBezTo>
                  <a:cubicBezTo>
                    <a:pt x="1454" y="600"/>
                    <a:pt x="1327" y="504"/>
                    <a:pt x="1164" y="234"/>
                  </a:cubicBezTo>
                  <a:cubicBezTo>
                    <a:pt x="931" y="403"/>
                    <a:pt x="804" y="656"/>
                    <a:pt x="825" y="931"/>
                  </a:cubicBezTo>
                  <a:cubicBezTo>
                    <a:pt x="931" y="1354"/>
                    <a:pt x="1" y="1608"/>
                    <a:pt x="529" y="1925"/>
                  </a:cubicBezTo>
                  <a:cubicBezTo>
                    <a:pt x="645" y="2000"/>
                    <a:pt x="734" y="2030"/>
                    <a:pt x="807" y="2030"/>
                  </a:cubicBezTo>
                  <a:cubicBezTo>
                    <a:pt x="1142" y="2030"/>
                    <a:pt x="1106" y="1375"/>
                    <a:pt x="1507" y="1375"/>
                  </a:cubicBezTo>
                  <a:cubicBezTo>
                    <a:pt x="1513" y="1375"/>
                    <a:pt x="1518" y="1375"/>
                    <a:pt x="1523" y="1376"/>
                  </a:cubicBezTo>
                  <a:cubicBezTo>
                    <a:pt x="2496" y="1249"/>
                    <a:pt x="2094" y="445"/>
                    <a:pt x="2454" y="22"/>
                  </a:cubicBezTo>
                  <a:cubicBezTo>
                    <a:pt x="2414" y="7"/>
                    <a:pt x="2376" y="0"/>
                    <a:pt x="2340"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9"/>
            <p:cNvSpPr/>
            <p:nvPr/>
          </p:nvSpPr>
          <p:spPr>
            <a:xfrm>
              <a:off x="-3631375" y="4122275"/>
              <a:ext cx="43625" cy="29450"/>
            </a:xfrm>
            <a:custGeom>
              <a:rect b="b" l="l" r="r" t="t"/>
              <a:pathLst>
                <a:path extrusionOk="0" h="1178" w="1745">
                  <a:moveTo>
                    <a:pt x="1407" y="1"/>
                  </a:moveTo>
                  <a:cubicBezTo>
                    <a:pt x="1295" y="1"/>
                    <a:pt x="1147" y="40"/>
                    <a:pt x="952" y="128"/>
                  </a:cubicBezTo>
                  <a:cubicBezTo>
                    <a:pt x="656" y="382"/>
                    <a:pt x="0" y="382"/>
                    <a:pt x="318" y="911"/>
                  </a:cubicBezTo>
                  <a:cubicBezTo>
                    <a:pt x="445" y="1102"/>
                    <a:pt x="608" y="1177"/>
                    <a:pt x="781" y="1177"/>
                  </a:cubicBezTo>
                  <a:cubicBezTo>
                    <a:pt x="1123" y="1177"/>
                    <a:pt x="1503" y="882"/>
                    <a:pt x="1714" y="615"/>
                  </a:cubicBezTo>
                  <a:cubicBezTo>
                    <a:pt x="1744" y="264"/>
                    <a:pt x="1698" y="1"/>
                    <a:pt x="1407"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9"/>
            <p:cNvSpPr/>
            <p:nvPr/>
          </p:nvSpPr>
          <p:spPr>
            <a:xfrm>
              <a:off x="-3177200" y="3788150"/>
              <a:ext cx="89400" cy="85675"/>
            </a:xfrm>
            <a:custGeom>
              <a:rect b="b" l="l" r="r" t="t"/>
              <a:pathLst>
                <a:path extrusionOk="0" h="3427" w="3576">
                  <a:moveTo>
                    <a:pt x="2116" y="0"/>
                  </a:moveTo>
                  <a:cubicBezTo>
                    <a:pt x="2264" y="1058"/>
                    <a:pt x="783" y="317"/>
                    <a:pt x="255" y="2728"/>
                  </a:cubicBezTo>
                  <a:cubicBezTo>
                    <a:pt x="318" y="2961"/>
                    <a:pt x="1" y="3151"/>
                    <a:pt x="149" y="3426"/>
                  </a:cubicBezTo>
                  <a:cubicBezTo>
                    <a:pt x="1143" y="3257"/>
                    <a:pt x="1608" y="2242"/>
                    <a:pt x="2306" y="1607"/>
                  </a:cubicBezTo>
                  <a:cubicBezTo>
                    <a:pt x="2623" y="1248"/>
                    <a:pt x="3575" y="1269"/>
                    <a:pt x="3237" y="486"/>
                  </a:cubicBezTo>
                  <a:lnTo>
                    <a:pt x="3237" y="486"/>
                  </a:lnTo>
                  <a:cubicBezTo>
                    <a:pt x="3059" y="555"/>
                    <a:pt x="2903" y="592"/>
                    <a:pt x="2772" y="592"/>
                  </a:cubicBezTo>
                  <a:cubicBezTo>
                    <a:pt x="2499" y="592"/>
                    <a:pt x="2335" y="429"/>
                    <a:pt x="2306" y="42"/>
                  </a:cubicBezTo>
                  <a:lnTo>
                    <a:pt x="2116" y="0"/>
                  </a:ln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9"/>
            <p:cNvSpPr/>
            <p:nvPr/>
          </p:nvSpPr>
          <p:spPr>
            <a:xfrm>
              <a:off x="-3774675" y="3952050"/>
              <a:ext cx="47100" cy="64750"/>
            </a:xfrm>
            <a:custGeom>
              <a:rect b="b" l="l" r="r" t="t"/>
              <a:pathLst>
                <a:path extrusionOk="0" h="2590" w="1884">
                  <a:moveTo>
                    <a:pt x="741" y="0"/>
                  </a:moveTo>
                  <a:cubicBezTo>
                    <a:pt x="339" y="529"/>
                    <a:pt x="403" y="1375"/>
                    <a:pt x="1" y="1946"/>
                  </a:cubicBezTo>
                  <a:cubicBezTo>
                    <a:pt x="22" y="2010"/>
                    <a:pt x="22" y="2052"/>
                    <a:pt x="1" y="2094"/>
                  </a:cubicBezTo>
                  <a:cubicBezTo>
                    <a:pt x="134" y="2342"/>
                    <a:pt x="268" y="2590"/>
                    <a:pt x="618" y="2590"/>
                  </a:cubicBezTo>
                  <a:cubicBezTo>
                    <a:pt x="656" y="2590"/>
                    <a:pt x="697" y="2587"/>
                    <a:pt x="741" y="2581"/>
                  </a:cubicBezTo>
                  <a:cubicBezTo>
                    <a:pt x="805" y="1988"/>
                    <a:pt x="1418" y="1587"/>
                    <a:pt x="1503" y="994"/>
                  </a:cubicBezTo>
                  <a:cubicBezTo>
                    <a:pt x="1883" y="191"/>
                    <a:pt x="1756" y="64"/>
                    <a:pt x="741"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9"/>
            <p:cNvSpPr/>
            <p:nvPr/>
          </p:nvSpPr>
          <p:spPr>
            <a:xfrm>
              <a:off x="-3756150" y="3948875"/>
              <a:ext cx="32800" cy="28050"/>
            </a:xfrm>
            <a:custGeom>
              <a:rect b="b" l="l" r="r" t="t"/>
              <a:pathLst>
                <a:path extrusionOk="0" h="1122" w="1312">
                  <a:moveTo>
                    <a:pt x="0" y="0"/>
                  </a:moveTo>
                  <a:lnTo>
                    <a:pt x="0" y="148"/>
                  </a:lnTo>
                  <a:cubicBezTo>
                    <a:pt x="698" y="212"/>
                    <a:pt x="973" y="529"/>
                    <a:pt x="762" y="1121"/>
                  </a:cubicBezTo>
                  <a:lnTo>
                    <a:pt x="1121" y="952"/>
                  </a:lnTo>
                  <a:cubicBezTo>
                    <a:pt x="1311" y="170"/>
                    <a:pt x="1185" y="64"/>
                    <a:pt x="0"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9"/>
            <p:cNvSpPr/>
            <p:nvPr/>
          </p:nvSpPr>
          <p:spPr>
            <a:xfrm>
              <a:off x="-3783125" y="3961025"/>
              <a:ext cx="25400" cy="40225"/>
            </a:xfrm>
            <a:custGeom>
              <a:rect b="b" l="l" r="r" t="t"/>
              <a:pathLst>
                <a:path extrusionOk="0" h="1609" w="1016">
                  <a:moveTo>
                    <a:pt x="741" y="1"/>
                  </a:moveTo>
                  <a:lnTo>
                    <a:pt x="741" y="1"/>
                  </a:lnTo>
                  <a:cubicBezTo>
                    <a:pt x="1" y="424"/>
                    <a:pt x="212" y="1016"/>
                    <a:pt x="360" y="1608"/>
                  </a:cubicBezTo>
                  <a:lnTo>
                    <a:pt x="529" y="1439"/>
                  </a:lnTo>
                  <a:cubicBezTo>
                    <a:pt x="593" y="953"/>
                    <a:pt x="1016" y="508"/>
                    <a:pt x="741"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9"/>
            <p:cNvSpPr/>
            <p:nvPr/>
          </p:nvSpPr>
          <p:spPr>
            <a:xfrm>
              <a:off x="-3772025" y="3961025"/>
              <a:ext cx="21175" cy="35975"/>
            </a:xfrm>
            <a:custGeom>
              <a:rect b="b" l="l" r="r" t="t"/>
              <a:pathLst>
                <a:path extrusionOk="0" h="1439" w="847">
                  <a:moveTo>
                    <a:pt x="297" y="1"/>
                  </a:moveTo>
                  <a:cubicBezTo>
                    <a:pt x="212" y="487"/>
                    <a:pt x="1" y="931"/>
                    <a:pt x="85" y="1439"/>
                  </a:cubicBezTo>
                  <a:cubicBezTo>
                    <a:pt x="339" y="974"/>
                    <a:pt x="847" y="572"/>
                    <a:pt x="466"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9"/>
            <p:cNvSpPr/>
            <p:nvPr/>
          </p:nvSpPr>
          <p:spPr>
            <a:xfrm>
              <a:off x="-3986150" y="4253950"/>
              <a:ext cx="14300" cy="15900"/>
            </a:xfrm>
            <a:custGeom>
              <a:rect b="b" l="l" r="r" t="t"/>
              <a:pathLst>
                <a:path extrusionOk="0" h="636" w="572">
                  <a:moveTo>
                    <a:pt x="465" y="1"/>
                  </a:moveTo>
                  <a:cubicBezTo>
                    <a:pt x="0" y="64"/>
                    <a:pt x="148" y="402"/>
                    <a:pt x="106" y="635"/>
                  </a:cubicBezTo>
                  <a:cubicBezTo>
                    <a:pt x="571" y="572"/>
                    <a:pt x="550" y="297"/>
                    <a:pt x="487"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9"/>
            <p:cNvSpPr/>
            <p:nvPr/>
          </p:nvSpPr>
          <p:spPr>
            <a:xfrm>
              <a:off x="-4083975" y="4060975"/>
              <a:ext cx="26475" cy="48125"/>
            </a:xfrm>
            <a:custGeom>
              <a:rect b="b" l="l" r="r" t="t"/>
              <a:pathLst>
                <a:path extrusionOk="0" h="1925" w="1059">
                  <a:moveTo>
                    <a:pt x="677" y="0"/>
                  </a:moveTo>
                  <a:lnTo>
                    <a:pt x="508" y="169"/>
                  </a:lnTo>
                  <a:cubicBezTo>
                    <a:pt x="910" y="994"/>
                    <a:pt x="1" y="1438"/>
                    <a:pt x="1058" y="1925"/>
                  </a:cubicBezTo>
                  <a:cubicBezTo>
                    <a:pt x="783" y="1311"/>
                    <a:pt x="995" y="635"/>
                    <a:pt x="868"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9"/>
            <p:cNvSpPr/>
            <p:nvPr/>
          </p:nvSpPr>
          <p:spPr>
            <a:xfrm>
              <a:off x="-3472075" y="3894425"/>
              <a:ext cx="32275" cy="25475"/>
            </a:xfrm>
            <a:custGeom>
              <a:rect b="b" l="l" r="r" t="t"/>
              <a:pathLst>
                <a:path extrusionOk="0" h="1019" w="1291">
                  <a:moveTo>
                    <a:pt x="777" y="0"/>
                  </a:moveTo>
                  <a:cubicBezTo>
                    <a:pt x="227" y="21"/>
                    <a:pt x="375" y="592"/>
                    <a:pt x="16" y="740"/>
                  </a:cubicBezTo>
                  <a:cubicBezTo>
                    <a:pt x="1" y="941"/>
                    <a:pt x="156" y="1019"/>
                    <a:pt x="362" y="1019"/>
                  </a:cubicBezTo>
                  <a:cubicBezTo>
                    <a:pt x="741" y="1019"/>
                    <a:pt x="1291" y="754"/>
                    <a:pt x="1263" y="508"/>
                  </a:cubicBezTo>
                  <a:cubicBezTo>
                    <a:pt x="1263" y="233"/>
                    <a:pt x="1052" y="0"/>
                    <a:pt x="777"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9"/>
            <p:cNvSpPr/>
            <p:nvPr/>
          </p:nvSpPr>
          <p:spPr>
            <a:xfrm>
              <a:off x="-3986675" y="4254300"/>
              <a:ext cx="27800" cy="31025"/>
            </a:xfrm>
            <a:custGeom>
              <a:rect b="b" l="l" r="r" t="t"/>
              <a:pathLst>
                <a:path extrusionOk="0" h="1241" w="1112">
                  <a:moveTo>
                    <a:pt x="639" y="0"/>
                  </a:moveTo>
                  <a:cubicBezTo>
                    <a:pt x="599" y="0"/>
                    <a:pt x="556" y="3"/>
                    <a:pt x="508" y="8"/>
                  </a:cubicBezTo>
                  <a:lnTo>
                    <a:pt x="127" y="642"/>
                  </a:lnTo>
                  <a:cubicBezTo>
                    <a:pt x="169" y="854"/>
                    <a:pt x="0" y="1150"/>
                    <a:pt x="360" y="1234"/>
                  </a:cubicBezTo>
                  <a:cubicBezTo>
                    <a:pt x="384" y="1238"/>
                    <a:pt x="407" y="1240"/>
                    <a:pt x="428" y="1240"/>
                  </a:cubicBezTo>
                  <a:cubicBezTo>
                    <a:pt x="763" y="1240"/>
                    <a:pt x="779" y="801"/>
                    <a:pt x="1058" y="642"/>
                  </a:cubicBezTo>
                  <a:cubicBezTo>
                    <a:pt x="1058" y="330"/>
                    <a:pt x="1111" y="0"/>
                    <a:pt x="639"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79" name="Google Shape;1479;p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480" name="Shape 1480"/>
        <p:cNvGrpSpPr/>
        <p:nvPr/>
      </p:nvGrpSpPr>
      <p:grpSpPr>
        <a:xfrm>
          <a:off x="0" y="0"/>
          <a:ext cx="0" cy="0"/>
          <a:chOff x="0" y="0"/>
          <a:chExt cx="0" cy="0"/>
        </a:xfrm>
      </p:grpSpPr>
      <p:sp>
        <p:nvSpPr>
          <p:cNvPr id="1481" name="Google Shape;1481;p10"/>
          <p:cNvSpPr txBox="1"/>
          <p:nvPr>
            <p:ph type="title"/>
          </p:nvPr>
        </p:nvSpPr>
        <p:spPr>
          <a:xfrm>
            <a:off x="4831450" y="611161"/>
            <a:ext cx="3858900" cy="252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4000"/>
            </a:lvl1pPr>
            <a:lvl2pPr lvl="1" rtl="0">
              <a:spcBef>
                <a:spcPts val="0"/>
              </a:spcBef>
              <a:spcAft>
                <a:spcPts val="0"/>
              </a:spcAft>
              <a:buClr>
                <a:schemeClr val="accent3"/>
              </a:buClr>
              <a:buSzPts val="3000"/>
              <a:buNone/>
              <a:defRPr sz="3000">
                <a:solidFill>
                  <a:schemeClr val="accent3"/>
                </a:solidFill>
              </a:defRPr>
            </a:lvl2pPr>
            <a:lvl3pPr lvl="2" rtl="0">
              <a:spcBef>
                <a:spcPts val="0"/>
              </a:spcBef>
              <a:spcAft>
                <a:spcPts val="0"/>
              </a:spcAft>
              <a:buClr>
                <a:schemeClr val="accent3"/>
              </a:buClr>
              <a:buSzPts val="3000"/>
              <a:buNone/>
              <a:defRPr sz="3000">
                <a:solidFill>
                  <a:schemeClr val="accent3"/>
                </a:solidFill>
              </a:defRPr>
            </a:lvl3pPr>
            <a:lvl4pPr lvl="3" rtl="0">
              <a:spcBef>
                <a:spcPts val="0"/>
              </a:spcBef>
              <a:spcAft>
                <a:spcPts val="0"/>
              </a:spcAft>
              <a:buClr>
                <a:schemeClr val="accent3"/>
              </a:buClr>
              <a:buSzPts val="3000"/>
              <a:buNone/>
              <a:defRPr sz="3000">
                <a:solidFill>
                  <a:schemeClr val="accent3"/>
                </a:solidFill>
              </a:defRPr>
            </a:lvl4pPr>
            <a:lvl5pPr lvl="4" rtl="0">
              <a:spcBef>
                <a:spcPts val="0"/>
              </a:spcBef>
              <a:spcAft>
                <a:spcPts val="0"/>
              </a:spcAft>
              <a:buClr>
                <a:schemeClr val="accent3"/>
              </a:buClr>
              <a:buSzPts val="3000"/>
              <a:buNone/>
              <a:defRPr sz="3000">
                <a:solidFill>
                  <a:schemeClr val="accent3"/>
                </a:solidFill>
              </a:defRPr>
            </a:lvl5pPr>
            <a:lvl6pPr lvl="5" rtl="0">
              <a:spcBef>
                <a:spcPts val="0"/>
              </a:spcBef>
              <a:spcAft>
                <a:spcPts val="0"/>
              </a:spcAft>
              <a:buClr>
                <a:schemeClr val="accent3"/>
              </a:buClr>
              <a:buSzPts val="3000"/>
              <a:buNone/>
              <a:defRPr sz="3000">
                <a:solidFill>
                  <a:schemeClr val="accent3"/>
                </a:solidFill>
              </a:defRPr>
            </a:lvl6pPr>
            <a:lvl7pPr lvl="6" rtl="0">
              <a:spcBef>
                <a:spcPts val="0"/>
              </a:spcBef>
              <a:spcAft>
                <a:spcPts val="0"/>
              </a:spcAft>
              <a:buClr>
                <a:schemeClr val="accent3"/>
              </a:buClr>
              <a:buSzPts val="3000"/>
              <a:buNone/>
              <a:defRPr sz="3000">
                <a:solidFill>
                  <a:schemeClr val="accent3"/>
                </a:solidFill>
              </a:defRPr>
            </a:lvl7pPr>
            <a:lvl8pPr lvl="7" rtl="0">
              <a:spcBef>
                <a:spcPts val="0"/>
              </a:spcBef>
              <a:spcAft>
                <a:spcPts val="0"/>
              </a:spcAft>
              <a:buClr>
                <a:schemeClr val="accent3"/>
              </a:buClr>
              <a:buSzPts val="3000"/>
              <a:buNone/>
              <a:defRPr sz="3000">
                <a:solidFill>
                  <a:schemeClr val="accent3"/>
                </a:solidFill>
              </a:defRPr>
            </a:lvl8pPr>
            <a:lvl9pPr lvl="8" rtl="0">
              <a:spcBef>
                <a:spcPts val="0"/>
              </a:spcBef>
              <a:spcAft>
                <a:spcPts val="0"/>
              </a:spcAft>
              <a:buClr>
                <a:schemeClr val="accent3"/>
              </a:buClr>
              <a:buSzPts val="3000"/>
              <a:buNone/>
              <a:defRPr sz="3000">
                <a:solidFill>
                  <a:schemeClr val="accent3"/>
                </a:solidFill>
              </a:defRPr>
            </a:lvl9pPr>
          </a:lstStyle>
          <a:p/>
        </p:txBody>
      </p:sp>
      <p:sp>
        <p:nvSpPr>
          <p:cNvPr id="1482" name="Google Shape;1482;p1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37" Type="http://schemas.openxmlformats.org/officeDocument/2006/relationships/slideLayout" Target="../slideLayouts/slideLayout37.xml"/><Relationship Id="rId14" Type="http://schemas.openxmlformats.org/officeDocument/2006/relationships/slideLayout" Target="../slideLayouts/slideLayout14.xml"/><Relationship Id="rId36" Type="http://schemas.openxmlformats.org/officeDocument/2006/relationships/slideLayout" Target="../slideLayouts/slideLayout36.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38" Type="http://schemas.openxmlformats.org/officeDocument/2006/relationships/theme" Target="../theme/theme2.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accent3"/>
              </a:buClr>
              <a:buSzPts val="3000"/>
              <a:buFont typeface="Caveat Brush"/>
              <a:buNone/>
              <a:defRPr b="1" sz="3000">
                <a:solidFill>
                  <a:schemeClr val="accent3"/>
                </a:solidFill>
                <a:latin typeface="Caveat Brush"/>
                <a:ea typeface="Caveat Brush"/>
                <a:cs typeface="Caveat Brush"/>
                <a:sym typeface="Caveat Brush"/>
              </a:defRPr>
            </a:lvl1pPr>
            <a:lvl2pPr lvl="1">
              <a:spcBef>
                <a:spcPts val="0"/>
              </a:spcBef>
              <a:spcAft>
                <a:spcPts val="0"/>
              </a:spcAft>
              <a:buClr>
                <a:schemeClr val="accent3"/>
              </a:buClr>
              <a:buSzPts val="3000"/>
              <a:buFont typeface="Caveat Brush"/>
              <a:buNone/>
              <a:defRPr sz="3000">
                <a:solidFill>
                  <a:schemeClr val="accent3"/>
                </a:solidFill>
                <a:latin typeface="Caveat Brush"/>
                <a:ea typeface="Caveat Brush"/>
                <a:cs typeface="Caveat Brush"/>
                <a:sym typeface="Caveat Brush"/>
              </a:defRPr>
            </a:lvl2pPr>
            <a:lvl3pPr lvl="2">
              <a:spcBef>
                <a:spcPts val="0"/>
              </a:spcBef>
              <a:spcAft>
                <a:spcPts val="0"/>
              </a:spcAft>
              <a:buClr>
                <a:schemeClr val="accent3"/>
              </a:buClr>
              <a:buSzPts val="3000"/>
              <a:buFont typeface="Caveat Brush"/>
              <a:buNone/>
              <a:defRPr sz="3000">
                <a:solidFill>
                  <a:schemeClr val="accent3"/>
                </a:solidFill>
                <a:latin typeface="Caveat Brush"/>
                <a:ea typeface="Caveat Brush"/>
                <a:cs typeface="Caveat Brush"/>
                <a:sym typeface="Caveat Brush"/>
              </a:defRPr>
            </a:lvl3pPr>
            <a:lvl4pPr lvl="3">
              <a:spcBef>
                <a:spcPts val="0"/>
              </a:spcBef>
              <a:spcAft>
                <a:spcPts val="0"/>
              </a:spcAft>
              <a:buClr>
                <a:schemeClr val="accent3"/>
              </a:buClr>
              <a:buSzPts val="3000"/>
              <a:buFont typeface="Caveat Brush"/>
              <a:buNone/>
              <a:defRPr sz="3000">
                <a:solidFill>
                  <a:schemeClr val="accent3"/>
                </a:solidFill>
                <a:latin typeface="Caveat Brush"/>
                <a:ea typeface="Caveat Brush"/>
                <a:cs typeface="Caveat Brush"/>
                <a:sym typeface="Caveat Brush"/>
              </a:defRPr>
            </a:lvl4pPr>
            <a:lvl5pPr lvl="4">
              <a:spcBef>
                <a:spcPts val="0"/>
              </a:spcBef>
              <a:spcAft>
                <a:spcPts val="0"/>
              </a:spcAft>
              <a:buClr>
                <a:schemeClr val="accent3"/>
              </a:buClr>
              <a:buSzPts val="3000"/>
              <a:buFont typeface="Caveat Brush"/>
              <a:buNone/>
              <a:defRPr sz="3000">
                <a:solidFill>
                  <a:schemeClr val="accent3"/>
                </a:solidFill>
                <a:latin typeface="Caveat Brush"/>
                <a:ea typeface="Caveat Brush"/>
                <a:cs typeface="Caveat Brush"/>
                <a:sym typeface="Caveat Brush"/>
              </a:defRPr>
            </a:lvl5pPr>
            <a:lvl6pPr lvl="5">
              <a:spcBef>
                <a:spcPts val="0"/>
              </a:spcBef>
              <a:spcAft>
                <a:spcPts val="0"/>
              </a:spcAft>
              <a:buClr>
                <a:schemeClr val="accent3"/>
              </a:buClr>
              <a:buSzPts val="3000"/>
              <a:buFont typeface="Caveat Brush"/>
              <a:buNone/>
              <a:defRPr sz="3000">
                <a:solidFill>
                  <a:schemeClr val="accent3"/>
                </a:solidFill>
                <a:latin typeface="Caveat Brush"/>
                <a:ea typeface="Caveat Brush"/>
                <a:cs typeface="Caveat Brush"/>
                <a:sym typeface="Caveat Brush"/>
              </a:defRPr>
            </a:lvl6pPr>
            <a:lvl7pPr lvl="6">
              <a:spcBef>
                <a:spcPts val="0"/>
              </a:spcBef>
              <a:spcAft>
                <a:spcPts val="0"/>
              </a:spcAft>
              <a:buClr>
                <a:schemeClr val="accent3"/>
              </a:buClr>
              <a:buSzPts val="3000"/>
              <a:buFont typeface="Caveat Brush"/>
              <a:buNone/>
              <a:defRPr sz="3000">
                <a:solidFill>
                  <a:schemeClr val="accent3"/>
                </a:solidFill>
                <a:latin typeface="Caveat Brush"/>
                <a:ea typeface="Caveat Brush"/>
                <a:cs typeface="Caveat Brush"/>
                <a:sym typeface="Caveat Brush"/>
              </a:defRPr>
            </a:lvl7pPr>
            <a:lvl8pPr lvl="7">
              <a:spcBef>
                <a:spcPts val="0"/>
              </a:spcBef>
              <a:spcAft>
                <a:spcPts val="0"/>
              </a:spcAft>
              <a:buClr>
                <a:schemeClr val="accent3"/>
              </a:buClr>
              <a:buSzPts val="3000"/>
              <a:buFont typeface="Caveat Brush"/>
              <a:buNone/>
              <a:defRPr sz="3000">
                <a:solidFill>
                  <a:schemeClr val="accent3"/>
                </a:solidFill>
                <a:latin typeface="Caveat Brush"/>
                <a:ea typeface="Caveat Brush"/>
                <a:cs typeface="Caveat Brush"/>
                <a:sym typeface="Caveat Brush"/>
              </a:defRPr>
            </a:lvl8pPr>
            <a:lvl9pPr lvl="8">
              <a:spcBef>
                <a:spcPts val="0"/>
              </a:spcBef>
              <a:spcAft>
                <a:spcPts val="0"/>
              </a:spcAft>
              <a:buClr>
                <a:schemeClr val="accent3"/>
              </a:buClr>
              <a:buSzPts val="3000"/>
              <a:buFont typeface="Caveat Brush"/>
              <a:buNone/>
              <a:defRPr sz="3000">
                <a:solidFill>
                  <a:schemeClr val="accent3"/>
                </a:solidFill>
                <a:latin typeface="Caveat Brush"/>
                <a:ea typeface="Caveat Brush"/>
                <a:cs typeface="Caveat Brush"/>
                <a:sym typeface="Caveat Brush"/>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23850" lvl="0" marL="457200">
              <a:lnSpc>
                <a:spcPct val="115000"/>
              </a:lnSpc>
              <a:spcBef>
                <a:spcPts val="0"/>
              </a:spcBef>
              <a:spcAft>
                <a:spcPts val="0"/>
              </a:spcAft>
              <a:buClr>
                <a:schemeClr val="accent3"/>
              </a:buClr>
              <a:buSzPts val="1500"/>
              <a:buFont typeface="Raleway"/>
              <a:buChar char="●"/>
              <a:defRPr sz="1500">
                <a:solidFill>
                  <a:schemeClr val="accent3"/>
                </a:solidFill>
                <a:latin typeface="Raleway"/>
                <a:ea typeface="Raleway"/>
                <a:cs typeface="Raleway"/>
                <a:sym typeface="Raleway"/>
              </a:defRPr>
            </a:lvl1pPr>
            <a:lvl2pPr indent="-323850" lvl="1" marL="914400">
              <a:lnSpc>
                <a:spcPct val="115000"/>
              </a:lnSpc>
              <a:spcBef>
                <a:spcPts val="1600"/>
              </a:spcBef>
              <a:spcAft>
                <a:spcPts val="0"/>
              </a:spcAft>
              <a:buClr>
                <a:schemeClr val="accent3"/>
              </a:buClr>
              <a:buSzPts val="1500"/>
              <a:buFont typeface="Raleway"/>
              <a:buChar char="○"/>
              <a:defRPr sz="1500">
                <a:solidFill>
                  <a:schemeClr val="accent3"/>
                </a:solidFill>
                <a:latin typeface="Raleway"/>
                <a:ea typeface="Raleway"/>
                <a:cs typeface="Raleway"/>
                <a:sym typeface="Raleway"/>
              </a:defRPr>
            </a:lvl2pPr>
            <a:lvl3pPr indent="-323850" lvl="2" marL="1371600">
              <a:lnSpc>
                <a:spcPct val="115000"/>
              </a:lnSpc>
              <a:spcBef>
                <a:spcPts val="1600"/>
              </a:spcBef>
              <a:spcAft>
                <a:spcPts val="0"/>
              </a:spcAft>
              <a:buClr>
                <a:schemeClr val="accent3"/>
              </a:buClr>
              <a:buSzPts val="1500"/>
              <a:buFont typeface="Raleway"/>
              <a:buChar char="■"/>
              <a:defRPr sz="1500">
                <a:solidFill>
                  <a:schemeClr val="accent3"/>
                </a:solidFill>
                <a:latin typeface="Raleway"/>
                <a:ea typeface="Raleway"/>
                <a:cs typeface="Raleway"/>
                <a:sym typeface="Raleway"/>
              </a:defRPr>
            </a:lvl3pPr>
            <a:lvl4pPr indent="-323850" lvl="3" marL="1828800">
              <a:lnSpc>
                <a:spcPct val="115000"/>
              </a:lnSpc>
              <a:spcBef>
                <a:spcPts val="1600"/>
              </a:spcBef>
              <a:spcAft>
                <a:spcPts val="0"/>
              </a:spcAft>
              <a:buClr>
                <a:schemeClr val="accent3"/>
              </a:buClr>
              <a:buSzPts val="1500"/>
              <a:buFont typeface="Raleway"/>
              <a:buChar char="●"/>
              <a:defRPr sz="1500">
                <a:solidFill>
                  <a:schemeClr val="accent3"/>
                </a:solidFill>
                <a:latin typeface="Raleway"/>
                <a:ea typeface="Raleway"/>
                <a:cs typeface="Raleway"/>
                <a:sym typeface="Raleway"/>
              </a:defRPr>
            </a:lvl4pPr>
            <a:lvl5pPr indent="-323850" lvl="4" marL="2286000">
              <a:lnSpc>
                <a:spcPct val="115000"/>
              </a:lnSpc>
              <a:spcBef>
                <a:spcPts val="1600"/>
              </a:spcBef>
              <a:spcAft>
                <a:spcPts val="0"/>
              </a:spcAft>
              <a:buClr>
                <a:schemeClr val="accent3"/>
              </a:buClr>
              <a:buSzPts val="1500"/>
              <a:buFont typeface="Raleway"/>
              <a:buChar char="○"/>
              <a:defRPr sz="1500">
                <a:solidFill>
                  <a:schemeClr val="accent3"/>
                </a:solidFill>
                <a:latin typeface="Raleway"/>
                <a:ea typeface="Raleway"/>
                <a:cs typeface="Raleway"/>
                <a:sym typeface="Raleway"/>
              </a:defRPr>
            </a:lvl5pPr>
            <a:lvl6pPr indent="-323850" lvl="5" marL="2743200">
              <a:lnSpc>
                <a:spcPct val="115000"/>
              </a:lnSpc>
              <a:spcBef>
                <a:spcPts val="1600"/>
              </a:spcBef>
              <a:spcAft>
                <a:spcPts val="0"/>
              </a:spcAft>
              <a:buClr>
                <a:schemeClr val="accent3"/>
              </a:buClr>
              <a:buSzPts val="1500"/>
              <a:buFont typeface="Raleway"/>
              <a:buChar char="■"/>
              <a:defRPr sz="1500">
                <a:solidFill>
                  <a:schemeClr val="accent3"/>
                </a:solidFill>
                <a:latin typeface="Raleway"/>
                <a:ea typeface="Raleway"/>
                <a:cs typeface="Raleway"/>
                <a:sym typeface="Raleway"/>
              </a:defRPr>
            </a:lvl6pPr>
            <a:lvl7pPr indent="-323850" lvl="6" marL="3200400">
              <a:lnSpc>
                <a:spcPct val="115000"/>
              </a:lnSpc>
              <a:spcBef>
                <a:spcPts val="1600"/>
              </a:spcBef>
              <a:spcAft>
                <a:spcPts val="0"/>
              </a:spcAft>
              <a:buClr>
                <a:schemeClr val="accent3"/>
              </a:buClr>
              <a:buSzPts val="1500"/>
              <a:buFont typeface="Raleway"/>
              <a:buChar char="●"/>
              <a:defRPr sz="1500">
                <a:solidFill>
                  <a:schemeClr val="accent3"/>
                </a:solidFill>
                <a:latin typeface="Raleway"/>
                <a:ea typeface="Raleway"/>
                <a:cs typeface="Raleway"/>
                <a:sym typeface="Raleway"/>
              </a:defRPr>
            </a:lvl7pPr>
            <a:lvl8pPr indent="-323850" lvl="7" marL="3657600">
              <a:lnSpc>
                <a:spcPct val="115000"/>
              </a:lnSpc>
              <a:spcBef>
                <a:spcPts val="1600"/>
              </a:spcBef>
              <a:spcAft>
                <a:spcPts val="0"/>
              </a:spcAft>
              <a:buClr>
                <a:schemeClr val="accent3"/>
              </a:buClr>
              <a:buSzPts val="1500"/>
              <a:buFont typeface="Raleway"/>
              <a:buChar char="○"/>
              <a:defRPr sz="1500">
                <a:solidFill>
                  <a:schemeClr val="accent3"/>
                </a:solidFill>
                <a:latin typeface="Raleway"/>
                <a:ea typeface="Raleway"/>
                <a:cs typeface="Raleway"/>
                <a:sym typeface="Raleway"/>
              </a:defRPr>
            </a:lvl8pPr>
            <a:lvl9pPr indent="-323850" lvl="8" marL="4114800">
              <a:lnSpc>
                <a:spcPct val="115000"/>
              </a:lnSpc>
              <a:spcBef>
                <a:spcPts val="1600"/>
              </a:spcBef>
              <a:spcAft>
                <a:spcPts val="1600"/>
              </a:spcAft>
              <a:buClr>
                <a:schemeClr val="accent3"/>
              </a:buClr>
              <a:buSzPts val="1500"/>
              <a:buFont typeface="Raleway"/>
              <a:buChar char="■"/>
              <a:defRPr sz="1500">
                <a:solidFill>
                  <a:schemeClr val="accent3"/>
                </a:solidFill>
                <a:latin typeface="Raleway"/>
                <a:ea typeface="Raleway"/>
                <a:cs typeface="Raleway"/>
                <a:sym typeface="Raleway"/>
              </a:defRPr>
            </a:lvl9pPr>
          </a:lstStyle>
          <a:p/>
        </p:txBody>
      </p:sp>
      <p:sp>
        <p:nvSpPr>
          <p:cNvPr id="8" name="Google Shape;8;p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solidFill>
                  <a:schemeClr val="accent3"/>
                </a:solidFill>
                <a:latin typeface="Raleway"/>
                <a:ea typeface="Raleway"/>
                <a:cs typeface="Raleway"/>
                <a:sym typeface="Raleway"/>
              </a:defRPr>
            </a:lvl1pPr>
            <a:lvl2pPr lvl="1" algn="r">
              <a:buNone/>
              <a:defRPr sz="1300">
                <a:solidFill>
                  <a:schemeClr val="accent3"/>
                </a:solidFill>
                <a:latin typeface="Raleway"/>
                <a:ea typeface="Raleway"/>
                <a:cs typeface="Raleway"/>
                <a:sym typeface="Raleway"/>
              </a:defRPr>
            </a:lvl2pPr>
            <a:lvl3pPr lvl="2" algn="r">
              <a:buNone/>
              <a:defRPr sz="1300">
                <a:solidFill>
                  <a:schemeClr val="accent3"/>
                </a:solidFill>
                <a:latin typeface="Raleway"/>
                <a:ea typeface="Raleway"/>
                <a:cs typeface="Raleway"/>
                <a:sym typeface="Raleway"/>
              </a:defRPr>
            </a:lvl3pPr>
            <a:lvl4pPr lvl="3" algn="r">
              <a:buNone/>
              <a:defRPr sz="1300">
                <a:solidFill>
                  <a:schemeClr val="accent3"/>
                </a:solidFill>
                <a:latin typeface="Raleway"/>
                <a:ea typeface="Raleway"/>
                <a:cs typeface="Raleway"/>
                <a:sym typeface="Raleway"/>
              </a:defRPr>
            </a:lvl4pPr>
            <a:lvl5pPr lvl="4" algn="r">
              <a:buNone/>
              <a:defRPr sz="1300">
                <a:solidFill>
                  <a:schemeClr val="accent3"/>
                </a:solidFill>
                <a:latin typeface="Raleway"/>
                <a:ea typeface="Raleway"/>
                <a:cs typeface="Raleway"/>
                <a:sym typeface="Raleway"/>
              </a:defRPr>
            </a:lvl5pPr>
            <a:lvl6pPr lvl="5" algn="r">
              <a:buNone/>
              <a:defRPr sz="1300">
                <a:solidFill>
                  <a:schemeClr val="accent3"/>
                </a:solidFill>
                <a:latin typeface="Raleway"/>
                <a:ea typeface="Raleway"/>
                <a:cs typeface="Raleway"/>
                <a:sym typeface="Raleway"/>
              </a:defRPr>
            </a:lvl6pPr>
            <a:lvl7pPr lvl="6" algn="r">
              <a:buNone/>
              <a:defRPr sz="1300">
                <a:solidFill>
                  <a:schemeClr val="accent3"/>
                </a:solidFill>
                <a:latin typeface="Raleway"/>
                <a:ea typeface="Raleway"/>
                <a:cs typeface="Raleway"/>
                <a:sym typeface="Raleway"/>
              </a:defRPr>
            </a:lvl7pPr>
            <a:lvl8pPr lvl="7" algn="r">
              <a:buNone/>
              <a:defRPr sz="1300">
                <a:solidFill>
                  <a:schemeClr val="accent3"/>
                </a:solidFill>
                <a:latin typeface="Raleway"/>
                <a:ea typeface="Raleway"/>
                <a:cs typeface="Raleway"/>
                <a:sym typeface="Raleway"/>
              </a:defRPr>
            </a:lvl8pPr>
            <a:lvl9pPr lvl="8" algn="r">
              <a:buNone/>
              <a:defRPr sz="1300">
                <a:solidFill>
                  <a:schemeClr val="accent3"/>
                </a:solidFill>
                <a:latin typeface="Raleway"/>
                <a:ea typeface="Raleway"/>
                <a:cs typeface="Raleway"/>
                <a:sym typeface="Raleway"/>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5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2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18.png"/><Relationship Id="rId4" Type="http://schemas.openxmlformats.org/officeDocument/2006/relationships/image" Target="../media/image16.png"/><Relationship Id="rId5"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5.xml"/><Relationship Id="rId3" Type="http://schemas.openxmlformats.org/officeDocument/2006/relationships/image" Target="../media/image25.png"/><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6.xml"/><Relationship Id="rId3" Type="http://schemas.openxmlformats.org/officeDocument/2006/relationships/image" Target="../media/image25.png"/><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7.xml"/><Relationship Id="rId3" Type="http://schemas.openxmlformats.org/officeDocument/2006/relationships/image" Target="../media/image25.png"/><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8.xml"/><Relationship Id="rId3" Type="http://schemas.openxmlformats.org/officeDocument/2006/relationships/image" Target="../media/image25.png"/><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9.xml"/><Relationship Id="rId3" Type="http://schemas.openxmlformats.org/officeDocument/2006/relationships/image" Target="../media/image25.png"/><Relationship Id="rId4" Type="http://schemas.openxmlformats.org/officeDocument/2006/relationships/image" Target="../media/image26.png"/><Relationship Id="rId9" Type="http://schemas.openxmlformats.org/officeDocument/2006/relationships/image" Target="../media/image31.png"/><Relationship Id="rId5" Type="http://schemas.openxmlformats.org/officeDocument/2006/relationships/image" Target="../media/image28.png"/><Relationship Id="rId6" Type="http://schemas.openxmlformats.org/officeDocument/2006/relationships/image" Target="../media/image30.png"/><Relationship Id="rId7" Type="http://schemas.openxmlformats.org/officeDocument/2006/relationships/image" Target="../media/image29.png"/><Relationship Id="rId8" Type="http://schemas.openxmlformats.org/officeDocument/2006/relationships/image" Target="../media/image3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0.xml"/><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29.png"/><Relationship Id="rId6" Type="http://schemas.openxmlformats.org/officeDocument/2006/relationships/image" Target="../media/image3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1.xml"/><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35.png"/><Relationship Id="rId6" Type="http://schemas.openxmlformats.org/officeDocument/2006/relationships/image" Target="../media/image3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2.xml"/><Relationship Id="rId3" Type="http://schemas.openxmlformats.org/officeDocument/2006/relationships/image" Target="../media/image25.png"/><Relationship Id="rId4" Type="http://schemas.openxmlformats.org/officeDocument/2006/relationships/image" Target="../media/image2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3.xml"/><Relationship Id="rId3" Type="http://schemas.openxmlformats.org/officeDocument/2006/relationships/image" Target="../media/image62.png"/><Relationship Id="rId4" Type="http://schemas.openxmlformats.org/officeDocument/2006/relationships/image" Target="../media/image3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 Id="rId3" Type="http://schemas.openxmlformats.org/officeDocument/2006/relationships/image" Target="../media/image40.png"/><Relationship Id="rId4" Type="http://schemas.openxmlformats.org/officeDocument/2006/relationships/image" Target="../media/image9.png"/><Relationship Id="rId5" Type="http://schemas.openxmlformats.org/officeDocument/2006/relationships/image" Target="../media/image7.png"/><Relationship Id="rId6" Type="http://schemas.openxmlformats.org/officeDocument/2006/relationships/image" Target="../media/image3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 Id="rId3" Type="http://schemas.openxmlformats.org/officeDocument/2006/relationships/image" Target="../media/image6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 Id="rId3" Type="http://schemas.openxmlformats.org/officeDocument/2006/relationships/image" Target="../media/image3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 Id="rId3" Type="http://schemas.openxmlformats.org/officeDocument/2006/relationships/image" Target="../media/image39.png"/><Relationship Id="rId4" Type="http://schemas.openxmlformats.org/officeDocument/2006/relationships/image" Target="../media/image4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 Id="rId3" Type="http://schemas.openxmlformats.org/officeDocument/2006/relationships/image" Target="../media/image50.png"/><Relationship Id="rId4" Type="http://schemas.openxmlformats.org/officeDocument/2006/relationships/image" Target="../media/image5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xml"/><Relationship Id="rId3" Type="http://schemas.openxmlformats.org/officeDocument/2006/relationships/image" Target="../media/image42.png"/><Relationship Id="rId4" Type="http://schemas.openxmlformats.org/officeDocument/2006/relationships/image" Target="../media/image4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 Id="rId3" Type="http://schemas.openxmlformats.org/officeDocument/2006/relationships/image" Target="../media/image45.png"/><Relationship Id="rId4" Type="http://schemas.openxmlformats.org/officeDocument/2006/relationships/image" Target="../media/image4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3.xml"/><Relationship Id="rId3" Type="http://schemas.openxmlformats.org/officeDocument/2006/relationships/image" Target="../media/image4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4.xml"/><Relationship Id="rId3" Type="http://schemas.openxmlformats.org/officeDocument/2006/relationships/image" Target="../media/image47.png"/><Relationship Id="rId4" Type="http://schemas.openxmlformats.org/officeDocument/2006/relationships/image" Target="../media/image5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5.xml"/><Relationship Id="rId3" Type="http://schemas.openxmlformats.org/officeDocument/2006/relationships/image" Target="../media/image49.png"/><Relationship Id="rId4" Type="http://schemas.openxmlformats.org/officeDocument/2006/relationships/image" Target="../media/image5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6.xml"/><Relationship Id="rId3" Type="http://schemas.openxmlformats.org/officeDocument/2006/relationships/image" Target="../media/image56.png"/><Relationship Id="rId4" Type="http://schemas.openxmlformats.org/officeDocument/2006/relationships/image" Target="../media/image6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7.xml"/><Relationship Id="rId3" Type="http://schemas.openxmlformats.org/officeDocument/2006/relationships/image" Target="../media/image57.png"/><Relationship Id="rId4" Type="http://schemas.openxmlformats.org/officeDocument/2006/relationships/image" Target="../media/image5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8.xml"/><Relationship Id="rId3" Type="http://schemas.openxmlformats.org/officeDocument/2006/relationships/image" Target="../media/image5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9.xml"/><Relationship Id="rId3" Type="http://schemas.openxmlformats.org/officeDocument/2006/relationships/image" Target="../media/image5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41.xml"/><Relationship Id="rId3" Type="http://schemas.openxmlformats.org/officeDocument/2006/relationships/image" Target="../media/image76.png"/><Relationship Id="rId4" Type="http://schemas.openxmlformats.org/officeDocument/2006/relationships/image" Target="../media/image66.png"/><Relationship Id="rId9" Type="http://schemas.openxmlformats.org/officeDocument/2006/relationships/image" Target="../media/image61.png"/><Relationship Id="rId5" Type="http://schemas.openxmlformats.org/officeDocument/2006/relationships/image" Target="../media/image60.png"/><Relationship Id="rId6" Type="http://schemas.openxmlformats.org/officeDocument/2006/relationships/image" Target="../media/image59.png"/><Relationship Id="rId7" Type="http://schemas.openxmlformats.org/officeDocument/2006/relationships/image" Target="../media/image69.png"/><Relationship Id="rId8" Type="http://schemas.openxmlformats.org/officeDocument/2006/relationships/image" Target="../media/image2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42.xml"/><Relationship Id="rId3" Type="http://schemas.openxmlformats.org/officeDocument/2006/relationships/image" Target="../media/image66.png"/><Relationship Id="rId4" Type="http://schemas.openxmlformats.org/officeDocument/2006/relationships/image" Target="../media/image76.png"/><Relationship Id="rId9" Type="http://schemas.openxmlformats.org/officeDocument/2006/relationships/image" Target="../media/image64.png"/><Relationship Id="rId5" Type="http://schemas.openxmlformats.org/officeDocument/2006/relationships/image" Target="../media/image60.png"/><Relationship Id="rId6" Type="http://schemas.openxmlformats.org/officeDocument/2006/relationships/image" Target="../media/image59.png"/><Relationship Id="rId7" Type="http://schemas.openxmlformats.org/officeDocument/2006/relationships/image" Target="../media/image69.png"/><Relationship Id="rId8" Type="http://schemas.openxmlformats.org/officeDocument/2006/relationships/image" Target="../media/image2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43.xml"/><Relationship Id="rId3" Type="http://schemas.openxmlformats.org/officeDocument/2006/relationships/image" Target="../media/image66.png"/><Relationship Id="rId4" Type="http://schemas.openxmlformats.org/officeDocument/2006/relationships/image" Target="../media/image76.png"/><Relationship Id="rId9" Type="http://schemas.openxmlformats.org/officeDocument/2006/relationships/image" Target="../media/image68.png"/><Relationship Id="rId5" Type="http://schemas.openxmlformats.org/officeDocument/2006/relationships/image" Target="../media/image60.png"/><Relationship Id="rId6" Type="http://schemas.openxmlformats.org/officeDocument/2006/relationships/image" Target="../media/image59.png"/><Relationship Id="rId7" Type="http://schemas.openxmlformats.org/officeDocument/2006/relationships/image" Target="../media/image69.png"/><Relationship Id="rId8" Type="http://schemas.openxmlformats.org/officeDocument/2006/relationships/image" Target="../media/image22.png"/><Relationship Id="rId11" Type="http://schemas.openxmlformats.org/officeDocument/2006/relationships/image" Target="../media/image70.png"/><Relationship Id="rId10" Type="http://schemas.openxmlformats.org/officeDocument/2006/relationships/image" Target="../media/image6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44.xml"/><Relationship Id="rId3" Type="http://schemas.openxmlformats.org/officeDocument/2006/relationships/image" Target="../media/image66.png"/><Relationship Id="rId4" Type="http://schemas.openxmlformats.org/officeDocument/2006/relationships/image" Target="../media/image76.png"/><Relationship Id="rId5" Type="http://schemas.openxmlformats.org/officeDocument/2006/relationships/image" Target="../media/image60.png"/><Relationship Id="rId6" Type="http://schemas.openxmlformats.org/officeDocument/2006/relationships/image" Target="../media/image59.png"/><Relationship Id="rId7" Type="http://schemas.openxmlformats.org/officeDocument/2006/relationships/image" Target="../media/image69.png"/><Relationship Id="rId8" Type="http://schemas.openxmlformats.org/officeDocument/2006/relationships/image" Target="../media/image2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45.xml"/><Relationship Id="rId3" Type="http://schemas.openxmlformats.org/officeDocument/2006/relationships/image" Target="../media/image66.png"/><Relationship Id="rId4" Type="http://schemas.openxmlformats.org/officeDocument/2006/relationships/image" Target="../media/image76.png"/><Relationship Id="rId9" Type="http://schemas.openxmlformats.org/officeDocument/2006/relationships/image" Target="../media/image71.png"/><Relationship Id="rId5" Type="http://schemas.openxmlformats.org/officeDocument/2006/relationships/image" Target="../media/image60.png"/><Relationship Id="rId6" Type="http://schemas.openxmlformats.org/officeDocument/2006/relationships/image" Target="../media/image59.png"/><Relationship Id="rId7" Type="http://schemas.openxmlformats.org/officeDocument/2006/relationships/image" Target="../media/image69.png"/><Relationship Id="rId8" Type="http://schemas.openxmlformats.org/officeDocument/2006/relationships/image" Target="../media/image22.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46.xml"/><Relationship Id="rId3" Type="http://schemas.openxmlformats.org/officeDocument/2006/relationships/image" Target="../media/image74.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47.xml"/><Relationship Id="rId3" Type="http://schemas.openxmlformats.org/officeDocument/2006/relationships/image" Target="../media/image73.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49.xml"/><Relationship Id="rId3" Type="http://schemas.openxmlformats.org/officeDocument/2006/relationships/image" Target="../media/image66.png"/><Relationship Id="rId4" Type="http://schemas.openxmlformats.org/officeDocument/2006/relationships/image" Target="../media/image76.png"/><Relationship Id="rId9" Type="http://schemas.openxmlformats.org/officeDocument/2006/relationships/image" Target="../media/image72.png"/><Relationship Id="rId5" Type="http://schemas.openxmlformats.org/officeDocument/2006/relationships/image" Target="../media/image60.png"/><Relationship Id="rId6" Type="http://schemas.openxmlformats.org/officeDocument/2006/relationships/image" Target="../media/image59.png"/><Relationship Id="rId7" Type="http://schemas.openxmlformats.org/officeDocument/2006/relationships/image" Target="../media/image69.png"/><Relationship Id="rId8" Type="http://schemas.openxmlformats.org/officeDocument/2006/relationships/image" Target="../media/image22.png"/><Relationship Id="rId11" Type="http://schemas.openxmlformats.org/officeDocument/2006/relationships/hyperlink" Target="https://en.wikipedia.org/wiki/Combinatorial_optimization" TargetMode="External"/><Relationship Id="rId10" Type="http://schemas.openxmlformats.org/officeDocument/2006/relationships/hyperlink" Target="https://en.wikipedia.org/wiki/Combinatorial_optimization"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50.xml"/><Relationship Id="rId3" Type="http://schemas.openxmlformats.org/officeDocument/2006/relationships/image" Target="../media/image66.png"/><Relationship Id="rId4" Type="http://schemas.openxmlformats.org/officeDocument/2006/relationships/image" Target="../media/image76.png"/><Relationship Id="rId9" Type="http://schemas.openxmlformats.org/officeDocument/2006/relationships/image" Target="../media/image75.png"/><Relationship Id="rId5" Type="http://schemas.openxmlformats.org/officeDocument/2006/relationships/image" Target="../media/image60.png"/><Relationship Id="rId6" Type="http://schemas.openxmlformats.org/officeDocument/2006/relationships/image" Target="../media/image59.png"/><Relationship Id="rId7" Type="http://schemas.openxmlformats.org/officeDocument/2006/relationships/image" Target="../media/image69.png"/><Relationship Id="rId8" Type="http://schemas.openxmlformats.org/officeDocument/2006/relationships/image" Target="../media/image22.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2.xml"/><Relationship Id="rId3" Type="http://schemas.openxmlformats.org/officeDocument/2006/relationships/image" Target="../media/image2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1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4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85" name="Shape 7185"/>
        <p:cNvGrpSpPr/>
        <p:nvPr/>
      </p:nvGrpSpPr>
      <p:grpSpPr>
        <a:xfrm>
          <a:off x="0" y="0"/>
          <a:ext cx="0" cy="0"/>
          <a:chOff x="0" y="0"/>
          <a:chExt cx="0" cy="0"/>
        </a:xfrm>
      </p:grpSpPr>
      <p:pic>
        <p:nvPicPr>
          <p:cNvPr id="7186" name="Google Shape;7186;p39"/>
          <p:cNvPicPr preferRelativeResize="0"/>
          <p:nvPr/>
        </p:nvPicPr>
        <p:blipFill>
          <a:blip r:embed="rId3">
            <a:alphaModFix amt="35000"/>
          </a:blip>
          <a:stretch>
            <a:fillRect/>
          </a:stretch>
        </p:blipFill>
        <p:spPr>
          <a:xfrm>
            <a:off x="1532100" y="915625"/>
            <a:ext cx="6261950" cy="3312225"/>
          </a:xfrm>
          <a:prstGeom prst="rect">
            <a:avLst/>
          </a:prstGeom>
          <a:noFill/>
          <a:ln>
            <a:noFill/>
          </a:ln>
        </p:spPr>
      </p:pic>
      <p:sp>
        <p:nvSpPr>
          <p:cNvPr id="7187" name="Google Shape;7187;p39"/>
          <p:cNvSpPr txBox="1"/>
          <p:nvPr>
            <p:ph idx="1" type="body"/>
          </p:nvPr>
        </p:nvSpPr>
        <p:spPr>
          <a:xfrm>
            <a:off x="401850" y="3377950"/>
            <a:ext cx="5292300" cy="849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Ali JAFFAR</a:t>
            </a:r>
            <a:endParaRPr/>
          </a:p>
          <a:p>
            <a:pPr indent="0" lvl="0" marL="0" rtl="0" algn="l">
              <a:spcBef>
                <a:spcPts val="0"/>
              </a:spcBef>
              <a:spcAft>
                <a:spcPts val="0"/>
              </a:spcAft>
              <a:buNone/>
            </a:pPr>
            <a:r>
              <a:rPr lang="en"/>
              <a:t>05/06/2021</a:t>
            </a:r>
            <a:endParaRPr/>
          </a:p>
        </p:txBody>
      </p:sp>
      <p:sp>
        <p:nvSpPr>
          <p:cNvPr id="7188" name="Google Shape;7188;p39"/>
          <p:cNvSpPr/>
          <p:nvPr/>
        </p:nvSpPr>
        <p:spPr>
          <a:xfrm>
            <a:off x="3122150" y="2991250"/>
            <a:ext cx="5775" cy="7725"/>
          </a:xfrm>
          <a:custGeom>
            <a:rect b="b" l="l" r="r" t="t"/>
            <a:pathLst>
              <a:path extrusionOk="0" h="309" w="231">
                <a:moveTo>
                  <a:pt x="231" y="0"/>
                </a:moveTo>
                <a:lnTo>
                  <a:pt x="0" y="103"/>
                </a:lnTo>
                <a:lnTo>
                  <a:pt x="77" y="308"/>
                </a:lnTo>
                <a:lnTo>
                  <a:pt x="23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9" name="Google Shape;7189;p39"/>
          <p:cNvSpPr/>
          <p:nvPr/>
        </p:nvSpPr>
        <p:spPr>
          <a:xfrm>
            <a:off x="3471525" y="2989975"/>
            <a:ext cx="2575" cy="25"/>
          </a:xfrm>
          <a:custGeom>
            <a:rect b="b" l="l" r="r" t="t"/>
            <a:pathLst>
              <a:path extrusionOk="0" h="1" w="103">
                <a:moveTo>
                  <a:pt x="103" y="0"/>
                </a:moveTo>
                <a:lnTo>
                  <a:pt x="0" y="0"/>
                </a:lnTo>
                <a:cubicBezTo>
                  <a:pt x="52" y="0"/>
                  <a:pt x="77" y="0"/>
                  <a:pt x="10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0" name="Google Shape;7190;p39"/>
          <p:cNvSpPr/>
          <p:nvPr/>
        </p:nvSpPr>
        <p:spPr>
          <a:xfrm>
            <a:off x="3503575" y="3002800"/>
            <a:ext cx="1950" cy="650"/>
          </a:xfrm>
          <a:custGeom>
            <a:rect b="b" l="l" r="r" t="t"/>
            <a:pathLst>
              <a:path extrusionOk="0" h="26" w="78">
                <a:moveTo>
                  <a:pt x="77" y="0"/>
                </a:moveTo>
                <a:cubicBezTo>
                  <a:pt x="64" y="0"/>
                  <a:pt x="52" y="6"/>
                  <a:pt x="39" y="13"/>
                </a:cubicBezTo>
                <a:lnTo>
                  <a:pt x="77" y="0"/>
                </a:lnTo>
                <a:close/>
                <a:moveTo>
                  <a:pt x="39" y="13"/>
                </a:moveTo>
                <a:lnTo>
                  <a:pt x="0" y="26"/>
                </a:lnTo>
                <a:cubicBezTo>
                  <a:pt x="13" y="26"/>
                  <a:pt x="26" y="19"/>
                  <a:pt x="39" y="13"/>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1" name="Google Shape;7191;p39"/>
          <p:cNvSpPr/>
          <p:nvPr/>
        </p:nvSpPr>
        <p:spPr>
          <a:xfrm>
            <a:off x="3553575" y="2991900"/>
            <a:ext cx="675" cy="650"/>
          </a:xfrm>
          <a:custGeom>
            <a:rect b="b" l="l" r="r" t="t"/>
            <a:pathLst>
              <a:path extrusionOk="0" h="26" w="27">
                <a:moveTo>
                  <a:pt x="0" y="0"/>
                </a:moveTo>
                <a:lnTo>
                  <a:pt x="0" y="26"/>
                </a:lnTo>
                <a:cubicBezTo>
                  <a:pt x="26" y="0"/>
                  <a:pt x="26" y="0"/>
                  <a:pt x="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2" name="Google Shape;7192;p39"/>
          <p:cNvSpPr/>
          <p:nvPr/>
        </p:nvSpPr>
        <p:spPr>
          <a:xfrm>
            <a:off x="3240750" y="2989975"/>
            <a:ext cx="5725" cy="2575"/>
          </a:xfrm>
          <a:custGeom>
            <a:rect b="b" l="l" r="r" t="t"/>
            <a:pathLst>
              <a:path extrusionOk="0" h="103" w="229">
                <a:moveTo>
                  <a:pt x="128" y="0"/>
                </a:moveTo>
                <a:lnTo>
                  <a:pt x="2" y="101"/>
                </a:lnTo>
                <a:lnTo>
                  <a:pt x="2" y="101"/>
                </a:lnTo>
                <a:cubicBezTo>
                  <a:pt x="37" y="78"/>
                  <a:pt x="228" y="100"/>
                  <a:pt x="128" y="0"/>
                </a:cubicBezTo>
                <a:close/>
                <a:moveTo>
                  <a:pt x="2" y="101"/>
                </a:moveTo>
                <a:cubicBezTo>
                  <a:pt x="2" y="101"/>
                  <a:pt x="1" y="102"/>
                  <a:pt x="0" y="103"/>
                </a:cubicBezTo>
                <a:lnTo>
                  <a:pt x="2" y="10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3" name="Google Shape;7193;p39"/>
          <p:cNvSpPr/>
          <p:nvPr/>
        </p:nvSpPr>
        <p:spPr>
          <a:xfrm>
            <a:off x="3465000" y="3001500"/>
            <a:ext cx="5250" cy="5475"/>
          </a:xfrm>
          <a:custGeom>
            <a:rect b="b" l="l" r="r" t="t"/>
            <a:pathLst>
              <a:path extrusionOk="0" h="219" w="210">
                <a:moveTo>
                  <a:pt x="82" y="1"/>
                </a:moveTo>
                <a:lnTo>
                  <a:pt x="82" y="1"/>
                </a:lnTo>
                <a:cubicBezTo>
                  <a:pt x="41" y="62"/>
                  <a:pt x="1" y="218"/>
                  <a:pt x="99" y="218"/>
                </a:cubicBezTo>
                <a:cubicBezTo>
                  <a:pt x="125" y="218"/>
                  <a:pt x="162" y="207"/>
                  <a:pt x="210" y="180"/>
                </a:cubicBezTo>
                <a:cubicBezTo>
                  <a:pt x="133" y="155"/>
                  <a:pt x="56" y="78"/>
                  <a:pt x="8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4" name="Google Shape;7194;p39"/>
          <p:cNvSpPr/>
          <p:nvPr/>
        </p:nvSpPr>
        <p:spPr>
          <a:xfrm>
            <a:off x="3540125" y="2999700"/>
            <a:ext cx="4500" cy="3125"/>
          </a:xfrm>
          <a:custGeom>
            <a:rect b="b" l="l" r="r" t="t"/>
            <a:pathLst>
              <a:path extrusionOk="0" h="125" w="180">
                <a:moveTo>
                  <a:pt x="138" y="0"/>
                </a:moveTo>
                <a:lnTo>
                  <a:pt x="138" y="0"/>
                </a:lnTo>
                <a:cubicBezTo>
                  <a:pt x="136" y="0"/>
                  <a:pt x="133" y="6"/>
                  <a:pt x="128" y="21"/>
                </a:cubicBezTo>
                <a:lnTo>
                  <a:pt x="0" y="124"/>
                </a:lnTo>
                <a:lnTo>
                  <a:pt x="180" y="124"/>
                </a:lnTo>
                <a:cubicBezTo>
                  <a:pt x="138" y="103"/>
                  <a:pt x="147" y="0"/>
                  <a:pt x="13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5" name="Google Shape;7195;p39"/>
          <p:cNvSpPr/>
          <p:nvPr/>
        </p:nvSpPr>
        <p:spPr>
          <a:xfrm>
            <a:off x="3543950" y="3002800"/>
            <a:ext cx="675" cy="25"/>
          </a:xfrm>
          <a:custGeom>
            <a:rect b="b" l="l" r="r" t="t"/>
            <a:pathLst>
              <a:path extrusionOk="0" h="1" w="27">
                <a:moveTo>
                  <a:pt x="27" y="0"/>
                </a:moveTo>
                <a:lnTo>
                  <a:pt x="1" y="0"/>
                </a:lnTo>
                <a:cubicBezTo>
                  <a:pt x="27" y="0"/>
                  <a:pt x="27" y="0"/>
                  <a:pt x="2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6" name="Google Shape;7196;p39"/>
          <p:cNvSpPr/>
          <p:nvPr/>
        </p:nvSpPr>
        <p:spPr>
          <a:xfrm>
            <a:off x="3320875" y="2995100"/>
            <a:ext cx="13175" cy="11750"/>
          </a:xfrm>
          <a:custGeom>
            <a:rect b="b" l="l" r="r" t="t"/>
            <a:pathLst>
              <a:path extrusionOk="0" h="470" w="527">
                <a:moveTo>
                  <a:pt x="129" y="0"/>
                </a:moveTo>
                <a:lnTo>
                  <a:pt x="129" y="0"/>
                </a:lnTo>
                <a:cubicBezTo>
                  <a:pt x="0" y="180"/>
                  <a:pt x="462" y="282"/>
                  <a:pt x="205" y="462"/>
                </a:cubicBezTo>
                <a:cubicBezTo>
                  <a:pt x="246" y="467"/>
                  <a:pt x="278" y="469"/>
                  <a:pt x="302" y="469"/>
                </a:cubicBezTo>
                <a:cubicBezTo>
                  <a:pt x="527" y="469"/>
                  <a:pt x="156" y="277"/>
                  <a:pt x="411" y="231"/>
                </a:cubicBezTo>
                <a:cubicBezTo>
                  <a:pt x="282" y="231"/>
                  <a:pt x="154" y="129"/>
                  <a:pt x="12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7" name="Google Shape;7197;p39"/>
          <p:cNvSpPr/>
          <p:nvPr/>
        </p:nvSpPr>
        <p:spPr>
          <a:xfrm>
            <a:off x="3331125" y="3000875"/>
            <a:ext cx="1950" cy="25"/>
          </a:xfrm>
          <a:custGeom>
            <a:rect b="b" l="l" r="r" t="t"/>
            <a:pathLst>
              <a:path extrusionOk="0" h="1" w="78">
                <a:moveTo>
                  <a:pt x="1" y="0"/>
                </a:moveTo>
                <a:cubicBezTo>
                  <a:pt x="26" y="0"/>
                  <a:pt x="52" y="0"/>
                  <a:pt x="7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8" name="Google Shape;7198;p39"/>
          <p:cNvSpPr/>
          <p:nvPr/>
        </p:nvSpPr>
        <p:spPr>
          <a:xfrm>
            <a:off x="3719600" y="2993825"/>
            <a:ext cx="3875" cy="1300"/>
          </a:xfrm>
          <a:custGeom>
            <a:rect b="b" l="l" r="r" t="t"/>
            <a:pathLst>
              <a:path extrusionOk="0" h="52" w="155">
                <a:moveTo>
                  <a:pt x="155" y="0"/>
                </a:moveTo>
                <a:lnTo>
                  <a:pt x="78" y="26"/>
                </a:lnTo>
                <a:cubicBezTo>
                  <a:pt x="103" y="19"/>
                  <a:pt x="129" y="13"/>
                  <a:pt x="155" y="0"/>
                </a:cubicBezTo>
                <a:close/>
                <a:moveTo>
                  <a:pt x="78" y="26"/>
                </a:moveTo>
                <a:lnTo>
                  <a:pt x="78" y="26"/>
                </a:lnTo>
                <a:cubicBezTo>
                  <a:pt x="52" y="32"/>
                  <a:pt x="27" y="39"/>
                  <a:pt x="1" y="51"/>
                </a:cubicBezTo>
                <a:lnTo>
                  <a:pt x="78" y="26"/>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9" name="Google Shape;7199;p39"/>
          <p:cNvSpPr/>
          <p:nvPr/>
        </p:nvSpPr>
        <p:spPr>
          <a:xfrm>
            <a:off x="4022200" y="3003425"/>
            <a:ext cx="650" cy="675"/>
          </a:xfrm>
          <a:custGeom>
            <a:rect b="b" l="l" r="r" t="t"/>
            <a:pathLst>
              <a:path extrusionOk="0" h="27" w="26">
                <a:moveTo>
                  <a:pt x="0" y="26"/>
                </a:moveTo>
                <a:cubicBezTo>
                  <a:pt x="0" y="26"/>
                  <a:pt x="26" y="1"/>
                  <a:pt x="26" y="1"/>
                </a:cubicBezTo>
                <a:cubicBezTo>
                  <a:pt x="26" y="1"/>
                  <a:pt x="0" y="26"/>
                  <a:pt x="0" y="26"/>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0" name="Google Shape;7200;p39"/>
          <p:cNvSpPr/>
          <p:nvPr/>
        </p:nvSpPr>
        <p:spPr>
          <a:xfrm>
            <a:off x="3742050" y="2993825"/>
            <a:ext cx="650" cy="2575"/>
          </a:xfrm>
          <a:custGeom>
            <a:rect b="b" l="l" r="r" t="t"/>
            <a:pathLst>
              <a:path extrusionOk="0" h="103" w="26">
                <a:moveTo>
                  <a:pt x="26" y="0"/>
                </a:moveTo>
                <a:lnTo>
                  <a:pt x="26" y="0"/>
                </a:lnTo>
                <a:cubicBezTo>
                  <a:pt x="0" y="51"/>
                  <a:pt x="0" y="77"/>
                  <a:pt x="0" y="103"/>
                </a:cubicBezTo>
                <a:cubicBezTo>
                  <a:pt x="26" y="77"/>
                  <a:pt x="26" y="26"/>
                  <a:pt x="2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1" name="Google Shape;7201;p39"/>
          <p:cNvSpPr/>
          <p:nvPr/>
        </p:nvSpPr>
        <p:spPr>
          <a:xfrm>
            <a:off x="3741400" y="2996375"/>
            <a:ext cx="675" cy="1950"/>
          </a:xfrm>
          <a:custGeom>
            <a:rect b="b" l="l" r="r" t="t"/>
            <a:pathLst>
              <a:path extrusionOk="0" h="78" w="27">
                <a:moveTo>
                  <a:pt x="26" y="1"/>
                </a:moveTo>
                <a:cubicBezTo>
                  <a:pt x="1" y="26"/>
                  <a:pt x="1" y="52"/>
                  <a:pt x="1" y="78"/>
                </a:cubicBezTo>
                <a:lnTo>
                  <a:pt x="2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2" name="Google Shape;7202;p39"/>
          <p:cNvSpPr/>
          <p:nvPr/>
        </p:nvSpPr>
        <p:spPr>
          <a:xfrm>
            <a:off x="4052950" y="2995100"/>
            <a:ext cx="25" cy="650"/>
          </a:xfrm>
          <a:custGeom>
            <a:rect b="b" l="l" r="r" t="t"/>
            <a:pathLst>
              <a:path extrusionOk="0" h="26" w="1">
                <a:moveTo>
                  <a:pt x="1" y="0"/>
                </a:moveTo>
                <a:lnTo>
                  <a:pt x="1" y="26"/>
                </a:lnTo>
                <a:cubicBezTo>
                  <a:pt x="1" y="26"/>
                  <a:pt x="1" y="0"/>
                  <a:pt x="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3" name="Google Shape;7203;p39"/>
          <p:cNvSpPr/>
          <p:nvPr/>
        </p:nvSpPr>
        <p:spPr>
          <a:xfrm>
            <a:off x="3820900" y="2997650"/>
            <a:ext cx="5150" cy="3250"/>
          </a:xfrm>
          <a:custGeom>
            <a:rect b="b" l="l" r="r" t="t"/>
            <a:pathLst>
              <a:path extrusionOk="0" h="130" w="206">
                <a:moveTo>
                  <a:pt x="103" y="1"/>
                </a:moveTo>
                <a:cubicBezTo>
                  <a:pt x="52" y="1"/>
                  <a:pt x="52" y="78"/>
                  <a:pt x="0" y="129"/>
                </a:cubicBezTo>
                <a:cubicBezTo>
                  <a:pt x="26" y="103"/>
                  <a:pt x="58" y="91"/>
                  <a:pt x="93" y="91"/>
                </a:cubicBezTo>
                <a:cubicBezTo>
                  <a:pt x="129" y="91"/>
                  <a:pt x="167" y="103"/>
                  <a:pt x="206" y="129"/>
                </a:cubicBezTo>
                <a:cubicBezTo>
                  <a:pt x="154" y="78"/>
                  <a:pt x="129" y="27"/>
                  <a:pt x="10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4" name="Google Shape;7204;p39"/>
          <p:cNvSpPr/>
          <p:nvPr/>
        </p:nvSpPr>
        <p:spPr>
          <a:xfrm>
            <a:off x="3820900" y="3000875"/>
            <a:ext cx="25" cy="25"/>
          </a:xfrm>
          <a:custGeom>
            <a:rect b="b" l="l" r="r" t="t"/>
            <a:pathLst>
              <a:path extrusionOk="0" h="1" w="1">
                <a:moveTo>
                  <a:pt x="0" y="0"/>
                </a:move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5" name="Google Shape;7205;p39"/>
          <p:cNvSpPr/>
          <p:nvPr/>
        </p:nvSpPr>
        <p:spPr>
          <a:xfrm>
            <a:off x="3724750" y="3003425"/>
            <a:ext cx="2575" cy="2600"/>
          </a:xfrm>
          <a:custGeom>
            <a:rect b="b" l="l" r="r" t="t"/>
            <a:pathLst>
              <a:path extrusionOk="0" h="104" w="103">
                <a:moveTo>
                  <a:pt x="103" y="1"/>
                </a:moveTo>
                <a:lnTo>
                  <a:pt x="0" y="103"/>
                </a:lnTo>
                <a:lnTo>
                  <a:pt x="26" y="103"/>
                </a:lnTo>
                <a:lnTo>
                  <a:pt x="10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6" name="Google Shape;7206;p39"/>
          <p:cNvSpPr/>
          <p:nvPr/>
        </p:nvSpPr>
        <p:spPr>
          <a:xfrm>
            <a:off x="3997450" y="3000875"/>
            <a:ext cx="3600" cy="4825"/>
          </a:xfrm>
          <a:custGeom>
            <a:rect b="b" l="l" r="r" t="t"/>
            <a:pathLst>
              <a:path extrusionOk="0" h="193" w="144">
                <a:moveTo>
                  <a:pt x="41" y="0"/>
                </a:moveTo>
                <a:lnTo>
                  <a:pt x="41" y="0"/>
                </a:lnTo>
                <a:cubicBezTo>
                  <a:pt x="21" y="41"/>
                  <a:pt x="1" y="192"/>
                  <a:pt x="68" y="192"/>
                </a:cubicBezTo>
                <a:cubicBezTo>
                  <a:pt x="87" y="192"/>
                  <a:pt x="111" y="181"/>
                  <a:pt x="144" y="154"/>
                </a:cubicBezTo>
                <a:cubicBezTo>
                  <a:pt x="93" y="154"/>
                  <a:pt x="41" y="77"/>
                  <a:pt x="4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7" name="Google Shape;7207;p39"/>
          <p:cNvSpPr/>
          <p:nvPr/>
        </p:nvSpPr>
        <p:spPr>
          <a:xfrm>
            <a:off x="4045275" y="3002250"/>
            <a:ext cx="2575" cy="3125"/>
          </a:xfrm>
          <a:custGeom>
            <a:rect b="b" l="l" r="r" t="t"/>
            <a:pathLst>
              <a:path extrusionOk="0" h="125" w="103">
                <a:moveTo>
                  <a:pt x="64" y="1"/>
                </a:moveTo>
                <a:cubicBezTo>
                  <a:pt x="61" y="1"/>
                  <a:pt x="57" y="7"/>
                  <a:pt x="51" y="22"/>
                </a:cubicBezTo>
                <a:lnTo>
                  <a:pt x="0" y="125"/>
                </a:lnTo>
                <a:lnTo>
                  <a:pt x="103" y="125"/>
                </a:lnTo>
                <a:cubicBezTo>
                  <a:pt x="82" y="104"/>
                  <a:pt x="78" y="1"/>
                  <a:pt x="6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8" name="Google Shape;7208;p39"/>
          <p:cNvSpPr/>
          <p:nvPr/>
        </p:nvSpPr>
        <p:spPr>
          <a:xfrm>
            <a:off x="4047825" y="3005350"/>
            <a:ext cx="675" cy="25"/>
          </a:xfrm>
          <a:custGeom>
            <a:rect b="b" l="l" r="r" t="t"/>
            <a:pathLst>
              <a:path extrusionOk="0" h="1" w="27">
                <a:moveTo>
                  <a:pt x="26" y="1"/>
                </a:moveTo>
                <a:lnTo>
                  <a:pt x="1" y="1"/>
                </a:lnTo>
                <a:cubicBezTo>
                  <a:pt x="1" y="1"/>
                  <a:pt x="26" y="1"/>
                  <a:pt x="2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9" name="Google Shape;7209;p39"/>
          <p:cNvSpPr/>
          <p:nvPr/>
        </p:nvSpPr>
        <p:spPr>
          <a:xfrm>
            <a:off x="4055525" y="2991900"/>
            <a:ext cx="3225" cy="1950"/>
          </a:xfrm>
          <a:custGeom>
            <a:rect b="b" l="l" r="r" t="t"/>
            <a:pathLst>
              <a:path extrusionOk="0" h="78" w="129">
                <a:moveTo>
                  <a:pt x="129" y="0"/>
                </a:moveTo>
                <a:lnTo>
                  <a:pt x="0" y="77"/>
                </a:lnTo>
                <a:lnTo>
                  <a:pt x="12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0" name="Google Shape;7210;p39"/>
          <p:cNvSpPr/>
          <p:nvPr/>
        </p:nvSpPr>
        <p:spPr>
          <a:xfrm>
            <a:off x="4076050" y="2993825"/>
            <a:ext cx="3225" cy="3225"/>
          </a:xfrm>
          <a:custGeom>
            <a:rect b="b" l="l" r="r" t="t"/>
            <a:pathLst>
              <a:path extrusionOk="0" h="129" w="129">
                <a:moveTo>
                  <a:pt x="77" y="0"/>
                </a:moveTo>
                <a:lnTo>
                  <a:pt x="0" y="103"/>
                </a:lnTo>
                <a:lnTo>
                  <a:pt x="26" y="128"/>
                </a:lnTo>
                <a:lnTo>
                  <a:pt x="128" y="26"/>
                </a:lnTo>
                <a:lnTo>
                  <a:pt x="7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1" name="Google Shape;7211;p39"/>
          <p:cNvSpPr/>
          <p:nvPr/>
        </p:nvSpPr>
        <p:spPr>
          <a:xfrm>
            <a:off x="3828600" y="3004700"/>
            <a:ext cx="15400" cy="14150"/>
          </a:xfrm>
          <a:custGeom>
            <a:rect b="b" l="l" r="r" t="t"/>
            <a:pathLst>
              <a:path extrusionOk="0" h="566" w="616">
                <a:moveTo>
                  <a:pt x="359" y="1"/>
                </a:moveTo>
                <a:cubicBezTo>
                  <a:pt x="308" y="129"/>
                  <a:pt x="257" y="1"/>
                  <a:pt x="308" y="232"/>
                </a:cubicBezTo>
                <a:cubicBezTo>
                  <a:pt x="300" y="270"/>
                  <a:pt x="286" y="286"/>
                  <a:pt x="270" y="286"/>
                </a:cubicBezTo>
                <a:cubicBezTo>
                  <a:pt x="235" y="286"/>
                  <a:pt x="195" y="201"/>
                  <a:pt x="231" y="129"/>
                </a:cubicBezTo>
                <a:lnTo>
                  <a:pt x="231" y="129"/>
                </a:lnTo>
                <a:lnTo>
                  <a:pt x="77" y="309"/>
                </a:lnTo>
                <a:lnTo>
                  <a:pt x="205" y="309"/>
                </a:lnTo>
                <a:cubicBezTo>
                  <a:pt x="231" y="514"/>
                  <a:pt x="0" y="309"/>
                  <a:pt x="51" y="539"/>
                </a:cubicBezTo>
                <a:lnTo>
                  <a:pt x="231" y="463"/>
                </a:lnTo>
                <a:lnTo>
                  <a:pt x="231" y="514"/>
                </a:lnTo>
                <a:cubicBezTo>
                  <a:pt x="250" y="476"/>
                  <a:pt x="296" y="452"/>
                  <a:pt x="339" y="452"/>
                </a:cubicBezTo>
                <a:cubicBezTo>
                  <a:pt x="355" y="452"/>
                  <a:pt x="371" y="456"/>
                  <a:pt x="385" y="463"/>
                </a:cubicBezTo>
                <a:cubicBezTo>
                  <a:pt x="385" y="488"/>
                  <a:pt x="410" y="539"/>
                  <a:pt x="385" y="565"/>
                </a:cubicBezTo>
                <a:cubicBezTo>
                  <a:pt x="615" y="514"/>
                  <a:pt x="359" y="206"/>
                  <a:pt x="539" y="104"/>
                </a:cubicBezTo>
                <a:lnTo>
                  <a:pt x="462" y="104"/>
                </a:lnTo>
                <a:cubicBezTo>
                  <a:pt x="458" y="107"/>
                  <a:pt x="454" y="109"/>
                  <a:pt x="449" y="109"/>
                </a:cubicBezTo>
                <a:cubicBezTo>
                  <a:pt x="416" y="109"/>
                  <a:pt x="359" y="45"/>
                  <a:pt x="3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2" name="Google Shape;7212;p39"/>
          <p:cNvSpPr/>
          <p:nvPr/>
        </p:nvSpPr>
        <p:spPr>
          <a:xfrm>
            <a:off x="3842050" y="2998950"/>
            <a:ext cx="12850" cy="25025"/>
          </a:xfrm>
          <a:custGeom>
            <a:rect b="b" l="l" r="r" t="t"/>
            <a:pathLst>
              <a:path extrusionOk="0" h="1001" w="514">
                <a:moveTo>
                  <a:pt x="411" y="0"/>
                </a:moveTo>
                <a:cubicBezTo>
                  <a:pt x="334" y="77"/>
                  <a:pt x="308" y="51"/>
                  <a:pt x="283" y="205"/>
                </a:cubicBezTo>
                <a:cubicBezTo>
                  <a:pt x="255" y="212"/>
                  <a:pt x="228" y="215"/>
                  <a:pt x="201" y="215"/>
                </a:cubicBezTo>
                <a:cubicBezTo>
                  <a:pt x="129" y="215"/>
                  <a:pt x="64" y="192"/>
                  <a:pt x="26" y="154"/>
                </a:cubicBezTo>
                <a:cubicBezTo>
                  <a:pt x="1" y="180"/>
                  <a:pt x="26" y="308"/>
                  <a:pt x="1" y="334"/>
                </a:cubicBezTo>
                <a:lnTo>
                  <a:pt x="26" y="334"/>
                </a:lnTo>
                <a:lnTo>
                  <a:pt x="103" y="590"/>
                </a:lnTo>
                <a:cubicBezTo>
                  <a:pt x="103" y="539"/>
                  <a:pt x="154" y="539"/>
                  <a:pt x="180" y="539"/>
                </a:cubicBezTo>
                <a:lnTo>
                  <a:pt x="103" y="872"/>
                </a:lnTo>
                <a:cubicBezTo>
                  <a:pt x="159" y="972"/>
                  <a:pt x="210" y="995"/>
                  <a:pt x="258" y="995"/>
                </a:cubicBezTo>
                <a:cubicBezTo>
                  <a:pt x="298" y="995"/>
                  <a:pt x="336" y="980"/>
                  <a:pt x="373" y="980"/>
                </a:cubicBezTo>
                <a:cubicBezTo>
                  <a:pt x="395" y="980"/>
                  <a:pt x="416" y="985"/>
                  <a:pt x="436" y="1000"/>
                </a:cubicBezTo>
                <a:cubicBezTo>
                  <a:pt x="308" y="795"/>
                  <a:pt x="462" y="872"/>
                  <a:pt x="257" y="718"/>
                </a:cubicBezTo>
                <a:lnTo>
                  <a:pt x="283" y="462"/>
                </a:lnTo>
                <a:lnTo>
                  <a:pt x="436" y="487"/>
                </a:lnTo>
                <a:cubicBezTo>
                  <a:pt x="411" y="410"/>
                  <a:pt x="488" y="308"/>
                  <a:pt x="411" y="257"/>
                </a:cubicBezTo>
                <a:cubicBezTo>
                  <a:pt x="411" y="257"/>
                  <a:pt x="385" y="308"/>
                  <a:pt x="360" y="308"/>
                </a:cubicBezTo>
                <a:cubicBezTo>
                  <a:pt x="308" y="128"/>
                  <a:pt x="513" y="180"/>
                  <a:pt x="41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3" name="Google Shape;7213;p39"/>
          <p:cNvSpPr/>
          <p:nvPr/>
        </p:nvSpPr>
        <p:spPr>
          <a:xfrm>
            <a:off x="4030525" y="2991250"/>
            <a:ext cx="1300" cy="1950"/>
          </a:xfrm>
          <a:custGeom>
            <a:rect b="b" l="l" r="r" t="t"/>
            <a:pathLst>
              <a:path extrusionOk="0" h="78" w="52">
                <a:moveTo>
                  <a:pt x="52" y="0"/>
                </a:moveTo>
                <a:lnTo>
                  <a:pt x="0" y="77"/>
                </a:lnTo>
                <a:cubicBezTo>
                  <a:pt x="26" y="52"/>
                  <a:pt x="52" y="26"/>
                  <a:pt x="5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4" name="Google Shape;7214;p39"/>
          <p:cNvSpPr/>
          <p:nvPr/>
        </p:nvSpPr>
        <p:spPr>
          <a:xfrm>
            <a:off x="3889500" y="3004700"/>
            <a:ext cx="25" cy="675"/>
          </a:xfrm>
          <a:custGeom>
            <a:rect b="b" l="l" r="r" t="t"/>
            <a:pathLst>
              <a:path extrusionOk="0" h="27" w="1">
                <a:moveTo>
                  <a:pt x="0" y="27"/>
                </a:moveTo>
                <a:lnTo>
                  <a:pt x="0" y="27"/>
                </a:lnTo>
                <a:cubicBezTo>
                  <a:pt x="0" y="1"/>
                  <a:pt x="0" y="1"/>
                  <a:pt x="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5" name="Google Shape;7215;p39"/>
          <p:cNvSpPr/>
          <p:nvPr/>
        </p:nvSpPr>
        <p:spPr>
          <a:xfrm>
            <a:off x="4032450" y="2990600"/>
            <a:ext cx="25" cy="675"/>
          </a:xfrm>
          <a:custGeom>
            <a:rect b="b" l="l" r="r" t="t"/>
            <a:pathLst>
              <a:path extrusionOk="0" h="27" w="1">
                <a:moveTo>
                  <a:pt x="0" y="1"/>
                </a:moveTo>
                <a:lnTo>
                  <a:pt x="0" y="1"/>
                </a:lnTo>
                <a:lnTo>
                  <a:pt x="0" y="26"/>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6" name="Google Shape;7216;p39"/>
          <p:cNvSpPr/>
          <p:nvPr/>
        </p:nvSpPr>
        <p:spPr>
          <a:xfrm>
            <a:off x="3860650" y="2991250"/>
            <a:ext cx="25" cy="675"/>
          </a:xfrm>
          <a:custGeom>
            <a:rect b="b" l="l" r="r" t="t"/>
            <a:pathLst>
              <a:path extrusionOk="0" h="27" w="1">
                <a:moveTo>
                  <a:pt x="0" y="26"/>
                </a:moveTo>
                <a:lnTo>
                  <a:pt x="0" y="26"/>
                </a:lnTo>
                <a:lnTo>
                  <a:pt x="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7" name="Google Shape;7217;p39"/>
          <p:cNvSpPr/>
          <p:nvPr/>
        </p:nvSpPr>
        <p:spPr>
          <a:xfrm>
            <a:off x="3858725" y="3002150"/>
            <a:ext cx="650" cy="1300"/>
          </a:xfrm>
          <a:custGeom>
            <a:rect b="b" l="l" r="r" t="t"/>
            <a:pathLst>
              <a:path extrusionOk="0" h="52" w="26">
                <a:moveTo>
                  <a:pt x="26" y="0"/>
                </a:moveTo>
                <a:lnTo>
                  <a:pt x="0" y="52"/>
                </a:lnTo>
                <a:cubicBezTo>
                  <a:pt x="0" y="52"/>
                  <a:pt x="26" y="26"/>
                  <a:pt x="2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8" name="Google Shape;7218;p39"/>
          <p:cNvSpPr/>
          <p:nvPr/>
        </p:nvSpPr>
        <p:spPr>
          <a:xfrm>
            <a:off x="3852825" y="3002800"/>
            <a:ext cx="12975" cy="22450"/>
          </a:xfrm>
          <a:custGeom>
            <a:rect b="b" l="l" r="r" t="t"/>
            <a:pathLst>
              <a:path extrusionOk="0" h="898" w="519">
                <a:moveTo>
                  <a:pt x="159" y="0"/>
                </a:moveTo>
                <a:cubicBezTo>
                  <a:pt x="159" y="48"/>
                  <a:pt x="0" y="233"/>
                  <a:pt x="153" y="233"/>
                </a:cubicBezTo>
                <a:cubicBezTo>
                  <a:pt x="162" y="233"/>
                  <a:pt x="173" y="232"/>
                  <a:pt x="185" y="231"/>
                </a:cubicBezTo>
                <a:lnTo>
                  <a:pt x="185" y="231"/>
                </a:lnTo>
                <a:cubicBezTo>
                  <a:pt x="236" y="436"/>
                  <a:pt x="82" y="359"/>
                  <a:pt x="57" y="410"/>
                </a:cubicBezTo>
                <a:cubicBezTo>
                  <a:pt x="108" y="462"/>
                  <a:pt x="57" y="564"/>
                  <a:pt x="108" y="615"/>
                </a:cubicBezTo>
                <a:cubicBezTo>
                  <a:pt x="108" y="590"/>
                  <a:pt x="134" y="513"/>
                  <a:pt x="185" y="513"/>
                </a:cubicBezTo>
                <a:cubicBezTo>
                  <a:pt x="207" y="602"/>
                  <a:pt x="191" y="672"/>
                  <a:pt x="136" y="672"/>
                </a:cubicBezTo>
                <a:cubicBezTo>
                  <a:pt x="127" y="672"/>
                  <a:pt x="118" y="670"/>
                  <a:pt x="108" y="667"/>
                </a:cubicBezTo>
                <a:lnTo>
                  <a:pt x="108" y="667"/>
                </a:lnTo>
                <a:cubicBezTo>
                  <a:pt x="211" y="744"/>
                  <a:pt x="82" y="846"/>
                  <a:pt x="185" y="898"/>
                </a:cubicBezTo>
                <a:cubicBezTo>
                  <a:pt x="390" y="769"/>
                  <a:pt x="518" y="564"/>
                  <a:pt x="518" y="333"/>
                </a:cubicBezTo>
                <a:lnTo>
                  <a:pt x="518" y="333"/>
                </a:lnTo>
                <a:cubicBezTo>
                  <a:pt x="456" y="396"/>
                  <a:pt x="376" y="475"/>
                  <a:pt x="280" y="475"/>
                </a:cubicBezTo>
                <a:cubicBezTo>
                  <a:pt x="258" y="475"/>
                  <a:pt x="235" y="471"/>
                  <a:pt x="211" y="462"/>
                </a:cubicBezTo>
                <a:lnTo>
                  <a:pt x="211" y="282"/>
                </a:lnTo>
                <a:cubicBezTo>
                  <a:pt x="260" y="324"/>
                  <a:pt x="297" y="338"/>
                  <a:pt x="327" y="338"/>
                </a:cubicBezTo>
                <a:cubicBezTo>
                  <a:pt x="389" y="338"/>
                  <a:pt x="423" y="274"/>
                  <a:pt x="493" y="256"/>
                </a:cubicBezTo>
                <a:lnTo>
                  <a:pt x="236" y="231"/>
                </a:lnTo>
                <a:cubicBezTo>
                  <a:pt x="82" y="128"/>
                  <a:pt x="159" y="77"/>
                  <a:pt x="236" y="26"/>
                </a:cubicBezTo>
                <a:cubicBezTo>
                  <a:pt x="211" y="26"/>
                  <a:pt x="185" y="26"/>
                  <a:pt x="1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9" name="Google Shape;7219;p39"/>
          <p:cNvSpPr/>
          <p:nvPr/>
        </p:nvSpPr>
        <p:spPr>
          <a:xfrm>
            <a:off x="3959375" y="3002800"/>
            <a:ext cx="1300" cy="650"/>
          </a:xfrm>
          <a:custGeom>
            <a:rect b="b" l="l" r="r" t="t"/>
            <a:pathLst>
              <a:path extrusionOk="0" h="26" w="52">
                <a:moveTo>
                  <a:pt x="51" y="0"/>
                </a:moveTo>
                <a:cubicBezTo>
                  <a:pt x="26" y="0"/>
                  <a:pt x="0" y="26"/>
                  <a:pt x="0" y="26"/>
                </a:cubicBezTo>
                <a:cubicBezTo>
                  <a:pt x="0" y="26"/>
                  <a:pt x="26" y="26"/>
                  <a:pt x="5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0" name="Google Shape;7220;p39"/>
          <p:cNvSpPr/>
          <p:nvPr/>
        </p:nvSpPr>
        <p:spPr>
          <a:xfrm>
            <a:off x="3856150" y="2991900"/>
            <a:ext cx="5150" cy="5150"/>
          </a:xfrm>
          <a:custGeom>
            <a:rect b="b" l="l" r="r" t="t"/>
            <a:pathLst>
              <a:path extrusionOk="0" h="206" w="206">
                <a:moveTo>
                  <a:pt x="103" y="0"/>
                </a:moveTo>
                <a:cubicBezTo>
                  <a:pt x="103" y="77"/>
                  <a:pt x="1" y="77"/>
                  <a:pt x="78" y="205"/>
                </a:cubicBezTo>
                <a:cubicBezTo>
                  <a:pt x="26" y="51"/>
                  <a:pt x="206" y="128"/>
                  <a:pt x="10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1" name="Google Shape;7221;p39"/>
          <p:cNvSpPr/>
          <p:nvPr/>
        </p:nvSpPr>
        <p:spPr>
          <a:xfrm>
            <a:off x="3954875" y="2994450"/>
            <a:ext cx="4525" cy="10275"/>
          </a:xfrm>
          <a:custGeom>
            <a:rect b="b" l="l" r="r" t="t"/>
            <a:pathLst>
              <a:path extrusionOk="0" h="411" w="181">
                <a:moveTo>
                  <a:pt x="103" y="1"/>
                </a:moveTo>
                <a:lnTo>
                  <a:pt x="103" y="1"/>
                </a:lnTo>
                <a:cubicBezTo>
                  <a:pt x="1" y="78"/>
                  <a:pt x="103" y="206"/>
                  <a:pt x="1" y="206"/>
                </a:cubicBezTo>
                <a:lnTo>
                  <a:pt x="103" y="411"/>
                </a:lnTo>
                <a:cubicBezTo>
                  <a:pt x="26" y="206"/>
                  <a:pt x="180" y="155"/>
                  <a:pt x="10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2" name="Google Shape;7222;p39"/>
          <p:cNvSpPr/>
          <p:nvPr/>
        </p:nvSpPr>
        <p:spPr>
          <a:xfrm>
            <a:off x="3974750" y="2995100"/>
            <a:ext cx="2600" cy="1950"/>
          </a:xfrm>
          <a:custGeom>
            <a:rect b="b" l="l" r="r" t="t"/>
            <a:pathLst>
              <a:path extrusionOk="0" h="78" w="104">
                <a:moveTo>
                  <a:pt x="1" y="0"/>
                </a:moveTo>
                <a:lnTo>
                  <a:pt x="1" y="52"/>
                </a:lnTo>
                <a:lnTo>
                  <a:pt x="103" y="77"/>
                </a:lnTo>
                <a:lnTo>
                  <a:pt x="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3" name="Google Shape;7223;p39"/>
          <p:cNvSpPr/>
          <p:nvPr/>
        </p:nvSpPr>
        <p:spPr>
          <a:xfrm>
            <a:off x="3974100" y="2996375"/>
            <a:ext cx="25" cy="1300"/>
          </a:xfrm>
          <a:custGeom>
            <a:rect b="b" l="l" r="r" t="t"/>
            <a:pathLst>
              <a:path extrusionOk="0" h="52" w="1">
                <a:moveTo>
                  <a:pt x="1" y="52"/>
                </a:moveTo>
                <a:lnTo>
                  <a:pt x="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4" name="Google Shape;7224;p39"/>
          <p:cNvSpPr/>
          <p:nvPr/>
        </p:nvSpPr>
        <p:spPr>
          <a:xfrm>
            <a:off x="3987575" y="2991250"/>
            <a:ext cx="1300" cy="2600"/>
          </a:xfrm>
          <a:custGeom>
            <a:rect b="b" l="l" r="r" t="t"/>
            <a:pathLst>
              <a:path extrusionOk="0" h="104" w="52">
                <a:moveTo>
                  <a:pt x="52" y="0"/>
                </a:moveTo>
                <a:lnTo>
                  <a:pt x="0" y="77"/>
                </a:lnTo>
                <a:lnTo>
                  <a:pt x="0" y="103"/>
                </a:lnTo>
                <a:lnTo>
                  <a:pt x="5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5" name="Google Shape;7225;p39"/>
          <p:cNvSpPr/>
          <p:nvPr/>
        </p:nvSpPr>
        <p:spPr>
          <a:xfrm>
            <a:off x="4034375" y="2993175"/>
            <a:ext cx="650" cy="675"/>
          </a:xfrm>
          <a:custGeom>
            <a:rect b="b" l="l" r="r" t="t"/>
            <a:pathLst>
              <a:path extrusionOk="0" h="27" w="26">
                <a:moveTo>
                  <a:pt x="26" y="0"/>
                </a:moveTo>
                <a:lnTo>
                  <a:pt x="0" y="26"/>
                </a:lnTo>
                <a:cubicBezTo>
                  <a:pt x="0" y="26"/>
                  <a:pt x="26" y="0"/>
                  <a:pt x="2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6" name="Google Shape;7226;p39"/>
          <p:cNvSpPr/>
          <p:nvPr/>
        </p:nvSpPr>
        <p:spPr>
          <a:xfrm>
            <a:off x="4045275" y="2990600"/>
            <a:ext cx="2325" cy="1375"/>
          </a:xfrm>
          <a:custGeom>
            <a:rect b="b" l="l" r="r" t="t"/>
            <a:pathLst>
              <a:path extrusionOk="0" h="55" w="93">
                <a:moveTo>
                  <a:pt x="0" y="1"/>
                </a:moveTo>
                <a:lnTo>
                  <a:pt x="0" y="1"/>
                </a:lnTo>
                <a:cubicBezTo>
                  <a:pt x="10" y="42"/>
                  <a:pt x="29" y="54"/>
                  <a:pt x="46" y="54"/>
                </a:cubicBezTo>
                <a:cubicBezTo>
                  <a:pt x="71" y="54"/>
                  <a:pt x="93" y="26"/>
                  <a:pt x="77" y="26"/>
                </a:cubicBezTo>
                <a:cubicBezTo>
                  <a:pt x="51" y="26"/>
                  <a:pt x="26" y="26"/>
                  <a:pt x="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7" name="Google Shape;7227;p39"/>
          <p:cNvSpPr/>
          <p:nvPr/>
        </p:nvSpPr>
        <p:spPr>
          <a:xfrm>
            <a:off x="3827950" y="2993175"/>
            <a:ext cx="25" cy="675"/>
          </a:xfrm>
          <a:custGeom>
            <a:rect b="b" l="l" r="r" t="t"/>
            <a:pathLst>
              <a:path extrusionOk="0" h="27" w="1">
                <a:moveTo>
                  <a:pt x="0" y="26"/>
                </a:moveTo>
                <a:lnTo>
                  <a:pt x="0" y="0"/>
                </a:lnTo>
                <a:cubicBezTo>
                  <a:pt x="0" y="26"/>
                  <a:pt x="0" y="26"/>
                  <a:pt x="0" y="26"/>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8" name="Google Shape;7228;p39"/>
          <p:cNvSpPr/>
          <p:nvPr/>
        </p:nvSpPr>
        <p:spPr>
          <a:xfrm>
            <a:off x="3827300" y="2991725"/>
            <a:ext cx="1075" cy="2125"/>
          </a:xfrm>
          <a:custGeom>
            <a:rect b="b" l="l" r="r" t="t"/>
            <a:pathLst>
              <a:path extrusionOk="0" h="85" w="43">
                <a:moveTo>
                  <a:pt x="22" y="0"/>
                </a:moveTo>
                <a:cubicBezTo>
                  <a:pt x="17" y="0"/>
                  <a:pt x="10" y="2"/>
                  <a:pt x="1" y="7"/>
                </a:cubicBezTo>
                <a:lnTo>
                  <a:pt x="1" y="84"/>
                </a:lnTo>
                <a:cubicBezTo>
                  <a:pt x="22" y="42"/>
                  <a:pt x="43" y="0"/>
                  <a:pt x="2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9" name="Google Shape;7229;p39"/>
          <p:cNvSpPr/>
          <p:nvPr/>
        </p:nvSpPr>
        <p:spPr>
          <a:xfrm>
            <a:off x="3990775" y="2993825"/>
            <a:ext cx="1300" cy="25"/>
          </a:xfrm>
          <a:custGeom>
            <a:rect b="b" l="l" r="r" t="t"/>
            <a:pathLst>
              <a:path extrusionOk="0" h="1" w="52">
                <a:moveTo>
                  <a:pt x="52" y="0"/>
                </a:moveTo>
                <a:cubicBezTo>
                  <a:pt x="26" y="0"/>
                  <a:pt x="1" y="0"/>
                  <a:pt x="1" y="0"/>
                </a:cubicBezTo>
                <a:cubicBezTo>
                  <a:pt x="1" y="0"/>
                  <a:pt x="26" y="0"/>
                  <a:pt x="5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0" name="Google Shape;7230;p39"/>
          <p:cNvSpPr/>
          <p:nvPr/>
        </p:nvSpPr>
        <p:spPr>
          <a:xfrm>
            <a:off x="3978600" y="3004075"/>
            <a:ext cx="675" cy="650"/>
          </a:xfrm>
          <a:custGeom>
            <a:rect b="b" l="l" r="r" t="t"/>
            <a:pathLst>
              <a:path extrusionOk="0" h="26" w="27">
                <a:moveTo>
                  <a:pt x="26" y="0"/>
                </a:moveTo>
                <a:lnTo>
                  <a:pt x="26" y="0"/>
                </a:lnTo>
                <a:lnTo>
                  <a:pt x="0" y="26"/>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1" name="Google Shape;7231;p39"/>
          <p:cNvSpPr/>
          <p:nvPr/>
        </p:nvSpPr>
        <p:spPr>
          <a:xfrm>
            <a:off x="3923475" y="2993175"/>
            <a:ext cx="650" cy="1300"/>
          </a:xfrm>
          <a:custGeom>
            <a:rect b="b" l="l" r="r" t="t"/>
            <a:pathLst>
              <a:path extrusionOk="0" h="52" w="26">
                <a:moveTo>
                  <a:pt x="26" y="0"/>
                </a:moveTo>
                <a:lnTo>
                  <a:pt x="0" y="52"/>
                </a:lnTo>
                <a:cubicBezTo>
                  <a:pt x="26" y="52"/>
                  <a:pt x="26" y="26"/>
                  <a:pt x="2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2" name="Google Shape;7232;p39"/>
          <p:cNvSpPr/>
          <p:nvPr/>
        </p:nvSpPr>
        <p:spPr>
          <a:xfrm>
            <a:off x="3899100" y="2997650"/>
            <a:ext cx="4525" cy="5175"/>
          </a:xfrm>
          <a:custGeom>
            <a:rect b="b" l="l" r="r" t="t"/>
            <a:pathLst>
              <a:path extrusionOk="0" h="207" w="181">
                <a:moveTo>
                  <a:pt x="78" y="1"/>
                </a:moveTo>
                <a:cubicBezTo>
                  <a:pt x="78" y="52"/>
                  <a:pt x="1" y="129"/>
                  <a:pt x="52" y="206"/>
                </a:cubicBezTo>
                <a:lnTo>
                  <a:pt x="180" y="103"/>
                </a:lnTo>
                <a:cubicBezTo>
                  <a:pt x="129" y="103"/>
                  <a:pt x="103" y="52"/>
                  <a:pt x="7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3" name="Google Shape;7233;p39"/>
          <p:cNvSpPr/>
          <p:nvPr/>
        </p:nvSpPr>
        <p:spPr>
          <a:xfrm>
            <a:off x="3903600" y="2998950"/>
            <a:ext cx="1300" cy="1300"/>
          </a:xfrm>
          <a:custGeom>
            <a:rect b="b" l="l" r="r" t="t"/>
            <a:pathLst>
              <a:path extrusionOk="0" h="52" w="52">
                <a:moveTo>
                  <a:pt x="52" y="0"/>
                </a:moveTo>
                <a:lnTo>
                  <a:pt x="0" y="51"/>
                </a:lnTo>
                <a:cubicBezTo>
                  <a:pt x="26" y="26"/>
                  <a:pt x="52" y="26"/>
                  <a:pt x="5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4" name="Google Shape;7234;p39"/>
          <p:cNvSpPr/>
          <p:nvPr/>
        </p:nvSpPr>
        <p:spPr>
          <a:xfrm>
            <a:off x="3900400" y="2997025"/>
            <a:ext cx="650" cy="650"/>
          </a:xfrm>
          <a:custGeom>
            <a:rect b="b" l="l" r="r" t="t"/>
            <a:pathLst>
              <a:path extrusionOk="0" h="26" w="26">
                <a:moveTo>
                  <a:pt x="0" y="0"/>
                </a:moveTo>
                <a:cubicBezTo>
                  <a:pt x="26" y="26"/>
                  <a:pt x="26" y="26"/>
                  <a:pt x="26" y="26"/>
                </a:cubicBezTo>
                <a:cubicBezTo>
                  <a:pt x="26" y="26"/>
                  <a:pt x="26" y="26"/>
                  <a:pt x="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5" name="Google Shape;7235;p39"/>
          <p:cNvSpPr/>
          <p:nvPr/>
        </p:nvSpPr>
        <p:spPr>
          <a:xfrm>
            <a:off x="3760000" y="2989975"/>
            <a:ext cx="1950" cy="1300"/>
          </a:xfrm>
          <a:custGeom>
            <a:rect b="b" l="l" r="r" t="t"/>
            <a:pathLst>
              <a:path extrusionOk="0" h="52" w="78">
                <a:moveTo>
                  <a:pt x="0" y="0"/>
                </a:moveTo>
                <a:lnTo>
                  <a:pt x="0" y="0"/>
                </a:lnTo>
                <a:cubicBezTo>
                  <a:pt x="26" y="26"/>
                  <a:pt x="52" y="51"/>
                  <a:pt x="77" y="51"/>
                </a:cubicBezTo>
                <a:lnTo>
                  <a:pt x="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6" name="Google Shape;7236;p39"/>
          <p:cNvSpPr/>
          <p:nvPr/>
        </p:nvSpPr>
        <p:spPr>
          <a:xfrm>
            <a:off x="3924750" y="3001500"/>
            <a:ext cx="1300" cy="2600"/>
          </a:xfrm>
          <a:custGeom>
            <a:rect b="b" l="l" r="r" t="t"/>
            <a:pathLst>
              <a:path extrusionOk="0" h="104" w="52">
                <a:moveTo>
                  <a:pt x="52" y="1"/>
                </a:moveTo>
                <a:lnTo>
                  <a:pt x="52" y="1"/>
                </a:lnTo>
                <a:cubicBezTo>
                  <a:pt x="26" y="26"/>
                  <a:pt x="0" y="78"/>
                  <a:pt x="0" y="103"/>
                </a:cubicBezTo>
                <a:cubicBezTo>
                  <a:pt x="52" y="52"/>
                  <a:pt x="52" y="26"/>
                  <a:pt x="5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7" name="Google Shape;7237;p39"/>
          <p:cNvSpPr/>
          <p:nvPr/>
        </p:nvSpPr>
        <p:spPr>
          <a:xfrm>
            <a:off x="4125400" y="3002450"/>
            <a:ext cx="2600" cy="2275"/>
          </a:xfrm>
          <a:custGeom>
            <a:rect b="b" l="l" r="r" t="t"/>
            <a:pathLst>
              <a:path extrusionOk="0" h="91" w="104">
                <a:moveTo>
                  <a:pt x="81" y="0"/>
                </a:moveTo>
                <a:cubicBezTo>
                  <a:pt x="61" y="0"/>
                  <a:pt x="38" y="72"/>
                  <a:pt x="1" y="91"/>
                </a:cubicBezTo>
                <a:cubicBezTo>
                  <a:pt x="52" y="91"/>
                  <a:pt x="77" y="65"/>
                  <a:pt x="103" y="40"/>
                </a:cubicBezTo>
                <a:cubicBezTo>
                  <a:pt x="96" y="11"/>
                  <a:pt x="89" y="0"/>
                  <a:pt x="8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8" name="Google Shape;7238;p39"/>
          <p:cNvSpPr txBox="1"/>
          <p:nvPr>
            <p:ph type="title"/>
          </p:nvPr>
        </p:nvSpPr>
        <p:spPr>
          <a:xfrm>
            <a:off x="0" y="1231650"/>
            <a:ext cx="8735700" cy="2339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6300"/>
              <a:t>Concevez une application au service de la santé publique</a:t>
            </a:r>
            <a:endParaRPr sz="6300"/>
          </a:p>
        </p:txBody>
      </p:sp>
      <p:sp>
        <p:nvSpPr>
          <p:cNvPr id="7239" name="Google Shape;7239;p3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61" name="Shape 7461"/>
        <p:cNvGrpSpPr/>
        <p:nvPr/>
      </p:nvGrpSpPr>
      <p:grpSpPr>
        <a:xfrm>
          <a:off x="0" y="0"/>
          <a:ext cx="0" cy="0"/>
          <a:chOff x="0" y="0"/>
          <a:chExt cx="0" cy="0"/>
        </a:xfrm>
      </p:grpSpPr>
      <p:sp>
        <p:nvSpPr>
          <p:cNvPr id="7462" name="Google Shape;7462;p48"/>
          <p:cNvSpPr txBox="1"/>
          <p:nvPr/>
        </p:nvSpPr>
        <p:spPr>
          <a:xfrm>
            <a:off x="4124325" y="1579375"/>
            <a:ext cx="4790400" cy="33351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sz="900">
                <a:solidFill>
                  <a:schemeClr val="accent3"/>
                </a:solidFill>
                <a:latin typeface="Raleway"/>
                <a:ea typeface="Raleway"/>
                <a:cs typeface="Raleway"/>
                <a:sym typeface="Raleway"/>
              </a:rPr>
              <a:t>This plot represents the correlation between the null values by column.</a:t>
            </a:r>
            <a:endParaRPr sz="900">
              <a:solidFill>
                <a:schemeClr val="accent3"/>
              </a:solidFill>
              <a:latin typeface="Raleway"/>
              <a:ea typeface="Raleway"/>
              <a:cs typeface="Raleway"/>
              <a:sym typeface="Raleway"/>
            </a:endParaRPr>
          </a:p>
          <a:p>
            <a:pPr indent="0" lvl="0" marL="0" rtl="0" algn="l">
              <a:lnSpc>
                <a:spcPct val="115000"/>
              </a:lnSpc>
              <a:spcBef>
                <a:spcPts val="1200"/>
              </a:spcBef>
              <a:spcAft>
                <a:spcPts val="0"/>
              </a:spcAft>
              <a:buClr>
                <a:schemeClr val="dk1"/>
              </a:buClr>
              <a:buSzPts val="1100"/>
              <a:buFont typeface="Arial"/>
              <a:buNone/>
            </a:pPr>
            <a:r>
              <a:rPr lang="en" sz="900">
                <a:solidFill>
                  <a:schemeClr val="accent3"/>
                </a:solidFill>
                <a:latin typeface="Raleway"/>
                <a:ea typeface="Raleway"/>
                <a:cs typeface="Raleway"/>
                <a:sym typeface="Raleway"/>
              </a:rPr>
              <a:t>Column A has a value, B also has a value, which means a strong positive correlation or a blue 1 in the chart.</a:t>
            </a:r>
            <a:endParaRPr sz="900">
              <a:solidFill>
                <a:schemeClr val="accent3"/>
              </a:solidFill>
              <a:latin typeface="Raleway"/>
              <a:ea typeface="Raleway"/>
              <a:cs typeface="Raleway"/>
              <a:sym typeface="Raleway"/>
            </a:endParaRPr>
          </a:p>
          <a:p>
            <a:pPr indent="0" lvl="0" marL="0" rtl="0" algn="l">
              <a:lnSpc>
                <a:spcPct val="115000"/>
              </a:lnSpc>
              <a:spcBef>
                <a:spcPts val="1200"/>
              </a:spcBef>
              <a:spcAft>
                <a:spcPts val="0"/>
              </a:spcAft>
              <a:buNone/>
            </a:pPr>
            <a:r>
              <a:rPr lang="en" sz="900">
                <a:solidFill>
                  <a:schemeClr val="accent3"/>
                </a:solidFill>
                <a:latin typeface="Raleway"/>
                <a:ea typeface="Raleway"/>
                <a:cs typeface="Raleway"/>
                <a:sym typeface="Raleway"/>
              </a:rPr>
              <a:t>Column A has a value, but B has a null, which means a strong negative correlation, or a red -1 in the chart.</a:t>
            </a:r>
            <a:endParaRPr sz="900">
              <a:solidFill>
                <a:schemeClr val="accent3"/>
              </a:solidFill>
              <a:latin typeface="Raleway"/>
              <a:ea typeface="Raleway"/>
              <a:cs typeface="Raleway"/>
              <a:sym typeface="Raleway"/>
            </a:endParaRPr>
          </a:p>
          <a:p>
            <a:pPr indent="0" lvl="0" marL="0" rtl="0" algn="l">
              <a:lnSpc>
                <a:spcPct val="115000"/>
              </a:lnSpc>
              <a:spcBef>
                <a:spcPts val="1200"/>
              </a:spcBef>
              <a:spcAft>
                <a:spcPts val="0"/>
              </a:spcAft>
              <a:buNone/>
            </a:pPr>
            <a:r>
              <a:rPr lang="en" sz="900">
                <a:solidFill>
                  <a:schemeClr val="accent3"/>
                </a:solidFill>
                <a:latin typeface="Raleway"/>
                <a:ea typeface="Raleway"/>
                <a:cs typeface="Raleway"/>
                <a:sym typeface="Raleway"/>
              </a:rPr>
              <a:t>We noticed earlier that there was some change in the way data was collected, and here we can see it again. The new variables have a positive correlation with themselves </a:t>
            </a:r>
            <a:endParaRPr sz="900">
              <a:solidFill>
                <a:schemeClr val="accent3"/>
              </a:solidFill>
              <a:latin typeface="Raleway"/>
              <a:ea typeface="Raleway"/>
              <a:cs typeface="Raleway"/>
              <a:sym typeface="Raleway"/>
            </a:endParaRPr>
          </a:p>
          <a:p>
            <a:pPr indent="0" lvl="0" marL="0" rtl="0" algn="l">
              <a:lnSpc>
                <a:spcPct val="115000"/>
              </a:lnSpc>
              <a:spcBef>
                <a:spcPts val="1200"/>
              </a:spcBef>
              <a:spcAft>
                <a:spcPts val="0"/>
              </a:spcAft>
              <a:buNone/>
            </a:pPr>
            <a:r>
              <a:rPr lang="en" sz="900">
                <a:solidFill>
                  <a:schemeClr val="accent3"/>
                </a:solidFill>
                <a:latin typeface="Raleway"/>
                <a:ea typeface="Raleway"/>
                <a:cs typeface="Raleway"/>
                <a:sym typeface="Raleway"/>
              </a:rPr>
              <a:t>Even though we can visualize that relationship by looking at the matrix, heatmaps make them more evident. It’s not always that we’ll have our rows sorted in a convenient way for us to realize the pattern.</a:t>
            </a:r>
            <a:endParaRPr sz="900">
              <a:solidFill>
                <a:schemeClr val="accent3"/>
              </a:solidFill>
              <a:latin typeface="Raleway"/>
              <a:ea typeface="Raleway"/>
              <a:cs typeface="Raleway"/>
              <a:sym typeface="Raleway"/>
            </a:endParaRPr>
          </a:p>
          <a:p>
            <a:pPr indent="0" lvl="0" marL="0" rtl="0" algn="l">
              <a:lnSpc>
                <a:spcPct val="115000"/>
              </a:lnSpc>
              <a:spcBef>
                <a:spcPts val="1200"/>
              </a:spcBef>
              <a:spcAft>
                <a:spcPts val="0"/>
              </a:spcAft>
              <a:buNone/>
            </a:pPr>
            <a:r>
              <a:rPr lang="en" sz="900">
                <a:solidFill>
                  <a:schemeClr val="accent3"/>
                </a:solidFill>
                <a:latin typeface="Raleway"/>
                <a:ea typeface="Raleway"/>
                <a:cs typeface="Raleway"/>
                <a:sym typeface="Raleway"/>
              </a:rPr>
              <a:t>In this dataset, we can see that the fields of the survey are almost grouped.</a:t>
            </a:r>
            <a:endParaRPr sz="900">
              <a:solidFill>
                <a:schemeClr val="accent3"/>
              </a:solidFill>
              <a:latin typeface="Raleway"/>
              <a:ea typeface="Raleway"/>
              <a:cs typeface="Raleway"/>
              <a:sym typeface="Raleway"/>
            </a:endParaRPr>
          </a:p>
          <a:p>
            <a:pPr indent="0" lvl="0" marL="0" rtl="0" algn="l">
              <a:lnSpc>
                <a:spcPct val="115000"/>
              </a:lnSpc>
              <a:spcBef>
                <a:spcPts val="1200"/>
              </a:spcBef>
              <a:spcAft>
                <a:spcPts val="1200"/>
              </a:spcAft>
              <a:buNone/>
            </a:pPr>
            <a:r>
              <a:rPr lang="en" sz="900">
                <a:solidFill>
                  <a:schemeClr val="accent3"/>
                </a:solidFill>
                <a:latin typeface="Raleway"/>
                <a:ea typeface="Raleway"/>
                <a:cs typeface="Raleway"/>
                <a:sym typeface="Raleway"/>
              </a:rPr>
              <a:t>So, if one question is answered, we’ll very likely have the answers for all items of that group. </a:t>
            </a:r>
            <a:endParaRPr sz="1500">
              <a:solidFill>
                <a:schemeClr val="accent3"/>
              </a:solidFill>
              <a:latin typeface="Raleway"/>
              <a:ea typeface="Raleway"/>
              <a:cs typeface="Raleway"/>
              <a:sym typeface="Raleway"/>
            </a:endParaRPr>
          </a:p>
        </p:txBody>
      </p:sp>
      <p:sp>
        <p:nvSpPr>
          <p:cNvPr id="7463" name="Google Shape;7463;p48"/>
          <p:cNvSpPr txBox="1"/>
          <p:nvPr>
            <p:ph type="title"/>
          </p:nvPr>
        </p:nvSpPr>
        <p:spPr>
          <a:xfrm>
            <a:off x="716550" y="655575"/>
            <a:ext cx="77109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Correlation of missing data</a:t>
            </a:r>
            <a:endParaRPr/>
          </a:p>
        </p:txBody>
      </p:sp>
      <p:sp>
        <p:nvSpPr>
          <p:cNvPr id="7464" name="Google Shape;7464;p48"/>
          <p:cNvSpPr txBox="1"/>
          <p:nvPr/>
        </p:nvSpPr>
        <p:spPr>
          <a:xfrm>
            <a:off x="5428032" y="1276318"/>
            <a:ext cx="2143200" cy="406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chemeClr val="accent3"/>
                </a:solidFill>
                <a:latin typeface="Caveat Brush"/>
                <a:ea typeface="Caveat Brush"/>
                <a:cs typeface="Caveat Brush"/>
                <a:sym typeface="Caveat Brush"/>
              </a:rPr>
              <a:t>What we see</a:t>
            </a:r>
            <a:endParaRPr b="1" sz="2000">
              <a:solidFill>
                <a:schemeClr val="accent3"/>
              </a:solidFill>
              <a:latin typeface="Caveat Brush"/>
              <a:ea typeface="Caveat Brush"/>
              <a:cs typeface="Caveat Brush"/>
              <a:sym typeface="Caveat Brush"/>
            </a:endParaRPr>
          </a:p>
        </p:txBody>
      </p:sp>
      <p:pic>
        <p:nvPicPr>
          <p:cNvPr id="7465" name="Google Shape;7465;p48"/>
          <p:cNvPicPr preferRelativeResize="0"/>
          <p:nvPr/>
        </p:nvPicPr>
        <p:blipFill>
          <a:blip r:embed="rId3">
            <a:alphaModFix/>
          </a:blip>
          <a:stretch>
            <a:fillRect/>
          </a:stretch>
        </p:blipFill>
        <p:spPr>
          <a:xfrm>
            <a:off x="153825" y="1069110"/>
            <a:ext cx="4790401" cy="2874241"/>
          </a:xfrm>
          <a:prstGeom prst="rect">
            <a:avLst/>
          </a:prstGeom>
          <a:noFill/>
          <a:ln>
            <a:noFill/>
          </a:ln>
        </p:spPr>
      </p:pic>
      <p:sp>
        <p:nvSpPr>
          <p:cNvPr id="7466" name="Google Shape;7466;p48"/>
          <p:cNvSpPr/>
          <p:nvPr/>
        </p:nvSpPr>
        <p:spPr>
          <a:xfrm>
            <a:off x="1329425" y="1868925"/>
            <a:ext cx="1130700" cy="7539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7" name="Google Shape;7467;p48"/>
          <p:cNvSpPr/>
          <p:nvPr/>
        </p:nvSpPr>
        <p:spPr>
          <a:xfrm>
            <a:off x="1326375" y="2765825"/>
            <a:ext cx="1152600" cy="406800"/>
          </a:xfrm>
          <a:prstGeom prst="rect">
            <a:avLst/>
          </a:prstGeom>
          <a:noFill/>
          <a:ln cap="flat" cmpd="sng" w="9525">
            <a:solidFill>
              <a:srgbClr val="FF6B6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8" name="Google Shape;7468;p4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72" name="Shape 7472"/>
        <p:cNvGrpSpPr/>
        <p:nvPr/>
      </p:nvGrpSpPr>
      <p:grpSpPr>
        <a:xfrm>
          <a:off x="0" y="0"/>
          <a:ext cx="0" cy="0"/>
          <a:chOff x="0" y="0"/>
          <a:chExt cx="0" cy="0"/>
        </a:xfrm>
      </p:grpSpPr>
      <p:sp>
        <p:nvSpPr>
          <p:cNvPr id="7473" name="Google Shape;7473;p49"/>
          <p:cNvSpPr txBox="1"/>
          <p:nvPr/>
        </p:nvSpPr>
        <p:spPr>
          <a:xfrm>
            <a:off x="4124325" y="1579375"/>
            <a:ext cx="4790400" cy="33351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1200"/>
              </a:spcBef>
              <a:spcAft>
                <a:spcPts val="0"/>
              </a:spcAft>
              <a:buNone/>
            </a:pPr>
            <a:r>
              <a:rPr lang="en" sz="900">
                <a:solidFill>
                  <a:schemeClr val="accent3"/>
                </a:solidFill>
                <a:latin typeface="Raleway"/>
                <a:ea typeface="Raleway"/>
                <a:cs typeface="Raleway"/>
                <a:sym typeface="Raleway"/>
              </a:rPr>
              <a:t>We saw some group behaviour with the heatmaps, but primarily because of the dataset arrangement.</a:t>
            </a:r>
            <a:endParaRPr sz="900">
              <a:solidFill>
                <a:schemeClr val="accent3"/>
              </a:solidFill>
              <a:latin typeface="Raleway"/>
              <a:ea typeface="Raleway"/>
              <a:cs typeface="Raleway"/>
              <a:sym typeface="Raleway"/>
            </a:endParaRPr>
          </a:p>
          <a:p>
            <a:pPr indent="0" lvl="0" marL="0" rtl="0" algn="l">
              <a:lnSpc>
                <a:spcPct val="115000"/>
              </a:lnSpc>
              <a:spcBef>
                <a:spcPts val="1200"/>
              </a:spcBef>
              <a:spcAft>
                <a:spcPts val="0"/>
              </a:spcAft>
              <a:buNone/>
            </a:pPr>
            <a:r>
              <a:rPr lang="en" sz="900">
                <a:solidFill>
                  <a:schemeClr val="accent3"/>
                </a:solidFill>
                <a:latin typeface="Raleway"/>
                <a:ea typeface="Raleway"/>
                <a:cs typeface="Raleway"/>
                <a:sym typeface="Raleway"/>
              </a:rPr>
              <a:t>If the rows are sorted, we can notice some correlation between the fields using the matrix chart, but this would be harder if they’re randomly positioned.</a:t>
            </a:r>
            <a:endParaRPr sz="900">
              <a:solidFill>
                <a:schemeClr val="accent3"/>
              </a:solidFill>
              <a:latin typeface="Raleway"/>
              <a:ea typeface="Raleway"/>
              <a:cs typeface="Raleway"/>
              <a:sym typeface="Raleway"/>
            </a:endParaRPr>
          </a:p>
          <a:p>
            <a:pPr indent="0" lvl="0" marL="0" rtl="0" algn="l">
              <a:lnSpc>
                <a:spcPct val="115000"/>
              </a:lnSpc>
              <a:spcBef>
                <a:spcPts val="1200"/>
              </a:spcBef>
              <a:spcAft>
                <a:spcPts val="0"/>
              </a:spcAft>
              <a:buNone/>
            </a:pPr>
            <a:r>
              <a:rPr lang="en" sz="900">
                <a:solidFill>
                  <a:schemeClr val="accent3"/>
                </a:solidFill>
                <a:latin typeface="Raleway"/>
                <a:ea typeface="Raleway"/>
                <a:cs typeface="Raleway"/>
                <a:sym typeface="Raleway"/>
              </a:rPr>
              <a:t>The same thing goes with heatmaps. If the columns are randomly positioned, we would have a more challenging time figuring out the pattern among groups of variables.</a:t>
            </a:r>
            <a:endParaRPr sz="900">
              <a:solidFill>
                <a:schemeClr val="accent3"/>
              </a:solidFill>
              <a:latin typeface="Raleway"/>
              <a:ea typeface="Raleway"/>
              <a:cs typeface="Raleway"/>
              <a:sym typeface="Raleway"/>
            </a:endParaRPr>
          </a:p>
          <a:p>
            <a:pPr indent="0" lvl="0" marL="0" rtl="0" algn="l">
              <a:lnSpc>
                <a:spcPct val="115000"/>
              </a:lnSpc>
              <a:spcBef>
                <a:spcPts val="1200"/>
              </a:spcBef>
              <a:spcAft>
                <a:spcPts val="0"/>
              </a:spcAft>
              <a:buNone/>
            </a:pPr>
            <a:r>
              <a:rPr lang="en" sz="900">
                <a:solidFill>
                  <a:schemeClr val="accent3"/>
                </a:solidFill>
                <a:latin typeface="Raleway"/>
                <a:ea typeface="Raleway"/>
                <a:cs typeface="Raleway"/>
                <a:sym typeface="Raleway"/>
              </a:rPr>
              <a:t>The dendrogram uses a hierarchical clustering algorithm to bin the fields by their correlation. *the relationship we saw with the heatmaps.</a:t>
            </a:r>
            <a:endParaRPr sz="900">
              <a:solidFill>
                <a:schemeClr val="accent3"/>
              </a:solidFill>
              <a:latin typeface="Raleway"/>
              <a:ea typeface="Raleway"/>
              <a:cs typeface="Raleway"/>
              <a:sym typeface="Raleway"/>
            </a:endParaRPr>
          </a:p>
          <a:p>
            <a:pPr indent="0" lvl="0" marL="0" rtl="0" algn="l">
              <a:lnSpc>
                <a:spcPct val="115000"/>
              </a:lnSpc>
              <a:spcBef>
                <a:spcPts val="1200"/>
              </a:spcBef>
              <a:spcAft>
                <a:spcPts val="1200"/>
              </a:spcAft>
              <a:buNone/>
            </a:pPr>
            <a:r>
              <a:rPr lang="en" sz="900">
                <a:solidFill>
                  <a:schemeClr val="accent3"/>
                </a:solidFill>
                <a:latin typeface="Raleway"/>
                <a:ea typeface="Raleway"/>
                <a:cs typeface="Raleway"/>
                <a:sym typeface="Raleway"/>
              </a:rPr>
              <a:t>So it’s like figuring out which fields are highly related to each other in matters of nullity, then testing how those groups of variables relate to themselves and so on. From here we do see that Nova is </a:t>
            </a:r>
            <a:r>
              <a:rPr lang="en" sz="900">
                <a:solidFill>
                  <a:schemeClr val="accent3"/>
                </a:solidFill>
                <a:latin typeface="Raleway"/>
                <a:ea typeface="Raleway"/>
                <a:cs typeface="Raleway"/>
                <a:sym typeface="Raleway"/>
              </a:rPr>
              <a:t>correlated</a:t>
            </a:r>
            <a:r>
              <a:rPr lang="en" sz="900">
                <a:solidFill>
                  <a:schemeClr val="accent3"/>
                </a:solidFill>
                <a:latin typeface="Raleway"/>
                <a:ea typeface="Raleway"/>
                <a:cs typeface="Raleway"/>
                <a:sym typeface="Raleway"/>
              </a:rPr>
              <a:t> to Nutri grade and Nutriscore in a way. And </a:t>
            </a:r>
            <a:endParaRPr sz="900">
              <a:solidFill>
                <a:schemeClr val="accent3"/>
              </a:solidFill>
              <a:latin typeface="Raleway"/>
              <a:ea typeface="Raleway"/>
              <a:cs typeface="Raleway"/>
              <a:sym typeface="Raleway"/>
            </a:endParaRPr>
          </a:p>
        </p:txBody>
      </p:sp>
      <p:sp>
        <p:nvSpPr>
          <p:cNvPr id="7474" name="Google Shape;7474;p49"/>
          <p:cNvSpPr txBox="1"/>
          <p:nvPr>
            <p:ph type="title"/>
          </p:nvPr>
        </p:nvSpPr>
        <p:spPr>
          <a:xfrm>
            <a:off x="716550" y="655575"/>
            <a:ext cx="77109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Correlation of missing data</a:t>
            </a:r>
            <a:endParaRPr/>
          </a:p>
        </p:txBody>
      </p:sp>
      <p:sp>
        <p:nvSpPr>
          <p:cNvPr id="7475" name="Google Shape;7475;p49"/>
          <p:cNvSpPr txBox="1"/>
          <p:nvPr/>
        </p:nvSpPr>
        <p:spPr>
          <a:xfrm>
            <a:off x="5428032" y="1276318"/>
            <a:ext cx="2143200" cy="406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chemeClr val="accent3"/>
                </a:solidFill>
                <a:latin typeface="Caveat Brush"/>
                <a:ea typeface="Caveat Brush"/>
                <a:cs typeface="Caveat Brush"/>
                <a:sym typeface="Caveat Brush"/>
              </a:rPr>
              <a:t>What we see</a:t>
            </a:r>
            <a:endParaRPr b="1" sz="2000">
              <a:solidFill>
                <a:schemeClr val="accent3"/>
              </a:solidFill>
              <a:latin typeface="Caveat Brush"/>
              <a:ea typeface="Caveat Brush"/>
              <a:cs typeface="Caveat Brush"/>
              <a:sym typeface="Caveat Brush"/>
            </a:endParaRPr>
          </a:p>
        </p:txBody>
      </p:sp>
      <p:pic>
        <p:nvPicPr>
          <p:cNvPr id="7476" name="Google Shape;7476;p49"/>
          <p:cNvPicPr preferRelativeResize="0"/>
          <p:nvPr/>
        </p:nvPicPr>
        <p:blipFill>
          <a:blip r:embed="rId3">
            <a:alphaModFix/>
          </a:blip>
          <a:stretch>
            <a:fillRect/>
          </a:stretch>
        </p:blipFill>
        <p:spPr>
          <a:xfrm>
            <a:off x="152400" y="1380675"/>
            <a:ext cx="3819524" cy="1909762"/>
          </a:xfrm>
          <a:prstGeom prst="rect">
            <a:avLst/>
          </a:prstGeom>
          <a:noFill/>
          <a:ln>
            <a:noFill/>
          </a:ln>
        </p:spPr>
      </p:pic>
      <p:sp>
        <p:nvSpPr>
          <p:cNvPr id="7477" name="Google Shape;7477;p4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81" name="Shape 7481"/>
        <p:cNvGrpSpPr/>
        <p:nvPr/>
      </p:nvGrpSpPr>
      <p:grpSpPr>
        <a:xfrm>
          <a:off x="0" y="0"/>
          <a:ext cx="0" cy="0"/>
          <a:chOff x="0" y="0"/>
          <a:chExt cx="0" cy="0"/>
        </a:xfrm>
      </p:grpSpPr>
      <p:sp>
        <p:nvSpPr>
          <p:cNvPr id="7482" name="Google Shape;7482;p50"/>
          <p:cNvSpPr txBox="1"/>
          <p:nvPr>
            <p:ph type="title"/>
          </p:nvPr>
        </p:nvSpPr>
        <p:spPr>
          <a:xfrm>
            <a:off x="716550" y="655575"/>
            <a:ext cx="77109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Outliers</a:t>
            </a:r>
            <a:endParaRPr/>
          </a:p>
        </p:txBody>
      </p:sp>
      <p:pic>
        <p:nvPicPr>
          <p:cNvPr id="7483" name="Google Shape;7483;p50"/>
          <p:cNvPicPr preferRelativeResize="0"/>
          <p:nvPr/>
        </p:nvPicPr>
        <p:blipFill>
          <a:blip r:embed="rId3">
            <a:alphaModFix/>
          </a:blip>
          <a:stretch>
            <a:fillRect/>
          </a:stretch>
        </p:blipFill>
        <p:spPr>
          <a:xfrm>
            <a:off x="266700" y="1302125"/>
            <a:ext cx="4457701" cy="1450475"/>
          </a:xfrm>
          <a:prstGeom prst="rect">
            <a:avLst/>
          </a:prstGeom>
          <a:noFill/>
          <a:ln>
            <a:noFill/>
          </a:ln>
        </p:spPr>
      </p:pic>
      <p:pic>
        <p:nvPicPr>
          <p:cNvPr id="7484" name="Google Shape;7484;p50"/>
          <p:cNvPicPr preferRelativeResize="0"/>
          <p:nvPr/>
        </p:nvPicPr>
        <p:blipFill>
          <a:blip r:embed="rId4">
            <a:alphaModFix/>
          </a:blip>
          <a:stretch>
            <a:fillRect/>
          </a:stretch>
        </p:blipFill>
        <p:spPr>
          <a:xfrm>
            <a:off x="716550" y="2962150"/>
            <a:ext cx="3624100" cy="1895600"/>
          </a:xfrm>
          <a:prstGeom prst="rect">
            <a:avLst/>
          </a:prstGeom>
          <a:noFill/>
          <a:ln>
            <a:noFill/>
          </a:ln>
        </p:spPr>
      </p:pic>
      <p:pic>
        <p:nvPicPr>
          <p:cNvPr id="7485" name="Google Shape;7485;p50"/>
          <p:cNvPicPr preferRelativeResize="0"/>
          <p:nvPr/>
        </p:nvPicPr>
        <p:blipFill>
          <a:blip r:embed="rId5">
            <a:alphaModFix/>
          </a:blip>
          <a:stretch>
            <a:fillRect/>
          </a:stretch>
        </p:blipFill>
        <p:spPr>
          <a:xfrm>
            <a:off x="5876925" y="655575"/>
            <a:ext cx="2122935" cy="4265200"/>
          </a:xfrm>
          <a:prstGeom prst="rect">
            <a:avLst/>
          </a:prstGeom>
          <a:noFill/>
          <a:ln>
            <a:noFill/>
          </a:ln>
        </p:spPr>
      </p:pic>
      <p:sp>
        <p:nvSpPr>
          <p:cNvPr id="7486" name="Google Shape;7486;p5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90" name="Shape 7490"/>
        <p:cNvGrpSpPr/>
        <p:nvPr/>
      </p:nvGrpSpPr>
      <p:grpSpPr>
        <a:xfrm>
          <a:off x="0" y="0"/>
          <a:ext cx="0" cy="0"/>
          <a:chOff x="0" y="0"/>
          <a:chExt cx="0" cy="0"/>
        </a:xfrm>
      </p:grpSpPr>
      <p:sp>
        <p:nvSpPr>
          <p:cNvPr id="7491" name="Google Shape;7491;p51"/>
          <p:cNvSpPr txBox="1"/>
          <p:nvPr/>
        </p:nvSpPr>
        <p:spPr>
          <a:xfrm>
            <a:off x="523875" y="1530725"/>
            <a:ext cx="8190300" cy="32202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1200"/>
              </a:spcBef>
              <a:spcAft>
                <a:spcPts val="0"/>
              </a:spcAft>
              <a:buNone/>
            </a:pPr>
            <a:r>
              <a:rPr lang="en" sz="900">
                <a:solidFill>
                  <a:schemeClr val="accent3"/>
                </a:solidFill>
                <a:latin typeface="Raleway"/>
                <a:ea typeface="Raleway"/>
                <a:cs typeface="Raleway"/>
                <a:sym typeface="Raleway"/>
              </a:rPr>
              <a:t>As we look at the data in a new light “ Box Plot “ we see that they are outliers that are affecting the core of the Data and will also affect the work we will be having. Before we even start  our work. We do need to:</a:t>
            </a:r>
            <a:endParaRPr sz="900">
              <a:solidFill>
                <a:schemeClr val="accent3"/>
              </a:solidFill>
              <a:latin typeface="Raleway"/>
              <a:ea typeface="Raleway"/>
              <a:cs typeface="Raleway"/>
              <a:sym typeface="Raleway"/>
            </a:endParaRPr>
          </a:p>
          <a:p>
            <a:pPr indent="-285750" lvl="0" marL="457200" rtl="0" algn="l">
              <a:lnSpc>
                <a:spcPct val="115000"/>
              </a:lnSpc>
              <a:spcBef>
                <a:spcPts val="1200"/>
              </a:spcBef>
              <a:spcAft>
                <a:spcPts val="0"/>
              </a:spcAft>
              <a:buClr>
                <a:schemeClr val="accent3"/>
              </a:buClr>
              <a:buSzPts val="900"/>
              <a:buFont typeface="Raleway"/>
              <a:buAutoNum type="arabicParenR"/>
            </a:pPr>
            <a:r>
              <a:rPr lang="en" sz="900">
                <a:solidFill>
                  <a:schemeClr val="accent3"/>
                </a:solidFill>
                <a:latin typeface="Raleway"/>
                <a:ea typeface="Raleway"/>
                <a:cs typeface="Raleway"/>
                <a:sym typeface="Raleway"/>
              </a:rPr>
              <a:t> Find a way to recover the rows with outlier.</a:t>
            </a:r>
            <a:endParaRPr sz="900">
              <a:solidFill>
                <a:schemeClr val="accent3"/>
              </a:solidFill>
              <a:latin typeface="Raleway"/>
              <a:ea typeface="Raleway"/>
              <a:cs typeface="Raleway"/>
              <a:sym typeface="Raleway"/>
            </a:endParaRPr>
          </a:p>
          <a:p>
            <a:pPr indent="-285750" lvl="0" marL="457200" rtl="0" algn="l">
              <a:lnSpc>
                <a:spcPct val="115000"/>
              </a:lnSpc>
              <a:spcBef>
                <a:spcPts val="0"/>
              </a:spcBef>
              <a:spcAft>
                <a:spcPts val="0"/>
              </a:spcAft>
              <a:buClr>
                <a:schemeClr val="accent3"/>
              </a:buClr>
              <a:buSzPts val="900"/>
              <a:buFont typeface="Raleway"/>
              <a:buAutoNum type="arabicParenR"/>
            </a:pPr>
            <a:r>
              <a:rPr lang="en" sz="900">
                <a:solidFill>
                  <a:schemeClr val="accent3"/>
                </a:solidFill>
                <a:latin typeface="Raleway"/>
                <a:ea typeface="Raleway"/>
                <a:cs typeface="Raleway"/>
                <a:sym typeface="Raleway"/>
              </a:rPr>
              <a:t>Use arbitrary functions to remove the </a:t>
            </a:r>
            <a:r>
              <a:rPr lang="en" sz="900">
                <a:solidFill>
                  <a:schemeClr val="accent3"/>
                </a:solidFill>
                <a:latin typeface="Raleway"/>
                <a:ea typeface="Raleway"/>
                <a:cs typeface="Raleway"/>
                <a:sym typeface="Raleway"/>
              </a:rPr>
              <a:t>Outliers</a:t>
            </a:r>
            <a:endParaRPr sz="900">
              <a:solidFill>
                <a:schemeClr val="accent3"/>
              </a:solidFill>
              <a:latin typeface="Raleway"/>
              <a:ea typeface="Raleway"/>
              <a:cs typeface="Raleway"/>
              <a:sym typeface="Raleway"/>
            </a:endParaRPr>
          </a:p>
          <a:p>
            <a:pPr indent="0" lvl="0" marL="0" rtl="0" algn="ctr">
              <a:spcBef>
                <a:spcPts val="1200"/>
              </a:spcBef>
              <a:spcAft>
                <a:spcPts val="0"/>
              </a:spcAft>
              <a:buNone/>
            </a:pPr>
            <a:r>
              <a:t/>
            </a:r>
            <a:endParaRPr sz="1500">
              <a:solidFill>
                <a:schemeClr val="accent3"/>
              </a:solidFill>
              <a:latin typeface="Raleway"/>
              <a:ea typeface="Raleway"/>
              <a:cs typeface="Raleway"/>
              <a:sym typeface="Raleway"/>
            </a:endParaRPr>
          </a:p>
          <a:p>
            <a:pPr indent="0" lvl="0" marL="0" rtl="0" algn="ctr">
              <a:spcBef>
                <a:spcPts val="0"/>
              </a:spcBef>
              <a:spcAft>
                <a:spcPts val="0"/>
              </a:spcAft>
              <a:buNone/>
            </a:pPr>
            <a:r>
              <a:t/>
            </a:r>
            <a:endParaRPr sz="1500">
              <a:solidFill>
                <a:schemeClr val="accent3"/>
              </a:solidFill>
              <a:latin typeface="Raleway"/>
              <a:ea typeface="Raleway"/>
              <a:cs typeface="Raleway"/>
              <a:sym typeface="Raleway"/>
            </a:endParaRPr>
          </a:p>
        </p:txBody>
      </p:sp>
      <p:sp>
        <p:nvSpPr>
          <p:cNvPr id="7492" name="Google Shape;7492;p51"/>
          <p:cNvSpPr txBox="1"/>
          <p:nvPr/>
        </p:nvSpPr>
        <p:spPr>
          <a:xfrm>
            <a:off x="713250" y="4341894"/>
            <a:ext cx="7717500" cy="572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solidFill>
                <a:schemeClr val="accent3"/>
              </a:solidFill>
              <a:latin typeface="Raleway"/>
              <a:ea typeface="Raleway"/>
              <a:cs typeface="Raleway"/>
              <a:sym typeface="Raleway"/>
            </a:endParaRPr>
          </a:p>
        </p:txBody>
      </p:sp>
      <p:sp>
        <p:nvSpPr>
          <p:cNvPr id="7493" name="Google Shape;7493;p51"/>
          <p:cNvSpPr txBox="1"/>
          <p:nvPr>
            <p:ph type="title"/>
          </p:nvPr>
        </p:nvSpPr>
        <p:spPr>
          <a:xfrm>
            <a:off x="716550" y="655575"/>
            <a:ext cx="77109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Outliers</a:t>
            </a:r>
            <a:endParaRPr/>
          </a:p>
        </p:txBody>
      </p:sp>
      <p:sp>
        <p:nvSpPr>
          <p:cNvPr id="7494" name="Google Shape;7494;p51"/>
          <p:cNvSpPr txBox="1"/>
          <p:nvPr/>
        </p:nvSpPr>
        <p:spPr>
          <a:xfrm>
            <a:off x="3523032" y="1123918"/>
            <a:ext cx="2143200" cy="406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chemeClr val="accent3"/>
                </a:solidFill>
                <a:latin typeface="Caveat Brush"/>
                <a:ea typeface="Caveat Brush"/>
                <a:cs typeface="Caveat Brush"/>
                <a:sym typeface="Caveat Brush"/>
              </a:rPr>
              <a:t>What we see</a:t>
            </a:r>
            <a:endParaRPr b="1" sz="2000">
              <a:solidFill>
                <a:schemeClr val="accent3"/>
              </a:solidFill>
              <a:latin typeface="Caveat Brush"/>
              <a:ea typeface="Caveat Brush"/>
              <a:cs typeface="Caveat Brush"/>
              <a:sym typeface="Caveat Brush"/>
            </a:endParaRPr>
          </a:p>
        </p:txBody>
      </p:sp>
      <p:sp>
        <p:nvSpPr>
          <p:cNvPr id="7495" name="Google Shape;7495;p5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99" name="Shape 7499"/>
        <p:cNvGrpSpPr/>
        <p:nvPr/>
      </p:nvGrpSpPr>
      <p:grpSpPr>
        <a:xfrm>
          <a:off x="0" y="0"/>
          <a:ext cx="0" cy="0"/>
          <a:chOff x="0" y="0"/>
          <a:chExt cx="0" cy="0"/>
        </a:xfrm>
      </p:grpSpPr>
      <p:sp>
        <p:nvSpPr>
          <p:cNvPr id="7500" name="Google Shape;7500;p52"/>
          <p:cNvSpPr/>
          <p:nvPr/>
        </p:nvSpPr>
        <p:spPr>
          <a:xfrm>
            <a:off x="2482886" y="985725"/>
            <a:ext cx="4181103" cy="3274036"/>
          </a:xfrm>
          <a:custGeom>
            <a:rect b="b" l="l" r="r" t="t"/>
            <a:pathLst>
              <a:path extrusionOk="0" h="15784" w="15784">
                <a:moveTo>
                  <a:pt x="1" y="1"/>
                </a:moveTo>
                <a:lnTo>
                  <a:pt x="1" y="15783"/>
                </a:lnTo>
                <a:lnTo>
                  <a:pt x="15783" y="15783"/>
                </a:lnTo>
                <a:lnTo>
                  <a:pt x="15783" y="1"/>
                </a:lnTo>
                <a:close/>
              </a:path>
            </a:pathLst>
          </a:custGeom>
          <a:solidFill>
            <a:srgbClr val="FFD400">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1" name="Google Shape;7501;p52"/>
          <p:cNvSpPr txBox="1"/>
          <p:nvPr>
            <p:ph type="title"/>
          </p:nvPr>
        </p:nvSpPr>
        <p:spPr>
          <a:xfrm>
            <a:off x="2482875" y="2197025"/>
            <a:ext cx="4279800" cy="1482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Pre-treatment</a:t>
            </a:r>
            <a:endParaRPr/>
          </a:p>
        </p:txBody>
      </p:sp>
      <p:sp>
        <p:nvSpPr>
          <p:cNvPr id="7502" name="Google Shape;7502;p52"/>
          <p:cNvSpPr txBox="1"/>
          <p:nvPr>
            <p:ph idx="1" type="subTitle"/>
          </p:nvPr>
        </p:nvSpPr>
        <p:spPr>
          <a:xfrm>
            <a:off x="3140316" y="3410225"/>
            <a:ext cx="2864100" cy="682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Cleaning, Imputating, </a:t>
            </a:r>
            <a:r>
              <a:rPr lang="en"/>
              <a:t>KNN , KNN Imputer</a:t>
            </a:r>
            <a:r>
              <a:rPr lang="en"/>
              <a:t> and arbitration</a:t>
            </a:r>
            <a:endParaRPr/>
          </a:p>
        </p:txBody>
      </p:sp>
      <p:sp>
        <p:nvSpPr>
          <p:cNvPr id="7503" name="Google Shape;7503;p52"/>
          <p:cNvSpPr txBox="1"/>
          <p:nvPr>
            <p:ph idx="2" type="title"/>
          </p:nvPr>
        </p:nvSpPr>
        <p:spPr>
          <a:xfrm>
            <a:off x="3844116" y="1425648"/>
            <a:ext cx="1456500" cy="1030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grpSp>
        <p:nvGrpSpPr>
          <p:cNvPr id="7504" name="Google Shape;7504;p52"/>
          <p:cNvGrpSpPr/>
          <p:nvPr/>
        </p:nvGrpSpPr>
        <p:grpSpPr>
          <a:xfrm>
            <a:off x="2799464" y="3286264"/>
            <a:ext cx="3553525" cy="175275"/>
            <a:chOff x="3998100" y="4633825"/>
            <a:chExt cx="2329875" cy="175275"/>
          </a:xfrm>
        </p:grpSpPr>
        <p:sp>
          <p:nvSpPr>
            <p:cNvPr id="7505" name="Google Shape;7505;p52"/>
            <p:cNvSpPr/>
            <p:nvPr/>
          </p:nvSpPr>
          <p:spPr>
            <a:xfrm>
              <a:off x="4853875" y="4633825"/>
              <a:ext cx="1023725" cy="161150"/>
            </a:xfrm>
            <a:custGeom>
              <a:rect b="b" l="l" r="r" t="t"/>
              <a:pathLst>
                <a:path extrusionOk="0" h="6446" w="40949">
                  <a:moveTo>
                    <a:pt x="2449" y="524"/>
                  </a:moveTo>
                  <a:lnTo>
                    <a:pt x="2993" y="545"/>
                  </a:lnTo>
                  <a:cubicBezTo>
                    <a:pt x="3055" y="629"/>
                    <a:pt x="3097" y="629"/>
                    <a:pt x="3160" y="566"/>
                  </a:cubicBezTo>
                  <a:cubicBezTo>
                    <a:pt x="3641" y="503"/>
                    <a:pt x="4123" y="503"/>
                    <a:pt x="4583" y="587"/>
                  </a:cubicBezTo>
                  <a:cubicBezTo>
                    <a:pt x="4646" y="670"/>
                    <a:pt x="4667" y="775"/>
                    <a:pt x="4729" y="796"/>
                  </a:cubicBezTo>
                  <a:cubicBezTo>
                    <a:pt x="4897" y="838"/>
                    <a:pt x="4918" y="691"/>
                    <a:pt x="4939" y="587"/>
                  </a:cubicBezTo>
                  <a:cubicBezTo>
                    <a:pt x="5587" y="503"/>
                    <a:pt x="6257" y="503"/>
                    <a:pt x="6905" y="587"/>
                  </a:cubicBezTo>
                  <a:cubicBezTo>
                    <a:pt x="7261" y="984"/>
                    <a:pt x="7428" y="984"/>
                    <a:pt x="7784" y="587"/>
                  </a:cubicBezTo>
                  <a:cubicBezTo>
                    <a:pt x="8600" y="503"/>
                    <a:pt x="9437" y="503"/>
                    <a:pt x="10274" y="608"/>
                  </a:cubicBezTo>
                  <a:cubicBezTo>
                    <a:pt x="10316" y="670"/>
                    <a:pt x="10337" y="796"/>
                    <a:pt x="10400" y="817"/>
                  </a:cubicBezTo>
                  <a:cubicBezTo>
                    <a:pt x="10567" y="859"/>
                    <a:pt x="10588" y="712"/>
                    <a:pt x="10630" y="608"/>
                  </a:cubicBezTo>
                  <a:lnTo>
                    <a:pt x="10985" y="608"/>
                  </a:lnTo>
                  <a:cubicBezTo>
                    <a:pt x="11237" y="963"/>
                    <a:pt x="11278" y="963"/>
                    <a:pt x="11509" y="587"/>
                  </a:cubicBezTo>
                  <a:cubicBezTo>
                    <a:pt x="12157" y="524"/>
                    <a:pt x="12806" y="524"/>
                    <a:pt x="13454" y="587"/>
                  </a:cubicBezTo>
                  <a:cubicBezTo>
                    <a:pt x="13747" y="1005"/>
                    <a:pt x="13852" y="1005"/>
                    <a:pt x="14166" y="587"/>
                  </a:cubicBezTo>
                  <a:cubicBezTo>
                    <a:pt x="14752" y="524"/>
                    <a:pt x="15338" y="503"/>
                    <a:pt x="15944" y="545"/>
                  </a:cubicBezTo>
                  <a:cubicBezTo>
                    <a:pt x="16154" y="817"/>
                    <a:pt x="16488" y="712"/>
                    <a:pt x="16760" y="817"/>
                  </a:cubicBezTo>
                  <a:cubicBezTo>
                    <a:pt x="17032" y="942"/>
                    <a:pt x="17263" y="775"/>
                    <a:pt x="17346" y="461"/>
                  </a:cubicBezTo>
                  <a:cubicBezTo>
                    <a:pt x="18120" y="357"/>
                    <a:pt x="18895" y="315"/>
                    <a:pt x="19669" y="378"/>
                  </a:cubicBezTo>
                  <a:cubicBezTo>
                    <a:pt x="19711" y="419"/>
                    <a:pt x="19773" y="482"/>
                    <a:pt x="19815" y="482"/>
                  </a:cubicBezTo>
                  <a:cubicBezTo>
                    <a:pt x="21029" y="503"/>
                    <a:pt x="22221" y="503"/>
                    <a:pt x="23435" y="524"/>
                  </a:cubicBezTo>
                  <a:cubicBezTo>
                    <a:pt x="23602" y="524"/>
                    <a:pt x="23707" y="398"/>
                    <a:pt x="23728" y="252"/>
                  </a:cubicBezTo>
                  <a:cubicBezTo>
                    <a:pt x="24084" y="168"/>
                    <a:pt x="24439" y="168"/>
                    <a:pt x="24795" y="231"/>
                  </a:cubicBezTo>
                  <a:cubicBezTo>
                    <a:pt x="25025" y="629"/>
                    <a:pt x="25088" y="629"/>
                    <a:pt x="25318" y="252"/>
                  </a:cubicBezTo>
                  <a:lnTo>
                    <a:pt x="26030" y="189"/>
                  </a:lnTo>
                  <a:cubicBezTo>
                    <a:pt x="26553" y="524"/>
                    <a:pt x="27159" y="294"/>
                    <a:pt x="27703" y="461"/>
                  </a:cubicBezTo>
                  <a:cubicBezTo>
                    <a:pt x="27871" y="503"/>
                    <a:pt x="27955" y="252"/>
                    <a:pt x="27996" y="85"/>
                  </a:cubicBezTo>
                  <a:cubicBezTo>
                    <a:pt x="28227" y="1"/>
                    <a:pt x="28478" y="22"/>
                    <a:pt x="28708" y="106"/>
                  </a:cubicBezTo>
                  <a:cubicBezTo>
                    <a:pt x="29147" y="503"/>
                    <a:pt x="29691" y="503"/>
                    <a:pt x="30235" y="398"/>
                  </a:cubicBezTo>
                  <a:cubicBezTo>
                    <a:pt x="30256" y="398"/>
                    <a:pt x="30277" y="294"/>
                    <a:pt x="30298" y="252"/>
                  </a:cubicBezTo>
                  <a:lnTo>
                    <a:pt x="30821" y="252"/>
                  </a:lnTo>
                  <a:cubicBezTo>
                    <a:pt x="31198" y="650"/>
                    <a:pt x="31428" y="650"/>
                    <a:pt x="31867" y="273"/>
                  </a:cubicBezTo>
                  <a:lnTo>
                    <a:pt x="32913" y="357"/>
                  </a:lnTo>
                  <a:cubicBezTo>
                    <a:pt x="33018" y="524"/>
                    <a:pt x="33144" y="566"/>
                    <a:pt x="33269" y="378"/>
                  </a:cubicBezTo>
                  <a:cubicBezTo>
                    <a:pt x="34169" y="357"/>
                    <a:pt x="35048" y="378"/>
                    <a:pt x="35947" y="440"/>
                  </a:cubicBezTo>
                  <a:cubicBezTo>
                    <a:pt x="36010" y="712"/>
                    <a:pt x="36198" y="712"/>
                    <a:pt x="36429" y="712"/>
                  </a:cubicBezTo>
                  <a:cubicBezTo>
                    <a:pt x="36784" y="712"/>
                    <a:pt x="37161" y="670"/>
                    <a:pt x="37475" y="775"/>
                  </a:cubicBezTo>
                  <a:cubicBezTo>
                    <a:pt x="37893" y="942"/>
                    <a:pt x="37621" y="1403"/>
                    <a:pt x="37726" y="1717"/>
                  </a:cubicBezTo>
                  <a:cubicBezTo>
                    <a:pt x="37768" y="1800"/>
                    <a:pt x="37830" y="1863"/>
                    <a:pt x="37914" y="1884"/>
                  </a:cubicBezTo>
                  <a:cubicBezTo>
                    <a:pt x="38040" y="1884"/>
                    <a:pt x="38144" y="1800"/>
                    <a:pt x="38165" y="1675"/>
                  </a:cubicBezTo>
                  <a:cubicBezTo>
                    <a:pt x="38186" y="1591"/>
                    <a:pt x="38186" y="1486"/>
                    <a:pt x="38144" y="1403"/>
                  </a:cubicBezTo>
                  <a:cubicBezTo>
                    <a:pt x="37977" y="984"/>
                    <a:pt x="38270" y="880"/>
                    <a:pt x="38563" y="817"/>
                  </a:cubicBezTo>
                  <a:cubicBezTo>
                    <a:pt x="38939" y="712"/>
                    <a:pt x="39253" y="942"/>
                    <a:pt x="39483" y="1403"/>
                  </a:cubicBezTo>
                  <a:cubicBezTo>
                    <a:pt x="39651" y="1821"/>
                    <a:pt x="39944" y="2156"/>
                    <a:pt x="40341" y="2344"/>
                  </a:cubicBezTo>
                  <a:cubicBezTo>
                    <a:pt x="40927" y="2595"/>
                    <a:pt x="40948" y="2721"/>
                    <a:pt x="40781" y="3453"/>
                  </a:cubicBezTo>
                  <a:cubicBezTo>
                    <a:pt x="39776" y="3328"/>
                    <a:pt x="39776" y="3349"/>
                    <a:pt x="40069" y="4165"/>
                  </a:cubicBezTo>
                  <a:cubicBezTo>
                    <a:pt x="39295" y="4290"/>
                    <a:pt x="39295" y="4290"/>
                    <a:pt x="38939" y="4039"/>
                  </a:cubicBezTo>
                  <a:cubicBezTo>
                    <a:pt x="38521" y="3704"/>
                    <a:pt x="38207" y="3746"/>
                    <a:pt x="37893" y="4207"/>
                  </a:cubicBezTo>
                  <a:cubicBezTo>
                    <a:pt x="37454" y="4834"/>
                    <a:pt x="37328" y="4834"/>
                    <a:pt x="36847" y="4290"/>
                  </a:cubicBezTo>
                  <a:cubicBezTo>
                    <a:pt x="36742" y="4186"/>
                    <a:pt x="36659" y="4060"/>
                    <a:pt x="36491" y="4144"/>
                  </a:cubicBezTo>
                  <a:cubicBezTo>
                    <a:pt x="36345" y="4186"/>
                    <a:pt x="36282" y="4374"/>
                    <a:pt x="36366" y="4499"/>
                  </a:cubicBezTo>
                  <a:cubicBezTo>
                    <a:pt x="36450" y="4751"/>
                    <a:pt x="36491" y="5023"/>
                    <a:pt x="36470" y="5295"/>
                  </a:cubicBezTo>
                  <a:lnTo>
                    <a:pt x="35947" y="5315"/>
                  </a:lnTo>
                  <a:cubicBezTo>
                    <a:pt x="35843" y="5169"/>
                    <a:pt x="35654" y="5106"/>
                    <a:pt x="35487" y="5169"/>
                  </a:cubicBezTo>
                  <a:cubicBezTo>
                    <a:pt x="34525" y="5420"/>
                    <a:pt x="33541" y="5295"/>
                    <a:pt x="32558" y="5336"/>
                  </a:cubicBezTo>
                  <a:cubicBezTo>
                    <a:pt x="32348" y="5336"/>
                    <a:pt x="32160" y="5336"/>
                    <a:pt x="32056" y="5567"/>
                  </a:cubicBezTo>
                  <a:lnTo>
                    <a:pt x="31700" y="5608"/>
                  </a:lnTo>
                  <a:cubicBezTo>
                    <a:pt x="31679" y="5504"/>
                    <a:pt x="31658" y="5399"/>
                    <a:pt x="31512" y="5399"/>
                  </a:cubicBezTo>
                  <a:cubicBezTo>
                    <a:pt x="31386" y="5399"/>
                    <a:pt x="31365" y="5525"/>
                    <a:pt x="31344" y="5629"/>
                  </a:cubicBezTo>
                  <a:lnTo>
                    <a:pt x="30988" y="5671"/>
                  </a:lnTo>
                  <a:cubicBezTo>
                    <a:pt x="30737" y="5441"/>
                    <a:pt x="30361" y="5441"/>
                    <a:pt x="30110" y="5671"/>
                  </a:cubicBezTo>
                  <a:lnTo>
                    <a:pt x="29754" y="5650"/>
                  </a:lnTo>
                  <a:cubicBezTo>
                    <a:pt x="29712" y="5504"/>
                    <a:pt x="29649" y="5357"/>
                    <a:pt x="29482" y="5357"/>
                  </a:cubicBezTo>
                  <a:lnTo>
                    <a:pt x="27536" y="5357"/>
                  </a:lnTo>
                  <a:cubicBezTo>
                    <a:pt x="27369" y="5357"/>
                    <a:pt x="27306" y="5504"/>
                    <a:pt x="27285" y="5671"/>
                  </a:cubicBezTo>
                  <a:cubicBezTo>
                    <a:pt x="26574" y="5859"/>
                    <a:pt x="25862" y="5922"/>
                    <a:pt x="25130" y="5839"/>
                  </a:cubicBezTo>
                  <a:cubicBezTo>
                    <a:pt x="25025" y="5671"/>
                    <a:pt x="24900" y="5671"/>
                    <a:pt x="24795" y="5839"/>
                  </a:cubicBezTo>
                  <a:cubicBezTo>
                    <a:pt x="24565" y="5880"/>
                    <a:pt x="24314" y="5880"/>
                    <a:pt x="24084" y="5818"/>
                  </a:cubicBezTo>
                  <a:cubicBezTo>
                    <a:pt x="24000" y="5336"/>
                    <a:pt x="23644" y="5211"/>
                    <a:pt x="23309" y="5399"/>
                  </a:cubicBezTo>
                  <a:cubicBezTo>
                    <a:pt x="22912" y="5629"/>
                    <a:pt x="22682" y="5483"/>
                    <a:pt x="22347" y="5315"/>
                  </a:cubicBezTo>
                  <a:cubicBezTo>
                    <a:pt x="21803" y="5064"/>
                    <a:pt x="21217" y="4751"/>
                    <a:pt x="20673" y="5357"/>
                  </a:cubicBezTo>
                  <a:cubicBezTo>
                    <a:pt x="20548" y="5504"/>
                    <a:pt x="20359" y="5504"/>
                    <a:pt x="20192" y="5504"/>
                  </a:cubicBezTo>
                  <a:cubicBezTo>
                    <a:pt x="19669" y="5546"/>
                    <a:pt x="19167" y="5253"/>
                    <a:pt x="18623" y="5462"/>
                  </a:cubicBezTo>
                  <a:cubicBezTo>
                    <a:pt x="18476" y="5525"/>
                    <a:pt x="18330" y="5336"/>
                    <a:pt x="18246" y="5169"/>
                  </a:cubicBezTo>
                  <a:cubicBezTo>
                    <a:pt x="18016" y="4730"/>
                    <a:pt x="17723" y="4771"/>
                    <a:pt x="17346" y="4960"/>
                  </a:cubicBezTo>
                  <a:cubicBezTo>
                    <a:pt x="17179" y="5064"/>
                    <a:pt x="16928" y="5064"/>
                    <a:pt x="16781" y="5190"/>
                  </a:cubicBezTo>
                  <a:cubicBezTo>
                    <a:pt x="16447" y="5441"/>
                    <a:pt x="16028" y="5504"/>
                    <a:pt x="15631" y="5357"/>
                  </a:cubicBezTo>
                  <a:cubicBezTo>
                    <a:pt x="14814" y="5085"/>
                    <a:pt x="13936" y="5106"/>
                    <a:pt x="13141" y="5441"/>
                  </a:cubicBezTo>
                  <a:cubicBezTo>
                    <a:pt x="12701" y="5608"/>
                    <a:pt x="12220" y="5671"/>
                    <a:pt x="11760" y="5587"/>
                  </a:cubicBezTo>
                  <a:cubicBezTo>
                    <a:pt x="11237" y="5525"/>
                    <a:pt x="11069" y="5755"/>
                    <a:pt x="10965" y="6173"/>
                  </a:cubicBezTo>
                  <a:lnTo>
                    <a:pt x="10441" y="6173"/>
                  </a:lnTo>
                  <a:cubicBezTo>
                    <a:pt x="10169" y="5587"/>
                    <a:pt x="9960" y="6069"/>
                    <a:pt x="9730" y="6194"/>
                  </a:cubicBezTo>
                  <a:cubicBezTo>
                    <a:pt x="9040" y="6194"/>
                    <a:pt x="8328" y="6215"/>
                    <a:pt x="7617" y="6194"/>
                  </a:cubicBezTo>
                  <a:cubicBezTo>
                    <a:pt x="6236" y="6173"/>
                    <a:pt x="4855" y="6445"/>
                    <a:pt x="3474" y="6362"/>
                  </a:cubicBezTo>
                  <a:cubicBezTo>
                    <a:pt x="3244" y="6341"/>
                    <a:pt x="3014" y="6404"/>
                    <a:pt x="2783" y="6278"/>
                  </a:cubicBezTo>
                  <a:cubicBezTo>
                    <a:pt x="2825" y="5943"/>
                    <a:pt x="2721" y="5546"/>
                    <a:pt x="3223" y="5420"/>
                  </a:cubicBezTo>
                  <a:cubicBezTo>
                    <a:pt x="3537" y="5357"/>
                    <a:pt x="3390" y="5127"/>
                    <a:pt x="3265" y="4939"/>
                  </a:cubicBezTo>
                  <a:cubicBezTo>
                    <a:pt x="3202" y="4834"/>
                    <a:pt x="3202" y="4709"/>
                    <a:pt x="3348" y="4646"/>
                  </a:cubicBezTo>
                  <a:cubicBezTo>
                    <a:pt x="3453" y="4604"/>
                    <a:pt x="3599" y="4646"/>
                    <a:pt x="3641" y="4771"/>
                  </a:cubicBezTo>
                  <a:cubicBezTo>
                    <a:pt x="3725" y="4918"/>
                    <a:pt x="3662" y="5148"/>
                    <a:pt x="3830" y="5253"/>
                  </a:cubicBezTo>
                  <a:cubicBezTo>
                    <a:pt x="3976" y="5357"/>
                    <a:pt x="4248" y="5587"/>
                    <a:pt x="4353" y="5315"/>
                  </a:cubicBezTo>
                  <a:cubicBezTo>
                    <a:pt x="4499" y="4876"/>
                    <a:pt x="4959" y="5023"/>
                    <a:pt x="5190" y="4730"/>
                  </a:cubicBezTo>
                  <a:cubicBezTo>
                    <a:pt x="5336" y="4520"/>
                    <a:pt x="5545" y="4625"/>
                    <a:pt x="5692" y="4834"/>
                  </a:cubicBezTo>
                  <a:cubicBezTo>
                    <a:pt x="5796" y="5002"/>
                    <a:pt x="5901" y="5169"/>
                    <a:pt x="6048" y="5336"/>
                  </a:cubicBezTo>
                  <a:cubicBezTo>
                    <a:pt x="6257" y="5546"/>
                    <a:pt x="6654" y="5587"/>
                    <a:pt x="6696" y="5378"/>
                  </a:cubicBezTo>
                  <a:cubicBezTo>
                    <a:pt x="6759" y="5169"/>
                    <a:pt x="6822" y="5148"/>
                    <a:pt x="7010" y="5127"/>
                  </a:cubicBezTo>
                  <a:cubicBezTo>
                    <a:pt x="7282" y="5106"/>
                    <a:pt x="7575" y="5064"/>
                    <a:pt x="7889" y="5023"/>
                  </a:cubicBezTo>
                  <a:cubicBezTo>
                    <a:pt x="7763" y="5357"/>
                    <a:pt x="7533" y="5713"/>
                    <a:pt x="8140" y="5650"/>
                  </a:cubicBezTo>
                  <a:cubicBezTo>
                    <a:pt x="8349" y="5629"/>
                    <a:pt x="8558" y="5922"/>
                    <a:pt x="8768" y="5650"/>
                  </a:cubicBezTo>
                  <a:cubicBezTo>
                    <a:pt x="8412" y="4876"/>
                    <a:pt x="8412" y="4876"/>
                    <a:pt x="9207" y="4876"/>
                  </a:cubicBezTo>
                  <a:cubicBezTo>
                    <a:pt x="9228" y="4876"/>
                    <a:pt x="9270" y="4792"/>
                    <a:pt x="9291" y="4751"/>
                  </a:cubicBezTo>
                  <a:cubicBezTo>
                    <a:pt x="8914" y="4499"/>
                    <a:pt x="8914" y="4499"/>
                    <a:pt x="8642" y="4499"/>
                  </a:cubicBezTo>
                  <a:cubicBezTo>
                    <a:pt x="8119" y="4520"/>
                    <a:pt x="7638" y="4520"/>
                    <a:pt x="7177" y="4227"/>
                  </a:cubicBezTo>
                  <a:cubicBezTo>
                    <a:pt x="6864" y="4018"/>
                    <a:pt x="6487" y="3976"/>
                    <a:pt x="6152" y="4123"/>
                  </a:cubicBezTo>
                  <a:cubicBezTo>
                    <a:pt x="5859" y="4227"/>
                    <a:pt x="5566" y="4248"/>
                    <a:pt x="5273" y="4207"/>
                  </a:cubicBezTo>
                  <a:cubicBezTo>
                    <a:pt x="5148" y="4207"/>
                    <a:pt x="5043" y="4123"/>
                    <a:pt x="5022" y="4018"/>
                  </a:cubicBezTo>
                  <a:cubicBezTo>
                    <a:pt x="4980" y="3893"/>
                    <a:pt x="5022" y="3767"/>
                    <a:pt x="5148" y="3725"/>
                  </a:cubicBezTo>
                  <a:cubicBezTo>
                    <a:pt x="5503" y="3516"/>
                    <a:pt x="5817" y="3223"/>
                    <a:pt x="6340" y="3432"/>
                  </a:cubicBezTo>
                  <a:cubicBezTo>
                    <a:pt x="6696" y="3579"/>
                    <a:pt x="7136" y="3600"/>
                    <a:pt x="7449" y="3809"/>
                  </a:cubicBezTo>
                  <a:cubicBezTo>
                    <a:pt x="7617" y="3663"/>
                    <a:pt x="7659" y="3411"/>
                    <a:pt x="7575" y="3370"/>
                  </a:cubicBezTo>
                  <a:cubicBezTo>
                    <a:pt x="6989" y="3119"/>
                    <a:pt x="6822" y="2135"/>
                    <a:pt x="5922" y="2428"/>
                  </a:cubicBezTo>
                  <a:cubicBezTo>
                    <a:pt x="5671" y="2491"/>
                    <a:pt x="5483" y="2323"/>
                    <a:pt x="5294" y="2156"/>
                  </a:cubicBezTo>
                  <a:cubicBezTo>
                    <a:pt x="5127" y="1989"/>
                    <a:pt x="4918" y="1821"/>
                    <a:pt x="4771" y="1968"/>
                  </a:cubicBezTo>
                  <a:cubicBezTo>
                    <a:pt x="4374" y="2302"/>
                    <a:pt x="3976" y="2177"/>
                    <a:pt x="3537" y="2135"/>
                  </a:cubicBezTo>
                  <a:cubicBezTo>
                    <a:pt x="3286" y="2093"/>
                    <a:pt x="1716" y="1821"/>
                    <a:pt x="1549" y="1696"/>
                  </a:cubicBezTo>
                  <a:cubicBezTo>
                    <a:pt x="1214" y="1445"/>
                    <a:pt x="838" y="1277"/>
                    <a:pt x="419" y="1214"/>
                  </a:cubicBezTo>
                  <a:cubicBezTo>
                    <a:pt x="63" y="1173"/>
                    <a:pt x="1" y="963"/>
                    <a:pt x="1" y="670"/>
                  </a:cubicBezTo>
                  <a:cubicBezTo>
                    <a:pt x="440" y="670"/>
                    <a:pt x="879" y="691"/>
                    <a:pt x="1319" y="670"/>
                  </a:cubicBezTo>
                  <a:cubicBezTo>
                    <a:pt x="1758" y="650"/>
                    <a:pt x="2114" y="838"/>
                    <a:pt x="2449" y="524"/>
                  </a:cubicBezTo>
                  <a:close/>
                  <a:moveTo>
                    <a:pt x="9772" y="4792"/>
                  </a:moveTo>
                  <a:cubicBezTo>
                    <a:pt x="9730" y="4960"/>
                    <a:pt x="9814" y="5148"/>
                    <a:pt x="10002" y="5211"/>
                  </a:cubicBezTo>
                  <a:cubicBezTo>
                    <a:pt x="10128" y="5295"/>
                    <a:pt x="10316" y="5211"/>
                    <a:pt x="10358" y="5064"/>
                  </a:cubicBezTo>
                  <a:cubicBezTo>
                    <a:pt x="10462" y="4730"/>
                    <a:pt x="10609" y="4646"/>
                    <a:pt x="10985" y="4688"/>
                  </a:cubicBezTo>
                  <a:cubicBezTo>
                    <a:pt x="11362" y="4751"/>
                    <a:pt x="11697" y="4499"/>
                    <a:pt x="11739" y="4123"/>
                  </a:cubicBezTo>
                  <a:cubicBezTo>
                    <a:pt x="11760" y="4018"/>
                    <a:pt x="11843" y="3893"/>
                    <a:pt x="11739" y="3788"/>
                  </a:cubicBezTo>
                  <a:cubicBezTo>
                    <a:pt x="11655" y="3704"/>
                    <a:pt x="11509" y="3704"/>
                    <a:pt x="11425" y="3788"/>
                  </a:cubicBezTo>
                  <a:cubicBezTo>
                    <a:pt x="11132" y="4144"/>
                    <a:pt x="10818" y="4039"/>
                    <a:pt x="10483" y="3914"/>
                  </a:cubicBezTo>
                  <a:cubicBezTo>
                    <a:pt x="10190" y="3830"/>
                    <a:pt x="9960" y="3914"/>
                    <a:pt x="9918" y="4269"/>
                  </a:cubicBezTo>
                  <a:cubicBezTo>
                    <a:pt x="9877" y="4458"/>
                    <a:pt x="9835" y="4625"/>
                    <a:pt x="9772" y="4792"/>
                  </a:cubicBezTo>
                  <a:close/>
                  <a:moveTo>
                    <a:pt x="39023" y="2282"/>
                  </a:moveTo>
                  <a:cubicBezTo>
                    <a:pt x="39149" y="2261"/>
                    <a:pt x="39295" y="2240"/>
                    <a:pt x="39295" y="2093"/>
                  </a:cubicBezTo>
                  <a:cubicBezTo>
                    <a:pt x="39295" y="1947"/>
                    <a:pt x="39170" y="1821"/>
                    <a:pt x="39023" y="1821"/>
                  </a:cubicBezTo>
                  <a:cubicBezTo>
                    <a:pt x="38877" y="1800"/>
                    <a:pt x="38730" y="1926"/>
                    <a:pt x="38730" y="2072"/>
                  </a:cubicBezTo>
                  <a:cubicBezTo>
                    <a:pt x="38730" y="2261"/>
                    <a:pt x="38877" y="2282"/>
                    <a:pt x="39023" y="2282"/>
                  </a:cubicBezTo>
                  <a:close/>
                  <a:moveTo>
                    <a:pt x="19711" y="942"/>
                  </a:moveTo>
                  <a:cubicBezTo>
                    <a:pt x="19606" y="942"/>
                    <a:pt x="19522" y="1026"/>
                    <a:pt x="19522" y="1110"/>
                  </a:cubicBezTo>
                  <a:cubicBezTo>
                    <a:pt x="19501" y="1361"/>
                    <a:pt x="19690" y="1403"/>
                    <a:pt x="19878" y="1403"/>
                  </a:cubicBezTo>
                  <a:cubicBezTo>
                    <a:pt x="19983" y="1403"/>
                    <a:pt x="20129" y="1340"/>
                    <a:pt x="20087" y="1214"/>
                  </a:cubicBezTo>
                  <a:cubicBezTo>
                    <a:pt x="20045" y="1005"/>
                    <a:pt x="19857" y="963"/>
                    <a:pt x="19711" y="942"/>
                  </a:cubicBezTo>
                  <a:close/>
                  <a:moveTo>
                    <a:pt x="18225" y="1863"/>
                  </a:moveTo>
                  <a:cubicBezTo>
                    <a:pt x="18225" y="1738"/>
                    <a:pt x="18162" y="1675"/>
                    <a:pt x="18079" y="1675"/>
                  </a:cubicBezTo>
                  <a:cubicBezTo>
                    <a:pt x="17974" y="1654"/>
                    <a:pt x="17911" y="1738"/>
                    <a:pt x="17911" y="1821"/>
                  </a:cubicBezTo>
                  <a:cubicBezTo>
                    <a:pt x="17911" y="1947"/>
                    <a:pt x="17953" y="2072"/>
                    <a:pt x="18100" y="2030"/>
                  </a:cubicBezTo>
                  <a:cubicBezTo>
                    <a:pt x="18162" y="2010"/>
                    <a:pt x="18183" y="1905"/>
                    <a:pt x="18225" y="1863"/>
                  </a:cubicBezTo>
                  <a:close/>
                  <a:moveTo>
                    <a:pt x="20485" y="1884"/>
                  </a:moveTo>
                  <a:lnTo>
                    <a:pt x="20317" y="1821"/>
                  </a:lnTo>
                  <a:cubicBezTo>
                    <a:pt x="20296" y="1884"/>
                    <a:pt x="20255" y="1947"/>
                    <a:pt x="20276" y="1968"/>
                  </a:cubicBezTo>
                  <a:cubicBezTo>
                    <a:pt x="20276" y="2010"/>
                    <a:pt x="20359" y="2010"/>
                    <a:pt x="20401" y="2051"/>
                  </a:cubicBezTo>
                  <a:cubicBezTo>
                    <a:pt x="20443" y="1989"/>
                    <a:pt x="20464" y="1926"/>
                    <a:pt x="20485" y="1884"/>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6" name="Google Shape;7506;p52"/>
            <p:cNvSpPr/>
            <p:nvPr/>
          </p:nvSpPr>
          <p:spPr>
            <a:xfrm>
              <a:off x="4232975" y="4637500"/>
              <a:ext cx="852650" cy="163225"/>
            </a:xfrm>
            <a:custGeom>
              <a:rect b="b" l="l" r="r" t="t"/>
              <a:pathLst>
                <a:path extrusionOk="0" h="6529" w="34106">
                  <a:moveTo>
                    <a:pt x="24816" y="544"/>
                  </a:moveTo>
                  <a:cubicBezTo>
                    <a:pt x="24816" y="837"/>
                    <a:pt x="24878" y="1026"/>
                    <a:pt x="25234" y="1088"/>
                  </a:cubicBezTo>
                  <a:cubicBezTo>
                    <a:pt x="25632" y="1130"/>
                    <a:pt x="26029" y="1298"/>
                    <a:pt x="26364" y="1570"/>
                  </a:cubicBezTo>
                  <a:cubicBezTo>
                    <a:pt x="26510" y="1674"/>
                    <a:pt x="28101" y="1967"/>
                    <a:pt x="28352" y="1988"/>
                  </a:cubicBezTo>
                  <a:cubicBezTo>
                    <a:pt x="28770" y="2051"/>
                    <a:pt x="29189" y="2176"/>
                    <a:pt x="29586" y="1821"/>
                  </a:cubicBezTo>
                  <a:cubicBezTo>
                    <a:pt x="29754" y="1674"/>
                    <a:pt x="29963" y="1883"/>
                    <a:pt x="30109" y="2030"/>
                  </a:cubicBezTo>
                  <a:cubicBezTo>
                    <a:pt x="30256" y="2176"/>
                    <a:pt x="30486" y="2365"/>
                    <a:pt x="30737" y="2281"/>
                  </a:cubicBezTo>
                  <a:cubicBezTo>
                    <a:pt x="31637" y="2009"/>
                    <a:pt x="31804" y="2972"/>
                    <a:pt x="32390" y="3244"/>
                  </a:cubicBezTo>
                  <a:cubicBezTo>
                    <a:pt x="32474" y="3285"/>
                    <a:pt x="32432" y="3516"/>
                    <a:pt x="32264" y="3662"/>
                  </a:cubicBezTo>
                  <a:cubicBezTo>
                    <a:pt x="31930" y="3474"/>
                    <a:pt x="31511" y="3432"/>
                    <a:pt x="31156" y="3306"/>
                  </a:cubicBezTo>
                  <a:cubicBezTo>
                    <a:pt x="30632" y="3097"/>
                    <a:pt x="30319" y="3369"/>
                    <a:pt x="29942" y="3578"/>
                  </a:cubicBezTo>
                  <a:cubicBezTo>
                    <a:pt x="29837" y="3641"/>
                    <a:pt x="29775" y="3767"/>
                    <a:pt x="29816" y="3871"/>
                  </a:cubicBezTo>
                  <a:cubicBezTo>
                    <a:pt x="29858" y="3997"/>
                    <a:pt x="29963" y="4060"/>
                    <a:pt x="30088" y="4060"/>
                  </a:cubicBezTo>
                  <a:cubicBezTo>
                    <a:pt x="30381" y="4122"/>
                    <a:pt x="30674" y="4101"/>
                    <a:pt x="30967" y="3997"/>
                  </a:cubicBezTo>
                  <a:cubicBezTo>
                    <a:pt x="31281" y="3850"/>
                    <a:pt x="31679" y="3892"/>
                    <a:pt x="31972" y="4101"/>
                  </a:cubicBezTo>
                  <a:cubicBezTo>
                    <a:pt x="32453" y="4394"/>
                    <a:pt x="32934" y="4373"/>
                    <a:pt x="33457" y="4352"/>
                  </a:cubicBezTo>
                  <a:cubicBezTo>
                    <a:pt x="33729" y="4352"/>
                    <a:pt x="33729" y="4332"/>
                    <a:pt x="34106" y="4624"/>
                  </a:cubicBezTo>
                  <a:cubicBezTo>
                    <a:pt x="34064" y="4666"/>
                    <a:pt x="34043" y="4750"/>
                    <a:pt x="34001" y="4750"/>
                  </a:cubicBezTo>
                  <a:cubicBezTo>
                    <a:pt x="33227" y="4729"/>
                    <a:pt x="33227" y="4729"/>
                    <a:pt x="33583" y="5524"/>
                  </a:cubicBezTo>
                  <a:cubicBezTo>
                    <a:pt x="33373" y="5754"/>
                    <a:pt x="33164" y="5482"/>
                    <a:pt x="32955" y="5524"/>
                  </a:cubicBezTo>
                  <a:cubicBezTo>
                    <a:pt x="32348" y="5587"/>
                    <a:pt x="32578" y="5231"/>
                    <a:pt x="32704" y="4896"/>
                  </a:cubicBezTo>
                  <a:cubicBezTo>
                    <a:pt x="32369" y="4938"/>
                    <a:pt x="32097" y="4980"/>
                    <a:pt x="31804" y="4980"/>
                  </a:cubicBezTo>
                  <a:cubicBezTo>
                    <a:pt x="31637" y="4980"/>
                    <a:pt x="31574" y="4980"/>
                    <a:pt x="31511" y="5252"/>
                  </a:cubicBezTo>
                  <a:cubicBezTo>
                    <a:pt x="31448" y="5503"/>
                    <a:pt x="31051" y="5399"/>
                    <a:pt x="30863" y="5189"/>
                  </a:cubicBezTo>
                  <a:cubicBezTo>
                    <a:pt x="30716" y="5043"/>
                    <a:pt x="30591" y="4876"/>
                    <a:pt x="30486" y="4708"/>
                  </a:cubicBezTo>
                  <a:cubicBezTo>
                    <a:pt x="30339" y="4499"/>
                    <a:pt x="30151" y="4394"/>
                    <a:pt x="29984" y="4604"/>
                  </a:cubicBezTo>
                  <a:cubicBezTo>
                    <a:pt x="29775" y="4896"/>
                    <a:pt x="29293" y="4729"/>
                    <a:pt x="29147" y="5189"/>
                  </a:cubicBezTo>
                  <a:cubicBezTo>
                    <a:pt x="29063" y="5440"/>
                    <a:pt x="28791" y="5231"/>
                    <a:pt x="28624" y="5106"/>
                  </a:cubicBezTo>
                  <a:cubicBezTo>
                    <a:pt x="28477" y="5001"/>
                    <a:pt x="28540" y="4792"/>
                    <a:pt x="28456" y="4624"/>
                  </a:cubicBezTo>
                  <a:cubicBezTo>
                    <a:pt x="28394" y="4520"/>
                    <a:pt x="28268" y="4457"/>
                    <a:pt x="28163" y="4520"/>
                  </a:cubicBezTo>
                  <a:cubicBezTo>
                    <a:pt x="28017" y="4562"/>
                    <a:pt x="28017" y="4687"/>
                    <a:pt x="28080" y="4813"/>
                  </a:cubicBezTo>
                  <a:cubicBezTo>
                    <a:pt x="28205" y="4980"/>
                    <a:pt x="28352" y="5210"/>
                    <a:pt x="28038" y="5294"/>
                  </a:cubicBezTo>
                  <a:cubicBezTo>
                    <a:pt x="27515" y="5420"/>
                    <a:pt x="27640" y="5796"/>
                    <a:pt x="27598" y="6131"/>
                  </a:cubicBezTo>
                  <a:lnTo>
                    <a:pt x="26029" y="6089"/>
                  </a:lnTo>
                  <a:cubicBezTo>
                    <a:pt x="25841" y="5650"/>
                    <a:pt x="25841" y="5650"/>
                    <a:pt x="25318" y="6047"/>
                  </a:cubicBezTo>
                  <a:lnTo>
                    <a:pt x="24795" y="6068"/>
                  </a:lnTo>
                  <a:cubicBezTo>
                    <a:pt x="24669" y="5880"/>
                    <a:pt x="24565" y="5880"/>
                    <a:pt x="24439" y="6068"/>
                  </a:cubicBezTo>
                  <a:lnTo>
                    <a:pt x="24083" y="6047"/>
                  </a:lnTo>
                  <a:cubicBezTo>
                    <a:pt x="24041" y="5775"/>
                    <a:pt x="23895" y="5671"/>
                    <a:pt x="23644" y="5754"/>
                  </a:cubicBezTo>
                  <a:cubicBezTo>
                    <a:pt x="23184" y="5964"/>
                    <a:pt x="22744" y="5943"/>
                    <a:pt x="22389" y="5545"/>
                  </a:cubicBezTo>
                  <a:cubicBezTo>
                    <a:pt x="22284" y="5420"/>
                    <a:pt x="22117" y="5336"/>
                    <a:pt x="21991" y="5440"/>
                  </a:cubicBezTo>
                  <a:cubicBezTo>
                    <a:pt x="21656" y="5733"/>
                    <a:pt x="21091" y="5712"/>
                    <a:pt x="20882" y="6236"/>
                  </a:cubicBezTo>
                  <a:lnTo>
                    <a:pt x="19480" y="6257"/>
                  </a:lnTo>
                  <a:cubicBezTo>
                    <a:pt x="19355" y="6068"/>
                    <a:pt x="19229" y="6068"/>
                    <a:pt x="19104" y="6257"/>
                  </a:cubicBezTo>
                  <a:lnTo>
                    <a:pt x="18769" y="6257"/>
                  </a:lnTo>
                  <a:cubicBezTo>
                    <a:pt x="18539" y="5985"/>
                    <a:pt x="18350" y="5985"/>
                    <a:pt x="18225" y="6340"/>
                  </a:cubicBezTo>
                  <a:cubicBezTo>
                    <a:pt x="17827" y="6445"/>
                    <a:pt x="17388" y="6466"/>
                    <a:pt x="16990" y="6403"/>
                  </a:cubicBezTo>
                  <a:cubicBezTo>
                    <a:pt x="16865" y="6005"/>
                    <a:pt x="16802" y="5503"/>
                    <a:pt x="16216" y="5985"/>
                  </a:cubicBezTo>
                  <a:cubicBezTo>
                    <a:pt x="16091" y="6089"/>
                    <a:pt x="15944" y="5964"/>
                    <a:pt x="15798" y="5964"/>
                  </a:cubicBezTo>
                  <a:cubicBezTo>
                    <a:pt x="15546" y="5964"/>
                    <a:pt x="15588" y="6173"/>
                    <a:pt x="15567" y="6340"/>
                  </a:cubicBezTo>
                  <a:cubicBezTo>
                    <a:pt x="15274" y="6424"/>
                    <a:pt x="14961" y="6424"/>
                    <a:pt x="14668" y="6340"/>
                  </a:cubicBezTo>
                  <a:cubicBezTo>
                    <a:pt x="14479" y="5943"/>
                    <a:pt x="14228" y="6026"/>
                    <a:pt x="13977" y="6257"/>
                  </a:cubicBezTo>
                  <a:cubicBezTo>
                    <a:pt x="12847" y="6319"/>
                    <a:pt x="11717" y="6298"/>
                    <a:pt x="10609" y="6194"/>
                  </a:cubicBezTo>
                  <a:cubicBezTo>
                    <a:pt x="10567" y="5838"/>
                    <a:pt x="10211" y="5880"/>
                    <a:pt x="10002" y="5754"/>
                  </a:cubicBezTo>
                  <a:cubicBezTo>
                    <a:pt x="9374" y="5399"/>
                    <a:pt x="9269" y="5461"/>
                    <a:pt x="9186" y="6236"/>
                  </a:cubicBezTo>
                  <a:cubicBezTo>
                    <a:pt x="8244" y="6529"/>
                    <a:pt x="7303" y="6382"/>
                    <a:pt x="6340" y="6361"/>
                  </a:cubicBezTo>
                  <a:cubicBezTo>
                    <a:pt x="6361" y="6005"/>
                    <a:pt x="6884" y="6131"/>
                    <a:pt x="6884" y="5733"/>
                  </a:cubicBezTo>
                  <a:cubicBezTo>
                    <a:pt x="6884" y="5294"/>
                    <a:pt x="7240" y="5064"/>
                    <a:pt x="7554" y="4855"/>
                  </a:cubicBezTo>
                  <a:cubicBezTo>
                    <a:pt x="7847" y="4708"/>
                    <a:pt x="8077" y="4478"/>
                    <a:pt x="8244" y="4185"/>
                  </a:cubicBezTo>
                  <a:cubicBezTo>
                    <a:pt x="8391" y="3871"/>
                    <a:pt x="8265" y="3348"/>
                    <a:pt x="8035" y="3327"/>
                  </a:cubicBezTo>
                  <a:cubicBezTo>
                    <a:pt x="7658" y="3306"/>
                    <a:pt x="7847" y="3704"/>
                    <a:pt x="7658" y="3829"/>
                  </a:cubicBezTo>
                  <a:cubicBezTo>
                    <a:pt x="7637" y="3850"/>
                    <a:pt x="7596" y="3829"/>
                    <a:pt x="7512" y="3850"/>
                  </a:cubicBezTo>
                  <a:cubicBezTo>
                    <a:pt x="7344" y="3557"/>
                    <a:pt x="7282" y="3160"/>
                    <a:pt x="6905" y="2972"/>
                  </a:cubicBezTo>
                  <a:cubicBezTo>
                    <a:pt x="6800" y="2909"/>
                    <a:pt x="6717" y="2783"/>
                    <a:pt x="6759" y="2679"/>
                  </a:cubicBezTo>
                  <a:cubicBezTo>
                    <a:pt x="6989" y="2218"/>
                    <a:pt x="6549" y="1904"/>
                    <a:pt x="6528" y="1507"/>
                  </a:cubicBezTo>
                  <a:cubicBezTo>
                    <a:pt x="6528" y="1256"/>
                    <a:pt x="6445" y="984"/>
                    <a:pt x="6131" y="1005"/>
                  </a:cubicBezTo>
                  <a:cubicBezTo>
                    <a:pt x="5838" y="1047"/>
                    <a:pt x="5712" y="1256"/>
                    <a:pt x="5691" y="1570"/>
                  </a:cubicBezTo>
                  <a:cubicBezTo>
                    <a:pt x="5587" y="2030"/>
                    <a:pt x="5545" y="2511"/>
                    <a:pt x="5545" y="2972"/>
                  </a:cubicBezTo>
                  <a:cubicBezTo>
                    <a:pt x="4457" y="3034"/>
                    <a:pt x="4101" y="2030"/>
                    <a:pt x="3369" y="1591"/>
                  </a:cubicBezTo>
                  <a:cubicBezTo>
                    <a:pt x="3160" y="1465"/>
                    <a:pt x="3118" y="1067"/>
                    <a:pt x="2720" y="1235"/>
                  </a:cubicBezTo>
                  <a:cubicBezTo>
                    <a:pt x="2386" y="1381"/>
                    <a:pt x="2114" y="1026"/>
                    <a:pt x="1779" y="1151"/>
                  </a:cubicBezTo>
                  <a:cubicBezTo>
                    <a:pt x="1695" y="1172"/>
                    <a:pt x="1590" y="1235"/>
                    <a:pt x="1632" y="1319"/>
                  </a:cubicBezTo>
                  <a:cubicBezTo>
                    <a:pt x="1758" y="1695"/>
                    <a:pt x="1590" y="2030"/>
                    <a:pt x="1465" y="2344"/>
                  </a:cubicBezTo>
                  <a:cubicBezTo>
                    <a:pt x="1298" y="2762"/>
                    <a:pt x="1800" y="2972"/>
                    <a:pt x="1821" y="3327"/>
                  </a:cubicBezTo>
                  <a:cubicBezTo>
                    <a:pt x="942" y="3432"/>
                    <a:pt x="544" y="2783"/>
                    <a:pt x="0" y="2323"/>
                  </a:cubicBezTo>
                  <a:cubicBezTo>
                    <a:pt x="565" y="1863"/>
                    <a:pt x="607" y="1339"/>
                    <a:pt x="230" y="754"/>
                  </a:cubicBezTo>
                  <a:cubicBezTo>
                    <a:pt x="189" y="628"/>
                    <a:pt x="147" y="523"/>
                    <a:pt x="147" y="398"/>
                  </a:cubicBezTo>
                  <a:cubicBezTo>
                    <a:pt x="314" y="398"/>
                    <a:pt x="523" y="440"/>
                    <a:pt x="670" y="251"/>
                  </a:cubicBezTo>
                  <a:lnTo>
                    <a:pt x="1381" y="210"/>
                  </a:lnTo>
                  <a:cubicBezTo>
                    <a:pt x="1904" y="691"/>
                    <a:pt x="2909" y="670"/>
                    <a:pt x="3683" y="147"/>
                  </a:cubicBezTo>
                  <a:cubicBezTo>
                    <a:pt x="4457" y="21"/>
                    <a:pt x="5231" y="0"/>
                    <a:pt x="6005" y="126"/>
                  </a:cubicBezTo>
                  <a:cubicBezTo>
                    <a:pt x="6319" y="565"/>
                    <a:pt x="6675" y="461"/>
                    <a:pt x="7052" y="231"/>
                  </a:cubicBezTo>
                  <a:lnTo>
                    <a:pt x="7951" y="293"/>
                  </a:lnTo>
                  <a:cubicBezTo>
                    <a:pt x="8202" y="670"/>
                    <a:pt x="8244" y="670"/>
                    <a:pt x="8474" y="293"/>
                  </a:cubicBezTo>
                  <a:lnTo>
                    <a:pt x="8851" y="251"/>
                  </a:lnTo>
                  <a:lnTo>
                    <a:pt x="9730" y="754"/>
                  </a:lnTo>
                  <a:cubicBezTo>
                    <a:pt x="10253" y="900"/>
                    <a:pt x="10776" y="984"/>
                    <a:pt x="11132" y="419"/>
                  </a:cubicBezTo>
                  <a:cubicBezTo>
                    <a:pt x="11278" y="419"/>
                    <a:pt x="11404" y="377"/>
                    <a:pt x="11487" y="251"/>
                  </a:cubicBezTo>
                  <a:lnTo>
                    <a:pt x="11843" y="293"/>
                  </a:lnTo>
                  <a:cubicBezTo>
                    <a:pt x="11927" y="649"/>
                    <a:pt x="12241" y="586"/>
                    <a:pt x="12492" y="586"/>
                  </a:cubicBezTo>
                  <a:lnTo>
                    <a:pt x="15212" y="586"/>
                  </a:lnTo>
                  <a:cubicBezTo>
                    <a:pt x="15254" y="837"/>
                    <a:pt x="15107" y="1235"/>
                    <a:pt x="15337" y="1339"/>
                  </a:cubicBezTo>
                  <a:cubicBezTo>
                    <a:pt x="15798" y="1528"/>
                    <a:pt x="16216" y="1904"/>
                    <a:pt x="16781" y="1821"/>
                  </a:cubicBezTo>
                  <a:cubicBezTo>
                    <a:pt x="16907" y="1800"/>
                    <a:pt x="17032" y="1800"/>
                    <a:pt x="17074" y="1674"/>
                  </a:cubicBezTo>
                  <a:cubicBezTo>
                    <a:pt x="17116" y="1486"/>
                    <a:pt x="16990" y="1402"/>
                    <a:pt x="16844" y="1339"/>
                  </a:cubicBezTo>
                  <a:cubicBezTo>
                    <a:pt x="16739" y="1298"/>
                    <a:pt x="16614" y="1298"/>
                    <a:pt x="16509" y="1298"/>
                  </a:cubicBezTo>
                  <a:cubicBezTo>
                    <a:pt x="16028" y="1298"/>
                    <a:pt x="15902" y="984"/>
                    <a:pt x="15923" y="586"/>
                  </a:cubicBezTo>
                  <a:cubicBezTo>
                    <a:pt x="16342" y="607"/>
                    <a:pt x="16760" y="544"/>
                    <a:pt x="17179" y="419"/>
                  </a:cubicBezTo>
                  <a:cubicBezTo>
                    <a:pt x="17137" y="921"/>
                    <a:pt x="17471" y="1088"/>
                    <a:pt x="17869" y="1088"/>
                  </a:cubicBezTo>
                  <a:cubicBezTo>
                    <a:pt x="18287" y="1067"/>
                    <a:pt x="18706" y="1193"/>
                    <a:pt x="19041" y="1465"/>
                  </a:cubicBezTo>
                  <a:cubicBezTo>
                    <a:pt x="18999" y="1088"/>
                    <a:pt x="18978" y="837"/>
                    <a:pt x="18936" y="586"/>
                  </a:cubicBezTo>
                  <a:cubicBezTo>
                    <a:pt x="19145" y="586"/>
                    <a:pt x="19355" y="607"/>
                    <a:pt x="19480" y="377"/>
                  </a:cubicBezTo>
                  <a:lnTo>
                    <a:pt x="20171" y="377"/>
                  </a:lnTo>
                  <a:cubicBezTo>
                    <a:pt x="20233" y="795"/>
                    <a:pt x="20568" y="837"/>
                    <a:pt x="20861" y="942"/>
                  </a:cubicBezTo>
                  <a:cubicBezTo>
                    <a:pt x="21489" y="1151"/>
                    <a:pt x="22158" y="1130"/>
                    <a:pt x="22765" y="1402"/>
                  </a:cubicBezTo>
                  <a:cubicBezTo>
                    <a:pt x="23330" y="1653"/>
                    <a:pt x="23665" y="1339"/>
                    <a:pt x="23728" y="586"/>
                  </a:cubicBezTo>
                  <a:lnTo>
                    <a:pt x="23916" y="356"/>
                  </a:lnTo>
                  <a:lnTo>
                    <a:pt x="24418" y="356"/>
                  </a:lnTo>
                  <a:cubicBezTo>
                    <a:pt x="24502" y="503"/>
                    <a:pt x="24669" y="565"/>
                    <a:pt x="24816" y="544"/>
                  </a:cubicBezTo>
                  <a:close/>
                  <a:moveTo>
                    <a:pt x="9207" y="3871"/>
                  </a:moveTo>
                  <a:cubicBezTo>
                    <a:pt x="9416" y="3892"/>
                    <a:pt x="9541" y="3788"/>
                    <a:pt x="9541" y="3641"/>
                  </a:cubicBezTo>
                  <a:cubicBezTo>
                    <a:pt x="9541" y="3411"/>
                    <a:pt x="9374" y="3244"/>
                    <a:pt x="9165" y="3223"/>
                  </a:cubicBezTo>
                  <a:cubicBezTo>
                    <a:pt x="9018" y="3181"/>
                    <a:pt x="8872" y="3306"/>
                    <a:pt x="8893" y="3474"/>
                  </a:cubicBezTo>
                  <a:cubicBezTo>
                    <a:pt x="8872" y="3662"/>
                    <a:pt x="8997" y="3850"/>
                    <a:pt x="9207" y="3871"/>
                  </a:cubicBezTo>
                  <a:close/>
                  <a:moveTo>
                    <a:pt x="7386" y="1109"/>
                  </a:moveTo>
                  <a:cubicBezTo>
                    <a:pt x="7386" y="984"/>
                    <a:pt x="7261" y="900"/>
                    <a:pt x="7156" y="921"/>
                  </a:cubicBezTo>
                  <a:cubicBezTo>
                    <a:pt x="7031" y="921"/>
                    <a:pt x="6926" y="1026"/>
                    <a:pt x="6947" y="1151"/>
                  </a:cubicBezTo>
                  <a:cubicBezTo>
                    <a:pt x="6926" y="1319"/>
                    <a:pt x="7072" y="1423"/>
                    <a:pt x="7240" y="1381"/>
                  </a:cubicBezTo>
                  <a:cubicBezTo>
                    <a:pt x="7365" y="1360"/>
                    <a:pt x="7407" y="1256"/>
                    <a:pt x="7386" y="1130"/>
                  </a:cubicBezTo>
                  <a:close/>
                  <a:moveTo>
                    <a:pt x="24209" y="4206"/>
                  </a:moveTo>
                  <a:cubicBezTo>
                    <a:pt x="24167" y="4185"/>
                    <a:pt x="24104" y="4143"/>
                    <a:pt x="24062" y="4143"/>
                  </a:cubicBezTo>
                  <a:cubicBezTo>
                    <a:pt x="24041" y="4164"/>
                    <a:pt x="24021" y="4248"/>
                    <a:pt x="24000" y="4290"/>
                  </a:cubicBezTo>
                  <a:cubicBezTo>
                    <a:pt x="24041" y="4311"/>
                    <a:pt x="24104" y="4352"/>
                    <a:pt x="24146" y="4352"/>
                  </a:cubicBezTo>
                  <a:cubicBezTo>
                    <a:pt x="24188" y="4332"/>
                    <a:pt x="24188" y="4269"/>
                    <a:pt x="24209" y="4227"/>
                  </a:cubicBezTo>
                  <a:close/>
                  <a:moveTo>
                    <a:pt x="21028" y="1381"/>
                  </a:moveTo>
                  <a:cubicBezTo>
                    <a:pt x="20966" y="1339"/>
                    <a:pt x="20903" y="1298"/>
                    <a:pt x="20882" y="1319"/>
                  </a:cubicBezTo>
                  <a:cubicBezTo>
                    <a:pt x="20840" y="1319"/>
                    <a:pt x="20840" y="1402"/>
                    <a:pt x="20798" y="1465"/>
                  </a:cubicBezTo>
                  <a:cubicBezTo>
                    <a:pt x="20861" y="1486"/>
                    <a:pt x="20924" y="1528"/>
                    <a:pt x="20945" y="1507"/>
                  </a:cubicBezTo>
                  <a:cubicBezTo>
                    <a:pt x="20987" y="1486"/>
                    <a:pt x="21008" y="1423"/>
                    <a:pt x="21028" y="1381"/>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7" name="Google Shape;7507;p52"/>
            <p:cNvSpPr/>
            <p:nvPr/>
          </p:nvSpPr>
          <p:spPr>
            <a:xfrm>
              <a:off x="5753075" y="4641150"/>
              <a:ext cx="574900" cy="128200"/>
            </a:xfrm>
            <a:custGeom>
              <a:rect b="b" l="l" r="r" t="t"/>
              <a:pathLst>
                <a:path extrusionOk="0" h="5128" w="22996">
                  <a:moveTo>
                    <a:pt x="544" y="4960"/>
                  </a:moveTo>
                  <a:cubicBezTo>
                    <a:pt x="565" y="4688"/>
                    <a:pt x="523" y="4416"/>
                    <a:pt x="419" y="4186"/>
                  </a:cubicBezTo>
                  <a:cubicBezTo>
                    <a:pt x="335" y="4039"/>
                    <a:pt x="398" y="3872"/>
                    <a:pt x="544" y="3809"/>
                  </a:cubicBezTo>
                  <a:cubicBezTo>
                    <a:pt x="712" y="3746"/>
                    <a:pt x="816" y="3851"/>
                    <a:pt x="900" y="3976"/>
                  </a:cubicBezTo>
                  <a:cubicBezTo>
                    <a:pt x="1381" y="4520"/>
                    <a:pt x="1528" y="4499"/>
                    <a:pt x="1946" y="3893"/>
                  </a:cubicBezTo>
                  <a:cubicBezTo>
                    <a:pt x="2281" y="3432"/>
                    <a:pt x="2574" y="3390"/>
                    <a:pt x="2992" y="3704"/>
                  </a:cubicBezTo>
                  <a:cubicBezTo>
                    <a:pt x="3348" y="3976"/>
                    <a:pt x="3348" y="3976"/>
                    <a:pt x="4143" y="3851"/>
                  </a:cubicBezTo>
                  <a:cubicBezTo>
                    <a:pt x="3829" y="3014"/>
                    <a:pt x="3850" y="3014"/>
                    <a:pt x="4855" y="3139"/>
                  </a:cubicBezTo>
                  <a:cubicBezTo>
                    <a:pt x="5001" y="2386"/>
                    <a:pt x="4980" y="2261"/>
                    <a:pt x="4415" y="2009"/>
                  </a:cubicBezTo>
                  <a:cubicBezTo>
                    <a:pt x="4018" y="1821"/>
                    <a:pt x="3704" y="1486"/>
                    <a:pt x="3557" y="1089"/>
                  </a:cubicBezTo>
                  <a:cubicBezTo>
                    <a:pt x="3327" y="608"/>
                    <a:pt x="2992" y="398"/>
                    <a:pt x="2637" y="503"/>
                  </a:cubicBezTo>
                  <a:cubicBezTo>
                    <a:pt x="2323" y="587"/>
                    <a:pt x="2030" y="670"/>
                    <a:pt x="2218" y="1089"/>
                  </a:cubicBezTo>
                  <a:cubicBezTo>
                    <a:pt x="2239" y="1173"/>
                    <a:pt x="2260" y="1256"/>
                    <a:pt x="2239" y="1361"/>
                  </a:cubicBezTo>
                  <a:cubicBezTo>
                    <a:pt x="2218" y="1465"/>
                    <a:pt x="2093" y="1549"/>
                    <a:pt x="1967" y="1549"/>
                  </a:cubicBezTo>
                  <a:cubicBezTo>
                    <a:pt x="1883" y="1528"/>
                    <a:pt x="1821" y="1465"/>
                    <a:pt x="1800" y="1403"/>
                  </a:cubicBezTo>
                  <a:cubicBezTo>
                    <a:pt x="1674" y="1089"/>
                    <a:pt x="1967" y="608"/>
                    <a:pt x="1528" y="461"/>
                  </a:cubicBezTo>
                  <a:cubicBezTo>
                    <a:pt x="1214" y="336"/>
                    <a:pt x="837" y="398"/>
                    <a:pt x="482" y="398"/>
                  </a:cubicBezTo>
                  <a:cubicBezTo>
                    <a:pt x="272" y="398"/>
                    <a:pt x="63" y="377"/>
                    <a:pt x="0" y="126"/>
                  </a:cubicBezTo>
                  <a:cubicBezTo>
                    <a:pt x="2072" y="22"/>
                    <a:pt x="4143" y="64"/>
                    <a:pt x="6215" y="64"/>
                  </a:cubicBezTo>
                  <a:cubicBezTo>
                    <a:pt x="7449" y="1"/>
                    <a:pt x="8684" y="22"/>
                    <a:pt x="9939" y="105"/>
                  </a:cubicBezTo>
                  <a:cubicBezTo>
                    <a:pt x="11320" y="252"/>
                    <a:pt x="12701" y="126"/>
                    <a:pt x="14082" y="377"/>
                  </a:cubicBezTo>
                  <a:cubicBezTo>
                    <a:pt x="14375" y="419"/>
                    <a:pt x="14668" y="419"/>
                    <a:pt x="14961" y="398"/>
                  </a:cubicBezTo>
                  <a:cubicBezTo>
                    <a:pt x="16572" y="398"/>
                    <a:pt x="18204" y="524"/>
                    <a:pt x="19815" y="733"/>
                  </a:cubicBezTo>
                  <a:cubicBezTo>
                    <a:pt x="20066" y="796"/>
                    <a:pt x="20338" y="796"/>
                    <a:pt x="20589" y="775"/>
                  </a:cubicBezTo>
                  <a:cubicBezTo>
                    <a:pt x="21426" y="629"/>
                    <a:pt x="22054" y="1026"/>
                    <a:pt x="22702" y="1486"/>
                  </a:cubicBezTo>
                  <a:cubicBezTo>
                    <a:pt x="22995" y="1675"/>
                    <a:pt x="22933" y="1863"/>
                    <a:pt x="22870" y="2156"/>
                  </a:cubicBezTo>
                  <a:cubicBezTo>
                    <a:pt x="22807" y="2428"/>
                    <a:pt x="22828" y="2805"/>
                    <a:pt x="22430" y="2805"/>
                  </a:cubicBezTo>
                  <a:cubicBezTo>
                    <a:pt x="22054" y="2846"/>
                    <a:pt x="21656" y="2993"/>
                    <a:pt x="21321" y="3181"/>
                  </a:cubicBezTo>
                  <a:cubicBezTo>
                    <a:pt x="21133" y="3286"/>
                    <a:pt x="20945" y="3349"/>
                    <a:pt x="20736" y="3349"/>
                  </a:cubicBezTo>
                  <a:cubicBezTo>
                    <a:pt x="19689" y="3244"/>
                    <a:pt x="18727" y="3788"/>
                    <a:pt x="17681" y="3746"/>
                  </a:cubicBezTo>
                  <a:cubicBezTo>
                    <a:pt x="17555" y="3725"/>
                    <a:pt x="17451" y="3746"/>
                    <a:pt x="17346" y="3809"/>
                  </a:cubicBezTo>
                  <a:cubicBezTo>
                    <a:pt x="16321" y="4541"/>
                    <a:pt x="15170" y="4248"/>
                    <a:pt x="14082" y="4227"/>
                  </a:cubicBezTo>
                  <a:cubicBezTo>
                    <a:pt x="13391" y="4186"/>
                    <a:pt x="12680" y="4186"/>
                    <a:pt x="11990" y="4269"/>
                  </a:cubicBezTo>
                  <a:cubicBezTo>
                    <a:pt x="11006" y="4395"/>
                    <a:pt x="10002" y="4227"/>
                    <a:pt x="9018" y="4458"/>
                  </a:cubicBezTo>
                  <a:cubicBezTo>
                    <a:pt x="7951" y="4709"/>
                    <a:pt x="6842" y="4667"/>
                    <a:pt x="5775" y="4730"/>
                  </a:cubicBezTo>
                  <a:cubicBezTo>
                    <a:pt x="4018" y="4855"/>
                    <a:pt x="2281" y="5127"/>
                    <a:pt x="544" y="4960"/>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8" name="Google Shape;7508;p52"/>
            <p:cNvSpPr/>
            <p:nvPr/>
          </p:nvSpPr>
          <p:spPr>
            <a:xfrm>
              <a:off x="3998100" y="4643250"/>
              <a:ext cx="445175" cy="158525"/>
            </a:xfrm>
            <a:custGeom>
              <a:rect b="b" l="l" r="r" t="t"/>
              <a:pathLst>
                <a:path extrusionOk="0" h="6341" w="17807">
                  <a:moveTo>
                    <a:pt x="9563" y="147"/>
                  </a:moveTo>
                  <a:cubicBezTo>
                    <a:pt x="9563" y="252"/>
                    <a:pt x="9604" y="377"/>
                    <a:pt x="9646" y="482"/>
                  </a:cubicBezTo>
                  <a:cubicBezTo>
                    <a:pt x="10023" y="1068"/>
                    <a:pt x="9981" y="1591"/>
                    <a:pt x="9437" y="2051"/>
                  </a:cubicBezTo>
                  <a:cubicBezTo>
                    <a:pt x="9981" y="2511"/>
                    <a:pt x="10358" y="3160"/>
                    <a:pt x="11237" y="3055"/>
                  </a:cubicBezTo>
                  <a:cubicBezTo>
                    <a:pt x="11216" y="2700"/>
                    <a:pt x="10713" y="2511"/>
                    <a:pt x="10881" y="2072"/>
                  </a:cubicBezTo>
                  <a:cubicBezTo>
                    <a:pt x="11006" y="1758"/>
                    <a:pt x="11174" y="1423"/>
                    <a:pt x="11048" y="1068"/>
                  </a:cubicBezTo>
                  <a:cubicBezTo>
                    <a:pt x="11027" y="963"/>
                    <a:pt x="11111" y="900"/>
                    <a:pt x="11195" y="879"/>
                  </a:cubicBezTo>
                  <a:cubicBezTo>
                    <a:pt x="11529" y="754"/>
                    <a:pt x="11822" y="1109"/>
                    <a:pt x="12157" y="963"/>
                  </a:cubicBezTo>
                  <a:cubicBezTo>
                    <a:pt x="12534" y="796"/>
                    <a:pt x="12576" y="1193"/>
                    <a:pt x="12785" y="1319"/>
                  </a:cubicBezTo>
                  <a:cubicBezTo>
                    <a:pt x="13517" y="1758"/>
                    <a:pt x="13873" y="2762"/>
                    <a:pt x="14982" y="2721"/>
                  </a:cubicBezTo>
                  <a:cubicBezTo>
                    <a:pt x="14961" y="2239"/>
                    <a:pt x="15003" y="1758"/>
                    <a:pt x="15107" y="1298"/>
                  </a:cubicBezTo>
                  <a:cubicBezTo>
                    <a:pt x="15149" y="984"/>
                    <a:pt x="15296" y="775"/>
                    <a:pt x="15568" y="754"/>
                  </a:cubicBezTo>
                  <a:cubicBezTo>
                    <a:pt x="15819" y="712"/>
                    <a:pt x="15923" y="984"/>
                    <a:pt x="15944" y="1235"/>
                  </a:cubicBezTo>
                  <a:cubicBezTo>
                    <a:pt x="15965" y="1633"/>
                    <a:pt x="16405" y="1946"/>
                    <a:pt x="16175" y="2407"/>
                  </a:cubicBezTo>
                  <a:cubicBezTo>
                    <a:pt x="16133" y="2511"/>
                    <a:pt x="16216" y="2658"/>
                    <a:pt x="16321" y="2700"/>
                  </a:cubicBezTo>
                  <a:cubicBezTo>
                    <a:pt x="16698" y="2888"/>
                    <a:pt x="16760" y="3306"/>
                    <a:pt x="16928" y="3578"/>
                  </a:cubicBezTo>
                  <a:cubicBezTo>
                    <a:pt x="17011" y="3578"/>
                    <a:pt x="17053" y="3578"/>
                    <a:pt x="17074" y="3578"/>
                  </a:cubicBezTo>
                  <a:cubicBezTo>
                    <a:pt x="17263" y="3453"/>
                    <a:pt x="17074" y="3055"/>
                    <a:pt x="17451" y="3076"/>
                  </a:cubicBezTo>
                  <a:cubicBezTo>
                    <a:pt x="17681" y="3097"/>
                    <a:pt x="17807" y="3599"/>
                    <a:pt x="17660" y="3934"/>
                  </a:cubicBezTo>
                  <a:cubicBezTo>
                    <a:pt x="17493" y="4206"/>
                    <a:pt x="17263" y="4436"/>
                    <a:pt x="16970" y="4604"/>
                  </a:cubicBezTo>
                  <a:cubicBezTo>
                    <a:pt x="16656" y="4813"/>
                    <a:pt x="16300" y="5022"/>
                    <a:pt x="16300" y="5462"/>
                  </a:cubicBezTo>
                  <a:cubicBezTo>
                    <a:pt x="16300" y="5859"/>
                    <a:pt x="15777" y="5755"/>
                    <a:pt x="15777" y="6089"/>
                  </a:cubicBezTo>
                  <a:cubicBezTo>
                    <a:pt x="15547" y="6173"/>
                    <a:pt x="15296" y="6194"/>
                    <a:pt x="15066" y="6131"/>
                  </a:cubicBezTo>
                  <a:cubicBezTo>
                    <a:pt x="15066" y="5817"/>
                    <a:pt x="15066" y="5482"/>
                    <a:pt x="15024" y="5169"/>
                  </a:cubicBezTo>
                  <a:cubicBezTo>
                    <a:pt x="15003" y="5043"/>
                    <a:pt x="14877" y="4938"/>
                    <a:pt x="14752" y="4980"/>
                  </a:cubicBezTo>
                  <a:cubicBezTo>
                    <a:pt x="14626" y="4980"/>
                    <a:pt x="14563" y="5085"/>
                    <a:pt x="14542" y="5210"/>
                  </a:cubicBezTo>
                  <a:cubicBezTo>
                    <a:pt x="14459" y="5441"/>
                    <a:pt x="14689" y="5650"/>
                    <a:pt x="14584" y="5901"/>
                  </a:cubicBezTo>
                  <a:cubicBezTo>
                    <a:pt x="14291" y="6047"/>
                    <a:pt x="13936" y="6006"/>
                    <a:pt x="13685" y="5796"/>
                  </a:cubicBezTo>
                  <a:cubicBezTo>
                    <a:pt x="13224" y="5524"/>
                    <a:pt x="13308" y="5922"/>
                    <a:pt x="13287" y="6173"/>
                  </a:cubicBezTo>
                  <a:lnTo>
                    <a:pt x="12931" y="6173"/>
                  </a:lnTo>
                  <a:cubicBezTo>
                    <a:pt x="12889" y="5859"/>
                    <a:pt x="13015" y="5524"/>
                    <a:pt x="12785" y="5169"/>
                  </a:cubicBezTo>
                  <a:cubicBezTo>
                    <a:pt x="12178" y="5901"/>
                    <a:pt x="11383" y="5587"/>
                    <a:pt x="10651" y="5650"/>
                  </a:cubicBezTo>
                  <a:cubicBezTo>
                    <a:pt x="10546" y="5650"/>
                    <a:pt x="10421" y="5608"/>
                    <a:pt x="10337" y="5524"/>
                  </a:cubicBezTo>
                  <a:cubicBezTo>
                    <a:pt x="9835" y="5127"/>
                    <a:pt x="9793" y="5148"/>
                    <a:pt x="9521" y="5650"/>
                  </a:cubicBezTo>
                  <a:cubicBezTo>
                    <a:pt x="9458" y="5796"/>
                    <a:pt x="9458" y="6006"/>
                    <a:pt x="9249" y="6047"/>
                  </a:cubicBezTo>
                  <a:cubicBezTo>
                    <a:pt x="8872" y="5713"/>
                    <a:pt x="8851" y="5692"/>
                    <a:pt x="8412" y="5901"/>
                  </a:cubicBezTo>
                  <a:cubicBezTo>
                    <a:pt x="8182" y="6027"/>
                    <a:pt x="8035" y="5901"/>
                    <a:pt x="7847" y="5838"/>
                  </a:cubicBezTo>
                  <a:cubicBezTo>
                    <a:pt x="7366" y="5629"/>
                    <a:pt x="6759" y="5838"/>
                    <a:pt x="6361" y="6319"/>
                  </a:cubicBezTo>
                  <a:lnTo>
                    <a:pt x="5106" y="6340"/>
                  </a:lnTo>
                  <a:cubicBezTo>
                    <a:pt x="4750" y="6047"/>
                    <a:pt x="4269" y="6236"/>
                    <a:pt x="3871" y="6089"/>
                  </a:cubicBezTo>
                  <a:cubicBezTo>
                    <a:pt x="3767" y="6047"/>
                    <a:pt x="3725" y="6236"/>
                    <a:pt x="3704" y="6340"/>
                  </a:cubicBezTo>
                  <a:lnTo>
                    <a:pt x="3348" y="6340"/>
                  </a:lnTo>
                  <a:cubicBezTo>
                    <a:pt x="3202" y="5880"/>
                    <a:pt x="2930" y="5964"/>
                    <a:pt x="2637" y="6173"/>
                  </a:cubicBezTo>
                  <a:cubicBezTo>
                    <a:pt x="2323" y="6173"/>
                    <a:pt x="2009" y="6068"/>
                    <a:pt x="1737" y="5880"/>
                  </a:cubicBezTo>
                  <a:cubicBezTo>
                    <a:pt x="1905" y="5127"/>
                    <a:pt x="1800" y="4897"/>
                    <a:pt x="1089" y="4646"/>
                  </a:cubicBezTo>
                  <a:cubicBezTo>
                    <a:pt x="963" y="4604"/>
                    <a:pt x="817" y="4604"/>
                    <a:pt x="670" y="4604"/>
                  </a:cubicBezTo>
                  <a:cubicBezTo>
                    <a:pt x="607" y="4541"/>
                    <a:pt x="565" y="4478"/>
                    <a:pt x="503" y="4436"/>
                  </a:cubicBezTo>
                  <a:cubicBezTo>
                    <a:pt x="670" y="4164"/>
                    <a:pt x="691" y="3830"/>
                    <a:pt x="900" y="3558"/>
                  </a:cubicBezTo>
                  <a:cubicBezTo>
                    <a:pt x="1109" y="3286"/>
                    <a:pt x="1109" y="2930"/>
                    <a:pt x="921" y="2658"/>
                  </a:cubicBezTo>
                  <a:cubicBezTo>
                    <a:pt x="754" y="2407"/>
                    <a:pt x="565" y="2051"/>
                    <a:pt x="168" y="2386"/>
                  </a:cubicBezTo>
                  <a:cubicBezTo>
                    <a:pt x="126" y="2428"/>
                    <a:pt x="1" y="2323"/>
                    <a:pt x="21" y="2239"/>
                  </a:cubicBezTo>
                  <a:cubicBezTo>
                    <a:pt x="21" y="2135"/>
                    <a:pt x="63" y="2030"/>
                    <a:pt x="105" y="2009"/>
                  </a:cubicBezTo>
                  <a:cubicBezTo>
                    <a:pt x="545" y="1800"/>
                    <a:pt x="1026" y="1653"/>
                    <a:pt x="1528" y="1591"/>
                  </a:cubicBezTo>
                  <a:cubicBezTo>
                    <a:pt x="1737" y="1591"/>
                    <a:pt x="1988" y="1549"/>
                    <a:pt x="2009" y="1298"/>
                  </a:cubicBezTo>
                  <a:cubicBezTo>
                    <a:pt x="2051" y="984"/>
                    <a:pt x="1716" y="1109"/>
                    <a:pt x="1570" y="1005"/>
                  </a:cubicBezTo>
                  <a:cubicBezTo>
                    <a:pt x="1528" y="963"/>
                    <a:pt x="1507" y="900"/>
                    <a:pt x="1486" y="858"/>
                  </a:cubicBezTo>
                  <a:cubicBezTo>
                    <a:pt x="1570" y="649"/>
                    <a:pt x="1946" y="691"/>
                    <a:pt x="1926" y="398"/>
                  </a:cubicBezTo>
                  <a:lnTo>
                    <a:pt x="2449" y="356"/>
                  </a:lnTo>
                  <a:cubicBezTo>
                    <a:pt x="2721" y="691"/>
                    <a:pt x="3265" y="377"/>
                    <a:pt x="3516" y="837"/>
                  </a:cubicBezTo>
                  <a:cubicBezTo>
                    <a:pt x="3704" y="1172"/>
                    <a:pt x="3955" y="1109"/>
                    <a:pt x="4039" y="712"/>
                  </a:cubicBezTo>
                  <a:cubicBezTo>
                    <a:pt x="4102" y="545"/>
                    <a:pt x="4164" y="398"/>
                    <a:pt x="4206" y="231"/>
                  </a:cubicBezTo>
                  <a:cubicBezTo>
                    <a:pt x="4562" y="147"/>
                    <a:pt x="4918" y="147"/>
                    <a:pt x="5273" y="210"/>
                  </a:cubicBezTo>
                  <a:cubicBezTo>
                    <a:pt x="5378" y="733"/>
                    <a:pt x="5378" y="733"/>
                    <a:pt x="5755" y="482"/>
                  </a:cubicBezTo>
                  <a:lnTo>
                    <a:pt x="5985" y="356"/>
                  </a:lnTo>
                  <a:lnTo>
                    <a:pt x="6340" y="356"/>
                  </a:lnTo>
                  <a:cubicBezTo>
                    <a:pt x="6445" y="712"/>
                    <a:pt x="6508" y="1068"/>
                    <a:pt x="6152" y="1361"/>
                  </a:cubicBezTo>
                  <a:cubicBezTo>
                    <a:pt x="5922" y="1549"/>
                    <a:pt x="5901" y="1884"/>
                    <a:pt x="6089" y="2093"/>
                  </a:cubicBezTo>
                  <a:cubicBezTo>
                    <a:pt x="6236" y="2323"/>
                    <a:pt x="6424" y="2511"/>
                    <a:pt x="6738" y="2428"/>
                  </a:cubicBezTo>
                  <a:cubicBezTo>
                    <a:pt x="7156" y="2323"/>
                    <a:pt x="7700" y="2825"/>
                    <a:pt x="7993" y="2177"/>
                  </a:cubicBezTo>
                  <a:cubicBezTo>
                    <a:pt x="7993" y="2156"/>
                    <a:pt x="8161" y="2197"/>
                    <a:pt x="8244" y="2197"/>
                  </a:cubicBezTo>
                  <a:cubicBezTo>
                    <a:pt x="8558" y="2197"/>
                    <a:pt x="9270" y="1570"/>
                    <a:pt x="9312" y="1277"/>
                  </a:cubicBezTo>
                  <a:cubicBezTo>
                    <a:pt x="9332" y="1151"/>
                    <a:pt x="9312" y="984"/>
                    <a:pt x="9207" y="963"/>
                  </a:cubicBezTo>
                  <a:cubicBezTo>
                    <a:pt x="8516" y="900"/>
                    <a:pt x="8788" y="440"/>
                    <a:pt x="8830" y="84"/>
                  </a:cubicBezTo>
                  <a:cubicBezTo>
                    <a:pt x="9060" y="1"/>
                    <a:pt x="9291" y="1"/>
                    <a:pt x="9521" y="42"/>
                  </a:cubicBezTo>
                  <a:cubicBezTo>
                    <a:pt x="9542" y="84"/>
                    <a:pt x="9542" y="105"/>
                    <a:pt x="9563" y="147"/>
                  </a:cubicBezTo>
                  <a:close/>
                  <a:moveTo>
                    <a:pt x="12304" y="2407"/>
                  </a:moveTo>
                  <a:cubicBezTo>
                    <a:pt x="12345" y="2386"/>
                    <a:pt x="12471" y="2365"/>
                    <a:pt x="12471" y="2323"/>
                  </a:cubicBezTo>
                  <a:cubicBezTo>
                    <a:pt x="12534" y="2177"/>
                    <a:pt x="12429" y="2114"/>
                    <a:pt x="12304" y="2114"/>
                  </a:cubicBezTo>
                  <a:cubicBezTo>
                    <a:pt x="12220" y="2114"/>
                    <a:pt x="12136" y="2156"/>
                    <a:pt x="12136" y="2260"/>
                  </a:cubicBezTo>
                  <a:cubicBezTo>
                    <a:pt x="12115" y="2344"/>
                    <a:pt x="12178" y="2407"/>
                    <a:pt x="12304" y="2407"/>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9" name="Google Shape;7509;p52"/>
            <p:cNvSpPr/>
            <p:nvPr/>
          </p:nvSpPr>
          <p:spPr>
            <a:xfrm>
              <a:off x="5127975" y="4751525"/>
              <a:ext cx="328525" cy="37700"/>
            </a:xfrm>
            <a:custGeom>
              <a:rect b="b" l="l" r="r" t="t"/>
              <a:pathLst>
                <a:path extrusionOk="0" h="1508" w="13141">
                  <a:moveTo>
                    <a:pt x="1" y="1424"/>
                  </a:moveTo>
                  <a:cubicBezTo>
                    <a:pt x="126" y="1005"/>
                    <a:pt x="314" y="796"/>
                    <a:pt x="817" y="859"/>
                  </a:cubicBezTo>
                  <a:cubicBezTo>
                    <a:pt x="1277" y="921"/>
                    <a:pt x="1758" y="879"/>
                    <a:pt x="2198" y="691"/>
                  </a:cubicBezTo>
                  <a:cubicBezTo>
                    <a:pt x="2993" y="377"/>
                    <a:pt x="3871" y="335"/>
                    <a:pt x="4687" y="607"/>
                  </a:cubicBezTo>
                  <a:cubicBezTo>
                    <a:pt x="5085" y="775"/>
                    <a:pt x="5503" y="712"/>
                    <a:pt x="5838" y="461"/>
                  </a:cubicBezTo>
                  <a:cubicBezTo>
                    <a:pt x="5985" y="335"/>
                    <a:pt x="6215" y="315"/>
                    <a:pt x="6403" y="231"/>
                  </a:cubicBezTo>
                  <a:cubicBezTo>
                    <a:pt x="6759" y="43"/>
                    <a:pt x="7073" y="1"/>
                    <a:pt x="7282" y="419"/>
                  </a:cubicBezTo>
                  <a:cubicBezTo>
                    <a:pt x="7366" y="587"/>
                    <a:pt x="7512" y="796"/>
                    <a:pt x="7680" y="733"/>
                  </a:cubicBezTo>
                  <a:cubicBezTo>
                    <a:pt x="8203" y="503"/>
                    <a:pt x="8726" y="796"/>
                    <a:pt x="9228" y="775"/>
                  </a:cubicBezTo>
                  <a:cubicBezTo>
                    <a:pt x="9416" y="754"/>
                    <a:pt x="9584" y="775"/>
                    <a:pt x="9730" y="628"/>
                  </a:cubicBezTo>
                  <a:cubicBezTo>
                    <a:pt x="10274" y="22"/>
                    <a:pt x="10860" y="335"/>
                    <a:pt x="11404" y="587"/>
                  </a:cubicBezTo>
                  <a:cubicBezTo>
                    <a:pt x="11739" y="733"/>
                    <a:pt x="11969" y="900"/>
                    <a:pt x="12345" y="670"/>
                  </a:cubicBezTo>
                  <a:cubicBezTo>
                    <a:pt x="12701" y="461"/>
                    <a:pt x="13036" y="607"/>
                    <a:pt x="13141" y="1068"/>
                  </a:cubicBezTo>
                  <a:cubicBezTo>
                    <a:pt x="12053" y="1089"/>
                    <a:pt x="10944" y="1068"/>
                    <a:pt x="9856" y="1131"/>
                  </a:cubicBezTo>
                  <a:cubicBezTo>
                    <a:pt x="8140" y="1235"/>
                    <a:pt x="6403" y="1256"/>
                    <a:pt x="4667" y="1319"/>
                  </a:cubicBezTo>
                  <a:cubicBezTo>
                    <a:pt x="3118" y="1403"/>
                    <a:pt x="1570" y="1507"/>
                    <a:pt x="1" y="1424"/>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0" name="Google Shape;7510;p52"/>
            <p:cNvSpPr/>
            <p:nvPr/>
          </p:nvSpPr>
          <p:spPr>
            <a:xfrm>
              <a:off x="4146125" y="4641675"/>
              <a:ext cx="85825" cy="71700"/>
            </a:xfrm>
            <a:custGeom>
              <a:rect b="b" l="l" r="r" t="t"/>
              <a:pathLst>
                <a:path extrusionOk="0" h="2868" w="3433">
                  <a:moveTo>
                    <a:pt x="2930" y="105"/>
                  </a:moveTo>
                  <a:cubicBezTo>
                    <a:pt x="2888" y="461"/>
                    <a:pt x="2616" y="921"/>
                    <a:pt x="3307" y="984"/>
                  </a:cubicBezTo>
                  <a:cubicBezTo>
                    <a:pt x="3411" y="984"/>
                    <a:pt x="3432" y="1172"/>
                    <a:pt x="3411" y="1298"/>
                  </a:cubicBezTo>
                  <a:cubicBezTo>
                    <a:pt x="3370" y="1591"/>
                    <a:pt x="2658" y="2219"/>
                    <a:pt x="2344" y="2219"/>
                  </a:cubicBezTo>
                  <a:cubicBezTo>
                    <a:pt x="2261" y="2219"/>
                    <a:pt x="2114" y="2177"/>
                    <a:pt x="2114" y="2198"/>
                  </a:cubicBezTo>
                  <a:cubicBezTo>
                    <a:pt x="1800" y="2867"/>
                    <a:pt x="1256" y="2365"/>
                    <a:pt x="838" y="2449"/>
                  </a:cubicBezTo>
                  <a:cubicBezTo>
                    <a:pt x="524" y="2532"/>
                    <a:pt x="336" y="2344"/>
                    <a:pt x="189" y="2114"/>
                  </a:cubicBezTo>
                  <a:cubicBezTo>
                    <a:pt x="1" y="1905"/>
                    <a:pt x="43" y="1570"/>
                    <a:pt x="252" y="1382"/>
                  </a:cubicBezTo>
                  <a:cubicBezTo>
                    <a:pt x="629" y="1089"/>
                    <a:pt x="545" y="733"/>
                    <a:pt x="440" y="377"/>
                  </a:cubicBezTo>
                  <a:cubicBezTo>
                    <a:pt x="608" y="377"/>
                    <a:pt x="754" y="315"/>
                    <a:pt x="796" y="126"/>
                  </a:cubicBezTo>
                  <a:cubicBezTo>
                    <a:pt x="1026" y="22"/>
                    <a:pt x="1277" y="1"/>
                    <a:pt x="1507" y="84"/>
                  </a:cubicBezTo>
                  <a:cubicBezTo>
                    <a:pt x="1759" y="461"/>
                    <a:pt x="1800" y="461"/>
                    <a:pt x="2031" y="84"/>
                  </a:cubicBezTo>
                  <a:cubicBezTo>
                    <a:pt x="2323" y="1"/>
                    <a:pt x="2637" y="22"/>
                    <a:pt x="2930" y="105"/>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1" name="Google Shape;7511;p52"/>
            <p:cNvSpPr/>
            <p:nvPr/>
          </p:nvSpPr>
          <p:spPr>
            <a:xfrm>
              <a:off x="4157125" y="4770875"/>
              <a:ext cx="166375" cy="35075"/>
            </a:xfrm>
            <a:custGeom>
              <a:rect b="b" l="l" r="r" t="t"/>
              <a:pathLst>
                <a:path extrusionOk="0" h="1403" w="6655">
                  <a:moveTo>
                    <a:pt x="0" y="1194"/>
                  </a:moveTo>
                  <a:cubicBezTo>
                    <a:pt x="419" y="712"/>
                    <a:pt x="1026" y="503"/>
                    <a:pt x="1507" y="712"/>
                  </a:cubicBezTo>
                  <a:cubicBezTo>
                    <a:pt x="1695" y="796"/>
                    <a:pt x="1821" y="901"/>
                    <a:pt x="2072" y="796"/>
                  </a:cubicBezTo>
                  <a:cubicBezTo>
                    <a:pt x="2490" y="566"/>
                    <a:pt x="2511" y="587"/>
                    <a:pt x="2888" y="922"/>
                  </a:cubicBezTo>
                  <a:cubicBezTo>
                    <a:pt x="3097" y="880"/>
                    <a:pt x="3097" y="670"/>
                    <a:pt x="3181" y="524"/>
                  </a:cubicBezTo>
                  <a:cubicBezTo>
                    <a:pt x="3432" y="1"/>
                    <a:pt x="3474" y="1"/>
                    <a:pt x="3976" y="398"/>
                  </a:cubicBezTo>
                  <a:cubicBezTo>
                    <a:pt x="4080" y="482"/>
                    <a:pt x="4185" y="524"/>
                    <a:pt x="4311" y="524"/>
                  </a:cubicBezTo>
                  <a:cubicBezTo>
                    <a:pt x="5022" y="461"/>
                    <a:pt x="5838" y="775"/>
                    <a:pt x="6424" y="43"/>
                  </a:cubicBezTo>
                  <a:cubicBezTo>
                    <a:pt x="6654" y="398"/>
                    <a:pt x="6528" y="733"/>
                    <a:pt x="6570" y="1047"/>
                  </a:cubicBezTo>
                  <a:cubicBezTo>
                    <a:pt x="4792" y="1403"/>
                    <a:pt x="3013" y="1173"/>
                    <a:pt x="1235" y="1235"/>
                  </a:cubicBezTo>
                  <a:cubicBezTo>
                    <a:pt x="816" y="1235"/>
                    <a:pt x="419" y="1214"/>
                    <a:pt x="0" y="1194"/>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2" name="Google Shape;7512;p52"/>
            <p:cNvSpPr/>
            <p:nvPr/>
          </p:nvSpPr>
          <p:spPr>
            <a:xfrm>
              <a:off x="4737750" y="4641675"/>
              <a:ext cx="88950" cy="35600"/>
            </a:xfrm>
            <a:custGeom>
              <a:rect b="b" l="l" r="r" t="t"/>
              <a:pathLst>
                <a:path extrusionOk="0" h="1424" w="3558">
                  <a:moveTo>
                    <a:pt x="3558" y="377"/>
                  </a:moveTo>
                  <a:cubicBezTo>
                    <a:pt x="3474" y="1110"/>
                    <a:pt x="3160" y="1424"/>
                    <a:pt x="2595" y="1172"/>
                  </a:cubicBezTo>
                  <a:cubicBezTo>
                    <a:pt x="1967" y="921"/>
                    <a:pt x="1319" y="942"/>
                    <a:pt x="691" y="733"/>
                  </a:cubicBezTo>
                  <a:cubicBezTo>
                    <a:pt x="377" y="628"/>
                    <a:pt x="42" y="587"/>
                    <a:pt x="1" y="168"/>
                  </a:cubicBezTo>
                  <a:cubicBezTo>
                    <a:pt x="147" y="22"/>
                    <a:pt x="377" y="1"/>
                    <a:pt x="545" y="105"/>
                  </a:cubicBezTo>
                  <a:cubicBezTo>
                    <a:pt x="649" y="461"/>
                    <a:pt x="963" y="356"/>
                    <a:pt x="1214" y="356"/>
                  </a:cubicBezTo>
                  <a:cubicBezTo>
                    <a:pt x="1988" y="419"/>
                    <a:pt x="2783" y="231"/>
                    <a:pt x="3558" y="377"/>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3" name="Google Shape;7513;p52"/>
            <p:cNvSpPr/>
            <p:nvPr/>
          </p:nvSpPr>
          <p:spPr>
            <a:xfrm>
              <a:off x="4756050" y="4770350"/>
              <a:ext cx="79550" cy="27225"/>
            </a:xfrm>
            <a:custGeom>
              <a:rect b="b" l="l" r="r" t="t"/>
              <a:pathLst>
                <a:path extrusionOk="0" h="1089" w="3182">
                  <a:moveTo>
                    <a:pt x="1" y="901"/>
                  </a:moveTo>
                  <a:cubicBezTo>
                    <a:pt x="189" y="378"/>
                    <a:pt x="754" y="398"/>
                    <a:pt x="1110" y="106"/>
                  </a:cubicBezTo>
                  <a:cubicBezTo>
                    <a:pt x="1235" y="1"/>
                    <a:pt x="1403" y="85"/>
                    <a:pt x="1486" y="189"/>
                  </a:cubicBezTo>
                  <a:cubicBezTo>
                    <a:pt x="1863" y="608"/>
                    <a:pt x="2282" y="608"/>
                    <a:pt x="2763" y="419"/>
                  </a:cubicBezTo>
                  <a:cubicBezTo>
                    <a:pt x="2993" y="315"/>
                    <a:pt x="3160" y="440"/>
                    <a:pt x="3181" y="691"/>
                  </a:cubicBezTo>
                  <a:cubicBezTo>
                    <a:pt x="2302" y="963"/>
                    <a:pt x="1382" y="922"/>
                    <a:pt x="482" y="1026"/>
                  </a:cubicBezTo>
                  <a:cubicBezTo>
                    <a:pt x="315" y="1089"/>
                    <a:pt x="126" y="1026"/>
                    <a:pt x="1" y="901"/>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4" name="Google Shape;7514;p52"/>
            <p:cNvSpPr/>
            <p:nvPr/>
          </p:nvSpPr>
          <p:spPr>
            <a:xfrm>
              <a:off x="5655775" y="4760950"/>
              <a:ext cx="97325" cy="21475"/>
            </a:xfrm>
            <a:custGeom>
              <a:rect b="b" l="l" r="r" t="t"/>
              <a:pathLst>
                <a:path extrusionOk="0" h="859" w="3893">
                  <a:moveTo>
                    <a:pt x="0" y="461"/>
                  </a:moveTo>
                  <a:cubicBezTo>
                    <a:pt x="105" y="210"/>
                    <a:pt x="293" y="230"/>
                    <a:pt x="503" y="210"/>
                  </a:cubicBezTo>
                  <a:cubicBezTo>
                    <a:pt x="1486" y="189"/>
                    <a:pt x="2469" y="314"/>
                    <a:pt x="3432" y="42"/>
                  </a:cubicBezTo>
                  <a:cubicBezTo>
                    <a:pt x="3599" y="0"/>
                    <a:pt x="3788" y="63"/>
                    <a:pt x="3892" y="210"/>
                  </a:cubicBezTo>
                  <a:cubicBezTo>
                    <a:pt x="3139" y="461"/>
                    <a:pt x="2428" y="858"/>
                    <a:pt x="1570" y="565"/>
                  </a:cubicBezTo>
                  <a:cubicBezTo>
                    <a:pt x="1089" y="398"/>
                    <a:pt x="524" y="607"/>
                    <a:pt x="0" y="461"/>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5" name="Google Shape;7515;p52"/>
            <p:cNvSpPr/>
            <p:nvPr/>
          </p:nvSpPr>
          <p:spPr>
            <a:xfrm>
              <a:off x="4661900" y="4641675"/>
              <a:ext cx="47625" cy="31425"/>
            </a:xfrm>
            <a:custGeom>
              <a:rect b="b" l="l" r="r" t="t"/>
              <a:pathLst>
                <a:path extrusionOk="0" h="1257" w="1905">
                  <a:moveTo>
                    <a:pt x="22" y="210"/>
                  </a:moveTo>
                  <a:lnTo>
                    <a:pt x="22" y="64"/>
                  </a:lnTo>
                  <a:cubicBezTo>
                    <a:pt x="314" y="1"/>
                    <a:pt x="628" y="1"/>
                    <a:pt x="921" y="84"/>
                  </a:cubicBezTo>
                  <a:cubicBezTo>
                    <a:pt x="1089" y="587"/>
                    <a:pt x="1507" y="294"/>
                    <a:pt x="1800" y="377"/>
                  </a:cubicBezTo>
                  <a:cubicBezTo>
                    <a:pt x="1842" y="628"/>
                    <a:pt x="1863" y="880"/>
                    <a:pt x="1905" y="1256"/>
                  </a:cubicBezTo>
                  <a:cubicBezTo>
                    <a:pt x="1570" y="1005"/>
                    <a:pt x="1151" y="880"/>
                    <a:pt x="733" y="900"/>
                  </a:cubicBezTo>
                  <a:cubicBezTo>
                    <a:pt x="335" y="900"/>
                    <a:pt x="1" y="712"/>
                    <a:pt x="22" y="210"/>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6" name="Google Shape;7516;p52"/>
            <p:cNvSpPr/>
            <p:nvPr/>
          </p:nvSpPr>
          <p:spPr>
            <a:xfrm>
              <a:off x="4328700" y="4766700"/>
              <a:ext cx="46050" cy="36125"/>
            </a:xfrm>
            <a:custGeom>
              <a:rect b="b" l="l" r="r" t="t"/>
              <a:pathLst>
                <a:path extrusionOk="0" h="1445" w="1842">
                  <a:moveTo>
                    <a:pt x="63" y="1214"/>
                  </a:moveTo>
                  <a:cubicBezTo>
                    <a:pt x="84" y="984"/>
                    <a:pt x="0" y="586"/>
                    <a:pt x="461" y="858"/>
                  </a:cubicBezTo>
                  <a:cubicBezTo>
                    <a:pt x="712" y="1068"/>
                    <a:pt x="1067" y="1089"/>
                    <a:pt x="1360" y="963"/>
                  </a:cubicBezTo>
                  <a:cubicBezTo>
                    <a:pt x="1486" y="712"/>
                    <a:pt x="1235" y="503"/>
                    <a:pt x="1318" y="272"/>
                  </a:cubicBezTo>
                  <a:cubicBezTo>
                    <a:pt x="1360" y="147"/>
                    <a:pt x="1402" y="42"/>
                    <a:pt x="1549" y="42"/>
                  </a:cubicBezTo>
                  <a:cubicBezTo>
                    <a:pt x="1674" y="0"/>
                    <a:pt x="1779" y="84"/>
                    <a:pt x="1800" y="210"/>
                  </a:cubicBezTo>
                  <a:cubicBezTo>
                    <a:pt x="1821" y="544"/>
                    <a:pt x="1821" y="858"/>
                    <a:pt x="1842" y="1193"/>
                  </a:cubicBezTo>
                  <a:cubicBezTo>
                    <a:pt x="1277" y="1423"/>
                    <a:pt x="628" y="1444"/>
                    <a:pt x="63" y="1214"/>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7" name="Google Shape;7517;p52"/>
            <p:cNvSpPr/>
            <p:nvPr/>
          </p:nvSpPr>
          <p:spPr>
            <a:xfrm>
              <a:off x="4059825" y="4643250"/>
              <a:ext cx="44500" cy="28275"/>
            </a:xfrm>
            <a:custGeom>
              <a:rect b="b" l="l" r="r" t="t"/>
              <a:pathLst>
                <a:path extrusionOk="0" h="1131" w="1780">
                  <a:moveTo>
                    <a:pt x="1779" y="189"/>
                  </a:moveTo>
                  <a:cubicBezTo>
                    <a:pt x="1716" y="356"/>
                    <a:pt x="1653" y="524"/>
                    <a:pt x="1612" y="691"/>
                  </a:cubicBezTo>
                  <a:cubicBezTo>
                    <a:pt x="1486" y="1047"/>
                    <a:pt x="1256" y="1130"/>
                    <a:pt x="1089" y="817"/>
                  </a:cubicBezTo>
                  <a:cubicBezTo>
                    <a:pt x="817" y="356"/>
                    <a:pt x="273" y="649"/>
                    <a:pt x="1" y="314"/>
                  </a:cubicBezTo>
                  <a:cubicBezTo>
                    <a:pt x="565" y="1"/>
                    <a:pt x="1172" y="231"/>
                    <a:pt x="1779" y="189"/>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8" name="Google Shape;7518;p52"/>
            <p:cNvSpPr/>
            <p:nvPr/>
          </p:nvSpPr>
          <p:spPr>
            <a:xfrm>
              <a:off x="5535975" y="4766700"/>
              <a:ext cx="62275" cy="7875"/>
            </a:xfrm>
            <a:custGeom>
              <a:rect b="b" l="l" r="r" t="t"/>
              <a:pathLst>
                <a:path extrusionOk="0" h="315" w="2491">
                  <a:moveTo>
                    <a:pt x="1" y="314"/>
                  </a:moveTo>
                  <a:cubicBezTo>
                    <a:pt x="43" y="168"/>
                    <a:pt x="106" y="0"/>
                    <a:pt x="273" y="0"/>
                  </a:cubicBezTo>
                  <a:lnTo>
                    <a:pt x="2198" y="0"/>
                  </a:lnTo>
                  <a:cubicBezTo>
                    <a:pt x="2365" y="0"/>
                    <a:pt x="2449" y="147"/>
                    <a:pt x="2491" y="293"/>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9" name="Google Shape;7519;p52"/>
            <p:cNvSpPr/>
            <p:nvPr/>
          </p:nvSpPr>
          <p:spPr>
            <a:xfrm>
              <a:off x="4463125" y="4771400"/>
              <a:ext cx="35600" cy="20950"/>
            </a:xfrm>
            <a:custGeom>
              <a:rect b="b" l="l" r="r" t="t"/>
              <a:pathLst>
                <a:path extrusionOk="0" h="838" w="1424">
                  <a:moveTo>
                    <a:pt x="1" y="838"/>
                  </a:moveTo>
                  <a:cubicBezTo>
                    <a:pt x="84" y="64"/>
                    <a:pt x="189" y="1"/>
                    <a:pt x="817" y="356"/>
                  </a:cubicBezTo>
                  <a:cubicBezTo>
                    <a:pt x="1026" y="482"/>
                    <a:pt x="1382" y="440"/>
                    <a:pt x="1423" y="796"/>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0" name="Google Shape;7520;p52"/>
            <p:cNvSpPr/>
            <p:nvPr/>
          </p:nvSpPr>
          <p:spPr>
            <a:xfrm>
              <a:off x="4622150" y="4774550"/>
              <a:ext cx="36125" cy="23550"/>
            </a:xfrm>
            <a:custGeom>
              <a:rect b="b" l="l" r="r" t="t"/>
              <a:pathLst>
                <a:path extrusionOk="0" h="942" w="1445">
                  <a:moveTo>
                    <a:pt x="21" y="816"/>
                  </a:moveTo>
                  <a:cubicBezTo>
                    <a:pt x="42" y="670"/>
                    <a:pt x="0" y="440"/>
                    <a:pt x="252" y="440"/>
                  </a:cubicBezTo>
                  <a:cubicBezTo>
                    <a:pt x="398" y="440"/>
                    <a:pt x="544" y="586"/>
                    <a:pt x="670" y="482"/>
                  </a:cubicBezTo>
                  <a:cubicBezTo>
                    <a:pt x="1277" y="0"/>
                    <a:pt x="1319" y="482"/>
                    <a:pt x="1444" y="879"/>
                  </a:cubicBezTo>
                  <a:cubicBezTo>
                    <a:pt x="963" y="942"/>
                    <a:pt x="482" y="921"/>
                    <a:pt x="21" y="816"/>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1" name="Google Shape;7521;p52"/>
            <p:cNvSpPr/>
            <p:nvPr/>
          </p:nvSpPr>
          <p:spPr>
            <a:xfrm>
              <a:off x="4090700" y="4793900"/>
              <a:ext cx="35575" cy="15200"/>
            </a:xfrm>
            <a:custGeom>
              <a:rect b="b" l="l" r="r" t="t"/>
              <a:pathLst>
                <a:path extrusionOk="0" h="608" w="1423">
                  <a:moveTo>
                    <a:pt x="0" y="314"/>
                  </a:moveTo>
                  <a:cubicBezTo>
                    <a:pt x="21" y="189"/>
                    <a:pt x="63" y="1"/>
                    <a:pt x="167" y="42"/>
                  </a:cubicBezTo>
                  <a:cubicBezTo>
                    <a:pt x="565" y="210"/>
                    <a:pt x="1046" y="1"/>
                    <a:pt x="1423" y="314"/>
                  </a:cubicBezTo>
                  <a:cubicBezTo>
                    <a:pt x="942" y="607"/>
                    <a:pt x="460" y="503"/>
                    <a:pt x="0" y="314"/>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2" name="Google Shape;7522;p52"/>
            <p:cNvSpPr/>
            <p:nvPr/>
          </p:nvSpPr>
          <p:spPr>
            <a:xfrm>
              <a:off x="5097625" y="4772975"/>
              <a:ext cx="17300" cy="20950"/>
            </a:xfrm>
            <a:custGeom>
              <a:rect b="b" l="l" r="r" t="t"/>
              <a:pathLst>
                <a:path extrusionOk="0" h="838" w="692">
                  <a:moveTo>
                    <a:pt x="1" y="607"/>
                  </a:moveTo>
                  <a:cubicBezTo>
                    <a:pt x="210" y="482"/>
                    <a:pt x="440" y="1"/>
                    <a:pt x="691" y="586"/>
                  </a:cubicBezTo>
                  <a:cubicBezTo>
                    <a:pt x="524" y="817"/>
                    <a:pt x="168" y="838"/>
                    <a:pt x="1" y="607"/>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3" name="Google Shape;7523;p52"/>
            <p:cNvSpPr/>
            <p:nvPr/>
          </p:nvSpPr>
          <p:spPr>
            <a:xfrm>
              <a:off x="4866425" y="4778200"/>
              <a:ext cx="18350" cy="15725"/>
            </a:xfrm>
            <a:custGeom>
              <a:rect b="b" l="l" r="r" t="t"/>
              <a:pathLst>
                <a:path extrusionOk="0" h="629" w="734">
                  <a:moveTo>
                    <a:pt x="1" y="398"/>
                  </a:moveTo>
                  <a:cubicBezTo>
                    <a:pt x="524" y="1"/>
                    <a:pt x="524" y="1"/>
                    <a:pt x="733" y="440"/>
                  </a:cubicBezTo>
                  <a:cubicBezTo>
                    <a:pt x="524" y="629"/>
                    <a:pt x="189" y="608"/>
                    <a:pt x="1" y="398"/>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4" name="Google Shape;7524;p52"/>
            <p:cNvSpPr/>
            <p:nvPr/>
          </p:nvSpPr>
          <p:spPr>
            <a:xfrm>
              <a:off x="5607125" y="4768800"/>
              <a:ext cx="22000" cy="12050"/>
            </a:xfrm>
            <a:custGeom>
              <a:rect b="b" l="l" r="r" t="t"/>
              <a:pathLst>
                <a:path extrusionOk="0" h="482" w="880">
                  <a:moveTo>
                    <a:pt x="1" y="230"/>
                  </a:moveTo>
                  <a:cubicBezTo>
                    <a:pt x="252" y="0"/>
                    <a:pt x="628" y="0"/>
                    <a:pt x="879" y="230"/>
                  </a:cubicBezTo>
                  <a:cubicBezTo>
                    <a:pt x="628" y="481"/>
                    <a:pt x="252" y="481"/>
                    <a:pt x="1" y="230"/>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5" name="Google Shape;7525;p52"/>
            <p:cNvSpPr/>
            <p:nvPr/>
          </p:nvSpPr>
          <p:spPr>
            <a:xfrm>
              <a:off x="4130450" y="4645350"/>
              <a:ext cx="17800" cy="15175"/>
            </a:xfrm>
            <a:custGeom>
              <a:rect b="b" l="l" r="r" t="t"/>
              <a:pathLst>
                <a:path extrusionOk="0" h="607" w="712">
                  <a:moveTo>
                    <a:pt x="712" y="230"/>
                  </a:moveTo>
                  <a:lnTo>
                    <a:pt x="502" y="356"/>
                  </a:lnTo>
                  <a:cubicBezTo>
                    <a:pt x="105" y="607"/>
                    <a:pt x="105" y="607"/>
                    <a:pt x="0" y="84"/>
                  </a:cubicBezTo>
                  <a:cubicBezTo>
                    <a:pt x="230" y="21"/>
                    <a:pt x="481" y="0"/>
                    <a:pt x="712" y="42"/>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6" name="Google Shape;7526;p52"/>
            <p:cNvSpPr/>
            <p:nvPr/>
          </p:nvSpPr>
          <p:spPr>
            <a:xfrm>
              <a:off x="4582925" y="4785525"/>
              <a:ext cx="17800" cy="12575"/>
            </a:xfrm>
            <a:custGeom>
              <a:rect b="b" l="l" r="r" t="t"/>
              <a:pathLst>
                <a:path extrusionOk="0" h="503" w="712">
                  <a:moveTo>
                    <a:pt x="0" y="294"/>
                  </a:moveTo>
                  <a:cubicBezTo>
                    <a:pt x="251" y="84"/>
                    <a:pt x="523" y="1"/>
                    <a:pt x="712" y="377"/>
                  </a:cubicBezTo>
                  <a:cubicBezTo>
                    <a:pt x="481" y="503"/>
                    <a:pt x="188" y="482"/>
                    <a:pt x="0" y="294"/>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7" name="Google Shape;7527;p52"/>
            <p:cNvSpPr/>
            <p:nvPr/>
          </p:nvSpPr>
          <p:spPr>
            <a:xfrm>
              <a:off x="4689100" y="4786575"/>
              <a:ext cx="13625" cy="11000"/>
            </a:xfrm>
            <a:custGeom>
              <a:rect b="b" l="l" r="r" t="t"/>
              <a:pathLst>
                <a:path extrusionOk="0" h="440" w="545">
                  <a:moveTo>
                    <a:pt x="1" y="356"/>
                  </a:moveTo>
                  <a:cubicBezTo>
                    <a:pt x="126" y="1"/>
                    <a:pt x="314" y="1"/>
                    <a:pt x="545" y="252"/>
                  </a:cubicBezTo>
                  <a:cubicBezTo>
                    <a:pt x="398" y="419"/>
                    <a:pt x="189" y="440"/>
                    <a:pt x="1" y="356"/>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8" name="Google Shape;7528;p52"/>
            <p:cNvSpPr/>
            <p:nvPr/>
          </p:nvSpPr>
          <p:spPr>
            <a:xfrm>
              <a:off x="5638000" y="4767750"/>
              <a:ext cx="8900" cy="6825"/>
            </a:xfrm>
            <a:custGeom>
              <a:rect b="b" l="l" r="r" t="t"/>
              <a:pathLst>
                <a:path extrusionOk="0" h="273" w="356">
                  <a:moveTo>
                    <a:pt x="0" y="230"/>
                  </a:moveTo>
                  <a:cubicBezTo>
                    <a:pt x="21" y="126"/>
                    <a:pt x="42" y="21"/>
                    <a:pt x="167" y="21"/>
                  </a:cubicBezTo>
                  <a:cubicBezTo>
                    <a:pt x="314" y="0"/>
                    <a:pt x="335" y="126"/>
                    <a:pt x="356" y="210"/>
                  </a:cubicBezTo>
                  <a:cubicBezTo>
                    <a:pt x="251" y="272"/>
                    <a:pt x="126" y="272"/>
                    <a:pt x="0" y="230"/>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9" name="Google Shape;7529;p52"/>
            <p:cNvSpPr/>
            <p:nvPr/>
          </p:nvSpPr>
          <p:spPr>
            <a:xfrm>
              <a:off x="4711600" y="4788150"/>
              <a:ext cx="8925" cy="8925"/>
            </a:xfrm>
            <a:custGeom>
              <a:rect b="b" l="l" r="r" t="t"/>
              <a:pathLst>
                <a:path extrusionOk="0" h="357" w="357">
                  <a:moveTo>
                    <a:pt x="0" y="189"/>
                  </a:moveTo>
                  <a:cubicBezTo>
                    <a:pt x="105" y="0"/>
                    <a:pt x="231" y="21"/>
                    <a:pt x="356" y="189"/>
                  </a:cubicBezTo>
                  <a:cubicBezTo>
                    <a:pt x="231" y="356"/>
                    <a:pt x="105" y="356"/>
                    <a:pt x="0" y="189"/>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0" name="Google Shape;7530;p52"/>
            <p:cNvSpPr/>
            <p:nvPr/>
          </p:nvSpPr>
          <p:spPr>
            <a:xfrm>
              <a:off x="4844450" y="4783450"/>
              <a:ext cx="8925" cy="9425"/>
            </a:xfrm>
            <a:custGeom>
              <a:rect b="b" l="l" r="r" t="t"/>
              <a:pathLst>
                <a:path extrusionOk="0" h="377" w="357">
                  <a:moveTo>
                    <a:pt x="1" y="188"/>
                  </a:moveTo>
                  <a:cubicBezTo>
                    <a:pt x="126" y="0"/>
                    <a:pt x="252" y="21"/>
                    <a:pt x="357" y="209"/>
                  </a:cubicBezTo>
                  <a:cubicBezTo>
                    <a:pt x="231" y="377"/>
                    <a:pt x="126" y="356"/>
                    <a:pt x="1" y="188"/>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1" name="Google Shape;7531;p52"/>
            <p:cNvSpPr/>
            <p:nvPr/>
          </p:nvSpPr>
          <p:spPr>
            <a:xfrm>
              <a:off x="5474250" y="4775075"/>
              <a:ext cx="8400" cy="8400"/>
            </a:xfrm>
            <a:custGeom>
              <a:rect b="b" l="l" r="r" t="t"/>
              <a:pathLst>
                <a:path extrusionOk="0" h="336" w="336">
                  <a:moveTo>
                    <a:pt x="1" y="168"/>
                  </a:moveTo>
                  <a:cubicBezTo>
                    <a:pt x="106" y="0"/>
                    <a:pt x="231" y="0"/>
                    <a:pt x="336" y="168"/>
                  </a:cubicBezTo>
                  <a:cubicBezTo>
                    <a:pt x="231" y="335"/>
                    <a:pt x="106" y="335"/>
                    <a:pt x="1" y="168"/>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2" name="Google Shape;7532;p52"/>
            <p:cNvSpPr/>
            <p:nvPr/>
          </p:nvSpPr>
          <p:spPr>
            <a:xfrm>
              <a:off x="5097125" y="4725900"/>
              <a:ext cx="52850" cy="39775"/>
            </a:xfrm>
            <a:custGeom>
              <a:rect b="b" l="l" r="r" t="t"/>
              <a:pathLst>
                <a:path extrusionOk="0" h="1591" w="2114">
                  <a:moveTo>
                    <a:pt x="42" y="1109"/>
                  </a:moveTo>
                  <a:cubicBezTo>
                    <a:pt x="84" y="942"/>
                    <a:pt x="147" y="754"/>
                    <a:pt x="167" y="586"/>
                  </a:cubicBezTo>
                  <a:cubicBezTo>
                    <a:pt x="209" y="210"/>
                    <a:pt x="439" y="126"/>
                    <a:pt x="732" y="231"/>
                  </a:cubicBezTo>
                  <a:cubicBezTo>
                    <a:pt x="1088" y="335"/>
                    <a:pt x="1402" y="461"/>
                    <a:pt x="1695" y="105"/>
                  </a:cubicBezTo>
                  <a:cubicBezTo>
                    <a:pt x="1779" y="0"/>
                    <a:pt x="1925" y="0"/>
                    <a:pt x="2009" y="105"/>
                  </a:cubicBezTo>
                  <a:cubicBezTo>
                    <a:pt x="2113" y="210"/>
                    <a:pt x="2030" y="314"/>
                    <a:pt x="2009" y="419"/>
                  </a:cubicBezTo>
                  <a:cubicBezTo>
                    <a:pt x="1967" y="796"/>
                    <a:pt x="1611" y="1068"/>
                    <a:pt x="1255" y="1005"/>
                  </a:cubicBezTo>
                  <a:cubicBezTo>
                    <a:pt x="879" y="963"/>
                    <a:pt x="732" y="1026"/>
                    <a:pt x="607" y="1360"/>
                  </a:cubicBezTo>
                  <a:cubicBezTo>
                    <a:pt x="565" y="1528"/>
                    <a:pt x="398" y="1591"/>
                    <a:pt x="251" y="1528"/>
                  </a:cubicBezTo>
                  <a:cubicBezTo>
                    <a:pt x="84" y="1444"/>
                    <a:pt x="0" y="1277"/>
                    <a:pt x="42" y="1109"/>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3" name="Google Shape;7533;p52"/>
            <p:cNvSpPr/>
            <p:nvPr/>
          </p:nvSpPr>
          <p:spPr>
            <a:xfrm>
              <a:off x="5821600" y="4678825"/>
              <a:ext cx="14150" cy="12050"/>
            </a:xfrm>
            <a:custGeom>
              <a:rect b="b" l="l" r="r" t="t"/>
              <a:pathLst>
                <a:path extrusionOk="0" h="482" w="566">
                  <a:moveTo>
                    <a:pt x="314" y="482"/>
                  </a:moveTo>
                  <a:cubicBezTo>
                    <a:pt x="168" y="482"/>
                    <a:pt x="0" y="461"/>
                    <a:pt x="21" y="272"/>
                  </a:cubicBezTo>
                  <a:cubicBezTo>
                    <a:pt x="0" y="105"/>
                    <a:pt x="147" y="0"/>
                    <a:pt x="293" y="0"/>
                  </a:cubicBezTo>
                  <a:cubicBezTo>
                    <a:pt x="461" y="0"/>
                    <a:pt x="565" y="126"/>
                    <a:pt x="565" y="293"/>
                  </a:cubicBezTo>
                  <a:cubicBezTo>
                    <a:pt x="565" y="461"/>
                    <a:pt x="440" y="461"/>
                    <a:pt x="314" y="482"/>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4" name="Google Shape;7534;p52"/>
            <p:cNvSpPr/>
            <p:nvPr/>
          </p:nvSpPr>
          <p:spPr>
            <a:xfrm>
              <a:off x="5341400" y="4657375"/>
              <a:ext cx="15725" cy="11525"/>
            </a:xfrm>
            <a:custGeom>
              <a:rect b="b" l="l" r="r" t="t"/>
              <a:pathLst>
                <a:path extrusionOk="0" h="461" w="629">
                  <a:moveTo>
                    <a:pt x="210" y="0"/>
                  </a:moveTo>
                  <a:cubicBezTo>
                    <a:pt x="356" y="21"/>
                    <a:pt x="544" y="84"/>
                    <a:pt x="586" y="272"/>
                  </a:cubicBezTo>
                  <a:cubicBezTo>
                    <a:pt x="628" y="398"/>
                    <a:pt x="482" y="461"/>
                    <a:pt x="377" y="461"/>
                  </a:cubicBezTo>
                  <a:cubicBezTo>
                    <a:pt x="189" y="461"/>
                    <a:pt x="0" y="419"/>
                    <a:pt x="21" y="168"/>
                  </a:cubicBezTo>
                  <a:cubicBezTo>
                    <a:pt x="21" y="84"/>
                    <a:pt x="105" y="0"/>
                    <a:pt x="210" y="0"/>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5" name="Google Shape;7535;p52"/>
            <p:cNvSpPr/>
            <p:nvPr/>
          </p:nvSpPr>
          <p:spPr>
            <a:xfrm>
              <a:off x="5301650" y="4675150"/>
              <a:ext cx="7875" cy="9975"/>
            </a:xfrm>
            <a:custGeom>
              <a:rect b="b" l="l" r="r" t="t"/>
              <a:pathLst>
                <a:path extrusionOk="0" h="399" w="315">
                  <a:moveTo>
                    <a:pt x="314" y="210"/>
                  </a:moveTo>
                  <a:cubicBezTo>
                    <a:pt x="272" y="252"/>
                    <a:pt x="251" y="357"/>
                    <a:pt x="189" y="357"/>
                  </a:cubicBezTo>
                  <a:cubicBezTo>
                    <a:pt x="42" y="398"/>
                    <a:pt x="21" y="273"/>
                    <a:pt x="0" y="168"/>
                  </a:cubicBezTo>
                  <a:cubicBezTo>
                    <a:pt x="0" y="85"/>
                    <a:pt x="63" y="1"/>
                    <a:pt x="168" y="1"/>
                  </a:cubicBezTo>
                  <a:cubicBezTo>
                    <a:pt x="251" y="22"/>
                    <a:pt x="293" y="85"/>
                    <a:pt x="314" y="210"/>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6" name="Google Shape;7536;p52"/>
            <p:cNvSpPr/>
            <p:nvPr/>
          </p:nvSpPr>
          <p:spPr>
            <a:xfrm>
              <a:off x="5360225" y="4679350"/>
              <a:ext cx="5775" cy="5250"/>
            </a:xfrm>
            <a:custGeom>
              <a:rect b="b" l="l" r="r" t="t"/>
              <a:pathLst>
                <a:path extrusionOk="0" h="210" w="231">
                  <a:moveTo>
                    <a:pt x="231" y="63"/>
                  </a:moveTo>
                  <a:cubicBezTo>
                    <a:pt x="210" y="105"/>
                    <a:pt x="189" y="168"/>
                    <a:pt x="168" y="209"/>
                  </a:cubicBezTo>
                  <a:cubicBezTo>
                    <a:pt x="105" y="189"/>
                    <a:pt x="42" y="189"/>
                    <a:pt x="22" y="147"/>
                  </a:cubicBezTo>
                  <a:cubicBezTo>
                    <a:pt x="1" y="105"/>
                    <a:pt x="63" y="42"/>
                    <a:pt x="84" y="0"/>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7" name="Google Shape;7537;p52"/>
            <p:cNvSpPr/>
            <p:nvPr/>
          </p:nvSpPr>
          <p:spPr>
            <a:xfrm>
              <a:off x="4611175" y="4651100"/>
              <a:ext cx="50225" cy="32975"/>
            </a:xfrm>
            <a:custGeom>
              <a:rect b="b" l="l" r="r" t="t"/>
              <a:pathLst>
                <a:path extrusionOk="0" h="1319" w="2009">
                  <a:moveTo>
                    <a:pt x="105" y="0"/>
                  </a:moveTo>
                  <a:lnTo>
                    <a:pt x="837" y="0"/>
                  </a:lnTo>
                  <a:cubicBezTo>
                    <a:pt x="816" y="398"/>
                    <a:pt x="942" y="691"/>
                    <a:pt x="1402" y="691"/>
                  </a:cubicBezTo>
                  <a:cubicBezTo>
                    <a:pt x="1527" y="691"/>
                    <a:pt x="1632" y="712"/>
                    <a:pt x="1758" y="754"/>
                  </a:cubicBezTo>
                  <a:cubicBezTo>
                    <a:pt x="1883" y="795"/>
                    <a:pt x="2009" y="900"/>
                    <a:pt x="1967" y="1067"/>
                  </a:cubicBezTo>
                  <a:cubicBezTo>
                    <a:pt x="1925" y="1214"/>
                    <a:pt x="1799" y="1214"/>
                    <a:pt x="1695" y="1235"/>
                  </a:cubicBezTo>
                  <a:cubicBezTo>
                    <a:pt x="1109" y="1319"/>
                    <a:pt x="691" y="942"/>
                    <a:pt x="230" y="733"/>
                  </a:cubicBezTo>
                  <a:cubicBezTo>
                    <a:pt x="0" y="649"/>
                    <a:pt x="146" y="251"/>
                    <a:pt x="105" y="0"/>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8" name="Google Shape;7538;p52"/>
            <p:cNvSpPr/>
            <p:nvPr/>
          </p:nvSpPr>
          <p:spPr>
            <a:xfrm>
              <a:off x="4476200" y="4645875"/>
              <a:ext cx="35600" cy="15175"/>
            </a:xfrm>
            <a:custGeom>
              <a:rect b="b" l="l" r="r" t="t"/>
              <a:pathLst>
                <a:path extrusionOk="0" h="607" w="1424">
                  <a:moveTo>
                    <a:pt x="1" y="377"/>
                  </a:moveTo>
                  <a:cubicBezTo>
                    <a:pt x="1" y="168"/>
                    <a:pt x="189" y="0"/>
                    <a:pt x="398" y="42"/>
                  </a:cubicBezTo>
                  <a:lnTo>
                    <a:pt x="1424" y="42"/>
                  </a:lnTo>
                  <a:cubicBezTo>
                    <a:pt x="1068" y="607"/>
                    <a:pt x="545" y="523"/>
                    <a:pt x="1" y="377"/>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9" name="Google Shape;7539;p52"/>
            <p:cNvSpPr/>
            <p:nvPr/>
          </p:nvSpPr>
          <p:spPr>
            <a:xfrm>
              <a:off x="4454750" y="4717525"/>
              <a:ext cx="16775" cy="17300"/>
            </a:xfrm>
            <a:custGeom>
              <a:rect b="b" l="l" r="r" t="t"/>
              <a:pathLst>
                <a:path extrusionOk="0" h="692" w="671">
                  <a:moveTo>
                    <a:pt x="336" y="670"/>
                  </a:moveTo>
                  <a:cubicBezTo>
                    <a:pt x="126" y="649"/>
                    <a:pt x="1" y="461"/>
                    <a:pt x="22" y="273"/>
                  </a:cubicBezTo>
                  <a:cubicBezTo>
                    <a:pt x="1" y="126"/>
                    <a:pt x="147" y="1"/>
                    <a:pt x="294" y="43"/>
                  </a:cubicBezTo>
                  <a:cubicBezTo>
                    <a:pt x="503" y="43"/>
                    <a:pt x="670" y="231"/>
                    <a:pt x="649" y="440"/>
                  </a:cubicBezTo>
                  <a:cubicBezTo>
                    <a:pt x="670" y="607"/>
                    <a:pt x="545" y="691"/>
                    <a:pt x="336" y="670"/>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0" name="Google Shape;7540;p52"/>
            <p:cNvSpPr/>
            <p:nvPr/>
          </p:nvSpPr>
          <p:spPr>
            <a:xfrm>
              <a:off x="4406100" y="4660500"/>
              <a:ext cx="12075" cy="13125"/>
            </a:xfrm>
            <a:custGeom>
              <a:rect b="b" l="l" r="r" t="t"/>
              <a:pathLst>
                <a:path extrusionOk="0" h="525" w="483">
                  <a:moveTo>
                    <a:pt x="461" y="210"/>
                  </a:moveTo>
                  <a:cubicBezTo>
                    <a:pt x="482" y="336"/>
                    <a:pt x="440" y="440"/>
                    <a:pt x="315" y="461"/>
                  </a:cubicBezTo>
                  <a:cubicBezTo>
                    <a:pt x="147" y="524"/>
                    <a:pt x="1" y="399"/>
                    <a:pt x="22" y="252"/>
                  </a:cubicBezTo>
                  <a:cubicBezTo>
                    <a:pt x="1" y="127"/>
                    <a:pt x="106" y="22"/>
                    <a:pt x="231" y="22"/>
                  </a:cubicBezTo>
                  <a:cubicBezTo>
                    <a:pt x="336" y="1"/>
                    <a:pt x="461" y="85"/>
                    <a:pt x="461" y="210"/>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1" name="Google Shape;7541;p52"/>
            <p:cNvSpPr/>
            <p:nvPr/>
          </p:nvSpPr>
          <p:spPr>
            <a:xfrm>
              <a:off x="4832950" y="4741075"/>
              <a:ext cx="5250" cy="5775"/>
            </a:xfrm>
            <a:custGeom>
              <a:rect b="b" l="l" r="r" t="t"/>
              <a:pathLst>
                <a:path extrusionOk="0" h="231" w="210">
                  <a:moveTo>
                    <a:pt x="210" y="84"/>
                  </a:moveTo>
                  <a:cubicBezTo>
                    <a:pt x="189" y="126"/>
                    <a:pt x="189" y="209"/>
                    <a:pt x="147" y="209"/>
                  </a:cubicBezTo>
                  <a:cubicBezTo>
                    <a:pt x="105" y="230"/>
                    <a:pt x="42" y="189"/>
                    <a:pt x="1" y="168"/>
                  </a:cubicBezTo>
                  <a:cubicBezTo>
                    <a:pt x="22" y="105"/>
                    <a:pt x="42" y="42"/>
                    <a:pt x="63" y="21"/>
                  </a:cubicBezTo>
                  <a:cubicBezTo>
                    <a:pt x="105" y="0"/>
                    <a:pt x="168" y="63"/>
                    <a:pt x="210" y="84"/>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2" name="Google Shape;7542;p52"/>
            <p:cNvSpPr/>
            <p:nvPr/>
          </p:nvSpPr>
          <p:spPr>
            <a:xfrm>
              <a:off x="4753450" y="4670450"/>
              <a:ext cx="5250" cy="5250"/>
            </a:xfrm>
            <a:custGeom>
              <a:rect b="b" l="l" r="r" t="t"/>
              <a:pathLst>
                <a:path extrusionOk="0" h="210" w="210">
                  <a:moveTo>
                    <a:pt x="209" y="63"/>
                  </a:moveTo>
                  <a:cubicBezTo>
                    <a:pt x="189" y="105"/>
                    <a:pt x="168" y="189"/>
                    <a:pt x="126" y="210"/>
                  </a:cubicBezTo>
                  <a:cubicBezTo>
                    <a:pt x="105" y="210"/>
                    <a:pt x="42" y="168"/>
                    <a:pt x="0" y="147"/>
                  </a:cubicBezTo>
                  <a:cubicBezTo>
                    <a:pt x="21" y="105"/>
                    <a:pt x="21" y="21"/>
                    <a:pt x="63" y="1"/>
                  </a:cubicBezTo>
                  <a:cubicBezTo>
                    <a:pt x="105" y="1"/>
                    <a:pt x="147" y="42"/>
                    <a:pt x="209" y="63"/>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3" name="Google Shape;7543;p52"/>
            <p:cNvSpPr/>
            <p:nvPr/>
          </p:nvSpPr>
          <p:spPr>
            <a:xfrm>
              <a:off x="4300975" y="4696075"/>
              <a:ext cx="10475" cy="7350"/>
            </a:xfrm>
            <a:custGeom>
              <a:rect b="b" l="l" r="r" t="t"/>
              <a:pathLst>
                <a:path extrusionOk="0" h="294" w="419">
                  <a:moveTo>
                    <a:pt x="189" y="294"/>
                  </a:moveTo>
                  <a:cubicBezTo>
                    <a:pt x="63" y="273"/>
                    <a:pt x="0" y="231"/>
                    <a:pt x="21" y="147"/>
                  </a:cubicBezTo>
                  <a:cubicBezTo>
                    <a:pt x="21" y="43"/>
                    <a:pt x="105" y="1"/>
                    <a:pt x="189" y="1"/>
                  </a:cubicBezTo>
                  <a:cubicBezTo>
                    <a:pt x="314" y="1"/>
                    <a:pt x="419" y="64"/>
                    <a:pt x="356" y="210"/>
                  </a:cubicBezTo>
                  <a:cubicBezTo>
                    <a:pt x="356" y="252"/>
                    <a:pt x="230" y="294"/>
                    <a:pt x="189" y="294"/>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44" name="Google Shape;7544;p52"/>
          <p:cNvSpPr/>
          <p:nvPr/>
        </p:nvSpPr>
        <p:spPr>
          <a:xfrm flipH="1">
            <a:off x="6004429" y="769214"/>
            <a:ext cx="985447" cy="1030488"/>
          </a:xfrm>
          <a:custGeom>
            <a:rect b="b" l="l" r="r" t="t"/>
            <a:pathLst>
              <a:path extrusionOk="0" h="18097" w="17306">
                <a:moveTo>
                  <a:pt x="12123" y="1"/>
                </a:moveTo>
                <a:lnTo>
                  <a:pt x="0" y="13177"/>
                </a:lnTo>
                <a:lnTo>
                  <a:pt x="44" y="13265"/>
                </a:lnTo>
                <a:lnTo>
                  <a:pt x="132" y="13485"/>
                </a:lnTo>
                <a:lnTo>
                  <a:pt x="308" y="13529"/>
                </a:lnTo>
                <a:lnTo>
                  <a:pt x="483" y="13617"/>
                </a:lnTo>
                <a:lnTo>
                  <a:pt x="571" y="13792"/>
                </a:lnTo>
                <a:lnTo>
                  <a:pt x="659" y="13968"/>
                </a:lnTo>
                <a:lnTo>
                  <a:pt x="835" y="14056"/>
                </a:lnTo>
                <a:lnTo>
                  <a:pt x="1011" y="14100"/>
                </a:lnTo>
                <a:lnTo>
                  <a:pt x="1098" y="14275"/>
                </a:lnTo>
                <a:lnTo>
                  <a:pt x="1142" y="14495"/>
                </a:lnTo>
                <a:lnTo>
                  <a:pt x="1186" y="14495"/>
                </a:lnTo>
                <a:lnTo>
                  <a:pt x="1362" y="14539"/>
                </a:lnTo>
                <a:lnTo>
                  <a:pt x="1538" y="14627"/>
                </a:lnTo>
                <a:lnTo>
                  <a:pt x="1625" y="14802"/>
                </a:lnTo>
                <a:lnTo>
                  <a:pt x="1669" y="14978"/>
                </a:lnTo>
                <a:lnTo>
                  <a:pt x="1713" y="14978"/>
                </a:lnTo>
                <a:lnTo>
                  <a:pt x="1889" y="15066"/>
                </a:lnTo>
                <a:lnTo>
                  <a:pt x="2065" y="15110"/>
                </a:lnTo>
                <a:lnTo>
                  <a:pt x="2109" y="15286"/>
                </a:lnTo>
                <a:lnTo>
                  <a:pt x="2196" y="15461"/>
                </a:lnTo>
                <a:lnTo>
                  <a:pt x="2196" y="15505"/>
                </a:lnTo>
                <a:lnTo>
                  <a:pt x="2416" y="15549"/>
                </a:lnTo>
                <a:lnTo>
                  <a:pt x="2592" y="15593"/>
                </a:lnTo>
                <a:lnTo>
                  <a:pt x="2636" y="15813"/>
                </a:lnTo>
                <a:lnTo>
                  <a:pt x="2723" y="15988"/>
                </a:lnTo>
                <a:lnTo>
                  <a:pt x="2899" y="16032"/>
                </a:lnTo>
                <a:lnTo>
                  <a:pt x="3119" y="16120"/>
                </a:lnTo>
                <a:lnTo>
                  <a:pt x="3163" y="16296"/>
                </a:lnTo>
                <a:lnTo>
                  <a:pt x="3251" y="16471"/>
                </a:lnTo>
                <a:lnTo>
                  <a:pt x="3251" y="16515"/>
                </a:lnTo>
                <a:lnTo>
                  <a:pt x="3426" y="16559"/>
                </a:lnTo>
                <a:lnTo>
                  <a:pt x="3646" y="16603"/>
                </a:lnTo>
                <a:lnTo>
                  <a:pt x="3690" y="16823"/>
                </a:lnTo>
                <a:lnTo>
                  <a:pt x="3778" y="16998"/>
                </a:lnTo>
                <a:lnTo>
                  <a:pt x="3953" y="17042"/>
                </a:lnTo>
                <a:lnTo>
                  <a:pt x="4129" y="17130"/>
                </a:lnTo>
                <a:lnTo>
                  <a:pt x="4217" y="17306"/>
                </a:lnTo>
                <a:lnTo>
                  <a:pt x="4305" y="17482"/>
                </a:lnTo>
                <a:lnTo>
                  <a:pt x="4480" y="17569"/>
                </a:lnTo>
                <a:lnTo>
                  <a:pt x="4656" y="17613"/>
                </a:lnTo>
                <a:lnTo>
                  <a:pt x="4744" y="17789"/>
                </a:lnTo>
                <a:lnTo>
                  <a:pt x="4832" y="18009"/>
                </a:lnTo>
                <a:lnTo>
                  <a:pt x="5007" y="18053"/>
                </a:lnTo>
                <a:lnTo>
                  <a:pt x="5095" y="18097"/>
                </a:lnTo>
                <a:lnTo>
                  <a:pt x="5183" y="18009"/>
                </a:lnTo>
                <a:lnTo>
                  <a:pt x="17305" y="4920"/>
                </a:lnTo>
                <a:lnTo>
                  <a:pt x="17261" y="4876"/>
                </a:lnTo>
                <a:lnTo>
                  <a:pt x="17218" y="4657"/>
                </a:lnTo>
                <a:lnTo>
                  <a:pt x="17174" y="4657"/>
                </a:lnTo>
                <a:lnTo>
                  <a:pt x="16998" y="4613"/>
                </a:lnTo>
                <a:lnTo>
                  <a:pt x="16822" y="4525"/>
                </a:lnTo>
                <a:lnTo>
                  <a:pt x="16734" y="4349"/>
                </a:lnTo>
                <a:lnTo>
                  <a:pt x="16690" y="4173"/>
                </a:lnTo>
                <a:lnTo>
                  <a:pt x="16647" y="4173"/>
                </a:lnTo>
                <a:lnTo>
                  <a:pt x="16471" y="4086"/>
                </a:lnTo>
                <a:lnTo>
                  <a:pt x="16295" y="4042"/>
                </a:lnTo>
                <a:lnTo>
                  <a:pt x="16251" y="3866"/>
                </a:lnTo>
                <a:lnTo>
                  <a:pt x="16163" y="3646"/>
                </a:lnTo>
                <a:lnTo>
                  <a:pt x="15944" y="3602"/>
                </a:lnTo>
                <a:lnTo>
                  <a:pt x="15768" y="3558"/>
                </a:lnTo>
                <a:lnTo>
                  <a:pt x="15724" y="3339"/>
                </a:lnTo>
                <a:lnTo>
                  <a:pt x="15636" y="3163"/>
                </a:lnTo>
                <a:lnTo>
                  <a:pt x="15461" y="3075"/>
                </a:lnTo>
                <a:lnTo>
                  <a:pt x="15241" y="3031"/>
                </a:lnTo>
                <a:lnTo>
                  <a:pt x="15197" y="2856"/>
                </a:lnTo>
                <a:lnTo>
                  <a:pt x="15109" y="2680"/>
                </a:lnTo>
                <a:lnTo>
                  <a:pt x="15109" y="2636"/>
                </a:lnTo>
                <a:lnTo>
                  <a:pt x="14934" y="2592"/>
                </a:lnTo>
                <a:lnTo>
                  <a:pt x="14758" y="2548"/>
                </a:lnTo>
                <a:lnTo>
                  <a:pt x="14670" y="2329"/>
                </a:lnTo>
                <a:lnTo>
                  <a:pt x="14582" y="2153"/>
                </a:lnTo>
                <a:lnTo>
                  <a:pt x="14407" y="2109"/>
                </a:lnTo>
                <a:lnTo>
                  <a:pt x="14231" y="2021"/>
                </a:lnTo>
                <a:lnTo>
                  <a:pt x="14143" y="1846"/>
                </a:lnTo>
                <a:lnTo>
                  <a:pt x="14055" y="1670"/>
                </a:lnTo>
                <a:lnTo>
                  <a:pt x="13880" y="1582"/>
                </a:lnTo>
                <a:lnTo>
                  <a:pt x="13704" y="1538"/>
                </a:lnTo>
                <a:lnTo>
                  <a:pt x="13616" y="1362"/>
                </a:lnTo>
                <a:lnTo>
                  <a:pt x="13572" y="1143"/>
                </a:lnTo>
                <a:lnTo>
                  <a:pt x="13528" y="1143"/>
                </a:lnTo>
                <a:lnTo>
                  <a:pt x="13352" y="1099"/>
                </a:lnTo>
                <a:lnTo>
                  <a:pt x="13177" y="1011"/>
                </a:lnTo>
                <a:lnTo>
                  <a:pt x="13089" y="835"/>
                </a:lnTo>
                <a:lnTo>
                  <a:pt x="13045" y="660"/>
                </a:lnTo>
                <a:lnTo>
                  <a:pt x="13001" y="660"/>
                </a:lnTo>
                <a:lnTo>
                  <a:pt x="12825" y="572"/>
                </a:lnTo>
                <a:lnTo>
                  <a:pt x="12650" y="528"/>
                </a:lnTo>
                <a:lnTo>
                  <a:pt x="12562" y="352"/>
                </a:lnTo>
                <a:lnTo>
                  <a:pt x="12518" y="133"/>
                </a:lnTo>
                <a:lnTo>
                  <a:pt x="12298" y="89"/>
                </a:lnTo>
                <a:lnTo>
                  <a:pt x="1212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5" name="Google Shape;7545;p52"/>
          <p:cNvSpPr/>
          <p:nvPr/>
        </p:nvSpPr>
        <p:spPr>
          <a:xfrm flipH="1">
            <a:off x="2252104" y="3461539"/>
            <a:ext cx="985447" cy="1030488"/>
          </a:xfrm>
          <a:custGeom>
            <a:rect b="b" l="l" r="r" t="t"/>
            <a:pathLst>
              <a:path extrusionOk="0" h="18097" w="17306">
                <a:moveTo>
                  <a:pt x="12123" y="1"/>
                </a:moveTo>
                <a:lnTo>
                  <a:pt x="0" y="13177"/>
                </a:lnTo>
                <a:lnTo>
                  <a:pt x="44" y="13265"/>
                </a:lnTo>
                <a:lnTo>
                  <a:pt x="132" y="13485"/>
                </a:lnTo>
                <a:lnTo>
                  <a:pt x="308" y="13529"/>
                </a:lnTo>
                <a:lnTo>
                  <a:pt x="483" y="13617"/>
                </a:lnTo>
                <a:lnTo>
                  <a:pt x="571" y="13792"/>
                </a:lnTo>
                <a:lnTo>
                  <a:pt x="659" y="13968"/>
                </a:lnTo>
                <a:lnTo>
                  <a:pt x="835" y="14056"/>
                </a:lnTo>
                <a:lnTo>
                  <a:pt x="1011" y="14100"/>
                </a:lnTo>
                <a:lnTo>
                  <a:pt x="1098" y="14275"/>
                </a:lnTo>
                <a:lnTo>
                  <a:pt x="1142" y="14495"/>
                </a:lnTo>
                <a:lnTo>
                  <a:pt x="1186" y="14495"/>
                </a:lnTo>
                <a:lnTo>
                  <a:pt x="1362" y="14539"/>
                </a:lnTo>
                <a:lnTo>
                  <a:pt x="1538" y="14627"/>
                </a:lnTo>
                <a:lnTo>
                  <a:pt x="1625" y="14802"/>
                </a:lnTo>
                <a:lnTo>
                  <a:pt x="1669" y="14978"/>
                </a:lnTo>
                <a:lnTo>
                  <a:pt x="1713" y="14978"/>
                </a:lnTo>
                <a:lnTo>
                  <a:pt x="1889" y="15066"/>
                </a:lnTo>
                <a:lnTo>
                  <a:pt x="2065" y="15110"/>
                </a:lnTo>
                <a:lnTo>
                  <a:pt x="2109" y="15286"/>
                </a:lnTo>
                <a:lnTo>
                  <a:pt x="2196" y="15461"/>
                </a:lnTo>
                <a:lnTo>
                  <a:pt x="2196" y="15505"/>
                </a:lnTo>
                <a:lnTo>
                  <a:pt x="2416" y="15549"/>
                </a:lnTo>
                <a:lnTo>
                  <a:pt x="2592" y="15593"/>
                </a:lnTo>
                <a:lnTo>
                  <a:pt x="2636" y="15813"/>
                </a:lnTo>
                <a:lnTo>
                  <a:pt x="2723" y="15988"/>
                </a:lnTo>
                <a:lnTo>
                  <a:pt x="2899" y="16032"/>
                </a:lnTo>
                <a:lnTo>
                  <a:pt x="3119" y="16120"/>
                </a:lnTo>
                <a:lnTo>
                  <a:pt x="3163" y="16296"/>
                </a:lnTo>
                <a:lnTo>
                  <a:pt x="3251" y="16471"/>
                </a:lnTo>
                <a:lnTo>
                  <a:pt x="3251" y="16515"/>
                </a:lnTo>
                <a:lnTo>
                  <a:pt x="3426" y="16559"/>
                </a:lnTo>
                <a:lnTo>
                  <a:pt x="3646" y="16603"/>
                </a:lnTo>
                <a:lnTo>
                  <a:pt x="3690" y="16823"/>
                </a:lnTo>
                <a:lnTo>
                  <a:pt x="3778" y="16998"/>
                </a:lnTo>
                <a:lnTo>
                  <a:pt x="3953" y="17042"/>
                </a:lnTo>
                <a:lnTo>
                  <a:pt x="4129" y="17130"/>
                </a:lnTo>
                <a:lnTo>
                  <a:pt x="4217" y="17306"/>
                </a:lnTo>
                <a:lnTo>
                  <a:pt x="4305" y="17482"/>
                </a:lnTo>
                <a:lnTo>
                  <a:pt x="4480" y="17569"/>
                </a:lnTo>
                <a:lnTo>
                  <a:pt x="4656" y="17613"/>
                </a:lnTo>
                <a:lnTo>
                  <a:pt x="4744" y="17789"/>
                </a:lnTo>
                <a:lnTo>
                  <a:pt x="4832" y="18009"/>
                </a:lnTo>
                <a:lnTo>
                  <a:pt x="5007" y="18053"/>
                </a:lnTo>
                <a:lnTo>
                  <a:pt x="5095" y="18097"/>
                </a:lnTo>
                <a:lnTo>
                  <a:pt x="5183" y="18009"/>
                </a:lnTo>
                <a:lnTo>
                  <a:pt x="17305" y="4920"/>
                </a:lnTo>
                <a:lnTo>
                  <a:pt x="17261" y="4876"/>
                </a:lnTo>
                <a:lnTo>
                  <a:pt x="17218" y="4657"/>
                </a:lnTo>
                <a:lnTo>
                  <a:pt x="17174" y="4657"/>
                </a:lnTo>
                <a:lnTo>
                  <a:pt x="16998" y="4613"/>
                </a:lnTo>
                <a:lnTo>
                  <a:pt x="16822" y="4525"/>
                </a:lnTo>
                <a:lnTo>
                  <a:pt x="16734" y="4349"/>
                </a:lnTo>
                <a:lnTo>
                  <a:pt x="16690" y="4173"/>
                </a:lnTo>
                <a:lnTo>
                  <a:pt x="16647" y="4173"/>
                </a:lnTo>
                <a:lnTo>
                  <a:pt x="16471" y="4086"/>
                </a:lnTo>
                <a:lnTo>
                  <a:pt x="16295" y="4042"/>
                </a:lnTo>
                <a:lnTo>
                  <a:pt x="16251" y="3866"/>
                </a:lnTo>
                <a:lnTo>
                  <a:pt x="16163" y="3646"/>
                </a:lnTo>
                <a:lnTo>
                  <a:pt x="15944" y="3602"/>
                </a:lnTo>
                <a:lnTo>
                  <a:pt x="15768" y="3558"/>
                </a:lnTo>
                <a:lnTo>
                  <a:pt x="15724" y="3339"/>
                </a:lnTo>
                <a:lnTo>
                  <a:pt x="15636" y="3163"/>
                </a:lnTo>
                <a:lnTo>
                  <a:pt x="15461" y="3075"/>
                </a:lnTo>
                <a:lnTo>
                  <a:pt x="15241" y="3031"/>
                </a:lnTo>
                <a:lnTo>
                  <a:pt x="15197" y="2856"/>
                </a:lnTo>
                <a:lnTo>
                  <a:pt x="15109" y="2680"/>
                </a:lnTo>
                <a:lnTo>
                  <a:pt x="15109" y="2636"/>
                </a:lnTo>
                <a:lnTo>
                  <a:pt x="14934" y="2592"/>
                </a:lnTo>
                <a:lnTo>
                  <a:pt x="14758" y="2548"/>
                </a:lnTo>
                <a:lnTo>
                  <a:pt x="14670" y="2329"/>
                </a:lnTo>
                <a:lnTo>
                  <a:pt x="14582" y="2153"/>
                </a:lnTo>
                <a:lnTo>
                  <a:pt x="14407" y="2109"/>
                </a:lnTo>
                <a:lnTo>
                  <a:pt x="14231" y="2021"/>
                </a:lnTo>
                <a:lnTo>
                  <a:pt x="14143" y="1846"/>
                </a:lnTo>
                <a:lnTo>
                  <a:pt x="14055" y="1670"/>
                </a:lnTo>
                <a:lnTo>
                  <a:pt x="13880" y="1582"/>
                </a:lnTo>
                <a:lnTo>
                  <a:pt x="13704" y="1538"/>
                </a:lnTo>
                <a:lnTo>
                  <a:pt x="13616" y="1362"/>
                </a:lnTo>
                <a:lnTo>
                  <a:pt x="13572" y="1143"/>
                </a:lnTo>
                <a:lnTo>
                  <a:pt x="13528" y="1143"/>
                </a:lnTo>
                <a:lnTo>
                  <a:pt x="13352" y="1099"/>
                </a:lnTo>
                <a:lnTo>
                  <a:pt x="13177" y="1011"/>
                </a:lnTo>
                <a:lnTo>
                  <a:pt x="13089" y="835"/>
                </a:lnTo>
                <a:lnTo>
                  <a:pt x="13045" y="660"/>
                </a:lnTo>
                <a:lnTo>
                  <a:pt x="13001" y="660"/>
                </a:lnTo>
                <a:lnTo>
                  <a:pt x="12825" y="572"/>
                </a:lnTo>
                <a:lnTo>
                  <a:pt x="12650" y="528"/>
                </a:lnTo>
                <a:lnTo>
                  <a:pt x="12562" y="352"/>
                </a:lnTo>
                <a:lnTo>
                  <a:pt x="12518" y="133"/>
                </a:lnTo>
                <a:lnTo>
                  <a:pt x="12298" y="89"/>
                </a:lnTo>
                <a:lnTo>
                  <a:pt x="1212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6" name="Google Shape;7546;p5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50" name="Shape 7550"/>
        <p:cNvGrpSpPr/>
        <p:nvPr/>
      </p:nvGrpSpPr>
      <p:grpSpPr>
        <a:xfrm>
          <a:off x="0" y="0"/>
          <a:ext cx="0" cy="0"/>
          <a:chOff x="0" y="0"/>
          <a:chExt cx="0" cy="0"/>
        </a:xfrm>
      </p:grpSpPr>
      <p:pic>
        <p:nvPicPr>
          <p:cNvPr id="7551" name="Google Shape;7551;p53"/>
          <p:cNvPicPr preferRelativeResize="0"/>
          <p:nvPr/>
        </p:nvPicPr>
        <p:blipFill>
          <a:blip r:embed="rId3">
            <a:alphaModFix amt="84000"/>
          </a:blip>
          <a:stretch>
            <a:fillRect/>
          </a:stretch>
        </p:blipFill>
        <p:spPr>
          <a:xfrm rot="5400000">
            <a:off x="7404448" y="1379723"/>
            <a:ext cx="541250" cy="1026154"/>
          </a:xfrm>
          <a:prstGeom prst="rect">
            <a:avLst/>
          </a:prstGeom>
          <a:noFill/>
          <a:ln>
            <a:noFill/>
          </a:ln>
        </p:spPr>
      </p:pic>
      <p:pic>
        <p:nvPicPr>
          <p:cNvPr id="7552" name="Google Shape;7552;p53"/>
          <p:cNvPicPr preferRelativeResize="0"/>
          <p:nvPr/>
        </p:nvPicPr>
        <p:blipFill>
          <a:blip r:embed="rId4">
            <a:alphaModFix amt="61000"/>
          </a:blip>
          <a:stretch>
            <a:fillRect/>
          </a:stretch>
        </p:blipFill>
        <p:spPr>
          <a:xfrm rot="5400000">
            <a:off x="6353852" y="1379723"/>
            <a:ext cx="541250" cy="1026154"/>
          </a:xfrm>
          <a:prstGeom prst="rect">
            <a:avLst/>
          </a:prstGeom>
          <a:noFill/>
          <a:ln>
            <a:noFill/>
          </a:ln>
        </p:spPr>
      </p:pic>
      <p:graphicFrame>
        <p:nvGraphicFramePr>
          <p:cNvPr id="7553" name="Google Shape;7553;p53"/>
          <p:cNvGraphicFramePr/>
          <p:nvPr/>
        </p:nvGraphicFramePr>
        <p:xfrm>
          <a:off x="292325" y="1095863"/>
          <a:ext cx="3000000" cy="3000000"/>
        </p:xfrm>
        <a:graphic>
          <a:graphicData uri="http://schemas.openxmlformats.org/drawingml/2006/table">
            <a:tbl>
              <a:tblPr>
                <a:noFill/>
                <a:tableStyleId>{5B610710-141E-498F-9200-F7C213AF000E}</a:tableStyleId>
              </a:tblPr>
              <a:tblGrid>
                <a:gridCol w="978975"/>
                <a:gridCol w="1391750"/>
                <a:gridCol w="4827925"/>
                <a:gridCol w="1481850"/>
              </a:tblGrid>
              <a:tr h="986525">
                <a:tc>
                  <a:txBody>
                    <a:bodyPr/>
                    <a:lstStyle/>
                    <a:p>
                      <a:pPr indent="0" lvl="0" marL="0" rtl="0" algn="l">
                        <a:spcBef>
                          <a:spcPts val="0"/>
                        </a:spcBef>
                        <a:spcAft>
                          <a:spcPts val="0"/>
                        </a:spcAft>
                        <a:buNone/>
                      </a:pPr>
                      <a:r>
                        <a:t/>
                      </a:r>
                      <a:endParaRPr b="1">
                        <a:solidFill>
                          <a:schemeClr val="accent3"/>
                        </a:solidFill>
                        <a:latin typeface="Caveat Brush"/>
                        <a:ea typeface="Caveat Brush"/>
                        <a:cs typeface="Caveat Brush"/>
                        <a:sym typeface="Caveat Brush"/>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sz="1100">
                          <a:solidFill>
                            <a:schemeClr val="accent3"/>
                          </a:solidFill>
                          <a:latin typeface="Raleway"/>
                          <a:ea typeface="Raleway"/>
                          <a:cs typeface="Raleway"/>
                          <a:sym typeface="Raleway"/>
                        </a:rPr>
                        <a:t>Mean</a:t>
                      </a:r>
                      <a:endParaRPr sz="1100">
                        <a:solidFill>
                          <a:schemeClr val="accent3"/>
                        </a:solidFill>
                        <a:latin typeface="Raleway"/>
                        <a:ea typeface="Raleway"/>
                        <a:cs typeface="Raleway"/>
                        <a:sym typeface="Raleway"/>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228600" lvl="0" marL="457200" rtl="0" algn="l">
                        <a:spcBef>
                          <a:spcPts val="0"/>
                        </a:spcBef>
                        <a:spcAft>
                          <a:spcPts val="0"/>
                        </a:spcAft>
                        <a:buNone/>
                      </a:pPr>
                      <a:r>
                        <a:rPr lang="en" sz="1100">
                          <a:solidFill>
                            <a:schemeClr val="accent3"/>
                          </a:solidFill>
                          <a:latin typeface="Raleway"/>
                          <a:ea typeface="Raleway"/>
                          <a:cs typeface="Raleway"/>
                          <a:sym typeface="Raleway"/>
                        </a:rPr>
                        <a:t>Inserting the Mean for Fiber,additives_n,fat_100g,carbohydrates_100g and sodium_100g based on the average of each grade </a:t>
                      </a:r>
                      <a:r>
                        <a:rPr lang="en" sz="1100">
                          <a:solidFill>
                            <a:schemeClr val="accent3"/>
                          </a:solidFill>
                          <a:latin typeface="Raleway"/>
                          <a:ea typeface="Raleway"/>
                          <a:cs typeface="Raleway"/>
                          <a:sym typeface="Raleway"/>
                        </a:rPr>
                        <a:t>separately</a:t>
                      </a:r>
                      <a:endParaRPr sz="1100">
                        <a:solidFill>
                          <a:schemeClr val="accent3"/>
                        </a:solidFill>
                        <a:latin typeface="Raleway"/>
                        <a:ea typeface="Raleway"/>
                        <a:cs typeface="Raleway"/>
                        <a:sym typeface="Raleway"/>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t/>
                      </a:r>
                      <a:endParaRPr b="1" sz="1100">
                        <a:solidFill>
                          <a:schemeClr val="accent3"/>
                        </a:solidFill>
                        <a:latin typeface="Caveat Brush"/>
                        <a:ea typeface="Caveat Brush"/>
                        <a:cs typeface="Caveat Brush"/>
                        <a:sym typeface="Caveat Brush"/>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986525">
                <a:tc>
                  <a:txBody>
                    <a:bodyPr/>
                    <a:lstStyle/>
                    <a:p>
                      <a:pPr indent="0" lvl="0" marL="0" rtl="0" algn="l">
                        <a:spcBef>
                          <a:spcPts val="0"/>
                        </a:spcBef>
                        <a:spcAft>
                          <a:spcPts val="0"/>
                        </a:spcAft>
                        <a:buNone/>
                      </a:pPr>
                      <a:r>
                        <a:t/>
                      </a:r>
                      <a:endParaRPr b="1">
                        <a:solidFill>
                          <a:schemeClr val="accent3"/>
                        </a:solidFill>
                        <a:latin typeface="Caveat Brush"/>
                        <a:ea typeface="Caveat Brush"/>
                        <a:cs typeface="Caveat Brush"/>
                        <a:sym typeface="Caveat Brush"/>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sz="1100">
                          <a:solidFill>
                            <a:schemeClr val="accent3"/>
                          </a:solidFill>
                          <a:latin typeface="Raleway"/>
                          <a:ea typeface="Raleway"/>
                          <a:cs typeface="Raleway"/>
                          <a:sym typeface="Raleway"/>
                        </a:rPr>
                        <a:t>Cleaning</a:t>
                      </a:r>
                      <a:endParaRPr sz="1100">
                        <a:solidFill>
                          <a:schemeClr val="accent3"/>
                        </a:solidFill>
                        <a:latin typeface="Raleway"/>
                        <a:ea typeface="Raleway"/>
                        <a:cs typeface="Raleway"/>
                        <a:sym typeface="Raleway"/>
                      </a:endParaRPr>
                    </a:p>
                    <a:p>
                      <a:pPr indent="0" lvl="0" marL="0" rtl="0" algn="l">
                        <a:spcBef>
                          <a:spcPts val="0"/>
                        </a:spcBef>
                        <a:spcAft>
                          <a:spcPts val="0"/>
                        </a:spcAft>
                        <a:buNone/>
                      </a:pPr>
                      <a:r>
                        <a:rPr lang="en" sz="1100">
                          <a:solidFill>
                            <a:schemeClr val="accent3"/>
                          </a:solidFill>
                          <a:latin typeface="Raleway"/>
                          <a:ea typeface="Raleway"/>
                          <a:cs typeface="Raleway"/>
                          <a:sym typeface="Raleway"/>
                        </a:rPr>
                        <a:t>See page 16</a:t>
                      </a:r>
                      <a:endParaRPr sz="1100">
                        <a:solidFill>
                          <a:schemeClr val="accent3"/>
                        </a:solidFill>
                        <a:latin typeface="Raleway"/>
                        <a:ea typeface="Raleway"/>
                        <a:cs typeface="Raleway"/>
                        <a:sym typeface="Raleway"/>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298450" lvl="0" marL="457200" rtl="0" algn="l">
                        <a:spcBef>
                          <a:spcPts val="0"/>
                        </a:spcBef>
                        <a:spcAft>
                          <a:spcPts val="0"/>
                        </a:spcAft>
                        <a:buClr>
                          <a:schemeClr val="accent3"/>
                        </a:buClr>
                        <a:buSzPts val="1100"/>
                        <a:buFont typeface="Raleway"/>
                        <a:buChar char="●"/>
                      </a:pPr>
                      <a:r>
                        <a:rPr lang="en" sz="1100">
                          <a:solidFill>
                            <a:schemeClr val="accent3"/>
                          </a:solidFill>
                          <a:latin typeface="Raleway"/>
                          <a:ea typeface="Raleway"/>
                          <a:cs typeface="Raleway"/>
                          <a:sym typeface="Raleway"/>
                        </a:rPr>
                        <a:t>Removed 100% empty lines</a:t>
                      </a:r>
                      <a:endParaRPr sz="1100">
                        <a:solidFill>
                          <a:schemeClr val="accent3"/>
                        </a:solidFill>
                        <a:latin typeface="Raleway"/>
                        <a:ea typeface="Raleway"/>
                        <a:cs typeface="Raleway"/>
                        <a:sym typeface="Raleway"/>
                      </a:endParaRPr>
                    </a:p>
                    <a:p>
                      <a:pPr indent="-298450" lvl="0" marL="457200" rtl="0" algn="l">
                        <a:spcBef>
                          <a:spcPts val="0"/>
                        </a:spcBef>
                        <a:spcAft>
                          <a:spcPts val="0"/>
                        </a:spcAft>
                        <a:buClr>
                          <a:schemeClr val="accent3"/>
                        </a:buClr>
                        <a:buSzPts val="1100"/>
                        <a:buFont typeface="Raleway"/>
                        <a:buChar char="●"/>
                      </a:pPr>
                      <a:r>
                        <a:rPr lang="en" sz="1100">
                          <a:solidFill>
                            <a:schemeClr val="accent3"/>
                          </a:solidFill>
                          <a:latin typeface="Raleway"/>
                          <a:ea typeface="Raleway"/>
                          <a:cs typeface="Raleway"/>
                          <a:sym typeface="Raleway"/>
                        </a:rPr>
                        <a:t>Remove duplicates</a:t>
                      </a:r>
                      <a:endParaRPr sz="1100">
                        <a:solidFill>
                          <a:schemeClr val="accent3"/>
                        </a:solidFill>
                        <a:latin typeface="Raleway"/>
                        <a:ea typeface="Raleway"/>
                        <a:cs typeface="Raleway"/>
                        <a:sym typeface="Raleway"/>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b="1" lang="en" sz="1100">
                          <a:solidFill>
                            <a:schemeClr val="accent3"/>
                          </a:solidFill>
                          <a:latin typeface="Caveat Brush"/>
                          <a:ea typeface="Caveat Brush"/>
                          <a:cs typeface="Caveat Brush"/>
                          <a:sym typeface="Caveat Brush"/>
                        </a:rPr>
                        <a:t>Data removed</a:t>
                      </a:r>
                      <a:endParaRPr sz="1100">
                        <a:solidFill>
                          <a:schemeClr val="accent3"/>
                        </a:solidFill>
                        <a:latin typeface="Raleway"/>
                        <a:ea typeface="Raleway"/>
                        <a:cs typeface="Raleway"/>
                        <a:sym typeface="Raleway"/>
                      </a:endParaRPr>
                    </a:p>
                    <a:p>
                      <a:pPr indent="-298450" lvl="0" marL="457200" marR="0" rtl="0" algn="l">
                        <a:lnSpc>
                          <a:spcPct val="100000"/>
                        </a:lnSpc>
                        <a:spcBef>
                          <a:spcPts val="0"/>
                        </a:spcBef>
                        <a:spcAft>
                          <a:spcPts val="0"/>
                        </a:spcAft>
                        <a:buClr>
                          <a:schemeClr val="accent3"/>
                        </a:buClr>
                        <a:buSzPts val="1100"/>
                        <a:buFont typeface="Raleway"/>
                        <a:buChar char="●"/>
                      </a:pPr>
                      <a:r>
                        <a:rPr lang="en" sz="1100">
                          <a:solidFill>
                            <a:schemeClr val="accent3"/>
                          </a:solidFill>
                          <a:latin typeface="Raleway"/>
                          <a:ea typeface="Raleway"/>
                          <a:cs typeface="Raleway"/>
                          <a:sym typeface="Raleway"/>
                        </a:rPr>
                        <a:t>332.265</a:t>
                      </a:r>
                      <a:endParaRPr sz="1100">
                        <a:solidFill>
                          <a:schemeClr val="accent3"/>
                        </a:solidFill>
                        <a:latin typeface="Raleway"/>
                        <a:ea typeface="Raleway"/>
                        <a:cs typeface="Raleway"/>
                        <a:sym typeface="Raleway"/>
                      </a:endParaRPr>
                    </a:p>
                    <a:p>
                      <a:pPr indent="-298450" lvl="0" marL="457200" marR="0" rtl="0" algn="l">
                        <a:lnSpc>
                          <a:spcPct val="100000"/>
                        </a:lnSpc>
                        <a:spcBef>
                          <a:spcPts val="0"/>
                        </a:spcBef>
                        <a:spcAft>
                          <a:spcPts val="0"/>
                        </a:spcAft>
                        <a:buClr>
                          <a:schemeClr val="accent3"/>
                        </a:buClr>
                        <a:buSzPts val="1100"/>
                        <a:buFont typeface="Raleway"/>
                        <a:buChar char="●"/>
                      </a:pPr>
                      <a:r>
                        <a:rPr lang="en" sz="1100">
                          <a:solidFill>
                            <a:schemeClr val="accent3"/>
                          </a:solidFill>
                          <a:latin typeface="Raleway"/>
                          <a:ea typeface="Raleway"/>
                          <a:cs typeface="Raleway"/>
                          <a:sym typeface="Raleway"/>
                        </a:rPr>
                        <a:t>372.332</a:t>
                      </a:r>
                      <a:endParaRPr sz="1100">
                        <a:solidFill>
                          <a:schemeClr val="accent3"/>
                        </a:solidFill>
                        <a:latin typeface="Raleway"/>
                        <a:ea typeface="Raleway"/>
                        <a:cs typeface="Raleway"/>
                        <a:sym typeface="Raleway"/>
                      </a:endParaRPr>
                    </a:p>
                    <a:p>
                      <a:pPr indent="0" lvl="0" marL="457200" marR="0" rtl="0" algn="l">
                        <a:lnSpc>
                          <a:spcPct val="100000"/>
                        </a:lnSpc>
                        <a:spcBef>
                          <a:spcPts val="0"/>
                        </a:spcBef>
                        <a:spcAft>
                          <a:spcPts val="0"/>
                        </a:spcAft>
                        <a:buNone/>
                      </a:pPr>
                      <a:r>
                        <a:t/>
                      </a:r>
                      <a:endParaRPr sz="1100">
                        <a:solidFill>
                          <a:schemeClr val="accent3"/>
                        </a:solidFill>
                        <a:latin typeface="Raleway"/>
                        <a:ea typeface="Raleway"/>
                        <a:cs typeface="Raleway"/>
                        <a:sym typeface="Raleway"/>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1168775">
                <a:tc>
                  <a:txBody>
                    <a:bodyPr/>
                    <a:lstStyle/>
                    <a:p>
                      <a:pPr indent="0" lvl="0" marL="0" rtl="0" algn="l">
                        <a:spcBef>
                          <a:spcPts val="0"/>
                        </a:spcBef>
                        <a:spcAft>
                          <a:spcPts val="0"/>
                        </a:spcAft>
                        <a:buNone/>
                      </a:pPr>
                      <a:r>
                        <a:t/>
                      </a:r>
                      <a:endParaRPr b="1">
                        <a:solidFill>
                          <a:schemeClr val="accent3"/>
                        </a:solidFill>
                        <a:latin typeface="Caveat Brush"/>
                        <a:ea typeface="Caveat Brush"/>
                        <a:cs typeface="Caveat Brush"/>
                        <a:sym typeface="Caveat Brush"/>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sz="1100">
                          <a:solidFill>
                            <a:schemeClr val="accent3"/>
                          </a:solidFill>
                          <a:latin typeface="Raleway"/>
                          <a:ea typeface="Raleway"/>
                          <a:cs typeface="Raleway"/>
                          <a:sym typeface="Raleway"/>
                        </a:rPr>
                        <a:t>Recovery</a:t>
                      </a:r>
                      <a:endParaRPr sz="1100">
                        <a:solidFill>
                          <a:schemeClr val="accent3"/>
                        </a:solidFill>
                        <a:latin typeface="Raleway"/>
                        <a:ea typeface="Raleway"/>
                        <a:cs typeface="Raleway"/>
                        <a:sym typeface="Raleway"/>
                      </a:endParaRPr>
                    </a:p>
                    <a:p>
                      <a:pPr indent="0" lvl="0" marL="0" rtl="0" algn="l">
                        <a:spcBef>
                          <a:spcPts val="0"/>
                        </a:spcBef>
                        <a:spcAft>
                          <a:spcPts val="0"/>
                        </a:spcAft>
                        <a:buNone/>
                      </a:pPr>
                      <a:r>
                        <a:rPr lang="en" sz="1100">
                          <a:solidFill>
                            <a:schemeClr val="accent3"/>
                          </a:solidFill>
                          <a:latin typeface="Raleway"/>
                          <a:ea typeface="Raleway"/>
                          <a:cs typeface="Raleway"/>
                          <a:sym typeface="Raleway"/>
                        </a:rPr>
                        <a:t>See page 17 - 18</a:t>
                      </a:r>
                      <a:endParaRPr sz="1100">
                        <a:solidFill>
                          <a:schemeClr val="accent3"/>
                        </a:solidFill>
                        <a:latin typeface="Raleway"/>
                        <a:ea typeface="Raleway"/>
                        <a:cs typeface="Raleway"/>
                        <a:sym typeface="Raleway"/>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298450" lvl="0" marL="457200" rtl="0" algn="l">
                        <a:spcBef>
                          <a:spcPts val="0"/>
                        </a:spcBef>
                        <a:spcAft>
                          <a:spcPts val="0"/>
                        </a:spcAft>
                        <a:buClr>
                          <a:schemeClr val="accent3"/>
                        </a:buClr>
                        <a:buSzPts val="1100"/>
                        <a:buFont typeface="Raleway"/>
                        <a:buChar char="●"/>
                      </a:pPr>
                      <a:r>
                        <a:rPr lang="en" sz="1100">
                          <a:solidFill>
                            <a:schemeClr val="accent3"/>
                          </a:solidFill>
                          <a:latin typeface="Raleway"/>
                          <a:ea typeface="Raleway"/>
                          <a:cs typeface="Raleway"/>
                          <a:sym typeface="Raleway"/>
                        </a:rPr>
                        <a:t>I</a:t>
                      </a:r>
                      <a:r>
                        <a:rPr lang="en" sz="1100">
                          <a:solidFill>
                            <a:schemeClr val="accent3"/>
                          </a:solidFill>
                          <a:latin typeface="Raleway"/>
                          <a:ea typeface="Raleway"/>
                          <a:cs typeface="Raleway"/>
                          <a:sym typeface="Raleway"/>
                        </a:rPr>
                        <a:t>mputation </a:t>
                      </a:r>
                      <a:r>
                        <a:rPr lang="en" sz="1100">
                          <a:solidFill>
                            <a:schemeClr val="accent3"/>
                          </a:solidFill>
                          <a:latin typeface="Raleway"/>
                          <a:ea typeface="Raleway"/>
                          <a:cs typeface="Raleway"/>
                          <a:sym typeface="Raleway"/>
                        </a:rPr>
                        <a:t> formulas to fill in the NAN </a:t>
                      </a:r>
                      <a:endParaRPr sz="1100">
                        <a:solidFill>
                          <a:schemeClr val="accent3"/>
                        </a:solidFill>
                        <a:latin typeface="Raleway"/>
                        <a:ea typeface="Raleway"/>
                        <a:cs typeface="Raleway"/>
                        <a:sym typeface="Raleway"/>
                      </a:endParaRPr>
                    </a:p>
                    <a:p>
                      <a:pPr indent="-298450" lvl="0" marL="457200" rtl="0" algn="l">
                        <a:spcBef>
                          <a:spcPts val="0"/>
                        </a:spcBef>
                        <a:spcAft>
                          <a:spcPts val="0"/>
                        </a:spcAft>
                        <a:buClr>
                          <a:schemeClr val="accent3"/>
                        </a:buClr>
                        <a:buSzPts val="1100"/>
                        <a:buFont typeface="Raleway"/>
                        <a:buChar char="●"/>
                      </a:pPr>
                      <a:r>
                        <a:rPr lang="en" sz="1100">
                          <a:solidFill>
                            <a:schemeClr val="accent3"/>
                          </a:solidFill>
                          <a:latin typeface="Raleway"/>
                          <a:ea typeface="Raleway"/>
                          <a:cs typeface="Raleway"/>
                          <a:sym typeface="Raleway"/>
                        </a:rPr>
                        <a:t>Create Virtual  </a:t>
                      </a:r>
                      <a:r>
                        <a:rPr lang="en" sz="1100">
                          <a:solidFill>
                            <a:schemeClr val="accent3"/>
                          </a:solidFill>
                          <a:latin typeface="Raleway"/>
                          <a:ea typeface="Raleway"/>
                          <a:cs typeface="Raleway"/>
                          <a:sym typeface="Raleway"/>
                        </a:rPr>
                        <a:t>columns</a:t>
                      </a:r>
                      <a:r>
                        <a:rPr lang="en" sz="1100">
                          <a:solidFill>
                            <a:schemeClr val="accent3"/>
                          </a:solidFill>
                          <a:latin typeface="Raleway"/>
                          <a:ea typeface="Raleway"/>
                          <a:cs typeface="Raleway"/>
                          <a:sym typeface="Raleway"/>
                        </a:rPr>
                        <a:t> to replace exaggerated data (explain in detail and graph): Protein, Energy, NutriScore</a:t>
                      </a:r>
                      <a:endParaRPr sz="1100">
                        <a:solidFill>
                          <a:schemeClr val="accent3"/>
                        </a:solidFill>
                        <a:latin typeface="Raleway"/>
                        <a:ea typeface="Raleway"/>
                        <a:cs typeface="Raleway"/>
                        <a:sym typeface="Raleway"/>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228600" lvl="0" marL="457200" marR="0" rtl="0" algn="l">
                        <a:lnSpc>
                          <a:spcPct val="100000"/>
                        </a:lnSpc>
                        <a:spcBef>
                          <a:spcPts val="0"/>
                        </a:spcBef>
                        <a:spcAft>
                          <a:spcPts val="0"/>
                        </a:spcAft>
                        <a:buNone/>
                      </a:pPr>
                      <a:r>
                        <a:t/>
                      </a:r>
                      <a:endParaRPr sz="1100">
                        <a:solidFill>
                          <a:schemeClr val="accent3"/>
                        </a:solidFill>
                        <a:latin typeface="Raleway"/>
                        <a:ea typeface="Raleway"/>
                        <a:cs typeface="Raleway"/>
                        <a:sym typeface="Raleway"/>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794100">
                <a:tc>
                  <a:txBody>
                    <a:bodyPr/>
                    <a:lstStyle/>
                    <a:p>
                      <a:pPr indent="0" lvl="0" marL="0" rtl="0" algn="l">
                        <a:spcBef>
                          <a:spcPts val="0"/>
                        </a:spcBef>
                        <a:spcAft>
                          <a:spcPts val="0"/>
                        </a:spcAft>
                        <a:buNone/>
                      </a:pPr>
                      <a:r>
                        <a:t/>
                      </a:r>
                      <a:endParaRPr>
                        <a:solidFill>
                          <a:schemeClr val="accent3"/>
                        </a:solidFill>
                        <a:latin typeface="Raleway"/>
                        <a:ea typeface="Raleway"/>
                        <a:cs typeface="Raleway"/>
                        <a:sym typeface="Raleway"/>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sz="1100">
                          <a:solidFill>
                            <a:schemeClr val="accent3"/>
                          </a:solidFill>
                          <a:latin typeface="Raleway"/>
                          <a:ea typeface="Raleway"/>
                          <a:cs typeface="Raleway"/>
                          <a:sym typeface="Raleway"/>
                        </a:rPr>
                        <a:t>Arbitration</a:t>
                      </a:r>
                      <a:endParaRPr sz="1100">
                        <a:solidFill>
                          <a:schemeClr val="accent3"/>
                        </a:solidFill>
                        <a:latin typeface="Raleway"/>
                        <a:ea typeface="Raleway"/>
                        <a:cs typeface="Raleway"/>
                        <a:sym typeface="Raleway"/>
                      </a:endParaRPr>
                    </a:p>
                    <a:p>
                      <a:pPr indent="0" lvl="0" marL="0" rtl="0" algn="l">
                        <a:spcBef>
                          <a:spcPts val="0"/>
                        </a:spcBef>
                        <a:spcAft>
                          <a:spcPts val="0"/>
                        </a:spcAft>
                        <a:buNone/>
                      </a:pPr>
                      <a:r>
                        <a:rPr lang="en" sz="1100">
                          <a:solidFill>
                            <a:schemeClr val="accent3"/>
                          </a:solidFill>
                          <a:latin typeface="Raleway"/>
                          <a:ea typeface="Raleway"/>
                          <a:cs typeface="Raleway"/>
                          <a:sym typeface="Raleway"/>
                        </a:rPr>
                        <a:t>See page 19</a:t>
                      </a:r>
                      <a:endParaRPr sz="1100">
                        <a:solidFill>
                          <a:schemeClr val="accent3"/>
                        </a:solidFill>
                        <a:latin typeface="Raleway"/>
                        <a:ea typeface="Raleway"/>
                        <a:cs typeface="Raleway"/>
                        <a:sym typeface="Raleway"/>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298450" lvl="0" marL="457200" rtl="0" algn="l">
                        <a:spcBef>
                          <a:spcPts val="0"/>
                        </a:spcBef>
                        <a:spcAft>
                          <a:spcPts val="0"/>
                        </a:spcAft>
                        <a:buClr>
                          <a:schemeClr val="accent3"/>
                        </a:buClr>
                        <a:buSzPts val="1100"/>
                        <a:buFont typeface="Raleway"/>
                        <a:buChar char="●"/>
                      </a:pPr>
                      <a:r>
                        <a:rPr lang="en" sz="1100">
                          <a:solidFill>
                            <a:schemeClr val="accent3"/>
                          </a:solidFill>
                          <a:latin typeface="Raleway"/>
                          <a:ea typeface="Raleway"/>
                          <a:cs typeface="Raleway"/>
                          <a:sym typeface="Raleway"/>
                        </a:rPr>
                        <a:t>Putting arbitration to remove any data with outliers</a:t>
                      </a:r>
                      <a:endParaRPr sz="1100">
                        <a:solidFill>
                          <a:schemeClr val="accent3"/>
                        </a:solidFill>
                        <a:latin typeface="Raleway"/>
                        <a:ea typeface="Raleway"/>
                        <a:cs typeface="Raleway"/>
                        <a:sym typeface="Raleway"/>
                      </a:endParaRPr>
                    </a:p>
                    <a:p>
                      <a:pPr indent="0" lvl="0" marL="0" rtl="0" algn="l">
                        <a:spcBef>
                          <a:spcPts val="0"/>
                        </a:spcBef>
                        <a:spcAft>
                          <a:spcPts val="0"/>
                        </a:spcAft>
                        <a:buNone/>
                      </a:pPr>
                      <a:r>
                        <a:t/>
                      </a:r>
                      <a:endParaRPr sz="1100">
                        <a:solidFill>
                          <a:schemeClr val="accent3"/>
                        </a:solidFill>
                        <a:latin typeface="Raleway"/>
                        <a:ea typeface="Raleway"/>
                        <a:cs typeface="Raleway"/>
                        <a:sym typeface="Raleway"/>
                      </a:endParaRPr>
                    </a:p>
                    <a:p>
                      <a:pPr indent="0" lvl="0" marL="0" rtl="0" algn="l">
                        <a:spcBef>
                          <a:spcPts val="0"/>
                        </a:spcBef>
                        <a:spcAft>
                          <a:spcPts val="0"/>
                        </a:spcAft>
                        <a:buNone/>
                      </a:pPr>
                      <a:r>
                        <a:t/>
                      </a:r>
                      <a:endParaRPr sz="1100">
                        <a:solidFill>
                          <a:schemeClr val="accent3"/>
                        </a:solidFill>
                        <a:latin typeface="Raleway"/>
                        <a:ea typeface="Raleway"/>
                        <a:cs typeface="Raleway"/>
                        <a:sym typeface="Raleway"/>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b="1" lang="en" sz="1100">
                          <a:solidFill>
                            <a:schemeClr val="accent3"/>
                          </a:solidFill>
                          <a:latin typeface="Caveat Brush"/>
                          <a:ea typeface="Caveat Brush"/>
                          <a:cs typeface="Caveat Brush"/>
                          <a:sym typeface="Caveat Brush"/>
                        </a:rPr>
                        <a:t>Data removed</a:t>
                      </a:r>
                      <a:endParaRPr sz="1100">
                        <a:solidFill>
                          <a:schemeClr val="accent3"/>
                        </a:solidFill>
                        <a:latin typeface="Raleway"/>
                        <a:ea typeface="Raleway"/>
                        <a:cs typeface="Raleway"/>
                        <a:sym typeface="Raleway"/>
                      </a:endParaRPr>
                    </a:p>
                    <a:p>
                      <a:pPr indent="-298450" lvl="0" marL="457200" rtl="0" algn="l">
                        <a:spcBef>
                          <a:spcPts val="0"/>
                        </a:spcBef>
                        <a:spcAft>
                          <a:spcPts val="0"/>
                        </a:spcAft>
                        <a:buClr>
                          <a:schemeClr val="accent3"/>
                        </a:buClr>
                        <a:buSzPts val="1100"/>
                        <a:buFont typeface="Raleway"/>
                        <a:buChar char="●"/>
                      </a:pPr>
                      <a:r>
                        <a:rPr lang="en" sz="1100">
                          <a:solidFill>
                            <a:schemeClr val="accent3"/>
                          </a:solidFill>
                          <a:latin typeface="Raleway"/>
                          <a:ea typeface="Raleway"/>
                          <a:cs typeface="Raleway"/>
                          <a:sym typeface="Raleway"/>
                        </a:rPr>
                        <a:t>510104</a:t>
                      </a:r>
                      <a:endParaRPr sz="1050">
                        <a:solidFill>
                          <a:schemeClr val="dk1"/>
                        </a:solidFill>
                        <a:highlight>
                          <a:srgbClr val="FFFFFF"/>
                        </a:highlight>
                        <a:latin typeface="Courier New"/>
                        <a:ea typeface="Courier New"/>
                        <a:cs typeface="Courier New"/>
                        <a:sym typeface="Courier New"/>
                      </a:endParaRPr>
                    </a:p>
                    <a:p>
                      <a:pPr indent="-298450" lvl="0" marL="457200" rtl="0" algn="l">
                        <a:spcBef>
                          <a:spcPts val="0"/>
                        </a:spcBef>
                        <a:spcAft>
                          <a:spcPts val="0"/>
                        </a:spcAft>
                        <a:buClr>
                          <a:schemeClr val="accent3"/>
                        </a:buClr>
                        <a:buSzPts val="1100"/>
                        <a:buFont typeface="Raleway"/>
                        <a:buChar char="●"/>
                      </a:pPr>
                      <a:r>
                        <a:t/>
                      </a:r>
                      <a:endParaRPr sz="1100">
                        <a:solidFill>
                          <a:schemeClr val="accent3"/>
                        </a:solidFill>
                        <a:latin typeface="Raleway"/>
                        <a:ea typeface="Raleway"/>
                        <a:cs typeface="Raleway"/>
                        <a:sym typeface="Raleway"/>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sp>
        <p:nvSpPr>
          <p:cNvPr id="7554" name="Google Shape;7554;p53"/>
          <p:cNvSpPr txBox="1"/>
          <p:nvPr>
            <p:ph type="title"/>
          </p:nvPr>
        </p:nvSpPr>
        <p:spPr>
          <a:xfrm>
            <a:off x="716550" y="655575"/>
            <a:ext cx="77109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Data preprocessing process</a:t>
            </a:r>
            <a:endParaRPr/>
          </a:p>
        </p:txBody>
      </p:sp>
      <p:grpSp>
        <p:nvGrpSpPr>
          <p:cNvPr id="7555" name="Google Shape;7555;p53"/>
          <p:cNvGrpSpPr/>
          <p:nvPr/>
        </p:nvGrpSpPr>
        <p:grpSpPr>
          <a:xfrm>
            <a:off x="1077910" y="3425086"/>
            <a:ext cx="6988179" cy="52320"/>
            <a:chOff x="3962000" y="4060525"/>
            <a:chExt cx="2324125" cy="174750"/>
          </a:xfrm>
        </p:grpSpPr>
        <p:sp>
          <p:nvSpPr>
            <p:cNvPr id="7556" name="Google Shape;7556;p53"/>
            <p:cNvSpPr/>
            <p:nvPr/>
          </p:nvSpPr>
          <p:spPr>
            <a:xfrm>
              <a:off x="3962000" y="4060525"/>
              <a:ext cx="1117875" cy="168975"/>
            </a:xfrm>
            <a:custGeom>
              <a:rect b="b" l="l" r="r" t="t"/>
              <a:pathLst>
                <a:path extrusionOk="0" h="6759" w="44715">
                  <a:moveTo>
                    <a:pt x="9249" y="189"/>
                  </a:moveTo>
                  <a:lnTo>
                    <a:pt x="9605" y="168"/>
                  </a:lnTo>
                  <a:cubicBezTo>
                    <a:pt x="9730" y="377"/>
                    <a:pt x="10023" y="377"/>
                    <a:pt x="10128" y="168"/>
                  </a:cubicBezTo>
                  <a:lnTo>
                    <a:pt x="11048" y="168"/>
                  </a:lnTo>
                  <a:cubicBezTo>
                    <a:pt x="11174" y="377"/>
                    <a:pt x="11404" y="356"/>
                    <a:pt x="11572" y="440"/>
                  </a:cubicBezTo>
                  <a:cubicBezTo>
                    <a:pt x="11969" y="607"/>
                    <a:pt x="12199" y="440"/>
                    <a:pt x="12262" y="42"/>
                  </a:cubicBezTo>
                  <a:lnTo>
                    <a:pt x="12618" y="42"/>
                  </a:lnTo>
                  <a:cubicBezTo>
                    <a:pt x="13078" y="838"/>
                    <a:pt x="13517" y="838"/>
                    <a:pt x="14041" y="42"/>
                  </a:cubicBezTo>
                  <a:cubicBezTo>
                    <a:pt x="14229" y="1"/>
                    <a:pt x="14396" y="1"/>
                    <a:pt x="14564" y="63"/>
                  </a:cubicBezTo>
                  <a:cubicBezTo>
                    <a:pt x="14606" y="210"/>
                    <a:pt x="14731" y="314"/>
                    <a:pt x="14878" y="335"/>
                  </a:cubicBezTo>
                  <a:cubicBezTo>
                    <a:pt x="15422" y="461"/>
                    <a:pt x="16007" y="398"/>
                    <a:pt x="16510" y="168"/>
                  </a:cubicBezTo>
                  <a:cubicBezTo>
                    <a:pt x="16865" y="147"/>
                    <a:pt x="17221" y="168"/>
                    <a:pt x="17577" y="231"/>
                  </a:cubicBezTo>
                  <a:cubicBezTo>
                    <a:pt x="17807" y="607"/>
                    <a:pt x="18372" y="628"/>
                    <a:pt x="18455" y="1193"/>
                  </a:cubicBezTo>
                  <a:cubicBezTo>
                    <a:pt x="18623" y="900"/>
                    <a:pt x="18790" y="628"/>
                    <a:pt x="18979" y="356"/>
                  </a:cubicBezTo>
                  <a:cubicBezTo>
                    <a:pt x="19292" y="294"/>
                    <a:pt x="19606" y="314"/>
                    <a:pt x="19920" y="419"/>
                  </a:cubicBezTo>
                  <a:cubicBezTo>
                    <a:pt x="20108" y="566"/>
                    <a:pt x="20339" y="712"/>
                    <a:pt x="20569" y="817"/>
                  </a:cubicBezTo>
                  <a:cubicBezTo>
                    <a:pt x="20924" y="900"/>
                    <a:pt x="21301" y="963"/>
                    <a:pt x="21301" y="398"/>
                  </a:cubicBezTo>
                  <a:cubicBezTo>
                    <a:pt x="21887" y="294"/>
                    <a:pt x="22494" y="294"/>
                    <a:pt x="23059" y="398"/>
                  </a:cubicBezTo>
                  <a:cubicBezTo>
                    <a:pt x="23059" y="858"/>
                    <a:pt x="23414" y="1130"/>
                    <a:pt x="23561" y="1507"/>
                  </a:cubicBezTo>
                  <a:cubicBezTo>
                    <a:pt x="23833" y="1361"/>
                    <a:pt x="23833" y="1130"/>
                    <a:pt x="23896" y="963"/>
                  </a:cubicBezTo>
                  <a:cubicBezTo>
                    <a:pt x="23937" y="754"/>
                    <a:pt x="23958" y="566"/>
                    <a:pt x="23958" y="356"/>
                  </a:cubicBezTo>
                  <a:cubicBezTo>
                    <a:pt x="24314" y="294"/>
                    <a:pt x="24670" y="314"/>
                    <a:pt x="25005" y="398"/>
                  </a:cubicBezTo>
                  <a:cubicBezTo>
                    <a:pt x="25025" y="545"/>
                    <a:pt x="25005" y="796"/>
                    <a:pt x="25214" y="796"/>
                  </a:cubicBezTo>
                  <a:cubicBezTo>
                    <a:pt x="25549" y="796"/>
                    <a:pt x="25946" y="796"/>
                    <a:pt x="26072" y="335"/>
                  </a:cubicBezTo>
                  <a:lnTo>
                    <a:pt x="28206" y="356"/>
                  </a:lnTo>
                  <a:cubicBezTo>
                    <a:pt x="28248" y="628"/>
                    <a:pt x="28436" y="670"/>
                    <a:pt x="28666" y="670"/>
                  </a:cubicBezTo>
                  <a:cubicBezTo>
                    <a:pt x="29336" y="712"/>
                    <a:pt x="30005" y="607"/>
                    <a:pt x="30696" y="733"/>
                  </a:cubicBezTo>
                  <a:cubicBezTo>
                    <a:pt x="30947" y="796"/>
                    <a:pt x="31031" y="566"/>
                    <a:pt x="31051" y="335"/>
                  </a:cubicBezTo>
                  <a:cubicBezTo>
                    <a:pt x="31282" y="294"/>
                    <a:pt x="31533" y="314"/>
                    <a:pt x="31742" y="419"/>
                  </a:cubicBezTo>
                  <a:cubicBezTo>
                    <a:pt x="31805" y="586"/>
                    <a:pt x="31972" y="691"/>
                    <a:pt x="32139" y="670"/>
                  </a:cubicBezTo>
                  <a:lnTo>
                    <a:pt x="32997" y="670"/>
                  </a:lnTo>
                  <a:cubicBezTo>
                    <a:pt x="32997" y="900"/>
                    <a:pt x="32997" y="1151"/>
                    <a:pt x="33311" y="1193"/>
                  </a:cubicBezTo>
                  <a:cubicBezTo>
                    <a:pt x="33520" y="1235"/>
                    <a:pt x="33709" y="1130"/>
                    <a:pt x="33813" y="942"/>
                  </a:cubicBezTo>
                  <a:cubicBezTo>
                    <a:pt x="33855" y="817"/>
                    <a:pt x="33876" y="670"/>
                    <a:pt x="33876" y="545"/>
                  </a:cubicBezTo>
                  <a:cubicBezTo>
                    <a:pt x="34169" y="503"/>
                    <a:pt x="34483" y="524"/>
                    <a:pt x="34755" y="607"/>
                  </a:cubicBezTo>
                  <a:cubicBezTo>
                    <a:pt x="34755" y="712"/>
                    <a:pt x="34839" y="817"/>
                    <a:pt x="34943" y="858"/>
                  </a:cubicBezTo>
                  <a:cubicBezTo>
                    <a:pt x="34880" y="1193"/>
                    <a:pt x="35173" y="1507"/>
                    <a:pt x="35006" y="1863"/>
                  </a:cubicBezTo>
                  <a:cubicBezTo>
                    <a:pt x="34943" y="2009"/>
                    <a:pt x="35069" y="2156"/>
                    <a:pt x="35215" y="2198"/>
                  </a:cubicBezTo>
                  <a:cubicBezTo>
                    <a:pt x="35383" y="2239"/>
                    <a:pt x="35571" y="2198"/>
                    <a:pt x="35676" y="2051"/>
                  </a:cubicBezTo>
                  <a:cubicBezTo>
                    <a:pt x="35822" y="1947"/>
                    <a:pt x="35759" y="1821"/>
                    <a:pt x="35676" y="1674"/>
                  </a:cubicBezTo>
                  <a:cubicBezTo>
                    <a:pt x="35424" y="1256"/>
                    <a:pt x="35550" y="984"/>
                    <a:pt x="36010" y="858"/>
                  </a:cubicBezTo>
                  <a:cubicBezTo>
                    <a:pt x="36261" y="879"/>
                    <a:pt x="36533" y="775"/>
                    <a:pt x="36722" y="1026"/>
                  </a:cubicBezTo>
                  <a:cubicBezTo>
                    <a:pt x="36408" y="1172"/>
                    <a:pt x="36345" y="1444"/>
                    <a:pt x="36366" y="1737"/>
                  </a:cubicBezTo>
                  <a:lnTo>
                    <a:pt x="36303" y="1779"/>
                  </a:lnTo>
                  <a:lnTo>
                    <a:pt x="36324" y="1821"/>
                  </a:lnTo>
                  <a:lnTo>
                    <a:pt x="36366" y="1737"/>
                  </a:lnTo>
                  <a:cubicBezTo>
                    <a:pt x="36638" y="1695"/>
                    <a:pt x="36889" y="2051"/>
                    <a:pt x="37182" y="1800"/>
                  </a:cubicBezTo>
                  <a:cubicBezTo>
                    <a:pt x="37119" y="1528"/>
                    <a:pt x="36826" y="1340"/>
                    <a:pt x="36910" y="1026"/>
                  </a:cubicBezTo>
                  <a:cubicBezTo>
                    <a:pt x="37224" y="1005"/>
                    <a:pt x="37517" y="879"/>
                    <a:pt x="37789" y="691"/>
                  </a:cubicBezTo>
                  <a:lnTo>
                    <a:pt x="38145" y="691"/>
                  </a:lnTo>
                  <a:lnTo>
                    <a:pt x="38312" y="858"/>
                  </a:lnTo>
                  <a:cubicBezTo>
                    <a:pt x="38626" y="1172"/>
                    <a:pt x="38689" y="1633"/>
                    <a:pt x="38919" y="2030"/>
                  </a:cubicBezTo>
                  <a:cubicBezTo>
                    <a:pt x="38856" y="1444"/>
                    <a:pt x="39421" y="1277"/>
                    <a:pt x="39567" y="858"/>
                  </a:cubicBezTo>
                  <a:lnTo>
                    <a:pt x="39923" y="858"/>
                  </a:lnTo>
                  <a:cubicBezTo>
                    <a:pt x="39965" y="1382"/>
                    <a:pt x="40676" y="1298"/>
                    <a:pt x="40739" y="1821"/>
                  </a:cubicBezTo>
                  <a:cubicBezTo>
                    <a:pt x="40781" y="1821"/>
                    <a:pt x="40844" y="1821"/>
                    <a:pt x="40886" y="1821"/>
                  </a:cubicBezTo>
                  <a:cubicBezTo>
                    <a:pt x="41534" y="1800"/>
                    <a:pt x="42141" y="1528"/>
                    <a:pt x="42580" y="1026"/>
                  </a:cubicBezTo>
                  <a:lnTo>
                    <a:pt x="42580" y="1026"/>
                  </a:lnTo>
                  <a:cubicBezTo>
                    <a:pt x="42873" y="1068"/>
                    <a:pt x="43145" y="1110"/>
                    <a:pt x="43438" y="1151"/>
                  </a:cubicBezTo>
                  <a:cubicBezTo>
                    <a:pt x="43522" y="1151"/>
                    <a:pt x="43606" y="1172"/>
                    <a:pt x="43606" y="1277"/>
                  </a:cubicBezTo>
                  <a:cubicBezTo>
                    <a:pt x="43606" y="1361"/>
                    <a:pt x="43564" y="1444"/>
                    <a:pt x="43501" y="1486"/>
                  </a:cubicBezTo>
                  <a:cubicBezTo>
                    <a:pt x="43417" y="1549"/>
                    <a:pt x="43292" y="1591"/>
                    <a:pt x="43187" y="1612"/>
                  </a:cubicBezTo>
                  <a:cubicBezTo>
                    <a:pt x="42706" y="1716"/>
                    <a:pt x="42476" y="1947"/>
                    <a:pt x="42706" y="2470"/>
                  </a:cubicBezTo>
                  <a:cubicBezTo>
                    <a:pt x="42748" y="2574"/>
                    <a:pt x="42580" y="2721"/>
                    <a:pt x="42727" y="2888"/>
                  </a:cubicBezTo>
                  <a:cubicBezTo>
                    <a:pt x="42978" y="2867"/>
                    <a:pt x="43145" y="2532"/>
                    <a:pt x="43459" y="2637"/>
                  </a:cubicBezTo>
                  <a:cubicBezTo>
                    <a:pt x="43501" y="3014"/>
                    <a:pt x="43836" y="3035"/>
                    <a:pt x="44087" y="3181"/>
                  </a:cubicBezTo>
                  <a:cubicBezTo>
                    <a:pt x="44317" y="3327"/>
                    <a:pt x="44715" y="3474"/>
                    <a:pt x="44610" y="3976"/>
                  </a:cubicBezTo>
                  <a:cubicBezTo>
                    <a:pt x="44422" y="4687"/>
                    <a:pt x="44338" y="4813"/>
                    <a:pt x="43606" y="4750"/>
                  </a:cubicBezTo>
                  <a:cubicBezTo>
                    <a:pt x="43229" y="4708"/>
                    <a:pt x="42852" y="4646"/>
                    <a:pt x="42497" y="4520"/>
                  </a:cubicBezTo>
                  <a:cubicBezTo>
                    <a:pt x="41848" y="4311"/>
                    <a:pt x="41158" y="4436"/>
                    <a:pt x="40614" y="4813"/>
                  </a:cubicBezTo>
                  <a:cubicBezTo>
                    <a:pt x="40132" y="5232"/>
                    <a:pt x="40090" y="5232"/>
                    <a:pt x="39693" y="4667"/>
                  </a:cubicBezTo>
                  <a:cubicBezTo>
                    <a:pt x="39609" y="4520"/>
                    <a:pt x="39526" y="4248"/>
                    <a:pt x="39358" y="4311"/>
                  </a:cubicBezTo>
                  <a:cubicBezTo>
                    <a:pt x="38730" y="4604"/>
                    <a:pt x="38437" y="4206"/>
                    <a:pt x="38186" y="3683"/>
                  </a:cubicBezTo>
                  <a:cubicBezTo>
                    <a:pt x="37747" y="4018"/>
                    <a:pt x="37391" y="4415"/>
                    <a:pt x="36826" y="4102"/>
                  </a:cubicBezTo>
                  <a:cubicBezTo>
                    <a:pt x="36826" y="4708"/>
                    <a:pt x="36826" y="4708"/>
                    <a:pt x="36387" y="5294"/>
                  </a:cubicBezTo>
                  <a:cubicBezTo>
                    <a:pt x="36324" y="5378"/>
                    <a:pt x="36261" y="5483"/>
                    <a:pt x="36199" y="5587"/>
                  </a:cubicBezTo>
                  <a:cubicBezTo>
                    <a:pt x="35843" y="6048"/>
                    <a:pt x="35822" y="6027"/>
                    <a:pt x="35383" y="5692"/>
                  </a:cubicBezTo>
                  <a:cubicBezTo>
                    <a:pt x="35215" y="5566"/>
                    <a:pt x="35173" y="5399"/>
                    <a:pt x="35069" y="5273"/>
                  </a:cubicBezTo>
                  <a:cubicBezTo>
                    <a:pt x="34818" y="5001"/>
                    <a:pt x="34336" y="5106"/>
                    <a:pt x="34253" y="5483"/>
                  </a:cubicBezTo>
                  <a:cubicBezTo>
                    <a:pt x="34044" y="6089"/>
                    <a:pt x="33813" y="6131"/>
                    <a:pt x="33248" y="5817"/>
                  </a:cubicBezTo>
                  <a:cubicBezTo>
                    <a:pt x="32914" y="5629"/>
                    <a:pt x="32851" y="5252"/>
                    <a:pt x="32558" y="5043"/>
                  </a:cubicBezTo>
                  <a:cubicBezTo>
                    <a:pt x="32453" y="4960"/>
                    <a:pt x="32391" y="4771"/>
                    <a:pt x="32202" y="4897"/>
                  </a:cubicBezTo>
                  <a:cubicBezTo>
                    <a:pt x="32098" y="4980"/>
                    <a:pt x="32160" y="5106"/>
                    <a:pt x="32202" y="5232"/>
                  </a:cubicBezTo>
                  <a:cubicBezTo>
                    <a:pt x="32411" y="5817"/>
                    <a:pt x="32391" y="5817"/>
                    <a:pt x="31847" y="6068"/>
                  </a:cubicBezTo>
                  <a:cubicBezTo>
                    <a:pt x="31637" y="6173"/>
                    <a:pt x="31428" y="6278"/>
                    <a:pt x="31240" y="6424"/>
                  </a:cubicBezTo>
                  <a:cubicBezTo>
                    <a:pt x="31031" y="6550"/>
                    <a:pt x="30717" y="6633"/>
                    <a:pt x="30570" y="6487"/>
                  </a:cubicBezTo>
                  <a:cubicBezTo>
                    <a:pt x="30131" y="6110"/>
                    <a:pt x="29901" y="6424"/>
                    <a:pt x="29650" y="6696"/>
                  </a:cubicBezTo>
                  <a:cubicBezTo>
                    <a:pt x="28875" y="6759"/>
                    <a:pt x="28101" y="6717"/>
                    <a:pt x="27327" y="6612"/>
                  </a:cubicBezTo>
                  <a:cubicBezTo>
                    <a:pt x="27285" y="6550"/>
                    <a:pt x="27243" y="6445"/>
                    <a:pt x="27181" y="6424"/>
                  </a:cubicBezTo>
                  <a:cubicBezTo>
                    <a:pt x="27034" y="6403"/>
                    <a:pt x="26992" y="6529"/>
                    <a:pt x="26971" y="6633"/>
                  </a:cubicBezTo>
                  <a:cubicBezTo>
                    <a:pt x="26804" y="6696"/>
                    <a:pt x="26616" y="6675"/>
                    <a:pt x="26448" y="6592"/>
                  </a:cubicBezTo>
                  <a:cubicBezTo>
                    <a:pt x="26302" y="5964"/>
                    <a:pt x="26218" y="5880"/>
                    <a:pt x="25758" y="6110"/>
                  </a:cubicBezTo>
                  <a:cubicBezTo>
                    <a:pt x="25507" y="6236"/>
                    <a:pt x="25297" y="6424"/>
                    <a:pt x="25025" y="6320"/>
                  </a:cubicBezTo>
                  <a:cubicBezTo>
                    <a:pt x="24481" y="6131"/>
                    <a:pt x="23833" y="6257"/>
                    <a:pt x="23372" y="5817"/>
                  </a:cubicBezTo>
                  <a:cubicBezTo>
                    <a:pt x="23268" y="5692"/>
                    <a:pt x="23100" y="5671"/>
                    <a:pt x="22954" y="5713"/>
                  </a:cubicBezTo>
                  <a:cubicBezTo>
                    <a:pt x="22536" y="5943"/>
                    <a:pt x="22410" y="5692"/>
                    <a:pt x="22284" y="5336"/>
                  </a:cubicBezTo>
                  <a:cubicBezTo>
                    <a:pt x="22222" y="5169"/>
                    <a:pt x="22264" y="4897"/>
                    <a:pt x="21887" y="4855"/>
                  </a:cubicBezTo>
                  <a:cubicBezTo>
                    <a:pt x="21971" y="5629"/>
                    <a:pt x="21510" y="5985"/>
                    <a:pt x="20883" y="6257"/>
                  </a:cubicBezTo>
                  <a:cubicBezTo>
                    <a:pt x="20820" y="6278"/>
                    <a:pt x="20799" y="6403"/>
                    <a:pt x="20757" y="6487"/>
                  </a:cubicBezTo>
                  <a:lnTo>
                    <a:pt x="20422" y="6487"/>
                  </a:lnTo>
                  <a:cubicBezTo>
                    <a:pt x="20150" y="6110"/>
                    <a:pt x="20108" y="6110"/>
                    <a:pt x="19899" y="6508"/>
                  </a:cubicBezTo>
                  <a:cubicBezTo>
                    <a:pt x="19418" y="6571"/>
                    <a:pt x="18937" y="6571"/>
                    <a:pt x="18476" y="6508"/>
                  </a:cubicBezTo>
                  <a:cubicBezTo>
                    <a:pt x="18455" y="6445"/>
                    <a:pt x="18435" y="6340"/>
                    <a:pt x="18414" y="6340"/>
                  </a:cubicBezTo>
                  <a:cubicBezTo>
                    <a:pt x="17598" y="6215"/>
                    <a:pt x="16823" y="5880"/>
                    <a:pt x="16154" y="5399"/>
                  </a:cubicBezTo>
                  <a:cubicBezTo>
                    <a:pt x="15986" y="5273"/>
                    <a:pt x="15735" y="5315"/>
                    <a:pt x="15589" y="5462"/>
                  </a:cubicBezTo>
                  <a:cubicBezTo>
                    <a:pt x="15422" y="5629"/>
                    <a:pt x="15275" y="5796"/>
                    <a:pt x="15108" y="5985"/>
                  </a:cubicBezTo>
                  <a:cubicBezTo>
                    <a:pt x="14940" y="6027"/>
                    <a:pt x="14752" y="6027"/>
                    <a:pt x="14564" y="5985"/>
                  </a:cubicBezTo>
                  <a:cubicBezTo>
                    <a:pt x="14208" y="5566"/>
                    <a:pt x="14041" y="5566"/>
                    <a:pt x="13685" y="5985"/>
                  </a:cubicBezTo>
                  <a:cubicBezTo>
                    <a:pt x="13497" y="6027"/>
                    <a:pt x="13329" y="6006"/>
                    <a:pt x="13162" y="5922"/>
                  </a:cubicBezTo>
                  <a:cubicBezTo>
                    <a:pt x="13036" y="5608"/>
                    <a:pt x="12848" y="5608"/>
                    <a:pt x="12639" y="5838"/>
                  </a:cubicBezTo>
                  <a:lnTo>
                    <a:pt x="11551" y="5817"/>
                  </a:lnTo>
                  <a:cubicBezTo>
                    <a:pt x="11446" y="5629"/>
                    <a:pt x="11153" y="5629"/>
                    <a:pt x="11028" y="5817"/>
                  </a:cubicBezTo>
                  <a:cubicBezTo>
                    <a:pt x="10797" y="5859"/>
                    <a:pt x="10546" y="5859"/>
                    <a:pt x="10316" y="5817"/>
                  </a:cubicBezTo>
                  <a:cubicBezTo>
                    <a:pt x="10002" y="5399"/>
                    <a:pt x="9835" y="5378"/>
                    <a:pt x="9437" y="5755"/>
                  </a:cubicBezTo>
                  <a:cubicBezTo>
                    <a:pt x="8663" y="5922"/>
                    <a:pt x="7889" y="5817"/>
                    <a:pt x="7115" y="5817"/>
                  </a:cubicBezTo>
                  <a:cubicBezTo>
                    <a:pt x="6906" y="5608"/>
                    <a:pt x="6717" y="5608"/>
                    <a:pt x="6592" y="5901"/>
                  </a:cubicBezTo>
                  <a:cubicBezTo>
                    <a:pt x="6362" y="6006"/>
                    <a:pt x="6131" y="6027"/>
                    <a:pt x="5880" y="6006"/>
                  </a:cubicBezTo>
                  <a:cubicBezTo>
                    <a:pt x="5462" y="5587"/>
                    <a:pt x="4771" y="5524"/>
                    <a:pt x="4269" y="5880"/>
                  </a:cubicBezTo>
                  <a:cubicBezTo>
                    <a:pt x="3516" y="5796"/>
                    <a:pt x="2805" y="5504"/>
                    <a:pt x="2072" y="5315"/>
                  </a:cubicBezTo>
                  <a:cubicBezTo>
                    <a:pt x="1110" y="5085"/>
                    <a:pt x="670" y="4290"/>
                    <a:pt x="377" y="3432"/>
                  </a:cubicBezTo>
                  <a:cubicBezTo>
                    <a:pt x="210" y="2909"/>
                    <a:pt x="1" y="2407"/>
                    <a:pt x="210" y="1821"/>
                  </a:cubicBezTo>
                  <a:cubicBezTo>
                    <a:pt x="482" y="1026"/>
                    <a:pt x="984" y="586"/>
                    <a:pt x="1800" y="524"/>
                  </a:cubicBezTo>
                  <a:cubicBezTo>
                    <a:pt x="2219" y="503"/>
                    <a:pt x="2637" y="524"/>
                    <a:pt x="3035" y="503"/>
                  </a:cubicBezTo>
                  <a:cubicBezTo>
                    <a:pt x="3453" y="1319"/>
                    <a:pt x="4144" y="545"/>
                    <a:pt x="4667" y="796"/>
                  </a:cubicBezTo>
                  <a:cubicBezTo>
                    <a:pt x="4834" y="879"/>
                    <a:pt x="5022" y="817"/>
                    <a:pt x="5106" y="649"/>
                  </a:cubicBezTo>
                  <a:cubicBezTo>
                    <a:pt x="5127" y="566"/>
                    <a:pt x="5169" y="482"/>
                    <a:pt x="5190" y="398"/>
                  </a:cubicBezTo>
                  <a:cubicBezTo>
                    <a:pt x="5357" y="356"/>
                    <a:pt x="5525" y="356"/>
                    <a:pt x="5713" y="398"/>
                  </a:cubicBezTo>
                  <a:cubicBezTo>
                    <a:pt x="5713" y="628"/>
                    <a:pt x="5943" y="775"/>
                    <a:pt x="6152" y="691"/>
                  </a:cubicBezTo>
                  <a:cubicBezTo>
                    <a:pt x="6550" y="566"/>
                    <a:pt x="6947" y="503"/>
                    <a:pt x="7366" y="524"/>
                  </a:cubicBezTo>
                  <a:cubicBezTo>
                    <a:pt x="7533" y="524"/>
                    <a:pt x="7617" y="398"/>
                    <a:pt x="7659" y="252"/>
                  </a:cubicBezTo>
                  <a:cubicBezTo>
                    <a:pt x="7952" y="189"/>
                    <a:pt x="8245" y="168"/>
                    <a:pt x="8538" y="231"/>
                  </a:cubicBezTo>
                  <a:cubicBezTo>
                    <a:pt x="8852" y="628"/>
                    <a:pt x="8956" y="628"/>
                    <a:pt x="9249" y="189"/>
                  </a:cubicBezTo>
                  <a:close/>
                  <a:moveTo>
                    <a:pt x="40216" y="3181"/>
                  </a:moveTo>
                  <a:cubicBezTo>
                    <a:pt x="40237" y="3014"/>
                    <a:pt x="40132" y="2930"/>
                    <a:pt x="39986" y="2867"/>
                  </a:cubicBezTo>
                  <a:cubicBezTo>
                    <a:pt x="39860" y="2783"/>
                    <a:pt x="39672" y="2846"/>
                    <a:pt x="39630" y="2993"/>
                  </a:cubicBezTo>
                  <a:cubicBezTo>
                    <a:pt x="39567" y="3139"/>
                    <a:pt x="39672" y="3307"/>
                    <a:pt x="39818" y="3327"/>
                  </a:cubicBezTo>
                  <a:cubicBezTo>
                    <a:pt x="39965" y="3348"/>
                    <a:pt x="40111" y="3348"/>
                    <a:pt x="40216" y="3181"/>
                  </a:cubicBezTo>
                  <a:close/>
                  <a:moveTo>
                    <a:pt x="30654" y="1089"/>
                  </a:moveTo>
                  <a:cubicBezTo>
                    <a:pt x="30633" y="1151"/>
                    <a:pt x="30591" y="1214"/>
                    <a:pt x="30612" y="1235"/>
                  </a:cubicBezTo>
                  <a:cubicBezTo>
                    <a:pt x="30612" y="1277"/>
                    <a:pt x="30696" y="1298"/>
                    <a:pt x="30738" y="1319"/>
                  </a:cubicBezTo>
                  <a:cubicBezTo>
                    <a:pt x="30759" y="1256"/>
                    <a:pt x="30821" y="1193"/>
                    <a:pt x="30800" y="1172"/>
                  </a:cubicBezTo>
                  <a:cubicBezTo>
                    <a:pt x="30779" y="1130"/>
                    <a:pt x="30717" y="1130"/>
                    <a:pt x="30654" y="1110"/>
                  </a:cubicBezTo>
                  <a:close/>
                  <a:moveTo>
                    <a:pt x="31888" y="1444"/>
                  </a:moveTo>
                  <a:cubicBezTo>
                    <a:pt x="31867" y="1382"/>
                    <a:pt x="31847" y="1319"/>
                    <a:pt x="31826" y="1298"/>
                  </a:cubicBezTo>
                  <a:cubicBezTo>
                    <a:pt x="31784" y="1277"/>
                    <a:pt x="31721" y="1319"/>
                    <a:pt x="31679" y="1340"/>
                  </a:cubicBezTo>
                  <a:cubicBezTo>
                    <a:pt x="31700" y="1402"/>
                    <a:pt x="31700" y="1465"/>
                    <a:pt x="31742" y="1486"/>
                  </a:cubicBezTo>
                  <a:cubicBezTo>
                    <a:pt x="31784" y="1507"/>
                    <a:pt x="31826" y="1465"/>
                    <a:pt x="31888" y="1444"/>
                  </a:cubicBezTo>
                  <a:close/>
                  <a:moveTo>
                    <a:pt x="43417" y="3286"/>
                  </a:moveTo>
                  <a:cubicBezTo>
                    <a:pt x="43355" y="3265"/>
                    <a:pt x="43313" y="3223"/>
                    <a:pt x="43271" y="3223"/>
                  </a:cubicBezTo>
                  <a:cubicBezTo>
                    <a:pt x="43229" y="3244"/>
                    <a:pt x="43229" y="3327"/>
                    <a:pt x="43208" y="3369"/>
                  </a:cubicBezTo>
                  <a:cubicBezTo>
                    <a:pt x="43250" y="3390"/>
                    <a:pt x="43313" y="3453"/>
                    <a:pt x="43334" y="3432"/>
                  </a:cubicBezTo>
                  <a:cubicBezTo>
                    <a:pt x="43375" y="3411"/>
                    <a:pt x="43396" y="3348"/>
                    <a:pt x="43417" y="3307"/>
                  </a:cubicBezTo>
                  <a:close/>
                  <a:moveTo>
                    <a:pt x="35989" y="5001"/>
                  </a:moveTo>
                  <a:cubicBezTo>
                    <a:pt x="35969" y="5064"/>
                    <a:pt x="35948" y="5106"/>
                    <a:pt x="35927" y="5148"/>
                  </a:cubicBezTo>
                  <a:cubicBezTo>
                    <a:pt x="35969" y="5169"/>
                    <a:pt x="36031" y="5232"/>
                    <a:pt x="36052" y="5211"/>
                  </a:cubicBezTo>
                  <a:cubicBezTo>
                    <a:pt x="36094" y="5190"/>
                    <a:pt x="36115" y="5127"/>
                    <a:pt x="36136" y="5064"/>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7" name="Google Shape;7557;p53"/>
            <p:cNvSpPr/>
            <p:nvPr/>
          </p:nvSpPr>
          <p:spPr>
            <a:xfrm>
              <a:off x="4702700" y="4077275"/>
              <a:ext cx="1172275" cy="158000"/>
            </a:xfrm>
            <a:custGeom>
              <a:rect b="b" l="l" r="r" t="t"/>
              <a:pathLst>
                <a:path extrusionOk="0" h="6320" w="46891">
                  <a:moveTo>
                    <a:pt x="14019" y="1716"/>
                  </a:moveTo>
                  <a:cubicBezTo>
                    <a:pt x="13538" y="1862"/>
                    <a:pt x="13350" y="2197"/>
                    <a:pt x="13099" y="2239"/>
                  </a:cubicBezTo>
                  <a:cubicBezTo>
                    <a:pt x="12952" y="2072"/>
                    <a:pt x="13141" y="1925"/>
                    <a:pt x="13078" y="1800"/>
                  </a:cubicBezTo>
                  <a:cubicBezTo>
                    <a:pt x="12869" y="1277"/>
                    <a:pt x="13078" y="1067"/>
                    <a:pt x="13559" y="963"/>
                  </a:cubicBezTo>
                  <a:cubicBezTo>
                    <a:pt x="13685" y="942"/>
                    <a:pt x="13789" y="900"/>
                    <a:pt x="13894" y="837"/>
                  </a:cubicBezTo>
                  <a:cubicBezTo>
                    <a:pt x="13957" y="774"/>
                    <a:pt x="13978" y="691"/>
                    <a:pt x="13978" y="628"/>
                  </a:cubicBezTo>
                  <a:cubicBezTo>
                    <a:pt x="13978" y="523"/>
                    <a:pt x="13915" y="502"/>
                    <a:pt x="13810" y="481"/>
                  </a:cubicBezTo>
                  <a:cubicBezTo>
                    <a:pt x="13517" y="460"/>
                    <a:pt x="13245" y="419"/>
                    <a:pt x="12973" y="377"/>
                  </a:cubicBezTo>
                  <a:cubicBezTo>
                    <a:pt x="12994" y="188"/>
                    <a:pt x="13057" y="21"/>
                    <a:pt x="13287" y="105"/>
                  </a:cubicBezTo>
                  <a:cubicBezTo>
                    <a:pt x="13601" y="209"/>
                    <a:pt x="13894" y="293"/>
                    <a:pt x="14187" y="63"/>
                  </a:cubicBezTo>
                  <a:cubicBezTo>
                    <a:pt x="15317" y="0"/>
                    <a:pt x="16447" y="21"/>
                    <a:pt x="17597" y="126"/>
                  </a:cubicBezTo>
                  <a:cubicBezTo>
                    <a:pt x="17869" y="460"/>
                    <a:pt x="18016" y="460"/>
                    <a:pt x="18288" y="126"/>
                  </a:cubicBezTo>
                  <a:cubicBezTo>
                    <a:pt x="18539" y="42"/>
                    <a:pt x="18811" y="42"/>
                    <a:pt x="19041" y="168"/>
                  </a:cubicBezTo>
                  <a:cubicBezTo>
                    <a:pt x="19083" y="188"/>
                    <a:pt x="19104" y="188"/>
                    <a:pt x="19146" y="209"/>
                  </a:cubicBezTo>
                  <a:lnTo>
                    <a:pt x="20087" y="230"/>
                  </a:lnTo>
                  <a:cubicBezTo>
                    <a:pt x="20548" y="523"/>
                    <a:pt x="21008" y="732"/>
                    <a:pt x="21468" y="230"/>
                  </a:cubicBezTo>
                  <a:cubicBezTo>
                    <a:pt x="22012" y="168"/>
                    <a:pt x="22556" y="188"/>
                    <a:pt x="23079" y="293"/>
                  </a:cubicBezTo>
                  <a:cubicBezTo>
                    <a:pt x="23100" y="398"/>
                    <a:pt x="23142" y="502"/>
                    <a:pt x="23268" y="502"/>
                  </a:cubicBezTo>
                  <a:cubicBezTo>
                    <a:pt x="23393" y="481"/>
                    <a:pt x="23414" y="377"/>
                    <a:pt x="23435" y="272"/>
                  </a:cubicBezTo>
                  <a:cubicBezTo>
                    <a:pt x="23665" y="209"/>
                    <a:pt x="23916" y="188"/>
                    <a:pt x="24147" y="230"/>
                  </a:cubicBezTo>
                  <a:cubicBezTo>
                    <a:pt x="24272" y="398"/>
                    <a:pt x="24377" y="398"/>
                    <a:pt x="24502" y="230"/>
                  </a:cubicBezTo>
                  <a:cubicBezTo>
                    <a:pt x="24795" y="188"/>
                    <a:pt x="25088" y="188"/>
                    <a:pt x="25381" y="272"/>
                  </a:cubicBezTo>
                  <a:cubicBezTo>
                    <a:pt x="25758" y="670"/>
                    <a:pt x="25946" y="670"/>
                    <a:pt x="26281" y="251"/>
                  </a:cubicBezTo>
                  <a:cubicBezTo>
                    <a:pt x="26804" y="188"/>
                    <a:pt x="27348" y="188"/>
                    <a:pt x="27871" y="272"/>
                  </a:cubicBezTo>
                  <a:cubicBezTo>
                    <a:pt x="27871" y="523"/>
                    <a:pt x="28080" y="732"/>
                    <a:pt x="28331" y="732"/>
                  </a:cubicBezTo>
                  <a:cubicBezTo>
                    <a:pt x="28666" y="753"/>
                    <a:pt x="28980" y="816"/>
                    <a:pt x="29273" y="921"/>
                  </a:cubicBezTo>
                  <a:cubicBezTo>
                    <a:pt x="29817" y="1088"/>
                    <a:pt x="30382" y="900"/>
                    <a:pt x="30717" y="440"/>
                  </a:cubicBezTo>
                  <a:cubicBezTo>
                    <a:pt x="30947" y="377"/>
                    <a:pt x="31198" y="398"/>
                    <a:pt x="31428" y="481"/>
                  </a:cubicBezTo>
                  <a:cubicBezTo>
                    <a:pt x="31574" y="837"/>
                    <a:pt x="31763" y="858"/>
                    <a:pt x="31951" y="502"/>
                  </a:cubicBezTo>
                  <a:cubicBezTo>
                    <a:pt x="32537" y="356"/>
                    <a:pt x="33144" y="356"/>
                    <a:pt x="33730" y="523"/>
                  </a:cubicBezTo>
                  <a:cubicBezTo>
                    <a:pt x="33960" y="858"/>
                    <a:pt x="34190" y="816"/>
                    <a:pt x="34441" y="544"/>
                  </a:cubicBezTo>
                  <a:lnTo>
                    <a:pt x="35508" y="586"/>
                  </a:lnTo>
                  <a:cubicBezTo>
                    <a:pt x="35675" y="795"/>
                    <a:pt x="35759" y="712"/>
                    <a:pt x="35843" y="502"/>
                  </a:cubicBezTo>
                  <a:lnTo>
                    <a:pt x="38333" y="649"/>
                  </a:lnTo>
                  <a:cubicBezTo>
                    <a:pt x="38375" y="858"/>
                    <a:pt x="38479" y="1088"/>
                    <a:pt x="38709" y="1025"/>
                  </a:cubicBezTo>
                  <a:cubicBezTo>
                    <a:pt x="39191" y="921"/>
                    <a:pt x="39651" y="1088"/>
                    <a:pt x="40090" y="1151"/>
                  </a:cubicBezTo>
                  <a:cubicBezTo>
                    <a:pt x="40467" y="1235"/>
                    <a:pt x="40844" y="1151"/>
                    <a:pt x="41157" y="921"/>
                  </a:cubicBezTo>
                  <a:cubicBezTo>
                    <a:pt x="41576" y="900"/>
                    <a:pt x="41994" y="921"/>
                    <a:pt x="42413" y="1025"/>
                  </a:cubicBezTo>
                  <a:cubicBezTo>
                    <a:pt x="42476" y="1235"/>
                    <a:pt x="42580" y="1339"/>
                    <a:pt x="42748" y="1109"/>
                  </a:cubicBezTo>
                  <a:cubicBezTo>
                    <a:pt x="43166" y="1067"/>
                    <a:pt x="43585" y="1088"/>
                    <a:pt x="44003" y="1172"/>
                  </a:cubicBezTo>
                  <a:cubicBezTo>
                    <a:pt x="44066" y="1402"/>
                    <a:pt x="44170" y="1528"/>
                    <a:pt x="44359" y="1256"/>
                  </a:cubicBezTo>
                  <a:lnTo>
                    <a:pt x="45405" y="1318"/>
                  </a:lnTo>
                  <a:cubicBezTo>
                    <a:pt x="45426" y="1423"/>
                    <a:pt x="45468" y="1569"/>
                    <a:pt x="45593" y="1590"/>
                  </a:cubicBezTo>
                  <a:cubicBezTo>
                    <a:pt x="46137" y="1695"/>
                    <a:pt x="46409" y="2113"/>
                    <a:pt x="46744" y="2469"/>
                  </a:cubicBezTo>
                  <a:cubicBezTo>
                    <a:pt x="46890" y="2616"/>
                    <a:pt x="46890" y="2699"/>
                    <a:pt x="46807" y="2909"/>
                  </a:cubicBezTo>
                  <a:cubicBezTo>
                    <a:pt x="46660" y="3369"/>
                    <a:pt x="46263" y="3704"/>
                    <a:pt x="46137" y="4164"/>
                  </a:cubicBezTo>
                  <a:cubicBezTo>
                    <a:pt x="46074" y="4394"/>
                    <a:pt x="46116" y="4666"/>
                    <a:pt x="45823" y="4750"/>
                  </a:cubicBezTo>
                  <a:cubicBezTo>
                    <a:pt x="45551" y="4813"/>
                    <a:pt x="45426" y="4541"/>
                    <a:pt x="45258" y="4394"/>
                  </a:cubicBezTo>
                  <a:cubicBezTo>
                    <a:pt x="45175" y="4310"/>
                    <a:pt x="45133" y="4206"/>
                    <a:pt x="45049" y="4143"/>
                  </a:cubicBezTo>
                  <a:cubicBezTo>
                    <a:pt x="44840" y="3892"/>
                    <a:pt x="44610" y="3892"/>
                    <a:pt x="44547" y="4227"/>
                  </a:cubicBezTo>
                  <a:cubicBezTo>
                    <a:pt x="44484" y="4603"/>
                    <a:pt x="44296" y="4520"/>
                    <a:pt x="44003" y="4541"/>
                  </a:cubicBezTo>
                  <a:cubicBezTo>
                    <a:pt x="43313" y="4582"/>
                    <a:pt x="42622" y="4771"/>
                    <a:pt x="41911" y="4541"/>
                  </a:cubicBezTo>
                  <a:cubicBezTo>
                    <a:pt x="41785" y="4499"/>
                    <a:pt x="41680" y="4582"/>
                    <a:pt x="41597" y="4645"/>
                  </a:cubicBezTo>
                  <a:cubicBezTo>
                    <a:pt x="41325" y="4834"/>
                    <a:pt x="41011" y="4917"/>
                    <a:pt x="40697" y="4875"/>
                  </a:cubicBezTo>
                  <a:cubicBezTo>
                    <a:pt x="40488" y="4854"/>
                    <a:pt x="40446" y="5022"/>
                    <a:pt x="40425" y="5168"/>
                  </a:cubicBezTo>
                  <a:cubicBezTo>
                    <a:pt x="37831" y="5252"/>
                    <a:pt x="35236" y="5168"/>
                    <a:pt x="32662" y="4896"/>
                  </a:cubicBezTo>
                  <a:cubicBezTo>
                    <a:pt x="31951" y="4813"/>
                    <a:pt x="31240" y="4813"/>
                    <a:pt x="30528" y="4896"/>
                  </a:cubicBezTo>
                  <a:cubicBezTo>
                    <a:pt x="29712" y="5022"/>
                    <a:pt x="28875" y="5022"/>
                    <a:pt x="28059" y="4896"/>
                  </a:cubicBezTo>
                  <a:cubicBezTo>
                    <a:pt x="27473" y="4792"/>
                    <a:pt x="26888" y="4813"/>
                    <a:pt x="26302" y="4938"/>
                  </a:cubicBezTo>
                  <a:cubicBezTo>
                    <a:pt x="25130" y="5273"/>
                    <a:pt x="23895" y="5106"/>
                    <a:pt x="22703" y="5168"/>
                  </a:cubicBezTo>
                  <a:cubicBezTo>
                    <a:pt x="21343" y="5252"/>
                    <a:pt x="20004" y="5357"/>
                    <a:pt x="18644" y="5440"/>
                  </a:cubicBezTo>
                  <a:cubicBezTo>
                    <a:pt x="18413" y="5461"/>
                    <a:pt x="18183" y="5482"/>
                    <a:pt x="17953" y="5482"/>
                  </a:cubicBezTo>
                  <a:cubicBezTo>
                    <a:pt x="16405" y="5378"/>
                    <a:pt x="14898" y="5670"/>
                    <a:pt x="13371" y="5775"/>
                  </a:cubicBezTo>
                  <a:cubicBezTo>
                    <a:pt x="13141" y="5796"/>
                    <a:pt x="12911" y="5838"/>
                    <a:pt x="12659" y="5838"/>
                  </a:cubicBezTo>
                  <a:cubicBezTo>
                    <a:pt x="11090" y="5838"/>
                    <a:pt x="9563" y="5838"/>
                    <a:pt x="7993" y="5963"/>
                  </a:cubicBezTo>
                  <a:cubicBezTo>
                    <a:pt x="6236" y="6110"/>
                    <a:pt x="4478" y="6026"/>
                    <a:pt x="2700" y="6047"/>
                  </a:cubicBezTo>
                  <a:cubicBezTo>
                    <a:pt x="2051" y="6026"/>
                    <a:pt x="1403" y="6110"/>
                    <a:pt x="775" y="6256"/>
                  </a:cubicBezTo>
                  <a:cubicBezTo>
                    <a:pt x="503" y="6319"/>
                    <a:pt x="189" y="6235"/>
                    <a:pt x="1" y="6026"/>
                  </a:cubicBezTo>
                  <a:cubicBezTo>
                    <a:pt x="252" y="5754"/>
                    <a:pt x="482" y="5440"/>
                    <a:pt x="921" y="5838"/>
                  </a:cubicBezTo>
                  <a:cubicBezTo>
                    <a:pt x="1068" y="5963"/>
                    <a:pt x="1382" y="5901"/>
                    <a:pt x="1591" y="5754"/>
                  </a:cubicBezTo>
                  <a:cubicBezTo>
                    <a:pt x="1800" y="5629"/>
                    <a:pt x="1988" y="5503"/>
                    <a:pt x="2198" y="5398"/>
                  </a:cubicBezTo>
                  <a:cubicBezTo>
                    <a:pt x="2742" y="5126"/>
                    <a:pt x="2763" y="5147"/>
                    <a:pt x="2553" y="4562"/>
                  </a:cubicBezTo>
                  <a:cubicBezTo>
                    <a:pt x="2511" y="4457"/>
                    <a:pt x="2449" y="4331"/>
                    <a:pt x="2553" y="4248"/>
                  </a:cubicBezTo>
                  <a:cubicBezTo>
                    <a:pt x="2742" y="4101"/>
                    <a:pt x="2804" y="4290"/>
                    <a:pt x="2909" y="4373"/>
                  </a:cubicBezTo>
                  <a:cubicBezTo>
                    <a:pt x="3202" y="4582"/>
                    <a:pt x="3265" y="4959"/>
                    <a:pt x="3600" y="5168"/>
                  </a:cubicBezTo>
                  <a:cubicBezTo>
                    <a:pt x="4164" y="5482"/>
                    <a:pt x="4374" y="5419"/>
                    <a:pt x="4604" y="4813"/>
                  </a:cubicBezTo>
                  <a:cubicBezTo>
                    <a:pt x="4708" y="4436"/>
                    <a:pt x="5169" y="4331"/>
                    <a:pt x="5420" y="4603"/>
                  </a:cubicBezTo>
                  <a:cubicBezTo>
                    <a:pt x="5524" y="4729"/>
                    <a:pt x="5566" y="4917"/>
                    <a:pt x="5734" y="5022"/>
                  </a:cubicBezTo>
                  <a:cubicBezTo>
                    <a:pt x="6173" y="5378"/>
                    <a:pt x="6194" y="5378"/>
                    <a:pt x="6550" y="4917"/>
                  </a:cubicBezTo>
                  <a:cubicBezTo>
                    <a:pt x="6613" y="4813"/>
                    <a:pt x="6675" y="4708"/>
                    <a:pt x="6738" y="4624"/>
                  </a:cubicBezTo>
                  <a:cubicBezTo>
                    <a:pt x="7177" y="4038"/>
                    <a:pt x="7177" y="4038"/>
                    <a:pt x="7177" y="3432"/>
                  </a:cubicBezTo>
                  <a:cubicBezTo>
                    <a:pt x="7721" y="3745"/>
                    <a:pt x="8098" y="3369"/>
                    <a:pt x="8537" y="3034"/>
                  </a:cubicBezTo>
                  <a:cubicBezTo>
                    <a:pt x="8789" y="3557"/>
                    <a:pt x="9082" y="3934"/>
                    <a:pt x="9709" y="3662"/>
                  </a:cubicBezTo>
                  <a:cubicBezTo>
                    <a:pt x="9877" y="3578"/>
                    <a:pt x="9960" y="3850"/>
                    <a:pt x="10044" y="3997"/>
                  </a:cubicBezTo>
                  <a:cubicBezTo>
                    <a:pt x="10442" y="4562"/>
                    <a:pt x="10483" y="4562"/>
                    <a:pt x="10965" y="4143"/>
                  </a:cubicBezTo>
                  <a:cubicBezTo>
                    <a:pt x="11509" y="3766"/>
                    <a:pt x="12220" y="3641"/>
                    <a:pt x="12869" y="3850"/>
                  </a:cubicBezTo>
                  <a:cubicBezTo>
                    <a:pt x="13224" y="3976"/>
                    <a:pt x="13601" y="4059"/>
                    <a:pt x="13978" y="4080"/>
                  </a:cubicBezTo>
                  <a:cubicBezTo>
                    <a:pt x="14710" y="4164"/>
                    <a:pt x="14794" y="4017"/>
                    <a:pt x="14982" y="3306"/>
                  </a:cubicBezTo>
                  <a:cubicBezTo>
                    <a:pt x="15087" y="2804"/>
                    <a:pt x="14731" y="2699"/>
                    <a:pt x="14459" y="2511"/>
                  </a:cubicBezTo>
                  <a:cubicBezTo>
                    <a:pt x="14166" y="2344"/>
                    <a:pt x="13873" y="2365"/>
                    <a:pt x="13999" y="1737"/>
                  </a:cubicBezTo>
                  <a:cubicBezTo>
                    <a:pt x="13978" y="1465"/>
                    <a:pt x="13873" y="1569"/>
                    <a:pt x="13852" y="1800"/>
                  </a:cubicBezTo>
                  <a:cubicBezTo>
                    <a:pt x="13852" y="1862"/>
                    <a:pt x="13747" y="1988"/>
                    <a:pt x="13936" y="1988"/>
                  </a:cubicBezTo>
                  <a:cubicBezTo>
                    <a:pt x="14103" y="1967"/>
                    <a:pt x="14291" y="1988"/>
                    <a:pt x="14333" y="1737"/>
                  </a:cubicBezTo>
                  <a:cubicBezTo>
                    <a:pt x="14354" y="1611"/>
                    <a:pt x="14312" y="1507"/>
                    <a:pt x="14019" y="1716"/>
                  </a:cubicBezTo>
                  <a:close/>
                  <a:moveTo>
                    <a:pt x="16509" y="1318"/>
                  </a:moveTo>
                  <a:cubicBezTo>
                    <a:pt x="16488" y="984"/>
                    <a:pt x="16363" y="732"/>
                    <a:pt x="16091" y="753"/>
                  </a:cubicBezTo>
                  <a:cubicBezTo>
                    <a:pt x="15735" y="795"/>
                    <a:pt x="15547" y="1172"/>
                    <a:pt x="15359" y="1423"/>
                  </a:cubicBezTo>
                  <a:cubicBezTo>
                    <a:pt x="15254" y="1590"/>
                    <a:pt x="15400" y="1988"/>
                    <a:pt x="15568" y="2218"/>
                  </a:cubicBezTo>
                  <a:cubicBezTo>
                    <a:pt x="15631" y="2260"/>
                    <a:pt x="15714" y="2260"/>
                    <a:pt x="15798" y="2239"/>
                  </a:cubicBezTo>
                  <a:cubicBezTo>
                    <a:pt x="16007" y="1883"/>
                    <a:pt x="16468" y="1716"/>
                    <a:pt x="16509" y="1318"/>
                  </a:cubicBezTo>
                  <a:close/>
                  <a:moveTo>
                    <a:pt x="43898" y="2176"/>
                  </a:moveTo>
                  <a:cubicBezTo>
                    <a:pt x="43857" y="2197"/>
                    <a:pt x="43773" y="2218"/>
                    <a:pt x="43752" y="2239"/>
                  </a:cubicBezTo>
                  <a:cubicBezTo>
                    <a:pt x="43689" y="2532"/>
                    <a:pt x="43752" y="2825"/>
                    <a:pt x="43919" y="3076"/>
                  </a:cubicBezTo>
                  <a:cubicBezTo>
                    <a:pt x="44045" y="3327"/>
                    <a:pt x="44338" y="3432"/>
                    <a:pt x="44610" y="3327"/>
                  </a:cubicBezTo>
                  <a:cubicBezTo>
                    <a:pt x="44777" y="3264"/>
                    <a:pt x="45049" y="3222"/>
                    <a:pt x="44986" y="2950"/>
                  </a:cubicBezTo>
                  <a:cubicBezTo>
                    <a:pt x="44945" y="2720"/>
                    <a:pt x="44840" y="2469"/>
                    <a:pt x="44505" y="2616"/>
                  </a:cubicBezTo>
                  <a:cubicBezTo>
                    <a:pt x="44170" y="2762"/>
                    <a:pt x="44108" y="2595"/>
                    <a:pt x="44108" y="2302"/>
                  </a:cubicBezTo>
                  <a:cubicBezTo>
                    <a:pt x="44108" y="2197"/>
                    <a:pt x="44003" y="2155"/>
                    <a:pt x="43898" y="2176"/>
                  </a:cubicBezTo>
                  <a:close/>
                  <a:moveTo>
                    <a:pt x="41911" y="2783"/>
                  </a:moveTo>
                  <a:cubicBezTo>
                    <a:pt x="41932" y="2741"/>
                    <a:pt x="41994" y="2678"/>
                    <a:pt x="41973" y="2637"/>
                  </a:cubicBezTo>
                  <a:cubicBezTo>
                    <a:pt x="41953" y="2616"/>
                    <a:pt x="41890" y="2595"/>
                    <a:pt x="41827" y="2574"/>
                  </a:cubicBezTo>
                  <a:cubicBezTo>
                    <a:pt x="41806" y="2616"/>
                    <a:pt x="41764" y="2678"/>
                    <a:pt x="41785" y="2720"/>
                  </a:cubicBezTo>
                  <a:cubicBezTo>
                    <a:pt x="41785" y="2762"/>
                    <a:pt x="41869" y="2762"/>
                    <a:pt x="41911" y="2783"/>
                  </a:cubicBezTo>
                  <a:close/>
                  <a:moveTo>
                    <a:pt x="9312" y="4854"/>
                  </a:moveTo>
                  <a:cubicBezTo>
                    <a:pt x="9354" y="4875"/>
                    <a:pt x="9416" y="4917"/>
                    <a:pt x="9458" y="4917"/>
                  </a:cubicBezTo>
                  <a:cubicBezTo>
                    <a:pt x="9479" y="4896"/>
                    <a:pt x="9500" y="4813"/>
                    <a:pt x="9521" y="4771"/>
                  </a:cubicBezTo>
                  <a:cubicBezTo>
                    <a:pt x="9458" y="4750"/>
                    <a:pt x="9416" y="4708"/>
                    <a:pt x="9374" y="4708"/>
                  </a:cubicBezTo>
                  <a:cubicBezTo>
                    <a:pt x="9333" y="4729"/>
                    <a:pt x="9333" y="4792"/>
                    <a:pt x="9312" y="4854"/>
                  </a:cubicBezTo>
                  <a:close/>
                  <a:moveTo>
                    <a:pt x="16070" y="3327"/>
                  </a:moveTo>
                  <a:lnTo>
                    <a:pt x="15924" y="3264"/>
                  </a:lnTo>
                  <a:cubicBezTo>
                    <a:pt x="15903" y="3327"/>
                    <a:pt x="15861" y="3369"/>
                    <a:pt x="15882" y="3411"/>
                  </a:cubicBezTo>
                  <a:cubicBezTo>
                    <a:pt x="15882" y="3453"/>
                    <a:pt x="15965" y="3453"/>
                    <a:pt x="16007" y="3473"/>
                  </a:cubicBezTo>
                  <a:close/>
                  <a:moveTo>
                    <a:pt x="42685" y="3327"/>
                  </a:moveTo>
                  <a:cubicBezTo>
                    <a:pt x="42643" y="3306"/>
                    <a:pt x="42580" y="3264"/>
                    <a:pt x="42538" y="3285"/>
                  </a:cubicBezTo>
                  <a:cubicBezTo>
                    <a:pt x="42517" y="3285"/>
                    <a:pt x="42497" y="3369"/>
                    <a:pt x="42476" y="3411"/>
                  </a:cubicBezTo>
                  <a:cubicBezTo>
                    <a:pt x="42538" y="3432"/>
                    <a:pt x="42580" y="3494"/>
                    <a:pt x="42622" y="3473"/>
                  </a:cubicBezTo>
                  <a:cubicBezTo>
                    <a:pt x="42664" y="3473"/>
                    <a:pt x="42685" y="3390"/>
                    <a:pt x="42706" y="3327"/>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8" name="Google Shape;7558;p53"/>
            <p:cNvSpPr/>
            <p:nvPr/>
          </p:nvSpPr>
          <p:spPr>
            <a:xfrm>
              <a:off x="5713850" y="4108125"/>
              <a:ext cx="572275" cy="107250"/>
            </a:xfrm>
            <a:custGeom>
              <a:rect b="b" l="l" r="r" t="t"/>
              <a:pathLst>
                <a:path extrusionOk="0" h="4290" w="22891">
                  <a:moveTo>
                    <a:pt x="0" y="3913"/>
                  </a:moveTo>
                  <a:cubicBezTo>
                    <a:pt x="21" y="3746"/>
                    <a:pt x="63" y="3600"/>
                    <a:pt x="272" y="3620"/>
                  </a:cubicBezTo>
                  <a:cubicBezTo>
                    <a:pt x="586" y="3662"/>
                    <a:pt x="921" y="3579"/>
                    <a:pt x="1172" y="3390"/>
                  </a:cubicBezTo>
                  <a:cubicBezTo>
                    <a:pt x="1276" y="3328"/>
                    <a:pt x="1381" y="3244"/>
                    <a:pt x="1486" y="3286"/>
                  </a:cubicBezTo>
                  <a:cubicBezTo>
                    <a:pt x="2197" y="3495"/>
                    <a:pt x="2887" y="3328"/>
                    <a:pt x="3578" y="3286"/>
                  </a:cubicBezTo>
                  <a:cubicBezTo>
                    <a:pt x="3871" y="3244"/>
                    <a:pt x="4059" y="3348"/>
                    <a:pt x="4122" y="2972"/>
                  </a:cubicBezTo>
                  <a:cubicBezTo>
                    <a:pt x="4185" y="2637"/>
                    <a:pt x="4415" y="2637"/>
                    <a:pt x="4624" y="2867"/>
                  </a:cubicBezTo>
                  <a:cubicBezTo>
                    <a:pt x="4708" y="2951"/>
                    <a:pt x="4771" y="3076"/>
                    <a:pt x="4854" y="3139"/>
                  </a:cubicBezTo>
                  <a:cubicBezTo>
                    <a:pt x="5001" y="3286"/>
                    <a:pt x="5147" y="3558"/>
                    <a:pt x="5419" y="3474"/>
                  </a:cubicBezTo>
                  <a:cubicBezTo>
                    <a:pt x="5691" y="3411"/>
                    <a:pt x="5649" y="3139"/>
                    <a:pt x="5712" y="2909"/>
                  </a:cubicBezTo>
                  <a:cubicBezTo>
                    <a:pt x="5838" y="2449"/>
                    <a:pt x="6235" y="2114"/>
                    <a:pt x="6403" y="1633"/>
                  </a:cubicBezTo>
                  <a:cubicBezTo>
                    <a:pt x="6465" y="1444"/>
                    <a:pt x="6465" y="1361"/>
                    <a:pt x="6340" y="1214"/>
                  </a:cubicBezTo>
                  <a:cubicBezTo>
                    <a:pt x="5984" y="838"/>
                    <a:pt x="5712" y="419"/>
                    <a:pt x="5168" y="335"/>
                  </a:cubicBezTo>
                  <a:cubicBezTo>
                    <a:pt x="5043" y="315"/>
                    <a:pt x="5022" y="168"/>
                    <a:pt x="5001" y="43"/>
                  </a:cubicBezTo>
                  <a:cubicBezTo>
                    <a:pt x="6800" y="1"/>
                    <a:pt x="8579" y="231"/>
                    <a:pt x="10378" y="315"/>
                  </a:cubicBezTo>
                  <a:cubicBezTo>
                    <a:pt x="10880" y="335"/>
                    <a:pt x="11382" y="335"/>
                    <a:pt x="11864" y="377"/>
                  </a:cubicBezTo>
                  <a:cubicBezTo>
                    <a:pt x="14584" y="545"/>
                    <a:pt x="17283" y="649"/>
                    <a:pt x="19940" y="1235"/>
                  </a:cubicBezTo>
                  <a:cubicBezTo>
                    <a:pt x="20463" y="1340"/>
                    <a:pt x="20986" y="1361"/>
                    <a:pt x="21509" y="1423"/>
                  </a:cubicBezTo>
                  <a:cubicBezTo>
                    <a:pt x="21656" y="1444"/>
                    <a:pt x="21802" y="1486"/>
                    <a:pt x="21928" y="1528"/>
                  </a:cubicBezTo>
                  <a:cubicBezTo>
                    <a:pt x="22346" y="1675"/>
                    <a:pt x="22890" y="2239"/>
                    <a:pt x="22870" y="2491"/>
                  </a:cubicBezTo>
                  <a:cubicBezTo>
                    <a:pt x="22870" y="2825"/>
                    <a:pt x="22200" y="3600"/>
                    <a:pt x="21865" y="3746"/>
                  </a:cubicBezTo>
                  <a:cubicBezTo>
                    <a:pt x="21321" y="3976"/>
                    <a:pt x="20735" y="3851"/>
                    <a:pt x="20212" y="3767"/>
                  </a:cubicBezTo>
                  <a:cubicBezTo>
                    <a:pt x="18664" y="3537"/>
                    <a:pt x="17116" y="3600"/>
                    <a:pt x="15567" y="3369"/>
                  </a:cubicBezTo>
                  <a:cubicBezTo>
                    <a:pt x="15274" y="3369"/>
                    <a:pt x="14981" y="3390"/>
                    <a:pt x="14688" y="3453"/>
                  </a:cubicBezTo>
                  <a:cubicBezTo>
                    <a:pt x="13035" y="3453"/>
                    <a:pt x="11445" y="3976"/>
                    <a:pt x="9771" y="3892"/>
                  </a:cubicBezTo>
                  <a:cubicBezTo>
                    <a:pt x="9123" y="3913"/>
                    <a:pt x="8474" y="3872"/>
                    <a:pt x="7846" y="3746"/>
                  </a:cubicBezTo>
                  <a:cubicBezTo>
                    <a:pt x="7574" y="3704"/>
                    <a:pt x="7302" y="3725"/>
                    <a:pt x="7051" y="3809"/>
                  </a:cubicBezTo>
                  <a:cubicBezTo>
                    <a:pt x="5398" y="4290"/>
                    <a:pt x="3724" y="4018"/>
                    <a:pt x="2051" y="3976"/>
                  </a:cubicBezTo>
                  <a:cubicBezTo>
                    <a:pt x="1360" y="3997"/>
                    <a:pt x="690" y="3976"/>
                    <a:pt x="0" y="3913"/>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9" name="Google Shape;7559;p53"/>
            <p:cNvSpPr/>
            <p:nvPr/>
          </p:nvSpPr>
          <p:spPr>
            <a:xfrm>
              <a:off x="4481425" y="4181875"/>
              <a:ext cx="142325" cy="46600"/>
            </a:xfrm>
            <a:custGeom>
              <a:rect b="b" l="l" r="r" t="t"/>
              <a:pathLst>
                <a:path extrusionOk="0" h="1864" w="5693">
                  <a:moveTo>
                    <a:pt x="1" y="1633"/>
                  </a:moveTo>
                  <a:cubicBezTo>
                    <a:pt x="43" y="1549"/>
                    <a:pt x="64" y="1424"/>
                    <a:pt x="106" y="1403"/>
                  </a:cubicBezTo>
                  <a:cubicBezTo>
                    <a:pt x="733" y="1131"/>
                    <a:pt x="1215" y="775"/>
                    <a:pt x="1131" y="1"/>
                  </a:cubicBezTo>
                  <a:cubicBezTo>
                    <a:pt x="1487" y="43"/>
                    <a:pt x="1466" y="315"/>
                    <a:pt x="1507" y="482"/>
                  </a:cubicBezTo>
                  <a:cubicBezTo>
                    <a:pt x="1633" y="838"/>
                    <a:pt x="1779" y="1089"/>
                    <a:pt x="2198" y="859"/>
                  </a:cubicBezTo>
                  <a:cubicBezTo>
                    <a:pt x="2344" y="817"/>
                    <a:pt x="2512" y="838"/>
                    <a:pt x="2616" y="963"/>
                  </a:cubicBezTo>
                  <a:cubicBezTo>
                    <a:pt x="3077" y="1403"/>
                    <a:pt x="3725" y="1277"/>
                    <a:pt x="4248" y="1466"/>
                  </a:cubicBezTo>
                  <a:cubicBezTo>
                    <a:pt x="4541" y="1570"/>
                    <a:pt x="4751" y="1382"/>
                    <a:pt x="4981" y="1256"/>
                  </a:cubicBezTo>
                  <a:cubicBezTo>
                    <a:pt x="5441" y="1026"/>
                    <a:pt x="5546" y="1110"/>
                    <a:pt x="5692" y="1738"/>
                  </a:cubicBezTo>
                  <a:cubicBezTo>
                    <a:pt x="5462" y="1842"/>
                    <a:pt x="5232" y="1863"/>
                    <a:pt x="5002" y="1821"/>
                  </a:cubicBezTo>
                  <a:cubicBezTo>
                    <a:pt x="3328" y="1549"/>
                    <a:pt x="1654" y="1738"/>
                    <a:pt x="1" y="1633"/>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0" name="Google Shape;7560;p53"/>
            <p:cNvSpPr/>
            <p:nvPr/>
          </p:nvSpPr>
          <p:spPr>
            <a:xfrm>
              <a:off x="4339675" y="4191825"/>
              <a:ext cx="84250" cy="31400"/>
            </a:xfrm>
            <a:custGeom>
              <a:rect b="b" l="l" r="r" t="t"/>
              <a:pathLst>
                <a:path extrusionOk="0" h="1256" w="3370">
                  <a:moveTo>
                    <a:pt x="1" y="712"/>
                  </a:moveTo>
                  <a:cubicBezTo>
                    <a:pt x="168" y="544"/>
                    <a:pt x="315" y="356"/>
                    <a:pt x="482" y="189"/>
                  </a:cubicBezTo>
                  <a:cubicBezTo>
                    <a:pt x="628" y="21"/>
                    <a:pt x="879" y="0"/>
                    <a:pt x="1047" y="126"/>
                  </a:cubicBezTo>
                  <a:cubicBezTo>
                    <a:pt x="1716" y="607"/>
                    <a:pt x="2491" y="921"/>
                    <a:pt x="3307" y="1068"/>
                  </a:cubicBezTo>
                  <a:cubicBezTo>
                    <a:pt x="3328" y="1068"/>
                    <a:pt x="3348" y="1172"/>
                    <a:pt x="3369" y="1235"/>
                  </a:cubicBezTo>
                  <a:cubicBezTo>
                    <a:pt x="2888" y="1256"/>
                    <a:pt x="2428" y="1193"/>
                    <a:pt x="1988" y="1026"/>
                  </a:cubicBezTo>
                  <a:cubicBezTo>
                    <a:pt x="1340" y="837"/>
                    <a:pt x="670" y="712"/>
                    <a:pt x="1" y="712"/>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1" name="Google Shape;7561;p53"/>
            <p:cNvSpPr/>
            <p:nvPr/>
          </p:nvSpPr>
          <p:spPr>
            <a:xfrm>
              <a:off x="5399450" y="4080400"/>
              <a:ext cx="70650" cy="23575"/>
            </a:xfrm>
            <a:custGeom>
              <a:rect b="b" l="l" r="r" t="t"/>
              <a:pathLst>
                <a:path extrusionOk="0" h="943" w="2826">
                  <a:moveTo>
                    <a:pt x="2826" y="315"/>
                  </a:moveTo>
                  <a:cubicBezTo>
                    <a:pt x="2491" y="754"/>
                    <a:pt x="1926" y="942"/>
                    <a:pt x="1403" y="775"/>
                  </a:cubicBezTo>
                  <a:cubicBezTo>
                    <a:pt x="1089" y="670"/>
                    <a:pt x="775" y="607"/>
                    <a:pt x="461" y="587"/>
                  </a:cubicBezTo>
                  <a:cubicBezTo>
                    <a:pt x="210" y="587"/>
                    <a:pt x="1" y="377"/>
                    <a:pt x="1" y="126"/>
                  </a:cubicBezTo>
                  <a:cubicBezTo>
                    <a:pt x="942" y="1"/>
                    <a:pt x="1884" y="294"/>
                    <a:pt x="2826" y="315"/>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2" name="Google Shape;7562;p53"/>
            <p:cNvSpPr/>
            <p:nvPr/>
          </p:nvSpPr>
          <p:spPr>
            <a:xfrm>
              <a:off x="5661000" y="4092950"/>
              <a:ext cx="70650" cy="14675"/>
            </a:xfrm>
            <a:custGeom>
              <a:rect b="b" l="l" r="r" t="t"/>
              <a:pathLst>
                <a:path extrusionOk="0" h="587" w="2826">
                  <a:moveTo>
                    <a:pt x="2825" y="294"/>
                  </a:moveTo>
                  <a:cubicBezTo>
                    <a:pt x="2512" y="503"/>
                    <a:pt x="2135" y="587"/>
                    <a:pt x="1758" y="503"/>
                  </a:cubicBezTo>
                  <a:cubicBezTo>
                    <a:pt x="1319" y="440"/>
                    <a:pt x="859" y="273"/>
                    <a:pt x="377" y="398"/>
                  </a:cubicBezTo>
                  <a:cubicBezTo>
                    <a:pt x="147" y="440"/>
                    <a:pt x="43" y="210"/>
                    <a:pt x="1" y="1"/>
                  </a:cubicBezTo>
                  <a:cubicBezTo>
                    <a:pt x="942" y="85"/>
                    <a:pt x="1905" y="43"/>
                    <a:pt x="2825" y="294"/>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3" name="Google Shape;7563;p53"/>
            <p:cNvSpPr/>
            <p:nvPr/>
          </p:nvSpPr>
          <p:spPr>
            <a:xfrm>
              <a:off x="4834525" y="4073075"/>
              <a:ext cx="28275" cy="43450"/>
            </a:xfrm>
            <a:custGeom>
              <a:rect b="b" l="l" r="r" t="t"/>
              <a:pathLst>
                <a:path extrusionOk="0" h="1738" w="1131">
                  <a:moveTo>
                    <a:pt x="1130" y="356"/>
                  </a:moveTo>
                  <a:cubicBezTo>
                    <a:pt x="649" y="482"/>
                    <a:pt x="523" y="754"/>
                    <a:pt x="796" y="1172"/>
                  </a:cubicBezTo>
                  <a:cubicBezTo>
                    <a:pt x="879" y="1319"/>
                    <a:pt x="942" y="1445"/>
                    <a:pt x="796" y="1549"/>
                  </a:cubicBezTo>
                  <a:cubicBezTo>
                    <a:pt x="670" y="1696"/>
                    <a:pt x="503" y="1737"/>
                    <a:pt x="335" y="1696"/>
                  </a:cubicBezTo>
                  <a:cubicBezTo>
                    <a:pt x="189" y="1654"/>
                    <a:pt x="63" y="1507"/>
                    <a:pt x="126" y="1361"/>
                  </a:cubicBezTo>
                  <a:cubicBezTo>
                    <a:pt x="293" y="1005"/>
                    <a:pt x="0" y="691"/>
                    <a:pt x="63" y="356"/>
                  </a:cubicBezTo>
                  <a:cubicBezTo>
                    <a:pt x="231" y="356"/>
                    <a:pt x="377" y="294"/>
                    <a:pt x="419" y="105"/>
                  </a:cubicBezTo>
                  <a:cubicBezTo>
                    <a:pt x="649" y="1"/>
                    <a:pt x="879" y="126"/>
                    <a:pt x="1109" y="147"/>
                  </a:cubicBezTo>
                  <a:cubicBezTo>
                    <a:pt x="1130" y="210"/>
                    <a:pt x="1130" y="294"/>
                    <a:pt x="1130" y="356"/>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4" name="Google Shape;7564;p53"/>
            <p:cNvSpPr/>
            <p:nvPr/>
          </p:nvSpPr>
          <p:spPr>
            <a:xfrm>
              <a:off x="4920300" y="4077275"/>
              <a:ext cx="30900" cy="34025"/>
            </a:xfrm>
            <a:custGeom>
              <a:rect b="b" l="l" r="r" t="t"/>
              <a:pathLst>
                <a:path extrusionOk="0" h="1361" w="1236">
                  <a:moveTo>
                    <a:pt x="880" y="0"/>
                  </a:moveTo>
                  <a:cubicBezTo>
                    <a:pt x="942" y="126"/>
                    <a:pt x="1089" y="209"/>
                    <a:pt x="1235" y="188"/>
                  </a:cubicBezTo>
                  <a:cubicBezTo>
                    <a:pt x="1089" y="607"/>
                    <a:pt x="524" y="774"/>
                    <a:pt x="608" y="1360"/>
                  </a:cubicBezTo>
                  <a:cubicBezTo>
                    <a:pt x="378" y="963"/>
                    <a:pt x="315" y="523"/>
                    <a:pt x="1" y="188"/>
                  </a:cubicBezTo>
                  <a:lnTo>
                    <a:pt x="168" y="42"/>
                  </a:ln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5" name="Google Shape;7565;p53"/>
            <p:cNvSpPr/>
            <p:nvPr/>
          </p:nvSpPr>
          <p:spPr>
            <a:xfrm>
              <a:off x="4068725" y="4198100"/>
              <a:ext cx="40300" cy="14150"/>
            </a:xfrm>
            <a:custGeom>
              <a:rect b="b" l="l" r="r" t="t"/>
              <a:pathLst>
                <a:path extrusionOk="0" h="566" w="1612">
                  <a:moveTo>
                    <a:pt x="0" y="356"/>
                  </a:moveTo>
                  <a:cubicBezTo>
                    <a:pt x="502" y="1"/>
                    <a:pt x="1172" y="63"/>
                    <a:pt x="1611" y="482"/>
                  </a:cubicBezTo>
                  <a:cubicBezTo>
                    <a:pt x="1067" y="565"/>
                    <a:pt x="523" y="524"/>
                    <a:pt x="0" y="356"/>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6" name="Google Shape;7566;p53"/>
            <p:cNvSpPr/>
            <p:nvPr/>
          </p:nvSpPr>
          <p:spPr>
            <a:xfrm>
              <a:off x="4304100" y="4198625"/>
              <a:ext cx="22000" cy="16750"/>
            </a:xfrm>
            <a:custGeom>
              <a:rect b="b" l="l" r="r" t="t"/>
              <a:pathLst>
                <a:path extrusionOk="0" h="670" w="880">
                  <a:moveTo>
                    <a:pt x="1" y="440"/>
                  </a:moveTo>
                  <a:cubicBezTo>
                    <a:pt x="357" y="21"/>
                    <a:pt x="524" y="0"/>
                    <a:pt x="880" y="440"/>
                  </a:cubicBezTo>
                  <a:cubicBezTo>
                    <a:pt x="587" y="670"/>
                    <a:pt x="294" y="503"/>
                    <a:pt x="1" y="440"/>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7" name="Google Shape;7567;p53"/>
            <p:cNvSpPr/>
            <p:nvPr/>
          </p:nvSpPr>
          <p:spPr>
            <a:xfrm>
              <a:off x="4197925" y="4194450"/>
              <a:ext cx="22000" cy="12050"/>
            </a:xfrm>
            <a:custGeom>
              <a:rect b="b" l="l" r="r" t="t"/>
              <a:pathLst>
                <a:path extrusionOk="0" h="482" w="880">
                  <a:moveTo>
                    <a:pt x="0" y="377"/>
                  </a:moveTo>
                  <a:cubicBezTo>
                    <a:pt x="398" y="0"/>
                    <a:pt x="565" y="21"/>
                    <a:pt x="879" y="439"/>
                  </a:cubicBezTo>
                  <a:cubicBezTo>
                    <a:pt x="586" y="481"/>
                    <a:pt x="272" y="460"/>
                    <a:pt x="0" y="377"/>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8" name="Google Shape;7568;p53"/>
            <p:cNvSpPr/>
            <p:nvPr/>
          </p:nvSpPr>
          <p:spPr>
            <a:xfrm>
              <a:off x="4126775" y="4200200"/>
              <a:ext cx="13100" cy="10475"/>
            </a:xfrm>
            <a:custGeom>
              <a:rect b="b" l="l" r="r" t="t"/>
              <a:pathLst>
                <a:path extrusionOk="0" h="419" w="524">
                  <a:moveTo>
                    <a:pt x="1" y="314"/>
                  </a:moveTo>
                  <a:cubicBezTo>
                    <a:pt x="126" y="0"/>
                    <a:pt x="315" y="0"/>
                    <a:pt x="524" y="209"/>
                  </a:cubicBezTo>
                  <a:cubicBezTo>
                    <a:pt x="398" y="377"/>
                    <a:pt x="168" y="419"/>
                    <a:pt x="1" y="314"/>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9" name="Google Shape;7569;p53"/>
            <p:cNvSpPr/>
            <p:nvPr/>
          </p:nvSpPr>
          <p:spPr>
            <a:xfrm>
              <a:off x="4277425" y="4200200"/>
              <a:ext cx="13100" cy="9950"/>
            </a:xfrm>
            <a:custGeom>
              <a:rect b="b" l="l" r="r" t="t"/>
              <a:pathLst>
                <a:path extrusionOk="0" h="398" w="524">
                  <a:moveTo>
                    <a:pt x="1" y="251"/>
                  </a:moveTo>
                  <a:cubicBezTo>
                    <a:pt x="231" y="0"/>
                    <a:pt x="398" y="0"/>
                    <a:pt x="524" y="335"/>
                  </a:cubicBezTo>
                  <a:cubicBezTo>
                    <a:pt x="356" y="398"/>
                    <a:pt x="147" y="377"/>
                    <a:pt x="1" y="251"/>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0" name="Google Shape;7570;p53"/>
            <p:cNvSpPr/>
            <p:nvPr/>
          </p:nvSpPr>
          <p:spPr>
            <a:xfrm>
              <a:off x="4459475" y="4212750"/>
              <a:ext cx="13100" cy="11000"/>
            </a:xfrm>
            <a:custGeom>
              <a:rect b="b" l="l" r="r" t="t"/>
              <a:pathLst>
                <a:path extrusionOk="0" h="440" w="524">
                  <a:moveTo>
                    <a:pt x="0" y="398"/>
                  </a:moveTo>
                  <a:cubicBezTo>
                    <a:pt x="209" y="0"/>
                    <a:pt x="272" y="0"/>
                    <a:pt x="523" y="377"/>
                  </a:cubicBezTo>
                  <a:cubicBezTo>
                    <a:pt x="335" y="440"/>
                    <a:pt x="168" y="440"/>
                    <a:pt x="0" y="398"/>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1" name="Google Shape;7571;p53"/>
            <p:cNvSpPr/>
            <p:nvPr/>
          </p:nvSpPr>
          <p:spPr>
            <a:xfrm>
              <a:off x="5762475" y="4100800"/>
              <a:ext cx="8925" cy="9450"/>
            </a:xfrm>
            <a:custGeom>
              <a:rect b="b" l="l" r="r" t="t"/>
              <a:pathLst>
                <a:path extrusionOk="0" h="378" w="357">
                  <a:moveTo>
                    <a:pt x="357" y="168"/>
                  </a:moveTo>
                  <a:cubicBezTo>
                    <a:pt x="189" y="377"/>
                    <a:pt x="85" y="273"/>
                    <a:pt x="1" y="63"/>
                  </a:cubicBezTo>
                  <a:cubicBezTo>
                    <a:pt x="126" y="1"/>
                    <a:pt x="294" y="43"/>
                    <a:pt x="357" y="168"/>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2" name="Google Shape;7572;p53"/>
            <p:cNvSpPr/>
            <p:nvPr/>
          </p:nvSpPr>
          <p:spPr>
            <a:xfrm>
              <a:off x="5802775" y="4104475"/>
              <a:ext cx="8900" cy="10475"/>
            </a:xfrm>
            <a:custGeom>
              <a:rect b="b" l="l" r="r" t="t"/>
              <a:pathLst>
                <a:path extrusionOk="0" h="419" w="356">
                  <a:moveTo>
                    <a:pt x="356" y="147"/>
                  </a:moveTo>
                  <a:cubicBezTo>
                    <a:pt x="167" y="419"/>
                    <a:pt x="63" y="293"/>
                    <a:pt x="0" y="42"/>
                  </a:cubicBezTo>
                  <a:cubicBezTo>
                    <a:pt x="126" y="0"/>
                    <a:pt x="272" y="42"/>
                    <a:pt x="356" y="147"/>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3" name="Google Shape;7573;p53"/>
            <p:cNvSpPr/>
            <p:nvPr/>
          </p:nvSpPr>
          <p:spPr>
            <a:xfrm>
              <a:off x="4636800" y="4220600"/>
              <a:ext cx="8900" cy="6825"/>
            </a:xfrm>
            <a:custGeom>
              <a:rect b="b" l="l" r="r" t="t"/>
              <a:pathLst>
                <a:path extrusionOk="0" h="273" w="356">
                  <a:moveTo>
                    <a:pt x="0" y="230"/>
                  </a:moveTo>
                  <a:cubicBezTo>
                    <a:pt x="21" y="126"/>
                    <a:pt x="63" y="0"/>
                    <a:pt x="189" y="21"/>
                  </a:cubicBezTo>
                  <a:cubicBezTo>
                    <a:pt x="251" y="21"/>
                    <a:pt x="293" y="147"/>
                    <a:pt x="356" y="209"/>
                  </a:cubicBezTo>
                  <a:cubicBezTo>
                    <a:pt x="230" y="272"/>
                    <a:pt x="105" y="272"/>
                    <a:pt x="0" y="230"/>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4" name="Google Shape;7574;p53"/>
            <p:cNvSpPr/>
            <p:nvPr/>
          </p:nvSpPr>
          <p:spPr>
            <a:xfrm>
              <a:off x="4237675" y="4200725"/>
              <a:ext cx="13100" cy="5775"/>
            </a:xfrm>
            <a:custGeom>
              <a:rect b="b" l="l" r="r" t="t"/>
              <a:pathLst>
                <a:path extrusionOk="0" h="231" w="524">
                  <a:moveTo>
                    <a:pt x="1" y="188"/>
                  </a:moveTo>
                  <a:cubicBezTo>
                    <a:pt x="126" y="0"/>
                    <a:pt x="398" y="0"/>
                    <a:pt x="524" y="188"/>
                  </a:cubicBezTo>
                  <a:cubicBezTo>
                    <a:pt x="356" y="230"/>
                    <a:pt x="168" y="230"/>
                    <a:pt x="1" y="188"/>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5" name="Google Shape;7575;p53"/>
            <p:cNvSpPr/>
            <p:nvPr/>
          </p:nvSpPr>
          <p:spPr>
            <a:xfrm>
              <a:off x="4960075" y="4079350"/>
              <a:ext cx="66975" cy="27225"/>
            </a:xfrm>
            <a:custGeom>
              <a:rect b="b" l="l" r="r" t="t"/>
              <a:pathLst>
                <a:path extrusionOk="0" h="1089" w="2679">
                  <a:moveTo>
                    <a:pt x="0" y="105"/>
                  </a:moveTo>
                  <a:cubicBezTo>
                    <a:pt x="147" y="85"/>
                    <a:pt x="314" y="1"/>
                    <a:pt x="439" y="43"/>
                  </a:cubicBezTo>
                  <a:cubicBezTo>
                    <a:pt x="1172" y="273"/>
                    <a:pt x="1946" y="85"/>
                    <a:pt x="2678" y="294"/>
                  </a:cubicBezTo>
                  <a:cubicBezTo>
                    <a:pt x="2239" y="775"/>
                    <a:pt x="1632" y="1068"/>
                    <a:pt x="983" y="1089"/>
                  </a:cubicBezTo>
                  <a:cubicBezTo>
                    <a:pt x="921" y="1089"/>
                    <a:pt x="879" y="1089"/>
                    <a:pt x="816" y="1089"/>
                  </a:cubicBezTo>
                  <a:cubicBezTo>
                    <a:pt x="774" y="566"/>
                    <a:pt x="42" y="629"/>
                    <a:pt x="0" y="105"/>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6" name="Google Shape;7576;p53"/>
            <p:cNvSpPr/>
            <p:nvPr/>
          </p:nvSpPr>
          <p:spPr>
            <a:xfrm>
              <a:off x="4871150" y="4086675"/>
              <a:ext cx="20425" cy="25150"/>
            </a:xfrm>
            <a:custGeom>
              <a:rect b="b" l="l" r="r" t="t"/>
              <a:pathLst>
                <a:path extrusionOk="0" h="1006" w="817">
                  <a:moveTo>
                    <a:pt x="377" y="1"/>
                  </a:moveTo>
                  <a:lnTo>
                    <a:pt x="544" y="1"/>
                  </a:lnTo>
                  <a:cubicBezTo>
                    <a:pt x="460" y="315"/>
                    <a:pt x="753" y="482"/>
                    <a:pt x="816" y="754"/>
                  </a:cubicBezTo>
                  <a:cubicBezTo>
                    <a:pt x="523" y="1005"/>
                    <a:pt x="272" y="670"/>
                    <a:pt x="0" y="712"/>
                  </a:cubicBezTo>
                  <a:cubicBezTo>
                    <a:pt x="0" y="398"/>
                    <a:pt x="42" y="126"/>
                    <a:pt x="377" y="1"/>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7" name="Google Shape;7577;p53"/>
            <p:cNvSpPr/>
            <p:nvPr/>
          </p:nvSpPr>
          <p:spPr>
            <a:xfrm>
              <a:off x="4951175" y="4130100"/>
              <a:ext cx="16750" cy="14150"/>
            </a:xfrm>
            <a:custGeom>
              <a:rect b="b" l="l" r="r" t="t"/>
              <a:pathLst>
                <a:path extrusionOk="0" h="566" w="670">
                  <a:moveTo>
                    <a:pt x="649" y="398"/>
                  </a:moveTo>
                  <a:cubicBezTo>
                    <a:pt x="544" y="565"/>
                    <a:pt x="398" y="565"/>
                    <a:pt x="251" y="544"/>
                  </a:cubicBezTo>
                  <a:cubicBezTo>
                    <a:pt x="105" y="524"/>
                    <a:pt x="0" y="356"/>
                    <a:pt x="63" y="210"/>
                  </a:cubicBezTo>
                  <a:cubicBezTo>
                    <a:pt x="105" y="63"/>
                    <a:pt x="293" y="0"/>
                    <a:pt x="419" y="84"/>
                  </a:cubicBezTo>
                  <a:cubicBezTo>
                    <a:pt x="565" y="147"/>
                    <a:pt x="670" y="231"/>
                    <a:pt x="649" y="398"/>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8" name="Google Shape;7578;p53"/>
            <p:cNvSpPr/>
            <p:nvPr/>
          </p:nvSpPr>
          <p:spPr>
            <a:xfrm>
              <a:off x="5042200" y="4141075"/>
              <a:ext cx="5250" cy="5775"/>
            </a:xfrm>
            <a:custGeom>
              <a:rect b="b" l="l" r="r" t="t"/>
              <a:pathLst>
                <a:path extrusionOk="0" h="231" w="210">
                  <a:moveTo>
                    <a:pt x="209" y="85"/>
                  </a:moveTo>
                  <a:cubicBezTo>
                    <a:pt x="188" y="126"/>
                    <a:pt x="167" y="210"/>
                    <a:pt x="126" y="210"/>
                  </a:cubicBezTo>
                  <a:cubicBezTo>
                    <a:pt x="105" y="231"/>
                    <a:pt x="42" y="189"/>
                    <a:pt x="0" y="168"/>
                  </a:cubicBezTo>
                  <a:cubicBezTo>
                    <a:pt x="21" y="105"/>
                    <a:pt x="21" y="22"/>
                    <a:pt x="63" y="22"/>
                  </a:cubicBezTo>
                  <a:cubicBezTo>
                    <a:pt x="105" y="1"/>
                    <a:pt x="147" y="43"/>
                    <a:pt x="209" y="85"/>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9" name="Google Shape;7579;p53"/>
            <p:cNvSpPr/>
            <p:nvPr/>
          </p:nvSpPr>
          <p:spPr>
            <a:xfrm>
              <a:off x="4860150" y="4186075"/>
              <a:ext cx="5250" cy="5250"/>
            </a:xfrm>
            <a:custGeom>
              <a:rect b="b" l="l" r="r" t="t"/>
              <a:pathLst>
                <a:path extrusionOk="0" h="210" w="210">
                  <a:moveTo>
                    <a:pt x="63" y="0"/>
                  </a:moveTo>
                  <a:lnTo>
                    <a:pt x="210" y="63"/>
                  </a:lnTo>
                  <a:cubicBezTo>
                    <a:pt x="189" y="105"/>
                    <a:pt x="168" y="189"/>
                    <a:pt x="126" y="189"/>
                  </a:cubicBezTo>
                  <a:cubicBezTo>
                    <a:pt x="105" y="210"/>
                    <a:pt x="43" y="168"/>
                    <a:pt x="1" y="147"/>
                  </a:cubicBezTo>
                  <a:cubicBezTo>
                    <a:pt x="22" y="84"/>
                    <a:pt x="22" y="42"/>
                    <a:pt x="63" y="0"/>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0" name="Google Shape;7580;p53"/>
            <p:cNvSpPr/>
            <p:nvPr/>
          </p:nvSpPr>
          <p:spPr>
            <a:xfrm>
              <a:off x="4869575" y="4104475"/>
              <a:ext cx="2100" cy="1575"/>
            </a:xfrm>
            <a:custGeom>
              <a:rect b="b" l="l" r="r" t="t"/>
              <a:pathLst>
                <a:path extrusionOk="0" h="63" w="84">
                  <a:moveTo>
                    <a:pt x="84" y="0"/>
                  </a:moveTo>
                  <a:lnTo>
                    <a:pt x="42" y="63"/>
                  </a:lnTo>
                  <a:lnTo>
                    <a:pt x="0" y="21"/>
                  </a:ln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1" name="Google Shape;7581;p53"/>
            <p:cNvSpPr/>
            <p:nvPr/>
          </p:nvSpPr>
          <p:spPr>
            <a:xfrm>
              <a:off x="5084025" y="4095575"/>
              <a:ext cx="31425" cy="38725"/>
            </a:xfrm>
            <a:custGeom>
              <a:rect b="b" l="l" r="r" t="t"/>
              <a:pathLst>
                <a:path extrusionOk="0" h="1549" w="1257">
                  <a:moveTo>
                    <a:pt x="1256" y="586"/>
                  </a:moveTo>
                  <a:cubicBezTo>
                    <a:pt x="1215" y="984"/>
                    <a:pt x="733" y="1151"/>
                    <a:pt x="545" y="1528"/>
                  </a:cubicBezTo>
                  <a:cubicBezTo>
                    <a:pt x="461" y="1549"/>
                    <a:pt x="378" y="1528"/>
                    <a:pt x="315" y="1486"/>
                  </a:cubicBezTo>
                  <a:cubicBezTo>
                    <a:pt x="147" y="1256"/>
                    <a:pt x="1" y="858"/>
                    <a:pt x="106" y="712"/>
                  </a:cubicBezTo>
                  <a:cubicBezTo>
                    <a:pt x="294" y="440"/>
                    <a:pt x="482" y="84"/>
                    <a:pt x="838" y="42"/>
                  </a:cubicBezTo>
                  <a:cubicBezTo>
                    <a:pt x="1110" y="0"/>
                    <a:pt x="1235" y="252"/>
                    <a:pt x="1256" y="586"/>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2" name="Google Shape;7582;p53"/>
            <p:cNvSpPr/>
            <p:nvPr/>
          </p:nvSpPr>
          <p:spPr>
            <a:xfrm>
              <a:off x="5794925" y="4131675"/>
              <a:ext cx="34025" cy="31400"/>
            </a:xfrm>
            <a:custGeom>
              <a:rect b="b" l="l" r="r" t="t"/>
              <a:pathLst>
                <a:path extrusionOk="0" h="1256" w="1361">
                  <a:moveTo>
                    <a:pt x="209" y="0"/>
                  </a:moveTo>
                  <a:cubicBezTo>
                    <a:pt x="314" y="0"/>
                    <a:pt x="419" y="21"/>
                    <a:pt x="419" y="126"/>
                  </a:cubicBezTo>
                  <a:cubicBezTo>
                    <a:pt x="419" y="419"/>
                    <a:pt x="502" y="565"/>
                    <a:pt x="816" y="419"/>
                  </a:cubicBezTo>
                  <a:cubicBezTo>
                    <a:pt x="1151" y="272"/>
                    <a:pt x="1256" y="544"/>
                    <a:pt x="1297" y="774"/>
                  </a:cubicBezTo>
                  <a:cubicBezTo>
                    <a:pt x="1360" y="1046"/>
                    <a:pt x="1088" y="1088"/>
                    <a:pt x="921" y="1151"/>
                  </a:cubicBezTo>
                  <a:cubicBezTo>
                    <a:pt x="649" y="1256"/>
                    <a:pt x="356" y="1130"/>
                    <a:pt x="230" y="900"/>
                  </a:cubicBezTo>
                  <a:cubicBezTo>
                    <a:pt x="63" y="649"/>
                    <a:pt x="0" y="356"/>
                    <a:pt x="63" y="63"/>
                  </a:cubicBezTo>
                  <a:cubicBezTo>
                    <a:pt x="84" y="42"/>
                    <a:pt x="168" y="21"/>
                    <a:pt x="209" y="0"/>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3" name="Google Shape;7583;p53"/>
            <p:cNvSpPr/>
            <p:nvPr/>
          </p:nvSpPr>
          <p:spPr>
            <a:xfrm>
              <a:off x="5046900" y="4113350"/>
              <a:ext cx="15200" cy="13625"/>
            </a:xfrm>
            <a:custGeom>
              <a:rect b="b" l="l" r="r" t="t"/>
              <a:pathLst>
                <a:path extrusionOk="0" h="545" w="608">
                  <a:moveTo>
                    <a:pt x="398" y="22"/>
                  </a:moveTo>
                  <a:cubicBezTo>
                    <a:pt x="523" y="43"/>
                    <a:pt x="607" y="168"/>
                    <a:pt x="565" y="294"/>
                  </a:cubicBezTo>
                  <a:cubicBezTo>
                    <a:pt x="544" y="524"/>
                    <a:pt x="335" y="524"/>
                    <a:pt x="168" y="524"/>
                  </a:cubicBezTo>
                  <a:cubicBezTo>
                    <a:pt x="0" y="545"/>
                    <a:pt x="84" y="398"/>
                    <a:pt x="84" y="357"/>
                  </a:cubicBezTo>
                  <a:cubicBezTo>
                    <a:pt x="105" y="106"/>
                    <a:pt x="210" y="1"/>
                    <a:pt x="398" y="22"/>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4" name="Google Shape;7584;p53"/>
            <p:cNvSpPr/>
            <p:nvPr/>
          </p:nvSpPr>
          <p:spPr>
            <a:xfrm>
              <a:off x="5746800" y="4141600"/>
              <a:ext cx="5775" cy="5250"/>
            </a:xfrm>
            <a:custGeom>
              <a:rect b="b" l="l" r="r" t="t"/>
              <a:pathLst>
                <a:path extrusionOk="0" h="210" w="231">
                  <a:moveTo>
                    <a:pt x="147" y="210"/>
                  </a:moveTo>
                  <a:cubicBezTo>
                    <a:pt x="105" y="189"/>
                    <a:pt x="21" y="189"/>
                    <a:pt x="21" y="147"/>
                  </a:cubicBezTo>
                  <a:cubicBezTo>
                    <a:pt x="0" y="105"/>
                    <a:pt x="42" y="43"/>
                    <a:pt x="63" y="1"/>
                  </a:cubicBezTo>
                  <a:cubicBezTo>
                    <a:pt x="126" y="22"/>
                    <a:pt x="189" y="43"/>
                    <a:pt x="209" y="64"/>
                  </a:cubicBezTo>
                  <a:cubicBezTo>
                    <a:pt x="230" y="105"/>
                    <a:pt x="168" y="168"/>
                    <a:pt x="147" y="210"/>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5" name="Google Shape;7585;p53"/>
            <p:cNvSpPr/>
            <p:nvPr/>
          </p:nvSpPr>
          <p:spPr>
            <a:xfrm>
              <a:off x="4935475" y="4194950"/>
              <a:ext cx="5250" cy="5275"/>
            </a:xfrm>
            <a:custGeom>
              <a:rect b="b" l="l" r="r" t="t"/>
              <a:pathLst>
                <a:path extrusionOk="0" h="211" w="210">
                  <a:moveTo>
                    <a:pt x="1" y="147"/>
                  </a:moveTo>
                  <a:cubicBezTo>
                    <a:pt x="22" y="85"/>
                    <a:pt x="22" y="22"/>
                    <a:pt x="63" y="1"/>
                  </a:cubicBezTo>
                  <a:cubicBezTo>
                    <a:pt x="105" y="1"/>
                    <a:pt x="168" y="43"/>
                    <a:pt x="210" y="64"/>
                  </a:cubicBezTo>
                  <a:cubicBezTo>
                    <a:pt x="189" y="106"/>
                    <a:pt x="168" y="189"/>
                    <a:pt x="147" y="210"/>
                  </a:cubicBezTo>
                  <a:cubicBezTo>
                    <a:pt x="105" y="210"/>
                    <a:pt x="43" y="168"/>
                    <a:pt x="1" y="147"/>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6" name="Google Shape;7586;p53"/>
            <p:cNvSpPr/>
            <p:nvPr/>
          </p:nvSpPr>
          <p:spPr>
            <a:xfrm>
              <a:off x="5099200" y="4158875"/>
              <a:ext cx="5775" cy="5250"/>
            </a:xfrm>
            <a:custGeom>
              <a:rect b="b" l="l" r="r" t="t"/>
              <a:pathLst>
                <a:path extrusionOk="0" h="210" w="231">
                  <a:moveTo>
                    <a:pt x="231" y="63"/>
                  </a:moveTo>
                  <a:lnTo>
                    <a:pt x="168" y="209"/>
                  </a:lnTo>
                  <a:cubicBezTo>
                    <a:pt x="105" y="189"/>
                    <a:pt x="43" y="168"/>
                    <a:pt x="22" y="147"/>
                  </a:cubicBezTo>
                  <a:cubicBezTo>
                    <a:pt x="1" y="105"/>
                    <a:pt x="64" y="42"/>
                    <a:pt x="84" y="0"/>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7" name="Google Shape;7587;p53"/>
            <p:cNvSpPr/>
            <p:nvPr/>
          </p:nvSpPr>
          <p:spPr>
            <a:xfrm>
              <a:off x="5764575" y="4158875"/>
              <a:ext cx="5775" cy="5250"/>
            </a:xfrm>
            <a:custGeom>
              <a:rect b="b" l="l" r="r" t="t"/>
              <a:pathLst>
                <a:path extrusionOk="0" h="210" w="231">
                  <a:moveTo>
                    <a:pt x="231" y="63"/>
                  </a:moveTo>
                  <a:cubicBezTo>
                    <a:pt x="210" y="105"/>
                    <a:pt x="189" y="189"/>
                    <a:pt x="147" y="209"/>
                  </a:cubicBezTo>
                  <a:cubicBezTo>
                    <a:pt x="126" y="209"/>
                    <a:pt x="63" y="168"/>
                    <a:pt x="1" y="147"/>
                  </a:cubicBezTo>
                  <a:cubicBezTo>
                    <a:pt x="22" y="105"/>
                    <a:pt x="42" y="21"/>
                    <a:pt x="84" y="0"/>
                  </a:cubicBezTo>
                  <a:cubicBezTo>
                    <a:pt x="105" y="0"/>
                    <a:pt x="168" y="63"/>
                    <a:pt x="231" y="63"/>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88" name="Google Shape;7588;p53"/>
          <p:cNvGrpSpPr/>
          <p:nvPr/>
        </p:nvGrpSpPr>
        <p:grpSpPr>
          <a:xfrm>
            <a:off x="1077910" y="2367113"/>
            <a:ext cx="6988179" cy="52320"/>
            <a:chOff x="3962000" y="4060525"/>
            <a:chExt cx="2324125" cy="174750"/>
          </a:xfrm>
        </p:grpSpPr>
        <p:sp>
          <p:nvSpPr>
            <p:cNvPr id="7589" name="Google Shape;7589;p53"/>
            <p:cNvSpPr/>
            <p:nvPr/>
          </p:nvSpPr>
          <p:spPr>
            <a:xfrm>
              <a:off x="3962000" y="4060525"/>
              <a:ext cx="1117875" cy="168975"/>
            </a:xfrm>
            <a:custGeom>
              <a:rect b="b" l="l" r="r" t="t"/>
              <a:pathLst>
                <a:path extrusionOk="0" h="6759" w="44715">
                  <a:moveTo>
                    <a:pt x="9249" y="189"/>
                  </a:moveTo>
                  <a:lnTo>
                    <a:pt x="9605" y="168"/>
                  </a:lnTo>
                  <a:cubicBezTo>
                    <a:pt x="9730" y="377"/>
                    <a:pt x="10023" y="377"/>
                    <a:pt x="10128" y="168"/>
                  </a:cubicBezTo>
                  <a:lnTo>
                    <a:pt x="11048" y="168"/>
                  </a:lnTo>
                  <a:cubicBezTo>
                    <a:pt x="11174" y="377"/>
                    <a:pt x="11404" y="356"/>
                    <a:pt x="11572" y="440"/>
                  </a:cubicBezTo>
                  <a:cubicBezTo>
                    <a:pt x="11969" y="607"/>
                    <a:pt x="12199" y="440"/>
                    <a:pt x="12262" y="42"/>
                  </a:cubicBezTo>
                  <a:lnTo>
                    <a:pt x="12618" y="42"/>
                  </a:lnTo>
                  <a:cubicBezTo>
                    <a:pt x="13078" y="838"/>
                    <a:pt x="13517" y="838"/>
                    <a:pt x="14041" y="42"/>
                  </a:cubicBezTo>
                  <a:cubicBezTo>
                    <a:pt x="14229" y="1"/>
                    <a:pt x="14396" y="1"/>
                    <a:pt x="14564" y="63"/>
                  </a:cubicBezTo>
                  <a:cubicBezTo>
                    <a:pt x="14606" y="210"/>
                    <a:pt x="14731" y="314"/>
                    <a:pt x="14878" y="335"/>
                  </a:cubicBezTo>
                  <a:cubicBezTo>
                    <a:pt x="15422" y="461"/>
                    <a:pt x="16007" y="398"/>
                    <a:pt x="16510" y="168"/>
                  </a:cubicBezTo>
                  <a:cubicBezTo>
                    <a:pt x="16865" y="147"/>
                    <a:pt x="17221" y="168"/>
                    <a:pt x="17577" y="231"/>
                  </a:cubicBezTo>
                  <a:cubicBezTo>
                    <a:pt x="17807" y="607"/>
                    <a:pt x="18372" y="628"/>
                    <a:pt x="18455" y="1193"/>
                  </a:cubicBezTo>
                  <a:cubicBezTo>
                    <a:pt x="18623" y="900"/>
                    <a:pt x="18790" y="628"/>
                    <a:pt x="18979" y="356"/>
                  </a:cubicBezTo>
                  <a:cubicBezTo>
                    <a:pt x="19292" y="294"/>
                    <a:pt x="19606" y="314"/>
                    <a:pt x="19920" y="419"/>
                  </a:cubicBezTo>
                  <a:cubicBezTo>
                    <a:pt x="20108" y="566"/>
                    <a:pt x="20339" y="712"/>
                    <a:pt x="20569" y="817"/>
                  </a:cubicBezTo>
                  <a:cubicBezTo>
                    <a:pt x="20924" y="900"/>
                    <a:pt x="21301" y="963"/>
                    <a:pt x="21301" y="398"/>
                  </a:cubicBezTo>
                  <a:cubicBezTo>
                    <a:pt x="21887" y="294"/>
                    <a:pt x="22494" y="294"/>
                    <a:pt x="23059" y="398"/>
                  </a:cubicBezTo>
                  <a:cubicBezTo>
                    <a:pt x="23059" y="858"/>
                    <a:pt x="23414" y="1130"/>
                    <a:pt x="23561" y="1507"/>
                  </a:cubicBezTo>
                  <a:cubicBezTo>
                    <a:pt x="23833" y="1361"/>
                    <a:pt x="23833" y="1130"/>
                    <a:pt x="23896" y="963"/>
                  </a:cubicBezTo>
                  <a:cubicBezTo>
                    <a:pt x="23937" y="754"/>
                    <a:pt x="23958" y="566"/>
                    <a:pt x="23958" y="356"/>
                  </a:cubicBezTo>
                  <a:cubicBezTo>
                    <a:pt x="24314" y="294"/>
                    <a:pt x="24670" y="314"/>
                    <a:pt x="25005" y="398"/>
                  </a:cubicBezTo>
                  <a:cubicBezTo>
                    <a:pt x="25025" y="545"/>
                    <a:pt x="25005" y="796"/>
                    <a:pt x="25214" y="796"/>
                  </a:cubicBezTo>
                  <a:cubicBezTo>
                    <a:pt x="25549" y="796"/>
                    <a:pt x="25946" y="796"/>
                    <a:pt x="26072" y="335"/>
                  </a:cubicBezTo>
                  <a:lnTo>
                    <a:pt x="28206" y="356"/>
                  </a:lnTo>
                  <a:cubicBezTo>
                    <a:pt x="28248" y="628"/>
                    <a:pt x="28436" y="670"/>
                    <a:pt x="28666" y="670"/>
                  </a:cubicBezTo>
                  <a:cubicBezTo>
                    <a:pt x="29336" y="712"/>
                    <a:pt x="30005" y="607"/>
                    <a:pt x="30696" y="733"/>
                  </a:cubicBezTo>
                  <a:cubicBezTo>
                    <a:pt x="30947" y="796"/>
                    <a:pt x="31031" y="566"/>
                    <a:pt x="31051" y="335"/>
                  </a:cubicBezTo>
                  <a:cubicBezTo>
                    <a:pt x="31282" y="294"/>
                    <a:pt x="31533" y="314"/>
                    <a:pt x="31742" y="419"/>
                  </a:cubicBezTo>
                  <a:cubicBezTo>
                    <a:pt x="31805" y="586"/>
                    <a:pt x="31972" y="691"/>
                    <a:pt x="32139" y="670"/>
                  </a:cubicBezTo>
                  <a:lnTo>
                    <a:pt x="32997" y="670"/>
                  </a:lnTo>
                  <a:cubicBezTo>
                    <a:pt x="32997" y="900"/>
                    <a:pt x="32997" y="1151"/>
                    <a:pt x="33311" y="1193"/>
                  </a:cubicBezTo>
                  <a:cubicBezTo>
                    <a:pt x="33520" y="1235"/>
                    <a:pt x="33709" y="1130"/>
                    <a:pt x="33813" y="942"/>
                  </a:cubicBezTo>
                  <a:cubicBezTo>
                    <a:pt x="33855" y="817"/>
                    <a:pt x="33876" y="670"/>
                    <a:pt x="33876" y="545"/>
                  </a:cubicBezTo>
                  <a:cubicBezTo>
                    <a:pt x="34169" y="503"/>
                    <a:pt x="34483" y="524"/>
                    <a:pt x="34755" y="607"/>
                  </a:cubicBezTo>
                  <a:cubicBezTo>
                    <a:pt x="34755" y="712"/>
                    <a:pt x="34839" y="817"/>
                    <a:pt x="34943" y="858"/>
                  </a:cubicBezTo>
                  <a:cubicBezTo>
                    <a:pt x="34880" y="1193"/>
                    <a:pt x="35173" y="1507"/>
                    <a:pt x="35006" y="1863"/>
                  </a:cubicBezTo>
                  <a:cubicBezTo>
                    <a:pt x="34943" y="2009"/>
                    <a:pt x="35069" y="2156"/>
                    <a:pt x="35215" y="2198"/>
                  </a:cubicBezTo>
                  <a:cubicBezTo>
                    <a:pt x="35383" y="2239"/>
                    <a:pt x="35571" y="2198"/>
                    <a:pt x="35676" y="2051"/>
                  </a:cubicBezTo>
                  <a:cubicBezTo>
                    <a:pt x="35822" y="1947"/>
                    <a:pt x="35759" y="1821"/>
                    <a:pt x="35676" y="1674"/>
                  </a:cubicBezTo>
                  <a:cubicBezTo>
                    <a:pt x="35424" y="1256"/>
                    <a:pt x="35550" y="984"/>
                    <a:pt x="36010" y="858"/>
                  </a:cubicBezTo>
                  <a:cubicBezTo>
                    <a:pt x="36261" y="879"/>
                    <a:pt x="36533" y="775"/>
                    <a:pt x="36722" y="1026"/>
                  </a:cubicBezTo>
                  <a:cubicBezTo>
                    <a:pt x="36408" y="1172"/>
                    <a:pt x="36345" y="1444"/>
                    <a:pt x="36366" y="1737"/>
                  </a:cubicBezTo>
                  <a:lnTo>
                    <a:pt x="36303" y="1779"/>
                  </a:lnTo>
                  <a:lnTo>
                    <a:pt x="36324" y="1821"/>
                  </a:lnTo>
                  <a:lnTo>
                    <a:pt x="36366" y="1737"/>
                  </a:lnTo>
                  <a:cubicBezTo>
                    <a:pt x="36638" y="1695"/>
                    <a:pt x="36889" y="2051"/>
                    <a:pt x="37182" y="1800"/>
                  </a:cubicBezTo>
                  <a:cubicBezTo>
                    <a:pt x="37119" y="1528"/>
                    <a:pt x="36826" y="1340"/>
                    <a:pt x="36910" y="1026"/>
                  </a:cubicBezTo>
                  <a:cubicBezTo>
                    <a:pt x="37224" y="1005"/>
                    <a:pt x="37517" y="879"/>
                    <a:pt x="37789" y="691"/>
                  </a:cubicBezTo>
                  <a:lnTo>
                    <a:pt x="38145" y="691"/>
                  </a:lnTo>
                  <a:lnTo>
                    <a:pt x="38312" y="858"/>
                  </a:lnTo>
                  <a:cubicBezTo>
                    <a:pt x="38626" y="1172"/>
                    <a:pt x="38689" y="1633"/>
                    <a:pt x="38919" y="2030"/>
                  </a:cubicBezTo>
                  <a:cubicBezTo>
                    <a:pt x="38856" y="1444"/>
                    <a:pt x="39421" y="1277"/>
                    <a:pt x="39567" y="858"/>
                  </a:cubicBezTo>
                  <a:lnTo>
                    <a:pt x="39923" y="858"/>
                  </a:lnTo>
                  <a:cubicBezTo>
                    <a:pt x="39965" y="1382"/>
                    <a:pt x="40676" y="1298"/>
                    <a:pt x="40739" y="1821"/>
                  </a:cubicBezTo>
                  <a:cubicBezTo>
                    <a:pt x="40781" y="1821"/>
                    <a:pt x="40844" y="1821"/>
                    <a:pt x="40886" y="1821"/>
                  </a:cubicBezTo>
                  <a:cubicBezTo>
                    <a:pt x="41534" y="1800"/>
                    <a:pt x="42141" y="1528"/>
                    <a:pt x="42580" y="1026"/>
                  </a:cubicBezTo>
                  <a:lnTo>
                    <a:pt x="42580" y="1026"/>
                  </a:lnTo>
                  <a:cubicBezTo>
                    <a:pt x="42873" y="1068"/>
                    <a:pt x="43145" y="1110"/>
                    <a:pt x="43438" y="1151"/>
                  </a:cubicBezTo>
                  <a:cubicBezTo>
                    <a:pt x="43522" y="1151"/>
                    <a:pt x="43606" y="1172"/>
                    <a:pt x="43606" y="1277"/>
                  </a:cubicBezTo>
                  <a:cubicBezTo>
                    <a:pt x="43606" y="1361"/>
                    <a:pt x="43564" y="1444"/>
                    <a:pt x="43501" y="1486"/>
                  </a:cubicBezTo>
                  <a:cubicBezTo>
                    <a:pt x="43417" y="1549"/>
                    <a:pt x="43292" y="1591"/>
                    <a:pt x="43187" y="1612"/>
                  </a:cubicBezTo>
                  <a:cubicBezTo>
                    <a:pt x="42706" y="1716"/>
                    <a:pt x="42476" y="1947"/>
                    <a:pt x="42706" y="2470"/>
                  </a:cubicBezTo>
                  <a:cubicBezTo>
                    <a:pt x="42748" y="2574"/>
                    <a:pt x="42580" y="2721"/>
                    <a:pt x="42727" y="2888"/>
                  </a:cubicBezTo>
                  <a:cubicBezTo>
                    <a:pt x="42978" y="2867"/>
                    <a:pt x="43145" y="2532"/>
                    <a:pt x="43459" y="2637"/>
                  </a:cubicBezTo>
                  <a:cubicBezTo>
                    <a:pt x="43501" y="3014"/>
                    <a:pt x="43836" y="3035"/>
                    <a:pt x="44087" y="3181"/>
                  </a:cubicBezTo>
                  <a:cubicBezTo>
                    <a:pt x="44317" y="3327"/>
                    <a:pt x="44715" y="3474"/>
                    <a:pt x="44610" y="3976"/>
                  </a:cubicBezTo>
                  <a:cubicBezTo>
                    <a:pt x="44422" y="4687"/>
                    <a:pt x="44338" y="4813"/>
                    <a:pt x="43606" y="4750"/>
                  </a:cubicBezTo>
                  <a:cubicBezTo>
                    <a:pt x="43229" y="4708"/>
                    <a:pt x="42852" y="4646"/>
                    <a:pt x="42497" y="4520"/>
                  </a:cubicBezTo>
                  <a:cubicBezTo>
                    <a:pt x="41848" y="4311"/>
                    <a:pt x="41158" y="4436"/>
                    <a:pt x="40614" y="4813"/>
                  </a:cubicBezTo>
                  <a:cubicBezTo>
                    <a:pt x="40132" y="5232"/>
                    <a:pt x="40090" y="5232"/>
                    <a:pt x="39693" y="4667"/>
                  </a:cubicBezTo>
                  <a:cubicBezTo>
                    <a:pt x="39609" y="4520"/>
                    <a:pt x="39526" y="4248"/>
                    <a:pt x="39358" y="4311"/>
                  </a:cubicBezTo>
                  <a:cubicBezTo>
                    <a:pt x="38730" y="4604"/>
                    <a:pt x="38437" y="4206"/>
                    <a:pt x="38186" y="3683"/>
                  </a:cubicBezTo>
                  <a:cubicBezTo>
                    <a:pt x="37747" y="4018"/>
                    <a:pt x="37391" y="4415"/>
                    <a:pt x="36826" y="4102"/>
                  </a:cubicBezTo>
                  <a:cubicBezTo>
                    <a:pt x="36826" y="4708"/>
                    <a:pt x="36826" y="4708"/>
                    <a:pt x="36387" y="5294"/>
                  </a:cubicBezTo>
                  <a:cubicBezTo>
                    <a:pt x="36324" y="5378"/>
                    <a:pt x="36261" y="5483"/>
                    <a:pt x="36199" y="5587"/>
                  </a:cubicBezTo>
                  <a:cubicBezTo>
                    <a:pt x="35843" y="6048"/>
                    <a:pt x="35822" y="6027"/>
                    <a:pt x="35383" y="5692"/>
                  </a:cubicBezTo>
                  <a:cubicBezTo>
                    <a:pt x="35215" y="5566"/>
                    <a:pt x="35173" y="5399"/>
                    <a:pt x="35069" y="5273"/>
                  </a:cubicBezTo>
                  <a:cubicBezTo>
                    <a:pt x="34818" y="5001"/>
                    <a:pt x="34336" y="5106"/>
                    <a:pt x="34253" y="5483"/>
                  </a:cubicBezTo>
                  <a:cubicBezTo>
                    <a:pt x="34044" y="6089"/>
                    <a:pt x="33813" y="6131"/>
                    <a:pt x="33248" y="5817"/>
                  </a:cubicBezTo>
                  <a:cubicBezTo>
                    <a:pt x="32914" y="5629"/>
                    <a:pt x="32851" y="5252"/>
                    <a:pt x="32558" y="5043"/>
                  </a:cubicBezTo>
                  <a:cubicBezTo>
                    <a:pt x="32453" y="4960"/>
                    <a:pt x="32391" y="4771"/>
                    <a:pt x="32202" y="4897"/>
                  </a:cubicBezTo>
                  <a:cubicBezTo>
                    <a:pt x="32098" y="4980"/>
                    <a:pt x="32160" y="5106"/>
                    <a:pt x="32202" y="5232"/>
                  </a:cubicBezTo>
                  <a:cubicBezTo>
                    <a:pt x="32411" y="5817"/>
                    <a:pt x="32391" y="5817"/>
                    <a:pt x="31847" y="6068"/>
                  </a:cubicBezTo>
                  <a:cubicBezTo>
                    <a:pt x="31637" y="6173"/>
                    <a:pt x="31428" y="6278"/>
                    <a:pt x="31240" y="6424"/>
                  </a:cubicBezTo>
                  <a:cubicBezTo>
                    <a:pt x="31031" y="6550"/>
                    <a:pt x="30717" y="6633"/>
                    <a:pt x="30570" y="6487"/>
                  </a:cubicBezTo>
                  <a:cubicBezTo>
                    <a:pt x="30131" y="6110"/>
                    <a:pt x="29901" y="6424"/>
                    <a:pt x="29650" y="6696"/>
                  </a:cubicBezTo>
                  <a:cubicBezTo>
                    <a:pt x="28875" y="6759"/>
                    <a:pt x="28101" y="6717"/>
                    <a:pt x="27327" y="6612"/>
                  </a:cubicBezTo>
                  <a:cubicBezTo>
                    <a:pt x="27285" y="6550"/>
                    <a:pt x="27243" y="6445"/>
                    <a:pt x="27181" y="6424"/>
                  </a:cubicBezTo>
                  <a:cubicBezTo>
                    <a:pt x="27034" y="6403"/>
                    <a:pt x="26992" y="6529"/>
                    <a:pt x="26971" y="6633"/>
                  </a:cubicBezTo>
                  <a:cubicBezTo>
                    <a:pt x="26804" y="6696"/>
                    <a:pt x="26616" y="6675"/>
                    <a:pt x="26448" y="6592"/>
                  </a:cubicBezTo>
                  <a:cubicBezTo>
                    <a:pt x="26302" y="5964"/>
                    <a:pt x="26218" y="5880"/>
                    <a:pt x="25758" y="6110"/>
                  </a:cubicBezTo>
                  <a:cubicBezTo>
                    <a:pt x="25507" y="6236"/>
                    <a:pt x="25297" y="6424"/>
                    <a:pt x="25025" y="6320"/>
                  </a:cubicBezTo>
                  <a:cubicBezTo>
                    <a:pt x="24481" y="6131"/>
                    <a:pt x="23833" y="6257"/>
                    <a:pt x="23372" y="5817"/>
                  </a:cubicBezTo>
                  <a:cubicBezTo>
                    <a:pt x="23268" y="5692"/>
                    <a:pt x="23100" y="5671"/>
                    <a:pt x="22954" y="5713"/>
                  </a:cubicBezTo>
                  <a:cubicBezTo>
                    <a:pt x="22536" y="5943"/>
                    <a:pt x="22410" y="5692"/>
                    <a:pt x="22284" y="5336"/>
                  </a:cubicBezTo>
                  <a:cubicBezTo>
                    <a:pt x="22222" y="5169"/>
                    <a:pt x="22264" y="4897"/>
                    <a:pt x="21887" y="4855"/>
                  </a:cubicBezTo>
                  <a:cubicBezTo>
                    <a:pt x="21971" y="5629"/>
                    <a:pt x="21510" y="5985"/>
                    <a:pt x="20883" y="6257"/>
                  </a:cubicBezTo>
                  <a:cubicBezTo>
                    <a:pt x="20820" y="6278"/>
                    <a:pt x="20799" y="6403"/>
                    <a:pt x="20757" y="6487"/>
                  </a:cubicBezTo>
                  <a:lnTo>
                    <a:pt x="20422" y="6487"/>
                  </a:lnTo>
                  <a:cubicBezTo>
                    <a:pt x="20150" y="6110"/>
                    <a:pt x="20108" y="6110"/>
                    <a:pt x="19899" y="6508"/>
                  </a:cubicBezTo>
                  <a:cubicBezTo>
                    <a:pt x="19418" y="6571"/>
                    <a:pt x="18937" y="6571"/>
                    <a:pt x="18476" y="6508"/>
                  </a:cubicBezTo>
                  <a:cubicBezTo>
                    <a:pt x="18455" y="6445"/>
                    <a:pt x="18435" y="6340"/>
                    <a:pt x="18414" y="6340"/>
                  </a:cubicBezTo>
                  <a:cubicBezTo>
                    <a:pt x="17598" y="6215"/>
                    <a:pt x="16823" y="5880"/>
                    <a:pt x="16154" y="5399"/>
                  </a:cubicBezTo>
                  <a:cubicBezTo>
                    <a:pt x="15986" y="5273"/>
                    <a:pt x="15735" y="5315"/>
                    <a:pt x="15589" y="5462"/>
                  </a:cubicBezTo>
                  <a:cubicBezTo>
                    <a:pt x="15422" y="5629"/>
                    <a:pt x="15275" y="5796"/>
                    <a:pt x="15108" y="5985"/>
                  </a:cubicBezTo>
                  <a:cubicBezTo>
                    <a:pt x="14940" y="6027"/>
                    <a:pt x="14752" y="6027"/>
                    <a:pt x="14564" y="5985"/>
                  </a:cubicBezTo>
                  <a:cubicBezTo>
                    <a:pt x="14208" y="5566"/>
                    <a:pt x="14041" y="5566"/>
                    <a:pt x="13685" y="5985"/>
                  </a:cubicBezTo>
                  <a:cubicBezTo>
                    <a:pt x="13497" y="6027"/>
                    <a:pt x="13329" y="6006"/>
                    <a:pt x="13162" y="5922"/>
                  </a:cubicBezTo>
                  <a:cubicBezTo>
                    <a:pt x="13036" y="5608"/>
                    <a:pt x="12848" y="5608"/>
                    <a:pt x="12639" y="5838"/>
                  </a:cubicBezTo>
                  <a:lnTo>
                    <a:pt x="11551" y="5817"/>
                  </a:lnTo>
                  <a:cubicBezTo>
                    <a:pt x="11446" y="5629"/>
                    <a:pt x="11153" y="5629"/>
                    <a:pt x="11028" y="5817"/>
                  </a:cubicBezTo>
                  <a:cubicBezTo>
                    <a:pt x="10797" y="5859"/>
                    <a:pt x="10546" y="5859"/>
                    <a:pt x="10316" y="5817"/>
                  </a:cubicBezTo>
                  <a:cubicBezTo>
                    <a:pt x="10002" y="5399"/>
                    <a:pt x="9835" y="5378"/>
                    <a:pt x="9437" y="5755"/>
                  </a:cubicBezTo>
                  <a:cubicBezTo>
                    <a:pt x="8663" y="5922"/>
                    <a:pt x="7889" y="5817"/>
                    <a:pt x="7115" y="5817"/>
                  </a:cubicBezTo>
                  <a:cubicBezTo>
                    <a:pt x="6906" y="5608"/>
                    <a:pt x="6717" y="5608"/>
                    <a:pt x="6592" y="5901"/>
                  </a:cubicBezTo>
                  <a:cubicBezTo>
                    <a:pt x="6362" y="6006"/>
                    <a:pt x="6131" y="6027"/>
                    <a:pt x="5880" y="6006"/>
                  </a:cubicBezTo>
                  <a:cubicBezTo>
                    <a:pt x="5462" y="5587"/>
                    <a:pt x="4771" y="5524"/>
                    <a:pt x="4269" y="5880"/>
                  </a:cubicBezTo>
                  <a:cubicBezTo>
                    <a:pt x="3516" y="5796"/>
                    <a:pt x="2805" y="5504"/>
                    <a:pt x="2072" y="5315"/>
                  </a:cubicBezTo>
                  <a:cubicBezTo>
                    <a:pt x="1110" y="5085"/>
                    <a:pt x="670" y="4290"/>
                    <a:pt x="377" y="3432"/>
                  </a:cubicBezTo>
                  <a:cubicBezTo>
                    <a:pt x="210" y="2909"/>
                    <a:pt x="1" y="2407"/>
                    <a:pt x="210" y="1821"/>
                  </a:cubicBezTo>
                  <a:cubicBezTo>
                    <a:pt x="482" y="1026"/>
                    <a:pt x="984" y="586"/>
                    <a:pt x="1800" y="524"/>
                  </a:cubicBezTo>
                  <a:cubicBezTo>
                    <a:pt x="2219" y="503"/>
                    <a:pt x="2637" y="524"/>
                    <a:pt x="3035" y="503"/>
                  </a:cubicBezTo>
                  <a:cubicBezTo>
                    <a:pt x="3453" y="1319"/>
                    <a:pt x="4144" y="545"/>
                    <a:pt x="4667" y="796"/>
                  </a:cubicBezTo>
                  <a:cubicBezTo>
                    <a:pt x="4834" y="879"/>
                    <a:pt x="5022" y="817"/>
                    <a:pt x="5106" y="649"/>
                  </a:cubicBezTo>
                  <a:cubicBezTo>
                    <a:pt x="5127" y="566"/>
                    <a:pt x="5169" y="482"/>
                    <a:pt x="5190" y="398"/>
                  </a:cubicBezTo>
                  <a:cubicBezTo>
                    <a:pt x="5357" y="356"/>
                    <a:pt x="5525" y="356"/>
                    <a:pt x="5713" y="398"/>
                  </a:cubicBezTo>
                  <a:cubicBezTo>
                    <a:pt x="5713" y="628"/>
                    <a:pt x="5943" y="775"/>
                    <a:pt x="6152" y="691"/>
                  </a:cubicBezTo>
                  <a:cubicBezTo>
                    <a:pt x="6550" y="566"/>
                    <a:pt x="6947" y="503"/>
                    <a:pt x="7366" y="524"/>
                  </a:cubicBezTo>
                  <a:cubicBezTo>
                    <a:pt x="7533" y="524"/>
                    <a:pt x="7617" y="398"/>
                    <a:pt x="7659" y="252"/>
                  </a:cubicBezTo>
                  <a:cubicBezTo>
                    <a:pt x="7952" y="189"/>
                    <a:pt x="8245" y="168"/>
                    <a:pt x="8538" y="231"/>
                  </a:cubicBezTo>
                  <a:cubicBezTo>
                    <a:pt x="8852" y="628"/>
                    <a:pt x="8956" y="628"/>
                    <a:pt x="9249" y="189"/>
                  </a:cubicBezTo>
                  <a:close/>
                  <a:moveTo>
                    <a:pt x="40216" y="3181"/>
                  </a:moveTo>
                  <a:cubicBezTo>
                    <a:pt x="40237" y="3014"/>
                    <a:pt x="40132" y="2930"/>
                    <a:pt x="39986" y="2867"/>
                  </a:cubicBezTo>
                  <a:cubicBezTo>
                    <a:pt x="39860" y="2783"/>
                    <a:pt x="39672" y="2846"/>
                    <a:pt x="39630" y="2993"/>
                  </a:cubicBezTo>
                  <a:cubicBezTo>
                    <a:pt x="39567" y="3139"/>
                    <a:pt x="39672" y="3307"/>
                    <a:pt x="39818" y="3327"/>
                  </a:cubicBezTo>
                  <a:cubicBezTo>
                    <a:pt x="39965" y="3348"/>
                    <a:pt x="40111" y="3348"/>
                    <a:pt x="40216" y="3181"/>
                  </a:cubicBezTo>
                  <a:close/>
                  <a:moveTo>
                    <a:pt x="30654" y="1089"/>
                  </a:moveTo>
                  <a:cubicBezTo>
                    <a:pt x="30633" y="1151"/>
                    <a:pt x="30591" y="1214"/>
                    <a:pt x="30612" y="1235"/>
                  </a:cubicBezTo>
                  <a:cubicBezTo>
                    <a:pt x="30612" y="1277"/>
                    <a:pt x="30696" y="1298"/>
                    <a:pt x="30738" y="1319"/>
                  </a:cubicBezTo>
                  <a:cubicBezTo>
                    <a:pt x="30759" y="1256"/>
                    <a:pt x="30821" y="1193"/>
                    <a:pt x="30800" y="1172"/>
                  </a:cubicBezTo>
                  <a:cubicBezTo>
                    <a:pt x="30779" y="1130"/>
                    <a:pt x="30717" y="1130"/>
                    <a:pt x="30654" y="1110"/>
                  </a:cubicBezTo>
                  <a:close/>
                  <a:moveTo>
                    <a:pt x="31888" y="1444"/>
                  </a:moveTo>
                  <a:cubicBezTo>
                    <a:pt x="31867" y="1382"/>
                    <a:pt x="31847" y="1319"/>
                    <a:pt x="31826" y="1298"/>
                  </a:cubicBezTo>
                  <a:cubicBezTo>
                    <a:pt x="31784" y="1277"/>
                    <a:pt x="31721" y="1319"/>
                    <a:pt x="31679" y="1340"/>
                  </a:cubicBezTo>
                  <a:cubicBezTo>
                    <a:pt x="31700" y="1402"/>
                    <a:pt x="31700" y="1465"/>
                    <a:pt x="31742" y="1486"/>
                  </a:cubicBezTo>
                  <a:cubicBezTo>
                    <a:pt x="31784" y="1507"/>
                    <a:pt x="31826" y="1465"/>
                    <a:pt x="31888" y="1444"/>
                  </a:cubicBezTo>
                  <a:close/>
                  <a:moveTo>
                    <a:pt x="43417" y="3286"/>
                  </a:moveTo>
                  <a:cubicBezTo>
                    <a:pt x="43355" y="3265"/>
                    <a:pt x="43313" y="3223"/>
                    <a:pt x="43271" y="3223"/>
                  </a:cubicBezTo>
                  <a:cubicBezTo>
                    <a:pt x="43229" y="3244"/>
                    <a:pt x="43229" y="3327"/>
                    <a:pt x="43208" y="3369"/>
                  </a:cubicBezTo>
                  <a:cubicBezTo>
                    <a:pt x="43250" y="3390"/>
                    <a:pt x="43313" y="3453"/>
                    <a:pt x="43334" y="3432"/>
                  </a:cubicBezTo>
                  <a:cubicBezTo>
                    <a:pt x="43375" y="3411"/>
                    <a:pt x="43396" y="3348"/>
                    <a:pt x="43417" y="3307"/>
                  </a:cubicBezTo>
                  <a:close/>
                  <a:moveTo>
                    <a:pt x="35989" y="5001"/>
                  </a:moveTo>
                  <a:cubicBezTo>
                    <a:pt x="35969" y="5064"/>
                    <a:pt x="35948" y="5106"/>
                    <a:pt x="35927" y="5148"/>
                  </a:cubicBezTo>
                  <a:cubicBezTo>
                    <a:pt x="35969" y="5169"/>
                    <a:pt x="36031" y="5232"/>
                    <a:pt x="36052" y="5211"/>
                  </a:cubicBezTo>
                  <a:cubicBezTo>
                    <a:pt x="36094" y="5190"/>
                    <a:pt x="36115" y="5127"/>
                    <a:pt x="36136" y="5064"/>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0" name="Google Shape;7590;p53"/>
            <p:cNvSpPr/>
            <p:nvPr/>
          </p:nvSpPr>
          <p:spPr>
            <a:xfrm>
              <a:off x="4702700" y="4077275"/>
              <a:ext cx="1172275" cy="158000"/>
            </a:xfrm>
            <a:custGeom>
              <a:rect b="b" l="l" r="r" t="t"/>
              <a:pathLst>
                <a:path extrusionOk="0" h="6320" w="46891">
                  <a:moveTo>
                    <a:pt x="14019" y="1716"/>
                  </a:moveTo>
                  <a:cubicBezTo>
                    <a:pt x="13538" y="1862"/>
                    <a:pt x="13350" y="2197"/>
                    <a:pt x="13099" y="2239"/>
                  </a:cubicBezTo>
                  <a:cubicBezTo>
                    <a:pt x="12952" y="2072"/>
                    <a:pt x="13141" y="1925"/>
                    <a:pt x="13078" y="1800"/>
                  </a:cubicBezTo>
                  <a:cubicBezTo>
                    <a:pt x="12869" y="1277"/>
                    <a:pt x="13078" y="1067"/>
                    <a:pt x="13559" y="963"/>
                  </a:cubicBezTo>
                  <a:cubicBezTo>
                    <a:pt x="13685" y="942"/>
                    <a:pt x="13789" y="900"/>
                    <a:pt x="13894" y="837"/>
                  </a:cubicBezTo>
                  <a:cubicBezTo>
                    <a:pt x="13957" y="774"/>
                    <a:pt x="13978" y="691"/>
                    <a:pt x="13978" y="628"/>
                  </a:cubicBezTo>
                  <a:cubicBezTo>
                    <a:pt x="13978" y="523"/>
                    <a:pt x="13915" y="502"/>
                    <a:pt x="13810" y="481"/>
                  </a:cubicBezTo>
                  <a:cubicBezTo>
                    <a:pt x="13517" y="460"/>
                    <a:pt x="13245" y="419"/>
                    <a:pt x="12973" y="377"/>
                  </a:cubicBezTo>
                  <a:cubicBezTo>
                    <a:pt x="12994" y="188"/>
                    <a:pt x="13057" y="21"/>
                    <a:pt x="13287" y="105"/>
                  </a:cubicBezTo>
                  <a:cubicBezTo>
                    <a:pt x="13601" y="209"/>
                    <a:pt x="13894" y="293"/>
                    <a:pt x="14187" y="63"/>
                  </a:cubicBezTo>
                  <a:cubicBezTo>
                    <a:pt x="15317" y="0"/>
                    <a:pt x="16447" y="21"/>
                    <a:pt x="17597" y="126"/>
                  </a:cubicBezTo>
                  <a:cubicBezTo>
                    <a:pt x="17869" y="460"/>
                    <a:pt x="18016" y="460"/>
                    <a:pt x="18288" y="126"/>
                  </a:cubicBezTo>
                  <a:cubicBezTo>
                    <a:pt x="18539" y="42"/>
                    <a:pt x="18811" y="42"/>
                    <a:pt x="19041" y="168"/>
                  </a:cubicBezTo>
                  <a:cubicBezTo>
                    <a:pt x="19083" y="188"/>
                    <a:pt x="19104" y="188"/>
                    <a:pt x="19146" y="209"/>
                  </a:cubicBezTo>
                  <a:lnTo>
                    <a:pt x="20087" y="230"/>
                  </a:lnTo>
                  <a:cubicBezTo>
                    <a:pt x="20548" y="523"/>
                    <a:pt x="21008" y="732"/>
                    <a:pt x="21468" y="230"/>
                  </a:cubicBezTo>
                  <a:cubicBezTo>
                    <a:pt x="22012" y="168"/>
                    <a:pt x="22556" y="188"/>
                    <a:pt x="23079" y="293"/>
                  </a:cubicBezTo>
                  <a:cubicBezTo>
                    <a:pt x="23100" y="398"/>
                    <a:pt x="23142" y="502"/>
                    <a:pt x="23268" y="502"/>
                  </a:cubicBezTo>
                  <a:cubicBezTo>
                    <a:pt x="23393" y="481"/>
                    <a:pt x="23414" y="377"/>
                    <a:pt x="23435" y="272"/>
                  </a:cubicBezTo>
                  <a:cubicBezTo>
                    <a:pt x="23665" y="209"/>
                    <a:pt x="23916" y="188"/>
                    <a:pt x="24147" y="230"/>
                  </a:cubicBezTo>
                  <a:cubicBezTo>
                    <a:pt x="24272" y="398"/>
                    <a:pt x="24377" y="398"/>
                    <a:pt x="24502" y="230"/>
                  </a:cubicBezTo>
                  <a:cubicBezTo>
                    <a:pt x="24795" y="188"/>
                    <a:pt x="25088" y="188"/>
                    <a:pt x="25381" y="272"/>
                  </a:cubicBezTo>
                  <a:cubicBezTo>
                    <a:pt x="25758" y="670"/>
                    <a:pt x="25946" y="670"/>
                    <a:pt x="26281" y="251"/>
                  </a:cubicBezTo>
                  <a:cubicBezTo>
                    <a:pt x="26804" y="188"/>
                    <a:pt x="27348" y="188"/>
                    <a:pt x="27871" y="272"/>
                  </a:cubicBezTo>
                  <a:cubicBezTo>
                    <a:pt x="27871" y="523"/>
                    <a:pt x="28080" y="732"/>
                    <a:pt x="28331" y="732"/>
                  </a:cubicBezTo>
                  <a:cubicBezTo>
                    <a:pt x="28666" y="753"/>
                    <a:pt x="28980" y="816"/>
                    <a:pt x="29273" y="921"/>
                  </a:cubicBezTo>
                  <a:cubicBezTo>
                    <a:pt x="29817" y="1088"/>
                    <a:pt x="30382" y="900"/>
                    <a:pt x="30717" y="440"/>
                  </a:cubicBezTo>
                  <a:cubicBezTo>
                    <a:pt x="30947" y="377"/>
                    <a:pt x="31198" y="398"/>
                    <a:pt x="31428" y="481"/>
                  </a:cubicBezTo>
                  <a:cubicBezTo>
                    <a:pt x="31574" y="837"/>
                    <a:pt x="31763" y="858"/>
                    <a:pt x="31951" y="502"/>
                  </a:cubicBezTo>
                  <a:cubicBezTo>
                    <a:pt x="32537" y="356"/>
                    <a:pt x="33144" y="356"/>
                    <a:pt x="33730" y="523"/>
                  </a:cubicBezTo>
                  <a:cubicBezTo>
                    <a:pt x="33960" y="858"/>
                    <a:pt x="34190" y="816"/>
                    <a:pt x="34441" y="544"/>
                  </a:cubicBezTo>
                  <a:lnTo>
                    <a:pt x="35508" y="586"/>
                  </a:lnTo>
                  <a:cubicBezTo>
                    <a:pt x="35675" y="795"/>
                    <a:pt x="35759" y="712"/>
                    <a:pt x="35843" y="502"/>
                  </a:cubicBezTo>
                  <a:lnTo>
                    <a:pt x="38333" y="649"/>
                  </a:lnTo>
                  <a:cubicBezTo>
                    <a:pt x="38375" y="858"/>
                    <a:pt x="38479" y="1088"/>
                    <a:pt x="38709" y="1025"/>
                  </a:cubicBezTo>
                  <a:cubicBezTo>
                    <a:pt x="39191" y="921"/>
                    <a:pt x="39651" y="1088"/>
                    <a:pt x="40090" y="1151"/>
                  </a:cubicBezTo>
                  <a:cubicBezTo>
                    <a:pt x="40467" y="1235"/>
                    <a:pt x="40844" y="1151"/>
                    <a:pt x="41157" y="921"/>
                  </a:cubicBezTo>
                  <a:cubicBezTo>
                    <a:pt x="41576" y="900"/>
                    <a:pt x="41994" y="921"/>
                    <a:pt x="42413" y="1025"/>
                  </a:cubicBezTo>
                  <a:cubicBezTo>
                    <a:pt x="42476" y="1235"/>
                    <a:pt x="42580" y="1339"/>
                    <a:pt x="42748" y="1109"/>
                  </a:cubicBezTo>
                  <a:cubicBezTo>
                    <a:pt x="43166" y="1067"/>
                    <a:pt x="43585" y="1088"/>
                    <a:pt x="44003" y="1172"/>
                  </a:cubicBezTo>
                  <a:cubicBezTo>
                    <a:pt x="44066" y="1402"/>
                    <a:pt x="44170" y="1528"/>
                    <a:pt x="44359" y="1256"/>
                  </a:cubicBezTo>
                  <a:lnTo>
                    <a:pt x="45405" y="1318"/>
                  </a:lnTo>
                  <a:cubicBezTo>
                    <a:pt x="45426" y="1423"/>
                    <a:pt x="45468" y="1569"/>
                    <a:pt x="45593" y="1590"/>
                  </a:cubicBezTo>
                  <a:cubicBezTo>
                    <a:pt x="46137" y="1695"/>
                    <a:pt x="46409" y="2113"/>
                    <a:pt x="46744" y="2469"/>
                  </a:cubicBezTo>
                  <a:cubicBezTo>
                    <a:pt x="46890" y="2616"/>
                    <a:pt x="46890" y="2699"/>
                    <a:pt x="46807" y="2909"/>
                  </a:cubicBezTo>
                  <a:cubicBezTo>
                    <a:pt x="46660" y="3369"/>
                    <a:pt x="46263" y="3704"/>
                    <a:pt x="46137" y="4164"/>
                  </a:cubicBezTo>
                  <a:cubicBezTo>
                    <a:pt x="46074" y="4394"/>
                    <a:pt x="46116" y="4666"/>
                    <a:pt x="45823" y="4750"/>
                  </a:cubicBezTo>
                  <a:cubicBezTo>
                    <a:pt x="45551" y="4813"/>
                    <a:pt x="45426" y="4541"/>
                    <a:pt x="45258" y="4394"/>
                  </a:cubicBezTo>
                  <a:cubicBezTo>
                    <a:pt x="45175" y="4310"/>
                    <a:pt x="45133" y="4206"/>
                    <a:pt x="45049" y="4143"/>
                  </a:cubicBezTo>
                  <a:cubicBezTo>
                    <a:pt x="44840" y="3892"/>
                    <a:pt x="44610" y="3892"/>
                    <a:pt x="44547" y="4227"/>
                  </a:cubicBezTo>
                  <a:cubicBezTo>
                    <a:pt x="44484" y="4603"/>
                    <a:pt x="44296" y="4520"/>
                    <a:pt x="44003" y="4541"/>
                  </a:cubicBezTo>
                  <a:cubicBezTo>
                    <a:pt x="43313" y="4582"/>
                    <a:pt x="42622" y="4771"/>
                    <a:pt x="41911" y="4541"/>
                  </a:cubicBezTo>
                  <a:cubicBezTo>
                    <a:pt x="41785" y="4499"/>
                    <a:pt x="41680" y="4582"/>
                    <a:pt x="41597" y="4645"/>
                  </a:cubicBezTo>
                  <a:cubicBezTo>
                    <a:pt x="41325" y="4834"/>
                    <a:pt x="41011" y="4917"/>
                    <a:pt x="40697" y="4875"/>
                  </a:cubicBezTo>
                  <a:cubicBezTo>
                    <a:pt x="40488" y="4854"/>
                    <a:pt x="40446" y="5022"/>
                    <a:pt x="40425" y="5168"/>
                  </a:cubicBezTo>
                  <a:cubicBezTo>
                    <a:pt x="37831" y="5252"/>
                    <a:pt x="35236" y="5168"/>
                    <a:pt x="32662" y="4896"/>
                  </a:cubicBezTo>
                  <a:cubicBezTo>
                    <a:pt x="31951" y="4813"/>
                    <a:pt x="31240" y="4813"/>
                    <a:pt x="30528" y="4896"/>
                  </a:cubicBezTo>
                  <a:cubicBezTo>
                    <a:pt x="29712" y="5022"/>
                    <a:pt x="28875" y="5022"/>
                    <a:pt x="28059" y="4896"/>
                  </a:cubicBezTo>
                  <a:cubicBezTo>
                    <a:pt x="27473" y="4792"/>
                    <a:pt x="26888" y="4813"/>
                    <a:pt x="26302" y="4938"/>
                  </a:cubicBezTo>
                  <a:cubicBezTo>
                    <a:pt x="25130" y="5273"/>
                    <a:pt x="23895" y="5106"/>
                    <a:pt x="22703" y="5168"/>
                  </a:cubicBezTo>
                  <a:cubicBezTo>
                    <a:pt x="21343" y="5252"/>
                    <a:pt x="20004" y="5357"/>
                    <a:pt x="18644" y="5440"/>
                  </a:cubicBezTo>
                  <a:cubicBezTo>
                    <a:pt x="18413" y="5461"/>
                    <a:pt x="18183" y="5482"/>
                    <a:pt x="17953" y="5482"/>
                  </a:cubicBezTo>
                  <a:cubicBezTo>
                    <a:pt x="16405" y="5378"/>
                    <a:pt x="14898" y="5670"/>
                    <a:pt x="13371" y="5775"/>
                  </a:cubicBezTo>
                  <a:cubicBezTo>
                    <a:pt x="13141" y="5796"/>
                    <a:pt x="12911" y="5838"/>
                    <a:pt x="12659" y="5838"/>
                  </a:cubicBezTo>
                  <a:cubicBezTo>
                    <a:pt x="11090" y="5838"/>
                    <a:pt x="9563" y="5838"/>
                    <a:pt x="7993" y="5963"/>
                  </a:cubicBezTo>
                  <a:cubicBezTo>
                    <a:pt x="6236" y="6110"/>
                    <a:pt x="4478" y="6026"/>
                    <a:pt x="2700" y="6047"/>
                  </a:cubicBezTo>
                  <a:cubicBezTo>
                    <a:pt x="2051" y="6026"/>
                    <a:pt x="1403" y="6110"/>
                    <a:pt x="775" y="6256"/>
                  </a:cubicBezTo>
                  <a:cubicBezTo>
                    <a:pt x="503" y="6319"/>
                    <a:pt x="189" y="6235"/>
                    <a:pt x="1" y="6026"/>
                  </a:cubicBezTo>
                  <a:cubicBezTo>
                    <a:pt x="252" y="5754"/>
                    <a:pt x="482" y="5440"/>
                    <a:pt x="921" y="5838"/>
                  </a:cubicBezTo>
                  <a:cubicBezTo>
                    <a:pt x="1068" y="5963"/>
                    <a:pt x="1382" y="5901"/>
                    <a:pt x="1591" y="5754"/>
                  </a:cubicBezTo>
                  <a:cubicBezTo>
                    <a:pt x="1800" y="5629"/>
                    <a:pt x="1988" y="5503"/>
                    <a:pt x="2198" y="5398"/>
                  </a:cubicBezTo>
                  <a:cubicBezTo>
                    <a:pt x="2742" y="5126"/>
                    <a:pt x="2763" y="5147"/>
                    <a:pt x="2553" y="4562"/>
                  </a:cubicBezTo>
                  <a:cubicBezTo>
                    <a:pt x="2511" y="4457"/>
                    <a:pt x="2449" y="4331"/>
                    <a:pt x="2553" y="4248"/>
                  </a:cubicBezTo>
                  <a:cubicBezTo>
                    <a:pt x="2742" y="4101"/>
                    <a:pt x="2804" y="4290"/>
                    <a:pt x="2909" y="4373"/>
                  </a:cubicBezTo>
                  <a:cubicBezTo>
                    <a:pt x="3202" y="4582"/>
                    <a:pt x="3265" y="4959"/>
                    <a:pt x="3600" y="5168"/>
                  </a:cubicBezTo>
                  <a:cubicBezTo>
                    <a:pt x="4164" y="5482"/>
                    <a:pt x="4374" y="5419"/>
                    <a:pt x="4604" y="4813"/>
                  </a:cubicBezTo>
                  <a:cubicBezTo>
                    <a:pt x="4708" y="4436"/>
                    <a:pt x="5169" y="4331"/>
                    <a:pt x="5420" y="4603"/>
                  </a:cubicBezTo>
                  <a:cubicBezTo>
                    <a:pt x="5524" y="4729"/>
                    <a:pt x="5566" y="4917"/>
                    <a:pt x="5734" y="5022"/>
                  </a:cubicBezTo>
                  <a:cubicBezTo>
                    <a:pt x="6173" y="5378"/>
                    <a:pt x="6194" y="5378"/>
                    <a:pt x="6550" y="4917"/>
                  </a:cubicBezTo>
                  <a:cubicBezTo>
                    <a:pt x="6613" y="4813"/>
                    <a:pt x="6675" y="4708"/>
                    <a:pt x="6738" y="4624"/>
                  </a:cubicBezTo>
                  <a:cubicBezTo>
                    <a:pt x="7177" y="4038"/>
                    <a:pt x="7177" y="4038"/>
                    <a:pt x="7177" y="3432"/>
                  </a:cubicBezTo>
                  <a:cubicBezTo>
                    <a:pt x="7721" y="3745"/>
                    <a:pt x="8098" y="3369"/>
                    <a:pt x="8537" y="3034"/>
                  </a:cubicBezTo>
                  <a:cubicBezTo>
                    <a:pt x="8789" y="3557"/>
                    <a:pt x="9082" y="3934"/>
                    <a:pt x="9709" y="3662"/>
                  </a:cubicBezTo>
                  <a:cubicBezTo>
                    <a:pt x="9877" y="3578"/>
                    <a:pt x="9960" y="3850"/>
                    <a:pt x="10044" y="3997"/>
                  </a:cubicBezTo>
                  <a:cubicBezTo>
                    <a:pt x="10442" y="4562"/>
                    <a:pt x="10483" y="4562"/>
                    <a:pt x="10965" y="4143"/>
                  </a:cubicBezTo>
                  <a:cubicBezTo>
                    <a:pt x="11509" y="3766"/>
                    <a:pt x="12220" y="3641"/>
                    <a:pt x="12869" y="3850"/>
                  </a:cubicBezTo>
                  <a:cubicBezTo>
                    <a:pt x="13224" y="3976"/>
                    <a:pt x="13601" y="4059"/>
                    <a:pt x="13978" y="4080"/>
                  </a:cubicBezTo>
                  <a:cubicBezTo>
                    <a:pt x="14710" y="4164"/>
                    <a:pt x="14794" y="4017"/>
                    <a:pt x="14982" y="3306"/>
                  </a:cubicBezTo>
                  <a:cubicBezTo>
                    <a:pt x="15087" y="2804"/>
                    <a:pt x="14731" y="2699"/>
                    <a:pt x="14459" y="2511"/>
                  </a:cubicBezTo>
                  <a:cubicBezTo>
                    <a:pt x="14166" y="2344"/>
                    <a:pt x="13873" y="2365"/>
                    <a:pt x="13999" y="1737"/>
                  </a:cubicBezTo>
                  <a:cubicBezTo>
                    <a:pt x="13978" y="1465"/>
                    <a:pt x="13873" y="1569"/>
                    <a:pt x="13852" y="1800"/>
                  </a:cubicBezTo>
                  <a:cubicBezTo>
                    <a:pt x="13852" y="1862"/>
                    <a:pt x="13747" y="1988"/>
                    <a:pt x="13936" y="1988"/>
                  </a:cubicBezTo>
                  <a:cubicBezTo>
                    <a:pt x="14103" y="1967"/>
                    <a:pt x="14291" y="1988"/>
                    <a:pt x="14333" y="1737"/>
                  </a:cubicBezTo>
                  <a:cubicBezTo>
                    <a:pt x="14354" y="1611"/>
                    <a:pt x="14312" y="1507"/>
                    <a:pt x="14019" y="1716"/>
                  </a:cubicBezTo>
                  <a:close/>
                  <a:moveTo>
                    <a:pt x="16509" y="1318"/>
                  </a:moveTo>
                  <a:cubicBezTo>
                    <a:pt x="16488" y="984"/>
                    <a:pt x="16363" y="732"/>
                    <a:pt x="16091" y="753"/>
                  </a:cubicBezTo>
                  <a:cubicBezTo>
                    <a:pt x="15735" y="795"/>
                    <a:pt x="15547" y="1172"/>
                    <a:pt x="15359" y="1423"/>
                  </a:cubicBezTo>
                  <a:cubicBezTo>
                    <a:pt x="15254" y="1590"/>
                    <a:pt x="15400" y="1988"/>
                    <a:pt x="15568" y="2218"/>
                  </a:cubicBezTo>
                  <a:cubicBezTo>
                    <a:pt x="15631" y="2260"/>
                    <a:pt x="15714" y="2260"/>
                    <a:pt x="15798" y="2239"/>
                  </a:cubicBezTo>
                  <a:cubicBezTo>
                    <a:pt x="16007" y="1883"/>
                    <a:pt x="16468" y="1716"/>
                    <a:pt x="16509" y="1318"/>
                  </a:cubicBezTo>
                  <a:close/>
                  <a:moveTo>
                    <a:pt x="43898" y="2176"/>
                  </a:moveTo>
                  <a:cubicBezTo>
                    <a:pt x="43857" y="2197"/>
                    <a:pt x="43773" y="2218"/>
                    <a:pt x="43752" y="2239"/>
                  </a:cubicBezTo>
                  <a:cubicBezTo>
                    <a:pt x="43689" y="2532"/>
                    <a:pt x="43752" y="2825"/>
                    <a:pt x="43919" y="3076"/>
                  </a:cubicBezTo>
                  <a:cubicBezTo>
                    <a:pt x="44045" y="3327"/>
                    <a:pt x="44338" y="3432"/>
                    <a:pt x="44610" y="3327"/>
                  </a:cubicBezTo>
                  <a:cubicBezTo>
                    <a:pt x="44777" y="3264"/>
                    <a:pt x="45049" y="3222"/>
                    <a:pt x="44986" y="2950"/>
                  </a:cubicBezTo>
                  <a:cubicBezTo>
                    <a:pt x="44945" y="2720"/>
                    <a:pt x="44840" y="2469"/>
                    <a:pt x="44505" y="2616"/>
                  </a:cubicBezTo>
                  <a:cubicBezTo>
                    <a:pt x="44170" y="2762"/>
                    <a:pt x="44108" y="2595"/>
                    <a:pt x="44108" y="2302"/>
                  </a:cubicBezTo>
                  <a:cubicBezTo>
                    <a:pt x="44108" y="2197"/>
                    <a:pt x="44003" y="2155"/>
                    <a:pt x="43898" y="2176"/>
                  </a:cubicBezTo>
                  <a:close/>
                  <a:moveTo>
                    <a:pt x="41911" y="2783"/>
                  </a:moveTo>
                  <a:cubicBezTo>
                    <a:pt x="41932" y="2741"/>
                    <a:pt x="41994" y="2678"/>
                    <a:pt x="41973" y="2637"/>
                  </a:cubicBezTo>
                  <a:cubicBezTo>
                    <a:pt x="41953" y="2616"/>
                    <a:pt x="41890" y="2595"/>
                    <a:pt x="41827" y="2574"/>
                  </a:cubicBezTo>
                  <a:cubicBezTo>
                    <a:pt x="41806" y="2616"/>
                    <a:pt x="41764" y="2678"/>
                    <a:pt x="41785" y="2720"/>
                  </a:cubicBezTo>
                  <a:cubicBezTo>
                    <a:pt x="41785" y="2762"/>
                    <a:pt x="41869" y="2762"/>
                    <a:pt x="41911" y="2783"/>
                  </a:cubicBezTo>
                  <a:close/>
                  <a:moveTo>
                    <a:pt x="9312" y="4854"/>
                  </a:moveTo>
                  <a:cubicBezTo>
                    <a:pt x="9354" y="4875"/>
                    <a:pt x="9416" y="4917"/>
                    <a:pt x="9458" y="4917"/>
                  </a:cubicBezTo>
                  <a:cubicBezTo>
                    <a:pt x="9479" y="4896"/>
                    <a:pt x="9500" y="4813"/>
                    <a:pt x="9521" y="4771"/>
                  </a:cubicBezTo>
                  <a:cubicBezTo>
                    <a:pt x="9458" y="4750"/>
                    <a:pt x="9416" y="4708"/>
                    <a:pt x="9374" y="4708"/>
                  </a:cubicBezTo>
                  <a:cubicBezTo>
                    <a:pt x="9333" y="4729"/>
                    <a:pt x="9333" y="4792"/>
                    <a:pt x="9312" y="4854"/>
                  </a:cubicBezTo>
                  <a:close/>
                  <a:moveTo>
                    <a:pt x="16070" y="3327"/>
                  </a:moveTo>
                  <a:lnTo>
                    <a:pt x="15924" y="3264"/>
                  </a:lnTo>
                  <a:cubicBezTo>
                    <a:pt x="15903" y="3327"/>
                    <a:pt x="15861" y="3369"/>
                    <a:pt x="15882" y="3411"/>
                  </a:cubicBezTo>
                  <a:cubicBezTo>
                    <a:pt x="15882" y="3453"/>
                    <a:pt x="15965" y="3453"/>
                    <a:pt x="16007" y="3473"/>
                  </a:cubicBezTo>
                  <a:close/>
                  <a:moveTo>
                    <a:pt x="42685" y="3327"/>
                  </a:moveTo>
                  <a:cubicBezTo>
                    <a:pt x="42643" y="3306"/>
                    <a:pt x="42580" y="3264"/>
                    <a:pt x="42538" y="3285"/>
                  </a:cubicBezTo>
                  <a:cubicBezTo>
                    <a:pt x="42517" y="3285"/>
                    <a:pt x="42497" y="3369"/>
                    <a:pt x="42476" y="3411"/>
                  </a:cubicBezTo>
                  <a:cubicBezTo>
                    <a:pt x="42538" y="3432"/>
                    <a:pt x="42580" y="3494"/>
                    <a:pt x="42622" y="3473"/>
                  </a:cubicBezTo>
                  <a:cubicBezTo>
                    <a:pt x="42664" y="3473"/>
                    <a:pt x="42685" y="3390"/>
                    <a:pt x="42706" y="3327"/>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1" name="Google Shape;7591;p53"/>
            <p:cNvSpPr/>
            <p:nvPr/>
          </p:nvSpPr>
          <p:spPr>
            <a:xfrm>
              <a:off x="5713850" y="4108125"/>
              <a:ext cx="572275" cy="107250"/>
            </a:xfrm>
            <a:custGeom>
              <a:rect b="b" l="l" r="r" t="t"/>
              <a:pathLst>
                <a:path extrusionOk="0" h="4290" w="22891">
                  <a:moveTo>
                    <a:pt x="0" y="3913"/>
                  </a:moveTo>
                  <a:cubicBezTo>
                    <a:pt x="21" y="3746"/>
                    <a:pt x="63" y="3600"/>
                    <a:pt x="272" y="3620"/>
                  </a:cubicBezTo>
                  <a:cubicBezTo>
                    <a:pt x="586" y="3662"/>
                    <a:pt x="921" y="3579"/>
                    <a:pt x="1172" y="3390"/>
                  </a:cubicBezTo>
                  <a:cubicBezTo>
                    <a:pt x="1276" y="3328"/>
                    <a:pt x="1381" y="3244"/>
                    <a:pt x="1486" y="3286"/>
                  </a:cubicBezTo>
                  <a:cubicBezTo>
                    <a:pt x="2197" y="3495"/>
                    <a:pt x="2887" y="3328"/>
                    <a:pt x="3578" y="3286"/>
                  </a:cubicBezTo>
                  <a:cubicBezTo>
                    <a:pt x="3871" y="3244"/>
                    <a:pt x="4059" y="3348"/>
                    <a:pt x="4122" y="2972"/>
                  </a:cubicBezTo>
                  <a:cubicBezTo>
                    <a:pt x="4185" y="2637"/>
                    <a:pt x="4415" y="2637"/>
                    <a:pt x="4624" y="2867"/>
                  </a:cubicBezTo>
                  <a:cubicBezTo>
                    <a:pt x="4708" y="2951"/>
                    <a:pt x="4771" y="3076"/>
                    <a:pt x="4854" y="3139"/>
                  </a:cubicBezTo>
                  <a:cubicBezTo>
                    <a:pt x="5001" y="3286"/>
                    <a:pt x="5147" y="3558"/>
                    <a:pt x="5419" y="3474"/>
                  </a:cubicBezTo>
                  <a:cubicBezTo>
                    <a:pt x="5691" y="3411"/>
                    <a:pt x="5649" y="3139"/>
                    <a:pt x="5712" y="2909"/>
                  </a:cubicBezTo>
                  <a:cubicBezTo>
                    <a:pt x="5838" y="2449"/>
                    <a:pt x="6235" y="2114"/>
                    <a:pt x="6403" y="1633"/>
                  </a:cubicBezTo>
                  <a:cubicBezTo>
                    <a:pt x="6465" y="1444"/>
                    <a:pt x="6465" y="1361"/>
                    <a:pt x="6340" y="1214"/>
                  </a:cubicBezTo>
                  <a:cubicBezTo>
                    <a:pt x="5984" y="838"/>
                    <a:pt x="5712" y="419"/>
                    <a:pt x="5168" y="335"/>
                  </a:cubicBezTo>
                  <a:cubicBezTo>
                    <a:pt x="5043" y="315"/>
                    <a:pt x="5022" y="168"/>
                    <a:pt x="5001" y="43"/>
                  </a:cubicBezTo>
                  <a:cubicBezTo>
                    <a:pt x="6800" y="1"/>
                    <a:pt x="8579" y="231"/>
                    <a:pt x="10378" y="315"/>
                  </a:cubicBezTo>
                  <a:cubicBezTo>
                    <a:pt x="10880" y="335"/>
                    <a:pt x="11382" y="335"/>
                    <a:pt x="11864" y="377"/>
                  </a:cubicBezTo>
                  <a:cubicBezTo>
                    <a:pt x="14584" y="545"/>
                    <a:pt x="17283" y="649"/>
                    <a:pt x="19940" y="1235"/>
                  </a:cubicBezTo>
                  <a:cubicBezTo>
                    <a:pt x="20463" y="1340"/>
                    <a:pt x="20986" y="1361"/>
                    <a:pt x="21509" y="1423"/>
                  </a:cubicBezTo>
                  <a:cubicBezTo>
                    <a:pt x="21656" y="1444"/>
                    <a:pt x="21802" y="1486"/>
                    <a:pt x="21928" y="1528"/>
                  </a:cubicBezTo>
                  <a:cubicBezTo>
                    <a:pt x="22346" y="1675"/>
                    <a:pt x="22890" y="2239"/>
                    <a:pt x="22870" y="2491"/>
                  </a:cubicBezTo>
                  <a:cubicBezTo>
                    <a:pt x="22870" y="2825"/>
                    <a:pt x="22200" y="3600"/>
                    <a:pt x="21865" y="3746"/>
                  </a:cubicBezTo>
                  <a:cubicBezTo>
                    <a:pt x="21321" y="3976"/>
                    <a:pt x="20735" y="3851"/>
                    <a:pt x="20212" y="3767"/>
                  </a:cubicBezTo>
                  <a:cubicBezTo>
                    <a:pt x="18664" y="3537"/>
                    <a:pt x="17116" y="3600"/>
                    <a:pt x="15567" y="3369"/>
                  </a:cubicBezTo>
                  <a:cubicBezTo>
                    <a:pt x="15274" y="3369"/>
                    <a:pt x="14981" y="3390"/>
                    <a:pt x="14688" y="3453"/>
                  </a:cubicBezTo>
                  <a:cubicBezTo>
                    <a:pt x="13035" y="3453"/>
                    <a:pt x="11445" y="3976"/>
                    <a:pt x="9771" y="3892"/>
                  </a:cubicBezTo>
                  <a:cubicBezTo>
                    <a:pt x="9123" y="3913"/>
                    <a:pt x="8474" y="3872"/>
                    <a:pt x="7846" y="3746"/>
                  </a:cubicBezTo>
                  <a:cubicBezTo>
                    <a:pt x="7574" y="3704"/>
                    <a:pt x="7302" y="3725"/>
                    <a:pt x="7051" y="3809"/>
                  </a:cubicBezTo>
                  <a:cubicBezTo>
                    <a:pt x="5398" y="4290"/>
                    <a:pt x="3724" y="4018"/>
                    <a:pt x="2051" y="3976"/>
                  </a:cubicBezTo>
                  <a:cubicBezTo>
                    <a:pt x="1360" y="3997"/>
                    <a:pt x="690" y="3976"/>
                    <a:pt x="0" y="3913"/>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2" name="Google Shape;7592;p53"/>
            <p:cNvSpPr/>
            <p:nvPr/>
          </p:nvSpPr>
          <p:spPr>
            <a:xfrm>
              <a:off x="4481425" y="4181875"/>
              <a:ext cx="142325" cy="46600"/>
            </a:xfrm>
            <a:custGeom>
              <a:rect b="b" l="l" r="r" t="t"/>
              <a:pathLst>
                <a:path extrusionOk="0" h="1864" w="5693">
                  <a:moveTo>
                    <a:pt x="1" y="1633"/>
                  </a:moveTo>
                  <a:cubicBezTo>
                    <a:pt x="43" y="1549"/>
                    <a:pt x="64" y="1424"/>
                    <a:pt x="106" y="1403"/>
                  </a:cubicBezTo>
                  <a:cubicBezTo>
                    <a:pt x="733" y="1131"/>
                    <a:pt x="1215" y="775"/>
                    <a:pt x="1131" y="1"/>
                  </a:cubicBezTo>
                  <a:cubicBezTo>
                    <a:pt x="1487" y="43"/>
                    <a:pt x="1466" y="315"/>
                    <a:pt x="1507" y="482"/>
                  </a:cubicBezTo>
                  <a:cubicBezTo>
                    <a:pt x="1633" y="838"/>
                    <a:pt x="1779" y="1089"/>
                    <a:pt x="2198" y="859"/>
                  </a:cubicBezTo>
                  <a:cubicBezTo>
                    <a:pt x="2344" y="817"/>
                    <a:pt x="2512" y="838"/>
                    <a:pt x="2616" y="963"/>
                  </a:cubicBezTo>
                  <a:cubicBezTo>
                    <a:pt x="3077" y="1403"/>
                    <a:pt x="3725" y="1277"/>
                    <a:pt x="4248" y="1466"/>
                  </a:cubicBezTo>
                  <a:cubicBezTo>
                    <a:pt x="4541" y="1570"/>
                    <a:pt x="4751" y="1382"/>
                    <a:pt x="4981" y="1256"/>
                  </a:cubicBezTo>
                  <a:cubicBezTo>
                    <a:pt x="5441" y="1026"/>
                    <a:pt x="5546" y="1110"/>
                    <a:pt x="5692" y="1738"/>
                  </a:cubicBezTo>
                  <a:cubicBezTo>
                    <a:pt x="5462" y="1842"/>
                    <a:pt x="5232" y="1863"/>
                    <a:pt x="5002" y="1821"/>
                  </a:cubicBezTo>
                  <a:cubicBezTo>
                    <a:pt x="3328" y="1549"/>
                    <a:pt x="1654" y="1738"/>
                    <a:pt x="1" y="1633"/>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3" name="Google Shape;7593;p53"/>
            <p:cNvSpPr/>
            <p:nvPr/>
          </p:nvSpPr>
          <p:spPr>
            <a:xfrm>
              <a:off x="4339675" y="4191825"/>
              <a:ext cx="84250" cy="31400"/>
            </a:xfrm>
            <a:custGeom>
              <a:rect b="b" l="l" r="r" t="t"/>
              <a:pathLst>
                <a:path extrusionOk="0" h="1256" w="3370">
                  <a:moveTo>
                    <a:pt x="1" y="712"/>
                  </a:moveTo>
                  <a:cubicBezTo>
                    <a:pt x="168" y="544"/>
                    <a:pt x="315" y="356"/>
                    <a:pt x="482" y="189"/>
                  </a:cubicBezTo>
                  <a:cubicBezTo>
                    <a:pt x="628" y="21"/>
                    <a:pt x="879" y="0"/>
                    <a:pt x="1047" y="126"/>
                  </a:cubicBezTo>
                  <a:cubicBezTo>
                    <a:pt x="1716" y="607"/>
                    <a:pt x="2491" y="921"/>
                    <a:pt x="3307" y="1068"/>
                  </a:cubicBezTo>
                  <a:cubicBezTo>
                    <a:pt x="3328" y="1068"/>
                    <a:pt x="3348" y="1172"/>
                    <a:pt x="3369" y="1235"/>
                  </a:cubicBezTo>
                  <a:cubicBezTo>
                    <a:pt x="2888" y="1256"/>
                    <a:pt x="2428" y="1193"/>
                    <a:pt x="1988" y="1026"/>
                  </a:cubicBezTo>
                  <a:cubicBezTo>
                    <a:pt x="1340" y="837"/>
                    <a:pt x="670" y="712"/>
                    <a:pt x="1" y="712"/>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4" name="Google Shape;7594;p53"/>
            <p:cNvSpPr/>
            <p:nvPr/>
          </p:nvSpPr>
          <p:spPr>
            <a:xfrm>
              <a:off x="5399450" y="4080400"/>
              <a:ext cx="70650" cy="23575"/>
            </a:xfrm>
            <a:custGeom>
              <a:rect b="b" l="l" r="r" t="t"/>
              <a:pathLst>
                <a:path extrusionOk="0" h="943" w="2826">
                  <a:moveTo>
                    <a:pt x="2826" y="315"/>
                  </a:moveTo>
                  <a:cubicBezTo>
                    <a:pt x="2491" y="754"/>
                    <a:pt x="1926" y="942"/>
                    <a:pt x="1403" y="775"/>
                  </a:cubicBezTo>
                  <a:cubicBezTo>
                    <a:pt x="1089" y="670"/>
                    <a:pt x="775" y="607"/>
                    <a:pt x="461" y="587"/>
                  </a:cubicBezTo>
                  <a:cubicBezTo>
                    <a:pt x="210" y="587"/>
                    <a:pt x="1" y="377"/>
                    <a:pt x="1" y="126"/>
                  </a:cubicBezTo>
                  <a:cubicBezTo>
                    <a:pt x="942" y="1"/>
                    <a:pt x="1884" y="294"/>
                    <a:pt x="2826" y="315"/>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5" name="Google Shape;7595;p53"/>
            <p:cNvSpPr/>
            <p:nvPr/>
          </p:nvSpPr>
          <p:spPr>
            <a:xfrm>
              <a:off x="5661000" y="4092950"/>
              <a:ext cx="70650" cy="14675"/>
            </a:xfrm>
            <a:custGeom>
              <a:rect b="b" l="l" r="r" t="t"/>
              <a:pathLst>
                <a:path extrusionOk="0" h="587" w="2826">
                  <a:moveTo>
                    <a:pt x="2825" y="294"/>
                  </a:moveTo>
                  <a:cubicBezTo>
                    <a:pt x="2512" y="503"/>
                    <a:pt x="2135" y="587"/>
                    <a:pt x="1758" y="503"/>
                  </a:cubicBezTo>
                  <a:cubicBezTo>
                    <a:pt x="1319" y="440"/>
                    <a:pt x="859" y="273"/>
                    <a:pt x="377" y="398"/>
                  </a:cubicBezTo>
                  <a:cubicBezTo>
                    <a:pt x="147" y="440"/>
                    <a:pt x="43" y="210"/>
                    <a:pt x="1" y="1"/>
                  </a:cubicBezTo>
                  <a:cubicBezTo>
                    <a:pt x="942" y="85"/>
                    <a:pt x="1905" y="43"/>
                    <a:pt x="2825" y="294"/>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6" name="Google Shape;7596;p53"/>
            <p:cNvSpPr/>
            <p:nvPr/>
          </p:nvSpPr>
          <p:spPr>
            <a:xfrm>
              <a:off x="4834525" y="4073075"/>
              <a:ext cx="28275" cy="43450"/>
            </a:xfrm>
            <a:custGeom>
              <a:rect b="b" l="l" r="r" t="t"/>
              <a:pathLst>
                <a:path extrusionOk="0" h="1738" w="1131">
                  <a:moveTo>
                    <a:pt x="1130" y="356"/>
                  </a:moveTo>
                  <a:cubicBezTo>
                    <a:pt x="649" y="482"/>
                    <a:pt x="523" y="754"/>
                    <a:pt x="796" y="1172"/>
                  </a:cubicBezTo>
                  <a:cubicBezTo>
                    <a:pt x="879" y="1319"/>
                    <a:pt x="942" y="1445"/>
                    <a:pt x="796" y="1549"/>
                  </a:cubicBezTo>
                  <a:cubicBezTo>
                    <a:pt x="670" y="1696"/>
                    <a:pt x="503" y="1737"/>
                    <a:pt x="335" y="1696"/>
                  </a:cubicBezTo>
                  <a:cubicBezTo>
                    <a:pt x="189" y="1654"/>
                    <a:pt x="63" y="1507"/>
                    <a:pt x="126" y="1361"/>
                  </a:cubicBezTo>
                  <a:cubicBezTo>
                    <a:pt x="293" y="1005"/>
                    <a:pt x="0" y="691"/>
                    <a:pt x="63" y="356"/>
                  </a:cubicBezTo>
                  <a:cubicBezTo>
                    <a:pt x="231" y="356"/>
                    <a:pt x="377" y="294"/>
                    <a:pt x="419" y="105"/>
                  </a:cubicBezTo>
                  <a:cubicBezTo>
                    <a:pt x="649" y="1"/>
                    <a:pt x="879" y="126"/>
                    <a:pt x="1109" y="147"/>
                  </a:cubicBezTo>
                  <a:cubicBezTo>
                    <a:pt x="1130" y="210"/>
                    <a:pt x="1130" y="294"/>
                    <a:pt x="1130" y="356"/>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7" name="Google Shape;7597;p53"/>
            <p:cNvSpPr/>
            <p:nvPr/>
          </p:nvSpPr>
          <p:spPr>
            <a:xfrm>
              <a:off x="4920300" y="4077275"/>
              <a:ext cx="30900" cy="34025"/>
            </a:xfrm>
            <a:custGeom>
              <a:rect b="b" l="l" r="r" t="t"/>
              <a:pathLst>
                <a:path extrusionOk="0" h="1361" w="1236">
                  <a:moveTo>
                    <a:pt x="880" y="0"/>
                  </a:moveTo>
                  <a:cubicBezTo>
                    <a:pt x="942" y="126"/>
                    <a:pt x="1089" y="209"/>
                    <a:pt x="1235" y="188"/>
                  </a:cubicBezTo>
                  <a:cubicBezTo>
                    <a:pt x="1089" y="607"/>
                    <a:pt x="524" y="774"/>
                    <a:pt x="608" y="1360"/>
                  </a:cubicBezTo>
                  <a:cubicBezTo>
                    <a:pt x="378" y="963"/>
                    <a:pt x="315" y="523"/>
                    <a:pt x="1" y="188"/>
                  </a:cubicBezTo>
                  <a:lnTo>
                    <a:pt x="168" y="42"/>
                  </a:ln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8" name="Google Shape;7598;p53"/>
            <p:cNvSpPr/>
            <p:nvPr/>
          </p:nvSpPr>
          <p:spPr>
            <a:xfrm>
              <a:off x="4068725" y="4198100"/>
              <a:ext cx="40300" cy="14150"/>
            </a:xfrm>
            <a:custGeom>
              <a:rect b="b" l="l" r="r" t="t"/>
              <a:pathLst>
                <a:path extrusionOk="0" h="566" w="1612">
                  <a:moveTo>
                    <a:pt x="0" y="356"/>
                  </a:moveTo>
                  <a:cubicBezTo>
                    <a:pt x="502" y="1"/>
                    <a:pt x="1172" y="63"/>
                    <a:pt x="1611" y="482"/>
                  </a:cubicBezTo>
                  <a:cubicBezTo>
                    <a:pt x="1067" y="565"/>
                    <a:pt x="523" y="524"/>
                    <a:pt x="0" y="356"/>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9" name="Google Shape;7599;p53"/>
            <p:cNvSpPr/>
            <p:nvPr/>
          </p:nvSpPr>
          <p:spPr>
            <a:xfrm>
              <a:off x="4304100" y="4198625"/>
              <a:ext cx="22000" cy="16750"/>
            </a:xfrm>
            <a:custGeom>
              <a:rect b="b" l="l" r="r" t="t"/>
              <a:pathLst>
                <a:path extrusionOk="0" h="670" w="880">
                  <a:moveTo>
                    <a:pt x="1" y="440"/>
                  </a:moveTo>
                  <a:cubicBezTo>
                    <a:pt x="357" y="21"/>
                    <a:pt x="524" y="0"/>
                    <a:pt x="880" y="440"/>
                  </a:cubicBezTo>
                  <a:cubicBezTo>
                    <a:pt x="587" y="670"/>
                    <a:pt x="294" y="503"/>
                    <a:pt x="1" y="440"/>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0" name="Google Shape;7600;p53"/>
            <p:cNvSpPr/>
            <p:nvPr/>
          </p:nvSpPr>
          <p:spPr>
            <a:xfrm>
              <a:off x="4197925" y="4194450"/>
              <a:ext cx="22000" cy="12050"/>
            </a:xfrm>
            <a:custGeom>
              <a:rect b="b" l="l" r="r" t="t"/>
              <a:pathLst>
                <a:path extrusionOk="0" h="482" w="880">
                  <a:moveTo>
                    <a:pt x="0" y="377"/>
                  </a:moveTo>
                  <a:cubicBezTo>
                    <a:pt x="398" y="0"/>
                    <a:pt x="565" y="21"/>
                    <a:pt x="879" y="439"/>
                  </a:cubicBezTo>
                  <a:cubicBezTo>
                    <a:pt x="586" y="481"/>
                    <a:pt x="272" y="460"/>
                    <a:pt x="0" y="377"/>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1" name="Google Shape;7601;p53"/>
            <p:cNvSpPr/>
            <p:nvPr/>
          </p:nvSpPr>
          <p:spPr>
            <a:xfrm>
              <a:off x="4126775" y="4200200"/>
              <a:ext cx="13100" cy="10475"/>
            </a:xfrm>
            <a:custGeom>
              <a:rect b="b" l="l" r="r" t="t"/>
              <a:pathLst>
                <a:path extrusionOk="0" h="419" w="524">
                  <a:moveTo>
                    <a:pt x="1" y="314"/>
                  </a:moveTo>
                  <a:cubicBezTo>
                    <a:pt x="126" y="0"/>
                    <a:pt x="315" y="0"/>
                    <a:pt x="524" y="209"/>
                  </a:cubicBezTo>
                  <a:cubicBezTo>
                    <a:pt x="398" y="377"/>
                    <a:pt x="168" y="419"/>
                    <a:pt x="1" y="314"/>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2" name="Google Shape;7602;p53"/>
            <p:cNvSpPr/>
            <p:nvPr/>
          </p:nvSpPr>
          <p:spPr>
            <a:xfrm>
              <a:off x="4277425" y="4200200"/>
              <a:ext cx="13100" cy="9950"/>
            </a:xfrm>
            <a:custGeom>
              <a:rect b="b" l="l" r="r" t="t"/>
              <a:pathLst>
                <a:path extrusionOk="0" h="398" w="524">
                  <a:moveTo>
                    <a:pt x="1" y="251"/>
                  </a:moveTo>
                  <a:cubicBezTo>
                    <a:pt x="231" y="0"/>
                    <a:pt x="398" y="0"/>
                    <a:pt x="524" y="335"/>
                  </a:cubicBezTo>
                  <a:cubicBezTo>
                    <a:pt x="356" y="398"/>
                    <a:pt x="147" y="377"/>
                    <a:pt x="1" y="251"/>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3" name="Google Shape;7603;p53"/>
            <p:cNvSpPr/>
            <p:nvPr/>
          </p:nvSpPr>
          <p:spPr>
            <a:xfrm>
              <a:off x="4459475" y="4212750"/>
              <a:ext cx="13100" cy="11000"/>
            </a:xfrm>
            <a:custGeom>
              <a:rect b="b" l="l" r="r" t="t"/>
              <a:pathLst>
                <a:path extrusionOk="0" h="440" w="524">
                  <a:moveTo>
                    <a:pt x="0" y="398"/>
                  </a:moveTo>
                  <a:cubicBezTo>
                    <a:pt x="209" y="0"/>
                    <a:pt x="272" y="0"/>
                    <a:pt x="523" y="377"/>
                  </a:cubicBezTo>
                  <a:cubicBezTo>
                    <a:pt x="335" y="440"/>
                    <a:pt x="168" y="440"/>
                    <a:pt x="0" y="398"/>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4" name="Google Shape;7604;p53"/>
            <p:cNvSpPr/>
            <p:nvPr/>
          </p:nvSpPr>
          <p:spPr>
            <a:xfrm>
              <a:off x="5762475" y="4100800"/>
              <a:ext cx="8925" cy="9450"/>
            </a:xfrm>
            <a:custGeom>
              <a:rect b="b" l="l" r="r" t="t"/>
              <a:pathLst>
                <a:path extrusionOk="0" h="378" w="357">
                  <a:moveTo>
                    <a:pt x="357" y="168"/>
                  </a:moveTo>
                  <a:cubicBezTo>
                    <a:pt x="189" y="377"/>
                    <a:pt x="85" y="273"/>
                    <a:pt x="1" y="63"/>
                  </a:cubicBezTo>
                  <a:cubicBezTo>
                    <a:pt x="126" y="1"/>
                    <a:pt x="294" y="43"/>
                    <a:pt x="357" y="168"/>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5" name="Google Shape;7605;p53"/>
            <p:cNvSpPr/>
            <p:nvPr/>
          </p:nvSpPr>
          <p:spPr>
            <a:xfrm>
              <a:off x="5802775" y="4104475"/>
              <a:ext cx="8900" cy="10475"/>
            </a:xfrm>
            <a:custGeom>
              <a:rect b="b" l="l" r="r" t="t"/>
              <a:pathLst>
                <a:path extrusionOk="0" h="419" w="356">
                  <a:moveTo>
                    <a:pt x="356" y="147"/>
                  </a:moveTo>
                  <a:cubicBezTo>
                    <a:pt x="167" y="419"/>
                    <a:pt x="63" y="293"/>
                    <a:pt x="0" y="42"/>
                  </a:cubicBezTo>
                  <a:cubicBezTo>
                    <a:pt x="126" y="0"/>
                    <a:pt x="272" y="42"/>
                    <a:pt x="356" y="147"/>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6" name="Google Shape;7606;p53"/>
            <p:cNvSpPr/>
            <p:nvPr/>
          </p:nvSpPr>
          <p:spPr>
            <a:xfrm>
              <a:off x="4636800" y="4220600"/>
              <a:ext cx="8900" cy="6825"/>
            </a:xfrm>
            <a:custGeom>
              <a:rect b="b" l="l" r="r" t="t"/>
              <a:pathLst>
                <a:path extrusionOk="0" h="273" w="356">
                  <a:moveTo>
                    <a:pt x="0" y="230"/>
                  </a:moveTo>
                  <a:cubicBezTo>
                    <a:pt x="21" y="126"/>
                    <a:pt x="63" y="0"/>
                    <a:pt x="189" y="21"/>
                  </a:cubicBezTo>
                  <a:cubicBezTo>
                    <a:pt x="251" y="21"/>
                    <a:pt x="293" y="147"/>
                    <a:pt x="356" y="209"/>
                  </a:cubicBezTo>
                  <a:cubicBezTo>
                    <a:pt x="230" y="272"/>
                    <a:pt x="105" y="272"/>
                    <a:pt x="0" y="230"/>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7" name="Google Shape;7607;p53"/>
            <p:cNvSpPr/>
            <p:nvPr/>
          </p:nvSpPr>
          <p:spPr>
            <a:xfrm>
              <a:off x="4237675" y="4200725"/>
              <a:ext cx="13100" cy="5775"/>
            </a:xfrm>
            <a:custGeom>
              <a:rect b="b" l="l" r="r" t="t"/>
              <a:pathLst>
                <a:path extrusionOk="0" h="231" w="524">
                  <a:moveTo>
                    <a:pt x="1" y="188"/>
                  </a:moveTo>
                  <a:cubicBezTo>
                    <a:pt x="126" y="0"/>
                    <a:pt x="398" y="0"/>
                    <a:pt x="524" y="188"/>
                  </a:cubicBezTo>
                  <a:cubicBezTo>
                    <a:pt x="356" y="230"/>
                    <a:pt x="168" y="230"/>
                    <a:pt x="1" y="188"/>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8" name="Google Shape;7608;p53"/>
            <p:cNvSpPr/>
            <p:nvPr/>
          </p:nvSpPr>
          <p:spPr>
            <a:xfrm>
              <a:off x="4960075" y="4079350"/>
              <a:ext cx="66975" cy="27225"/>
            </a:xfrm>
            <a:custGeom>
              <a:rect b="b" l="l" r="r" t="t"/>
              <a:pathLst>
                <a:path extrusionOk="0" h="1089" w="2679">
                  <a:moveTo>
                    <a:pt x="0" y="105"/>
                  </a:moveTo>
                  <a:cubicBezTo>
                    <a:pt x="147" y="85"/>
                    <a:pt x="314" y="1"/>
                    <a:pt x="439" y="43"/>
                  </a:cubicBezTo>
                  <a:cubicBezTo>
                    <a:pt x="1172" y="273"/>
                    <a:pt x="1946" y="85"/>
                    <a:pt x="2678" y="294"/>
                  </a:cubicBezTo>
                  <a:cubicBezTo>
                    <a:pt x="2239" y="775"/>
                    <a:pt x="1632" y="1068"/>
                    <a:pt x="983" y="1089"/>
                  </a:cubicBezTo>
                  <a:cubicBezTo>
                    <a:pt x="921" y="1089"/>
                    <a:pt x="879" y="1089"/>
                    <a:pt x="816" y="1089"/>
                  </a:cubicBezTo>
                  <a:cubicBezTo>
                    <a:pt x="774" y="566"/>
                    <a:pt x="42" y="629"/>
                    <a:pt x="0" y="105"/>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9" name="Google Shape;7609;p53"/>
            <p:cNvSpPr/>
            <p:nvPr/>
          </p:nvSpPr>
          <p:spPr>
            <a:xfrm>
              <a:off x="4871150" y="4086675"/>
              <a:ext cx="20425" cy="25150"/>
            </a:xfrm>
            <a:custGeom>
              <a:rect b="b" l="l" r="r" t="t"/>
              <a:pathLst>
                <a:path extrusionOk="0" h="1006" w="817">
                  <a:moveTo>
                    <a:pt x="377" y="1"/>
                  </a:moveTo>
                  <a:lnTo>
                    <a:pt x="544" y="1"/>
                  </a:lnTo>
                  <a:cubicBezTo>
                    <a:pt x="460" y="315"/>
                    <a:pt x="753" y="482"/>
                    <a:pt x="816" y="754"/>
                  </a:cubicBezTo>
                  <a:cubicBezTo>
                    <a:pt x="523" y="1005"/>
                    <a:pt x="272" y="670"/>
                    <a:pt x="0" y="712"/>
                  </a:cubicBezTo>
                  <a:cubicBezTo>
                    <a:pt x="0" y="398"/>
                    <a:pt x="42" y="126"/>
                    <a:pt x="377" y="1"/>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0" name="Google Shape;7610;p53"/>
            <p:cNvSpPr/>
            <p:nvPr/>
          </p:nvSpPr>
          <p:spPr>
            <a:xfrm>
              <a:off x="4951175" y="4130100"/>
              <a:ext cx="16750" cy="14150"/>
            </a:xfrm>
            <a:custGeom>
              <a:rect b="b" l="l" r="r" t="t"/>
              <a:pathLst>
                <a:path extrusionOk="0" h="566" w="670">
                  <a:moveTo>
                    <a:pt x="649" y="398"/>
                  </a:moveTo>
                  <a:cubicBezTo>
                    <a:pt x="544" y="565"/>
                    <a:pt x="398" y="565"/>
                    <a:pt x="251" y="544"/>
                  </a:cubicBezTo>
                  <a:cubicBezTo>
                    <a:pt x="105" y="524"/>
                    <a:pt x="0" y="356"/>
                    <a:pt x="63" y="210"/>
                  </a:cubicBezTo>
                  <a:cubicBezTo>
                    <a:pt x="105" y="63"/>
                    <a:pt x="293" y="0"/>
                    <a:pt x="419" y="84"/>
                  </a:cubicBezTo>
                  <a:cubicBezTo>
                    <a:pt x="565" y="147"/>
                    <a:pt x="670" y="231"/>
                    <a:pt x="649" y="398"/>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1" name="Google Shape;7611;p53"/>
            <p:cNvSpPr/>
            <p:nvPr/>
          </p:nvSpPr>
          <p:spPr>
            <a:xfrm>
              <a:off x="5042200" y="4141075"/>
              <a:ext cx="5250" cy="5775"/>
            </a:xfrm>
            <a:custGeom>
              <a:rect b="b" l="l" r="r" t="t"/>
              <a:pathLst>
                <a:path extrusionOk="0" h="231" w="210">
                  <a:moveTo>
                    <a:pt x="209" y="85"/>
                  </a:moveTo>
                  <a:cubicBezTo>
                    <a:pt x="188" y="126"/>
                    <a:pt x="167" y="210"/>
                    <a:pt x="126" y="210"/>
                  </a:cubicBezTo>
                  <a:cubicBezTo>
                    <a:pt x="105" y="231"/>
                    <a:pt x="42" y="189"/>
                    <a:pt x="0" y="168"/>
                  </a:cubicBezTo>
                  <a:cubicBezTo>
                    <a:pt x="21" y="105"/>
                    <a:pt x="21" y="22"/>
                    <a:pt x="63" y="22"/>
                  </a:cubicBezTo>
                  <a:cubicBezTo>
                    <a:pt x="105" y="1"/>
                    <a:pt x="147" y="43"/>
                    <a:pt x="209" y="85"/>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2" name="Google Shape;7612;p53"/>
            <p:cNvSpPr/>
            <p:nvPr/>
          </p:nvSpPr>
          <p:spPr>
            <a:xfrm>
              <a:off x="4860150" y="4186075"/>
              <a:ext cx="5250" cy="5250"/>
            </a:xfrm>
            <a:custGeom>
              <a:rect b="b" l="l" r="r" t="t"/>
              <a:pathLst>
                <a:path extrusionOk="0" h="210" w="210">
                  <a:moveTo>
                    <a:pt x="63" y="0"/>
                  </a:moveTo>
                  <a:lnTo>
                    <a:pt x="210" y="63"/>
                  </a:lnTo>
                  <a:cubicBezTo>
                    <a:pt x="189" y="105"/>
                    <a:pt x="168" y="189"/>
                    <a:pt x="126" y="189"/>
                  </a:cubicBezTo>
                  <a:cubicBezTo>
                    <a:pt x="105" y="210"/>
                    <a:pt x="43" y="168"/>
                    <a:pt x="1" y="147"/>
                  </a:cubicBezTo>
                  <a:cubicBezTo>
                    <a:pt x="22" y="84"/>
                    <a:pt x="22" y="42"/>
                    <a:pt x="63" y="0"/>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3" name="Google Shape;7613;p53"/>
            <p:cNvSpPr/>
            <p:nvPr/>
          </p:nvSpPr>
          <p:spPr>
            <a:xfrm>
              <a:off x="4869575" y="4104475"/>
              <a:ext cx="2100" cy="1575"/>
            </a:xfrm>
            <a:custGeom>
              <a:rect b="b" l="l" r="r" t="t"/>
              <a:pathLst>
                <a:path extrusionOk="0" h="63" w="84">
                  <a:moveTo>
                    <a:pt x="84" y="0"/>
                  </a:moveTo>
                  <a:lnTo>
                    <a:pt x="42" y="63"/>
                  </a:lnTo>
                  <a:lnTo>
                    <a:pt x="0" y="21"/>
                  </a:ln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4" name="Google Shape;7614;p53"/>
            <p:cNvSpPr/>
            <p:nvPr/>
          </p:nvSpPr>
          <p:spPr>
            <a:xfrm>
              <a:off x="5084025" y="4095575"/>
              <a:ext cx="31425" cy="38725"/>
            </a:xfrm>
            <a:custGeom>
              <a:rect b="b" l="l" r="r" t="t"/>
              <a:pathLst>
                <a:path extrusionOk="0" h="1549" w="1257">
                  <a:moveTo>
                    <a:pt x="1256" y="586"/>
                  </a:moveTo>
                  <a:cubicBezTo>
                    <a:pt x="1215" y="984"/>
                    <a:pt x="733" y="1151"/>
                    <a:pt x="545" y="1528"/>
                  </a:cubicBezTo>
                  <a:cubicBezTo>
                    <a:pt x="461" y="1549"/>
                    <a:pt x="378" y="1528"/>
                    <a:pt x="315" y="1486"/>
                  </a:cubicBezTo>
                  <a:cubicBezTo>
                    <a:pt x="147" y="1256"/>
                    <a:pt x="1" y="858"/>
                    <a:pt x="106" y="712"/>
                  </a:cubicBezTo>
                  <a:cubicBezTo>
                    <a:pt x="294" y="440"/>
                    <a:pt x="482" y="84"/>
                    <a:pt x="838" y="42"/>
                  </a:cubicBezTo>
                  <a:cubicBezTo>
                    <a:pt x="1110" y="0"/>
                    <a:pt x="1235" y="252"/>
                    <a:pt x="1256" y="586"/>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5" name="Google Shape;7615;p53"/>
            <p:cNvSpPr/>
            <p:nvPr/>
          </p:nvSpPr>
          <p:spPr>
            <a:xfrm>
              <a:off x="5794925" y="4131675"/>
              <a:ext cx="34025" cy="31400"/>
            </a:xfrm>
            <a:custGeom>
              <a:rect b="b" l="l" r="r" t="t"/>
              <a:pathLst>
                <a:path extrusionOk="0" h="1256" w="1361">
                  <a:moveTo>
                    <a:pt x="209" y="0"/>
                  </a:moveTo>
                  <a:cubicBezTo>
                    <a:pt x="314" y="0"/>
                    <a:pt x="419" y="21"/>
                    <a:pt x="419" y="126"/>
                  </a:cubicBezTo>
                  <a:cubicBezTo>
                    <a:pt x="419" y="419"/>
                    <a:pt x="502" y="565"/>
                    <a:pt x="816" y="419"/>
                  </a:cubicBezTo>
                  <a:cubicBezTo>
                    <a:pt x="1151" y="272"/>
                    <a:pt x="1256" y="544"/>
                    <a:pt x="1297" y="774"/>
                  </a:cubicBezTo>
                  <a:cubicBezTo>
                    <a:pt x="1360" y="1046"/>
                    <a:pt x="1088" y="1088"/>
                    <a:pt x="921" y="1151"/>
                  </a:cubicBezTo>
                  <a:cubicBezTo>
                    <a:pt x="649" y="1256"/>
                    <a:pt x="356" y="1130"/>
                    <a:pt x="230" y="900"/>
                  </a:cubicBezTo>
                  <a:cubicBezTo>
                    <a:pt x="63" y="649"/>
                    <a:pt x="0" y="356"/>
                    <a:pt x="63" y="63"/>
                  </a:cubicBezTo>
                  <a:cubicBezTo>
                    <a:pt x="84" y="42"/>
                    <a:pt x="168" y="21"/>
                    <a:pt x="209" y="0"/>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6" name="Google Shape;7616;p53"/>
            <p:cNvSpPr/>
            <p:nvPr/>
          </p:nvSpPr>
          <p:spPr>
            <a:xfrm>
              <a:off x="5046900" y="4113350"/>
              <a:ext cx="15200" cy="13625"/>
            </a:xfrm>
            <a:custGeom>
              <a:rect b="b" l="l" r="r" t="t"/>
              <a:pathLst>
                <a:path extrusionOk="0" h="545" w="608">
                  <a:moveTo>
                    <a:pt x="398" y="22"/>
                  </a:moveTo>
                  <a:cubicBezTo>
                    <a:pt x="523" y="43"/>
                    <a:pt x="607" y="168"/>
                    <a:pt x="565" y="294"/>
                  </a:cubicBezTo>
                  <a:cubicBezTo>
                    <a:pt x="544" y="524"/>
                    <a:pt x="335" y="524"/>
                    <a:pt x="168" y="524"/>
                  </a:cubicBezTo>
                  <a:cubicBezTo>
                    <a:pt x="0" y="545"/>
                    <a:pt x="84" y="398"/>
                    <a:pt x="84" y="357"/>
                  </a:cubicBezTo>
                  <a:cubicBezTo>
                    <a:pt x="105" y="106"/>
                    <a:pt x="210" y="1"/>
                    <a:pt x="398" y="22"/>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7" name="Google Shape;7617;p53"/>
            <p:cNvSpPr/>
            <p:nvPr/>
          </p:nvSpPr>
          <p:spPr>
            <a:xfrm>
              <a:off x="5746800" y="4141600"/>
              <a:ext cx="5775" cy="5250"/>
            </a:xfrm>
            <a:custGeom>
              <a:rect b="b" l="l" r="r" t="t"/>
              <a:pathLst>
                <a:path extrusionOk="0" h="210" w="231">
                  <a:moveTo>
                    <a:pt x="147" y="210"/>
                  </a:moveTo>
                  <a:cubicBezTo>
                    <a:pt x="105" y="189"/>
                    <a:pt x="21" y="189"/>
                    <a:pt x="21" y="147"/>
                  </a:cubicBezTo>
                  <a:cubicBezTo>
                    <a:pt x="0" y="105"/>
                    <a:pt x="42" y="43"/>
                    <a:pt x="63" y="1"/>
                  </a:cubicBezTo>
                  <a:cubicBezTo>
                    <a:pt x="126" y="22"/>
                    <a:pt x="189" y="43"/>
                    <a:pt x="209" y="64"/>
                  </a:cubicBezTo>
                  <a:cubicBezTo>
                    <a:pt x="230" y="105"/>
                    <a:pt x="168" y="168"/>
                    <a:pt x="147" y="210"/>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8" name="Google Shape;7618;p53"/>
            <p:cNvSpPr/>
            <p:nvPr/>
          </p:nvSpPr>
          <p:spPr>
            <a:xfrm>
              <a:off x="4935475" y="4194950"/>
              <a:ext cx="5250" cy="5275"/>
            </a:xfrm>
            <a:custGeom>
              <a:rect b="b" l="l" r="r" t="t"/>
              <a:pathLst>
                <a:path extrusionOk="0" h="211" w="210">
                  <a:moveTo>
                    <a:pt x="1" y="147"/>
                  </a:moveTo>
                  <a:cubicBezTo>
                    <a:pt x="22" y="85"/>
                    <a:pt x="22" y="22"/>
                    <a:pt x="63" y="1"/>
                  </a:cubicBezTo>
                  <a:cubicBezTo>
                    <a:pt x="105" y="1"/>
                    <a:pt x="168" y="43"/>
                    <a:pt x="210" y="64"/>
                  </a:cubicBezTo>
                  <a:cubicBezTo>
                    <a:pt x="189" y="106"/>
                    <a:pt x="168" y="189"/>
                    <a:pt x="147" y="210"/>
                  </a:cubicBezTo>
                  <a:cubicBezTo>
                    <a:pt x="105" y="210"/>
                    <a:pt x="43" y="168"/>
                    <a:pt x="1" y="147"/>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9" name="Google Shape;7619;p53"/>
            <p:cNvSpPr/>
            <p:nvPr/>
          </p:nvSpPr>
          <p:spPr>
            <a:xfrm>
              <a:off x="5099200" y="4158875"/>
              <a:ext cx="5775" cy="5250"/>
            </a:xfrm>
            <a:custGeom>
              <a:rect b="b" l="l" r="r" t="t"/>
              <a:pathLst>
                <a:path extrusionOk="0" h="210" w="231">
                  <a:moveTo>
                    <a:pt x="231" y="63"/>
                  </a:moveTo>
                  <a:lnTo>
                    <a:pt x="168" y="209"/>
                  </a:lnTo>
                  <a:cubicBezTo>
                    <a:pt x="105" y="189"/>
                    <a:pt x="43" y="168"/>
                    <a:pt x="22" y="147"/>
                  </a:cubicBezTo>
                  <a:cubicBezTo>
                    <a:pt x="1" y="105"/>
                    <a:pt x="64" y="42"/>
                    <a:pt x="84" y="0"/>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0" name="Google Shape;7620;p53"/>
            <p:cNvSpPr/>
            <p:nvPr/>
          </p:nvSpPr>
          <p:spPr>
            <a:xfrm>
              <a:off x="5764575" y="4158875"/>
              <a:ext cx="5775" cy="5250"/>
            </a:xfrm>
            <a:custGeom>
              <a:rect b="b" l="l" r="r" t="t"/>
              <a:pathLst>
                <a:path extrusionOk="0" h="210" w="231">
                  <a:moveTo>
                    <a:pt x="231" y="63"/>
                  </a:moveTo>
                  <a:cubicBezTo>
                    <a:pt x="210" y="105"/>
                    <a:pt x="189" y="189"/>
                    <a:pt x="147" y="209"/>
                  </a:cubicBezTo>
                  <a:cubicBezTo>
                    <a:pt x="126" y="209"/>
                    <a:pt x="63" y="168"/>
                    <a:pt x="1" y="147"/>
                  </a:cubicBezTo>
                  <a:cubicBezTo>
                    <a:pt x="22" y="105"/>
                    <a:pt x="42" y="21"/>
                    <a:pt x="84" y="0"/>
                  </a:cubicBezTo>
                  <a:cubicBezTo>
                    <a:pt x="105" y="0"/>
                    <a:pt x="168" y="63"/>
                    <a:pt x="231" y="63"/>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21" name="Google Shape;7621;p53"/>
          <p:cNvGrpSpPr/>
          <p:nvPr/>
        </p:nvGrpSpPr>
        <p:grpSpPr>
          <a:xfrm>
            <a:off x="986785" y="4864046"/>
            <a:ext cx="6988179" cy="52320"/>
            <a:chOff x="3962000" y="4060525"/>
            <a:chExt cx="2324125" cy="174750"/>
          </a:xfrm>
        </p:grpSpPr>
        <p:sp>
          <p:nvSpPr>
            <p:cNvPr id="7622" name="Google Shape;7622;p53"/>
            <p:cNvSpPr/>
            <p:nvPr/>
          </p:nvSpPr>
          <p:spPr>
            <a:xfrm>
              <a:off x="3962000" y="4060525"/>
              <a:ext cx="1117875" cy="168975"/>
            </a:xfrm>
            <a:custGeom>
              <a:rect b="b" l="l" r="r" t="t"/>
              <a:pathLst>
                <a:path extrusionOk="0" h="6759" w="44715">
                  <a:moveTo>
                    <a:pt x="9249" y="189"/>
                  </a:moveTo>
                  <a:lnTo>
                    <a:pt x="9605" y="168"/>
                  </a:lnTo>
                  <a:cubicBezTo>
                    <a:pt x="9730" y="377"/>
                    <a:pt x="10023" y="377"/>
                    <a:pt x="10128" y="168"/>
                  </a:cubicBezTo>
                  <a:lnTo>
                    <a:pt x="11048" y="168"/>
                  </a:lnTo>
                  <a:cubicBezTo>
                    <a:pt x="11174" y="377"/>
                    <a:pt x="11404" y="356"/>
                    <a:pt x="11572" y="440"/>
                  </a:cubicBezTo>
                  <a:cubicBezTo>
                    <a:pt x="11969" y="607"/>
                    <a:pt x="12199" y="440"/>
                    <a:pt x="12262" y="42"/>
                  </a:cubicBezTo>
                  <a:lnTo>
                    <a:pt x="12618" y="42"/>
                  </a:lnTo>
                  <a:cubicBezTo>
                    <a:pt x="13078" y="838"/>
                    <a:pt x="13517" y="838"/>
                    <a:pt x="14041" y="42"/>
                  </a:cubicBezTo>
                  <a:cubicBezTo>
                    <a:pt x="14229" y="1"/>
                    <a:pt x="14396" y="1"/>
                    <a:pt x="14564" y="63"/>
                  </a:cubicBezTo>
                  <a:cubicBezTo>
                    <a:pt x="14606" y="210"/>
                    <a:pt x="14731" y="314"/>
                    <a:pt x="14878" y="335"/>
                  </a:cubicBezTo>
                  <a:cubicBezTo>
                    <a:pt x="15422" y="461"/>
                    <a:pt x="16007" y="398"/>
                    <a:pt x="16510" y="168"/>
                  </a:cubicBezTo>
                  <a:cubicBezTo>
                    <a:pt x="16865" y="147"/>
                    <a:pt x="17221" y="168"/>
                    <a:pt x="17577" y="231"/>
                  </a:cubicBezTo>
                  <a:cubicBezTo>
                    <a:pt x="17807" y="607"/>
                    <a:pt x="18372" y="628"/>
                    <a:pt x="18455" y="1193"/>
                  </a:cubicBezTo>
                  <a:cubicBezTo>
                    <a:pt x="18623" y="900"/>
                    <a:pt x="18790" y="628"/>
                    <a:pt x="18979" y="356"/>
                  </a:cubicBezTo>
                  <a:cubicBezTo>
                    <a:pt x="19292" y="294"/>
                    <a:pt x="19606" y="314"/>
                    <a:pt x="19920" y="419"/>
                  </a:cubicBezTo>
                  <a:cubicBezTo>
                    <a:pt x="20108" y="566"/>
                    <a:pt x="20339" y="712"/>
                    <a:pt x="20569" y="817"/>
                  </a:cubicBezTo>
                  <a:cubicBezTo>
                    <a:pt x="20924" y="900"/>
                    <a:pt x="21301" y="963"/>
                    <a:pt x="21301" y="398"/>
                  </a:cubicBezTo>
                  <a:cubicBezTo>
                    <a:pt x="21887" y="294"/>
                    <a:pt x="22494" y="294"/>
                    <a:pt x="23059" y="398"/>
                  </a:cubicBezTo>
                  <a:cubicBezTo>
                    <a:pt x="23059" y="858"/>
                    <a:pt x="23414" y="1130"/>
                    <a:pt x="23561" y="1507"/>
                  </a:cubicBezTo>
                  <a:cubicBezTo>
                    <a:pt x="23833" y="1361"/>
                    <a:pt x="23833" y="1130"/>
                    <a:pt x="23896" y="963"/>
                  </a:cubicBezTo>
                  <a:cubicBezTo>
                    <a:pt x="23937" y="754"/>
                    <a:pt x="23958" y="566"/>
                    <a:pt x="23958" y="356"/>
                  </a:cubicBezTo>
                  <a:cubicBezTo>
                    <a:pt x="24314" y="294"/>
                    <a:pt x="24670" y="314"/>
                    <a:pt x="25005" y="398"/>
                  </a:cubicBezTo>
                  <a:cubicBezTo>
                    <a:pt x="25025" y="545"/>
                    <a:pt x="25005" y="796"/>
                    <a:pt x="25214" y="796"/>
                  </a:cubicBezTo>
                  <a:cubicBezTo>
                    <a:pt x="25549" y="796"/>
                    <a:pt x="25946" y="796"/>
                    <a:pt x="26072" y="335"/>
                  </a:cubicBezTo>
                  <a:lnTo>
                    <a:pt x="28206" y="356"/>
                  </a:lnTo>
                  <a:cubicBezTo>
                    <a:pt x="28248" y="628"/>
                    <a:pt x="28436" y="670"/>
                    <a:pt x="28666" y="670"/>
                  </a:cubicBezTo>
                  <a:cubicBezTo>
                    <a:pt x="29336" y="712"/>
                    <a:pt x="30005" y="607"/>
                    <a:pt x="30696" y="733"/>
                  </a:cubicBezTo>
                  <a:cubicBezTo>
                    <a:pt x="30947" y="796"/>
                    <a:pt x="31031" y="566"/>
                    <a:pt x="31051" y="335"/>
                  </a:cubicBezTo>
                  <a:cubicBezTo>
                    <a:pt x="31282" y="294"/>
                    <a:pt x="31533" y="314"/>
                    <a:pt x="31742" y="419"/>
                  </a:cubicBezTo>
                  <a:cubicBezTo>
                    <a:pt x="31805" y="586"/>
                    <a:pt x="31972" y="691"/>
                    <a:pt x="32139" y="670"/>
                  </a:cubicBezTo>
                  <a:lnTo>
                    <a:pt x="32997" y="670"/>
                  </a:lnTo>
                  <a:cubicBezTo>
                    <a:pt x="32997" y="900"/>
                    <a:pt x="32997" y="1151"/>
                    <a:pt x="33311" y="1193"/>
                  </a:cubicBezTo>
                  <a:cubicBezTo>
                    <a:pt x="33520" y="1235"/>
                    <a:pt x="33709" y="1130"/>
                    <a:pt x="33813" y="942"/>
                  </a:cubicBezTo>
                  <a:cubicBezTo>
                    <a:pt x="33855" y="817"/>
                    <a:pt x="33876" y="670"/>
                    <a:pt x="33876" y="545"/>
                  </a:cubicBezTo>
                  <a:cubicBezTo>
                    <a:pt x="34169" y="503"/>
                    <a:pt x="34483" y="524"/>
                    <a:pt x="34755" y="607"/>
                  </a:cubicBezTo>
                  <a:cubicBezTo>
                    <a:pt x="34755" y="712"/>
                    <a:pt x="34839" y="817"/>
                    <a:pt x="34943" y="858"/>
                  </a:cubicBezTo>
                  <a:cubicBezTo>
                    <a:pt x="34880" y="1193"/>
                    <a:pt x="35173" y="1507"/>
                    <a:pt x="35006" y="1863"/>
                  </a:cubicBezTo>
                  <a:cubicBezTo>
                    <a:pt x="34943" y="2009"/>
                    <a:pt x="35069" y="2156"/>
                    <a:pt x="35215" y="2198"/>
                  </a:cubicBezTo>
                  <a:cubicBezTo>
                    <a:pt x="35383" y="2239"/>
                    <a:pt x="35571" y="2198"/>
                    <a:pt x="35676" y="2051"/>
                  </a:cubicBezTo>
                  <a:cubicBezTo>
                    <a:pt x="35822" y="1947"/>
                    <a:pt x="35759" y="1821"/>
                    <a:pt x="35676" y="1674"/>
                  </a:cubicBezTo>
                  <a:cubicBezTo>
                    <a:pt x="35424" y="1256"/>
                    <a:pt x="35550" y="984"/>
                    <a:pt x="36010" y="858"/>
                  </a:cubicBezTo>
                  <a:cubicBezTo>
                    <a:pt x="36261" y="879"/>
                    <a:pt x="36533" y="775"/>
                    <a:pt x="36722" y="1026"/>
                  </a:cubicBezTo>
                  <a:cubicBezTo>
                    <a:pt x="36408" y="1172"/>
                    <a:pt x="36345" y="1444"/>
                    <a:pt x="36366" y="1737"/>
                  </a:cubicBezTo>
                  <a:lnTo>
                    <a:pt x="36303" y="1779"/>
                  </a:lnTo>
                  <a:lnTo>
                    <a:pt x="36324" y="1821"/>
                  </a:lnTo>
                  <a:lnTo>
                    <a:pt x="36366" y="1737"/>
                  </a:lnTo>
                  <a:cubicBezTo>
                    <a:pt x="36638" y="1695"/>
                    <a:pt x="36889" y="2051"/>
                    <a:pt x="37182" y="1800"/>
                  </a:cubicBezTo>
                  <a:cubicBezTo>
                    <a:pt x="37119" y="1528"/>
                    <a:pt x="36826" y="1340"/>
                    <a:pt x="36910" y="1026"/>
                  </a:cubicBezTo>
                  <a:cubicBezTo>
                    <a:pt x="37224" y="1005"/>
                    <a:pt x="37517" y="879"/>
                    <a:pt x="37789" y="691"/>
                  </a:cubicBezTo>
                  <a:lnTo>
                    <a:pt x="38145" y="691"/>
                  </a:lnTo>
                  <a:lnTo>
                    <a:pt x="38312" y="858"/>
                  </a:lnTo>
                  <a:cubicBezTo>
                    <a:pt x="38626" y="1172"/>
                    <a:pt x="38689" y="1633"/>
                    <a:pt x="38919" y="2030"/>
                  </a:cubicBezTo>
                  <a:cubicBezTo>
                    <a:pt x="38856" y="1444"/>
                    <a:pt x="39421" y="1277"/>
                    <a:pt x="39567" y="858"/>
                  </a:cubicBezTo>
                  <a:lnTo>
                    <a:pt x="39923" y="858"/>
                  </a:lnTo>
                  <a:cubicBezTo>
                    <a:pt x="39965" y="1382"/>
                    <a:pt x="40676" y="1298"/>
                    <a:pt x="40739" y="1821"/>
                  </a:cubicBezTo>
                  <a:cubicBezTo>
                    <a:pt x="40781" y="1821"/>
                    <a:pt x="40844" y="1821"/>
                    <a:pt x="40886" y="1821"/>
                  </a:cubicBezTo>
                  <a:cubicBezTo>
                    <a:pt x="41534" y="1800"/>
                    <a:pt x="42141" y="1528"/>
                    <a:pt x="42580" y="1026"/>
                  </a:cubicBezTo>
                  <a:lnTo>
                    <a:pt x="42580" y="1026"/>
                  </a:lnTo>
                  <a:cubicBezTo>
                    <a:pt x="42873" y="1068"/>
                    <a:pt x="43145" y="1110"/>
                    <a:pt x="43438" y="1151"/>
                  </a:cubicBezTo>
                  <a:cubicBezTo>
                    <a:pt x="43522" y="1151"/>
                    <a:pt x="43606" y="1172"/>
                    <a:pt x="43606" y="1277"/>
                  </a:cubicBezTo>
                  <a:cubicBezTo>
                    <a:pt x="43606" y="1361"/>
                    <a:pt x="43564" y="1444"/>
                    <a:pt x="43501" y="1486"/>
                  </a:cubicBezTo>
                  <a:cubicBezTo>
                    <a:pt x="43417" y="1549"/>
                    <a:pt x="43292" y="1591"/>
                    <a:pt x="43187" y="1612"/>
                  </a:cubicBezTo>
                  <a:cubicBezTo>
                    <a:pt x="42706" y="1716"/>
                    <a:pt x="42476" y="1947"/>
                    <a:pt x="42706" y="2470"/>
                  </a:cubicBezTo>
                  <a:cubicBezTo>
                    <a:pt x="42748" y="2574"/>
                    <a:pt x="42580" y="2721"/>
                    <a:pt x="42727" y="2888"/>
                  </a:cubicBezTo>
                  <a:cubicBezTo>
                    <a:pt x="42978" y="2867"/>
                    <a:pt x="43145" y="2532"/>
                    <a:pt x="43459" y="2637"/>
                  </a:cubicBezTo>
                  <a:cubicBezTo>
                    <a:pt x="43501" y="3014"/>
                    <a:pt x="43836" y="3035"/>
                    <a:pt x="44087" y="3181"/>
                  </a:cubicBezTo>
                  <a:cubicBezTo>
                    <a:pt x="44317" y="3327"/>
                    <a:pt x="44715" y="3474"/>
                    <a:pt x="44610" y="3976"/>
                  </a:cubicBezTo>
                  <a:cubicBezTo>
                    <a:pt x="44422" y="4687"/>
                    <a:pt x="44338" y="4813"/>
                    <a:pt x="43606" y="4750"/>
                  </a:cubicBezTo>
                  <a:cubicBezTo>
                    <a:pt x="43229" y="4708"/>
                    <a:pt x="42852" y="4646"/>
                    <a:pt x="42497" y="4520"/>
                  </a:cubicBezTo>
                  <a:cubicBezTo>
                    <a:pt x="41848" y="4311"/>
                    <a:pt x="41158" y="4436"/>
                    <a:pt x="40614" y="4813"/>
                  </a:cubicBezTo>
                  <a:cubicBezTo>
                    <a:pt x="40132" y="5232"/>
                    <a:pt x="40090" y="5232"/>
                    <a:pt x="39693" y="4667"/>
                  </a:cubicBezTo>
                  <a:cubicBezTo>
                    <a:pt x="39609" y="4520"/>
                    <a:pt x="39526" y="4248"/>
                    <a:pt x="39358" y="4311"/>
                  </a:cubicBezTo>
                  <a:cubicBezTo>
                    <a:pt x="38730" y="4604"/>
                    <a:pt x="38437" y="4206"/>
                    <a:pt x="38186" y="3683"/>
                  </a:cubicBezTo>
                  <a:cubicBezTo>
                    <a:pt x="37747" y="4018"/>
                    <a:pt x="37391" y="4415"/>
                    <a:pt x="36826" y="4102"/>
                  </a:cubicBezTo>
                  <a:cubicBezTo>
                    <a:pt x="36826" y="4708"/>
                    <a:pt x="36826" y="4708"/>
                    <a:pt x="36387" y="5294"/>
                  </a:cubicBezTo>
                  <a:cubicBezTo>
                    <a:pt x="36324" y="5378"/>
                    <a:pt x="36261" y="5483"/>
                    <a:pt x="36199" y="5587"/>
                  </a:cubicBezTo>
                  <a:cubicBezTo>
                    <a:pt x="35843" y="6048"/>
                    <a:pt x="35822" y="6027"/>
                    <a:pt x="35383" y="5692"/>
                  </a:cubicBezTo>
                  <a:cubicBezTo>
                    <a:pt x="35215" y="5566"/>
                    <a:pt x="35173" y="5399"/>
                    <a:pt x="35069" y="5273"/>
                  </a:cubicBezTo>
                  <a:cubicBezTo>
                    <a:pt x="34818" y="5001"/>
                    <a:pt x="34336" y="5106"/>
                    <a:pt x="34253" y="5483"/>
                  </a:cubicBezTo>
                  <a:cubicBezTo>
                    <a:pt x="34044" y="6089"/>
                    <a:pt x="33813" y="6131"/>
                    <a:pt x="33248" y="5817"/>
                  </a:cubicBezTo>
                  <a:cubicBezTo>
                    <a:pt x="32914" y="5629"/>
                    <a:pt x="32851" y="5252"/>
                    <a:pt x="32558" y="5043"/>
                  </a:cubicBezTo>
                  <a:cubicBezTo>
                    <a:pt x="32453" y="4960"/>
                    <a:pt x="32391" y="4771"/>
                    <a:pt x="32202" y="4897"/>
                  </a:cubicBezTo>
                  <a:cubicBezTo>
                    <a:pt x="32098" y="4980"/>
                    <a:pt x="32160" y="5106"/>
                    <a:pt x="32202" y="5232"/>
                  </a:cubicBezTo>
                  <a:cubicBezTo>
                    <a:pt x="32411" y="5817"/>
                    <a:pt x="32391" y="5817"/>
                    <a:pt x="31847" y="6068"/>
                  </a:cubicBezTo>
                  <a:cubicBezTo>
                    <a:pt x="31637" y="6173"/>
                    <a:pt x="31428" y="6278"/>
                    <a:pt x="31240" y="6424"/>
                  </a:cubicBezTo>
                  <a:cubicBezTo>
                    <a:pt x="31031" y="6550"/>
                    <a:pt x="30717" y="6633"/>
                    <a:pt x="30570" y="6487"/>
                  </a:cubicBezTo>
                  <a:cubicBezTo>
                    <a:pt x="30131" y="6110"/>
                    <a:pt x="29901" y="6424"/>
                    <a:pt x="29650" y="6696"/>
                  </a:cubicBezTo>
                  <a:cubicBezTo>
                    <a:pt x="28875" y="6759"/>
                    <a:pt x="28101" y="6717"/>
                    <a:pt x="27327" y="6612"/>
                  </a:cubicBezTo>
                  <a:cubicBezTo>
                    <a:pt x="27285" y="6550"/>
                    <a:pt x="27243" y="6445"/>
                    <a:pt x="27181" y="6424"/>
                  </a:cubicBezTo>
                  <a:cubicBezTo>
                    <a:pt x="27034" y="6403"/>
                    <a:pt x="26992" y="6529"/>
                    <a:pt x="26971" y="6633"/>
                  </a:cubicBezTo>
                  <a:cubicBezTo>
                    <a:pt x="26804" y="6696"/>
                    <a:pt x="26616" y="6675"/>
                    <a:pt x="26448" y="6592"/>
                  </a:cubicBezTo>
                  <a:cubicBezTo>
                    <a:pt x="26302" y="5964"/>
                    <a:pt x="26218" y="5880"/>
                    <a:pt x="25758" y="6110"/>
                  </a:cubicBezTo>
                  <a:cubicBezTo>
                    <a:pt x="25507" y="6236"/>
                    <a:pt x="25297" y="6424"/>
                    <a:pt x="25025" y="6320"/>
                  </a:cubicBezTo>
                  <a:cubicBezTo>
                    <a:pt x="24481" y="6131"/>
                    <a:pt x="23833" y="6257"/>
                    <a:pt x="23372" y="5817"/>
                  </a:cubicBezTo>
                  <a:cubicBezTo>
                    <a:pt x="23268" y="5692"/>
                    <a:pt x="23100" y="5671"/>
                    <a:pt x="22954" y="5713"/>
                  </a:cubicBezTo>
                  <a:cubicBezTo>
                    <a:pt x="22536" y="5943"/>
                    <a:pt x="22410" y="5692"/>
                    <a:pt x="22284" y="5336"/>
                  </a:cubicBezTo>
                  <a:cubicBezTo>
                    <a:pt x="22222" y="5169"/>
                    <a:pt x="22264" y="4897"/>
                    <a:pt x="21887" y="4855"/>
                  </a:cubicBezTo>
                  <a:cubicBezTo>
                    <a:pt x="21971" y="5629"/>
                    <a:pt x="21510" y="5985"/>
                    <a:pt x="20883" y="6257"/>
                  </a:cubicBezTo>
                  <a:cubicBezTo>
                    <a:pt x="20820" y="6278"/>
                    <a:pt x="20799" y="6403"/>
                    <a:pt x="20757" y="6487"/>
                  </a:cubicBezTo>
                  <a:lnTo>
                    <a:pt x="20422" y="6487"/>
                  </a:lnTo>
                  <a:cubicBezTo>
                    <a:pt x="20150" y="6110"/>
                    <a:pt x="20108" y="6110"/>
                    <a:pt x="19899" y="6508"/>
                  </a:cubicBezTo>
                  <a:cubicBezTo>
                    <a:pt x="19418" y="6571"/>
                    <a:pt x="18937" y="6571"/>
                    <a:pt x="18476" y="6508"/>
                  </a:cubicBezTo>
                  <a:cubicBezTo>
                    <a:pt x="18455" y="6445"/>
                    <a:pt x="18435" y="6340"/>
                    <a:pt x="18414" y="6340"/>
                  </a:cubicBezTo>
                  <a:cubicBezTo>
                    <a:pt x="17598" y="6215"/>
                    <a:pt x="16823" y="5880"/>
                    <a:pt x="16154" y="5399"/>
                  </a:cubicBezTo>
                  <a:cubicBezTo>
                    <a:pt x="15986" y="5273"/>
                    <a:pt x="15735" y="5315"/>
                    <a:pt x="15589" y="5462"/>
                  </a:cubicBezTo>
                  <a:cubicBezTo>
                    <a:pt x="15422" y="5629"/>
                    <a:pt x="15275" y="5796"/>
                    <a:pt x="15108" y="5985"/>
                  </a:cubicBezTo>
                  <a:cubicBezTo>
                    <a:pt x="14940" y="6027"/>
                    <a:pt x="14752" y="6027"/>
                    <a:pt x="14564" y="5985"/>
                  </a:cubicBezTo>
                  <a:cubicBezTo>
                    <a:pt x="14208" y="5566"/>
                    <a:pt x="14041" y="5566"/>
                    <a:pt x="13685" y="5985"/>
                  </a:cubicBezTo>
                  <a:cubicBezTo>
                    <a:pt x="13497" y="6027"/>
                    <a:pt x="13329" y="6006"/>
                    <a:pt x="13162" y="5922"/>
                  </a:cubicBezTo>
                  <a:cubicBezTo>
                    <a:pt x="13036" y="5608"/>
                    <a:pt x="12848" y="5608"/>
                    <a:pt x="12639" y="5838"/>
                  </a:cubicBezTo>
                  <a:lnTo>
                    <a:pt x="11551" y="5817"/>
                  </a:lnTo>
                  <a:cubicBezTo>
                    <a:pt x="11446" y="5629"/>
                    <a:pt x="11153" y="5629"/>
                    <a:pt x="11028" y="5817"/>
                  </a:cubicBezTo>
                  <a:cubicBezTo>
                    <a:pt x="10797" y="5859"/>
                    <a:pt x="10546" y="5859"/>
                    <a:pt x="10316" y="5817"/>
                  </a:cubicBezTo>
                  <a:cubicBezTo>
                    <a:pt x="10002" y="5399"/>
                    <a:pt x="9835" y="5378"/>
                    <a:pt x="9437" y="5755"/>
                  </a:cubicBezTo>
                  <a:cubicBezTo>
                    <a:pt x="8663" y="5922"/>
                    <a:pt x="7889" y="5817"/>
                    <a:pt x="7115" y="5817"/>
                  </a:cubicBezTo>
                  <a:cubicBezTo>
                    <a:pt x="6906" y="5608"/>
                    <a:pt x="6717" y="5608"/>
                    <a:pt x="6592" y="5901"/>
                  </a:cubicBezTo>
                  <a:cubicBezTo>
                    <a:pt x="6362" y="6006"/>
                    <a:pt x="6131" y="6027"/>
                    <a:pt x="5880" y="6006"/>
                  </a:cubicBezTo>
                  <a:cubicBezTo>
                    <a:pt x="5462" y="5587"/>
                    <a:pt x="4771" y="5524"/>
                    <a:pt x="4269" y="5880"/>
                  </a:cubicBezTo>
                  <a:cubicBezTo>
                    <a:pt x="3516" y="5796"/>
                    <a:pt x="2805" y="5504"/>
                    <a:pt x="2072" y="5315"/>
                  </a:cubicBezTo>
                  <a:cubicBezTo>
                    <a:pt x="1110" y="5085"/>
                    <a:pt x="670" y="4290"/>
                    <a:pt x="377" y="3432"/>
                  </a:cubicBezTo>
                  <a:cubicBezTo>
                    <a:pt x="210" y="2909"/>
                    <a:pt x="1" y="2407"/>
                    <a:pt x="210" y="1821"/>
                  </a:cubicBezTo>
                  <a:cubicBezTo>
                    <a:pt x="482" y="1026"/>
                    <a:pt x="984" y="586"/>
                    <a:pt x="1800" y="524"/>
                  </a:cubicBezTo>
                  <a:cubicBezTo>
                    <a:pt x="2219" y="503"/>
                    <a:pt x="2637" y="524"/>
                    <a:pt x="3035" y="503"/>
                  </a:cubicBezTo>
                  <a:cubicBezTo>
                    <a:pt x="3453" y="1319"/>
                    <a:pt x="4144" y="545"/>
                    <a:pt x="4667" y="796"/>
                  </a:cubicBezTo>
                  <a:cubicBezTo>
                    <a:pt x="4834" y="879"/>
                    <a:pt x="5022" y="817"/>
                    <a:pt x="5106" y="649"/>
                  </a:cubicBezTo>
                  <a:cubicBezTo>
                    <a:pt x="5127" y="566"/>
                    <a:pt x="5169" y="482"/>
                    <a:pt x="5190" y="398"/>
                  </a:cubicBezTo>
                  <a:cubicBezTo>
                    <a:pt x="5357" y="356"/>
                    <a:pt x="5525" y="356"/>
                    <a:pt x="5713" y="398"/>
                  </a:cubicBezTo>
                  <a:cubicBezTo>
                    <a:pt x="5713" y="628"/>
                    <a:pt x="5943" y="775"/>
                    <a:pt x="6152" y="691"/>
                  </a:cubicBezTo>
                  <a:cubicBezTo>
                    <a:pt x="6550" y="566"/>
                    <a:pt x="6947" y="503"/>
                    <a:pt x="7366" y="524"/>
                  </a:cubicBezTo>
                  <a:cubicBezTo>
                    <a:pt x="7533" y="524"/>
                    <a:pt x="7617" y="398"/>
                    <a:pt x="7659" y="252"/>
                  </a:cubicBezTo>
                  <a:cubicBezTo>
                    <a:pt x="7952" y="189"/>
                    <a:pt x="8245" y="168"/>
                    <a:pt x="8538" y="231"/>
                  </a:cubicBezTo>
                  <a:cubicBezTo>
                    <a:pt x="8852" y="628"/>
                    <a:pt x="8956" y="628"/>
                    <a:pt x="9249" y="189"/>
                  </a:cubicBezTo>
                  <a:close/>
                  <a:moveTo>
                    <a:pt x="40216" y="3181"/>
                  </a:moveTo>
                  <a:cubicBezTo>
                    <a:pt x="40237" y="3014"/>
                    <a:pt x="40132" y="2930"/>
                    <a:pt x="39986" y="2867"/>
                  </a:cubicBezTo>
                  <a:cubicBezTo>
                    <a:pt x="39860" y="2783"/>
                    <a:pt x="39672" y="2846"/>
                    <a:pt x="39630" y="2993"/>
                  </a:cubicBezTo>
                  <a:cubicBezTo>
                    <a:pt x="39567" y="3139"/>
                    <a:pt x="39672" y="3307"/>
                    <a:pt x="39818" y="3327"/>
                  </a:cubicBezTo>
                  <a:cubicBezTo>
                    <a:pt x="39965" y="3348"/>
                    <a:pt x="40111" y="3348"/>
                    <a:pt x="40216" y="3181"/>
                  </a:cubicBezTo>
                  <a:close/>
                  <a:moveTo>
                    <a:pt x="30654" y="1089"/>
                  </a:moveTo>
                  <a:cubicBezTo>
                    <a:pt x="30633" y="1151"/>
                    <a:pt x="30591" y="1214"/>
                    <a:pt x="30612" y="1235"/>
                  </a:cubicBezTo>
                  <a:cubicBezTo>
                    <a:pt x="30612" y="1277"/>
                    <a:pt x="30696" y="1298"/>
                    <a:pt x="30738" y="1319"/>
                  </a:cubicBezTo>
                  <a:cubicBezTo>
                    <a:pt x="30759" y="1256"/>
                    <a:pt x="30821" y="1193"/>
                    <a:pt x="30800" y="1172"/>
                  </a:cubicBezTo>
                  <a:cubicBezTo>
                    <a:pt x="30779" y="1130"/>
                    <a:pt x="30717" y="1130"/>
                    <a:pt x="30654" y="1110"/>
                  </a:cubicBezTo>
                  <a:close/>
                  <a:moveTo>
                    <a:pt x="31888" y="1444"/>
                  </a:moveTo>
                  <a:cubicBezTo>
                    <a:pt x="31867" y="1382"/>
                    <a:pt x="31847" y="1319"/>
                    <a:pt x="31826" y="1298"/>
                  </a:cubicBezTo>
                  <a:cubicBezTo>
                    <a:pt x="31784" y="1277"/>
                    <a:pt x="31721" y="1319"/>
                    <a:pt x="31679" y="1340"/>
                  </a:cubicBezTo>
                  <a:cubicBezTo>
                    <a:pt x="31700" y="1402"/>
                    <a:pt x="31700" y="1465"/>
                    <a:pt x="31742" y="1486"/>
                  </a:cubicBezTo>
                  <a:cubicBezTo>
                    <a:pt x="31784" y="1507"/>
                    <a:pt x="31826" y="1465"/>
                    <a:pt x="31888" y="1444"/>
                  </a:cubicBezTo>
                  <a:close/>
                  <a:moveTo>
                    <a:pt x="43417" y="3286"/>
                  </a:moveTo>
                  <a:cubicBezTo>
                    <a:pt x="43355" y="3265"/>
                    <a:pt x="43313" y="3223"/>
                    <a:pt x="43271" y="3223"/>
                  </a:cubicBezTo>
                  <a:cubicBezTo>
                    <a:pt x="43229" y="3244"/>
                    <a:pt x="43229" y="3327"/>
                    <a:pt x="43208" y="3369"/>
                  </a:cubicBezTo>
                  <a:cubicBezTo>
                    <a:pt x="43250" y="3390"/>
                    <a:pt x="43313" y="3453"/>
                    <a:pt x="43334" y="3432"/>
                  </a:cubicBezTo>
                  <a:cubicBezTo>
                    <a:pt x="43375" y="3411"/>
                    <a:pt x="43396" y="3348"/>
                    <a:pt x="43417" y="3307"/>
                  </a:cubicBezTo>
                  <a:close/>
                  <a:moveTo>
                    <a:pt x="35989" y="5001"/>
                  </a:moveTo>
                  <a:cubicBezTo>
                    <a:pt x="35969" y="5064"/>
                    <a:pt x="35948" y="5106"/>
                    <a:pt x="35927" y="5148"/>
                  </a:cubicBezTo>
                  <a:cubicBezTo>
                    <a:pt x="35969" y="5169"/>
                    <a:pt x="36031" y="5232"/>
                    <a:pt x="36052" y="5211"/>
                  </a:cubicBezTo>
                  <a:cubicBezTo>
                    <a:pt x="36094" y="5190"/>
                    <a:pt x="36115" y="5127"/>
                    <a:pt x="36136" y="5064"/>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3" name="Google Shape;7623;p53"/>
            <p:cNvSpPr/>
            <p:nvPr/>
          </p:nvSpPr>
          <p:spPr>
            <a:xfrm>
              <a:off x="4702700" y="4077275"/>
              <a:ext cx="1172275" cy="158000"/>
            </a:xfrm>
            <a:custGeom>
              <a:rect b="b" l="l" r="r" t="t"/>
              <a:pathLst>
                <a:path extrusionOk="0" h="6320" w="46891">
                  <a:moveTo>
                    <a:pt x="14019" y="1716"/>
                  </a:moveTo>
                  <a:cubicBezTo>
                    <a:pt x="13538" y="1862"/>
                    <a:pt x="13350" y="2197"/>
                    <a:pt x="13099" y="2239"/>
                  </a:cubicBezTo>
                  <a:cubicBezTo>
                    <a:pt x="12952" y="2072"/>
                    <a:pt x="13141" y="1925"/>
                    <a:pt x="13078" y="1800"/>
                  </a:cubicBezTo>
                  <a:cubicBezTo>
                    <a:pt x="12869" y="1277"/>
                    <a:pt x="13078" y="1067"/>
                    <a:pt x="13559" y="963"/>
                  </a:cubicBezTo>
                  <a:cubicBezTo>
                    <a:pt x="13685" y="942"/>
                    <a:pt x="13789" y="900"/>
                    <a:pt x="13894" y="837"/>
                  </a:cubicBezTo>
                  <a:cubicBezTo>
                    <a:pt x="13957" y="774"/>
                    <a:pt x="13978" y="691"/>
                    <a:pt x="13978" y="628"/>
                  </a:cubicBezTo>
                  <a:cubicBezTo>
                    <a:pt x="13978" y="523"/>
                    <a:pt x="13915" y="502"/>
                    <a:pt x="13810" y="481"/>
                  </a:cubicBezTo>
                  <a:cubicBezTo>
                    <a:pt x="13517" y="460"/>
                    <a:pt x="13245" y="419"/>
                    <a:pt x="12973" y="377"/>
                  </a:cubicBezTo>
                  <a:cubicBezTo>
                    <a:pt x="12994" y="188"/>
                    <a:pt x="13057" y="21"/>
                    <a:pt x="13287" y="105"/>
                  </a:cubicBezTo>
                  <a:cubicBezTo>
                    <a:pt x="13601" y="209"/>
                    <a:pt x="13894" y="293"/>
                    <a:pt x="14187" y="63"/>
                  </a:cubicBezTo>
                  <a:cubicBezTo>
                    <a:pt x="15317" y="0"/>
                    <a:pt x="16447" y="21"/>
                    <a:pt x="17597" y="126"/>
                  </a:cubicBezTo>
                  <a:cubicBezTo>
                    <a:pt x="17869" y="460"/>
                    <a:pt x="18016" y="460"/>
                    <a:pt x="18288" y="126"/>
                  </a:cubicBezTo>
                  <a:cubicBezTo>
                    <a:pt x="18539" y="42"/>
                    <a:pt x="18811" y="42"/>
                    <a:pt x="19041" y="168"/>
                  </a:cubicBezTo>
                  <a:cubicBezTo>
                    <a:pt x="19083" y="188"/>
                    <a:pt x="19104" y="188"/>
                    <a:pt x="19146" y="209"/>
                  </a:cubicBezTo>
                  <a:lnTo>
                    <a:pt x="20087" y="230"/>
                  </a:lnTo>
                  <a:cubicBezTo>
                    <a:pt x="20548" y="523"/>
                    <a:pt x="21008" y="732"/>
                    <a:pt x="21468" y="230"/>
                  </a:cubicBezTo>
                  <a:cubicBezTo>
                    <a:pt x="22012" y="168"/>
                    <a:pt x="22556" y="188"/>
                    <a:pt x="23079" y="293"/>
                  </a:cubicBezTo>
                  <a:cubicBezTo>
                    <a:pt x="23100" y="398"/>
                    <a:pt x="23142" y="502"/>
                    <a:pt x="23268" y="502"/>
                  </a:cubicBezTo>
                  <a:cubicBezTo>
                    <a:pt x="23393" y="481"/>
                    <a:pt x="23414" y="377"/>
                    <a:pt x="23435" y="272"/>
                  </a:cubicBezTo>
                  <a:cubicBezTo>
                    <a:pt x="23665" y="209"/>
                    <a:pt x="23916" y="188"/>
                    <a:pt x="24147" y="230"/>
                  </a:cubicBezTo>
                  <a:cubicBezTo>
                    <a:pt x="24272" y="398"/>
                    <a:pt x="24377" y="398"/>
                    <a:pt x="24502" y="230"/>
                  </a:cubicBezTo>
                  <a:cubicBezTo>
                    <a:pt x="24795" y="188"/>
                    <a:pt x="25088" y="188"/>
                    <a:pt x="25381" y="272"/>
                  </a:cubicBezTo>
                  <a:cubicBezTo>
                    <a:pt x="25758" y="670"/>
                    <a:pt x="25946" y="670"/>
                    <a:pt x="26281" y="251"/>
                  </a:cubicBezTo>
                  <a:cubicBezTo>
                    <a:pt x="26804" y="188"/>
                    <a:pt x="27348" y="188"/>
                    <a:pt x="27871" y="272"/>
                  </a:cubicBezTo>
                  <a:cubicBezTo>
                    <a:pt x="27871" y="523"/>
                    <a:pt x="28080" y="732"/>
                    <a:pt x="28331" y="732"/>
                  </a:cubicBezTo>
                  <a:cubicBezTo>
                    <a:pt x="28666" y="753"/>
                    <a:pt x="28980" y="816"/>
                    <a:pt x="29273" y="921"/>
                  </a:cubicBezTo>
                  <a:cubicBezTo>
                    <a:pt x="29817" y="1088"/>
                    <a:pt x="30382" y="900"/>
                    <a:pt x="30717" y="440"/>
                  </a:cubicBezTo>
                  <a:cubicBezTo>
                    <a:pt x="30947" y="377"/>
                    <a:pt x="31198" y="398"/>
                    <a:pt x="31428" y="481"/>
                  </a:cubicBezTo>
                  <a:cubicBezTo>
                    <a:pt x="31574" y="837"/>
                    <a:pt x="31763" y="858"/>
                    <a:pt x="31951" y="502"/>
                  </a:cubicBezTo>
                  <a:cubicBezTo>
                    <a:pt x="32537" y="356"/>
                    <a:pt x="33144" y="356"/>
                    <a:pt x="33730" y="523"/>
                  </a:cubicBezTo>
                  <a:cubicBezTo>
                    <a:pt x="33960" y="858"/>
                    <a:pt x="34190" y="816"/>
                    <a:pt x="34441" y="544"/>
                  </a:cubicBezTo>
                  <a:lnTo>
                    <a:pt x="35508" y="586"/>
                  </a:lnTo>
                  <a:cubicBezTo>
                    <a:pt x="35675" y="795"/>
                    <a:pt x="35759" y="712"/>
                    <a:pt x="35843" y="502"/>
                  </a:cubicBezTo>
                  <a:lnTo>
                    <a:pt x="38333" y="649"/>
                  </a:lnTo>
                  <a:cubicBezTo>
                    <a:pt x="38375" y="858"/>
                    <a:pt x="38479" y="1088"/>
                    <a:pt x="38709" y="1025"/>
                  </a:cubicBezTo>
                  <a:cubicBezTo>
                    <a:pt x="39191" y="921"/>
                    <a:pt x="39651" y="1088"/>
                    <a:pt x="40090" y="1151"/>
                  </a:cubicBezTo>
                  <a:cubicBezTo>
                    <a:pt x="40467" y="1235"/>
                    <a:pt x="40844" y="1151"/>
                    <a:pt x="41157" y="921"/>
                  </a:cubicBezTo>
                  <a:cubicBezTo>
                    <a:pt x="41576" y="900"/>
                    <a:pt x="41994" y="921"/>
                    <a:pt x="42413" y="1025"/>
                  </a:cubicBezTo>
                  <a:cubicBezTo>
                    <a:pt x="42476" y="1235"/>
                    <a:pt x="42580" y="1339"/>
                    <a:pt x="42748" y="1109"/>
                  </a:cubicBezTo>
                  <a:cubicBezTo>
                    <a:pt x="43166" y="1067"/>
                    <a:pt x="43585" y="1088"/>
                    <a:pt x="44003" y="1172"/>
                  </a:cubicBezTo>
                  <a:cubicBezTo>
                    <a:pt x="44066" y="1402"/>
                    <a:pt x="44170" y="1528"/>
                    <a:pt x="44359" y="1256"/>
                  </a:cubicBezTo>
                  <a:lnTo>
                    <a:pt x="45405" y="1318"/>
                  </a:lnTo>
                  <a:cubicBezTo>
                    <a:pt x="45426" y="1423"/>
                    <a:pt x="45468" y="1569"/>
                    <a:pt x="45593" y="1590"/>
                  </a:cubicBezTo>
                  <a:cubicBezTo>
                    <a:pt x="46137" y="1695"/>
                    <a:pt x="46409" y="2113"/>
                    <a:pt x="46744" y="2469"/>
                  </a:cubicBezTo>
                  <a:cubicBezTo>
                    <a:pt x="46890" y="2616"/>
                    <a:pt x="46890" y="2699"/>
                    <a:pt x="46807" y="2909"/>
                  </a:cubicBezTo>
                  <a:cubicBezTo>
                    <a:pt x="46660" y="3369"/>
                    <a:pt x="46263" y="3704"/>
                    <a:pt x="46137" y="4164"/>
                  </a:cubicBezTo>
                  <a:cubicBezTo>
                    <a:pt x="46074" y="4394"/>
                    <a:pt x="46116" y="4666"/>
                    <a:pt x="45823" y="4750"/>
                  </a:cubicBezTo>
                  <a:cubicBezTo>
                    <a:pt x="45551" y="4813"/>
                    <a:pt x="45426" y="4541"/>
                    <a:pt x="45258" y="4394"/>
                  </a:cubicBezTo>
                  <a:cubicBezTo>
                    <a:pt x="45175" y="4310"/>
                    <a:pt x="45133" y="4206"/>
                    <a:pt x="45049" y="4143"/>
                  </a:cubicBezTo>
                  <a:cubicBezTo>
                    <a:pt x="44840" y="3892"/>
                    <a:pt x="44610" y="3892"/>
                    <a:pt x="44547" y="4227"/>
                  </a:cubicBezTo>
                  <a:cubicBezTo>
                    <a:pt x="44484" y="4603"/>
                    <a:pt x="44296" y="4520"/>
                    <a:pt x="44003" y="4541"/>
                  </a:cubicBezTo>
                  <a:cubicBezTo>
                    <a:pt x="43313" y="4582"/>
                    <a:pt x="42622" y="4771"/>
                    <a:pt x="41911" y="4541"/>
                  </a:cubicBezTo>
                  <a:cubicBezTo>
                    <a:pt x="41785" y="4499"/>
                    <a:pt x="41680" y="4582"/>
                    <a:pt x="41597" y="4645"/>
                  </a:cubicBezTo>
                  <a:cubicBezTo>
                    <a:pt x="41325" y="4834"/>
                    <a:pt x="41011" y="4917"/>
                    <a:pt x="40697" y="4875"/>
                  </a:cubicBezTo>
                  <a:cubicBezTo>
                    <a:pt x="40488" y="4854"/>
                    <a:pt x="40446" y="5022"/>
                    <a:pt x="40425" y="5168"/>
                  </a:cubicBezTo>
                  <a:cubicBezTo>
                    <a:pt x="37831" y="5252"/>
                    <a:pt x="35236" y="5168"/>
                    <a:pt x="32662" y="4896"/>
                  </a:cubicBezTo>
                  <a:cubicBezTo>
                    <a:pt x="31951" y="4813"/>
                    <a:pt x="31240" y="4813"/>
                    <a:pt x="30528" y="4896"/>
                  </a:cubicBezTo>
                  <a:cubicBezTo>
                    <a:pt x="29712" y="5022"/>
                    <a:pt x="28875" y="5022"/>
                    <a:pt x="28059" y="4896"/>
                  </a:cubicBezTo>
                  <a:cubicBezTo>
                    <a:pt x="27473" y="4792"/>
                    <a:pt x="26888" y="4813"/>
                    <a:pt x="26302" y="4938"/>
                  </a:cubicBezTo>
                  <a:cubicBezTo>
                    <a:pt x="25130" y="5273"/>
                    <a:pt x="23895" y="5106"/>
                    <a:pt x="22703" y="5168"/>
                  </a:cubicBezTo>
                  <a:cubicBezTo>
                    <a:pt x="21343" y="5252"/>
                    <a:pt x="20004" y="5357"/>
                    <a:pt x="18644" y="5440"/>
                  </a:cubicBezTo>
                  <a:cubicBezTo>
                    <a:pt x="18413" y="5461"/>
                    <a:pt x="18183" y="5482"/>
                    <a:pt x="17953" y="5482"/>
                  </a:cubicBezTo>
                  <a:cubicBezTo>
                    <a:pt x="16405" y="5378"/>
                    <a:pt x="14898" y="5670"/>
                    <a:pt x="13371" y="5775"/>
                  </a:cubicBezTo>
                  <a:cubicBezTo>
                    <a:pt x="13141" y="5796"/>
                    <a:pt x="12911" y="5838"/>
                    <a:pt x="12659" y="5838"/>
                  </a:cubicBezTo>
                  <a:cubicBezTo>
                    <a:pt x="11090" y="5838"/>
                    <a:pt x="9563" y="5838"/>
                    <a:pt x="7993" y="5963"/>
                  </a:cubicBezTo>
                  <a:cubicBezTo>
                    <a:pt x="6236" y="6110"/>
                    <a:pt x="4478" y="6026"/>
                    <a:pt x="2700" y="6047"/>
                  </a:cubicBezTo>
                  <a:cubicBezTo>
                    <a:pt x="2051" y="6026"/>
                    <a:pt x="1403" y="6110"/>
                    <a:pt x="775" y="6256"/>
                  </a:cubicBezTo>
                  <a:cubicBezTo>
                    <a:pt x="503" y="6319"/>
                    <a:pt x="189" y="6235"/>
                    <a:pt x="1" y="6026"/>
                  </a:cubicBezTo>
                  <a:cubicBezTo>
                    <a:pt x="252" y="5754"/>
                    <a:pt x="482" y="5440"/>
                    <a:pt x="921" y="5838"/>
                  </a:cubicBezTo>
                  <a:cubicBezTo>
                    <a:pt x="1068" y="5963"/>
                    <a:pt x="1382" y="5901"/>
                    <a:pt x="1591" y="5754"/>
                  </a:cubicBezTo>
                  <a:cubicBezTo>
                    <a:pt x="1800" y="5629"/>
                    <a:pt x="1988" y="5503"/>
                    <a:pt x="2198" y="5398"/>
                  </a:cubicBezTo>
                  <a:cubicBezTo>
                    <a:pt x="2742" y="5126"/>
                    <a:pt x="2763" y="5147"/>
                    <a:pt x="2553" y="4562"/>
                  </a:cubicBezTo>
                  <a:cubicBezTo>
                    <a:pt x="2511" y="4457"/>
                    <a:pt x="2449" y="4331"/>
                    <a:pt x="2553" y="4248"/>
                  </a:cubicBezTo>
                  <a:cubicBezTo>
                    <a:pt x="2742" y="4101"/>
                    <a:pt x="2804" y="4290"/>
                    <a:pt x="2909" y="4373"/>
                  </a:cubicBezTo>
                  <a:cubicBezTo>
                    <a:pt x="3202" y="4582"/>
                    <a:pt x="3265" y="4959"/>
                    <a:pt x="3600" y="5168"/>
                  </a:cubicBezTo>
                  <a:cubicBezTo>
                    <a:pt x="4164" y="5482"/>
                    <a:pt x="4374" y="5419"/>
                    <a:pt x="4604" y="4813"/>
                  </a:cubicBezTo>
                  <a:cubicBezTo>
                    <a:pt x="4708" y="4436"/>
                    <a:pt x="5169" y="4331"/>
                    <a:pt x="5420" y="4603"/>
                  </a:cubicBezTo>
                  <a:cubicBezTo>
                    <a:pt x="5524" y="4729"/>
                    <a:pt x="5566" y="4917"/>
                    <a:pt x="5734" y="5022"/>
                  </a:cubicBezTo>
                  <a:cubicBezTo>
                    <a:pt x="6173" y="5378"/>
                    <a:pt x="6194" y="5378"/>
                    <a:pt x="6550" y="4917"/>
                  </a:cubicBezTo>
                  <a:cubicBezTo>
                    <a:pt x="6613" y="4813"/>
                    <a:pt x="6675" y="4708"/>
                    <a:pt x="6738" y="4624"/>
                  </a:cubicBezTo>
                  <a:cubicBezTo>
                    <a:pt x="7177" y="4038"/>
                    <a:pt x="7177" y="4038"/>
                    <a:pt x="7177" y="3432"/>
                  </a:cubicBezTo>
                  <a:cubicBezTo>
                    <a:pt x="7721" y="3745"/>
                    <a:pt x="8098" y="3369"/>
                    <a:pt x="8537" y="3034"/>
                  </a:cubicBezTo>
                  <a:cubicBezTo>
                    <a:pt x="8789" y="3557"/>
                    <a:pt x="9082" y="3934"/>
                    <a:pt x="9709" y="3662"/>
                  </a:cubicBezTo>
                  <a:cubicBezTo>
                    <a:pt x="9877" y="3578"/>
                    <a:pt x="9960" y="3850"/>
                    <a:pt x="10044" y="3997"/>
                  </a:cubicBezTo>
                  <a:cubicBezTo>
                    <a:pt x="10442" y="4562"/>
                    <a:pt x="10483" y="4562"/>
                    <a:pt x="10965" y="4143"/>
                  </a:cubicBezTo>
                  <a:cubicBezTo>
                    <a:pt x="11509" y="3766"/>
                    <a:pt x="12220" y="3641"/>
                    <a:pt x="12869" y="3850"/>
                  </a:cubicBezTo>
                  <a:cubicBezTo>
                    <a:pt x="13224" y="3976"/>
                    <a:pt x="13601" y="4059"/>
                    <a:pt x="13978" y="4080"/>
                  </a:cubicBezTo>
                  <a:cubicBezTo>
                    <a:pt x="14710" y="4164"/>
                    <a:pt x="14794" y="4017"/>
                    <a:pt x="14982" y="3306"/>
                  </a:cubicBezTo>
                  <a:cubicBezTo>
                    <a:pt x="15087" y="2804"/>
                    <a:pt x="14731" y="2699"/>
                    <a:pt x="14459" y="2511"/>
                  </a:cubicBezTo>
                  <a:cubicBezTo>
                    <a:pt x="14166" y="2344"/>
                    <a:pt x="13873" y="2365"/>
                    <a:pt x="13999" y="1737"/>
                  </a:cubicBezTo>
                  <a:cubicBezTo>
                    <a:pt x="13978" y="1465"/>
                    <a:pt x="13873" y="1569"/>
                    <a:pt x="13852" y="1800"/>
                  </a:cubicBezTo>
                  <a:cubicBezTo>
                    <a:pt x="13852" y="1862"/>
                    <a:pt x="13747" y="1988"/>
                    <a:pt x="13936" y="1988"/>
                  </a:cubicBezTo>
                  <a:cubicBezTo>
                    <a:pt x="14103" y="1967"/>
                    <a:pt x="14291" y="1988"/>
                    <a:pt x="14333" y="1737"/>
                  </a:cubicBezTo>
                  <a:cubicBezTo>
                    <a:pt x="14354" y="1611"/>
                    <a:pt x="14312" y="1507"/>
                    <a:pt x="14019" y="1716"/>
                  </a:cubicBezTo>
                  <a:close/>
                  <a:moveTo>
                    <a:pt x="16509" y="1318"/>
                  </a:moveTo>
                  <a:cubicBezTo>
                    <a:pt x="16488" y="984"/>
                    <a:pt x="16363" y="732"/>
                    <a:pt x="16091" y="753"/>
                  </a:cubicBezTo>
                  <a:cubicBezTo>
                    <a:pt x="15735" y="795"/>
                    <a:pt x="15547" y="1172"/>
                    <a:pt x="15359" y="1423"/>
                  </a:cubicBezTo>
                  <a:cubicBezTo>
                    <a:pt x="15254" y="1590"/>
                    <a:pt x="15400" y="1988"/>
                    <a:pt x="15568" y="2218"/>
                  </a:cubicBezTo>
                  <a:cubicBezTo>
                    <a:pt x="15631" y="2260"/>
                    <a:pt x="15714" y="2260"/>
                    <a:pt x="15798" y="2239"/>
                  </a:cubicBezTo>
                  <a:cubicBezTo>
                    <a:pt x="16007" y="1883"/>
                    <a:pt x="16468" y="1716"/>
                    <a:pt x="16509" y="1318"/>
                  </a:cubicBezTo>
                  <a:close/>
                  <a:moveTo>
                    <a:pt x="43898" y="2176"/>
                  </a:moveTo>
                  <a:cubicBezTo>
                    <a:pt x="43857" y="2197"/>
                    <a:pt x="43773" y="2218"/>
                    <a:pt x="43752" y="2239"/>
                  </a:cubicBezTo>
                  <a:cubicBezTo>
                    <a:pt x="43689" y="2532"/>
                    <a:pt x="43752" y="2825"/>
                    <a:pt x="43919" y="3076"/>
                  </a:cubicBezTo>
                  <a:cubicBezTo>
                    <a:pt x="44045" y="3327"/>
                    <a:pt x="44338" y="3432"/>
                    <a:pt x="44610" y="3327"/>
                  </a:cubicBezTo>
                  <a:cubicBezTo>
                    <a:pt x="44777" y="3264"/>
                    <a:pt x="45049" y="3222"/>
                    <a:pt x="44986" y="2950"/>
                  </a:cubicBezTo>
                  <a:cubicBezTo>
                    <a:pt x="44945" y="2720"/>
                    <a:pt x="44840" y="2469"/>
                    <a:pt x="44505" y="2616"/>
                  </a:cubicBezTo>
                  <a:cubicBezTo>
                    <a:pt x="44170" y="2762"/>
                    <a:pt x="44108" y="2595"/>
                    <a:pt x="44108" y="2302"/>
                  </a:cubicBezTo>
                  <a:cubicBezTo>
                    <a:pt x="44108" y="2197"/>
                    <a:pt x="44003" y="2155"/>
                    <a:pt x="43898" y="2176"/>
                  </a:cubicBezTo>
                  <a:close/>
                  <a:moveTo>
                    <a:pt x="41911" y="2783"/>
                  </a:moveTo>
                  <a:cubicBezTo>
                    <a:pt x="41932" y="2741"/>
                    <a:pt x="41994" y="2678"/>
                    <a:pt x="41973" y="2637"/>
                  </a:cubicBezTo>
                  <a:cubicBezTo>
                    <a:pt x="41953" y="2616"/>
                    <a:pt x="41890" y="2595"/>
                    <a:pt x="41827" y="2574"/>
                  </a:cubicBezTo>
                  <a:cubicBezTo>
                    <a:pt x="41806" y="2616"/>
                    <a:pt x="41764" y="2678"/>
                    <a:pt x="41785" y="2720"/>
                  </a:cubicBezTo>
                  <a:cubicBezTo>
                    <a:pt x="41785" y="2762"/>
                    <a:pt x="41869" y="2762"/>
                    <a:pt x="41911" y="2783"/>
                  </a:cubicBezTo>
                  <a:close/>
                  <a:moveTo>
                    <a:pt x="9312" y="4854"/>
                  </a:moveTo>
                  <a:cubicBezTo>
                    <a:pt x="9354" y="4875"/>
                    <a:pt x="9416" y="4917"/>
                    <a:pt x="9458" y="4917"/>
                  </a:cubicBezTo>
                  <a:cubicBezTo>
                    <a:pt x="9479" y="4896"/>
                    <a:pt x="9500" y="4813"/>
                    <a:pt x="9521" y="4771"/>
                  </a:cubicBezTo>
                  <a:cubicBezTo>
                    <a:pt x="9458" y="4750"/>
                    <a:pt x="9416" y="4708"/>
                    <a:pt x="9374" y="4708"/>
                  </a:cubicBezTo>
                  <a:cubicBezTo>
                    <a:pt x="9333" y="4729"/>
                    <a:pt x="9333" y="4792"/>
                    <a:pt x="9312" y="4854"/>
                  </a:cubicBezTo>
                  <a:close/>
                  <a:moveTo>
                    <a:pt x="16070" y="3327"/>
                  </a:moveTo>
                  <a:lnTo>
                    <a:pt x="15924" y="3264"/>
                  </a:lnTo>
                  <a:cubicBezTo>
                    <a:pt x="15903" y="3327"/>
                    <a:pt x="15861" y="3369"/>
                    <a:pt x="15882" y="3411"/>
                  </a:cubicBezTo>
                  <a:cubicBezTo>
                    <a:pt x="15882" y="3453"/>
                    <a:pt x="15965" y="3453"/>
                    <a:pt x="16007" y="3473"/>
                  </a:cubicBezTo>
                  <a:close/>
                  <a:moveTo>
                    <a:pt x="42685" y="3327"/>
                  </a:moveTo>
                  <a:cubicBezTo>
                    <a:pt x="42643" y="3306"/>
                    <a:pt x="42580" y="3264"/>
                    <a:pt x="42538" y="3285"/>
                  </a:cubicBezTo>
                  <a:cubicBezTo>
                    <a:pt x="42517" y="3285"/>
                    <a:pt x="42497" y="3369"/>
                    <a:pt x="42476" y="3411"/>
                  </a:cubicBezTo>
                  <a:cubicBezTo>
                    <a:pt x="42538" y="3432"/>
                    <a:pt x="42580" y="3494"/>
                    <a:pt x="42622" y="3473"/>
                  </a:cubicBezTo>
                  <a:cubicBezTo>
                    <a:pt x="42664" y="3473"/>
                    <a:pt x="42685" y="3390"/>
                    <a:pt x="42706" y="3327"/>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4" name="Google Shape;7624;p53"/>
            <p:cNvSpPr/>
            <p:nvPr/>
          </p:nvSpPr>
          <p:spPr>
            <a:xfrm>
              <a:off x="5713850" y="4108125"/>
              <a:ext cx="572275" cy="107250"/>
            </a:xfrm>
            <a:custGeom>
              <a:rect b="b" l="l" r="r" t="t"/>
              <a:pathLst>
                <a:path extrusionOk="0" h="4290" w="22891">
                  <a:moveTo>
                    <a:pt x="0" y="3913"/>
                  </a:moveTo>
                  <a:cubicBezTo>
                    <a:pt x="21" y="3746"/>
                    <a:pt x="63" y="3600"/>
                    <a:pt x="272" y="3620"/>
                  </a:cubicBezTo>
                  <a:cubicBezTo>
                    <a:pt x="586" y="3662"/>
                    <a:pt x="921" y="3579"/>
                    <a:pt x="1172" y="3390"/>
                  </a:cubicBezTo>
                  <a:cubicBezTo>
                    <a:pt x="1276" y="3328"/>
                    <a:pt x="1381" y="3244"/>
                    <a:pt x="1486" y="3286"/>
                  </a:cubicBezTo>
                  <a:cubicBezTo>
                    <a:pt x="2197" y="3495"/>
                    <a:pt x="2887" y="3328"/>
                    <a:pt x="3578" y="3286"/>
                  </a:cubicBezTo>
                  <a:cubicBezTo>
                    <a:pt x="3871" y="3244"/>
                    <a:pt x="4059" y="3348"/>
                    <a:pt x="4122" y="2972"/>
                  </a:cubicBezTo>
                  <a:cubicBezTo>
                    <a:pt x="4185" y="2637"/>
                    <a:pt x="4415" y="2637"/>
                    <a:pt x="4624" y="2867"/>
                  </a:cubicBezTo>
                  <a:cubicBezTo>
                    <a:pt x="4708" y="2951"/>
                    <a:pt x="4771" y="3076"/>
                    <a:pt x="4854" y="3139"/>
                  </a:cubicBezTo>
                  <a:cubicBezTo>
                    <a:pt x="5001" y="3286"/>
                    <a:pt x="5147" y="3558"/>
                    <a:pt x="5419" y="3474"/>
                  </a:cubicBezTo>
                  <a:cubicBezTo>
                    <a:pt x="5691" y="3411"/>
                    <a:pt x="5649" y="3139"/>
                    <a:pt x="5712" y="2909"/>
                  </a:cubicBezTo>
                  <a:cubicBezTo>
                    <a:pt x="5838" y="2449"/>
                    <a:pt x="6235" y="2114"/>
                    <a:pt x="6403" y="1633"/>
                  </a:cubicBezTo>
                  <a:cubicBezTo>
                    <a:pt x="6465" y="1444"/>
                    <a:pt x="6465" y="1361"/>
                    <a:pt x="6340" y="1214"/>
                  </a:cubicBezTo>
                  <a:cubicBezTo>
                    <a:pt x="5984" y="838"/>
                    <a:pt x="5712" y="419"/>
                    <a:pt x="5168" y="335"/>
                  </a:cubicBezTo>
                  <a:cubicBezTo>
                    <a:pt x="5043" y="315"/>
                    <a:pt x="5022" y="168"/>
                    <a:pt x="5001" y="43"/>
                  </a:cubicBezTo>
                  <a:cubicBezTo>
                    <a:pt x="6800" y="1"/>
                    <a:pt x="8579" y="231"/>
                    <a:pt x="10378" y="315"/>
                  </a:cubicBezTo>
                  <a:cubicBezTo>
                    <a:pt x="10880" y="335"/>
                    <a:pt x="11382" y="335"/>
                    <a:pt x="11864" y="377"/>
                  </a:cubicBezTo>
                  <a:cubicBezTo>
                    <a:pt x="14584" y="545"/>
                    <a:pt x="17283" y="649"/>
                    <a:pt x="19940" y="1235"/>
                  </a:cubicBezTo>
                  <a:cubicBezTo>
                    <a:pt x="20463" y="1340"/>
                    <a:pt x="20986" y="1361"/>
                    <a:pt x="21509" y="1423"/>
                  </a:cubicBezTo>
                  <a:cubicBezTo>
                    <a:pt x="21656" y="1444"/>
                    <a:pt x="21802" y="1486"/>
                    <a:pt x="21928" y="1528"/>
                  </a:cubicBezTo>
                  <a:cubicBezTo>
                    <a:pt x="22346" y="1675"/>
                    <a:pt x="22890" y="2239"/>
                    <a:pt x="22870" y="2491"/>
                  </a:cubicBezTo>
                  <a:cubicBezTo>
                    <a:pt x="22870" y="2825"/>
                    <a:pt x="22200" y="3600"/>
                    <a:pt x="21865" y="3746"/>
                  </a:cubicBezTo>
                  <a:cubicBezTo>
                    <a:pt x="21321" y="3976"/>
                    <a:pt x="20735" y="3851"/>
                    <a:pt x="20212" y="3767"/>
                  </a:cubicBezTo>
                  <a:cubicBezTo>
                    <a:pt x="18664" y="3537"/>
                    <a:pt x="17116" y="3600"/>
                    <a:pt x="15567" y="3369"/>
                  </a:cubicBezTo>
                  <a:cubicBezTo>
                    <a:pt x="15274" y="3369"/>
                    <a:pt x="14981" y="3390"/>
                    <a:pt x="14688" y="3453"/>
                  </a:cubicBezTo>
                  <a:cubicBezTo>
                    <a:pt x="13035" y="3453"/>
                    <a:pt x="11445" y="3976"/>
                    <a:pt x="9771" y="3892"/>
                  </a:cubicBezTo>
                  <a:cubicBezTo>
                    <a:pt x="9123" y="3913"/>
                    <a:pt x="8474" y="3872"/>
                    <a:pt x="7846" y="3746"/>
                  </a:cubicBezTo>
                  <a:cubicBezTo>
                    <a:pt x="7574" y="3704"/>
                    <a:pt x="7302" y="3725"/>
                    <a:pt x="7051" y="3809"/>
                  </a:cubicBezTo>
                  <a:cubicBezTo>
                    <a:pt x="5398" y="4290"/>
                    <a:pt x="3724" y="4018"/>
                    <a:pt x="2051" y="3976"/>
                  </a:cubicBezTo>
                  <a:cubicBezTo>
                    <a:pt x="1360" y="3997"/>
                    <a:pt x="690" y="3976"/>
                    <a:pt x="0" y="3913"/>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5" name="Google Shape;7625;p53"/>
            <p:cNvSpPr/>
            <p:nvPr/>
          </p:nvSpPr>
          <p:spPr>
            <a:xfrm>
              <a:off x="4481425" y="4181875"/>
              <a:ext cx="142325" cy="46600"/>
            </a:xfrm>
            <a:custGeom>
              <a:rect b="b" l="l" r="r" t="t"/>
              <a:pathLst>
                <a:path extrusionOk="0" h="1864" w="5693">
                  <a:moveTo>
                    <a:pt x="1" y="1633"/>
                  </a:moveTo>
                  <a:cubicBezTo>
                    <a:pt x="43" y="1549"/>
                    <a:pt x="64" y="1424"/>
                    <a:pt x="106" y="1403"/>
                  </a:cubicBezTo>
                  <a:cubicBezTo>
                    <a:pt x="733" y="1131"/>
                    <a:pt x="1215" y="775"/>
                    <a:pt x="1131" y="1"/>
                  </a:cubicBezTo>
                  <a:cubicBezTo>
                    <a:pt x="1487" y="43"/>
                    <a:pt x="1466" y="315"/>
                    <a:pt x="1507" y="482"/>
                  </a:cubicBezTo>
                  <a:cubicBezTo>
                    <a:pt x="1633" y="838"/>
                    <a:pt x="1779" y="1089"/>
                    <a:pt x="2198" y="859"/>
                  </a:cubicBezTo>
                  <a:cubicBezTo>
                    <a:pt x="2344" y="817"/>
                    <a:pt x="2512" y="838"/>
                    <a:pt x="2616" y="963"/>
                  </a:cubicBezTo>
                  <a:cubicBezTo>
                    <a:pt x="3077" y="1403"/>
                    <a:pt x="3725" y="1277"/>
                    <a:pt x="4248" y="1466"/>
                  </a:cubicBezTo>
                  <a:cubicBezTo>
                    <a:pt x="4541" y="1570"/>
                    <a:pt x="4751" y="1382"/>
                    <a:pt x="4981" y="1256"/>
                  </a:cubicBezTo>
                  <a:cubicBezTo>
                    <a:pt x="5441" y="1026"/>
                    <a:pt x="5546" y="1110"/>
                    <a:pt x="5692" y="1738"/>
                  </a:cubicBezTo>
                  <a:cubicBezTo>
                    <a:pt x="5462" y="1842"/>
                    <a:pt x="5232" y="1863"/>
                    <a:pt x="5002" y="1821"/>
                  </a:cubicBezTo>
                  <a:cubicBezTo>
                    <a:pt x="3328" y="1549"/>
                    <a:pt x="1654" y="1738"/>
                    <a:pt x="1" y="1633"/>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6" name="Google Shape;7626;p53"/>
            <p:cNvSpPr/>
            <p:nvPr/>
          </p:nvSpPr>
          <p:spPr>
            <a:xfrm>
              <a:off x="4339675" y="4191825"/>
              <a:ext cx="84250" cy="31400"/>
            </a:xfrm>
            <a:custGeom>
              <a:rect b="b" l="l" r="r" t="t"/>
              <a:pathLst>
                <a:path extrusionOk="0" h="1256" w="3370">
                  <a:moveTo>
                    <a:pt x="1" y="712"/>
                  </a:moveTo>
                  <a:cubicBezTo>
                    <a:pt x="168" y="544"/>
                    <a:pt x="315" y="356"/>
                    <a:pt x="482" y="189"/>
                  </a:cubicBezTo>
                  <a:cubicBezTo>
                    <a:pt x="628" y="21"/>
                    <a:pt x="879" y="0"/>
                    <a:pt x="1047" y="126"/>
                  </a:cubicBezTo>
                  <a:cubicBezTo>
                    <a:pt x="1716" y="607"/>
                    <a:pt x="2491" y="921"/>
                    <a:pt x="3307" y="1068"/>
                  </a:cubicBezTo>
                  <a:cubicBezTo>
                    <a:pt x="3328" y="1068"/>
                    <a:pt x="3348" y="1172"/>
                    <a:pt x="3369" y="1235"/>
                  </a:cubicBezTo>
                  <a:cubicBezTo>
                    <a:pt x="2888" y="1256"/>
                    <a:pt x="2428" y="1193"/>
                    <a:pt x="1988" y="1026"/>
                  </a:cubicBezTo>
                  <a:cubicBezTo>
                    <a:pt x="1340" y="837"/>
                    <a:pt x="670" y="712"/>
                    <a:pt x="1" y="712"/>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7" name="Google Shape;7627;p53"/>
            <p:cNvSpPr/>
            <p:nvPr/>
          </p:nvSpPr>
          <p:spPr>
            <a:xfrm>
              <a:off x="5399450" y="4080400"/>
              <a:ext cx="70650" cy="23575"/>
            </a:xfrm>
            <a:custGeom>
              <a:rect b="b" l="l" r="r" t="t"/>
              <a:pathLst>
                <a:path extrusionOk="0" h="943" w="2826">
                  <a:moveTo>
                    <a:pt x="2826" y="315"/>
                  </a:moveTo>
                  <a:cubicBezTo>
                    <a:pt x="2491" y="754"/>
                    <a:pt x="1926" y="942"/>
                    <a:pt x="1403" y="775"/>
                  </a:cubicBezTo>
                  <a:cubicBezTo>
                    <a:pt x="1089" y="670"/>
                    <a:pt x="775" y="607"/>
                    <a:pt x="461" y="587"/>
                  </a:cubicBezTo>
                  <a:cubicBezTo>
                    <a:pt x="210" y="587"/>
                    <a:pt x="1" y="377"/>
                    <a:pt x="1" y="126"/>
                  </a:cubicBezTo>
                  <a:cubicBezTo>
                    <a:pt x="942" y="1"/>
                    <a:pt x="1884" y="294"/>
                    <a:pt x="2826" y="315"/>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8" name="Google Shape;7628;p53"/>
            <p:cNvSpPr/>
            <p:nvPr/>
          </p:nvSpPr>
          <p:spPr>
            <a:xfrm>
              <a:off x="5661000" y="4092950"/>
              <a:ext cx="70650" cy="14675"/>
            </a:xfrm>
            <a:custGeom>
              <a:rect b="b" l="l" r="r" t="t"/>
              <a:pathLst>
                <a:path extrusionOk="0" h="587" w="2826">
                  <a:moveTo>
                    <a:pt x="2825" y="294"/>
                  </a:moveTo>
                  <a:cubicBezTo>
                    <a:pt x="2512" y="503"/>
                    <a:pt x="2135" y="587"/>
                    <a:pt x="1758" y="503"/>
                  </a:cubicBezTo>
                  <a:cubicBezTo>
                    <a:pt x="1319" y="440"/>
                    <a:pt x="859" y="273"/>
                    <a:pt x="377" y="398"/>
                  </a:cubicBezTo>
                  <a:cubicBezTo>
                    <a:pt x="147" y="440"/>
                    <a:pt x="43" y="210"/>
                    <a:pt x="1" y="1"/>
                  </a:cubicBezTo>
                  <a:cubicBezTo>
                    <a:pt x="942" y="85"/>
                    <a:pt x="1905" y="43"/>
                    <a:pt x="2825" y="294"/>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9" name="Google Shape;7629;p53"/>
            <p:cNvSpPr/>
            <p:nvPr/>
          </p:nvSpPr>
          <p:spPr>
            <a:xfrm>
              <a:off x="4834525" y="4073075"/>
              <a:ext cx="28275" cy="43450"/>
            </a:xfrm>
            <a:custGeom>
              <a:rect b="b" l="l" r="r" t="t"/>
              <a:pathLst>
                <a:path extrusionOk="0" h="1738" w="1131">
                  <a:moveTo>
                    <a:pt x="1130" y="356"/>
                  </a:moveTo>
                  <a:cubicBezTo>
                    <a:pt x="649" y="482"/>
                    <a:pt x="523" y="754"/>
                    <a:pt x="796" y="1172"/>
                  </a:cubicBezTo>
                  <a:cubicBezTo>
                    <a:pt x="879" y="1319"/>
                    <a:pt x="942" y="1445"/>
                    <a:pt x="796" y="1549"/>
                  </a:cubicBezTo>
                  <a:cubicBezTo>
                    <a:pt x="670" y="1696"/>
                    <a:pt x="503" y="1737"/>
                    <a:pt x="335" y="1696"/>
                  </a:cubicBezTo>
                  <a:cubicBezTo>
                    <a:pt x="189" y="1654"/>
                    <a:pt x="63" y="1507"/>
                    <a:pt x="126" y="1361"/>
                  </a:cubicBezTo>
                  <a:cubicBezTo>
                    <a:pt x="293" y="1005"/>
                    <a:pt x="0" y="691"/>
                    <a:pt x="63" y="356"/>
                  </a:cubicBezTo>
                  <a:cubicBezTo>
                    <a:pt x="231" y="356"/>
                    <a:pt x="377" y="294"/>
                    <a:pt x="419" y="105"/>
                  </a:cubicBezTo>
                  <a:cubicBezTo>
                    <a:pt x="649" y="1"/>
                    <a:pt x="879" y="126"/>
                    <a:pt x="1109" y="147"/>
                  </a:cubicBezTo>
                  <a:cubicBezTo>
                    <a:pt x="1130" y="210"/>
                    <a:pt x="1130" y="294"/>
                    <a:pt x="1130" y="356"/>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0" name="Google Shape;7630;p53"/>
            <p:cNvSpPr/>
            <p:nvPr/>
          </p:nvSpPr>
          <p:spPr>
            <a:xfrm>
              <a:off x="4920300" y="4077275"/>
              <a:ext cx="30900" cy="34025"/>
            </a:xfrm>
            <a:custGeom>
              <a:rect b="b" l="l" r="r" t="t"/>
              <a:pathLst>
                <a:path extrusionOk="0" h="1361" w="1236">
                  <a:moveTo>
                    <a:pt x="880" y="0"/>
                  </a:moveTo>
                  <a:cubicBezTo>
                    <a:pt x="942" y="126"/>
                    <a:pt x="1089" y="209"/>
                    <a:pt x="1235" y="188"/>
                  </a:cubicBezTo>
                  <a:cubicBezTo>
                    <a:pt x="1089" y="607"/>
                    <a:pt x="524" y="774"/>
                    <a:pt x="608" y="1360"/>
                  </a:cubicBezTo>
                  <a:cubicBezTo>
                    <a:pt x="378" y="963"/>
                    <a:pt x="315" y="523"/>
                    <a:pt x="1" y="188"/>
                  </a:cubicBezTo>
                  <a:lnTo>
                    <a:pt x="168" y="42"/>
                  </a:ln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1" name="Google Shape;7631;p53"/>
            <p:cNvSpPr/>
            <p:nvPr/>
          </p:nvSpPr>
          <p:spPr>
            <a:xfrm>
              <a:off x="4068725" y="4198100"/>
              <a:ext cx="40300" cy="14150"/>
            </a:xfrm>
            <a:custGeom>
              <a:rect b="b" l="l" r="r" t="t"/>
              <a:pathLst>
                <a:path extrusionOk="0" h="566" w="1612">
                  <a:moveTo>
                    <a:pt x="0" y="356"/>
                  </a:moveTo>
                  <a:cubicBezTo>
                    <a:pt x="502" y="1"/>
                    <a:pt x="1172" y="63"/>
                    <a:pt x="1611" y="482"/>
                  </a:cubicBezTo>
                  <a:cubicBezTo>
                    <a:pt x="1067" y="565"/>
                    <a:pt x="523" y="524"/>
                    <a:pt x="0" y="356"/>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2" name="Google Shape;7632;p53"/>
            <p:cNvSpPr/>
            <p:nvPr/>
          </p:nvSpPr>
          <p:spPr>
            <a:xfrm>
              <a:off x="4304100" y="4198625"/>
              <a:ext cx="22000" cy="16750"/>
            </a:xfrm>
            <a:custGeom>
              <a:rect b="b" l="l" r="r" t="t"/>
              <a:pathLst>
                <a:path extrusionOk="0" h="670" w="880">
                  <a:moveTo>
                    <a:pt x="1" y="440"/>
                  </a:moveTo>
                  <a:cubicBezTo>
                    <a:pt x="357" y="21"/>
                    <a:pt x="524" y="0"/>
                    <a:pt x="880" y="440"/>
                  </a:cubicBezTo>
                  <a:cubicBezTo>
                    <a:pt x="587" y="670"/>
                    <a:pt x="294" y="503"/>
                    <a:pt x="1" y="440"/>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3" name="Google Shape;7633;p53"/>
            <p:cNvSpPr/>
            <p:nvPr/>
          </p:nvSpPr>
          <p:spPr>
            <a:xfrm>
              <a:off x="4197925" y="4194450"/>
              <a:ext cx="22000" cy="12050"/>
            </a:xfrm>
            <a:custGeom>
              <a:rect b="b" l="l" r="r" t="t"/>
              <a:pathLst>
                <a:path extrusionOk="0" h="482" w="880">
                  <a:moveTo>
                    <a:pt x="0" y="377"/>
                  </a:moveTo>
                  <a:cubicBezTo>
                    <a:pt x="398" y="0"/>
                    <a:pt x="565" y="21"/>
                    <a:pt x="879" y="439"/>
                  </a:cubicBezTo>
                  <a:cubicBezTo>
                    <a:pt x="586" y="481"/>
                    <a:pt x="272" y="460"/>
                    <a:pt x="0" y="377"/>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4" name="Google Shape;7634;p53"/>
            <p:cNvSpPr/>
            <p:nvPr/>
          </p:nvSpPr>
          <p:spPr>
            <a:xfrm>
              <a:off x="4126775" y="4200200"/>
              <a:ext cx="13100" cy="10475"/>
            </a:xfrm>
            <a:custGeom>
              <a:rect b="b" l="l" r="r" t="t"/>
              <a:pathLst>
                <a:path extrusionOk="0" h="419" w="524">
                  <a:moveTo>
                    <a:pt x="1" y="314"/>
                  </a:moveTo>
                  <a:cubicBezTo>
                    <a:pt x="126" y="0"/>
                    <a:pt x="315" y="0"/>
                    <a:pt x="524" y="209"/>
                  </a:cubicBezTo>
                  <a:cubicBezTo>
                    <a:pt x="398" y="377"/>
                    <a:pt x="168" y="419"/>
                    <a:pt x="1" y="314"/>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5" name="Google Shape;7635;p53"/>
            <p:cNvSpPr/>
            <p:nvPr/>
          </p:nvSpPr>
          <p:spPr>
            <a:xfrm>
              <a:off x="4277425" y="4200200"/>
              <a:ext cx="13100" cy="9950"/>
            </a:xfrm>
            <a:custGeom>
              <a:rect b="b" l="l" r="r" t="t"/>
              <a:pathLst>
                <a:path extrusionOk="0" h="398" w="524">
                  <a:moveTo>
                    <a:pt x="1" y="251"/>
                  </a:moveTo>
                  <a:cubicBezTo>
                    <a:pt x="231" y="0"/>
                    <a:pt x="398" y="0"/>
                    <a:pt x="524" y="335"/>
                  </a:cubicBezTo>
                  <a:cubicBezTo>
                    <a:pt x="356" y="398"/>
                    <a:pt x="147" y="377"/>
                    <a:pt x="1" y="251"/>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6" name="Google Shape;7636;p53"/>
            <p:cNvSpPr/>
            <p:nvPr/>
          </p:nvSpPr>
          <p:spPr>
            <a:xfrm>
              <a:off x="4459475" y="4212750"/>
              <a:ext cx="13100" cy="11000"/>
            </a:xfrm>
            <a:custGeom>
              <a:rect b="b" l="l" r="r" t="t"/>
              <a:pathLst>
                <a:path extrusionOk="0" h="440" w="524">
                  <a:moveTo>
                    <a:pt x="0" y="398"/>
                  </a:moveTo>
                  <a:cubicBezTo>
                    <a:pt x="209" y="0"/>
                    <a:pt x="272" y="0"/>
                    <a:pt x="523" y="377"/>
                  </a:cubicBezTo>
                  <a:cubicBezTo>
                    <a:pt x="335" y="440"/>
                    <a:pt x="168" y="440"/>
                    <a:pt x="0" y="398"/>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7" name="Google Shape;7637;p53"/>
            <p:cNvSpPr/>
            <p:nvPr/>
          </p:nvSpPr>
          <p:spPr>
            <a:xfrm>
              <a:off x="5762475" y="4100800"/>
              <a:ext cx="8925" cy="9450"/>
            </a:xfrm>
            <a:custGeom>
              <a:rect b="b" l="l" r="r" t="t"/>
              <a:pathLst>
                <a:path extrusionOk="0" h="378" w="357">
                  <a:moveTo>
                    <a:pt x="357" y="168"/>
                  </a:moveTo>
                  <a:cubicBezTo>
                    <a:pt x="189" y="377"/>
                    <a:pt x="85" y="273"/>
                    <a:pt x="1" y="63"/>
                  </a:cubicBezTo>
                  <a:cubicBezTo>
                    <a:pt x="126" y="1"/>
                    <a:pt x="294" y="43"/>
                    <a:pt x="357" y="168"/>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8" name="Google Shape;7638;p53"/>
            <p:cNvSpPr/>
            <p:nvPr/>
          </p:nvSpPr>
          <p:spPr>
            <a:xfrm>
              <a:off x="5802775" y="4104475"/>
              <a:ext cx="8900" cy="10475"/>
            </a:xfrm>
            <a:custGeom>
              <a:rect b="b" l="l" r="r" t="t"/>
              <a:pathLst>
                <a:path extrusionOk="0" h="419" w="356">
                  <a:moveTo>
                    <a:pt x="356" y="147"/>
                  </a:moveTo>
                  <a:cubicBezTo>
                    <a:pt x="167" y="419"/>
                    <a:pt x="63" y="293"/>
                    <a:pt x="0" y="42"/>
                  </a:cubicBezTo>
                  <a:cubicBezTo>
                    <a:pt x="126" y="0"/>
                    <a:pt x="272" y="42"/>
                    <a:pt x="356" y="147"/>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9" name="Google Shape;7639;p53"/>
            <p:cNvSpPr/>
            <p:nvPr/>
          </p:nvSpPr>
          <p:spPr>
            <a:xfrm>
              <a:off x="4636800" y="4220600"/>
              <a:ext cx="8900" cy="6825"/>
            </a:xfrm>
            <a:custGeom>
              <a:rect b="b" l="l" r="r" t="t"/>
              <a:pathLst>
                <a:path extrusionOk="0" h="273" w="356">
                  <a:moveTo>
                    <a:pt x="0" y="230"/>
                  </a:moveTo>
                  <a:cubicBezTo>
                    <a:pt x="21" y="126"/>
                    <a:pt x="63" y="0"/>
                    <a:pt x="189" y="21"/>
                  </a:cubicBezTo>
                  <a:cubicBezTo>
                    <a:pt x="251" y="21"/>
                    <a:pt x="293" y="147"/>
                    <a:pt x="356" y="209"/>
                  </a:cubicBezTo>
                  <a:cubicBezTo>
                    <a:pt x="230" y="272"/>
                    <a:pt x="105" y="272"/>
                    <a:pt x="0" y="230"/>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0" name="Google Shape;7640;p53"/>
            <p:cNvSpPr/>
            <p:nvPr/>
          </p:nvSpPr>
          <p:spPr>
            <a:xfrm>
              <a:off x="4237675" y="4200725"/>
              <a:ext cx="13100" cy="5775"/>
            </a:xfrm>
            <a:custGeom>
              <a:rect b="b" l="l" r="r" t="t"/>
              <a:pathLst>
                <a:path extrusionOk="0" h="231" w="524">
                  <a:moveTo>
                    <a:pt x="1" y="188"/>
                  </a:moveTo>
                  <a:cubicBezTo>
                    <a:pt x="126" y="0"/>
                    <a:pt x="398" y="0"/>
                    <a:pt x="524" y="188"/>
                  </a:cubicBezTo>
                  <a:cubicBezTo>
                    <a:pt x="356" y="230"/>
                    <a:pt x="168" y="230"/>
                    <a:pt x="1" y="188"/>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1" name="Google Shape;7641;p53"/>
            <p:cNvSpPr/>
            <p:nvPr/>
          </p:nvSpPr>
          <p:spPr>
            <a:xfrm>
              <a:off x="4960075" y="4079350"/>
              <a:ext cx="66975" cy="27225"/>
            </a:xfrm>
            <a:custGeom>
              <a:rect b="b" l="l" r="r" t="t"/>
              <a:pathLst>
                <a:path extrusionOk="0" h="1089" w="2679">
                  <a:moveTo>
                    <a:pt x="0" y="105"/>
                  </a:moveTo>
                  <a:cubicBezTo>
                    <a:pt x="147" y="85"/>
                    <a:pt x="314" y="1"/>
                    <a:pt x="439" y="43"/>
                  </a:cubicBezTo>
                  <a:cubicBezTo>
                    <a:pt x="1172" y="273"/>
                    <a:pt x="1946" y="85"/>
                    <a:pt x="2678" y="294"/>
                  </a:cubicBezTo>
                  <a:cubicBezTo>
                    <a:pt x="2239" y="775"/>
                    <a:pt x="1632" y="1068"/>
                    <a:pt x="983" y="1089"/>
                  </a:cubicBezTo>
                  <a:cubicBezTo>
                    <a:pt x="921" y="1089"/>
                    <a:pt x="879" y="1089"/>
                    <a:pt x="816" y="1089"/>
                  </a:cubicBezTo>
                  <a:cubicBezTo>
                    <a:pt x="774" y="566"/>
                    <a:pt x="42" y="629"/>
                    <a:pt x="0" y="105"/>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2" name="Google Shape;7642;p53"/>
            <p:cNvSpPr/>
            <p:nvPr/>
          </p:nvSpPr>
          <p:spPr>
            <a:xfrm>
              <a:off x="4871150" y="4086675"/>
              <a:ext cx="20425" cy="25150"/>
            </a:xfrm>
            <a:custGeom>
              <a:rect b="b" l="l" r="r" t="t"/>
              <a:pathLst>
                <a:path extrusionOk="0" h="1006" w="817">
                  <a:moveTo>
                    <a:pt x="377" y="1"/>
                  </a:moveTo>
                  <a:lnTo>
                    <a:pt x="544" y="1"/>
                  </a:lnTo>
                  <a:cubicBezTo>
                    <a:pt x="460" y="315"/>
                    <a:pt x="753" y="482"/>
                    <a:pt x="816" y="754"/>
                  </a:cubicBezTo>
                  <a:cubicBezTo>
                    <a:pt x="523" y="1005"/>
                    <a:pt x="272" y="670"/>
                    <a:pt x="0" y="712"/>
                  </a:cubicBezTo>
                  <a:cubicBezTo>
                    <a:pt x="0" y="398"/>
                    <a:pt x="42" y="126"/>
                    <a:pt x="377" y="1"/>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3" name="Google Shape;7643;p53"/>
            <p:cNvSpPr/>
            <p:nvPr/>
          </p:nvSpPr>
          <p:spPr>
            <a:xfrm>
              <a:off x="4951175" y="4130100"/>
              <a:ext cx="16750" cy="14150"/>
            </a:xfrm>
            <a:custGeom>
              <a:rect b="b" l="l" r="r" t="t"/>
              <a:pathLst>
                <a:path extrusionOk="0" h="566" w="670">
                  <a:moveTo>
                    <a:pt x="649" y="398"/>
                  </a:moveTo>
                  <a:cubicBezTo>
                    <a:pt x="544" y="565"/>
                    <a:pt x="398" y="565"/>
                    <a:pt x="251" y="544"/>
                  </a:cubicBezTo>
                  <a:cubicBezTo>
                    <a:pt x="105" y="524"/>
                    <a:pt x="0" y="356"/>
                    <a:pt x="63" y="210"/>
                  </a:cubicBezTo>
                  <a:cubicBezTo>
                    <a:pt x="105" y="63"/>
                    <a:pt x="293" y="0"/>
                    <a:pt x="419" y="84"/>
                  </a:cubicBezTo>
                  <a:cubicBezTo>
                    <a:pt x="565" y="147"/>
                    <a:pt x="670" y="231"/>
                    <a:pt x="649" y="398"/>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4" name="Google Shape;7644;p53"/>
            <p:cNvSpPr/>
            <p:nvPr/>
          </p:nvSpPr>
          <p:spPr>
            <a:xfrm>
              <a:off x="5042200" y="4141075"/>
              <a:ext cx="5250" cy="5775"/>
            </a:xfrm>
            <a:custGeom>
              <a:rect b="b" l="l" r="r" t="t"/>
              <a:pathLst>
                <a:path extrusionOk="0" h="231" w="210">
                  <a:moveTo>
                    <a:pt x="209" y="85"/>
                  </a:moveTo>
                  <a:cubicBezTo>
                    <a:pt x="188" y="126"/>
                    <a:pt x="167" y="210"/>
                    <a:pt x="126" y="210"/>
                  </a:cubicBezTo>
                  <a:cubicBezTo>
                    <a:pt x="105" y="231"/>
                    <a:pt x="42" y="189"/>
                    <a:pt x="0" y="168"/>
                  </a:cubicBezTo>
                  <a:cubicBezTo>
                    <a:pt x="21" y="105"/>
                    <a:pt x="21" y="22"/>
                    <a:pt x="63" y="22"/>
                  </a:cubicBezTo>
                  <a:cubicBezTo>
                    <a:pt x="105" y="1"/>
                    <a:pt x="147" y="43"/>
                    <a:pt x="209" y="85"/>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5" name="Google Shape;7645;p53"/>
            <p:cNvSpPr/>
            <p:nvPr/>
          </p:nvSpPr>
          <p:spPr>
            <a:xfrm>
              <a:off x="4860150" y="4186075"/>
              <a:ext cx="5250" cy="5250"/>
            </a:xfrm>
            <a:custGeom>
              <a:rect b="b" l="l" r="r" t="t"/>
              <a:pathLst>
                <a:path extrusionOk="0" h="210" w="210">
                  <a:moveTo>
                    <a:pt x="63" y="0"/>
                  </a:moveTo>
                  <a:lnTo>
                    <a:pt x="210" y="63"/>
                  </a:lnTo>
                  <a:cubicBezTo>
                    <a:pt x="189" y="105"/>
                    <a:pt x="168" y="189"/>
                    <a:pt x="126" y="189"/>
                  </a:cubicBezTo>
                  <a:cubicBezTo>
                    <a:pt x="105" y="210"/>
                    <a:pt x="43" y="168"/>
                    <a:pt x="1" y="147"/>
                  </a:cubicBezTo>
                  <a:cubicBezTo>
                    <a:pt x="22" y="84"/>
                    <a:pt x="22" y="42"/>
                    <a:pt x="63" y="0"/>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6" name="Google Shape;7646;p53"/>
            <p:cNvSpPr/>
            <p:nvPr/>
          </p:nvSpPr>
          <p:spPr>
            <a:xfrm>
              <a:off x="4869575" y="4104475"/>
              <a:ext cx="2100" cy="1575"/>
            </a:xfrm>
            <a:custGeom>
              <a:rect b="b" l="l" r="r" t="t"/>
              <a:pathLst>
                <a:path extrusionOk="0" h="63" w="84">
                  <a:moveTo>
                    <a:pt x="84" y="0"/>
                  </a:moveTo>
                  <a:lnTo>
                    <a:pt x="42" y="63"/>
                  </a:lnTo>
                  <a:lnTo>
                    <a:pt x="0" y="21"/>
                  </a:ln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7" name="Google Shape;7647;p53"/>
            <p:cNvSpPr/>
            <p:nvPr/>
          </p:nvSpPr>
          <p:spPr>
            <a:xfrm>
              <a:off x="5084025" y="4095575"/>
              <a:ext cx="31425" cy="38725"/>
            </a:xfrm>
            <a:custGeom>
              <a:rect b="b" l="l" r="r" t="t"/>
              <a:pathLst>
                <a:path extrusionOk="0" h="1549" w="1257">
                  <a:moveTo>
                    <a:pt x="1256" y="586"/>
                  </a:moveTo>
                  <a:cubicBezTo>
                    <a:pt x="1215" y="984"/>
                    <a:pt x="733" y="1151"/>
                    <a:pt x="545" y="1528"/>
                  </a:cubicBezTo>
                  <a:cubicBezTo>
                    <a:pt x="461" y="1549"/>
                    <a:pt x="378" y="1528"/>
                    <a:pt x="315" y="1486"/>
                  </a:cubicBezTo>
                  <a:cubicBezTo>
                    <a:pt x="147" y="1256"/>
                    <a:pt x="1" y="858"/>
                    <a:pt x="106" y="712"/>
                  </a:cubicBezTo>
                  <a:cubicBezTo>
                    <a:pt x="294" y="440"/>
                    <a:pt x="482" y="84"/>
                    <a:pt x="838" y="42"/>
                  </a:cubicBezTo>
                  <a:cubicBezTo>
                    <a:pt x="1110" y="0"/>
                    <a:pt x="1235" y="252"/>
                    <a:pt x="1256" y="586"/>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8" name="Google Shape;7648;p53"/>
            <p:cNvSpPr/>
            <p:nvPr/>
          </p:nvSpPr>
          <p:spPr>
            <a:xfrm>
              <a:off x="5794925" y="4131675"/>
              <a:ext cx="34025" cy="31400"/>
            </a:xfrm>
            <a:custGeom>
              <a:rect b="b" l="l" r="r" t="t"/>
              <a:pathLst>
                <a:path extrusionOk="0" h="1256" w="1361">
                  <a:moveTo>
                    <a:pt x="209" y="0"/>
                  </a:moveTo>
                  <a:cubicBezTo>
                    <a:pt x="314" y="0"/>
                    <a:pt x="419" y="21"/>
                    <a:pt x="419" y="126"/>
                  </a:cubicBezTo>
                  <a:cubicBezTo>
                    <a:pt x="419" y="419"/>
                    <a:pt x="502" y="565"/>
                    <a:pt x="816" y="419"/>
                  </a:cubicBezTo>
                  <a:cubicBezTo>
                    <a:pt x="1151" y="272"/>
                    <a:pt x="1256" y="544"/>
                    <a:pt x="1297" y="774"/>
                  </a:cubicBezTo>
                  <a:cubicBezTo>
                    <a:pt x="1360" y="1046"/>
                    <a:pt x="1088" y="1088"/>
                    <a:pt x="921" y="1151"/>
                  </a:cubicBezTo>
                  <a:cubicBezTo>
                    <a:pt x="649" y="1256"/>
                    <a:pt x="356" y="1130"/>
                    <a:pt x="230" y="900"/>
                  </a:cubicBezTo>
                  <a:cubicBezTo>
                    <a:pt x="63" y="649"/>
                    <a:pt x="0" y="356"/>
                    <a:pt x="63" y="63"/>
                  </a:cubicBezTo>
                  <a:cubicBezTo>
                    <a:pt x="84" y="42"/>
                    <a:pt x="168" y="21"/>
                    <a:pt x="209" y="0"/>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9" name="Google Shape;7649;p53"/>
            <p:cNvSpPr/>
            <p:nvPr/>
          </p:nvSpPr>
          <p:spPr>
            <a:xfrm>
              <a:off x="5046900" y="4113350"/>
              <a:ext cx="15200" cy="13625"/>
            </a:xfrm>
            <a:custGeom>
              <a:rect b="b" l="l" r="r" t="t"/>
              <a:pathLst>
                <a:path extrusionOk="0" h="545" w="608">
                  <a:moveTo>
                    <a:pt x="398" y="22"/>
                  </a:moveTo>
                  <a:cubicBezTo>
                    <a:pt x="523" y="43"/>
                    <a:pt x="607" y="168"/>
                    <a:pt x="565" y="294"/>
                  </a:cubicBezTo>
                  <a:cubicBezTo>
                    <a:pt x="544" y="524"/>
                    <a:pt x="335" y="524"/>
                    <a:pt x="168" y="524"/>
                  </a:cubicBezTo>
                  <a:cubicBezTo>
                    <a:pt x="0" y="545"/>
                    <a:pt x="84" y="398"/>
                    <a:pt x="84" y="357"/>
                  </a:cubicBezTo>
                  <a:cubicBezTo>
                    <a:pt x="105" y="106"/>
                    <a:pt x="210" y="1"/>
                    <a:pt x="398" y="22"/>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0" name="Google Shape;7650;p53"/>
            <p:cNvSpPr/>
            <p:nvPr/>
          </p:nvSpPr>
          <p:spPr>
            <a:xfrm>
              <a:off x="5746800" y="4141600"/>
              <a:ext cx="5775" cy="5250"/>
            </a:xfrm>
            <a:custGeom>
              <a:rect b="b" l="l" r="r" t="t"/>
              <a:pathLst>
                <a:path extrusionOk="0" h="210" w="231">
                  <a:moveTo>
                    <a:pt x="147" y="210"/>
                  </a:moveTo>
                  <a:cubicBezTo>
                    <a:pt x="105" y="189"/>
                    <a:pt x="21" y="189"/>
                    <a:pt x="21" y="147"/>
                  </a:cubicBezTo>
                  <a:cubicBezTo>
                    <a:pt x="0" y="105"/>
                    <a:pt x="42" y="43"/>
                    <a:pt x="63" y="1"/>
                  </a:cubicBezTo>
                  <a:cubicBezTo>
                    <a:pt x="126" y="22"/>
                    <a:pt x="189" y="43"/>
                    <a:pt x="209" y="64"/>
                  </a:cubicBezTo>
                  <a:cubicBezTo>
                    <a:pt x="230" y="105"/>
                    <a:pt x="168" y="168"/>
                    <a:pt x="147" y="210"/>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1" name="Google Shape;7651;p53"/>
            <p:cNvSpPr/>
            <p:nvPr/>
          </p:nvSpPr>
          <p:spPr>
            <a:xfrm>
              <a:off x="4935475" y="4194950"/>
              <a:ext cx="5250" cy="5275"/>
            </a:xfrm>
            <a:custGeom>
              <a:rect b="b" l="l" r="r" t="t"/>
              <a:pathLst>
                <a:path extrusionOk="0" h="211" w="210">
                  <a:moveTo>
                    <a:pt x="1" y="147"/>
                  </a:moveTo>
                  <a:cubicBezTo>
                    <a:pt x="22" y="85"/>
                    <a:pt x="22" y="22"/>
                    <a:pt x="63" y="1"/>
                  </a:cubicBezTo>
                  <a:cubicBezTo>
                    <a:pt x="105" y="1"/>
                    <a:pt x="168" y="43"/>
                    <a:pt x="210" y="64"/>
                  </a:cubicBezTo>
                  <a:cubicBezTo>
                    <a:pt x="189" y="106"/>
                    <a:pt x="168" y="189"/>
                    <a:pt x="147" y="210"/>
                  </a:cubicBezTo>
                  <a:cubicBezTo>
                    <a:pt x="105" y="210"/>
                    <a:pt x="43" y="168"/>
                    <a:pt x="1" y="147"/>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2" name="Google Shape;7652;p53"/>
            <p:cNvSpPr/>
            <p:nvPr/>
          </p:nvSpPr>
          <p:spPr>
            <a:xfrm>
              <a:off x="5099200" y="4158875"/>
              <a:ext cx="5775" cy="5250"/>
            </a:xfrm>
            <a:custGeom>
              <a:rect b="b" l="l" r="r" t="t"/>
              <a:pathLst>
                <a:path extrusionOk="0" h="210" w="231">
                  <a:moveTo>
                    <a:pt x="231" y="63"/>
                  </a:moveTo>
                  <a:lnTo>
                    <a:pt x="168" y="209"/>
                  </a:lnTo>
                  <a:cubicBezTo>
                    <a:pt x="105" y="189"/>
                    <a:pt x="43" y="168"/>
                    <a:pt x="22" y="147"/>
                  </a:cubicBezTo>
                  <a:cubicBezTo>
                    <a:pt x="1" y="105"/>
                    <a:pt x="64" y="42"/>
                    <a:pt x="84" y="0"/>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3" name="Google Shape;7653;p53"/>
            <p:cNvSpPr/>
            <p:nvPr/>
          </p:nvSpPr>
          <p:spPr>
            <a:xfrm>
              <a:off x="5764575" y="4158875"/>
              <a:ext cx="5775" cy="5250"/>
            </a:xfrm>
            <a:custGeom>
              <a:rect b="b" l="l" r="r" t="t"/>
              <a:pathLst>
                <a:path extrusionOk="0" h="210" w="231">
                  <a:moveTo>
                    <a:pt x="231" y="63"/>
                  </a:moveTo>
                  <a:cubicBezTo>
                    <a:pt x="210" y="105"/>
                    <a:pt x="189" y="189"/>
                    <a:pt x="147" y="209"/>
                  </a:cubicBezTo>
                  <a:cubicBezTo>
                    <a:pt x="126" y="209"/>
                    <a:pt x="63" y="168"/>
                    <a:pt x="1" y="147"/>
                  </a:cubicBezTo>
                  <a:cubicBezTo>
                    <a:pt x="22" y="105"/>
                    <a:pt x="42" y="21"/>
                    <a:pt x="84" y="0"/>
                  </a:cubicBezTo>
                  <a:cubicBezTo>
                    <a:pt x="105" y="0"/>
                    <a:pt x="168" y="63"/>
                    <a:pt x="231" y="63"/>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54" name="Google Shape;7654;p5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58" name="Shape 7658"/>
        <p:cNvGrpSpPr/>
        <p:nvPr/>
      </p:nvGrpSpPr>
      <p:grpSpPr>
        <a:xfrm>
          <a:off x="0" y="0"/>
          <a:ext cx="0" cy="0"/>
          <a:chOff x="0" y="0"/>
          <a:chExt cx="0" cy="0"/>
        </a:xfrm>
      </p:grpSpPr>
      <p:pic>
        <p:nvPicPr>
          <p:cNvPr id="7659" name="Google Shape;7659;p54"/>
          <p:cNvPicPr preferRelativeResize="0"/>
          <p:nvPr/>
        </p:nvPicPr>
        <p:blipFill>
          <a:blip r:embed="rId3">
            <a:alphaModFix amt="84000"/>
          </a:blip>
          <a:stretch>
            <a:fillRect/>
          </a:stretch>
        </p:blipFill>
        <p:spPr>
          <a:xfrm rot="5400000">
            <a:off x="7404448" y="1379723"/>
            <a:ext cx="541250" cy="1026154"/>
          </a:xfrm>
          <a:prstGeom prst="rect">
            <a:avLst/>
          </a:prstGeom>
          <a:noFill/>
          <a:ln>
            <a:noFill/>
          </a:ln>
        </p:spPr>
      </p:pic>
      <p:pic>
        <p:nvPicPr>
          <p:cNvPr id="7660" name="Google Shape;7660;p54"/>
          <p:cNvPicPr preferRelativeResize="0"/>
          <p:nvPr/>
        </p:nvPicPr>
        <p:blipFill>
          <a:blip r:embed="rId4">
            <a:alphaModFix amt="61000"/>
          </a:blip>
          <a:stretch>
            <a:fillRect/>
          </a:stretch>
        </p:blipFill>
        <p:spPr>
          <a:xfrm rot="5400000">
            <a:off x="6353852" y="1379723"/>
            <a:ext cx="541250" cy="1026154"/>
          </a:xfrm>
          <a:prstGeom prst="rect">
            <a:avLst/>
          </a:prstGeom>
          <a:noFill/>
          <a:ln>
            <a:noFill/>
          </a:ln>
        </p:spPr>
      </p:pic>
      <p:graphicFrame>
        <p:nvGraphicFramePr>
          <p:cNvPr id="7661" name="Google Shape;7661;p54"/>
          <p:cNvGraphicFramePr/>
          <p:nvPr/>
        </p:nvGraphicFramePr>
        <p:xfrm>
          <a:off x="260900" y="1366763"/>
          <a:ext cx="3000000" cy="3000000"/>
        </p:xfrm>
        <a:graphic>
          <a:graphicData uri="http://schemas.openxmlformats.org/drawingml/2006/table">
            <a:tbl>
              <a:tblPr>
                <a:noFill/>
                <a:tableStyleId>{5B610710-141E-498F-9200-F7C213AF000E}</a:tableStyleId>
              </a:tblPr>
              <a:tblGrid>
                <a:gridCol w="978975"/>
                <a:gridCol w="1391750"/>
                <a:gridCol w="4827925"/>
                <a:gridCol w="1481850"/>
              </a:tblGrid>
              <a:tr h="1050500">
                <a:tc>
                  <a:txBody>
                    <a:bodyPr/>
                    <a:lstStyle/>
                    <a:p>
                      <a:pPr indent="0" lvl="0" marL="0" rtl="0" algn="l">
                        <a:spcBef>
                          <a:spcPts val="0"/>
                        </a:spcBef>
                        <a:spcAft>
                          <a:spcPts val="0"/>
                        </a:spcAft>
                        <a:buNone/>
                      </a:pPr>
                      <a:r>
                        <a:t/>
                      </a:r>
                      <a:endParaRPr b="1">
                        <a:solidFill>
                          <a:schemeClr val="accent3"/>
                        </a:solidFill>
                        <a:latin typeface="Caveat Brush"/>
                        <a:ea typeface="Caveat Brush"/>
                        <a:cs typeface="Caveat Brush"/>
                        <a:sym typeface="Caveat Brush"/>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sz="1100">
                          <a:solidFill>
                            <a:schemeClr val="accent3"/>
                          </a:solidFill>
                          <a:latin typeface="Raleway"/>
                          <a:ea typeface="Raleway"/>
                          <a:cs typeface="Raleway"/>
                          <a:sym typeface="Raleway"/>
                        </a:rPr>
                        <a:t>Removing rows that are 90% empty</a:t>
                      </a:r>
                      <a:endParaRPr sz="1100">
                        <a:solidFill>
                          <a:schemeClr val="accent3"/>
                        </a:solidFill>
                        <a:latin typeface="Raleway"/>
                        <a:ea typeface="Raleway"/>
                        <a:cs typeface="Raleway"/>
                        <a:sym typeface="Raleway"/>
                      </a:endParaRPr>
                    </a:p>
                    <a:p>
                      <a:pPr indent="0" lvl="0" marL="0" rtl="0" algn="l">
                        <a:spcBef>
                          <a:spcPts val="0"/>
                        </a:spcBef>
                        <a:spcAft>
                          <a:spcPts val="0"/>
                        </a:spcAft>
                        <a:buNone/>
                      </a:pPr>
                      <a:r>
                        <a:t/>
                      </a:r>
                      <a:endParaRPr sz="1100">
                        <a:solidFill>
                          <a:schemeClr val="accent3"/>
                        </a:solidFill>
                        <a:latin typeface="Raleway"/>
                        <a:ea typeface="Raleway"/>
                        <a:cs typeface="Raleway"/>
                        <a:sym typeface="Raleway"/>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298450" lvl="0" marL="457200" rtl="0" algn="l">
                        <a:spcBef>
                          <a:spcPts val="0"/>
                        </a:spcBef>
                        <a:spcAft>
                          <a:spcPts val="0"/>
                        </a:spcAft>
                        <a:buClr>
                          <a:schemeClr val="accent3"/>
                        </a:buClr>
                        <a:buSzPts val="1100"/>
                        <a:buFont typeface="Raleway"/>
                        <a:buChar char="●"/>
                      </a:pPr>
                      <a:r>
                        <a:rPr lang="en" sz="1100">
                          <a:solidFill>
                            <a:schemeClr val="accent3"/>
                          </a:solidFill>
                          <a:latin typeface="Raleway"/>
                          <a:ea typeface="Raleway"/>
                          <a:cs typeface="Raleway"/>
                          <a:sym typeface="Raleway"/>
                        </a:rPr>
                        <a:t>perc = 90 # Here N is 100</a:t>
                      </a:r>
                      <a:endParaRPr sz="1100">
                        <a:solidFill>
                          <a:schemeClr val="accent3"/>
                        </a:solidFill>
                        <a:latin typeface="Raleway"/>
                        <a:ea typeface="Raleway"/>
                        <a:cs typeface="Raleway"/>
                        <a:sym typeface="Raleway"/>
                      </a:endParaRPr>
                    </a:p>
                    <a:p>
                      <a:pPr indent="-298450" lvl="0" marL="457200" rtl="0" algn="l">
                        <a:spcBef>
                          <a:spcPts val="0"/>
                        </a:spcBef>
                        <a:spcAft>
                          <a:spcPts val="0"/>
                        </a:spcAft>
                        <a:buClr>
                          <a:schemeClr val="accent3"/>
                        </a:buClr>
                        <a:buSzPts val="1100"/>
                        <a:buFont typeface="Raleway"/>
                        <a:buChar char="●"/>
                      </a:pPr>
                      <a:r>
                        <a:rPr lang="en" sz="1100">
                          <a:solidFill>
                            <a:schemeClr val="accent3"/>
                          </a:solidFill>
                          <a:latin typeface="Raleway"/>
                          <a:ea typeface="Raleway"/>
                          <a:cs typeface="Raleway"/>
                          <a:sym typeface="Raleway"/>
                        </a:rPr>
                        <a:t>min_count =  int(((100-perc)/100)*df.shape[1] + 1)</a:t>
                      </a:r>
                      <a:endParaRPr sz="1100">
                        <a:solidFill>
                          <a:schemeClr val="accent3"/>
                        </a:solidFill>
                        <a:latin typeface="Raleway"/>
                        <a:ea typeface="Raleway"/>
                        <a:cs typeface="Raleway"/>
                        <a:sym typeface="Raleway"/>
                      </a:endParaRPr>
                    </a:p>
                    <a:p>
                      <a:pPr indent="-298450" lvl="0" marL="457200" rtl="0" algn="l">
                        <a:spcBef>
                          <a:spcPts val="0"/>
                        </a:spcBef>
                        <a:spcAft>
                          <a:spcPts val="0"/>
                        </a:spcAft>
                        <a:buClr>
                          <a:schemeClr val="accent3"/>
                        </a:buClr>
                        <a:buSzPts val="1100"/>
                        <a:buFont typeface="Raleway"/>
                        <a:buChar char="●"/>
                      </a:pPr>
                      <a:r>
                        <a:rPr lang="en" sz="1100">
                          <a:solidFill>
                            <a:schemeClr val="accent3"/>
                          </a:solidFill>
                          <a:latin typeface="Raleway"/>
                          <a:ea typeface="Raleway"/>
                          <a:cs typeface="Raleway"/>
                          <a:sym typeface="Raleway"/>
                        </a:rPr>
                        <a:t>df = df.dropna( axis=0, thresh=min_count)</a:t>
                      </a:r>
                      <a:endParaRPr sz="1100">
                        <a:solidFill>
                          <a:schemeClr val="accent3"/>
                        </a:solidFill>
                        <a:latin typeface="Raleway"/>
                        <a:ea typeface="Raleway"/>
                        <a:cs typeface="Raleway"/>
                        <a:sym typeface="Raleway"/>
                      </a:endParaRPr>
                    </a:p>
                    <a:p>
                      <a:pPr indent="-298450" lvl="0" marL="457200" rtl="0" algn="l">
                        <a:spcBef>
                          <a:spcPts val="0"/>
                        </a:spcBef>
                        <a:spcAft>
                          <a:spcPts val="0"/>
                        </a:spcAft>
                        <a:buClr>
                          <a:schemeClr val="accent3"/>
                        </a:buClr>
                        <a:buSzPts val="1100"/>
                        <a:buFont typeface="Raleway"/>
                        <a:buChar char="●"/>
                      </a:pPr>
                      <a:r>
                        <a:rPr lang="en" sz="1100">
                          <a:solidFill>
                            <a:schemeClr val="accent3"/>
                          </a:solidFill>
                          <a:latin typeface="Raleway"/>
                          <a:ea typeface="Raleway"/>
                          <a:cs typeface="Raleway"/>
                          <a:sym typeface="Raleway"/>
                        </a:rPr>
                        <a:t>df</a:t>
                      </a:r>
                      <a:endParaRPr sz="1100">
                        <a:solidFill>
                          <a:schemeClr val="accent3"/>
                        </a:solidFill>
                        <a:latin typeface="Raleway"/>
                        <a:ea typeface="Raleway"/>
                        <a:cs typeface="Raleway"/>
                        <a:sym typeface="Raleway"/>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b="1" lang="en" sz="1100">
                          <a:solidFill>
                            <a:schemeClr val="accent3"/>
                          </a:solidFill>
                          <a:latin typeface="Caveat Brush"/>
                          <a:ea typeface="Caveat Brush"/>
                          <a:cs typeface="Caveat Brush"/>
                          <a:sym typeface="Caveat Brush"/>
                        </a:rPr>
                        <a:t>Shape</a:t>
                      </a:r>
                      <a:endParaRPr sz="1100">
                        <a:solidFill>
                          <a:schemeClr val="accent3"/>
                        </a:solidFill>
                        <a:latin typeface="Raleway"/>
                        <a:ea typeface="Raleway"/>
                        <a:cs typeface="Raleway"/>
                        <a:sym typeface="Raleway"/>
                      </a:endParaRPr>
                    </a:p>
                    <a:p>
                      <a:pPr indent="0" lvl="0" marL="0" rtl="0" algn="l">
                        <a:lnSpc>
                          <a:spcPct val="115000"/>
                        </a:lnSpc>
                        <a:spcBef>
                          <a:spcPts val="0"/>
                        </a:spcBef>
                        <a:spcAft>
                          <a:spcPts val="0"/>
                        </a:spcAft>
                        <a:buClr>
                          <a:schemeClr val="dk1"/>
                        </a:buClr>
                        <a:buSzPts val="1100"/>
                        <a:buFont typeface="Arial"/>
                        <a:buNone/>
                      </a:pPr>
                      <a:r>
                        <a:rPr lang="en" sz="1050">
                          <a:solidFill>
                            <a:schemeClr val="dk1"/>
                          </a:solidFill>
                          <a:highlight>
                            <a:srgbClr val="FFFFFF"/>
                          </a:highlight>
                          <a:latin typeface="Courier New"/>
                          <a:ea typeface="Courier New"/>
                          <a:cs typeface="Courier New"/>
                          <a:sym typeface="Courier New"/>
                        </a:rPr>
                        <a:t>(1661968, 16)</a:t>
                      </a:r>
                      <a:endParaRPr sz="1050">
                        <a:solidFill>
                          <a:schemeClr val="dk1"/>
                        </a:solidFill>
                        <a:highlight>
                          <a:srgbClr val="FFFFFF"/>
                        </a:highlight>
                        <a:latin typeface="Courier New"/>
                        <a:ea typeface="Courier New"/>
                        <a:cs typeface="Courier New"/>
                        <a:sym typeface="Courier New"/>
                      </a:endParaRPr>
                    </a:p>
                    <a:p>
                      <a:pPr indent="0" lvl="0" marL="0" rtl="0" algn="l">
                        <a:lnSpc>
                          <a:spcPct val="115000"/>
                        </a:lnSpc>
                        <a:spcBef>
                          <a:spcPts val="0"/>
                        </a:spcBef>
                        <a:spcAft>
                          <a:spcPts val="0"/>
                        </a:spcAft>
                        <a:buNone/>
                      </a:pPr>
                      <a:r>
                        <a:t/>
                      </a:r>
                      <a:endParaRPr sz="1050">
                        <a:solidFill>
                          <a:schemeClr val="dk1"/>
                        </a:solidFill>
                        <a:highlight>
                          <a:srgbClr val="FFFFFF"/>
                        </a:highlight>
                        <a:latin typeface="Courier New"/>
                        <a:ea typeface="Courier New"/>
                        <a:cs typeface="Courier New"/>
                        <a:sym typeface="Courier New"/>
                      </a:endParaRPr>
                    </a:p>
                    <a:p>
                      <a:pPr indent="0" lvl="0" marL="457200" marR="0" rtl="0" algn="l">
                        <a:lnSpc>
                          <a:spcPct val="100000"/>
                        </a:lnSpc>
                        <a:spcBef>
                          <a:spcPts val="0"/>
                        </a:spcBef>
                        <a:spcAft>
                          <a:spcPts val="0"/>
                        </a:spcAft>
                        <a:buNone/>
                      </a:pPr>
                      <a:r>
                        <a:t/>
                      </a:r>
                      <a:endParaRPr sz="1100">
                        <a:solidFill>
                          <a:schemeClr val="accent3"/>
                        </a:solidFill>
                        <a:latin typeface="Raleway"/>
                        <a:ea typeface="Raleway"/>
                        <a:cs typeface="Raleway"/>
                        <a:sym typeface="Raleway"/>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1244550">
                <a:tc>
                  <a:txBody>
                    <a:bodyPr/>
                    <a:lstStyle/>
                    <a:p>
                      <a:pPr indent="0" lvl="0" marL="0" rtl="0" algn="l">
                        <a:spcBef>
                          <a:spcPts val="0"/>
                        </a:spcBef>
                        <a:spcAft>
                          <a:spcPts val="0"/>
                        </a:spcAft>
                        <a:buNone/>
                      </a:pPr>
                      <a:r>
                        <a:t/>
                      </a:r>
                      <a:endParaRPr b="1">
                        <a:solidFill>
                          <a:schemeClr val="accent3"/>
                        </a:solidFill>
                        <a:latin typeface="Caveat Brush"/>
                        <a:ea typeface="Caveat Brush"/>
                        <a:cs typeface="Caveat Brush"/>
                        <a:sym typeface="Caveat Brush"/>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sz="1100">
                          <a:solidFill>
                            <a:schemeClr val="accent3"/>
                          </a:solidFill>
                          <a:latin typeface="Raleway"/>
                          <a:ea typeface="Raleway"/>
                          <a:cs typeface="Raleway"/>
                          <a:sym typeface="Raleway"/>
                        </a:rPr>
                        <a:t>Removing duplicate</a:t>
                      </a:r>
                      <a:endParaRPr sz="1100">
                        <a:solidFill>
                          <a:schemeClr val="accent3"/>
                        </a:solidFill>
                        <a:latin typeface="Raleway"/>
                        <a:ea typeface="Raleway"/>
                        <a:cs typeface="Raleway"/>
                        <a:sym typeface="Raleway"/>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298450" lvl="0" marL="457200" rtl="0" algn="l">
                        <a:spcBef>
                          <a:spcPts val="0"/>
                        </a:spcBef>
                        <a:spcAft>
                          <a:spcPts val="0"/>
                        </a:spcAft>
                        <a:buClr>
                          <a:schemeClr val="accent3"/>
                        </a:buClr>
                        <a:buSzPts val="1100"/>
                        <a:buFont typeface="Raleway"/>
                        <a:buChar char="●"/>
                      </a:pPr>
                      <a:r>
                        <a:rPr lang="en" sz="1100">
                          <a:solidFill>
                            <a:schemeClr val="accent3"/>
                          </a:solidFill>
                          <a:latin typeface="Raleway"/>
                          <a:ea typeface="Raleway"/>
                          <a:cs typeface="Raleway"/>
                          <a:sym typeface="Raleway"/>
                        </a:rPr>
                        <a:t>Products= Products.drop_duplicates()</a:t>
                      </a:r>
                      <a:endParaRPr sz="1100">
                        <a:solidFill>
                          <a:schemeClr val="accent3"/>
                        </a:solidFill>
                        <a:latin typeface="Raleway"/>
                        <a:ea typeface="Raleway"/>
                        <a:cs typeface="Raleway"/>
                        <a:sym typeface="Raleway"/>
                      </a:endParaRPr>
                    </a:p>
                    <a:p>
                      <a:pPr indent="-298450" lvl="0" marL="457200" rtl="0" algn="l">
                        <a:spcBef>
                          <a:spcPts val="0"/>
                        </a:spcBef>
                        <a:spcAft>
                          <a:spcPts val="0"/>
                        </a:spcAft>
                        <a:buClr>
                          <a:schemeClr val="accent3"/>
                        </a:buClr>
                        <a:buSzPts val="1100"/>
                        <a:buFont typeface="Raleway"/>
                        <a:buChar char="●"/>
                      </a:pPr>
                      <a:r>
                        <a:rPr lang="en" sz="1100">
                          <a:solidFill>
                            <a:schemeClr val="accent3"/>
                          </a:solidFill>
                          <a:latin typeface="Raleway"/>
                          <a:ea typeface="Raleway"/>
                          <a:cs typeface="Raleway"/>
                          <a:sym typeface="Raleway"/>
                        </a:rPr>
                        <a:t>Products</a:t>
                      </a:r>
                      <a:endParaRPr sz="1100">
                        <a:solidFill>
                          <a:schemeClr val="accent3"/>
                        </a:solidFill>
                        <a:latin typeface="Raleway"/>
                        <a:ea typeface="Raleway"/>
                        <a:cs typeface="Raleway"/>
                        <a:sym typeface="Raleway"/>
                      </a:endParaRPr>
                    </a:p>
                    <a:p>
                      <a:pPr indent="0" lvl="0" marL="0" rtl="0" algn="l">
                        <a:spcBef>
                          <a:spcPts val="0"/>
                        </a:spcBef>
                        <a:spcAft>
                          <a:spcPts val="0"/>
                        </a:spcAft>
                        <a:buNone/>
                      </a:pPr>
                      <a:r>
                        <a:t/>
                      </a:r>
                      <a:endParaRPr sz="1100">
                        <a:solidFill>
                          <a:schemeClr val="accent3"/>
                        </a:solidFill>
                        <a:latin typeface="Raleway"/>
                        <a:ea typeface="Raleway"/>
                        <a:cs typeface="Raleway"/>
                        <a:sym typeface="Raleway"/>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50">
                          <a:solidFill>
                            <a:schemeClr val="dk1"/>
                          </a:solidFill>
                          <a:highlight>
                            <a:srgbClr val="FFFFFF"/>
                          </a:highlight>
                          <a:latin typeface="Courier New"/>
                          <a:ea typeface="Courier New"/>
                          <a:cs typeface="Courier New"/>
                          <a:sym typeface="Courier New"/>
                        </a:rPr>
                        <a:t>(1289636, 16)</a:t>
                      </a:r>
                      <a:endParaRPr sz="1050">
                        <a:solidFill>
                          <a:schemeClr val="dk1"/>
                        </a:solidFill>
                        <a:highlight>
                          <a:srgbClr val="FFFFFF"/>
                        </a:highlight>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050">
                        <a:solidFill>
                          <a:schemeClr val="dk1"/>
                        </a:solidFill>
                        <a:highlight>
                          <a:srgbClr val="FFFFFF"/>
                        </a:highlight>
                        <a:latin typeface="Courier New"/>
                        <a:ea typeface="Courier New"/>
                        <a:cs typeface="Courier New"/>
                        <a:sym typeface="Courier New"/>
                      </a:endParaRPr>
                    </a:p>
                    <a:p>
                      <a:pPr indent="-228600" lvl="0" marL="457200" marR="0" rtl="0" algn="l">
                        <a:lnSpc>
                          <a:spcPct val="100000"/>
                        </a:lnSpc>
                        <a:spcBef>
                          <a:spcPts val="0"/>
                        </a:spcBef>
                        <a:spcAft>
                          <a:spcPts val="0"/>
                        </a:spcAft>
                        <a:buNone/>
                      </a:pPr>
                      <a:r>
                        <a:t/>
                      </a:r>
                      <a:endParaRPr sz="1100">
                        <a:solidFill>
                          <a:schemeClr val="accent3"/>
                        </a:solidFill>
                        <a:latin typeface="Raleway"/>
                        <a:ea typeface="Raleway"/>
                        <a:cs typeface="Raleway"/>
                        <a:sym typeface="Raleway"/>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1481675">
                <a:tc>
                  <a:txBody>
                    <a:bodyPr/>
                    <a:lstStyle/>
                    <a:p>
                      <a:pPr indent="0" lvl="0" marL="0" rtl="0" algn="l">
                        <a:spcBef>
                          <a:spcPts val="0"/>
                        </a:spcBef>
                        <a:spcAft>
                          <a:spcPts val="0"/>
                        </a:spcAft>
                        <a:buNone/>
                      </a:pPr>
                      <a:r>
                        <a:t/>
                      </a:r>
                      <a:endParaRPr>
                        <a:solidFill>
                          <a:schemeClr val="accent3"/>
                        </a:solidFill>
                        <a:latin typeface="Raleway"/>
                        <a:ea typeface="Raleway"/>
                        <a:cs typeface="Raleway"/>
                        <a:sym typeface="Raleway"/>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1100">
                        <a:solidFill>
                          <a:schemeClr val="accent3"/>
                        </a:solidFill>
                        <a:latin typeface="Raleway"/>
                        <a:ea typeface="Raleway"/>
                        <a:cs typeface="Raleway"/>
                        <a:sym typeface="Raleway"/>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298450" lvl="0" marL="457200" rtl="0" algn="l">
                        <a:spcBef>
                          <a:spcPts val="0"/>
                        </a:spcBef>
                        <a:spcAft>
                          <a:spcPts val="0"/>
                        </a:spcAft>
                        <a:buClr>
                          <a:schemeClr val="accent3"/>
                        </a:buClr>
                        <a:buSzPts val="1100"/>
                        <a:buFont typeface="Raleway"/>
                        <a:buChar char="●"/>
                      </a:pPr>
                      <a:r>
                        <a:rPr lang="en" sz="1100">
                          <a:solidFill>
                            <a:schemeClr val="accent3"/>
                          </a:solidFill>
                          <a:latin typeface="Raleway"/>
                          <a:ea typeface="Raleway"/>
                          <a:cs typeface="Raleway"/>
                          <a:sym typeface="Raleway"/>
                        </a:rPr>
                        <a:t>Those data are impossible to recover because we don’t have enough information to work with and the duplicate are useless to have them twice</a:t>
                      </a:r>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457200" rtl="0" algn="l">
                        <a:spcBef>
                          <a:spcPts val="0"/>
                        </a:spcBef>
                        <a:spcAft>
                          <a:spcPts val="0"/>
                        </a:spcAft>
                        <a:buNone/>
                      </a:pPr>
                      <a:r>
                        <a:t/>
                      </a:r>
                      <a:endParaRPr sz="1100">
                        <a:solidFill>
                          <a:schemeClr val="accent3"/>
                        </a:solidFill>
                        <a:latin typeface="Raleway"/>
                        <a:ea typeface="Raleway"/>
                        <a:cs typeface="Raleway"/>
                        <a:sym typeface="Raleway"/>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sp>
        <p:nvSpPr>
          <p:cNvPr id="7662" name="Google Shape;7662;p54"/>
          <p:cNvSpPr txBox="1"/>
          <p:nvPr>
            <p:ph type="title"/>
          </p:nvPr>
        </p:nvSpPr>
        <p:spPr>
          <a:xfrm>
            <a:off x="716550" y="655575"/>
            <a:ext cx="77109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Cleaning</a:t>
            </a:r>
            <a:endParaRPr/>
          </a:p>
        </p:txBody>
      </p:sp>
      <p:grpSp>
        <p:nvGrpSpPr>
          <p:cNvPr id="7663" name="Google Shape;7663;p54"/>
          <p:cNvGrpSpPr/>
          <p:nvPr/>
        </p:nvGrpSpPr>
        <p:grpSpPr>
          <a:xfrm>
            <a:off x="1077910" y="3425086"/>
            <a:ext cx="6988179" cy="52320"/>
            <a:chOff x="3962000" y="4060525"/>
            <a:chExt cx="2324125" cy="174750"/>
          </a:xfrm>
        </p:grpSpPr>
        <p:sp>
          <p:nvSpPr>
            <p:cNvPr id="7664" name="Google Shape;7664;p54"/>
            <p:cNvSpPr/>
            <p:nvPr/>
          </p:nvSpPr>
          <p:spPr>
            <a:xfrm>
              <a:off x="3962000" y="4060525"/>
              <a:ext cx="1117875" cy="168975"/>
            </a:xfrm>
            <a:custGeom>
              <a:rect b="b" l="l" r="r" t="t"/>
              <a:pathLst>
                <a:path extrusionOk="0" h="6759" w="44715">
                  <a:moveTo>
                    <a:pt x="9249" y="189"/>
                  </a:moveTo>
                  <a:lnTo>
                    <a:pt x="9605" y="168"/>
                  </a:lnTo>
                  <a:cubicBezTo>
                    <a:pt x="9730" y="377"/>
                    <a:pt x="10023" y="377"/>
                    <a:pt x="10128" y="168"/>
                  </a:cubicBezTo>
                  <a:lnTo>
                    <a:pt x="11048" y="168"/>
                  </a:lnTo>
                  <a:cubicBezTo>
                    <a:pt x="11174" y="377"/>
                    <a:pt x="11404" y="356"/>
                    <a:pt x="11572" y="440"/>
                  </a:cubicBezTo>
                  <a:cubicBezTo>
                    <a:pt x="11969" y="607"/>
                    <a:pt x="12199" y="440"/>
                    <a:pt x="12262" y="42"/>
                  </a:cubicBezTo>
                  <a:lnTo>
                    <a:pt x="12618" y="42"/>
                  </a:lnTo>
                  <a:cubicBezTo>
                    <a:pt x="13078" y="838"/>
                    <a:pt x="13517" y="838"/>
                    <a:pt x="14041" y="42"/>
                  </a:cubicBezTo>
                  <a:cubicBezTo>
                    <a:pt x="14229" y="1"/>
                    <a:pt x="14396" y="1"/>
                    <a:pt x="14564" y="63"/>
                  </a:cubicBezTo>
                  <a:cubicBezTo>
                    <a:pt x="14606" y="210"/>
                    <a:pt x="14731" y="314"/>
                    <a:pt x="14878" y="335"/>
                  </a:cubicBezTo>
                  <a:cubicBezTo>
                    <a:pt x="15422" y="461"/>
                    <a:pt x="16007" y="398"/>
                    <a:pt x="16510" y="168"/>
                  </a:cubicBezTo>
                  <a:cubicBezTo>
                    <a:pt x="16865" y="147"/>
                    <a:pt x="17221" y="168"/>
                    <a:pt x="17577" y="231"/>
                  </a:cubicBezTo>
                  <a:cubicBezTo>
                    <a:pt x="17807" y="607"/>
                    <a:pt x="18372" y="628"/>
                    <a:pt x="18455" y="1193"/>
                  </a:cubicBezTo>
                  <a:cubicBezTo>
                    <a:pt x="18623" y="900"/>
                    <a:pt x="18790" y="628"/>
                    <a:pt x="18979" y="356"/>
                  </a:cubicBezTo>
                  <a:cubicBezTo>
                    <a:pt x="19292" y="294"/>
                    <a:pt x="19606" y="314"/>
                    <a:pt x="19920" y="419"/>
                  </a:cubicBezTo>
                  <a:cubicBezTo>
                    <a:pt x="20108" y="566"/>
                    <a:pt x="20339" y="712"/>
                    <a:pt x="20569" y="817"/>
                  </a:cubicBezTo>
                  <a:cubicBezTo>
                    <a:pt x="20924" y="900"/>
                    <a:pt x="21301" y="963"/>
                    <a:pt x="21301" y="398"/>
                  </a:cubicBezTo>
                  <a:cubicBezTo>
                    <a:pt x="21887" y="294"/>
                    <a:pt x="22494" y="294"/>
                    <a:pt x="23059" y="398"/>
                  </a:cubicBezTo>
                  <a:cubicBezTo>
                    <a:pt x="23059" y="858"/>
                    <a:pt x="23414" y="1130"/>
                    <a:pt x="23561" y="1507"/>
                  </a:cubicBezTo>
                  <a:cubicBezTo>
                    <a:pt x="23833" y="1361"/>
                    <a:pt x="23833" y="1130"/>
                    <a:pt x="23896" y="963"/>
                  </a:cubicBezTo>
                  <a:cubicBezTo>
                    <a:pt x="23937" y="754"/>
                    <a:pt x="23958" y="566"/>
                    <a:pt x="23958" y="356"/>
                  </a:cubicBezTo>
                  <a:cubicBezTo>
                    <a:pt x="24314" y="294"/>
                    <a:pt x="24670" y="314"/>
                    <a:pt x="25005" y="398"/>
                  </a:cubicBezTo>
                  <a:cubicBezTo>
                    <a:pt x="25025" y="545"/>
                    <a:pt x="25005" y="796"/>
                    <a:pt x="25214" y="796"/>
                  </a:cubicBezTo>
                  <a:cubicBezTo>
                    <a:pt x="25549" y="796"/>
                    <a:pt x="25946" y="796"/>
                    <a:pt x="26072" y="335"/>
                  </a:cubicBezTo>
                  <a:lnTo>
                    <a:pt x="28206" y="356"/>
                  </a:lnTo>
                  <a:cubicBezTo>
                    <a:pt x="28248" y="628"/>
                    <a:pt x="28436" y="670"/>
                    <a:pt x="28666" y="670"/>
                  </a:cubicBezTo>
                  <a:cubicBezTo>
                    <a:pt x="29336" y="712"/>
                    <a:pt x="30005" y="607"/>
                    <a:pt x="30696" y="733"/>
                  </a:cubicBezTo>
                  <a:cubicBezTo>
                    <a:pt x="30947" y="796"/>
                    <a:pt x="31031" y="566"/>
                    <a:pt x="31051" y="335"/>
                  </a:cubicBezTo>
                  <a:cubicBezTo>
                    <a:pt x="31282" y="294"/>
                    <a:pt x="31533" y="314"/>
                    <a:pt x="31742" y="419"/>
                  </a:cubicBezTo>
                  <a:cubicBezTo>
                    <a:pt x="31805" y="586"/>
                    <a:pt x="31972" y="691"/>
                    <a:pt x="32139" y="670"/>
                  </a:cubicBezTo>
                  <a:lnTo>
                    <a:pt x="32997" y="670"/>
                  </a:lnTo>
                  <a:cubicBezTo>
                    <a:pt x="32997" y="900"/>
                    <a:pt x="32997" y="1151"/>
                    <a:pt x="33311" y="1193"/>
                  </a:cubicBezTo>
                  <a:cubicBezTo>
                    <a:pt x="33520" y="1235"/>
                    <a:pt x="33709" y="1130"/>
                    <a:pt x="33813" y="942"/>
                  </a:cubicBezTo>
                  <a:cubicBezTo>
                    <a:pt x="33855" y="817"/>
                    <a:pt x="33876" y="670"/>
                    <a:pt x="33876" y="545"/>
                  </a:cubicBezTo>
                  <a:cubicBezTo>
                    <a:pt x="34169" y="503"/>
                    <a:pt x="34483" y="524"/>
                    <a:pt x="34755" y="607"/>
                  </a:cubicBezTo>
                  <a:cubicBezTo>
                    <a:pt x="34755" y="712"/>
                    <a:pt x="34839" y="817"/>
                    <a:pt x="34943" y="858"/>
                  </a:cubicBezTo>
                  <a:cubicBezTo>
                    <a:pt x="34880" y="1193"/>
                    <a:pt x="35173" y="1507"/>
                    <a:pt x="35006" y="1863"/>
                  </a:cubicBezTo>
                  <a:cubicBezTo>
                    <a:pt x="34943" y="2009"/>
                    <a:pt x="35069" y="2156"/>
                    <a:pt x="35215" y="2198"/>
                  </a:cubicBezTo>
                  <a:cubicBezTo>
                    <a:pt x="35383" y="2239"/>
                    <a:pt x="35571" y="2198"/>
                    <a:pt x="35676" y="2051"/>
                  </a:cubicBezTo>
                  <a:cubicBezTo>
                    <a:pt x="35822" y="1947"/>
                    <a:pt x="35759" y="1821"/>
                    <a:pt x="35676" y="1674"/>
                  </a:cubicBezTo>
                  <a:cubicBezTo>
                    <a:pt x="35424" y="1256"/>
                    <a:pt x="35550" y="984"/>
                    <a:pt x="36010" y="858"/>
                  </a:cubicBezTo>
                  <a:cubicBezTo>
                    <a:pt x="36261" y="879"/>
                    <a:pt x="36533" y="775"/>
                    <a:pt x="36722" y="1026"/>
                  </a:cubicBezTo>
                  <a:cubicBezTo>
                    <a:pt x="36408" y="1172"/>
                    <a:pt x="36345" y="1444"/>
                    <a:pt x="36366" y="1737"/>
                  </a:cubicBezTo>
                  <a:lnTo>
                    <a:pt x="36303" y="1779"/>
                  </a:lnTo>
                  <a:lnTo>
                    <a:pt x="36324" y="1821"/>
                  </a:lnTo>
                  <a:lnTo>
                    <a:pt x="36366" y="1737"/>
                  </a:lnTo>
                  <a:cubicBezTo>
                    <a:pt x="36638" y="1695"/>
                    <a:pt x="36889" y="2051"/>
                    <a:pt x="37182" y="1800"/>
                  </a:cubicBezTo>
                  <a:cubicBezTo>
                    <a:pt x="37119" y="1528"/>
                    <a:pt x="36826" y="1340"/>
                    <a:pt x="36910" y="1026"/>
                  </a:cubicBezTo>
                  <a:cubicBezTo>
                    <a:pt x="37224" y="1005"/>
                    <a:pt x="37517" y="879"/>
                    <a:pt x="37789" y="691"/>
                  </a:cubicBezTo>
                  <a:lnTo>
                    <a:pt x="38145" y="691"/>
                  </a:lnTo>
                  <a:lnTo>
                    <a:pt x="38312" y="858"/>
                  </a:lnTo>
                  <a:cubicBezTo>
                    <a:pt x="38626" y="1172"/>
                    <a:pt x="38689" y="1633"/>
                    <a:pt x="38919" y="2030"/>
                  </a:cubicBezTo>
                  <a:cubicBezTo>
                    <a:pt x="38856" y="1444"/>
                    <a:pt x="39421" y="1277"/>
                    <a:pt x="39567" y="858"/>
                  </a:cubicBezTo>
                  <a:lnTo>
                    <a:pt x="39923" y="858"/>
                  </a:lnTo>
                  <a:cubicBezTo>
                    <a:pt x="39965" y="1382"/>
                    <a:pt x="40676" y="1298"/>
                    <a:pt x="40739" y="1821"/>
                  </a:cubicBezTo>
                  <a:cubicBezTo>
                    <a:pt x="40781" y="1821"/>
                    <a:pt x="40844" y="1821"/>
                    <a:pt x="40886" y="1821"/>
                  </a:cubicBezTo>
                  <a:cubicBezTo>
                    <a:pt x="41534" y="1800"/>
                    <a:pt x="42141" y="1528"/>
                    <a:pt x="42580" y="1026"/>
                  </a:cubicBezTo>
                  <a:lnTo>
                    <a:pt x="42580" y="1026"/>
                  </a:lnTo>
                  <a:cubicBezTo>
                    <a:pt x="42873" y="1068"/>
                    <a:pt x="43145" y="1110"/>
                    <a:pt x="43438" y="1151"/>
                  </a:cubicBezTo>
                  <a:cubicBezTo>
                    <a:pt x="43522" y="1151"/>
                    <a:pt x="43606" y="1172"/>
                    <a:pt x="43606" y="1277"/>
                  </a:cubicBezTo>
                  <a:cubicBezTo>
                    <a:pt x="43606" y="1361"/>
                    <a:pt x="43564" y="1444"/>
                    <a:pt x="43501" y="1486"/>
                  </a:cubicBezTo>
                  <a:cubicBezTo>
                    <a:pt x="43417" y="1549"/>
                    <a:pt x="43292" y="1591"/>
                    <a:pt x="43187" y="1612"/>
                  </a:cubicBezTo>
                  <a:cubicBezTo>
                    <a:pt x="42706" y="1716"/>
                    <a:pt x="42476" y="1947"/>
                    <a:pt x="42706" y="2470"/>
                  </a:cubicBezTo>
                  <a:cubicBezTo>
                    <a:pt x="42748" y="2574"/>
                    <a:pt x="42580" y="2721"/>
                    <a:pt x="42727" y="2888"/>
                  </a:cubicBezTo>
                  <a:cubicBezTo>
                    <a:pt x="42978" y="2867"/>
                    <a:pt x="43145" y="2532"/>
                    <a:pt x="43459" y="2637"/>
                  </a:cubicBezTo>
                  <a:cubicBezTo>
                    <a:pt x="43501" y="3014"/>
                    <a:pt x="43836" y="3035"/>
                    <a:pt x="44087" y="3181"/>
                  </a:cubicBezTo>
                  <a:cubicBezTo>
                    <a:pt x="44317" y="3327"/>
                    <a:pt x="44715" y="3474"/>
                    <a:pt x="44610" y="3976"/>
                  </a:cubicBezTo>
                  <a:cubicBezTo>
                    <a:pt x="44422" y="4687"/>
                    <a:pt x="44338" y="4813"/>
                    <a:pt x="43606" y="4750"/>
                  </a:cubicBezTo>
                  <a:cubicBezTo>
                    <a:pt x="43229" y="4708"/>
                    <a:pt x="42852" y="4646"/>
                    <a:pt x="42497" y="4520"/>
                  </a:cubicBezTo>
                  <a:cubicBezTo>
                    <a:pt x="41848" y="4311"/>
                    <a:pt x="41158" y="4436"/>
                    <a:pt x="40614" y="4813"/>
                  </a:cubicBezTo>
                  <a:cubicBezTo>
                    <a:pt x="40132" y="5232"/>
                    <a:pt x="40090" y="5232"/>
                    <a:pt x="39693" y="4667"/>
                  </a:cubicBezTo>
                  <a:cubicBezTo>
                    <a:pt x="39609" y="4520"/>
                    <a:pt x="39526" y="4248"/>
                    <a:pt x="39358" y="4311"/>
                  </a:cubicBezTo>
                  <a:cubicBezTo>
                    <a:pt x="38730" y="4604"/>
                    <a:pt x="38437" y="4206"/>
                    <a:pt x="38186" y="3683"/>
                  </a:cubicBezTo>
                  <a:cubicBezTo>
                    <a:pt x="37747" y="4018"/>
                    <a:pt x="37391" y="4415"/>
                    <a:pt x="36826" y="4102"/>
                  </a:cubicBezTo>
                  <a:cubicBezTo>
                    <a:pt x="36826" y="4708"/>
                    <a:pt x="36826" y="4708"/>
                    <a:pt x="36387" y="5294"/>
                  </a:cubicBezTo>
                  <a:cubicBezTo>
                    <a:pt x="36324" y="5378"/>
                    <a:pt x="36261" y="5483"/>
                    <a:pt x="36199" y="5587"/>
                  </a:cubicBezTo>
                  <a:cubicBezTo>
                    <a:pt x="35843" y="6048"/>
                    <a:pt x="35822" y="6027"/>
                    <a:pt x="35383" y="5692"/>
                  </a:cubicBezTo>
                  <a:cubicBezTo>
                    <a:pt x="35215" y="5566"/>
                    <a:pt x="35173" y="5399"/>
                    <a:pt x="35069" y="5273"/>
                  </a:cubicBezTo>
                  <a:cubicBezTo>
                    <a:pt x="34818" y="5001"/>
                    <a:pt x="34336" y="5106"/>
                    <a:pt x="34253" y="5483"/>
                  </a:cubicBezTo>
                  <a:cubicBezTo>
                    <a:pt x="34044" y="6089"/>
                    <a:pt x="33813" y="6131"/>
                    <a:pt x="33248" y="5817"/>
                  </a:cubicBezTo>
                  <a:cubicBezTo>
                    <a:pt x="32914" y="5629"/>
                    <a:pt x="32851" y="5252"/>
                    <a:pt x="32558" y="5043"/>
                  </a:cubicBezTo>
                  <a:cubicBezTo>
                    <a:pt x="32453" y="4960"/>
                    <a:pt x="32391" y="4771"/>
                    <a:pt x="32202" y="4897"/>
                  </a:cubicBezTo>
                  <a:cubicBezTo>
                    <a:pt x="32098" y="4980"/>
                    <a:pt x="32160" y="5106"/>
                    <a:pt x="32202" y="5232"/>
                  </a:cubicBezTo>
                  <a:cubicBezTo>
                    <a:pt x="32411" y="5817"/>
                    <a:pt x="32391" y="5817"/>
                    <a:pt x="31847" y="6068"/>
                  </a:cubicBezTo>
                  <a:cubicBezTo>
                    <a:pt x="31637" y="6173"/>
                    <a:pt x="31428" y="6278"/>
                    <a:pt x="31240" y="6424"/>
                  </a:cubicBezTo>
                  <a:cubicBezTo>
                    <a:pt x="31031" y="6550"/>
                    <a:pt x="30717" y="6633"/>
                    <a:pt x="30570" y="6487"/>
                  </a:cubicBezTo>
                  <a:cubicBezTo>
                    <a:pt x="30131" y="6110"/>
                    <a:pt x="29901" y="6424"/>
                    <a:pt x="29650" y="6696"/>
                  </a:cubicBezTo>
                  <a:cubicBezTo>
                    <a:pt x="28875" y="6759"/>
                    <a:pt x="28101" y="6717"/>
                    <a:pt x="27327" y="6612"/>
                  </a:cubicBezTo>
                  <a:cubicBezTo>
                    <a:pt x="27285" y="6550"/>
                    <a:pt x="27243" y="6445"/>
                    <a:pt x="27181" y="6424"/>
                  </a:cubicBezTo>
                  <a:cubicBezTo>
                    <a:pt x="27034" y="6403"/>
                    <a:pt x="26992" y="6529"/>
                    <a:pt x="26971" y="6633"/>
                  </a:cubicBezTo>
                  <a:cubicBezTo>
                    <a:pt x="26804" y="6696"/>
                    <a:pt x="26616" y="6675"/>
                    <a:pt x="26448" y="6592"/>
                  </a:cubicBezTo>
                  <a:cubicBezTo>
                    <a:pt x="26302" y="5964"/>
                    <a:pt x="26218" y="5880"/>
                    <a:pt x="25758" y="6110"/>
                  </a:cubicBezTo>
                  <a:cubicBezTo>
                    <a:pt x="25507" y="6236"/>
                    <a:pt x="25297" y="6424"/>
                    <a:pt x="25025" y="6320"/>
                  </a:cubicBezTo>
                  <a:cubicBezTo>
                    <a:pt x="24481" y="6131"/>
                    <a:pt x="23833" y="6257"/>
                    <a:pt x="23372" y="5817"/>
                  </a:cubicBezTo>
                  <a:cubicBezTo>
                    <a:pt x="23268" y="5692"/>
                    <a:pt x="23100" y="5671"/>
                    <a:pt x="22954" y="5713"/>
                  </a:cubicBezTo>
                  <a:cubicBezTo>
                    <a:pt x="22536" y="5943"/>
                    <a:pt x="22410" y="5692"/>
                    <a:pt x="22284" y="5336"/>
                  </a:cubicBezTo>
                  <a:cubicBezTo>
                    <a:pt x="22222" y="5169"/>
                    <a:pt x="22264" y="4897"/>
                    <a:pt x="21887" y="4855"/>
                  </a:cubicBezTo>
                  <a:cubicBezTo>
                    <a:pt x="21971" y="5629"/>
                    <a:pt x="21510" y="5985"/>
                    <a:pt x="20883" y="6257"/>
                  </a:cubicBezTo>
                  <a:cubicBezTo>
                    <a:pt x="20820" y="6278"/>
                    <a:pt x="20799" y="6403"/>
                    <a:pt x="20757" y="6487"/>
                  </a:cubicBezTo>
                  <a:lnTo>
                    <a:pt x="20422" y="6487"/>
                  </a:lnTo>
                  <a:cubicBezTo>
                    <a:pt x="20150" y="6110"/>
                    <a:pt x="20108" y="6110"/>
                    <a:pt x="19899" y="6508"/>
                  </a:cubicBezTo>
                  <a:cubicBezTo>
                    <a:pt x="19418" y="6571"/>
                    <a:pt x="18937" y="6571"/>
                    <a:pt x="18476" y="6508"/>
                  </a:cubicBezTo>
                  <a:cubicBezTo>
                    <a:pt x="18455" y="6445"/>
                    <a:pt x="18435" y="6340"/>
                    <a:pt x="18414" y="6340"/>
                  </a:cubicBezTo>
                  <a:cubicBezTo>
                    <a:pt x="17598" y="6215"/>
                    <a:pt x="16823" y="5880"/>
                    <a:pt x="16154" y="5399"/>
                  </a:cubicBezTo>
                  <a:cubicBezTo>
                    <a:pt x="15986" y="5273"/>
                    <a:pt x="15735" y="5315"/>
                    <a:pt x="15589" y="5462"/>
                  </a:cubicBezTo>
                  <a:cubicBezTo>
                    <a:pt x="15422" y="5629"/>
                    <a:pt x="15275" y="5796"/>
                    <a:pt x="15108" y="5985"/>
                  </a:cubicBezTo>
                  <a:cubicBezTo>
                    <a:pt x="14940" y="6027"/>
                    <a:pt x="14752" y="6027"/>
                    <a:pt x="14564" y="5985"/>
                  </a:cubicBezTo>
                  <a:cubicBezTo>
                    <a:pt x="14208" y="5566"/>
                    <a:pt x="14041" y="5566"/>
                    <a:pt x="13685" y="5985"/>
                  </a:cubicBezTo>
                  <a:cubicBezTo>
                    <a:pt x="13497" y="6027"/>
                    <a:pt x="13329" y="6006"/>
                    <a:pt x="13162" y="5922"/>
                  </a:cubicBezTo>
                  <a:cubicBezTo>
                    <a:pt x="13036" y="5608"/>
                    <a:pt x="12848" y="5608"/>
                    <a:pt x="12639" y="5838"/>
                  </a:cubicBezTo>
                  <a:lnTo>
                    <a:pt x="11551" y="5817"/>
                  </a:lnTo>
                  <a:cubicBezTo>
                    <a:pt x="11446" y="5629"/>
                    <a:pt x="11153" y="5629"/>
                    <a:pt x="11028" y="5817"/>
                  </a:cubicBezTo>
                  <a:cubicBezTo>
                    <a:pt x="10797" y="5859"/>
                    <a:pt x="10546" y="5859"/>
                    <a:pt x="10316" y="5817"/>
                  </a:cubicBezTo>
                  <a:cubicBezTo>
                    <a:pt x="10002" y="5399"/>
                    <a:pt x="9835" y="5378"/>
                    <a:pt x="9437" y="5755"/>
                  </a:cubicBezTo>
                  <a:cubicBezTo>
                    <a:pt x="8663" y="5922"/>
                    <a:pt x="7889" y="5817"/>
                    <a:pt x="7115" y="5817"/>
                  </a:cubicBezTo>
                  <a:cubicBezTo>
                    <a:pt x="6906" y="5608"/>
                    <a:pt x="6717" y="5608"/>
                    <a:pt x="6592" y="5901"/>
                  </a:cubicBezTo>
                  <a:cubicBezTo>
                    <a:pt x="6362" y="6006"/>
                    <a:pt x="6131" y="6027"/>
                    <a:pt x="5880" y="6006"/>
                  </a:cubicBezTo>
                  <a:cubicBezTo>
                    <a:pt x="5462" y="5587"/>
                    <a:pt x="4771" y="5524"/>
                    <a:pt x="4269" y="5880"/>
                  </a:cubicBezTo>
                  <a:cubicBezTo>
                    <a:pt x="3516" y="5796"/>
                    <a:pt x="2805" y="5504"/>
                    <a:pt x="2072" y="5315"/>
                  </a:cubicBezTo>
                  <a:cubicBezTo>
                    <a:pt x="1110" y="5085"/>
                    <a:pt x="670" y="4290"/>
                    <a:pt x="377" y="3432"/>
                  </a:cubicBezTo>
                  <a:cubicBezTo>
                    <a:pt x="210" y="2909"/>
                    <a:pt x="1" y="2407"/>
                    <a:pt x="210" y="1821"/>
                  </a:cubicBezTo>
                  <a:cubicBezTo>
                    <a:pt x="482" y="1026"/>
                    <a:pt x="984" y="586"/>
                    <a:pt x="1800" y="524"/>
                  </a:cubicBezTo>
                  <a:cubicBezTo>
                    <a:pt x="2219" y="503"/>
                    <a:pt x="2637" y="524"/>
                    <a:pt x="3035" y="503"/>
                  </a:cubicBezTo>
                  <a:cubicBezTo>
                    <a:pt x="3453" y="1319"/>
                    <a:pt x="4144" y="545"/>
                    <a:pt x="4667" y="796"/>
                  </a:cubicBezTo>
                  <a:cubicBezTo>
                    <a:pt x="4834" y="879"/>
                    <a:pt x="5022" y="817"/>
                    <a:pt x="5106" y="649"/>
                  </a:cubicBezTo>
                  <a:cubicBezTo>
                    <a:pt x="5127" y="566"/>
                    <a:pt x="5169" y="482"/>
                    <a:pt x="5190" y="398"/>
                  </a:cubicBezTo>
                  <a:cubicBezTo>
                    <a:pt x="5357" y="356"/>
                    <a:pt x="5525" y="356"/>
                    <a:pt x="5713" y="398"/>
                  </a:cubicBezTo>
                  <a:cubicBezTo>
                    <a:pt x="5713" y="628"/>
                    <a:pt x="5943" y="775"/>
                    <a:pt x="6152" y="691"/>
                  </a:cubicBezTo>
                  <a:cubicBezTo>
                    <a:pt x="6550" y="566"/>
                    <a:pt x="6947" y="503"/>
                    <a:pt x="7366" y="524"/>
                  </a:cubicBezTo>
                  <a:cubicBezTo>
                    <a:pt x="7533" y="524"/>
                    <a:pt x="7617" y="398"/>
                    <a:pt x="7659" y="252"/>
                  </a:cubicBezTo>
                  <a:cubicBezTo>
                    <a:pt x="7952" y="189"/>
                    <a:pt x="8245" y="168"/>
                    <a:pt x="8538" y="231"/>
                  </a:cubicBezTo>
                  <a:cubicBezTo>
                    <a:pt x="8852" y="628"/>
                    <a:pt x="8956" y="628"/>
                    <a:pt x="9249" y="189"/>
                  </a:cubicBezTo>
                  <a:close/>
                  <a:moveTo>
                    <a:pt x="40216" y="3181"/>
                  </a:moveTo>
                  <a:cubicBezTo>
                    <a:pt x="40237" y="3014"/>
                    <a:pt x="40132" y="2930"/>
                    <a:pt x="39986" y="2867"/>
                  </a:cubicBezTo>
                  <a:cubicBezTo>
                    <a:pt x="39860" y="2783"/>
                    <a:pt x="39672" y="2846"/>
                    <a:pt x="39630" y="2993"/>
                  </a:cubicBezTo>
                  <a:cubicBezTo>
                    <a:pt x="39567" y="3139"/>
                    <a:pt x="39672" y="3307"/>
                    <a:pt x="39818" y="3327"/>
                  </a:cubicBezTo>
                  <a:cubicBezTo>
                    <a:pt x="39965" y="3348"/>
                    <a:pt x="40111" y="3348"/>
                    <a:pt x="40216" y="3181"/>
                  </a:cubicBezTo>
                  <a:close/>
                  <a:moveTo>
                    <a:pt x="30654" y="1089"/>
                  </a:moveTo>
                  <a:cubicBezTo>
                    <a:pt x="30633" y="1151"/>
                    <a:pt x="30591" y="1214"/>
                    <a:pt x="30612" y="1235"/>
                  </a:cubicBezTo>
                  <a:cubicBezTo>
                    <a:pt x="30612" y="1277"/>
                    <a:pt x="30696" y="1298"/>
                    <a:pt x="30738" y="1319"/>
                  </a:cubicBezTo>
                  <a:cubicBezTo>
                    <a:pt x="30759" y="1256"/>
                    <a:pt x="30821" y="1193"/>
                    <a:pt x="30800" y="1172"/>
                  </a:cubicBezTo>
                  <a:cubicBezTo>
                    <a:pt x="30779" y="1130"/>
                    <a:pt x="30717" y="1130"/>
                    <a:pt x="30654" y="1110"/>
                  </a:cubicBezTo>
                  <a:close/>
                  <a:moveTo>
                    <a:pt x="31888" y="1444"/>
                  </a:moveTo>
                  <a:cubicBezTo>
                    <a:pt x="31867" y="1382"/>
                    <a:pt x="31847" y="1319"/>
                    <a:pt x="31826" y="1298"/>
                  </a:cubicBezTo>
                  <a:cubicBezTo>
                    <a:pt x="31784" y="1277"/>
                    <a:pt x="31721" y="1319"/>
                    <a:pt x="31679" y="1340"/>
                  </a:cubicBezTo>
                  <a:cubicBezTo>
                    <a:pt x="31700" y="1402"/>
                    <a:pt x="31700" y="1465"/>
                    <a:pt x="31742" y="1486"/>
                  </a:cubicBezTo>
                  <a:cubicBezTo>
                    <a:pt x="31784" y="1507"/>
                    <a:pt x="31826" y="1465"/>
                    <a:pt x="31888" y="1444"/>
                  </a:cubicBezTo>
                  <a:close/>
                  <a:moveTo>
                    <a:pt x="43417" y="3286"/>
                  </a:moveTo>
                  <a:cubicBezTo>
                    <a:pt x="43355" y="3265"/>
                    <a:pt x="43313" y="3223"/>
                    <a:pt x="43271" y="3223"/>
                  </a:cubicBezTo>
                  <a:cubicBezTo>
                    <a:pt x="43229" y="3244"/>
                    <a:pt x="43229" y="3327"/>
                    <a:pt x="43208" y="3369"/>
                  </a:cubicBezTo>
                  <a:cubicBezTo>
                    <a:pt x="43250" y="3390"/>
                    <a:pt x="43313" y="3453"/>
                    <a:pt x="43334" y="3432"/>
                  </a:cubicBezTo>
                  <a:cubicBezTo>
                    <a:pt x="43375" y="3411"/>
                    <a:pt x="43396" y="3348"/>
                    <a:pt x="43417" y="3307"/>
                  </a:cubicBezTo>
                  <a:close/>
                  <a:moveTo>
                    <a:pt x="35989" y="5001"/>
                  </a:moveTo>
                  <a:cubicBezTo>
                    <a:pt x="35969" y="5064"/>
                    <a:pt x="35948" y="5106"/>
                    <a:pt x="35927" y="5148"/>
                  </a:cubicBezTo>
                  <a:cubicBezTo>
                    <a:pt x="35969" y="5169"/>
                    <a:pt x="36031" y="5232"/>
                    <a:pt x="36052" y="5211"/>
                  </a:cubicBezTo>
                  <a:cubicBezTo>
                    <a:pt x="36094" y="5190"/>
                    <a:pt x="36115" y="5127"/>
                    <a:pt x="36136" y="5064"/>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5" name="Google Shape;7665;p54"/>
            <p:cNvSpPr/>
            <p:nvPr/>
          </p:nvSpPr>
          <p:spPr>
            <a:xfrm>
              <a:off x="4702700" y="4077275"/>
              <a:ext cx="1172275" cy="158000"/>
            </a:xfrm>
            <a:custGeom>
              <a:rect b="b" l="l" r="r" t="t"/>
              <a:pathLst>
                <a:path extrusionOk="0" h="6320" w="46891">
                  <a:moveTo>
                    <a:pt x="14019" y="1716"/>
                  </a:moveTo>
                  <a:cubicBezTo>
                    <a:pt x="13538" y="1862"/>
                    <a:pt x="13350" y="2197"/>
                    <a:pt x="13099" y="2239"/>
                  </a:cubicBezTo>
                  <a:cubicBezTo>
                    <a:pt x="12952" y="2072"/>
                    <a:pt x="13141" y="1925"/>
                    <a:pt x="13078" y="1800"/>
                  </a:cubicBezTo>
                  <a:cubicBezTo>
                    <a:pt x="12869" y="1277"/>
                    <a:pt x="13078" y="1067"/>
                    <a:pt x="13559" y="963"/>
                  </a:cubicBezTo>
                  <a:cubicBezTo>
                    <a:pt x="13685" y="942"/>
                    <a:pt x="13789" y="900"/>
                    <a:pt x="13894" y="837"/>
                  </a:cubicBezTo>
                  <a:cubicBezTo>
                    <a:pt x="13957" y="774"/>
                    <a:pt x="13978" y="691"/>
                    <a:pt x="13978" y="628"/>
                  </a:cubicBezTo>
                  <a:cubicBezTo>
                    <a:pt x="13978" y="523"/>
                    <a:pt x="13915" y="502"/>
                    <a:pt x="13810" y="481"/>
                  </a:cubicBezTo>
                  <a:cubicBezTo>
                    <a:pt x="13517" y="460"/>
                    <a:pt x="13245" y="419"/>
                    <a:pt x="12973" y="377"/>
                  </a:cubicBezTo>
                  <a:cubicBezTo>
                    <a:pt x="12994" y="188"/>
                    <a:pt x="13057" y="21"/>
                    <a:pt x="13287" y="105"/>
                  </a:cubicBezTo>
                  <a:cubicBezTo>
                    <a:pt x="13601" y="209"/>
                    <a:pt x="13894" y="293"/>
                    <a:pt x="14187" y="63"/>
                  </a:cubicBezTo>
                  <a:cubicBezTo>
                    <a:pt x="15317" y="0"/>
                    <a:pt x="16447" y="21"/>
                    <a:pt x="17597" y="126"/>
                  </a:cubicBezTo>
                  <a:cubicBezTo>
                    <a:pt x="17869" y="460"/>
                    <a:pt x="18016" y="460"/>
                    <a:pt x="18288" y="126"/>
                  </a:cubicBezTo>
                  <a:cubicBezTo>
                    <a:pt x="18539" y="42"/>
                    <a:pt x="18811" y="42"/>
                    <a:pt x="19041" y="168"/>
                  </a:cubicBezTo>
                  <a:cubicBezTo>
                    <a:pt x="19083" y="188"/>
                    <a:pt x="19104" y="188"/>
                    <a:pt x="19146" y="209"/>
                  </a:cubicBezTo>
                  <a:lnTo>
                    <a:pt x="20087" y="230"/>
                  </a:lnTo>
                  <a:cubicBezTo>
                    <a:pt x="20548" y="523"/>
                    <a:pt x="21008" y="732"/>
                    <a:pt x="21468" y="230"/>
                  </a:cubicBezTo>
                  <a:cubicBezTo>
                    <a:pt x="22012" y="168"/>
                    <a:pt x="22556" y="188"/>
                    <a:pt x="23079" y="293"/>
                  </a:cubicBezTo>
                  <a:cubicBezTo>
                    <a:pt x="23100" y="398"/>
                    <a:pt x="23142" y="502"/>
                    <a:pt x="23268" y="502"/>
                  </a:cubicBezTo>
                  <a:cubicBezTo>
                    <a:pt x="23393" y="481"/>
                    <a:pt x="23414" y="377"/>
                    <a:pt x="23435" y="272"/>
                  </a:cubicBezTo>
                  <a:cubicBezTo>
                    <a:pt x="23665" y="209"/>
                    <a:pt x="23916" y="188"/>
                    <a:pt x="24147" y="230"/>
                  </a:cubicBezTo>
                  <a:cubicBezTo>
                    <a:pt x="24272" y="398"/>
                    <a:pt x="24377" y="398"/>
                    <a:pt x="24502" y="230"/>
                  </a:cubicBezTo>
                  <a:cubicBezTo>
                    <a:pt x="24795" y="188"/>
                    <a:pt x="25088" y="188"/>
                    <a:pt x="25381" y="272"/>
                  </a:cubicBezTo>
                  <a:cubicBezTo>
                    <a:pt x="25758" y="670"/>
                    <a:pt x="25946" y="670"/>
                    <a:pt x="26281" y="251"/>
                  </a:cubicBezTo>
                  <a:cubicBezTo>
                    <a:pt x="26804" y="188"/>
                    <a:pt x="27348" y="188"/>
                    <a:pt x="27871" y="272"/>
                  </a:cubicBezTo>
                  <a:cubicBezTo>
                    <a:pt x="27871" y="523"/>
                    <a:pt x="28080" y="732"/>
                    <a:pt x="28331" y="732"/>
                  </a:cubicBezTo>
                  <a:cubicBezTo>
                    <a:pt x="28666" y="753"/>
                    <a:pt x="28980" y="816"/>
                    <a:pt x="29273" y="921"/>
                  </a:cubicBezTo>
                  <a:cubicBezTo>
                    <a:pt x="29817" y="1088"/>
                    <a:pt x="30382" y="900"/>
                    <a:pt x="30717" y="440"/>
                  </a:cubicBezTo>
                  <a:cubicBezTo>
                    <a:pt x="30947" y="377"/>
                    <a:pt x="31198" y="398"/>
                    <a:pt x="31428" y="481"/>
                  </a:cubicBezTo>
                  <a:cubicBezTo>
                    <a:pt x="31574" y="837"/>
                    <a:pt x="31763" y="858"/>
                    <a:pt x="31951" y="502"/>
                  </a:cubicBezTo>
                  <a:cubicBezTo>
                    <a:pt x="32537" y="356"/>
                    <a:pt x="33144" y="356"/>
                    <a:pt x="33730" y="523"/>
                  </a:cubicBezTo>
                  <a:cubicBezTo>
                    <a:pt x="33960" y="858"/>
                    <a:pt x="34190" y="816"/>
                    <a:pt x="34441" y="544"/>
                  </a:cubicBezTo>
                  <a:lnTo>
                    <a:pt x="35508" y="586"/>
                  </a:lnTo>
                  <a:cubicBezTo>
                    <a:pt x="35675" y="795"/>
                    <a:pt x="35759" y="712"/>
                    <a:pt x="35843" y="502"/>
                  </a:cubicBezTo>
                  <a:lnTo>
                    <a:pt x="38333" y="649"/>
                  </a:lnTo>
                  <a:cubicBezTo>
                    <a:pt x="38375" y="858"/>
                    <a:pt x="38479" y="1088"/>
                    <a:pt x="38709" y="1025"/>
                  </a:cubicBezTo>
                  <a:cubicBezTo>
                    <a:pt x="39191" y="921"/>
                    <a:pt x="39651" y="1088"/>
                    <a:pt x="40090" y="1151"/>
                  </a:cubicBezTo>
                  <a:cubicBezTo>
                    <a:pt x="40467" y="1235"/>
                    <a:pt x="40844" y="1151"/>
                    <a:pt x="41157" y="921"/>
                  </a:cubicBezTo>
                  <a:cubicBezTo>
                    <a:pt x="41576" y="900"/>
                    <a:pt x="41994" y="921"/>
                    <a:pt x="42413" y="1025"/>
                  </a:cubicBezTo>
                  <a:cubicBezTo>
                    <a:pt x="42476" y="1235"/>
                    <a:pt x="42580" y="1339"/>
                    <a:pt x="42748" y="1109"/>
                  </a:cubicBezTo>
                  <a:cubicBezTo>
                    <a:pt x="43166" y="1067"/>
                    <a:pt x="43585" y="1088"/>
                    <a:pt x="44003" y="1172"/>
                  </a:cubicBezTo>
                  <a:cubicBezTo>
                    <a:pt x="44066" y="1402"/>
                    <a:pt x="44170" y="1528"/>
                    <a:pt x="44359" y="1256"/>
                  </a:cubicBezTo>
                  <a:lnTo>
                    <a:pt x="45405" y="1318"/>
                  </a:lnTo>
                  <a:cubicBezTo>
                    <a:pt x="45426" y="1423"/>
                    <a:pt x="45468" y="1569"/>
                    <a:pt x="45593" y="1590"/>
                  </a:cubicBezTo>
                  <a:cubicBezTo>
                    <a:pt x="46137" y="1695"/>
                    <a:pt x="46409" y="2113"/>
                    <a:pt x="46744" y="2469"/>
                  </a:cubicBezTo>
                  <a:cubicBezTo>
                    <a:pt x="46890" y="2616"/>
                    <a:pt x="46890" y="2699"/>
                    <a:pt x="46807" y="2909"/>
                  </a:cubicBezTo>
                  <a:cubicBezTo>
                    <a:pt x="46660" y="3369"/>
                    <a:pt x="46263" y="3704"/>
                    <a:pt x="46137" y="4164"/>
                  </a:cubicBezTo>
                  <a:cubicBezTo>
                    <a:pt x="46074" y="4394"/>
                    <a:pt x="46116" y="4666"/>
                    <a:pt x="45823" y="4750"/>
                  </a:cubicBezTo>
                  <a:cubicBezTo>
                    <a:pt x="45551" y="4813"/>
                    <a:pt x="45426" y="4541"/>
                    <a:pt x="45258" y="4394"/>
                  </a:cubicBezTo>
                  <a:cubicBezTo>
                    <a:pt x="45175" y="4310"/>
                    <a:pt x="45133" y="4206"/>
                    <a:pt x="45049" y="4143"/>
                  </a:cubicBezTo>
                  <a:cubicBezTo>
                    <a:pt x="44840" y="3892"/>
                    <a:pt x="44610" y="3892"/>
                    <a:pt x="44547" y="4227"/>
                  </a:cubicBezTo>
                  <a:cubicBezTo>
                    <a:pt x="44484" y="4603"/>
                    <a:pt x="44296" y="4520"/>
                    <a:pt x="44003" y="4541"/>
                  </a:cubicBezTo>
                  <a:cubicBezTo>
                    <a:pt x="43313" y="4582"/>
                    <a:pt x="42622" y="4771"/>
                    <a:pt x="41911" y="4541"/>
                  </a:cubicBezTo>
                  <a:cubicBezTo>
                    <a:pt x="41785" y="4499"/>
                    <a:pt x="41680" y="4582"/>
                    <a:pt x="41597" y="4645"/>
                  </a:cubicBezTo>
                  <a:cubicBezTo>
                    <a:pt x="41325" y="4834"/>
                    <a:pt x="41011" y="4917"/>
                    <a:pt x="40697" y="4875"/>
                  </a:cubicBezTo>
                  <a:cubicBezTo>
                    <a:pt x="40488" y="4854"/>
                    <a:pt x="40446" y="5022"/>
                    <a:pt x="40425" y="5168"/>
                  </a:cubicBezTo>
                  <a:cubicBezTo>
                    <a:pt x="37831" y="5252"/>
                    <a:pt x="35236" y="5168"/>
                    <a:pt x="32662" y="4896"/>
                  </a:cubicBezTo>
                  <a:cubicBezTo>
                    <a:pt x="31951" y="4813"/>
                    <a:pt x="31240" y="4813"/>
                    <a:pt x="30528" y="4896"/>
                  </a:cubicBezTo>
                  <a:cubicBezTo>
                    <a:pt x="29712" y="5022"/>
                    <a:pt x="28875" y="5022"/>
                    <a:pt x="28059" y="4896"/>
                  </a:cubicBezTo>
                  <a:cubicBezTo>
                    <a:pt x="27473" y="4792"/>
                    <a:pt x="26888" y="4813"/>
                    <a:pt x="26302" y="4938"/>
                  </a:cubicBezTo>
                  <a:cubicBezTo>
                    <a:pt x="25130" y="5273"/>
                    <a:pt x="23895" y="5106"/>
                    <a:pt x="22703" y="5168"/>
                  </a:cubicBezTo>
                  <a:cubicBezTo>
                    <a:pt x="21343" y="5252"/>
                    <a:pt x="20004" y="5357"/>
                    <a:pt x="18644" y="5440"/>
                  </a:cubicBezTo>
                  <a:cubicBezTo>
                    <a:pt x="18413" y="5461"/>
                    <a:pt x="18183" y="5482"/>
                    <a:pt x="17953" y="5482"/>
                  </a:cubicBezTo>
                  <a:cubicBezTo>
                    <a:pt x="16405" y="5378"/>
                    <a:pt x="14898" y="5670"/>
                    <a:pt x="13371" y="5775"/>
                  </a:cubicBezTo>
                  <a:cubicBezTo>
                    <a:pt x="13141" y="5796"/>
                    <a:pt x="12911" y="5838"/>
                    <a:pt x="12659" y="5838"/>
                  </a:cubicBezTo>
                  <a:cubicBezTo>
                    <a:pt x="11090" y="5838"/>
                    <a:pt x="9563" y="5838"/>
                    <a:pt x="7993" y="5963"/>
                  </a:cubicBezTo>
                  <a:cubicBezTo>
                    <a:pt x="6236" y="6110"/>
                    <a:pt x="4478" y="6026"/>
                    <a:pt x="2700" y="6047"/>
                  </a:cubicBezTo>
                  <a:cubicBezTo>
                    <a:pt x="2051" y="6026"/>
                    <a:pt x="1403" y="6110"/>
                    <a:pt x="775" y="6256"/>
                  </a:cubicBezTo>
                  <a:cubicBezTo>
                    <a:pt x="503" y="6319"/>
                    <a:pt x="189" y="6235"/>
                    <a:pt x="1" y="6026"/>
                  </a:cubicBezTo>
                  <a:cubicBezTo>
                    <a:pt x="252" y="5754"/>
                    <a:pt x="482" y="5440"/>
                    <a:pt x="921" y="5838"/>
                  </a:cubicBezTo>
                  <a:cubicBezTo>
                    <a:pt x="1068" y="5963"/>
                    <a:pt x="1382" y="5901"/>
                    <a:pt x="1591" y="5754"/>
                  </a:cubicBezTo>
                  <a:cubicBezTo>
                    <a:pt x="1800" y="5629"/>
                    <a:pt x="1988" y="5503"/>
                    <a:pt x="2198" y="5398"/>
                  </a:cubicBezTo>
                  <a:cubicBezTo>
                    <a:pt x="2742" y="5126"/>
                    <a:pt x="2763" y="5147"/>
                    <a:pt x="2553" y="4562"/>
                  </a:cubicBezTo>
                  <a:cubicBezTo>
                    <a:pt x="2511" y="4457"/>
                    <a:pt x="2449" y="4331"/>
                    <a:pt x="2553" y="4248"/>
                  </a:cubicBezTo>
                  <a:cubicBezTo>
                    <a:pt x="2742" y="4101"/>
                    <a:pt x="2804" y="4290"/>
                    <a:pt x="2909" y="4373"/>
                  </a:cubicBezTo>
                  <a:cubicBezTo>
                    <a:pt x="3202" y="4582"/>
                    <a:pt x="3265" y="4959"/>
                    <a:pt x="3600" y="5168"/>
                  </a:cubicBezTo>
                  <a:cubicBezTo>
                    <a:pt x="4164" y="5482"/>
                    <a:pt x="4374" y="5419"/>
                    <a:pt x="4604" y="4813"/>
                  </a:cubicBezTo>
                  <a:cubicBezTo>
                    <a:pt x="4708" y="4436"/>
                    <a:pt x="5169" y="4331"/>
                    <a:pt x="5420" y="4603"/>
                  </a:cubicBezTo>
                  <a:cubicBezTo>
                    <a:pt x="5524" y="4729"/>
                    <a:pt x="5566" y="4917"/>
                    <a:pt x="5734" y="5022"/>
                  </a:cubicBezTo>
                  <a:cubicBezTo>
                    <a:pt x="6173" y="5378"/>
                    <a:pt x="6194" y="5378"/>
                    <a:pt x="6550" y="4917"/>
                  </a:cubicBezTo>
                  <a:cubicBezTo>
                    <a:pt x="6613" y="4813"/>
                    <a:pt x="6675" y="4708"/>
                    <a:pt x="6738" y="4624"/>
                  </a:cubicBezTo>
                  <a:cubicBezTo>
                    <a:pt x="7177" y="4038"/>
                    <a:pt x="7177" y="4038"/>
                    <a:pt x="7177" y="3432"/>
                  </a:cubicBezTo>
                  <a:cubicBezTo>
                    <a:pt x="7721" y="3745"/>
                    <a:pt x="8098" y="3369"/>
                    <a:pt x="8537" y="3034"/>
                  </a:cubicBezTo>
                  <a:cubicBezTo>
                    <a:pt x="8789" y="3557"/>
                    <a:pt x="9082" y="3934"/>
                    <a:pt x="9709" y="3662"/>
                  </a:cubicBezTo>
                  <a:cubicBezTo>
                    <a:pt x="9877" y="3578"/>
                    <a:pt x="9960" y="3850"/>
                    <a:pt x="10044" y="3997"/>
                  </a:cubicBezTo>
                  <a:cubicBezTo>
                    <a:pt x="10442" y="4562"/>
                    <a:pt x="10483" y="4562"/>
                    <a:pt x="10965" y="4143"/>
                  </a:cubicBezTo>
                  <a:cubicBezTo>
                    <a:pt x="11509" y="3766"/>
                    <a:pt x="12220" y="3641"/>
                    <a:pt x="12869" y="3850"/>
                  </a:cubicBezTo>
                  <a:cubicBezTo>
                    <a:pt x="13224" y="3976"/>
                    <a:pt x="13601" y="4059"/>
                    <a:pt x="13978" y="4080"/>
                  </a:cubicBezTo>
                  <a:cubicBezTo>
                    <a:pt x="14710" y="4164"/>
                    <a:pt x="14794" y="4017"/>
                    <a:pt x="14982" y="3306"/>
                  </a:cubicBezTo>
                  <a:cubicBezTo>
                    <a:pt x="15087" y="2804"/>
                    <a:pt x="14731" y="2699"/>
                    <a:pt x="14459" y="2511"/>
                  </a:cubicBezTo>
                  <a:cubicBezTo>
                    <a:pt x="14166" y="2344"/>
                    <a:pt x="13873" y="2365"/>
                    <a:pt x="13999" y="1737"/>
                  </a:cubicBezTo>
                  <a:cubicBezTo>
                    <a:pt x="13978" y="1465"/>
                    <a:pt x="13873" y="1569"/>
                    <a:pt x="13852" y="1800"/>
                  </a:cubicBezTo>
                  <a:cubicBezTo>
                    <a:pt x="13852" y="1862"/>
                    <a:pt x="13747" y="1988"/>
                    <a:pt x="13936" y="1988"/>
                  </a:cubicBezTo>
                  <a:cubicBezTo>
                    <a:pt x="14103" y="1967"/>
                    <a:pt x="14291" y="1988"/>
                    <a:pt x="14333" y="1737"/>
                  </a:cubicBezTo>
                  <a:cubicBezTo>
                    <a:pt x="14354" y="1611"/>
                    <a:pt x="14312" y="1507"/>
                    <a:pt x="14019" y="1716"/>
                  </a:cubicBezTo>
                  <a:close/>
                  <a:moveTo>
                    <a:pt x="16509" y="1318"/>
                  </a:moveTo>
                  <a:cubicBezTo>
                    <a:pt x="16488" y="984"/>
                    <a:pt x="16363" y="732"/>
                    <a:pt x="16091" y="753"/>
                  </a:cubicBezTo>
                  <a:cubicBezTo>
                    <a:pt x="15735" y="795"/>
                    <a:pt x="15547" y="1172"/>
                    <a:pt x="15359" y="1423"/>
                  </a:cubicBezTo>
                  <a:cubicBezTo>
                    <a:pt x="15254" y="1590"/>
                    <a:pt x="15400" y="1988"/>
                    <a:pt x="15568" y="2218"/>
                  </a:cubicBezTo>
                  <a:cubicBezTo>
                    <a:pt x="15631" y="2260"/>
                    <a:pt x="15714" y="2260"/>
                    <a:pt x="15798" y="2239"/>
                  </a:cubicBezTo>
                  <a:cubicBezTo>
                    <a:pt x="16007" y="1883"/>
                    <a:pt x="16468" y="1716"/>
                    <a:pt x="16509" y="1318"/>
                  </a:cubicBezTo>
                  <a:close/>
                  <a:moveTo>
                    <a:pt x="43898" y="2176"/>
                  </a:moveTo>
                  <a:cubicBezTo>
                    <a:pt x="43857" y="2197"/>
                    <a:pt x="43773" y="2218"/>
                    <a:pt x="43752" y="2239"/>
                  </a:cubicBezTo>
                  <a:cubicBezTo>
                    <a:pt x="43689" y="2532"/>
                    <a:pt x="43752" y="2825"/>
                    <a:pt x="43919" y="3076"/>
                  </a:cubicBezTo>
                  <a:cubicBezTo>
                    <a:pt x="44045" y="3327"/>
                    <a:pt x="44338" y="3432"/>
                    <a:pt x="44610" y="3327"/>
                  </a:cubicBezTo>
                  <a:cubicBezTo>
                    <a:pt x="44777" y="3264"/>
                    <a:pt x="45049" y="3222"/>
                    <a:pt x="44986" y="2950"/>
                  </a:cubicBezTo>
                  <a:cubicBezTo>
                    <a:pt x="44945" y="2720"/>
                    <a:pt x="44840" y="2469"/>
                    <a:pt x="44505" y="2616"/>
                  </a:cubicBezTo>
                  <a:cubicBezTo>
                    <a:pt x="44170" y="2762"/>
                    <a:pt x="44108" y="2595"/>
                    <a:pt x="44108" y="2302"/>
                  </a:cubicBezTo>
                  <a:cubicBezTo>
                    <a:pt x="44108" y="2197"/>
                    <a:pt x="44003" y="2155"/>
                    <a:pt x="43898" y="2176"/>
                  </a:cubicBezTo>
                  <a:close/>
                  <a:moveTo>
                    <a:pt x="41911" y="2783"/>
                  </a:moveTo>
                  <a:cubicBezTo>
                    <a:pt x="41932" y="2741"/>
                    <a:pt x="41994" y="2678"/>
                    <a:pt x="41973" y="2637"/>
                  </a:cubicBezTo>
                  <a:cubicBezTo>
                    <a:pt x="41953" y="2616"/>
                    <a:pt x="41890" y="2595"/>
                    <a:pt x="41827" y="2574"/>
                  </a:cubicBezTo>
                  <a:cubicBezTo>
                    <a:pt x="41806" y="2616"/>
                    <a:pt x="41764" y="2678"/>
                    <a:pt x="41785" y="2720"/>
                  </a:cubicBezTo>
                  <a:cubicBezTo>
                    <a:pt x="41785" y="2762"/>
                    <a:pt x="41869" y="2762"/>
                    <a:pt x="41911" y="2783"/>
                  </a:cubicBezTo>
                  <a:close/>
                  <a:moveTo>
                    <a:pt x="9312" y="4854"/>
                  </a:moveTo>
                  <a:cubicBezTo>
                    <a:pt x="9354" y="4875"/>
                    <a:pt x="9416" y="4917"/>
                    <a:pt x="9458" y="4917"/>
                  </a:cubicBezTo>
                  <a:cubicBezTo>
                    <a:pt x="9479" y="4896"/>
                    <a:pt x="9500" y="4813"/>
                    <a:pt x="9521" y="4771"/>
                  </a:cubicBezTo>
                  <a:cubicBezTo>
                    <a:pt x="9458" y="4750"/>
                    <a:pt x="9416" y="4708"/>
                    <a:pt x="9374" y="4708"/>
                  </a:cubicBezTo>
                  <a:cubicBezTo>
                    <a:pt x="9333" y="4729"/>
                    <a:pt x="9333" y="4792"/>
                    <a:pt x="9312" y="4854"/>
                  </a:cubicBezTo>
                  <a:close/>
                  <a:moveTo>
                    <a:pt x="16070" y="3327"/>
                  </a:moveTo>
                  <a:lnTo>
                    <a:pt x="15924" y="3264"/>
                  </a:lnTo>
                  <a:cubicBezTo>
                    <a:pt x="15903" y="3327"/>
                    <a:pt x="15861" y="3369"/>
                    <a:pt x="15882" y="3411"/>
                  </a:cubicBezTo>
                  <a:cubicBezTo>
                    <a:pt x="15882" y="3453"/>
                    <a:pt x="15965" y="3453"/>
                    <a:pt x="16007" y="3473"/>
                  </a:cubicBezTo>
                  <a:close/>
                  <a:moveTo>
                    <a:pt x="42685" y="3327"/>
                  </a:moveTo>
                  <a:cubicBezTo>
                    <a:pt x="42643" y="3306"/>
                    <a:pt x="42580" y="3264"/>
                    <a:pt x="42538" y="3285"/>
                  </a:cubicBezTo>
                  <a:cubicBezTo>
                    <a:pt x="42517" y="3285"/>
                    <a:pt x="42497" y="3369"/>
                    <a:pt x="42476" y="3411"/>
                  </a:cubicBezTo>
                  <a:cubicBezTo>
                    <a:pt x="42538" y="3432"/>
                    <a:pt x="42580" y="3494"/>
                    <a:pt x="42622" y="3473"/>
                  </a:cubicBezTo>
                  <a:cubicBezTo>
                    <a:pt x="42664" y="3473"/>
                    <a:pt x="42685" y="3390"/>
                    <a:pt x="42706" y="3327"/>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6" name="Google Shape;7666;p54"/>
            <p:cNvSpPr/>
            <p:nvPr/>
          </p:nvSpPr>
          <p:spPr>
            <a:xfrm>
              <a:off x="5713850" y="4108125"/>
              <a:ext cx="572275" cy="107250"/>
            </a:xfrm>
            <a:custGeom>
              <a:rect b="b" l="l" r="r" t="t"/>
              <a:pathLst>
                <a:path extrusionOk="0" h="4290" w="22891">
                  <a:moveTo>
                    <a:pt x="0" y="3913"/>
                  </a:moveTo>
                  <a:cubicBezTo>
                    <a:pt x="21" y="3746"/>
                    <a:pt x="63" y="3600"/>
                    <a:pt x="272" y="3620"/>
                  </a:cubicBezTo>
                  <a:cubicBezTo>
                    <a:pt x="586" y="3662"/>
                    <a:pt x="921" y="3579"/>
                    <a:pt x="1172" y="3390"/>
                  </a:cubicBezTo>
                  <a:cubicBezTo>
                    <a:pt x="1276" y="3328"/>
                    <a:pt x="1381" y="3244"/>
                    <a:pt x="1486" y="3286"/>
                  </a:cubicBezTo>
                  <a:cubicBezTo>
                    <a:pt x="2197" y="3495"/>
                    <a:pt x="2887" y="3328"/>
                    <a:pt x="3578" y="3286"/>
                  </a:cubicBezTo>
                  <a:cubicBezTo>
                    <a:pt x="3871" y="3244"/>
                    <a:pt x="4059" y="3348"/>
                    <a:pt x="4122" y="2972"/>
                  </a:cubicBezTo>
                  <a:cubicBezTo>
                    <a:pt x="4185" y="2637"/>
                    <a:pt x="4415" y="2637"/>
                    <a:pt x="4624" y="2867"/>
                  </a:cubicBezTo>
                  <a:cubicBezTo>
                    <a:pt x="4708" y="2951"/>
                    <a:pt x="4771" y="3076"/>
                    <a:pt x="4854" y="3139"/>
                  </a:cubicBezTo>
                  <a:cubicBezTo>
                    <a:pt x="5001" y="3286"/>
                    <a:pt x="5147" y="3558"/>
                    <a:pt x="5419" y="3474"/>
                  </a:cubicBezTo>
                  <a:cubicBezTo>
                    <a:pt x="5691" y="3411"/>
                    <a:pt x="5649" y="3139"/>
                    <a:pt x="5712" y="2909"/>
                  </a:cubicBezTo>
                  <a:cubicBezTo>
                    <a:pt x="5838" y="2449"/>
                    <a:pt x="6235" y="2114"/>
                    <a:pt x="6403" y="1633"/>
                  </a:cubicBezTo>
                  <a:cubicBezTo>
                    <a:pt x="6465" y="1444"/>
                    <a:pt x="6465" y="1361"/>
                    <a:pt x="6340" y="1214"/>
                  </a:cubicBezTo>
                  <a:cubicBezTo>
                    <a:pt x="5984" y="838"/>
                    <a:pt x="5712" y="419"/>
                    <a:pt x="5168" y="335"/>
                  </a:cubicBezTo>
                  <a:cubicBezTo>
                    <a:pt x="5043" y="315"/>
                    <a:pt x="5022" y="168"/>
                    <a:pt x="5001" y="43"/>
                  </a:cubicBezTo>
                  <a:cubicBezTo>
                    <a:pt x="6800" y="1"/>
                    <a:pt x="8579" y="231"/>
                    <a:pt x="10378" y="315"/>
                  </a:cubicBezTo>
                  <a:cubicBezTo>
                    <a:pt x="10880" y="335"/>
                    <a:pt x="11382" y="335"/>
                    <a:pt x="11864" y="377"/>
                  </a:cubicBezTo>
                  <a:cubicBezTo>
                    <a:pt x="14584" y="545"/>
                    <a:pt x="17283" y="649"/>
                    <a:pt x="19940" y="1235"/>
                  </a:cubicBezTo>
                  <a:cubicBezTo>
                    <a:pt x="20463" y="1340"/>
                    <a:pt x="20986" y="1361"/>
                    <a:pt x="21509" y="1423"/>
                  </a:cubicBezTo>
                  <a:cubicBezTo>
                    <a:pt x="21656" y="1444"/>
                    <a:pt x="21802" y="1486"/>
                    <a:pt x="21928" y="1528"/>
                  </a:cubicBezTo>
                  <a:cubicBezTo>
                    <a:pt x="22346" y="1675"/>
                    <a:pt x="22890" y="2239"/>
                    <a:pt x="22870" y="2491"/>
                  </a:cubicBezTo>
                  <a:cubicBezTo>
                    <a:pt x="22870" y="2825"/>
                    <a:pt x="22200" y="3600"/>
                    <a:pt x="21865" y="3746"/>
                  </a:cubicBezTo>
                  <a:cubicBezTo>
                    <a:pt x="21321" y="3976"/>
                    <a:pt x="20735" y="3851"/>
                    <a:pt x="20212" y="3767"/>
                  </a:cubicBezTo>
                  <a:cubicBezTo>
                    <a:pt x="18664" y="3537"/>
                    <a:pt x="17116" y="3600"/>
                    <a:pt x="15567" y="3369"/>
                  </a:cubicBezTo>
                  <a:cubicBezTo>
                    <a:pt x="15274" y="3369"/>
                    <a:pt x="14981" y="3390"/>
                    <a:pt x="14688" y="3453"/>
                  </a:cubicBezTo>
                  <a:cubicBezTo>
                    <a:pt x="13035" y="3453"/>
                    <a:pt x="11445" y="3976"/>
                    <a:pt x="9771" y="3892"/>
                  </a:cubicBezTo>
                  <a:cubicBezTo>
                    <a:pt x="9123" y="3913"/>
                    <a:pt x="8474" y="3872"/>
                    <a:pt x="7846" y="3746"/>
                  </a:cubicBezTo>
                  <a:cubicBezTo>
                    <a:pt x="7574" y="3704"/>
                    <a:pt x="7302" y="3725"/>
                    <a:pt x="7051" y="3809"/>
                  </a:cubicBezTo>
                  <a:cubicBezTo>
                    <a:pt x="5398" y="4290"/>
                    <a:pt x="3724" y="4018"/>
                    <a:pt x="2051" y="3976"/>
                  </a:cubicBezTo>
                  <a:cubicBezTo>
                    <a:pt x="1360" y="3997"/>
                    <a:pt x="690" y="3976"/>
                    <a:pt x="0" y="3913"/>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7" name="Google Shape;7667;p54"/>
            <p:cNvSpPr/>
            <p:nvPr/>
          </p:nvSpPr>
          <p:spPr>
            <a:xfrm>
              <a:off x="4481425" y="4181875"/>
              <a:ext cx="142325" cy="46600"/>
            </a:xfrm>
            <a:custGeom>
              <a:rect b="b" l="l" r="r" t="t"/>
              <a:pathLst>
                <a:path extrusionOk="0" h="1864" w="5693">
                  <a:moveTo>
                    <a:pt x="1" y="1633"/>
                  </a:moveTo>
                  <a:cubicBezTo>
                    <a:pt x="43" y="1549"/>
                    <a:pt x="64" y="1424"/>
                    <a:pt x="106" y="1403"/>
                  </a:cubicBezTo>
                  <a:cubicBezTo>
                    <a:pt x="733" y="1131"/>
                    <a:pt x="1215" y="775"/>
                    <a:pt x="1131" y="1"/>
                  </a:cubicBezTo>
                  <a:cubicBezTo>
                    <a:pt x="1487" y="43"/>
                    <a:pt x="1466" y="315"/>
                    <a:pt x="1507" y="482"/>
                  </a:cubicBezTo>
                  <a:cubicBezTo>
                    <a:pt x="1633" y="838"/>
                    <a:pt x="1779" y="1089"/>
                    <a:pt x="2198" y="859"/>
                  </a:cubicBezTo>
                  <a:cubicBezTo>
                    <a:pt x="2344" y="817"/>
                    <a:pt x="2512" y="838"/>
                    <a:pt x="2616" y="963"/>
                  </a:cubicBezTo>
                  <a:cubicBezTo>
                    <a:pt x="3077" y="1403"/>
                    <a:pt x="3725" y="1277"/>
                    <a:pt x="4248" y="1466"/>
                  </a:cubicBezTo>
                  <a:cubicBezTo>
                    <a:pt x="4541" y="1570"/>
                    <a:pt x="4751" y="1382"/>
                    <a:pt x="4981" y="1256"/>
                  </a:cubicBezTo>
                  <a:cubicBezTo>
                    <a:pt x="5441" y="1026"/>
                    <a:pt x="5546" y="1110"/>
                    <a:pt x="5692" y="1738"/>
                  </a:cubicBezTo>
                  <a:cubicBezTo>
                    <a:pt x="5462" y="1842"/>
                    <a:pt x="5232" y="1863"/>
                    <a:pt x="5002" y="1821"/>
                  </a:cubicBezTo>
                  <a:cubicBezTo>
                    <a:pt x="3328" y="1549"/>
                    <a:pt x="1654" y="1738"/>
                    <a:pt x="1" y="1633"/>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8" name="Google Shape;7668;p54"/>
            <p:cNvSpPr/>
            <p:nvPr/>
          </p:nvSpPr>
          <p:spPr>
            <a:xfrm>
              <a:off x="4339675" y="4191825"/>
              <a:ext cx="84250" cy="31400"/>
            </a:xfrm>
            <a:custGeom>
              <a:rect b="b" l="l" r="r" t="t"/>
              <a:pathLst>
                <a:path extrusionOk="0" h="1256" w="3370">
                  <a:moveTo>
                    <a:pt x="1" y="712"/>
                  </a:moveTo>
                  <a:cubicBezTo>
                    <a:pt x="168" y="544"/>
                    <a:pt x="315" y="356"/>
                    <a:pt x="482" y="189"/>
                  </a:cubicBezTo>
                  <a:cubicBezTo>
                    <a:pt x="628" y="21"/>
                    <a:pt x="879" y="0"/>
                    <a:pt x="1047" y="126"/>
                  </a:cubicBezTo>
                  <a:cubicBezTo>
                    <a:pt x="1716" y="607"/>
                    <a:pt x="2491" y="921"/>
                    <a:pt x="3307" y="1068"/>
                  </a:cubicBezTo>
                  <a:cubicBezTo>
                    <a:pt x="3328" y="1068"/>
                    <a:pt x="3348" y="1172"/>
                    <a:pt x="3369" y="1235"/>
                  </a:cubicBezTo>
                  <a:cubicBezTo>
                    <a:pt x="2888" y="1256"/>
                    <a:pt x="2428" y="1193"/>
                    <a:pt x="1988" y="1026"/>
                  </a:cubicBezTo>
                  <a:cubicBezTo>
                    <a:pt x="1340" y="837"/>
                    <a:pt x="670" y="712"/>
                    <a:pt x="1" y="712"/>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9" name="Google Shape;7669;p54"/>
            <p:cNvSpPr/>
            <p:nvPr/>
          </p:nvSpPr>
          <p:spPr>
            <a:xfrm>
              <a:off x="5399450" y="4080400"/>
              <a:ext cx="70650" cy="23575"/>
            </a:xfrm>
            <a:custGeom>
              <a:rect b="b" l="l" r="r" t="t"/>
              <a:pathLst>
                <a:path extrusionOk="0" h="943" w="2826">
                  <a:moveTo>
                    <a:pt x="2826" y="315"/>
                  </a:moveTo>
                  <a:cubicBezTo>
                    <a:pt x="2491" y="754"/>
                    <a:pt x="1926" y="942"/>
                    <a:pt x="1403" y="775"/>
                  </a:cubicBezTo>
                  <a:cubicBezTo>
                    <a:pt x="1089" y="670"/>
                    <a:pt x="775" y="607"/>
                    <a:pt x="461" y="587"/>
                  </a:cubicBezTo>
                  <a:cubicBezTo>
                    <a:pt x="210" y="587"/>
                    <a:pt x="1" y="377"/>
                    <a:pt x="1" y="126"/>
                  </a:cubicBezTo>
                  <a:cubicBezTo>
                    <a:pt x="942" y="1"/>
                    <a:pt x="1884" y="294"/>
                    <a:pt x="2826" y="315"/>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0" name="Google Shape;7670;p54"/>
            <p:cNvSpPr/>
            <p:nvPr/>
          </p:nvSpPr>
          <p:spPr>
            <a:xfrm>
              <a:off x="5661000" y="4092950"/>
              <a:ext cx="70650" cy="14675"/>
            </a:xfrm>
            <a:custGeom>
              <a:rect b="b" l="l" r="r" t="t"/>
              <a:pathLst>
                <a:path extrusionOk="0" h="587" w="2826">
                  <a:moveTo>
                    <a:pt x="2825" y="294"/>
                  </a:moveTo>
                  <a:cubicBezTo>
                    <a:pt x="2512" y="503"/>
                    <a:pt x="2135" y="587"/>
                    <a:pt x="1758" y="503"/>
                  </a:cubicBezTo>
                  <a:cubicBezTo>
                    <a:pt x="1319" y="440"/>
                    <a:pt x="859" y="273"/>
                    <a:pt x="377" y="398"/>
                  </a:cubicBezTo>
                  <a:cubicBezTo>
                    <a:pt x="147" y="440"/>
                    <a:pt x="43" y="210"/>
                    <a:pt x="1" y="1"/>
                  </a:cubicBezTo>
                  <a:cubicBezTo>
                    <a:pt x="942" y="85"/>
                    <a:pt x="1905" y="43"/>
                    <a:pt x="2825" y="294"/>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1" name="Google Shape;7671;p54"/>
            <p:cNvSpPr/>
            <p:nvPr/>
          </p:nvSpPr>
          <p:spPr>
            <a:xfrm>
              <a:off x="4834525" y="4073075"/>
              <a:ext cx="28275" cy="43450"/>
            </a:xfrm>
            <a:custGeom>
              <a:rect b="b" l="l" r="r" t="t"/>
              <a:pathLst>
                <a:path extrusionOk="0" h="1738" w="1131">
                  <a:moveTo>
                    <a:pt x="1130" y="356"/>
                  </a:moveTo>
                  <a:cubicBezTo>
                    <a:pt x="649" y="482"/>
                    <a:pt x="523" y="754"/>
                    <a:pt x="796" y="1172"/>
                  </a:cubicBezTo>
                  <a:cubicBezTo>
                    <a:pt x="879" y="1319"/>
                    <a:pt x="942" y="1445"/>
                    <a:pt x="796" y="1549"/>
                  </a:cubicBezTo>
                  <a:cubicBezTo>
                    <a:pt x="670" y="1696"/>
                    <a:pt x="503" y="1737"/>
                    <a:pt x="335" y="1696"/>
                  </a:cubicBezTo>
                  <a:cubicBezTo>
                    <a:pt x="189" y="1654"/>
                    <a:pt x="63" y="1507"/>
                    <a:pt x="126" y="1361"/>
                  </a:cubicBezTo>
                  <a:cubicBezTo>
                    <a:pt x="293" y="1005"/>
                    <a:pt x="0" y="691"/>
                    <a:pt x="63" y="356"/>
                  </a:cubicBezTo>
                  <a:cubicBezTo>
                    <a:pt x="231" y="356"/>
                    <a:pt x="377" y="294"/>
                    <a:pt x="419" y="105"/>
                  </a:cubicBezTo>
                  <a:cubicBezTo>
                    <a:pt x="649" y="1"/>
                    <a:pt x="879" y="126"/>
                    <a:pt x="1109" y="147"/>
                  </a:cubicBezTo>
                  <a:cubicBezTo>
                    <a:pt x="1130" y="210"/>
                    <a:pt x="1130" y="294"/>
                    <a:pt x="1130" y="356"/>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2" name="Google Shape;7672;p54"/>
            <p:cNvSpPr/>
            <p:nvPr/>
          </p:nvSpPr>
          <p:spPr>
            <a:xfrm>
              <a:off x="4920300" y="4077275"/>
              <a:ext cx="30900" cy="34025"/>
            </a:xfrm>
            <a:custGeom>
              <a:rect b="b" l="l" r="r" t="t"/>
              <a:pathLst>
                <a:path extrusionOk="0" h="1361" w="1236">
                  <a:moveTo>
                    <a:pt x="880" y="0"/>
                  </a:moveTo>
                  <a:cubicBezTo>
                    <a:pt x="942" y="126"/>
                    <a:pt x="1089" y="209"/>
                    <a:pt x="1235" y="188"/>
                  </a:cubicBezTo>
                  <a:cubicBezTo>
                    <a:pt x="1089" y="607"/>
                    <a:pt x="524" y="774"/>
                    <a:pt x="608" y="1360"/>
                  </a:cubicBezTo>
                  <a:cubicBezTo>
                    <a:pt x="378" y="963"/>
                    <a:pt x="315" y="523"/>
                    <a:pt x="1" y="188"/>
                  </a:cubicBezTo>
                  <a:lnTo>
                    <a:pt x="168" y="42"/>
                  </a:ln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3" name="Google Shape;7673;p54"/>
            <p:cNvSpPr/>
            <p:nvPr/>
          </p:nvSpPr>
          <p:spPr>
            <a:xfrm>
              <a:off x="4068725" y="4198100"/>
              <a:ext cx="40300" cy="14150"/>
            </a:xfrm>
            <a:custGeom>
              <a:rect b="b" l="l" r="r" t="t"/>
              <a:pathLst>
                <a:path extrusionOk="0" h="566" w="1612">
                  <a:moveTo>
                    <a:pt x="0" y="356"/>
                  </a:moveTo>
                  <a:cubicBezTo>
                    <a:pt x="502" y="1"/>
                    <a:pt x="1172" y="63"/>
                    <a:pt x="1611" y="482"/>
                  </a:cubicBezTo>
                  <a:cubicBezTo>
                    <a:pt x="1067" y="565"/>
                    <a:pt x="523" y="524"/>
                    <a:pt x="0" y="356"/>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4" name="Google Shape;7674;p54"/>
            <p:cNvSpPr/>
            <p:nvPr/>
          </p:nvSpPr>
          <p:spPr>
            <a:xfrm>
              <a:off x="4304100" y="4198625"/>
              <a:ext cx="22000" cy="16750"/>
            </a:xfrm>
            <a:custGeom>
              <a:rect b="b" l="l" r="r" t="t"/>
              <a:pathLst>
                <a:path extrusionOk="0" h="670" w="880">
                  <a:moveTo>
                    <a:pt x="1" y="440"/>
                  </a:moveTo>
                  <a:cubicBezTo>
                    <a:pt x="357" y="21"/>
                    <a:pt x="524" y="0"/>
                    <a:pt x="880" y="440"/>
                  </a:cubicBezTo>
                  <a:cubicBezTo>
                    <a:pt x="587" y="670"/>
                    <a:pt x="294" y="503"/>
                    <a:pt x="1" y="440"/>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5" name="Google Shape;7675;p54"/>
            <p:cNvSpPr/>
            <p:nvPr/>
          </p:nvSpPr>
          <p:spPr>
            <a:xfrm>
              <a:off x="4197925" y="4194450"/>
              <a:ext cx="22000" cy="12050"/>
            </a:xfrm>
            <a:custGeom>
              <a:rect b="b" l="l" r="r" t="t"/>
              <a:pathLst>
                <a:path extrusionOk="0" h="482" w="880">
                  <a:moveTo>
                    <a:pt x="0" y="377"/>
                  </a:moveTo>
                  <a:cubicBezTo>
                    <a:pt x="398" y="0"/>
                    <a:pt x="565" y="21"/>
                    <a:pt x="879" y="439"/>
                  </a:cubicBezTo>
                  <a:cubicBezTo>
                    <a:pt x="586" y="481"/>
                    <a:pt x="272" y="460"/>
                    <a:pt x="0" y="377"/>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6" name="Google Shape;7676;p54"/>
            <p:cNvSpPr/>
            <p:nvPr/>
          </p:nvSpPr>
          <p:spPr>
            <a:xfrm>
              <a:off x="4126775" y="4200200"/>
              <a:ext cx="13100" cy="10475"/>
            </a:xfrm>
            <a:custGeom>
              <a:rect b="b" l="l" r="r" t="t"/>
              <a:pathLst>
                <a:path extrusionOk="0" h="419" w="524">
                  <a:moveTo>
                    <a:pt x="1" y="314"/>
                  </a:moveTo>
                  <a:cubicBezTo>
                    <a:pt x="126" y="0"/>
                    <a:pt x="315" y="0"/>
                    <a:pt x="524" y="209"/>
                  </a:cubicBezTo>
                  <a:cubicBezTo>
                    <a:pt x="398" y="377"/>
                    <a:pt x="168" y="419"/>
                    <a:pt x="1" y="314"/>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7" name="Google Shape;7677;p54"/>
            <p:cNvSpPr/>
            <p:nvPr/>
          </p:nvSpPr>
          <p:spPr>
            <a:xfrm>
              <a:off x="4277425" y="4200200"/>
              <a:ext cx="13100" cy="9950"/>
            </a:xfrm>
            <a:custGeom>
              <a:rect b="b" l="l" r="r" t="t"/>
              <a:pathLst>
                <a:path extrusionOk="0" h="398" w="524">
                  <a:moveTo>
                    <a:pt x="1" y="251"/>
                  </a:moveTo>
                  <a:cubicBezTo>
                    <a:pt x="231" y="0"/>
                    <a:pt x="398" y="0"/>
                    <a:pt x="524" y="335"/>
                  </a:cubicBezTo>
                  <a:cubicBezTo>
                    <a:pt x="356" y="398"/>
                    <a:pt x="147" y="377"/>
                    <a:pt x="1" y="251"/>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8" name="Google Shape;7678;p54"/>
            <p:cNvSpPr/>
            <p:nvPr/>
          </p:nvSpPr>
          <p:spPr>
            <a:xfrm>
              <a:off x="4459475" y="4212750"/>
              <a:ext cx="13100" cy="11000"/>
            </a:xfrm>
            <a:custGeom>
              <a:rect b="b" l="l" r="r" t="t"/>
              <a:pathLst>
                <a:path extrusionOk="0" h="440" w="524">
                  <a:moveTo>
                    <a:pt x="0" y="398"/>
                  </a:moveTo>
                  <a:cubicBezTo>
                    <a:pt x="209" y="0"/>
                    <a:pt x="272" y="0"/>
                    <a:pt x="523" y="377"/>
                  </a:cubicBezTo>
                  <a:cubicBezTo>
                    <a:pt x="335" y="440"/>
                    <a:pt x="168" y="440"/>
                    <a:pt x="0" y="398"/>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9" name="Google Shape;7679;p54"/>
            <p:cNvSpPr/>
            <p:nvPr/>
          </p:nvSpPr>
          <p:spPr>
            <a:xfrm>
              <a:off x="5762475" y="4100800"/>
              <a:ext cx="8925" cy="9450"/>
            </a:xfrm>
            <a:custGeom>
              <a:rect b="b" l="l" r="r" t="t"/>
              <a:pathLst>
                <a:path extrusionOk="0" h="378" w="357">
                  <a:moveTo>
                    <a:pt x="357" y="168"/>
                  </a:moveTo>
                  <a:cubicBezTo>
                    <a:pt x="189" y="377"/>
                    <a:pt x="85" y="273"/>
                    <a:pt x="1" y="63"/>
                  </a:cubicBezTo>
                  <a:cubicBezTo>
                    <a:pt x="126" y="1"/>
                    <a:pt x="294" y="43"/>
                    <a:pt x="357" y="168"/>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0" name="Google Shape;7680;p54"/>
            <p:cNvSpPr/>
            <p:nvPr/>
          </p:nvSpPr>
          <p:spPr>
            <a:xfrm>
              <a:off x="5802775" y="4104475"/>
              <a:ext cx="8900" cy="10475"/>
            </a:xfrm>
            <a:custGeom>
              <a:rect b="b" l="l" r="r" t="t"/>
              <a:pathLst>
                <a:path extrusionOk="0" h="419" w="356">
                  <a:moveTo>
                    <a:pt x="356" y="147"/>
                  </a:moveTo>
                  <a:cubicBezTo>
                    <a:pt x="167" y="419"/>
                    <a:pt x="63" y="293"/>
                    <a:pt x="0" y="42"/>
                  </a:cubicBezTo>
                  <a:cubicBezTo>
                    <a:pt x="126" y="0"/>
                    <a:pt x="272" y="42"/>
                    <a:pt x="356" y="147"/>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1" name="Google Shape;7681;p54"/>
            <p:cNvSpPr/>
            <p:nvPr/>
          </p:nvSpPr>
          <p:spPr>
            <a:xfrm>
              <a:off x="4636800" y="4220600"/>
              <a:ext cx="8900" cy="6825"/>
            </a:xfrm>
            <a:custGeom>
              <a:rect b="b" l="l" r="r" t="t"/>
              <a:pathLst>
                <a:path extrusionOk="0" h="273" w="356">
                  <a:moveTo>
                    <a:pt x="0" y="230"/>
                  </a:moveTo>
                  <a:cubicBezTo>
                    <a:pt x="21" y="126"/>
                    <a:pt x="63" y="0"/>
                    <a:pt x="189" y="21"/>
                  </a:cubicBezTo>
                  <a:cubicBezTo>
                    <a:pt x="251" y="21"/>
                    <a:pt x="293" y="147"/>
                    <a:pt x="356" y="209"/>
                  </a:cubicBezTo>
                  <a:cubicBezTo>
                    <a:pt x="230" y="272"/>
                    <a:pt x="105" y="272"/>
                    <a:pt x="0" y="230"/>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2" name="Google Shape;7682;p54"/>
            <p:cNvSpPr/>
            <p:nvPr/>
          </p:nvSpPr>
          <p:spPr>
            <a:xfrm>
              <a:off x="4237675" y="4200725"/>
              <a:ext cx="13100" cy="5775"/>
            </a:xfrm>
            <a:custGeom>
              <a:rect b="b" l="l" r="r" t="t"/>
              <a:pathLst>
                <a:path extrusionOk="0" h="231" w="524">
                  <a:moveTo>
                    <a:pt x="1" y="188"/>
                  </a:moveTo>
                  <a:cubicBezTo>
                    <a:pt x="126" y="0"/>
                    <a:pt x="398" y="0"/>
                    <a:pt x="524" y="188"/>
                  </a:cubicBezTo>
                  <a:cubicBezTo>
                    <a:pt x="356" y="230"/>
                    <a:pt x="168" y="230"/>
                    <a:pt x="1" y="188"/>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3" name="Google Shape;7683;p54"/>
            <p:cNvSpPr/>
            <p:nvPr/>
          </p:nvSpPr>
          <p:spPr>
            <a:xfrm>
              <a:off x="4960075" y="4079350"/>
              <a:ext cx="66975" cy="27225"/>
            </a:xfrm>
            <a:custGeom>
              <a:rect b="b" l="l" r="r" t="t"/>
              <a:pathLst>
                <a:path extrusionOk="0" h="1089" w="2679">
                  <a:moveTo>
                    <a:pt x="0" y="105"/>
                  </a:moveTo>
                  <a:cubicBezTo>
                    <a:pt x="147" y="85"/>
                    <a:pt x="314" y="1"/>
                    <a:pt x="439" y="43"/>
                  </a:cubicBezTo>
                  <a:cubicBezTo>
                    <a:pt x="1172" y="273"/>
                    <a:pt x="1946" y="85"/>
                    <a:pt x="2678" y="294"/>
                  </a:cubicBezTo>
                  <a:cubicBezTo>
                    <a:pt x="2239" y="775"/>
                    <a:pt x="1632" y="1068"/>
                    <a:pt x="983" y="1089"/>
                  </a:cubicBezTo>
                  <a:cubicBezTo>
                    <a:pt x="921" y="1089"/>
                    <a:pt x="879" y="1089"/>
                    <a:pt x="816" y="1089"/>
                  </a:cubicBezTo>
                  <a:cubicBezTo>
                    <a:pt x="774" y="566"/>
                    <a:pt x="42" y="629"/>
                    <a:pt x="0" y="105"/>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4" name="Google Shape;7684;p54"/>
            <p:cNvSpPr/>
            <p:nvPr/>
          </p:nvSpPr>
          <p:spPr>
            <a:xfrm>
              <a:off x="4871150" y="4086675"/>
              <a:ext cx="20425" cy="25150"/>
            </a:xfrm>
            <a:custGeom>
              <a:rect b="b" l="l" r="r" t="t"/>
              <a:pathLst>
                <a:path extrusionOk="0" h="1006" w="817">
                  <a:moveTo>
                    <a:pt x="377" y="1"/>
                  </a:moveTo>
                  <a:lnTo>
                    <a:pt x="544" y="1"/>
                  </a:lnTo>
                  <a:cubicBezTo>
                    <a:pt x="460" y="315"/>
                    <a:pt x="753" y="482"/>
                    <a:pt x="816" y="754"/>
                  </a:cubicBezTo>
                  <a:cubicBezTo>
                    <a:pt x="523" y="1005"/>
                    <a:pt x="272" y="670"/>
                    <a:pt x="0" y="712"/>
                  </a:cubicBezTo>
                  <a:cubicBezTo>
                    <a:pt x="0" y="398"/>
                    <a:pt x="42" y="126"/>
                    <a:pt x="377" y="1"/>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5" name="Google Shape;7685;p54"/>
            <p:cNvSpPr/>
            <p:nvPr/>
          </p:nvSpPr>
          <p:spPr>
            <a:xfrm>
              <a:off x="4951175" y="4130100"/>
              <a:ext cx="16750" cy="14150"/>
            </a:xfrm>
            <a:custGeom>
              <a:rect b="b" l="l" r="r" t="t"/>
              <a:pathLst>
                <a:path extrusionOk="0" h="566" w="670">
                  <a:moveTo>
                    <a:pt x="649" y="398"/>
                  </a:moveTo>
                  <a:cubicBezTo>
                    <a:pt x="544" y="565"/>
                    <a:pt x="398" y="565"/>
                    <a:pt x="251" y="544"/>
                  </a:cubicBezTo>
                  <a:cubicBezTo>
                    <a:pt x="105" y="524"/>
                    <a:pt x="0" y="356"/>
                    <a:pt x="63" y="210"/>
                  </a:cubicBezTo>
                  <a:cubicBezTo>
                    <a:pt x="105" y="63"/>
                    <a:pt x="293" y="0"/>
                    <a:pt x="419" y="84"/>
                  </a:cubicBezTo>
                  <a:cubicBezTo>
                    <a:pt x="565" y="147"/>
                    <a:pt x="670" y="231"/>
                    <a:pt x="649" y="398"/>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6" name="Google Shape;7686;p54"/>
            <p:cNvSpPr/>
            <p:nvPr/>
          </p:nvSpPr>
          <p:spPr>
            <a:xfrm>
              <a:off x="5042200" y="4141075"/>
              <a:ext cx="5250" cy="5775"/>
            </a:xfrm>
            <a:custGeom>
              <a:rect b="b" l="l" r="r" t="t"/>
              <a:pathLst>
                <a:path extrusionOk="0" h="231" w="210">
                  <a:moveTo>
                    <a:pt x="209" y="85"/>
                  </a:moveTo>
                  <a:cubicBezTo>
                    <a:pt x="188" y="126"/>
                    <a:pt x="167" y="210"/>
                    <a:pt x="126" y="210"/>
                  </a:cubicBezTo>
                  <a:cubicBezTo>
                    <a:pt x="105" y="231"/>
                    <a:pt x="42" y="189"/>
                    <a:pt x="0" y="168"/>
                  </a:cubicBezTo>
                  <a:cubicBezTo>
                    <a:pt x="21" y="105"/>
                    <a:pt x="21" y="22"/>
                    <a:pt x="63" y="22"/>
                  </a:cubicBezTo>
                  <a:cubicBezTo>
                    <a:pt x="105" y="1"/>
                    <a:pt x="147" y="43"/>
                    <a:pt x="209" y="85"/>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7" name="Google Shape;7687;p54"/>
            <p:cNvSpPr/>
            <p:nvPr/>
          </p:nvSpPr>
          <p:spPr>
            <a:xfrm>
              <a:off x="4860150" y="4186075"/>
              <a:ext cx="5250" cy="5250"/>
            </a:xfrm>
            <a:custGeom>
              <a:rect b="b" l="l" r="r" t="t"/>
              <a:pathLst>
                <a:path extrusionOk="0" h="210" w="210">
                  <a:moveTo>
                    <a:pt x="63" y="0"/>
                  </a:moveTo>
                  <a:lnTo>
                    <a:pt x="210" y="63"/>
                  </a:lnTo>
                  <a:cubicBezTo>
                    <a:pt x="189" y="105"/>
                    <a:pt x="168" y="189"/>
                    <a:pt x="126" y="189"/>
                  </a:cubicBezTo>
                  <a:cubicBezTo>
                    <a:pt x="105" y="210"/>
                    <a:pt x="43" y="168"/>
                    <a:pt x="1" y="147"/>
                  </a:cubicBezTo>
                  <a:cubicBezTo>
                    <a:pt x="22" y="84"/>
                    <a:pt x="22" y="42"/>
                    <a:pt x="63" y="0"/>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8" name="Google Shape;7688;p54"/>
            <p:cNvSpPr/>
            <p:nvPr/>
          </p:nvSpPr>
          <p:spPr>
            <a:xfrm>
              <a:off x="4869575" y="4104475"/>
              <a:ext cx="2100" cy="1575"/>
            </a:xfrm>
            <a:custGeom>
              <a:rect b="b" l="l" r="r" t="t"/>
              <a:pathLst>
                <a:path extrusionOk="0" h="63" w="84">
                  <a:moveTo>
                    <a:pt x="84" y="0"/>
                  </a:moveTo>
                  <a:lnTo>
                    <a:pt x="42" y="63"/>
                  </a:lnTo>
                  <a:lnTo>
                    <a:pt x="0" y="21"/>
                  </a:ln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9" name="Google Shape;7689;p54"/>
            <p:cNvSpPr/>
            <p:nvPr/>
          </p:nvSpPr>
          <p:spPr>
            <a:xfrm>
              <a:off x="5084025" y="4095575"/>
              <a:ext cx="31425" cy="38725"/>
            </a:xfrm>
            <a:custGeom>
              <a:rect b="b" l="l" r="r" t="t"/>
              <a:pathLst>
                <a:path extrusionOk="0" h="1549" w="1257">
                  <a:moveTo>
                    <a:pt x="1256" y="586"/>
                  </a:moveTo>
                  <a:cubicBezTo>
                    <a:pt x="1215" y="984"/>
                    <a:pt x="733" y="1151"/>
                    <a:pt x="545" y="1528"/>
                  </a:cubicBezTo>
                  <a:cubicBezTo>
                    <a:pt x="461" y="1549"/>
                    <a:pt x="378" y="1528"/>
                    <a:pt x="315" y="1486"/>
                  </a:cubicBezTo>
                  <a:cubicBezTo>
                    <a:pt x="147" y="1256"/>
                    <a:pt x="1" y="858"/>
                    <a:pt x="106" y="712"/>
                  </a:cubicBezTo>
                  <a:cubicBezTo>
                    <a:pt x="294" y="440"/>
                    <a:pt x="482" y="84"/>
                    <a:pt x="838" y="42"/>
                  </a:cubicBezTo>
                  <a:cubicBezTo>
                    <a:pt x="1110" y="0"/>
                    <a:pt x="1235" y="252"/>
                    <a:pt x="1256" y="586"/>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0" name="Google Shape;7690;p54"/>
            <p:cNvSpPr/>
            <p:nvPr/>
          </p:nvSpPr>
          <p:spPr>
            <a:xfrm>
              <a:off x="5794925" y="4131675"/>
              <a:ext cx="34025" cy="31400"/>
            </a:xfrm>
            <a:custGeom>
              <a:rect b="b" l="l" r="r" t="t"/>
              <a:pathLst>
                <a:path extrusionOk="0" h="1256" w="1361">
                  <a:moveTo>
                    <a:pt x="209" y="0"/>
                  </a:moveTo>
                  <a:cubicBezTo>
                    <a:pt x="314" y="0"/>
                    <a:pt x="419" y="21"/>
                    <a:pt x="419" y="126"/>
                  </a:cubicBezTo>
                  <a:cubicBezTo>
                    <a:pt x="419" y="419"/>
                    <a:pt x="502" y="565"/>
                    <a:pt x="816" y="419"/>
                  </a:cubicBezTo>
                  <a:cubicBezTo>
                    <a:pt x="1151" y="272"/>
                    <a:pt x="1256" y="544"/>
                    <a:pt x="1297" y="774"/>
                  </a:cubicBezTo>
                  <a:cubicBezTo>
                    <a:pt x="1360" y="1046"/>
                    <a:pt x="1088" y="1088"/>
                    <a:pt x="921" y="1151"/>
                  </a:cubicBezTo>
                  <a:cubicBezTo>
                    <a:pt x="649" y="1256"/>
                    <a:pt x="356" y="1130"/>
                    <a:pt x="230" y="900"/>
                  </a:cubicBezTo>
                  <a:cubicBezTo>
                    <a:pt x="63" y="649"/>
                    <a:pt x="0" y="356"/>
                    <a:pt x="63" y="63"/>
                  </a:cubicBezTo>
                  <a:cubicBezTo>
                    <a:pt x="84" y="42"/>
                    <a:pt x="168" y="21"/>
                    <a:pt x="209" y="0"/>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1" name="Google Shape;7691;p54"/>
            <p:cNvSpPr/>
            <p:nvPr/>
          </p:nvSpPr>
          <p:spPr>
            <a:xfrm>
              <a:off x="5046900" y="4113350"/>
              <a:ext cx="15200" cy="13625"/>
            </a:xfrm>
            <a:custGeom>
              <a:rect b="b" l="l" r="r" t="t"/>
              <a:pathLst>
                <a:path extrusionOk="0" h="545" w="608">
                  <a:moveTo>
                    <a:pt x="398" y="22"/>
                  </a:moveTo>
                  <a:cubicBezTo>
                    <a:pt x="523" y="43"/>
                    <a:pt x="607" y="168"/>
                    <a:pt x="565" y="294"/>
                  </a:cubicBezTo>
                  <a:cubicBezTo>
                    <a:pt x="544" y="524"/>
                    <a:pt x="335" y="524"/>
                    <a:pt x="168" y="524"/>
                  </a:cubicBezTo>
                  <a:cubicBezTo>
                    <a:pt x="0" y="545"/>
                    <a:pt x="84" y="398"/>
                    <a:pt x="84" y="357"/>
                  </a:cubicBezTo>
                  <a:cubicBezTo>
                    <a:pt x="105" y="106"/>
                    <a:pt x="210" y="1"/>
                    <a:pt x="398" y="22"/>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2" name="Google Shape;7692;p54"/>
            <p:cNvSpPr/>
            <p:nvPr/>
          </p:nvSpPr>
          <p:spPr>
            <a:xfrm>
              <a:off x="5746800" y="4141600"/>
              <a:ext cx="5775" cy="5250"/>
            </a:xfrm>
            <a:custGeom>
              <a:rect b="b" l="l" r="r" t="t"/>
              <a:pathLst>
                <a:path extrusionOk="0" h="210" w="231">
                  <a:moveTo>
                    <a:pt x="147" y="210"/>
                  </a:moveTo>
                  <a:cubicBezTo>
                    <a:pt x="105" y="189"/>
                    <a:pt x="21" y="189"/>
                    <a:pt x="21" y="147"/>
                  </a:cubicBezTo>
                  <a:cubicBezTo>
                    <a:pt x="0" y="105"/>
                    <a:pt x="42" y="43"/>
                    <a:pt x="63" y="1"/>
                  </a:cubicBezTo>
                  <a:cubicBezTo>
                    <a:pt x="126" y="22"/>
                    <a:pt x="189" y="43"/>
                    <a:pt x="209" y="64"/>
                  </a:cubicBezTo>
                  <a:cubicBezTo>
                    <a:pt x="230" y="105"/>
                    <a:pt x="168" y="168"/>
                    <a:pt x="147" y="210"/>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3" name="Google Shape;7693;p54"/>
            <p:cNvSpPr/>
            <p:nvPr/>
          </p:nvSpPr>
          <p:spPr>
            <a:xfrm>
              <a:off x="4935475" y="4194950"/>
              <a:ext cx="5250" cy="5275"/>
            </a:xfrm>
            <a:custGeom>
              <a:rect b="b" l="l" r="r" t="t"/>
              <a:pathLst>
                <a:path extrusionOk="0" h="211" w="210">
                  <a:moveTo>
                    <a:pt x="1" y="147"/>
                  </a:moveTo>
                  <a:cubicBezTo>
                    <a:pt x="22" y="85"/>
                    <a:pt x="22" y="22"/>
                    <a:pt x="63" y="1"/>
                  </a:cubicBezTo>
                  <a:cubicBezTo>
                    <a:pt x="105" y="1"/>
                    <a:pt x="168" y="43"/>
                    <a:pt x="210" y="64"/>
                  </a:cubicBezTo>
                  <a:cubicBezTo>
                    <a:pt x="189" y="106"/>
                    <a:pt x="168" y="189"/>
                    <a:pt x="147" y="210"/>
                  </a:cubicBezTo>
                  <a:cubicBezTo>
                    <a:pt x="105" y="210"/>
                    <a:pt x="43" y="168"/>
                    <a:pt x="1" y="147"/>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4" name="Google Shape;7694;p54"/>
            <p:cNvSpPr/>
            <p:nvPr/>
          </p:nvSpPr>
          <p:spPr>
            <a:xfrm>
              <a:off x="5099200" y="4158875"/>
              <a:ext cx="5775" cy="5250"/>
            </a:xfrm>
            <a:custGeom>
              <a:rect b="b" l="l" r="r" t="t"/>
              <a:pathLst>
                <a:path extrusionOk="0" h="210" w="231">
                  <a:moveTo>
                    <a:pt x="231" y="63"/>
                  </a:moveTo>
                  <a:lnTo>
                    <a:pt x="168" y="209"/>
                  </a:lnTo>
                  <a:cubicBezTo>
                    <a:pt x="105" y="189"/>
                    <a:pt x="43" y="168"/>
                    <a:pt x="22" y="147"/>
                  </a:cubicBezTo>
                  <a:cubicBezTo>
                    <a:pt x="1" y="105"/>
                    <a:pt x="64" y="42"/>
                    <a:pt x="84" y="0"/>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5" name="Google Shape;7695;p54"/>
            <p:cNvSpPr/>
            <p:nvPr/>
          </p:nvSpPr>
          <p:spPr>
            <a:xfrm>
              <a:off x="5764575" y="4158875"/>
              <a:ext cx="5775" cy="5250"/>
            </a:xfrm>
            <a:custGeom>
              <a:rect b="b" l="l" r="r" t="t"/>
              <a:pathLst>
                <a:path extrusionOk="0" h="210" w="231">
                  <a:moveTo>
                    <a:pt x="231" y="63"/>
                  </a:moveTo>
                  <a:cubicBezTo>
                    <a:pt x="210" y="105"/>
                    <a:pt x="189" y="189"/>
                    <a:pt x="147" y="209"/>
                  </a:cubicBezTo>
                  <a:cubicBezTo>
                    <a:pt x="126" y="209"/>
                    <a:pt x="63" y="168"/>
                    <a:pt x="1" y="147"/>
                  </a:cubicBezTo>
                  <a:cubicBezTo>
                    <a:pt x="22" y="105"/>
                    <a:pt x="42" y="21"/>
                    <a:pt x="84" y="0"/>
                  </a:cubicBezTo>
                  <a:cubicBezTo>
                    <a:pt x="105" y="0"/>
                    <a:pt x="168" y="63"/>
                    <a:pt x="231" y="63"/>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96" name="Google Shape;7696;p54"/>
          <p:cNvGrpSpPr/>
          <p:nvPr/>
        </p:nvGrpSpPr>
        <p:grpSpPr>
          <a:xfrm>
            <a:off x="1077910" y="2367113"/>
            <a:ext cx="6988179" cy="52320"/>
            <a:chOff x="3962000" y="4060525"/>
            <a:chExt cx="2324125" cy="174750"/>
          </a:xfrm>
        </p:grpSpPr>
        <p:sp>
          <p:nvSpPr>
            <p:cNvPr id="7697" name="Google Shape;7697;p54"/>
            <p:cNvSpPr/>
            <p:nvPr/>
          </p:nvSpPr>
          <p:spPr>
            <a:xfrm>
              <a:off x="3962000" y="4060525"/>
              <a:ext cx="1117875" cy="168975"/>
            </a:xfrm>
            <a:custGeom>
              <a:rect b="b" l="l" r="r" t="t"/>
              <a:pathLst>
                <a:path extrusionOk="0" h="6759" w="44715">
                  <a:moveTo>
                    <a:pt x="9249" y="189"/>
                  </a:moveTo>
                  <a:lnTo>
                    <a:pt x="9605" y="168"/>
                  </a:lnTo>
                  <a:cubicBezTo>
                    <a:pt x="9730" y="377"/>
                    <a:pt x="10023" y="377"/>
                    <a:pt x="10128" y="168"/>
                  </a:cubicBezTo>
                  <a:lnTo>
                    <a:pt x="11048" y="168"/>
                  </a:lnTo>
                  <a:cubicBezTo>
                    <a:pt x="11174" y="377"/>
                    <a:pt x="11404" y="356"/>
                    <a:pt x="11572" y="440"/>
                  </a:cubicBezTo>
                  <a:cubicBezTo>
                    <a:pt x="11969" y="607"/>
                    <a:pt x="12199" y="440"/>
                    <a:pt x="12262" y="42"/>
                  </a:cubicBezTo>
                  <a:lnTo>
                    <a:pt x="12618" y="42"/>
                  </a:lnTo>
                  <a:cubicBezTo>
                    <a:pt x="13078" y="838"/>
                    <a:pt x="13517" y="838"/>
                    <a:pt x="14041" y="42"/>
                  </a:cubicBezTo>
                  <a:cubicBezTo>
                    <a:pt x="14229" y="1"/>
                    <a:pt x="14396" y="1"/>
                    <a:pt x="14564" y="63"/>
                  </a:cubicBezTo>
                  <a:cubicBezTo>
                    <a:pt x="14606" y="210"/>
                    <a:pt x="14731" y="314"/>
                    <a:pt x="14878" y="335"/>
                  </a:cubicBezTo>
                  <a:cubicBezTo>
                    <a:pt x="15422" y="461"/>
                    <a:pt x="16007" y="398"/>
                    <a:pt x="16510" y="168"/>
                  </a:cubicBezTo>
                  <a:cubicBezTo>
                    <a:pt x="16865" y="147"/>
                    <a:pt x="17221" y="168"/>
                    <a:pt x="17577" y="231"/>
                  </a:cubicBezTo>
                  <a:cubicBezTo>
                    <a:pt x="17807" y="607"/>
                    <a:pt x="18372" y="628"/>
                    <a:pt x="18455" y="1193"/>
                  </a:cubicBezTo>
                  <a:cubicBezTo>
                    <a:pt x="18623" y="900"/>
                    <a:pt x="18790" y="628"/>
                    <a:pt x="18979" y="356"/>
                  </a:cubicBezTo>
                  <a:cubicBezTo>
                    <a:pt x="19292" y="294"/>
                    <a:pt x="19606" y="314"/>
                    <a:pt x="19920" y="419"/>
                  </a:cubicBezTo>
                  <a:cubicBezTo>
                    <a:pt x="20108" y="566"/>
                    <a:pt x="20339" y="712"/>
                    <a:pt x="20569" y="817"/>
                  </a:cubicBezTo>
                  <a:cubicBezTo>
                    <a:pt x="20924" y="900"/>
                    <a:pt x="21301" y="963"/>
                    <a:pt x="21301" y="398"/>
                  </a:cubicBezTo>
                  <a:cubicBezTo>
                    <a:pt x="21887" y="294"/>
                    <a:pt x="22494" y="294"/>
                    <a:pt x="23059" y="398"/>
                  </a:cubicBezTo>
                  <a:cubicBezTo>
                    <a:pt x="23059" y="858"/>
                    <a:pt x="23414" y="1130"/>
                    <a:pt x="23561" y="1507"/>
                  </a:cubicBezTo>
                  <a:cubicBezTo>
                    <a:pt x="23833" y="1361"/>
                    <a:pt x="23833" y="1130"/>
                    <a:pt x="23896" y="963"/>
                  </a:cubicBezTo>
                  <a:cubicBezTo>
                    <a:pt x="23937" y="754"/>
                    <a:pt x="23958" y="566"/>
                    <a:pt x="23958" y="356"/>
                  </a:cubicBezTo>
                  <a:cubicBezTo>
                    <a:pt x="24314" y="294"/>
                    <a:pt x="24670" y="314"/>
                    <a:pt x="25005" y="398"/>
                  </a:cubicBezTo>
                  <a:cubicBezTo>
                    <a:pt x="25025" y="545"/>
                    <a:pt x="25005" y="796"/>
                    <a:pt x="25214" y="796"/>
                  </a:cubicBezTo>
                  <a:cubicBezTo>
                    <a:pt x="25549" y="796"/>
                    <a:pt x="25946" y="796"/>
                    <a:pt x="26072" y="335"/>
                  </a:cubicBezTo>
                  <a:lnTo>
                    <a:pt x="28206" y="356"/>
                  </a:lnTo>
                  <a:cubicBezTo>
                    <a:pt x="28248" y="628"/>
                    <a:pt x="28436" y="670"/>
                    <a:pt x="28666" y="670"/>
                  </a:cubicBezTo>
                  <a:cubicBezTo>
                    <a:pt x="29336" y="712"/>
                    <a:pt x="30005" y="607"/>
                    <a:pt x="30696" y="733"/>
                  </a:cubicBezTo>
                  <a:cubicBezTo>
                    <a:pt x="30947" y="796"/>
                    <a:pt x="31031" y="566"/>
                    <a:pt x="31051" y="335"/>
                  </a:cubicBezTo>
                  <a:cubicBezTo>
                    <a:pt x="31282" y="294"/>
                    <a:pt x="31533" y="314"/>
                    <a:pt x="31742" y="419"/>
                  </a:cubicBezTo>
                  <a:cubicBezTo>
                    <a:pt x="31805" y="586"/>
                    <a:pt x="31972" y="691"/>
                    <a:pt x="32139" y="670"/>
                  </a:cubicBezTo>
                  <a:lnTo>
                    <a:pt x="32997" y="670"/>
                  </a:lnTo>
                  <a:cubicBezTo>
                    <a:pt x="32997" y="900"/>
                    <a:pt x="32997" y="1151"/>
                    <a:pt x="33311" y="1193"/>
                  </a:cubicBezTo>
                  <a:cubicBezTo>
                    <a:pt x="33520" y="1235"/>
                    <a:pt x="33709" y="1130"/>
                    <a:pt x="33813" y="942"/>
                  </a:cubicBezTo>
                  <a:cubicBezTo>
                    <a:pt x="33855" y="817"/>
                    <a:pt x="33876" y="670"/>
                    <a:pt x="33876" y="545"/>
                  </a:cubicBezTo>
                  <a:cubicBezTo>
                    <a:pt x="34169" y="503"/>
                    <a:pt x="34483" y="524"/>
                    <a:pt x="34755" y="607"/>
                  </a:cubicBezTo>
                  <a:cubicBezTo>
                    <a:pt x="34755" y="712"/>
                    <a:pt x="34839" y="817"/>
                    <a:pt x="34943" y="858"/>
                  </a:cubicBezTo>
                  <a:cubicBezTo>
                    <a:pt x="34880" y="1193"/>
                    <a:pt x="35173" y="1507"/>
                    <a:pt x="35006" y="1863"/>
                  </a:cubicBezTo>
                  <a:cubicBezTo>
                    <a:pt x="34943" y="2009"/>
                    <a:pt x="35069" y="2156"/>
                    <a:pt x="35215" y="2198"/>
                  </a:cubicBezTo>
                  <a:cubicBezTo>
                    <a:pt x="35383" y="2239"/>
                    <a:pt x="35571" y="2198"/>
                    <a:pt x="35676" y="2051"/>
                  </a:cubicBezTo>
                  <a:cubicBezTo>
                    <a:pt x="35822" y="1947"/>
                    <a:pt x="35759" y="1821"/>
                    <a:pt x="35676" y="1674"/>
                  </a:cubicBezTo>
                  <a:cubicBezTo>
                    <a:pt x="35424" y="1256"/>
                    <a:pt x="35550" y="984"/>
                    <a:pt x="36010" y="858"/>
                  </a:cubicBezTo>
                  <a:cubicBezTo>
                    <a:pt x="36261" y="879"/>
                    <a:pt x="36533" y="775"/>
                    <a:pt x="36722" y="1026"/>
                  </a:cubicBezTo>
                  <a:cubicBezTo>
                    <a:pt x="36408" y="1172"/>
                    <a:pt x="36345" y="1444"/>
                    <a:pt x="36366" y="1737"/>
                  </a:cubicBezTo>
                  <a:lnTo>
                    <a:pt x="36303" y="1779"/>
                  </a:lnTo>
                  <a:lnTo>
                    <a:pt x="36324" y="1821"/>
                  </a:lnTo>
                  <a:lnTo>
                    <a:pt x="36366" y="1737"/>
                  </a:lnTo>
                  <a:cubicBezTo>
                    <a:pt x="36638" y="1695"/>
                    <a:pt x="36889" y="2051"/>
                    <a:pt x="37182" y="1800"/>
                  </a:cubicBezTo>
                  <a:cubicBezTo>
                    <a:pt x="37119" y="1528"/>
                    <a:pt x="36826" y="1340"/>
                    <a:pt x="36910" y="1026"/>
                  </a:cubicBezTo>
                  <a:cubicBezTo>
                    <a:pt x="37224" y="1005"/>
                    <a:pt x="37517" y="879"/>
                    <a:pt x="37789" y="691"/>
                  </a:cubicBezTo>
                  <a:lnTo>
                    <a:pt x="38145" y="691"/>
                  </a:lnTo>
                  <a:lnTo>
                    <a:pt x="38312" y="858"/>
                  </a:lnTo>
                  <a:cubicBezTo>
                    <a:pt x="38626" y="1172"/>
                    <a:pt x="38689" y="1633"/>
                    <a:pt x="38919" y="2030"/>
                  </a:cubicBezTo>
                  <a:cubicBezTo>
                    <a:pt x="38856" y="1444"/>
                    <a:pt x="39421" y="1277"/>
                    <a:pt x="39567" y="858"/>
                  </a:cubicBezTo>
                  <a:lnTo>
                    <a:pt x="39923" y="858"/>
                  </a:lnTo>
                  <a:cubicBezTo>
                    <a:pt x="39965" y="1382"/>
                    <a:pt x="40676" y="1298"/>
                    <a:pt x="40739" y="1821"/>
                  </a:cubicBezTo>
                  <a:cubicBezTo>
                    <a:pt x="40781" y="1821"/>
                    <a:pt x="40844" y="1821"/>
                    <a:pt x="40886" y="1821"/>
                  </a:cubicBezTo>
                  <a:cubicBezTo>
                    <a:pt x="41534" y="1800"/>
                    <a:pt x="42141" y="1528"/>
                    <a:pt x="42580" y="1026"/>
                  </a:cubicBezTo>
                  <a:lnTo>
                    <a:pt x="42580" y="1026"/>
                  </a:lnTo>
                  <a:cubicBezTo>
                    <a:pt x="42873" y="1068"/>
                    <a:pt x="43145" y="1110"/>
                    <a:pt x="43438" y="1151"/>
                  </a:cubicBezTo>
                  <a:cubicBezTo>
                    <a:pt x="43522" y="1151"/>
                    <a:pt x="43606" y="1172"/>
                    <a:pt x="43606" y="1277"/>
                  </a:cubicBezTo>
                  <a:cubicBezTo>
                    <a:pt x="43606" y="1361"/>
                    <a:pt x="43564" y="1444"/>
                    <a:pt x="43501" y="1486"/>
                  </a:cubicBezTo>
                  <a:cubicBezTo>
                    <a:pt x="43417" y="1549"/>
                    <a:pt x="43292" y="1591"/>
                    <a:pt x="43187" y="1612"/>
                  </a:cubicBezTo>
                  <a:cubicBezTo>
                    <a:pt x="42706" y="1716"/>
                    <a:pt x="42476" y="1947"/>
                    <a:pt x="42706" y="2470"/>
                  </a:cubicBezTo>
                  <a:cubicBezTo>
                    <a:pt x="42748" y="2574"/>
                    <a:pt x="42580" y="2721"/>
                    <a:pt x="42727" y="2888"/>
                  </a:cubicBezTo>
                  <a:cubicBezTo>
                    <a:pt x="42978" y="2867"/>
                    <a:pt x="43145" y="2532"/>
                    <a:pt x="43459" y="2637"/>
                  </a:cubicBezTo>
                  <a:cubicBezTo>
                    <a:pt x="43501" y="3014"/>
                    <a:pt x="43836" y="3035"/>
                    <a:pt x="44087" y="3181"/>
                  </a:cubicBezTo>
                  <a:cubicBezTo>
                    <a:pt x="44317" y="3327"/>
                    <a:pt x="44715" y="3474"/>
                    <a:pt x="44610" y="3976"/>
                  </a:cubicBezTo>
                  <a:cubicBezTo>
                    <a:pt x="44422" y="4687"/>
                    <a:pt x="44338" y="4813"/>
                    <a:pt x="43606" y="4750"/>
                  </a:cubicBezTo>
                  <a:cubicBezTo>
                    <a:pt x="43229" y="4708"/>
                    <a:pt x="42852" y="4646"/>
                    <a:pt x="42497" y="4520"/>
                  </a:cubicBezTo>
                  <a:cubicBezTo>
                    <a:pt x="41848" y="4311"/>
                    <a:pt x="41158" y="4436"/>
                    <a:pt x="40614" y="4813"/>
                  </a:cubicBezTo>
                  <a:cubicBezTo>
                    <a:pt x="40132" y="5232"/>
                    <a:pt x="40090" y="5232"/>
                    <a:pt x="39693" y="4667"/>
                  </a:cubicBezTo>
                  <a:cubicBezTo>
                    <a:pt x="39609" y="4520"/>
                    <a:pt x="39526" y="4248"/>
                    <a:pt x="39358" y="4311"/>
                  </a:cubicBezTo>
                  <a:cubicBezTo>
                    <a:pt x="38730" y="4604"/>
                    <a:pt x="38437" y="4206"/>
                    <a:pt x="38186" y="3683"/>
                  </a:cubicBezTo>
                  <a:cubicBezTo>
                    <a:pt x="37747" y="4018"/>
                    <a:pt x="37391" y="4415"/>
                    <a:pt x="36826" y="4102"/>
                  </a:cubicBezTo>
                  <a:cubicBezTo>
                    <a:pt x="36826" y="4708"/>
                    <a:pt x="36826" y="4708"/>
                    <a:pt x="36387" y="5294"/>
                  </a:cubicBezTo>
                  <a:cubicBezTo>
                    <a:pt x="36324" y="5378"/>
                    <a:pt x="36261" y="5483"/>
                    <a:pt x="36199" y="5587"/>
                  </a:cubicBezTo>
                  <a:cubicBezTo>
                    <a:pt x="35843" y="6048"/>
                    <a:pt x="35822" y="6027"/>
                    <a:pt x="35383" y="5692"/>
                  </a:cubicBezTo>
                  <a:cubicBezTo>
                    <a:pt x="35215" y="5566"/>
                    <a:pt x="35173" y="5399"/>
                    <a:pt x="35069" y="5273"/>
                  </a:cubicBezTo>
                  <a:cubicBezTo>
                    <a:pt x="34818" y="5001"/>
                    <a:pt x="34336" y="5106"/>
                    <a:pt x="34253" y="5483"/>
                  </a:cubicBezTo>
                  <a:cubicBezTo>
                    <a:pt x="34044" y="6089"/>
                    <a:pt x="33813" y="6131"/>
                    <a:pt x="33248" y="5817"/>
                  </a:cubicBezTo>
                  <a:cubicBezTo>
                    <a:pt x="32914" y="5629"/>
                    <a:pt x="32851" y="5252"/>
                    <a:pt x="32558" y="5043"/>
                  </a:cubicBezTo>
                  <a:cubicBezTo>
                    <a:pt x="32453" y="4960"/>
                    <a:pt x="32391" y="4771"/>
                    <a:pt x="32202" y="4897"/>
                  </a:cubicBezTo>
                  <a:cubicBezTo>
                    <a:pt x="32098" y="4980"/>
                    <a:pt x="32160" y="5106"/>
                    <a:pt x="32202" y="5232"/>
                  </a:cubicBezTo>
                  <a:cubicBezTo>
                    <a:pt x="32411" y="5817"/>
                    <a:pt x="32391" y="5817"/>
                    <a:pt x="31847" y="6068"/>
                  </a:cubicBezTo>
                  <a:cubicBezTo>
                    <a:pt x="31637" y="6173"/>
                    <a:pt x="31428" y="6278"/>
                    <a:pt x="31240" y="6424"/>
                  </a:cubicBezTo>
                  <a:cubicBezTo>
                    <a:pt x="31031" y="6550"/>
                    <a:pt x="30717" y="6633"/>
                    <a:pt x="30570" y="6487"/>
                  </a:cubicBezTo>
                  <a:cubicBezTo>
                    <a:pt x="30131" y="6110"/>
                    <a:pt x="29901" y="6424"/>
                    <a:pt x="29650" y="6696"/>
                  </a:cubicBezTo>
                  <a:cubicBezTo>
                    <a:pt x="28875" y="6759"/>
                    <a:pt x="28101" y="6717"/>
                    <a:pt x="27327" y="6612"/>
                  </a:cubicBezTo>
                  <a:cubicBezTo>
                    <a:pt x="27285" y="6550"/>
                    <a:pt x="27243" y="6445"/>
                    <a:pt x="27181" y="6424"/>
                  </a:cubicBezTo>
                  <a:cubicBezTo>
                    <a:pt x="27034" y="6403"/>
                    <a:pt x="26992" y="6529"/>
                    <a:pt x="26971" y="6633"/>
                  </a:cubicBezTo>
                  <a:cubicBezTo>
                    <a:pt x="26804" y="6696"/>
                    <a:pt x="26616" y="6675"/>
                    <a:pt x="26448" y="6592"/>
                  </a:cubicBezTo>
                  <a:cubicBezTo>
                    <a:pt x="26302" y="5964"/>
                    <a:pt x="26218" y="5880"/>
                    <a:pt x="25758" y="6110"/>
                  </a:cubicBezTo>
                  <a:cubicBezTo>
                    <a:pt x="25507" y="6236"/>
                    <a:pt x="25297" y="6424"/>
                    <a:pt x="25025" y="6320"/>
                  </a:cubicBezTo>
                  <a:cubicBezTo>
                    <a:pt x="24481" y="6131"/>
                    <a:pt x="23833" y="6257"/>
                    <a:pt x="23372" y="5817"/>
                  </a:cubicBezTo>
                  <a:cubicBezTo>
                    <a:pt x="23268" y="5692"/>
                    <a:pt x="23100" y="5671"/>
                    <a:pt x="22954" y="5713"/>
                  </a:cubicBezTo>
                  <a:cubicBezTo>
                    <a:pt x="22536" y="5943"/>
                    <a:pt x="22410" y="5692"/>
                    <a:pt x="22284" y="5336"/>
                  </a:cubicBezTo>
                  <a:cubicBezTo>
                    <a:pt x="22222" y="5169"/>
                    <a:pt x="22264" y="4897"/>
                    <a:pt x="21887" y="4855"/>
                  </a:cubicBezTo>
                  <a:cubicBezTo>
                    <a:pt x="21971" y="5629"/>
                    <a:pt x="21510" y="5985"/>
                    <a:pt x="20883" y="6257"/>
                  </a:cubicBezTo>
                  <a:cubicBezTo>
                    <a:pt x="20820" y="6278"/>
                    <a:pt x="20799" y="6403"/>
                    <a:pt x="20757" y="6487"/>
                  </a:cubicBezTo>
                  <a:lnTo>
                    <a:pt x="20422" y="6487"/>
                  </a:lnTo>
                  <a:cubicBezTo>
                    <a:pt x="20150" y="6110"/>
                    <a:pt x="20108" y="6110"/>
                    <a:pt x="19899" y="6508"/>
                  </a:cubicBezTo>
                  <a:cubicBezTo>
                    <a:pt x="19418" y="6571"/>
                    <a:pt x="18937" y="6571"/>
                    <a:pt x="18476" y="6508"/>
                  </a:cubicBezTo>
                  <a:cubicBezTo>
                    <a:pt x="18455" y="6445"/>
                    <a:pt x="18435" y="6340"/>
                    <a:pt x="18414" y="6340"/>
                  </a:cubicBezTo>
                  <a:cubicBezTo>
                    <a:pt x="17598" y="6215"/>
                    <a:pt x="16823" y="5880"/>
                    <a:pt x="16154" y="5399"/>
                  </a:cubicBezTo>
                  <a:cubicBezTo>
                    <a:pt x="15986" y="5273"/>
                    <a:pt x="15735" y="5315"/>
                    <a:pt x="15589" y="5462"/>
                  </a:cubicBezTo>
                  <a:cubicBezTo>
                    <a:pt x="15422" y="5629"/>
                    <a:pt x="15275" y="5796"/>
                    <a:pt x="15108" y="5985"/>
                  </a:cubicBezTo>
                  <a:cubicBezTo>
                    <a:pt x="14940" y="6027"/>
                    <a:pt x="14752" y="6027"/>
                    <a:pt x="14564" y="5985"/>
                  </a:cubicBezTo>
                  <a:cubicBezTo>
                    <a:pt x="14208" y="5566"/>
                    <a:pt x="14041" y="5566"/>
                    <a:pt x="13685" y="5985"/>
                  </a:cubicBezTo>
                  <a:cubicBezTo>
                    <a:pt x="13497" y="6027"/>
                    <a:pt x="13329" y="6006"/>
                    <a:pt x="13162" y="5922"/>
                  </a:cubicBezTo>
                  <a:cubicBezTo>
                    <a:pt x="13036" y="5608"/>
                    <a:pt x="12848" y="5608"/>
                    <a:pt x="12639" y="5838"/>
                  </a:cubicBezTo>
                  <a:lnTo>
                    <a:pt x="11551" y="5817"/>
                  </a:lnTo>
                  <a:cubicBezTo>
                    <a:pt x="11446" y="5629"/>
                    <a:pt x="11153" y="5629"/>
                    <a:pt x="11028" y="5817"/>
                  </a:cubicBezTo>
                  <a:cubicBezTo>
                    <a:pt x="10797" y="5859"/>
                    <a:pt x="10546" y="5859"/>
                    <a:pt x="10316" y="5817"/>
                  </a:cubicBezTo>
                  <a:cubicBezTo>
                    <a:pt x="10002" y="5399"/>
                    <a:pt x="9835" y="5378"/>
                    <a:pt x="9437" y="5755"/>
                  </a:cubicBezTo>
                  <a:cubicBezTo>
                    <a:pt x="8663" y="5922"/>
                    <a:pt x="7889" y="5817"/>
                    <a:pt x="7115" y="5817"/>
                  </a:cubicBezTo>
                  <a:cubicBezTo>
                    <a:pt x="6906" y="5608"/>
                    <a:pt x="6717" y="5608"/>
                    <a:pt x="6592" y="5901"/>
                  </a:cubicBezTo>
                  <a:cubicBezTo>
                    <a:pt x="6362" y="6006"/>
                    <a:pt x="6131" y="6027"/>
                    <a:pt x="5880" y="6006"/>
                  </a:cubicBezTo>
                  <a:cubicBezTo>
                    <a:pt x="5462" y="5587"/>
                    <a:pt x="4771" y="5524"/>
                    <a:pt x="4269" y="5880"/>
                  </a:cubicBezTo>
                  <a:cubicBezTo>
                    <a:pt x="3516" y="5796"/>
                    <a:pt x="2805" y="5504"/>
                    <a:pt x="2072" y="5315"/>
                  </a:cubicBezTo>
                  <a:cubicBezTo>
                    <a:pt x="1110" y="5085"/>
                    <a:pt x="670" y="4290"/>
                    <a:pt x="377" y="3432"/>
                  </a:cubicBezTo>
                  <a:cubicBezTo>
                    <a:pt x="210" y="2909"/>
                    <a:pt x="1" y="2407"/>
                    <a:pt x="210" y="1821"/>
                  </a:cubicBezTo>
                  <a:cubicBezTo>
                    <a:pt x="482" y="1026"/>
                    <a:pt x="984" y="586"/>
                    <a:pt x="1800" y="524"/>
                  </a:cubicBezTo>
                  <a:cubicBezTo>
                    <a:pt x="2219" y="503"/>
                    <a:pt x="2637" y="524"/>
                    <a:pt x="3035" y="503"/>
                  </a:cubicBezTo>
                  <a:cubicBezTo>
                    <a:pt x="3453" y="1319"/>
                    <a:pt x="4144" y="545"/>
                    <a:pt x="4667" y="796"/>
                  </a:cubicBezTo>
                  <a:cubicBezTo>
                    <a:pt x="4834" y="879"/>
                    <a:pt x="5022" y="817"/>
                    <a:pt x="5106" y="649"/>
                  </a:cubicBezTo>
                  <a:cubicBezTo>
                    <a:pt x="5127" y="566"/>
                    <a:pt x="5169" y="482"/>
                    <a:pt x="5190" y="398"/>
                  </a:cubicBezTo>
                  <a:cubicBezTo>
                    <a:pt x="5357" y="356"/>
                    <a:pt x="5525" y="356"/>
                    <a:pt x="5713" y="398"/>
                  </a:cubicBezTo>
                  <a:cubicBezTo>
                    <a:pt x="5713" y="628"/>
                    <a:pt x="5943" y="775"/>
                    <a:pt x="6152" y="691"/>
                  </a:cubicBezTo>
                  <a:cubicBezTo>
                    <a:pt x="6550" y="566"/>
                    <a:pt x="6947" y="503"/>
                    <a:pt x="7366" y="524"/>
                  </a:cubicBezTo>
                  <a:cubicBezTo>
                    <a:pt x="7533" y="524"/>
                    <a:pt x="7617" y="398"/>
                    <a:pt x="7659" y="252"/>
                  </a:cubicBezTo>
                  <a:cubicBezTo>
                    <a:pt x="7952" y="189"/>
                    <a:pt x="8245" y="168"/>
                    <a:pt x="8538" y="231"/>
                  </a:cubicBezTo>
                  <a:cubicBezTo>
                    <a:pt x="8852" y="628"/>
                    <a:pt x="8956" y="628"/>
                    <a:pt x="9249" y="189"/>
                  </a:cubicBezTo>
                  <a:close/>
                  <a:moveTo>
                    <a:pt x="40216" y="3181"/>
                  </a:moveTo>
                  <a:cubicBezTo>
                    <a:pt x="40237" y="3014"/>
                    <a:pt x="40132" y="2930"/>
                    <a:pt x="39986" y="2867"/>
                  </a:cubicBezTo>
                  <a:cubicBezTo>
                    <a:pt x="39860" y="2783"/>
                    <a:pt x="39672" y="2846"/>
                    <a:pt x="39630" y="2993"/>
                  </a:cubicBezTo>
                  <a:cubicBezTo>
                    <a:pt x="39567" y="3139"/>
                    <a:pt x="39672" y="3307"/>
                    <a:pt x="39818" y="3327"/>
                  </a:cubicBezTo>
                  <a:cubicBezTo>
                    <a:pt x="39965" y="3348"/>
                    <a:pt x="40111" y="3348"/>
                    <a:pt x="40216" y="3181"/>
                  </a:cubicBezTo>
                  <a:close/>
                  <a:moveTo>
                    <a:pt x="30654" y="1089"/>
                  </a:moveTo>
                  <a:cubicBezTo>
                    <a:pt x="30633" y="1151"/>
                    <a:pt x="30591" y="1214"/>
                    <a:pt x="30612" y="1235"/>
                  </a:cubicBezTo>
                  <a:cubicBezTo>
                    <a:pt x="30612" y="1277"/>
                    <a:pt x="30696" y="1298"/>
                    <a:pt x="30738" y="1319"/>
                  </a:cubicBezTo>
                  <a:cubicBezTo>
                    <a:pt x="30759" y="1256"/>
                    <a:pt x="30821" y="1193"/>
                    <a:pt x="30800" y="1172"/>
                  </a:cubicBezTo>
                  <a:cubicBezTo>
                    <a:pt x="30779" y="1130"/>
                    <a:pt x="30717" y="1130"/>
                    <a:pt x="30654" y="1110"/>
                  </a:cubicBezTo>
                  <a:close/>
                  <a:moveTo>
                    <a:pt x="31888" y="1444"/>
                  </a:moveTo>
                  <a:cubicBezTo>
                    <a:pt x="31867" y="1382"/>
                    <a:pt x="31847" y="1319"/>
                    <a:pt x="31826" y="1298"/>
                  </a:cubicBezTo>
                  <a:cubicBezTo>
                    <a:pt x="31784" y="1277"/>
                    <a:pt x="31721" y="1319"/>
                    <a:pt x="31679" y="1340"/>
                  </a:cubicBezTo>
                  <a:cubicBezTo>
                    <a:pt x="31700" y="1402"/>
                    <a:pt x="31700" y="1465"/>
                    <a:pt x="31742" y="1486"/>
                  </a:cubicBezTo>
                  <a:cubicBezTo>
                    <a:pt x="31784" y="1507"/>
                    <a:pt x="31826" y="1465"/>
                    <a:pt x="31888" y="1444"/>
                  </a:cubicBezTo>
                  <a:close/>
                  <a:moveTo>
                    <a:pt x="43417" y="3286"/>
                  </a:moveTo>
                  <a:cubicBezTo>
                    <a:pt x="43355" y="3265"/>
                    <a:pt x="43313" y="3223"/>
                    <a:pt x="43271" y="3223"/>
                  </a:cubicBezTo>
                  <a:cubicBezTo>
                    <a:pt x="43229" y="3244"/>
                    <a:pt x="43229" y="3327"/>
                    <a:pt x="43208" y="3369"/>
                  </a:cubicBezTo>
                  <a:cubicBezTo>
                    <a:pt x="43250" y="3390"/>
                    <a:pt x="43313" y="3453"/>
                    <a:pt x="43334" y="3432"/>
                  </a:cubicBezTo>
                  <a:cubicBezTo>
                    <a:pt x="43375" y="3411"/>
                    <a:pt x="43396" y="3348"/>
                    <a:pt x="43417" y="3307"/>
                  </a:cubicBezTo>
                  <a:close/>
                  <a:moveTo>
                    <a:pt x="35989" y="5001"/>
                  </a:moveTo>
                  <a:cubicBezTo>
                    <a:pt x="35969" y="5064"/>
                    <a:pt x="35948" y="5106"/>
                    <a:pt x="35927" y="5148"/>
                  </a:cubicBezTo>
                  <a:cubicBezTo>
                    <a:pt x="35969" y="5169"/>
                    <a:pt x="36031" y="5232"/>
                    <a:pt x="36052" y="5211"/>
                  </a:cubicBezTo>
                  <a:cubicBezTo>
                    <a:pt x="36094" y="5190"/>
                    <a:pt x="36115" y="5127"/>
                    <a:pt x="36136" y="5064"/>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8" name="Google Shape;7698;p54"/>
            <p:cNvSpPr/>
            <p:nvPr/>
          </p:nvSpPr>
          <p:spPr>
            <a:xfrm>
              <a:off x="4702700" y="4077275"/>
              <a:ext cx="1172275" cy="158000"/>
            </a:xfrm>
            <a:custGeom>
              <a:rect b="b" l="l" r="r" t="t"/>
              <a:pathLst>
                <a:path extrusionOk="0" h="6320" w="46891">
                  <a:moveTo>
                    <a:pt x="14019" y="1716"/>
                  </a:moveTo>
                  <a:cubicBezTo>
                    <a:pt x="13538" y="1862"/>
                    <a:pt x="13350" y="2197"/>
                    <a:pt x="13099" y="2239"/>
                  </a:cubicBezTo>
                  <a:cubicBezTo>
                    <a:pt x="12952" y="2072"/>
                    <a:pt x="13141" y="1925"/>
                    <a:pt x="13078" y="1800"/>
                  </a:cubicBezTo>
                  <a:cubicBezTo>
                    <a:pt x="12869" y="1277"/>
                    <a:pt x="13078" y="1067"/>
                    <a:pt x="13559" y="963"/>
                  </a:cubicBezTo>
                  <a:cubicBezTo>
                    <a:pt x="13685" y="942"/>
                    <a:pt x="13789" y="900"/>
                    <a:pt x="13894" y="837"/>
                  </a:cubicBezTo>
                  <a:cubicBezTo>
                    <a:pt x="13957" y="774"/>
                    <a:pt x="13978" y="691"/>
                    <a:pt x="13978" y="628"/>
                  </a:cubicBezTo>
                  <a:cubicBezTo>
                    <a:pt x="13978" y="523"/>
                    <a:pt x="13915" y="502"/>
                    <a:pt x="13810" y="481"/>
                  </a:cubicBezTo>
                  <a:cubicBezTo>
                    <a:pt x="13517" y="460"/>
                    <a:pt x="13245" y="419"/>
                    <a:pt x="12973" y="377"/>
                  </a:cubicBezTo>
                  <a:cubicBezTo>
                    <a:pt x="12994" y="188"/>
                    <a:pt x="13057" y="21"/>
                    <a:pt x="13287" y="105"/>
                  </a:cubicBezTo>
                  <a:cubicBezTo>
                    <a:pt x="13601" y="209"/>
                    <a:pt x="13894" y="293"/>
                    <a:pt x="14187" y="63"/>
                  </a:cubicBezTo>
                  <a:cubicBezTo>
                    <a:pt x="15317" y="0"/>
                    <a:pt x="16447" y="21"/>
                    <a:pt x="17597" y="126"/>
                  </a:cubicBezTo>
                  <a:cubicBezTo>
                    <a:pt x="17869" y="460"/>
                    <a:pt x="18016" y="460"/>
                    <a:pt x="18288" y="126"/>
                  </a:cubicBezTo>
                  <a:cubicBezTo>
                    <a:pt x="18539" y="42"/>
                    <a:pt x="18811" y="42"/>
                    <a:pt x="19041" y="168"/>
                  </a:cubicBezTo>
                  <a:cubicBezTo>
                    <a:pt x="19083" y="188"/>
                    <a:pt x="19104" y="188"/>
                    <a:pt x="19146" y="209"/>
                  </a:cubicBezTo>
                  <a:lnTo>
                    <a:pt x="20087" y="230"/>
                  </a:lnTo>
                  <a:cubicBezTo>
                    <a:pt x="20548" y="523"/>
                    <a:pt x="21008" y="732"/>
                    <a:pt x="21468" y="230"/>
                  </a:cubicBezTo>
                  <a:cubicBezTo>
                    <a:pt x="22012" y="168"/>
                    <a:pt x="22556" y="188"/>
                    <a:pt x="23079" y="293"/>
                  </a:cubicBezTo>
                  <a:cubicBezTo>
                    <a:pt x="23100" y="398"/>
                    <a:pt x="23142" y="502"/>
                    <a:pt x="23268" y="502"/>
                  </a:cubicBezTo>
                  <a:cubicBezTo>
                    <a:pt x="23393" y="481"/>
                    <a:pt x="23414" y="377"/>
                    <a:pt x="23435" y="272"/>
                  </a:cubicBezTo>
                  <a:cubicBezTo>
                    <a:pt x="23665" y="209"/>
                    <a:pt x="23916" y="188"/>
                    <a:pt x="24147" y="230"/>
                  </a:cubicBezTo>
                  <a:cubicBezTo>
                    <a:pt x="24272" y="398"/>
                    <a:pt x="24377" y="398"/>
                    <a:pt x="24502" y="230"/>
                  </a:cubicBezTo>
                  <a:cubicBezTo>
                    <a:pt x="24795" y="188"/>
                    <a:pt x="25088" y="188"/>
                    <a:pt x="25381" y="272"/>
                  </a:cubicBezTo>
                  <a:cubicBezTo>
                    <a:pt x="25758" y="670"/>
                    <a:pt x="25946" y="670"/>
                    <a:pt x="26281" y="251"/>
                  </a:cubicBezTo>
                  <a:cubicBezTo>
                    <a:pt x="26804" y="188"/>
                    <a:pt x="27348" y="188"/>
                    <a:pt x="27871" y="272"/>
                  </a:cubicBezTo>
                  <a:cubicBezTo>
                    <a:pt x="27871" y="523"/>
                    <a:pt x="28080" y="732"/>
                    <a:pt x="28331" y="732"/>
                  </a:cubicBezTo>
                  <a:cubicBezTo>
                    <a:pt x="28666" y="753"/>
                    <a:pt x="28980" y="816"/>
                    <a:pt x="29273" y="921"/>
                  </a:cubicBezTo>
                  <a:cubicBezTo>
                    <a:pt x="29817" y="1088"/>
                    <a:pt x="30382" y="900"/>
                    <a:pt x="30717" y="440"/>
                  </a:cubicBezTo>
                  <a:cubicBezTo>
                    <a:pt x="30947" y="377"/>
                    <a:pt x="31198" y="398"/>
                    <a:pt x="31428" y="481"/>
                  </a:cubicBezTo>
                  <a:cubicBezTo>
                    <a:pt x="31574" y="837"/>
                    <a:pt x="31763" y="858"/>
                    <a:pt x="31951" y="502"/>
                  </a:cubicBezTo>
                  <a:cubicBezTo>
                    <a:pt x="32537" y="356"/>
                    <a:pt x="33144" y="356"/>
                    <a:pt x="33730" y="523"/>
                  </a:cubicBezTo>
                  <a:cubicBezTo>
                    <a:pt x="33960" y="858"/>
                    <a:pt x="34190" y="816"/>
                    <a:pt x="34441" y="544"/>
                  </a:cubicBezTo>
                  <a:lnTo>
                    <a:pt x="35508" y="586"/>
                  </a:lnTo>
                  <a:cubicBezTo>
                    <a:pt x="35675" y="795"/>
                    <a:pt x="35759" y="712"/>
                    <a:pt x="35843" y="502"/>
                  </a:cubicBezTo>
                  <a:lnTo>
                    <a:pt x="38333" y="649"/>
                  </a:lnTo>
                  <a:cubicBezTo>
                    <a:pt x="38375" y="858"/>
                    <a:pt x="38479" y="1088"/>
                    <a:pt x="38709" y="1025"/>
                  </a:cubicBezTo>
                  <a:cubicBezTo>
                    <a:pt x="39191" y="921"/>
                    <a:pt x="39651" y="1088"/>
                    <a:pt x="40090" y="1151"/>
                  </a:cubicBezTo>
                  <a:cubicBezTo>
                    <a:pt x="40467" y="1235"/>
                    <a:pt x="40844" y="1151"/>
                    <a:pt x="41157" y="921"/>
                  </a:cubicBezTo>
                  <a:cubicBezTo>
                    <a:pt x="41576" y="900"/>
                    <a:pt x="41994" y="921"/>
                    <a:pt x="42413" y="1025"/>
                  </a:cubicBezTo>
                  <a:cubicBezTo>
                    <a:pt x="42476" y="1235"/>
                    <a:pt x="42580" y="1339"/>
                    <a:pt x="42748" y="1109"/>
                  </a:cubicBezTo>
                  <a:cubicBezTo>
                    <a:pt x="43166" y="1067"/>
                    <a:pt x="43585" y="1088"/>
                    <a:pt x="44003" y="1172"/>
                  </a:cubicBezTo>
                  <a:cubicBezTo>
                    <a:pt x="44066" y="1402"/>
                    <a:pt x="44170" y="1528"/>
                    <a:pt x="44359" y="1256"/>
                  </a:cubicBezTo>
                  <a:lnTo>
                    <a:pt x="45405" y="1318"/>
                  </a:lnTo>
                  <a:cubicBezTo>
                    <a:pt x="45426" y="1423"/>
                    <a:pt x="45468" y="1569"/>
                    <a:pt x="45593" y="1590"/>
                  </a:cubicBezTo>
                  <a:cubicBezTo>
                    <a:pt x="46137" y="1695"/>
                    <a:pt x="46409" y="2113"/>
                    <a:pt x="46744" y="2469"/>
                  </a:cubicBezTo>
                  <a:cubicBezTo>
                    <a:pt x="46890" y="2616"/>
                    <a:pt x="46890" y="2699"/>
                    <a:pt x="46807" y="2909"/>
                  </a:cubicBezTo>
                  <a:cubicBezTo>
                    <a:pt x="46660" y="3369"/>
                    <a:pt x="46263" y="3704"/>
                    <a:pt x="46137" y="4164"/>
                  </a:cubicBezTo>
                  <a:cubicBezTo>
                    <a:pt x="46074" y="4394"/>
                    <a:pt x="46116" y="4666"/>
                    <a:pt x="45823" y="4750"/>
                  </a:cubicBezTo>
                  <a:cubicBezTo>
                    <a:pt x="45551" y="4813"/>
                    <a:pt x="45426" y="4541"/>
                    <a:pt x="45258" y="4394"/>
                  </a:cubicBezTo>
                  <a:cubicBezTo>
                    <a:pt x="45175" y="4310"/>
                    <a:pt x="45133" y="4206"/>
                    <a:pt x="45049" y="4143"/>
                  </a:cubicBezTo>
                  <a:cubicBezTo>
                    <a:pt x="44840" y="3892"/>
                    <a:pt x="44610" y="3892"/>
                    <a:pt x="44547" y="4227"/>
                  </a:cubicBezTo>
                  <a:cubicBezTo>
                    <a:pt x="44484" y="4603"/>
                    <a:pt x="44296" y="4520"/>
                    <a:pt x="44003" y="4541"/>
                  </a:cubicBezTo>
                  <a:cubicBezTo>
                    <a:pt x="43313" y="4582"/>
                    <a:pt x="42622" y="4771"/>
                    <a:pt x="41911" y="4541"/>
                  </a:cubicBezTo>
                  <a:cubicBezTo>
                    <a:pt x="41785" y="4499"/>
                    <a:pt x="41680" y="4582"/>
                    <a:pt x="41597" y="4645"/>
                  </a:cubicBezTo>
                  <a:cubicBezTo>
                    <a:pt x="41325" y="4834"/>
                    <a:pt x="41011" y="4917"/>
                    <a:pt x="40697" y="4875"/>
                  </a:cubicBezTo>
                  <a:cubicBezTo>
                    <a:pt x="40488" y="4854"/>
                    <a:pt x="40446" y="5022"/>
                    <a:pt x="40425" y="5168"/>
                  </a:cubicBezTo>
                  <a:cubicBezTo>
                    <a:pt x="37831" y="5252"/>
                    <a:pt x="35236" y="5168"/>
                    <a:pt x="32662" y="4896"/>
                  </a:cubicBezTo>
                  <a:cubicBezTo>
                    <a:pt x="31951" y="4813"/>
                    <a:pt x="31240" y="4813"/>
                    <a:pt x="30528" y="4896"/>
                  </a:cubicBezTo>
                  <a:cubicBezTo>
                    <a:pt x="29712" y="5022"/>
                    <a:pt x="28875" y="5022"/>
                    <a:pt x="28059" y="4896"/>
                  </a:cubicBezTo>
                  <a:cubicBezTo>
                    <a:pt x="27473" y="4792"/>
                    <a:pt x="26888" y="4813"/>
                    <a:pt x="26302" y="4938"/>
                  </a:cubicBezTo>
                  <a:cubicBezTo>
                    <a:pt x="25130" y="5273"/>
                    <a:pt x="23895" y="5106"/>
                    <a:pt x="22703" y="5168"/>
                  </a:cubicBezTo>
                  <a:cubicBezTo>
                    <a:pt x="21343" y="5252"/>
                    <a:pt x="20004" y="5357"/>
                    <a:pt x="18644" y="5440"/>
                  </a:cubicBezTo>
                  <a:cubicBezTo>
                    <a:pt x="18413" y="5461"/>
                    <a:pt x="18183" y="5482"/>
                    <a:pt x="17953" y="5482"/>
                  </a:cubicBezTo>
                  <a:cubicBezTo>
                    <a:pt x="16405" y="5378"/>
                    <a:pt x="14898" y="5670"/>
                    <a:pt x="13371" y="5775"/>
                  </a:cubicBezTo>
                  <a:cubicBezTo>
                    <a:pt x="13141" y="5796"/>
                    <a:pt x="12911" y="5838"/>
                    <a:pt x="12659" y="5838"/>
                  </a:cubicBezTo>
                  <a:cubicBezTo>
                    <a:pt x="11090" y="5838"/>
                    <a:pt x="9563" y="5838"/>
                    <a:pt x="7993" y="5963"/>
                  </a:cubicBezTo>
                  <a:cubicBezTo>
                    <a:pt x="6236" y="6110"/>
                    <a:pt x="4478" y="6026"/>
                    <a:pt x="2700" y="6047"/>
                  </a:cubicBezTo>
                  <a:cubicBezTo>
                    <a:pt x="2051" y="6026"/>
                    <a:pt x="1403" y="6110"/>
                    <a:pt x="775" y="6256"/>
                  </a:cubicBezTo>
                  <a:cubicBezTo>
                    <a:pt x="503" y="6319"/>
                    <a:pt x="189" y="6235"/>
                    <a:pt x="1" y="6026"/>
                  </a:cubicBezTo>
                  <a:cubicBezTo>
                    <a:pt x="252" y="5754"/>
                    <a:pt x="482" y="5440"/>
                    <a:pt x="921" y="5838"/>
                  </a:cubicBezTo>
                  <a:cubicBezTo>
                    <a:pt x="1068" y="5963"/>
                    <a:pt x="1382" y="5901"/>
                    <a:pt x="1591" y="5754"/>
                  </a:cubicBezTo>
                  <a:cubicBezTo>
                    <a:pt x="1800" y="5629"/>
                    <a:pt x="1988" y="5503"/>
                    <a:pt x="2198" y="5398"/>
                  </a:cubicBezTo>
                  <a:cubicBezTo>
                    <a:pt x="2742" y="5126"/>
                    <a:pt x="2763" y="5147"/>
                    <a:pt x="2553" y="4562"/>
                  </a:cubicBezTo>
                  <a:cubicBezTo>
                    <a:pt x="2511" y="4457"/>
                    <a:pt x="2449" y="4331"/>
                    <a:pt x="2553" y="4248"/>
                  </a:cubicBezTo>
                  <a:cubicBezTo>
                    <a:pt x="2742" y="4101"/>
                    <a:pt x="2804" y="4290"/>
                    <a:pt x="2909" y="4373"/>
                  </a:cubicBezTo>
                  <a:cubicBezTo>
                    <a:pt x="3202" y="4582"/>
                    <a:pt x="3265" y="4959"/>
                    <a:pt x="3600" y="5168"/>
                  </a:cubicBezTo>
                  <a:cubicBezTo>
                    <a:pt x="4164" y="5482"/>
                    <a:pt x="4374" y="5419"/>
                    <a:pt x="4604" y="4813"/>
                  </a:cubicBezTo>
                  <a:cubicBezTo>
                    <a:pt x="4708" y="4436"/>
                    <a:pt x="5169" y="4331"/>
                    <a:pt x="5420" y="4603"/>
                  </a:cubicBezTo>
                  <a:cubicBezTo>
                    <a:pt x="5524" y="4729"/>
                    <a:pt x="5566" y="4917"/>
                    <a:pt x="5734" y="5022"/>
                  </a:cubicBezTo>
                  <a:cubicBezTo>
                    <a:pt x="6173" y="5378"/>
                    <a:pt x="6194" y="5378"/>
                    <a:pt x="6550" y="4917"/>
                  </a:cubicBezTo>
                  <a:cubicBezTo>
                    <a:pt x="6613" y="4813"/>
                    <a:pt x="6675" y="4708"/>
                    <a:pt x="6738" y="4624"/>
                  </a:cubicBezTo>
                  <a:cubicBezTo>
                    <a:pt x="7177" y="4038"/>
                    <a:pt x="7177" y="4038"/>
                    <a:pt x="7177" y="3432"/>
                  </a:cubicBezTo>
                  <a:cubicBezTo>
                    <a:pt x="7721" y="3745"/>
                    <a:pt x="8098" y="3369"/>
                    <a:pt x="8537" y="3034"/>
                  </a:cubicBezTo>
                  <a:cubicBezTo>
                    <a:pt x="8789" y="3557"/>
                    <a:pt x="9082" y="3934"/>
                    <a:pt x="9709" y="3662"/>
                  </a:cubicBezTo>
                  <a:cubicBezTo>
                    <a:pt x="9877" y="3578"/>
                    <a:pt x="9960" y="3850"/>
                    <a:pt x="10044" y="3997"/>
                  </a:cubicBezTo>
                  <a:cubicBezTo>
                    <a:pt x="10442" y="4562"/>
                    <a:pt x="10483" y="4562"/>
                    <a:pt x="10965" y="4143"/>
                  </a:cubicBezTo>
                  <a:cubicBezTo>
                    <a:pt x="11509" y="3766"/>
                    <a:pt x="12220" y="3641"/>
                    <a:pt x="12869" y="3850"/>
                  </a:cubicBezTo>
                  <a:cubicBezTo>
                    <a:pt x="13224" y="3976"/>
                    <a:pt x="13601" y="4059"/>
                    <a:pt x="13978" y="4080"/>
                  </a:cubicBezTo>
                  <a:cubicBezTo>
                    <a:pt x="14710" y="4164"/>
                    <a:pt x="14794" y="4017"/>
                    <a:pt x="14982" y="3306"/>
                  </a:cubicBezTo>
                  <a:cubicBezTo>
                    <a:pt x="15087" y="2804"/>
                    <a:pt x="14731" y="2699"/>
                    <a:pt x="14459" y="2511"/>
                  </a:cubicBezTo>
                  <a:cubicBezTo>
                    <a:pt x="14166" y="2344"/>
                    <a:pt x="13873" y="2365"/>
                    <a:pt x="13999" y="1737"/>
                  </a:cubicBezTo>
                  <a:cubicBezTo>
                    <a:pt x="13978" y="1465"/>
                    <a:pt x="13873" y="1569"/>
                    <a:pt x="13852" y="1800"/>
                  </a:cubicBezTo>
                  <a:cubicBezTo>
                    <a:pt x="13852" y="1862"/>
                    <a:pt x="13747" y="1988"/>
                    <a:pt x="13936" y="1988"/>
                  </a:cubicBezTo>
                  <a:cubicBezTo>
                    <a:pt x="14103" y="1967"/>
                    <a:pt x="14291" y="1988"/>
                    <a:pt x="14333" y="1737"/>
                  </a:cubicBezTo>
                  <a:cubicBezTo>
                    <a:pt x="14354" y="1611"/>
                    <a:pt x="14312" y="1507"/>
                    <a:pt x="14019" y="1716"/>
                  </a:cubicBezTo>
                  <a:close/>
                  <a:moveTo>
                    <a:pt x="16509" y="1318"/>
                  </a:moveTo>
                  <a:cubicBezTo>
                    <a:pt x="16488" y="984"/>
                    <a:pt x="16363" y="732"/>
                    <a:pt x="16091" y="753"/>
                  </a:cubicBezTo>
                  <a:cubicBezTo>
                    <a:pt x="15735" y="795"/>
                    <a:pt x="15547" y="1172"/>
                    <a:pt x="15359" y="1423"/>
                  </a:cubicBezTo>
                  <a:cubicBezTo>
                    <a:pt x="15254" y="1590"/>
                    <a:pt x="15400" y="1988"/>
                    <a:pt x="15568" y="2218"/>
                  </a:cubicBezTo>
                  <a:cubicBezTo>
                    <a:pt x="15631" y="2260"/>
                    <a:pt x="15714" y="2260"/>
                    <a:pt x="15798" y="2239"/>
                  </a:cubicBezTo>
                  <a:cubicBezTo>
                    <a:pt x="16007" y="1883"/>
                    <a:pt x="16468" y="1716"/>
                    <a:pt x="16509" y="1318"/>
                  </a:cubicBezTo>
                  <a:close/>
                  <a:moveTo>
                    <a:pt x="43898" y="2176"/>
                  </a:moveTo>
                  <a:cubicBezTo>
                    <a:pt x="43857" y="2197"/>
                    <a:pt x="43773" y="2218"/>
                    <a:pt x="43752" y="2239"/>
                  </a:cubicBezTo>
                  <a:cubicBezTo>
                    <a:pt x="43689" y="2532"/>
                    <a:pt x="43752" y="2825"/>
                    <a:pt x="43919" y="3076"/>
                  </a:cubicBezTo>
                  <a:cubicBezTo>
                    <a:pt x="44045" y="3327"/>
                    <a:pt x="44338" y="3432"/>
                    <a:pt x="44610" y="3327"/>
                  </a:cubicBezTo>
                  <a:cubicBezTo>
                    <a:pt x="44777" y="3264"/>
                    <a:pt x="45049" y="3222"/>
                    <a:pt x="44986" y="2950"/>
                  </a:cubicBezTo>
                  <a:cubicBezTo>
                    <a:pt x="44945" y="2720"/>
                    <a:pt x="44840" y="2469"/>
                    <a:pt x="44505" y="2616"/>
                  </a:cubicBezTo>
                  <a:cubicBezTo>
                    <a:pt x="44170" y="2762"/>
                    <a:pt x="44108" y="2595"/>
                    <a:pt x="44108" y="2302"/>
                  </a:cubicBezTo>
                  <a:cubicBezTo>
                    <a:pt x="44108" y="2197"/>
                    <a:pt x="44003" y="2155"/>
                    <a:pt x="43898" y="2176"/>
                  </a:cubicBezTo>
                  <a:close/>
                  <a:moveTo>
                    <a:pt x="41911" y="2783"/>
                  </a:moveTo>
                  <a:cubicBezTo>
                    <a:pt x="41932" y="2741"/>
                    <a:pt x="41994" y="2678"/>
                    <a:pt x="41973" y="2637"/>
                  </a:cubicBezTo>
                  <a:cubicBezTo>
                    <a:pt x="41953" y="2616"/>
                    <a:pt x="41890" y="2595"/>
                    <a:pt x="41827" y="2574"/>
                  </a:cubicBezTo>
                  <a:cubicBezTo>
                    <a:pt x="41806" y="2616"/>
                    <a:pt x="41764" y="2678"/>
                    <a:pt x="41785" y="2720"/>
                  </a:cubicBezTo>
                  <a:cubicBezTo>
                    <a:pt x="41785" y="2762"/>
                    <a:pt x="41869" y="2762"/>
                    <a:pt x="41911" y="2783"/>
                  </a:cubicBezTo>
                  <a:close/>
                  <a:moveTo>
                    <a:pt x="9312" y="4854"/>
                  </a:moveTo>
                  <a:cubicBezTo>
                    <a:pt x="9354" y="4875"/>
                    <a:pt x="9416" y="4917"/>
                    <a:pt x="9458" y="4917"/>
                  </a:cubicBezTo>
                  <a:cubicBezTo>
                    <a:pt x="9479" y="4896"/>
                    <a:pt x="9500" y="4813"/>
                    <a:pt x="9521" y="4771"/>
                  </a:cubicBezTo>
                  <a:cubicBezTo>
                    <a:pt x="9458" y="4750"/>
                    <a:pt x="9416" y="4708"/>
                    <a:pt x="9374" y="4708"/>
                  </a:cubicBezTo>
                  <a:cubicBezTo>
                    <a:pt x="9333" y="4729"/>
                    <a:pt x="9333" y="4792"/>
                    <a:pt x="9312" y="4854"/>
                  </a:cubicBezTo>
                  <a:close/>
                  <a:moveTo>
                    <a:pt x="16070" y="3327"/>
                  </a:moveTo>
                  <a:lnTo>
                    <a:pt x="15924" y="3264"/>
                  </a:lnTo>
                  <a:cubicBezTo>
                    <a:pt x="15903" y="3327"/>
                    <a:pt x="15861" y="3369"/>
                    <a:pt x="15882" y="3411"/>
                  </a:cubicBezTo>
                  <a:cubicBezTo>
                    <a:pt x="15882" y="3453"/>
                    <a:pt x="15965" y="3453"/>
                    <a:pt x="16007" y="3473"/>
                  </a:cubicBezTo>
                  <a:close/>
                  <a:moveTo>
                    <a:pt x="42685" y="3327"/>
                  </a:moveTo>
                  <a:cubicBezTo>
                    <a:pt x="42643" y="3306"/>
                    <a:pt x="42580" y="3264"/>
                    <a:pt x="42538" y="3285"/>
                  </a:cubicBezTo>
                  <a:cubicBezTo>
                    <a:pt x="42517" y="3285"/>
                    <a:pt x="42497" y="3369"/>
                    <a:pt x="42476" y="3411"/>
                  </a:cubicBezTo>
                  <a:cubicBezTo>
                    <a:pt x="42538" y="3432"/>
                    <a:pt x="42580" y="3494"/>
                    <a:pt x="42622" y="3473"/>
                  </a:cubicBezTo>
                  <a:cubicBezTo>
                    <a:pt x="42664" y="3473"/>
                    <a:pt x="42685" y="3390"/>
                    <a:pt x="42706" y="3327"/>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9" name="Google Shape;7699;p54"/>
            <p:cNvSpPr/>
            <p:nvPr/>
          </p:nvSpPr>
          <p:spPr>
            <a:xfrm>
              <a:off x="5713850" y="4108125"/>
              <a:ext cx="572275" cy="107250"/>
            </a:xfrm>
            <a:custGeom>
              <a:rect b="b" l="l" r="r" t="t"/>
              <a:pathLst>
                <a:path extrusionOk="0" h="4290" w="22891">
                  <a:moveTo>
                    <a:pt x="0" y="3913"/>
                  </a:moveTo>
                  <a:cubicBezTo>
                    <a:pt x="21" y="3746"/>
                    <a:pt x="63" y="3600"/>
                    <a:pt x="272" y="3620"/>
                  </a:cubicBezTo>
                  <a:cubicBezTo>
                    <a:pt x="586" y="3662"/>
                    <a:pt x="921" y="3579"/>
                    <a:pt x="1172" y="3390"/>
                  </a:cubicBezTo>
                  <a:cubicBezTo>
                    <a:pt x="1276" y="3328"/>
                    <a:pt x="1381" y="3244"/>
                    <a:pt x="1486" y="3286"/>
                  </a:cubicBezTo>
                  <a:cubicBezTo>
                    <a:pt x="2197" y="3495"/>
                    <a:pt x="2887" y="3328"/>
                    <a:pt x="3578" y="3286"/>
                  </a:cubicBezTo>
                  <a:cubicBezTo>
                    <a:pt x="3871" y="3244"/>
                    <a:pt x="4059" y="3348"/>
                    <a:pt x="4122" y="2972"/>
                  </a:cubicBezTo>
                  <a:cubicBezTo>
                    <a:pt x="4185" y="2637"/>
                    <a:pt x="4415" y="2637"/>
                    <a:pt x="4624" y="2867"/>
                  </a:cubicBezTo>
                  <a:cubicBezTo>
                    <a:pt x="4708" y="2951"/>
                    <a:pt x="4771" y="3076"/>
                    <a:pt x="4854" y="3139"/>
                  </a:cubicBezTo>
                  <a:cubicBezTo>
                    <a:pt x="5001" y="3286"/>
                    <a:pt x="5147" y="3558"/>
                    <a:pt x="5419" y="3474"/>
                  </a:cubicBezTo>
                  <a:cubicBezTo>
                    <a:pt x="5691" y="3411"/>
                    <a:pt x="5649" y="3139"/>
                    <a:pt x="5712" y="2909"/>
                  </a:cubicBezTo>
                  <a:cubicBezTo>
                    <a:pt x="5838" y="2449"/>
                    <a:pt x="6235" y="2114"/>
                    <a:pt x="6403" y="1633"/>
                  </a:cubicBezTo>
                  <a:cubicBezTo>
                    <a:pt x="6465" y="1444"/>
                    <a:pt x="6465" y="1361"/>
                    <a:pt x="6340" y="1214"/>
                  </a:cubicBezTo>
                  <a:cubicBezTo>
                    <a:pt x="5984" y="838"/>
                    <a:pt x="5712" y="419"/>
                    <a:pt x="5168" y="335"/>
                  </a:cubicBezTo>
                  <a:cubicBezTo>
                    <a:pt x="5043" y="315"/>
                    <a:pt x="5022" y="168"/>
                    <a:pt x="5001" y="43"/>
                  </a:cubicBezTo>
                  <a:cubicBezTo>
                    <a:pt x="6800" y="1"/>
                    <a:pt x="8579" y="231"/>
                    <a:pt x="10378" y="315"/>
                  </a:cubicBezTo>
                  <a:cubicBezTo>
                    <a:pt x="10880" y="335"/>
                    <a:pt x="11382" y="335"/>
                    <a:pt x="11864" y="377"/>
                  </a:cubicBezTo>
                  <a:cubicBezTo>
                    <a:pt x="14584" y="545"/>
                    <a:pt x="17283" y="649"/>
                    <a:pt x="19940" y="1235"/>
                  </a:cubicBezTo>
                  <a:cubicBezTo>
                    <a:pt x="20463" y="1340"/>
                    <a:pt x="20986" y="1361"/>
                    <a:pt x="21509" y="1423"/>
                  </a:cubicBezTo>
                  <a:cubicBezTo>
                    <a:pt x="21656" y="1444"/>
                    <a:pt x="21802" y="1486"/>
                    <a:pt x="21928" y="1528"/>
                  </a:cubicBezTo>
                  <a:cubicBezTo>
                    <a:pt x="22346" y="1675"/>
                    <a:pt x="22890" y="2239"/>
                    <a:pt x="22870" y="2491"/>
                  </a:cubicBezTo>
                  <a:cubicBezTo>
                    <a:pt x="22870" y="2825"/>
                    <a:pt x="22200" y="3600"/>
                    <a:pt x="21865" y="3746"/>
                  </a:cubicBezTo>
                  <a:cubicBezTo>
                    <a:pt x="21321" y="3976"/>
                    <a:pt x="20735" y="3851"/>
                    <a:pt x="20212" y="3767"/>
                  </a:cubicBezTo>
                  <a:cubicBezTo>
                    <a:pt x="18664" y="3537"/>
                    <a:pt x="17116" y="3600"/>
                    <a:pt x="15567" y="3369"/>
                  </a:cubicBezTo>
                  <a:cubicBezTo>
                    <a:pt x="15274" y="3369"/>
                    <a:pt x="14981" y="3390"/>
                    <a:pt x="14688" y="3453"/>
                  </a:cubicBezTo>
                  <a:cubicBezTo>
                    <a:pt x="13035" y="3453"/>
                    <a:pt x="11445" y="3976"/>
                    <a:pt x="9771" y="3892"/>
                  </a:cubicBezTo>
                  <a:cubicBezTo>
                    <a:pt x="9123" y="3913"/>
                    <a:pt x="8474" y="3872"/>
                    <a:pt x="7846" y="3746"/>
                  </a:cubicBezTo>
                  <a:cubicBezTo>
                    <a:pt x="7574" y="3704"/>
                    <a:pt x="7302" y="3725"/>
                    <a:pt x="7051" y="3809"/>
                  </a:cubicBezTo>
                  <a:cubicBezTo>
                    <a:pt x="5398" y="4290"/>
                    <a:pt x="3724" y="4018"/>
                    <a:pt x="2051" y="3976"/>
                  </a:cubicBezTo>
                  <a:cubicBezTo>
                    <a:pt x="1360" y="3997"/>
                    <a:pt x="690" y="3976"/>
                    <a:pt x="0" y="3913"/>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0" name="Google Shape;7700;p54"/>
            <p:cNvSpPr/>
            <p:nvPr/>
          </p:nvSpPr>
          <p:spPr>
            <a:xfrm>
              <a:off x="4481425" y="4181875"/>
              <a:ext cx="142325" cy="46600"/>
            </a:xfrm>
            <a:custGeom>
              <a:rect b="b" l="l" r="r" t="t"/>
              <a:pathLst>
                <a:path extrusionOk="0" h="1864" w="5693">
                  <a:moveTo>
                    <a:pt x="1" y="1633"/>
                  </a:moveTo>
                  <a:cubicBezTo>
                    <a:pt x="43" y="1549"/>
                    <a:pt x="64" y="1424"/>
                    <a:pt x="106" y="1403"/>
                  </a:cubicBezTo>
                  <a:cubicBezTo>
                    <a:pt x="733" y="1131"/>
                    <a:pt x="1215" y="775"/>
                    <a:pt x="1131" y="1"/>
                  </a:cubicBezTo>
                  <a:cubicBezTo>
                    <a:pt x="1487" y="43"/>
                    <a:pt x="1466" y="315"/>
                    <a:pt x="1507" y="482"/>
                  </a:cubicBezTo>
                  <a:cubicBezTo>
                    <a:pt x="1633" y="838"/>
                    <a:pt x="1779" y="1089"/>
                    <a:pt x="2198" y="859"/>
                  </a:cubicBezTo>
                  <a:cubicBezTo>
                    <a:pt x="2344" y="817"/>
                    <a:pt x="2512" y="838"/>
                    <a:pt x="2616" y="963"/>
                  </a:cubicBezTo>
                  <a:cubicBezTo>
                    <a:pt x="3077" y="1403"/>
                    <a:pt x="3725" y="1277"/>
                    <a:pt x="4248" y="1466"/>
                  </a:cubicBezTo>
                  <a:cubicBezTo>
                    <a:pt x="4541" y="1570"/>
                    <a:pt x="4751" y="1382"/>
                    <a:pt x="4981" y="1256"/>
                  </a:cubicBezTo>
                  <a:cubicBezTo>
                    <a:pt x="5441" y="1026"/>
                    <a:pt x="5546" y="1110"/>
                    <a:pt x="5692" y="1738"/>
                  </a:cubicBezTo>
                  <a:cubicBezTo>
                    <a:pt x="5462" y="1842"/>
                    <a:pt x="5232" y="1863"/>
                    <a:pt x="5002" y="1821"/>
                  </a:cubicBezTo>
                  <a:cubicBezTo>
                    <a:pt x="3328" y="1549"/>
                    <a:pt x="1654" y="1738"/>
                    <a:pt x="1" y="1633"/>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1" name="Google Shape;7701;p54"/>
            <p:cNvSpPr/>
            <p:nvPr/>
          </p:nvSpPr>
          <p:spPr>
            <a:xfrm>
              <a:off x="4339675" y="4191825"/>
              <a:ext cx="84250" cy="31400"/>
            </a:xfrm>
            <a:custGeom>
              <a:rect b="b" l="l" r="r" t="t"/>
              <a:pathLst>
                <a:path extrusionOk="0" h="1256" w="3370">
                  <a:moveTo>
                    <a:pt x="1" y="712"/>
                  </a:moveTo>
                  <a:cubicBezTo>
                    <a:pt x="168" y="544"/>
                    <a:pt x="315" y="356"/>
                    <a:pt x="482" y="189"/>
                  </a:cubicBezTo>
                  <a:cubicBezTo>
                    <a:pt x="628" y="21"/>
                    <a:pt x="879" y="0"/>
                    <a:pt x="1047" y="126"/>
                  </a:cubicBezTo>
                  <a:cubicBezTo>
                    <a:pt x="1716" y="607"/>
                    <a:pt x="2491" y="921"/>
                    <a:pt x="3307" y="1068"/>
                  </a:cubicBezTo>
                  <a:cubicBezTo>
                    <a:pt x="3328" y="1068"/>
                    <a:pt x="3348" y="1172"/>
                    <a:pt x="3369" y="1235"/>
                  </a:cubicBezTo>
                  <a:cubicBezTo>
                    <a:pt x="2888" y="1256"/>
                    <a:pt x="2428" y="1193"/>
                    <a:pt x="1988" y="1026"/>
                  </a:cubicBezTo>
                  <a:cubicBezTo>
                    <a:pt x="1340" y="837"/>
                    <a:pt x="670" y="712"/>
                    <a:pt x="1" y="712"/>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2" name="Google Shape;7702;p54"/>
            <p:cNvSpPr/>
            <p:nvPr/>
          </p:nvSpPr>
          <p:spPr>
            <a:xfrm>
              <a:off x="5399450" y="4080400"/>
              <a:ext cx="70650" cy="23575"/>
            </a:xfrm>
            <a:custGeom>
              <a:rect b="b" l="l" r="r" t="t"/>
              <a:pathLst>
                <a:path extrusionOk="0" h="943" w="2826">
                  <a:moveTo>
                    <a:pt x="2826" y="315"/>
                  </a:moveTo>
                  <a:cubicBezTo>
                    <a:pt x="2491" y="754"/>
                    <a:pt x="1926" y="942"/>
                    <a:pt x="1403" y="775"/>
                  </a:cubicBezTo>
                  <a:cubicBezTo>
                    <a:pt x="1089" y="670"/>
                    <a:pt x="775" y="607"/>
                    <a:pt x="461" y="587"/>
                  </a:cubicBezTo>
                  <a:cubicBezTo>
                    <a:pt x="210" y="587"/>
                    <a:pt x="1" y="377"/>
                    <a:pt x="1" y="126"/>
                  </a:cubicBezTo>
                  <a:cubicBezTo>
                    <a:pt x="942" y="1"/>
                    <a:pt x="1884" y="294"/>
                    <a:pt x="2826" y="315"/>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3" name="Google Shape;7703;p54"/>
            <p:cNvSpPr/>
            <p:nvPr/>
          </p:nvSpPr>
          <p:spPr>
            <a:xfrm>
              <a:off x="5661000" y="4092950"/>
              <a:ext cx="70650" cy="14675"/>
            </a:xfrm>
            <a:custGeom>
              <a:rect b="b" l="l" r="r" t="t"/>
              <a:pathLst>
                <a:path extrusionOk="0" h="587" w="2826">
                  <a:moveTo>
                    <a:pt x="2825" y="294"/>
                  </a:moveTo>
                  <a:cubicBezTo>
                    <a:pt x="2512" y="503"/>
                    <a:pt x="2135" y="587"/>
                    <a:pt x="1758" y="503"/>
                  </a:cubicBezTo>
                  <a:cubicBezTo>
                    <a:pt x="1319" y="440"/>
                    <a:pt x="859" y="273"/>
                    <a:pt x="377" y="398"/>
                  </a:cubicBezTo>
                  <a:cubicBezTo>
                    <a:pt x="147" y="440"/>
                    <a:pt x="43" y="210"/>
                    <a:pt x="1" y="1"/>
                  </a:cubicBezTo>
                  <a:cubicBezTo>
                    <a:pt x="942" y="85"/>
                    <a:pt x="1905" y="43"/>
                    <a:pt x="2825" y="294"/>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4" name="Google Shape;7704;p54"/>
            <p:cNvSpPr/>
            <p:nvPr/>
          </p:nvSpPr>
          <p:spPr>
            <a:xfrm>
              <a:off x="4834525" y="4073075"/>
              <a:ext cx="28275" cy="43450"/>
            </a:xfrm>
            <a:custGeom>
              <a:rect b="b" l="l" r="r" t="t"/>
              <a:pathLst>
                <a:path extrusionOk="0" h="1738" w="1131">
                  <a:moveTo>
                    <a:pt x="1130" y="356"/>
                  </a:moveTo>
                  <a:cubicBezTo>
                    <a:pt x="649" y="482"/>
                    <a:pt x="523" y="754"/>
                    <a:pt x="796" y="1172"/>
                  </a:cubicBezTo>
                  <a:cubicBezTo>
                    <a:pt x="879" y="1319"/>
                    <a:pt x="942" y="1445"/>
                    <a:pt x="796" y="1549"/>
                  </a:cubicBezTo>
                  <a:cubicBezTo>
                    <a:pt x="670" y="1696"/>
                    <a:pt x="503" y="1737"/>
                    <a:pt x="335" y="1696"/>
                  </a:cubicBezTo>
                  <a:cubicBezTo>
                    <a:pt x="189" y="1654"/>
                    <a:pt x="63" y="1507"/>
                    <a:pt x="126" y="1361"/>
                  </a:cubicBezTo>
                  <a:cubicBezTo>
                    <a:pt x="293" y="1005"/>
                    <a:pt x="0" y="691"/>
                    <a:pt x="63" y="356"/>
                  </a:cubicBezTo>
                  <a:cubicBezTo>
                    <a:pt x="231" y="356"/>
                    <a:pt x="377" y="294"/>
                    <a:pt x="419" y="105"/>
                  </a:cubicBezTo>
                  <a:cubicBezTo>
                    <a:pt x="649" y="1"/>
                    <a:pt x="879" y="126"/>
                    <a:pt x="1109" y="147"/>
                  </a:cubicBezTo>
                  <a:cubicBezTo>
                    <a:pt x="1130" y="210"/>
                    <a:pt x="1130" y="294"/>
                    <a:pt x="1130" y="356"/>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5" name="Google Shape;7705;p54"/>
            <p:cNvSpPr/>
            <p:nvPr/>
          </p:nvSpPr>
          <p:spPr>
            <a:xfrm>
              <a:off x="4920300" y="4077275"/>
              <a:ext cx="30900" cy="34025"/>
            </a:xfrm>
            <a:custGeom>
              <a:rect b="b" l="l" r="r" t="t"/>
              <a:pathLst>
                <a:path extrusionOk="0" h="1361" w="1236">
                  <a:moveTo>
                    <a:pt x="880" y="0"/>
                  </a:moveTo>
                  <a:cubicBezTo>
                    <a:pt x="942" y="126"/>
                    <a:pt x="1089" y="209"/>
                    <a:pt x="1235" y="188"/>
                  </a:cubicBezTo>
                  <a:cubicBezTo>
                    <a:pt x="1089" y="607"/>
                    <a:pt x="524" y="774"/>
                    <a:pt x="608" y="1360"/>
                  </a:cubicBezTo>
                  <a:cubicBezTo>
                    <a:pt x="378" y="963"/>
                    <a:pt x="315" y="523"/>
                    <a:pt x="1" y="188"/>
                  </a:cubicBezTo>
                  <a:lnTo>
                    <a:pt x="168" y="42"/>
                  </a:ln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6" name="Google Shape;7706;p54"/>
            <p:cNvSpPr/>
            <p:nvPr/>
          </p:nvSpPr>
          <p:spPr>
            <a:xfrm>
              <a:off x="4068725" y="4198100"/>
              <a:ext cx="40300" cy="14150"/>
            </a:xfrm>
            <a:custGeom>
              <a:rect b="b" l="l" r="r" t="t"/>
              <a:pathLst>
                <a:path extrusionOk="0" h="566" w="1612">
                  <a:moveTo>
                    <a:pt x="0" y="356"/>
                  </a:moveTo>
                  <a:cubicBezTo>
                    <a:pt x="502" y="1"/>
                    <a:pt x="1172" y="63"/>
                    <a:pt x="1611" y="482"/>
                  </a:cubicBezTo>
                  <a:cubicBezTo>
                    <a:pt x="1067" y="565"/>
                    <a:pt x="523" y="524"/>
                    <a:pt x="0" y="356"/>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7" name="Google Shape;7707;p54"/>
            <p:cNvSpPr/>
            <p:nvPr/>
          </p:nvSpPr>
          <p:spPr>
            <a:xfrm>
              <a:off x="4304100" y="4198625"/>
              <a:ext cx="22000" cy="16750"/>
            </a:xfrm>
            <a:custGeom>
              <a:rect b="b" l="l" r="r" t="t"/>
              <a:pathLst>
                <a:path extrusionOk="0" h="670" w="880">
                  <a:moveTo>
                    <a:pt x="1" y="440"/>
                  </a:moveTo>
                  <a:cubicBezTo>
                    <a:pt x="357" y="21"/>
                    <a:pt x="524" y="0"/>
                    <a:pt x="880" y="440"/>
                  </a:cubicBezTo>
                  <a:cubicBezTo>
                    <a:pt x="587" y="670"/>
                    <a:pt x="294" y="503"/>
                    <a:pt x="1" y="440"/>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8" name="Google Shape;7708;p54"/>
            <p:cNvSpPr/>
            <p:nvPr/>
          </p:nvSpPr>
          <p:spPr>
            <a:xfrm>
              <a:off x="4197925" y="4194450"/>
              <a:ext cx="22000" cy="12050"/>
            </a:xfrm>
            <a:custGeom>
              <a:rect b="b" l="l" r="r" t="t"/>
              <a:pathLst>
                <a:path extrusionOk="0" h="482" w="880">
                  <a:moveTo>
                    <a:pt x="0" y="377"/>
                  </a:moveTo>
                  <a:cubicBezTo>
                    <a:pt x="398" y="0"/>
                    <a:pt x="565" y="21"/>
                    <a:pt x="879" y="439"/>
                  </a:cubicBezTo>
                  <a:cubicBezTo>
                    <a:pt x="586" y="481"/>
                    <a:pt x="272" y="460"/>
                    <a:pt x="0" y="377"/>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9" name="Google Shape;7709;p54"/>
            <p:cNvSpPr/>
            <p:nvPr/>
          </p:nvSpPr>
          <p:spPr>
            <a:xfrm>
              <a:off x="4126775" y="4200200"/>
              <a:ext cx="13100" cy="10475"/>
            </a:xfrm>
            <a:custGeom>
              <a:rect b="b" l="l" r="r" t="t"/>
              <a:pathLst>
                <a:path extrusionOk="0" h="419" w="524">
                  <a:moveTo>
                    <a:pt x="1" y="314"/>
                  </a:moveTo>
                  <a:cubicBezTo>
                    <a:pt x="126" y="0"/>
                    <a:pt x="315" y="0"/>
                    <a:pt x="524" y="209"/>
                  </a:cubicBezTo>
                  <a:cubicBezTo>
                    <a:pt x="398" y="377"/>
                    <a:pt x="168" y="419"/>
                    <a:pt x="1" y="314"/>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0" name="Google Shape;7710;p54"/>
            <p:cNvSpPr/>
            <p:nvPr/>
          </p:nvSpPr>
          <p:spPr>
            <a:xfrm>
              <a:off x="4277425" y="4200200"/>
              <a:ext cx="13100" cy="9950"/>
            </a:xfrm>
            <a:custGeom>
              <a:rect b="b" l="l" r="r" t="t"/>
              <a:pathLst>
                <a:path extrusionOk="0" h="398" w="524">
                  <a:moveTo>
                    <a:pt x="1" y="251"/>
                  </a:moveTo>
                  <a:cubicBezTo>
                    <a:pt x="231" y="0"/>
                    <a:pt x="398" y="0"/>
                    <a:pt x="524" y="335"/>
                  </a:cubicBezTo>
                  <a:cubicBezTo>
                    <a:pt x="356" y="398"/>
                    <a:pt x="147" y="377"/>
                    <a:pt x="1" y="251"/>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1" name="Google Shape;7711;p54"/>
            <p:cNvSpPr/>
            <p:nvPr/>
          </p:nvSpPr>
          <p:spPr>
            <a:xfrm>
              <a:off x="4459475" y="4212750"/>
              <a:ext cx="13100" cy="11000"/>
            </a:xfrm>
            <a:custGeom>
              <a:rect b="b" l="l" r="r" t="t"/>
              <a:pathLst>
                <a:path extrusionOk="0" h="440" w="524">
                  <a:moveTo>
                    <a:pt x="0" y="398"/>
                  </a:moveTo>
                  <a:cubicBezTo>
                    <a:pt x="209" y="0"/>
                    <a:pt x="272" y="0"/>
                    <a:pt x="523" y="377"/>
                  </a:cubicBezTo>
                  <a:cubicBezTo>
                    <a:pt x="335" y="440"/>
                    <a:pt x="168" y="440"/>
                    <a:pt x="0" y="398"/>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2" name="Google Shape;7712;p54"/>
            <p:cNvSpPr/>
            <p:nvPr/>
          </p:nvSpPr>
          <p:spPr>
            <a:xfrm>
              <a:off x="5762475" y="4100800"/>
              <a:ext cx="8925" cy="9450"/>
            </a:xfrm>
            <a:custGeom>
              <a:rect b="b" l="l" r="r" t="t"/>
              <a:pathLst>
                <a:path extrusionOk="0" h="378" w="357">
                  <a:moveTo>
                    <a:pt x="357" y="168"/>
                  </a:moveTo>
                  <a:cubicBezTo>
                    <a:pt x="189" y="377"/>
                    <a:pt x="85" y="273"/>
                    <a:pt x="1" y="63"/>
                  </a:cubicBezTo>
                  <a:cubicBezTo>
                    <a:pt x="126" y="1"/>
                    <a:pt x="294" y="43"/>
                    <a:pt x="357" y="168"/>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3" name="Google Shape;7713;p54"/>
            <p:cNvSpPr/>
            <p:nvPr/>
          </p:nvSpPr>
          <p:spPr>
            <a:xfrm>
              <a:off x="5802775" y="4104475"/>
              <a:ext cx="8900" cy="10475"/>
            </a:xfrm>
            <a:custGeom>
              <a:rect b="b" l="l" r="r" t="t"/>
              <a:pathLst>
                <a:path extrusionOk="0" h="419" w="356">
                  <a:moveTo>
                    <a:pt x="356" y="147"/>
                  </a:moveTo>
                  <a:cubicBezTo>
                    <a:pt x="167" y="419"/>
                    <a:pt x="63" y="293"/>
                    <a:pt x="0" y="42"/>
                  </a:cubicBezTo>
                  <a:cubicBezTo>
                    <a:pt x="126" y="0"/>
                    <a:pt x="272" y="42"/>
                    <a:pt x="356" y="147"/>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4" name="Google Shape;7714;p54"/>
            <p:cNvSpPr/>
            <p:nvPr/>
          </p:nvSpPr>
          <p:spPr>
            <a:xfrm>
              <a:off x="4636800" y="4220600"/>
              <a:ext cx="8900" cy="6825"/>
            </a:xfrm>
            <a:custGeom>
              <a:rect b="b" l="l" r="r" t="t"/>
              <a:pathLst>
                <a:path extrusionOk="0" h="273" w="356">
                  <a:moveTo>
                    <a:pt x="0" y="230"/>
                  </a:moveTo>
                  <a:cubicBezTo>
                    <a:pt x="21" y="126"/>
                    <a:pt x="63" y="0"/>
                    <a:pt x="189" y="21"/>
                  </a:cubicBezTo>
                  <a:cubicBezTo>
                    <a:pt x="251" y="21"/>
                    <a:pt x="293" y="147"/>
                    <a:pt x="356" y="209"/>
                  </a:cubicBezTo>
                  <a:cubicBezTo>
                    <a:pt x="230" y="272"/>
                    <a:pt x="105" y="272"/>
                    <a:pt x="0" y="230"/>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5" name="Google Shape;7715;p54"/>
            <p:cNvSpPr/>
            <p:nvPr/>
          </p:nvSpPr>
          <p:spPr>
            <a:xfrm>
              <a:off x="4237675" y="4200725"/>
              <a:ext cx="13100" cy="5775"/>
            </a:xfrm>
            <a:custGeom>
              <a:rect b="b" l="l" r="r" t="t"/>
              <a:pathLst>
                <a:path extrusionOk="0" h="231" w="524">
                  <a:moveTo>
                    <a:pt x="1" y="188"/>
                  </a:moveTo>
                  <a:cubicBezTo>
                    <a:pt x="126" y="0"/>
                    <a:pt x="398" y="0"/>
                    <a:pt x="524" y="188"/>
                  </a:cubicBezTo>
                  <a:cubicBezTo>
                    <a:pt x="356" y="230"/>
                    <a:pt x="168" y="230"/>
                    <a:pt x="1" y="188"/>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6" name="Google Shape;7716;p54"/>
            <p:cNvSpPr/>
            <p:nvPr/>
          </p:nvSpPr>
          <p:spPr>
            <a:xfrm>
              <a:off x="4960075" y="4079350"/>
              <a:ext cx="66975" cy="27225"/>
            </a:xfrm>
            <a:custGeom>
              <a:rect b="b" l="l" r="r" t="t"/>
              <a:pathLst>
                <a:path extrusionOk="0" h="1089" w="2679">
                  <a:moveTo>
                    <a:pt x="0" y="105"/>
                  </a:moveTo>
                  <a:cubicBezTo>
                    <a:pt x="147" y="85"/>
                    <a:pt x="314" y="1"/>
                    <a:pt x="439" y="43"/>
                  </a:cubicBezTo>
                  <a:cubicBezTo>
                    <a:pt x="1172" y="273"/>
                    <a:pt x="1946" y="85"/>
                    <a:pt x="2678" y="294"/>
                  </a:cubicBezTo>
                  <a:cubicBezTo>
                    <a:pt x="2239" y="775"/>
                    <a:pt x="1632" y="1068"/>
                    <a:pt x="983" y="1089"/>
                  </a:cubicBezTo>
                  <a:cubicBezTo>
                    <a:pt x="921" y="1089"/>
                    <a:pt x="879" y="1089"/>
                    <a:pt x="816" y="1089"/>
                  </a:cubicBezTo>
                  <a:cubicBezTo>
                    <a:pt x="774" y="566"/>
                    <a:pt x="42" y="629"/>
                    <a:pt x="0" y="105"/>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7" name="Google Shape;7717;p54"/>
            <p:cNvSpPr/>
            <p:nvPr/>
          </p:nvSpPr>
          <p:spPr>
            <a:xfrm>
              <a:off x="4871150" y="4086675"/>
              <a:ext cx="20425" cy="25150"/>
            </a:xfrm>
            <a:custGeom>
              <a:rect b="b" l="l" r="r" t="t"/>
              <a:pathLst>
                <a:path extrusionOk="0" h="1006" w="817">
                  <a:moveTo>
                    <a:pt x="377" y="1"/>
                  </a:moveTo>
                  <a:lnTo>
                    <a:pt x="544" y="1"/>
                  </a:lnTo>
                  <a:cubicBezTo>
                    <a:pt x="460" y="315"/>
                    <a:pt x="753" y="482"/>
                    <a:pt x="816" y="754"/>
                  </a:cubicBezTo>
                  <a:cubicBezTo>
                    <a:pt x="523" y="1005"/>
                    <a:pt x="272" y="670"/>
                    <a:pt x="0" y="712"/>
                  </a:cubicBezTo>
                  <a:cubicBezTo>
                    <a:pt x="0" y="398"/>
                    <a:pt x="42" y="126"/>
                    <a:pt x="377" y="1"/>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8" name="Google Shape;7718;p54"/>
            <p:cNvSpPr/>
            <p:nvPr/>
          </p:nvSpPr>
          <p:spPr>
            <a:xfrm>
              <a:off x="4951175" y="4130100"/>
              <a:ext cx="16750" cy="14150"/>
            </a:xfrm>
            <a:custGeom>
              <a:rect b="b" l="l" r="r" t="t"/>
              <a:pathLst>
                <a:path extrusionOk="0" h="566" w="670">
                  <a:moveTo>
                    <a:pt x="649" y="398"/>
                  </a:moveTo>
                  <a:cubicBezTo>
                    <a:pt x="544" y="565"/>
                    <a:pt x="398" y="565"/>
                    <a:pt x="251" y="544"/>
                  </a:cubicBezTo>
                  <a:cubicBezTo>
                    <a:pt x="105" y="524"/>
                    <a:pt x="0" y="356"/>
                    <a:pt x="63" y="210"/>
                  </a:cubicBezTo>
                  <a:cubicBezTo>
                    <a:pt x="105" y="63"/>
                    <a:pt x="293" y="0"/>
                    <a:pt x="419" y="84"/>
                  </a:cubicBezTo>
                  <a:cubicBezTo>
                    <a:pt x="565" y="147"/>
                    <a:pt x="670" y="231"/>
                    <a:pt x="649" y="398"/>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9" name="Google Shape;7719;p54"/>
            <p:cNvSpPr/>
            <p:nvPr/>
          </p:nvSpPr>
          <p:spPr>
            <a:xfrm>
              <a:off x="5042200" y="4141075"/>
              <a:ext cx="5250" cy="5775"/>
            </a:xfrm>
            <a:custGeom>
              <a:rect b="b" l="l" r="r" t="t"/>
              <a:pathLst>
                <a:path extrusionOk="0" h="231" w="210">
                  <a:moveTo>
                    <a:pt x="209" y="85"/>
                  </a:moveTo>
                  <a:cubicBezTo>
                    <a:pt x="188" y="126"/>
                    <a:pt x="167" y="210"/>
                    <a:pt x="126" y="210"/>
                  </a:cubicBezTo>
                  <a:cubicBezTo>
                    <a:pt x="105" y="231"/>
                    <a:pt x="42" y="189"/>
                    <a:pt x="0" y="168"/>
                  </a:cubicBezTo>
                  <a:cubicBezTo>
                    <a:pt x="21" y="105"/>
                    <a:pt x="21" y="22"/>
                    <a:pt x="63" y="22"/>
                  </a:cubicBezTo>
                  <a:cubicBezTo>
                    <a:pt x="105" y="1"/>
                    <a:pt x="147" y="43"/>
                    <a:pt x="209" y="85"/>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0" name="Google Shape;7720;p54"/>
            <p:cNvSpPr/>
            <p:nvPr/>
          </p:nvSpPr>
          <p:spPr>
            <a:xfrm>
              <a:off x="4860150" y="4186075"/>
              <a:ext cx="5250" cy="5250"/>
            </a:xfrm>
            <a:custGeom>
              <a:rect b="b" l="l" r="r" t="t"/>
              <a:pathLst>
                <a:path extrusionOk="0" h="210" w="210">
                  <a:moveTo>
                    <a:pt x="63" y="0"/>
                  </a:moveTo>
                  <a:lnTo>
                    <a:pt x="210" y="63"/>
                  </a:lnTo>
                  <a:cubicBezTo>
                    <a:pt x="189" y="105"/>
                    <a:pt x="168" y="189"/>
                    <a:pt x="126" y="189"/>
                  </a:cubicBezTo>
                  <a:cubicBezTo>
                    <a:pt x="105" y="210"/>
                    <a:pt x="43" y="168"/>
                    <a:pt x="1" y="147"/>
                  </a:cubicBezTo>
                  <a:cubicBezTo>
                    <a:pt x="22" y="84"/>
                    <a:pt x="22" y="42"/>
                    <a:pt x="63" y="0"/>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1" name="Google Shape;7721;p54"/>
            <p:cNvSpPr/>
            <p:nvPr/>
          </p:nvSpPr>
          <p:spPr>
            <a:xfrm>
              <a:off x="4869575" y="4104475"/>
              <a:ext cx="2100" cy="1575"/>
            </a:xfrm>
            <a:custGeom>
              <a:rect b="b" l="l" r="r" t="t"/>
              <a:pathLst>
                <a:path extrusionOk="0" h="63" w="84">
                  <a:moveTo>
                    <a:pt x="84" y="0"/>
                  </a:moveTo>
                  <a:lnTo>
                    <a:pt x="42" y="63"/>
                  </a:lnTo>
                  <a:lnTo>
                    <a:pt x="0" y="21"/>
                  </a:ln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2" name="Google Shape;7722;p54"/>
            <p:cNvSpPr/>
            <p:nvPr/>
          </p:nvSpPr>
          <p:spPr>
            <a:xfrm>
              <a:off x="5084025" y="4095575"/>
              <a:ext cx="31425" cy="38725"/>
            </a:xfrm>
            <a:custGeom>
              <a:rect b="b" l="l" r="r" t="t"/>
              <a:pathLst>
                <a:path extrusionOk="0" h="1549" w="1257">
                  <a:moveTo>
                    <a:pt x="1256" y="586"/>
                  </a:moveTo>
                  <a:cubicBezTo>
                    <a:pt x="1215" y="984"/>
                    <a:pt x="733" y="1151"/>
                    <a:pt x="545" y="1528"/>
                  </a:cubicBezTo>
                  <a:cubicBezTo>
                    <a:pt x="461" y="1549"/>
                    <a:pt x="378" y="1528"/>
                    <a:pt x="315" y="1486"/>
                  </a:cubicBezTo>
                  <a:cubicBezTo>
                    <a:pt x="147" y="1256"/>
                    <a:pt x="1" y="858"/>
                    <a:pt x="106" y="712"/>
                  </a:cubicBezTo>
                  <a:cubicBezTo>
                    <a:pt x="294" y="440"/>
                    <a:pt x="482" y="84"/>
                    <a:pt x="838" y="42"/>
                  </a:cubicBezTo>
                  <a:cubicBezTo>
                    <a:pt x="1110" y="0"/>
                    <a:pt x="1235" y="252"/>
                    <a:pt x="1256" y="586"/>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3" name="Google Shape;7723;p54"/>
            <p:cNvSpPr/>
            <p:nvPr/>
          </p:nvSpPr>
          <p:spPr>
            <a:xfrm>
              <a:off x="5794925" y="4131675"/>
              <a:ext cx="34025" cy="31400"/>
            </a:xfrm>
            <a:custGeom>
              <a:rect b="b" l="l" r="r" t="t"/>
              <a:pathLst>
                <a:path extrusionOk="0" h="1256" w="1361">
                  <a:moveTo>
                    <a:pt x="209" y="0"/>
                  </a:moveTo>
                  <a:cubicBezTo>
                    <a:pt x="314" y="0"/>
                    <a:pt x="419" y="21"/>
                    <a:pt x="419" y="126"/>
                  </a:cubicBezTo>
                  <a:cubicBezTo>
                    <a:pt x="419" y="419"/>
                    <a:pt x="502" y="565"/>
                    <a:pt x="816" y="419"/>
                  </a:cubicBezTo>
                  <a:cubicBezTo>
                    <a:pt x="1151" y="272"/>
                    <a:pt x="1256" y="544"/>
                    <a:pt x="1297" y="774"/>
                  </a:cubicBezTo>
                  <a:cubicBezTo>
                    <a:pt x="1360" y="1046"/>
                    <a:pt x="1088" y="1088"/>
                    <a:pt x="921" y="1151"/>
                  </a:cubicBezTo>
                  <a:cubicBezTo>
                    <a:pt x="649" y="1256"/>
                    <a:pt x="356" y="1130"/>
                    <a:pt x="230" y="900"/>
                  </a:cubicBezTo>
                  <a:cubicBezTo>
                    <a:pt x="63" y="649"/>
                    <a:pt x="0" y="356"/>
                    <a:pt x="63" y="63"/>
                  </a:cubicBezTo>
                  <a:cubicBezTo>
                    <a:pt x="84" y="42"/>
                    <a:pt x="168" y="21"/>
                    <a:pt x="209" y="0"/>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4" name="Google Shape;7724;p54"/>
            <p:cNvSpPr/>
            <p:nvPr/>
          </p:nvSpPr>
          <p:spPr>
            <a:xfrm>
              <a:off x="5046900" y="4113350"/>
              <a:ext cx="15200" cy="13625"/>
            </a:xfrm>
            <a:custGeom>
              <a:rect b="b" l="l" r="r" t="t"/>
              <a:pathLst>
                <a:path extrusionOk="0" h="545" w="608">
                  <a:moveTo>
                    <a:pt x="398" y="22"/>
                  </a:moveTo>
                  <a:cubicBezTo>
                    <a:pt x="523" y="43"/>
                    <a:pt x="607" y="168"/>
                    <a:pt x="565" y="294"/>
                  </a:cubicBezTo>
                  <a:cubicBezTo>
                    <a:pt x="544" y="524"/>
                    <a:pt x="335" y="524"/>
                    <a:pt x="168" y="524"/>
                  </a:cubicBezTo>
                  <a:cubicBezTo>
                    <a:pt x="0" y="545"/>
                    <a:pt x="84" y="398"/>
                    <a:pt x="84" y="357"/>
                  </a:cubicBezTo>
                  <a:cubicBezTo>
                    <a:pt x="105" y="106"/>
                    <a:pt x="210" y="1"/>
                    <a:pt x="398" y="22"/>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5" name="Google Shape;7725;p54"/>
            <p:cNvSpPr/>
            <p:nvPr/>
          </p:nvSpPr>
          <p:spPr>
            <a:xfrm>
              <a:off x="5746800" y="4141600"/>
              <a:ext cx="5775" cy="5250"/>
            </a:xfrm>
            <a:custGeom>
              <a:rect b="b" l="l" r="r" t="t"/>
              <a:pathLst>
                <a:path extrusionOk="0" h="210" w="231">
                  <a:moveTo>
                    <a:pt x="147" y="210"/>
                  </a:moveTo>
                  <a:cubicBezTo>
                    <a:pt x="105" y="189"/>
                    <a:pt x="21" y="189"/>
                    <a:pt x="21" y="147"/>
                  </a:cubicBezTo>
                  <a:cubicBezTo>
                    <a:pt x="0" y="105"/>
                    <a:pt x="42" y="43"/>
                    <a:pt x="63" y="1"/>
                  </a:cubicBezTo>
                  <a:cubicBezTo>
                    <a:pt x="126" y="22"/>
                    <a:pt x="189" y="43"/>
                    <a:pt x="209" y="64"/>
                  </a:cubicBezTo>
                  <a:cubicBezTo>
                    <a:pt x="230" y="105"/>
                    <a:pt x="168" y="168"/>
                    <a:pt x="147" y="210"/>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6" name="Google Shape;7726;p54"/>
            <p:cNvSpPr/>
            <p:nvPr/>
          </p:nvSpPr>
          <p:spPr>
            <a:xfrm>
              <a:off x="4935475" y="4194950"/>
              <a:ext cx="5250" cy="5275"/>
            </a:xfrm>
            <a:custGeom>
              <a:rect b="b" l="l" r="r" t="t"/>
              <a:pathLst>
                <a:path extrusionOk="0" h="211" w="210">
                  <a:moveTo>
                    <a:pt x="1" y="147"/>
                  </a:moveTo>
                  <a:cubicBezTo>
                    <a:pt x="22" y="85"/>
                    <a:pt x="22" y="22"/>
                    <a:pt x="63" y="1"/>
                  </a:cubicBezTo>
                  <a:cubicBezTo>
                    <a:pt x="105" y="1"/>
                    <a:pt x="168" y="43"/>
                    <a:pt x="210" y="64"/>
                  </a:cubicBezTo>
                  <a:cubicBezTo>
                    <a:pt x="189" y="106"/>
                    <a:pt x="168" y="189"/>
                    <a:pt x="147" y="210"/>
                  </a:cubicBezTo>
                  <a:cubicBezTo>
                    <a:pt x="105" y="210"/>
                    <a:pt x="43" y="168"/>
                    <a:pt x="1" y="147"/>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7" name="Google Shape;7727;p54"/>
            <p:cNvSpPr/>
            <p:nvPr/>
          </p:nvSpPr>
          <p:spPr>
            <a:xfrm>
              <a:off x="5099200" y="4158875"/>
              <a:ext cx="5775" cy="5250"/>
            </a:xfrm>
            <a:custGeom>
              <a:rect b="b" l="l" r="r" t="t"/>
              <a:pathLst>
                <a:path extrusionOk="0" h="210" w="231">
                  <a:moveTo>
                    <a:pt x="231" y="63"/>
                  </a:moveTo>
                  <a:lnTo>
                    <a:pt x="168" y="209"/>
                  </a:lnTo>
                  <a:cubicBezTo>
                    <a:pt x="105" y="189"/>
                    <a:pt x="43" y="168"/>
                    <a:pt x="22" y="147"/>
                  </a:cubicBezTo>
                  <a:cubicBezTo>
                    <a:pt x="1" y="105"/>
                    <a:pt x="64" y="42"/>
                    <a:pt x="84" y="0"/>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8" name="Google Shape;7728;p54"/>
            <p:cNvSpPr/>
            <p:nvPr/>
          </p:nvSpPr>
          <p:spPr>
            <a:xfrm>
              <a:off x="5764575" y="4158875"/>
              <a:ext cx="5775" cy="5250"/>
            </a:xfrm>
            <a:custGeom>
              <a:rect b="b" l="l" r="r" t="t"/>
              <a:pathLst>
                <a:path extrusionOk="0" h="210" w="231">
                  <a:moveTo>
                    <a:pt x="231" y="63"/>
                  </a:moveTo>
                  <a:cubicBezTo>
                    <a:pt x="210" y="105"/>
                    <a:pt x="189" y="189"/>
                    <a:pt x="147" y="209"/>
                  </a:cubicBezTo>
                  <a:cubicBezTo>
                    <a:pt x="126" y="209"/>
                    <a:pt x="63" y="168"/>
                    <a:pt x="1" y="147"/>
                  </a:cubicBezTo>
                  <a:cubicBezTo>
                    <a:pt x="22" y="105"/>
                    <a:pt x="42" y="21"/>
                    <a:pt x="84" y="0"/>
                  </a:cubicBezTo>
                  <a:cubicBezTo>
                    <a:pt x="105" y="0"/>
                    <a:pt x="168" y="63"/>
                    <a:pt x="231" y="63"/>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29" name="Google Shape;7729;p54"/>
          <p:cNvGrpSpPr/>
          <p:nvPr/>
        </p:nvGrpSpPr>
        <p:grpSpPr>
          <a:xfrm>
            <a:off x="986785" y="4864046"/>
            <a:ext cx="6988179" cy="52320"/>
            <a:chOff x="3962000" y="4060525"/>
            <a:chExt cx="2324125" cy="174750"/>
          </a:xfrm>
        </p:grpSpPr>
        <p:sp>
          <p:nvSpPr>
            <p:cNvPr id="7730" name="Google Shape;7730;p54"/>
            <p:cNvSpPr/>
            <p:nvPr/>
          </p:nvSpPr>
          <p:spPr>
            <a:xfrm>
              <a:off x="3962000" y="4060525"/>
              <a:ext cx="1117875" cy="168975"/>
            </a:xfrm>
            <a:custGeom>
              <a:rect b="b" l="l" r="r" t="t"/>
              <a:pathLst>
                <a:path extrusionOk="0" h="6759" w="44715">
                  <a:moveTo>
                    <a:pt x="9249" y="189"/>
                  </a:moveTo>
                  <a:lnTo>
                    <a:pt x="9605" y="168"/>
                  </a:lnTo>
                  <a:cubicBezTo>
                    <a:pt x="9730" y="377"/>
                    <a:pt x="10023" y="377"/>
                    <a:pt x="10128" y="168"/>
                  </a:cubicBezTo>
                  <a:lnTo>
                    <a:pt x="11048" y="168"/>
                  </a:lnTo>
                  <a:cubicBezTo>
                    <a:pt x="11174" y="377"/>
                    <a:pt x="11404" y="356"/>
                    <a:pt x="11572" y="440"/>
                  </a:cubicBezTo>
                  <a:cubicBezTo>
                    <a:pt x="11969" y="607"/>
                    <a:pt x="12199" y="440"/>
                    <a:pt x="12262" y="42"/>
                  </a:cubicBezTo>
                  <a:lnTo>
                    <a:pt x="12618" y="42"/>
                  </a:lnTo>
                  <a:cubicBezTo>
                    <a:pt x="13078" y="838"/>
                    <a:pt x="13517" y="838"/>
                    <a:pt x="14041" y="42"/>
                  </a:cubicBezTo>
                  <a:cubicBezTo>
                    <a:pt x="14229" y="1"/>
                    <a:pt x="14396" y="1"/>
                    <a:pt x="14564" y="63"/>
                  </a:cubicBezTo>
                  <a:cubicBezTo>
                    <a:pt x="14606" y="210"/>
                    <a:pt x="14731" y="314"/>
                    <a:pt x="14878" y="335"/>
                  </a:cubicBezTo>
                  <a:cubicBezTo>
                    <a:pt x="15422" y="461"/>
                    <a:pt x="16007" y="398"/>
                    <a:pt x="16510" y="168"/>
                  </a:cubicBezTo>
                  <a:cubicBezTo>
                    <a:pt x="16865" y="147"/>
                    <a:pt x="17221" y="168"/>
                    <a:pt x="17577" y="231"/>
                  </a:cubicBezTo>
                  <a:cubicBezTo>
                    <a:pt x="17807" y="607"/>
                    <a:pt x="18372" y="628"/>
                    <a:pt x="18455" y="1193"/>
                  </a:cubicBezTo>
                  <a:cubicBezTo>
                    <a:pt x="18623" y="900"/>
                    <a:pt x="18790" y="628"/>
                    <a:pt x="18979" y="356"/>
                  </a:cubicBezTo>
                  <a:cubicBezTo>
                    <a:pt x="19292" y="294"/>
                    <a:pt x="19606" y="314"/>
                    <a:pt x="19920" y="419"/>
                  </a:cubicBezTo>
                  <a:cubicBezTo>
                    <a:pt x="20108" y="566"/>
                    <a:pt x="20339" y="712"/>
                    <a:pt x="20569" y="817"/>
                  </a:cubicBezTo>
                  <a:cubicBezTo>
                    <a:pt x="20924" y="900"/>
                    <a:pt x="21301" y="963"/>
                    <a:pt x="21301" y="398"/>
                  </a:cubicBezTo>
                  <a:cubicBezTo>
                    <a:pt x="21887" y="294"/>
                    <a:pt x="22494" y="294"/>
                    <a:pt x="23059" y="398"/>
                  </a:cubicBezTo>
                  <a:cubicBezTo>
                    <a:pt x="23059" y="858"/>
                    <a:pt x="23414" y="1130"/>
                    <a:pt x="23561" y="1507"/>
                  </a:cubicBezTo>
                  <a:cubicBezTo>
                    <a:pt x="23833" y="1361"/>
                    <a:pt x="23833" y="1130"/>
                    <a:pt x="23896" y="963"/>
                  </a:cubicBezTo>
                  <a:cubicBezTo>
                    <a:pt x="23937" y="754"/>
                    <a:pt x="23958" y="566"/>
                    <a:pt x="23958" y="356"/>
                  </a:cubicBezTo>
                  <a:cubicBezTo>
                    <a:pt x="24314" y="294"/>
                    <a:pt x="24670" y="314"/>
                    <a:pt x="25005" y="398"/>
                  </a:cubicBezTo>
                  <a:cubicBezTo>
                    <a:pt x="25025" y="545"/>
                    <a:pt x="25005" y="796"/>
                    <a:pt x="25214" y="796"/>
                  </a:cubicBezTo>
                  <a:cubicBezTo>
                    <a:pt x="25549" y="796"/>
                    <a:pt x="25946" y="796"/>
                    <a:pt x="26072" y="335"/>
                  </a:cubicBezTo>
                  <a:lnTo>
                    <a:pt x="28206" y="356"/>
                  </a:lnTo>
                  <a:cubicBezTo>
                    <a:pt x="28248" y="628"/>
                    <a:pt x="28436" y="670"/>
                    <a:pt x="28666" y="670"/>
                  </a:cubicBezTo>
                  <a:cubicBezTo>
                    <a:pt x="29336" y="712"/>
                    <a:pt x="30005" y="607"/>
                    <a:pt x="30696" y="733"/>
                  </a:cubicBezTo>
                  <a:cubicBezTo>
                    <a:pt x="30947" y="796"/>
                    <a:pt x="31031" y="566"/>
                    <a:pt x="31051" y="335"/>
                  </a:cubicBezTo>
                  <a:cubicBezTo>
                    <a:pt x="31282" y="294"/>
                    <a:pt x="31533" y="314"/>
                    <a:pt x="31742" y="419"/>
                  </a:cubicBezTo>
                  <a:cubicBezTo>
                    <a:pt x="31805" y="586"/>
                    <a:pt x="31972" y="691"/>
                    <a:pt x="32139" y="670"/>
                  </a:cubicBezTo>
                  <a:lnTo>
                    <a:pt x="32997" y="670"/>
                  </a:lnTo>
                  <a:cubicBezTo>
                    <a:pt x="32997" y="900"/>
                    <a:pt x="32997" y="1151"/>
                    <a:pt x="33311" y="1193"/>
                  </a:cubicBezTo>
                  <a:cubicBezTo>
                    <a:pt x="33520" y="1235"/>
                    <a:pt x="33709" y="1130"/>
                    <a:pt x="33813" y="942"/>
                  </a:cubicBezTo>
                  <a:cubicBezTo>
                    <a:pt x="33855" y="817"/>
                    <a:pt x="33876" y="670"/>
                    <a:pt x="33876" y="545"/>
                  </a:cubicBezTo>
                  <a:cubicBezTo>
                    <a:pt x="34169" y="503"/>
                    <a:pt x="34483" y="524"/>
                    <a:pt x="34755" y="607"/>
                  </a:cubicBezTo>
                  <a:cubicBezTo>
                    <a:pt x="34755" y="712"/>
                    <a:pt x="34839" y="817"/>
                    <a:pt x="34943" y="858"/>
                  </a:cubicBezTo>
                  <a:cubicBezTo>
                    <a:pt x="34880" y="1193"/>
                    <a:pt x="35173" y="1507"/>
                    <a:pt x="35006" y="1863"/>
                  </a:cubicBezTo>
                  <a:cubicBezTo>
                    <a:pt x="34943" y="2009"/>
                    <a:pt x="35069" y="2156"/>
                    <a:pt x="35215" y="2198"/>
                  </a:cubicBezTo>
                  <a:cubicBezTo>
                    <a:pt x="35383" y="2239"/>
                    <a:pt x="35571" y="2198"/>
                    <a:pt x="35676" y="2051"/>
                  </a:cubicBezTo>
                  <a:cubicBezTo>
                    <a:pt x="35822" y="1947"/>
                    <a:pt x="35759" y="1821"/>
                    <a:pt x="35676" y="1674"/>
                  </a:cubicBezTo>
                  <a:cubicBezTo>
                    <a:pt x="35424" y="1256"/>
                    <a:pt x="35550" y="984"/>
                    <a:pt x="36010" y="858"/>
                  </a:cubicBezTo>
                  <a:cubicBezTo>
                    <a:pt x="36261" y="879"/>
                    <a:pt x="36533" y="775"/>
                    <a:pt x="36722" y="1026"/>
                  </a:cubicBezTo>
                  <a:cubicBezTo>
                    <a:pt x="36408" y="1172"/>
                    <a:pt x="36345" y="1444"/>
                    <a:pt x="36366" y="1737"/>
                  </a:cubicBezTo>
                  <a:lnTo>
                    <a:pt x="36303" y="1779"/>
                  </a:lnTo>
                  <a:lnTo>
                    <a:pt x="36324" y="1821"/>
                  </a:lnTo>
                  <a:lnTo>
                    <a:pt x="36366" y="1737"/>
                  </a:lnTo>
                  <a:cubicBezTo>
                    <a:pt x="36638" y="1695"/>
                    <a:pt x="36889" y="2051"/>
                    <a:pt x="37182" y="1800"/>
                  </a:cubicBezTo>
                  <a:cubicBezTo>
                    <a:pt x="37119" y="1528"/>
                    <a:pt x="36826" y="1340"/>
                    <a:pt x="36910" y="1026"/>
                  </a:cubicBezTo>
                  <a:cubicBezTo>
                    <a:pt x="37224" y="1005"/>
                    <a:pt x="37517" y="879"/>
                    <a:pt x="37789" y="691"/>
                  </a:cubicBezTo>
                  <a:lnTo>
                    <a:pt x="38145" y="691"/>
                  </a:lnTo>
                  <a:lnTo>
                    <a:pt x="38312" y="858"/>
                  </a:lnTo>
                  <a:cubicBezTo>
                    <a:pt x="38626" y="1172"/>
                    <a:pt x="38689" y="1633"/>
                    <a:pt x="38919" y="2030"/>
                  </a:cubicBezTo>
                  <a:cubicBezTo>
                    <a:pt x="38856" y="1444"/>
                    <a:pt x="39421" y="1277"/>
                    <a:pt x="39567" y="858"/>
                  </a:cubicBezTo>
                  <a:lnTo>
                    <a:pt x="39923" y="858"/>
                  </a:lnTo>
                  <a:cubicBezTo>
                    <a:pt x="39965" y="1382"/>
                    <a:pt x="40676" y="1298"/>
                    <a:pt x="40739" y="1821"/>
                  </a:cubicBezTo>
                  <a:cubicBezTo>
                    <a:pt x="40781" y="1821"/>
                    <a:pt x="40844" y="1821"/>
                    <a:pt x="40886" y="1821"/>
                  </a:cubicBezTo>
                  <a:cubicBezTo>
                    <a:pt x="41534" y="1800"/>
                    <a:pt x="42141" y="1528"/>
                    <a:pt x="42580" y="1026"/>
                  </a:cubicBezTo>
                  <a:lnTo>
                    <a:pt x="42580" y="1026"/>
                  </a:lnTo>
                  <a:cubicBezTo>
                    <a:pt x="42873" y="1068"/>
                    <a:pt x="43145" y="1110"/>
                    <a:pt x="43438" y="1151"/>
                  </a:cubicBezTo>
                  <a:cubicBezTo>
                    <a:pt x="43522" y="1151"/>
                    <a:pt x="43606" y="1172"/>
                    <a:pt x="43606" y="1277"/>
                  </a:cubicBezTo>
                  <a:cubicBezTo>
                    <a:pt x="43606" y="1361"/>
                    <a:pt x="43564" y="1444"/>
                    <a:pt x="43501" y="1486"/>
                  </a:cubicBezTo>
                  <a:cubicBezTo>
                    <a:pt x="43417" y="1549"/>
                    <a:pt x="43292" y="1591"/>
                    <a:pt x="43187" y="1612"/>
                  </a:cubicBezTo>
                  <a:cubicBezTo>
                    <a:pt x="42706" y="1716"/>
                    <a:pt x="42476" y="1947"/>
                    <a:pt x="42706" y="2470"/>
                  </a:cubicBezTo>
                  <a:cubicBezTo>
                    <a:pt x="42748" y="2574"/>
                    <a:pt x="42580" y="2721"/>
                    <a:pt x="42727" y="2888"/>
                  </a:cubicBezTo>
                  <a:cubicBezTo>
                    <a:pt x="42978" y="2867"/>
                    <a:pt x="43145" y="2532"/>
                    <a:pt x="43459" y="2637"/>
                  </a:cubicBezTo>
                  <a:cubicBezTo>
                    <a:pt x="43501" y="3014"/>
                    <a:pt x="43836" y="3035"/>
                    <a:pt x="44087" y="3181"/>
                  </a:cubicBezTo>
                  <a:cubicBezTo>
                    <a:pt x="44317" y="3327"/>
                    <a:pt x="44715" y="3474"/>
                    <a:pt x="44610" y="3976"/>
                  </a:cubicBezTo>
                  <a:cubicBezTo>
                    <a:pt x="44422" y="4687"/>
                    <a:pt x="44338" y="4813"/>
                    <a:pt x="43606" y="4750"/>
                  </a:cubicBezTo>
                  <a:cubicBezTo>
                    <a:pt x="43229" y="4708"/>
                    <a:pt x="42852" y="4646"/>
                    <a:pt x="42497" y="4520"/>
                  </a:cubicBezTo>
                  <a:cubicBezTo>
                    <a:pt x="41848" y="4311"/>
                    <a:pt x="41158" y="4436"/>
                    <a:pt x="40614" y="4813"/>
                  </a:cubicBezTo>
                  <a:cubicBezTo>
                    <a:pt x="40132" y="5232"/>
                    <a:pt x="40090" y="5232"/>
                    <a:pt x="39693" y="4667"/>
                  </a:cubicBezTo>
                  <a:cubicBezTo>
                    <a:pt x="39609" y="4520"/>
                    <a:pt x="39526" y="4248"/>
                    <a:pt x="39358" y="4311"/>
                  </a:cubicBezTo>
                  <a:cubicBezTo>
                    <a:pt x="38730" y="4604"/>
                    <a:pt x="38437" y="4206"/>
                    <a:pt x="38186" y="3683"/>
                  </a:cubicBezTo>
                  <a:cubicBezTo>
                    <a:pt x="37747" y="4018"/>
                    <a:pt x="37391" y="4415"/>
                    <a:pt x="36826" y="4102"/>
                  </a:cubicBezTo>
                  <a:cubicBezTo>
                    <a:pt x="36826" y="4708"/>
                    <a:pt x="36826" y="4708"/>
                    <a:pt x="36387" y="5294"/>
                  </a:cubicBezTo>
                  <a:cubicBezTo>
                    <a:pt x="36324" y="5378"/>
                    <a:pt x="36261" y="5483"/>
                    <a:pt x="36199" y="5587"/>
                  </a:cubicBezTo>
                  <a:cubicBezTo>
                    <a:pt x="35843" y="6048"/>
                    <a:pt x="35822" y="6027"/>
                    <a:pt x="35383" y="5692"/>
                  </a:cubicBezTo>
                  <a:cubicBezTo>
                    <a:pt x="35215" y="5566"/>
                    <a:pt x="35173" y="5399"/>
                    <a:pt x="35069" y="5273"/>
                  </a:cubicBezTo>
                  <a:cubicBezTo>
                    <a:pt x="34818" y="5001"/>
                    <a:pt x="34336" y="5106"/>
                    <a:pt x="34253" y="5483"/>
                  </a:cubicBezTo>
                  <a:cubicBezTo>
                    <a:pt x="34044" y="6089"/>
                    <a:pt x="33813" y="6131"/>
                    <a:pt x="33248" y="5817"/>
                  </a:cubicBezTo>
                  <a:cubicBezTo>
                    <a:pt x="32914" y="5629"/>
                    <a:pt x="32851" y="5252"/>
                    <a:pt x="32558" y="5043"/>
                  </a:cubicBezTo>
                  <a:cubicBezTo>
                    <a:pt x="32453" y="4960"/>
                    <a:pt x="32391" y="4771"/>
                    <a:pt x="32202" y="4897"/>
                  </a:cubicBezTo>
                  <a:cubicBezTo>
                    <a:pt x="32098" y="4980"/>
                    <a:pt x="32160" y="5106"/>
                    <a:pt x="32202" y="5232"/>
                  </a:cubicBezTo>
                  <a:cubicBezTo>
                    <a:pt x="32411" y="5817"/>
                    <a:pt x="32391" y="5817"/>
                    <a:pt x="31847" y="6068"/>
                  </a:cubicBezTo>
                  <a:cubicBezTo>
                    <a:pt x="31637" y="6173"/>
                    <a:pt x="31428" y="6278"/>
                    <a:pt x="31240" y="6424"/>
                  </a:cubicBezTo>
                  <a:cubicBezTo>
                    <a:pt x="31031" y="6550"/>
                    <a:pt x="30717" y="6633"/>
                    <a:pt x="30570" y="6487"/>
                  </a:cubicBezTo>
                  <a:cubicBezTo>
                    <a:pt x="30131" y="6110"/>
                    <a:pt x="29901" y="6424"/>
                    <a:pt x="29650" y="6696"/>
                  </a:cubicBezTo>
                  <a:cubicBezTo>
                    <a:pt x="28875" y="6759"/>
                    <a:pt x="28101" y="6717"/>
                    <a:pt x="27327" y="6612"/>
                  </a:cubicBezTo>
                  <a:cubicBezTo>
                    <a:pt x="27285" y="6550"/>
                    <a:pt x="27243" y="6445"/>
                    <a:pt x="27181" y="6424"/>
                  </a:cubicBezTo>
                  <a:cubicBezTo>
                    <a:pt x="27034" y="6403"/>
                    <a:pt x="26992" y="6529"/>
                    <a:pt x="26971" y="6633"/>
                  </a:cubicBezTo>
                  <a:cubicBezTo>
                    <a:pt x="26804" y="6696"/>
                    <a:pt x="26616" y="6675"/>
                    <a:pt x="26448" y="6592"/>
                  </a:cubicBezTo>
                  <a:cubicBezTo>
                    <a:pt x="26302" y="5964"/>
                    <a:pt x="26218" y="5880"/>
                    <a:pt x="25758" y="6110"/>
                  </a:cubicBezTo>
                  <a:cubicBezTo>
                    <a:pt x="25507" y="6236"/>
                    <a:pt x="25297" y="6424"/>
                    <a:pt x="25025" y="6320"/>
                  </a:cubicBezTo>
                  <a:cubicBezTo>
                    <a:pt x="24481" y="6131"/>
                    <a:pt x="23833" y="6257"/>
                    <a:pt x="23372" y="5817"/>
                  </a:cubicBezTo>
                  <a:cubicBezTo>
                    <a:pt x="23268" y="5692"/>
                    <a:pt x="23100" y="5671"/>
                    <a:pt x="22954" y="5713"/>
                  </a:cubicBezTo>
                  <a:cubicBezTo>
                    <a:pt x="22536" y="5943"/>
                    <a:pt x="22410" y="5692"/>
                    <a:pt x="22284" y="5336"/>
                  </a:cubicBezTo>
                  <a:cubicBezTo>
                    <a:pt x="22222" y="5169"/>
                    <a:pt x="22264" y="4897"/>
                    <a:pt x="21887" y="4855"/>
                  </a:cubicBezTo>
                  <a:cubicBezTo>
                    <a:pt x="21971" y="5629"/>
                    <a:pt x="21510" y="5985"/>
                    <a:pt x="20883" y="6257"/>
                  </a:cubicBezTo>
                  <a:cubicBezTo>
                    <a:pt x="20820" y="6278"/>
                    <a:pt x="20799" y="6403"/>
                    <a:pt x="20757" y="6487"/>
                  </a:cubicBezTo>
                  <a:lnTo>
                    <a:pt x="20422" y="6487"/>
                  </a:lnTo>
                  <a:cubicBezTo>
                    <a:pt x="20150" y="6110"/>
                    <a:pt x="20108" y="6110"/>
                    <a:pt x="19899" y="6508"/>
                  </a:cubicBezTo>
                  <a:cubicBezTo>
                    <a:pt x="19418" y="6571"/>
                    <a:pt x="18937" y="6571"/>
                    <a:pt x="18476" y="6508"/>
                  </a:cubicBezTo>
                  <a:cubicBezTo>
                    <a:pt x="18455" y="6445"/>
                    <a:pt x="18435" y="6340"/>
                    <a:pt x="18414" y="6340"/>
                  </a:cubicBezTo>
                  <a:cubicBezTo>
                    <a:pt x="17598" y="6215"/>
                    <a:pt x="16823" y="5880"/>
                    <a:pt x="16154" y="5399"/>
                  </a:cubicBezTo>
                  <a:cubicBezTo>
                    <a:pt x="15986" y="5273"/>
                    <a:pt x="15735" y="5315"/>
                    <a:pt x="15589" y="5462"/>
                  </a:cubicBezTo>
                  <a:cubicBezTo>
                    <a:pt x="15422" y="5629"/>
                    <a:pt x="15275" y="5796"/>
                    <a:pt x="15108" y="5985"/>
                  </a:cubicBezTo>
                  <a:cubicBezTo>
                    <a:pt x="14940" y="6027"/>
                    <a:pt x="14752" y="6027"/>
                    <a:pt x="14564" y="5985"/>
                  </a:cubicBezTo>
                  <a:cubicBezTo>
                    <a:pt x="14208" y="5566"/>
                    <a:pt x="14041" y="5566"/>
                    <a:pt x="13685" y="5985"/>
                  </a:cubicBezTo>
                  <a:cubicBezTo>
                    <a:pt x="13497" y="6027"/>
                    <a:pt x="13329" y="6006"/>
                    <a:pt x="13162" y="5922"/>
                  </a:cubicBezTo>
                  <a:cubicBezTo>
                    <a:pt x="13036" y="5608"/>
                    <a:pt x="12848" y="5608"/>
                    <a:pt x="12639" y="5838"/>
                  </a:cubicBezTo>
                  <a:lnTo>
                    <a:pt x="11551" y="5817"/>
                  </a:lnTo>
                  <a:cubicBezTo>
                    <a:pt x="11446" y="5629"/>
                    <a:pt x="11153" y="5629"/>
                    <a:pt x="11028" y="5817"/>
                  </a:cubicBezTo>
                  <a:cubicBezTo>
                    <a:pt x="10797" y="5859"/>
                    <a:pt x="10546" y="5859"/>
                    <a:pt x="10316" y="5817"/>
                  </a:cubicBezTo>
                  <a:cubicBezTo>
                    <a:pt x="10002" y="5399"/>
                    <a:pt x="9835" y="5378"/>
                    <a:pt x="9437" y="5755"/>
                  </a:cubicBezTo>
                  <a:cubicBezTo>
                    <a:pt x="8663" y="5922"/>
                    <a:pt x="7889" y="5817"/>
                    <a:pt x="7115" y="5817"/>
                  </a:cubicBezTo>
                  <a:cubicBezTo>
                    <a:pt x="6906" y="5608"/>
                    <a:pt x="6717" y="5608"/>
                    <a:pt x="6592" y="5901"/>
                  </a:cubicBezTo>
                  <a:cubicBezTo>
                    <a:pt x="6362" y="6006"/>
                    <a:pt x="6131" y="6027"/>
                    <a:pt x="5880" y="6006"/>
                  </a:cubicBezTo>
                  <a:cubicBezTo>
                    <a:pt x="5462" y="5587"/>
                    <a:pt x="4771" y="5524"/>
                    <a:pt x="4269" y="5880"/>
                  </a:cubicBezTo>
                  <a:cubicBezTo>
                    <a:pt x="3516" y="5796"/>
                    <a:pt x="2805" y="5504"/>
                    <a:pt x="2072" y="5315"/>
                  </a:cubicBezTo>
                  <a:cubicBezTo>
                    <a:pt x="1110" y="5085"/>
                    <a:pt x="670" y="4290"/>
                    <a:pt x="377" y="3432"/>
                  </a:cubicBezTo>
                  <a:cubicBezTo>
                    <a:pt x="210" y="2909"/>
                    <a:pt x="1" y="2407"/>
                    <a:pt x="210" y="1821"/>
                  </a:cubicBezTo>
                  <a:cubicBezTo>
                    <a:pt x="482" y="1026"/>
                    <a:pt x="984" y="586"/>
                    <a:pt x="1800" y="524"/>
                  </a:cubicBezTo>
                  <a:cubicBezTo>
                    <a:pt x="2219" y="503"/>
                    <a:pt x="2637" y="524"/>
                    <a:pt x="3035" y="503"/>
                  </a:cubicBezTo>
                  <a:cubicBezTo>
                    <a:pt x="3453" y="1319"/>
                    <a:pt x="4144" y="545"/>
                    <a:pt x="4667" y="796"/>
                  </a:cubicBezTo>
                  <a:cubicBezTo>
                    <a:pt x="4834" y="879"/>
                    <a:pt x="5022" y="817"/>
                    <a:pt x="5106" y="649"/>
                  </a:cubicBezTo>
                  <a:cubicBezTo>
                    <a:pt x="5127" y="566"/>
                    <a:pt x="5169" y="482"/>
                    <a:pt x="5190" y="398"/>
                  </a:cubicBezTo>
                  <a:cubicBezTo>
                    <a:pt x="5357" y="356"/>
                    <a:pt x="5525" y="356"/>
                    <a:pt x="5713" y="398"/>
                  </a:cubicBezTo>
                  <a:cubicBezTo>
                    <a:pt x="5713" y="628"/>
                    <a:pt x="5943" y="775"/>
                    <a:pt x="6152" y="691"/>
                  </a:cubicBezTo>
                  <a:cubicBezTo>
                    <a:pt x="6550" y="566"/>
                    <a:pt x="6947" y="503"/>
                    <a:pt x="7366" y="524"/>
                  </a:cubicBezTo>
                  <a:cubicBezTo>
                    <a:pt x="7533" y="524"/>
                    <a:pt x="7617" y="398"/>
                    <a:pt x="7659" y="252"/>
                  </a:cubicBezTo>
                  <a:cubicBezTo>
                    <a:pt x="7952" y="189"/>
                    <a:pt x="8245" y="168"/>
                    <a:pt x="8538" y="231"/>
                  </a:cubicBezTo>
                  <a:cubicBezTo>
                    <a:pt x="8852" y="628"/>
                    <a:pt x="8956" y="628"/>
                    <a:pt x="9249" y="189"/>
                  </a:cubicBezTo>
                  <a:close/>
                  <a:moveTo>
                    <a:pt x="40216" y="3181"/>
                  </a:moveTo>
                  <a:cubicBezTo>
                    <a:pt x="40237" y="3014"/>
                    <a:pt x="40132" y="2930"/>
                    <a:pt x="39986" y="2867"/>
                  </a:cubicBezTo>
                  <a:cubicBezTo>
                    <a:pt x="39860" y="2783"/>
                    <a:pt x="39672" y="2846"/>
                    <a:pt x="39630" y="2993"/>
                  </a:cubicBezTo>
                  <a:cubicBezTo>
                    <a:pt x="39567" y="3139"/>
                    <a:pt x="39672" y="3307"/>
                    <a:pt x="39818" y="3327"/>
                  </a:cubicBezTo>
                  <a:cubicBezTo>
                    <a:pt x="39965" y="3348"/>
                    <a:pt x="40111" y="3348"/>
                    <a:pt x="40216" y="3181"/>
                  </a:cubicBezTo>
                  <a:close/>
                  <a:moveTo>
                    <a:pt x="30654" y="1089"/>
                  </a:moveTo>
                  <a:cubicBezTo>
                    <a:pt x="30633" y="1151"/>
                    <a:pt x="30591" y="1214"/>
                    <a:pt x="30612" y="1235"/>
                  </a:cubicBezTo>
                  <a:cubicBezTo>
                    <a:pt x="30612" y="1277"/>
                    <a:pt x="30696" y="1298"/>
                    <a:pt x="30738" y="1319"/>
                  </a:cubicBezTo>
                  <a:cubicBezTo>
                    <a:pt x="30759" y="1256"/>
                    <a:pt x="30821" y="1193"/>
                    <a:pt x="30800" y="1172"/>
                  </a:cubicBezTo>
                  <a:cubicBezTo>
                    <a:pt x="30779" y="1130"/>
                    <a:pt x="30717" y="1130"/>
                    <a:pt x="30654" y="1110"/>
                  </a:cubicBezTo>
                  <a:close/>
                  <a:moveTo>
                    <a:pt x="31888" y="1444"/>
                  </a:moveTo>
                  <a:cubicBezTo>
                    <a:pt x="31867" y="1382"/>
                    <a:pt x="31847" y="1319"/>
                    <a:pt x="31826" y="1298"/>
                  </a:cubicBezTo>
                  <a:cubicBezTo>
                    <a:pt x="31784" y="1277"/>
                    <a:pt x="31721" y="1319"/>
                    <a:pt x="31679" y="1340"/>
                  </a:cubicBezTo>
                  <a:cubicBezTo>
                    <a:pt x="31700" y="1402"/>
                    <a:pt x="31700" y="1465"/>
                    <a:pt x="31742" y="1486"/>
                  </a:cubicBezTo>
                  <a:cubicBezTo>
                    <a:pt x="31784" y="1507"/>
                    <a:pt x="31826" y="1465"/>
                    <a:pt x="31888" y="1444"/>
                  </a:cubicBezTo>
                  <a:close/>
                  <a:moveTo>
                    <a:pt x="43417" y="3286"/>
                  </a:moveTo>
                  <a:cubicBezTo>
                    <a:pt x="43355" y="3265"/>
                    <a:pt x="43313" y="3223"/>
                    <a:pt x="43271" y="3223"/>
                  </a:cubicBezTo>
                  <a:cubicBezTo>
                    <a:pt x="43229" y="3244"/>
                    <a:pt x="43229" y="3327"/>
                    <a:pt x="43208" y="3369"/>
                  </a:cubicBezTo>
                  <a:cubicBezTo>
                    <a:pt x="43250" y="3390"/>
                    <a:pt x="43313" y="3453"/>
                    <a:pt x="43334" y="3432"/>
                  </a:cubicBezTo>
                  <a:cubicBezTo>
                    <a:pt x="43375" y="3411"/>
                    <a:pt x="43396" y="3348"/>
                    <a:pt x="43417" y="3307"/>
                  </a:cubicBezTo>
                  <a:close/>
                  <a:moveTo>
                    <a:pt x="35989" y="5001"/>
                  </a:moveTo>
                  <a:cubicBezTo>
                    <a:pt x="35969" y="5064"/>
                    <a:pt x="35948" y="5106"/>
                    <a:pt x="35927" y="5148"/>
                  </a:cubicBezTo>
                  <a:cubicBezTo>
                    <a:pt x="35969" y="5169"/>
                    <a:pt x="36031" y="5232"/>
                    <a:pt x="36052" y="5211"/>
                  </a:cubicBezTo>
                  <a:cubicBezTo>
                    <a:pt x="36094" y="5190"/>
                    <a:pt x="36115" y="5127"/>
                    <a:pt x="36136" y="5064"/>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1" name="Google Shape;7731;p54"/>
            <p:cNvSpPr/>
            <p:nvPr/>
          </p:nvSpPr>
          <p:spPr>
            <a:xfrm>
              <a:off x="4702700" y="4077275"/>
              <a:ext cx="1172275" cy="158000"/>
            </a:xfrm>
            <a:custGeom>
              <a:rect b="b" l="l" r="r" t="t"/>
              <a:pathLst>
                <a:path extrusionOk="0" h="6320" w="46891">
                  <a:moveTo>
                    <a:pt x="14019" y="1716"/>
                  </a:moveTo>
                  <a:cubicBezTo>
                    <a:pt x="13538" y="1862"/>
                    <a:pt x="13350" y="2197"/>
                    <a:pt x="13099" y="2239"/>
                  </a:cubicBezTo>
                  <a:cubicBezTo>
                    <a:pt x="12952" y="2072"/>
                    <a:pt x="13141" y="1925"/>
                    <a:pt x="13078" y="1800"/>
                  </a:cubicBezTo>
                  <a:cubicBezTo>
                    <a:pt x="12869" y="1277"/>
                    <a:pt x="13078" y="1067"/>
                    <a:pt x="13559" y="963"/>
                  </a:cubicBezTo>
                  <a:cubicBezTo>
                    <a:pt x="13685" y="942"/>
                    <a:pt x="13789" y="900"/>
                    <a:pt x="13894" y="837"/>
                  </a:cubicBezTo>
                  <a:cubicBezTo>
                    <a:pt x="13957" y="774"/>
                    <a:pt x="13978" y="691"/>
                    <a:pt x="13978" y="628"/>
                  </a:cubicBezTo>
                  <a:cubicBezTo>
                    <a:pt x="13978" y="523"/>
                    <a:pt x="13915" y="502"/>
                    <a:pt x="13810" y="481"/>
                  </a:cubicBezTo>
                  <a:cubicBezTo>
                    <a:pt x="13517" y="460"/>
                    <a:pt x="13245" y="419"/>
                    <a:pt x="12973" y="377"/>
                  </a:cubicBezTo>
                  <a:cubicBezTo>
                    <a:pt x="12994" y="188"/>
                    <a:pt x="13057" y="21"/>
                    <a:pt x="13287" y="105"/>
                  </a:cubicBezTo>
                  <a:cubicBezTo>
                    <a:pt x="13601" y="209"/>
                    <a:pt x="13894" y="293"/>
                    <a:pt x="14187" y="63"/>
                  </a:cubicBezTo>
                  <a:cubicBezTo>
                    <a:pt x="15317" y="0"/>
                    <a:pt x="16447" y="21"/>
                    <a:pt x="17597" y="126"/>
                  </a:cubicBezTo>
                  <a:cubicBezTo>
                    <a:pt x="17869" y="460"/>
                    <a:pt x="18016" y="460"/>
                    <a:pt x="18288" y="126"/>
                  </a:cubicBezTo>
                  <a:cubicBezTo>
                    <a:pt x="18539" y="42"/>
                    <a:pt x="18811" y="42"/>
                    <a:pt x="19041" y="168"/>
                  </a:cubicBezTo>
                  <a:cubicBezTo>
                    <a:pt x="19083" y="188"/>
                    <a:pt x="19104" y="188"/>
                    <a:pt x="19146" y="209"/>
                  </a:cubicBezTo>
                  <a:lnTo>
                    <a:pt x="20087" y="230"/>
                  </a:lnTo>
                  <a:cubicBezTo>
                    <a:pt x="20548" y="523"/>
                    <a:pt x="21008" y="732"/>
                    <a:pt x="21468" y="230"/>
                  </a:cubicBezTo>
                  <a:cubicBezTo>
                    <a:pt x="22012" y="168"/>
                    <a:pt x="22556" y="188"/>
                    <a:pt x="23079" y="293"/>
                  </a:cubicBezTo>
                  <a:cubicBezTo>
                    <a:pt x="23100" y="398"/>
                    <a:pt x="23142" y="502"/>
                    <a:pt x="23268" y="502"/>
                  </a:cubicBezTo>
                  <a:cubicBezTo>
                    <a:pt x="23393" y="481"/>
                    <a:pt x="23414" y="377"/>
                    <a:pt x="23435" y="272"/>
                  </a:cubicBezTo>
                  <a:cubicBezTo>
                    <a:pt x="23665" y="209"/>
                    <a:pt x="23916" y="188"/>
                    <a:pt x="24147" y="230"/>
                  </a:cubicBezTo>
                  <a:cubicBezTo>
                    <a:pt x="24272" y="398"/>
                    <a:pt x="24377" y="398"/>
                    <a:pt x="24502" y="230"/>
                  </a:cubicBezTo>
                  <a:cubicBezTo>
                    <a:pt x="24795" y="188"/>
                    <a:pt x="25088" y="188"/>
                    <a:pt x="25381" y="272"/>
                  </a:cubicBezTo>
                  <a:cubicBezTo>
                    <a:pt x="25758" y="670"/>
                    <a:pt x="25946" y="670"/>
                    <a:pt x="26281" y="251"/>
                  </a:cubicBezTo>
                  <a:cubicBezTo>
                    <a:pt x="26804" y="188"/>
                    <a:pt x="27348" y="188"/>
                    <a:pt x="27871" y="272"/>
                  </a:cubicBezTo>
                  <a:cubicBezTo>
                    <a:pt x="27871" y="523"/>
                    <a:pt x="28080" y="732"/>
                    <a:pt x="28331" y="732"/>
                  </a:cubicBezTo>
                  <a:cubicBezTo>
                    <a:pt x="28666" y="753"/>
                    <a:pt x="28980" y="816"/>
                    <a:pt x="29273" y="921"/>
                  </a:cubicBezTo>
                  <a:cubicBezTo>
                    <a:pt x="29817" y="1088"/>
                    <a:pt x="30382" y="900"/>
                    <a:pt x="30717" y="440"/>
                  </a:cubicBezTo>
                  <a:cubicBezTo>
                    <a:pt x="30947" y="377"/>
                    <a:pt x="31198" y="398"/>
                    <a:pt x="31428" y="481"/>
                  </a:cubicBezTo>
                  <a:cubicBezTo>
                    <a:pt x="31574" y="837"/>
                    <a:pt x="31763" y="858"/>
                    <a:pt x="31951" y="502"/>
                  </a:cubicBezTo>
                  <a:cubicBezTo>
                    <a:pt x="32537" y="356"/>
                    <a:pt x="33144" y="356"/>
                    <a:pt x="33730" y="523"/>
                  </a:cubicBezTo>
                  <a:cubicBezTo>
                    <a:pt x="33960" y="858"/>
                    <a:pt x="34190" y="816"/>
                    <a:pt x="34441" y="544"/>
                  </a:cubicBezTo>
                  <a:lnTo>
                    <a:pt x="35508" y="586"/>
                  </a:lnTo>
                  <a:cubicBezTo>
                    <a:pt x="35675" y="795"/>
                    <a:pt x="35759" y="712"/>
                    <a:pt x="35843" y="502"/>
                  </a:cubicBezTo>
                  <a:lnTo>
                    <a:pt x="38333" y="649"/>
                  </a:lnTo>
                  <a:cubicBezTo>
                    <a:pt x="38375" y="858"/>
                    <a:pt x="38479" y="1088"/>
                    <a:pt x="38709" y="1025"/>
                  </a:cubicBezTo>
                  <a:cubicBezTo>
                    <a:pt x="39191" y="921"/>
                    <a:pt x="39651" y="1088"/>
                    <a:pt x="40090" y="1151"/>
                  </a:cubicBezTo>
                  <a:cubicBezTo>
                    <a:pt x="40467" y="1235"/>
                    <a:pt x="40844" y="1151"/>
                    <a:pt x="41157" y="921"/>
                  </a:cubicBezTo>
                  <a:cubicBezTo>
                    <a:pt x="41576" y="900"/>
                    <a:pt x="41994" y="921"/>
                    <a:pt x="42413" y="1025"/>
                  </a:cubicBezTo>
                  <a:cubicBezTo>
                    <a:pt x="42476" y="1235"/>
                    <a:pt x="42580" y="1339"/>
                    <a:pt x="42748" y="1109"/>
                  </a:cubicBezTo>
                  <a:cubicBezTo>
                    <a:pt x="43166" y="1067"/>
                    <a:pt x="43585" y="1088"/>
                    <a:pt x="44003" y="1172"/>
                  </a:cubicBezTo>
                  <a:cubicBezTo>
                    <a:pt x="44066" y="1402"/>
                    <a:pt x="44170" y="1528"/>
                    <a:pt x="44359" y="1256"/>
                  </a:cubicBezTo>
                  <a:lnTo>
                    <a:pt x="45405" y="1318"/>
                  </a:lnTo>
                  <a:cubicBezTo>
                    <a:pt x="45426" y="1423"/>
                    <a:pt x="45468" y="1569"/>
                    <a:pt x="45593" y="1590"/>
                  </a:cubicBezTo>
                  <a:cubicBezTo>
                    <a:pt x="46137" y="1695"/>
                    <a:pt x="46409" y="2113"/>
                    <a:pt x="46744" y="2469"/>
                  </a:cubicBezTo>
                  <a:cubicBezTo>
                    <a:pt x="46890" y="2616"/>
                    <a:pt x="46890" y="2699"/>
                    <a:pt x="46807" y="2909"/>
                  </a:cubicBezTo>
                  <a:cubicBezTo>
                    <a:pt x="46660" y="3369"/>
                    <a:pt x="46263" y="3704"/>
                    <a:pt x="46137" y="4164"/>
                  </a:cubicBezTo>
                  <a:cubicBezTo>
                    <a:pt x="46074" y="4394"/>
                    <a:pt x="46116" y="4666"/>
                    <a:pt x="45823" y="4750"/>
                  </a:cubicBezTo>
                  <a:cubicBezTo>
                    <a:pt x="45551" y="4813"/>
                    <a:pt x="45426" y="4541"/>
                    <a:pt x="45258" y="4394"/>
                  </a:cubicBezTo>
                  <a:cubicBezTo>
                    <a:pt x="45175" y="4310"/>
                    <a:pt x="45133" y="4206"/>
                    <a:pt x="45049" y="4143"/>
                  </a:cubicBezTo>
                  <a:cubicBezTo>
                    <a:pt x="44840" y="3892"/>
                    <a:pt x="44610" y="3892"/>
                    <a:pt x="44547" y="4227"/>
                  </a:cubicBezTo>
                  <a:cubicBezTo>
                    <a:pt x="44484" y="4603"/>
                    <a:pt x="44296" y="4520"/>
                    <a:pt x="44003" y="4541"/>
                  </a:cubicBezTo>
                  <a:cubicBezTo>
                    <a:pt x="43313" y="4582"/>
                    <a:pt x="42622" y="4771"/>
                    <a:pt x="41911" y="4541"/>
                  </a:cubicBezTo>
                  <a:cubicBezTo>
                    <a:pt x="41785" y="4499"/>
                    <a:pt x="41680" y="4582"/>
                    <a:pt x="41597" y="4645"/>
                  </a:cubicBezTo>
                  <a:cubicBezTo>
                    <a:pt x="41325" y="4834"/>
                    <a:pt x="41011" y="4917"/>
                    <a:pt x="40697" y="4875"/>
                  </a:cubicBezTo>
                  <a:cubicBezTo>
                    <a:pt x="40488" y="4854"/>
                    <a:pt x="40446" y="5022"/>
                    <a:pt x="40425" y="5168"/>
                  </a:cubicBezTo>
                  <a:cubicBezTo>
                    <a:pt x="37831" y="5252"/>
                    <a:pt x="35236" y="5168"/>
                    <a:pt x="32662" y="4896"/>
                  </a:cubicBezTo>
                  <a:cubicBezTo>
                    <a:pt x="31951" y="4813"/>
                    <a:pt x="31240" y="4813"/>
                    <a:pt x="30528" y="4896"/>
                  </a:cubicBezTo>
                  <a:cubicBezTo>
                    <a:pt x="29712" y="5022"/>
                    <a:pt x="28875" y="5022"/>
                    <a:pt x="28059" y="4896"/>
                  </a:cubicBezTo>
                  <a:cubicBezTo>
                    <a:pt x="27473" y="4792"/>
                    <a:pt x="26888" y="4813"/>
                    <a:pt x="26302" y="4938"/>
                  </a:cubicBezTo>
                  <a:cubicBezTo>
                    <a:pt x="25130" y="5273"/>
                    <a:pt x="23895" y="5106"/>
                    <a:pt x="22703" y="5168"/>
                  </a:cubicBezTo>
                  <a:cubicBezTo>
                    <a:pt x="21343" y="5252"/>
                    <a:pt x="20004" y="5357"/>
                    <a:pt x="18644" y="5440"/>
                  </a:cubicBezTo>
                  <a:cubicBezTo>
                    <a:pt x="18413" y="5461"/>
                    <a:pt x="18183" y="5482"/>
                    <a:pt x="17953" y="5482"/>
                  </a:cubicBezTo>
                  <a:cubicBezTo>
                    <a:pt x="16405" y="5378"/>
                    <a:pt x="14898" y="5670"/>
                    <a:pt x="13371" y="5775"/>
                  </a:cubicBezTo>
                  <a:cubicBezTo>
                    <a:pt x="13141" y="5796"/>
                    <a:pt x="12911" y="5838"/>
                    <a:pt x="12659" y="5838"/>
                  </a:cubicBezTo>
                  <a:cubicBezTo>
                    <a:pt x="11090" y="5838"/>
                    <a:pt x="9563" y="5838"/>
                    <a:pt x="7993" y="5963"/>
                  </a:cubicBezTo>
                  <a:cubicBezTo>
                    <a:pt x="6236" y="6110"/>
                    <a:pt x="4478" y="6026"/>
                    <a:pt x="2700" y="6047"/>
                  </a:cubicBezTo>
                  <a:cubicBezTo>
                    <a:pt x="2051" y="6026"/>
                    <a:pt x="1403" y="6110"/>
                    <a:pt x="775" y="6256"/>
                  </a:cubicBezTo>
                  <a:cubicBezTo>
                    <a:pt x="503" y="6319"/>
                    <a:pt x="189" y="6235"/>
                    <a:pt x="1" y="6026"/>
                  </a:cubicBezTo>
                  <a:cubicBezTo>
                    <a:pt x="252" y="5754"/>
                    <a:pt x="482" y="5440"/>
                    <a:pt x="921" y="5838"/>
                  </a:cubicBezTo>
                  <a:cubicBezTo>
                    <a:pt x="1068" y="5963"/>
                    <a:pt x="1382" y="5901"/>
                    <a:pt x="1591" y="5754"/>
                  </a:cubicBezTo>
                  <a:cubicBezTo>
                    <a:pt x="1800" y="5629"/>
                    <a:pt x="1988" y="5503"/>
                    <a:pt x="2198" y="5398"/>
                  </a:cubicBezTo>
                  <a:cubicBezTo>
                    <a:pt x="2742" y="5126"/>
                    <a:pt x="2763" y="5147"/>
                    <a:pt x="2553" y="4562"/>
                  </a:cubicBezTo>
                  <a:cubicBezTo>
                    <a:pt x="2511" y="4457"/>
                    <a:pt x="2449" y="4331"/>
                    <a:pt x="2553" y="4248"/>
                  </a:cubicBezTo>
                  <a:cubicBezTo>
                    <a:pt x="2742" y="4101"/>
                    <a:pt x="2804" y="4290"/>
                    <a:pt x="2909" y="4373"/>
                  </a:cubicBezTo>
                  <a:cubicBezTo>
                    <a:pt x="3202" y="4582"/>
                    <a:pt x="3265" y="4959"/>
                    <a:pt x="3600" y="5168"/>
                  </a:cubicBezTo>
                  <a:cubicBezTo>
                    <a:pt x="4164" y="5482"/>
                    <a:pt x="4374" y="5419"/>
                    <a:pt x="4604" y="4813"/>
                  </a:cubicBezTo>
                  <a:cubicBezTo>
                    <a:pt x="4708" y="4436"/>
                    <a:pt x="5169" y="4331"/>
                    <a:pt x="5420" y="4603"/>
                  </a:cubicBezTo>
                  <a:cubicBezTo>
                    <a:pt x="5524" y="4729"/>
                    <a:pt x="5566" y="4917"/>
                    <a:pt x="5734" y="5022"/>
                  </a:cubicBezTo>
                  <a:cubicBezTo>
                    <a:pt x="6173" y="5378"/>
                    <a:pt x="6194" y="5378"/>
                    <a:pt x="6550" y="4917"/>
                  </a:cubicBezTo>
                  <a:cubicBezTo>
                    <a:pt x="6613" y="4813"/>
                    <a:pt x="6675" y="4708"/>
                    <a:pt x="6738" y="4624"/>
                  </a:cubicBezTo>
                  <a:cubicBezTo>
                    <a:pt x="7177" y="4038"/>
                    <a:pt x="7177" y="4038"/>
                    <a:pt x="7177" y="3432"/>
                  </a:cubicBezTo>
                  <a:cubicBezTo>
                    <a:pt x="7721" y="3745"/>
                    <a:pt x="8098" y="3369"/>
                    <a:pt x="8537" y="3034"/>
                  </a:cubicBezTo>
                  <a:cubicBezTo>
                    <a:pt x="8789" y="3557"/>
                    <a:pt x="9082" y="3934"/>
                    <a:pt x="9709" y="3662"/>
                  </a:cubicBezTo>
                  <a:cubicBezTo>
                    <a:pt x="9877" y="3578"/>
                    <a:pt x="9960" y="3850"/>
                    <a:pt x="10044" y="3997"/>
                  </a:cubicBezTo>
                  <a:cubicBezTo>
                    <a:pt x="10442" y="4562"/>
                    <a:pt x="10483" y="4562"/>
                    <a:pt x="10965" y="4143"/>
                  </a:cubicBezTo>
                  <a:cubicBezTo>
                    <a:pt x="11509" y="3766"/>
                    <a:pt x="12220" y="3641"/>
                    <a:pt x="12869" y="3850"/>
                  </a:cubicBezTo>
                  <a:cubicBezTo>
                    <a:pt x="13224" y="3976"/>
                    <a:pt x="13601" y="4059"/>
                    <a:pt x="13978" y="4080"/>
                  </a:cubicBezTo>
                  <a:cubicBezTo>
                    <a:pt x="14710" y="4164"/>
                    <a:pt x="14794" y="4017"/>
                    <a:pt x="14982" y="3306"/>
                  </a:cubicBezTo>
                  <a:cubicBezTo>
                    <a:pt x="15087" y="2804"/>
                    <a:pt x="14731" y="2699"/>
                    <a:pt x="14459" y="2511"/>
                  </a:cubicBezTo>
                  <a:cubicBezTo>
                    <a:pt x="14166" y="2344"/>
                    <a:pt x="13873" y="2365"/>
                    <a:pt x="13999" y="1737"/>
                  </a:cubicBezTo>
                  <a:cubicBezTo>
                    <a:pt x="13978" y="1465"/>
                    <a:pt x="13873" y="1569"/>
                    <a:pt x="13852" y="1800"/>
                  </a:cubicBezTo>
                  <a:cubicBezTo>
                    <a:pt x="13852" y="1862"/>
                    <a:pt x="13747" y="1988"/>
                    <a:pt x="13936" y="1988"/>
                  </a:cubicBezTo>
                  <a:cubicBezTo>
                    <a:pt x="14103" y="1967"/>
                    <a:pt x="14291" y="1988"/>
                    <a:pt x="14333" y="1737"/>
                  </a:cubicBezTo>
                  <a:cubicBezTo>
                    <a:pt x="14354" y="1611"/>
                    <a:pt x="14312" y="1507"/>
                    <a:pt x="14019" y="1716"/>
                  </a:cubicBezTo>
                  <a:close/>
                  <a:moveTo>
                    <a:pt x="16509" y="1318"/>
                  </a:moveTo>
                  <a:cubicBezTo>
                    <a:pt x="16488" y="984"/>
                    <a:pt x="16363" y="732"/>
                    <a:pt x="16091" y="753"/>
                  </a:cubicBezTo>
                  <a:cubicBezTo>
                    <a:pt x="15735" y="795"/>
                    <a:pt x="15547" y="1172"/>
                    <a:pt x="15359" y="1423"/>
                  </a:cubicBezTo>
                  <a:cubicBezTo>
                    <a:pt x="15254" y="1590"/>
                    <a:pt x="15400" y="1988"/>
                    <a:pt x="15568" y="2218"/>
                  </a:cubicBezTo>
                  <a:cubicBezTo>
                    <a:pt x="15631" y="2260"/>
                    <a:pt x="15714" y="2260"/>
                    <a:pt x="15798" y="2239"/>
                  </a:cubicBezTo>
                  <a:cubicBezTo>
                    <a:pt x="16007" y="1883"/>
                    <a:pt x="16468" y="1716"/>
                    <a:pt x="16509" y="1318"/>
                  </a:cubicBezTo>
                  <a:close/>
                  <a:moveTo>
                    <a:pt x="43898" y="2176"/>
                  </a:moveTo>
                  <a:cubicBezTo>
                    <a:pt x="43857" y="2197"/>
                    <a:pt x="43773" y="2218"/>
                    <a:pt x="43752" y="2239"/>
                  </a:cubicBezTo>
                  <a:cubicBezTo>
                    <a:pt x="43689" y="2532"/>
                    <a:pt x="43752" y="2825"/>
                    <a:pt x="43919" y="3076"/>
                  </a:cubicBezTo>
                  <a:cubicBezTo>
                    <a:pt x="44045" y="3327"/>
                    <a:pt x="44338" y="3432"/>
                    <a:pt x="44610" y="3327"/>
                  </a:cubicBezTo>
                  <a:cubicBezTo>
                    <a:pt x="44777" y="3264"/>
                    <a:pt x="45049" y="3222"/>
                    <a:pt x="44986" y="2950"/>
                  </a:cubicBezTo>
                  <a:cubicBezTo>
                    <a:pt x="44945" y="2720"/>
                    <a:pt x="44840" y="2469"/>
                    <a:pt x="44505" y="2616"/>
                  </a:cubicBezTo>
                  <a:cubicBezTo>
                    <a:pt x="44170" y="2762"/>
                    <a:pt x="44108" y="2595"/>
                    <a:pt x="44108" y="2302"/>
                  </a:cubicBezTo>
                  <a:cubicBezTo>
                    <a:pt x="44108" y="2197"/>
                    <a:pt x="44003" y="2155"/>
                    <a:pt x="43898" y="2176"/>
                  </a:cubicBezTo>
                  <a:close/>
                  <a:moveTo>
                    <a:pt x="41911" y="2783"/>
                  </a:moveTo>
                  <a:cubicBezTo>
                    <a:pt x="41932" y="2741"/>
                    <a:pt x="41994" y="2678"/>
                    <a:pt x="41973" y="2637"/>
                  </a:cubicBezTo>
                  <a:cubicBezTo>
                    <a:pt x="41953" y="2616"/>
                    <a:pt x="41890" y="2595"/>
                    <a:pt x="41827" y="2574"/>
                  </a:cubicBezTo>
                  <a:cubicBezTo>
                    <a:pt x="41806" y="2616"/>
                    <a:pt x="41764" y="2678"/>
                    <a:pt x="41785" y="2720"/>
                  </a:cubicBezTo>
                  <a:cubicBezTo>
                    <a:pt x="41785" y="2762"/>
                    <a:pt x="41869" y="2762"/>
                    <a:pt x="41911" y="2783"/>
                  </a:cubicBezTo>
                  <a:close/>
                  <a:moveTo>
                    <a:pt x="9312" y="4854"/>
                  </a:moveTo>
                  <a:cubicBezTo>
                    <a:pt x="9354" y="4875"/>
                    <a:pt x="9416" y="4917"/>
                    <a:pt x="9458" y="4917"/>
                  </a:cubicBezTo>
                  <a:cubicBezTo>
                    <a:pt x="9479" y="4896"/>
                    <a:pt x="9500" y="4813"/>
                    <a:pt x="9521" y="4771"/>
                  </a:cubicBezTo>
                  <a:cubicBezTo>
                    <a:pt x="9458" y="4750"/>
                    <a:pt x="9416" y="4708"/>
                    <a:pt x="9374" y="4708"/>
                  </a:cubicBezTo>
                  <a:cubicBezTo>
                    <a:pt x="9333" y="4729"/>
                    <a:pt x="9333" y="4792"/>
                    <a:pt x="9312" y="4854"/>
                  </a:cubicBezTo>
                  <a:close/>
                  <a:moveTo>
                    <a:pt x="16070" y="3327"/>
                  </a:moveTo>
                  <a:lnTo>
                    <a:pt x="15924" y="3264"/>
                  </a:lnTo>
                  <a:cubicBezTo>
                    <a:pt x="15903" y="3327"/>
                    <a:pt x="15861" y="3369"/>
                    <a:pt x="15882" y="3411"/>
                  </a:cubicBezTo>
                  <a:cubicBezTo>
                    <a:pt x="15882" y="3453"/>
                    <a:pt x="15965" y="3453"/>
                    <a:pt x="16007" y="3473"/>
                  </a:cubicBezTo>
                  <a:close/>
                  <a:moveTo>
                    <a:pt x="42685" y="3327"/>
                  </a:moveTo>
                  <a:cubicBezTo>
                    <a:pt x="42643" y="3306"/>
                    <a:pt x="42580" y="3264"/>
                    <a:pt x="42538" y="3285"/>
                  </a:cubicBezTo>
                  <a:cubicBezTo>
                    <a:pt x="42517" y="3285"/>
                    <a:pt x="42497" y="3369"/>
                    <a:pt x="42476" y="3411"/>
                  </a:cubicBezTo>
                  <a:cubicBezTo>
                    <a:pt x="42538" y="3432"/>
                    <a:pt x="42580" y="3494"/>
                    <a:pt x="42622" y="3473"/>
                  </a:cubicBezTo>
                  <a:cubicBezTo>
                    <a:pt x="42664" y="3473"/>
                    <a:pt x="42685" y="3390"/>
                    <a:pt x="42706" y="3327"/>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2" name="Google Shape;7732;p54"/>
            <p:cNvSpPr/>
            <p:nvPr/>
          </p:nvSpPr>
          <p:spPr>
            <a:xfrm>
              <a:off x="5713850" y="4108125"/>
              <a:ext cx="572275" cy="107250"/>
            </a:xfrm>
            <a:custGeom>
              <a:rect b="b" l="l" r="r" t="t"/>
              <a:pathLst>
                <a:path extrusionOk="0" h="4290" w="22891">
                  <a:moveTo>
                    <a:pt x="0" y="3913"/>
                  </a:moveTo>
                  <a:cubicBezTo>
                    <a:pt x="21" y="3746"/>
                    <a:pt x="63" y="3600"/>
                    <a:pt x="272" y="3620"/>
                  </a:cubicBezTo>
                  <a:cubicBezTo>
                    <a:pt x="586" y="3662"/>
                    <a:pt x="921" y="3579"/>
                    <a:pt x="1172" y="3390"/>
                  </a:cubicBezTo>
                  <a:cubicBezTo>
                    <a:pt x="1276" y="3328"/>
                    <a:pt x="1381" y="3244"/>
                    <a:pt x="1486" y="3286"/>
                  </a:cubicBezTo>
                  <a:cubicBezTo>
                    <a:pt x="2197" y="3495"/>
                    <a:pt x="2887" y="3328"/>
                    <a:pt x="3578" y="3286"/>
                  </a:cubicBezTo>
                  <a:cubicBezTo>
                    <a:pt x="3871" y="3244"/>
                    <a:pt x="4059" y="3348"/>
                    <a:pt x="4122" y="2972"/>
                  </a:cubicBezTo>
                  <a:cubicBezTo>
                    <a:pt x="4185" y="2637"/>
                    <a:pt x="4415" y="2637"/>
                    <a:pt x="4624" y="2867"/>
                  </a:cubicBezTo>
                  <a:cubicBezTo>
                    <a:pt x="4708" y="2951"/>
                    <a:pt x="4771" y="3076"/>
                    <a:pt x="4854" y="3139"/>
                  </a:cubicBezTo>
                  <a:cubicBezTo>
                    <a:pt x="5001" y="3286"/>
                    <a:pt x="5147" y="3558"/>
                    <a:pt x="5419" y="3474"/>
                  </a:cubicBezTo>
                  <a:cubicBezTo>
                    <a:pt x="5691" y="3411"/>
                    <a:pt x="5649" y="3139"/>
                    <a:pt x="5712" y="2909"/>
                  </a:cubicBezTo>
                  <a:cubicBezTo>
                    <a:pt x="5838" y="2449"/>
                    <a:pt x="6235" y="2114"/>
                    <a:pt x="6403" y="1633"/>
                  </a:cubicBezTo>
                  <a:cubicBezTo>
                    <a:pt x="6465" y="1444"/>
                    <a:pt x="6465" y="1361"/>
                    <a:pt x="6340" y="1214"/>
                  </a:cubicBezTo>
                  <a:cubicBezTo>
                    <a:pt x="5984" y="838"/>
                    <a:pt x="5712" y="419"/>
                    <a:pt x="5168" y="335"/>
                  </a:cubicBezTo>
                  <a:cubicBezTo>
                    <a:pt x="5043" y="315"/>
                    <a:pt x="5022" y="168"/>
                    <a:pt x="5001" y="43"/>
                  </a:cubicBezTo>
                  <a:cubicBezTo>
                    <a:pt x="6800" y="1"/>
                    <a:pt x="8579" y="231"/>
                    <a:pt x="10378" y="315"/>
                  </a:cubicBezTo>
                  <a:cubicBezTo>
                    <a:pt x="10880" y="335"/>
                    <a:pt x="11382" y="335"/>
                    <a:pt x="11864" y="377"/>
                  </a:cubicBezTo>
                  <a:cubicBezTo>
                    <a:pt x="14584" y="545"/>
                    <a:pt x="17283" y="649"/>
                    <a:pt x="19940" y="1235"/>
                  </a:cubicBezTo>
                  <a:cubicBezTo>
                    <a:pt x="20463" y="1340"/>
                    <a:pt x="20986" y="1361"/>
                    <a:pt x="21509" y="1423"/>
                  </a:cubicBezTo>
                  <a:cubicBezTo>
                    <a:pt x="21656" y="1444"/>
                    <a:pt x="21802" y="1486"/>
                    <a:pt x="21928" y="1528"/>
                  </a:cubicBezTo>
                  <a:cubicBezTo>
                    <a:pt x="22346" y="1675"/>
                    <a:pt x="22890" y="2239"/>
                    <a:pt x="22870" y="2491"/>
                  </a:cubicBezTo>
                  <a:cubicBezTo>
                    <a:pt x="22870" y="2825"/>
                    <a:pt x="22200" y="3600"/>
                    <a:pt x="21865" y="3746"/>
                  </a:cubicBezTo>
                  <a:cubicBezTo>
                    <a:pt x="21321" y="3976"/>
                    <a:pt x="20735" y="3851"/>
                    <a:pt x="20212" y="3767"/>
                  </a:cubicBezTo>
                  <a:cubicBezTo>
                    <a:pt x="18664" y="3537"/>
                    <a:pt x="17116" y="3600"/>
                    <a:pt x="15567" y="3369"/>
                  </a:cubicBezTo>
                  <a:cubicBezTo>
                    <a:pt x="15274" y="3369"/>
                    <a:pt x="14981" y="3390"/>
                    <a:pt x="14688" y="3453"/>
                  </a:cubicBezTo>
                  <a:cubicBezTo>
                    <a:pt x="13035" y="3453"/>
                    <a:pt x="11445" y="3976"/>
                    <a:pt x="9771" y="3892"/>
                  </a:cubicBezTo>
                  <a:cubicBezTo>
                    <a:pt x="9123" y="3913"/>
                    <a:pt x="8474" y="3872"/>
                    <a:pt x="7846" y="3746"/>
                  </a:cubicBezTo>
                  <a:cubicBezTo>
                    <a:pt x="7574" y="3704"/>
                    <a:pt x="7302" y="3725"/>
                    <a:pt x="7051" y="3809"/>
                  </a:cubicBezTo>
                  <a:cubicBezTo>
                    <a:pt x="5398" y="4290"/>
                    <a:pt x="3724" y="4018"/>
                    <a:pt x="2051" y="3976"/>
                  </a:cubicBezTo>
                  <a:cubicBezTo>
                    <a:pt x="1360" y="3997"/>
                    <a:pt x="690" y="3976"/>
                    <a:pt x="0" y="3913"/>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3" name="Google Shape;7733;p54"/>
            <p:cNvSpPr/>
            <p:nvPr/>
          </p:nvSpPr>
          <p:spPr>
            <a:xfrm>
              <a:off x="4481425" y="4181875"/>
              <a:ext cx="142325" cy="46600"/>
            </a:xfrm>
            <a:custGeom>
              <a:rect b="b" l="l" r="r" t="t"/>
              <a:pathLst>
                <a:path extrusionOk="0" h="1864" w="5693">
                  <a:moveTo>
                    <a:pt x="1" y="1633"/>
                  </a:moveTo>
                  <a:cubicBezTo>
                    <a:pt x="43" y="1549"/>
                    <a:pt x="64" y="1424"/>
                    <a:pt x="106" y="1403"/>
                  </a:cubicBezTo>
                  <a:cubicBezTo>
                    <a:pt x="733" y="1131"/>
                    <a:pt x="1215" y="775"/>
                    <a:pt x="1131" y="1"/>
                  </a:cubicBezTo>
                  <a:cubicBezTo>
                    <a:pt x="1487" y="43"/>
                    <a:pt x="1466" y="315"/>
                    <a:pt x="1507" y="482"/>
                  </a:cubicBezTo>
                  <a:cubicBezTo>
                    <a:pt x="1633" y="838"/>
                    <a:pt x="1779" y="1089"/>
                    <a:pt x="2198" y="859"/>
                  </a:cubicBezTo>
                  <a:cubicBezTo>
                    <a:pt x="2344" y="817"/>
                    <a:pt x="2512" y="838"/>
                    <a:pt x="2616" y="963"/>
                  </a:cubicBezTo>
                  <a:cubicBezTo>
                    <a:pt x="3077" y="1403"/>
                    <a:pt x="3725" y="1277"/>
                    <a:pt x="4248" y="1466"/>
                  </a:cubicBezTo>
                  <a:cubicBezTo>
                    <a:pt x="4541" y="1570"/>
                    <a:pt x="4751" y="1382"/>
                    <a:pt x="4981" y="1256"/>
                  </a:cubicBezTo>
                  <a:cubicBezTo>
                    <a:pt x="5441" y="1026"/>
                    <a:pt x="5546" y="1110"/>
                    <a:pt x="5692" y="1738"/>
                  </a:cubicBezTo>
                  <a:cubicBezTo>
                    <a:pt x="5462" y="1842"/>
                    <a:pt x="5232" y="1863"/>
                    <a:pt x="5002" y="1821"/>
                  </a:cubicBezTo>
                  <a:cubicBezTo>
                    <a:pt x="3328" y="1549"/>
                    <a:pt x="1654" y="1738"/>
                    <a:pt x="1" y="1633"/>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4" name="Google Shape;7734;p54"/>
            <p:cNvSpPr/>
            <p:nvPr/>
          </p:nvSpPr>
          <p:spPr>
            <a:xfrm>
              <a:off x="4339675" y="4191825"/>
              <a:ext cx="84250" cy="31400"/>
            </a:xfrm>
            <a:custGeom>
              <a:rect b="b" l="l" r="r" t="t"/>
              <a:pathLst>
                <a:path extrusionOk="0" h="1256" w="3370">
                  <a:moveTo>
                    <a:pt x="1" y="712"/>
                  </a:moveTo>
                  <a:cubicBezTo>
                    <a:pt x="168" y="544"/>
                    <a:pt x="315" y="356"/>
                    <a:pt x="482" y="189"/>
                  </a:cubicBezTo>
                  <a:cubicBezTo>
                    <a:pt x="628" y="21"/>
                    <a:pt x="879" y="0"/>
                    <a:pt x="1047" y="126"/>
                  </a:cubicBezTo>
                  <a:cubicBezTo>
                    <a:pt x="1716" y="607"/>
                    <a:pt x="2491" y="921"/>
                    <a:pt x="3307" y="1068"/>
                  </a:cubicBezTo>
                  <a:cubicBezTo>
                    <a:pt x="3328" y="1068"/>
                    <a:pt x="3348" y="1172"/>
                    <a:pt x="3369" y="1235"/>
                  </a:cubicBezTo>
                  <a:cubicBezTo>
                    <a:pt x="2888" y="1256"/>
                    <a:pt x="2428" y="1193"/>
                    <a:pt x="1988" y="1026"/>
                  </a:cubicBezTo>
                  <a:cubicBezTo>
                    <a:pt x="1340" y="837"/>
                    <a:pt x="670" y="712"/>
                    <a:pt x="1" y="712"/>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5" name="Google Shape;7735;p54"/>
            <p:cNvSpPr/>
            <p:nvPr/>
          </p:nvSpPr>
          <p:spPr>
            <a:xfrm>
              <a:off x="5399450" y="4080400"/>
              <a:ext cx="70650" cy="23575"/>
            </a:xfrm>
            <a:custGeom>
              <a:rect b="b" l="l" r="r" t="t"/>
              <a:pathLst>
                <a:path extrusionOk="0" h="943" w="2826">
                  <a:moveTo>
                    <a:pt x="2826" y="315"/>
                  </a:moveTo>
                  <a:cubicBezTo>
                    <a:pt x="2491" y="754"/>
                    <a:pt x="1926" y="942"/>
                    <a:pt x="1403" y="775"/>
                  </a:cubicBezTo>
                  <a:cubicBezTo>
                    <a:pt x="1089" y="670"/>
                    <a:pt x="775" y="607"/>
                    <a:pt x="461" y="587"/>
                  </a:cubicBezTo>
                  <a:cubicBezTo>
                    <a:pt x="210" y="587"/>
                    <a:pt x="1" y="377"/>
                    <a:pt x="1" y="126"/>
                  </a:cubicBezTo>
                  <a:cubicBezTo>
                    <a:pt x="942" y="1"/>
                    <a:pt x="1884" y="294"/>
                    <a:pt x="2826" y="315"/>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6" name="Google Shape;7736;p54"/>
            <p:cNvSpPr/>
            <p:nvPr/>
          </p:nvSpPr>
          <p:spPr>
            <a:xfrm>
              <a:off x="5661000" y="4092950"/>
              <a:ext cx="70650" cy="14675"/>
            </a:xfrm>
            <a:custGeom>
              <a:rect b="b" l="l" r="r" t="t"/>
              <a:pathLst>
                <a:path extrusionOk="0" h="587" w="2826">
                  <a:moveTo>
                    <a:pt x="2825" y="294"/>
                  </a:moveTo>
                  <a:cubicBezTo>
                    <a:pt x="2512" y="503"/>
                    <a:pt x="2135" y="587"/>
                    <a:pt x="1758" y="503"/>
                  </a:cubicBezTo>
                  <a:cubicBezTo>
                    <a:pt x="1319" y="440"/>
                    <a:pt x="859" y="273"/>
                    <a:pt x="377" y="398"/>
                  </a:cubicBezTo>
                  <a:cubicBezTo>
                    <a:pt x="147" y="440"/>
                    <a:pt x="43" y="210"/>
                    <a:pt x="1" y="1"/>
                  </a:cubicBezTo>
                  <a:cubicBezTo>
                    <a:pt x="942" y="85"/>
                    <a:pt x="1905" y="43"/>
                    <a:pt x="2825" y="294"/>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7" name="Google Shape;7737;p54"/>
            <p:cNvSpPr/>
            <p:nvPr/>
          </p:nvSpPr>
          <p:spPr>
            <a:xfrm>
              <a:off x="4834525" y="4073075"/>
              <a:ext cx="28275" cy="43450"/>
            </a:xfrm>
            <a:custGeom>
              <a:rect b="b" l="l" r="r" t="t"/>
              <a:pathLst>
                <a:path extrusionOk="0" h="1738" w="1131">
                  <a:moveTo>
                    <a:pt x="1130" y="356"/>
                  </a:moveTo>
                  <a:cubicBezTo>
                    <a:pt x="649" y="482"/>
                    <a:pt x="523" y="754"/>
                    <a:pt x="796" y="1172"/>
                  </a:cubicBezTo>
                  <a:cubicBezTo>
                    <a:pt x="879" y="1319"/>
                    <a:pt x="942" y="1445"/>
                    <a:pt x="796" y="1549"/>
                  </a:cubicBezTo>
                  <a:cubicBezTo>
                    <a:pt x="670" y="1696"/>
                    <a:pt x="503" y="1737"/>
                    <a:pt x="335" y="1696"/>
                  </a:cubicBezTo>
                  <a:cubicBezTo>
                    <a:pt x="189" y="1654"/>
                    <a:pt x="63" y="1507"/>
                    <a:pt x="126" y="1361"/>
                  </a:cubicBezTo>
                  <a:cubicBezTo>
                    <a:pt x="293" y="1005"/>
                    <a:pt x="0" y="691"/>
                    <a:pt x="63" y="356"/>
                  </a:cubicBezTo>
                  <a:cubicBezTo>
                    <a:pt x="231" y="356"/>
                    <a:pt x="377" y="294"/>
                    <a:pt x="419" y="105"/>
                  </a:cubicBezTo>
                  <a:cubicBezTo>
                    <a:pt x="649" y="1"/>
                    <a:pt x="879" y="126"/>
                    <a:pt x="1109" y="147"/>
                  </a:cubicBezTo>
                  <a:cubicBezTo>
                    <a:pt x="1130" y="210"/>
                    <a:pt x="1130" y="294"/>
                    <a:pt x="1130" y="356"/>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8" name="Google Shape;7738;p54"/>
            <p:cNvSpPr/>
            <p:nvPr/>
          </p:nvSpPr>
          <p:spPr>
            <a:xfrm>
              <a:off x="4920300" y="4077275"/>
              <a:ext cx="30900" cy="34025"/>
            </a:xfrm>
            <a:custGeom>
              <a:rect b="b" l="l" r="r" t="t"/>
              <a:pathLst>
                <a:path extrusionOk="0" h="1361" w="1236">
                  <a:moveTo>
                    <a:pt x="880" y="0"/>
                  </a:moveTo>
                  <a:cubicBezTo>
                    <a:pt x="942" y="126"/>
                    <a:pt x="1089" y="209"/>
                    <a:pt x="1235" y="188"/>
                  </a:cubicBezTo>
                  <a:cubicBezTo>
                    <a:pt x="1089" y="607"/>
                    <a:pt x="524" y="774"/>
                    <a:pt x="608" y="1360"/>
                  </a:cubicBezTo>
                  <a:cubicBezTo>
                    <a:pt x="378" y="963"/>
                    <a:pt x="315" y="523"/>
                    <a:pt x="1" y="188"/>
                  </a:cubicBezTo>
                  <a:lnTo>
                    <a:pt x="168" y="42"/>
                  </a:ln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9" name="Google Shape;7739;p54"/>
            <p:cNvSpPr/>
            <p:nvPr/>
          </p:nvSpPr>
          <p:spPr>
            <a:xfrm>
              <a:off x="4068725" y="4198100"/>
              <a:ext cx="40300" cy="14150"/>
            </a:xfrm>
            <a:custGeom>
              <a:rect b="b" l="l" r="r" t="t"/>
              <a:pathLst>
                <a:path extrusionOk="0" h="566" w="1612">
                  <a:moveTo>
                    <a:pt x="0" y="356"/>
                  </a:moveTo>
                  <a:cubicBezTo>
                    <a:pt x="502" y="1"/>
                    <a:pt x="1172" y="63"/>
                    <a:pt x="1611" y="482"/>
                  </a:cubicBezTo>
                  <a:cubicBezTo>
                    <a:pt x="1067" y="565"/>
                    <a:pt x="523" y="524"/>
                    <a:pt x="0" y="356"/>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0" name="Google Shape;7740;p54"/>
            <p:cNvSpPr/>
            <p:nvPr/>
          </p:nvSpPr>
          <p:spPr>
            <a:xfrm>
              <a:off x="4304100" y="4198625"/>
              <a:ext cx="22000" cy="16750"/>
            </a:xfrm>
            <a:custGeom>
              <a:rect b="b" l="l" r="r" t="t"/>
              <a:pathLst>
                <a:path extrusionOk="0" h="670" w="880">
                  <a:moveTo>
                    <a:pt x="1" y="440"/>
                  </a:moveTo>
                  <a:cubicBezTo>
                    <a:pt x="357" y="21"/>
                    <a:pt x="524" y="0"/>
                    <a:pt x="880" y="440"/>
                  </a:cubicBezTo>
                  <a:cubicBezTo>
                    <a:pt x="587" y="670"/>
                    <a:pt x="294" y="503"/>
                    <a:pt x="1" y="440"/>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1" name="Google Shape;7741;p54"/>
            <p:cNvSpPr/>
            <p:nvPr/>
          </p:nvSpPr>
          <p:spPr>
            <a:xfrm>
              <a:off x="4197925" y="4194450"/>
              <a:ext cx="22000" cy="12050"/>
            </a:xfrm>
            <a:custGeom>
              <a:rect b="b" l="l" r="r" t="t"/>
              <a:pathLst>
                <a:path extrusionOk="0" h="482" w="880">
                  <a:moveTo>
                    <a:pt x="0" y="377"/>
                  </a:moveTo>
                  <a:cubicBezTo>
                    <a:pt x="398" y="0"/>
                    <a:pt x="565" y="21"/>
                    <a:pt x="879" y="439"/>
                  </a:cubicBezTo>
                  <a:cubicBezTo>
                    <a:pt x="586" y="481"/>
                    <a:pt x="272" y="460"/>
                    <a:pt x="0" y="377"/>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2" name="Google Shape;7742;p54"/>
            <p:cNvSpPr/>
            <p:nvPr/>
          </p:nvSpPr>
          <p:spPr>
            <a:xfrm>
              <a:off x="4126775" y="4200200"/>
              <a:ext cx="13100" cy="10475"/>
            </a:xfrm>
            <a:custGeom>
              <a:rect b="b" l="l" r="r" t="t"/>
              <a:pathLst>
                <a:path extrusionOk="0" h="419" w="524">
                  <a:moveTo>
                    <a:pt x="1" y="314"/>
                  </a:moveTo>
                  <a:cubicBezTo>
                    <a:pt x="126" y="0"/>
                    <a:pt x="315" y="0"/>
                    <a:pt x="524" y="209"/>
                  </a:cubicBezTo>
                  <a:cubicBezTo>
                    <a:pt x="398" y="377"/>
                    <a:pt x="168" y="419"/>
                    <a:pt x="1" y="314"/>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3" name="Google Shape;7743;p54"/>
            <p:cNvSpPr/>
            <p:nvPr/>
          </p:nvSpPr>
          <p:spPr>
            <a:xfrm>
              <a:off x="4277425" y="4200200"/>
              <a:ext cx="13100" cy="9950"/>
            </a:xfrm>
            <a:custGeom>
              <a:rect b="b" l="l" r="r" t="t"/>
              <a:pathLst>
                <a:path extrusionOk="0" h="398" w="524">
                  <a:moveTo>
                    <a:pt x="1" y="251"/>
                  </a:moveTo>
                  <a:cubicBezTo>
                    <a:pt x="231" y="0"/>
                    <a:pt x="398" y="0"/>
                    <a:pt x="524" y="335"/>
                  </a:cubicBezTo>
                  <a:cubicBezTo>
                    <a:pt x="356" y="398"/>
                    <a:pt x="147" y="377"/>
                    <a:pt x="1" y="251"/>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4" name="Google Shape;7744;p54"/>
            <p:cNvSpPr/>
            <p:nvPr/>
          </p:nvSpPr>
          <p:spPr>
            <a:xfrm>
              <a:off x="4459475" y="4212750"/>
              <a:ext cx="13100" cy="11000"/>
            </a:xfrm>
            <a:custGeom>
              <a:rect b="b" l="l" r="r" t="t"/>
              <a:pathLst>
                <a:path extrusionOk="0" h="440" w="524">
                  <a:moveTo>
                    <a:pt x="0" y="398"/>
                  </a:moveTo>
                  <a:cubicBezTo>
                    <a:pt x="209" y="0"/>
                    <a:pt x="272" y="0"/>
                    <a:pt x="523" y="377"/>
                  </a:cubicBezTo>
                  <a:cubicBezTo>
                    <a:pt x="335" y="440"/>
                    <a:pt x="168" y="440"/>
                    <a:pt x="0" y="398"/>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5" name="Google Shape;7745;p54"/>
            <p:cNvSpPr/>
            <p:nvPr/>
          </p:nvSpPr>
          <p:spPr>
            <a:xfrm>
              <a:off x="5762475" y="4100800"/>
              <a:ext cx="8925" cy="9450"/>
            </a:xfrm>
            <a:custGeom>
              <a:rect b="b" l="l" r="r" t="t"/>
              <a:pathLst>
                <a:path extrusionOk="0" h="378" w="357">
                  <a:moveTo>
                    <a:pt x="357" y="168"/>
                  </a:moveTo>
                  <a:cubicBezTo>
                    <a:pt x="189" y="377"/>
                    <a:pt x="85" y="273"/>
                    <a:pt x="1" y="63"/>
                  </a:cubicBezTo>
                  <a:cubicBezTo>
                    <a:pt x="126" y="1"/>
                    <a:pt x="294" y="43"/>
                    <a:pt x="357" y="168"/>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6" name="Google Shape;7746;p54"/>
            <p:cNvSpPr/>
            <p:nvPr/>
          </p:nvSpPr>
          <p:spPr>
            <a:xfrm>
              <a:off x="5802775" y="4104475"/>
              <a:ext cx="8900" cy="10475"/>
            </a:xfrm>
            <a:custGeom>
              <a:rect b="b" l="l" r="r" t="t"/>
              <a:pathLst>
                <a:path extrusionOk="0" h="419" w="356">
                  <a:moveTo>
                    <a:pt x="356" y="147"/>
                  </a:moveTo>
                  <a:cubicBezTo>
                    <a:pt x="167" y="419"/>
                    <a:pt x="63" y="293"/>
                    <a:pt x="0" y="42"/>
                  </a:cubicBezTo>
                  <a:cubicBezTo>
                    <a:pt x="126" y="0"/>
                    <a:pt x="272" y="42"/>
                    <a:pt x="356" y="147"/>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7" name="Google Shape;7747;p54"/>
            <p:cNvSpPr/>
            <p:nvPr/>
          </p:nvSpPr>
          <p:spPr>
            <a:xfrm>
              <a:off x="4636800" y="4220600"/>
              <a:ext cx="8900" cy="6825"/>
            </a:xfrm>
            <a:custGeom>
              <a:rect b="b" l="l" r="r" t="t"/>
              <a:pathLst>
                <a:path extrusionOk="0" h="273" w="356">
                  <a:moveTo>
                    <a:pt x="0" y="230"/>
                  </a:moveTo>
                  <a:cubicBezTo>
                    <a:pt x="21" y="126"/>
                    <a:pt x="63" y="0"/>
                    <a:pt x="189" y="21"/>
                  </a:cubicBezTo>
                  <a:cubicBezTo>
                    <a:pt x="251" y="21"/>
                    <a:pt x="293" y="147"/>
                    <a:pt x="356" y="209"/>
                  </a:cubicBezTo>
                  <a:cubicBezTo>
                    <a:pt x="230" y="272"/>
                    <a:pt x="105" y="272"/>
                    <a:pt x="0" y="230"/>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8" name="Google Shape;7748;p54"/>
            <p:cNvSpPr/>
            <p:nvPr/>
          </p:nvSpPr>
          <p:spPr>
            <a:xfrm>
              <a:off x="4237675" y="4200725"/>
              <a:ext cx="13100" cy="5775"/>
            </a:xfrm>
            <a:custGeom>
              <a:rect b="b" l="l" r="r" t="t"/>
              <a:pathLst>
                <a:path extrusionOk="0" h="231" w="524">
                  <a:moveTo>
                    <a:pt x="1" y="188"/>
                  </a:moveTo>
                  <a:cubicBezTo>
                    <a:pt x="126" y="0"/>
                    <a:pt x="398" y="0"/>
                    <a:pt x="524" y="188"/>
                  </a:cubicBezTo>
                  <a:cubicBezTo>
                    <a:pt x="356" y="230"/>
                    <a:pt x="168" y="230"/>
                    <a:pt x="1" y="188"/>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9" name="Google Shape;7749;p54"/>
            <p:cNvSpPr/>
            <p:nvPr/>
          </p:nvSpPr>
          <p:spPr>
            <a:xfrm>
              <a:off x="4960075" y="4079350"/>
              <a:ext cx="66975" cy="27225"/>
            </a:xfrm>
            <a:custGeom>
              <a:rect b="b" l="l" r="r" t="t"/>
              <a:pathLst>
                <a:path extrusionOk="0" h="1089" w="2679">
                  <a:moveTo>
                    <a:pt x="0" y="105"/>
                  </a:moveTo>
                  <a:cubicBezTo>
                    <a:pt x="147" y="85"/>
                    <a:pt x="314" y="1"/>
                    <a:pt x="439" y="43"/>
                  </a:cubicBezTo>
                  <a:cubicBezTo>
                    <a:pt x="1172" y="273"/>
                    <a:pt x="1946" y="85"/>
                    <a:pt x="2678" y="294"/>
                  </a:cubicBezTo>
                  <a:cubicBezTo>
                    <a:pt x="2239" y="775"/>
                    <a:pt x="1632" y="1068"/>
                    <a:pt x="983" y="1089"/>
                  </a:cubicBezTo>
                  <a:cubicBezTo>
                    <a:pt x="921" y="1089"/>
                    <a:pt x="879" y="1089"/>
                    <a:pt x="816" y="1089"/>
                  </a:cubicBezTo>
                  <a:cubicBezTo>
                    <a:pt x="774" y="566"/>
                    <a:pt x="42" y="629"/>
                    <a:pt x="0" y="105"/>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0" name="Google Shape;7750;p54"/>
            <p:cNvSpPr/>
            <p:nvPr/>
          </p:nvSpPr>
          <p:spPr>
            <a:xfrm>
              <a:off x="4871150" y="4086675"/>
              <a:ext cx="20425" cy="25150"/>
            </a:xfrm>
            <a:custGeom>
              <a:rect b="b" l="l" r="r" t="t"/>
              <a:pathLst>
                <a:path extrusionOk="0" h="1006" w="817">
                  <a:moveTo>
                    <a:pt x="377" y="1"/>
                  </a:moveTo>
                  <a:lnTo>
                    <a:pt x="544" y="1"/>
                  </a:lnTo>
                  <a:cubicBezTo>
                    <a:pt x="460" y="315"/>
                    <a:pt x="753" y="482"/>
                    <a:pt x="816" y="754"/>
                  </a:cubicBezTo>
                  <a:cubicBezTo>
                    <a:pt x="523" y="1005"/>
                    <a:pt x="272" y="670"/>
                    <a:pt x="0" y="712"/>
                  </a:cubicBezTo>
                  <a:cubicBezTo>
                    <a:pt x="0" y="398"/>
                    <a:pt x="42" y="126"/>
                    <a:pt x="377" y="1"/>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1" name="Google Shape;7751;p54"/>
            <p:cNvSpPr/>
            <p:nvPr/>
          </p:nvSpPr>
          <p:spPr>
            <a:xfrm>
              <a:off x="4951175" y="4130100"/>
              <a:ext cx="16750" cy="14150"/>
            </a:xfrm>
            <a:custGeom>
              <a:rect b="b" l="l" r="r" t="t"/>
              <a:pathLst>
                <a:path extrusionOk="0" h="566" w="670">
                  <a:moveTo>
                    <a:pt x="649" y="398"/>
                  </a:moveTo>
                  <a:cubicBezTo>
                    <a:pt x="544" y="565"/>
                    <a:pt x="398" y="565"/>
                    <a:pt x="251" y="544"/>
                  </a:cubicBezTo>
                  <a:cubicBezTo>
                    <a:pt x="105" y="524"/>
                    <a:pt x="0" y="356"/>
                    <a:pt x="63" y="210"/>
                  </a:cubicBezTo>
                  <a:cubicBezTo>
                    <a:pt x="105" y="63"/>
                    <a:pt x="293" y="0"/>
                    <a:pt x="419" y="84"/>
                  </a:cubicBezTo>
                  <a:cubicBezTo>
                    <a:pt x="565" y="147"/>
                    <a:pt x="670" y="231"/>
                    <a:pt x="649" y="398"/>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2" name="Google Shape;7752;p54"/>
            <p:cNvSpPr/>
            <p:nvPr/>
          </p:nvSpPr>
          <p:spPr>
            <a:xfrm>
              <a:off x="5042200" y="4141075"/>
              <a:ext cx="5250" cy="5775"/>
            </a:xfrm>
            <a:custGeom>
              <a:rect b="b" l="l" r="r" t="t"/>
              <a:pathLst>
                <a:path extrusionOk="0" h="231" w="210">
                  <a:moveTo>
                    <a:pt x="209" y="85"/>
                  </a:moveTo>
                  <a:cubicBezTo>
                    <a:pt x="188" y="126"/>
                    <a:pt x="167" y="210"/>
                    <a:pt x="126" y="210"/>
                  </a:cubicBezTo>
                  <a:cubicBezTo>
                    <a:pt x="105" y="231"/>
                    <a:pt x="42" y="189"/>
                    <a:pt x="0" y="168"/>
                  </a:cubicBezTo>
                  <a:cubicBezTo>
                    <a:pt x="21" y="105"/>
                    <a:pt x="21" y="22"/>
                    <a:pt x="63" y="22"/>
                  </a:cubicBezTo>
                  <a:cubicBezTo>
                    <a:pt x="105" y="1"/>
                    <a:pt x="147" y="43"/>
                    <a:pt x="209" y="85"/>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3" name="Google Shape;7753;p54"/>
            <p:cNvSpPr/>
            <p:nvPr/>
          </p:nvSpPr>
          <p:spPr>
            <a:xfrm>
              <a:off x="4860150" y="4186075"/>
              <a:ext cx="5250" cy="5250"/>
            </a:xfrm>
            <a:custGeom>
              <a:rect b="b" l="l" r="r" t="t"/>
              <a:pathLst>
                <a:path extrusionOk="0" h="210" w="210">
                  <a:moveTo>
                    <a:pt x="63" y="0"/>
                  </a:moveTo>
                  <a:lnTo>
                    <a:pt x="210" y="63"/>
                  </a:lnTo>
                  <a:cubicBezTo>
                    <a:pt x="189" y="105"/>
                    <a:pt x="168" y="189"/>
                    <a:pt x="126" y="189"/>
                  </a:cubicBezTo>
                  <a:cubicBezTo>
                    <a:pt x="105" y="210"/>
                    <a:pt x="43" y="168"/>
                    <a:pt x="1" y="147"/>
                  </a:cubicBezTo>
                  <a:cubicBezTo>
                    <a:pt x="22" y="84"/>
                    <a:pt x="22" y="42"/>
                    <a:pt x="63" y="0"/>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4" name="Google Shape;7754;p54"/>
            <p:cNvSpPr/>
            <p:nvPr/>
          </p:nvSpPr>
          <p:spPr>
            <a:xfrm>
              <a:off x="4869575" y="4104475"/>
              <a:ext cx="2100" cy="1575"/>
            </a:xfrm>
            <a:custGeom>
              <a:rect b="b" l="l" r="r" t="t"/>
              <a:pathLst>
                <a:path extrusionOk="0" h="63" w="84">
                  <a:moveTo>
                    <a:pt x="84" y="0"/>
                  </a:moveTo>
                  <a:lnTo>
                    <a:pt x="42" y="63"/>
                  </a:lnTo>
                  <a:lnTo>
                    <a:pt x="0" y="21"/>
                  </a:ln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5" name="Google Shape;7755;p54"/>
            <p:cNvSpPr/>
            <p:nvPr/>
          </p:nvSpPr>
          <p:spPr>
            <a:xfrm>
              <a:off x="5084025" y="4095575"/>
              <a:ext cx="31425" cy="38725"/>
            </a:xfrm>
            <a:custGeom>
              <a:rect b="b" l="l" r="r" t="t"/>
              <a:pathLst>
                <a:path extrusionOk="0" h="1549" w="1257">
                  <a:moveTo>
                    <a:pt x="1256" y="586"/>
                  </a:moveTo>
                  <a:cubicBezTo>
                    <a:pt x="1215" y="984"/>
                    <a:pt x="733" y="1151"/>
                    <a:pt x="545" y="1528"/>
                  </a:cubicBezTo>
                  <a:cubicBezTo>
                    <a:pt x="461" y="1549"/>
                    <a:pt x="378" y="1528"/>
                    <a:pt x="315" y="1486"/>
                  </a:cubicBezTo>
                  <a:cubicBezTo>
                    <a:pt x="147" y="1256"/>
                    <a:pt x="1" y="858"/>
                    <a:pt x="106" y="712"/>
                  </a:cubicBezTo>
                  <a:cubicBezTo>
                    <a:pt x="294" y="440"/>
                    <a:pt x="482" y="84"/>
                    <a:pt x="838" y="42"/>
                  </a:cubicBezTo>
                  <a:cubicBezTo>
                    <a:pt x="1110" y="0"/>
                    <a:pt x="1235" y="252"/>
                    <a:pt x="1256" y="586"/>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6" name="Google Shape;7756;p54"/>
            <p:cNvSpPr/>
            <p:nvPr/>
          </p:nvSpPr>
          <p:spPr>
            <a:xfrm>
              <a:off x="5794925" y="4131675"/>
              <a:ext cx="34025" cy="31400"/>
            </a:xfrm>
            <a:custGeom>
              <a:rect b="b" l="l" r="r" t="t"/>
              <a:pathLst>
                <a:path extrusionOk="0" h="1256" w="1361">
                  <a:moveTo>
                    <a:pt x="209" y="0"/>
                  </a:moveTo>
                  <a:cubicBezTo>
                    <a:pt x="314" y="0"/>
                    <a:pt x="419" y="21"/>
                    <a:pt x="419" y="126"/>
                  </a:cubicBezTo>
                  <a:cubicBezTo>
                    <a:pt x="419" y="419"/>
                    <a:pt x="502" y="565"/>
                    <a:pt x="816" y="419"/>
                  </a:cubicBezTo>
                  <a:cubicBezTo>
                    <a:pt x="1151" y="272"/>
                    <a:pt x="1256" y="544"/>
                    <a:pt x="1297" y="774"/>
                  </a:cubicBezTo>
                  <a:cubicBezTo>
                    <a:pt x="1360" y="1046"/>
                    <a:pt x="1088" y="1088"/>
                    <a:pt x="921" y="1151"/>
                  </a:cubicBezTo>
                  <a:cubicBezTo>
                    <a:pt x="649" y="1256"/>
                    <a:pt x="356" y="1130"/>
                    <a:pt x="230" y="900"/>
                  </a:cubicBezTo>
                  <a:cubicBezTo>
                    <a:pt x="63" y="649"/>
                    <a:pt x="0" y="356"/>
                    <a:pt x="63" y="63"/>
                  </a:cubicBezTo>
                  <a:cubicBezTo>
                    <a:pt x="84" y="42"/>
                    <a:pt x="168" y="21"/>
                    <a:pt x="209" y="0"/>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7" name="Google Shape;7757;p54"/>
            <p:cNvSpPr/>
            <p:nvPr/>
          </p:nvSpPr>
          <p:spPr>
            <a:xfrm>
              <a:off x="5046900" y="4113350"/>
              <a:ext cx="15200" cy="13625"/>
            </a:xfrm>
            <a:custGeom>
              <a:rect b="b" l="l" r="r" t="t"/>
              <a:pathLst>
                <a:path extrusionOk="0" h="545" w="608">
                  <a:moveTo>
                    <a:pt x="398" y="22"/>
                  </a:moveTo>
                  <a:cubicBezTo>
                    <a:pt x="523" y="43"/>
                    <a:pt x="607" y="168"/>
                    <a:pt x="565" y="294"/>
                  </a:cubicBezTo>
                  <a:cubicBezTo>
                    <a:pt x="544" y="524"/>
                    <a:pt x="335" y="524"/>
                    <a:pt x="168" y="524"/>
                  </a:cubicBezTo>
                  <a:cubicBezTo>
                    <a:pt x="0" y="545"/>
                    <a:pt x="84" y="398"/>
                    <a:pt x="84" y="357"/>
                  </a:cubicBezTo>
                  <a:cubicBezTo>
                    <a:pt x="105" y="106"/>
                    <a:pt x="210" y="1"/>
                    <a:pt x="398" y="22"/>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8" name="Google Shape;7758;p54"/>
            <p:cNvSpPr/>
            <p:nvPr/>
          </p:nvSpPr>
          <p:spPr>
            <a:xfrm>
              <a:off x="5746800" y="4141600"/>
              <a:ext cx="5775" cy="5250"/>
            </a:xfrm>
            <a:custGeom>
              <a:rect b="b" l="l" r="r" t="t"/>
              <a:pathLst>
                <a:path extrusionOk="0" h="210" w="231">
                  <a:moveTo>
                    <a:pt x="147" y="210"/>
                  </a:moveTo>
                  <a:cubicBezTo>
                    <a:pt x="105" y="189"/>
                    <a:pt x="21" y="189"/>
                    <a:pt x="21" y="147"/>
                  </a:cubicBezTo>
                  <a:cubicBezTo>
                    <a:pt x="0" y="105"/>
                    <a:pt x="42" y="43"/>
                    <a:pt x="63" y="1"/>
                  </a:cubicBezTo>
                  <a:cubicBezTo>
                    <a:pt x="126" y="22"/>
                    <a:pt x="189" y="43"/>
                    <a:pt x="209" y="64"/>
                  </a:cubicBezTo>
                  <a:cubicBezTo>
                    <a:pt x="230" y="105"/>
                    <a:pt x="168" y="168"/>
                    <a:pt x="147" y="210"/>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9" name="Google Shape;7759;p54"/>
            <p:cNvSpPr/>
            <p:nvPr/>
          </p:nvSpPr>
          <p:spPr>
            <a:xfrm>
              <a:off x="4935475" y="4194950"/>
              <a:ext cx="5250" cy="5275"/>
            </a:xfrm>
            <a:custGeom>
              <a:rect b="b" l="l" r="r" t="t"/>
              <a:pathLst>
                <a:path extrusionOk="0" h="211" w="210">
                  <a:moveTo>
                    <a:pt x="1" y="147"/>
                  </a:moveTo>
                  <a:cubicBezTo>
                    <a:pt x="22" y="85"/>
                    <a:pt x="22" y="22"/>
                    <a:pt x="63" y="1"/>
                  </a:cubicBezTo>
                  <a:cubicBezTo>
                    <a:pt x="105" y="1"/>
                    <a:pt x="168" y="43"/>
                    <a:pt x="210" y="64"/>
                  </a:cubicBezTo>
                  <a:cubicBezTo>
                    <a:pt x="189" y="106"/>
                    <a:pt x="168" y="189"/>
                    <a:pt x="147" y="210"/>
                  </a:cubicBezTo>
                  <a:cubicBezTo>
                    <a:pt x="105" y="210"/>
                    <a:pt x="43" y="168"/>
                    <a:pt x="1" y="147"/>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0" name="Google Shape;7760;p54"/>
            <p:cNvSpPr/>
            <p:nvPr/>
          </p:nvSpPr>
          <p:spPr>
            <a:xfrm>
              <a:off x="5099200" y="4158875"/>
              <a:ext cx="5775" cy="5250"/>
            </a:xfrm>
            <a:custGeom>
              <a:rect b="b" l="l" r="r" t="t"/>
              <a:pathLst>
                <a:path extrusionOk="0" h="210" w="231">
                  <a:moveTo>
                    <a:pt x="231" y="63"/>
                  </a:moveTo>
                  <a:lnTo>
                    <a:pt x="168" y="209"/>
                  </a:lnTo>
                  <a:cubicBezTo>
                    <a:pt x="105" y="189"/>
                    <a:pt x="43" y="168"/>
                    <a:pt x="22" y="147"/>
                  </a:cubicBezTo>
                  <a:cubicBezTo>
                    <a:pt x="1" y="105"/>
                    <a:pt x="64" y="42"/>
                    <a:pt x="84" y="0"/>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1" name="Google Shape;7761;p54"/>
            <p:cNvSpPr/>
            <p:nvPr/>
          </p:nvSpPr>
          <p:spPr>
            <a:xfrm>
              <a:off x="5764575" y="4158875"/>
              <a:ext cx="5775" cy="5250"/>
            </a:xfrm>
            <a:custGeom>
              <a:rect b="b" l="l" r="r" t="t"/>
              <a:pathLst>
                <a:path extrusionOk="0" h="210" w="231">
                  <a:moveTo>
                    <a:pt x="231" y="63"/>
                  </a:moveTo>
                  <a:cubicBezTo>
                    <a:pt x="210" y="105"/>
                    <a:pt x="189" y="189"/>
                    <a:pt x="147" y="209"/>
                  </a:cubicBezTo>
                  <a:cubicBezTo>
                    <a:pt x="126" y="209"/>
                    <a:pt x="63" y="168"/>
                    <a:pt x="1" y="147"/>
                  </a:cubicBezTo>
                  <a:cubicBezTo>
                    <a:pt x="22" y="105"/>
                    <a:pt x="42" y="21"/>
                    <a:pt x="84" y="0"/>
                  </a:cubicBezTo>
                  <a:cubicBezTo>
                    <a:pt x="105" y="0"/>
                    <a:pt x="168" y="63"/>
                    <a:pt x="231" y="63"/>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62" name="Google Shape;7762;p5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66" name="Shape 7766"/>
        <p:cNvGrpSpPr/>
        <p:nvPr/>
      </p:nvGrpSpPr>
      <p:grpSpPr>
        <a:xfrm>
          <a:off x="0" y="0"/>
          <a:ext cx="0" cy="0"/>
          <a:chOff x="0" y="0"/>
          <a:chExt cx="0" cy="0"/>
        </a:xfrm>
      </p:grpSpPr>
      <p:pic>
        <p:nvPicPr>
          <p:cNvPr id="7767" name="Google Shape;7767;p55"/>
          <p:cNvPicPr preferRelativeResize="0"/>
          <p:nvPr/>
        </p:nvPicPr>
        <p:blipFill>
          <a:blip r:embed="rId3">
            <a:alphaModFix amt="84000"/>
          </a:blip>
          <a:stretch>
            <a:fillRect/>
          </a:stretch>
        </p:blipFill>
        <p:spPr>
          <a:xfrm rot="5400000">
            <a:off x="7404448" y="1379723"/>
            <a:ext cx="541250" cy="1026154"/>
          </a:xfrm>
          <a:prstGeom prst="rect">
            <a:avLst/>
          </a:prstGeom>
          <a:noFill/>
          <a:ln>
            <a:noFill/>
          </a:ln>
        </p:spPr>
      </p:pic>
      <p:pic>
        <p:nvPicPr>
          <p:cNvPr id="7768" name="Google Shape;7768;p55"/>
          <p:cNvPicPr preferRelativeResize="0"/>
          <p:nvPr/>
        </p:nvPicPr>
        <p:blipFill>
          <a:blip r:embed="rId4">
            <a:alphaModFix amt="61000"/>
          </a:blip>
          <a:stretch>
            <a:fillRect/>
          </a:stretch>
        </p:blipFill>
        <p:spPr>
          <a:xfrm rot="5400000">
            <a:off x="6353852" y="1379723"/>
            <a:ext cx="541250" cy="1026154"/>
          </a:xfrm>
          <a:prstGeom prst="rect">
            <a:avLst/>
          </a:prstGeom>
          <a:noFill/>
          <a:ln>
            <a:noFill/>
          </a:ln>
        </p:spPr>
      </p:pic>
      <p:sp>
        <p:nvSpPr>
          <p:cNvPr id="7769" name="Google Shape;7769;p55"/>
          <p:cNvSpPr txBox="1"/>
          <p:nvPr>
            <p:ph type="title"/>
          </p:nvPr>
        </p:nvSpPr>
        <p:spPr>
          <a:xfrm>
            <a:off x="716550" y="655575"/>
            <a:ext cx="77109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Recovery: </a:t>
            </a:r>
            <a:r>
              <a:rPr lang="en"/>
              <a:t>imputation</a:t>
            </a:r>
            <a:r>
              <a:rPr lang="en"/>
              <a:t> formula</a:t>
            </a:r>
            <a:endParaRPr/>
          </a:p>
        </p:txBody>
      </p:sp>
      <p:grpSp>
        <p:nvGrpSpPr>
          <p:cNvPr id="7770" name="Google Shape;7770;p55"/>
          <p:cNvGrpSpPr/>
          <p:nvPr/>
        </p:nvGrpSpPr>
        <p:grpSpPr>
          <a:xfrm>
            <a:off x="1077910" y="3806086"/>
            <a:ext cx="6988179" cy="52320"/>
            <a:chOff x="3962000" y="4060525"/>
            <a:chExt cx="2324125" cy="174750"/>
          </a:xfrm>
        </p:grpSpPr>
        <p:sp>
          <p:nvSpPr>
            <p:cNvPr id="7771" name="Google Shape;7771;p55"/>
            <p:cNvSpPr/>
            <p:nvPr/>
          </p:nvSpPr>
          <p:spPr>
            <a:xfrm>
              <a:off x="3962000" y="4060525"/>
              <a:ext cx="1117875" cy="168975"/>
            </a:xfrm>
            <a:custGeom>
              <a:rect b="b" l="l" r="r" t="t"/>
              <a:pathLst>
                <a:path extrusionOk="0" h="6759" w="44715">
                  <a:moveTo>
                    <a:pt x="9249" y="189"/>
                  </a:moveTo>
                  <a:lnTo>
                    <a:pt x="9605" y="168"/>
                  </a:lnTo>
                  <a:cubicBezTo>
                    <a:pt x="9730" y="377"/>
                    <a:pt x="10023" y="377"/>
                    <a:pt x="10128" y="168"/>
                  </a:cubicBezTo>
                  <a:lnTo>
                    <a:pt x="11048" y="168"/>
                  </a:lnTo>
                  <a:cubicBezTo>
                    <a:pt x="11174" y="377"/>
                    <a:pt x="11404" y="356"/>
                    <a:pt x="11572" y="440"/>
                  </a:cubicBezTo>
                  <a:cubicBezTo>
                    <a:pt x="11969" y="607"/>
                    <a:pt x="12199" y="440"/>
                    <a:pt x="12262" y="42"/>
                  </a:cubicBezTo>
                  <a:lnTo>
                    <a:pt x="12618" y="42"/>
                  </a:lnTo>
                  <a:cubicBezTo>
                    <a:pt x="13078" y="838"/>
                    <a:pt x="13517" y="838"/>
                    <a:pt x="14041" y="42"/>
                  </a:cubicBezTo>
                  <a:cubicBezTo>
                    <a:pt x="14229" y="1"/>
                    <a:pt x="14396" y="1"/>
                    <a:pt x="14564" y="63"/>
                  </a:cubicBezTo>
                  <a:cubicBezTo>
                    <a:pt x="14606" y="210"/>
                    <a:pt x="14731" y="314"/>
                    <a:pt x="14878" y="335"/>
                  </a:cubicBezTo>
                  <a:cubicBezTo>
                    <a:pt x="15422" y="461"/>
                    <a:pt x="16007" y="398"/>
                    <a:pt x="16510" y="168"/>
                  </a:cubicBezTo>
                  <a:cubicBezTo>
                    <a:pt x="16865" y="147"/>
                    <a:pt x="17221" y="168"/>
                    <a:pt x="17577" y="231"/>
                  </a:cubicBezTo>
                  <a:cubicBezTo>
                    <a:pt x="17807" y="607"/>
                    <a:pt x="18372" y="628"/>
                    <a:pt x="18455" y="1193"/>
                  </a:cubicBezTo>
                  <a:cubicBezTo>
                    <a:pt x="18623" y="900"/>
                    <a:pt x="18790" y="628"/>
                    <a:pt x="18979" y="356"/>
                  </a:cubicBezTo>
                  <a:cubicBezTo>
                    <a:pt x="19292" y="294"/>
                    <a:pt x="19606" y="314"/>
                    <a:pt x="19920" y="419"/>
                  </a:cubicBezTo>
                  <a:cubicBezTo>
                    <a:pt x="20108" y="566"/>
                    <a:pt x="20339" y="712"/>
                    <a:pt x="20569" y="817"/>
                  </a:cubicBezTo>
                  <a:cubicBezTo>
                    <a:pt x="20924" y="900"/>
                    <a:pt x="21301" y="963"/>
                    <a:pt x="21301" y="398"/>
                  </a:cubicBezTo>
                  <a:cubicBezTo>
                    <a:pt x="21887" y="294"/>
                    <a:pt x="22494" y="294"/>
                    <a:pt x="23059" y="398"/>
                  </a:cubicBezTo>
                  <a:cubicBezTo>
                    <a:pt x="23059" y="858"/>
                    <a:pt x="23414" y="1130"/>
                    <a:pt x="23561" y="1507"/>
                  </a:cubicBezTo>
                  <a:cubicBezTo>
                    <a:pt x="23833" y="1361"/>
                    <a:pt x="23833" y="1130"/>
                    <a:pt x="23896" y="963"/>
                  </a:cubicBezTo>
                  <a:cubicBezTo>
                    <a:pt x="23937" y="754"/>
                    <a:pt x="23958" y="566"/>
                    <a:pt x="23958" y="356"/>
                  </a:cubicBezTo>
                  <a:cubicBezTo>
                    <a:pt x="24314" y="294"/>
                    <a:pt x="24670" y="314"/>
                    <a:pt x="25005" y="398"/>
                  </a:cubicBezTo>
                  <a:cubicBezTo>
                    <a:pt x="25025" y="545"/>
                    <a:pt x="25005" y="796"/>
                    <a:pt x="25214" y="796"/>
                  </a:cubicBezTo>
                  <a:cubicBezTo>
                    <a:pt x="25549" y="796"/>
                    <a:pt x="25946" y="796"/>
                    <a:pt x="26072" y="335"/>
                  </a:cubicBezTo>
                  <a:lnTo>
                    <a:pt x="28206" y="356"/>
                  </a:lnTo>
                  <a:cubicBezTo>
                    <a:pt x="28248" y="628"/>
                    <a:pt x="28436" y="670"/>
                    <a:pt x="28666" y="670"/>
                  </a:cubicBezTo>
                  <a:cubicBezTo>
                    <a:pt x="29336" y="712"/>
                    <a:pt x="30005" y="607"/>
                    <a:pt x="30696" y="733"/>
                  </a:cubicBezTo>
                  <a:cubicBezTo>
                    <a:pt x="30947" y="796"/>
                    <a:pt x="31031" y="566"/>
                    <a:pt x="31051" y="335"/>
                  </a:cubicBezTo>
                  <a:cubicBezTo>
                    <a:pt x="31282" y="294"/>
                    <a:pt x="31533" y="314"/>
                    <a:pt x="31742" y="419"/>
                  </a:cubicBezTo>
                  <a:cubicBezTo>
                    <a:pt x="31805" y="586"/>
                    <a:pt x="31972" y="691"/>
                    <a:pt x="32139" y="670"/>
                  </a:cubicBezTo>
                  <a:lnTo>
                    <a:pt x="32997" y="670"/>
                  </a:lnTo>
                  <a:cubicBezTo>
                    <a:pt x="32997" y="900"/>
                    <a:pt x="32997" y="1151"/>
                    <a:pt x="33311" y="1193"/>
                  </a:cubicBezTo>
                  <a:cubicBezTo>
                    <a:pt x="33520" y="1235"/>
                    <a:pt x="33709" y="1130"/>
                    <a:pt x="33813" y="942"/>
                  </a:cubicBezTo>
                  <a:cubicBezTo>
                    <a:pt x="33855" y="817"/>
                    <a:pt x="33876" y="670"/>
                    <a:pt x="33876" y="545"/>
                  </a:cubicBezTo>
                  <a:cubicBezTo>
                    <a:pt x="34169" y="503"/>
                    <a:pt x="34483" y="524"/>
                    <a:pt x="34755" y="607"/>
                  </a:cubicBezTo>
                  <a:cubicBezTo>
                    <a:pt x="34755" y="712"/>
                    <a:pt x="34839" y="817"/>
                    <a:pt x="34943" y="858"/>
                  </a:cubicBezTo>
                  <a:cubicBezTo>
                    <a:pt x="34880" y="1193"/>
                    <a:pt x="35173" y="1507"/>
                    <a:pt x="35006" y="1863"/>
                  </a:cubicBezTo>
                  <a:cubicBezTo>
                    <a:pt x="34943" y="2009"/>
                    <a:pt x="35069" y="2156"/>
                    <a:pt x="35215" y="2198"/>
                  </a:cubicBezTo>
                  <a:cubicBezTo>
                    <a:pt x="35383" y="2239"/>
                    <a:pt x="35571" y="2198"/>
                    <a:pt x="35676" y="2051"/>
                  </a:cubicBezTo>
                  <a:cubicBezTo>
                    <a:pt x="35822" y="1947"/>
                    <a:pt x="35759" y="1821"/>
                    <a:pt x="35676" y="1674"/>
                  </a:cubicBezTo>
                  <a:cubicBezTo>
                    <a:pt x="35424" y="1256"/>
                    <a:pt x="35550" y="984"/>
                    <a:pt x="36010" y="858"/>
                  </a:cubicBezTo>
                  <a:cubicBezTo>
                    <a:pt x="36261" y="879"/>
                    <a:pt x="36533" y="775"/>
                    <a:pt x="36722" y="1026"/>
                  </a:cubicBezTo>
                  <a:cubicBezTo>
                    <a:pt x="36408" y="1172"/>
                    <a:pt x="36345" y="1444"/>
                    <a:pt x="36366" y="1737"/>
                  </a:cubicBezTo>
                  <a:lnTo>
                    <a:pt x="36303" y="1779"/>
                  </a:lnTo>
                  <a:lnTo>
                    <a:pt x="36324" y="1821"/>
                  </a:lnTo>
                  <a:lnTo>
                    <a:pt x="36366" y="1737"/>
                  </a:lnTo>
                  <a:cubicBezTo>
                    <a:pt x="36638" y="1695"/>
                    <a:pt x="36889" y="2051"/>
                    <a:pt x="37182" y="1800"/>
                  </a:cubicBezTo>
                  <a:cubicBezTo>
                    <a:pt x="37119" y="1528"/>
                    <a:pt x="36826" y="1340"/>
                    <a:pt x="36910" y="1026"/>
                  </a:cubicBezTo>
                  <a:cubicBezTo>
                    <a:pt x="37224" y="1005"/>
                    <a:pt x="37517" y="879"/>
                    <a:pt x="37789" y="691"/>
                  </a:cubicBezTo>
                  <a:lnTo>
                    <a:pt x="38145" y="691"/>
                  </a:lnTo>
                  <a:lnTo>
                    <a:pt x="38312" y="858"/>
                  </a:lnTo>
                  <a:cubicBezTo>
                    <a:pt x="38626" y="1172"/>
                    <a:pt x="38689" y="1633"/>
                    <a:pt x="38919" y="2030"/>
                  </a:cubicBezTo>
                  <a:cubicBezTo>
                    <a:pt x="38856" y="1444"/>
                    <a:pt x="39421" y="1277"/>
                    <a:pt x="39567" y="858"/>
                  </a:cubicBezTo>
                  <a:lnTo>
                    <a:pt x="39923" y="858"/>
                  </a:lnTo>
                  <a:cubicBezTo>
                    <a:pt x="39965" y="1382"/>
                    <a:pt x="40676" y="1298"/>
                    <a:pt x="40739" y="1821"/>
                  </a:cubicBezTo>
                  <a:cubicBezTo>
                    <a:pt x="40781" y="1821"/>
                    <a:pt x="40844" y="1821"/>
                    <a:pt x="40886" y="1821"/>
                  </a:cubicBezTo>
                  <a:cubicBezTo>
                    <a:pt x="41534" y="1800"/>
                    <a:pt x="42141" y="1528"/>
                    <a:pt x="42580" y="1026"/>
                  </a:cubicBezTo>
                  <a:lnTo>
                    <a:pt x="42580" y="1026"/>
                  </a:lnTo>
                  <a:cubicBezTo>
                    <a:pt x="42873" y="1068"/>
                    <a:pt x="43145" y="1110"/>
                    <a:pt x="43438" y="1151"/>
                  </a:cubicBezTo>
                  <a:cubicBezTo>
                    <a:pt x="43522" y="1151"/>
                    <a:pt x="43606" y="1172"/>
                    <a:pt x="43606" y="1277"/>
                  </a:cubicBezTo>
                  <a:cubicBezTo>
                    <a:pt x="43606" y="1361"/>
                    <a:pt x="43564" y="1444"/>
                    <a:pt x="43501" y="1486"/>
                  </a:cubicBezTo>
                  <a:cubicBezTo>
                    <a:pt x="43417" y="1549"/>
                    <a:pt x="43292" y="1591"/>
                    <a:pt x="43187" y="1612"/>
                  </a:cubicBezTo>
                  <a:cubicBezTo>
                    <a:pt x="42706" y="1716"/>
                    <a:pt x="42476" y="1947"/>
                    <a:pt x="42706" y="2470"/>
                  </a:cubicBezTo>
                  <a:cubicBezTo>
                    <a:pt x="42748" y="2574"/>
                    <a:pt x="42580" y="2721"/>
                    <a:pt x="42727" y="2888"/>
                  </a:cubicBezTo>
                  <a:cubicBezTo>
                    <a:pt x="42978" y="2867"/>
                    <a:pt x="43145" y="2532"/>
                    <a:pt x="43459" y="2637"/>
                  </a:cubicBezTo>
                  <a:cubicBezTo>
                    <a:pt x="43501" y="3014"/>
                    <a:pt x="43836" y="3035"/>
                    <a:pt x="44087" y="3181"/>
                  </a:cubicBezTo>
                  <a:cubicBezTo>
                    <a:pt x="44317" y="3327"/>
                    <a:pt x="44715" y="3474"/>
                    <a:pt x="44610" y="3976"/>
                  </a:cubicBezTo>
                  <a:cubicBezTo>
                    <a:pt x="44422" y="4687"/>
                    <a:pt x="44338" y="4813"/>
                    <a:pt x="43606" y="4750"/>
                  </a:cubicBezTo>
                  <a:cubicBezTo>
                    <a:pt x="43229" y="4708"/>
                    <a:pt x="42852" y="4646"/>
                    <a:pt x="42497" y="4520"/>
                  </a:cubicBezTo>
                  <a:cubicBezTo>
                    <a:pt x="41848" y="4311"/>
                    <a:pt x="41158" y="4436"/>
                    <a:pt x="40614" y="4813"/>
                  </a:cubicBezTo>
                  <a:cubicBezTo>
                    <a:pt x="40132" y="5232"/>
                    <a:pt x="40090" y="5232"/>
                    <a:pt x="39693" y="4667"/>
                  </a:cubicBezTo>
                  <a:cubicBezTo>
                    <a:pt x="39609" y="4520"/>
                    <a:pt x="39526" y="4248"/>
                    <a:pt x="39358" y="4311"/>
                  </a:cubicBezTo>
                  <a:cubicBezTo>
                    <a:pt x="38730" y="4604"/>
                    <a:pt x="38437" y="4206"/>
                    <a:pt x="38186" y="3683"/>
                  </a:cubicBezTo>
                  <a:cubicBezTo>
                    <a:pt x="37747" y="4018"/>
                    <a:pt x="37391" y="4415"/>
                    <a:pt x="36826" y="4102"/>
                  </a:cubicBezTo>
                  <a:cubicBezTo>
                    <a:pt x="36826" y="4708"/>
                    <a:pt x="36826" y="4708"/>
                    <a:pt x="36387" y="5294"/>
                  </a:cubicBezTo>
                  <a:cubicBezTo>
                    <a:pt x="36324" y="5378"/>
                    <a:pt x="36261" y="5483"/>
                    <a:pt x="36199" y="5587"/>
                  </a:cubicBezTo>
                  <a:cubicBezTo>
                    <a:pt x="35843" y="6048"/>
                    <a:pt x="35822" y="6027"/>
                    <a:pt x="35383" y="5692"/>
                  </a:cubicBezTo>
                  <a:cubicBezTo>
                    <a:pt x="35215" y="5566"/>
                    <a:pt x="35173" y="5399"/>
                    <a:pt x="35069" y="5273"/>
                  </a:cubicBezTo>
                  <a:cubicBezTo>
                    <a:pt x="34818" y="5001"/>
                    <a:pt x="34336" y="5106"/>
                    <a:pt x="34253" y="5483"/>
                  </a:cubicBezTo>
                  <a:cubicBezTo>
                    <a:pt x="34044" y="6089"/>
                    <a:pt x="33813" y="6131"/>
                    <a:pt x="33248" y="5817"/>
                  </a:cubicBezTo>
                  <a:cubicBezTo>
                    <a:pt x="32914" y="5629"/>
                    <a:pt x="32851" y="5252"/>
                    <a:pt x="32558" y="5043"/>
                  </a:cubicBezTo>
                  <a:cubicBezTo>
                    <a:pt x="32453" y="4960"/>
                    <a:pt x="32391" y="4771"/>
                    <a:pt x="32202" y="4897"/>
                  </a:cubicBezTo>
                  <a:cubicBezTo>
                    <a:pt x="32098" y="4980"/>
                    <a:pt x="32160" y="5106"/>
                    <a:pt x="32202" y="5232"/>
                  </a:cubicBezTo>
                  <a:cubicBezTo>
                    <a:pt x="32411" y="5817"/>
                    <a:pt x="32391" y="5817"/>
                    <a:pt x="31847" y="6068"/>
                  </a:cubicBezTo>
                  <a:cubicBezTo>
                    <a:pt x="31637" y="6173"/>
                    <a:pt x="31428" y="6278"/>
                    <a:pt x="31240" y="6424"/>
                  </a:cubicBezTo>
                  <a:cubicBezTo>
                    <a:pt x="31031" y="6550"/>
                    <a:pt x="30717" y="6633"/>
                    <a:pt x="30570" y="6487"/>
                  </a:cubicBezTo>
                  <a:cubicBezTo>
                    <a:pt x="30131" y="6110"/>
                    <a:pt x="29901" y="6424"/>
                    <a:pt x="29650" y="6696"/>
                  </a:cubicBezTo>
                  <a:cubicBezTo>
                    <a:pt x="28875" y="6759"/>
                    <a:pt x="28101" y="6717"/>
                    <a:pt x="27327" y="6612"/>
                  </a:cubicBezTo>
                  <a:cubicBezTo>
                    <a:pt x="27285" y="6550"/>
                    <a:pt x="27243" y="6445"/>
                    <a:pt x="27181" y="6424"/>
                  </a:cubicBezTo>
                  <a:cubicBezTo>
                    <a:pt x="27034" y="6403"/>
                    <a:pt x="26992" y="6529"/>
                    <a:pt x="26971" y="6633"/>
                  </a:cubicBezTo>
                  <a:cubicBezTo>
                    <a:pt x="26804" y="6696"/>
                    <a:pt x="26616" y="6675"/>
                    <a:pt x="26448" y="6592"/>
                  </a:cubicBezTo>
                  <a:cubicBezTo>
                    <a:pt x="26302" y="5964"/>
                    <a:pt x="26218" y="5880"/>
                    <a:pt x="25758" y="6110"/>
                  </a:cubicBezTo>
                  <a:cubicBezTo>
                    <a:pt x="25507" y="6236"/>
                    <a:pt x="25297" y="6424"/>
                    <a:pt x="25025" y="6320"/>
                  </a:cubicBezTo>
                  <a:cubicBezTo>
                    <a:pt x="24481" y="6131"/>
                    <a:pt x="23833" y="6257"/>
                    <a:pt x="23372" y="5817"/>
                  </a:cubicBezTo>
                  <a:cubicBezTo>
                    <a:pt x="23268" y="5692"/>
                    <a:pt x="23100" y="5671"/>
                    <a:pt x="22954" y="5713"/>
                  </a:cubicBezTo>
                  <a:cubicBezTo>
                    <a:pt x="22536" y="5943"/>
                    <a:pt x="22410" y="5692"/>
                    <a:pt x="22284" y="5336"/>
                  </a:cubicBezTo>
                  <a:cubicBezTo>
                    <a:pt x="22222" y="5169"/>
                    <a:pt x="22264" y="4897"/>
                    <a:pt x="21887" y="4855"/>
                  </a:cubicBezTo>
                  <a:cubicBezTo>
                    <a:pt x="21971" y="5629"/>
                    <a:pt x="21510" y="5985"/>
                    <a:pt x="20883" y="6257"/>
                  </a:cubicBezTo>
                  <a:cubicBezTo>
                    <a:pt x="20820" y="6278"/>
                    <a:pt x="20799" y="6403"/>
                    <a:pt x="20757" y="6487"/>
                  </a:cubicBezTo>
                  <a:lnTo>
                    <a:pt x="20422" y="6487"/>
                  </a:lnTo>
                  <a:cubicBezTo>
                    <a:pt x="20150" y="6110"/>
                    <a:pt x="20108" y="6110"/>
                    <a:pt x="19899" y="6508"/>
                  </a:cubicBezTo>
                  <a:cubicBezTo>
                    <a:pt x="19418" y="6571"/>
                    <a:pt x="18937" y="6571"/>
                    <a:pt x="18476" y="6508"/>
                  </a:cubicBezTo>
                  <a:cubicBezTo>
                    <a:pt x="18455" y="6445"/>
                    <a:pt x="18435" y="6340"/>
                    <a:pt x="18414" y="6340"/>
                  </a:cubicBezTo>
                  <a:cubicBezTo>
                    <a:pt x="17598" y="6215"/>
                    <a:pt x="16823" y="5880"/>
                    <a:pt x="16154" y="5399"/>
                  </a:cubicBezTo>
                  <a:cubicBezTo>
                    <a:pt x="15986" y="5273"/>
                    <a:pt x="15735" y="5315"/>
                    <a:pt x="15589" y="5462"/>
                  </a:cubicBezTo>
                  <a:cubicBezTo>
                    <a:pt x="15422" y="5629"/>
                    <a:pt x="15275" y="5796"/>
                    <a:pt x="15108" y="5985"/>
                  </a:cubicBezTo>
                  <a:cubicBezTo>
                    <a:pt x="14940" y="6027"/>
                    <a:pt x="14752" y="6027"/>
                    <a:pt x="14564" y="5985"/>
                  </a:cubicBezTo>
                  <a:cubicBezTo>
                    <a:pt x="14208" y="5566"/>
                    <a:pt x="14041" y="5566"/>
                    <a:pt x="13685" y="5985"/>
                  </a:cubicBezTo>
                  <a:cubicBezTo>
                    <a:pt x="13497" y="6027"/>
                    <a:pt x="13329" y="6006"/>
                    <a:pt x="13162" y="5922"/>
                  </a:cubicBezTo>
                  <a:cubicBezTo>
                    <a:pt x="13036" y="5608"/>
                    <a:pt x="12848" y="5608"/>
                    <a:pt x="12639" y="5838"/>
                  </a:cubicBezTo>
                  <a:lnTo>
                    <a:pt x="11551" y="5817"/>
                  </a:lnTo>
                  <a:cubicBezTo>
                    <a:pt x="11446" y="5629"/>
                    <a:pt x="11153" y="5629"/>
                    <a:pt x="11028" y="5817"/>
                  </a:cubicBezTo>
                  <a:cubicBezTo>
                    <a:pt x="10797" y="5859"/>
                    <a:pt x="10546" y="5859"/>
                    <a:pt x="10316" y="5817"/>
                  </a:cubicBezTo>
                  <a:cubicBezTo>
                    <a:pt x="10002" y="5399"/>
                    <a:pt x="9835" y="5378"/>
                    <a:pt x="9437" y="5755"/>
                  </a:cubicBezTo>
                  <a:cubicBezTo>
                    <a:pt x="8663" y="5922"/>
                    <a:pt x="7889" y="5817"/>
                    <a:pt x="7115" y="5817"/>
                  </a:cubicBezTo>
                  <a:cubicBezTo>
                    <a:pt x="6906" y="5608"/>
                    <a:pt x="6717" y="5608"/>
                    <a:pt x="6592" y="5901"/>
                  </a:cubicBezTo>
                  <a:cubicBezTo>
                    <a:pt x="6362" y="6006"/>
                    <a:pt x="6131" y="6027"/>
                    <a:pt x="5880" y="6006"/>
                  </a:cubicBezTo>
                  <a:cubicBezTo>
                    <a:pt x="5462" y="5587"/>
                    <a:pt x="4771" y="5524"/>
                    <a:pt x="4269" y="5880"/>
                  </a:cubicBezTo>
                  <a:cubicBezTo>
                    <a:pt x="3516" y="5796"/>
                    <a:pt x="2805" y="5504"/>
                    <a:pt x="2072" y="5315"/>
                  </a:cubicBezTo>
                  <a:cubicBezTo>
                    <a:pt x="1110" y="5085"/>
                    <a:pt x="670" y="4290"/>
                    <a:pt x="377" y="3432"/>
                  </a:cubicBezTo>
                  <a:cubicBezTo>
                    <a:pt x="210" y="2909"/>
                    <a:pt x="1" y="2407"/>
                    <a:pt x="210" y="1821"/>
                  </a:cubicBezTo>
                  <a:cubicBezTo>
                    <a:pt x="482" y="1026"/>
                    <a:pt x="984" y="586"/>
                    <a:pt x="1800" y="524"/>
                  </a:cubicBezTo>
                  <a:cubicBezTo>
                    <a:pt x="2219" y="503"/>
                    <a:pt x="2637" y="524"/>
                    <a:pt x="3035" y="503"/>
                  </a:cubicBezTo>
                  <a:cubicBezTo>
                    <a:pt x="3453" y="1319"/>
                    <a:pt x="4144" y="545"/>
                    <a:pt x="4667" y="796"/>
                  </a:cubicBezTo>
                  <a:cubicBezTo>
                    <a:pt x="4834" y="879"/>
                    <a:pt x="5022" y="817"/>
                    <a:pt x="5106" y="649"/>
                  </a:cubicBezTo>
                  <a:cubicBezTo>
                    <a:pt x="5127" y="566"/>
                    <a:pt x="5169" y="482"/>
                    <a:pt x="5190" y="398"/>
                  </a:cubicBezTo>
                  <a:cubicBezTo>
                    <a:pt x="5357" y="356"/>
                    <a:pt x="5525" y="356"/>
                    <a:pt x="5713" y="398"/>
                  </a:cubicBezTo>
                  <a:cubicBezTo>
                    <a:pt x="5713" y="628"/>
                    <a:pt x="5943" y="775"/>
                    <a:pt x="6152" y="691"/>
                  </a:cubicBezTo>
                  <a:cubicBezTo>
                    <a:pt x="6550" y="566"/>
                    <a:pt x="6947" y="503"/>
                    <a:pt x="7366" y="524"/>
                  </a:cubicBezTo>
                  <a:cubicBezTo>
                    <a:pt x="7533" y="524"/>
                    <a:pt x="7617" y="398"/>
                    <a:pt x="7659" y="252"/>
                  </a:cubicBezTo>
                  <a:cubicBezTo>
                    <a:pt x="7952" y="189"/>
                    <a:pt x="8245" y="168"/>
                    <a:pt x="8538" y="231"/>
                  </a:cubicBezTo>
                  <a:cubicBezTo>
                    <a:pt x="8852" y="628"/>
                    <a:pt x="8956" y="628"/>
                    <a:pt x="9249" y="189"/>
                  </a:cubicBezTo>
                  <a:close/>
                  <a:moveTo>
                    <a:pt x="40216" y="3181"/>
                  </a:moveTo>
                  <a:cubicBezTo>
                    <a:pt x="40237" y="3014"/>
                    <a:pt x="40132" y="2930"/>
                    <a:pt x="39986" y="2867"/>
                  </a:cubicBezTo>
                  <a:cubicBezTo>
                    <a:pt x="39860" y="2783"/>
                    <a:pt x="39672" y="2846"/>
                    <a:pt x="39630" y="2993"/>
                  </a:cubicBezTo>
                  <a:cubicBezTo>
                    <a:pt x="39567" y="3139"/>
                    <a:pt x="39672" y="3307"/>
                    <a:pt x="39818" y="3327"/>
                  </a:cubicBezTo>
                  <a:cubicBezTo>
                    <a:pt x="39965" y="3348"/>
                    <a:pt x="40111" y="3348"/>
                    <a:pt x="40216" y="3181"/>
                  </a:cubicBezTo>
                  <a:close/>
                  <a:moveTo>
                    <a:pt x="30654" y="1089"/>
                  </a:moveTo>
                  <a:cubicBezTo>
                    <a:pt x="30633" y="1151"/>
                    <a:pt x="30591" y="1214"/>
                    <a:pt x="30612" y="1235"/>
                  </a:cubicBezTo>
                  <a:cubicBezTo>
                    <a:pt x="30612" y="1277"/>
                    <a:pt x="30696" y="1298"/>
                    <a:pt x="30738" y="1319"/>
                  </a:cubicBezTo>
                  <a:cubicBezTo>
                    <a:pt x="30759" y="1256"/>
                    <a:pt x="30821" y="1193"/>
                    <a:pt x="30800" y="1172"/>
                  </a:cubicBezTo>
                  <a:cubicBezTo>
                    <a:pt x="30779" y="1130"/>
                    <a:pt x="30717" y="1130"/>
                    <a:pt x="30654" y="1110"/>
                  </a:cubicBezTo>
                  <a:close/>
                  <a:moveTo>
                    <a:pt x="31888" y="1444"/>
                  </a:moveTo>
                  <a:cubicBezTo>
                    <a:pt x="31867" y="1382"/>
                    <a:pt x="31847" y="1319"/>
                    <a:pt x="31826" y="1298"/>
                  </a:cubicBezTo>
                  <a:cubicBezTo>
                    <a:pt x="31784" y="1277"/>
                    <a:pt x="31721" y="1319"/>
                    <a:pt x="31679" y="1340"/>
                  </a:cubicBezTo>
                  <a:cubicBezTo>
                    <a:pt x="31700" y="1402"/>
                    <a:pt x="31700" y="1465"/>
                    <a:pt x="31742" y="1486"/>
                  </a:cubicBezTo>
                  <a:cubicBezTo>
                    <a:pt x="31784" y="1507"/>
                    <a:pt x="31826" y="1465"/>
                    <a:pt x="31888" y="1444"/>
                  </a:cubicBezTo>
                  <a:close/>
                  <a:moveTo>
                    <a:pt x="43417" y="3286"/>
                  </a:moveTo>
                  <a:cubicBezTo>
                    <a:pt x="43355" y="3265"/>
                    <a:pt x="43313" y="3223"/>
                    <a:pt x="43271" y="3223"/>
                  </a:cubicBezTo>
                  <a:cubicBezTo>
                    <a:pt x="43229" y="3244"/>
                    <a:pt x="43229" y="3327"/>
                    <a:pt x="43208" y="3369"/>
                  </a:cubicBezTo>
                  <a:cubicBezTo>
                    <a:pt x="43250" y="3390"/>
                    <a:pt x="43313" y="3453"/>
                    <a:pt x="43334" y="3432"/>
                  </a:cubicBezTo>
                  <a:cubicBezTo>
                    <a:pt x="43375" y="3411"/>
                    <a:pt x="43396" y="3348"/>
                    <a:pt x="43417" y="3307"/>
                  </a:cubicBezTo>
                  <a:close/>
                  <a:moveTo>
                    <a:pt x="35989" y="5001"/>
                  </a:moveTo>
                  <a:cubicBezTo>
                    <a:pt x="35969" y="5064"/>
                    <a:pt x="35948" y="5106"/>
                    <a:pt x="35927" y="5148"/>
                  </a:cubicBezTo>
                  <a:cubicBezTo>
                    <a:pt x="35969" y="5169"/>
                    <a:pt x="36031" y="5232"/>
                    <a:pt x="36052" y="5211"/>
                  </a:cubicBezTo>
                  <a:cubicBezTo>
                    <a:pt x="36094" y="5190"/>
                    <a:pt x="36115" y="5127"/>
                    <a:pt x="36136" y="5064"/>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2" name="Google Shape;7772;p55"/>
            <p:cNvSpPr/>
            <p:nvPr/>
          </p:nvSpPr>
          <p:spPr>
            <a:xfrm>
              <a:off x="4702700" y="4077275"/>
              <a:ext cx="1172275" cy="158000"/>
            </a:xfrm>
            <a:custGeom>
              <a:rect b="b" l="l" r="r" t="t"/>
              <a:pathLst>
                <a:path extrusionOk="0" h="6320" w="46891">
                  <a:moveTo>
                    <a:pt x="14019" y="1716"/>
                  </a:moveTo>
                  <a:cubicBezTo>
                    <a:pt x="13538" y="1862"/>
                    <a:pt x="13350" y="2197"/>
                    <a:pt x="13099" y="2239"/>
                  </a:cubicBezTo>
                  <a:cubicBezTo>
                    <a:pt x="12952" y="2072"/>
                    <a:pt x="13141" y="1925"/>
                    <a:pt x="13078" y="1800"/>
                  </a:cubicBezTo>
                  <a:cubicBezTo>
                    <a:pt x="12869" y="1277"/>
                    <a:pt x="13078" y="1067"/>
                    <a:pt x="13559" y="963"/>
                  </a:cubicBezTo>
                  <a:cubicBezTo>
                    <a:pt x="13685" y="942"/>
                    <a:pt x="13789" y="900"/>
                    <a:pt x="13894" y="837"/>
                  </a:cubicBezTo>
                  <a:cubicBezTo>
                    <a:pt x="13957" y="774"/>
                    <a:pt x="13978" y="691"/>
                    <a:pt x="13978" y="628"/>
                  </a:cubicBezTo>
                  <a:cubicBezTo>
                    <a:pt x="13978" y="523"/>
                    <a:pt x="13915" y="502"/>
                    <a:pt x="13810" y="481"/>
                  </a:cubicBezTo>
                  <a:cubicBezTo>
                    <a:pt x="13517" y="460"/>
                    <a:pt x="13245" y="419"/>
                    <a:pt x="12973" y="377"/>
                  </a:cubicBezTo>
                  <a:cubicBezTo>
                    <a:pt x="12994" y="188"/>
                    <a:pt x="13057" y="21"/>
                    <a:pt x="13287" y="105"/>
                  </a:cubicBezTo>
                  <a:cubicBezTo>
                    <a:pt x="13601" y="209"/>
                    <a:pt x="13894" y="293"/>
                    <a:pt x="14187" y="63"/>
                  </a:cubicBezTo>
                  <a:cubicBezTo>
                    <a:pt x="15317" y="0"/>
                    <a:pt x="16447" y="21"/>
                    <a:pt x="17597" y="126"/>
                  </a:cubicBezTo>
                  <a:cubicBezTo>
                    <a:pt x="17869" y="460"/>
                    <a:pt x="18016" y="460"/>
                    <a:pt x="18288" y="126"/>
                  </a:cubicBezTo>
                  <a:cubicBezTo>
                    <a:pt x="18539" y="42"/>
                    <a:pt x="18811" y="42"/>
                    <a:pt x="19041" y="168"/>
                  </a:cubicBezTo>
                  <a:cubicBezTo>
                    <a:pt x="19083" y="188"/>
                    <a:pt x="19104" y="188"/>
                    <a:pt x="19146" y="209"/>
                  </a:cubicBezTo>
                  <a:lnTo>
                    <a:pt x="20087" y="230"/>
                  </a:lnTo>
                  <a:cubicBezTo>
                    <a:pt x="20548" y="523"/>
                    <a:pt x="21008" y="732"/>
                    <a:pt x="21468" y="230"/>
                  </a:cubicBezTo>
                  <a:cubicBezTo>
                    <a:pt x="22012" y="168"/>
                    <a:pt x="22556" y="188"/>
                    <a:pt x="23079" y="293"/>
                  </a:cubicBezTo>
                  <a:cubicBezTo>
                    <a:pt x="23100" y="398"/>
                    <a:pt x="23142" y="502"/>
                    <a:pt x="23268" y="502"/>
                  </a:cubicBezTo>
                  <a:cubicBezTo>
                    <a:pt x="23393" y="481"/>
                    <a:pt x="23414" y="377"/>
                    <a:pt x="23435" y="272"/>
                  </a:cubicBezTo>
                  <a:cubicBezTo>
                    <a:pt x="23665" y="209"/>
                    <a:pt x="23916" y="188"/>
                    <a:pt x="24147" y="230"/>
                  </a:cubicBezTo>
                  <a:cubicBezTo>
                    <a:pt x="24272" y="398"/>
                    <a:pt x="24377" y="398"/>
                    <a:pt x="24502" y="230"/>
                  </a:cubicBezTo>
                  <a:cubicBezTo>
                    <a:pt x="24795" y="188"/>
                    <a:pt x="25088" y="188"/>
                    <a:pt x="25381" y="272"/>
                  </a:cubicBezTo>
                  <a:cubicBezTo>
                    <a:pt x="25758" y="670"/>
                    <a:pt x="25946" y="670"/>
                    <a:pt x="26281" y="251"/>
                  </a:cubicBezTo>
                  <a:cubicBezTo>
                    <a:pt x="26804" y="188"/>
                    <a:pt x="27348" y="188"/>
                    <a:pt x="27871" y="272"/>
                  </a:cubicBezTo>
                  <a:cubicBezTo>
                    <a:pt x="27871" y="523"/>
                    <a:pt x="28080" y="732"/>
                    <a:pt x="28331" y="732"/>
                  </a:cubicBezTo>
                  <a:cubicBezTo>
                    <a:pt x="28666" y="753"/>
                    <a:pt x="28980" y="816"/>
                    <a:pt x="29273" y="921"/>
                  </a:cubicBezTo>
                  <a:cubicBezTo>
                    <a:pt x="29817" y="1088"/>
                    <a:pt x="30382" y="900"/>
                    <a:pt x="30717" y="440"/>
                  </a:cubicBezTo>
                  <a:cubicBezTo>
                    <a:pt x="30947" y="377"/>
                    <a:pt x="31198" y="398"/>
                    <a:pt x="31428" y="481"/>
                  </a:cubicBezTo>
                  <a:cubicBezTo>
                    <a:pt x="31574" y="837"/>
                    <a:pt x="31763" y="858"/>
                    <a:pt x="31951" y="502"/>
                  </a:cubicBezTo>
                  <a:cubicBezTo>
                    <a:pt x="32537" y="356"/>
                    <a:pt x="33144" y="356"/>
                    <a:pt x="33730" y="523"/>
                  </a:cubicBezTo>
                  <a:cubicBezTo>
                    <a:pt x="33960" y="858"/>
                    <a:pt x="34190" y="816"/>
                    <a:pt x="34441" y="544"/>
                  </a:cubicBezTo>
                  <a:lnTo>
                    <a:pt x="35508" y="586"/>
                  </a:lnTo>
                  <a:cubicBezTo>
                    <a:pt x="35675" y="795"/>
                    <a:pt x="35759" y="712"/>
                    <a:pt x="35843" y="502"/>
                  </a:cubicBezTo>
                  <a:lnTo>
                    <a:pt x="38333" y="649"/>
                  </a:lnTo>
                  <a:cubicBezTo>
                    <a:pt x="38375" y="858"/>
                    <a:pt x="38479" y="1088"/>
                    <a:pt x="38709" y="1025"/>
                  </a:cubicBezTo>
                  <a:cubicBezTo>
                    <a:pt x="39191" y="921"/>
                    <a:pt x="39651" y="1088"/>
                    <a:pt x="40090" y="1151"/>
                  </a:cubicBezTo>
                  <a:cubicBezTo>
                    <a:pt x="40467" y="1235"/>
                    <a:pt x="40844" y="1151"/>
                    <a:pt x="41157" y="921"/>
                  </a:cubicBezTo>
                  <a:cubicBezTo>
                    <a:pt x="41576" y="900"/>
                    <a:pt x="41994" y="921"/>
                    <a:pt x="42413" y="1025"/>
                  </a:cubicBezTo>
                  <a:cubicBezTo>
                    <a:pt x="42476" y="1235"/>
                    <a:pt x="42580" y="1339"/>
                    <a:pt x="42748" y="1109"/>
                  </a:cubicBezTo>
                  <a:cubicBezTo>
                    <a:pt x="43166" y="1067"/>
                    <a:pt x="43585" y="1088"/>
                    <a:pt x="44003" y="1172"/>
                  </a:cubicBezTo>
                  <a:cubicBezTo>
                    <a:pt x="44066" y="1402"/>
                    <a:pt x="44170" y="1528"/>
                    <a:pt x="44359" y="1256"/>
                  </a:cubicBezTo>
                  <a:lnTo>
                    <a:pt x="45405" y="1318"/>
                  </a:lnTo>
                  <a:cubicBezTo>
                    <a:pt x="45426" y="1423"/>
                    <a:pt x="45468" y="1569"/>
                    <a:pt x="45593" y="1590"/>
                  </a:cubicBezTo>
                  <a:cubicBezTo>
                    <a:pt x="46137" y="1695"/>
                    <a:pt x="46409" y="2113"/>
                    <a:pt x="46744" y="2469"/>
                  </a:cubicBezTo>
                  <a:cubicBezTo>
                    <a:pt x="46890" y="2616"/>
                    <a:pt x="46890" y="2699"/>
                    <a:pt x="46807" y="2909"/>
                  </a:cubicBezTo>
                  <a:cubicBezTo>
                    <a:pt x="46660" y="3369"/>
                    <a:pt x="46263" y="3704"/>
                    <a:pt x="46137" y="4164"/>
                  </a:cubicBezTo>
                  <a:cubicBezTo>
                    <a:pt x="46074" y="4394"/>
                    <a:pt x="46116" y="4666"/>
                    <a:pt x="45823" y="4750"/>
                  </a:cubicBezTo>
                  <a:cubicBezTo>
                    <a:pt x="45551" y="4813"/>
                    <a:pt x="45426" y="4541"/>
                    <a:pt x="45258" y="4394"/>
                  </a:cubicBezTo>
                  <a:cubicBezTo>
                    <a:pt x="45175" y="4310"/>
                    <a:pt x="45133" y="4206"/>
                    <a:pt x="45049" y="4143"/>
                  </a:cubicBezTo>
                  <a:cubicBezTo>
                    <a:pt x="44840" y="3892"/>
                    <a:pt x="44610" y="3892"/>
                    <a:pt x="44547" y="4227"/>
                  </a:cubicBezTo>
                  <a:cubicBezTo>
                    <a:pt x="44484" y="4603"/>
                    <a:pt x="44296" y="4520"/>
                    <a:pt x="44003" y="4541"/>
                  </a:cubicBezTo>
                  <a:cubicBezTo>
                    <a:pt x="43313" y="4582"/>
                    <a:pt x="42622" y="4771"/>
                    <a:pt x="41911" y="4541"/>
                  </a:cubicBezTo>
                  <a:cubicBezTo>
                    <a:pt x="41785" y="4499"/>
                    <a:pt x="41680" y="4582"/>
                    <a:pt x="41597" y="4645"/>
                  </a:cubicBezTo>
                  <a:cubicBezTo>
                    <a:pt x="41325" y="4834"/>
                    <a:pt x="41011" y="4917"/>
                    <a:pt x="40697" y="4875"/>
                  </a:cubicBezTo>
                  <a:cubicBezTo>
                    <a:pt x="40488" y="4854"/>
                    <a:pt x="40446" y="5022"/>
                    <a:pt x="40425" y="5168"/>
                  </a:cubicBezTo>
                  <a:cubicBezTo>
                    <a:pt x="37831" y="5252"/>
                    <a:pt x="35236" y="5168"/>
                    <a:pt x="32662" y="4896"/>
                  </a:cubicBezTo>
                  <a:cubicBezTo>
                    <a:pt x="31951" y="4813"/>
                    <a:pt x="31240" y="4813"/>
                    <a:pt x="30528" y="4896"/>
                  </a:cubicBezTo>
                  <a:cubicBezTo>
                    <a:pt x="29712" y="5022"/>
                    <a:pt x="28875" y="5022"/>
                    <a:pt x="28059" y="4896"/>
                  </a:cubicBezTo>
                  <a:cubicBezTo>
                    <a:pt x="27473" y="4792"/>
                    <a:pt x="26888" y="4813"/>
                    <a:pt x="26302" y="4938"/>
                  </a:cubicBezTo>
                  <a:cubicBezTo>
                    <a:pt x="25130" y="5273"/>
                    <a:pt x="23895" y="5106"/>
                    <a:pt x="22703" y="5168"/>
                  </a:cubicBezTo>
                  <a:cubicBezTo>
                    <a:pt x="21343" y="5252"/>
                    <a:pt x="20004" y="5357"/>
                    <a:pt x="18644" y="5440"/>
                  </a:cubicBezTo>
                  <a:cubicBezTo>
                    <a:pt x="18413" y="5461"/>
                    <a:pt x="18183" y="5482"/>
                    <a:pt x="17953" y="5482"/>
                  </a:cubicBezTo>
                  <a:cubicBezTo>
                    <a:pt x="16405" y="5378"/>
                    <a:pt x="14898" y="5670"/>
                    <a:pt x="13371" y="5775"/>
                  </a:cubicBezTo>
                  <a:cubicBezTo>
                    <a:pt x="13141" y="5796"/>
                    <a:pt x="12911" y="5838"/>
                    <a:pt x="12659" y="5838"/>
                  </a:cubicBezTo>
                  <a:cubicBezTo>
                    <a:pt x="11090" y="5838"/>
                    <a:pt x="9563" y="5838"/>
                    <a:pt x="7993" y="5963"/>
                  </a:cubicBezTo>
                  <a:cubicBezTo>
                    <a:pt x="6236" y="6110"/>
                    <a:pt x="4478" y="6026"/>
                    <a:pt x="2700" y="6047"/>
                  </a:cubicBezTo>
                  <a:cubicBezTo>
                    <a:pt x="2051" y="6026"/>
                    <a:pt x="1403" y="6110"/>
                    <a:pt x="775" y="6256"/>
                  </a:cubicBezTo>
                  <a:cubicBezTo>
                    <a:pt x="503" y="6319"/>
                    <a:pt x="189" y="6235"/>
                    <a:pt x="1" y="6026"/>
                  </a:cubicBezTo>
                  <a:cubicBezTo>
                    <a:pt x="252" y="5754"/>
                    <a:pt x="482" y="5440"/>
                    <a:pt x="921" y="5838"/>
                  </a:cubicBezTo>
                  <a:cubicBezTo>
                    <a:pt x="1068" y="5963"/>
                    <a:pt x="1382" y="5901"/>
                    <a:pt x="1591" y="5754"/>
                  </a:cubicBezTo>
                  <a:cubicBezTo>
                    <a:pt x="1800" y="5629"/>
                    <a:pt x="1988" y="5503"/>
                    <a:pt x="2198" y="5398"/>
                  </a:cubicBezTo>
                  <a:cubicBezTo>
                    <a:pt x="2742" y="5126"/>
                    <a:pt x="2763" y="5147"/>
                    <a:pt x="2553" y="4562"/>
                  </a:cubicBezTo>
                  <a:cubicBezTo>
                    <a:pt x="2511" y="4457"/>
                    <a:pt x="2449" y="4331"/>
                    <a:pt x="2553" y="4248"/>
                  </a:cubicBezTo>
                  <a:cubicBezTo>
                    <a:pt x="2742" y="4101"/>
                    <a:pt x="2804" y="4290"/>
                    <a:pt x="2909" y="4373"/>
                  </a:cubicBezTo>
                  <a:cubicBezTo>
                    <a:pt x="3202" y="4582"/>
                    <a:pt x="3265" y="4959"/>
                    <a:pt x="3600" y="5168"/>
                  </a:cubicBezTo>
                  <a:cubicBezTo>
                    <a:pt x="4164" y="5482"/>
                    <a:pt x="4374" y="5419"/>
                    <a:pt x="4604" y="4813"/>
                  </a:cubicBezTo>
                  <a:cubicBezTo>
                    <a:pt x="4708" y="4436"/>
                    <a:pt x="5169" y="4331"/>
                    <a:pt x="5420" y="4603"/>
                  </a:cubicBezTo>
                  <a:cubicBezTo>
                    <a:pt x="5524" y="4729"/>
                    <a:pt x="5566" y="4917"/>
                    <a:pt x="5734" y="5022"/>
                  </a:cubicBezTo>
                  <a:cubicBezTo>
                    <a:pt x="6173" y="5378"/>
                    <a:pt x="6194" y="5378"/>
                    <a:pt x="6550" y="4917"/>
                  </a:cubicBezTo>
                  <a:cubicBezTo>
                    <a:pt x="6613" y="4813"/>
                    <a:pt x="6675" y="4708"/>
                    <a:pt x="6738" y="4624"/>
                  </a:cubicBezTo>
                  <a:cubicBezTo>
                    <a:pt x="7177" y="4038"/>
                    <a:pt x="7177" y="4038"/>
                    <a:pt x="7177" y="3432"/>
                  </a:cubicBezTo>
                  <a:cubicBezTo>
                    <a:pt x="7721" y="3745"/>
                    <a:pt x="8098" y="3369"/>
                    <a:pt x="8537" y="3034"/>
                  </a:cubicBezTo>
                  <a:cubicBezTo>
                    <a:pt x="8789" y="3557"/>
                    <a:pt x="9082" y="3934"/>
                    <a:pt x="9709" y="3662"/>
                  </a:cubicBezTo>
                  <a:cubicBezTo>
                    <a:pt x="9877" y="3578"/>
                    <a:pt x="9960" y="3850"/>
                    <a:pt x="10044" y="3997"/>
                  </a:cubicBezTo>
                  <a:cubicBezTo>
                    <a:pt x="10442" y="4562"/>
                    <a:pt x="10483" y="4562"/>
                    <a:pt x="10965" y="4143"/>
                  </a:cubicBezTo>
                  <a:cubicBezTo>
                    <a:pt x="11509" y="3766"/>
                    <a:pt x="12220" y="3641"/>
                    <a:pt x="12869" y="3850"/>
                  </a:cubicBezTo>
                  <a:cubicBezTo>
                    <a:pt x="13224" y="3976"/>
                    <a:pt x="13601" y="4059"/>
                    <a:pt x="13978" y="4080"/>
                  </a:cubicBezTo>
                  <a:cubicBezTo>
                    <a:pt x="14710" y="4164"/>
                    <a:pt x="14794" y="4017"/>
                    <a:pt x="14982" y="3306"/>
                  </a:cubicBezTo>
                  <a:cubicBezTo>
                    <a:pt x="15087" y="2804"/>
                    <a:pt x="14731" y="2699"/>
                    <a:pt x="14459" y="2511"/>
                  </a:cubicBezTo>
                  <a:cubicBezTo>
                    <a:pt x="14166" y="2344"/>
                    <a:pt x="13873" y="2365"/>
                    <a:pt x="13999" y="1737"/>
                  </a:cubicBezTo>
                  <a:cubicBezTo>
                    <a:pt x="13978" y="1465"/>
                    <a:pt x="13873" y="1569"/>
                    <a:pt x="13852" y="1800"/>
                  </a:cubicBezTo>
                  <a:cubicBezTo>
                    <a:pt x="13852" y="1862"/>
                    <a:pt x="13747" y="1988"/>
                    <a:pt x="13936" y="1988"/>
                  </a:cubicBezTo>
                  <a:cubicBezTo>
                    <a:pt x="14103" y="1967"/>
                    <a:pt x="14291" y="1988"/>
                    <a:pt x="14333" y="1737"/>
                  </a:cubicBezTo>
                  <a:cubicBezTo>
                    <a:pt x="14354" y="1611"/>
                    <a:pt x="14312" y="1507"/>
                    <a:pt x="14019" y="1716"/>
                  </a:cubicBezTo>
                  <a:close/>
                  <a:moveTo>
                    <a:pt x="16509" y="1318"/>
                  </a:moveTo>
                  <a:cubicBezTo>
                    <a:pt x="16488" y="984"/>
                    <a:pt x="16363" y="732"/>
                    <a:pt x="16091" y="753"/>
                  </a:cubicBezTo>
                  <a:cubicBezTo>
                    <a:pt x="15735" y="795"/>
                    <a:pt x="15547" y="1172"/>
                    <a:pt x="15359" y="1423"/>
                  </a:cubicBezTo>
                  <a:cubicBezTo>
                    <a:pt x="15254" y="1590"/>
                    <a:pt x="15400" y="1988"/>
                    <a:pt x="15568" y="2218"/>
                  </a:cubicBezTo>
                  <a:cubicBezTo>
                    <a:pt x="15631" y="2260"/>
                    <a:pt x="15714" y="2260"/>
                    <a:pt x="15798" y="2239"/>
                  </a:cubicBezTo>
                  <a:cubicBezTo>
                    <a:pt x="16007" y="1883"/>
                    <a:pt x="16468" y="1716"/>
                    <a:pt x="16509" y="1318"/>
                  </a:cubicBezTo>
                  <a:close/>
                  <a:moveTo>
                    <a:pt x="43898" y="2176"/>
                  </a:moveTo>
                  <a:cubicBezTo>
                    <a:pt x="43857" y="2197"/>
                    <a:pt x="43773" y="2218"/>
                    <a:pt x="43752" y="2239"/>
                  </a:cubicBezTo>
                  <a:cubicBezTo>
                    <a:pt x="43689" y="2532"/>
                    <a:pt x="43752" y="2825"/>
                    <a:pt x="43919" y="3076"/>
                  </a:cubicBezTo>
                  <a:cubicBezTo>
                    <a:pt x="44045" y="3327"/>
                    <a:pt x="44338" y="3432"/>
                    <a:pt x="44610" y="3327"/>
                  </a:cubicBezTo>
                  <a:cubicBezTo>
                    <a:pt x="44777" y="3264"/>
                    <a:pt x="45049" y="3222"/>
                    <a:pt x="44986" y="2950"/>
                  </a:cubicBezTo>
                  <a:cubicBezTo>
                    <a:pt x="44945" y="2720"/>
                    <a:pt x="44840" y="2469"/>
                    <a:pt x="44505" y="2616"/>
                  </a:cubicBezTo>
                  <a:cubicBezTo>
                    <a:pt x="44170" y="2762"/>
                    <a:pt x="44108" y="2595"/>
                    <a:pt x="44108" y="2302"/>
                  </a:cubicBezTo>
                  <a:cubicBezTo>
                    <a:pt x="44108" y="2197"/>
                    <a:pt x="44003" y="2155"/>
                    <a:pt x="43898" y="2176"/>
                  </a:cubicBezTo>
                  <a:close/>
                  <a:moveTo>
                    <a:pt x="41911" y="2783"/>
                  </a:moveTo>
                  <a:cubicBezTo>
                    <a:pt x="41932" y="2741"/>
                    <a:pt x="41994" y="2678"/>
                    <a:pt x="41973" y="2637"/>
                  </a:cubicBezTo>
                  <a:cubicBezTo>
                    <a:pt x="41953" y="2616"/>
                    <a:pt x="41890" y="2595"/>
                    <a:pt x="41827" y="2574"/>
                  </a:cubicBezTo>
                  <a:cubicBezTo>
                    <a:pt x="41806" y="2616"/>
                    <a:pt x="41764" y="2678"/>
                    <a:pt x="41785" y="2720"/>
                  </a:cubicBezTo>
                  <a:cubicBezTo>
                    <a:pt x="41785" y="2762"/>
                    <a:pt x="41869" y="2762"/>
                    <a:pt x="41911" y="2783"/>
                  </a:cubicBezTo>
                  <a:close/>
                  <a:moveTo>
                    <a:pt x="9312" y="4854"/>
                  </a:moveTo>
                  <a:cubicBezTo>
                    <a:pt x="9354" y="4875"/>
                    <a:pt x="9416" y="4917"/>
                    <a:pt x="9458" y="4917"/>
                  </a:cubicBezTo>
                  <a:cubicBezTo>
                    <a:pt x="9479" y="4896"/>
                    <a:pt x="9500" y="4813"/>
                    <a:pt x="9521" y="4771"/>
                  </a:cubicBezTo>
                  <a:cubicBezTo>
                    <a:pt x="9458" y="4750"/>
                    <a:pt x="9416" y="4708"/>
                    <a:pt x="9374" y="4708"/>
                  </a:cubicBezTo>
                  <a:cubicBezTo>
                    <a:pt x="9333" y="4729"/>
                    <a:pt x="9333" y="4792"/>
                    <a:pt x="9312" y="4854"/>
                  </a:cubicBezTo>
                  <a:close/>
                  <a:moveTo>
                    <a:pt x="16070" y="3327"/>
                  </a:moveTo>
                  <a:lnTo>
                    <a:pt x="15924" y="3264"/>
                  </a:lnTo>
                  <a:cubicBezTo>
                    <a:pt x="15903" y="3327"/>
                    <a:pt x="15861" y="3369"/>
                    <a:pt x="15882" y="3411"/>
                  </a:cubicBezTo>
                  <a:cubicBezTo>
                    <a:pt x="15882" y="3453"/>
                    <a:pt x="15965" y="3453"/>
                    <a:pt x="16007" y="3473"/>
                  </a:cubicBezTo>
                  <a:close/>
                  <a:moveTo>
                    <a:pt x="42685" y="3327"/>
                  </a:moveTo>
                  <a:cubicBezTo>
                    <a:pt x="42643" y="3306"/>
                    <a:pt x="42580" y="3264"/>
                    <a:pt x="42538" y="3285"/>
                  </a:cubicBezTo>
                  <a:cubicBezTo>
                    <a:pt x="42517" y="3285"/>
                    <a:pt x="42497" y="3369"/>
                    <a:pt x="42476" y="3411"/>
                  </a:cubicBezTo>
                  <a:cubicBezTo>
                    <a:pt x="42538" y="3432"/>
                    <a:pt x="42580" y="3494"/>
                    <a:pt x="42622" y="3473"/>
                  </a:cubicBezTo>
                  <a:cubicBezTo>
                    <a:pt x="42664" y="3473"/>
                    <a:pt x="42685" y="3390"/>
                    <a:pt x="42706" y="3327"/>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3" name="Google Shape;7773;p55"/>
            <p:cNvSpPr/>
            <p:nvPr/>
          </p:nvSpPr>
          <p:spPr>
            <a:xfrm>
              <a:off x="5713850" y="4108125"/>
              <a:ext cx="572275" cy="107250"/>
            </a:xfrm>
            <a:custGeom>
              <a:rect b="b" l="l" r="r" t="t"/>
              <a:pathLst>
                <a:path extrusionOk="0" h="4290" w="22891">
                  <a:moveTo>
                    <a:pt x="0" y="3913"/>
                  </a:moveTo>
                  <a:cubicBezTo>
                    <a:pt x="21" y="3746"/>
                    <a:pt x="63" y="3600"/>
                    <a:pt x="272" y="3620"/>
                  </a:cubicBezTo>
                  <a:cubicBezTo>
                    <a:pt x="586" y="3662"/>
                    <a:pt x="921" y="3579"/>
                    <a:pt x="1172" y="3390"/>
                  </a:cubicBezTo>
                  <a:cubicBezTo>
                    <a:pt x="1276" y="3328"/>
                    <a:pt x="1381" y="3244"/>
                    <a:pt x="1486" y="3286"/>
                  </a:cubicBezTo>
                  <a:cubicBezTo>
                    <a:pt x="2197" y="3495"/>
                    <a:pt x="2887" y="3328"/>
                    <a:pt x="3578" y="3286"/>
                  </a:cubicBezTo>
                  <a:cubicBezTo>
                    <a:pt x="3871" y="3244"/>
                    <a:pt x="4059" y="3348"/>
                    <a:pt x="4122" y="2972"/>
                  </a:cubicBezTo>
                  <a:cubicBezTo>
                    <a:pt x="4185" y="2637"/>
                    <a:pt x="4415" y="2637"/>
                    <a:pt x="4624" y="2867"/>
                  </a:cubicBezTo>
                  <a:cubicBezTo>
                    <a:pt x="4708" y="2951"/>
                    <a:pt x="4771" y="3076"/>
                    <a:pt x="4854" y="3139"/>
                  </a:cubicBezTo>
                  <a:cubicBezTo>
                    <a:pt x="5001" y="3286"/>
                    <a:pt x="5147" y="3558"/>
                    <a:pt x="5419" y="3474"/>
                  </a:cubicBezTo>
                  <a:cubicBezTo>
                    <a:pt x="5691" y="3411"/>
                    <a:pt x="5649" y="3139"/>
                    <a:pt x="5712" y="2909"/>
                  </a:cubicBezTo>
                  <a:cubicBezTo>
                    <a:pt x="5838" y="2449"/>
                    <a:pt x="6235" y="2114"/>
                    <a:pt x="6403" y="1633"/>
                  </a:cubicBezTo>
                  <a:cubicBezTo>
                    <a:pt x="6465" y="1444"/>
                    <a:pt x="6465" y="1361"/>
                    <a:pt x="6340" y="1214"/>
                  </a:cubicBezTo>
                  <a:cubicBezTo>
                    <a:pt x="5984" y="838"/>
                    <a:pt x="5712" y="419"/>
                    <a:pt x="5168" y="335"/>
                  </a:cubicBezTo>
                  <a:cubicBezTo>
                    <a:pt x="5043" y="315"/>
                    <a:pt x="5022" y="168"/>
                    <a:pt x="5001" y="43"/>
                  </a:cubicBezTo>
                  <a:cubicBezTo>
                    <a:pt x="6800" y="1"/>
                    <a:pt x="8579" y="231"/>
                    <a:pt x="10378" y="315"/>
                  </a:cubicBezTo>
                  <a:cubicBezTo>
                    <a:pt x="10880" y="335"/>
                    <a:pt x="11382" y="335"/>
                    <a:pt x="11864" y="377"/>
                  </a:cubicBezTo>
                  <a:cubicBezTo>
                    <a:pt x="14584" y="545"/>
                    <a:pt x="17283" y="649"/>
                    <a:pt x="19940" y="1235"/>
                  </a:cubicBezTo>
                  <a:cubicBezTo>
                    <a:pt x="20463" y="1340"/>
                    <a:pt x="20986" y="1361"/>
                    <a:pt x="21509" y="1423"/>
                  </a:cubicBezTo>
                  <a:cubicBezTo>
                    <a:pt x="21656" y="1444"/>
                    <a:pt x="21802" y="1486"/>
                    <a:pt x="21928" y="1528"/>
                  </a:cubicBezTo>
                  <a:cubicBezTo>
                    <a:pt x="22346" y="1675"/>
                    <a:pt x="22890" y="2239"/>
                    <a:pt x="22870" y="2491"/>
                  </a:cubicBezTo>
                  <a:cubicBezTo>
                    <a:pt x="22870" y="2825"/>
                    <a:pt x="22200" y="3600"/>
                    <a:pt x="21865" y="3746"/>
                  </a:cubicBezTo>
                  <a:cubicBezTo>
                    <a:pt x="21321" y="3976"/>
                    <a:pt x="20735" y="3851"/>
                    <a:pt x="20212" y="3767"/>
                  </a:cubicBezTo>
                  <a:cubicBezTo>
                    <a:pt x="18664" y="3537"/>
                    <a:pt x="17116" y="3600"/>
                    <a:pt x="15567" y="3369"/>
                  </a:cubicBezTo>
                  <a:cubicBezTo>
                    <a:pt x="15274" y="3369"/>
                    <a:pt x="14981" y="3390"/>
                    <a:pt x="14688" y="3453"/>
                  </a:cubicBezTo>
                  <a:cubicBezTo>
                    <a:pt x="13035" y="3453"/>
                    <a:pt x="11445" y="3976"/>
                    <a:pt x="9771" y="3892"/>
                  </a:cubicBezTo>
                  <a:cubicBezTo>
                    <a:pt x="9123" y="3913"/>
                    <a:pt x="8474" y="3872"/>
                    <a:pt x="7846" y="3746"/>
                  </a:cubicBezTo>
                  <a:cubicBezTo>
                    <a:pt x="7574" y="3704"/>
                    <a:pt x="7302" y="3725"/>
                    <a:pt x="7051" y="3809"/>
                  </a:cubicBezTo>
                  <a:cubicBezTo>
                    <a:pt x="5398" y="4290"/>
                    <a:pt x="3724" y="4018"/>
                    <a:pt x="2051" y="3976"/>
                  </a:cubicBezTo>
                  <a:cubicBezTo>
                    <a:pt x="1360" y="3997"/>
                    <a:pt x="690" y="3976"/>
                    <a:pt x="0" y="3913"/>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4" name="Google Shape;7774;p55"/>
            <p:cNvSpPr/>
            <p:nvPr/>
          </p:nvSpPr>
          <p:spPr>
            <a:xfrm>
              <a:off x="4481425" y="4181875"/>
              <a:ext cx="142325" cy="46600"/>
            </a:xfrm>
            <a:custGeom>
              <a:rect b="b" l="l" r="r" t="t"/>
              <a:pathLst>
                <a:path extrusionOk="0" h="1864" w="5693">
                  <a:moveTo>
                    <a:pt x="1" y="1633"/>
                  </a:moveTo>
                  <a:cubicBezTo>
                    <a:pt x="43" y="1549"/>
                    <a:pt x="64" y="1424"/>
                    <a:pt x="106" y="1403"/>
                  </a:cubicBezTo>
                  <a:cubicBezTo>
                    <a:pt x="733" y="1131"/>
                    <a:pt x="1215" y="775"/>
                    <a:pt x="1131" y="1"/>
                  </a:cubicBezTo>
                  <a:cubicBezTo>
                    <a:pt x="1487" y="43"/>
                    <a:pt x="1466" y="315"/>
                    <a:pt x="1507" y="482"/>
                  </a:cubicBezTo>
                  <a:cubicBezTo>
                    <a:pt x="1633" y="838"/>
                    <a:pt x="1779" y="1089"/>
                    <a:pt x="2198" y="859"/>
                  </a:cubicBezTo>
                  <a:cubicBezTo>
                    <a:pt x="2344" y="817"/>
                    <a:pt x="2512" y="838"/>
                    <a:pt x="2616" y="963"/>
                  </a:cubicBezTo>
                  <a:cubicBezTo>
                    <a:pt x="3077" y="1403"/>
                    <a:pt x="3725" y="1277"/>
                    <a:pt x="4248" y="1466"/>
                  </a:cubicBezTo>
                  <a:cubicBezTo>
                    <a:pt x="4541" y="1570"/>
                    <a:pt x="4751" y="1382"/>
                    <a:pt x="4981" y="1256"/>
                  </a:cubicBezTo>
                  <a:cubicBezTo>
                    <a:pt x="5441" y="1026"/>
                    <a:pt x="5546" y="1110"/>
                    <a:pt x="5692" y="1738"/>
                  </a:cubicBezTo>
                  <a:cubicBezTo>
                    <a:pt x="5462" y="1842"/>
                    <a:pt x="5232" y="1863"/>
                    <a:pt x="5002" y="1821"/>
                  </a:cubicBezTo>
                  <a:cubicBezTo>
                    <a:pt x="3328" y="1549"/>
                    <a:pt x="1654" y="1738"/>
                    <a:pt x="1" y="1633"/>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5" name="Google Shape;7775;p55"/>
            <p:cNvSpPr/>
            <p:nvPr/>
          </p:nvSpPr>
          <p:spPr>
            <a:xfrm>
              <a:off x="4339675" y="4191825"/>
              <a:ext cx="84250" cy="31400"/>
            </a:xfrm>
            <a:custGeom>
              <a:rect b="b" l="l" r="r" t="t"/>
              <a:pathLst>
                <a:path extrusionOk="0" h="1256" w="3370">
                  <a:moveTo>
                    <a:pt x="1" y="712"/>
                  </a:moveTo>
                  <a:cubicBezTo>
                    <a:pt x="168" y="544"/>
                    <a:pt x="315" y="356"/>
                    <a:pt x="482" y="189"/>
                  </a:cubicBezTo>
                  <a:cubicBezTo>
                    <a:pt x="628" y="21"/>
                    <a:pt x="879" y="0"/>
                    <a:pt x="1047" y="126"/>
                  </a:cubicBezTo>
                  <a:cubicBezTo>
                    <a:pt x="1716" y="607"/>
                    <a:pt x="2491" y="921"/>
                    <a:pt x="3307" y="1068"/>
                  </a:cubicBezTo>
                  <a:cubicBezTo>
                    <a:pt x="3328" y="1068"/>
                    <a:pt x="3348" y="1172"/>
                    <a:pt x="3369" y="1235"/>
                  </a:cubicBezTo>
                  <a:cubicBezTo>
                    <a:pt x="2888" y="1256"/>
                    <a:pt x="2428" y="1193"/>
                    <a:pt x="1988" y="1026"/>
                  </a:cubicBezTo>
                  <a:cubicBezTo>
                    <a:pt x="1340" y="837"/>
                    <a:pt x="670" y="712"/>
                    <a:pt x="1" y="712"/>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6" name="Google Shape;7776;p55"/>
            <p:cNvSpPr/>
            <p:nvPr/>
          </p:nvSpPr>
          <p:spPr>
            <a:xfrm>
              <a:off x="5399450" y="4080400"/>
              <a:ext cx="70650" cy="23575"/>
            </a:xfrm>
            <a:custGeom>
              <a:rect b="b" l="l" r="r" t="t"/>
              <a:pathLst>
                <a:path extrusionOk="0" h="943" w="2826">
                  <a:moveTo>
                    <a:pt x="2826" y="315"/>
                  </a:moveTo>
                  <a:cubicBezTo>
                    <a:pt x="2491" y="754"/>
                    <a:pt x="1926" y="942"/>
                    <a:pt x="1403" y="775"/>
                  </a:cubicBezTo>
                  <a:cubicBezTo>
                    <a:pt x="1089" y="670"/>
                    <a:pt x="775" y="607"/>
                    <a:pt x="461" y="587"/>
                  </a:cubicBezTo>
                  <a:cubicBezTo>
                    <a:pt x="210" y="587"/>
                    <a:pt x="1" y="377"/>
                    <a:pt x="1" y="126"/>
                  </a:cubicBezTo>
                  <a:cubicBezTo>
                    <a:pt x="942" y="1"/>
                    <a:pt x="1884" y="294"/>
                    <a:pt x="2826" y="315"/>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7" name="Google Shape;7777;p55"/>
            <p:cNvSpPr/>
            <p:nvPr/>
          </p:nvSpPr>
          <p:spPr>
            <a:xfrm>
              <a:off x="5661000" y="4092950"/>
              <a:ext cx="70650" cy="14675"/>
            </a:xfrm>
            <a:custGeom>
              <a:rect b="b" l="l" r="r" t="t"/>
              <a:pathLst>
                <a:path extrusionOk="0" h="587" w="2826">
                  <a:moveTo>
                    <a:pt x="2825" y="294"/>
                  </a:moveTo>
                  <a:cubicBezTo>
                    <a:pt x="2512" y="503"/>
                    <a:pt x="2135" y="587"/>
                    <a:pt x="1758" y="503"/>
                  </a:cubicBezTo>
                  <a:cubicBezTo>
                    <a:pt x="1319" y="440"/>
                    <a:pt x="859" y="273"/>
                    <a:pt x="377" y="398"/>
                  </a:cubicBezTo>
                  <a:cubicBezTo>
                    <a:pt x="147" y="440"/>
                    <a:pt x="43" y="210"/>
                    <a:pt x="1" y="1"/>
                  </a:cubicBezTo>
                  <a:cubicBezTo>
                    <a:pt x="942" y="85"/>
                    <a:pt x="1905" y="43"/>
                    <a:pt x="2825" y="294"/>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8" name="Google Shape;7778;p55"/>
            <p:cNvSpPr/>
            <p:nvPr/>
          </p:nvSpPr>
          <p:spPr>
            <a:xfrm>
              <a:off x="4834525" y="4073075"/>
              <a:ext cx="28275" cy="43450"/>
            </a:xfrm>
            <a:custGeom>
              <a:rect b="b" l="l" r="r" t="t"/>
              <a:pathLst>
                <a:path extrusionOk="0" h="1738" w="1131">
                  <a:moveTo>
                    <a:pt x="1130" y="356"/>
                  </a:moveTo>
                  <a:cubicBezTo>
                    <a:pt x="649" y="482"/>
                    <a:pt x="523" y="754"/>
                    <a:pt x="796" y="1172"/>
                  </a:cubicBezTo>
                  <a:cubicBezTo>
                    <a:pt x="879" y="1319"/>
                    <a:pt x="942" y="1445"/>
                    <a:pt x="796" y="1549"/>
                  </a:cubicBezTo>
                  <a:cubicBezTo>
                    <a:pt x="670" y="1696"/>
                    <a:pt x="503" y="1737"/>
                    <a:pt x="335" y="1696"/>
                  </a:cubicBezTo>
                  <a:cubicBezTo>
                    <a:pt x="189" y="1654"/>
                    <a:pt x="63" y="1507"/>
                    <a:pt x="126" y="1361"/>
                  </a:cubicBezTo>
                  <a:cubicBezTo>
                    <a:pt x="293" y="1005"/>
                    <a:pt x="0" y="691"/>
                    <a:pt x="63" y="356"/>
                  </a:cubicBezTo>
                  <a:cubicBezTo>
                    <a:pt x="231" y="356"/>
                    <a:pt x="377" y="294"/>
                    <a:pt x="419" y="105"/>
                  </a:cubicBezTo>
                  <a:cubicBezTo>
                    <a:pt x="649" y="1"/>
                    <a:pt x="879" y="126"/>
                    <a:pt x="1109" y="147"/>
                  </a:cubicBezTo>
                  <a:cubicBezTo>
                    <a:pt x="1130" y="210"/>
                    <a:pt x="1130" y="294"/>
                    <a:pt x="1130" y="356"/>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9" name="Google Shape;7779;p55"/>
            <p:cNvSpPr/>
            <p:nvPr/>
          </p:nvSpPr>
          <p:spPr>
            <a:xfrm>
              <a:off x="4920300" y="4077275"/>
              <a:ext cx="30900" cy="34025"/>
            </a:xfrm>
            <a:custGeom>
              <a:rect b="b" l="l" r="r" t="t"/>
              <a:pathLst>
                <a:path extrusionOk="0" h="1361" w="1236">
                  <a:moveTo>
                    <a:pt x="880" y="0"/>
                  </a:moveTo>
                  <a:cubicBezTo>
                    <a:pt x="942" y="126"/>
                    <a:pt x="1089" y="209"/>
                    <a:pt x="1235" y="188"/>
                  </a:cubicBezTo>
                  <a:cubicBezTo>
                    <a:pt x="1089" y="607"/>
                    <a:pt x="524" y="774"/>
                    <a:pt x="608" y="1360"/>
                  </a:cubicBezTo>
                  <a:cubicBezTo>
                    <a:pt x="378" y="963"/>
                    <a:pt x="315" y="523"/>
                    <a:pt x="1" y="188"/>
                  </a:cubicBezTo>
                  <a:lnTo>
                    <a:pt x="168" y="42"/>
                  </a:ln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0" name="Google Shape;7780;p55"/>
            <p:cNvSpPr/>
            <p:nvPr/>
          </p:nvSpPr>
          <p:spPr>
            <a:xfrm>
              <a:off x="4068725" y="4198100"/>
              <a:ext cx="40300" cy="14150"/>
            </a:xfrm>
            <a:custGeom>
              <a:rect b="b" l="l" r="r" t="t"/>
              <a:pathLst>
                <a:path extrusionOk="0" h="566" w="1612">
                  <a:moveTo>
                    <a:pt x="0" y="356"/>
                  </a:moveTo>
                  <a:cubicBezTo>
                    <a:pt x="502" y="1"/>
                    <a:pt x="1172" y="63"/>
                    <a:pt x="1611" y="482"/>
                  </a:cubicBezTo>
                  <a:cubicBezTo>
                    <a:pt x="1067" y="565"/>
                    <a:pt x="523" y="524"/>
                    <a:pt x="0" y="356"/>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1" name="Google Shape;7781;p55"/>
            <p:cNvSpPr/>
            <p:nvPr/>
          </p:nvSpPr>
          <p:spPr>
            <a:xfrm>
              <a:off x="4304100" y="4198625"/>
              <a:ext cx="22000" cy="16750"/>
            </a:xfrm>
            <a:custGeom>
              <a:rect b="b" l="l" r="r" t="t"/>
              <a:pathLst>
                <a:path extrusionOk="0" h="670" w="880">
                  <a:moveTo>
                    <a:pt x="1" y="440"/>
                  </a:moveTo>
                  <a:cubicBezTo>
                    <a:pt x="357" y="21"/>
                    <a:pt x="524" y="0"/>
                    <a:pt x="880" y="440"/>
                  </a:cubicBezTo>
                  <a:cubicBezTo>
                    <a:pt x="587" y="670"/>
                    <a:pt x="294" y="503"/>
                    <a:pt x="1" y="440"/>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2" name="Google Shape;7782;p55"/>
            <p:cNvSpPr/>
            <p:nvPr/>
          </p:nvSpPr>
          <p:spPr>
            <a:xfrm>
              <a:off x="4197925" y="4194450"/>
              <a:ext cx="22000" cy="12050"/>
            </a:xfrm>
            <a:custGeom>
              <a:rect b="b" l="l" r="r" t="t"/>
              <a:pathLst>
                <a:path extrusionOk="0" h="482" w="880">
                  <a:moveTo>
                    <a:pt x="0" y="377"/>
                  </a:moveTo>
                  <a:cubicBezTo>
                    <a:pt x="398" y="0"/>
                    <a:pt x="565" y="21"/>
                    <a:pt x="879" y="439"/>
                  </a:cubicBezTo>
                  <a:cubicBezTo>
                    <a:pt x="586" y="481"/>
                    <a:pt x="272" y="460"/>
                    <a:pt x="0" y="377"/>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3" name="Google Shape;7783;p55"/>
            <p:cNvSpPr/>
            <p:nvPr/>
          </p:nvSpPr>
          <p:spPr>
            <a:xfrm>
              <a:off x="4126775" y="4200200"/>
              <a:ext cx="13100" cy="10475"/>
            </a:xfrm>
            <a:custGeom>
              <a:rect b="b" l="l" r="r" t="t"/>
              <a:pathLst>
                <a:path extrusionOk="0" h="419" w="524">
                  <a:moveTo>
                    <a:pt x="1" y="314"/>
                  </a:moveTo>
                  <a:cubicBezTo>
                    <a:pt x="126" y="0"/>
                    <a:pt x="315" y="0"/>
                    <a:pt x="524" y="209"/>
                  </a:cubicBezTo>
                  <a:cubicBezTo>
                    <a:pt x="398" y="377"/>
                    <a:pt x="168" y="419"/>
                    <a:pt x="1" y="314"/>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4" name="Google Shape;7784;p55"/>
            <p:cNvSpPr/>
            <p:nvPr/>
          </p:nvSpPr>
          <p:spPr>
            <a:xfrm>
              <a:off x="4277425" y="4200200"/>
              <a:ext cx="13100" cy="9950"/>
            </a:xfrm>
            <a:custGeom>
              <a:rect b="b" l="l" r="r" t="t"/>
              <a:pathLst>
                <a:path extrusionOk="0" h="398" w="524">
                  <a:moveTo>
                    <a:pt x="1" y="251"/>
                  </a:moveTo>
                  <a:cubicBezTo>
                    <a:pt x="231" y="0"/>
                    <a:pt x="398" y="0"/>
                    <a:pt x="524" y="335"/>
                  </a:cubicBezTo>
                  <a:cubicBezTo>
                    <a:pt x="356" y="398"/>
                    <a:pt x="147" y="377"/>
                    <a:pt x="1" y="251"/>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5" name="Google Shape;7785;p55"/>
            <p:cNvSpPr/>
            <p:nvPr/>
          </p:nvSpPr>
          <p:spPr>
            <a:xfrm>
              <a:off x="4459475" y="4212750"/>
              <a:ext cx="13100" cy="11000"/>
            </a:xfrm>
            <a:custGeom>
              <a:rect b="b" l="l" r="r" t="t"/>
              <a:pathLst>
                <a:path extrusionOk="0" h="440" w="524">
                  <a:moveTo>
                    <a:pt x="0" y="398"/>
                  </a:moveTo>
                  <a:cubicBezTo>
                    <a:pt x="209" y="0"/>
                    <a:pt x="272" y="0"/>
                    <a:pt x="523" y="377"/>
                  </a:cubicBezTo>
                  <a:cubicBezTo>
                    <a:pt x="335" y="440"/>
                    <a:pt x="168" y="440"/>
                    <a:pt x="0" y="398"/>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6" name="Google Shape;7786;p55"/>
            <p:cNvSpPr/>
            <p:nvPr/>
          </p:nvSpPr>
          <p:spPr>
            <a:xfrm>
              <a:off x="5762475" y="4100800"/>
              <a:ext cx="8925" cy="9450"/>
            </a:xfrm>
            <a:custGeom>
              <a:rect b="b" l="l" r="r" t="t"/>
              <a:pathLst>
                <a:path extrusionOk="0" h="378" w="357">
                  <a:moveTo>
                    <a:pt x="357" y="168"/>
                  </a:moveTo>
                  <a:cubicBezTo>
                    <a:pt x="189" y="377"/>
                    <a:pt x="85" y="273"/>
                    <a:pt x="1" y="63"/>
                  </a:cubicBezTo>
                  <a:cubicBezTo>
                    <a:pt x="126" y="1"/>
                    <a:pt x="294" y="43"/>
                    <a:pt x="357" y="168"/>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7" name="Google Shape;7787;p55"/>
            <p:cNvSpPr/>
            <p:nvPr/>
          </p:nvSpPr>
          <p:spPr>
            <a:xfrm>
              <a:off x="5802775" y="4104475"/>
              <a:ext cx="8900" cy="10475"/>
            </a:xfrm>
            <a:custGeom>
              <a:rect b="b" l="l" r="r" t="t"/>
              <a:pathLst>
                <a:path extrusionOk="0" h="419" w="356">
                  <a:moveTo>
                    <a:pt x="356" y="147"/>
                  </a:moveTo>
                  <a:cubicBezTo>
                    <a:pt x="167" y="419"/>
                    <a:pt x="63" y="293"/>
                    <a:pt x="0" y="42"/>
                  </a:cubicBezTo>
                  <a:cubicBezTo>
                    <a:pt x="126" y="0"/>
                    <a:pt x="272" y="42"/>
                    <a:pt x="356" y="147"/>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8" name="Google Shape;7788;p55"/>
            <p:cNvSpPr/>
            <p:nvPr/>
          </p:nvSpPr>
          <p:spPr>
            <a:xfrm>
              <a:off x="4636800" y="4220600"/>
              <a:ext cx="8900" cy="6825"/>
            </a:xfrm>
            <a:custGeom>
              <a:rect b="b" l="l" r="r" t="t"/>
              <a:pathLst>
                <a:path extrusionOk="0" h="273" w="356">
                  <a:moveTo>
                    <a:pt x="0" y="230"/>
                  </a:moveTo>
                  <a:cubicBezTo>
                    <a:pt x="21" y="126"/>
                    <a:pt x="63" y="0"/>
                    <a:pt x="189" y="21"/>
                  </a:cubicBezTo>
                  <a:cubicBezTo>
                    <a:pt x="251" y="21"/>
                    <a:pt x="293" y="147"/>
                    <a:pt x="356" y="209"/>
                  </a:cubicBezTo>
                  <a:cubicBezTo>
                    <a:pt x="230" y="272"/>
                    <a:pt x="105" y="272"/>
                    <a:pt x="0" y="230"/>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9" name="Google Shape;7789;p55"/>
            <p:cNvSpPr/>
            <p:nvPr/>
          </p:nvSpPr>
          <p:spPr>
            <a:xfrm>
              <a:off x="4237675" y="4200725"/>
              <a:ext cx="13100" cy="5775"/>
            </a:xfrm>
            <a:custGeom>
              <a:rect b="b" l="l" r="r" t="t"/>
              <a:pathLst>
                <a:path extrusionOk="0" h="231" w="524">
                  <a:moveTo>
                    <a:pt x="1" y="188"/>
                  </a:moveTo>
                  <a:cubicBezTo>
                    <a:pt x="126" y="0"/>
                    <a:pt x="398" y="0"/>
                    <a:pt x="524" y="188"/>
                  </a:cubicBezTo>
                  <a:cubicBezTo>
                    <a:pt x="356" y="230"/>
                    <a:pt x="168" y="230"/>
                    <a:pt x="1" y="188"/>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0" name="Google Shape;7790;p55"/>
            <p:cNvSpPr/>
            <p:nvPr/>
          </p:nvSpPr>
          <p:spPr>
            <a:xfrm>
              <a:off x="4960075" y="4079350"/>
              <a:ext cx="66975" cy="27225"/>
            </a:xfrm>
            <a:custGeom>
              <a:rect b="b" l="l" r="r" t="t"/>
              <a:pathLst>
                <a:path extrusionOk="0" h="1089" w="2679">
                  <a:moveTo>
                    <a:pt x="0" y="105"/>
                  </a:moveTo>
                  <a:cubicBezTo>
                    <a:pt x="147" y="85"/>
                    <a:pt x="314" y="1"/>
                    <a:pt x="439" y="43"/>
                  </a:cubicBezTo>
                  <a:cubicBezTo>
                    <a:pt x="1172" y="273"/>
                    <a:pt x="1946" y="85"/>
                    <a:pt x="2678" y="294"/>
                  </a:cubicBezTo>
                  <a:cubicBezTo>
                    <a:pt x="2239" y="775"/>
                    <a:pt x="1632" y="1068"/>
                    <a:pt x="983" y="1089"/>
                  </a:cubicBezTo>
                  <a:cubicBezTo>
                    <a:pt x="921" y="1089"/>
                    <a:pt x="879" y="1089"/>
                    <a:pt x="816" y="1089"/>
                  </a:cubicBezTo>
                  <a:cubicBezTo>
                    <a:pt x="774" y="566"/>
                    <a:pt x="42" y="629"/>
                    <a:pt x="0" y="105"/>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1" name="Google Shape;7791;p55"/>
            <p:cNvSpPr/>
            <p:nvPr/>
          </p:nvSpPr>
          <p:spPr>
            <a:xfrm>
              <a:off x="4871150" y="4086675"/>
              <a:ext cx="20425" cy="25150"/>
            </a:xfrm>
            <a:custGeom>
              <a:rect b="b" l="l" r="r" t="t"/>
              <a:pathLst>
                <a:path extrusionOk="0" h="1006" w="817">
                  <a:moveTo>
                    <a:pt x="377" y="1"/>
                  </a:moveTo>
                  <a:lnTo>
                    <a:pt x="544" y="1"/>
                  </a:lnTo>
                  <a:cubicBezTo>
                    <a:pt x="460" y="315"/>
                    <a:pt x="753" y="482"/>
                    <a:pt x="816" y="754"/>
                  </a:cubicBezTo>
                  <a:cubicBezTo>
                    <a:pt x="523" y="1005"/>
                    <a:pt x="272" y="670"/>
                    <a:pt x="0" y="712"/>
                  </a:cubicBezTo>
                  <a:cubicBezTo>
                    <a:pt x="0" y="398"/>
                    <a:pt x="42" y="126"/>
                    <a:pt x="377" y="1"/>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2" name="Google Shape;7792;p55"/>
            <p:cNvSpPr/>
            <p:nvPr/>
          </p:nvSpPr>
          <p:spPr>
            <a:xfrm>
              <a:off x="4951175" y="4130100"/>
              <a:ext cx="16750" cy="14150"/>
            </a:xfrm>
            <a:custGeom>
              <a:rect b="b" l="l" r="r" t="t"/>
              <a:pathLst>
                <a:path extrusionOk="0" h="566" w="670">
                  <a:moveTo>
                    <a:pt x="649" y="398"/>
                  </a:moveTo>
                  <a:cubicBezTo>
                    <a:pt x="544" y="565"/>
                    <a:pt x="398" y="565"/>
                    <a:pt x="251" y="544"/>
                  </a:cubicBezTo>
                  <a:cubicBezTo>
                    <a:pt x="105" y="524"/>
                    <a:pt x="0" y="356"/>
                    <a:pt x="63" y="210"/>
                  </a:cubicBezTo>
                  <a:cubicBezTo>
                    <a:pt x="105" y="63"/>
                    <a:pt x="293" y="0"/>
                    <a:pt x="419" y="84"/>
                  </a:cubicBezTo>
                  <a:cubicBezTo>
                    <a:pt x="565" y="147"/>
                    <a:pt x="670" y="231"/>
                    <a:pt x="649" y="398"/>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3" name="Google Shape;7793;p55"/>
            <p:cNvSpPr/>
            <p:nvPr/>
          </p:nvSpPr>
          <p:spPr>
            <a:xfrm>
              <a:off x="5042200" y="4141075"/>
              <a:ext cx="5250" cy="5775"/>
            </a:xfrm>
            <a:custGeom>
              <a:rect b="b" l="l" r="r" t="t"/>
              <a:pathLst>
                <a:path extrusionOk="0" h="231" w="210">
                  <a:moveTo>
                    <a:pt x="209" y="85"/>
                  </a:moveTo>
                  <a:cubicBezTo>
                    <a:pt x="188" y="126"/>
                    <a:pt x="167" y="210"/>
                    <a:pt x="126" y="210"/>
                  </a:cubicBezTo>
                  <a:cubicBezTo>
                    <a:pt x="105" y="231"/>
                    <a:pt x="42" y="189"/>
                    <a:pt x="0" y="168"/>
                  </a:cubicBezTo>
                  <a:cubicBezTo>
                    <a:pt x="21" y="105"/>
                    <a:pt x="21" y="22"/>
                    <a:pt x="63" y="22"/>
                  </a:cubicBezTo>
                  <a:cubicBezTo>
                    <a:pt x="105" y="1"/>
                    <a:pt x="147" y="43"/>
                    <a:pt x="209" y="85"/>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4" name="Google Shape;7794;p55"/>
            <p:cNvSpPr/>
            <p:nvPr/>
          </p:nvSpPr>
          <p:spPr>
            <a:xfrm>
              <a:off x="4860150" y="4186075"/>
              <a:ext cx="5250" cy="5250"/>
            </a:xfrm>
            <a:custGeom>
              <a:rect b="b" l="l" r="r" t="t"/>
              <a:pathLst>
                <a:path extrusionOk="0" h="210" w="210">
                  <a:moveTo>
                    <a:pt x="63" y="0"/>
                  </a:moveTo>
                  <a:lnTo>
                    <a:pt x="210" y="63"/>
                  </a:lnTo>
                  <a:cubicBezTo>
                    <a:pt x="189" y="105"/>
                    <a:pt x="168" y="189"/>
                    <a:pt x="126" y="189"/>
                  </a:cubicBezTo>
                  <a:cubicBezTo>
                    <a:pt x="105" y="210"/>
                    <a:pt x="43" y="168"/>
                    <a:pt x="1" y="147"/>
                  </a:cubicBezTo>
                  <a:cubicBezTo>
                    <a:pt x="22" y="84"/>
                    <a:pt x="22" y="42"/>
                    <a:pt x="63" y="0"/>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5" name="Google Shape;7795;p55"/>
            <p:cNvSpPr/>
            <p:nvPr/>
          </p:nvSpPr>
          <p:spPr>
            <a:xfrm>
              <a:off x="4869575" y="4104475"/>
              <a:ext cx="2100" cy="1575"/>
            </a:xfrm>
            <a:custGeom>
              <a:rect b="b" l="l" r="r" t="t"/>
              <a:pathLst>
                <a:path extrusionOk="0" h="63" w="84">
                  <a:moveTo>
                    <a:pt x="84" y="0"/>
                  </a:moveTo>
                  <a:lnTo>
                    <a:pt x="42" y="63"/>
                  </a:lnTo>
                  <a:lnTo>
                    <a:pt x="0" y="21"/>
                  </a:ln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6" name="Google Shape;7796;p55"/>
            <p:cNvSpPr/>
            <p:nvPr/>
          </p:nvSpPr>
          <p:spPr>
            <a:xfrm>
              <a:off x="5084025" y="4095575"/>
              <a:ext cx="31425" cy="38725"/>
            </a:xfrm>
            <a:custGeom>
              <a:rect b="b" l="l" r="r" t="t"/>
              <a:pathLst>
                <a:path extrusionOk="0" h="1549" w="1257">
                  <a:moveTo>
                    <a:pt x="1256" y="586"/>
                  </a:moveTo>
                  <a:cubicBezTo>
                    <a:pt x="1215" y="984"/>
                    <a:pt x="733" y="1151"/>
                    <a:pt x="545" y="1528"/>
                  </a:cubicBezTo>
                  <a:cubicBezTo>
                    <a:pt x="461" y="1549"/>
                    <a:pt x="378" y="1528"/>
                    <a:pt x="315" y="1486"/>
                  </a:cubicBezTo>
                  <a:cubicBezTo>
                    <a:pt x="147" y="1256"/>
                    <a:pt x="1" y="858"/>
                    <a:pt x="106" y="712"/>
                  </a:cubicBezTo>
                  <a:cubicBezTo>
                    <a:pt x="294" y="440"/>
                    <a:pt x="482" y="84"/>
                    <a:pt x="838" y="42"/>
                  </a:cubicBezTo>
                  <a:cubicBezTo>
                    <a:pt x="1110" y="0"/>
                    <a:pt x="1235" y="252"/>
                    <a:pt x="1256" y="586"/>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7" name="Google Shape;7797;p55"/>
            <p:cNvSpPr/>
            <p:nvPr/>
          </p:nvSpPr>
          <p:spPr>
            <a:xfrm>
              <a:off x="5794925" y="4131675"/>
              <a:ext cx="34025" cy="31400"/>
            </a:xfrm>
            <a:custGeom>
              <a:rect b="b" l="l" r="r" t="t"/>
              <a:pathLst>
                <a:path extrusionOk="0" h="1256" w="1361">
                  <a:moveTo>
                    <a:pt x="209" y="0"/>
                  </a:moveTo>
                  <a:cubicBezTo>
                    <a:pt x="314" y="0"/>
                    <a:pt x="419" y="21"/>
                    <a:pt x="419" y="126"/>
                  </a:cubicBezTo>
                  <a:cubicBezTo>
                    <a:pt x="419" y="419"/>
                    <a:pt x="502" y="565"/>
                    <a:pt x="816" y="419"/>
                  </a:cubicBezTo>
                  <a:cubicBezTo>
                    <a:pt x="1151" y="272"/>
                    <a:pt x="1256" y="544"/>
                    <a:pt x="1297" y="774"/>
                  </a:cubicBezTo>
                  <a:cubicBezTo>
                    <a:pt x="1360" y="1046"/>
                    <a:pt x="1088" y="1088"/>
                    <a:pt x="921" y="1151"/>
                  </a:cubicBezTo>
                  <a:cubicBezTo>
                    <a:pt x="649" y="1256"/>
                    <a:pt x="356" y="1130"/>
                    <a:pt x="230" y="900"/>
                  </a:cubicBezTo>
                  <a:cubicBezTo>
                    <a:pt x="63" y="649"/>
                    <a:pt x="0" y="356"/>
                    <a:pt x="63" y="63"/>
                  </a:cubicBezTo>
                  <a:cubicBezTo>
                    <a:pt x="84" y="42"/>
                    <a:pt x="168" y="21"/>
                    <a:pt x="209" y="0"/>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8" name="Google Shape;7798;p55"/>
            <p:cNvSpPr/>
            <p:nvPr/>
          </p:nvSpPr>
          <p:spPr>
            <a:xfrm>
              <a:off x="5046900" y="4113350"/>
              <a:ext cx="15200" cy="13625"/>
            </a:xfrm>
            <a:custGeom>
              <a:rect b="b" l="l" r="r" t="t"/>
              <a:pathLst>
                <a:path extrusionOk="0" h="545" w="608">
                  <a:moveTo>
                    <a:pt x="398" y="22"/>
                  </a:moveTo>
                  <a:cubicBezTo>
                    <a:pt x="523" y="43"/>
                    <a:pt x="607" y="168"/>
                    <a:pt x="565" y="294"/>
                  </a:cubicBezTo>
                  <a:cubicBezTo>
                    <a:pt x="544" y="524"/>
                    <a:pt x="335" y="524"/>
                    <a:pt x="168" y="524"/>
                  </a:cubicBezTo>
                  <a:cubicBezTo>
                    <a:pt x="0" y="545"/>
                    <a:pt x="84" y="398"/>
                    <a:pt x="84" y="357"/>
                  </a:cubicBezTo>
                  <a:cubicBezTo>
                    <a:pt x="105" y="106"/>
                    <a:pt x="210" y="1"/>
                    <a:pt x="398" y="22"/>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9" name="Google Shape;7799;p55"/>
            <p:cNvSpPr/>
            <p:nvPr/>
          </p:nvSpPr>
          <p:spPr>
            <a:xfrm>
              <a:off x="5746800" y="4141600"/>
              <a:ext cx="5775" cy="5250"/>
            </a:xfrm>
            <a:custGeom>
              <a:rect b="b" l="l" r="r" t="t"/>
              <a:pathLst>
                <a:path extrusionOk="0" h="210" w="231">
                  <a:moveTo>
                    <a:pt x="147" y="210"/>
                  </a:moveTo>
                  <a:cubicBezTo>
                    <a:pt x="105" y="189"/>
                    <a:pt x="21" y="189"/>
                    <a:pt x="21" y="147"/>
                  </a:cubicBezTo>
                  <a:cubicBezTo>
                    <a:pt x="0" y="105"/>
                    <a:pt x="42" y="43"/>
                    <a:pt x="63" y="1"/>
                  </a:cubicBezTo>
                  <a:cubicBezTo>
                    <a:pt x="126" y="22"/>
                    <a:pt x="189" y="43"/>
                    <a:pt x="209" y="64"/>
                  </a:cubicBezTo>
                  <a:cubicBezTo>
                    <a:pt x="230" y="105"/>
                    <a:pt x="168" y="168"/>
                    <a:pt x="147" y="210"/>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0" name="Google Shape;7800;p55"/>
            <p:cNvSpPr/>
            <p:nvPr/>
          </p:nvSpPr>
          <p:spPr>
            <a:xfrm>
              <a:off x="4935475" y="4194950"/>
              <a:ext cx="5250" cy="5275"/>
            </a:xfrm>
            <a:custGeom>
              <a:rect b="b" l="l" r="r" t="t"/>
              <a:pathLst>
                <a:path extrusionOk="0" h="211" w="210">
                  <a:moveTo>
                    <a:pt x="1" y="147"/>
                  </a:moveTo>
                  <a:cubicBezTo>
                    <a:pt x="22" y="85"/>
                    <a:pt x="22" y="22"/>
                    <a:pt x="63" y="1"/>
                  </a:cubicBezTo>
                  <a:cubicBezTo>
                    <a:pt x="105" y="1"/>
                    <a:pt x="168" y="43"/>
                    <a:pt x="210" y="64"/>
                  </a:cubicBezTo>
                  <a:cubicBezTo>
                    <a:pt x="189" y="106"/>
                    <a:pt x="168" y="189"/>
                    <a:pt x="147" y="210"/>
                  </a:cubicBezTo>
                  <a:cubicBezTo>
                    <a:pt x="105" y="210"/>
                    <a:pt x="43" y="168"/>
                    <a:pt x="1" y="147"/>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1" name="Google Shape;7801;p55"/>
            <p:cNvSpPr/>
            <p:nvPr/>
          </p:nvSpPr>
          <p:spPr>
            <a:xfrm>
              <a:off x="5099200" y="4158875"/>
              <a:ext cx="5775" cy="5250"/>
            </a:xfrm>
            <a:custGeom>
              <a:rect b="b" l="l" r="r" t="t"/>
              <a:pathLst>
                <a:path extrusionOk="0" h="210" w="231">
                  <a:moveTo>
                    <a:pt x="231" y="63"/>
                  </a:moveTo>
                  <a:lnTo>
                    <a:pt x="168" y="209"/>
                  </a:lnTo>
                  <a:cubicBezTo>
                    <a:pt x="105" y="189"/>
                    <a:pt x="43" y="168"/>
                    <a:pt x="22" y="147"/>
                  </a:cubicBezTo>
                  <a:cubicBezTo>
                    <a:pt x="1" y="105"/>
                    <a:pt x="64" y="42"/>
                    <a:pt x="84" y="0"/>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2" name="Google Shape;7802;p55"/>
            <p:cNvSpPr/>
            <p:nvPr/>
          </p:nvSpPr>
          <p:spPr>
            <a:xfrm>
              <a:off x="5764575" y="4158875"/>
              <a:ext cx="5775" cy="5250"/>
            </a:xfrm>
            <a:custGeom>
              <a:rect b="b" l="l" r="r" t="t"/>
              <a:pathLst>
                <a:path extrusionOk="0" h="210" w="231">
                  <a:moveTo>
                    <a:pt x="231" y="63"/>
                  </a:moveTo>
                  <a:cubicBezTo>
                    <a:pt x="210" y="105"/>
                    <a:pt x="189" y="189"/>
                    <a:pt x="147" y="209"/>
                  </a:cubicBezTo>
                  <a:cubicBezTo>
                    <a:pt x="126" y="209"/>
                    <a:pt x="63" y="168"/>
                    <a:pt x="1" y="147"/>
                  </a:cubicBezTo>
                  <a:cubicBezTo>
                    <a:pt x="22" y="105"/>
                    <a:pt x="42" y="21"/>
                    <a:pt x="84" y="0"/>
                  </a:cubicBezTo>
                  <a:cubicBezTo>
                    <a:pt x="105" y="0"/>
                    <a:pt x="168" y="63"/>
                    <a:pt x="231" y="63"/>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03" name="Google Shape;7803;p55"/>
          <p:cNvGrpSpPr/>
          <p:nvPr/>
        </p:nvGrpSpPr>
        <p:grpSpPr>
          <a:xfrm>
            <a:off x="1077910" y="1147913"/>
            <a:ext cx="6988179" cy="52320"/>
            <a:chOff x="3962000" y="4060525"/>
            <a:chExt cx="2324125" cy="174750"/>
          </a:xfrm>
        </p:grpSpPr>
        <p:sp>
          <p:nvSpPr>
            <p:cNvPr id="7804" name="Google Shape;7804;p55"/>
            <p:cNvSpPr/>
            <p:nvPr/>
          </p:nvSpPr>
          <p:spPr>
            <a:xfrm>
              <a:off x="3962000" y="4060525"/>
              <a:ext cx="1117875" cy="168975"/>
            </a:xfrm>
            <a:custGeom>
              <a:rect b="b" l="l" r="r" t="t"/>
              <a:pathLst>
                <a:path extrusionOk="0" h="6759" w="44715">
                  <a:moveTo>
                    <a:pt x="9249" y="189"/>
                  </a:moveTo>
                  <a:lnTo>
                    <a:pt x="9605" y="168"/>
                  </a:lnTo>
                  <a:cubicBezTo>
                    <a:pt x="9730" y="377"/>
                    <a:pt x="10023" y="377"/>
                    <a:pt x="10128" y="168"/>
                  </a:cubicBezTo>
                  <a:lnTo>
                    <a:pt x="11048" y="168"/>
                  </a:lnTo>
                  <a:cubicBezTo>
                    <a:pt x="11174" y="377"/>
                    <a:pt x="11404" y="356"/>
                    <a:pt x="11572" y="440"/>
                  </a:cubicBezTo>
                  <a:cubicBezTo>
                    <a:pt x="11969" y="607"/>
                    <a:pt x="12199" y="440"/>
                    <a:pt x="12262" y="42"/>
                  </a:cubicBezTo>
                  <a:lnTo>
                    <a:pt x="12618" y="42"/>
                  </a:lnTo>
                  <a:cubicBezTo>
                    <a:pt x="13078" y="838"/>
                    <a:pt x="13517" y="838"/>
                    <a:pt x="14041" y="42"/>
                  </a:cubicBezTo>
                  <a:cubicBezTo>
                    <a:pt x="14229" y="1"/>
                    <a:pt x="14396" y="1"/>
                    <a:pt x="14564" y="63"/>
                  </a:cubicBezTo>
                  <a:cubicBezTo>
                    <a:pt x="14606" y="210"/>
                    <a:pt x="14731" y="314"/>
                    <a:pt x="14878" y="335"/>
                  </a:cubicBezTo>
                  <a:cubicBezTo>
                    <a:pt x="15422" y="461"/>
                    <a:pt x="16007" y="398"/>
                    <a:pt x="16510" y="168"/>
                  </a:cubicBezTo>
                  <a:cubicBezTo>
                    <a:pt x="16865" y="147"/>
                    <a:pt x="17221" y="168"/>
                    <a:pt x="17577" y="231"/>
                  </a:cubicBezTo>
                  <a:cubicBezTo>
                    <a:pt x="17807" y="607"/>
                    <a:pt x="18372" y="628"/>
                    <a:pt x="18455" y="1193"/>
                  </a:cubicBezTo>
                  <a:cubicBezTo>
                    <a:pt x="18623" y="900"/>
                    <a:pt x="18790" y="628"/>
                    <a:pt x="18979" y="356"/>
                  </a:cubicBezTo>
                  <a:cubicBezTo>
                    <a:pt x="19292" y="294"/>
                    <a:pt x="19606" y="314"/>
                    <a:pt x="19920" y="419"/>
                  </a:cubicBezTo>
                  <a:cubicBezTo>
                    <a:pt x="20108" y="566"/>
                    <a:pt x="20339" y="712"/>
                    <a:pt x="20569" y="817"/>
                  </a:cubicBezTo>
                  <a:cubicBezTo>
                    <a:pt x="20924" y="900"/>
                    <a:pt x="21301" y="963"/>
                    <a:pt x="21301" y="398"/>
                  </a:cubicBezTo>
                  <a:cubicBezTo>
                    <a:pt x="21887" y="294"/>
                    <a:pt x="22494" y="294"/>
                    <a:pt x="23059" y="398"/>
                  </a:cubicBezTo>
                  <a:cubicBezTo>
                    <a:pt x="23059" y="858"/>
                    <a:pt x="23414" y="1130"/>
                    <a:pt x="23561" y="1507"/>
                  </a:cubicBezTo>
                  <a:cubicBezTo>
                    <a:pt x="23833" y="1361"/>
                    <a:pt x="23833" y="1130"/>
                    <a:pt x="23896" y="963"/>
                  </a:cubicBezTo>
                  <a:cubicBezTo>
                    <a:pt x="23937" y="754"/>
                    <a:pt x="23958" y="566"/>
                    <a:pt x="23958" y="356"/>
                  </a:cubicBezTo>
                  <a:cubicBezTo>
                    <a:pt x="24314" y="294"/>
                    <a:pt x="24670" y="314"/>
                    <a:pt x="25005" y="398"/>
                  </a:cubicBezTo>
                  <a:cubicBezTo>
                    <a:pt x="25025" y="545"/>
                    <a:pt x="25005" y="796"/>
                    <a:pt x="25214" y="796"/>
                  </a:cubicBezTo>
                  <a:cubicBezTo>
                    <a:pt x="25549" y="796"/>
                    <a:pt x="25946" y="796"/>
                    <a:pt x="26072" y="335"/>
                  </a:cubicBezTo>
                  <a:lnTo>
                    <a:pt x="28206" y="356"/>
                  </a:lnTo>
                  <a:cubicBezTo>
                    <a:pt x="28248" y="628"/>
                    <a:pt x="28436" y="670"/>
                    <a:pt x="28666" y="670"/>
                  </a:cubicBezTo>
                  <a:cubicBezTo>
                    <a:pt x="29336" y="712"/>
                    <a:pt x="30005" y="607"/>
                    <a:pt x="30696" y="733"/>
                  </a:cubicBezTo>
                  <a:cubicBezTo>
                    <a:pt x="30947" y="796"/>
                    <a:pt x="31031" y="566"/>
                    <a:pt x="31051" y="335"/>
                  </a:cubicBezTo>
                  <a:cubicBezTo>
                    <a:pt x="31282" y="294"/>
                    <a:pt x="31533" y="314"/>
                    <a:pt x="31742" y="419"/>
                  </a:cubicBezTo>
                  <a:cubicBezTo>
                    <a:pt x="31805" y="586"/>
                    <a:pt x="31972" y="691"/>
                    <a:pt x="32139" y="670"/>
                  </a:cubicBezTo>
                  <a:lnTo>
                    <a:pt x="32997" y="670"/>
                  </a:lnTo>
                  <a:cubicBezTo>
                    <a:pt x="32997" y="900"/>
                    <a:pt x="32997" y="1151"/>
                    <a:pt x="33311" y="1193"/>
                  </a:cubicBezTo>
                  <a:cubicBezTo>
                    <a:pt x="33520" y="1235"/>
                    <a:pt x="33709" y="1130"/>
                    <a:pt x="33813" y="942"/>
                  </a:cubicBezTo>
                  <a:cubicBezTo>
                    <a:pt x="33855" y="817"/>
                    <a:pt x="33876" y="670"/>
                    <a:pt x="33876" y="545"/>
                  </a:cubicBezTo>
                  <a:cubicBezTo>
                    <a:pt x="34169" y="503"/>
                    <a:pt x="34483" y="524"/>
                    <a:pt x="34755" y="607"/>
                  </a:cubicBezTo>
                  <a:cubicBezTo>
                    <a:pt x="34755" y="712"/>
                    <a:pt x="34839" y="817"/>
                    <a:pt x="34943" y="858"/>
                  </a:cubicBezTo>
                  <a:cubicBezTo>
                    <a:pt x="34880" y="1193"/>
                    <a:pt x="35173" y="1507"/>
                    <a:pt x="35006" y="1863"/>
                  </a:cubicBezTo>
                  <a:cubicBezTo>
                    <a:pt x="34943" y="2009"/>
                    <a:pt x="35069" y="2156"/>
                    <a:pt x="35215" y="2198"/>
                  </a:cubicBezTo>
                  <a:cubicBezTo>
                    <a:pt x="35383" y="2239"/>
                    <a:pt x="35571" y="2198"/>
                    <a:pt x="35676" y="2051"/>
                  </a:cubicBezTo>
                  <a:cubicBezTo>
                    <a:pt x="35822" y="1947"/>
                    <a:pt x="35759" y="1821"/>
                    <a:pt x="35676" y="1674"/>
                  </a:cubicBezTo>
                  <a:cubicBezTo>
                    <a:pt x="35424" y="1256"/>
                    <a:pt x="35550" y="984"/>
                    <a:pt x="36010" y="858"/>
                  </a:cubicBezTo>
                  <a:cubicBezTo>
                    <a:pt x="36261" y="879"/>
                    <a:pt x="36533" y="775"/>
                    <a:pt x="36722" y="1026"/>
                  </a:cubicBezTo>
                  <a:cubicBezTo>
                    <a:pt x="36408" y="1172"/>
                    <a:pt x="36345" y="1444"/>
                    <a:pt x="36366" y="1737"/>
                  </a:cubicBezTo>
                  <a:lnTo>
                    <a:pt x="36303" y="1779"/>
                  </a:lnTo>
                  <a:lnTo>
                    <a:pt x="36324" y="1821"/>
                  </a:lnTo>
                  <a:lnTo>
                    <a:pt x="36366" y="1737"/>
                  </a:lnTo>
                  <a:cubicBezTo>
                    <a:pt x="36638" y="1695"/>
                    <a:pt x="36889" y="2051"/>
                    <a:pt x="37182" y="1800"/>
                  </a:cubicBezTo>
                  <a:cubicBezTo>
                    <a:pt x="37119" y="1528"/>
                    <a:pt x="36826" y="1340"/>
                    <a:pt x="36910" y="1026"/>
                  </a:cubicBezTo>
                  <a:cubicBezTo>
                    <a:pt x="37224" y="1005"/>
                    <a:pt x="37517" y="879"/>
                    <a:pt x="37789" y="691"/>
                  </a:cubicBezTo>
                  <a:lnTo>
                    <a:pt x="38145" y="691"/>
                  </a:lnTo>
                  <a:lnTo>
                    <a:pt x="38312" y="858"/>
                  </a:lnTo>
                  <a:cubicBezTo>
                    <a:pt x="38626" y="1172"/>
                    <a:pt x="38689" y="1633"/>
                    <a:pt x="38919" y="2030"/>
                  </a:cubicBezTo>
                  <a:cubicBezTo>
                    <a:pt x="38856" y="1444"/>
                    <a:pt x="39421" y="1277"/>
                    <a:pt x="39567" y="858"/>
                  </a:cubicBezTo>
                  <a:lnTo>
                    <a:pt x="39923" y="858"/>
                  </a:lnTo>
                  <a:cubicBezTo>
                    <a:pt x="39965" y="1382"/>
                    <a:pt x="40676" y="1298"/>
                    <a:pt x="40739" y="1821"/>
                  </a:cubicBezTo>
                  <a:cubicBezTo>
                    <a:pt x="40781" y="1821"/>
                    <a:pt x="40844" y="1821"/>
                    <a:pt x="40886" y="1821"/>
                  </a:cubicBezTo>
                  <a:cubicBezTo>
                    <a:pt x="41534" y="1800"/>
                    <a:pt x="42141" y="1528"/>
                    <a:pt x="42580" y="1026"/>
                  </a:cubicBezTo>
                  <a:lnTo>
                    <a:pt x="42580" y="1026"/>
                  </a:lnTo>
                  <a:cubicBezTo>
                    <a:pt x="42873" y="1068"/>
                    <a:pt x="43145" y="1110"/>
                    <a:pt x="43438" y="1151"/>
                  </a:cubicBezTo>
                  <a:cubicBezTo>
                    <a:pt x="43522" y="1151"/>
                    <a:pt x="43606" y="1172"/>
                    <a:pt x="43606" y="1277"/>
                  </a:cubicBezTo>
                  <a:cubicBezTo>
                    <a:pt x="43606" y="1361"/>
                    <a:pt x="43564" y="1444"/>
                    <a:pt x="43501" y="1486"/>
                  </a:cubicBezTo>
                  <a:cubicBezTo>
                    <a:pt x="43417" y="1549"/>
                    <a:pt x="43292" y="1591"/>
                    <a:pt x="43187" y="1612"/>
                  </a:cubicBezTo>
                  <a:cubicBezTo>
                    <a:pt x="42706" y="1716"/>
                    <a:pt x="42476" y="1947"/>
                    <a:pt x="42706" y="2470"/>
                  </a:cubicBezTo>
                  <a:cubicBezTo>
                    <a:pt x="42748" y="2574"/>
                    <a:pt x="42580" y="2721"/>
                    <a:pt x="42727" y="2888"/>
                  </a:cubicBezTo>
                  <a:cubicBezTo>
                    <a:pt x="42978" y="2867"/>
                    <a:pt x="43145" y="2532"/>
                    <a:pt x="43459" y="2637"/>
                  </a:cubicBezTo>
                  <a:cubicBezTo>
                    <a:pt x="43501" y="3014"/>
                    <a:pt x="43836" y="3035"/>
                    <a:pt x="44087" y="3181"/>
                  </a:cubicBezTo>
                  <a:cubicBezTo>
                    <a:pt x="44317" y="3327"/>
                    <a:pt x="44715" y="3474"/>
                    <a:pt x="44610" y="3976"/>
                  </a:cubicBezTo>
                  <a:cubicBezTo>
                    <a:pt x="44422" y="4687"/>
                    <a:pt x="44338" y="4813"/>
                    <a:pt x="43606" y="4750"/>
                  </a:cubicBezTo>
                  <a:cubicBezTo>
                    <a:pt x="43229" y="4708"/>
                    <a:pt x="42852" y="4646"/>
                    <a:pt x="42497" y="4520"/>
                  </a:cubicBezTo>
                  <a:cubicBezTo>
                    <a:pt x="41848" y="4311"/>
                    <a:pt x="41158" y="4436"/>
                    <a:pt x="40614" y="4813"/>
                  </a:cubicBezTo>
                  <a:cubicBezTo>
                    <a:pt x="40132" y="5232"/>
                    <a:pt x="40090" y="5232"/>
                    <a:pt x="39693" y="4667"/>
                  </a:cubicBezTo>
                  <a:cubicBezTo>
                    <a:pt x="39609" y="4520"/>
                    <a:pt x="39526" y="4248"/>
                    <a:pt x="39358" y="4311"/>
                  </a:cubicBezTo>
                  <a:cubicBezTo>
                    <a:pt x="38730" y="4604"/>
                    <a:pt x="38437" y="4206"/>
                    <a:pt x="38186" y="3683"/>
                  </a:cubicBezTo>
                  <a:cubicBezTo>
                    <a:pt x="37747" y="4018"/>
                    <a:pt x="37391" y="4415"/>
                    <a:pt x="36826" y="4102"/>
                  </a:cubicBezTo>
                  <a:cubicBezTo>
                    <a:pt x="36826" y="4708"/>
                    <a:pt x="36826" y="4708"/>
                    <a:pt x="36387" y="5294"/>
                  </a:cubicBezTo>
                  <a:cubicBezTo>
                    <a:pt x="36324" y="5378"/>
                    <a:pt x="36261" y="5483"/>
                    <a:pt x="36199" y="5587"/>
                  </a:cubicBezTo>
                  <a:cubicBezTo>
                    <a:pt x="35843" y="6048"/>
                    <a:pt x="35822" y="6027"/>
                    <a:pt x="35383" y="5692"/>
                  </a:cubicBezTo>
                  <a:cubicBezTo>
                    <a:pt x="35215" y="5566"/>
                    <a:pt x="35173" y="5399"/>
                    <a:pt x="35069" y="5273"/>
                  </a:cubicBezTo>
                  <a:cubicBezTo>
                    <a:pt x="34818" y="5001"/>
                    <a:pt x="34336" y="5106"/>
                    <a:pt x="34253" y="5483"/>
                  </a:cubicBezTo>
                  <a:cubicBezTo>
                    <a:pt x="34044" y="6089"/>
                    <a:pt x="33813" y="6131"/>
                    <a:pt x="33248" y="5817"/>
                  </a:cubicBezTo>
                  <a:cubicBezTo>
                    <a:pt x="32914" y="5629"/>
                    <a:pt x="32851" y="5252"/>
                    <a:pt x="32558" y="5043"/>
                  </a:cubicBezTo>
                  <a:cubicBezTo>
                    <a:pt x="32453" y="4960"/>
                    <a:pt x="32391" y="4771"/>
                    <a:pt x="32202" y="4897"/>
                  </a:cubicBezTo>
                  <a:cubicBezTo>
                    <a:pt x="32098" y="4980"/>
                    <a:pt x="32160" y="5106"/>
                    <a:pt x="32202" y="5232"/>
                  </a:cubicBezTo>
                  <a:cubicBezTo>
                    <a:pt x="32411" y="5817"/>
                    <a:pt x="32391" y="5817"/>
                    <a:pt x="31847" y="6068"/>
                  </a:cubicBezTo>
                  <a:cubicBezTo>
                    <a:pt x="31637" y="6173"/>
                    <a:pt x="31428" y="6278"/>
                    <a:pt x="31240" y="6424"/>
                  </a:cubicBezTo>
                  <a:cubicBezTo>
                    <a:pt x="31031" y="6550"/>
                    <a:pt x="30717" y="6633"/>
                    <a:pt x="30570" y="6487"/>
                  </a:cubicBezTo>
                  <a:cubicBezTo>
                    <a:pt x="30131" y="6110"/>
                    <a:pt x="29901" y="6424"/>
                    <a:pt x="29650" y="6696"/>
                  </a:cubicBezTo>
                  <a:cubicBezTo>
                    <a:pt x="28875" y="6759"/>
                    <a:pt x="28101" y="6717"/>
                    <a:pt x="27327" y="6612"/>
                  </a:cubicBezTo>
                  <a:cubicBezTo>
                    <a:pt x="27285" y="6550"/>
                    <a:pt x="27243" y="6445"/>
                    <a:pt x="27181" y="6424"/>
                  </a:cubicBezTo>
                  <a:cubicBezTo>
                    <a:pt x="27034" y="6403"/>
                    <a:pt x="26992" y="6529"/>
                    <a:pt x="26971" y="6633"/>
                  </a:cubicBezTo>
                  <a:cubicBezTo>
                    <a:pt x="26804" y="6696"/>
                    <a:pt x="26616" y="6675"/>
                    <a:pt x="26448" y="6592"/>
                  </a:cubicBezTo>
                  <a:cubicBezTo>
                    <a:pt x="26302" y="5964"/>
                    <a:pt x="26218" y="5880"/>
                    <a:pt x="25758" y="6110"/>
                  </a:cubicBezTo>
                  <a:cubicBezTo>
                    <a:pt x="25507" y="6236"/>
                    <a:pt x="25297" y="6424"/>
                    <a:pt x="25025" y="6320"/>
                  </a:cubicBezTo>
                  <a:cubicBezTo>
                    <a:pt x="24481" y="6131"/>
                    <a:pt x="23833" y="6257"/>
                    <a:pt x="23372" y="5817"/>
                  </a:cubicBezTo>
                  <a:cubicBezTo>
                    <a:pt x="23268" y="5692"/>
                    <a:pt x="23100" y="5671"/>
                    <a:pt x="22954" y="5713"/>
                  </a:cubicBezTo>
                  <a:cubicBezTo>
                    <a:pt x="22536" y="5943"/>
                    <a:pt x="22410" y="5692"/>
                    <a:pt x="22284" y="5336"/>
                  </a:cubicBezTo>
                  <a:cubicBezTo>
                    <a:pt x="22222" y="5169"/>
                    <a:pt x="22264" y="4897"/>
                    <a:pt x="21887" y="4855"/>
                  </a:cubicBezTo>
                  <a:cubicBezTo>
                    <a:pt x="21971" y="5629"/>
                    <a:pt x="21510" y="5985"/>
                    <a:pt x="20883" y="6257"/>
                  </a:cubicBezTo>
                  <a:cubicBezTo>
                    <a:pt x="20820" y="6278"/>
                    <a:pt x="20799" y="6403"/>
                    <a:pt x="20757" y="6487"/>
                  </a:cubicBezTo>
                  <a:lnTo>
                    <a:pt x="20422" y="6487"/>
                  </a:lnTo>
                  <a:cubicBezTo>
                    <a:pt x="20150" y="6110"/>
                    <a:pt x="20108" y="6110"/>
                    <a:pt x="19899" y="6508"/>
                  </a:cubicBezTo>
                  <a:cubicBezTo>
                    <a:pt x="19418" y="6571"/>
                    <a:pt x="18937" y="6571"/>
                    <a:pt x="18476" y="6508"/>
                  </a:cubicBezTo>
                  <a:cubicBezTo>
                    <a:pt x="18455" y="6445"/>
                    <a:pt x="18435" y="6340"/>
                    <a:pt x="18414" y="6340"/>
                  </a:cubicBezTo>
                  <a:cubicBezTo>
                    <a:pt x="17598" y="6215"/>
                    <a:pt x="16823" y="5880"/>
                    <a:pt x="16154" y="5399"/>
                  </a:cubicBezTo>
                  <a:cubicBezTo>
                    <a:pt x="15986" y="5273"/>
                    <a:pt x="15735" y="5315"/>
                    <a:pt x="15589" y="5462"/>
                  </a:cubicBezTo>
                  <a:cubicBezTo>
                    <a:pt x="15422" y="5629"/>
                    <a:pt x="15275" y="5796"/>
                    <a:pt x="15108" y="5985"/>
                  </a:cubicBezTo>
                  <a:cubicBezTo>
                    <a:pt x="14940" y="6027"/>
                    <a:pt x="14752" y="6027"/>
                    <a:pt x="14564" y="5985"/>
                  </a:cubicBezTo>
                  <a:cubicBezTo>
                    <a:pt x="14208" y="5566"/>
                    <a:pt x="14041" y="5566"/>
                    <a:pt x="13685" y="5985"/>
                  </a:cubicBezTo>
                  <a:cubicBezTo>
                    <a:pt x="13497" y="6027"/>
                    <a:pt x="13329" y="6006"/>
                    <a:pt x="13162" y="5922"/>
                  </a:cubicBezTo>
                  <a:cubicBezTo>
                    <a:pt x="13036" y="5608"/>
                    <a:pt x="12848" y="5608"/>
                    <a:pt x="12639" y="5838"/>
                  </a:cubicBezTo>
                  <a:lnTo>
                    <a:pt x="11551" y="5817"/>
                  </a:lnTo>
                  <a:cubicBezTo>
                    <a:pt x="11446" y="5629"/>
                    <a:pt x="11153" y="5629"/>
                    <a:pt x="11028" y="5817"/>
                  </a:cubicBezTo>
                  <a:cubicBezTo>
                    <a:pt x="10797" y="5859"/>
                    <a:pt x="10546" y="5859"/>
                    <a:pt x="10316" y="5817"/>
                  </a:cubicBezTo>
                  <a:cubicBezTo>
                    <a:pt x="10002" y="5399"/>
                    <a:pt x="9835" y="5378"/>
                    <a:pt x="9437" y="5755"/>
                  </a:cubicBezTo>
                  <a:cubicBezTo>
                    <a:pt x="8663" y="5922"/>
                    <a:pt x="7889" y="5817"/>
                    <a:pt x="7115" y="5817"/>
                  </a:cubicBezTo>
                  <a:cubicBezTo>
                    <a:pt x="6906" y="5608"/>
                    <a:pt x="6717" y="5608"/>
                    <a:pt x="6592" y="5901"/>
                  </a:cubicBezTo>
                  <a:cubicBezTo>
                    <a:pt x="6362" y="6006"/>
                    <a:pt x="6131" y="6027"/>
                    <a:pt x="5880" y="6006"/>
                  </a:cubicBezTo>
                  <a:cubicBezTo>
                    <a:pt x="5462" y="5587"/>
                    <a:pt x="4771" y="5524"/>
                    <a:pt x="4269" y="5880"/>
                  </a:cubicBezTo>
                  <a:cubicBezTo>
                    <a:pt x="3516" y="5796"/>
                    <a:pt x="2805" y="5504"/>
                    <a:pt x="2072" y="5315"/>
                  </a:cubicBezTo>
                  <a:cubicBezTo>
                    <a:pt x="1110" y="5085"/>
                    <a:pt x="670" y="4290"/>
                    <a:pt x="377" y="3432"/>
                  </a:cubicBezTo>
                  <a:cubicBezTo>
                    <a:pt x="210" y="2909"/>
                    <a:pt x="1" y="2407"/>
                    <a:pt x="210" y="1821"/>
                  </a:cubicBezTo>
                  <a:cubicBezTo>
                    <a:pt x="482" y="1026"/>
                    <a:pt x="984" y="586"/>
                    <a:pt x="1800" y="524"/>
                  </a:cubicBezTo>
                  <a:cubicBezTo>
                    <a:pt x="2219" y="503"/>
                    <a:pt x="2637" y="524"/>
                    <a:pt x="3035" y="503"/>
                  </a:cubicBezTo>
                  <a:cubicBezTo>
                    <a:pt x="3453" y="1319"/>
                    <a:pt x="4144" y="545"/>
                    <a:pt x="4667" y="796"/>
                  </a:cubicBezTo>
                  <a:cubicBezTo>
                    <a:pt x="4834" y="879"/>
                    <a:pt x="5022" y="817"/>
                    <a:pt x="5106" y="649"/>
                  </a:cubicBezTo>
                  <a:cubicBezTo>
                    <a:pt x="5127" y="566"/>
                    <a:pt x="5169" y="482"/>
                    <a:pt x="5190" y="398"/>
                  </a:cubicBezTo>
                  <a:cubicBezTo>
                    <a:pt x="5357" y="356"/>
                    <a:pt x="5525" y="356"/>
                    <a:pt x="5713" y="398"/>
                  </a:cubicBezTo>
                  <a:cubicBezTo>
                    <a:pt x="5713" y="628"/>
                    <a:pt x="5943" y="775"/>
                    <a:pt x="6152" y="691"/>
                  </a:cubicBezTo>
                  <a:cubicBezTo>
                    <a:pt x="6550" y="566"/>
                    <a:pt x="6947" y="503"/>
                    <a:pt x="7366" y="524"/>
                  </a:cubicBezTo>
                  <a:cubicBezTo>
                    <a:pt x="7533" y="524"/>
                    <a:pt x="7617" y="398"/>
                    <a:pt x="7659" y="252"/>
                  </a:cubicBezTo>
                  <a:cubicBezTo>
                    <a:pt x="7952" y="189"/>
                    <a:pt x="8245" y="168"/>
                    <a:pt x="8538" y="231"/>
                  </a:cubicBezTo>
                  <a:cubicBezTo>
                    <a:pt x="8852" y="628"/>
                    <a:pt x="8956" y="628"/>
                    <a:pt x="9249" y="189"/>
                  </a:cubicBezTo>
                  <a:close/>
                  <a:moveTo>
                    <a:pt x="40216" y="3181"/>
                  </a:moveTo>
                  <a:cubicBezTo>
                    <a:pt x="40237" y="3014"/>
                    <a:pt x="40132" y="2930"/>
                    <a:pt x="39986" y="2867"/>
                  </a:cubicBezTo>
                  <a:cubicBezTo>
                    <a:pt x="39860" y="2783"/>
                    <a:pt x="39672" y="2846"/>
                    <a:pt x="39630" y="2993"/>
                  </a:cubicBezTo>
                  <a:cubicBezTo>
                    <a:pt x="39567" y="3139"/>
                    <a:pt x="39672" y="3307"/>
                    <a:pt x="39818" y="3327"/>
                  </a:cubicBezTo>
                  <a:cubicBezTo>
                    <a:pt x="39965" y="3348"/>
                    <a:pt x="40111" y="3348"/>
                    <a:pt x="40216" y="3181"/>
                  </a:cubicBezTo>
                  <a:close/>
                  <a:moveTo>
                    <a:pt x="30654" y="1089"/>
                  </a:moveTo>
                  <a:cubicBezTo>
                    <a:pt x="30633" y="1151"/>
                    <a:pt x="30591" y="1214"/>
                    <a:pt x="30612" y="1235"/>
                  </a:cubicBezTo>
                  <a:cubicBezTo>
                    <a:pt x="30612" y="1277"/>
                    <a:pt x="30696" y="1298"/>
                    <a:pt x="30738" y="1319"/>
                  </a:cubicBezTo>
                  <a:cubicBezTo>
                    <a:pt x="30759" y="1256"/>
                    <a:pt x="30821" y="1193"/>
                    <a:pt x="30800" y="1172"/>
                  </a:cubicBezTo>
                  <a:cubicBezTo>
                    <a:pt x="30779" y="1130"/>
                    <a:pt x="30717" y="1130"/>
                    <a:pt x="30654" y="1110"/>
                  </a:cubicBezTo>
                  <a:close/>
                  <a:moveTo>
                    <a:pt x="31888" y="1444"/>
                  </a:moveTo>
                  <a:cubicBezTo>
                    <a:pt x="31867" y="1382"/>
                    <a:pt x="31847" y="1319"/>
                    <a:pt x="31826" y="1298"/>
                  </a:cubicBezTo>
                  <a:cubicBezTo>
                    <a:pt x="31784" y="1277"/>
                    <a:pt x="31721" y="1319"/>
                    <a:pt x="31679" y="1340"/>
                  </a:cubicBezTo>
                  <a:cubicBezTo>
                    <a:pt x="31700" y="1402"/>
                    <a:pt x="31700" y="1465"/>
                    <a:pt x="31742" y="1486"/>
                  </a:cubicBezTo>
                  <a:cubicBezTo>
                    <a:pt x="31784" y="1507"/>
                    <a:pt x="31826" y="1465"/>
                    <a:pt x="31888" y="1444"/>
                  </a:cubicBezTo>
                  <a:close/>
                  <a:moveTo>
                    <a:pt x="43417" y="3286"/>
                  </a:moveTo>
                  <a:cubicBezTo>
                    <a:pt x="43355" y="3265"/>
                    <a:pt x="43313" y="3223"/>
                    <a:pt x="43271" y="3223"/>
                  </a:cubicBezTo>
                  <a:cubicBezTo>
                    <a:pt x="43229" y="3244"/>
                    <a:pt x="43229" y="3327"/>
                    <a:pt x="43208" y="3369"/>
                  </a:cubicBezTo>
                  <a:cubicBezTo>
                    <a:pt x="43250" y="3390"/>
                    <a:pt x="43313" y="3453"/>
                    <a:pt x="43334" y="3432"/>
                  </a:cubicBezTo>
                  <a:cubicBezTo>
                    <a:pt x="43375" y="3411"/>
                    <a:pt x="43396" y="3348"/>
                    <a:pt x="43417" y="3307"/>
                  </a:cubicBezTo>
                  <a:close/>
                  <a:moveTo>
                    <a:pt x="35989" y="5001"/>
                  </a:moveTo>
                  <a:cubicBezTo>
                    <a:pt x="35969" y="5064"/>
                    <a:pt x="35948" y="5106"/>
                    <a:pt x="35927" y="5148"/>
                  </a:cubicBezTo>
                  <a:cubicBezTo>
                    <a:pt x="35969" y="5169"/>
                    <a:pt x="36031" y="5232"/>
                    <a:pt x="36052" y="5211"/>
                  </a:cubicBezTo>
                  <a:cubicBezTo>
                    <a:pt x="36094" y="5190"/>
                    <a:pt x="36115" y="5127"/>
                    <a:pt x="36136" y="5064"/>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5" name="Google Shape;7805;p55"/>
            <p:cNvSpPr/>
            <p:nvPr/>
          </p:nvSpPr>
          <p:spPr>
            <a:xfrm>
              <a:off x="4702700" y="4077275"/>
              <a:ext cx="1172275" cy="158000"/>
            </a:xfrm>
            <a:custGeom>
              <a:rect b="b" l="l" r="r" t="t"/>
              <a:pathLst>
                <a:path extrusionOk="0" h="6320" w="46891">
                  <a:moveTo>
                    <a:pt x="14019" y="1716"/>
                  </a:moveTo>
                  <a:cubicBezTo>
                    <a:pt x="13538" y="1862"/>
                    <a:pt x="13350" y="2197"/>
                    <a:pt x="13099" y="2239"/>
                  </a:cubicBezTo>
                  <a:cubicBezTo>
                    <a:pt x="12952" y="2072"/>
                    <a:pt x="13141" y="1925"/>
                    <a:pt x="13078" y="1800"/>
                  </a:cubicBezTo>
                  <a:cubicBezTo>
                    <a:pt x="12869" y="1277"/>
                    <a:pt x="13078" y="1067"/>
                    <a:pt x="13559" y="963"/>
                  </a:cubicBezTo>
                  <a:cubicBezTo>
                    <a:pt x="13685" y="942"/>
                    <a:pt x="13789" y="900"/>
                    <a:pt x="13894" y="837"/>
                  </a:cubicBezTo>
                  <a:cubicBezTo>
                    <a:pt x="13957" y="774"/>
                    <a:pt x="13978" y="691"/>
                    <a:pt x="13978" y="628"/>
                  </a:cubicBezTo>
                  <a:cubicBezTo>
                    <a:pt x="13978" y="523"/>
                    <a:pt x="13915" y="502"/>
                    <a:pt x="13810" y="481"/>
                  </a:cubicBezTo>
                  <a:cubicBezTo>
                    <a:pt x="13517" y="460"/>
                    <a:pt x="13245" y="419"/>
                    <a:pt x="12973" y="377"/>
                  </a:cubicBezTo>
                  <a:cubicBezTo>
                    <a:pt x="12994" y="188"/>
                    <a:pt x="13057" y="21"/>
                    <a:pt x="13287" y="105"/>
                  </a:cubicBezTo>
                  <a:cubicBezTo>
                    <a:pt x="13601" y="209"/>
                    <a:pt x="13894" y="293"/>
                    <a:pt x="14187" y="63"/>
                  </a:cubicBezTo>
                  <a:cubicBezTo>
                    <a:pt x="15317" y="0"/>
                    <a:pt x="16447" y="21"/>
                    <a:pt x="17597" y="126"/>
                  </a:cubicBezTo>
                  <a:cubicBezTo>
                    <a:pt x="17869" y="460"/>
                    <a:pt x="18016" y="460"/>
                    <a:pt x="18288" y="126"/>
                  </a:cubicBezTo>
                  <a:cubicBezTo>
                    <a:pt x="18539" y="42"/>
                    <a:pt x="18811" y="42"/>
                    <a:pt x="19041" y="168"/>
                  </a:cubicBezTo>
                  <a:cubicBezTo>
                    <a:pt x="19083" y="188"/>
                    <a:pt x="19104" y="188"/>
                    <a:pt x="19146" y="209"/>
                  </a:cubicBezTo>
                  <a:lnTo>
                    <a:pt x="20087" y="230"/>
                  </a:lnTo>
                  <a:cubicBezTo>
                    <a:pt x="20548" y="523"/>
                    <a:pt x="21008" y="732"/>
                    <a:pt x="21468" y="230"/>
                  </a:cubicBezTo>
                  <a:cubicBezTo>
                    <a:pt x="22012" y="168"/>
                    <a:pt x="22556" y="188"/>
                    <a:pt x="23079" y="293"/>
                  </a:cubicBezTo>
                  <a:cubicBezTo>
                    <a:pt x="23100" y="398"/>
                    <a:pt x="23142" y="502"/>
                    <a:pt x="23268" y="502"/>
                  </a:cubicBezTo>
                  <a:cubicBezTo>
                    <a:pt x="23393" y="481"/>
                    <a:pt x="23414" y="377"/>
                    <a:pt x="23435" y="272"/>
                  </a:cubicBezTo>
                  <a:cubicBezTo>
                    <a:pt x="23665" y="209"/>
                    <a:pt x="23916" y="188"/>
                    <a:pt x="24147" y="230"/>
                  </a:cubicBezTo>
                  <a:cubicBezTo>
                    <a:pt x="24272" y="398"/>
                    <a:pt x="24377" y="398"/>
                    <a:pt x="24502" y="230"/>
                  </a:cubicBezTo>
                  <a:cubicBezTo>
                    <a:pt x="24795" y="188"/>
                    <a:pt x="25088" y="188"/>
                    <a:pt x="25381" y="272"/>
                  </a:cubicBezTo>
                  <a:cubicBezTo>
                    <a:pt x="25758" y="670"/>
                    <a:pt x="25946" y="670"/>
                    <a:pt x="26281" y="251"/>
                  </a:cubicBezTo>
                  <a:cubicBezTo>
                    <a:pt x="26804" y="188"/>
                    <a:pt x="27348" y="188"/>
                    <a:pt x="27871" y="272"/>
                  </a:cubicBezTo>
                  <a:cubicBezTo>
                    <a:pt x="27871" y="523"/>
                    <a:pt x="28080" y="732"/>
                    <a:pt x="28331" y="732"/>
                  </a:cubicBezTo>
                  <a:cubicBezTo>
                    <a:pt x="28666" y="753"/>
                    <a:pt x="28980" y="816"/>
                    <a:pt x="29273" y="921"/>
                  </a:cubicBezTo>
                  <a:cubicBezTo>
                    <a:pt x="29817" y="1088"/>
                    <a:pt x="30382" y="900"/>
                    <a:pt x="30717" y="440"/>
                  </a:cubicBezTo>
                  <a:cubicBezTo>
                    <a:pt x="30947" y="377"/>
                    <a:pt x="31198" y="398"/>
                    <a:pt x="31428" y="481"/>
                  </a:cubicBezTo>
                  <a:cubicBezTo>
                    <a:pt x="31574" y="837"/>
                    <a:pt x="31763" y="858"/>
                    <a:pt x="31951" y="502"/>
                  </a:cubicBezTo>
                  <a:cubicBezTo>
                    <a:pt x="32537" y="356"/>
                    <a:pt x="33144" y="356"/>
                    <a:pt x="33730" y="523"/>
                  </a:cubicBezTo>
                  <a:cubicBezTo>
                    <a:pt x="33960" y="858"/>
                    <a:pt x="34190" y="816"/>
                    <a:pt x="34441" y="544"/>
                  </a:cubicBezTo>
                  <a:lnTo>
                    <a:pt x="35508" y="586"/>
                  </a:lnTo>
                  <a:cubicBezTo>
                    <a:pt x="35675" y="795"/>
                    <a:pt x="35759" y="712"/>
                    <a:pt x="35843" y="502"/>
                  </a:cubicBezTo>
                  <a:lnTo>
                    <a:pt x="38333" y="649"/>
                  </a:lnTo>
                  <a:cubicBezTo>
                    <a:pt x="38375" y="858"/>
                    <a:pt x="38479" y="1088"/>
                    <a:pt x="38709" y="1025"/>
                  </a:cubicBezTo>
                  <a:cubicBezTo>
                    <a:pt x="39191" y="921"/>
                    <a:pt x="39651" y="1088"/>
                    <a:pt x="40090" y="1151"/>
                  </a:cubicBezTo>
                  <a:cubicBezTo>
                    <a:pt x="40467" y="1235"/>
                    <a:pt x="40844" y="1151"/>
                    <a:pt x="41157" y="921"/>
                  </a:cubicBezTo>
                  <a:cubicBezTo>
                    <a:pt x="41576" y="900"/>
                    <a:pt x="41994" y="921"/>
                    <a:pt x="42413" y="1025"/>
                  </a:cubicBezTo>
                  <a:cubicBezTo>
                    <a:pt x="42476" y="1235"/>
                    <a:pt x="42580" y="1339"/>
                    <a:pt x="42748" y="1109"/>
                  </a:cubicBezTo>
                  <a:cubicBezTo>
                    <a:pt x="43166" y="1067"/>
                    <a:pt x="43585" y="1088"/>
                    <a:pt x="44003" y="1172"/>
                  </a:cubicBezTo>
                  <a:cubicBezTo>
                    <a:pt x="44066" y="1402"/>
                    <a:pt x="44170" y="1528"/>
                    <a:pt x="44359" y="1256"/>
                  </a:cubicBezTo>
                  <a:lnTo>
                    <a:pt x="45405" y="1318"/>
                  </a:lnTo>
                  <a:cubicBezTo>
                    <a:pt x="45426" y="1423"/>
                    <a:pt x="45468" y="1569"/>
                    <a:pt x="45593" y="1590"/>
                  </a:cubicBezTo>
                  <a:cubicBezTo>
                    <a:pt x="46137" y="1695"/>
                    <a:pt x="46409" y="2113"/>
                    <a:pt x="46744" y="2469"/>
                  </a:cubicBezTo>
                  <a:cubicBezTo>
                    <a:pt x="46890" y="2616"/>
                    <a:pt x="46890" y="2699"/>
                    <a:pt x="46807" y="2909"/>
                  </a:cubicBezTo>
                  <a:cubicBezTo>
                    <a:pt x="46660" y="3369"/>
                    <a:pt x="46263" y="3704"/>
                    <a:pt x="46137" y="4164"/>
                  </a:cubicBezTo>
                  <a:cubicBezTo>
                    <a:pt x="46074" y="4394"/>
                    <a:pt x="46116" y="4666"/>
                    <a:pt x="45823" y="4750"/>
                  </a:cubicBezTo>
                  <a:cubicBezTo>
                    <a:pt x="45551" y="4813"/>
                    <a:pt x="45426" y="4541"/>
                    <a:pt x="45258" y="4394"/>
                  </a:cubicBezTo>
                  <a:cubicBezTo>
                    <a:pt x="45175" y="4310"/>
                    <a:pt x="45133" y="4206"/>
                    <a:pt x="45049" y="4143"/>
                  </a:cubicBezTo>
                  <a:cubicBezTo>
                    <a:pt x="44840" y="3892"/>
                    <a:pt x="44610" y="3892"/>
                    <a:pt x="44547" y="4227"/>
                  </a:cubicBezTo>
                  <a:cubicBezTo>
                    <a:pt x="44484" y="4603"/>
                    <a:pt x="44296" y="4520"/>
                    <a:pt x="44003" y="4541"/>
                  </a:cubicBezTo>
                  <a:cubicBezTo>
                    <a:pt x="43313" y="4582"/>
                    <a:pt x="42622" y="4771"/>
                    <a:pt x="41911" y="4541"/>
                  </a:cubicBezTo>
                  <a:cubicBezTo>
                    <a:pt x="41785" y="4499"/>
                    <a:pt x="41680" y="4582"/>
                    <a:pt x="41597" y="4645"/>
                  </a:cubicBezTo>
                  <a:cubicBezTo>
                    <a:pt x="41325" y="4834"/>
                    <a:pt x="41011" y="4917"/>
                    <a:pt x="40697" y="4875"/>
                  </a:cubicBezTo>
                  <a:cubicBezTo>
                    <a:pt x="40488" y="4854"/>
                    <a:pt x="40446" y="5022"/>
                    <a:pt x="40425" y="5168"/>
                  </a:cubicBezTo>
                  <a:cubicBezTo>
                    <a:pt x="37831" y="5252"/>
                    <a:pt x="35236" y="5168"/>
                    <a:pt x="32662" y="4896"/>
                  </a:cubicBezTo>
                  <a:cubicBezTo>
                    <a:pt x="31951" y="4813"/>
                    <a:pt x="31240" y="4813"/>
                    <a:pt x="30528" y="4896"/>
                  </a:cubicBezTo>
                  <a:cubicBezTo>
                    <a:pt x="29712" y="5022"/>
                    <a:pt x="28875" y="5022"/>
                    <a:pt x="28059" y="4896"/>
                  </a:cubicBezTo>
                  <a:cubicBezTo>
                    <a:pt x="27473" y="4792"/>
                    <a:pt x="26888" y="4813"/>
                    <a:pt x="26302" y="4938"/>
                  </a:cubicBezTo>
                  <a:cubicBezTo>
                    <a:pt x="25130" y="5273"/>
                    <a:pt x="23895" y="5106"/>
                    <a:pt x="22703" y="5168"/>
                  </a:cubicBezTo>
                  <a:cubicBezTo>
                    <a:pt x="21343" y="5252"/>
                    <a:pt x="20004" y="5357"/>
                    <a:pt x="18644" y="5440"/>
                  </a:cubicBezTo>
                  <a:cubicBezTo>
                    <a:pt x="18413" y="5461"/>
                    <a:pt x="18183" y="5482"/>
                    <a:pt x="17953" y="5482"/>
                  </a:cubicBezTo>
                  <a:cubicBezTo>
                    <a:pt x="16405" y="5378"/>
                    <a:pt x="14898" y="5670"/>
                    <a:pt x="13371" y="5775"/>
                  </a:cubicBezTo>
                  <a:cubicBezTo>
                    <a:pt x="13141" y="5796"/>
                    <a:pt x="12911" y="5838"/>
                    <a:pt x="12659" y="5838"/>
                  </a:cubicBezTo>
                  <a:cubicBezTo>
                    <a:pt x="11090" y="5838"/>
                    <a:pt x="9563" y="5838"/>
                    <a:pt x="7993" y="5963"/>
                  </a:cubicBezTo>
                  <a:cubicBezTo>
                    <a:pt x="6236" y="6110"/>
                    <a:pt x="4478" y="6026"/>
                    <a:pt x="2700" y="6047"/>
                  </a:cubicBezTo>
                  <a:cubicBezTo>
                    <a:pt x="2051" y="6026"/>
                    <a:pt x="1403" y="6110"/>
                    <a:pt x="775" y="6256"/>
                  </a:cubicBezTo>
                  <a:cubicBezTo>
                    <a:pt x="503" y="6319"/>
                    <a:pt x="189" y="6235"/>
                    <a:pt x="1" y="6026"/>
                  </a:cubicBezTo>
                  <a:cubicBezTo>
                    <a:pt x="252" y="5754"/>
                    <a:pt x="482" y="5440"/>
                    <a:pt x="921" y="5838"/>
                  </a:cubicBezTo>
                  <a:cubicBezTo>
                    <a:pt x="1068" y="5963"/>
                    <a:pt x="1382" y="5901"/>
                    <a:pt x="1591" y="5754"/>
                  </a:cubicBezTo>
                  <a:cubicBezTo>
                    <a:pt x="1800" y="5629"/>
                    <a:pt x="1988" y="5503"/>
                    <a:pt x="2198" y="5398"/>
                  </a:cubicBezTo>
                  <a:cubicBezTo>
                    <a:pt x="2742" y="5126"/>
                    <a:pt x="2763" y="5147"/>
                    <a:pt x="2553" y="4562"/>
                  </a:cubicBezTo>
                  <a:cubicBezTo>
                    <a:pt x="2511" y="4457"/>
                    <a:pt x="2449" y="4331"/>
                    <a:pt x="2553" y="4248"/>
                  </a:cubicBezTo>
                  <a:cubicBezTo>
                    <a:pt x="2742" y="4101"/>
                    <a:pt x="2804" y="4290"/>
                    <a:pt x="2909" y="4373"/>
                  </a:cubicBezTo>
                  <a:cubicBezTo>
                    <a:pt x="3202" y="4582"/>
                    <a:pt x="3265" y="4959"/>
                    <a:pt x="3600" y="5168"/>
                  </a:cubicBezTo>
                  <a:cubicBezTo>
                    <a:pt x="4164" y="5482"/>
                    <a:pt x="4374" y="5419"/>
                    <a:pt x="4604" y="4813"/>
                  </a:cubicBezTo>
                  <a:cubicBezTo>
                    <a:pt x="4708" y="4436"/>
                    <a:pt x="5169" y="4331"/>
                    <a:pt x="5420" y="4603"/>
                  </a:cubicBezTo>
                  <a:cubicBezTo>
                    <a:pt x="5524" y="4729"/>
                    <a:pt x="5566" y="4917"/>
                    <a:pt x="5734" y="5022"/>
                  </a:cubicBezTo>
                  <a:cubicBezTo>
                    <a:pt x="6173" y="5378"/>
                    <a:pt x="6194" y="5378"/>
                    <a:pt x="6550" y="4917"/>
                  </a:cubicBezTo>
                  <a:cubicBezTo>
                    <a:pt x="6613" y="4813"/>
                    <a:pt x="6675" y="4708"/>
                    <a:pt x="6738" y="4624"/>
                  </a:cubicBezTo>
                  <a:cubicBezTo>
                    <a:pt x="7177" y="4038"/>
                    <a:pt x="7177" y="4038"/>
                    <a:pt x="7177" y="3432"/>
                  </a:cubicBezTo>
                  <a:cubicBezTo>
                    <a:pt x="7721" y="3745"/>
                    <a:pt x="8098" y="3369"/>
                    <a:pt x="8537" y="3034"/>
                  </a:cubicBezTo>
                  <a:cubicBezTo>
                    <a:pt x="8789" y="3557"/>
                    <a:pt x="9082" y="3934"/>
                    <a:pt x="9709" y="3662"/>
                  </a:cubicBezTo>
                  <a:cubicBezTo>
                    <a:pt x="9877" y="3578"/>
                    <a:pt x="9960" y="3850"/>
                    <a:pt x="10044" y="3997"/>
                  </a:cubicBezTo>
                  <a:cubicBezTo>
                    <a:pt x="10442" y="4562"/>
                    <a:pt x="10483" y="4562"/>
                    <a:pt x="10965" y="4143"/>
                  </a:cubicBezTo>
                  <a:cubicBezTo>
                    <a:pt x="11509" y="3766"/>
                    <a:pt x="12220" y="3641"/>
                    <a:pt x="12869" y="3850"/>
                  </a:cubicBezTo>
                  <a:cubicBezTo>
                    <a:pt x="13224" y="3976"/>
                    <a:pt x="13601" y="4059"/>
                    <a:pt x="13978" y="4080"/>
                  </a:cubicBezTo>
                  <a:cubicBezTo>
                    <a:pt x="14710" y="4164"/>
                    <a:pt x="14794" y="4017"/>
                    <a:pt x="14982" y="3306"/>
                  </a:cubicBezTo>
                  <a:cubicBezTo>
                    <a:pt x="15087" y="2804"/>
                    <a:pt x="14731" y="2699"/>
                    <a:pt x="14459" y="2511"/>
                  </a:cubicBezTo>
                  <a:cubicBezTo>
                    <a:pt x="14166" y="2344"/>
                    <a:pt x="13873" y="2365"/>
                    <a:pt x="13999" y="1737"/>
                  </a:cubicBezTo>
                  <a:cubicBezTo>
                    <a:pt x="13978" y="1465"/>
                    <a:pt x="13873" y="1569"/>
                    <a:pt x="13852" y="1800"/>
                  </a:cubicBezTo>
                  <a:cubicBezTo>
                    <a:pt x="13852" y="1862"/>
                    <a:pt x="13747" y="1988"/>
                    <a:pt x="13936" y="1988"/>
                  </a:cubicBezTo>
                  <a:cubicBezTo>
                    <a:pt x="14103" y="1967"/>
                    <a:pt x="14291" y="1988"/>
                    <a:pt x="14333" y="1737"/>
                  </a:cubicBezTo>
                  <a:cubicBezTo>
                    <a:pt x="14354" y="1611"/>
                    <a:pt x="14312" y="1507"/>
                    <a:pt x="14019" y="1716"/>
                  </a:cubicBezTo>
                  <a:close/>
                  <a:moveTo>
                    <a:pt x="16509" y="1318"/>
                  </a:moveTo>
                  <a:cubicBezTo>
                    <a:pt x="16488" y="984"/>
                    <a:pt x="16363" y="732"/>
                    <a:pt x="16091" y="753"/>
                  </a:cubicBezTo>
                  <a:cubicBezTo>
                    <a:pt x="15735" y="795"/>
                    <a:pt x="15547" y="1172"/>
                    <a:pt x="15359" y="1423"/>
                  </a:cubicBezTo>
                  <a:cubicBezTo>
                    <a:pt x="15254" y="1590"/>
                    <a:pt x="15400" y="1988"/>
                    <a:pt x="15568" y="2218"/>
                  </a:cubicBezTo>
                  <a:cubicBezTo>
                    <a:pt x="15631" y="2260"/>
                    <a:pt x="15714" y="2260"/>
                    <a:pt x="15798" y="2239"/>
                  </a:cubicBezTo>
                  <a:cubicBezTo>
                    <a:pt x="16007" y="1883"/>
                    <a:pt x="16468" y="1716"/>
                    <a:pt x="16509" y="1318"/>
                  </a:cubicBezTo>
                  <a:close/>
                  <a:moveTo>
                    <a:pt x="43898" y="2176"/>
                  </a:moveTo>
                  <a:cubicBezTo>
                    <a:pt x="43857" y="2197"/>
                    <a:pt x="43773" y="2218"/>
                    <a:pt x="43752" y="2239"/>
                  </a:cubicBezTo>
                  <a:cubicBezTo>
                    <a:pt x="43689" y="2532"/>
                    <a:pt x="43752" y="2825"/>
                    <a:pt x="43919" y="3076"/>
                  </a:cubicBezTo>
                  <a:cubicBezTo>
                    <a:pt x="44045" y="3327"/>
                    <a:pt x="44338" y="3432"/>
                    <a:pt x="44610" y="3327"/>
                  </a:cubicBezTo>
                  <a:cubicBezTo>
                    <a:pt x="44777" y="3264"/>
                    <a:pt x="45049" y="3222"/>
                    <a:pt x="44986" y="2950"/>
                  </a:cubicBezTo>
                  <a:cubicBezTo>
                    <a:pt x="44945" y="2720"/>
                    <a:pt x="44840" y="2469"/>
                    <a:pt x="44505" y="2616"/>
                  </a:cubicBezTo>
                  <a:cubicBezTo>
                    <a:pt x="44170" y="2762"/>
                    <a:pt x="44108" y="2595"/>
                    <a:pt x="44108" y="2302"/>
                  </a:cubicBezTo>
                  <a:cubicBezTo>
                    <a:pt x="44108" y="2197"/>
                    <a:pt x="44003" y="2155"/>
                    <a:pt x="43898" y="2176"/>
                  </a:cubicBezTo>
                  <a:close/>
                  <a:moveTo>
                    <a:pt x="41911" y="2783"/>
                  </a:moveTo>
                  <a:cubicBezTo>
                    <a:pt x="41932" y="2741"/>
                    <a:pt x="41994" y="2678"/>
                    <a:pt x="41973" y="2637"/>
                  </a:cubicBezTo>
                  <a:cubicBezTo>
                    <a:pt x="41953" y="2616"/>
                    <a:pt x="41890" y="2595"/>
                    <a:pt x="41827" y="2574"/>
                  </a:cubicBezTo>
                  <a:cubicBezTo>
                    <a:pt x="41806" y="2616"/>
                    <a:pt x="41764" y="2678"/>
                    <a:pt x="41785" y="2720"/>
                  </a:cubicBezTo>
                  <a:cubicBezTo>
                    <a:pt x="41785" y="2762"/>
                    <a:pt x="41869" y="2762"/>
                    <a:pt x="41911" y="2783"/>
                  </a:cubicBezTo>
                  <a:close/>
                  <a:moveTo>
                    <a:pt x="9312" y="4854"/>
                  </a:moveTo>
                  <a:cubicBezTo>
                    <a:pt x="9354" y="4875"/>
                    <a:pt x="9416" y="4917"/>
                    <a:pt x="9458" y="4917"/>
                  </a:cubicBezTo>
                  <a:cubicBezTo>
                    <a:pt x="9479" y="4896"/>
                    <a:pt x="9500" y="4813"/>
                    <a:pt x="9521" y="4771"/>
                  </a:cubicBezTo>
                  <a:cubicBezTo>
                    <a:pt x="9458" y="4750"/>
                    <a:pt x="9416" y="4708"/>
                    <a:pt x="9374" y="4708"/>
                  </a:cubicBezTo>
                  <a:cubicBezTo>
                    <a:pt x="9333" y="4729"/>
                    <a:pt x="9333" y="4792"/>
                    <a:pt x="9312" y="4854"/>
                  </a:cubicBezTo>
                  <a:close/>
                  <a:moveTo>
                    <a:pt x="16070" y="3327"/>
                  </a:moveTo>
                  <a:lnTo>
                    <a:pt x="15924" y="3264"/>
                  </a:lnTo>
                  <a:cubicBezTo>
                    <a:pt x="15903" y="3327"/>
                    <a:pt x="15861" y="3369"/>
                    <a:pt x="15882" y="3411"/>
                  </a:cubicBezTo>
                  <a:cubicBezTo>
                    <a:pt x="15882" y="3453"/>
                    <a:pt x="15965" y="3453"/>
                    <a:pt x="16007" y="3473"/>
                  </a:cubicBezTo>
                  <a:close/>
                  <a:moveTo>
                    <a:pt x="42685" y="3327"/>
                  </a:moveTo>
                  <a:cubicBezTo>
                    <a:pt x="42643" y="3306"/>
                    <a:pt x="42580" y="3264"/>
                    <a:pt x="42538" y="3285"/>
                  </a:cubicBezTo>
                  <a:cubicBezTo>
                    <a:pt x="42517" y="3285"/>
                    <a:pt x="42497" y="3369"/>
                    <a:pt x="42476" y="3411"/>
                  </a:cubicBezTo>
                  <a:cubicBezTo>
                    <a:pt x="42538" y="3432"/>
                    <a:pt x="42580" y="3494"/>
                    <a:pt x="42622" y="3473"/>
                  </a:cubicBezTo>
                  <a:cubicBezTo>
                    <a:pt x="42664" y="3473"/>
                    <a:pt x="42685" y="3390"/>
                    <a:pt x="42706" y="3327"/>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6" name="Google Shape;7806;p55"/>
            <p:cNvSpPr/>
            <p:nvPr/>
          </p:nvSpPr>
          <p:spPr>
            <a:xfrm>
              <a:off x="5713850" y="4108125"/>
              <a:ext cx="572275" cy="107250"/>
            </a:xfrm>
            <a:custGeom>
              <a:rect b="b" l="l" r="r" t="t"/>
              <a:pathLst>
                <a:path extrusionOk="0" h="4290" w="22891">
                  <a:moveTo>
                    <a:pt x="0" y="3913"/>
                  </a:moveTo>
                  <a:cubicBezTo>
                    <a:pt x="21" y="3746"/>
                    <a:pt x="63" y="3600"/>
                    <a:pt x="272" y="3620"/>
                  </a:cubicBezTo>
                  <a:cubicBezTo>
                    <a:pt x="586" y="3662"/>
                    <a:pt x="921" y="3579"/>
                    <a:pt x="1172" y="3390"/>
                  </a:cubicBezTo>
                  <a:cubicBezTo>
                    <a:pt x="1276" y="3328"/>
                    <a:pt x="1381" y="3244"/>
                    <a:pt x="1486" y="3286"/>
                  </a:cubicBezTo>
                  <a:cubicBezTo>
                    <a:pt x="2197" y="3495"/>
                    <a:pt x="2887" y="3328"/>
                    <a:pt x="3578" y="3286"/>
                  </a:cubicBezTo>
                  <a:cubicBezTo>
                    <a:pt x="3871" y="3244"/>
                    <a:pt x="4059" y="3348"/>
                    <a:pt x="4122" y="2972"/>
                  </a:cubicBezTo>
                  <a:cubicBezTo>
                    <a:pt x="4185" y="2637"/>
                    <a:pt x="4415" y="2637"/>
                    <a:pt x="4624" y="2867"/>
                  </a:cubicBezTo>
                  <a:cubicBezTo>
                    <a:pt x="4708" y="2951"/>
                    <a:pt x="4771" y="3076"/>
                    <a:pt x="4854" y="3139"/>
                  </a:cubicBezTo>
                  <a:cubicBezTo>
                    <a:pt x="5001" y="3286"/>
                    <a:pt x="5147" y="3558"/>
                    <a:pt x="5419" y="3474"/>
                  </a:cubicBezTo>
                  <a:cubicBezTo>
                    <a:pt x="5691" y="3411"/>
                    <a:pt x="5649" y="3139"/>
                    <a:pt x="5712" y="2909"/>
                  </a:cubicBezTo>
                  <a:cubicBezTo>
                    <a:pt x="5838" y="2449"/>
                    <a:pt x="6235" y="2114"/>
                    <a:pt x="6403" y="1633"/>
                  </a:cubicBezTo>
                  <a:cubicBezTo>
                    <a:pt x="6465" y="1444"/>
                    <a:pt x="6465" y="1361"/>
                    <a:pt x="6340" y="1214"/>
                  </a:cubicBezTo>
                  <a:cubicBezTo>
                    <a:pt x="5984" y="838"/>
                    <a:pt x="5712" y="419"/>
                    <a:pt x="5168" y="335"/>
                  </a:cubicBezTo>
                  <a:cubicBezTo>
                    <a:pt x="5043" y="315"/>
                    <a:pt x="5022" y="168"/>
                    <a:pt x="5001" y="43"/>
                  </a:cubicBezTo>
                  <a:cubicBezTo>
                    <a:pt x="6800" y="1"/>
                    <a:pt x="8579" y="231"/>
                    <a:pt x="10378" y="315"/>
                  </a:cubicBezTo>
                  <a:cubicBezTo>
                    <a:pt x="10880" y="335"/>
                    <a:pt x="11382" y="335"/>
                    <a:pt x="11864" y="377"/>
                  </a:cubicBezTo>
                  <a:cubicBezTo>
                    <a:pt x="14584" y="545"/>
                    <a:pt x="17283" y="649"/>
                    <a:pt x="19940" y="1235"/>
                  </a:cubicBezTo>
                  <a:cubicBezTo>
                    <a:pt x="20463" y="1340"/>
                    <a:pt x="20986" y="1361"/>
                    <a:pt x="21509" y="1423"/>
                  </a:cubicBezTo>
                  <a:cubicBezTo>
                    <a:pt x="21656" y="1444"/>
                    <a:pt x="21802" y="1486"/>
                    <a:pt x="21928" y="1528"/>
                  </a:cubicBezTo>
                  <a:cubicBezTo>
                    <a:pt x="22346" y="1675"/>
                    <a:pt x="22890" y="2239"/>
                    <a:pt x="22870" y="2491"/>
                  </a:cubicBezTo>
                  <a:cubicBezTo>
                    <a:pt x="22870" y="2825"/>
                    <a:pt x="22200" y="3600"/>
                    <a:pt x="21865" y="3746"/>
                  </a:cubicBezTo>
                  <a:cubicBezTo>
                    <a:pt x="21321" y="3976"/>
                    <a:pt x="20735" y="3851"/>
                    <a:pt x="20212" y="3767"/>
                  </a:cubicBezTo>
                  <a:cubicBezTo>
                    <a:pt x="18664" y="3537"/>
                    <a:pt x="17116" y="3600"/>
                    <a:pt x="15567" y="3369"/>
                  </a:cubicBezTo>
                  <a:cubicBezTo>
                    <a:pt x="15274" y="3369"/>
                    <a:pt x="14981" y="3390"/>
                    <a:pt x="14688" y="3453"/>
                  </a:cubicBezTo>
                  <a:cubicBezTo>
                    <a:pt x="13035" y="3453"/>
                    <a:pt x="11445" y="3976"/>
                    <a:pt x="9771" y="3892"/>
                  </a:cubicBezTo>
                  <a:cubicBezTo>
                    <a:pt x="9123" y="3913"/>
                    <a:pt x="8474" y="3872"/>
                    <a:pt x="7846" y="3746"/>
                  </a:cubicBezTo>
                  <a:cubicBezTo>
                    <a:pt x="7574" y="3704"/>
                    <a:pt x="7302" y="3725"/>
                    <a:pt x="7051" y="3809"/>
                  </a:cubicBezTo>
                  <a:cubicBezTo>
                    <a:pt x="5398" y="4290"/>
                    <a:pt x="3724" y="4018"/>
                    <a:pt x="2051" y="3976"/>
                  </a:cubicBezTo>
                  <a:cubicBezTo>
                    <a:pt x="1360" y="3997"/>
                    <a:pt x="690" y="3976"/>
                    <a:pt x="0" y="3913"/>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7" name="Google Shape;7807;p55"/>
            <p:cNvSpPr/>
            <p:nvPr/>
          </p:nvSpPr>
          <p:spPr>
            <a:xfrm>
              <a:off x="4481425" y="4181875"/>
              <a:ext cx="142325" cy="46600"/>
            </a:xfrm>
            <a:custGeom>
              <a:rect b="b" l="l" r="r" t="t"/>
              <a:pathLst>
                <a:path extrusionOk="0" h="1864" w="5693">
                  <a:moveTo>
                    <a:pt x="1" y="1633"/>
                  </a:moveTo>
                  <a:cubicBezTo>
                    <a:pt x="43" y="1549"/>
                    <a:pt x="64" y="1424"/>
                    <a:pt x="106" y="1403"/>
                  </a:cubicBezTo>
                  <a:cubicBezTo>
                    <a:pt x="733" y="1131"/>
                    <a:pt x="1215" y="775"/>
                    <a:pt x="1131" y="1"/>
                  </a:cubicBezTo>
                  <a:cubicBezTo>
                    <a:pt x="1487" y="43"/>
                    <a:pt x="1466" y="315"/>
                    <a:pt x="1507" y="482"/>
                  </a:cubicBezTo>
                  <a:cubicBezTo>
                    <a:pt x="1633" y="838"/>
                    <a:pt x="1779" y="1089"/>
                    <a:pt x="2198" y="859"/>
                  </a:cubicBezTo>
                  <a:cubicBezTo>
                    <a:pt x="2344" y="817"/>
                    <a:pt x="2512" y="838"/>
                    <a:pt x="2616" y="963"/>
                  </a:cubicBezTo>
                  <a:cubicBezTo>
                    <a:pt x="3077" y="1403"/>
                    <a:pt x="3725" y="1277"/>
                    <a:pt x="4248" y="1466"/>
                  </a:cubicBezTo>
                  <a:cubicBezTo>
                    <a:pt x="4541" y="1570"/>
                    <a:pt x="4751" y="1382"/>
                    <a:pt x="4981" y="1256"/>
                  </a:cubicBezTo>
                  <a:cubicBezTo>
                    <a:pt x="5441" y="1026"/>
                    <a:pt x="5546" y="1110"/>
                    <a:pt x="5692" y="1738"/>
                  </a:cubicBezTo>
                  <a:cubicBezTo>
                    <a:pt x="5462" y="1842"/>
                    <a:pt x="5232" y="1863"/>
                    <a:pt x="5002" y="1821"/>
                  </a:cubicBezTo>
                  <a:cubicBezTo>
                    <a:pt x="3328" y="1549"/>
                    <a:pt x="1654" y="1738"/>
                    <a:pt x="1" y="1633"/>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8" name="Google Shape;7808;p55"/>
            <p:cNvSpPr/>
            <p:nvPr/>
          </p:nvSpPr>
          <p:spPr>
            <a:xfrm>
              <a:off x="4339675" y="4191825"/>
              <a:ext cx="84250" cy="31400"/>
            </a:xfrm>
            <a:custGeom>
              <a:rect b="b" l="l" r="r" t="t"/>
              <a:pathLst>
                <a:path extrusionOk="0" h="1256" w="3370">
                  <a:moveTo>
                    <a:pt x="1" y="712"/>
                  </a:moveTo>
                  <a:cubicBezTo>
                    <a:pt x="168" y="544"/>
                    <a:pt x="315" y="356"/>
                    <a:pt x="482" y="189"/>
                  </a:cubicBezTo>
                  <a:cubicBezTo>
                    <a:pt x="628" y="21"/>
                    <a:pt x="879" y="0"/>
                    <a:pt x="1047" y="126"/>
                  </a:cubicBezTo>
                  <a:cubicBezTo>
                    <a:pt x="1716" y="607"/>
                    <a:pt x="2491" y="921"/>
                    <a:pt x="3307" y="1068"/>
                  </a:cubicBezTo>
                  <a:cubicBezTo>
                    <a:pt x="3328" y="1068"/>
                    <a:pt x="3348" y="1172"/>
                    <a:pt x="3369" y="1235"/>
                  </a:cubicBezTo>
                  <a:cubicBezTo>
                    <a:pt x="2888" y="1256"/>
                    <a:pt x="2428" y="1193"/>
                    <a:pt x="1988" y="1026"/>
                  </a:cubicBezTo>
                  <a:cubicBezTo>
                    <a:pt x="1340" y="837"/>
                    <a:pt x="670" y="712"/>
                    <a:pt x="1" y="712"/>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9" name="Google Shape;7809;p55"/>
            <p:cNvSpPr/>
            <p:nvPr/>
          </p:nvSpPr>
          <p:spPr>
            <a:xfrm>
              <a:off x="5399450" y="4080400"/>
              <a:ext cx="70650" cy="23575"/>
            </a:xfrm>
            <a:custGeom>
              <a:rect b="b" l="l" r="r" t="t"/>
              <a:pathLst>
                <a:path extrusionOk="0" h="943" w="2826">
                  <a:moveTo>
                    <a:pt x="2826" y="315"/>
                  </a:moveTo>
                  <a:cubicBezTo>
                    <a:pt x="2491" y="754"/>
                    <a:pt x="1926" y="942"/>
                    <a:pt x="1403" y="775"/>
                  </a:cubicBezTo>
                  <a:cubicBezTo>
                    <a:pt x="1089" y="670"/>
                    <a:pt x="775" y="607"/>
                    <a:pt x="461" y="587"/>
                  </a:cubicBezTo>
                  <a:cubicBezTo>
                    <a:pt x="210" y="587"/>
                    <a:pt x="1" y="377"/>
                    <a:pt x="1" y="126"/>
                  </a:cubicBezTo>
                  <a:cubicBezTo>
                    <a:pt x="942" y="1"/>
                    <a:pt x="1884" y="294"/>
                    <a:pt x="2826" y="315"/>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0" name="Google Shape;7810;p55"/>
            <p:cNvSpPr/>
            <p:nvPr/>
          </p:nvSpPr>
          <p:spPr>
            <a:xfrm>
              <a:off x="5661000" y="4092950"/>
              <a:ext cx="70650" cy="14675"/>
            </a:xfrm>
            <a:custGeom>
              <a:rect b="b" l="l" r="r" t="t"/>
              <a:pathLst>
                <a:path extrusionOk="0" h="587" w="2826">
                  <a:moveTo>
                    <a:pt x="2825" y="294"/>
                  </a:moveTo>
                  <a:cubicBezTo>
                    <a:pt x="2512" y="503"/>
                    <a:pt x="2135" y="587"/>
                    <a:pt x="1758" y="503"/>
                  </a:cubicBezTo>
                  <a:cubicBezTo>
                    <a:pt x="1319" y="440"/>
                    <a:pt x="859" y="273"/>
                    <a:pt x="377" y="398"/>
                  </a:cubicBezTo>
                  <a:cubicBezTo>
                    <a:pt x="147" y="440"/>
                    <a:pt x="43" y="210"/>
                    <a:pt x="1" y="1"/>
                  </a:cubicBezTo>
                  <a:cubicBezTo>
                    <a:pt x="942" y="85"/>
                    <a:pt x="1905" y="43"/>
                    <a:pt x="2825" y="294"/>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1" name="Google Shape;7811;p55"/>
            <p:cNvSpPr/>
            <p:nvPr/>
          </p:nvSpPr>
          <p:spPr>
            <a:xfrm>
              <a:off x="4834525" y="4073075"/>
              <a:ext cx="28275" cy="43450"/>
            </a:xfrm>
            <a:custGeom>
              <a:rect b="b" l="l" r="r" t="t"/>
              <a:pathLst>
                <a:path extrusionOk="0" h="1738" w="1131">
                  <a:moveTo>
                    <a:pt x="1130" y="356"/>
                  </a:moveTo>
                  <a:cubicBezTo>
                    <a:pt x="649" y="482"/>
                    <a:pt x="523" y="754"/>
                    <a:pt x="796" y="1172"/>
                  </a:cubicBezTo>
                  <a:cubicBezTo>
                    <a:pt x="879" y="1319"/>
                    <a:pt x="942" y="1445"/>
                    <a:pt x="796" y="1549"/>
                  </a:cubicBezTo>
                  <a:cubicBezTo>
                    <a:pt x="670" y="1696"/>
                    <a:pt x="503" y="1737"/>
                    <a:pt x="335" y="1696"/>
                  </a:cubicBezTo>
                  <a:cubicBezTo>
                    <a:pt x="189" y="1654"/>
                    <a:pt x="63" y="1507"/>
                    <a:pt x="126" y="1361"/>
                  </a:cubicBezTo>
                  <a:cubicBezTo>
                    <a:pt x="293" y="1005"/>
                    <a:pt x="0" y="691"/>
                    <a:pt x="63" y="356"/>
                  </a:cubicBezTo>
                  <a:cubicBezTo>
                    <a:pt x="231" y="356"/>
                    <a:pt x="377" y="294"/>
                    <a:pt x="419" y="105"/>
                  </a:cubicBezTo>
                  <a:cubicBezTo>
                    <a:pt x="649" y="1"/>
                    <a:pt x="879" y="126"/>
                    <a:pt x="1109" y="147"/>
                  </a:cubicBezTo>
                  <a:cubicBezTo>
                    <a:pt x="1130" y="210"/>
                    <a:pt x="1130" y="294"/>
                    <a:pt x="1130" y="356"/>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2" name="Google Shape;7812;p55"/>
            <p:cNvSpPr/>
            <p:nvPr/>
          </p:nvSpPr>
          <p:spPr>
            <a:xfrm>
              <a:off x="4920300" y="4077275"/>
              <a:ext cx="30900" cy="34025"/>
            </a:xfrm>
            <a:custGeom>
              <a:rect b="b" l="l" r="r" t="t"/>
              <a:pathLst>
                <a:path extrusionOk="0" h="1361" w="1236">
                  <a:moveTo>
                    <a:pt x="880" y="0"/>
                  </a:moveTo>
                  <a:cubicBezTo>
                    <a:pt x="942" y="126"/>
                    <a:pt x="1089" y="209"/>
                    <a:pt x="1235" y="188"/>
                  </a:cubicBezTo>
                  <a:cubicBezTo>
                    <a:pt x="1089" y="607"/>
                    <a:pt x="524" y="774"/>
                    <a:pt x="608" y="1360"/>
                  </a:cubicBezTo>
                  <a:cubicBezTo>
                    <a:pt x="378" y="963"/>
                    <a:pt x="315" y="523"/>
                    <a:pt x="1" y="188"/>
                  </a:cubicBezTo>
                  <a:lnTo>
                    <a:pt x="168" y="42"/>
                  </a:ln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3" name="Google Shape;7813;p55"/>
            <p:cNvSpPr/>
            <p:nvPr/>
          </p:nvSpPr>
          <p:spPr>
            <a:xfrm>
              <a:off x="4068725" y="4198100"/>
              <a:ext cx="40300" cy="14150"/>
            </a:xfrm>
            <a:custGeom>
              <a:rect b="b" l="l" r="r" t="t"/>
              <a:pathLst>
                <a:path extrusionOk="0" h="566" w="1612">
                  <a:moveTo>
                    <a:pt x="0" y="356"/>
                  </a:moveTo>
                  <a:cubicBezTo>
                    <a:pt x="502" y="1"/>
                    <a:pt x="1172" y="63"/>
                    <a:pt x="1611" y="482"/>
                  </a:cubicBezTo>
                  <a:cubicBezTo>
                    <a:pt x="1067" y="565"/>
                    <a:pt x="523" y="524"/>
                    <a:pt x="0" y="356"/>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4" name="Google Shape;7814;p55"/>
            <p:cNvSpPr/>
            <p:nvPr/>
          </p:nvSpPr>
          <p:spPr>
            <a:xfrm>
              <a:off x="4304100" y="4198625"/>
              <a:ext cx="22000" cy="16750"/>
            </a:xfrm>
            <a:custGeom>
              <a:rect b="b" l="l" r="r" t="t"/>
              <a:pathLst>
                <a:path extrusionOk="0" h="670" w="880">
                  <a:moveTo>
                    <a:pt x="1" y="440"/>
                  </a:moveTo>
                  <a:cubicBezTo>
                    <a:pt x="357" y="21"/>
                    <a:pt x="524" y="0"/>
                    <a:pt x="880" y="440"/>
                  </a:cubicBezTo>
                  <a:cubicBezTo>
                    <a:pt x="587" y="670"/>
                    <a:pt x="294" y="503"/>
                    <a:pt x="1" y="440"/>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5" name="Google Shape;7815;p55"/>
            <p:cNvSpPr/>
            <p:nvPr/>
          </p:nvSpPr>
          <p:spPr>
            <a:xfrm>
              <a:off x="4197925" y="4194450"/>
              <a:ext cx="22000" cy="12050"/>
            </a:xfrm>
            <a:custGeom>
              <a:rect b="b" l="l" r="r" t="t"/>
              <a:pathLst>
                <a:path extrusionOk="0" h="482" w="880">
                  <a:moveTo>
                    <a:pt x="0" y="377"/>
                  </a:moveTo>
                  <a:cubicBezTo>
                    <a:pt x="398" y="0"/>
                    <a:pt x="565" y="21"/>
                    <a:pt x="879" y="439"/>
                  </a:cubicBezTo>
                  <a:cubicBezTo>
                    <a:pt x="586" y="481"/>
                    <a:pt x="272" y="460"/>
                    <a:pt x="0" y="377"/>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6" name="Google Shape;7816;p55"/>
            <p:cNvSpPr/>
            <p:nvPr/>
          </p:nvSpPr>
          <p:spPr>
            <a:xfrm>
              <a:off x="4126775" y="4200200"/>
              <a:ext cx="13100" cy="10475"/>
            </a:xfrm>
            <a:custGeom>
              <a:rect b="b" l="l" r="r" t="t"/>
              <a:pathLst>
                <a:path extrusionOk="0" h="419" w="524">
                  <a:moveTo>
                    <a:pt x="1" y="314"/>
                  </a:moveTo>
                  <a:cubicBezTo>
                    <a:pt x="126" y="0"/>
                    <a:pt x="315" y="0"/>
                    <a:pt x="524" y="209"/>
                  </a:cubicBezTo>
                  <a:cubicBezTo>
                    <a:pt x="398" y="377"/>
                    <a:pt x="168" y="419"/>
                    <a:pt x="1" y="314"/>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7" name="Google Shape;7817;p55"/>
            <p:cNvSpPr/>
            <p:nvPr/>
          </p:nvSpPr>
          <p:spPr>
            <a:xfrm>
              <a:off x="4277425" y="4200200"/>
              <a:ext cx="13100" cy="9950"/>
            </a:xfrm>
            <a:custGeom>
              <a:rect b="b" l="l" r="r" t="t"/>
              <a:pathLst>
                <a:path extrusionOk="0" h="398" w="524">
                  <a:moveTo>
                    <a:pt x="1" y="251"/>
                  </a:moveTo>
                  <a:cubicBezTo>
                    <a:pt x="231" y="0"/>
                    <a:pt x="398" y="0"/>
                    <a:pt x="524" y="335"/>
                  </a:cubicBezTo>
                  <a:cubicBezTo>
                    <a:pt x="356" y="398"/>
                    <a:pt x="147" y="377"/>
                    <a:pt x="1" y="251"/>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8" name="Google Shape;7818;p55"/>
            <p:cNvSpPr/>
            <p:nvPr/>
          </p:nvSpPr>
          <p:spPr>
            <a:xfrm>
              <a:off x="4459475" y="4212750"/>
              <a:ext cx="13100" cy="11000"/>
            </a:xfrm>
            <a:custGeom>
              <a:rect b="b" l="l" r="r" t="t"/>
              <a:pathLst>
                <a:path extrusionOk="0" h="440" w="524">
                  <a:moveTo>
                    <a:pt x="0" y="398"/>
                  </a:moveTo>
                  <a:cubicBezTo>
                    <a:pt x="209" y="0"/>
                    <a:pt x="272" y="0"/>
                    <a:pt x="523" y="377"/>
                  </a:cubicBezTo>
                  <a:cubicBezTo>
                    <a:pt x="335" y="440"/>
                    <a:pt x="168" y="440"/>
                    <a:pt x="0" y="398"/>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9" name="Google Shape;7819;p55"/>
            <p:cNvSpPr/>
            <p:nvPr/>
          </p:nvSpPr>
          <p:spPr>
            <a:xfrm>
              <a:off x="5762475" y="4100800"/>
              <a:ext cx="8925" cy="9450"/>
            </a:xfrm>
            <a:custGeom>
              <a:rect b="b" l="l" r="r" t="t"/>
              <a:pathLst>
                <a:path extrusionOk="0" h="378" w="357">
                  <a:moveTo>
                    <a:pt x="357" y="168"/>
                  </a:moveTo>
                  <a:cubicBezTo>
                    <a:pt x="189" y="377"/>
                    <a:pt x="85" y="273"/>
                    <a:pt x="1" y="63"/>
                  </a:cubicBezTo>
                  <a:cubicBezTo>
                    <a:pt x="126" y="1"/>
                    <a:pt x="294" y="43"/>
                    <a:pt x="357" y="168"/>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0" name="Google Shape;7820;p55"/>
            <p:cNvSpPr/>
            <p:nvPr/>
          </p:nvSpPr>
          <p:spPr>
            <a:xfrm>
              <a:off x="5802775" y="4104475"/>
              <a:ext cx="8900" cy="10475"/>
            </a:xfrm>
            <a:custGeom>
              <a:rect b="b" l="l" r="r" t="t"/>
              <a:pathLst>
                <a:path extrusionOk="0" h="419" w="356">
                  <a:moveTo>
                    <a:pt x="356" y="147"/>
                  </a:moveTo>
                  <a:cubicBezTo>
                    <a:pt x="167" y="419"/>
                    <a:pt x="63" y="293"/>
                    <a:pt x="0" y="42"/>
                  </a:cubicBezTo>
                  <a:cubicBezTo>
                    <a:pt x="126" y="0"/>
                    <a:pt x="272" y="42"/>
                    <a:pt x="356" y="147"/>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1" name="Google Shape;7821;p55"/>
            <p:cNvSpPr/>
            <p:nvPr/>
          </p:nvSpPr>
          <p:spPr>
            <a:xfrm>
              <a:off x="4636800" y="4220600"/>
              <a:ext cx="8900" cy="6825"/>
            </a:xfrm>
            <a:custGeom>
              <a:rect b="b" l="l" r="r" t="t"/>
              <a:pathLst>
                <a:path extrusionOk="0" h="273" w="356">
                  <a:moveTo>
                    <a:pt x="0" y="230"/>
                  </a:moveTo>
                  <a:cubicBezTo>
                    <a:pt x="21" y="126"/>
                    <a:pt x="63" y="0"/>
                    <a:pt x="189" y="21"/>
                  </a:cubicBezTo>
                  <a:cubicBezTo>
                    <a:pt x="251" y="21"/>
                    <a:pt x="293" y="147"/>
                    <a:pt x="356" y="209"/>
                  </a:cubicBezTo>
                  <a:cubicBezTo>
                    <a:pt x="230" y="272"/>
                    <a:pt x="105" y="272"/>
                    <a:pt x="0" y="230"/>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2" name="Google Shape;7822;p55"/>
            <p:cNvSpPr/>
            <p:nvPr/>
          </p:nvSpPr>
          <p:spPr>
            <a:xfrm>
              <a:off x="4237675" y="4200725"/>
              <a:ext cx="13100" cy="5775"/>
            </a:xfrm>
            <a:custGeom>
              <a:rect b="b" l="l" r="r" t="t"/>
              <a:pathLst>
                <a:path extrusionOk="0" h="231" w="524">
                  <a:moveTo>
                    <a:pt x="1" y="188"/>
                  </a:moveTo>
                  <a:cubicBezTo>
                    <a:pt x="126" y="0"/>
                    <a:pt x="398" y="0"/>
                    <a:pt x="524" y="188"/>
                  </a:cubicBezTo>
                  <a:cubicBezTo>
                    <a:pt x="356" y="230"/>
                    <a:pt x="168" y="230"/>
                    <a:pt x="1" y="188"/>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3" name="Google Shape;7823;p55"/>
            <p:cNvSpPr/>
            <p:nvPr/>
          </p:nvSpPr>
          <p:spPr>
            <a:xfrm>
              <a:off x="4960075" y="4079350"/>
              <a:ext cx="66975" cy="27225"/>
            </a:xfrm>
            <a:custGeom>
              <a:rect b="b" l="l" r="r" t="t"/>
              <a:pathLst>
                <a:path extrusionOk="0" h="1089" w="2679">
                  <a:moveTo>
                    <a:pt x="0" y="105"/>
                  </a:moveTo>
                  <a:cubicBezTo>
                    <a:pt x="147" y="85"/>
                    <a:pt x="314" y="1"/>
                    <a:pt x="439" y="43"/>
                  </a:cubicBezTo>
                  <a:cubicBezTo>
                    <a:pt x="1172" y="273"/>
                    <a:pt x="1946" y="85"/>
                    <a:pt x="2678" y="294"/>
                  </a:cubicBezTo>
                  <a:cubicBezTo>
                    <a:pt x="2239" y="775"/>
                    <a:pt x="1632" y="1068"/>
                    <a:pt x="983" y="1089"/>
                  </a:cubicBezTo>
                  <a:cubicBezTo>
                    <a:pt x="921" y="1089"/>
                    <a:pt x="879" y="1089"/>
                    <a:pt x="816" y="1089"/>
                  </a:cubicBezTo>
                  <a:cubicBezTo>
                    <a:pt x="774" y="566"/>
                    <a:pt x="42" y="629"/>
                    <a:pt x="0" y="105"/>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4" name="Google Shape;7824;p55"/>
            <p:cNvSpPr/>
            <p:nvPr/>
          </p:nvSpPr>
          <p:spPr>
            <a:xfrm>
              <a:off x="4871150" y="4086675"/>
              <a:ext cx="20425" cy="25150"/>
            </a:xfrm>
            <a:custGeom>
              <a:rect b="b" l="l" r="r" t="t"/>
              <a:pathLst>
                <a:path extrusionOk="0" h="1006" w="817">
                  <a:moveTo>
                    <a:pt x="377" y="1"/>
                  </a:moveTo>
                  <a:lnTo>
                    <a:pt x="544" y="1"/>
                  </a:lnTo>
                  <a:cubicBezTo>
                    <a:pt x="460" y="315"/>
                    <a:pt x="753" y="482"/>
                    <a:pt x="816" y="754"/>
                  </a:cubicBezTo>
                  <a:cubicBezTo>
                    <a:pt x="523" y="1005"/>
                    <a:pt x="272" y="670"/>
                    <a:pt x="0" y="712"/>
                  </a:cubicBezTo>
                  <a:cubicBezTo>
                    <a:pt x="0" y="398"/>
                    <a:pt x="42" y="126"/>
                    <a:pt x="377" y="1"/>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5" name="Google Shape;7825;p55"/>
            <p:cNvSpPr/>
            <p:nvPr/>
          </p:nvSpPr>
          <p:spPr>
            <a:xfrm>
              <a:off x="4951175" y="4130100"/>
              <a:ext cx="16750" cy="14150"/>
            </a:xfrm>
            <a:custGeom>
              <a:rect b="b" l="l" r="r" t="t"/>
              <a:pathLst>
                <a:path extrusionOk="0" h="566" w="670">
                  <a:moveTo>
                    <a:pt x="649" y="398"/>
                  </a:moveTo>
                  <a:cubicBezTo>
                    <a:pt x="544" y="565"/>
                    <a:pt x="398" y="565"/>
                    <a:pt x="251" y="544"/>
                  </a:cubicBezTo>
                  <a:cubicBezTo>
                    <a:pt x="105" y="524"/>
                    <a:pt x="0" y="356"/>
                    <a:pt x="63" y="210"/>
                  </a:cubicBezTo>
                  <a:cubicBezTo>
                    <a:pt x="105" y="63"/>
                    <a:pt x="293" y="0"/>
                    <a:pt x="419" y="84"/>
                  </a:cubicBezTo>
                  <a:cubicBezTo>
                    <a:pt x="565" y="147"/>
                    <a:pt x="670" y="231"/>
                    <a:pt x="649" y="398"/>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6" name="Google Shape;7826;p55"/>
            <p:cNvSpPr/>
            <p:nvPr/>
          </p:nvSpPr>
          <p:spPr>
            <a:xfrm>
              <a:off x="5042200" y="4141075"/>
              <a:ext cx="5250" cy="5775"/>
            </a:xfrm>
            <a:custGeom>
              <a:rect b="b" l="l" r="r" t="t"/>
              <a:pathLst>
                <a:path extrusionOk="0" h="231" w="210">
                  <a:moveTo>
                    <a:pt x="209" y="85"/>
                  </a:moveTo>
                  <a:cubicBezTo>
                    <a:pt x="188" y="126"/>
                    <a:pt x="167" y="210"/>
                    <a:pt x="126" y="210"/>
                  </a:cubicBezTo>
                  <a:cubicBezTo>
                    <a:pt x="105" y="231"/>
                    <a:pt x="42" y="189"/>
                    <a:pt x="0" y="168"/>
                  </a:cubicBezTo>
                  <a:cubicBezTo>
                    <a:pt x="21" y="105"/>
                    <a:pt x="21" y="22"/>
                    <a:pt x="63" y="22"/>
                  </a:cubicBezTo>
                  <a:cubicBezTo>
                    <a:pt x="105" y="1"/>
                    <a:pt x="147" y="43"/>
                    <a:pt x="209" y="85"/>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7" name="Google Shape;7827;p55"/>
            <p:cNvSpPr/>
            <p:nvPr/>
          </p:nvSpPr>
          <p:spPr>
            <a:xfrm>
              <a:off x="4860150" y="4186075"/>
              <a:ext cx="5250" cy="5250"/>
            </a:xfrm>
            <a:custGeom>
              <a:rect b="b" l="l" r="r" t="t"/>
              <a:pathLst>
                <a:path extrusionOk="0" h="210" w="210">
                  <a:moveTo>
                    <a:pt x="63" y="0"/>
                  </a:moveTo>
                  <a:lnTo>
                    <a:pt x="210" y="63"/>
                  </a:lnTo>
                  <a:cubicBezTo>
                    <a:pt x="189" y="105"/>
                    <a:pt x="168" y="189"/>
                    <a:pt x="126" y="189"/>
                  </a:cubicBezTo>
                  <a:cubicBezTo>
                    <a:pt x="105" y="210"/>
                    <a:pt x="43" y="168"/>
                    <a:pt x="1" y="147"/>
                  </a:cubicBezTo>
                  <a:cubicBezTo>
                    <a:pt x="22" y="84"/>
                    <a:pt x="22" y="42"/>
                    <a:pt x="63" y="0"/>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8" name="Google Shape;7828;p55"/>
            <p:cNvSpPr/>
            <p:nvPr/>
          </p:nvSpPr>
          <p:spPr>
            <a:xfrm>
              <a:off x="4869575" y="4104475"/>
              <a:ext cx="2100" cy="1575"/>
            </a:xfrm>
            <a:custGeom>
              <a:rect b="b" l="l" r="r" t="t"/>
              <a:pathLst>
                <a:path extrusionOk="0" h="63" w="84">
                  <a:moveTo>
                    <a:pt x="84" y="0"/>
                  </a:moveTo>
                  <a:lnTo>
                    <a:pt x="42" y="63"/>
                  </a:lnTo>
                  <a:lnTo>
                    <a:pt x="0" y="21"/>
                  </a:ln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9" name="Google Shape;7829;p55"/>
            <p:cNvSpPr/>
            <p:nvPr/>
          </p:nvSpPr>
          <p:spPr>
            <a:xfrm>
              <a:off x="5084025" y="4095575"/>
              <a:ext cx="31425" cy="38725"/>
            </a:xfrm>
            <a:custGeom>
              <a:rect b="b" l="l" r="r" t="t"/>
              <a:pathLst>
                <a:path extrusionOk="0" h="1549" w="1257">
                  <a:moveTo>
                    <a:pt x="1256" y="586"/>
                  </a:moveTo>
                  <a:cubicBezTo>
                    <a:pt x="1215" y="984"/>
                    <a:pt x="733" y="1151"/>
                    <a:pt x="545" y="1528"/>
                  </a:cubicBezTo>
                  <a:cubicBezTo>
                    <a:pt x="461" y="1549"/>
                    <a:pt x="378" y="1528"/>
                    <a:pt x="315" y="1486"/>
                  </a:cubicBezTo>
                  <a:cubicBezTo>
                    <a:pt x="147" y="1256"/>
                    <a:pt x="1" y="858"/>
                    <a:pt x="106" y="712"/>
                  </a:cubicBezTo>
                  <a:cubicBezTo>
                    <a:pt x="294" y="440"/>
                    <a:pt x="482" y="84"/>
                    <a:pt x="838" y="42"/>
                  </a:cubicBezTo>
                  <a:cubicBezTo>
                    <a:pt x="1110" y="0"/>
                    <a:pt x="1235" y="252"/>
                    <a:pt x="1256" y="586"/>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0" name="Google Shape;7830;p55"/>
            <p:cNvSpPr/>
            <p:nvPr/>
          </p:nvSpPr>
          <p:spPr>
            <a:xfrm>
              <a:off x="5794925" y="4131675"/>
              <a:ext cx="34025" cy="31400"/>
            </a:xfrm>
            <a:custGeom>
              <a:rect b="b" l="l" r="r" t="t"/>
              <a:pathLst>
                <a:path extrusionOk="0" h="1256" w="1361">
                  <a:moveTo>
                    <a:pt x="209" y="0"/>
                  </a:moveTo>
                  <a:cubicBezTo>
                    <a:pt x="314" y="0"/>
                    <a:pt x="419" y="21"/>
                    <a:pt x="419" y="126"/>
                  </a:cubicBezTo>
                  <a:cubicBezTo>
                    <a:pt x="419" y="419"/>
                    <a:pt x="502" y="565"/>
                    <a:pt x="816" y="419"/>
                  </a:cubicBezTo>
                  <a:cubicBezTo>
                    <a:pt x="1151" y="272"/>
                    <a:pt x="1256" y="544"/>
                    <a:pt x="1297" y="774"/>
                  </a:cubicBezTo>
                  <a:cubicBezTo>
                    <a:pt x="1360" y="1046"/>
                    <a:pt x="1088" y="1088"/>
                    <a:pt x="921" y="1151"/>
                  </a:cubicBezTo>
                  <a:cubicBezTo>
                    <a:pt x="649" y="1256"/>
                    <a:pt x="356" y="1130"/>
                    <a:pt x="230" y="900"/>
                  </a:cubicBezTo>
                  <a:cubicBezTo>
                    <a:pt x="63" y="649"/>
                    <a:pt x="0" y="356"/>
                    <a:pt x="63" y="63"/>
                  </a:cubicBezTo>
                  <a:cubicBezTo>
                    <a:pt x="84" y="42"/>
                    <a:pt x="168" y="21"/>
                    <a:pt x="209" y="0"/>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1" name="Google Shape;7831;p55"/>
            <p:cNvSpPr/>
            <p:nvPr/>
          </p:nvSpPr>
          <p:spPr>
            <a:xfrm>
              <a:off x="5046900" y="4113350"/>
              <a:ext cx="15200" cy="13625"/>
            </a:xfrm>
            <a:custGeom>
              <a:rect b="b" l="l" r="r" t="t"/>
              <a:pathLst>
                <a:path extrusionOk="0" h="545" w="608">
                  <a:moveTo>
                    <a:pt x="398" y="22"/>
                  </a:moveTo>
                  <a:cubicBezTo>
                    <a:pt x="523" y="43"/>
                    <a:pt x="607" y="168"/>
                    <a:pt x="565" y="294"/>
                  </a:cubicBezTo>
                  <a:cubicBezTo>
                    <a:pt x="544" y="524"/>
                    <a:pt x="335" y="524"/>
                    <a:pt x="168" y="524"/>
                  </a:cubicBezTo>
                  <a:cubicBezTo>
                    <a:pt x="0" y="545"/>
                    <a:pt x="84" y="398"/>
                    <a:pt x="84" y="357"/>
                  </a:cubicBezTo>
                  <a:cubicBezTo>
                    <a:pt x="105" y="106"/>
                    <a:pt x="210" y="1"/>
                    <a:pt x="398" y="22"/>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2" name="Google Shape;7832;p55"/>
            <p:cNvSpPr/>
            <p:nvPr/>
          </p:nvSpPr>
          <p:spPr>
            <a:xfrm>
              <a:off x="5746800" y="4141600"/>
              <a:ext cx="5775" cy="5250"/>
            </a:xfrm>
            <a:custGeom>
              <a:rect b="b" l="l" r="r" t="t"/>
              <a:pathLst>
                <a:path extrusionOk="0" h="210" w="231">
                  <a:moveTo>
                    <a:pt x="147" y="210"/>
                  </a:moveTo>
                  <a:cubicBezTo>
                    <a:pt x="105" y="189"/>
                    <a:pt x="21" y="189"/>
                    <a:pt x="21" y="147"/>
                  </a:cubicBezTo>
                  <a:cubicBezTo>
                    <a:pt x="0" y="105"/>
                    <a:pt x="42" y="43"/>
                    <a:pt x="63" y="1"/>
                  </a:cubicBezTo>
                  <a:cubicBezTo>
                    <a:pt x="126" y="22"/>
                    <a:pt x="189" y="43"/>
                    <a:pt x="209" y="64"/>
                  </a:cubicBezTo>
                  <a:cubicBezTo>
                    <a:pt x="230" y="105"/>
                    <a:pt x="168" y="168"/>
                    <a:pt x="147" y="210"/>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3" name="Google Shape;7833;p55"/>
            <p:cNvSpPr/>
            <p:nvPr/>
          </p:nvSpPr>
          <p:spPr>
            <a:xfrm>
              <a:off x="4935475" y="4194950"/>
              <a:ext cx="5250" cy="5275"/>
            </a:xfrm>
            <a:custGeom>
              <a:rect b="b" l="l" r="r" t="t"/>
              <a:pathLst>
                <a:path extrusionOk="0" h="211" w="210">
                  <a:moveTo>
                    <a:pt x="1" y="147"/>
                  </a:moveTo>
                  <a:cubicBezTo>
                    <a:pt x="22" y="85"/>
                    <a:pt x="22" y="22"/>
                    <a:pt x="63" y="1"/>
                  </a:cubicBezTo>
                  <a:cubicBezTo>
                    <a:pt x="105" y="1"/>
                    <a:pt x="168" y="43"/>
                    <a:pt x="210" y="64"/>
                  </a:cubicBezTo>
                  <a:cubicBezTo>
                    <a:pt x="189" y="106"/>
                    <a:pt x="168" y="189"/>
                    <a:pt x="147" y="210"/>
                  </a:cubicBezTo>
                  <a:cubicBezTo>
                    <a:pt x="105" y="210"/>
                    <a:pt x="43" y="168"/>
                    <a:pt x="1" y="147"/>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4" name="Google Shape;7834;p55"/>
            <p:cNvSpPr/>
            <p:nvPr/>
          </p:nvSpPr>
          <p:spPr>
            <a:xfrm>
              <a:off x="5099200" y="4158875"/>
              <a:ext cx="5775" cy="5250"/>
            </a:xfrm>
            <a:custGeom>
              <a:rect b="b" l="l" r="r" t="t"/>
              <a:pathLst>
                <a:path extrusionOk="0" h="210" w="231">
                  <a:moveTo>
                    <a:pt x="231" y="63"/>
                  </a:moveTo>
                  <a:lnTo>
                    <a:pt x="168" y="209"/>
                  </a:lnTo>
                  <a:cubicBezTo>
                    <a:pt x="105" y="189"/>
                    <a:pt x="43" y="168"/>
                    <a:pt x="22" y="147"/>
                  </a:cubicBezTo>
                  <a:cubicBezTo>
                    <a:pt x="1" y="105"/>
                    <a:pt x="64" y="42"/>
                    <a:pt x="84" y="0"/>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5" name="Google Shape;7835;p55"/>
            <p:cNvSpPr/>
            <p:nvPr/>
          </p:nvSpPr>
          <p:spPr>
            <a:xfrm>
              <a:off x="5764575" y="4158875"/>
              <a:ext cx="5775" cy="5250"/>
            </a:xfrm>
            <a:custGeom>
              <a:rect b="b" l="l" r="r" t="t"/>
              <a:pathLst>
                <a:path extrusionOk="0" h="210" w="231">
                  <a:moveTo>
                    <a:pt x="231" y="63"/>
                  </a:moveTo>
                  <a:cubicBezTo>
                    <a:pt x="210" y="105"/>
                    <a:pt x="189" y="189"/>
                    <a:pt x="147" y="209"/>
                  </a:cubicBezTo>
                  <a:cubicBezTo>
                    <a:pt x="126" y="209"/>
                    <a:pt x="63" y="168"/>
                    <a:pt x="1" y="147"/>
                  </a:cubicBezTo>
                  <a:cubicBezTo>
                    <a:pt x="22" y="105"/>
                    <a:pt x="42" y="21"/>
                    <a:pt x="84" y="0"/>
                  </a:cubicBezTo>
                  <a:cubicBezTo>
                    <a:pt x="105" y="0"/>
                    <a:pt x="168" y="63"/>
                    <a:pt x="231" y="63"/>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36" name="Google Shape;7836;p55"/>
          <p:cNvGrpSpPr/>
          <p:nvPr/>
        </p:nvGrpSpPr>
        <p:grpSpPr>
          <a:xfrm>
            <a:off x="986785" y="4864046"/>
            <a:ext cx="6988179" cy="52320"/>
            <a:chOff x="3962000" y="4060525"/>
            <a:chExt cx="2324125" cy="174750"/>
          </a:xfrm>
        </p:grpSpPr>
        <p:sp>
          <p:nvSpPr>
            <p:cNvPr id="7837" name="Google Shape;7837;p55"/>
            <p:cNvSpPr/>
            <p:nvPr/>
          </p:nvSpPr>
          <p:spPr>
            <a:xfrm>
              <a:off x="3962000" y="4060525"/>
              <a:ext cx="1117875" cy="168975"/>
            </a:xfrm>
            <a:custGeom>
              <a:rect b="b" l="l" r="r" t="t"/>
              <a:pathLst>
                <a:path extrusionOk="0" h="6759" w="44715">
                  <a:moveTo>
                    <a:pt x="9249" y="189"/>
                  </a:moveTo>
                  <a:lnTo>
                    <a:pt x="9605" y="168"/>
                  </a:lnTo>
                  <a:cubicBezTo>
                    <a:pt x="9730" y="377"/>
                    <a:pt x="10023" y="377"/>
                    <a:pt x="10128" y="168"/>
                  </a:cubicBezTo>
                  <a:lnTo>
                    <a:pt x="11048" y="168"/>
                  </a:lnTo>
                  <a:cubicBezTo>
                    <a:pt x="11174" y="377"/>
                    <a:pt x="11404" y="356"/>
                    <a:pt x="11572" y="440"/>
                  </a:cubicBezTo>
                  <a:cubicBezTo>
                    <a:pt x="11969" y="607"/>
                    <a:pt x="12199" y="440"/>
                    <a:pt x="12262" y="42"/>
                  </a:cubicBezTo>
                  <a:lnTo>
                    <a:pt x="12618" y="42"/>
                  </a:lnTo>
                  <a:cubicBezTo>
                    <a:pt x="13078" y="838"/>
                    <a:pt x="13517" y="838"/>
                    <a:pt x="14041" y="42"/>
                  </a:cubicBezTo>
                  <a:cubicBezTo>
                    <a:pt x="14229" y="1"/>
                    <a:pt x="14396" y="1"/>
                    <a:pt x="14564" y="63"/>
                  </a:cubicBezTo>
                  <a:cubicBezTo>
                    <a:pt x="14606" y="210"/>
                    <a:pt x="14731" y="314"/>
                    <a:pt x="14878" y="335"/>
                  </a:cubicBezTo>
                  <a:cubicBezTo>
                    <a:pt x="15422" y="461"/>
                    <a:pt x="16007" y="398"/>
                    <a:pt x="16510" y="168"/>
                  </a:cubicBezTo>
                  <a:cubicBezTo>
                    <a:pt x="16865" y="147"/>
                    <a:pt x="17221" y="168"/>
                    <a:pt x="17577" y="231"/>
                  </a:cubicBezTo>
                  <a:cubicBezTo>
                    <a:pt x="17807" y="607"/>
                    <a:pt x="18372" y="628"/>
                    <a:pt x="18455" y="1193"/>
                  </a:cubicBezTo>
                  <a:cubicBezTo>
                    <a:pt x="18623" y="900"/>
                    <a:pt x="18790" y="628"/>
                    <a:pt x="18979" y="356"/>
                  </a:cubicBezTo>
                  <a:cubicBezTo>
                    <a:pt x="19292" y="294"/>
                    <a:pt x="19606" y="314"/>
                    <a:pt x="19920" y="419"/>
                  </a:cubicBezTo>
                  <a:cubicBezTo>
                    <a:pt x="20108" y="566"/>
                    <a:pt x="20339" y="712"/>
                    <a:pt x="20569" y="817"/>
                  </a:cubicBezTo>
                  <a:cubicBezTo>
                    <a:pt x="20924" y="900"/>
                    <a:pt x="21301" y="963"/>
                    <a:pt x="21301" y="398"/>
                  </a:cubicBezTo>
                  <a:cubicBezTo>
                    <a:pt x="21887" y="294"/>
                    <a:pt x="22494" y="294"/>
                    <a:pt x="23059" y="398"/>
                  </a:cubicBezTo>
                  <a:cubicBezTo>
                    <a:pt x="23059" y="858"/>
                    <a:pt x="23414" y="1130"/>
                    <a:pt x="23561" y="1507"/>
                  </a:cubicBezTo>
                  <a:cubicBezTo>
                    <a:pt x="23833" y="1361"/>
                    <a:pt x="23833" y="1130"/>
                    <a:pt x="23896" y="963"/>
                  </a:cubicBezTo>
                  <a:cubicBezTo>
                    <a:pt x="23937" y="754"/>
                    <a:pt x="23958" y="566"/>
                    <a:pt x="23958" y="356"/>
                  </a:cubicBezTo>
                  <a:cubicBezTo>
                    <a:pt x="24314" y="294"/>
                    <a:pt x="24670" y="314"/>
                    <a:pt x="25005" y="398"/>
                  </a:cubicBezTo>
                  <a:cubicBezTo>
                    <a:pt x="25025" y="545"/>
                    <a:pt x="25005" y="796"/>
                    <a:pt x="25214" y="796"/>
                  </a:cubicBezTo>
                  <a:cubicBezTo>
                    <a:pt x="25549" y="796"/>
                    <a:pt x="25946" y="796"/>
                    <a:pt x="26072" y="335"/>
                  </a:cubicBezTo>
                  <a:lnTo>
                    <a:pt x="28206" y="356"/>
                  </a:lnTo>
                  <a:cubicBezTo>
                    <a:pt x="28248" y="628"/>
                    <a:pt x="28436" y="670"/>
                    <a:pt x="28666" y="670"/>
                  </a:cubicBezTo>
                  <a:cubicBezTo>
                    <a:pt x="29336" y="712"/>
                    <a:pt x="30005" y="607"/>
                    <a:pt x="30696" y="733"/>
                  </a:cubicBezTo>
                  <a:cubicBezTo>
                    <a:pt x="30947" y="796"/>
                    <a:pt x="31031" y="566"/>
                    <a:pt x="31051" y="335"/>
                  </a:cubicBezTo>
                  <a:cubicBezTo>
                    <a:pt x="31282" y="294"/>
                    <a:pt x="31533" y="314"/>
                    <a:pt x="31742" y="419"/>
                  </a:cubicBezTo>
                  <a:cubicBezTo>
                    <a:pt x="31805" y="586"/>
                    <a:pt x="31972" y="691"/>
                    <a:pt x="32139" y="670"/>
                  </a:cubicBezTo>
                  <a:lnTo>
                    <a:pt x="32997" y="670"/>
                  </a:lnTo>
                  <a:cubicBezTo>
                    <a:pt x="32997" y="900"/>
                    <a:pt x="32997" y="1151"/>
                    <a:pt x="33311" y="1193"/>
                  </a:cubicBezTo>
                  <a:cubicBezTo>
                    <a:pt x="33520" y="1235"/>
                    <a:pt x="33709" y="1130"/>
                    <a:pt x="33813" y="942"/>
                  </a:cubicBezTo>
                  <a:cubicBezTo>
                    <a:pt x="33855" y="817"/>
                    <a:pt x="33876" y="670"/>
                    <a:pt x="33876" y="545"/>
                  </a:cubicBezTo>
                  <a:cubicBezTo>
                    <a:pt x="34169" y="503"/>
                    <a:pt x="34483" y="524"/>
                    <a:pt x="34755" y="607"/>
                  </a:cubicBezTo>
                  <a:cubicBezTo>
                    <a:pt x="34755" y="712"/>
                    <a:pt x="34839" y="817"/>
                    <a:pt x="34943" y="858"/>
                  </a:cubicBezTo>
                  <a:cubicBezTo>
                    <a:pt x="34880" y="1193"/>
                    <a:pt x="35173" y="1507"/>
                    <a:pt x="35006" y="1863"/>
                  </a:cubicBezTo>
                  <a:cubicBezTo>
                    <a:pt x="34943" y="2009"/>
                    <a:pt x="35069" y="2156"/>
                    <a:pt x="35215" y="2198"/>
                  </a:cubicBezTo>
                  <a:cubicBezTo>
                    <a:pt x="35383" y="2239"/>
                    <a:pt x="35571" y="2198"/>
                    <a:pt x="35676" y="2051"/>
                  </a:cubicBezTo>
                  <a:cubicBezTo>
                    <a:pt x="35822" y="1947"/>
                    <a:pt x="35759" y="1821"/>
                    <a:pt x="35676" y="1674"/>
                  </a:cubicBezTo>
                  <a:cubicBezTo>
                    <a:pt x="35424" y="1256"/>
                    <a:pt x="35550" y="984"/>
                    <a:pt x="36010" y="858"/>
                  </a:cubicBezTo>
                  <a:cubicBezTo>
                    <a:pt x="36261" y="879"/>
                    <a:pt x="36533" y="775"/>
                    <a:pt x="36722" y="1026"/>
                  </a:cubicBezTo>
                  <a:cubicBezTo>
                    <a:pt x="36408" y="1172"/>
                    <a:pt x="36345" y="1444"/>
                    <a:pt x="36366" y="1737"/>
                  </a:cubicBezTo>
                  <a:lnTo>
                    <a:pt x="36303" y="1779"/>
                  </a:lnTo>
                  <a:lnTo>
                    <a:pt x="36324" y="1821"/>
                  </a:lnTo>
                  <a:lnTo>
                    <a:pt x="36366" y="1737"/>
                  </a:lnTo>
                  <a:cubicBezTo>
                    <a:pt x="36638" y="1695"/>
                    <a:pt x="36889" y="2051"/>
                    <a:pt x="37182" y="1800"/>
                  </a:cubicBezTo>
                  <a:cubicBezTo>
                    <a:pt x="37119" y="1528"/>
                    <a:pt x="36826" y="1340"/>
                    <a:pt x="36910" y="1026"/>
                  </a:cubicBezTo>
                  <a:cubicBezTo>
                    <a:pt x="37224" y="1005"/>
                    <a:pt x="37517" y="879"/>
                    <a:pt x="37789" y="691"/>
                  </a:cubicBezTo>
                  <a:lnTo>
                    <a:pt x="38145" y="691"/>
                  </a:lnTo>
                  <a:lnTo>
                    <a:pt x="38312" y="858"/>
                  </a:lnTo>
                  <a:cubicBezTo>
                    <a:pt x="38626" y="1172"/>
                    <a:pt x="38689" y="1633"/>
                    <a:pt x="38919" y="2030"/>
                  </a:cubicBezTo>
                  <a:cubicBezTo>
                    <a:pt x="38856" y="1444"/>
                    <a:pt x="39421" y="1277"/>
                    <a:pt x="39567" y="858"/>
                  </a:cubicBezTo>
                  <a:lnTo>
                    <a:pt x="39923" y="858"/>
                  </a:lnTo>
                  <a:cubicBezTo>
                    <a:pt x="39965" y="1382"/>
                    <a:pt x="40676" y="1298"/>
                    <a:pt x="40739" y="1821"/>
                  </a:cubicBezTo>
                  <a:cubicBezTo>
                    <a:pt x="40781" y="1821"/>
                    <a:pt x="40844" y="1821"/>
                    <a:pt x="40886" y="1821"/>
                  </a:cubicBezTo>
                  <a:cubicBezTo>
                    <a:pt x="41534" y="1800"/>
                    <a:pt x="42141" y="1528"/>
                    <a:pt x="42580" y="1026"/>
                  </a:cubicBezTo>
                  <a:lnTo>
                    <a:pt x="42580" y="1026"/>
                  </a:lnTo>
                  <a:cubicBezTo>
                    <a:pt x="42873" y="1068"/>
                    <a:pt x="43145" y="1110"/>
                    <a:pt x="43438" y="1151"/>
                  </a:cubicBezTo>
                  <a:cubicBezTo>
                    <a:pt x="43522" y="1151"/>
                    <a:pt x="43606" y="1172"/>
                    <a:pt x="43606" y="1277"/>
                  </a:cubicBezTo>
                  <a:cubicBezTo>
                    <a:pt x="43606" y="1361"/>
                    <a:pt x="43564" y="1444"/>
                    <a:pt x="43501" y="1486"/>
                  </a:cubicBezTo>
                  <a:cubicBezTo>
                    <a:pt x="43417" y="1549"/>
                    <a:pt x="43292" y="1591"/>
                    <a:pt x="43187" y="1612"/>
                  </a:cubicBezTo>
                  <a:cubicBezTo>
                    <a:pt x="42706" y="1716"/>
                    <a:pt x="42476" y="1947"/>
                    <a:pt x="42706" y="2470"/>
                  </a:cubicBezTo>
                  <a:cubicBezTo>
                    <a:pt x="42748" y="2574"/>
                    <a:pt x="42580" y="2721"/>
                    <a:pt x="42727" y="2888"/>
                  </a:cubicBezTo>
                  <a:cubicBezTo>
                    <a:pt x="42978" y="2867"/>
                    <a:pt x="43145" y="2532"/>
                    <a:pt x="43459" y="2637"/>
                  </a:cubicBezTo>
                  <a:cubicBezTo>
                    <a:pt x="43501" y="3014"/>
                    <a:pt x="43836" y="3035"/>
                    <a:pt x="44087" y="3181"/>
                  </a:cubicBezTo>
                  <a:cubicBezTo>
                    <a:pt x="44317" y="3327"/>
                    <a:pt x="44715" y="3474"/>
                    <a:pt x="44610" y="3976"/>
                  </a:cubicBezTo>
                  <a:cubicBezTo>
                    <a:pt x="44422" y="4687"/>
                    <a:pt x="44338" y="4813"/>
                    <a:pt x="43606" y="4750"/>
                  </a:cubicBezTo>
                  <a:cubicBezTo>
                    <a:pt x="43229" y="4708"/>
                    <a:pt x="42852" y="4646"/>
                    <a:pt x="42497" y="4520"/>
                  </a:cubicBezTo>
                  <a:cubicBezTo>
                    <a:pt x="41848" y="4311"/>
                    <a:pt x="41158" y="4436"/>
                    <a:pt x="40614" y="4813"/>
                  </a:cubicBezTo>
                  <a:cubicBezTo>
                    <a:pt x="40132" y="5232"/>
                    <a:pt x="40090" y="5232"/>
                    <a:pt x="39693" y="4667"/>
                  </a:cubicBezTo>
                  <a:cubicBezTo>
                    <a:pt x="39609" y="4520"/>
                    <a:pt x="39526" y="4248"/>
                    <a:pt x="39358" y="4311"/>
                  </a:cubicBezTo>
                  <a:cubicBezTo>
                    <a:pt x="38730" y="4604"/>
                    <a:pt x="38437" y="4206"/>
                    <a:pt x="38186" y="3683"/>
                  </a:cubicBezTo>
                  <a:cubicBezTo>
                    <a:pt x="37747" y="4018"/>
                    <a:pt x="37391" y="4415"/>
                    <a:pt x="36826" y="4102"/>
                  </a:cubicBezTo>
                  <a:cubicBezTo>
                    <a:pt x="36826" y="4708"/>
                    <a:pt x="36826" y="4708"/>
                    <a:pt x="36387" y="5294"/>
                  </a:cubicBezTo>
                  <a:cubicBezTo>
                    <a:pt x="36324" y="5378"/>
                    <a:pt x="36261" y="5483"/>
                    <a:pt x="36199" y="5587"/>
                  </a:cubicBezTo>
                  <a:cubicBezTo>
                    <a:pt x="35843" y="6048"/>
                    <a:pt x="35822" y="6027"/>
                    <a:pt x="35383" y="5692"/>
                  </a:cubicBezTo>
                  <a:cubicBezTo>
                    <a:pt x="35215" y="5566"/>
                    <a:pt x="35173" y="5399"/>
                    <a:pt x="35069" y="5273"/>
                  </a:cubicBezTo>
                  <a:cubicBezTo>
                    <a:pt x="34818" y="5001"/>
                    <a:pt x="34336" y="5106"/>
                    <a:pt x="34253" y="5483"/>
                  </a:cubicBezTo>
                  <a:cubicBezTo>
                    <a:pt x="34044" y="6089"/>
                    <a:pt x="33813" y="6131"/>
                    <a:pt x="33248" y="5817"/>
                  </a:cubicBezTo>
                  <a:cubicBezTo>
                    <a:pt x="32914" y="5629"/>
                    <a:pt x="32851" y="5252"/>
                    <a:pt x="32558" y="5043"/>
                  </a:cubicBezTo>
                  <a:cubicBezTo>
                    <a:pt x="32453" y="4960"/>
                    <a:pt x="32391" y="4771"/>
                    <a:pt x="32202" y="4897"/>
                  </a:cubicBezTo>
                  <a:cubicBezTo>
                    <a:pt x="32098" y="4980"/>
                    <a:pt x="32160" y="5106"/>
                    <a:pt x="32202" y="5232"/>
                  </a:cubicBezTo>
                  <a:cubicBezTo>
                    <a:pt x="32411" y="5817"/>
                    <a:pt x="32391" y="5817"/>
                    <a:pt x="31847" y="6068"/>
                  </a:cubicBezTo>
                  <a:cubicBezTo>
                    <a:pt x="31637" y="6173"/>
                    <a:pt x="31428" y="6278"/>
                    <a:pt x="31240" y="6424"/>
                  </a:cubicBezTo>
                  <a:cubicBezTo>
                    <a:pt x="31031" y="6550"/>
                    <a:pt x="30717" y="6633"/>
                    <a:pt x="30570" y="6487"/>
                  </a:cubicBezTo>
                  <a:cubicBezTo>
                    <a:pt x="30131" y="6110"/>
                    <a:pt x="29901" y="6424"/>
                    <a:pt x="29650" y="6696"/>
                  </a:cubicBezTo>
                  <a:cubicBezTo>
                    <a:pt x="28875" y="6759"/>
                    <a:pt x="28101" y="6717"/>
                    <a:pt x="27327" y="6612"/>
                  </a:cubicBezTo>
                  <a:cubicBezTo>
                    <a:pt x="27285" y="6550"/>
                    <a:pt x="27243" y="6445"/>
                    <a:pt x="27181" y="6424"/>
                  </a:cubicBezTo>
                  <a:cubicBezTo>
                    <a:pt x="27034" y="6403"/>
                    <a:pt x="26992" y="6529"/>
                    <a:pt x="26971" y="6633"/>
                  </a:cubicBezTo>
                  <a:cubicBezTo>
                    <a:pt x="26804" y="6696"/>
                    <a:pt x="26616" y="6675"/>
                    <a:pt x="26448" y="6592"/>
                  </a:cubicBezTo>
                  <a:cubicBezTo>
                    <a:pt x="26302" y="5964"/>
                    <a:pt x="26218" y="5880"/>
                    <a:pt x="25758" y="6110"/>
                  </a:cubicBezTo>
                  <a:cubicBezTo>
                    <a:pt x="25507" y="6236"/>
                    <a:pt x="25297" y="6424"/>
                    <a:pt x="25025" y="6320"/>
                  </a:cubicBezTo>
                  <a:cubicBezTo>
                    <a:pt x="24481" y="6131"/>
                    <a:pt x="23833" y="6257"/>
                    <a:pt x="23372" y="5817"/>
                  </a:cubicBezTo>
                  <a:cubicBezTo>
                    <a:pt x="23268" y="5692"/>
                    <a:pt x="23100" y="5671"/>
                    <a:pt x="22954" y="5713"/>
                  </a:cubicBezTo>
                  <a:cubicBezTo>
                    <a:pt x="22536" y="5943"/>
                    <a:pt x="22410" y="5692"/>
                    <a:pt x="22284" y="5336"/>
                  </a:cubicBezTo>
                  <a:cubicBezTo>
                    <a:pt x="22222" y="5169"/>
                    <a:pt x="22264" y="4897"/>
                    <a:pt x="21887" y="4855"/>
                  </a:cubicBezTo>
                  <a:cubicBezTo>
                    <a:pt x="21971" y="5629"/>
                    <a:pt x="21510" y="5985"/>
                    <a:pt x="20883" y="6257"/>
                  </a:cubicBezTo>
                  <a:cubicBezTo>
                    <a:pt x="20820" y="6278"/>
                    <a:pt x="20799" y="6403"/>
                    <a:pt x="20757" y="6487"/>
                  </a:cubicBezTo>
                  <a:lnTo>
                    <a:pt x="20422" y="6487"/>
                  </a:lnTo>
                  <a:cubicBezTo>
                    <a:pt x="20150" y="6110"/>
                    <a:pt x="20108" y="6110"/>
                    <a:pt x="19899" y="6508"/>
                  </a:cubicBezTo>
                  <a:cubicBezTo>
                    <a:pt x="19418" y="6571"/>
                    <a:pt x="18937" y="6571"/>
                    <a:pt x="18476" y="6508"/>
                  </a:cubicBezTo>
                  <a:cubicBezTo>
                    <a:pt x="18455" y="6445"/>
                    <a:pt x="18435" y="6340"/>
                    <a:pt x="18414" y="6340"/>
                  </a:cubicBezTo>
                  <a:cubicBezTo>
                    <a:pt x="17598" y="6215"/>
                    <a:pt x="16823" y="5880"/>
                    <a:pt x="16154" y="5399"/>
                  </a:cubicBezTo>
                  <a:cubicBezTo>
                    <a:pt x="15986" y="5273"/>
                    <a:pt x="15735" y="5315"/>
                    <a:pt x="15589" y="5462"/>
                  </a:cubicBezTo>
                  <a:cubicBezTo>
                    <a:pt x="15422" y="5629"/>
                    <a:pt x="15275" y="5796"/>
                    <a:pt x="15108" y="5985"/>
                  </a:cubicBezTo>
                  <a:cubicBezTo>
                    <a:pt x="14940" y="6027"/>
                    <a:pt x="14752" y="6027"/>
                    <a:pt x="14564" y="5985"/>
                  </a:cubicBezTo>
                  <a:cubicBezTo>
                    <a:pt x="14208" y="5566"/>
                    <a:pt x="14041" y="5566"/>
                    <a:pt x="13685" y="5985"/>
                  </a:cubicBezTo>
                  <a:cubicBezTo>
                    <a:pt x="13497" y="6027"/>
                    <a:pt x="13329" y="6006"/>
                    <a:pt x="13162" y="5922"/>
                  </a:cubicBezTo>
                  <a:cubicBezTo>
                    <a:pt x="13036" y="5608"/>
                    <a:pt x="12848" y="5608"/>
                    <a:pt x="12639" y="5838"/>
                  </a:cubicBezTo>
                  <a:lnTo>
                    <a:pt x="11551" y="5817"/>
                  </a:lnTo>
                  <a:cubicBezTo>
                    <a:pt x="11446" y="5629"/>
                    <a:pt x="11153" y="5629"/>
                    <a:pt x="11028" y="5817"/>
                  </a:cubicBezTo>
                  <a:cubicBezTo>
                    <a:pt x="10797" y="5859"/>
                    <a:pt x="10546" y="5859"/>
                    <a:pt x="10316" y="5817"/>
                  </a:cubicBezTo>
                  <a:cubicBezTo>
                    <a:pt x="10002" y="5399"/>
                    <a:pt x="9835" y="5378"/>
                    <a:pt x="9437" y="5755"/>
                  </a:cubicBezTo>
                  <a:cubicBezTo>
                    <a:pt x="8663" y="5922"/>
                    <a:pt x="7889" y="5817"/>
                    <a:pt x="7115" y="5817"/>
                  </a:cubicBezTo>
                  <a:cubicBezTo>
                    <a:pt x="6906" y="5608"/>
                    <a:pt x="6717" y="5608"/>
                    <a:pt x="6592" y="5901"/>
                  </a:cubicBezTo>
                  <a:cubicBezTo>
                    <a:pt x="6362" y="6006"/>
                    <a:pt x="6131" y="6027"/>
                    <a:pt x="5880" y="6006"/>
                  </a:cubicBezTo>
                  <a:cubicBezTo>
                    <a:pt x="5462" y="5587"/>
                    <a:pt x="4771" y="5524"/>
                    <a:pt x="4269" y="5880"/>
                  </a:cubicBezTo>
                  <a:cubicBezTo>
                    <a:pt x="3516" y="5796"/>
                    <a:pt x="2805" y="5504"/>
                    <a:pt x="2072" y="5315"/>
                  </a:cubicBezTo>
                  <a:cubicBezTo>
                    <a:pt x="1110" y="5085"/>
                    <a:pt x="670" y="4290"/>
                    <a:pt x="377" y="3432"/>
                  </a:cubicBezTo>
                  <a:cubicBezTo>
                    <a:pt x="210" y="2909"/>
                    <a:pt x="1" y="2407"/>
                    <a:pt x="210" y="1821"/>
                  </a:cubicBezTo>
                  <a:cubicBezTo>
                    <a:pt x="482" y="1026"/>
                    <a:pt x="984" y="586"/>
                    <a:pt x="1800" y="524"/>
                  </a:cubicBezTo>
                  <a:cubicBezTo>
                    <a:pt x="2219" y="503"/>
                    <a:pt x="2637" y="524"/>
                    <a:pt x="3035" y="503"/>
                  </a:cubicBezTo>
                  <a:cubicBezTo>
                    <a:pt x="3453" y="1319"/>
                    <a:pt x="4144" y="545"/>
                    <a:pt x="4667" y="796"/>
                  </a:cubicBezTo>
                  <a:cubicBezTo>
                    <a:pt x="4834" y="879"/>
                    <a:pt x="5022" y="817"/>
                    <a:pt x="5106" y="649"/>
                  </a:cubicBezTo>
                  <a:cubicBezTo>
                    <a:pt x="5127" y="566"/>
                    <a:pt x="5169" y="482"/>
                    <a:pt x="5190" y="398"/>
                  </a:cubicBezTo>
                  <a:cubicBezTo>
                    <a:pt x="5357" y="356"/>
                    <a:pt x="5525" y="356"/>
                    <a:pt x="5713" y="398"/>
                  </a:cubicBezTo>
                  <a:cubicBezTo>
                    <a:pt x="5713" y="628"/>
                    <a:pt x="5943" y="775"/>
                    <a:pt x="6152" y="691"/>
                  </a:cubicBezTo>
                  <a:cubicBezTo>
                    <a:pt x="6550" y="566"/>
                    <a:pt x="6947" y="503"/>
                    <a:pt x="7366" y="524"/>
                  </a:cubicBezTo>
                  <a:cubicBezTo>
                    <a:pt x="7533" y="524"/>
                    <a:pt x="7617" y="398"/>
                    <a:pt x="7659" y="252"/>
                  </a:cubicBezTo>
                  <a:cubicBezTo>
                    <a:pt x="7952" y="189"/>
                    <a:pt x="8245" y="168"/>
                    <a:pt x="8538" y="231"/>
                  </a:cubicBezTo>
                  <a:cubicBezTo>
                    <a:pt x="8852" y="628"/>
                    <a:pt x="8956" y="628"/>
                    <a:pt x="9249" y="189"/>
                  </a:cubicBezTo>
                  <a:close/>
                  <a:moveTo>
                    <a:pt x="40216" y="3181"/>
                  </a:moveTo>
                  <a:cubicBezTo>
                    <a:pt x="40237" y="3014"/>
                    <a:pt x="40132" y="2930"/>
                    <a:pt x="39986" y="2867"/>
                  </a:cubicBezTo>
                  <a:cubicBezTo>
                    <a:pt x="39860" y="2783"/>
                    <a:pt x="39672" y="2846"/>
                    <a:pt x="39630" y="2993"/>
                  </a:cubicBezTo>
                  <a:cubicBezTo>
                    <a:pt x="39567" y="3139"/>
                    <a:pt x="39672" y="3307"/>
                    <a:pt x="39818" y="3327"/>
                  </a:cubicBezTo>
                  <a:cubicBezTo>
                    <a:pt x="39965" y="3348"/>
                    <a:pt x="40111" y="3348"/>
                    <a:pt x="40216" y="3181"/>
                  </a:cubicBezTo>
                  <a:close/>
                  <a:moveTo>
                    <a:pt x="30654" y="1089"/>
                  </a:moveTo>
                  <a:cubicBezTo>
                    <a:pt x="30633" y="1151"/>
                    <a:pt x="30591" y="1214"/>
                    <a:pt x="30612" y="1235"/>
                  </a:cubicBezTo>
                  <a:cubicBezTo>
                    <a:pt x="30612" y="1277"/>
                    <a:pt x="30696" y="1298"/>
                    <a:pt x="30738" y="1319"/>
                  </a:cubicBezTo>
                  <a:cubicBezTo>
                    <a:pt x="30759" y="1256"/>
                    <a:pt x="30821" y="1193"/>
                    <a:pt x="30800" y="1172"/>
                  </a:cubicBezTo>
                  <a:cubicBezTo>
                    <a:pt x="30779" y="1130"/>
                    <a:pt x="30717" y="1130"/>
                    <a:pt x="30654" y="1110"/>
                  </a:cubicBezTo>
                  <a:close/>
                  <a:moveTo>
                    <a:pt x="31888" y="1444"/>
                  </a:moveTo>
                  <a:cubicBezTo>
                    <a:pt x="31867" y="1382"/>
                    <a:pt x="31847" y="1319"/>
                    <a:pt x="31826" y="1298"/>
                  </a:cubicBezTo>
                  <a:cubicBezTo>
                    <a:pt x="31784" y="1277"/>
                    <a:pt x="31721" y="1319"/>
                    <a:pt x="31679" y="1340"/>
                  </a:cubicBezTo>
                  <a:cubicBezTo>
                    <a:pt x="31700" y="1402"/>
                    <a:pt x="31700" y="1465"/>
                    <a:pt x="31742" y="1486"/>
                  </a:cubicBezTo>
                  <a:cubicBezTo>
                    <a:pt x="31784" y="1507"/>
                    <a:pt x="31826" y="1465"/>
                    <a:pt x="31888" y="1444"/>
                  </a:cubicBezTo>
                  <a:close/>
                  <a:moveTo>
                    <a:pt x="43417" y="3286"/>
                  </a:moveTo>
                  <a:cubicBezTo>
                    <a:pt x="43355" y="3265"/>
                    <a:pt x="43313" y="3223"/>
                    <a:pt x="43271" y="3223"/>
                  </a:cubicBezTo>
                  <a:cubicBezTo>
                    <a:pt x="43229" y="3244"/>
                    <a:pt x="43229" y="3327"/>
                    <a:pt x="43208" y="3369"/>
                  </a:cubicBezTo>
                  <a:cubicBezTo>
                    <a:pt x="43250" y="3390"/>
                    <a:pt x="43313" y="3453"/>
                    <a:pt x="43334" y="3432"/>
                  </a:cubicBezTo>
                  <a:cubicBezTo>
                    <a:pt x="43375" y="3411"/>
                    <a:pt x="43396" y="3348"/>
                    <a:pt x="43417" y="3307"/>
                  </a:cubicBezTo>
                  <a:close/>
                  <a:moveTo>
                    <a:pt x="35989" y="5001"/>
                  </a:moveTo>
                  <a:cubicBezTo>
                    <a:pt x="35969" y="5064"/>
                    <a:pt x="35948" y="5106"/>
                    <a:pt x="35927" y="5148"/>
                  </a:cubicBezTo>
                  <a:cubicBezTo>
                    <a:pt x="35969" y="5169"/>
                    <a:pt x="36031" y="5232"/>
                    <a:pt x="36052" y="5211"/>
                  </a:cubicBezTo>
                  <a:cubicBezTo>
                    <a:pt x="36094" y="5190"/>
                    <a:pt x="36115" y="5127"/>
                    <a:pt x="36136" y="5064"/>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8" name="Google Shape;7838;p55"/>
            <p:cNvSpPr/>
            <p:nvPr/>
          </p:nvSpPr>
          <p:spPr>
            <a:xfrm>
              <a:off x="4702700" y="4077275"/>
              <a:ext cx="1172275" cy="158000"/>
            </a:xfrm>
            <a:custGeom>
              <a:rect b="b" l="l" r="r" t="t"/>
              <a:pathLst>
                <a:path extrusionOk="0" h="6320" w="46891">
                  <a:moveTo>
                    <a:pt x="14019" y="1716"/>
                  </a:moveTo>
                  <a:cubicBezTo>
                    <a:pt x="13538" y="1862"/>
                    <a:pt x="13350" y="2197"/>
                    <a:pt x="13099" y="2239"/>
                  </a:cubicBezTo>
                  <a:cubicBezTo>
                    <a:pt x="12952" y="2072"/>
                    <a:pt x="13141" y="1925"/>
                    <a:pt x="13078" y="1800"/>
                  </a:cubicBezTo>
                  <a:cubicBezTo>
                    <a:pt x="12869" y="1277"/>
                    <a:pt x="13078" y="1067"/>
                    <a:pt x="13559" y="963"/>
                  </a:cubicBezTo>
                  <a:cubicBezTo>
                    <a:pt x="13685" y="942"/>
                    <a:pt x="13789" y="900"/>
                    <a:pt x="13894" y="837"/>
                  </a:cubicBezTo>
                  <a:cubicBezTo>
                    <a:pt x="13957" y="774"/>
                    <a:pt x="13978" y="691"/>
                    <a:pt x="13978" y="628"/>
                  </a:cubicBezTo>
                  <a:cubicBezTo>
                    <a:pt x="13978" y="523"/>
                    <a:pt x="13915" y="502"/>
                    <a:pt x="13810" y="481"/>
                  </a:cubicBezTo>
                  <a:cubicBezTo>
                    <a:pt x="13517" y="460"/>
                    <a:pt x="13245" y="419"/>
                    <a:pt x="12973" y="377"/>
                  </a:cubicBezTo>
                  <a:cubicBezTo>
                    <a:pt x="12994" y="188"/>
                    <a:pt x="13057" y="21"/>
                    <a:pt x="13287" y="105"/>
                  </a:cubicBezTo>
                  <a:cubicBezTo>
                    <a:pt x="13601" y="209"/>
                    <a:pt x="13894" y="293"/>
                    <a:pt x="14187" y="63"/>
                  </a:cubicBezTo>
                  <a:cubicBezTo>
                    <a:pt x="15317" y="0"/>
                    <a:pt x="16447" y="21"/>
                    <a:pt x="17597" y="126"/>
                  </a:cubicBezTo>
                  <a:cubicBezTo>
                    <a:pt x="17869" y="460"/>
                    <a:pt x="18016" y="460"/>
                    <a:pt x="18288" y="126"/>
                  </a:cubicBezTo>
                  <a:cubicBezTo>
                    <a:pt x="18539" y="42"/>
                    <a:pt x="18811" y="42"/>
                    <a:pt x="19041" y="168"/>
                  </a:cubicBezTo>
                  <a:cubicBezTo>
                    <a:pt x="19083" y="188"/>
                    <a:pt x="19104" y="188"/>
                    <a:pt x="19146" y="209"/>
                  </a:cubicBezTo>
                  <a:lnTo>
                    <a:pt x="20087" y="230"/>
                  </a:lnTo>
                  <a:cubicBezTo>
                    <a:pt x="20548" y="523"/>
                    <a:pt x="21008" y="732"/>
                    <a:pt x="21468" y="230"/>
                  </a:cubicBezTo>
                  <a:cubicBezTo>
                    <a:pt x="22012" y="168"/>
                    <a:pt x="22556" y="188"/>
                    <a:pt x="23079" y="293"/>
                  </a:cubicBezTo>
                  <a:cubicBezTo>
                    <a:pt x="23100" y="398"/>
                    <a:pt x="23142" y="502"/>
                    <a:pt x="23268" y="502"/>
                  </a:cubicBezTo>
                  <a:cubicBezTo>
                    <a:pt x="23393" y="481"/>
                    <a:pt x="23414" y="377"/>
                    <a:pt x="23435" y="272"/>
                  </a:cubicBezTo>
                  <a:cubicBezTo>
                    <a:pt x="23665" y="209"/>
                    <a:pt x="23916" y="188"/>
                    <a:pt x="24147" y="230"/>
                  </a:cubicBezTo>
                  <a:cubicBezTo>
                    <a:pt x="24272" y="398"/>
                    <a:pt x="24377" y="398"/>
                    <a:pt x="24502" y="230"/>
                  </a:cubicBezTo>
                  <a:cubicBezTo>
                    <a:pt x="24795" y="188"/>
                    <a:pt x="25088" y="188"/>
                    <a:pt x="25381" y="272"/>
                  </a:cubicBezTo>
                  <a:cubicBezTo>
                    <a:pt x="25758" y="670"/>
                    <a:pt x="25946" y="670"/>
                    <a:pt x="26281" y="251"/>
                  </a:cubicBezTo>
                  <a:cubicBezTo>
                    <a:pt x="26804" y="188"/>
                    <a:pt x="27348" y="188"/>
                    <a:pt x="27871" y="272"/>
                  </a:cubicBezTo>
                  <a:cubicBezTo>
                    <a:pt x="27871" y="523"/>
                    <a:pt x="28080" y="732"/>
                    <a:pt x="28331" y="732"/>
                  </a:cubicBezTo>
                  <a:cubicBezTo>
                    <a:pt x="28666" y="753"/>
                    <a:pt x="28980" y="816"/>
                    <a:pt x="29273" y="921"/>
                  </a:cubicBezTo>
                  <a:cubicBezTo>
                    <a:pt x="29817" y="1088"/>
                    <a:pt x="30382" y="900"/>
                    <a:pt x="30717" y="440"/>
                  </a:cubicBezTo>
                  <a:cubicBezTo>
                    <a:pt x="30947" y="377"/>
                    <a:pt x="31198" y="398"/>
                    <a:pt x="31428" y="481"/>
                  </a:cubicBezTo>
                  <a:cubicBezTo>
                    <a:pt x="31574" y="837"/>
                    <a:pt x="31763" y="858"/>
                    <a:pt x="31951" y="502"/>
                  </a:cubicBezTo>
                  <a:cubicBezTo>
                    <a:pt x="32537" y="356"/>
                    <a:pt x="33144" y="356"/>
                    <a:pt x="33730" y="523"/>
                  </a:cubicBezTo>
                  <a:cubicBezTo>
                    <a:pt x="33960" y="858"/>
                    <a:pt x="34190" y="816"/>
                    <a:pt x="34441" y="544"/>
                  </a:cubicBezTo>
                  <a:lnTo>
                    <a:pt x="35508" y="586"/>
                  </a:lnTo>
                  <a:cubicBezTo>
                    <a:pt x="35675" y="795"/>
                    <a:pt x="35759" y="712"/>
                    <a:pt x="35843" y="502"/>
                  </a:cubicBezTo>
                  <a:lnTo>
                    <a:pt x="38333" y="649"/>
                  </a:lnTo>
                  <a:cubicBezTo>
                    <a:pt x="38375" y="858"/>
                    <a:pt x="38479" y="1088"/>
                    <a:pt x="38709" y="1025"/>
                  </a:cubicBezTo>
                  <a:cubicBezTo>
                    <a:pt x="39191" y="921"/>
                    <a:pt x="39651" y="1088"/>
                    <a:pt x="40090" y="1151"/>
                  </a:cubicBezTo>
                  <a:cubicBezTo>
                    <a:pt x="40467" y="1235"/>
                    <a:pt x="40844" y="1151"/>
                    <a:pt x="41157" y="921"/>
                  </a:cubicBezTo>
                  <a:cubicBezTo>
                    <a:pt x="41576" y="900"/>
                    <a:pt x="41994" y="921"/>
                    <a:pt x="42413" y="1025"/>
                  </a:cubicBezTo>
                  <a:cubicBezTo>
                    <a:pt x="42476" y="1235"/>
                    <a:pt x="42580" y="1339"/>
                    <a:pt x="42748" y="1109"/>
                  </a:cubicBezTo>
                  <a:cubicBezTo>
                    <a:pt x="43166" y="1067"/>
                    <a:pt x="43585" y="1088"/>
                    <a:pt x="44003" y="1172"/>
                  </a:cubicBezTo>
                  <a:cubicBezTo>
                    <a:pt x="44066" y="1402"/>
                    <a:pt x="44170" y="1528"/>
                    <a:pt x="44359" y="1256"/>
                  </a:cubicBezTo>
                  <a:lnTo>
                    <a:pt x="45405" y="1318"/>
                  </a:lnTo>
                  <a:cubicBezTo>
                    <a:pt x="45426" y="1423"/>
                    <a:pt x="45468" y="1569"/>
                    <a:pt x="45593" y="1590"/>
                  </a:cubicBezTo>
                  <a:cubicBezTo>
                    <a:pt x="46137" y="1695"/>
                    <a:pt x="46409" y="2113"/>
                    <a:pt x="46744" y="2469"/>
                  </a:cubicBezTo>
                  <a:cubicBezTo>
                    <a:pt x="46890" y="2616"/>
                    <a:pt x="46890" y="2699"/>
                    <a:pt x="46807" y="2909"/>
                  </a:cubicBezTo>
                  <a:cubicBezTo>
                    <a:pt x="46660" y="3369"/>
                    <a:pt x="46263" y="3704"/>
                    <a:pt x="46137" y="4164"/>
                  </a:cubicBezTo>
                  <a:cubicBezTo>
                    <a:pt x="46074" y="4394"/>
                    <a:pt x="46116" y="4666"/>
                    <a:pt x="45823" y="4750"/>
                  </a:cubicBezTo>
                  <a:cubicBezTo>
                    <a:pt x="45551" y="4813"/>
                    <a:pt x="45426" y="4541"/>
                    <a:pt x="45258" y="4394"/>
                  </a:cubicBezTo>
                  <a:cubicBezTo>
                    <a:pt x="45175" y="4310"/>
                    <a:pt x="45133" y="4206"/>
                    <a:pt x="45049" y="4143"/>
                  </a:cubicBezTo>
                  <a:cubicBezTo>
                    <a:pt x="44840" y="3892"/>
                    <a:pt x="44610" y="3892"/>
                    <a:pt x="44547" y="4227"/>
                  </a:cubicBezTo>
                  <a:cubicBezTo>
                    <a:pt x="44484" y="4603"/>
                    <a:pt x="44296" y="4520"/>
                    <a:pt x="44003" y="4541"/>
                  </a:cubicBezTo>
                  <a:cubicBezTo>
                    <a:pt x="43313" y="4582"/>
                    <a:pt x="42622" y="4771"/>
                    <a:pt x="41911" y="4541"/>
                  </a:cubicBezTo>
                  <a:cubicBezTo>
                    <a:pt x="41785" y="4499"/>
                    <a:pt x="41680" y="4582"/>
                    <a:pt x="41597" y="4645"/>
                  </a:cubicBezTo>
                  <a:cubicBezTo>
                    <a:pt x="41325" y="4834"/>
                    <a:pt x="41011" y="4917"/>
                    <a:pt x="40697" y="4875"/>
                  </a:cubicBezTo>
                  <a:cubicBezTo>
                    <a:pt x="40488" y="4854"/>
                    <a:pt x="40446" y="5022"/>
                    <a:pt x="40425" y="5168"/>
                  </a:cubicBezTo>
                  <a:cubicBezTo>
                    <a:pt x="37831" y="5252"/>
                    <a:pt x="35236" y="5168"/>
                    <a:pt x="32662" y="4896"/>
                  </a:cubicBezTo>
                  <a:cubicBezTo>
                    <a:pt x="31951" y="4813"/>
                    <a:pt x="31240" y="4813"/>
                    <a:pt x="30528" y="4896"/>
                  </a:cubicBezTo>
                  <a:cubicBezTo>
                    <a:pt x="29712" y="5022"/>
                    <a:pt x="28875" y="5022"/>
                    <a:pt x="28059" y="4896"/>
                  </a:cubicBezTo>
                  <a:cubicBezTo>
                    <a:pt x="27473" y="4792"/>
                    <a:pt x="26888" y="4813"/>
                    <a:pt x="26302" y="4938"/>
                  </a:cubicBezTo>
                  <a:cubicBezTo>
                    <a:pt x="25130" y="5273"/>
                    <a:pt x="23895" y="5106"/>
                    <a:pt x="22703" y="5168"/>
                  </a:cubicBezTo>
                  <a:cubicBezTo>
                    <a:pt x="21343" y="5252"/>
                    <a:pt x="20004" y="5357"/>
                    <a:pt x="18644" y="5440"/>
                  </a:cubicBezTo>
                  <a:cubicBezTo>
                    <a:pt x="18413" y="5461"/>
                    <a:pt x="18183" y="5482"/>
                    <a:pt x="17953" y="5482"/>
                  </a:cubicBezTo>
                  <a:cubicBezTo>
                    <a:pt x="16405" y="5378"/>
                    <a:pt x="14898" y="5670"/>
                    <a:pt x="13371" y="5775"/>
                  </a:cubicBezTo>
                  <a:cubicBezTo>
                    <a:pt x="13141" y="5796"/>
                    <a:pt x="12911" y="5838"/>
                    <a:pt x="12659" y="5838"/>
                  </a:cubicBezTo>
                  <a:cubicBezTo>
                    <a:pt x="11090" y="5838"/>
                    <a:pt x="9563" y="5838"/>
                    <a:pt x="7993" y="5963"/>
                  </a:cubicBezTo>
                  <a:cubicBezTo>
                    <a:pt x="6236" y="6110"/>
                    <a:pt x="4478" y="6026"/>
                    <a:pt x="2700" y="6047"/>
                  </a:cubicBezTo>
                  <a:cubicBezTo>
                    <a:pt x="2051" y="6026"/>
                    <a:pt x="1403" y="6110"/>
                    <a:pt x="775" y="6256"/>
                  </a:cubicBezTo>
                  <a:cubicBezTo>
                    <a:pt x="503" y="6319"/>
                    <a:pt x="189" y="6235"/>
                    <a:pt x="1" y="6026"/>
                  </a:cubicBezTo>
                  <a:cubicBezTo>
                    <a:pt x="252" y="5754"/>
                    <a:pt x="482" y="5440"/>
                    <a:pt x="921" y="5838"/>
                  </a:cubicBezTo>
                  <a:cubicBezTo>
                    <a:pt x="1068" y="5963"/>
                    <a:pt x="1382" y="5901"/>
                    <a:pt x="1591" y="5754"/>
                  </a:cubicBezTo>
                  <a:cubicBezTo>
                    <a:pt x="1800" y="5629"/>
                    <a:pt x="1988" y="5503"/>
                    <a:pt x="2198" y="5398"/>
                  </a:cubicBezTo>
                  <a:cubicBezTo>
                    <a:pt x="2742" y="5126"/>
                    <a:pt x="2763" y="5147"/>
                    <a:pt x="2553" y="4562"/>
                  </a:cubicBezTo>
                  <a:cubicBezTo>
                    <a:pt x="2511" y="4457"/>
                    <a:pt x="2449" y="4331"/>
                    <a:pt x="2553" y="4248"/>
                  </a:cubicBezTo>
                  <a:cubicBezTo>
                    <a:pt x="2742" y="4101"/>
                    <a:pt x="2804" y="4290"/>
                    <a:pt x="2909" y="4373"/>
                  </a:cubicBezTo>
                  <a:cubicBezTo>
                    <a:pt x="3202" y="4582"/>
                    <a:pt x="3265" y="4959"/>
                    <a:pt x="3600" y="5168"/>
                  </a:cubicBezTo>
                  <a:cubicBezTo>
                    <a:pt x="4164" y="5482"/>
                    <a:pt x="4374" y="5419"/>
                    <a:pt x="4604" y="4813"/>
                  </a:cubicBezTo>
                  <a:cubicBezTo>
                    <a:pt x="4708" y="4436"/>
                    <a:pt x="5169" y="4331"/>
                    <a:pt x="5420" y="4603"/>
                  </a:cubicBezTo>
                  <a:cubicBezTo>
                    <a:pt x="5524" y="4729"/>
                    <a:pt x="5566" y="4917"/>
                    <a:pt x="5734" y="5022"/>
                  </a:cubicBezTo>
                  <a:cubicBezTo>
                    <a:pt x="6173" y="5378"/>
                    <a:pt x="6194" y="5378"/>
                    <a:pt x="6550" y="4917"/>
                  </a:cubicBezTo>
                  <a:cubicBezTo>
                    <a:pt x="6613" y="4813"/>
                    <a:pt x="6675" y="4708"/>
                    <a:pt x="6738" y="4624"/>
                  </a:cubicBezTo>
                  <a:cubicBezTo>
                    <a:pt x="7177" y="4038"/>
                    <a:pt x="7177" y="4038"/>
                    <a:pt x="7177" y="3432"/>
                  </a:cubicBezTo>
                  <a:cubicBezTo>
                    <a:pt x="7721" y="3745"/>
                    <a:pt x="8098" y="3369"/>
                    <a:pt x="8537" y="3034"/>
                  </a:cubicBezTo>
                  <a:cubicBezTo>
                    <a:pt x="8789" y="3557"/>
                    <a:pt x="9082" y="3934"/>
                    <a:pt x="9709" y="3662"/>
                  </a:cubicBezTo>
                  <a:cubicBezTo>
                    <a:pt x="9877" y="3578"/>
                    <a:pt x="9960" y="3850"/>
                    <a:pt x="10044" y="3997"/>
                  </a:cubicBezTo>
                  <a:cubicBezTo>
                    <a:pt x="10442" y="4562"/>
                    <a:pt x="10483" y="4562"/>
                    <a:pt x="10965" y="4143"/>
                  </a:cubicBezTo>
                  <a:cubicBezTo>
                    <a:pt x="11509" y="3766"/>
                    <a:pt x="12220" y="3641"/>
                    <a:pt x="12869" y="3850"/>
                  </a:cubicBezTo>
                  <a:cubicBezTo>
                    <a:pt x="13224" y="3976"/>
                    <a:pt x="13601" y="4059"/>
                    <a:pt x="13978" y="4080"/>
                  </a:cubicBezTo>
                  <a:cubicBezTo>
                    <a:pt x="14710" y="4164"/>
                    <a:pt x="14794" y="4017"/>
                    <a:pt x="14982" y="3306"/>
                  </a:cubicBezTo>
                  <a:cubicBezTo>
                    <a:pt x="15087" y="2804"/>
                    <a:pt x="14731" y="2699"/>
                    <a:pt x="14459" y="2511"/>
                  </a:cubicBezTo>
                  <a:cubicBezTo>
                    <a:pt x="14166" y="2344"/>
                    <a:pt x="13873" y="2365"/>
                    <a:pt x="13999" y="1737"/>
                  </a:cubicBezTo>
                  <a:cubicBezTo>
                    <a:pt x="13978" y="1465"/>
                    <a:pt x="13873" y="1569"/>
                    <a:pt x="13852" y="1800"/>
                  </a:cubicBezTo>
                  <a:cubicBezTo>
                    <a:pt x="13852" y="1862"/>
                    <a:pt x="13747" y="1988"/>
                    <a:pt x="13936" y="1988"/>
                  </a:cubicBezTo>
                  <a:cubicBezTo>
                    <a:pt x="14103" y="1967"/>
                    <a:pt x="14291" y="1988"/>
                    <a:pt x="14333" y="1737"/>
                  </a:cubicBezTo>
                  <a:cubicBezTo>
                    <a:pt x="14354" y="1611"/>
                    <a:pt x="14312" y="1507"/>
                    <a:pt x="14019" y="1716"/>
                  </a:cubicBezTo>
                  <a:close/>
                  <a:moveTo>
                    <a:pt x="16509" y="1318"/>
                  </a:moveTo>
                  <a:cubicBezTo>
                    <a:pt x="16488" y="984"/>
                    <a:pt x="16363" y="732"/>
                    <a:pt x="16091" y="753"/>
                  </a:cubicBezTo>
                  <a:cubicBezTo>
                    <a:pt x="15735" y="795"/>
                    <a:pt x="15547" y="1172"/>
                    <a:pt x="15359" y="1423"/>
                  </a:cubicBezTo>
                  <a:cubicBezTo>
                    <a:pt x="15254" y="1590"/>
                    <a:pt x="15400" y="1988"/>
                    <a:pt x="15568" y="2218"/>
                  </a:cubicBezTo>
                  <a:cubicBezTo>
                    <a:pt x="15631" y="2260"/>
                    <a:pt x="15714" y="2260"/>
                    <a:pt x="15798" y="2239"/>
                  </a:cubicBezTo>
                  <a:cubicBezTo>
                    <a:pt x="16007" y="1883"/>
                    <a:pt x="16468" y="1716"/>
                    <a:pt x="16509" y="1318"/>
                  </a:cubicBezTo>
                  <a:close/>
                  <a:moveTo>
                    <a:pt x="43898" y="2176"/>
                  </a:moveTo>
                  <a:cubicBezTo>
                    <a:pt x="43857" y="2197"/>
                    <a:pt x="43773" y="2218"/>
                    <a:pt x="43752" y="2239"/>
                  </a:cubicBezTo>
                  <a:cubicBezTo>
                    <a:pt x="43689" y="2532"/>
                    <a:pt x="43752" y="2825"/>
                    <a:pt x="43919" y="3076"/>
                  </a:cubicBezTo>
                  <a:cubicBezTo>
                    <a:pt x="44045" y="3327"/>
                    <a:pt x="44338" y="3432"/>
                    <a:pt x="44610" y="3327"/>
                  </a:cubicBezTo>
                  <a:cubicBezTo>
                    <a:pt x="44777" y="3264"/>
                    <a:pt x="45049" y="3222"/>
                    <a:pt x="44986" y="2950"/>
                  </a:cubicBezTo>
                  <a:cubicBezTo>
                    <a:pt x="44945" y="2720"/>
                    <a:pt x="44840" y="2469"/>
                    <a:pt x="44505" y="2616"/>
                  </a:cubicBezTo>
                  <a:cubicBezTo>
                    <a:pt x="44170" y="2762"/>
                    <a:pt x="44108" y="2595"/>
                    <a:pt x="44108" y="2302"/>
                  </a:cubicBezTo>
                  <a:cubicBezTo>
                    <a:pt x="44108" y="2197"/>
                    <a:pt x="44003" y="2155"/>
                    <a:pt x="43898" y="2176"/>
                  </a:cubicBezTo>
                  <a:close/>
                  <a:moveTo>
                    <a:pt x="41911" y="2783"/>
                  </a:moveTo>
                  <a:cubicBezTo>
                    <a:pt x="41932" y="2741"/>
                    <a:pt x="41994" y="2678"/>
                    <a:pt x="41973" y="2637"/>
                  </a:cubicBezTo>
                  <a:cubicBezTo>
                    <a:pt x="41953" y="2616"/>
                    <a:pt x="41890" y="2595"/>
                    <a:pt x="41827" y="2574"/>
                  </a:cubicBezTo>
                  <a:cubicBezTo>
                    <a:pt x="41806" y="2616"/>
                    <a:pt x="41764" y="2678"/>
                    <a:pt x="41785" y="2720"/>
                  </a:cubicBezTo>
                  <a:cubicBezTo>
                    <a:pt x="41785" y="2762"/>
                    <a:pt x="41869" y="2762"/>
                    <a:pt x="41911" y="2783"/>
                  </a:cubicBezTo>
                  <a:close/>
                  <a:moveTo>
                    <a:pt x="9312" y="4854"/>
                  </a:moveTo>
                  <a:cubicBezTo>
                    <a:pt x="9354" y="4875"/>
                    <a:pt x="9416" y="4917"/>
                    <a:pt x="9458" y="4917"/>
                  </a:cubicBezTo>
                  <a:cubicBezTo>
                    <a:pt x="9479" y="4896"/>
                    <a:pt x="9500" y="4813"/>
                    <a:pt x="9521" y="4771"/>
                  </a:cubicBezTo>
                  <a:cubicBezTo>
                    <a:pt x="9458" y="4750"/>
                    <a:pt x="9416" y="4708"/>
                    <a:pt x="9374" y="4708"/>
                  </a:cubicBezTo>
                  <a:cubicBezTo>
                    <a:pt x="9333" y="4729"/>
                    <a:pt x="9333" y="4792"/>
                    <a:pt x="9312" y="4854"/>
                  </a:cubicBezTo>
                  <a:close/>
                  <a:moveTo>
                    <a:pt x="16070" y="3327"/>
                  </a:moveTo>
                  <a:lnTo>
                    <a:pt x="15924" y="3264"/>
                  </a:lnTo>
                  <a:cubicBezTo>
                    <a:pt x="15903" y="3327"/>
                    <a:pt x="15861" y="3369"/>
                    <a:pt x="15882" y="3411"/>
                  </a:cubicBezTo>
                  <a:cubicBezTo>
                    <a:pt x="15882" y="3453"/>
                    <a:pt x="15965" y="3453"/>
                    <a:pt x="16007" y="3473"/>
                  </a:cubicBezTo>
                  <a:close/>
                  <a:moveTo>
                    <a:pt x="42685" y="3327"/>
                  </a:moveTo>
                  <a:cubicBezTo>
                    <a:pt x="42643" y="3306"/>
                    <a:pt x="42580" y="3264"/>
                    <a:pt x="42538" y="3285"/>
                  </a:cubicBezTo>
                  <a:cubicBezTo>
                    <a:pt x="42517" y="3285"/>
                    <a:pt x="42497" y="3369"/>
                    <a:pt x="42476" y="3411"/>
                  </a:cubicBezTo>
                  <a:cubicBezTo>
                    <a:pt x="42538" y="3432"/>
                    <a:pt x="42580" y="3494"/>
                    <a:pt x="42622" y="3473"/>
                  </a:cubicBezTo>
                  <a:cubicBezTo>
                    <a:pt x="42664" y="3473"/>
                    <a:pt x="42685" y="3390"/>
                    <a:pt x="42706" y="3327"/>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9" name="Google Shape;7839;p55"/>
            <p:cNvSpPr/>
            <p:nvPr/>
          </p:nvSpPr>
          <p:spPr>
            <a:xfrm>
              <a:off x="5713850" y="4108125"/>
              <a:ext cx="572275" cy="107250"/>
            </a:xfrm>
            <a:custGeom>
              <a:rect b="b" l="l" r="r" t="t"/>
              <a:pathLst>
                <a:path extrusionOk="0" h="4290" w="22891">
                  <a:moveTo>
                    <a:pt x="0" y="3913"/>
                  </a:moveTo>
                  <a:cubicBezTo>
                    <a:pt x="21" y="3746"/>
                    <a:pt x="63" y="3600"/>
                    <a:pt x="272" y="3620"/>
                  </a:cubicBezTo>
                  <a:cubicBezTo>
                    <a:pt x="586" y="3662"/>
                    <a:pt x="921" y="3579"/>
                    <a:pt x="1172" y="3390"/>
                  </a:cubicBezTo>
                  <a:cubicBezTo>
                    <a:pt x="1276" y="3328"/>
                    <a:pt x="1381" y="3244"/>
                    <a:pt x="1486" y="3286"/>
                  </a:cubicBezTo>
                  <a:cubicBezTo>
                    <a:pt x="2197" y="3495"/>
                    <a:pt x="2887" y="3328"/>
                    <a:pt x="3578" y="3286"/>
                  </a:cubicBezTo>
                  <a:cubicBezTo>
                    <a:pt x="3871" y="3244"/>
                    <a:pt x="4059" y="3348"/>
                    <a:pt x="4122" y="2972"/>
                  </a:cubicBezTo>
                  <a:cubicBezTo>
                    <a:pt x="4185" y="2637"/>
                    <a:pt x="4415" y="2637"/>
                    <a:pt x="4624" y="2867"/>
                  </a:cubicBezTo>
                  <a:cubicBezTo>
                    <a:pt x="4708" y="2951"/>
                    <a:pt x="4771" y="3076"/>
                    <a:pt x="4854" y="3139"/>
                  </a:cubicBezTo>
                  <a:cubicBezTo>
                    <a:pt x="5001" y="3286"/>
                    <a:pt x="5147" y="3558"/>
                    <a:pt x="5419" y="3474"/>
                  </a:cubicBezTo>
                  <a:cubicBezTo>
                    <a:pt x="5691" y="3411"/>
                    <a:pt x="5649" y="3139"/>
                    <a:pt x="5712" y="2909"/>
                  </a:cubicBezTo>
                  <a:cubicBezTo>
                    <a:pt x="5838" y="2449"/>
                    <a:pt x="6235" y="2114"/>
                    <a:pt x="6403" y="1633"/>
                  </a:cubicBezTo>
                  <a:cubicBezTo>
                    <a:pt x="6465" y="1444"/>
                    <a:pt x="6465" y="1361"/>
                    <a:pt x="6340" y="1214"/>
                  </a:cubicBezTo>
                  <a:cubicBezTo>
                    <a:pt x="5984" y="838"/>
                    <a:pt x="5712" y="419"/>
                    <a:pt x="5168" y="335"/>
                  </a:cubicBezTo>
                  <a:cubicBezTo>
                    <a:pt x="5043" y="315"/>
                    <a:pt x="5022" y="168"/>
                    <a:pt x="5001" y="43"/>
                  </a:cubicBezTo>
                  <a:cubicBezTo>
                    <a:pt x="6800" y="1"/>
                    <a:pt x="8579" y="231"/>
                    <a:pt x="10378" y="315"/>
                  </a:cubicBezTo>
                  <a:cubicBezTo>
                    <a:pt x="10880" y="335"/>
                    <a:pt x="11382" y="335"/>
                    <a:pt x="11864" y="377"/>
                  </a:cubicBezTo>
                  <a:cubicBezTo>
                    <a:pt x="14584" y="545"/>
                    <a:pt x="17283" y="649"/>
                    <a:pt x="19940" y="1235"/>
                  </a:cubicBezTo>
                  <a:cubicBezTo>
                    <a:pt x="20463" y="1340"/>
                    <a:pt x="20986" y="1361"/>
                    <a:pt x="21509" y="1423"/>
                  </a:cubicBezTo>
                  <a:cubicBezTo>
                    <a:pt x="21656" y="1444"/>
                    <a:pt x="21802" y="1486"/>
                    <a:pt x="21928" y="1528"/>
                  </a:cubicBezTo>
                  <a:cubicBezTo>
                    <a:pt x="22346" y="1675"/>
                    <a:pt x="22890" y="2239"/>
                    <a:pt x="22870" y="2491"/>
                  </a:cubicBezTo>
                  <a:cubicBezTo>
                    <a:pt x="22870" y="2825"/>
                    <a:pt x="22200" y="3600"/>
                    <a:pt x="21865" y="3746"/>
                  </a:cubicBezTo>
                  <a:cubicBezTo>
                    <a:pt x="21321" y="3976"/>
                    <a:pt x="20735" y="3851"/>
                    <a:pt x="20212" y="3767"/>
                  </a:cubicBezTo>
                  <a:cubicBezTo>
                    <a:pt x="18664" y="3537"/>
                    <a:pt x="17116" y="3600"/>
                    <a:pt x="15567" y="3369"/>
                  </a:cubicBezTo>
                  <a:cubicBezTo>
                    <a:pt x="15274" y="3369"/>
                    <a:pt x="14981" y="3390"/>
                    <a:pt x="14688" y="3453"/>
                  </a:cubicBezTo>
                  <a:cubicBezTo>
                    <a:pt x="13035" y="3453"/>
                    <a:pt x="11445" y="3976"/>
                    <a:pt x="9771" y="3892"/>
                  </a:cubicBezTo>
                  <a:cubicBezTo>
                    <a:pt x="9123" y="3913"/>
                    <a:pt x="8474" y="3872"/>
                    <a:pt x="7846" y="3746"/>
                  </a:cubicBezTo>
                  <a:cubicBezTo>
                    <a:pt x="7574" y="3704"/>
                    <a:pt x="7302" y="3725"/>
                    <a:pt x="7051" y="3809"/>
                  </a:cubicBezTo>
                  <a:cubicBezTo>
                    <a:pt x="5398" y="4290"/>
                    <a:pt x="3724" y="4018"/>
                    <a:pt x="2051" y="3976"/>
                  </a:cubicBezTo>
                  <a:cubicBezTo>
                    <a:pt x="1360" y="3997"/>
                    <a:pt x="690" y="3976"/>
                    <a:pt x="0" y="3913"/>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0" name="Google Shape;7840;p55"/>
            <p:cNvSpPr/>
            <p:nvPr/>
          </p:nvSpPr>
          <p:spPr>
            <a:xfrm>
              <a:off x="4481425" y="4181875"/>
              <a:ext cx="142325" cy="46600"/>
            </a:xfrm>
            <a:custGeom>
              <a:rect b="b" l="l" r="r" t="t"/>
              <a:pathLst>
                <a:path extrusionOk="0" h="1864" w="5693">
                  <a:moveTo>
                    <a:pt x="1" y="1633"/>
                  </a:moveTo>
                  <a:cubicBezTo>
                    <a:pt x="43" y="1549"/>
                    <a:pt x="64" y="1424"/>
                    <a:pt x="106" y="1403"/>
                  </a:cubicBezTo>
                  <a:cubicBezTo>
                    <a:pt x="733" y="1131"/>
                    <a:pt x="1215" y="775"/>
                    <a:pt x="1131" y="1"/>
                  </a:cubicBezTo>
                  <a:cubicBezTo>
                    <a:pt x="1487" y="43"/>
                    <a:pt x="1466" y="315"/>
                    <a:pt x="1507" y="482"/>
                  </a:cubicBezTo>
                  <a:cubicBezTo>
                    <a:pt x="1633" y="838"/>
                    <a:pt x="1779" y="1089"/>
                    <a:pt x="2198" y="859"/>
                  </a:cubicBezTo>
                  <a:cubicBezTo>
                    <a:pt x="2344" y="817"/>
                    <a:pt x="2512" y="838"/>
                    <a:pt x="2616" y="963"/>
                  </a:cubicBezTo>
                  <a:cubicBezTo>
                    <a:pt x="3077" y="1403"/>
                    <a:pt x="3725" y="1277"/>
                    <a:pt x="4248" y="1466"/>
                  </a:cubicBezTo>
                  <a:cubicBezTo>
                    <a:pt x="4541" y="1570"/>
                    <a:pt x="4751" y="1382"/>
                    <a:pt x="4981" y="1256"/>
                  </a:cubicBezTo>
                  <a:cubicBezTo>
                    <a:pt x="5441" y="1026"/>
                    <a:pt x="5546" y="1110"/>
                    <a:pt x="5692" y="1738"/>
                  </a:cubicBezTo>
                  <a:cubicBezTo>
                    <a:pt x="5462" y="1842"/>
                    <a:pt x="5232" y="1863"/>
                    <a:pt x="5002" y="1821"/>
                  </a:cubicBezTo>
                  <a:cubicBezTo>
                    <a:pt x="3328" y="1549"/>
                    <a:pt x="1654" y="1738"/>
                    <a:pt x="1" y="1633"/>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1" name="Google Shape;7841;p55"/>
            <p:cNvSpPr/>
            <p:nvPr/>
          </p:nvSpPr>
          <p:spPr>
            <a:xfrm>
              <a:off x="4339675" y="4191825"/>
              <a:ext cx="84250" cy="31400"/>
            </a:xfrm>
            <a:custGeom>
              <a:rect b="b" l="l" r="r" t="t"/>
              <a:pathLst>
                <a:path extrusionOk="0" h="1256" w="3370">
                  <a:moveTo>
                    <a:pt x="1" y="712"/>
                  </a:moveTo>
                  <a:cubicBezTo>
                    <a:pt x="168" y="544"/>
                    <a:pt x="315" y="356"/>
                    <a:pt x="482" y="189"/>
                  </a:cubicBezTo>
                  <a:cubicBezTo>
                    <a:pt x="628" y="21"/>
                    <a:pt x="879" y="0"/>
                    <a:pt x="1047" y="126"/>
                  </a:cubicBezTo>
                  <a:cubicBezTo>
                    <a:pt x="1716" y="607"/>
                    <a:pt x="2491" y="921"/>
                    <a:pt x="3307" y="1068"/>
                  </a:cubicBezTo>
                  <a:cubicBezTo>
                    <a:pt x="3328" y="1068"/>
                    <a:pt x="3348" y="1172"/>
                    <a:pt x="3369" y="1235"/>
                  </a:cubicBezTo>
                  <a:cubicBezTo>
                    <a:pt x="2888" y="1256"/>
                    <a:pt x="2428" y="1193"/>
                    <a:pt x="1988" y="1026"/>
                  </a:cubicBezTo>
                  <a:cubicBezTo>
                    <a:pt x="1340" y="837"/>
                    <a:pt x="670" y="712"/>
                    <a:pt x="1" y="712"/>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2" name="Google Shape;7842;p55"/>
            <p:cNvSpPr/>
            <p:nvPr/>
          </p:nvSpPr>
          <p:spPr>
            <a:xfrm>
              <a:off x="5399450" y="4080400"/>
              <a:ext cx="70650" cy="23575"/>
            </a:xfrm>
            <a:custGeom>
              <a:rect b="b" l="l" r="r" t="t"/>
              <a:pathLst>
                <a:path extrusionOk="0" h="943" w="2826">
                  <a:moveTo>
                    <a:pt x="2826" y="315"/>
                  </a:moveTo>
                  <a:cubicBezTo>
                    <a:pt x="2491" y="754"/>
                    <a:pt x="1926" y="942"/>
                    <a:pt x="1403" y="775"/>
                  </a:cubicBezTo>
                  <a:cubicBezTo>
                    <a:pt x="1089" y="670"/>
                    <a:pt x="775" y="607"/>
                    <a:pt x="461" y="587"/>
                  </a:cubicBezTo>
                  <a:cubicBezTo>
                    <a:pt x="210" y="587"/>
                    <a:pt x="1" y="377"/>
                    <a:pt x="1" y="126"/>
                  </a:cubicBezTo>
                  <a:cubicBezTo>
                    <a:pt x="942" y="1"/>
                    <a:pt x="1884" y="294"/>
                    <a:pt x="2826" y="315"/>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3" name="Google Shape;7843;p55"/>
            <p:cNvSpPr/>
            <p:nvPr/>
          </p:nvSpPr>
          <p:spPr>
            <a:xfrm>
              <a:off x="5661000" y="4092950"/>
              <a:ext cx="70650" cy="14675"/>
            </a:xfrm>
            <a:custGeom>
              <a:rect b="b" l="l" r="r" t="t"/>
              <a:pathLst>
                <a:path extrusionOk="0" h="587" w="2826">
                  <a:moveTo>
                    <a:pt x="2825" y="294"/>
                  </a:moveTo>
                  <a:cubicBezTo>
                    <a:pt x="2512" y="503"/>
                    <a:pt x="2135" y="587"/>
                    <a:pt x="1758" y="503"/>
                  </a:cubicBezTo>
                  <a:cubicBezTo>
                    <a:pt x="1319" y="440"/>
                    <a:pt x="859" y="273"/>
                    <a:pt x="377" y="398"/>
                  </a:cubicBezTo>
                  <a:cubicBezTo>
                    <a:pt x="147" y="440"/>
                    <a:pt x="43" y="210"/>
                    <a:pt x="1" y="1"/>
                  </a:cubicBezTo>
                  <a:cubicBezTo>
                    <a:pt x="942" y="85"/>
                    <a:pt x="1905" y="43"/>
                    <a:pt x="2825" y="294"/>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4" name="Google Shape;7844;p55"/>
            <p:cNvSpPr/>
            <p:nvPr/>
          </p:nvSpPr>
          <p:spPr>
            <a:xfrm>
              <a:off x="4834525" y="4073075"/>
              <a:ext cx="28275" cy="43450"/>
            </a:xfrm>
            <a:custGeom>
              <a:rect b="b" l="l" r="r" t="t"/>
              <a:pathLst>
                <a:path extrusionOk="0" h="1738" w="1131">
                  <a:moveTo>
                    <a:pt x="1130" y="356"/>
                  </a:moveTo>
                  <a:cubicBezTo>
                    <a:pt x="649" y="482"/>
                    <a:pt x="523" y="754"/>
                    <a:pt x="796" y="1172"/>
                  </a:cubicBezTo>
                  <a:cubicBezTo>
                    <a:pt x="879" y="1319"/>
                    <a:pt x="942" y="1445"/>
                    <a:pt x="796" y="1549"/>
                  </a:cubicBezTo>
                  <a:cubicBezTo>
                    <a:pt x="670" y="1696"/>
                    <a:pt x="503" y="1737"/>
                    <a:pt x="335" y="1696"/>
                  </a:cubicBezTo>
                  <a:cubicBezTo>
                    <a:pt x="189" y="1654"/>
                    <a:pt x="63" y="1507"/>
                    <a:pt x="126" y="1361"/>
                  </a:cubicBezTo>
                  <a:cubicBezTo>
                    <a:pt x="293" y="1005"/>
                    <a:pt x="0" y="691"/>
                    <a:pt x="63" y="356"/>
                  </a:cubicBezTo>
                  <a:cubicBezTo>
                    <a:pt x="231" y="356"/>
                    <a:pt x="377" y="294"/>
                    <a:pt x="419" y="105"/>
                  </a:cubicBezTo>
                  <a:cubicBezTo>
                    <a:pt x="649" y="1"/>
                    <a:pt x="879" y="126"/>
                    <a:pt x="1109" y="147"/>
                  </a:cubicBezTo>
                  <a:cubicBezTo>
                    <a:pt x="1130" y="210"/>
                    <a:pt x="1130" y="294"/>
                    <a:pt x="1130" y="356"/>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5" name="Google Shape;7845;p55"/>
            <p:cNvSpPr/>
            <p:nvPr/>
          </p:nvSpPr>
          <p:spPr>
            <a:xfrm>
              <a:off x="4920300" y="4077275"/>
              <a:ext cx="30900" cy="34025"/>
            </a:xfrm>
            <a:custGeom>
              <a:rect b="b" l="l" r="r" t="t"/>
              <a:pathLst>
                <a:path extrusionOk="0" h="1361" w="1236">
                  <a:moveTo>
                    <a:pt x="880" y="0"/>
                  </a:moveTo>
                  <a:cubicBezTo>
                    <a:pt x="942" y="126"/>
                    <a:pt x="1089" y="209"/>
                    <a:pt x="1235" y="188"/>
                  </a:cubicBezTo>
                  <a:cubicBezTo>
                    <a:pt x="1089" y="607"/>
                    <a:pt x="524" y="774"/>
                    <a:pt x="608" y="1360"/>
                  </a:cubicBezTo>
                  <a:cubicBezTo>
                    <a:pt x="378" y="963"/>
                    <a:pt x="315" y="523"/>
                    <a:pt x="1" y="188"/>
                  </a:cubicBezTo>
                  <a:lnTo>
                    <a:pt x="168" y="42"/>
                  </a:ln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6" name="Google Shape;7846;p55"/>
            <p:cNvSpPr/>
            <p:nvPr/>
          </p:nvSpPr>
          <p:spPr>
            <a:xfrm>
              <a:off x="4068725" y="4198100"/>
              <a:ext cx="40300" cy="14150"/>
            </a:xfrm>
            <a:custGeom>
              <a:rect b="b" l="l" r="r" t="t"/>
              <a:pathLst>
                <a:path extrusionOk="0" h="566" w="1612">
                  <a:moveTo>
                    <a:pt x="0" y="356"/>
                  </a:moveTo>
                  <a:cubicBezTo>
                    <a:pt x="502" y="1"/>
                    <a:pt x="1172" y="63"/>
                    <a:pt x="1611" y="482"/>
                  </a:cubicBezTo>
                  <a:cubicBezTo>
                    <a:pt x="1067" y="565"/>
                    <a:pt x="523" y="524"/>
                    <a:pt x="0" y="356"/>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7" name="Google Shape;7847;p55"/>
            <p:cNvSpPr/>
            <p:nvPr/>
          </p:nvSpPr>
          <p:spPr>
            <a:xfrm>
              <a:off x="4304100" y="4198625"/>
              <a:ext cx="22000" cy="16750"/>
            </a:xfrm>
            <a:custGeom>
              <a:rect b="b" l="l" r="r" t="t"/>
              <a:pathLst>
                <a:path extrusionOk="0" h="670" w="880">
                  <a:moveTo>
                    <a:pt x="1" y="440"/>
                  </a:moveTo>
                  <a:cubicBezTo>
                    <a:pt x="357" y="21"/>
                    <a:pt x="524" y="0"/>
                    <a:pt x="880" y="440"/>
                  </a:cubicBezTo>
                  <a:cubicBezTo>
                    <a:pt x="587" y="670"/>
                    <a:pt x="294" y="503"/>
                    <a:pt x="1" y="440"/>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8" name="Google Shape;7848;p55"/>
            <p:cNvSpPr/>
            <p:nvPr/>
          </p:nvSpPr>
          <p:spPr>
            <a:xfrm>
              <a:off x="4197925" y="4194450"/>
              <a:ext cx="22000" cy="12050"/>
            </a:xfrm>
            <a:custGeom>
              <a:rect b="b" l="l" r="r" t="t"/>
              <a:pathLst>
                <a:path extrusionOk="0" h="482" w="880">
                  <a:moveTo>
                    <a:pt x="0" y="377"/>
                  </a:moveTo>
                  <a:cubicBezTo>
                    <a:pt x="398" y="0"/>
                    <a:pt x="565" y="21"/>
                    <a:pt x="879" y="439"/>
                  </a:cubicBezTo>
                  <a:cubicBezTo>
                    <a:pt x="586" y="481"/>
                    <a:pt x="272" y="460"/>
                    <a:pt x="0" y="377"/>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9" name="Google Shape;7849;p55"/>
            <p:cNvSpPr/>
            <p:nvPr/>
          </p:nvSpPr>
          <p:spPr>
            <a:xfrm>
              <a:off x="4126775" y="4200200"/>
              <a:ext cx="13100" cy="10475"/>
            </a:xfrm>
            <a:custGeom>
              <a:rect b="b" l="l" r="r" t="t"/>
              <a:pathLst>
                <a:path extrusionOk="0" h="419" w="524">
                  <a:moveTo>
                    <a:pt x="1" y="314"/>
                  </a:moveTo>
                  <a:cubicBezTo>
                    <a:pt x="126" y="0"/>
                    <a:pt x="315" y="0"/>
                    <a:pt x="524" y="209"/>
                  </a:cubicBezTo>
                  <a:cubicBezTo>
                    <a:pt x="398" y="377"/>
                    <a:pt x="168" y="419"/>
                    <a:pt x="1" y="314"/>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0" name="Google Shape;7850;p55"/>
            <p:cNvSpPr/>
            <p:nvPr/>
          </p:nvSpPr>
          <p:spPr>
            <a:xfrm>
              <a:off x="4277425" y="4200200"/>
              <a:ext cx="13100" cy="9950"/>
            </a:xfrm>
            <a:custGeom>
              <a:rect b="b" l="l" r="r" t="t"/>
              <a:pathLst>
                <a:path extrusionOk="0" h="398" w="524">
                  <a:moveTo>
                    <a:pt x="1" y="251"/>
                  </a:moveTo>
                  <a:cubicBezTo>
                    <a:pt x="231" y="0"/>
                    <a:pt x="398" y="0"/>
                    <a:pt x="524" y="335"/>
                  </a:cubicBezTo>
                  <a:cubicBezTo>
                    <a:pt x="356" y="398"/>
                    <a:pt x="147" y="377"/>
                    <a:pt x="1" y="251"/>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1" name="Google Shape;7851;p55"/>
            <p:cNvSpPr/>
            <p:nvPr/>
          </p:nvSpPr>
          <p:spPr>
            <a:xfrm>
              <a:off x="4459475" y="4212750"/>
              <a:ext cx="13100" cy="11000"/>
            </a:xfrm>
            <a:custGeom>
              <a:rect b="b" l="l" r="r" t="t"/>
              <a:pathLst>
                <a:path extrusionOk="0" h="440" w="524">
                  <a:moveTo>
                    <a:pt x="0" y="398"/>
                  </a:moveTo>
                  <a:cubicBezTo>
                    <a:pt x="209" y="0"/>
                    <a:pt x="272" y="0"/>
                    <a:pt x="523" y="377"/>
                  </a:cubicBezTo>
                  <a:cubicBezTo>
                    <a:pt x="335" y="440"/>
                    <a:pt x="168" y="440"/>
                    <a:pt x="0" y="398"/>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2" name="Google Shape;7852;p55"/>
            <p:cNvSpPr/>
            <p:nvPr/>
          </p:nvSpPr>
          <p:spPr>
            <a:xfrm>
              <a:off x="5762475" y="4100800"/>
              <a:ext cx="8925" cy="9450"/>
            </a:xfrm>
            <a:custGeom>
              <a:rect b="b" l="l" r="r" t="t"/>
              <a:pathLst>
                <a:path extrusionOk="0" h="378" w="357">
                  <a:moveTo>
                    <a:pt x="357" y="168"/>
                  </a:moveTo>
                  <a:cubicBezTo>
                    <a:pt x="189" y="377"/>
                    <a:pt x="85" y="273"/>
                    <a:pt x="1" y="63"/>
                  </a:cubicBezTo>
                  <a:cubicBezTo>
                    <a:pt x="126" y="1"/>
                    <a:pt x="294" y="43"/>
                    <a:pt x="357" y="168"/>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3" name="Google Shape;7853;p55"/>
            <p:cNvSpPr/>
            <p:nvPr/>
          </p:nvSpPr>
          <p:spPr>
            <a:xfrm>
              <a:off x="5802775" y="4104475"/>
              <a:ext cx="8900" cy="10475"/>
            </a:xfrm>
            <a:custGeom>
              <a:rect b="b" l="l" r="r" t="t"/>
              <a:pathLst>
                <a:path extrusionOk="0" h="419" w="356">
                  <a:moveTo>
                    <a:pt x="356" y="147"/>
                  </a:moveTo>
                  <a:cubicBezTo>
                    <a:pt x="167" y="419"/>
                    <a:pt x="63" y="293"/>
                    <a:pt x="0" y="42"/>
                  </a:cubicBezTo>
                  <a:cubicBezTo>
                    <a:pt x="126" y="0"/>
                    <a:pt x="272" y="42"/>
                    <a:pt x="356" y="147"/>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4" name="Google Shape;7854;p55"/>
            <p:cNvSpPr/>
            <p:nvPr/>
          </p:nvSpPr>
          <p:spPr>
            <a:xfrm>
              <a:off x="4636800" y="4220600"/>
              <a:ext cx="8900" cy="6825"/>
            </a:xfrm>
            <a:custGeom>
              <a:rect b="b" l="l" r="r" t="t"/>
              <a:pathLst>
                <a:path extrusionOk="0" h="273" w="356">
                  <a:moveTo>
                    <a:pt x="0" y="230"/>
                  </a:moveTo>
                  <a:cubicBezTo>
                    <a:pt x="21" y="126"/>
                    <a:pt x="63" y="0"/>
                    <a:pt x="189" y="21"/>
                  </a:cubicBezTo>
                  <a:cubicBezTo>
                    <a:pt x="251" y="21"/>
                    <a:pt x="293" y="147"/>
                    <a:pt x="356" y="209"/>
                  </a:cubicBezTo>
                  <a:cubicBezTo>
                    <a:pt x="230" y="272"/>
                    <a:pt x="105" y="272"/>
                    <a:pt x="0" y="230"/>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5" name="Google Shape;7855;p55"/>
            <p:cNvSpPr/>
            <p:nvPr/>
          </p:nvSpPr>
          <p:spPr>
            <a:xfrm>
              <a:off x="4237675" y="4200725"/>
              <a:ext cx="13100" cy="5775"/>
            </a:xfrm>
            <a:custGeom>
              <a:rect b="b" l="l" r="r" t="t"/>
              <a:pathLst>
                <a:path extrusionOk="0" h="231" w="524">
                  <a:moveTo>
                    <a:pt x="1" y="188"/>
                  </a:moveTo>
                  <a:cubicBezTo>
                    <a:pt x="126" y="0"/>
                    <a:pt x="398" y="0"/>
                    <a:pt x="524" y="188"/>
                  </a:cubicBezTo>
                  <a:cubicBezTo>
                    <a:pt x="356" y="230"/>
                    <a:pt x="168" y="230"/>
                    <a:pt x="1" y="188"/>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6" name="Google Shape;7856;p55"/>
            <p:cNvSpPr/>
            <p:nvPr/>
          </p:nvSpPr>
          <p:spPr>
            <a:xfrm>
              <a:off x="4960075" y="4079350"/>
              <a:ext cx="66975" cy="27225"/>
            </a:xfrm>
            <a:custGeom>
              <a:rect b="b" l="l" r="r" t="t"/>
              <a:pathLst>
                <a:path extrusionOk="0" h="1089" w="2679">
                  <a:moveTo>
                    <a:pt x="0" y="105"/>
                  </a:moveTo>
                  <a:cubicBezTo>
                    <a:pt x="147" y="85"/>
                    <a:pt x="314" y="1"/>
                    <a:pt x="439" y="43"/>
                  </a:cubicBezTo>
                  <a:cubicBezTo>
                    <a:pt x="1172" y="273"/>
                    <a:pt x="1946" y="85"/>
                    <a:pt x="2678" y="294"/>
                  </a:cubicBezTo>
                  <a:cubicBezTo>
                    <a:pt x="2239" y="775"/>
                    <a:pt x="1632" y="1068"/>
                    <a:pt x="983" y="1089"/>
                  </a:cubicBezTo>
                  <a:cubicBezTo>
                    <a:pt x="921" y="1089"/>
                    <a:pt x="879" y="1089"/>
                    <a:pt x="816" y="1089"/>
                  </a:cubicBezTo>
                  <a:cubicBezTo>
                    <a:pt x="774" y="566"/>
                    <a:pt x="42" y="629"/>
                    <a:pt x="0" y="105"/>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7" name="Google Shape;7857;p55"/>
            <p:cNvSpPr/>
            <p:nvPr/>
          </p:nvSpPr>
          <p:spPr>
            <a:xfrm>
              <a:off x="4871150" y="4086675"/>
              <a:ext cx="20425" cy="25150"/>
            </a:xfrm>
            <a:custGeom>
              <a:rect b="b" l="l" r="r" t="t"/>
              <a:pathLst>
                <a:path extrusionOk="0" h="1006" w="817">
                  <a:moveTo>
                    <a:pt x="377" y="1"/>
                  </a:moveTo>
                  <a:lnTo>
                    <a:pt x="544" y="1"/>
                  </a:lnTo>
                  <a:cubicBezTo>
                    <a:pt x="460" y="315"/>
                    <a:pt x="753" y="482"/>
                    <a:pt x="816" y="754"/>
                  </a:cubicBezTo>
                  <a:cubicBezTo>
                    <a:pt x="523" y="1005"/>
                    <a:pt x="272" y="670"/>
                    <a:pt x="0" y="712"/>
                  </a:cubicBezTo>
                  <a:cubicBezTo>
                    <a:pt x="0" y="398"/>
                    <a:pt x="42" y="126"/>
                    <a:pt x="377" y="1"/>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8" name="Google Shape;7858;p55"/>
            <p:cNvSpPr/>
            <p:nvPr/>
          </p:nvSpPr>
          <p:spPr>
            <a:xfrm>
              <a:off x="4951175" y="4130100"/>
              <a:ext cx="16750" cy="14150"/>
            </a:xfrm>
            <a:custGeom>
              <a:rect b="b" l="l" r="r" t="t"/>
              <a:pathLst>
                <a:path extrusionOk="0" h="566" w="670">
                  <a:moveTo>
                    <a:pt x="649" y="398"/>
                  </a:moveTo>
                  <a:cubicBezTo>
                    <a:pt x="544" y="565"/>
                    <a:pt x="398" y="565"/>
                    <a:pt x="251" y="544"/>
                  </a:cubicBezTo>
                  <a:cubicBezTo>
                    <a:pt x="105" y="524"/>
                    <a:pt x="0" y="356"/>
                    <a:pt x="63" y="210"/>
                  </a:cubicBezTo>
                  <a:cubicBezTo>
                    <a:pt x="105" y="63"/>
                    <a:pt x="293" y="0"/>
                    <a:pt x="419" y="84"/>
                  </a:cubicBezTo>
                  <a:cubicBezTo>
                    <a:pt x="565" y="147"/>
                    <a:pt x="670" y="231"/>
                    <a:pt x="649" y="398"/>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9" name="Google Shape;7859;p55"/>
            <p:cNvSpPr/>
            <p:nvPr/>
          </p:nvSpPr>
          <p:spPr>
            <a:xfrm>
              <a:off x="5042200" y="4141075"/>
              <a:ext cx="5250" cy="5775"/>
            </a:xfrm>
            <a:custGeom>
              <a:rect b="b" l="l" r="r" t="t"/>
              <a:pathLst>
                <a:path extrusionOk="0" h="231" w="210">
                  <a:moveTo>
                    <a:pt x="209" y="85"/>
                  </a:moveTo>
                  <a:cubicBezTo>
                    <a:pt x="188" y="126"/>
                    <a:pt x="167" y="210"/>
                    <a:pt x="126" y="210"/>
                  </a:cubicBezTo>
                  <a:cubicBezTo>
                    <a:pt x="105" y="231"/>
                    <a:pt x="42" y="189"/>
                    <a:pt x="0" y="168"/>
                  </a:cubicBezTo>
                  <a:cubicBezTo>
                    <a:pt x="21" y="105"/>
                    <a:pt x="21" y="22"/>
                    <a:pt x="63" y="22"/>
                  </a:cubicBezTo>
                  <a:cubicBezTo>
                    <a:pt x="105" y="1"/>
                    <a:pt x="147" y="43"/>
                    <a:pt x="209" y="85"/>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0" name="Google Shape;7860;p55"/>
            <p:cNvSpPr/>
            <p:nvPr/>
          </p:nvSpPr>
          <p:spPr>
            <a:xfrm>
              <a:off x="4860150" y="4186075"/>
              <a:ext cx="5250" cy="5250"/>
            </a:xfrm>
            <a:custGeom>
              <a:rect b="b" l="l" r="r" t="t"/>
              <a:pathLst>
                <a:path extrusionOk="0" h="210" w="210">
                  <a:moveTo>
                    <a:pt x="63" y="0"/>
                  </a:moveTo>
                  <a:lnTo>
                    <a:pt x="210" y="63"/>
                  </a:lnTo>
                  <a:cubicBezTo>
                    <a:pt x="189" y="105"/>
                    <a:pt x="168" y="189"/>
                    <a:pt x="126" y="189"/>
                  </a:cubicBezTo>
                  <a:cubicBezTo>
                    <a:pt x="105" y="210"/>
                    <a:pt x="43" y="168"/>
                    <a:pt x="1" y="147"/>
                  </a:cubicBezTo>
                  <a:cubicBezTo>
                    <a:pt x="22" y="84"/>
                    <a:pt x="22" y="42"/>
                    <a:pt x="63" y="0"/>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1" name="Google Shape;7861;p55"/>
            <p:cNvSpPr/>
            <p:nvPr/>
          </p:nvSpPr>
          <p:spPr>
            <a:xfrm>
              <a:off x="4869575" y="4104475"/>
              <a:ext cx="2100" cy="1575"/>
            </a:xfrm>
            <a:custGeom>
              <a:rect b="b" l="l" r="r" t="t"/>
              <a:pathLst>
                <a:path extrusionOk="0" h="63" w="84">
                  <a:moveTo>
                    <a:pt x="84" y="0"/>
                  </a:moveTo>
                  <a:lnTo>
                    <a:pt x="42" y="63"/>
                  </a:lnTo>
                  <a:lnTo>
                    <a:pt x="0" y="21"/>
                  </a:ln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2" name="Google Shape;7862;p55"/>
            <p:cNvSpPr/>
            <p:nvPr/>
          </p:nvSpPr>
          <p:spPr>
            <a:xfrm>
              <a:off x="5084025" y="4095575"/>
              <a:ext cx="31425" cy="38725"/>
            </a:xfrm>
            <a:custGeom>
              <a:rect b="b" l="l" r="r" t="t"/>
              <a:pathLst>
                <a:path extrusionOk="0" h="1549" w="1257">
                  <a:moveTo>
                    <a:pt x="1256" y="586"/>
                  </a:moveTo>
                  <a:cubicBezTo>
                    <a:pt x="1215" y="984"/>
                    <a:pt x="733" y="1151"/>
                    <a:pt x="545" y="1528"/>
                  </a:cubicBezTo>
                  <a:cubicBezTo>
                    <a:pt x="461" y="1549"/>
                    <a:pt x="378" y="1528"/>
                    <a:pt x="315" y="1486"/>
                  </a:cubicBezTo>
                  <a:cubicBezTo>
                    <a:pt x="147" y="1256"/>
                    <a:pt x="1" y="858"/>
                    <a:pt x="106" y="712"/>
                  </a:cubicBezTo>
                  <a:cubicBezTo>
                    <a:pt x="294" y="440"/>
                    <a:pt x="482" y="84"/>
                    <a:pt x="838" y="42"/>
                  </a:cubicBezTo>
                  <a:cubicBezTo>
                    <a:pt x="1110" y="0"/>
                    <a:pt x="1235" y="252"/>
                    <a:pt x="1256" y="586"/>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3" name="Google Shape;7863;p55"/>
            <p:cNvSpPr/>
            <p:nvPr/>
          </p:nvSpPr>
          <p:spPr>
            <a:xfrm>
              <a:off x="5794925" y="4131675"/>
              <a:ext cx="34025" cy="31400"/>
            </a:xfrm>
            <a:custGeom>
              <a:rect b="b" l="l" r="r" t="t"/>
              <a:pathLst>
                <a:path extrusionOk="0" h="1256" w="1361">
                  <a:moveTo>
                    <a:pt x="209" y="0"/>
                  </a:moveTo>
                  <a:cubicBezTo>
                    <a:pt x="314" y="0"/>
                    <a:pt x="419" y="21"/>
                    <a:pt x="419" y="126"/>
                  </a:cubicBezTo>
                  <a:cubicBezTo>
                    <a:pt x="419" y="419"/>
                    <a:pt x="502" y="565"/>
                    <a:pt x="816" y="419"/>
                  </a:cubicBezTo>
                  <a:cubicBezTo>
                    <a:pt x="1151" y="272"/>
                    <a:pt x="1256" y="544"/>
                    <a:pt x="1297" y="774"/>
                  </a:cubicBezTo>
                  <a:cubicBezTo>
                    <a:pt x="1360" y="1046"/>
                    <a:pt x="1088" y="1088"/>
                    <a:pt x="921" y="1151"/>
                  </a:cubicBezTo>
                  <a:cubicBezTo>
                    <a:pt x="649" y="1256"/>
                    <a:pt x="356" y="1130"/>
                    <a:pt x="230" y="900"/>
                  </a:cubicBezTo>
                  <a:cubicBezTo>
                    <a:pt x="63" y="649"/>
                    <a:pt x="0" y="356"/>
                    <a:pt x="63" y="63"/>
                  </a:cubicBezTo>
                  <a:cubicBezTo>
                    <a:pt x="84" y="42"/>
                    <a:pt x="168" y="21"/>
                    <a:pt x="209" y="0"/>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4" name="Google Shape;7864;p55"/>
            <p:cNvSpPr/>
            <p:nvPr/>
          </p:nvSpPr>
          <p:spPr>
            <a:xfrm>
              <a:off x="5046900" y="4113350"/>
              <a:ext cx="15200" cy="13625"/>
            </a:xfrm>
            <a:custGeom>
              <a:rect b="b" l="l" r="r" t="t"/>
              <a:pathLst>
                <a:path extrusionOk="0" h="545" w="608">
                  <a:moveTo>
                    <a:pt x="398" y="22"/>
                  </a:moveTo>
                  <a:cubicBezTo>
                    <a:pt x="523" y="43"/>
                    <a:pt x="607" y="168"/>
                    <a:pt x="565" y="294"/>
                  </a:cubicBezTo>
                  <a:cubicBezTo>
                    <a:pt x="544" y="524"/>
                    <a:pt x="335" y="524"/>
                    <a:pt x="168" y="524"/>
                  </a:cubicBezTo>
                  <a:cubicBezTo>
                    <a:pt x="0" y="545"/>
                    <a:pt x="84" y="398"/>
                    <a:pt x="84" y="357"/>
                  </a:cubicBezTo>
                  <a:cubicBezTo>
                    <a:pt x="105" y="106"/>
                    <a:pt x="210" y="1"/>
                    <a:pt x="398" y="22"/>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5" name="Google Shape;7865;p55"/>
            <p:cNvSpPr/>
            <p:nvPr/>
          </p:nvSpPr>
          <p:spPr>
            <a:xfrm>
              <a:off x="5746800" y="4141600"/>
              <a:ext cx="5775" cy="5250"/>
            </a:xfrm>
            <a:custGeom>
              <a:rect b="b" l="l" r="r" t="t"/>
              <a:pathLst>
                <a:path extrusionOk="0" h="210" w="231">
                  <a:moveTo>
                    <a:pt x="147" y="210"/>
                  </a:moveTo>
                  <a:cubicBezTo>
                    <a:pt x="105" y="189"/>
                    <a:pt x="21" y="189"/>
                    <a:pt x="21" y="147"/>
                  </a:cubicBezTo>
                  <a:cubicBezTo>
                    <a:pt x="0" y="105"/>
                    <a:pt x="42" y="43"/>
                    <a:pt x="63" y="1"/>
                  </a:cubicBezTo>
                  <a:cubicBezTo>
                    <a:pt x="126" y="22"/>
                    <a:pt x="189" y="43"/>
                    <a:pt x="209" y="64"/>
                  </a:cubicBezTo>
                  <a:cubicBezTo>
                    <a:pt x="230" y="105"/>
                    <a:pt x="168" y="168"/>
                    <a:pt x="147" y="210"/>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6" name="Google Shape;7866;p55"/>
            <p:cNvSpPr/>
            <p:nvPr/>
          </p:nvSpPr>
          <p:spPr>
            <a:xfrm>
              <a:off x="4935475" y="4194950"/>
              <a:ext cx="5250" cy="5275"/>
            </a:xfrm>
            <a:custGeom>
              <a:rect b="b" l="l" r="r" t="t"/>
              <a:pathLst>
                <a:path extrusionOk="0" h="211" w="210">
                  <a:moveTo>
                    <a:pt x="1" y="147"/>
                  </a:moveTo>
                  <a:cubicBezTo>
                    <a:pt x="22" y="85"/>
                    <a:pt x="22" y="22"/>
                    <a:pt x="63" y="1"/>
                  </a:cubicBezTo>
                  <a:cubicBezTo>
                    <a:pt x="105" y="1"/>
                    <a:pt x="168" y="43"/>
                    <a:pt x="210" y="64"/>
                  </a:cubicBezTo>
                  <a:cubicBezTo>
                    <a:pt x="189" y="106"/>
                    <a:pt x="168" y="189"/>
                    <a:pt x="147" y="210"/>
                  </a:cubicBezTo>
                  <a:cubicBezTo>
                    <a:pt x="105" y="210"/>
                    <a:pt x="43" y="168"/>
                    <a:pt x="1" y="147"/>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7" name="Google Shape;7867;p55"/>
            <p:cNvSpPr/>
            <p:nvPr/>
          </p:nvSpPr>
          <p:spPr>
            <a:xfrm>
              <a:off x="5099200" y="4158875"/>
              <a:ext cx="5775" cy="5250"/>
            </a:xfrm>
            <a:custGeom>
              <a:rect b="b" l="l" r="r" t="t"/>
              <a:pathLst>
                <a:path extrusionOk="0" h="210" w="231">
                  <a:moveTo>
                    <a:pt x="231" y="63"/>
                  </a:moveTo>
                  <a:lnTo>
                    <a:pt x="168" y="209"/>
                  </a:lnTo>
                  <a:cubicBezTo>
                    <a:pt x="105" y="189"/>
                    <a:pt x="43" y="168"/>
                    <a:pt x="22" y="147"/>
                  </a:cubicBezTo>
                  <a:cubicBezTo>
                    <a:pt x="1" y="105"/>
                    <a:pt x="64" y="42"/>
                    <a:pt x="84" y="0"/>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8" name="Google Shape;7868;p55"/>
            <p:cNvSpPr/>
            <p:nvPr/>
          </p:nvSpPr>
          <p:spPr>
            <a:xfrm>
              <a:off x="5764575" y="4158875"/>
              <a:ext cx="5775" cy="5250"/>
            </a:xfrm>
            <a:custGeom>
              <a:rect b="b" l="l" r="r" t="t"/>
              <a:pathLst>
                <a:path extrusionOk="0" h="210" w="231">
                  <a:moveTo>
                    <a:pt x="231" y="63"/>
                  </a:moveTo>
                  <a:cubicBezTo>
                    <a:pt x="210" y="105"/>
                    <a:pt x="189" y="189"/>
                    <a:pt x="147" y="209"/>
                  </a:cubicBezTo>
                  <a:cubicBezTo>
                    <a:pt x="126" y="209"/>
                    <a:pt x="63" y="168"/>
                    <a:pt x="1" y="147"/>
                  </a:cubicBezTo>
                  <a:cubicBezTo>
                    <a:pt x="22" y="105"/>
                    <a:pt x="42" y="21"/>
                    <a:pt x="84" y="0"/>
                  </a:cubicBezTo>
                  <a:cubicBezTo>
                    <a:pt x="105" y="0"/>
                    <a:pt x="168" y="63"/>
                    <a:pt x="231" y="63"/>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69" name="Google Shape;7869;p5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7870" name="Google Shape;7870;p55"/>
          <p:cNvSpPr txBox="1"/>
          <p:nvPr/>
        </p:nvSpPr>
        <p:spPr>
          <a:xfrm>
            <a:off x="428625" y="1228275"/>
            <a:ext cx="8515200" cy="2763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lang="en" sz="1100">
                <a:solidFill>
                  <a:schemeClr val="accent3"/>
                </a:solidFill>
                <a:latin typeface="Raleway"/>
                <a:ea typeface="Raleway"/>
                <a:cs typeface="Raleway"/>
                <a:sym typeface="Raleway"/>
              </a:rPr>
              <a:t>Recovery is based on formulas that can be found online and that are used to fill data that are easily imputated. We use the lambda function to see if the data is missing we will use the formula to input it, otherwise we leave it alone.</a:t>
            </a:r>
            <a:endParaRPr sz="1100">
              <a:solidFill>
                <a:schemeClr val="accent3"/>
              </a:solidFill>
              <a:latin typeface="Raleway"/>
              <a:ea typeface="Raleway"/>
              <a:cs typeface="Raleway"/>
              <a:sym typeface="Raleway"/>
            </a:endParaRPr>
          </a:p>
          <a:p>
            <a:pPr indent="0" lvl="0" marL="0" rtl="0" algn="ctr">
              <a:spcBef>
                <a:spcPts val="0"/>
              </a:spcBef>
              <a:spcAft>
                <a:spcPts val="0"/>
              </a:spcAft>
              <a:buClr>
                <a:schemeClr val="dk1"/>
              </a:buClr>
              <a:buSzPts val="1100"/>
              <a:buFont typeface="Arial"/>
              <a:buNone/>
            </a:pPr>
            <a:r>
              <a:rPr lang="en" sz="1100">
                <a:solidFill>
                  <a:schemeClr val="accent3"/>
                </a:solidFill>
                <a:latin typeface="Raleway"/>
                <a:ea typeface="Raleway"/>
                <a:cs typeface="Raleway"/>
                <a:sym typeface="Raleway"/>
              </a:rPr>
              <a:t>Formula:</a:t>
            </a:r>
            <a:endParaRPr sz="1100">
              <a:solidFill>
                <a:schemeClr val="accent3"/>
              </a:solidFill>
              <a:latin typeface="Raleway"/>
              <a:ea typeface="Raleway"/>
              <a:cs typeface="Raleway"/>
              <a:sym typeface="Raleway"/>
            </a:endParaRPr>
          </a:p>
          <a:p>
            <a:pPr indent="0" lvl="0" marL="0" rtl="0" algn="l">
              <a:spcBef>
                <a:spcPts val="0"/>
              </a:spcBef>
              <a:spcAft>
                <a:spcPts val="0"/>
              </a:spcAft>
              <a:buClr>
                <a:schemeClr val="dk1"/>
              </a:buClr>
              <a:buSzPts val="1100"/>
              <a:buFont typeface="Arial"/>
              <a:buNone/>
            </a:pPr>
            <a:r>
              <a:rPr lang="en" sz="1100">
                <a:solidFill>
                  <a:schemeClr val="accent3"/>
                </a:solidFill>
                <a:latin typeface="Raleway"/>
                <a:ea typeface="Raleway"/>
                <a:cs typeface="Raleway"/>
                <a:sym typeface="Raleway"/>
              </a:rPr>
              <a:t>Products['fat_100g'] = Products.apply(</a:t>
            </a:r>
            <a:endParaRPr sz="1100">
              <a:solidFill>
                <a:schemeClr val="accent3"/>
              </a:solidFill>
              <a:latin typeface="Raleway"/>
              <a:ea typeface="Raleway"/>
              <a:cs typeface="Raleway"/>
              <a:sym typeface="Raleway"/>
            </a:endParaRPr>
          </a:p>
          <a:p>
            <a:pPr indent="0" lvl="0" marL="0" rtl="0" algn="l">
              <a:spcBef>
                <a:spcPts val="0"/>
              </a:spcBef>
              <a:spcAft>
                <a:spcPts val="0"/>
              </a:spcAft>
              <a:buClr>
                <a:schemeClr val="dk1"/>
              </a:buClr>
              <a:buSzPts val="1100"/>
              <a:buFont typeface="Arial"/>
              <a:buNone/>
            </a:pPr>
            <a:r>
              <a:rPr lang="en" sz="1100">
                <a:solidFill>
                  <a:schemeClr val="accent3"/>
                </a:solidFill>
                <a:latin typeface="Raleway"/>
                <a:ea typeface="Raleway"/>
                <a:cs typeface="Raleway"/>
                <a:sym typeface="Raleway"/>
              </a:rPr>
              <a:t>	lambda row: ((row['energy_100g']- (row['proteins_100g']*17)  - (row['carbohydrates_100g']*17)) /37 )</a:t>
            </a:r>
            <a:endParaRPr sz="1100">
              <a:solidFill>
                <a:schemeClr val="accent3"/>
              </a:solidFill>
              <a:latin typeface="Raleway"/>
              <a:ea typeface="Raleway"/>
              <a:cs typeface="Raleway"/>
              <a:sym typeface="Raleway"/>
            </a:endParaRPr>
          </a:p>
          <a:p>
            <a:pPr indent="0" lvl="0" marL="0" rtl="0" algn="l">
              <a:spcBef>
                <a:spcPts val="0"/>
              </a:spcBef>
              <a:spcAft>
                <a:spcPts val="0"/>
              </a:spcAft>
              <a:buClr>
                <a:schemeClr val="dk1"/>
              </a:buClr>
              <a:buSzPts val="1100"/>
              <a:buFont typeface="Arial"/>
              <a:buNone/>
            </a:pPr>
            <a:r>
              <a:rPr lang="en" sz="1100">
                <a:solidFill>
                  <a:schemeClr val="accent3"/>
                </a:solidFill>
                <a:latin typeface="Raleway"/>
                <a:ea typeface="Raleway"/>
                <a:cs typeface="Raleway"/>
                <a:sym typeface="Raleway"/>
              </a:rPr>
              <a:t>	if np.isnan(row['fat_100g'])</a:t>
            </a:r>
            <a:endParaRPr sz="1100">
              <a:solidFill>
                <a:schemeClr val="accent3"/>
              </a:solidFill>
              <a:latin typeface="Raleway"/>
              <a:ea typeface="Raleway"/>
              <a:cs typeface="Raleway"/>
              <a:sym typeface="Raleway"/>
            </a:endParaRPr>
          </a:p>
          <a:p>
            <a:pPr indent="0" lvl="0" marL="0" rtl="0" algn="l">
              <a:spcBef>
                <a:spcPts val="0"/>
              </a:spcBef>
              <a:spcAft>
                <a:spcPts val="0"/>
              </a:spcAft>
              <a:buClr>
                <a:schemeClr val="dk1"/>
              </a:buClr>
              <a:buSzPts val="1100"/>
              <a:buFont typeface="Arial"/>
              <a:buNone/>
            </a:pPr>
            <a:r>
              <a:rPr lang="en" sz="1100">
                <a:solidFill>
                  <a:schemeClr val="accent3"/>
                </a:solidFill>
                <a:latin typeface="Raleway"/>
                <a:ea typeface="Raleway"/>
                <a:cs typeface="Raleway"/>
                <a:sym typeface="Raleway"/>
              </a:rPr>
              <a:t>	else row['fat_100g'], axis=1)</a:t>
            </a:r>
            <a:endParaRPr sz="1100">
              <a:solidFill>
                <a:schemeClr val="accent3"/>
              </a:solidFill>
              <a:latin typeface="Raleway"/>
              <a:ea typeface="Raleway"/>
              <a:cs typeface="Raleway"/>
              <a:sym typeface="Raleway"/>
            </a:endParaRPr>
          </a:p>
          <a:p>
            <a:pPr indent="0" lvl="0" marL="0" rtl="0" algn="l">
              <a:spcBef>
                <a:spcPts val="0"/>
              </a:spcBef>
              <a:spcAft>
                <a:spcPts val="0"/>
              </a:spcAft>
              <a:buClr>
                <a:schemeClr val="dk1"/>
              </a:buClr>
              <a:buSzPts val="1100"/>
              <a:buFont typeface="Arial"/>
              <a:buNone/>
            </a:pPr>
            <a:r>
              <a:t/>
            </a:r>
            <a:endParaRPr sz="1100">
              <a:solidFill>
                <a:schemeClr val="accent3"/>
              </a:solidFill>
              <a:latin typeface="Raleway"/>
              <a:ea typeface="Raleway"/>
              <a:cs typeface="Raleway"/>
              <a:sym typeface="Raleway"/>
            </a:endParaRPr>
          </a:p>
          <a:p>
            <a:pPr indent="0" lvl="0" marL="0" rtl="0" algn="l">
              <a:spcBef>
                <a:spcPts val="0"/>
              </a:spcBef>
              <a:spcAft>
                <a:spcPts val="0"/>
              </a:spcAft>
              <a:buClr>
                <a:schemeClr val="dk1"/>
              </a:buClr>
              <a:buSzPts val="1100"/>
              <a:buFont typeface="Arial"/>
              <a:buNone/>
            </a:pPr>
            <a:r>
              <a:rPr lang="en" sz="1100">
                <a:solidFill>
                  <a:schemeClr val="accent3"/>
                </a:solidFill>
                <a:latin typeface="Raleway"/>
                <a:ea typeface="Raleway"/>
                <a:cs typeface="Raleway"/>
                <a:sym typeface="Raleway"/>
              </a:rPr>
              <a:t>Each columns has a specific formula that will be used to fill the data such as:</a:t>
            </a:r>
            <a:endParaRPr sz="1100">
              <a:solidFill>
                <a:schemeClr val="accent3"/>
              </a:solidFill>
              <a:latin typeface="Raleway"/>
              <a:ea typeface="Raleway"/>
              <a:cs typeface="Raleway"/>
              <a:sym typeface="Raleway"/>
            </a:endParaRPr>
          </a:p>
          <a:p>
            <a:pPr indent="0" lvl="0" marL="0" rtl="0" algn="l">
              <a:spcBef>
                <a:spcPts val="0"/>
              </a:spcBef>
              <a:spcAft>
                <a:spcPts val="0"/>
              </a:spcAft>
              <a:buClr>
                <a:schemeClr val="dk1"/>
              </a:buClr>
              <a:buSzPts val="1100"/>
              <a:buFont typeface="Arial"/>
              <a:buNone/>
            </a:pPr>
            <a:r>
              <a:rPr lang="en" sz="1100">
                <a:solidFill>
                  <a:schemeClr val="accent3"/>
                </a:solidFill>
                <a:latin typeface="Raleway"/>
                <a:ea typeface="Raleway"/>
                <a:cs typeface="Raleway"/>
                <a:sym typeface="Raleway"/>
              </a:rPr>
              <a:t>Energy =  'carbohydrates_100g x 17 + proteins_100g x 17 + 'fat_100g x 37</a:t>
            </a:r>
            <a:endParaRPr sz="1100">
              <a:solidFill>
                <a:schemeClr val="accent3"/>
              </a:solidFill>
              <a:latin typeface="Raleway"/>
              <a:ea typeface="Raleway"/>
              <a:cs typeface="Raleway"/>
              <a:sym typeface="Raleway"/>
            </a:endParaRPr>
          </a:p>
          <a:p>
            <a:pPr indent="0" lvl="0" marL="0" rtl="0" algn="l">
              <a:spcBef>
                <a:spcPts val="0"/>
              </a:spcBef>
              <a:spcAft>
                <a:spcPts val="0"/>
              </a:spcAft>
              <a:buClr>
                <a:schemeClr val="dk1"/>
              </a:buClr>
              <a:buSzPts val="1100"/>
              <a:buFont typeface="Arial"/>
              <a:buNone/>
            </a:pPr>
            <a:r>
              <a:rPr lang="en" sz="1100">
                <a:solidFill>
                  <a:schemeClr val="accent3"/>
                </a:solidFill>
                <a:latin typeface="Raleway"/>
                <a:ea typeface="Raleway"/>
                <a:cs typeface="Raleway"/>
                <a:sym typeface="Raleway"/>
              </a:rPr>
              <a:t>Calories = Energy / 4.184</a:t>
            </a:r>
            <a:endParaRPr sz="1100">
              <a:solidFill>
                <a:schemeClr val="accent3"/>
              </a:solidFill>
              <a:latin typeface="Raleway"/>
              <a:ea typeface="Raleway"/>
              <a:cs typeface="Raleway"/>
              <a:sym typeface="Raleway"/>
            </a:endParaRPr>
          </a:p>
          <a:p>
            <a:pPr indent="0" lvl="0" marL="0" rtl="0" algn="l">
              <a:spcBef>
                <a:spcPts val="0"/>
              </a:spcBef>
              <a:spcAft>
                <a:spcPts val="0"/>
              </a:spcAft>
              <a:buClr>
                <a:schemeClr val="dk1"/>
              </a:buClr>
              <a:buSzPts val="1100"/>
              <a:buFont typeface="Arial"/>
              <a:buNone/>
            </a:pPr>
            <a:r>
              <a:rPr lang="en" sz="1100">
                <a:solidFill>
                  <a:schemeClr val="accent3"/>
                </a:solidFill>
                <a:latin typeface="Raleway"/>
                <a:ea typeface="Raleway"/>
                <a:cs typeface="Raleway"/>
                <a:sym typeface="Raleway"/>
              </a:rPr>
              <a:t>sodium_100g= salt/2.5</a:t>
            </a:r>
            <a:endParaRPr sz="1100">
              <a:solidFill>
                <a:schemeClr val="accent3"/>
              </a:solidFill>
              <a:latin typeface="Raleway"/>
              <a:ea typeface="Raleway"/>
              <a:cs typeface="Raleway"/>
              <a:sym typeface="Raleway"/>
            </a:endParaRPr>
          </a:p>
          <a:p>
            <a:pPr indent="0" lvl="0" marL="0" rtl="0" algn="l">
              <a:spcBef>
                <a:spcPts val="0"/>
              </a:spcBef>
              <a:spcAft>
                <a:spcPts val="0"/>
              </a:spcAft>
              <a:buClr>
                <a:schemeClr val="dk1"/>
              </a:buClr>
              <a:buSzPts val="1100"/>
              <a:buFont typeface="Arial"/>
              <a:buNone/>
            </a:pPr>
            <a:r>
              <a:rPr lang="en" sz="1100">
                <a:solidFill>
                  <a:schemeClr val="accent3"/>
                </a:solidFill>
                <a:latin typeface="Raleway"/>
                <a:ea typeface="Raleway"/>
                <a:cs typeface="Raleway"/>
                <a:sym typeface="Raleway"/>
              </a:rPr>
              <a:t>Potassium = 100 g- fat_100g - proteins_100g -carbohydrates_100g- sodium_100g- 'cholesterol_100g</a:t>
            </a:r>
            <a:endParaRPr sz="1100">
              <a:solidFill>
                <a:schemeClr val="accent3"/>
              </a:solidFill>
              <a:latin typeface="Raleway"/>
              <a:ea typeface="Raleway"/>
              <a:cs typeface="Raleway"/>
              <a:sym typeface="Raleway"/>
            </a:endParaRPr>
          </a:p>
          <a:p>
            <a:pPr indent="0" lvl="0" marL="0" rtl="0" algn="ctr">
              <a:spcBef>
                <a:spcPts val="0"/>
              </a:spcBef>
              <a:spcAft>
                <a:spcPts val="0"/>
              </a:spcAft>
              <a:buClr>
                <a:schemeClr val="dk1"/>
              </a:buClr>
              <a:buSzPts val="1100"/>
              <a:buFont typeface="Arial"/>
              <a:buNone/>
            </a:pPr>
            <a:r>
              <a:t/>
            </a:r>
            <a:endParaRPr sz="105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t/>
            </a:r>
            <a:endParaRPr>
              <a:latin typeface="Raleway"/>
              <a:ea typeface="Raleway"/>
              <a:cs typeface="Raleway"/>
              <a:sym typeface="Raleway"/>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74" name="Shape 7874"/>
        <p:cNvGrpSpPr/>
        <p:nvPr/>
      </p:nvGrpSpPr>
      <p:grpSpPr>
        <a:xfrm>
          <a:off x="0" y="0"/>
          <a:ext cx="0" cy="0"/>
          <a:chOff x="0" y="0"/>
          <a:chExt cx="0" cy="0"/>
        </a:xfrm>
      </p:grpSpPr>
      <p:pic>
        <p:nvPicPr>
          <p:cNvPr id="7875" name="Google Shape;7875;p56"/>
          <p:cNvPicPr preferRelativeResize="0"/>
          <p:nvPr/>
        </p:nvPicPr>
        <p:blipFill>
          <a:blip r:embed="rId3">
            <a:alphaModFix amt="84000"/>
          </a:blip>
          <a:stretch>
            <a:fillRect/>
          </a:stretch>
        </p:blipFill>
        <p:spPr>
          <a:xfrm rot="5400000">
            <a:off x="7404448" y="1379723"/>
            <a:ext cx="541250" cy="1026154"/>
          </a:xfrm>
          <a:prstGeom prst="rect">
            <a:avLst/>
          </a:prstGeom>
          <a:noFill/>
          <a:ln>
            <a:noFill/>
          </a:ln>
        </p:spPr>
      </p:pic>
      <p:pic>
        <p:nvPicPr>
          <p:cNvPr id="7876" name="Google Shape;7876;p56"/>
          <p:cNvPicPr preferRelativeResize="0"/>
          <p:nvPr/>
        </p:nvPicPr>
        <p:blipFill>
          <a:blip r:embed="rId4">
            <a:alphaModFix amt="61000"/>
          </a:blip>
          <a:stretch>
            <a:fillRect/>
          </a:stretch>
        </p:blipFill>
        <p:spPr>
          <a:xfrm rot="5400000">
            <a:off x="6353852" y="1379723"/>
            <a:ext cx="541250" cy="1026154"/>
          </a:xfrm>
          <a:prstGeom prst="rect">
            <a:avLst/>
          </a:prstGeom>
          <a:noFill/>
          <a:ln>
            <a:noFill/>
          </a:ln>
        </p:spPr>
      </p:pic>
      <p:sp>
        <p:nvSpPr>
          <p:cNvPr id="7877" name="Google Shape;7877;p56"/>
          <p:cNvSpPr txBox="1"/>
          <p:nvPr>
            <p:ph type="title"/>
          </p:nvPr>
        </p:nvSpPr>
        <p:spPr>
          <a:xfrm>
            <a:off x="716550" y="655575"/>
            <a:ext cx="77109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Recovery: Create Virtual </a:t>
            </a:r>
            <a:r>
              <a:rPr lang="en"/>
              <a:t>Columns</a:t>
            </a:r>
            <a:endParaRPr/>
          </a:p>
        </p:txBody>
      </p:sp>
      <p:grpSp>
        <p:nvGrpSpPr>
          <p:cNvPr id="7878" name="Google Shape;7878;p56"/>
          <p:cNvGrpSpPr/>
          <p:nvPr/>
        </p:nvGrpSpPr>
        <p:grpSpPr>
          <a:xfrm>
            <a:off x="1077910" y="4644286"/>
            <a:ext cx="6988179" cy="52320"/>
            <a:chOff x="3962000" y="4060525"/>
            <a:chExt cx="2324125" cy="174750"/>
          </a:xfrm>
        </p:grpSpPr>
        <p:sp>
          <p:nvSpPr>
            <p:cNvPr id="7879" name="Google Shape;7879;p56"/>
            <p:cNvSpPr/>
            <p:nvPr/>
          </p:nvSpPr>
          <p:spPr>
            <a:xfrm>
              <a:off x="3962000" y="4060525"/>
              <a:ext cx="1117875" cy="168975"/>
            </a:xfrm>
            <a:custGeom>
              <a:rect b="b" l="l" r="r" t="t"/>
              <a:pathLst>
                <a:path extrusionOk="0" h="6759" w="44715">
                  <a:moveTo>
                    <a:pt x="9249" y="189"/>
                  </a:moveTo>
                  <a:lnTo>
                    <a:pt x="9605" y="168"/>
                  </a:lnTo>
                  <a:cubicBezTo>
                    <a:pt x="9730" y="377"/>
                    <a:pt x="10023" y="377"/>
                    <a:pt x="10128" y="168"/>
                  </a:cubicBezTo>
                  <a:lnTo>
                    <a:pt x="11048" y="168"/>
                  </a:lnTo>
                  <a:cubicBezTo>
                    <a:pt x="11174" y="377"/>
                    <a:pt x="11404" y="356"/>
                    <a:pt x="11572" y="440"/>
                  </a:cubicBezTo>
                  <a:cubicBezTo>
                    <a:pt x="11969" y="607"/>
                    <a:pt x="12199" y="440"/>
                    <a:pt x="12262" y="42"/>
                  </a:cubicBezTo>
                  <a:lnTo>
                    <a:pt x="12618" y="42"/>
                  </a:lnTo>
                  <a:cubicBezTo>
                    <a:pt x="13078" y="838"/>
                    <a:pt x="13517" y="838"/>
                    <a:pt x="14041" y="42"/>
                  </a:cubicBezTo>
                  <a:cubicBezTo>
                    <a:pt x="14229" y="1"/>
                    <a:pt x="14396" y="1"/>
                    <a:pt x="14564" y="63"/>
                  </a:cubicBezTo>
                  <a:cubicBezTo>
                    <a:pt x="14606" y="210"/>
                    <a:pt x="14731" y="314"/>
                    <a:pt x="14878" y="335"/>
                  </a:cubicBezTo>
                  <a:cubicBezTo>
                    <a:pt x="15422" y="461"/>
                    <a:pt x="16007" y="398"/>
                    <a:pt x="16510" y="168"/>
                  </a:cubicBezTo>
                  <a:cubicBezTo>
                    <a:pt x="16865" y="147"/>
                    <a:pt x="17221" y="168"/>
                    <a:pt x="17577" y="231"/>
                  </a:cubicBezTo>
                  <a:cubicBezTo>
                    <a:pt x="17807" y="607"/>
                    <a:pt x="18372" y="628"/>
                    <a:pt x="18455" y="1193"/>
                  </a:cubicBezTo>
                  <a:cubicBezTo>
                    <a:pt x="18623" y="900"/>
                    <a:pt x="18790" y="628"/>
                    <a:pt x="18979" y="356"/>
                  </a:cubicBezTo>
                  <a:cubicBezTo>
                    <a:pt x="19292" y="294"/>
                    <a:pt x="19606" y="314"/>
                    <a:pt x="19920" y="419"/>
                  </a:cubicBezTo>
                  <a:cubicBezTo>
                    <a:pt x="20108" y="566"/>
                    <a:pt x="20339" y="712"/>
                    <a:pt x="20569" y="817"/>
                  </a:cubicBezTo>
                  <a:cubicBezTo>
                    <a:pt x="20924" y="900"/>
                    <a:pt x="21301" y="963"/>
                    <a:pt x="21301" y="398"/>
                  </a:cubicBezTo>
                  <a:cubicBezTo>
                    <a:pt x="21887" y="294"/>
                    <a:pt x="22494" y="294"/>
                    <a:pt x="23059" y="398"/>
                  </a:cubicBezTo>
                  <a:cubicBezTo>
                    <a:pt x="23059" y="858"/>
                    <a:pt x="23414" y="1130"/>
                    <a:pt x="23561" y="1507"/>
                  </a:cubicBezTo>
                  <a:cubicBezTo>
                    <a:pt x="23833" y="1361"/>
                    <a:pt x="23833" y="1130"/>
                    <a:pt x="23896" y="963"/>
                  </a:cubicBezTo>
                  <a:cubicBezTo>
                    <a:pt x="23937" y="754"/>
                    <a:pt x="23958" y="566"/>
                    <a:pt x="23958" y="356"/>
                  </a:cubicBezTo>
                  <a:cubicBezTo>
                    <a:pt x="24314" y="294"/>
                    <a:pt x="24670" y="314"/>
                    <a:pt x="25005" y="398"/>
                  </a:cubicBezTo>
                  <a:cubicBezTo>
                    <a:pt x="25025" y="545"/>
                    <a:pt x="25005" y="796"/>
                    <a:pt x="25214" y="796"/>
                  </a:cubicBezTo>
                  <a:cubicBezTo>
                    <a:pt x="25549" y="796"/>
                    <a:pt x="25946" y="796"/>
                    <a:pt x="26072" y="335"/>
                  </a:cubicBezTo>
                  <a:lnTo>
                    <a:pt x="28206" y="356"/>
                  </a:lnTo>
                  <a:cubicBezTo>
                    <a:pt x="28248" y="628"/>
                    <a:pt x="28436" y="670"/>
                    <a:pt x="28666" y="670"/>
                  </a:cubicBezTo>
                  <a:cubicBezTo>
                    <a:pt x="29336" y="712"/>
                    <a:pt x="30005" y="607"/>
                    <a:pt x="30696" y="733"/>
                  </a:cubicBezTo>
                  <a:cubicBezTo>
                    <a:pt x="30947" y="796"/>
                    <a:pt x="31031" y="566"/>
                    <a:pt x="31051" y="335"/>
                  </a:cubicBezTo>
                  <a:cubicBezTo>
                    <a:pt x="31282" y="294"/>
                    <a:pt x="31533" y="314"/>
                    <a:pt x="31742" y="419"/>
                  </a:cubicBezTo>
                  <a:cubicBezTo>
                    <a:pt x="31805" y="586"/>
                    <a:pt x="31972" y="691"/>
                    <a:pt x="32139" y="670"/>
                  </a:cubicBezTo>
                  <a:lnTo>
                    <a:pt x="32997" y="670"/>
                  </a:lnTo>
                  <a:cubicBezTo>
                    <a:pt x="32997" y="900"/>
                    <a:pt x="32997" y="1151"/>
                    <a:pt x="33311" y="1193"/>
                  </a:cubicBezTo>
                  <a:cubicBezTo>
                    <a:pt x="33520" y="1235"/>
                    <a:pt x="33709" y="1130"/>
                    <a:pt x="33813" y="942"/>
                  </a:cubicBezTo>
                  <a:cubicBezTo>
                    <a:pt x="33855" y="817"/>
                    <a:pt x="33876" y="670"/>
                    <a:pt x="33876" y="545"/>
                  </a:cubicBezTo>
                  <a:cubicBezTo>
                    <a:pt x="34169" y="503"/>
                    <a:pt x="34483" y="524"/>
                    <a:pt x="34755" y="607"/>
                  </a:cubicBezTo>
                  <a:cubicBezTo>
                    <a:pt x="34755" y="712"/>
                    <a:pt x="34839" y="817"/>
                    <a:pt x="34943" y="858"/>
                  </a:cubicBezTo>
                  <a:cubicBezTo>
                    <a:pt x="34880" y="1193"/>
                    <a:pt x="35173" y="1507"/>
                    <a:pt x="35006" y="1863"/>
                  </a:cubicBezTo>
                  <a:cubicBezTo>
                    <a:pt x="34943" y="2009"/>
                    <a:pt x="35069" y="2156"/>
                    <a:pt x="35215" y="2198"/>
                  </a:cubicBezTo>
                  <a:cubicBezTo>
                    <a:pt x="35383" y="2239"/>
                    <a:pt x="35571" y="2198"/>
                    <a:pt x="35676" y="2051"/>
                  </a:cubicBezTo>
                  <a:cubicBezTo>
                    <a:pt x="35822" y="1947"/>
                    <a:pt x="35759" y="1821"/>
                    <a:pt x="35676" y="1674"/>
                  </a:cubicBezTo>
                  <a:cubicBezTo>
                    <a:pt x="35424" y="1256"/>
                    <a:pt x="35550" y="984"/>
                    <a:pt x="36010" y="858"/>
                  </a:cubicBezTo>
                  <a:cubicBezTo>
                    <a:pt x="36261" y="879"/>
                    <a:pt x="36533" y="775"/>
                    <a:pt x="36722" y="1026"/>
                  </a:cubicBezTo>
                  <a:cubicBezTo>
                    <a:pt x="36408" y="1172"/>
                    <a:pt x="36345" y="1444"/>
                    <a:pt x="36366" y="1737"/>
                  </a:cubicBezTo>
                  <a:lnTo>
                    <a:pt x="36303" y="1779"/>
                  </a:lnTo>
                  <a:lnTo>
                    <a:pt x="36324" y="1821"/>
                  </a:lnTo>
                  <a:lnTo>
                    <a:pt x="36366" y="1737"/>
                  </a:lnTo>
                  <a:cubicBezTo>
                    <a:pt x="36638" y="1695"/>
                    <a:pt x="36889" y="2051"/>
                    <a:pt x="37182" y="1800"/>
                  </a:cubicBezTo>
                  <a:cubicBezTo>
                    <a:pt x="37119" y="1528"/>
                    <a:pt x="36826" y="1340"/>
                    <a:pt x="36910" y="1026"/>
                  </a:cubicBezTo>
                  <a:cubicBezTo>
                    <a:pt x="37224" y="1005"/>
                    <a:pt x="37517" y="879"/>
                    <a:pt x="37789" y="691"/>
                  </a:cubicBezTo>
                  <a:lnTo>
                    <a:pt x="38145" y="691"/>
                  </a:lnTo>
                  <a:lnTo>
                    <a:pt x="38312" y="858"/>
                  </a:lnTo>
                  <a:cubicBezTo>
                    <a:pt x="38626" y="1172"/>
                    <a:pt x="38689" y="1633"/>
                    <a:pt x="38919" y="2030"/>
                  </a:cubicBezTo>
                  <a:cubicBezTo>
                    <a:pt x="38856" y="1444"/>
                    <a:pt x="39421" y="1277"/>
                    <a:pt x="39567" y="858"/>
                  </a:cubicBezTo>
                  <a:lnTo>
                    <a:pt x="39923" y="858"/>
                  </a:lnTo>
                  <a:cubicBezTo>
                    <a:pt x="39965" y="1382"/>
                    <a:pt x="40676" y="1298"/>
                    <a:pt x="40739" y="1821"/>
                  </a:cubicBezTo>
                  <a:cubicBezTo>
                    <a:pt x="40781" y="1821"/>
                    <a:pt x="40844" y="1821"/>
                    <a:pt x="40886" y="1821"/>
                  </a:cubicBezTo>
                  <a:cubicBezTo>
                    <a:pt x="41534" y="1800"/>
                    <a:pt x="42141" y="1528"/>
                    <a:pt x="42580" y="1026"/>
                  </a:cubicBezTo>
                  <a:lnTo>
                    <a:pt x="42580" y="1026"/>
                  </a:lnTo>
                  <a:cubicBezTo>
                    <a:pt x="42873" y="1068"/>
                    <a:pt x="43145" y="1110"/>
                    <a:pt x="43438" y="1151"/>
                  </a:cubicBezTo>
                  <a:cubicBezTo>
                    <a:pt x="43522" y="1151"/>
                    <a:pt x="43606" y="1172"/>
                    <a:pt x="43606" y="1277"/>
                  </a:cubicBezTo>
                  <a:cubicBezTo>
                    <a:pt x="43606" y="1361"/>
                    <a:pt x="43564" y="1444"/>
                    <a:pt x="43501" y="1486"/>
                  </a:cubicBezTo>
                  <a:cubicBezTo>
                    <a:pt x="43417" y="1549"/>
                    <a:pt x="43292" y="1591"/>
                    <a:pt x="43187" y="1612"/>
                  </a:cubicBezTo>
                  <a:cubicBezTo>
                    <a:pt x="42706" y="1716"/>
                    <a:pt x="42476" y="1947"/>
                    <a:pt x="42706" y="2470"/>
                  </a:cubicBezTo>
                  <a:cubicBezTo>
                    <a:pt x="42748" y="2574"/>
                    <a:pt x="42580" y="2721"/>
                    <a:pt x="42727" y="2888"/>
                  </a:cubicBezTo>
                  <a:cubicBezTo>
                    <a:pt x="42978" y="2867"/>
                    <a:pt x="43145" y="2532"/>
                    <a:pt x="43459" y="2637"/>
                  </a:cubicBezTo>
                  <a:cubicBezTo>
                    <a:pt x="43501" y="3014"/>
                    <a:pt x="43836" y="3035"/>
                    <a:pt x="44087" y="3181"/>
                  </a:cubicBezTo>
                  <a:cubicBezTo>
                    <a:pt x="44317" y="3327"/>
                    <a:pt x="44715" y="3474"/>
                    <a:pt x="44610" y="3976"/>
                  </a:cubicBezTo>
                  <a:cubicBezTo>
                    <a:pt x="44422" y="4687"/>
                    <a:pt x="44338" y="4813"/>
                    <a:pt x="43606" y="4750"/>
                  </a:cubicBezTo>
                  <a:cubicBezTo>
                    <a:pt x="43229" y="4708"/>
                    <a:pt x="42852" y="4646"/>
                    <a:pt x="42497" y="4520"/>
                  </a:cubicBezTo>
                  <a:cubicBezTo>
                    <a:pt x="41848" y="4311"/>
                    <a:pt x="41158" y="4436"/>
                    <a:pt x="40614" y="4813"/>
                  </a:cubicBezTo>
                  <a:cubicBezTo>
                    <a:pt x="40132" y="5232"/>
                    <a:pt x="40090" y="5232"/>
                    <a:pt x="39693" y="4667"/>
                  </a:cubicBezTo>
                  <a:cubicBezTo>
                    <a:pt x="39609" y="4520"/>
                    <a:pt x="39526" y="4248"/>
                    <a:pt x="39358" y="4311"/>
                  </a:cubicBezTo>
                  <a:cubicBezTo>
                    <a:pt x="38730" y="4604"/>
                    <a:pt x="38437" y="4206"/>
                    <a:pt x="38186" y="3683"/>
                  </a:cubicBezTo>
                  <a:cubicBezTo>
                    <a:pt x="37747" y="4018"/>
                    <a:pt x="37391" y="4415"/>
                    <a:pt x="36826" y="4102"/>
                  </a:cubicBezTo>
                  <a:cubicBezTo>
                    <a:pt x="36826" y="4708"/>
                    <a:pt x="36826" y="4708"/>
                    <a:pt x="36387" y="5294"/>
                  </a:cubicBezTo>
                  <a:cubicBezTo>
                    <a:pt x="36324" y="5378"/>
                    <a:pt x="36261" y="5483"/>
                    <a:pt x="36199" y="5587"/>
                  </a:cubicBezTo>
                  <a:cubicBezTo>
                    <a:pt x="35843" y="6048"/>
                    <a:pt x="35822" y="6027"/>
                    <a:pt x="35383" y="5692"/>
                  </a:cubicBezTo>
                  <a:cubicBezTo>
                    <a:pt x="35215" y="5566"/>
                    <a:pt x="35173" y="5399"/>
                    <a:pt x="35069" y="5273"/>
                  </a:cubicBezTo>
                  <a:cubicBezTo>
                    <a:pt x="34818" y="5001"/>
                    <a:pt x="34336" y="5106"/>
                    <a:pt x="34253" y="5483"/>
                  </a:cubicBezTo>
                  <a:cubicBezTo>
                    <a:pt x="34044" y="6089"/>
                    <a:pt x="33813" y="6131"/>
                    <a:pt x="33248" y="5817"/>
                  </a:cubicBezTo>
                  <a:cubicBezTo>
                    <a:pt x="32914" y="5629"/>
                    <a:pt x="32851" y="5252"/>
                    <a:pt x="32558" y="5043"/>
                  </a:cubicBezTo>
                  <a:cubicBezTo>
                    <a:pt x="32453" y="4960"/>
                    <a:pt x="32391" y="4771"/>
                    <a:pt x="32202" y="4897"/>
                  </a:cubicBezTo>
                  <a:cubicBezTo>
                    <a:pt x="32098" y="4980"/>
                    <a:pt x="32160" y="5106"/>
                    <a:pt x="32202" y="5232"/>
                  </a:cubicBezTo>
                  <a:cubicBezTo>
                    <a:pt x="32411" y="5817"/>
                    <a:pt x="32391" y="5817"/>
                    <a:pt x="31847" y="6068"/>
                  </a:cubicBezTo>
                  <a:cubicBezTo>
                    <a:pt x="31637" y="6173"/>
                    <a:pt x="31428" y="6278"/>
                    <a:pt x="31240" y="6424"/>
                  </a:cubicBezTo>
                  <a:cubicBezTo>
                    <a:pt x="31031" y="6550"/>
                    <a:pt x="30717" y="6633"/>
                    <a:pt x="30570" y="6487"/>
                  </a:cubicBezTo>
                  <a:cubicBezTo>
                    <a:pt x="30131" y="6110"/>
                    <a:pt x="29901" y="6424"/>
                    <a:pt x="29650" y="6696"/>
                  </a:cubicBezTo>
                  <a:cubicBezTo>
                    <a:pt x="28875" y="6759"/>
                    <a:pt x="28101" y="6717"/>
                    <a:pt x="27327" y="6612"/>
                  </a:cubicBezTo>
                  <a:cubicBezTo>
                    <a:pt x="27285" y="6550"/>
                    <a:pt x="27243" y="6445"/>
                    <a:pt x="27181" y="6424"/>
                  </a:cubicBezTo>
                  <a:cubicBezTo>
                    <a:pt x="27034" y="6403"/>
                    <a:pt x="26992" y="6529"/>
                    <a:pt x="26971" y="6633"/>
                  </a:cubicBezTo>
                  <a:cubicBezTo>
                    <a:pt x="26804" y="6696"/>
                    <a:pt x="26616" y="6675"/>
                    <a:pt x="26448" y="6592"/>
                  </a:cubicBezTo>
                  <a:cubicBezTo>
                    <a:pt x="26302" y="5964"/>
                    <a:pt x="26218" y="5880"/>
                    <a:pt x="25758" y="6110"/>
                  </a:cubicBezTo>
                  <a:cubicBezTo>
                    <a:pt x="25507" y="6236"/>
                    <a:pt x="25297" y="6424"/>
                    <a:pt x="25025" y="6320"/>
                  </a:cubicBezTo>
                  <a:cubicBezTo>
                    <a:pt x="24481" y="6131"/>
                    <a:pt x="23833" y="6257"/>
                    <a:pt x="23372" y="5817"/>
                  </a:cubicBezTo>
                  <a:cubicBezTo>
                    <a:pt x="23268" y="5692"/>
                    <a:pt x="23100" y="5671"/>
                    <a:pt x="22954" y="5713"/>
                  </a:cubicBezTo>
                  <a:cubicBezTo>
                    <a:pt x="22536" y="5943"/>
                    <a:pt x="22410" y="5692"/>
                    <a:pt x="22284" y="5336"/>
                  </a:cubicBezTo>
                  <a:cubicBezTo>
                    <a:pt x="22222" y="5169"/>
                    <a:pt x="22264" y="4897"/>
                    <a:pt x="21887" y="4855"/>
                  </a:cubicBezTo>
                  <a:cubicBezTo>
                    <a:pt x="21971" y="5629"/>
                    <a:pt x="21510" y="5985"/>
                    <a:pt x="20883" y="6257"/>
                  </a:cubicBezTo>
                  <a:cubicBezTo>
                    <a:pt x="20820" y="6278"/>
                    <a:pt x="20799" y="6403"/>
                    <a:pt x="20757" y="6487"/>
                  </a:cubicBezTo>
                  <a:lnTo>
                    <a:pt x="20422" y="6487"/>
                  </a:lnTo>
                  <a:cubicBezTo>
                    <a:pt x="20150" y="6110"/>
                    <a:pt x="20108" y="6110"/>
                    <a:pt x="19899" y="6508"/>
                  </a:cubicBezTo>
                  <a:cubicBezTo>
                    <a:pt x="19418" y="6571"/>
                    <a:pt x="18937" y="6571"/>
                    <a:pt x="18476" y="6508"/>
                  </a:cubicBezTo>
                  <a:cubicBezTo>
                    <a:pt x="18455" y="6445"/>
                    <a:pt x="18435" y="6340"/>
                    <a:pt x="18414" y="6340"/>
                  </a:cubicBezTo>
                  <a:cubicBezTo>
                    <a:pt x="17598" y="6215"/>
                    <a:pt x="16823" y="5880"/>
                    <a:pt x="16154" y="5399"/>
                  </a:cubicBezTo>
                  <a:cubicBezTo>
                    <a:pt x="15986" y="5273"/>
                    <a:pt x="15735" y="5315"/>
                    <a:pt x="15589" y="5462"/>
                  </a:cubicBezTo>
                  <a:cubicBezTo>
                    <a:pt x="15422" y="5629"/>
                    <a:pt x="15275" y="5796"/>
                    <a:pt x="15108" y="5985"/>
                  </a:cubicBezTo>
                  <a:cubicBezTo>
                    <a:pt x="14940" y="6027"/>
                    <a:pt x="14752" y="6027"/>
                    <a:pt x="14564" y="5985"/>
                  </a:cubicBezTo>
                  <a:cubicBezTo>
                    <a:pt x="14208" y="5566"/>
                    <a:pt x="14041" y="5566"/>
                    <a:pt x="13685" y="5985"/>
                  </a:cubicBezTo>
                  <a:cubicBezTo>
                    <a:pt x="13497" y="6027"/>
                    <a:pt x="13329" y="6006"/>
                    <a:pt x="13162" y="5922"/>
                  </a:cubicBezTo>
                  <a:cubicBezTo>
                    <a:pt x="13036" y="5608"/>
                    <a:pt x="12848" y="5608"/>
                    <a:pt x="12639" y="5838"/>
                  </a:cubicBezTo>
                  <a:lnTo>
                    <a:pt x="11551" y="5817"/>
                  </a:lnTo>
                  <a:cubicBezTo>
                    <a:pt x="11446" y="5629"/>
                    <a:pt x="11153" y="5629"/>
                    <a:pt x="11028" y="5817"/>
                  </a:cubicBezTo>
                  <a:cubicBezTo>
                    <a:pt x="10797" y="5859"/>
                    <a:pt x="10546" y="5859"/>
                    <a:pt x="10316" y="5817"/>
                  </a:cubicBezTo>
                  <a:cubicBezTo>
                    <a:pt x="10002" y="5399"/>
                    <a:pt x="9835" y="5378"/>
                    <a:pt x="9437" y="5755"/>
                  </a:cubicBezTo>
                  <a:cubicBezTo>
                    <a:pt x="8663" y="5922"/>
                    <a:pt x="7889" y="5817"/>
                    <a:pt x="7115" y="5817"/>
                  </a:cubicBezTo>
                  <a:cubicBezTo>
                    <a:pt x="6906" y="5608"/>
                    <a:pt x="6717" y="5608"/>
                    <a:pt x="6592" y="5901"/>
                  </a:cubicBezTo>
                  <a:cubicBezTo>
                    <a:pt x="6362" y="6006"/>
                    <a:pt x="6131" y="6027"/>
                    <a:pt x="5880" y="6006"/>
                  </a:cubicBezTo>
                  <a:cubicBezTo>
                    <a:pt x="5462" y="5587"/>
                    <a:pt x="4771" y="5524"/>
                    <a:pt x="4269" y="5880"/>
                  </a:cubicBezTo>
                  <a:cubicBezTo>
                    <a:pt x="3516" y="5796"/>
                    <a:pt x="2805" y="5504"/>
                    <a:pt x="2072" y="5315"/>
                  </a:cubicBezTo>
                  <a:cubicBezTo>
                    <a:pt x="1110" y="5085"/>
                    <a:pt x="670" y="4290"/>
                    <a:pt x="377" y="3432"/>
                  </a:cubicBezTo>
                  <a:cubicBezTo>
                    <a:pt x="210" y="2909"/>
                    <a:pt x="1" y="2407"/>
                    <a:pt x="210" y="1821"/>
                  </a:cubicBezTo>
                  <a:cubicBezTo>
                    <a:pt x="482" y="1026"/>
                    <a:pt x="984" y="586"/>
                    <a:pt x="1800" y="524"/>
                  </a:cubicBezTo>
                  <a:cubicBezTo>
                    <a:pt x="2219" y="503"/>
                    <a:pt x="2637" y="524"/>
                    <a:pt x="3035" y="503"/>
                  </a:cubicBezTo>
                  <a:cubicBezTo>
                    <a:pt x="3453" y="1319"/>
                    <a:pt x="4144" y="545"/>
                    <a:pt x="4667" y="796"/>
                  </a:cubicBezTo>
                  <a:cubicBezTo>
                    <a:pt x="4834" y="879"/>
                    <a:pt x="5022" y="817"/>
                    <a:pt x="5106" y="649"/>
                  </a:cubicBezTo>
                  <a:cubicBezTo>
                    <a:pt x="5127" y="566"/>
                    <a:pt x="5169" y="482"/>
                    <a:pt x="5190" y="398"/>
                  </a:cubicBezTo>
                  <a:cubicBezTo>
                    <a:pt x="5357" y="356"/>
                    <a:pt x="5525" y="356"/>
                    <a:pt x="5713" y="398"/>
                  </a:cubicBezTo>
                  <a:cubicBezTo>
                    <a:pt x="5713" y="628"/>
                    <a:pt x="5943" y="775"/>
                    <a:pt x="6152" y="691"/>
                  </a:cubicBezTo>
                  <a:cubicBezTo>
                    <a:pt x="6550" y="566"/>
                    <a:pt x="6947" y="503"/>
                    <a:pt x="7366" y="524"/>
                  </a:cubicBezTo>
                  <a:cubicBezTo>
                    <a:pt x="7533" y="524"/>
                    <a:pt x="7617" y="398"/>
                    <a:pt x="7659" y="252"/>
                  </a:cubicBezTo>
                  <a:cubicBezTo>
                    <a:pt x="7952" y="189"/>
                    <a:pt x="8245" y="168"/>
                    <a:pt x="8538" y="231"/>
                  </a:cubicBezTo>
                  <a:cubicBezTo>
                    <a:pt x="8852" y="628"/>
                    <a:pt x="8956" y="628"/>
                    <a:pt x="9249" y="189"/>
                  </a:cubicBezTo>
                  <a:close/>
                  <a:moveTo>
                    <a:pt x="40216" y="3181"/>
                  </a:moveTo>
                  <a:cubicBezTo>
                    <a:pt x="40237" y="3014"/>
                    <a:pt x="40132" y="2930"/>
                    <a:pt x="39986" y="2867"/>
                  </a:cubicBezTo>
                  <a:cubicBezTo>
                    <a:pt x="39860" y="2783"/>
                    <a:pt x="39672" y="2846"/>
                    <a:pt x="39630" y="2993"/>
                  </a:cubicBezTo>
                  <a:cubicBezTo>
                    <a:pt x="39567" y="3139"/>
                    <a:pt x="39672" y="3307"/>
                    <a:pt x="39818" y="3327"/>
                  </a:cubicBezTo>
                  <a:cubicBezTo>
                    <a:pt x="39965" y="3348"/>
                    <a:pt x="40111" y="3348"/>
                    <a:pt x="40216" y="3181"/>
                  </a:cubicBezTo>
                  <a:close/>
                  <a:moveTo>
                    <a:pt x="30654" y="1089"/>
                  </a:moveTo>
                  <a:cubicBezTo>
                    <a:pt x="30633" y="1151"/>
                    <a:pt x="30591" y="1214"/>
                    <a:pt x="30612" y="1235"/>
                  </a:cubicBezTo>
                  <a:cubicBezTo>
                    <a:pt x="30612" y="1277"/>
                    <a:pt x="30696" y="1298"/>
                    <a:pt x="30738" y="1319"/>
                  </a:cubicBezTo>
                  <a:cubicBezTo>
                    <a:pt x="30759" y="1256"/>
                    <a:pt x="30821" y="1193"/>
                    <a:pt x="30800" y="1172"/>
                  </a:cubicBezTo>
                  <a:cubicBezTo>
                    <a:pt x="30779" y="1130"/>
                    <a:pt x="30717" y="1130"/>
                    <a:pt x="30654" y="1110"/>
                  </a:cubicBezTo>
                  <a:close/>
                  <a:moveTo>
                    <a:pt x="31888" y="1444"/>
                  </a:moveTo>
                  <a:cubicBezTo>
                    <a:pt x="31867" y="1382"/>
                    <a:pt x="31847" y="1319"/>
                    <a:pt x="31826" y="1298"/>
                  </a:cubicBezTo>
                  <a:cubicBezTo>
                    <a:pt x="31784" y="1277"/>
                    <a:pt x="31721" y="1319"/>
                    <a:pt x="31679" y="1340"/>
                  </a:cubicBezTo>
                  <a:cubicBezTo>
                    <a:pt x="31700" y="1402"/>
                    <a:pt x="31700" y="1465"/>
                    <a:pt x="31742" y="1486"/>
                  </a:cubicBezTo>
                  <a:cubicBezTo>
                    <a:pt x="31784" y="1507"/>
                    <a:pt x="31826" y="1465"/>
                    <a:pt x="31888" y="1444"/>
                  </a:cubicBezTo>
                  <a:close/>
                  <a:moveTo>
                    <a:pt x="43417" y="3286"/>
                  </a:moveTo>
                  <a:cubicBezTo>
                    <a:pt x="43355" y="3265"/>
                    <a:pt x="43313" y="3223"/>
                    <a:pt x="43271" y="3223"/>
                  </a:cubicBezTo>
                  <a:cubicBezTo>
                    <a:pt x="43229" y="3244"/>
                    <a:pt x="43229" y="3327"/>
                    <a:pt x="43208" y="3369"/>
                  </a:cubicBezTo>
                  <a:cubicBezTo>
                    <a:pt x="43250" y="3390"/>
                    <a:pt x="43313" y="3453"/>
                    <a:pt x="43334" y="3432"/>
                  </a:cubicBezTo>
                  <a:cubicBezTo>
                    <a:pt x="43375" y="3411"/>
                    <a:pt x="43396" y="3348"/>
                    <a:pt x="43417" y="3307"/>
                  </a:cubicBezTo>
                  <a:close/>
                  <a:moveTo>
                    <a:pt x="35989" y="5001"/>
                  </a:moveTo>
                  <a:cubicBezTo>
                    <a:pt x="35969" y="5064"/>
                    <a:pt x="35948" y="5106"/>
                    <a:pt x="35927" y="5148"/>
                  </a:cubicBezTo>
                  <a:cubicBezTo>
                    <a:pt x="35969" y="5169"/>
                    <a:pt x="36031" y="5232"/>
                    <a:pt x="36052" y="5211"/>
                  </a:cubicBezTo>
                  <a:cubicBezTo>
                    <a:pt x="36094" y="5190"/>
                    <a:pt x="36115" y="5127"/>
                    <a:pt x="36136" y="5064"/>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0" name="Google Shape;7880;p56"/>
            <p:cNvSpPr/>
            <p:nvPr/>
          </p:nvSpPr>
          <p:spPr>
            <a:xfrm>
              <a:off x="4702700" y="4077275"/>
              <a:ext cx="1172275" cy="158000"/>
            </a:xfrm>
            <a:custGeom>
              <a:rect b="b" l="l" r="r" t="t"/>
              <a:pathLst>
                <a:path extrusionOk="0" h="6320" w="46891">
                  <a:moveTo>
                    <a:pt x="14019" y="1716"/>
                  </a:moveTo>
                  <a:cubicBezTo>
                    <a:pt x="13538" y="1862"/>
                    <a:pt x="13350" y="2197"/>
                    <a:pt x="13099" y="2239"/>
                  </a:cubicBezTo>
                  <a:cubicBezTo>
                    <a:pt x="12952" y="2072"/>
                    <a:pt x="13141" y="1925"/>
                    <a:pt x="13078" y="1800"/>
                  </a:cubicBezTo>
                  <a:cubicBezTo>
                    <a:pt x="12869" y="1277"/>
                    <a:pt x="13078" y="1067"/>
                    <a:pt x="13559" y="963"/>
                  </a:cubicBezTo>
                  <a:cubicBezTo>
                    <a:pt x="13685" y="942"/>
                    <a:pt x="13789" y="900"/>
                    <a:pt x="13894" y="837"/>
                  </a:cubicBezTo>
                  <a:cubicBezTo>
                    <a:pt x="13957" y="774"/>
                    <a:pt x="13978" y="691"/>
                    <a:pt x="13978" y="628"/>
                  </a:cubicBezTo>
                  <a:cubicBezTo>
                    <a:pt x="13978" y="523"/>
                    <a:pt x="13915" y="502"/>
                    <a:pt x="13810" y="481"/>
                  </a:cubicBezTo>
                  <a:cubicBezTo>
                    <a:pt x="13517" y="460"/>
                    <a:pt x="13245" y="419"/>
                    <a:pt x="12973" y="377"/>
                  </a:cubicBezTo>
                  <a:cubicBezTo>
                    <a:pt x="12994" y="188"/>
                    <a:pt x="13057" y="21"/>
                    <a:pt x="13287" y="105"/>
                  </a:cubicBezTo>
                  <a:cubicBezTo>
                    <a:pt x="13601" y="209"/>
                    <a:pt x="13894" y="293"/>
                    <a:pt x="14187" y="63"/>
                  </a:cubicBezTo>
                  <a:cubicBezTo>
                    <a:pt x="15317" y="0"/>
                    <a:pt x="16447" y="21"/>
                    <a:pt x="17597" y="126"/>
                  </a:cubicBezTo>
                  <a:cubicBezTo>
                    <a:pt x="17869" y="460"/>
                    <a:pt x="18016" y="460"/>
                    <a:pt x="18288" y="126"/>
                  </a:cubicBezTo>
                  <a:cubicBezTo>
                    <a:pt x="18539" y="42"/>
                    <a:pt x="18811" y="42"/>
                    <a:pt x="19041" y="168"/>
                  </a:cubicBezTo>
                  <a:cubicBezTo>
                    <a:pt x="19083" y="188"/>
                    <a:pt x="19104" y="188"/>
                    <a:pt x="19146" y="209"/>
                  </a:cubicBezTo>
                  <a:lnTo>
                    <a:pt x="20087" y="230"/>
                  </a:lnTo>
                  <a:cubicBezTo>
                    <a:pt x="20548" y="523"/>
                    <a:pt x="21008" y="732"/>
                    <a:pt x="21468" y="230"/>
                  </a:cubicBezTo>
                  <a:cubicBezTo>
                    <a:pt x="22012" y="168"/>
                    <a:pt x="22556" y="188"/>
                    <a:pt x="23079" y="293"/>
                  </a:cubicBezTo>
                  <a:cubicBezTo>
                    <a:pt x="23100" y="398"/>
                    <a:pt x="23142" y="502"/>
                    <a:pt x="23268" y="502"/>
                  </a:cubicBezTo>
                  <a:cubicBezTo>
                    <a:pt x="23393" y="481"/>
                    <a:pt x="23414" y="377"/>
                    <a:pt x="23435" y="272"/>
                  </a:cubicBezTo>
                  <a:cubicBezTo>
                    <a:pt x="23665" y="209"/>
                    <a:pt x="23916" y="188"/>
                    <a:pt x="24147" y="230"/>
                  </a:cubicBezTo>
                  <a:cubicBezTo>
                    <a:pt x="24272" y="398"/>
                    <a:pt x="24377" y="398"/>
                    <a:pt x="24502" y="230"/>
                  </a:cubicBezTo>
                  <a:cubicBezTo>
                    <a:pt x="24795" y="188"/>
                    <a:pt x="25088" y="188"/>
                    <a:pt x="25381" y="272"/>
                  </a:cubicBezTo>
                  <a:cubicBezTo>
                    <a:pt x="25758" y="670"/>
                    <a:pt x="25946" y="670"/>
                    <a:pt x="26281" y="251"/>
                  </a:cubicBezTo>
                  <a:cubicBezTo>
                    <a:pt x="26804" y="188"/>
                    <a:pt x="27348" y="188"/>
                    <a:pt x="27871" y="272"/>
                  </a:cubicBezTo>
                  <a:cubicBezTo>
                    <a:pt x="27871" y="523"/>
                    <a:pt x="28080" y="732"/>
                    <a:pt x="28331" y="732"/>
                  </a:cubicBezTo>
                  <a:cubicBezTo>
                    <a:pt x="28666" y="753"/>
                    <a:pt x="28980" y="816"/>
                    <a:pt x="29273" y="921"/>
                  </a:cubicBezTo>
                  <a:cubicBezTo>
                    <a:pt x="29817" y="1088"/>
                    <a:pt x="30382" y="900"/>
                    <a:pt x="30717" y="440"/>
                  </a:cubicBezTo>
                  <a:cubicBezTo>
                    <a:pt x="30947" y="377"/>
                    <a:pt x="31198" y="398"/>
                    <a:pt x="31428" y="481"/>
                  </a:cubicBezTo>
                  <a:cubicBezTo>
                    <a:pt x="31574" y="837"/>
                    <a:pt x="31763" y="858"/>
                    <a:pt x="31951" y="502"/>
                  </a:cubicBezTo>
                  <a:cubicBezTo>
                    <a:pt x="32537" y="356"/>
                    <a:pt x="33144" y="356"/>
                    <a:pt x="33730" y="523"/>
                  </a:cubicBezTo>
                  <a:cubicBezTo>
                    <a:pt x="33960" y="858"/>
                    <a:pt x="34190" y="816"/>
                    <a:pt x="34441" y="544"/>
                  </a:cubicBezTo>
                  <a:lnTo>
                    <a:pt x="35508" y="586"/>
                  </a:lnTo>
                  <a:cubicBezTo>
                    <a:pt x="35675" y="795"/>
                    <a:pt x="35759" y="712"/>
                    <a:pt x="35843" y="502"/>
                  </a:cubicBezTo>
                  <a:lnTo>
                    <a:pt x="38333" y="649"/>
                  </a:lnTo>
                  <a:cubicBezTo>
                    <a:pt x="38375" y="858"/>
                    <a:pt x="38479" y="1088"/>
                    <a:pt x="38709" y="1025"/>
                  </a:cubicBezTo>
                  <a:cubicBezTo>
                    <a:pt x="39191" y="921"/>
                    <a:pt x="39651" y="1088"/>
                    <a:pt x="40090" y="1151"/>
                  </a:cubicBezTo>
                  <a:cubicBezTo>
                    <a:pt x="40467" y="1235"/>
                    <a:pt x="40844" y="1151"/>
                    <a:pt x="41157" y="921"/>
                  </a:cubicBezTo>
                  <a:cubicBezTo>
                    <a:pt x="41576" y="900"/>
                    <a:pt x="41994" y="921"/>
                    <a:pt x="42413" y="1025"/>
                  </a:cubicBezTo>
                  <a:cubicBezTo>
                    <a:pt x="42476" y="1235"/>
                    <a:pt x="42580" y="1339"/>
                    <a:pt x="42748" y="1109"/>
                  </a:cubicBezTo>
                  <a:cubicBezTo>
                    <a:pt x="43166" y="1067"/>
                    <a:pt x="43585" y="1088"/>
                    <a:pt x="44003" y="1172"/>
                  </a:cubicBezTo>
                  <a:cubicBezTo>
                    <a:pt x="44066" y="1402"/>
                    <a:pt x="44170" y="1528"/>
                    <a:pt x="44359" y="1256"/>
                  </a:cubicBezTo>
                  <a:lnTo>
                    <a:pt x="45405" y="1318"/>
                  </a:lnTo>
                  <a:cubicBezTo>
                    <a:pt x="45426" y="1423"/>
                    <a:pt x="45468" y="1569"/>
                    <a:pt x="45593" y="1590"/>
                  </a:cubicBezTo>
                  <a:cubicBezTo>
                    <a:pt x="46137" y="1695"/>
                    <a:pt x="46409" y="2113"/>
                    <a:pt x="46744" y="2469"/>
                  </a:cubicBezTo>
                  <a:cubicBezTo>
                    <a:pt x="46890" y="2616"/>
                    <a:pt x="46890" y="2699"/>
                    <a:pt x="46807" y="2909"/>
                  </a:cubicBezTo>
                  <a:cubicBezTo>
                    <a:pt x="46660" y="3369"/>
                    <a:pt x="46263" y="3704"/>
                    <a:pt x="46137" y="4164"/>
                  </a:cubicBezTo>
                  <a:cubicBezTo>
                    <a:pt x="46074" y="4394"/>
                    <a:pt x="46116" y="4666"/>
                    <a:pt x="45823" y="4750"/>
                  </a:cubicBezTo>
                  <a:cubicBezTo>
                    <a:pt x="45551" y="4813"/>
                    <a:pt x="45426" y="4541"/>
                    <a:pt x="45258" y="4394"/>
                  </a:cubicBezTo>
                  <a:cubicBezTo>
                    <a:pt x="45175" y="4310"/>
                    <a:pt x="45133" y="4206"/>
                    <a:pt x="45049" y="4143"/>
                  </a:cubicBezTo>
                  <a:cubicBezTo>
                    <a:pt x="44840" y="3892"/>
                    <a:pt x="44610" y="3892"/>
                    <a:pt x="44547" y="4227"/>
                  </a:cubicBezTo>
                  <a:cubicBezTo>
                    <a:pt x="44484" y="4603"/>
                    <a:pt x="44296" y="4520"/>
                    <a:pt x="44003" y="4541"/>
                  </a:cubicBezTo>
                  <a:cubicBezTo>
                    <a:pt x="43313" y="4582"/>
                    <a:pt x="42622" y="4771"/>
                    <a:pt x="41911" y="4541"/>
                  </a:cubicBezTo>
                  <a:cubicBezTo>
                    <a:pt x="41785" y="4499"/>
                    <a:pt x="41680" y="4582"/>
                    <a:pt x="41597" y="4645"/>
                  </a:cubicBezTo>
                  <a:cubicBezTo>
                    <a:pt x="41325" y="4834"/>
                    <a:pt x="41011" y="4917"/>
                    <a:pt x="40697" y="4875"/>
                  </a:cubicBezTo>
                  <a:cubicBezTo>
                    <a:pt x="40488" y="4854"/>
                    <a:pt x="40446" y="5022"/>
                    <a:pt x="40425" y="5168"/>
                  </a:cubicBezTo>
                  <a:cubicBezTo>
                    <a:pt x="37831" y="5252"/>
                    <a:pt x="35236" y="5168"/>
                    <a:pt x="32662" y="4896"/>
                  </a:cubicBezTo>
                  <a:cubicBezTo>
                    <a:pt x="31951" y="4813"/>
                    <a:pt x="31240" y="4813"/>
                    <a:pt x="30528" y="4896"/>
                  </a:cubicBezTo>
                  <a:cubicBezTo>
                    <a:pt x="29712" y="5022"/>
                    <a:pt x="28875" y="5022"/>
                    <a:pt x="28059" y="4896"/>
                  </a:cubicBezTo>
                  <a:cubicBezTo>
                    <a:pt x="27473" y="4792"/>
                    <a:pt x="26888" y="4813"/>
                    <a:pt x="26302" y="4938"/>
                  </a:cubicBezTo>
                  <a:cubicBezTo>
                    <a:pt x="25130" y="5273"/>
                    <a:pt x="23895" y="5106"/>
                    <a:pt x="22703" y="5168"/>
                  </a:cubicBezTo>
                  <a:cubicBezTo>
                    <a:pt x="21343" y="5252"/>
                    <a:pt x="20004" y="5357"/>
                    <a:pt x="18644" y="5440"/>
                  </a:cubicBezTo>
                  <a:cubicBezTo>
                    <a:pt x="18413" y="5461"/>
                    <a:pt x="18183" y="5482"/>
                    <a:pt x="17953" y="5482"/>
                  </a:cubicBezTo>
                  <a:cubicBezTo>
                    <a:pt x="16405" y="5378"/>
                    <a:pt x="14898" y="5670"/>
                    <a:pt x="13371" y="5775"/>
                  </a:cubicBezTo>
                  <a:cubicBezTo>
                    <a:pt x="13141" y="5796"/>
                    <a:pt x="12911" y="5838"/>
                    <a:pt x="12659" y="5838"/>
                  </a:cubicBezTo>
                  <a:cubicBezTo>
                    <a:pt x="11090" y="5838"/>
                    <a:pt x="9563" y="5838"/>
                    <a:pt x="7993" y="5963"/>
                  </a:cubicBezTo>
                  <a:cubicBezTo>
                    <a:pt x="6236" y="6110"/>
                    <a:pt x="4478" y="6026"/>
                    <a:pt x="2700" y="6047"/>
                  </a:cubicBezTo>
                  <a:cubicBezTo>
                    <a:pt x="2051" y="6026"/>
                    <a:pt x="1403" y="6110"/>
                    <a:pt x="775" y="6256"/>
                  </a:cubicBezTo>
                  <a:cubicBezTo>
                    <a:pt x="503" y="6319"/>
                    <a:pt x="189" y="6235"/>
                    <a:pt x="1" y="6026"/>
                  </a:cubicBezTo>
                  <a:cubicBezTo>
                    <a:pt x="252" y="5754"/>
                    <a:pt x="482" y="5440"/>
                    <a:pt x="921" y="5838"/>
                  </a:cubicBezTo>
                  <a:cubicBezTo>
                    <a:pt x="1068" y="5963"/>
                    <a:pt x="1382" y="5901"/>
                    <a:pt x="1591" y="5754"/>
                  </a:cubicBezTo>
                  <a:cubicBezTo>
                    <a:pt x="1800" y="5629"/>
                    <a:pt x="1988" y="5503"/>
                    <a:pt x="2198" y="5398"/>
                  </a:cubicBezTo>
                  <a:cubicBezTo>
                    <a:pt x="2742" y="5126"/>
                    <a:pt x="2763" y="5147"/>
                    <a:pt x="2553" y="4562"/>
                  </a:cubicBezTo>
                  <a:cubicBezTo>
                    <a:pt x="2511" y="4457"/>
                    <a:pt x="2449" y="4331"/>
                    <a:pt x="2553" y="4248"/>
                  </a:cubicBezTo>
                  <a:cubicBezTo>
                    <a:pt x="2742" y="4101"/>
                    <a:pt x="2804" y="4290"/>
                    <a:pt x="2909" y="4373"/>
                  </a:cubicBezTo>
                  <a:cubicBezTo>
                    <a:pt x="3202" y="4582"/>
                    <a:pt x="3265" y="4959"/>
                    <a:pt x="3600" y="5168"/>
                  </a:cubicBezTo>
                  <a:cubicBezTo>
                    <a:pt x="4164" y="5482"/>
                    <a:pt x="4374" y="5419"/>
                    <a:pt x="4604" y="4813"/>
                  </a:cubicBezTo>
                  <a:cubicBezTo>
                    <a:pt x="4708" y="4436"/>
                    <a:pt x="5169" y="4331"/>
                    <a:pt x="5420" y="4603"/>
                  </a:cubicBezTo>
                  <a:cubicBezTo>
                    <a:pt x="5524" y="4729"/>
                    <a:pt x="5566" y="4917"/>
                    <a:pt x="5734" y="5022"/>
                  </a:cubicBezTo>
                  <a:cubicBezTo>
                    <a:pt x="6173" y="5378"/>
                    <a:pt x="6194" y="5378"/>
                    <a:pt x="6550" y="4917"/>
                  </a:cubicBezTo>
                  <a:cubicBezTo>
                    <a:pt x="6613" y="4813"/>
                    <a:pt x="6675" y="4708"/>
                    <a:pt x="6738" y="4624"/>
                  </a:cubicBezTo>
                  <a:cubicBezTo>
                    <a:pt x="7177" y="4038"/>
                    <a:pt x="7177" y="4038"/>
                    <a:pt x="7177" y="3432"/>
                  </a:cubicBezTo>
                  <a:cubicBezTo>
                    <a:pt x="7721" y="3745"/>
                    <a:pt x="8098" y="3369"/>
                    <a:pt x="8537" y="3034"/>
                  </a:cubicBezTo>
                  <a:cubicBezTo>
                    <a:pt x="8789" y="3557"/>
                    <a:pt x="9082" y="3934"/>
                    <a:pt x="9709" y="3662"/>
                  </a:cubicBezTo>
                  <a:cubicBezTo>
                    <a:pt x="9877" y="3578"/>
                    <a:pt x="9960" y="3850"/>
                    <a:pt x="10044" y="3997"/>
                  </a:cubicBezTo>
                  <a:cubicBezTo>
                    <a:pt x="10442" y="4562"/>
                    <a:pt x="10483" y="4562"/>
                    <a:pt x="10965" y="4143"/>
                  </a:cubicBezTo>
                  <a:cubicBezTo>
                    <a:pt x="11509" y="3766"/>
                    <a:pt x="12220" y="3641"/>
                    <a:pt x="12869" y="3850"/>
                  </a:cubicBezTo>
                  <a:cubicBezTo>
                    <a:pt x="13224" y="3976"/>
                    <a:pt x="13601" y="4059"/>
                    <a:pt x="13978" y="4080"/>
                  </a:cubicBezTo>
                  <a:cubicBezTo>
                    <a:pt x="14710" y="4164"/>
                    <a:pt x="14794" y="4017"/>
                    <a:pt x="14982" y="3306"/>
                  </a:cubicBezTo>
                  <a:cubicBezTo>
                    <a:pt x="15087" y="2804"/>
                    <a:pt x="14731" y="2699"/>
                    <a:pt x="14459" y="2511"/>
                  </a:cubicBezTo>
                  <a:cubicBezTo>
                    <a:pt x="14166" y="2344"/>
                    <a:pt x="13873" y="2365"/>
                    <a:pt x="13999" y="1737"/>
                  </a:cubicBezTo>
                  <a:cubicBezTo>
                    <a:pt x="13978" y="1465"/>
                    <a:pt x="13873" y="1569"/>
                    <a:pt x="13852" y="1800"/>
                  </a:cubicBezTo>
                  <a:cubicBezTo>
                    <a:pt x="13852" y="1862"/>
                    <a:pt x="13747" y="1988"/>
                    <a:pt x="13936" y="1988"/>
                  </a:cubicBezTo>
                  <a:cubicBezTo>
                    <a:pt x="14103" y="1967"/>
                    <a:pt x="14291" y="1988"/>
                    <a:pt x="14333" y="1737"/>
                  </a:cubicBezTo>
                  <a:cubicBezTo>
                    <a:pt x="14354" y="1611"/>
                    <a:pt x="14312" y="1507"/>
                    <a:pt x="14019" y="1716"/>
                  </a:cubicBezTo>
                  <a:close/>
                  <a:moveTo>
                    <a:pt x="16509" y="1318"/>
                  </a:moveTo>
                  <a:cubicBezTo>
                    <a:pt x="16488" y="984"/>
                    <a:pt x="16363" y="732"/>
                    <a:pt x="16091" y="753"/>
                  </a:cubicBezTo>
                  <a:cubicBezTo>
                    <a:pt x="15735" y="795"/>
                    <a:pt x="15547" y="1172"/>
                    <a:pt x="15359" y="1423"/>
                  </a:cubicBezTo>
                  <a:cubicBezTo>
                    <a:pt x="15254" y="1590"/>
                    <a:pt x="15400" y="1988"/>
                    <a:pt x="15568" y="2218"/>
                  </a:cubicBezTo>
                  <a:cubicBezTo>
                    <a:pt x="15631" y="2260"/>
                    <a:pt x="15714" y="2260"/>
                    <a:pt x="15798" y="2239"/>
                  </a:cubicBezTo>
                  <a:cubicBezTo>
                    <a:pt x="16007" y="1883"/>
                    <a:pt x="16468" y="1716"/>
                    <a:pt x="16509" y="1318"/>
                  </a:cubicBezTo>
                  <a:close/>
                  <a:moveTo>
                    <a:pt x="43898" y="2176"/>
                  </a:moveTo>
                  <a:cubicBezTo>
                    <a:pt x="43857" y="2197"/>
                    <a:pt x="43773" y="2218"/>
                    <a:pt x="43752" y="2239"/>
                  </a:cubicBezTo>
                  <a:cubicBezTo>
                    <a:pt x="43689" y="2532"/>
                    <a:pt x="43752" y="2825"/>
                    <a:pt x="43919" y="3076"/>
                  </a:cubicBezTo>
                  <a:cubicBezTo>
                    <a:pt x="44045" y="3327"/>
                    <a:pt x="44338" y="3432"/>
                    <a:pt x="44610" y="3327"/>
                  </a:cubicBezTo>
                  <a:cubicBezTo>
                    <a:pt x="44777" y="3264"/>
                    <a:pt x="45049" y="3222"/>
                    <a:pt x="44986" y="2950"/>
                  </a:cubicBezTo>
                  <a:cubicBezTo>
                    <a:pt x="44945" y="2720"/>
                    <a:pt x="44840" y="2469"/>
                    <a:pt x="44505" y="2616"/>
                  </a:cubicBezTo>
                  <a:cubicBezTo>
                    <a:pt x="44170" y="2762"/>
                    <a:pt x="44108" y="2595"/>
                    <a:pt x="44108" y="2302"/>
                  </a:cubicBezTo>
                  <a:cubicBezTo>
                    <a:pt x="44108" y="2197"/>
                    <a:pt x="44003" y="2155"/>
                    <a:pt x="43898" y="2176"/>
                  </a:cubicBezTo>
                  <a:close/>
                  <a:moveTo>
                    <a:pt x="41911" y="2783"/>
                  </a:moveTo>
                  <a:cubicBezTo>
                    <a:pt x="41932" y="2741"/>
                    <a:pt x="41994" y="2678"/>
                    <a:pt x="41973" y="2637"/>
                  </a:cubicBezTo>
                  <a:cubicBezTo>
                    <a:pt x="41953" y="2616"/>
                    <a:pt x="41890" y="2595"/>
                    <a:pt x="41827" y="2574"/>
                  </a:cubicBezTo>
                  <a:cubicBezTo>
                    <a:pt x="41806" y="2616"/>
                    <a:pt x="41764" y="2678"/>
                    <a:pt x="41785" y="2720"/>
                  </a:cubicBezTo>
                  <a:cubicBezTo>
                    <a:pt x="41785" y="2762"/>
                    <a:pt x="41869" y="2762"/>
                    <a:pt x="41911" y="2783"/>
                  </a:cubicBezTo>
                  <a:close/>
                  <a:moveTo>
                    <a:pt x="9312" y="4854"/>
                  </a:moveTo>
                  <a:cubicBezTo>
                    <a:pt x="9354" y="4875"/>
                    <a:pt x="9416" y="4917"/>
                    <a:pt x="9458" y="4917"/>
                  </a:cubicBezTo>
                  <a:cubicBezTo>
                    <a:pt x="9479" y="4896"/>
                    <a:pt x="9500" y="4813"/>
                    <a:pt x="9521" y="4771"/>
                  </a:cubicBezTo>
                  <a:cubicBezTo>
                    <a:pt x="9458" y="4750"/>
                    <a:pt x="9416" y="4708"/>
                    <a:pt x="9374" y="4708"/>
                  </a:cubicBezTo>
                  <a:cubicBezTo>
                    <a:pt x="9333" y="4729"/>
                    <a:pt x="9333" y="4792"/>
                    <a:pt x="9312" y="4854"/>
                  </a:cubicBezTo>
                  <a:close/>
                  <a:moveTo>
                    <a:pt x="16070" y="3327"/>
                  </a:moveTo>
                  <a:lnTo>
                    <a:pt x="15924" y="3264"/>
                  </a:lnTo>
                  <a:cubicBezTo>
                    <a:pt x="15903" y="3327"/>
                    <a:pt x="15861" y="3369"/>
                    <a:pt x="15882" y="3411"/>
                  </a:cubicBezTo>
                  <a:cubicBezTo>
                    <a:pt x="15882" y="3453"/>
                    <a:pt x="15965" y="3453"/>
                    <a:pt x="16007" y="3473"/>
                  </a:cubicBezTo>
                  <a:close/>
                  <a:moveTo>
                    <a:pt x="42685" y="3327"/>
                  </a:moveTo>
                  <a:cubicBezTo>
                    <a:pt x="42643" y="3306"/>
                    <a:pt x="42580" y="3264"/>
                    <a:pt x="42538" y="3285"/>
                  </a:cubicBezTo>
                  <a:cubicBezTo>
                    <a:pt x="42517" y="3285"/>
                    <a:pt x="42497" y="3369"/>
                    <a:pt x="42476" y="3411"/>
                  </a:cubicBezTo>
                  <a:cubicBezTo>
                    <a:pt x="42538" y="3432"/>
                    <a:pt x="42580" y="3494"/>
                    <a:pt x="42622" y="3473"/>
                  </a:cubicBezTo>
                  <a:cubicBezTo>
                    <a:pt x="42664" y="3473"/>
                    <a:pt x="42685" y="3390"/>
                    <a:pt x="42706" y="3327"/>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1" name="Google Shape;7881;p56"/>
            <p:cNvSpPr/>
            <p:nvPr/>
          </p:nvSpPr>
          <p:spPr>
            <a:xfrm>
              <a:off x="5713850" y="4108125"/>
              <a:ext cx="572275" cy="107250"/>
            </a:xfrm>
            <a:custGeom>
              <a:rect b="b" l="l" r="r" t="t"/>
              <a:pathLst>
                <a:path extrusionOk="0" h="4290" w="22891">
                  <a:moveTo>
                    <a:pt x="0" y="3913"/>
                  </a:moveTo>
                  <a:cubicBezTo>
                    <a:pt x="21" y="3746"/>
                    <a:pt x="63" y="3600"/>
                    <a:pt x="272" y="3620"/>
                  </a:cubicBezTo>
                  <a:cubicBezTo>
                    <a:pt x="586" y="3662"/>
                    <a:pt x="921" y="3579"/>
                    <a:pt x="1172" y="3390"/>
                  </a:cubicBezTo>
                  <a:cubicBezTo>
                    <a:pt x="1276" y="3328"/>
                    <a:pt x="1381" y="3244"/>
                    <a:pt x="1486" y="3286"/>
                  </a:cubicBezTo>
                  <a:cubicBezTo>
                    <a:pt x="2197" y="3495"/>
                    <a:pt x="2887" y="3328"/>
                    <a:pt x="3578" y="3286"/>
                  </a:cubicBezTo>
                  <a:cubicBezTo>
                    <a:pt x="3871" y="3244"/>
                    <a:pt x="4059" y="3348"/>
                    <a:pt x="4122" y="2972"/>
                  </a:cubicBezTo>
                  <a:cubicBezTo>
                    <a:pt x="4185" y="2637"/>
                    <a:pt x="4415" y="2637"/>
                    <a:pt x="4624" y="2867"/>
                  </a:cubicBezTo>
                  <a:cubicBezTo>
                    <a:pt x="4708" y="2951"/>
                    <a:pt x="4771" y="3076"/>
                    <a:pt x="4854" y="3139"/>
                  </a:cubicBezTo>
                  <a:cubicBezTo>
                    <a:pt x="5001" y="3286"/>
                    <a:pt x="5147" y="3558"/>
                    <a:pt x="5419" y="3474"/>
                  </a:cubicBezTo>
                  <a:cubicBezTo>
                    <a:pt x="5691" y="3411"/>
                    <a:pt x="5649" y="3139"/>
                    <a:pt x="5712" y="2909"/>
                  </a:cubicBezTo>
                  <a:cubicBezTo>
                    <a:pt x="5838" y="2449"/>
                    <a:pt x="6235" y="2114"/>
                    <a:pt x="6403" y="1633"/>
                  </a:cubicBezTo>
                  <a:cubicBezTo>
                    <a:pt x="6465" y="1444"/>
                    <a:pt x="6465" y="1361"/>
                    <a:pt x="6340" y="1214"/>
                  </a:cubicBezTo>
                  <a:cubicBezTo>
                    <a:pt x="5984" y="838"/>
                    <a:pt x="5712" y="419"/>
                    <a:pt x="5168" y="335"/>
                  </a:cubicBezTo>
                  <a:cubicBezTo>
                    <a:pt x="5043" y="315"/>
                    <a:pt x="5022" y="168"/>
                    <a:pt x="5001" y="43"/>
                  </a:cubicBezTo>
                  <a:cubicBezTo>
                    <a:pt x="6800" y="1"/>
                    <a:pt x="8579" y="231"/>
                    <a:pt x="10378" y="315"/>
                  </a:cubicBezTo>
                  <a:cubicBezTo>
                    <a:pt x="10880" y="335"/>
                    <a:pt x="11382" y="335"/>
                    <a:pt x="11864" y="377"/>
                  </a:cubicBezTo>
                  <a:cubicBezTo>
                    <a:pt x="14584" y="545"/>
                    <a:pt x="17283" y="649"/>
                    <a:pt x="19940" y="1235"/>
                  </a:cubicBezTo>
                  <a:cubicBezTo>
                    <a:pt x="20463" y="1340"/>
                    <a:pt x="20986" y="1361"/>
                    <a:pt x="21509" y="1423"/>
                  </a:cubicBezTo>
                  <a:cubicBezTo>
                    <a:pt x="21656" y="1444"/>
                    <a:pt x="21802" y="1486"/>
                    <a:pt x="21928" y="1528"/>
                  </a:cubicBezTo>
                  <a:cubicBezTo>
                    <a:pt x="22346" y="1675"/>
                    <a:pt x="22890" y="2239"/>
                    <a:pt x="22870" y="2491"/>
                  </a:cubicBezTo>
                  <a:cubicBezTo>
                    <a:pt x="22870" y="2825"/>
                    <a:pt x="22200" y="3600"/>
                    <a:pt x="21865" y="3746"/>
                  </a:cubicBezTo>
                  <a:cubicBezTo>
                    <a:pt x="21321" y="3976"/>
                    <a:pt x="20735" y="3851"/>
                    <a:pt x="20212" y="3767"/>
                  </a:cubicBezTo>
                  <a:cubicBezTo>
                    <a:pt x="18664" y="3537"/>
                    <a:pt x="17116" y="3600"/>
                    <a:pt x="15567" y="3369"/>
                  </a:cubicBezTo>
                  <a:cubicBezTo>
                    <a:pt x="15274" y="3369"/>
                    <a:pt x="14981" y="3390"/>
                    <a:pt x="14688" y="3453"/>
                  </a:cubicBezTo>
                  <a:cubicBezTo>
                    <a:pt x="13035" y="3453"/>
                    <a:pt x="11445" y="3976"/>
                    <a:pt x="9771" y="3892"/>
                  </a:cubicBezTo>
                  <a:cubicBezTo>
                    <a:pt x="9123" y="3913"/>
                    <a:pt x="8474" y="3872"/>
                    <a:pt x="7846" y="3746"/>
                  </a:cubicBezTo>
                  <a:cubicBezTo>
                    <a:pt x="7574" y="3704"/>
                    <a:pt x="7302" y="3725"/>
                    <a:pt x="7051" y="3809"/>
                  </a:cubicBezTo>
                  <a:cubicBezTo>
                    <a:pt x="5398" y="4290"/>
                    <a:pt x="3724" y="4018"/>
                    <a:pt x="2051" y="3976"/>
                  </a:cubicBezTo>
                  <a:cubicBezTo>
                    <a:pt x="1360" y="3997"/>
                    <a:pt x="690" y="3976"/>
                    <a:pt x="0" y="3913"/>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2" name="Google Shape;7882;p56"/>
            <p:cNvSpPr/>
            <p:nvPr/>
          </p:nvSpPr>
          <p:spPr>
            <a:xfrm>
              <a:off x="4481425" y="4181875"/>
              <a:ext cx="142325" cy="46600"/>
            </a:xfrm>
            <a:custGeom>
              <a:rect b="b" l="l" r="r" t="t"/>
              <a:pathLst>
                <a:path extrusionOk="0" h="1864" w="5693">
                  <a:moveTo>
                    <a:pt x="1" y="1633"/>
                  </a:moveTo>
                  <a:cubicBezTo>
                    <a:pt x="43" y="1549"/>
                    <a:pt x="64" y="1424"/>
                    <a:pt x="106" y="1403"/>
                  </a:cubicBezTo>
                  <a:cubicBezTo>
                    <a:pt x="733" y="1131"/>
                    <a:pt x="1215" y="775"/>
                    <a:pt x="1131" y="1"/>
                  </a:cubicBezTo>
                  <a:cubicBezTo>
                    <a:pt x="1487" y="43"/>
                    <a:pt x="1466" y="315"/>
                    <a:pt x="1507" y="482"/>
                  </a:cubicBezTo>
                  <a:cubicBezTo>
                    <a:pt x="1633" y="838"/>
                    <a:pt x="1779" y="1089"/>
                    <a:pt x="2198" y="859"/>
                  </a:cubicBezTo>
                  <a:cubicBezTo>
                    <a:pt x="2344" y="817"/>
                    <a:pt x="2512" y="838"/>
                    <a:pt x="2616" y="963"/>
                  </a:cubicBezTo>
                  <a:cubicBezTo>
                    <a:pt x="3077" y="1403"/>
                    <a:pt x="3725" y="1277"/>
                    <a:pt x="4248" y="1466"/>
                  </a:cubicBezTo>
                  <a:cubicBezTo>
                    <a:pt x="4541" y="1570"/>
                    <a:pt x="4751" y="1382"/>
                    <a:pt x="4981" y="1256"/>
                  </a:cubicBezTo>
                  <a:cubicBezTo>
                    <a:pt x="5441" y="1026"/>
                    <a:pt x="5546" y="1110"/>
                    <a:pt x="5692" y="1738"/>
                  </a:cubicBezTo>
                  <a:cubicBezTo>
                    <a:pt x="5462" y="1842"/>
                    <a:pt x="5232" y="1863"/>
                    <a:pt x="5002" y="1821"/>
                  </a:cubicBezTo>
                  <a:cubicBezTo>
                    <a:pt x="3328" y="1549"/>
                    <a:pt x="1654" y="1738"/>
                    <a:pt x="1" y="1633"/>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3" name="Google Shape;7883;p56"/>
            <p:cNvSpPr/>
            <p:nvPr/>
          </p:nvSpPr>
          <p:spPr>
            <a:xfrm>
              <a:off x="4339675" y="4191825"/>
              <a:ext cx="84250" cy="31400"/>
            </a:xfrm>
            <a:custGeom>
              <a:rect b="b" l="l" r="r" t="t"/>
              <a:pathLst>
                <a:path extrusionOk="0" h="1256" w="3370">
                  <a:moveTo>
                    <a:pt x="1" y="712"/>
                  </a:moveTo>
                  <a:cubicBezTo>
                    <a:pt x="168" y="544"/>
                    <a:pt x="315" y="356"/>
                    <a:pt x="482" y="189"/>
                  </a:cubicBezTo>
                  <a:cubicBezTo>
                    <a:pt x="628" y="21"/>
                    <a:pt x="879" y="0"/>
                    <a:pt x="1047" y="126"/>
                  </a:cubicBezTo>
                  <a:cubicBezTo>
                    <a:pt x="1716" y="607"/>
                    <a:pt x="2491" y="921"/>
                    <a:pt x="3307" y="1068"/>
                  </a:cubicBezTo>
                  <a:cubicBezTo>
                    <a:pt x="3328" y="1068"/>
                    <a:pt x="3348" y="1172"/>
                    <a:pt x="3369" y="1235"/>
                  </a:cubicBezTo>
                  <a:cubicBezTo>
                    <a:pt x="2888" y="1256"/>
                    <a:pt x="2428" y="1193"/>
                    <a:pt x="1988" y="1026"/>
                  </a:cubicBezTo>
                  <a:cubicBezTo>
                    <a:pt x="1340" y="837"/>
                    <a:pt x="670" y="712"/>
                    <a:pt x="1" y="712"/>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4" name="Google Shape;7884;p56"/>
            <p:cNvSpPr/>
            <p:nvPr/>
          </p:nvSpPr>
          <p:spPr>
            <a:xfrm>
              <a:off x="5399450" y="4080400"/>
              <a:ext cx="70650" cy="23575"/>
            </a:xfrm>
            <a:custGeom>
              <a:rect b="b" l="l" r="r" t="t"/>
              <a:pathLst>
                <a:path extrusionOk="0" h="943" w="2826">
                  <a:moveTo>
                    <a:pt x="2826" y="315"/>
                  </a:moveTo>
                  <a:cubicBezTo>
                    <a:pt x="2491" y="754"/>
                    <a:pt x="1926" y="942"/>
                    <a:pt x="1403" y="775"/>
                  </a:cubicBezTo>
                  <a:cubicBezTo>
                    <a:pt x="1089" y="670"/>
                    <a:pt x="775" y="607"/>
                    <a:pt x="461" y="587"/>
                  </a:cubicBezTo>
                  <a:cubicBezTo>
                    <a:pt x="210" y="587"/>
                    <a:pt x="1" y="377"/>
                    <a:pt x="1" y="126"/>
                  </a:cubicBezTo>
                  <a:cubicBezTo>
                    <a:pt x="942" y="1"/>
                    <a:pt x="1884" y="294"/>
                    <a:pt x="2826" y="315"/>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5" name="Google Shape;7885;p56"/>
            <p:cNvSpPr/>
            <p:nvPr/>
          </p:nvSpPr>
          <p:spPr>
            <a:xfrm>
              <a:off x="5661000" y="4092950"/>
              <a:ext cx="70650" cy="14675"/>
            </a:xfrm>
            <a:custGeom>
              <a:rect b="b" l="l" r="r" t="t"/>
              <a:pathLst>
                <a:path extrusionOk="0" h="587" w="2826">
                  <a:moveTo>
                    <a:pt x="2825" y="294"/>
                  </a:moveTo>
                  <a:cubicBezTo>
                    <a:pt x="2512" y="503"/>
                    <a:pt x="2135" y="587"/>
                    <a:pt x="1758" y="503"/>
                  </a:cubicBezTo>
                  <a:cubicBezTo>
                    <a:pt x="1319" y="440"/>
                    <a:pt x="859" y="273"/>
                    <a:pt x="377" y="398"/>
                  </a:cubicBezTo>
                  <a:cubicBezTo>
                    <a:pt x="147" y="440"/>
                    <a:pt x="43" y="210"/>
                    <a:pt x="1" y="1"/>
                  </a:cubicBezTo>
                  <a:cubicBezTo>
                    <a:pt x="942" y="85"/>
                    <a:pt x="1905" y="43"/>
                    <a:pt x="2825" y="294"/>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6" name="Google Shape;7886;p56"/>
            <p:cNvSpPr/>
            <p:nvPr/>
          </p:nvSpPr>
          <p:spPr>
            <a:xfrm>
              <a:off x="4834525" y="4073075"/>
              <a:ext cx="28275" cy="43450"/>
            </a:xfrm>
            <a:custGeom>
              <a:rect b="b" l="l" r="r" t="t"/>
              <a:pathLst>
                <a:path extrusionOk="0" h="1738" w="1131">
                  <a:moveTo>
                    <a:pt x="1130" y="356"/>
                  </a:moveTo>
                  <a:cubicBezTo>
                    <a:pt x="649" y="482"/>
                    <a:pt x="523" y="754"/>
                    <a:pt x="796" y="1172"/>
                  </a:cubicBezTo>
                  <a:cubicBezTo>
                    <a:pt x="879" y="1319"/>
                    <a:pt x="942" y="1445"/>
                    <a:pt x="796" y="1549"/>
                  </a:cubicBezTo>
                  <a:cubicBezTo>
                    <a:pt x="670" y="1696"/>
                    <a:pt x="503" y="1737"/>
                    <a:pt x="335" y="1696"/>
                  </a:cubicBezTo>
                  <a:cubicBezTo>
                    <a:pt x="189" y="1654"/>
                    <a:pt x="63" y="1507"/>
                    <a:pt x="126" y="1361"/>
                  </a:cubicBezTo>
                  <a:cubicBezTo>
                    <a:pt x="293" y="1005"/>
                    <a:pt x="0" y="691"/>
                    <a:pt x="63" y="356"/>
                  </a:cubicBezTo>
                  <a:cubicBezTo>
                    <a:pt x="231" y="356"/>
                    <a:pt x="377" y="294"/>
                    <a:pt x="419" y="105"/>
                  </a:cubicBezTo>
                  <a:cubicBezTo>
                    <a:pt x="649" y="1"/>
                    <a:pt x="879" y="126"/>
                    <a:pt x="1109" y="147"/>
                  </a:cubicBezTo>
                  <a:cubicBezTo>
                    <a:pt x="1130" y="210"/>
                    <a:pt x="1130" y="294"/>
                    <a:pt x="1130" y="356"/>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7" name="Google Shape;7887;p56"/>
            <p:cNvSpPr/>
            <p:nvPr/>
          </p:nvSpPr>
          <p:spPr>
            <a:xfrm>
              <a:off x="4920300" y="4077275"/>
              <a:ext cx="30900" cy="34025"/>
            </a:xfrm>
            <a:custGeom>
              <a:rect b="b" l="l" r="r" t="t"/>
              <a:pathLst>
                <a:path extrusionOk="0" h="1361" w="1236">
                  <a:moveTo>
                    <a:pt x="880" y="0"/>
                  </a:moveTo>
                  <a:cubicBezTo>
                    <a:pt x="942" y="126"/>
                    <a:pt x="1089" y="209"/>
                    <a:pt x="1235" y="188"/>
                  </a:cubicBezTo>
                  <a:cubicBezTo>
                    <a:pt x="1089" y="607"/>
                    <a:pt x="524" y="774"/>
                    <a:pt x="608" y="1360"/>
                  </a:cubicBezTo>
                  <a:cubicBezTo>
                    <a:pt x="378" y="963"/>
                    <a:pt x="315" y="523"/>
                    <a:pt x="1" y="188"/>
                  </a:cubicBezTo>
                  <a:lnTo>
                    <a:pt x="168" y="42"/>
                  </a:ln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8" name="Google Shape;7888;p56"/>
            <p:cNvSpPr/>
            <p:nvPr/>
          </p:nvSpPr>
          <p:spPr>
            <a:xfrm>
              <a:off x="4068725" y="4198100"/>
              <a:ext cx="40300" cy="14150"/>
            </a:xfrm>
            <a:custGeom>
              <a:rect b="b" l="l" r="r" t="t"/>
              <a:pathLst>
                <a:path extrusionOk="0" h="566" w="1612">
                  <a:moveTo>
                    <a:pt x="0" y="356"/>
                  </a:moveTo>
                  <a:cubicBezTo>
                    <a:pt x="502" y="1"/>
                    <a:pt x="1172" y="63"/>
                    <a:pt x="1611" y="482"/>
                  </a:cubicBezTo>
                  <a:cubicBezTo>
                    <a:pt x="1067" y="565"/>
                    <a:pt x="523" y="524"/>
                    <a:pt x="0" y="356"/>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9" name="Google Shape;7889;p56"/>
            <p:cNvSpPr/>
            <p:nvPr/>
          </p:nvSpPr>
          <p:spPr>
            <a:xfrm>
              <a:off x="4304100" y="4198625"/>
              <a:ext cx="22000" cy="16750"/>
            </a:xfrm>
            <a:custGeom>
              <a:rect b="b" l="l" r="r" t="t"/>
              <a:pathLst>
                <a:path extrusionOk="0" h="670" w="880">
                  <a:moveTo>
                    <a:pt x="1" y="440"/>
                  </a:moveTo>
                  <a:cubicBezTo>
                    <a:pt x="357" y="21"/>
                    <a:pt x="524" y="0"/>
                    <a:pt x="880" y="440"/>
                  </a:cubicBezTo>
                  <a:cubicBezTo>
                    <a:pt x="587" y="670"/>
                    <a:pt x="294" y="503"/>
                    <a:pt x="1" y="440"/>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0" name="Google Shape;7890;p56"/>
            <p:cNvSpPr/>
            <p:nvPr/>
          </p:nvSpPr>
          <p:spPr>
            <a:xfrm>
              <a:off x="4197925" y="4194450"/>
              <a:ext cx="22000" cy="12050"/>
            </a:xfrm>
            <a:custGeom>
              <a:rect b="b" l="l" r="r" t="t"/>
              <a:pathLst>
                <a:path extrusionOk="0" h="482" w="880">
                  <a:moveTo>
                    <a:pt x="0" y="377"/>
                  </a:moveTo>
                  <a:cubicBezTo>
                    <a:pt x="398" y="0"/>
                    <a:pt x="565" y="21"/>
                    <a:pt x="879" y="439"/>
                  </a:cubicBezTo>
                  <a:cubicBezTo>
                    <a:pt x="586" y="481"/>
                    <a:pt x="272" y="460"/>
                    <a:pt x="0" y="377"/>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1" name="Google Shape;7891;p56"/>
            <p:cNvSpPr/>
            <p:nvPr/>
          </p:nvSpPr>
          <p:spPr>
            <a:xfrm>
              <a:off x="4126775" y="4200200"/>
              <a:ext cx="13100" cy="10475"/>
            </a:xfrm>
            <a:custGeom>
              <a:rect b="b" l="l" r="r" t="t"/>
              <a:pathLst>
                <a:path extrusionOk="0" h="419" w="524">
                  <a:moveTo>
                    <a:pt x="1" y="314"/>
                  </a:moveTo>
                  <a:cubicBezTo>
                    <a:pt x="126" y="0"/>
                    <a:pt x="315" y="0"/>
                    <a:pt x="524" y="209"/>
                  </a:cubicBezTo>
                  <a:cubicBezTo>
                    <a:pt x="398" y="377"/>
                    <a:pt x="168" y="419"/>
                    <a:pt x="1" y="314"/>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2" name="Google Shape;7892;p56"/>
            <p:cNvSpPr/>
            <p:nvPr/>
          </p:nvSpPr>
          <p:spPr>
            <a:xfrm>
              <a:off x="4277425" y="4200200"/>
              <a:ext cx="13100" cy="9950"/>
            </a:xfrm>
            <a:custGeom>
              <a:rect b="b" l="l" r="r" t="t"/>
              <a:pathLst>
                <a:path extrusionOk="0" h="398" w="524">
                  <a:moveTo>
                    <a:pt x="1" y="251"/>
                  </a:moveTo>
                  <a:cubicBezTo>
                    <a:pt x="231" y="0"/>
                    <a:pt x="398" y="0"/>
                    <a:pt x="524" y="335"/>
                  </a:cubicBezTo>
                  <a:cubicBezTo>
                    <a:pt x="356" y="398"/>
                    <a:pt x="147" y="377"/>
                    <a:pt x="1" y="251"/>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3" name="Google Shape;7893;p56"/>
            <p:cNvSpPr/>
            <p:nvPr/>
          </p:nvSpPr>
          <p:spPr>
            <a:xfrm>
              <a:off x="4459475" y="4212750"/>
              <a:ext cx="13100" cy="11000"/>
            </a:xfrm>
            <a:custGeom>
              <a:rect b="b" l="l" r="r" t="t"/>
              <a:pathLst>
                <a:path extrusionOk="0" h="440" w="524">
                  <a:moveTo>
                    <a:pt x="0" y="398"/>
                  </a:moveTo>
                  <a:cubicBezTo>
                    <a:pt x="209" y="0"/>
                    <a:pt x="272" y="0"/>
                    <a:pt x="523" y="377"/>
                  </a:cubicBezTo>
                  <a:cubicBezTo>
                    <a:pt x="335" y="440"/>
                    <a:pt x="168" y="440"/>
                    <a:pt x="0" y="398"/>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4" name="Google Shape;7894;p56"/>
            <p:cNvSpPr/>
            <p:nvPr/>
          </p:nvSpPr>
          <p:spPr>
            <a:xfrm>
              <a:off x="5762475" y="4100800"/>
              <a:ext cx="8925" cy="9450"/>
            </a:xfrm>
            <a:custGeom>
              <a:rect b="b" l="l" r="r" t="t"/>
              <a:pathLst>
                <a:path extrusionOk="0" h="378" w="357">
                  <a:moveTo>
                    <a:pt x="357" y="168"/>
                  </a:moveTo>
                  <a:cubicBezTo>
                    <a:pt x="189" y="377"/>
                    <a:pt x="85" y="273"/>
                    <a:pt x="1" y="63"/>
                  </a:cubicBezTo>
                  <a:cubicBezTo>
                    <a:pt x="126" y="1"/>
                    <a:pt x="294" y="43"/>
                    <a:pt x="357" y="168"/>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5" name="Google Shape;7895;p56"/>
            <p:cNvSpPr/>
            <p:nvPr/>
          </p:nvSpPr>
          <p:spPr>
            <a:xfrm>
              <a:off x="5802775" y="4104475"/>
              <a:ext cx="8900" cy="10475"/>
            </a:xfrm>
            <a:custGeom>
              <a:rect b="b" l="l" r="r" t="t"/>
              <a:pathLst>
                <a:path extrusionOk="0" h="419" w="356">
                  <a:moveTo>
                    <a:pt x="356" y="147"/>
                  </a:moveTo>
                  <a:cubicBezTo>
                    <a:pt x="167" y="419"/>
                    <a:pt x="63" y="293"/>
                    <a:pt x="0" y="42"/>
                  </a:cubicBezTo>
                  <a:cubicBezTo>
                    <a:pt x="126" y="0"/>
                    <a:pt x="272" y="42"/>
                    <a:pt x="356" y="147"/>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6" name="Google Shape;7896;p56"/>
            <p:cNvSpPr/>
            <p:nvPr/>
          </p:nvSpPr>
          <p:spPr>
            <a:xfrm>
              <a:off x="4636800" y="4220600"/>
              <a:ext cx="8900" cy="6825"/>
            </a:xfrm>
            <a:custGeom>
              <a:rect b="b" l="l" r="r" t="t"/>
              <a:pathLst>
                <a:path extrusionOk="0" h="273" w="356">
                  <a:moveTo>
                    <a:pt x="0" y="230"/>
                  </a:moveTo>
                  <a:cubicBezTo>
                    <a:pt x="21" y="126"/>
                    <a:pt x="63" y="0"/>
                    <a:pt x="189" y="21"/>
                  </a:cubicBezTo>
                  <a:cubicBezTo>
                    <a:pt x="251" y="21"/>
                    <a:pt x="293" y="147"/>
                    <a:pt x="356" y="209"/>
                  </a:cubicBezTo>
                  <a:cubicBezTo>
                    <a:pt x="230" y="272"/>
                    <a:pt x="105" y="272"/>
                    <a:pt x="0" y="230"/>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7" name="Google Shape;7897;p56"/>
            <p:cNvSpPr/>
            <p:nvPr/>
          </p:nvSpPr>
          <p:spPr>
            <a:xfrm>
              <a:off x="4237675" y="4200725"/>
              <a:ext cx="13100" cy="5775"/>
            </a:xfrm>
            <a:custGeom>
              <a:rect b="b" l="l" r="r" t="t"/>
              <a:pathLst>
                <a:path extrusionOk="0" h="231" w="524">
                  <a:moveTo>
                    <a:pt x="1" y="188"/>
                  </a:moveTo>
                  <a:cubicBezTo>
                    <a:pt x="126" y="0"/>
                    <a:pt x="398" y="0"/>
                    <a:pt x="524" y="188"/>
                  </a:cubicBezTo>
                  <a:cubicBezTo>
                    <a:pt x="356" y="230"/>
                    <a:pt x="168" y="230"/>
                    <a:pt x="1" y="188"/>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8" name="Google Shape;7898;p56"/>
            <p:cNvSpPr/>
            <p:nvPr/>
          </p:nvSpPr>
          <p:spPr>
            <a:xfrm>
              <a:off x="4960075" y="4079350"/>
              <a:ext cx="66975" cy="27225"/>
            </a:xfrm>
            <a:custGeom>
              <a:rect b="b" l="l" r="r" t="t"/>
              <a:pathLst>
                <a:path extrusionOk="0" h="1089" w="2679">
                  <a:moveTo>
                    <a:pt x="0" y="105"/>
                  </a:moveTo>
                  <a:cubicBezTo>
                    <a:pt x="147" y="85"/>
                    <a:pt x="314" y="1"/>
                    <a:pt x="439" y="43"/>
                  </a:cubicBezTo>
                  <a:cubicBezTo>
                    <a:pt x="1172" y="273"/>
                    <a:pt x="1946" y="85"/>
                    <a:pt x="2678" y="294"/>
                  </a:cubicBezTo>
                  <a:cubicBezTo>
                    <a:pt x="2239" y="775"/>
                    <a:pt x="1632" y="1068"/>
                    <a:pt x="983" y="1089"/>
                  </a:cubicBezTo>
                  <a:cubicBezTo>
                    <a:pt x="921" y="1089"/>
                    <a:pt x="879" y="1089"/>
                    <a:pt x="816" y="1089"/>
                  </a:cubicBezTo>
                  <a:cubicBezTo>
                    <a:pt x="774" y="566"/>
                    <a:pt x="42" y="629"/>
                    <a:pt x="0" y="105"/>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9" name="Google Shape;7899;p56"/>
            <p:cNvSpPr/>
            <p:nvPr/>
          </p:nvSpPr>
          <p:spPr>
            <a:xfrm>
              <a:off x="4871150" y="4086675"/>
              <a:ext cx="20425" cy="25150"/>
            </a:xfrm>
            <a:custGeom>
              <a:rect b="b" l="l" r="r" t="t"/>
              <a:pathLst>
                <a:path extrusionOk="0" h="1006" w="817">
                  <a:moveTo>
                    <a:pt x="377" y="1"/>
                  </a:moveTo>
                  <a:lnTo>
                    <a:pt x="544" y="1"/>
                  </a:lnTo>
                  <a:cubicBezTo>
                    <a:pt x="460" y="315"/>
                    <a:pt x="753" y="482"/>
                    <a:pt x="816" y="754"/>
                  </a:cubicBezTo>
                  <a:cubicBezTo>
                    <a:pt x="523" y="1005"/>
                    <a:pt x="272" y="670"/>
                    <a:pt x="0" y="712"/>
                  </a:cubicBezTo>
                  <a:cubicBezTo>
                    <a:pt x="0" y="398"/>
                    <a:pt x="42" y="126"/>
                    <a:pt x="377" y="1"/>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0" name="Google Shape;7900;p56"/>
            <p:cNvSpPr/>
            <p:nvPr/>
          </p:nvSpPr>
          <p:spPr>
            <a:xfrm>
              <a:off x="4951175" y="4130100"/>
              <a:ext cx="16750" cy="14150"/>
            </a:xfrm>
            <a:custGeom>
              <a:rect b="b" l="l" r="r" t="t"/>
              <a:pathLst>
                <a:path extrusionOk="0" h="566" w="670">
                  <a:moveTo>
                    <a:pt x="649" y="398"/>
                  </a:moveTo>
                  <a:cubicBezTo>
                    <a:pt x="544" y="565"/>
                    <a:pt x="398" y="565"/>
                    <a:pt x="251" y="544"/>
                  </a:cubicBezTo>
                  <a:cubicBezTo>
                    <a:pt x="105" y="524"/>
                    <a:pt x="0" y="356"/>
                    <a:pt x="63" y="210"/>
                  </a:cubicBezTo>
                  <a:cubicBezTo>
                    <a:pt x="105" y="63"/>
                    <a:pt x="293" y="0"/>
                    <a:pt x="419" y="84"/>
                  </a:cubicBezTo>
                  <a:cubicBezTo>
                    <a:pt x="565" y="147"/>
                    <a:pt x="670" y="231"/>
                    <a:pt x="649" y="398"/>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1" name="Google Shape;7901;p56"/>
            <p:cNvSpPr/>
            <p:nvPr/>
          </p:nvSpPr>
          <p:spPr>
            <a:xfrm>
              <a:off x="5042200" y="4141075"/>
              <a:ext cx="5250" cy="5775"/>
            </a:xfrm>
            <a:custGeom>
              <a:rect b="b" l="l" r="r" t="t"/>
              <a:pathLst>
                <a:path extrusionOk="0" h="231" w="210">
                  <a:moveTo>
                    <a:pt x="209" y="85"/>
                  </a:moveTo>
                  <a:cubicBezTo>
                    <a:pt x="188" y="126"/>
                    <a:pt x="167" y="210"/>
                    <a:pt x="126" y="210"/>
                  </a:cubicBezTo>
                  <a:cubicBezTo>
                    <a:pt x="105" y="231"/>
                    <a:pt x="42" y="189"/>
                    <a:pt x="0" y="168"/>
                  </a:cubicBezTo>
                  <a:cubicBezTo>
                    <a:pt x="21" y="105"/>
                    <a:pt x="21" y="22"/>
                    <a:pt x="63" y="22"/>
                  </a:cubicBezTo>
                  <a:cubicBezTo>
                    <a:pt x="105" y="1"/>
                    <a:pt x="147" y="43"/>
                    <a:pt x="209" y="85"/>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2" name="Google Shape;7902;p56"/>
            <p:cNvSpPr/>
            <p:nvPr/>
          </p:nvSpPr>
          <p:spPr>
            <a:xfrm>
              <a:off x="4860150" y="4186075"/>
              <a:ext cx="5250" cy="5250"/>
            </a:xfrm>
            <a:custGeom>
              <a:rect b="b" l="l" r="r" t="t"/>
              <a:pathLst>
                <a:path extrusionOk="0" h="210" w="210">
                  <a:moveTo>
                    <a:pt x="63" y="0"/>
                  </a:moveTo>
                  <a:lnTo>
                    <a:pt x="210" y="63"/>
                  </a:lnTo>
                  <a:cubicBezTo>
                    <a:pt x="189" y="105"/>
                    <a:pt x="168" y="189"/>
                    <a:pt x="126" y="189"/>
                  </a:cubicBezTo>
                  <a:cubicBezTo>
                    <a:pt x="105" y="210"/>
                    <a:pt x="43" y="168"/>
                    <a:pt x="1" y="147"/>
                  </a:cubicBezTo>
                  <a:cubicBezTo>
                    <a:pt x="22" y="84"/>
                    <a:pt x="22" y="42"/>
                    <a:pt x="63" y="0"/>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3" name="Google Shape;7903;p56"/>
            <p:cNvSpPr/>
            <p:nvPr/>
          </p:nvSpPr>
          <p:spPr>
            <a:xfrm>
              <a:off x="4869575" y="4104475"/>
              <a:ext cx="2100" cy="1575"/>
            </a:xfrm>
            <a:custGeom>
              <a:rect b="b" l="l" r="r" t="t"/>
              <a:pathLst>
                <a:path extrusionOk="0" h="63" w="84">
                  <a:moveTo>
                    <a:pt x="84" y="0"/>
                  </a:moveTo>
                  <a:lnTo>
                    <a:pt x="42" y="63"/>
                  </a:lnTo>
                  <a:lnTo>
                    <a:pt x="0" y="21"/>
                  </a:ln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4" name="Google Shape;7904;p56"/>
            <p:cNvSpPr/>
            <p:nvPr/>
          </p:nvSpPr>
          <p:spPr>
            <a:xfrm>
              <a:off x="5084025" y="4095575"/>
              <a:ext cx="31425" cy="38725"/>
            </a:xfrm>
            <a:custGeom>
              <a:rect b="b" l="l" r="r" t="t"/>
              <a:pathLst>
                <a:path extrusionOk="0" h="1549" w="1257">
                  <a:moveTo>
                    <a:pt x="1256" y="586"/>
                  </a:moveTo>
                  <a:cubicBezTo>
                    <a:pt x="1215" y="984"/>
                    <a:pt x="733" y="1151"/>
                    <a:pt x="545" y="1528"/>
                  </a:cubicBezTo>
                  <a:cubicBezTo>
                    <a:pt x="461" y="1549"/>
                    <a:pt x="378" y="1528"/>
                    <a:pt x="315" y="1486"/>
                  </a:cubicBezTo>
                  <a:cubicBezTo>
                    <a:pt x="147" y="1256"/>
                    <a:pt x="1" y="858"/>
                    <a:pt x="106" y="712"/>
                  </a:cubicBezTo>
                  <a:cubicBezTo>
                    <a:pt x="294" y="440"/>
                    <a:pt x="482" y="84"/>
                    <a:pt x="838" y="42"/>
                  </a:cubicBezTo>
                  <a:cubicBezTo>
                    <a:pt x="1110" y="0"/>
                    <a:pt x="1235" y="252"/>
                    <a:pt x="1256" y="586"/>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5" name="Google Shape;7905;p56"/>
            <p:cNvSpPr/>
            <p:nvPr/>
          </p:nvSpPr>
          <p:spPr>
            <a:xfrm>
              <a:off x="5794925" y="4131675"/>
              <a:ext cx="34025" cy="31400"/>
            </a:xfrm>
            <a:custGeom>
              <a:rect b="b" l="l" r="r" t="t"/>
              <a:pathLst>
                <a:path extrusionOk="0" h="1256" w="1361">
                  <a:moveTo>
                    <a:pt x="209" y="0"/>
                  </a:moveTo>
                  <a:cubicBezTo>
                    <a:pt x="314" y="0"/>
                    <a:pt x="419" y="21"/>
                    <a:pt x="419" y="126"/>
                  </a:cubicBezTo>
                  <a:cubicBezTo>
                    <a:pt x="419" y="419"/>
                    <a:pt x="502" y="565"/>
                    <a:pt x="816" y="419"/>
                  </a:cubicBezTo>
                  <a:cubicBezTo>
                    <a:pt x="1151" y="272"/>
                    <a:pt x="1256" y="544"/>
                    <a:pt x="1297" y="774"/>
                  </a:cubicBezTo>
                  <a:cubicBezTo>
                    <a:pt x="1360" y="1046"/>
                    <a:pt x="1088" y="1088"/>
                    <a:pt x="921" y="1151"/>
                  </a:cubicBezTo>
                  <a:cubicBezTo>
                    <a:pt x="649" y="1256"/>
                    <a:pt x="356" y="1130"/>
                    <a:pt x="230" y="900"/>
                  </a:cubicBezTo>
                  <a:cubicBezTo>
                    <a:pt x="63" y="649"/>
                    <a:pt x="0" y="356"/>
                    <a:pt x="63" y="63"/>
                  </a:cubicBezTo>
                  <a:cubicBezTo>
                    <a:pt x="84" y="42"/>
                    <a:pt x="168" y="21"/>
                    <a:pt x="209" y="0"/>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6" name="Google Shape;7906;p56"/>
            <p:cNvSpPr/>
            <p:nvPr/>
          </p:nvSpPr>
          <p:spPr>
            <a:xfrm>
              <a:off x="5046900" y="4113350"/>
              <a:ext cx="15200" cy="13625"/>
            </a:xfrm>
            <a:custGeom>
              <a:rect b="b" l="l" r="r" t="t"/>
              <a:pathLst>
                <a:path extrusionOk="0" h="545" w="608">
                  <a:moveTo>
                    <a:pt x="398" y="22"/>
                  </a:moveTo>
                  <a:cubicBezTo>
                    <a:pt x="523" y="43"/>
                    <a:pt x="607" y="168"/>
                    <a:pt x="565" y="294"/>
                  </a:cubicBezTo>
                  <a:cubicBezTo>
                    <a:pt x="544" y="524"/>
                    <a:pt x="335" y="524"/>
                    <a:pt x="168" y="524"/>
                  </a:cubicBezTo>
                  <a:cubicBezTo>
                    <a:pt x="0" y="545"/>
                    <a:pt x="84" y="398"/>
                    <a:pt x="84" y="357"/>
                  </a:cubicBezTo>
                  <a:cubicBezTo>
                    <a:pt x="105" y="106"/>
                    <a:pt x="210" y="1"/>
                    <a:pt x="398" y="22"/>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7" name="Google Shape;7907;p56"/>
            <p:cNvSpPr/>
            <p:nvPr/>
          </p:nvSpPr>
          <p:spPr>
            <a:xfrm>
              <a:off x="5746800" y="4141600"/>
              <a:ext cx="5775" cy="5250"/>
            </a:xfrm>
            <a:custGeom>
              <a:rect b="b" l="l" r="r" t="t"/>
              <a:pathLst>
                <a:path extrusionOk="0" h="210" w="231">
                  <a:moveTo>
                    <a:pt x="147" y="210"/>
                  </a:moveTo>
                  <a:cubicBezTo>
                    <a:pt x="105" y="189"/>
                    <a:pt x="21" y="189"/>
                    <a:pt x="21" y="147"/>
                  </a:cubicBezTo>
                  <a:cubicBezTo>
                    <a:pt x="0" y="105"/>
                    <a:pt x="42" y="43"/>
                    <a:pt x="63" y="1"/>
                  </a:cubicBezTo>
                  <a:cubicBezTo>
                    <a:pt x="126" y="22"/>
                    <a:pt x="189" y="43"/>
                    <a:pt x="209" y="64"/>
                  </a:cubicBezTo>
                  <a:cubicBezTo>
                    <a:pt x="230" y="105"/>
                    <a:pt x="168" y="168"/>
                    <a:pt x="147" y="210"/>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8" name="Google Shape;7908;p56"/>
            <p:cNvSpPr/>
            <p:nvPr/>
          </p:nvSpPr>
          <p:spPr>
            <a:xfrm>
              <a:off x="4935475" y="4194950"/>
              <a:ext cx="5250" cy="5275"/>
            </a:xfrm>
            <a:custGeom>
              <a:rect b="b" l="l" r="r" t="t"/>
              <a:pathLst>
                <a:path extrusionOk="0" h="211" w="210">
                  <a:moveTo>
                    <a:pt x="1" y="147"/>
                  </a:moveTo>
                  <a:cubicBezTo>
                    <a:pt x="22" y="85"/>
                    <a:pt x="22" y="22"/>
                    <a:pt x="63" y="1"/>
                  </a:cubicBezTo>
                  <a:cubicBezTo>
                    <a:pt x="105" y="1"/>
                    <a:pt x="168" y="43"/>
                    <a:pt x="210" y="64"/>
                  </a:cubicBezTo>
                  <a:cubicBezTo>
                    <a:pt x="189" y="106"/>
                    <a:pt x="168" y="189"/>
                    <a:pt x="147" y="210"/>
                  </a:cubicBezTo>
                  <a:cubicBezTo>
                    <a:pt x="105" y="210"/>
                    <a:pt x="43" y="168"/>
                    <a:pt x="1" y="147"/>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9" name="Google Shape;7909;p56"/>
            <p:cNvSpPr/>
            <p:nvPr/>
          </p:nvSpPr>
          <p:spPr>
            <a:xfrm>
              <a:off x="5099200" y="4158875"/>
              <a:ext cx="5775" cy="5250"/>
            </a:xfrm>
            <a:custGeom>
              <a:rect b="b" l="l" r="r" t="t"/>
              <a:pathLst>
                <a:path extrusionOk="0" h="210" w="231">
                  <a:moveTo>
                    <a:pt x="231" y="63"/>
                  </a:moveTo>
                  <a:lnTo>
                    <a:pt x="168" y="209"/>
                  </a:lnTo>
                  <a:cubicBezTo>
                    <a:pt x="105" y="189"/>
                    <a:pt x="43" y="168"/>
                    <a:pt x="22" y="147"/>
                  </a:cubicBezTo>
                  <a:cubicBezTo>
                    <a:pt x="1" y="105"/>
                    <a:pt x="64" y="42"/>
                    <a:pt x="84" y="0"/>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0" name="Google Shape;7910;p56"/>
            <p:cNvSpPr/>
            <p:nvPr/>
          </p:nvSpPr>
          <p:spPr>
            <a:xfrm>
              <a:off x="5764575" y="4158875"/>
              <a:ext cx="5775" cy="5250"/>
            </a:xfrm>
            <a:custGeom>
              <a:rect b="b" l="l" r="r" t="t"/>
              <a:pathLst>
                <a:path extrusionOk="0" h="210" w="231">
                  <a:moveTo>
                    <a:pt x="231" y="63"/>
                  </a:moveTo>
                  <a:cubicBezTo>
                    <a:pt x="210" y="105"/>
                    <a:pt x="189" y="189"/>
                    <a:pt x="147" y="209"/>
                  </a:cubicBezTo>
                  <a:cubicBezTo>
                    <a:pt x="126" y="209"/>
                    <a:pt x="63" y="168"/>
                    <a:pt x="1" y="147"/>
                  </a:cubicBezTo>
                  <a:cubicBezTo>
                    <a:pt x="22" y="105"/>
                    <a:pt x="42" y="21"/>
                    <a:pt x="84" y="0"/>
                  </a:cubicBezTo>
                  <a:cubicBezTo>
                    <a:pt x="105" y="0"/>
                    <a:pt x="168" y="63"/>
                    <a:pt x="231" y="63"/>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11" name="Google Shape;7911;p56"/>
          <p:cNvGrpSpPr/>
          <p:nvPr/>
        </p:nvGrpSpPr>
        <p:grpSpPr>
          <a:xfrm>
            <a:off x="1077910" y="1147913"/>
            <a:ext cx="6988179" cy="52320"/>
            <a:chOff x="3962000" y="4060525"/>
            <a:chExt cx="2324125" cy="174750"/>
          </a:xfrm>
        </p:grpSpPr>
        <p:sp>
          <p:nvSpPr>
            <p:cNvPr id="7912" name="Google Shape;7912;p56"/>
            <p:cNvSpPr/>
            <p:nvPr/>
          </p:nvSpPr>
          <p:spPr>
            <a:xfrm>
              <a:off x="3962000" y="4060525"/>
              <a:ext cx="1117875" cy="168975"/>
            </a:xfrm>
            <a:custGeom>
              <a:rect b="b" l="l" r="r" t="t"/>
              <a:pathLst>
                <a:path extrusionOk="0" h="6759" w="44715">
                  <a:moveTo>
                    <a:pt x="9249" y="189"/>
                  </a:moveTo>
                  <a:lnTo>
                    <a:pt x="9605" y="168"/>
                  </a:lnTo>
                  <a:cubicBezTo>
                    <a:pt x="9730" y="377"/>
                    <a:pt x="10023" y="377"/>
                    <a:pt x="10128" y="168"/>
                  </a:cubicBezTo>
                  <a:lnTo>
                    <a:pt x="11048" y="168"/>
                  </a:lnTo>
                  <a:cubicBezTo>
                    <a:pt x="11174" y="377"/>
                    <a:pt x="11404" y="356"/>
                    <a:pt x="11572" y="440"/>
                  </a:cubicBezTo>
                  <a:cubicBezTo>
                    <a:pt x="11969" y="607"/>
                    <a:pt x="12199" y="440"/>
                    <a:pt x="12262" y="42"/>
                  </a:cubicBezTo>
                  <a:lnTo>
                    <a:pt x="12618" y="42"/>
                  </a:lnTo>
                  <a:cubicBezTo>
                    <a:pt x="13078" y="838"/>
                    <a:pt x="13517" y="838"/>
                    <a:pt x="14041" y="42"/>
                  </a:cubicBezTo>
                  <a:cubicBezTo>
                    <a:pt x="14229" y="1"/>
                    <a:pt x="14396" y="1"/>
                    <a:pt x="14564" y="63"/>
                  </a:cubicBezTo>
                  <a:cubicBezTo>
                    <a:pt x="14606" y="210"/>
                    <a:pt x="14731" y="314"/>
                    <a:pt x="14878" y="335"/>
                  </a:cubicBezTo>
                  <a:cubicBezTo>
                    <a:pt x="15422" y="461"/>
                    <a:pt x="16007" y="398"/>
                    <a:pt x="16510" y="168"/>
                  </a:cubicBezTo>
                  <a:cubicBezTo>
                    <a:pt x="16865" y="147"/>
                    <a:pt x="17221" y="168"/>
                    <a:pt x="17577" y="231"/>
                  </a:cubicBezTo>
                  <a:cubicBezTo>
                    <a:pt x="17807" y="607"/>
                    <a:pt x="18372" y="628"/>
                    <a:pt x="18455" y="1193"/>
                  </a:cubicBezTo>
                  <a:cubicBezTo>
                    <a:pt x="18623" y="900"/>
                    <a:pt x="18790" y="628"/>
                    <a:pt x="18979" y="356"/>
                  </a:cubicBezTo>
                  <a:cubicBezTo>
                    <a:pt x="19292" y="294"/>
                    <a:pt x="19606" y="314"/>
                    <a:pt x="19920" y="419"/>
                  </a:cubicBezTo>
                  <a:cubicBezTo>
                    <a:pt x="20108" y="566"/>
                    <a:pt x="20339" y="712"/>
                    <a:pt x="20569" y="817"/>
                  </a:cubicBezTo>
                  <a:cubicBezTo>
                    <a:pt x="20924" y="900"/>
                    <a:pt x="21301" y="963"/>
                    <a:pt x="21301" y="398"/>
                  </a:cubicBezTo>
                  <a:cubicBezTo>
                    <a:pt x="21887" y="294"/>
                    <a:pt x="22494" y="294"/>
                    <a:pt x="23059" y="398"/>
                  </a:cubicBezTo>
                  <a:cubicBezTo>
                    <a:pt x="23059" y="858"/>
                    <a:pt x="23414" y="1130"/>
                    <a:pt x="23561" y="1507"/>
                  </a:cubicBezTo>
                  <a:cubicBezTo>
                    <a:pt x="23833" y="1361"/>
                    <a:pt x="23833" y="1130"/>
                    <a:pt x="23896" y="963"/>
                  </a:cubicBezTo>
                  <a:cubicBezTo>
                    <a:pt x="23937" y="754"/>
                    <a:pt x="23958" y="566"/>
                    <a:pt x="23958" y="356"/>
                  </a:cubicBezTo>
                  <a:cubicBezTo>
                    <a:pt x="24314" y="294"/>
                    <a:pt x="24670" y="314"/>
                    <a:pt x="25005" y="398"/>
                  </a:cubicBezTo>
                  <a:cubicBezTo>
                    <a:pt x="25025" y="545"/>
                    <a:pt x="25005" y="796"/>
                    <a:pt x="25214" y="796"/>
                  </a:cubicBezTo>
                  <a:cubicBezTo>
                    <a:pt x="25549" y="796"/>
                    <a:pt x="25946" y="796"/>
                    <a:pt x="26072" y="335"/>
                  </a:cubicBezTo>
                  <a:lnTo>
                    <a:pt x="28206" y="356"/>
                  </a:lnTo>
                  <a:cubicBezTo>
                    <a:pt x="28248" y="628"/>
                    <a:pt x="28436" y="670"/>
                    <a:pt x="28666" y="670"/>
                  </a:cubicBezTo>
                  <a:cubicBezTo>
                    <a:pt x="29336" y="712"/>
                    <a:pt x="30005" y="607"/>
                    <a:pt x="30696" y="733"/>
                  </a:cubicBezTo>
                  <a:cubicBezTo>
                    <a:pt x="30947" y="796"/>
                    <a:pt x="31031" y="566"/>
                    <a:pt x="31051" y="335"/>
                  </a:cubicBezTo>
                  <a:cubicBezTo>
                    <a:pt x="31282" y="294"/>
                    <a:pt x="31533" y="314"/>
                    <a:pt x="31742" y="419"/>
                  </a:cubicBezTo>
                  <a:cubicBezTo>
                    <a:pt x="31805" y="586"/>
                    <a:pt x="31972" y="691"/>
                    <a:pt x="32139" y="670"/>
                  </a:cubicBezTo>
                  <a:lnTo>
                    <a:pt x="32997" y="670"/>
                  </a:lnTo>
                  <a:cubicBezTo>
                    <a:pt x="32997" y="900"/>
                    <a:pt x="32997" y="1151"/>
                    <a:pt x="33311" y="1193"/>
                  </a:cubicBezTo>
                  <a:cubicBezTo>
                    <a:pt x="33520" y="1235"/>
                    <a:pt x="33709" y="1130"/>
                    <a:pt x="33813" y="942"/>
                  </a:cubicBezTo>
                  <a:cubicBezTo>
                    <a:pt x="33855" y="817"/>
                    <a:pt x="33876" y="670"/>
                    <a:pt x="33876" y="545"/>
                  </a:cubicBezTo>
                  <a:cubicBezTo>
                    <a:pt x="34169" y="503"/>
                    <a:pt x="34483" y="524"/>
                    <a:pt x="34755" y="607"/>
                  </a:cubicBezTo>
                  <a:cubicBezTo>
                    <a:pt x="34755" y="712"/>
                    <a:pt x="34839" y="817"/>
                    <a:pt x="34943" y="858"/>
                  </a:cubicBezTo>
                  <a:cubicBezTo>
                    <a:pt x="34880" y="1193"/>
                    <a:pt x="35173" y="1507"/>
                    <a:pt x="35006" y="1863"/>
                  </a:cubicBezTo>
                  <a:cubicBezTo>
                    <a:pt x="34943" y="2009"/>
                    <a:pt x="35069" y="2156"/>
                    <a:pt x="35215" y="2198"/>
                  </a:cubicBezTo>
                  <a:cubicBezTo>
                    <a:pt x="35383" y="2239"/>
                    <a:pt x="35571" y="2198"/>
                    <a:pt x="35676" y="2051"/>
                  </a:cubicBezTo>
                  <a:cubicBezTo>
                    <a:pt x="35822" y="1947"/>
                    <a:pt x="35759" y="1821"/>
                    <a:pt x="35676" y="1674"/>
                  </a:cubicBezTo>
                  <a:cubicBezTo>
                    <a:pt x="35424" y="1256"/>
                    <a:pt x="35550" y="984"/>
                    <a:pt x="36010" y="858"/>
                  </a:cubicBezTo>
                  <a:cubicBezTo>
                    <a:pt x="36261" y="879"/>
                    <a:pt x="36533" y="775"/>
                    <a:pt x="36722" y="1026"/>
                  </a:cubicBezTo>
                  <a:cubicBezTo>
                    <a:pt x="36408" y="1172"/>
                    <a:pt x="36345" y="1444"/>
                    <a:pt x="36366" y="1737"/>
                  </a:cubicBezTo>
                  <a:lnTo>
                    <a:pt x="36303" y="1779"/>
                  </a:lnTo>
                  <a:lnTo>
                    <a:pt x="36324" y="1821"/>
                  </a:lnTo>
                  <a:lnTo>
                    <a:pt x="36366" y="1737"/>
                  </a:lnTo>
                  <a:cubicBezTo>
                    <a:pt x="36638" y="1695"/>
                    <a:pt x="36889" y="2051"/>
                    <a:pt x="37182" y="1800"/>
                  </a:cubicBezTo>
                  <a:cubicBezTo>
                    <a:pt x="37119" y="1528"/>
                    <a:pt x="36826" y="1340"/>
                    <a:pt x="36910" y="1026"/>
                  </a:cubicBezTo>
                  <a:cubicBezTo>
                    <a:pt x="37224" y="1005"/>
                    <a:pt x="37517" y="879"/>
                    <a:pt x="37789" y="691"/>
                  </a:cubicBezTo>
                  <a:lnTo>
                    <a:pt x="38145" y="691"/>
                  </a:lnTo>
                  <a:lnTo>
                    <a:pt x="38312" y="858"/>
                  </a:lnTo>
                  <a:cubicBezTo>
                    <a:pt x="38626" y="1172"/>
                    <a:pt x="38689" y="1633"/>
                    <a:pt x="38919" y="2030"/>
                  </a:cubicBezTo>
                  <a:cubicBezTo>
                    <a:pt x="38856" y="1444"/>
                    <a:pt x="39421" y="1277"/>
                    <a:pt x="39567" y="858"/>
                  </a:cubicBezTo>
                  <a:lnTo>
                    <a:pt x="39923" y="858"/>
                  </a:lnTo>
                  <a:cubicBezTo>
                    <a:pt x="39965" y="1382"/>
                    <a:pt x="40676" y="1298"/>
                    <a:pt x="40739" y="1821"/>
                  </a:cubicBezTo>
                  <a:cubicBezTo>
                    <a:pt x="40781" y="1821"/>
                    <a:pt x="40844" y="1821"/>
                    <a:pt x="40886" y="1821"/>
                  </a:cubicBezTo>
                  <a:cubicBezTo>
                    <a:pt x="41534" y="1800"/>
                    <a:pt x="42141" y="1528"/>
                    <a:pt x="42580" y="1026"/>
                  </a:cubicBezTo>
                  <a:lnTo>
                    <a:pt x="42580" y="1026"/>
                  </a:lnTo>
                  <a:cubicBezTo>
                    <a:pt x="42873" y="1068"/>
                    <a:pt x="43145" y="1110"/>
                    <a:pt x="43438" y="1151"/>
                  </a:cubicBezTo>
                  <a:cubicBezTo>
                    <a:pt x="43522" y="1151"/>
                    <a:pt x="43606" y="1172"/>
                    <a:pt x="43606" y="1277"/>
                  </a:cubicBezTo>
                  <a:cubicBezTo>
                    <a:pt x="43606" y="1361"/>
                    <a:pt x="43564" y="1444"/>
                    <a:pt x="43501" y="1486"/>
                  </a:cubicBezTo>
                  <a:cubicBezTo>
                    <a:pt x="43417" y="1549"/>
                    <a:pt x="43292" y="1591"/>
                    <a:pt x="43187" y="1612"/>
                  </a:cubicBezTo>
                  <a:cubicBezTo>
                    <a:pt x="42706" y="1716"/>
                    <a:pt x="42476" y="1947"/>
                    <a:pt x="42706" y="2470"/>
                  </a:cubicBezTo>
                  <a:cubicBezTo>
                    <a:pt x="42748" y="2574"/>
                    <a:pt x="42580" y="2721"/>
                    <a:pt x="42727" y="2888"/>
                  </a:cubicBezTo>
                  <a:cubicBezTo>
                    <a:pt x="42978" y="2867"/>
                    <a:pt x="43145" y="2532"/>
                    <a:pt x="43459" y="2637"/>
                  </a:cubicBezTo>
                  <a:cubicBezTo>
                    <a:pt x="43501" y="3014"/>
                    <a:pt x="43836" y="3035"/>
                    <a:pt x="44087" y="3181"/>
                  </a:cubicBezTo>
                  <a:cubicBezTo>
                    <a:pt x="44317" y="3327"/>
                    <a:pt x="44715" y="3474"/>
                    <a:pt x="44610" y="3976"/>
                  </a:cubicBezTo>
                  <a:cubicBezTo>
                    <a:pt x="44422" y="4687"/>
                    <a:pt x="44338" y="4813"/>
                    <a:pt x="43606" y="4750"/>
                  </a:cubicBezTo>
                  <a:cubicBezTo>
                    <a:pt x="43229" y="4708"/>
                    <a:pt x="42852" y="4646"/>
                    <a:pt x="42497" y="4520"/>
                  </a:cubicBezTo>
                  <a:cubicBezTo>
                    <a:pt x="41848" y="4311"/>
                    <a:pt x="41158" y="4436"/>
                    <a:pt x="40614" y="4813"/>
                  </a:cubicBezTo>
                  <a:cubicBezTo>
                    <a:pt x="40132" y="5232"/>
                    <a:pt x="40090" y="5232"/>
                    <a:pt x="39693" y="4667"/>
                  </a:cubicBezTo>
                  <a:cubicBezTo>
                    <a:pt x="39609" y="4520"/>
                    <a:pt x="39526" y="4248"/>
                    <a:pt x="39358" y="4311"/>
                  </a:cubicBezTo>
                  <a:cubicBezTo>
                    <a:pt x="38730" y="4604"/>
                    <a:pt x="38437" y="4206"/>
                    <a:pt x="38186" y="3683"/>
                  </a:cubicBezTo>
                  <a:cubicBezTo>
                    <a:pt x="37747" y="4018"/>
                    <a:pt x="37391" y="4415"/>
                    <a:pt x="36826" y="4102"/>
                  </a:cubicBezTo>
                  <a:cubicBezTo>
                    <a:pt x="36826" y="4708"/>
                    <a:pt x="36826" y="4708"/>
                    <a:pt x="36387" y="5294"/>
                  </a:cubicBezTo>
                  <a:cubicBezTo>
                    <a:pt x="36324" y="5378"/>
                    <a:pt x="36261" y="5483"/>
                    <a:pt x="36199" y="5587"/>
                  </a:cubicBezTo>
                  <a:cubicBezTo>
                    <a:pt x="35843" y="6048"/>
                    <a:pt x="35822" y="6027"/>
                    <a:pt x="35383" y="5692"/>
                  </a:cubicBezTo>
                  <a:cubicBezTo>
                    <a:pt x="35215" y="5566"/>
                    <a:pt x="35173" y="5399"/>
                    <a:pt x="35069" y="5273"/>
                  </a:cubicBezTo>
                  <a:cubicBezTo>
                    <a:pt x="34818" y="5001"/>
                    <a:pt x="34336" y="5106"/>
                    <a:pt x="34253" y="5483"/>
                  </a:cubicBezTo>
                  <a:cubicBezTo>
                    <a:pt x="34044" y="6089"/>
                    <a:pt x="33813" y="6131"/>
                    <a:pt x="33248" y="5817"/>
                  </a:cubicBezTo>
                  <a:cubicBezTo>
                    <a:pt x="32914" y="5629"/>
                    <a:pt x="32851" y="5252"/>
                    <a:pt x="32558" y="5043"/>
                  </a:cubicBezTo>
                  <a:cubicBezTo>
                    <a:pt x="32453" y="4960"/>
                    <a:pt x="32391" y="4771"/>
                    <a:pt x="32202" y="4897"/>
                  </a:cubicBezTo>
                  <a:cubicBezTo>
                    <a:pt x="32098" y="4980"/>
                    <a:pt x="32160" y="5106"/>
                    <a:pt x="32202" y="5232"/>
                  </a:cubicBezTo>
                  <a:cubicBezTo>
                    <a:pt x="32411" y="5817"/>
                    <a:pt x="32391" y="5817"/>
                    <a:pt x="31847" y="6068"/>
                  </a:cubicBezTo>
                  <a:cubicBezTo>
                    <a:pt x="31637" y="6173"/>
                    <a:pt x="31428" y="6278"/>
                    <a:pt x="31240" y="6424"/>
                  </a:cubicBezTo>
                  <a:cubicBezTo>
                    <a:pt x="31031" y="6550"/>
                    <a:pt x="30717" y="6633"/>
                    <a:pt x="30570" y="6487"/>
                  </a:cubicBezTo>
                  <a:cubicBezTo>
                    <a:pt x="30131" y="6110"/>
                    <a:pt x="29901" y="6424"/>
                    <a:pt x="29650" y="6696"/>
                  </a:cubicBezTo>
                  <a:cubicBezTo>
                    <a:pt x="28875" y="6759"/>
                    <a:pt x="28101" y="6717"/>
                    <a:pt x="27327" y="6612"/>
                  </a:cubicBezTo>
                  <a:cubicBezTo>
                    <a:pt x="27285" y="6550"/>
                    <a:pt x="27243" y="6445"/>
                    <a:pt x="27181" y="6424"/>
                  </a:cubicBezTo>
                  <a:cubicBezTo>
                    <a:pt x="27034" y="6403"/>
                    <a:pt x="26992" y="6529"/>
                    <a:pt x="26971" y="6633"/>
                  </a:cubicBezTo>
                  <a:cubicBezTo>
                    <a:pt x="26804" y="6696"/>
                    <a:pt x="26616" y="6675"/>
                    <a:pt x="26448" y="6592"/>
                  </a:cubicBezTo>
                  <a:cubicBezTo>
                    <a:pt x="26302" y="5964"/>
                    <a:pt x="26218" y="5880"/>
                    <a:pt x="25758" y="6110"/>
                  </a:cubicBezTo>
                  <a:cubicBezTo>
                    <a:pt x="25507" y="6236"/>
                    <a:pt x="25297" y="6424"/>
                    <a:pt x="25025" y="6320"/>
                  </a:cubicBezTo>
                  <a:cubicBezTo>
                    <a:pt x="24481" y="6131"/>
                    <a:pt x="23833" y="6257"/>
                    <a:pt x="23372" y="5817"/>
                  </a:cubicBezTo>
                  <a:cubicBezTo>
                    <a:pt x="23268" y="5692"/>
                    <a:pt x="23100" y="5671"/>
                    <a:pt x="22954" y="5713"/>
                  </a:cubicBezTo>
                  <a:cubicBezTo>
                    <a:pt x="22536" y="5943"/>
                    <a:pt x="22410" y="5692"/>
                    <a:pt x="22284" y="5336"/>
                  </a:cubicBezTo>
                  <a:cubicBezTo>
                    <a:pt x="22222" y="5169"/>
                    <a:pt x="22264" y="4897"/>
                    <a:pt x="21887" y="4855"/>
                  </a:cubicBezTo>
                  <a:cubicBezTo>
                    <a:pt x="21971" y="5629"/>
                    <a:pt x="21510" y="5985"/>
                    <a:pt x="20883" y="6257"/>
                  </a:cubicBezTo>
                  <a:cubicBezTo>
                    <a:pt x="20820" y="6278"/>
                    <a:pt x="20799" y="6403"/>
                    <a:pt x="20757" y="6487"/>
                  </a:cubicBezTo>
                  <a:lnTo>
                    <a:pt x="20422" y="6487"/>
                  </a:lnTo>
                  <a:cubicBezTo>
                    <a:pt x="20150" y="6110"/>
                    <a:pt x="20108" y="6110"/>
                    <a:pt x="19899" y="6508"/>
                  </a:cubicBezTo>
                  <a:cubicBezTo>
                    <a:pt x="19418" y="6571"/>
                    <a:pt x="18937" y="6571"/>
                    <a:pt x="18476" y="6508"/>
                  </a:cubicBezTo>
                  <a:cubicBezTo>
                    <a:pt x="18455" y="6445"/>
                    <a:pt x="18435" y="6340"/>
                    <a:pt x="18414" y="6340"/>
                  </a:cubicBezTo>
                  <a:cubicBezTo>
                    <a:pt x="17598" y="6215"/>
                    <a:pt x="16823" y="5880"/>
                    <a:pt x="16154" y="5399"/>
                  </a:cubicBezTo>
                  <a:cubicBezTo>
                    <a:pt x="15986" y="5273"/>
                    <a:pt x="15735" y="5315"/>
                    <a:pt x="15589" y="5462"/>
                  </a:cubicBezTo>
                  <a:cubicBezTo>
                    <a:pt x="15422" y="5629"/>
                    <a:pt x="15275" y="5796"/>
                    <a:pt x="15108" y="5985"/>
                  </a:cubicBezTo>
                  <a:cubicBezTo>
                    <a:pt x="14940" y="6027"/>
                    <a:pt x="14752" y="6027"/>
                    <a:pt x="14564" y="5985"/>
                  </a:cubicBezTo>
                  <a:cubicBezTo>
                    <a:pt x="14208" y="5566"/>
                    <a:pt x="14041" y="5566"/>
                    <a:pt x="13685" y="5985"/>
                  </a:cubicBezTo>
                  <a:cubicBezTo>
                    <a:pt x="13497" y="6027"/>
                    <a:pt x="13329" y="6006"/>
                    <a:pt x="13162" y="5922"/>
                  </a:cubicBezTo>
                  <a:cubicBezTo>
                    <a:pt x="13036" y="5608"/>
                    <a:pt x="12848" y="5608"/>
                    <a:pt x="12639" y="5838"/>
                  </a:cubicBezTo>
                  <a:lnTo>
                    <a:pt x="11551" y="5817"/>
                  </a:lnTo>
                  <a:cubicBezTo>
                    <a:pt x="11446" y="5629"/>
                    <a:pt x="11153" y="5629"/>
                    <a:pt x="11028" y="5817"/>
                  </a:cubicBezTo>
                  <a:cubicBezTo>
                    <a:pt x="10797" y="5859"/>
                    <a:pt x="10546" y="5859"/>
                    <a:pt x="10316" y="5817"/>
                  </a:cubicBezTo>
                  <a:cubicBezTo>
                    <a:pt x="10002" y="5399"/>
                    <a:pt x="9835" y="5378"/>
                    <a:pt x="9437" y="5755"/>
                  </a:cubicBezTo>
                  <a:cubicBezTo>
                    <a:pt x="8663" y="5922"/>
                    <a:pt x="7889" y="5817"/>
                    <a:pt x="7115" y="5817"/>
                  </a:cubicBezTo>
                  <a:cubicBezTo>
                    <a:pt x="6906" y="5608"/>
                    <a:pt x="6717" y="5608"/>
                    <a:pt x="6592" y="5901"/>
                  </a:cubicBezTo>
                  <a:cubicBezTo>
                    <a:pt x="6362" y="6006"/>
                    <a:pt x="6131" y="6027"/>
                    <a:pt x="5880" y="6006"/>
                  </a:cubicBezTo>
                  <a:cubicBezTo>
                    <a:pt x="5462" y="5587"/>
                    <a:pt x="4771" y="5524"/>
                    <a:pt x="4269" y="5880"/>
                  </a:cubicBezTo>
                  <a:cubicBezTo>
                    <a:pt x="3516" y="5796"/>
                    <a:pt x="2805" y="5504"/>
                    <a:pt x="2072" y="5315"/>
                  </a:cubicBezTo>
                  <a:cubicBezTo>
                    <a:pt x="1110" y="5085"/>
                    <a:pt x="670" y="4290"/>
                    <a:pt x="377" y="3432"/>
                  </a:cubicBezTo>
                  <a:cubicBezTo>
                    <a:pt x="210" y="2909"/>
                    <a:pt x="1" y="2407"/>
                    <a:pt x="210" y="1821"/>
                  </a:cubicBezTo>
                  <a:cubicBezTo>
                    <a:pt x="482" y="1026"/>
                    <a:pt x="984" y="586"/>
                    <a:pt x="1800" y="524"/>
                  </a:cubicBezTo>
                  <a:cubicBezTo>
                    <a:pt x="2219" y="503"/>
                    <a:pt x="2637" y="524"/>
                    <a:pt x="3035" y="503"/>
                  </a:cubicBezTo>
                  <a:cubicBezTo>
                    <a:pt x="3453" y="1319"/>
                    <a:pt x="4144" y="545"/>
                    <a:pt x="4667" y="796"/>
                  </a:cubicBezTo>
                  <a:cubicBezTo>
                    <a:pt x="4834" y="879"/>
                    <a:pt x="5022" y="817"/>
                    <a:pt x="5106" y="649"/>
                  </a:cubicBezTo>
                  <a:cubicBezTo>
                    <a:pt x="5127" y="566"/>
                    <a:pt x="5169" y="482"/>
                    <a:pt x="5190" y="398"/>
                  </a:cubicBezTo>
                  <a:cubicBezTo>
                    <a:pt x="5357" y="356"/>
                    <a:pt x="5525" y="356"/>
                    <a:pt x="5713" y="398"/>
                  </a:cubicBezTo>
                  <a:cubicBezTo>
                    <a:pt x="5713" y="628"/>
                    <a:pt x="5943" y="775"/>
                    <a:pt x="6152" y="691"/>
                  </a:cubicBezTo>
                  <a:cubicBezTo>
                    <a:pt x="6550" y="566"/>
                    <a:pt x="6947" y="503"/>
                    <a:pt x="7366" y="524"/>
                  </a:cubicBezTo>
                  <a:cubicBezTo>
                    <a:pt x="7533" y="524"/>
                    <a:pt x="7617" y="398"/>
                    <a:pt x="7659" y="252"/>
                  </a:cubicBezTo>
                  <a:cubicBezTo>
                    <a:pt x="7952" y="189"/>
                    <a:pt x="8245" y="168"/>
                    <a:pt x="8538" y="231"/>
                  </a:cubicBezTo>
                  <a:cubicBezTo>
                    <a:pt x="8852" y="628"/>
                    <a:pt x="8956" y="628"/>
                    <a:pt x="9249" y="189"/>
                  </a:cubicBezTo>
                  <a:close/>
                  <a:moveTo>
                    <a:pt x="40216" y="3181"/>
                  </a:moveTo>
                  <a:cubicBezTo>
                    <a:pt x="40237" y="3014"/>
                    <a:pt x="40132" y="2930"/>
                    <a:pt x="39986" y="2867"/>
                  </a:cubicBezTo>
                  <a:cubicBezTo>
                    <a:pt x="39860" y="2783"/>
                    <a:pt x="39672" y="2846"/>
                    <a:pt x="39630" y="2993"/>
                  </a:cubicBezTo>
                  <a:cubicBezTo>
                    <a:pt x="39567" y="3139"/>
                    <a:pt x="39672" y="3307"/>
                    <a:pt x="39818" y="3327"/>
                  </a:cubicBezTo>
                  <a:cubicBezTo>
                    <a:pt x="39965" y="3348"/>
                    <a:pt x="40111" y="3348"/>
                    <a:pt x="40216" y="3181"/>
                  </a:cubicBezTo>
                  <a:close/>
                  <a:moveTo>
                    <a:pt x="30654" y="1089"/>
                  </a:moveTo>
                  <a:cubicBezTo>
                    <a:pt x="30633" y="1151"/>
                    <a:pt x="30591" y="1214"/>
                    <a:pt x="30612" y="1235"/>
                  </a:cubicBezTo>
                  <a:cubicBezTo>
                    <a:pt x="30612" y="1277"/>
                    <a:pt x="30696" y="1298"/>
                    <a:pt x="30738" y="1319"/>
                  </a:cubicBezTo>
                  <a:cubicBezTo>
                    <a:pt x="30759" y="1256"/>
                    <a:pt x="30821" y="1193"/>
                    <a:pt x="30800" y="1172"/>
                  </a:cubicBezTo>
                  <a:cubicBezTo>
                    <a:pt x="30779" y="1130"/>
                    <a:pt x="30717" y="1130"/>
                    <a:pt x="30654" y="1110"/>
                  </a:cubicBezTo>
                  <a:close/>
                  <a:moveTo>
                    <a:pt x="31888" y="1444"/>
                  </a:moveTo>
                  <a:cubicBezTo>
                    <a:pt x="31867" y="1382"/>
                    <a:pt x="31847" y="1319"/>
                    <a:pt x="31826" y="1298"/>
                  </a:cubicBezTo>
                  <a:cubicBezTo>
                    <a:pt x="31784" y="1277"/>
                    <a:pt x="31721" y="1319"/>
                    <a:pt x="31679" y="1340"/>
                  </a:cubicBezTo>
                  <a:cubicBezTo>
                    <a:pt x="31700" y="1402"/>
                    <a:pt x="31700" y="1465"/>
                    <a:pt x="31742" y="1486"/>
                  </a:cubicBezTo>
                  <a:cubicBezTo>
                    <a:pt x="31784" y="1507"/>
                    <a:pt x="31826" y="1465"/>
                    <a:pt x="31888" y="1444"/>
                  </a:cubicBezTo>
                  <a:close/>
                  <a:moveTo>
                    <a:pt x="43417" y="3286"/>
                  </a:moveTo>
                  <a:cubicBezTo>
                    <a:pt x="43355" y="3265"/>
                    <a:pt x="43313" y="3223"/>
                    <a:pt x="43271" y="3223"/>
                  </a:cubicBezTo>
                  <a:cubicBezTo>
                    <a:pt x="43229" y="3244"/>
                    <a:pt x="43229" y="3327"/>
                    <a:pt x="43208" y="3369"/>
                  </a:cubicBezTo>
                  <a:cubicBezTo>
                    <a:pt x="43250" y="3390"/>
                    <a:pt x="43313" y="3453"/>
                    <a:pt x="43334" y="3432"/>
                  </a:cubicBezTo>
                  <a:cubicBezTo>
                    <a:pt x="43375" y="3411"/>
                    <a:pt x="43396" y="3348"/>
                    <a:pt x="43417" y="3307"/>
                  </a:cubicBezTo>
                  <a:close/>
                  <a:moveTo>
                    <a:pt x="35989" y="5001"/>
                  </a:moveTo>
                  <a:cubicBezTo>
                    <a:pt x="35969" y="5064"/>
                    <a:pt x="35948" y="5106"/>
                    <a:pt x="35927" y="5148"/>
                  </a:cubicBezTo>
                  <a:cubicBezTo>
                    <a:pt x="35969" y="5169"/>
                    <a:pt x="36031" y="5232"/>
                    <a:pt x="36052" y="5211"/>
                  </a:cubicBezTo>
                  <a:cubicBezTo>
                    <a:pt x="36094" y="5190"/>
                    <a:pt x="36115" y="5127"/>
                    <a:pt x="36136" y="5064"/>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3" name="Google Shape;7913;p56"/>
            <p:cNvSpPr/>
            <p:nvPr/>
          </p:nvSpPr>
          <p:spPr>
            <a:xfrm>
              <a:off x="4702700" y="4077275"/>
              <a:ext cx="1172275" cy="158000"/>
            </a:xfrm>
            <a:custGeom>
              <a:rect b="b" l="l" r="r" t="t"/>
              <a:pathLst>
                <a:path extrusionOk="0" h="6320" w="46891">
                  <a:moveTo>
                    <a:pt x="14019" y="1716"/>
                  </a:moveTo>
                  <a:cubicBezTo>
                    <a:pt x="13538" y="1862"/>
                    <a:pt x="13350" y="2197"/>
                    <a:pt x="13099" y="2239"/>
                  </a:cubicBezTo>
                  <a:cubicBezTo>
                    <a:pt x="12952" y="2072"/>
                    <a:pt x="13141" y="1925"/>
                    <a:pt x="13078" y="1800"/>
                  </a:cubicBezTo>
                  <a:cubicBezTo>
                    <a:pt x="12869" y="1277"/>
                    <a:pt x="13078" y="1067"/>
                    <a:pt x="13559" y="963"/>
                  </a:cubicBezTo>
                  <a:cubicBezTo>
                    <a:pt x="13685" y="942"/>
                    <a:pt x="13789" y="900"/>
                    <a:pt x="13894" y="837"/>
                  </a:cubicBezTo>
                  <a:cubicBezTo>
                    <a:pt x="13957" y="774"/>
                    <a:pt x="13978" y="691"/>
                    <a:pt x="13978" y="628"/>
                  </a:cubicBezTo>
                  <a:cubicBezTo>
                    <a:pt x="13978" y="523"/>
                    <a:pt x="13915" y="502"/>
                    <a:pt x="13810" y="481"/>
                  </a:cubicBezTo>
                  <a:cubicBezTo>
                    <a:pt x="13517" y="460"/>
                    <a:pt x="13245" y="419"/>
                    <a:pt x="12973" y="377"/>
                  </a:cubicBezTo>
                  <a:cubicBezTo>
                    <a:pt x="12994" y="188"/>
                    <a:pt x="13057" y="21"/>
                    <a:pt x="13287" y="105"/>
                  </a:cubicBezTo>
                  <a:cubicBezTo>
                    <a:pt x="13601" y="209"/>
                    <a:pt x="13894" y="293"/>
                    <a:pt x="14187" y="63"/>
                  </a:cubicBezTo>
                  <a:cubicBezTo>
                    <a:pt x="15317" y="0"/>
                    <a:pt x="16447" y="21"/>
                    <a:pt x="17597" y="126"/>
                  </a:cubicBezTo>
                  <a:cubicBezTo>
                    <a:pt x="17869" y="460"/>
                    <a:pt x="18016" y="460"/>
                    <a:pt x="18288" y="126"/>
                  </a:cubicBezTo>
                  <a:cubicBezTo>
                    <a:pt x="18539" y="42"/>
                    <a:pt x="18811" y="42"/>
                    <a:pt x="19041" y="168"/>
                  </a:cubicBezTo>
                  <a:cubicBezTo>
                    <a:pt x="19083" y="188"/>
                    <a:pt x="19104" y="188"/>
                    <a:pt x="19146" y="209"/>
                  </a:cubicBezTo>
                  <a:lnTo>
                    <a:pt x="20087" y="230"/>
                  </a:lnTo>
                  <a:cubicBezTo>
                    <a:pt x="20548" y="523"/>
                    <a:pt x="21008" y="732"/>
                    <a:pt x="21468" y="230"/>
                  </a:cubicBezTo>
                  <a:cubicBezTo>
                    <a:pt x="22012" y="168"/>
                    <a:pt x="22556" y="188"/>
                    <a:pt x="23079" y="293"/>
                  </a:cubicBezTo>
                  <a:cubicBezTo>
                    <a:pt x="23100" y="398"/>
                    <a:pt x="23142" y="502"/>
                    <a:pt x="23268" y="502"/>
                  </a:cubicBezTo>
                  <a:cubicBezTo>
                    <a:pt x="23393" y="481"/>
                    <a:pt x="23414" y="377"/>
                    <a:pt x="23435" y="272"/>
                  </a:cubicBezTo>
                  <a:cubicBezTo>
                    <a:pt x="23665" y="209"/>
                    <a:pt x="23916" y="188"/>
                    <a:pt x="24147" y="230"/>
                  </a:cubicBezTo>
                  <a:cubicBezTo>
                    <a:pt x="24272" y="398"/>
                    <a:pt x="24377" y="398"/>
                    <a:pt x="24502" y="230"/>
                  </a:cubicBezTo>
                  <a:cubicBezTo>
                    <a:pt x="24795" y="188"/>
                    <a:pt x="25088" y="188"/>
                    <a:pt x="25381" y="272"/>
                  </a:cubicBezTo>
                  <a:cubicBezTo>
                    <a:pt x="25758" y="670"/>
                    <a:pt x="25946" y="670"/>
                    <a:pt x="26281" y="251"/>
                  </a:cubicBezTo>
                  <a:cubicBezTo>
                    <a:pt x="26804" y="188"/>
                    <a:pt x="27348" y="188"/>
                    <a:pt x="27871" y="272"/>
                  </a:cubicBezTo>
                  <a:cubicBezTo>
                    <a:pt x="27871" y="523"/>
                    <a:pt x="28080" y="732"/>
                    <a:pt x="28331" y="732"/>
                  </a:cubicBezTo>
                  <a:cubicBezTo>
                    <a:pt x="28666" y="753"/>
                    <a:pt x="28980" y="816"/>
                    <a:pt x="29273" y="921"/>
                  </a:cubicBezTo>
                  <a:cubicBezTo>
                    <a:pt x="29817" y="1088"/>
                    <a:pt x="30382" y="900"/>
                    <a:pt x="30717" y="440"/>
                  </a:cubicBezTo>
                  <a:cubicBezTo>
                    <a:pt x="30947" y="377"/>
                    <a:pt x="31198" y="398"/>
                    <a:pt x="31428" y="481"/>
                  </a:cubicBezTo>
                  <a:cubicBezTo>
                    <a:pt x="31574" y="837"/>
                    <a:pt x="31763" y="858"/>
                    <a:pt x="31951" y="502"/>
                  </a:cubicBezTo>
                  <a:cubicBezTo>
                    <a:pt x="32537" y="356"/>
                    <a:pt x="33144" y="356"/>
                    <a:pt x="33730" y="523"/>
                  </a:cubicBezTo>
                  <a:cubicBezTo>
                    <a:pt x="33960" y="858"/>
                    <a:pt x="34190" y="816"/>
                    <a:pt x="34441" y="544"/>
                  </a:cubicBezTo>
                  <a:lnTo>
                    <a:pt x="35508" y="586"/>
                  </a:lnTo>
                  <a:cubicBezTo>
                    <a:pt x="35675" y="795"/>
                    <a:pt x="35759" y="712"/>
                    <a:pt x="35843" y="502"/>
                  </a:cubicBezTo>
                  <a:lnTo>
                    <a:pt x="38333" y="649"/>
                  </a:lnTo>
                  <a:cubicBezTo>
                    <a:pt x="38375" y="858"/>
                    <a:pt x="38479" y="1088"/>
                    <a:pt x="38709" y="1025"/>
                  </a:cubicBezTo>
                  <a:cubicBezTo>
                    <a:pt x="39191" y="921"/>
                    <a:pt x="39651" y="1088"/>
                    <a:pt x="40090" y="1151"/>
                  </a:cubicBezTo>
                  <a:cubicBezTo>
                    <a:pt x="40467" y="1235"/>
                    <a:pt x="40844" y="1151"/>
                    <a:pt x="41157" y="921"/>
                  </a:cubicBezTo>
                  <a:cubicBezTo>
                    <a:pt x="41576" y="900"/>
                    <a:pt x="41994" y="921"/>
                    <a:pt x="42413" y="1025"/>
                  </a:cubicBezTo>
                  <a:cubicBezTo>
                    <a:pt x="42476" y="1235"/>
                    <a:pt x="42580" y="1339"/>
                    <a:pt x="42748" y="1109"/>
                  </a:cubicBezTo>
                  <a:cubicBezTo>
                    <a:pt x="43166" y="1067"/>
                    <a:pt x="43585" y="1088"/>
                    <a:pt x="44003" y="1172"/>
                  </a:cubicBezTo>
                  <a:cubicBezTo>
                    <a:pt x="44066" y="1402"/>
                    <a:pt x="44170" y="1528"/>
                    <a:pt x="44359" y="1256"/>
                  </a:cubicBezTo>
                  <a:lnTo>
                    <a:pt x="45405" y="1318"/>
                  </a:lnTo>
                  <a:cubicBezTo>
                    <a:pt x="45426" y="1423"/>
                    <a:pt x="45468" y="1569"/>
                    <a:pt x="45593" y="1590"/>
                  </a:cubicBezTo>
                  <a:cubicBezTo>
                    <a:pt x="46137" y="1695"/>
                    <a:pt x="46409" y="2113"/>
                    <a:pt x="46744" y="2469"/>
                  </a:cubicBezTo>
                  <a:cubicBezTo>
                    <a:pt x="46890" y="2616"/>
                    <a:pt x="46890" y="2699"/>
                    <a:pt x="46807" y="2909"/>
                  </a:cubicBezTo>
                  <a:cubicBezTo>
                    <a:pt x="46660" y="3369"/>
                    <a:pt x="46263" y="3704"/>
                    <a:pt x="46137" y="4164"/>
                  </a:cubicBezTo>
                  <a:cubicBezTo>
                    <a:pt x="46074" y="4394"/>
                    <a:pt x="46116" y="4666"/>
                    <a:pt x="45823" y="4750"/>
                  </a:cubicBezTo>
                  <a:cubicBezTo>
                    <a:pt x="45551" y="4813"/>
                    <a:pt x="45426" y="4541"/>
                    <a:pt x="45258" y="4394"/>
                  </a:cubicBezTo>
                  <a:cubicBezTo>
                    <a:pt x="45175" y="4310"/>
                    <a:pt x="45133" y="4206"/>
                    <a:pt x="45049" y="4143"/>
                  </a:cubicBezTo>
                  <a:cubicBezTo>
                    <a:pt x="44840" y="3892"/>
                    <a:pt x="44610" y="3892"/>
                    <a:pt x="44547" y="4227"/>
                  </a:cubicBezTo>
                  <a:cubicBezTo>
                    <a:pt x="44484" y="4603"/>
                    <a:pt x="44296" y="4520"/>
                    <a:pt x="44003" y="4541"/>
                  </a:cubicBezTo>
                  <a:cubicBezTo>
                    <a:pt x="43313" y="4582"/>
                    <a:pt x="42622" y="4771"/>
                    <a:pt x="41911" y="4541"/>
                  </a:cubicBezTo>
                  <a:cubicBezTo>
                    <a:pt x="41785" y="4499"/>
                    <a:pt x="41680" y="4582"/>
                    <a:pt x="41597" y="4645"/>
                  </a:cubicBezTo>
                  <a:cubicBezTo>
                    <a:pt x="41325" y="4834"/>
                    <a:pt x="41011" y="4917"/>
                    <a:pt x="40697" y="4875"/>
                  </a:cubicBezTo>
                  <a:cubicBezTo>
                    <a:pt x="40488" y="4854"/>
                    <a:pt x="40446" y="5022"/>
                    <a:pt x="40425" y="5168"/>
                  </a:cubicBezTo>
                  <a:cubicBezTo>
                    <a:pt x="37831" y="5252"/>
                    <a:pt x="35236" y="5168"/>
                    <a:pt x="32662" y="4896"/>
                  </a:cubicBezTo>
                  <a:cubicBezTo>
                    <a:pt x="31951" y="4813"/>
                    <a:pt x="31240" y="4813"/>
                    <a:pt x="30528" y="4896"/>
                  </a:cubicBezTo>
                  <a:cubicBezTo>
                    <a:pt x="29712" y="5022"/>
                    <a:pt x="28875" y="5022"/>
                    <a:pt x="28059" y="4896"/>
                  </a:cubicBezTo>
                  <a:cubicBezTo>
                    <a:pt x="27473" y="4792"/>
                    <a:pt x="26888" y="4813"/>
                    <a:pt x="26302" y="4938"/>
                  </a:cubicBezTo>
                  <a:cubicBezTo>
                    <a:pt x="25130" y="5273"/>
                    <a:pt x="23895" y="5106"/>
                    <a:pt x="22703" y="5168"/>
                  </a:cubicBezTo>
                  <a:cubicBezTo>
                    <a:pt x="21343" y="5252"/>
                    <a:pt x="20004" y="5357"/>
                    <a:pt x="18644" y="5440"/>
                  </a:cubicBezTo>
                  <a:cubicBezTo>
                    <a:pt x="18413" y="5461"/>
                    <a:pt x="18183" y="5482"/>
                    <a:pt x="17953" y="5482"/>
                  </a:cubicBezTo>
                  <a:cubicBezTo>
                    <a:pt x="16405" y="5378"/>
                    <a:pt x="14898" y="5670"/>
                    <a:pt x="13371" y="5775"/>
                  </a:cubicBezTo>
                  <a:cubicBezTo>
                    <a:pt x="13141" y="5796"/>
                    <a:pt x="12911" y="5838"/>
                    <a:pt x="12659" y="5838"/>
                  </a:cubicBezTo>
                  <a:cubicBezTo>
                    <a:pt x="11090" y="5838"/>
                    <a:pt x="9563" y="5838"/>
                    <a:pt x="7993" y="5963"/>
                  </a:cubicBezTo>
                  <a:cubicBezTo>
                    <a:pt x="6236" y="6110"/>
                    <a:pt x="4478" y="6026"/>
                    <a:pt x="2700" y="6047"/>
                  </a:cubicBezTo>
                  <a:cubicBezTo>
                    <a:pt x="2051" y="6026"/>
                    <a:pt x="1403" y="6110"/>
                    <a:pt x="775" y="6256"/>
                  </a:cubicBezTo>
                  <a:cubicBezTo>
                    <a:pt x="503" y="6319"/>
                    <a:pt x="189" y="6235"/>
                    <a:pt x="1" y="6026"/>
                  </a:cubicBezTo>
                  <a:cubicBezTo>
                    <a:pt x="252" y="5754"/>
                    <a:pt x="482" y="5440"/>
                    <a:pt x="921" y="5838"/>
                  </a:cubicBezTo>
                  <a:cubicBezTo>
                    <a:pt x="1068" y="5963"/>
                    <a:pt x="1382" y="5901"/>
                    <a:pt x="1591" y="5754"/>
                  </a:cubicBezTo>
                  <a:cubicBezTo>
                    <a:pt x="1800" y="5629"/>
                    <a:pt x="1988" y="5503"/>
                    <a:pt x="2198" y="5398"/>
                  </a:cubicBezTo>
                  <a:cubicBezTo>
                    <a:pt x="2742" y="5126"/>
                    <a:pt x="2763" y="5147"/>
                    <a:pt x="2553" y="4562"/>
                  </a:cubicBezTo>
                  <a:cubicBezTo>
                    <a:pt x="2511" y="4457"/>
                    <a:pt x="2449" y="4331"/>
                    <a:pt x="2553" y="4248"/>
                  </a:cubicBezTo>
                  <a:cubicBezTo>
                    <a:pt x="2742" y="4101"/>
                    <a:pt x="2804" y="4290"/>
                    <a:pt x="2909" y="4373"/>
                  </a:cubicBezTo>
                  <a:cubicBezTo>
                    <a:pt x="3202" y="4582"/>
                    <a:pt x="3265" y="4959"/>
                    <a:pt x="3600" y="5168"/>
                  </a:cubicBezTo>
                  <a:cubicBezTo>
                    <a:pt x="4164" y="5482"/>
                    <a:pt x="4374" y="5419"/>
                    <a:pt x="4604" y="4813"/>
                  </a:cubicBezTo>
                  <a:cubicBezTo>
                    <a:pt x="4708" y="4436"/>
                    <a:pt x="5169" y="4331"/>
                    <a:pt x="5420" y="4603"/>
                  </a:cubicBezTo>
                  <a:cubicBezTo>
                    <a:pt x="5524" y="4729"/>
                    <a:pt x="5566" y="4917"/>
                    <a:pt x="5734" y="5022"/>
                  </a:cubicBezTo>
                  <a:cubicBezTo>
                    <a:pt x="6173" y="5378"/>
                    <a:pt x="6194" y="5378"/>
                    <a:pt x="6550" y="4917"/>
                  </a:cubicBezTo>
                  <a:cubicBezTo>
                    <a:pt x="6613" y="4813"/>
                    <a:pt x="6675" y="4708"/>
                    <a:pt x="6738" y="4624"/>
                  </a:cubicBezTo>
                  <a:cubicBezTo>
                    <a:pt x="7177" y="4038"/>
                    <a:pt x="7177" y="4038"/>
                    <a:pt x="7177" y="3432"/>
                  </a:cubicBezTo>
                  <a:cubicBezTo>
                    <a:pt x="7721" y="3745"/>
                    <a:pt x="8098" y="3369"/>
                    <a:pt x="8537" y="3034"/>
                  </a:cubicBezTo>
                  <a:cubicBezTo>
                    <a:pt x="8789" y="3557"/>
                    <a:pt x="9082" y="3934"/>
                    <a:pt x="9709" y="3662"/>
                  </a:cubicBezTo>
                  <a:cubicBezTo>
                    <a:pt x="9877" y="3578"/>
                    <a:pt x="9960" y="3850"/>
                    <a:pt x="10044" y="3997"/>
                  </a:cubicBezTo>
                  <a:cubicBezTo>
                    <a:pt x="10442" y="4562"/>
                    <a:pt x="10483" y="4562"/>
                    <a:pt x="10965" y="4143"/>
                  </a:cubicBezTo>
                  <a:cubicBezTo>
                    <a:pt x="11509" y="3766"/>
                    <a:pt x="12220" y="3641"/>
                    <a:pt x="12869" y="3850"/>
                  </a:cubicBezTo>
                  <a:cubicBezTo>
                    <a:pt x="13224" y="3976"/>
                    <a:pt x="13601" y="4059"/>
                    <a:pt x="13978" y="4080"/>
                  </a:cubicBezTo>
                  <a:cubicBezTo>
                    <a:pt x="14710" y="4164"/>
                    <a:pt x="14794" y="4017"/>
                    <a:pt x="14982" y="3306"/>
                  </a:cubicBezTo>
                  <a:cubicBezTo>
                    <a:pt x="15087" y="2804"/>
                    <a:pt x="14731" y="2699"/>
                    <a:pt x="14459" y="2511"/>
                  </a:cubicBezTo>
                  <a:cubicBezTo>
                    <a:pt x="14166" y="2344"/>
                    <a:pt x="13873" y="2365"/>
                    <a:pt x="13999" y="1737"/>
                  </a:cubicBezTo>
                  <a:cubicBezTo>
                    <a:pt x="13978" y="1465"/>
                    <a:pt x="13873" y="1569"/>
                    <a:pt x="13852" y="1800"/>
                  </a:cubicBezTo>
                  <a:cubicBezTo>
                    <a:pt x="13852" y="1862"/>
                    <a:pt x="13747" y="1988"/>
                    <a:pt x="13936" y="1988"/>
                  </a:cubicBezTo>
                  <a:cubicBezTo>
                    <a:pt x="14103" y="1967"/>
                    <a:pt x="14291" y="1988"/>
                    <a:pt x="14333" y="1737"/>
                  </a:cubicBezTo>
                  <a:cubicBezTo>
                    <a:pt x="14354" y="1611"/>
                    <a:pt x="14312" y="1507"/>
                    <a:pt x="14019" y="1716"/>
                  </a:cubicBezTo>
                  <a:close/>
                  <a:moveTo>
                    <a:pt x="16509" y="1318"/>
                  </a:moveTo>
                  <a:cubicBezTo>
                    <a:pt x="16488" y="984"/>
                    <a:pt x="16363" y="732"/>
                    <a:pt x="16091" y="753"/>
                  </a:cubicBezTo>
                  <a:cubicBezTo>
                    <a:pt x="15735" y="795"/>
                    <a:pt x="15547" y="1172"/>
                    <a:pt x="15359" y="1423"/>
                  </a:cubicBezTo>
                  <a:cubicBezTo>
                    <a:pt x="15254" y="1590"/>
                    <a:pt x="15400" y="1988"/>
                    <a:pt x="15568" y="2218"/>
                  </a:cubicBezTo>
                  <a:cubicBezTo>
                    <a:pt x="15631" y="2260"/>
                    <a:pt x="15714" y="2260"/>
                    <a:pt x="15798" y="2239"/>
                  </a:cubicBezTo>
                  <a:cubicBezTo>
                    <a:pt x="16007" y="1883"/>
                    <a:pt x="16468" y="1716"/>
                    <a:pt x="16509" y="1318"/>
                  </a:cubicBezTo>
                  <a:close/>
                  <a:moveTo>
                    <a:pt x="43898" y="2176"/>
                  </a:moveTo>
                  <a:cubicBezTo>
                    <a:pt x="43857" y="2197"/>
                    <a:pt x="43773" y="2218"/>
                    <a:pt x="43752" y="2239"/>
                  </a:cubicBezTo>
                  <a:cubicBezTo>
                    <a:pt x="43689" y="2532"/>
                    <a:pt x="43752" y="2825"/>
                    <a:pt x="43919" y="3076"/>
                  </a:cubicBezTo>
                  <a:cubicBezTo>
                    <a:pt x="44045" y="3327"/>
                    <a:pt x="44338" y="3432"/>
                    <a:pt x="44610" y="3327"/>
                  </a:cubicBezTo>
                  <a:cubicBezTo>
                    <a:pt x="44777" y="3264"/>
                    <a:pt x="45049" y="3222"/>
                    <a:pt x="44986" y="2950"/>
                  </a:cubicBezTo>
                  <a:cubicBezTo>
                    <a:pt x="44945" y="2720"/>
                    <a:pt x="44840" y="2469"/>
                    <a:pt x="44505" y="2616"/>
                  </a:cubicBezTo>
                  <a:cubicBezTo>
                    <a:pt x="44170" y="2762"/>
                    <a:pt x="44108" y="2595"/>
                    <a:pt x="44108" y="2302"/>
                  </a:cubicBezTo>
                  <a:cubicBezTo>
                    <a:pt x="44108" y="2197"/>
                    <a:pt x="44003" y="2155"/>
                    <a:pt x="43898" y="2176"/>
                  </a:cubicBezTo>
                  <a:close/>
                  <a:moveTo>
                    <a:pt x="41911" y="2783"/>
                  </a:moveTo>
                  <a:cubicBezTo>
                    <a:pt x="41932" y="2741"/>
                    <a:pt x="41994" y="2678"/>
                    <a:pt x="41973" y="2637"/>
                  </a:cubicBezTo>
                  <a:cubicBezTo>
                    <a:pt x="41953" y="2616"/>
                    <a:pt x="41890" y="2595"/>
                    <a:pt x="41827" y="2574"/>
                  </a:cubicBezTo>
                  <a:cubicBezTo>
                    <a:pt x="41806" y="2616"/>
                    <a:pt x="41764" y="2678"/>
                    <a:pt x="41785" y="2720"/>
                  </a:cubicBezTo>
                  <a:cubicBezTo>
                    <a:pt x="41785" y="2762"/>
                    <a:pt x="41869" y="2762"/>
                    <a:pt x="41911" y="2783"/>
                  </a:cubicBezTo>
                  <a:close/>
                  <a:moveTo>
                    <a:pt x="9312" y="4854"/>
                  </a:moveTo>
                  <a:cubicBezTo>
                    <a:pt x="9354" y="4875"/>
                    <a:pt x="9416" y="4917"/>
                    <a:pt x="9458" y="4917"/>
                  </a:cubicBezTo>
                  <a:cubicBezTo>
                    <a:pt x="9479" y="4896"/>
                    <a:pt x="9500" y="4813"/>
                    <a:pt x="9521" y="4771"/>
                  </a:cubicBezTo>
                  <a:cubicBezTo>
                    <a:pt x="9458" y="4750"/>
                    <a:pt x="9416" y="4708"/>
                    <a:pt x="9374" y="4708"/>
                  </a:cubicBezTo>
                  <a:cubicBezTo>
                    <a:pt x="9333" y="4729"/>
                    <a:pt x="9333" y="4792"/>
                    <a:pt x="9312" y="4854"/>
                  </a:cubicBezTo>
                  <a:close/>
                  <a:moveTo>
                    <a:pt x="16070" y="3327"/>
                  </a:moveTo>
                  <a:lnTo>
                    <a:pt x="15924" y="3264"/>
                  </a:lnTo>
                  <a:cubicBezTo>
                    <a:pt x="15903" y="3327"/>
                    <a:pt x="15861" y="3369"/>
                    <a:pt x="15882" y="3411"/>
                  </a:cubicBezTo>
                  <a:cubicBezTo>
                    <a:pt x="15882" y="3453"/>
                    <a:pt x="15965" y="3453"/>
                    <a:pt x="16007" y="3473"/>
                  </a:cubicBezTo>
                  <a:close/>
                  <a:moveTo>
                    <a:pt x="42685" y="3327"/>
                  </a:moveTo>
                  <a:cubicBezTo>
                    <a:pt x="42643" y="3306"/>
                    <a:pt x="42580" y="3264"/>
                    <a:pt x="42538" y="3285"/>
                  </a:cubicBezTo>
                  <a:cubicBezTo>
                    <a:pt x="42517" y="3285"/>
                    <a:pt x="42497" y="3369"/>
                    <a:pt x="42476" y="3411"/>
                  </a:cubicBezTo>
                  <a:cubicBezTo>
                    <a:pt x="42538" y="3432"/>
                    <a:pt x="42580" y="3494"/>
                    <a:pt x="42622" y="3473"/>
                  </a:cubicBezTo>
                  <a:cubicBezTo>
                    <a:pt x="42664" y="3473"/>
                    <a:pt x="42685" y="3390"/>
                    <a:pt x="42706" y="3327"/>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4" name="Google Shape;7914;p56"/>
            <p:cNvSpPr/>
            <p:nvPr/>
          </p:nvSpPr>
          <p:spPr>
            <a:xfrm>
              <a:off x="5713850" y="4108125"/>
              <a:ext cx="572275" cy="107250"/>
            </a:xfrm>
            <a:custGeom>
              <a:rect b="b" l="l" r="r" t="t"/>
              <a:pathLst>
                <a:path extrusionOk="0" h="4290" w="22891">
                  <a:moveTo>
                    <a:pt x="0" y="3913"/>
                  </a:moveTo>
                  <a:cubicBezTo>
                    <a:pt x="21" y="3746"/>
                    <a:pt x="63" y="3600"/>
                    <a:pt x="272" y="3620"/>
                  </a:cubicBezTo>
                  <a:cubicBezTo>
                    <a:pt x="586" y="3662"/>
                    <a:pt x="921" y="3579"/>
                    <a:pt x="1172" y="3390"/>
                  </a:cubicBezTo>
                  <a:cubicBezTo>
                    <a:pt x="1276" y="3328"/>
                    <a:pt x="1381" y="3244"/>
                    <a:pt x="1486" y="3286"/>
                  </a:cubicBezTo>
                  <a:cubicBezTo>
                    <a:pt x="2197" y="3495"/>
                    <a:pt x="2887" y="3328"/>
                    <a:pt x="3578" y="3286"/>
                  </a:cubicBezTo>
                  <a:cubicBezTo>
                    <a:pt x="3871" y="3244"/>
                    <a:pt x="4059" y="3348"/>
                    <a:pt x="4122" y="2972"/>
                  </a:cubicBezTo>
                  <a:cubicBezTo>
                    <a:pt x="4185" y="2637"/>
                    <a:pt x="4415" y="2637"/>
                    <a:pt x="4624" y="2867"/>
                  </a:cubicBezTo>
                  <a:cubicBezTo>
                    <a:pt x="4708" y="2951"/>
                    <a:pt x="4771" y="3076"/>
                    <a:pt x="4854" y="3139"/>
                  </a:cubicBezTo>
                  <a:cubicBezTo>
                    <a:pt x="5001" y="3286"/>
                    <a:pt x="5147" y="3558"/>
                    <a:pt x="5419" y="3474"/>
                  </a:cubicBezTo>
                  <a:cubicBezTo>
                    <a:pt x="5691" y="3411"/>
                    <a:pt x="5649" y="3139"/>
                    <a:pt x="5712" y="2909"/>
                  </a:cubicBezTo>
                  <a:cubicBezTo>
                    <a:pt x="5838" y="2449"/>
                    <a:pt x="6235" y="2114"/>
                    <a:pt x="6403" y="1633"/>
                  </a:cubicBezTo>
                  <a:cubicBezTo>
                    <a:pt x="6465" y="1444"/>
                    <a:pt x="6465" y="1361"/>
                    <a:pt x="6340" y="1214"/>
                  </a:cubicBezTo>
                  <a:cubicBezTo>
                    <a:pt x="5984" y="838"/>
                    <a:pt x="5712" y="419"/>
                    <a:pt x="5168" y="335"/>
                  </a:cubicBezTo>
                  <a:cubicBezTo>
                    <a:pt x="5043" y="315"/>
                    <a:pt x="5022" y="168"/>
                    <a:pt x="5001" y="43"/>
                  </a:cubicBezTo>
                  <a:cubicBezTo>
                    <a:pt x="6800" y="1"/>
                    <a:pt x="8579" y="231"/>
                    <a:pt x="10378" y="315"/>
                  </a:cubicBezTo>
                  <a:cubicBezTo>
                    <a:pt x="10880" y="335"/>
                    <a:pt x="11382" y="335"/>
                    <a:pt x="11864" y="377"/>
                  </a:cubicBezTo>
                  <a:cubicBezTo>
                    <a:pt x="14584" y="545"/>
                    <a:pt x="17283" y="649"/>
                    <a:pt x="19940" y="1235"/>
                  </a:cubicBezTo>
                  <a:cubicBezTo>
                    <a:pt x="20463" y="1340"/>
                    <a:pt x="20986" y="1361"/>
                    <a:pt x="21509" y="1423"/>
                  </a:cubicBezTo>
                  <a:cubicBezTo>
                    <a:pt x="21656" y="1444"/>
                    <a:pt x="21802" y="1486"/>
                    <a:pt x="21928" y="1528"/>
                  </a:cubicBezTo>
                  <a:cubicBezTo>
                    <a:pt x="22346" y="1675"/>
                    <a:pt x="22890" y="2239"/>
                    <a:pt x="22870" y="2491"/>
                  </a:cubicBezTo>
                  <a:cubicBezTo>
                    <a:pt x="22870" y="2825"/>
                    <a:pt x="22200" y="3600"/>
                    <a:pt x="21865" y="3746"/>
                  </a:cubicBezTo>
                  <a:cubicBezTo>
                    <a:pt x="21321" y="3976"/>
                    <a:pt x="20735" y="3851"/>
                    <a:pt x="20212" y="3767"/>
                  </a:cubicBezTo>
                  <a:cubicBezTo>
                    <a:pt x="18664" y="3537"/>
                    <a:pt x="17116" y="3600"/>
                    <a:pt x="15567" y="3369"/>
                  </a:cubicBezTo>
                  <a:cubicBezTo>
                    <a:pt x="15274" y="3369"/>
                    <a:pt x="14981" y="3390"/>
                    <a:pt x="14688" y="3453"/>
                  </a:cubicBezTo>
                  <a:cubicBezTo>
                    <a:pt x="13035" y="3453"/>
                    <a:pt x="11445" y="3976"/>
                    <a:pt x="9771" y="3892"/>
                  </a:cubicBezTo>
                  <a:cubicBezTo>
                    <a:pt x="9123" y="3913"/>
                    <a:pt x="8474" y="3872"/>
                    <a:pt x="7846" y="3746"/>
                  </a:cubicBezTo>
                  <a:cubicBezTo>
                    <a:pt x="7574" y="3704"/>
                    <a:pt x="7302" y="3725"/>
                    <a:pt x="7051" y="3809"/>
                  </a:cubicBezTo>
                  <a:cubicBezTo>
                    <a:pt x="5398" y="4290"/>
                    <a:pt x="3724" y="4018"/>
                    <a:pt x="2051" y="3976"/>
                  </a:cubicBezTo>
                  <a:cubicBezTo>
                    <a:pt x="1360" y="3997"/>
                    <a:pt x="690" y="3976"/>
                    <a:pt x="0" y="3913"/>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5" name="Google Shape;7915;p56"/>
            <p:cNvSpPr/>
            <p:nvPr/>
          </p:nvSpPr>
          <p:spPr>
            <a:xfrm>
              <a:off x="4481425" y="4181875"/>
              <a:ext cx="142325" cy="46600"/>
            </a:xfrm>
            <a:custGeom>
              <a:rect b="b" l="l" r="r" t="t"/>
              <a:pathLst>
                <a:path extrusionOk="0" h="1864" w="5693">
                  <a:moveTo>
                    <a:pt x="1" y="1633"/>
                  </a:moveTo>
                  <a:cubicBezTo>
                    <a:pt x="43" y="1549"/>
                    <a:pt x="64" y="1424"/>
                    <a:pt x="106" y="1403"/>
                  </a:cubicBezTo>
                  <a:cubicBezTo>
                    <a:pt x="733" y="1131"/>
                    <a:pt x="1215" y="775"/>
                    <a:pt x="1131" y="1"/>
                  </a:cubicBezTo>
                  <a:cubicBezTo>
                    <a:pt x="1487" y="43"/>
                    <a:pt x="1466" y="315"/>
                    <a:pt x="1507" y="482"/>
                  </a:cubicBezTo>
                  <a:cubicBezTo>
                    <a:pt x="1633" y="838"/>
                    <a:pt x="1779" y="1089"/>
                    <a:pt x="2198" y="859"/>
                  </a:cubicBezTo>
                  <a:cubicBezTo>
                    <a:pt x="2344" y="817"/>
                    <a:pt x="2512" y="838"/>
                    <a:pt x="2616" y="963"/>
                  </a:cubicBezTo>
                  <a:cubicBezTo>
                    <a:pt x="3077" y="1403"/>
                    <a:pt x="3725" y="1277"/>
                    <a:pt x="4248" y="1466"/>
                  </a:cubicBezTo>
                  <a:cubicBezTo>
                    <a:pt x="4541" y="1570"/>
                    <a:pt x="4751" y="1382"/>
                    <a:pt x="4981" y="1256"/>
                  </a:cubicBezTo>
                  <a:cubicBezTo>
                    <a:pt x="5441" y="1026"/>
                    <a:pt x="5546" y="1110"/>
                    <a:pt x="5692" y="1738"/>
                  </a:cubicBezTo>
                  <a:cubicBezTo>
                    <a:pt x="5462" y="1842"/>
                    <a:pt x="5232" y="1863"/>
                    <a:pt x="5002" y="1821"/>
                  </a:cubicBezTo>
                  <a:cubicBezTo>
                    <a:pt x="3328" y="1549"/>
                    <a:pt x="1654" y="1738"/>
                    <a:pt x="1" y="1633"/>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6" name="Google Shape;7916;p56"/>
            <p:cNvSpPr/>
            <p:nvPr/>
          </p:nvSpPr>
          <p:spPr>
            <a:xfrm>
              <a:off x="4339675" y="4191825"/>
              <a:ext cx="84250" cy="31400"/>
            </a:xfrm>
            <a:custGeom>
              <a:rect b="b" l="l" r="r" t="t"/>
              <a:pathLst>
                <a:path extrusionOk="0" h="1256" w="3370">
                  <a:moveTo>
                    <a:pt x="1" y="712"/>
                  </a:moveTo>
                  <a:cubicBezTo>
                    <a:pt x="168" y="544"/>
                    <a:pt x="315" y="356"/>
                    <a:pt x="482" y="189"/>
                  </a:cubicBezTo>
                  <a:cubicBezTo>
                    <a:pt x="628" y="21"/>
                    <a:pt x="879" y="0"/>
                    <a:pt x="1047" y="126"/>
                  </a:cubicBezTo>
                  <a:cubicBezTo>
                    <a:pt x="1716" y="607"/>
                    <a:pt x="2491" y="921"/>
                    <a:pt x="3307" y="1068"/>
                  </a:cubicBezTo>
                  <a:cubicBezTo>
                    <a:pt x="3328" y="1068"/>
                    <a:pt x="3348" y="1172"/>
                    <a:pt x="3369" y="1235"/>
                  </a:cubicBezTo>
                  <a:cubicBezTo>
                    <a:pt x="2888" y="1256"/>
                    <a:pt x="2428" y="1193"/>
                    <a:pt x="1988" y="1026"/>
                  </a:cubicBezTo>
                  <a:cubicBezTo>
                    <a:pt x="1340" y="837"/>
                    <a:pt x="670" y="712"/>
                    <a:pt x="1" y="712"/>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7" name="Google Shape;7917;p56"/>
            <p:cNvSpPr/>
            <p:nvPr/>
          </p:nvSpPr>
          <p:spPr>
            <a:xfrm>
              <a:off x="5399450" y="4080400"/>
              <a:ext cx="70650" cy="23575"/>
            </a:xfrm>
            <a:custGeom>
              <a:rect b="b" l="l" r="r" t="t"/>
              <a:pathLst>
                <a:path extrusionOk="0" h="943" w="2826">
                  <a:moveTo>
                    <a:pt x="2826" y="315"/>
                  </a:moveTo>
                  <a:cubicBezTo>
                    <a:pt x="2491" y="754"/>
                    <a:pt x="1926" y="942"/>
                    <a:pt x="1403" y="775"/>
                  </a:cubicBezTo>
                  <a:cubicBezTo>
                    <a:pt x="1089" y="670"/>
                    <a:pt x="775" y="607"/>
                    <a:pt x="461" y="587"/>
                  </a:cubicBezTo>
                  <a:cubicBezTo>
                    <a:pt x="210" y="587"/>
                    <a:pt x="1" y="377"/>
                    <a:pt x="1" y="126"/>
                  </a:cubicBezTo>
                  <a:cubicBezTo>
                    <a:pt x="942" y="1"/>
                    <a:pt x="1884" y="294"/>
                    <a:pt x="2826" y="315"/>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8" name="Google Shape;7918;p56"/>
            <p:cNvSpPr/>
            <p:nvPr/>
          </p:nvSpPr>
          <p:spPr>
            <a:xfrm>
              <a:off x="5661000" y="4092950"/>
              <a:ext cx="70650" cy="14675"/>
            </a:xfrm>
            <a:custGeom>
              <a:rect b="b" l="l" r="r" t="t"/>
              <a:pathLst>
                <a:path extrusionOk="0" h="587" w="2826">
                  <a:moveTo>
                    <a:pt x="2825" y="294"/>
                  </a:moveTo>
                  <a:cubicBezTo>
                    <a:pt x="2512" y="503"/>
                    <a:pt x="2135" y="587"/>
                    <a:pt x="1758" y="503"/>
                  </a:cubicBezTo>
                  <a:cubicBezTo>
                    <a:pt x="1319" y="440"/>
                    <a:pt x="859" y="273"/>
                    <a:pt x="377" y="398"/>
                  </a:cubicBezTo>
                  <a:cubicBezTo>
                    <a:pt x="147" y="440"/>
                    <a:pt x="43" y="210"/>
                    <a:pt x="1" y="1"/>
                  </a:cubicBezTo>
                  <a:cubicBezTo>
                    <a:pt x="942" y="85"/>
                    <a:pt x="1905" y="43"/>
                    <a:pt x="2825" y="294"/>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9" name="Google Shape;7919;p56"/>
            <p:cNvSpPr/>
            <p:nvPr/>
          </p:nvSpPr>
          <p:spPr>
            <a:xfrm>
              <a:off x="4834525" y="4073075"/>
              <a:ext cx="28275" cy="43450"/>
            </a:xfrm>
            <a:custGeom>
              <a:rect b="b" l="l" r="r" t="t"/>
              <a:pathLst>
                <a:path extrusionOk="0" h="1738" w="1131">
                  <a:moveTo>
                    <a:pt x="1130" y="356"/>
                  </a:moveTo>
                  <a:cubicBezTo>
                    <a:pt x="649" y="482"/>
                    <a:pt x="523" y="754"/>
                    <a:pt x="796" y="1172"/>
                  </a:cubicBezTo>
                  <a:cubicBezTo>
                    <a:pt x="879" y="1319"/>
                    <a:pt x="942" y="1445"/>
                    <a:pt x="796" y="1549"/>
                  </a:cubicBezTo>
                  <a:cubicBezTo>
                    <a:pt x="670" y="1696"/>
                    <a:pt x="503" y="1737"/>
                    <a:pt x="335" y="1696"/>
                  </a:cubicBezTo>
                  <a:cubicBezTo>
                    <a:pt x="189" y="1654"/>
                    <a:pt x="63" y="1507"/>
                    <a:pt x="126" y="1361"/>
                  </a:cubicBezTo>
                  <a:cubicBezTo>
                    <a:pt x="293" y="1005"/>
                    <a:pt x="0" y="691"/>
                    <a:pt x="63" y="356"/>
                  </a:cubicBezTo>
                  <a:cubicBezTo>
                    <a:pt x="231" y="356"/>
                    <a:pt x="377" y="294"/>
                    <a:pt x="419" y="105"/>
                  </a:cubicBezTo>
                  <a:cubicBezTo>
                    <a:pt x="649" y="1"/>
                    <a:pt x="879" y="126"/>
                    <a:pt x="1109" y="147"/>
                  </a:cubicBezTo>
                  <a:cubicBezTo>
                    <a:pt x="1130" y="210"/>
                    <a:pt x="1130" y="294"/>
                    <a:pt x="1130" y="356"/>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0" name="Google Shape;7920;p56"/>
            <p:cNvSpPr/>
            <p:nvPr/>
          </p:nvSpPr>
          <p:spPr>
            <a:xfrm>
              <a:off x="4920300" y="4077275"/>
              <a:ext cx="30900" cy="34025"/>
            </a:xfrm>
            <a:custGeom>
              <a:rect b="b" l="l" r="r" t="t"/>
              <a:pathLst>
                <a:path extrusionOk="0" h="1361" w="1236">
                  <a:moveTo>
                    <a:pt x="880" y="0"/>
                  </a:moveTo>
                  <a:cubicBezTo>
                    <a:pt x="942" y="126"/>
                    <a:pt x="1089" y="209"/>
                    <a:pt x="1235" y="188"/>
                  </a:cubicBezTo>
                  <a:cubicBezTo>
                    <a:pt x="1089" y="607"/>
                    <a:pt x="524" y="774"/>
                    <a:pt x="608" y="1360"/>
                  </a:cubicBezTo>
                  <a:cubicBezTo>
                    <a:pt x="378" y="963"/>
                    <a:pt x="315" y="523"/>
                    <a:pt x="1" y="188"/>
                  </a:cubicBezTo>
                  <a:lnTo>
                    <a:pt x="168" y="42"/>
                  </a:ln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1" name="Google Shape;7921;p56"/>
            <p:cNvSpPr/>
            <p:nvPr/>
          </p:nvSpPr>
          <p:spPr>
            <a:xfrm>
              <a:off x="4068725" y="4198100"/>
              <a:ext cx="40300" cy="14150"/>
            </a:xfrm>
            <a:custGeom>
              <a:rect b="b" l="l" r="r" t="t"/>
              <a:pathLst>
                <a:path extrusionOk="0" h="566" w="1612">
                  <a:moveTo>
                    <a:pt x="0" y="356"/>
                  </a:moveTo>
                  <a:cubicBezTo>
                    <a:pt x="502" y="1"/>
                    <a:pt x="1172" y="63"/>
                    <a:pt x="1611" y="482"/>
                  </a:cubicBezTo>
                  <a:cubicBezTo>
                    <a:pt x="1067" y="565"/>
                    <a:pt x="523" y="524"/>
                    <a:pt x="0" y="356"/>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2" name="Google Shape;7922;p56"/>
            <p:cNvSpPr/>
            <p:nvPr/>
          </p:nvSpPr>
          <p:spPr>
            <a:xfrm>
              <a:off x="4304100" y="4198625"/>
              <a:ext cx="22000" cy="16750"/>
            </a:xfrm>
            <a:custGeom>
              <a:rect b="b" l="l" r="r" t="t"/>
              <a:pathLst>
                <a:path extrusionOk="0" h="670" w="880">
                  <a:moveTo>
                    <a:pt x="1" y="440"/>
                  </a:moveTo>
                  <a:cubicBezTo>
                    <a:pt x="357" y="21"/>
                    <a:pt x="524" y="0"/>
                    <a:pt x="880" y="440"/>
                  </a:cubicBezTo>
                  <a:cubicBezTo>
                    <a:pt x="587" y="670"/>
                    <a:pt x="294" y="503"/>
                    <a:pt x="1" y="440"/>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3" name="Google Shape;7923;p56"/>
            <p:cNvSpPr/>
            <p:nvPr/>
          </p:nvSpPr>
          <p:spPr>
            <a:xfrm>
              <a:off x="4197925" y="4194450"/>
              <a:ext cx="22000" cy="12050"/>
            </a:xfrm>
            <a:custGeom>
              <a:rect b="b" l="l" r="r" t="t"/>
              <a:pathLst>
                <a:path extrusionOk="0" h="482" w="880">
                  <a:moveTo>
                    <a:pt x="0" y="377"/>
                  </a:moveTo>
                  <a:cubicBezTo>
                    <a:pt x="398" y="0"/>
                    <a:pt x="565" y="21"/>
                    <a:pt x="879" y="439"/>
                  </a:cubicBezTo>
                  <a:cubicBezTo>
                    <a:pt x="586" y="481"/>
                    <a:pt x="272" y="460"/>
                    <a:pt x="0" y="377"/>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4" name="Google Shape;7924;p56"/>
            <p:cNvSpPr/>
            <p:nvPr/>
          </p:nvSpPr>
          <p:spPr>
            <a:xfrm>
              <a:off x="4126775" y="4200200"/>
              <a:ext cx="13100" cy="10475"/>
            </a:xfrm>
            <a:custGeom>
              <a:rect b="b" l="l" r="r" t="t"/>
              <a:pathLst>
                <a:path extrusionOk="0" h="419" w="524">
                  <a:moveTo>
                    <a:pt x="1" y="314"/>
                  </a:moveTo>
                  <a:cubicBezTo>
                    <a:pt x="126" y="0"/>
                    <a:pt x="315" y="0"/>
                    <a:pt x="524" y="209"/>
                  </a:cubicBezTo>
                  <a:cubicBezTo>
                    <a:pt x="398" y="377"/>
                    <a:pt x="168" y="419"/>
                    <a:pt x="1" y="314"/>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5" name="Google Shape;7925;p56"/>
            <p:cNvSpPr/>
            <p:nvPr/>
          </p:nvSpPr>
          <p:spPr>
            <a:xfrm>
              <a:off x="4277425" y="4200200"/>
              <a:ext cx="13100" cy="9950"/>
            </a:xfrm>
            <a:custGeom>
              <a:rect b="b" l="l" r="r" t="t"/>
              <a:pathLst>
                <a:path extrusionOk="0" h="398" w="524">
                  <a:moveTo>
                    <a:pt x="1" y="251"/>
                  </a:moveTo>
                  <a:cubicBezTo>
                    <a:pt x="231" y="0"/>
                    <a:pt x="398" y="0"/>
                    <a:pt x="524" y="335"/>
                  </a:cubicBezTo>
                  <a:cubicBezTo>
                    <a:pt x="356" y="398"/>
                    <a:pt x="147" y="377"/>
                    <a:pt x="1" y="251"/>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6" name="Google Shape;7926;p56"/>
            <p:cNvSpPr/>
            <p:nvPr/>
          </p:nvSpPr>
          <p:spPr>
            <a:xfrm>
              <a:off x="4459475" y="4212750"/>
              <a:ext cx="13100" cy="11000"/>
            </a:xfrm>
            <a:custGeom>
              <a:rect b="b" l="l" r="r" t="t"/>
              <a:pathLst>
                <a:path extrusionOk="0" h="440" w="524">
                  <a:moveTo>
                    <a:pt x="0" y="398"/>
                  </a:moveTo>
                  <a:cubicBezTo>
                    <a:pt x="209" y="0"/>
                    <a:pt x="272" y="0"/>
                    <a:pt x="523" y="377"/>
                  </a:cubicBezTo>
                  <a:cubicBezTo>
                    <a:pt x="335" y="440"/>
                    <a:pt x="168" y="440"/>
                    <a:pt x="0" y="398"/>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7" name="Google Shape;7927;p56"/>
            <p:cNvSpPr/>
            <p:nvPr/>
          </p:nvSpPr>
          <p:spPr>
            <a:xfrm>
              <a:off x="5762475" y="4100800"/>
              <a:ext cx="8925" cy="9450"/>
            </a:xfrm>
            <a:custGeom>
              <a:rect b="b" l="l" r="r" t="t"/>
              <a:pathLst>
                <a:path extrusionOk="0" h="378" w="357">
                  <a:moveTo>
                    <a:pt x="357" y="168"/>
                  </a:moveTo>
                  <a:cubicBezTo>
                    <a:pt x="189" y="377"/>
                    <a:pt x="85" y="273"/>
                    <a:pt x="1" y="63"/>
                  </a:cubicBezTo>
                  <a:cubicBezTo>
                    <a:pt x="126" y="1"/>
                    <a:pt x="294" y="43"/>
                    <a:pt x="357" y="168"/>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8" name="Google Shape;7928;p56"/>
            <p:cNvSpPr/>
            <p:nvPr/>
          </p:nvSpPr>
          <p:spPr>
            <a:xfrm>
              <a:off x="5802775" y="4104475"/>
              <a:ext cx="8900" cy="10475"/>
            </a:xfrm>
            <a:custGeom>
              <a:rect b="b" l="l" r="r" t="t"/>
              <a:pathLst>
                <a:path extrusionOk="0" h="419" w="356">
                  <a:moveTo>
                    <a:pt x="356" y="147"/>
                  </a:moveTo>
                  <a:cubicBezTo>
                    <a:pt x="167" y="419"/>
                    <a:pt x="63" y="293"/>
                    <a:pt x="0" y="42"/>
                  </a:cubicBezTo>
                  <a:cubicBezTo>
                    <a:pt x="126" y="0"/>
                    <a:pt x="272" y="42"/>
                    <a:pt x="356" y="147"/>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9" name="Google Shape;7929;p56"/>
            <p:cNvSpPr/>
            <p:nvPr/>
          </p:nvSpPr>
          <p:spPr>
            <a:xfrm>
              <a:off x="4636800" y="4220600"/>
              <a:ext cx="8900" cy="6825"/>
            </a:xfrm>
            <a:custGeom>
              <a:rect b="b" l="l" r="r" t="t"/>
              <a:pathLst>
                <a:path extrusionOk="0" h="273" w="356">
                  <a:moveTo>
                    <a:pt x="0" y="230"/>
                  </a:moveTo>
                  <a:cubicBezTo>
                    <a:pt x="21" y="126"/>
                    <a:pt x="63" y="0"/>
                    <a:pt x="189" y="21"/>
                  </a:cubicBezTo>
                  <a:cubicBezTo>
                    <a:pt x="251" y="21"/>
                    <a:pt x="293" y="147"/>
                    <a:pt x="356" y="209"/>
                  </a:cubicBezTo>
                  <a:cubicBezTo>
                    <a:pt x="230" y="272"/>
                    <a:pt x="105" y="272"/>
                    <a:pt x="0" y="230"/>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0" name="Google Shape;7930;p56"/>
            <p:cNvSpPr/>
            <p:nvPr/>
          </p:nvSpPr>
          <p:spPr>
            <a:xfrm>
              <a:off x="4237675" y="4200725"/>
              <a:ext cx="13100" cy="5775"/>
            </a:xfrm>
            <a:custGeom>
              <a:rect b="b" l="l" r="r" t="t"/>
              <a:pathLst>
                <a:path extrusionOk="0" h="231" w="524">
                  <a:moveTo>
                    <a:pt x="1" y="188"/>
                  </a:moveTo>
                  <a:cubicBezTo>
                    <a:pt x="126" y="0"/>
                    <a:pt x="398" y="0"/>
                    <a:pt x="524" y="188"/>
                  </a:cubicBezTo>
                  <a:cubicBezTo>
                    <a:pt x="356" y="230"/>
                    <a:pt x="168" y="230"/>
                    <a:pt x="1" y="188"/>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1" name="Google Shape;7931;p56"/>
            <p:cNvSpPr/>
            <p:nvPr/>
          </p:nvSpPr>
          <p:spPr>
            <a:xfrm>
              <a:off x="4960075" y="4079350"/>
              <a:ext cx="66975" cy="27225"/>
            </a:xfrm>
            <a:custGeom>
              <a:rect b="b" l="l" r="r" t="t"/>
              <a:pathLst>
                <a:path extrusionOk="0" h="1089" w="2679">
                  <a:moveTo>
                    <a:pt x="0" y="105"/>
                  </a:moveTo>
                  <a:cubicBezTo>
                    <a:pt x="147" y="85"/>
                    <a:pt x="314" y="1"/>
                    <a:pt x="439" y="43"/>
                  </a:cubicBezTo>
                  <a:cubicBezTo>
                    <a:pt x="1172" y="273"/>
                    <a:pt x="1946" y="85"/>
                    <a:pt x="2678" y="294"/>
                  </a:cubicBezTo>
                  <a:cubicBezTo>
                    <a:pt x="2239" y="775"/>
                    <a:pt x="1632" y="1068"/>
                    <a:pt x="983" y="1089"/>
                  </a:cubicBezTo>
                  <a:cubicBezTo>
                    <a:pt x="921" y="1089"/>
                    <a:pt x="879" y="1089"/>
                    <a:pt x="816" y="1089"/>
                  </a:cubicBezTo>
                  <a:cubicBezTo>
                    <a:pt x="774" y="566"/>
                    <a:pt x="42" y="629"/>
                    <a:pt x="0" y="105"/>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2" name="Google Shape;7932;p56"/>
            <p:cNvSpPr/>
            <p:nvPr/>
          </p:nvSpPr>
          <p:spPr>
            <a:xfrm>
              <a:off x="4871150" y="4086675"/>
              <a:ext cx="20425" cy="25150"/>
            </a:xfrm>
            <a:custGeom>
              <a:rect b="b" l="l" r="r" t="t"/>
              <a:pathLst>
                <a:path extrusionOk="0" h="1006" w="817">
                  <a:moveTo>
                    <a:pt x="377" y="1"/>
                  </a:moveTo>
                  <a:lnTo>
                    <a:pt x="544" y="1"/>
                  </a:lnTo>
                  <a:cubicBezTo>
                    <a:pt x="460" y="315"/>
                    <a:pt x="753" y="482"/>
                    <a:pt x="816" y="754"/>
                  </a:cubicBezTo>
                  <a:cubicBezTo>
                    <a:pt x="523" y="1005"/>
                    <a:pt x="272" y="670"/>
                    <a:pt x="0" y="712"/>
                  </a:cubicBezTo>
                  <a:cubicBezTo>
                    <a:pt x="0" y="398"/>
                    <a:pt x="42" y="126"/>
                    <a:pt x="377" y="1"/>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3" name="Google Shape;7933;p56"/>
            <p:cNvSpPr/>
            <p:nvPr/>
          </p:nvSpPr>
          <p:spPr>
            <a:xfrm>
              <a:off x="4951175" y="4130100"/>
              <a:ext cx="16750" cy="14150"/>
            </a:xfrm>
            <a:custGeom>
              <a:rect b="b" l="l" r="r" t="t"/>
              <a:pathLst>
                <a:path extrusionOk="0" h="566" w="670">
                  <a:moveTo>
                    <a:pt x="649" y="398"/>
                  </a:moveTo>
                  <a:cubicBezTo>
                    <a:pt x="544" y="565"/>
                    <a:pt x="398" y="565"/>
                    <a:pt x="251" y="544"/>
                  </a:cubicBezTo>
                  <a:cubicBezTo>
                    <a:pt x="105" y="524"/>
                    <a:pt x="0" y="356"/>
                    <a:pt x="63" y="210"/>
                  </a:cubicBezTo>
                  <a:cubicBezTo>
                    <a:pt x="105" y="63"/>
                    <a:pt x="293" y="0"/>
                    <a:pt x="419" y="84"/>
                  </a:cubicBezTo>
                  <a:cubicBezTo>
                    <a:pt x="565" y="147"/>
                    <a:pt x="670" y="231"/>
                    <a:pt x="649" y="398"/>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4" name="Google Shape;7934;p56"/>
            <p:cNvSpPr/>
            <p:nvPr/>
          </p:nvSpPr>
          <p:spPr>
            <a:xfrm>
              <a:off x="5042200" y="4141075"/>
              <a:ext cx="5250" cy="5775"/>
            </a:xfrm>
            <a:custGeom>
              <a:rect b="b" l="l" r="r" t="t"/>
              <a:pathLst>
                <a:path extrusionOk="0" h="231" w="210">
                  <a:moveTo>
                    <a:pt x="209" y="85"/>
                  </a:moveTo>
                  <a:cubicBezTo>
                    <a:pt x="188" y="126"/>
                    <a:pt x="167" y="210"/>
                    <a:pt x="126" y="210"/>
                  </a:cubicBezTo>
                  <a:cubicBezTo>
                    <a:pt x="105" y="231"/>
                    <a:pt x="42" y="189"/>
                    <a:pt x="0" y="168"/>
                  </a:cubicBezTo>
                  <a:cubicBezTo>
                    <a:pt x="21" y="105"/>
                    <a:pt x="21" y="22"/>
                    <a:pt x="63" y="22"/>
                  </a:cubicBezTo>
                  <a:cubicBezTo>
                    <a:pt x="105" y="1"/>
                    <a:pt x="147" y="43"/>
                    <a:pt x="209" y="85"/>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5" name="Google Shape;7935;p56"/>
            <p:cNvSpPr/>
            <p:nvPr/>
          </p:nvSpPr>
          <p:spPr>
            <a:xfrm>
              <a:off x="4860150" y="4186075"/>
              <a:ext cx="5250" cy="5250"/>
            </a:xfrm>
            <a:custGeom>
              <a:rect b="b" l="l" r="r" t="t"/>
              <a:pathLst>
                <a:path extrusionOk="0" h="210" w="210">
                  <a:moveTo>
                    <a:pt x="63" y="0"/>
                  </a:moveTo>
                  <a:lnTo>
                    <a:pt x="210" y="63"/>
                  </a:lnTo>
                  <a:cubicBezTo>
                    <a:pt x="189" y="105"/>
                    <a:pt x="168" y="189"/>
                    <a:pt x="126" y="189"/>
                  </a:cubicBezTo>
                  <a:cubicBezTo>
                    <a:pt x="105" y="210"/>
                    <a:pt x="43" y="168"/>
                    <a:pt x="1" y="147"/>
                  </a:cubicBezTo>
                  <a:cubicBezTo>
                    <a:pt x="22" y="84"/>
                    <a:pt x="22" y="42"/>
                    <a:pt x="63" y="0"/>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6" name="Google Shape;7936;p56"/>
            <p:cNvSpPr/>
            <p:nvPr/>
          </p:nvSpPr>
          <p:spPr>
            <a:xfrm>
              <a:off x="4869575" y="4104475"/>
              <a:ext cx="2100" cy="1575"/>
            </a:xfrm>
            <a:custGeom>
              <a:rect b="b" l="l" r="r" t="t"/>
              <a:pathLst>
                <a:path extrusionOk="0" h="63" w="84">
                  <a:moveTo>
                    <a:pt x="84" y="0"/>
                  </a:moveTo>
                  <a:lnTo>
                    <a:pt x="42" y="63"/>
                  </a:lnTo>
                  <a:lnTo>
                    <a:pt x="0" y="21"/>
                  </a:ln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7" name="Google Shape;7937;p56"/>
            <p:cNvSpPr/>
            <p:nvPr/>
          </p:nvSpPr>
          <p:spPr>
            <a:xfrm>
              <a:off x="5084025" y="4095575"/>
              <a:ext cx="31425" cy="38725"/>
            </a:xfrm>
            <a:custGeom>
              <a:rect b="b" l="l" r="r" t="t"/>
              <a:pathLst>
                <a:path extrusionOk="0" h="1549" w="1257">
                  <a:moveTo>
                    <a:pt x="1256" y="586"/>
                  </a:moveTo>
                  <a:cubicBezTo>
                    <a:pt x="1215" y="984"/>
                    <a:pt x="733" y="1151"/>
                    <a:pt x="545" y="1528"/>
                  </a:cubicBezTo>
                  <a:cubicBezTo>
                    <a:pt x="461" y="1549"/>
                    <a:pt x="378" y="1528"/>
                    <a:pt x="315" y="1486"/>
                  </a:cubicBezTo>
                  <a:cubicBezTo>
                    <a:pt x="147" y="1256"/>
                    <a:pt x="1" y="858"/>
                    <a:pt x="106" y="712"/>
                  </a:cubicBezTo>
                  <a:cubicBezTo>
                    <a:pt x="294" y="440"/>
                    <a:pt x="482" y="84"/>
                    <a:pt x="838" y="42"/>
                  </a:cubicBezTo>
                  <a:cubicBezTo>
                    <a:pt x="1110" y="0"/>
                    <a:pt x="1235" y="252"/>
                    <a:pt x="1256" y="586"/>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8" name="Google Shape;7938;p56"/>
            <p:cNvSpPr/>
            <p:nvPr/>
          </p:nvSpPr>
          <p:spPr>
            <a:xfrm>
              <a:off x="5794925" y="4131675"/>
              <a:ext cx="34025" cy="31400"/>
            </a:xfrm>
            <a:custGeom>
              <a:rect b="b" l="l" r="r" t="t"/>
              <a:pathLst>
                <a:path extrusionOk="0" h="1256" w="1361">
                  <a:moveTo>
                    <a:pt x="209" y="0"/>
                  </a:moveTo>
                  <a:cubicBezTo>
                    <a:pt x="314" y="0"/>
                    <a:pt x="419" y="21"/>
                    <a:pt x="419" y="126"/>
                  </a:cubicBezTo>
                  <a:cubicBezTo>
                    <a:pt x="419" y="419"/>
                    <a:pt x="502" y="565"/>
                    <a:pt x="816" y="419"/>
                  </a:cubicBezTo>
                  <a:cubicBezTo>
                    <a:pt x="1151" y="272"/>
                    <a:pt x="1256" y="544"/>
                    <a:pt x="1297" y="774"/>
                  </a:cubicBezTo>
                  <a:cubicBezTo>
                    <a:pt x="1360" y="1046"/>
                    <a:pt x="1088" y="1088"/>
                    <a:pt x="921" y="1151"/>
                  </a:cubicBezTo>
                  <a:cubicBezTo>
                    <a:pt x="649" y="1256"/>
                    <a:pt x="356" y="1130"/>
                    <a:pt x="230" y="900"/>
                  </a:cubicBezTo>
                  <a:cubicBezTo>
                    <a:pt x="63" y="649"/>
                    <a:pt x="0" y="356"/>
                    <a:pt x="63" y="63"/>
                  </a:cubicBezTo>
                  <a:cubicBezTo>
                    <a:pt x="84" y="42"/>
                    <a:pt x="168" y="21"/>
                    <a:pt x="209" y="0"/>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9" name="Google Shape;7939;p56"/>
            <p:cNvSpPr/>
            <p:nvPr/>
          </p:nvSpPr>
          <p:spPr>
            <a:xfrm>
              <a:off x="5046900" y="4113350"/>
              <a:ext cx="15200" cy="13625"/>
            </a:xfrm>
            <a:custGeom>
              <a:rect b="b" l="l" r="r" t="t"/>
              <a:pathLst>
                <a:path extrusionOk="0" h="545" w="608">
                  <a:moveTo>
                    <a:pt x="398" y="22"/>
                  </a:moveTo>
                  <a:cubicBezTo>
                    <a:pt x="523" y="43"/>
                    <a:pt x="607" y="168"/>
                    <a:pt x="565" y="294"/>
                  </a:cubicBezTo>
                  <a:cubicBezTo>
                    <a:pt x="544" y="524"/>
                    <a:pt x="335" y="524"/>
                    <a:pt x="168" y="524"/>
                  </a:cubicBezTo>
                  <a:cubicBezTo>
                    <a:pt x="0" y="545"/>
                    <a:pt x="84" y="398"/>
                    <a:pt x="84" y="357"/>
                  </a:cubicBezTo>
                  <a:cubicBezTo>
                    <a:pt x="105" y="106"/>
                    <a:pt x="210" y="1"/>
                    <a:pt x="398" y="22"/>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0" name="Google Shape;7940;p56"/>
            <p:cNvSpPr/>
            <p:nvPr/>
          </p:nvSpPr>
          <p:spPr>
            <a:xfrm>
              <a:off x="5746800" y="4141600"/>
              <a:ext cx="5775" cy="5250"/>
            </a:xfrm>
            <a:custGeom>
              <a:rect b="b" l="l" r="r" t="t"/>
              <a:pathLst>
                <a:path extrusionOk="0" h="210" w="231">
                  <a:moveTo>
                    <a:pt x="147" y="210"/>
                  </a:moveTo>
                  <a:cubicBezTo>
                    <a:pt x="105" y="189"/>
                    <a:pt x="21" y="189"/>
                    <a:pt x="21" y="147"/>
                  </a:cubicBezTo>
                  <a:cubicBezTo>
                    <a:pt x="0" y="105"/>
                    <a:pt x="42" y="43"/>
                    <a:pt x="63" y="1"/>
                  </a:cubicBezTo>
                  <a:cubicBezTo>
                    <a:pt x="126" y="22"/>
                    <a:pt x="189" y="43"/>
                    <a:pt x="209" y="64"/>
                  </a:cubicBezTo>
                  <a:cubicBezTo>
                    <a:pt x="230" y="105"/>
                    <a:pt x="168" y="168"/>
                    <a:pt x="147" y="210"/>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1" name="Google Shape;7941;p56"/>
            <p:cNvSpPr/>
            <p:nvPr/>
          </p:nvSpPr>
          <p:spPr>
            <a:xfrm>
              <a:off x="4935475" y="4194950"/>
              <a:ext cx="5250" cy="5275"/>
            </a:xfrm>
            <a:custGeom>
              <a:rect b="b" l="l" r="r" t="t"/>
              <a:pathLst>
                <a:path extrusionOk="0" h="211" w="210">
                  <a:moveTo>
                    <a:pt x="1" y="147"/>
                  </a:moveTo>
                  <a:cubicBezTo>
                    <a:pt x="22" y="85"/>
                    <a:pt x="22" y="22"/>
                    <a:pt x="63" y="1"/>
                  </a:cubicBezTo>
                  <a:cubicBezTo>
                    <a:pt x="105" y="1"/>
                    <a:pt x="168" y="43"/>
                    <a:pt x="210" y="64"/>
                  </a:cubicBezTo>
                  <a:cubicBezTo>
                    <a:pt x="189" y="106"/>
                    <a:pt x="168" y="189"/>
                    <a:pt x="147" y="210"/>
                  </a:cubicBezTo>
                  <a:cubicBezTo>
                    <a:pt x="105" y="210"/>
                    <a:pt x="43" y="168"/>
                    <a:pt x="1" y="147"/>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2" name="Google Shape;7942;p56"/>
            <p:cNvSpPr/>
            <p:nvPr/>
          </p:nvSpPr>
          <p:spPr>
            <a:xfrm>
              <a:off x="5099200" y="4158875"/>
              <a:ext cx="5775" cy="5250"/>
            </a:xfrm>
            <a:custGeom>
              <a:rect b="b" l="l" r="r" t="t"/>
              <a:pathLst>
                <a:path extrusionOk="0" h="210" w="231">
                  <a:moveTo>
                    <a:pt x="231" y="63"/>
                  </a:moveTo>
                  <a:lnTo>
                    <a:pt x="168" y="209"/>
                  </a:lnTo>
                  <a:cubicBezTo>
                    <a:pt x="105" y="189"/>
                    <a:pt x="43" y="168"/>
                    <a:pt x="22" y="147"/>
                  </a:cubicBezTo>
                  <a:cubicBezTo>
                    <a:pt x="1" y="105"/>
                    <a:pt x="64" y="42"/>
                    <a:pt x="84" y="0"/>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3" name="Google Shape;7943;p56"/>
            <p:cNvSpPr/>
            <p:nvPr/>
          </p:nvSpPr>
          <p:spPr>
            <a:xfrm>
              <a:off x="5764575" y="4158875"/>
              <a:ext cx="5775" cy="5250"/>
            </a:xfrm>
            <a:custGeom>
              <a:rect b="b" l="l" r="r" t="t"/>
              <a:pathLst>
                <a:path extrusionOk="0" h="210" w="231">
                  <a:moveTo>
                    <a:pt x="231" y="63"/>
                  </a:moveTo>
                  <a:cubicBezTo>
                    <a:pt x="210" y="105"/>
                    <a:pt x="189" y="189"/>
                    <a:pt x="147" y="209"/>
                  </a:cubicBezTo>
                  <a:cubicBezTo>
                    <a:pt x="126" y="209"/>
                    <a:pt x="63" y="168"/>
                    <a:pt x="1" y="147"/>
                  </a:cubicBezTo>
                  <a:cubicBezTo>
                    <a:pt x="22" y="105"/>
                    <a:pt x="42" y="21"/>
                    <a:pt x="84" y="0"/>
                  </a:cubicBezTo>
                  <a:cubicBezTo>
                    <a:pt x="105" y="0"/>
                    <a:pt x="168" y="63"/>
                    <a:pt x="231" y="63"/>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44" name="Google Shape;7944;p56"/>
          <p:cNvGrpSpPr/>
          <p:nvPr/>
        </p:nvGrpSpPr>
        <p:grpSpPr>
          <a:xfrm>
            <a:off x="986785" y="4864046"/>
            <a:ext cx="6988179" cy="52320"/>
            <a:chOff x="3962000" y="4060525"/>
            <a:chExt cx="2324125" cy="174750"/>
          </a:xfrm>
        </p:grpSpPr>
        <p:sp>
          <p:nvSpPr>
            <p:cNvPr id="7945" name="Google Shape;7945;p56"/>
            <p:cNvSpPr/>
            <p:nvPr/>
          </p:nvSpPr>
          <p:spPr>
            <a:xfrm>
              <a:off x="3962000" y="4060525"/>
              <a:ext cx="1117875" cy="168975"/>
            </a:xfrm>
            <a:custGeom>
              <a:rect b="b" l="l" r="r" t="t"/>
              <a:pathLst>
                <a:path extrusionOk="0" h="6759" w="44715">
                  <a:moveTo>
                    <a:pt x="9249" y="189"/>
                  </a:moveTo>
                  <a:lnTo>
                    <a:pt x="9605" y="168"/>
                  </a:lnTo>
                  <a:cubicBezTo>
                    <a:pt x="9730" y="377"/>
                    <a:pt x="10023" y="377"/>
                    <a:pt x="10128" y="168"/>
                  </a:cubicBezTo>
                  <a:lnTo>
                    <a:pt x="11048" y="168"/>
                  </a:lnTo>
                  <a:cubicBezTo>
                    <a:pt x="11174" y="377"/>
                    <a:pt x="11404" y="356"/>
                    <a:pt x="11572" y="440"/>
                  </a:cubicBezTo>
                  <a:cubicBezTo>
                    <a:pt x="11969" y="607"/>
                    <a:pt x="12199" y="440"/>
                    <a:pt x="12262" y="42"/>
                  </a:cubicBezTo>
                  <a:lnTo>
                    <a:pt x="12618" y="42"/>
                  </a:lnTo>
                  <a:cubicBezTo>
                    <a:pt x="13078" y="838"/>
                    <a:pt x="13517" y="838"/>
                    <a:pt x="14041" y="42"/>
                  </a:cubicBezTo>
                  <a:cubicBezTo>
                    <a:pt x="14229" y="1"/>
                    <a:pt x="14396" y="1"/>
                    <a:pt x="14564" y="63"/>
                  </a:cubicBezTo>
                  <a:cubicBezTo>
                    <a:pt x="14606" y="210"/>
                    <a:pt x="14731" y="314"/>
                    <a:pt x="14878" y="335"/>
                  </a:cubicBezTo>
                  <a:cubicBezTo>
                    <a:pt x="15422" y="461"/>
                    <a:pt x="16007" y="398"/>
                    <a:pt x="16510" y="168"/>
                  </a:cubicBezTo>
                  <a:cubicBezTo>
                    <a:pt x="16865" y="147"/>
                    <a:pt x="17221" y="168"/>
                    <a:pt x="17577" y="231"/>
                  </a:cubicBezTo>
                  <a:cubicBezTo>
                    <a:pt x="17807" y="607"/>
                    <a:pt x="18372" y="628"/>
                    <a:pt x="18455" y="1193"/>
                  </a:cubicBezTo>
                  <a:cubicBezTo>
                    <a:pt x="18623" y="900"/>
                    <a:pt x="18790" y="628"/>
                    <a:pt x="18979" y="356"/>
                  </a:cubicBezTo>
                  <a:cubicBezTo>
                    <a:pt x="19292" y="294"/>
                    <a:pt x="19606" y="314"/>
                    <a:pt x="19920" y="419"/>
                  </a:cubicBezTo>
                  <a:cubicBezTo>
                    <a:pt x="20108" y="566"/>
                    <a:pt x="20339" y="712"/>
                    <a:pt x="20569" y="817"/>
                  </a:cubicBezTo>
                  <a:cubicBezTo>
                    <a:pt x="20924" y="900"/>
                    <a:pt x="21301" y="963"/>
                    <a:pt x="21301" y="398"/>
                  </a:cubicBezTo>
                  <a:cubicBezTo>
                    <a:pt x="21887" y="294"/>
                    <a:pt x="22494" y="294"/>
                    <a:pt x="23059" y="398"/>
                  </a:cubicBezTo>
                  <a:cubicBezTo>
                    <a:pt x="23059" y="858"/>
                    <a:pt x="23414" y="1130"/>
                    <a:pt x="23561" y="1507"/>
                  </a:cubicBezTo>
                  <a:cubicBezTo>
                    <a:pt x="23833" y="1361"/>
                    <a:pt x="23833" y="1130"/>
                    <a:pt x="23896" y="963"/>
                  </a:cubicBezTo>
                  <a:cubicBezTo>
                    <a:pt x="23937" y="754"/>
                    <a:pt x="23958" y="566"/>
                    <a:pt x="23958" y="356"/>
                  </a:cubicBezTo>
                  <a:cubicBezTo>
                    <a:pt x="24314" y="294"/>
                    <a:pt x="24670" y="314"/>
                    <a:pt x="25005" y="398"/>
                  </a:cubicBezTo>
                  <a:cubicBezTo>
                    <a:pt x="25025" y="545"/>
                    <a:pt x="25005" y="796"/>
                    <a:pt x="25214" y="796"/>
                  </a:cubicBezTo>
                  <a:cubicBezTo>
                    <a:pt x="25549" y="796"/>
                    <a:pt x="25946" y="796"/>
                    <a:pt x="26072" y="335"/>
                  </a:cubicBezTo>
                  <a:lnTo>
                    <a:pt x="28206" y="356"/>
                  </a:lnTo>
                  <a:cubicBezTo>
                    <a:pt x="28248" y="628"/>
                    <a:pt x="28436" y="670"/>
                    <a:pt x="28666" y="670"/>
                  </a:cubicBezTo>
                  <a:cubicBezTo>
                    <a:pt x="29336" y="712"/>
                    <a:pt x="30005" y="607"/>
                    <a:pt x="30696" y="733"/>
                  </a:cubicBezTo>
                  <a:cubicBezTo>
                    <a:pt x="30947" y="796"/>
                    <a:pt x="31031" y="566"/>
                    <a:pt x="31051" y="335"/>
                  </a:cubicBezTo>
                  <a:cubicBezTo>
                    <a:pt x="31282" y="294"/>
                    <a:pt x="31533" y="314"/>
                    <a:pt x="31742" y="419"/>
                  </a:cubicBezTo>
                  <a:cubicBezTo>
                    <a:pt x="31805" y="586"/>
                    <a:pt x="31972" y="691"/>
                    <a:pt x="32139" y="670"/>
                  </a:cubicBezTo>
                  <a:lnTo>
                    <a:pt x="32997" y="670"/>
                  </a:lnTo>
                  <a:cubicBezTo>
                    <a:pt x="32997" y="900"/>
                    <a:pt x="32997" y="1151"/>
                    <a:pt x="33311" y="1193"/>
                  </a:cubicBezTo>
                  <a:cubicBezTo>
                    <a:pt x="33520" y="1235"/>
                    <a:pt x="33709" y="1130"/>
                    <a:pt x="33813" y="942"/>
                  </a:cubicBezTo>
                  <a:cubicBezTo>
                    <a:pt x="33855" y="817"/>
                    <a:pt x="33876" y="670"/>
                    <a:pt x="33876" y="545"/>
                  </a:cubicBezTo>
                  <a:cubicBezTo>
                    <a:pt x="34169" y="503"/>
                    <a:pt x="34483" y="524"/>
                    <a:pt x="34755" y="607"/>
                  </a:cubicBezTo>
                  <a:cubicBezTo>
                    <a:pt x="34755" y="712"/>
                    <a:pt x="34839" y="817"/>
                    <a:pt x="34943" y="858"/>
                  </a:cubicBezTo>
                  <a:cubicBezTo>
                    <a:pt x="34880" y="1193"/>
                    <a:pt x="35173" y="1507"/>
                    <a:pt x="35006" y="1863"/>
                  </a:cubicBezTo>
                  <a:cubicBezTo>
                    <a:pt x="34943" y="2009"/>
                    <a:pt x="35069" y="2156"/>
                    <a:pt x="35215" y="2198"/>
                  </a:cubicBezTo>
                  <a:cubicBezTo>
                    <a:pt x="35383" y="2239"/>
                    <a:pt x="35571" y="2198"/>
                    <a:pt x="35676" y="2051"/>
                  </a:cubicBezTo>
                  <a:cubicBezTo>
                    <a:pt x="35822" y="1947"/>
                    <a:pt x="35759" y="1821"/>
                    <a:pt x="35676" y="1674"/>
                  </a:cubicBezTo>
                  <a:cubicBezTo>
                    <a:pt x="35424" y="1256"/>
                    <a:pt x="35550" y="984"/>
                    <a:pt x="36010" y="858"/>
                  </a:cubicBezTo>
                  <a:cubicBezTo>
                    <a:pt x="36261" y="879"/>
                    <a:pt x="36533" y="775"/>
                    <a:pt x="36722" y="1026"/>
                  </a:cubicBezTo>
                  <a:cubicBezTo>
                    <a:pt x="36408" y="1172"/>
                    <a:pt x="36345" y="1444"/>
                    <a:pt x="36366" y="1737"/>
                  </a:cubicBezTo>
                  <a:lnTo>
                    <a:pt x="36303" y="1779"/>
                  </a:lnTo>
                  <a:lnTo>
                    <a:pt x="36324" y="1821"/>
                  </a:lnTo>
                  <a:lnTo>
                    <a:pt x="36366" y="1737"/>
                  </a:lnTo>
                  <a:cubicBezTo>
                    <a:pt x="36638" y="1695"/>
                    <a:pt x="36889" y="2051"/>
                    <a:pt x="37182" y="1800"/>
                  </a:cubicBezTo>
                  <a:cubicBezTo>
                    <a:pt x="37119" y="1528"/>
                    <a:pt x="36826" y="1340"/>
                    <a:pt x="36910" y="1026"/>
                  </a:cubicBezTo>
                  <a:cubicBezTo>
                    <a:pt x="37224" y="1005"/>
                    <a:pt x="37517" y="879"/>
                    <a:pt x="37789" y="691"/>
                  </a:cubicBezTo>
                  <a:lnTo>
                    <a:pt x="38145" y="691"/>
                  </a:lnTo>
                  <a:lnTo>
                    <a:pt x="38312" y="858"/>
                  </a:lnTo>
                  <a:cubicBezTo>
                    <a:pt x="38626" y="1172"/>
                    <a:pt x="38689" y="1633"/>
                    <a:pt x="38919" y="2030"/>
                  </a:cubicBezTo>
                  <a:cubicBezTo>
                    <a:pt x="38856" y="1444"/>
                    <a:pt x="39421" y="1277"/>
                    <a:pt x="39567" y="858"/>
                  </a:cubicBezTo>
                  <a:lnTo>
                    <a:pt x="39923" y="858"/>
                  </a:lnTo>
                  <a:cubicBezTo>
                    <a:pt x="39965" y="1382"/>
                    <a:pt x="40676" y="1298"/>
                    <a:pt x="40739" y="1821"/>
                  </a:cubicBezTo>
                  <a:cubicBezTo>
                    <a:pt x="40781" y="1821"/>
                    <a:pt x="40844" y="1821"/>
                    <a:pt x="40886" y="1821"/>
                  </a:cubicBezTo>
                  <a:cubicBezTo>
                    <a:pt x="41534" y="1800"/>
                    <a:pt x="42141" y="1528"/>
                    <a:pt x="42580" y="1026"/>
                  </a:cubicBezTo>
                  <a:lnTo>
                    <a:pt x="42580" y="1026"/>
                  </a:lnTo>
                  <a:cubicBezTo>
                    <a:pt x="42873" y="1068"/>
                    <a:pt x="43145" y="1110"/>
                    <a:pt x="43438" y="1151"/>
                  </a:cubicBezTo>
                  <a:cubicBezTo>
                    <a:pt x="43522" y="1151"/>
                    <a:pt x="43606" y="1172"/>
                    <a:pt x="43606" y="1277"/>
                  </a:cubicBezTo>
                  <a:cubicBezTo>
                    <a:pt x="43606" y="1361"/>
                    <a:pt x="43564" y="1444"/>
                    <a:pt x="43501" y="1486"/>
                  </a:cubicBezTo>
                  <a:cubicBezTo>
                    <a:pt x="43417" y="1549"/>
                    <a:pt x="43292" y="1591"/>
                    <a:pt x="43187" y="1612"/>
                  </a:cubicBezTo>
                  <a:cubicBezTo>
                    <a:pt x="42706" y="1716"/>
                    <a:pt x="42476" y="1947"/>
                    <a:pt x="42706" y="2470"/>
                  </a:cubicBezTo>
                  <a:cubicBezTo>
                    <a:pt x="42748" y="2574"/>
                    <a:pt x="42580" y="2721"/>
                    <a:pt x="42727" y="2888"/>
                  </a:cubicBezTo>
                  <a:cubicBezTo>
                    <a:pt x="42978" y="2867"/>
                    <a:pt x="43145" y="2532"/>
                    <a:pt x="43459" y="2637"/>
                  </a:cubicBezTo>
                  <a:cubicBezTo>
                    <a:pt x="43501" y="3014"/>
                    <a:pt x="43836" y="3035"/>
                    <a:pt x="44087" y="3181"/>
                  </a:cubicBezTo>
                  <a:cubicBezTo>
                    <a:pt x="44317" y="3327"/>
                    <a:pt x="44715" y="3474"/>
                    <a:pt x="44610" y="3976"/>
                  </a:cubicBezTo>
                  <a:cubicBezTo>
                    <a:pt x="44422" y="4687"/>
                    <a:pt x="44338" y="4813"/>
                    <a:pt x="43606" y="4750"/>
                  </a:cubicBezTo>
                  <a:cubicBezTo>
                    <a:pt x="43229" y="4708"/>
                    <a:pt x="42852" y="4646"/>
                    <a:pt x="42497" y="4520"/>
                  </a:cubicBezTo>
                  <a:cubicBezTo>
                    <a:pt x="41848" y="4311"/>
                    <a:pt x="41158" y="4436"/>
                    <a:pt x="40614" y="4813"/>
                  </a:cubicBezTo>
                  <a:cubicBezTo>
                    <a:pt x="40132" y="5232"/>
                    <a:pt x="40090" y="5232"/>
                    <a:pt x="39693" y="4667"/>
                  </a:cubicBezTo>
                  <a:cubicBezTo>
                    <a:pt x="39609" y="4520"/>
                    <a:pt x="39526" y="4248"/>
                    <a:pt x="39358" y="4311"/>
                  </a:cubicBezTo>
                  <a:cubicBezTo>
                    <a:pt x="38730" y="4604"/>
                    <a:pt x="38437" y="4206"/>
                    <a:pt x="38186" y="3683"/>
                  </a:cubicBezTo>
                  <a:cubicBezTo>
                    <a:pt x="37747" y="4018"/>
                    <a:pt x="37391" y="4415"/>
                    <a:pt x="36826" y="4102"/>
                  </a:cubicBezTo>
                  <a:cubicBezTo>
                    <a:pt x="36826" y="4708"/>
                    <a:pt x="36826" y="4708"/>
                    <a:pt x="36387" y="5294"/>
                  </a:cubicBezTo>
                  <a:cubicBezTo>
                    <a:pt x="36324" y="5378"/>
                    <a:pt x="36261" y="5483"/>
                    <a:pt x="36199" y="5587"/>
                  </a:cubicBezTo>
                  <a:cubicBezTo>
                    <a:pt x="35843" y="6048"/>
                    <a:pt x="35822" y="6027"/>
                    <a:pt x="35383" y="5692"/>
                  </a:cubicBezTo>
                  <a:cubicBezTo>
                    <a:pt x="35215" y="5566"/>
                    <a:pt x="35173" y="5399"/>
                    <a:pt x="35069" y="5273"/>
                  </a:cubicBezTo>
                  <a:cubicBezTo>
                    <a:pt x="34818" y="5001"/>
                    <a:pt x="34336" y="5106"/>
                    <a:pt x="34253" y="5483"/>
                  </a:cubicBezTo>
                  <a:cubicBezTo>
                    <a:pt x="34044" y="6089"/>
                    <a:pt x="33813" y="6131"/>
                    <a:pt x="33248" y="5817"/>
                  </a:cubicBezTo>
                  <a:cubicBezTo>
                    <a:pt x="32914" y="5629"/>
                    <a:pt x="32851" y="5252"/>
                    <a:pt x="32558" y="5043"/>
                  </a:cubicBezTo>
                  <a:cubicBezTo>
                    <a:pt x="32453" y="4960"/>
                    <a:pt x="32391" y="4771"/>
                    <a:pt x="32202" y="4897"/>
                  </a:cubicBezTo>
                  <a:cubicBezTo>
                    <a:pt x="32098" y="4980"/>
                    <a:pt x="32160" y="5106"/>
                    <a:pt x="32202" y="5232"/>
                  </a:cubicBezTo>
                  <a:cubicBezTo>
                    <a:pt x="32411" y="5817"/>
                    <a:pt x="32391" y="5817"/>
                    <a:pt x="31847" y="6068"/>
                  </a:cubicBezTo>
                  <a:cubicBezTo>
                    <a:pt x="31637" y="6173"/>
                    <a:pt x="31428" y="6278"/>
                    <a:pt x="31240" y="6424"/>
                  </a:cubicBezTo>
                  <a:cubicBezTo>
                    <a:pt x="31031" y="6550"/>
                    <a:pt x="30717" y="6633"/>
                    <a:pt x="30570" y="6487"/>
                  </a:cubicBezTo>
                  <a:cubicBezTo>
                    <a:pt x="30131" y="6110"/>
                    <a:pt x="29901" y="6424"/>
                    <a:pt x="29650" y="6696"/>
                  </a:cubicBezTo>
                  <a:cubicBezTo>
                    <a:pt x="28875" y="6759"/>
                    <a:pt x="28101" y="6717"/>
                    <a:pt x="27327" y="6612"/>
                  </a:cubicBezTo>
                  <a:cubicBezTo>
                    <a:pt x="27285" y="6550"/>
                    <a:pt x="27243" y="6445"/>
                    <a:pt x="27181" y="6424"/>
                  </a:cubicBezTo>
                  <a:cubicBezTo>
                    <a:pt x="27034" y="6403"/>
                    <a:pt x="26992" y="6529"/>
                    <a:pt x="26971" y="6633"/>
                  </a:cubicBezTo>
                  <a:cubicBezTo>
                    <a:pt x="26804" y="6696"/>
                    <a:pt x="26616" y="6675"/>
                    <a:pt x="26448" y="6592"/>
                  </a:cubicBezTo>
                  <a:cubicBezTo>
                    <a:pt x="26302" y="5964"/>
                    <a:pt x="26218" y="5880"/>
                    <a:pt x="25758" y="6110"/>
                  </a:cubicBezTo>
                  <a:cubicBezTo>
                    <a:pt x="25507" y="6236"/>
                    <a:pt x="25297" y="6424"/>
                    <a:pt x="25025" y="6320"/>
                  </a:cubicBezTo>
                  <a:cubicBezTo>
                    <a:pt x="24481" y="6131"/>
                    <a:pt x="23833" y="6257"/>
                    <a:pt x="23372" y="5817"/>
                  </a:cubicBezTo>
                  <a:cubicBezTo>
                    <a:pt x="23268" y="5692"/>
                    <a:pt x="23100" y="5671"/>
                    <a:pt x="22954" y="5713"/>
                  </a:cubicBezTo>
                  <a:cubicBezTo>
                    <a:pt x="22536" y="5943"/>
                    <a:pt x="22410" y="5692"/>
                    <a:pt x="22284" y="5336"/>
                  </a:cubicBezTo>
                  <a:cubicBezTo>
                    <a:pt x="22222" y="5169"/>
                    <a:pt x="22264" y="4897"/>
                    <a:pt x="21887" y="4855"/>
                  </a:cubicBezTo>
                  <a:cubicBezTo>
                    <a:pt x="21971" y="5629"/>
                    <a:pt x="21510" y="5985"/>
                    <a:pt x="20883" y="6257"/>
                  </a:cubicBezTo>
                  <a:cubicBezTo>
                    <a:pt x="20820" y="6278"/>
                    <a:pt x="20799" y="6403"/>
                    <a:pt x="20757" y="6487"/>
                  </a:cubicBezTo>
                  <a:lnTo>
                    <a:pt x="20422" y="6487"/>
                  </a:lnTo>
                  <a:cubicBezTo>
                    <a:pt x="20150" y="6110"/>
                    <a:pt x="20108" y="6110"/>
                    <a:pt x="19899" y="6508"/>
                  </a:cubicBezTo>
                  <a:cubicBezTo>
                    <a:pt x="19418" y="6571"/>
                    <a:pt x="18937" y="6571"/>
                    <a:pt x="18476" y="6508"/>
                  </a:cubicBezTo>
                  <a:cubicBezTo>
                    <a:pt x="18455" y="6445"/>
                    <a:pt x="18435" y="6340"/>
                    <a:pt x="18414" y="6340"/>
                  </a:cubicBezTo>
                  <a:cubicBezTo>
                    <a:pt x="17598" y="6215"/>
                    <a:pt x="16823" y="5880"/>
                    <a:pt x="16154" y="5399"/>
                  </a:cubicBezTo>
                  <a:cubicBezTo>
                    <a:pt x="15986" y="5273"/>
                    <a:pt x="15735" y="5315"/>
                    <a:pt x="15589" y="5462"/>
                  </a:cubicBezTo>
                  <a:cubicBezTo>
                    <a:pt x="15422" y="5629"/>
                    <a:pt x="15275" y="5796"/>
                    <a:pt x="15108" y="5985"/>
                  </a:cubicBezTo>
                  <a:cubicBezTo>
                    <a:pt x="14940" y="6027"/>
                    <a:pt x="14752" y="6027"/>
                    <a:pt x="14564" y="5985"/>
                  </a:cubicBezTo>
                  <a:cubicBezTo>
                    <a:pt x="14208" y="5566"/>
                    <a:pt x="14041" y="5566"/>
                    <a:pt x="13685" y="5985"/>
                  </a:cubicBezTo>
                  <a:cubicBezTo>
                    <a:pt x="13497" y="6027"/>
                    <a:pt x="13329" y="6006"/>
                    <a:pt x="13162" y="5922"/>
                  </a:cubicBezTo>
                  <a:cubicBezTo>
                    <a:pt x="13036" y="5608"/>
                    <a:pt x="12848" y="5608"/>
                    <a:pt x="12639" y="5838"/>
                  </a:cubicBezTo>
                  <a:lnTo>
                    <a:pt x="11551" y="5817"/>
                  </a:lnTo>
                  <a:cubicBezTo>
                    <a:pt x="11446" y="5629"/>
                    <a:pt x="11153" y="5629"/>
                    <a:pt x="11028" y="5817"/>
                  </a:cubicBezTo>
                  <a:cubicBezTo>
                    <a:pt x="10797" y="5859"/>
                    <a:pt x="10546" y="5859"/>
                    <a:pt x="10316" y="5817"/>
                  </a:cubicBezTo>
                  <a:cubicBezTo>
                    <a:pt x="10002" y="5399"/>
                    <a:pt x="9835" y="5378"/>
                    <a:pt x="9437" y="5755"/>
                  </a:cubicBezTo>
                  <a:cubicBezTo>
                    <a:pt x="8663" y="5922"/>
                    <a:pt x="7889" y="5817"/>
                    <a:pt x="7115" y="5817"/>
                  </a:cubicBezTo>
                  <a:cubicBezTo>
                    <a:pt x="6906" y="5608"/>
                    <a:pt x="6717" y="5608"/>
                    <a:pt x="6592" y="5901"/>
                  </a:cubicBezTo>
                  <a:cubicBezTo>
                    <a:pt x="6362" y="6006"/>
                    <a:pt x="6131" y="6027"/>
                    <a:pt x="5880" y="6006"/>
                  </a:cubicBezTo>
                  <a:cubicBezTo>
                    <a:pt x="5462" y="5587"/>
                    <a:pt x="4771" y="5524"/>
                    <a:pt x="4269" y="5880"/>
                  </a:cubicBezTo>
                  <a:cubicBezTo>
                    <a:pt x="3516" y="5796"/>
                    <a:pt x="2805" y="5504"/>
                    <a:pt x="2072" y="5315"/>
                  </a:cubicBezTo>
                  <a:cubicBezTo>
                    <a:pt x="1110" y="5085"/>
                    <a:pt x="670" y="4290"/>
                    <a:pt x="377" y="3432"/>
                  </a:cubicBezTo>
                  <a:cubicBezTo>
                    <a:pt x="210" y="2909"/>
                    <a:pt x="1" y="2407"/>
                    <a:pt x="210" y="1821"/>
                  </a:cubicBezTo>
                  <a:cubicBezTo>
                    <a:pt x="482" y="1026"/>
                    <a:pt x="984" y="586"/>
                    <a:pt x="1800" y="524"/>
                  </a:cubicBezTo>
                  <a:cubicBezTo>
                    <a:pt x="2219" y="503"/>
                    <a:pt x="2637" y="524"/>
                    <a:pt x="3035" y="503"/>
                  </a:cubicBezTo>
                  <a:cubicBezTo>
                    <a:pt x="3453" y="1319"/>
                    <a:pt x="4144" y="545"/>
                    <a:pt x="4667" y="796"/>
                  </a:cubicBezTo>
                  <a:cubicBezTo>
                    <a:pt x="4834" y="879"/>
                    <a:pt x="5022" y="817"/>
                    <a:pt x="5106" y="649"/>
                  </a:cubicBezTo>
                  <a:cubicBezTo>
                    <a:pt x="5127" y="566"/>
                    <a:pt x="5169" y="482"/>
                    <a:pt x="5190" y="398"/>
                  </a:cubicBezTo>
                  <a:cubicBezTo>
                    <a:pt x="5357" y="356"/>
                    <a:pt x="5525" y="356"/>
                    <a:pt x="5713" y="398"/>
                  </a:cubicBezTo>
                  <a:cubicBezTo>
                    <a:pt x="5713" y="628"/>
                    <a:pt x="5943" y="775"/>
                    <a:pt x="6152" y="691"/>
                  </a:cubicBezTo>
                  <a:cubicBezTo>
                    <a:pt x="6550" y="566"/>
                    <a:pt x="6947" y="503"/>
                    <a:pt x="7366" y="524"/>
                  </a:cubicBezTo>
                  <a:cubicBezTo>
                    <a:pt x="7533" y="524"/>
                    <a:pt x="7617" y="398"/>
                    <a:pt x="7659" y="252"/>
                  </a:cubicBezTo>
                  <a:cubicBezTo>
                    <a:pt x="7952" y="189"/>
                    <a:pt x="8245" y="168"/>
                    <a:pt x="8538" y="231"/>
                  </a:cubicBezTo>
                  <a:cubicBezTo>
                    <a:pt x="8852" y="628"/>
                    <a:pt x="8956" y="628"/>
                    <a:pt x="9249" y="189"/>
                  </a:cubicBezTo>
                  <a:close/>
                  <a:moveTo>
                    <a:pt x="40216" y="3181"/>
                  </a:moveTo>
                  <a:cubicBezTo>
                    <a:pt x="40237" y="3014"/>
                    <a:pt x="40132" y="2930"/>
                    <a:pt x="39986" y="2867"/>
                  </a:cubicBezTo>
                  <a:cubicBezTo>
                    <a:pt x="39860" y="2783"/>
                    <a:pt x="39672" y="2846"/>
                    <a:pt x="39630" y="2993"/>
                  </a:cubicBezTo>
                  <a:cubicBezTo>
                    <a:pt x="39567" y="3139"/>
                    <a:pt x="39672" y="3307"/>
                    <a:pt x="39818" y="3327"/>
                  </a:cubicBezTo>
                  <a:cubicBezTo>
                    <a:pt x="39965" y="3348"/>
                    <a:pt x="40111" y="3348"/>
                    <a:pt x="40216" y="3181"/>
                  </a:cubicBezTo>
                  <a:close/>
                  <a:moveTo>
                    <a:pt x="30654" y="1089"/>
                  </a:moveTo>
                  <a:cubicBezTo>
                    <a:pt x="30633" y="1151"/>
                    <a:pt x="30591" y="1214"/>
                    <a:pt x="30612" y="1235"/>
                  </a:cubicBezTo>
                  <a:cubicBezTo>
                    <a:pt x="30612" y="1277"/>
                    <a:pt x="30696" y="1298"/>
                    <a:pt x="30738" y="1319"/>
                  </a:cubicBezTo>
                  <a:cubicBezTo>
                    <a:pt x="30759" y="1256"/>
                    <a:pt x="30821" y="1193"/>
                    <a:pt x="30800" y="1172"/>
                  </a:cubicBezTo>
                  <a:cubicBezTo>
                    <a:pt x="30779" y="1130"/>
                    <a:pt x="30717" y="1130"/>
                    <a:pt x="30654" y="1110"/>
                  </a:cubicBezTo>
                  <a:close/>
                  <a:moveTo>
                    <a:pt x="31888" y="1444"/>
                  </a:moveTo>
                  <a:cubicBezTo>
                    <a:pt x="31867" y="1382"/>
                    <a:pt x="31847" y="1319"/>
                    <a:pt x="31826" y="1298"/>
                  </a:cubicBezTo>
                  <a:cubicBezTo>
                    <a:pt x="31784" y="1277"/>
                    <a:pt x="31721" y="1319"/>
                    <a:pt x="31679" y="1340"/>
                  </a:cubicBezTo>
                  <a:cubicBezTo>
                    <a:pt x="31700" y="1402"/>
                    <a:pt x="31700" y="1465"/>
                    <a:pt x="31742" y="1486"/>
                  </a:cubicBezTo>
                  <a:cubicBezTo>
                    <a:pt x="31784" y="1507"/>
                    <a:pt x="31826" y="1465"/>
                    <a:pt x="31888" y="1444"/>
                  </a:cubicBezTo>
                  <a:close/>
                  <a:moveTo>
                    <a:pt x="43417" y="3286"/>
                  </a:moveTo>
                  <a:cubicBezTo>
                    <a:pt x="43355" y="3265"/>
                    <a:pt x="43313" y="3223"/>
                    <a:pt x="43271" y="3223"/>
                  </a:cubicBezTo>
                  <a:cubicBezTo>
                    <a:pt x="43229" y="3244"/>
                    <a:pt x="43229" y="3327"/>
                    <a:pt x="43208" y="3369"/>
                  </a:cubicBezTo>
                  <a:cubicBezTo>
                    <a:pt x="43250" y="3390"/>
                    <a:pt x="43313" y="3453"/>
                    <a:pt x="43334" y="3432"/>
                  </a:cubicBezTo>
                  <a:cubicBezTo>
                    <a:pt x="43375" y="3411"/>
                    <a:pt x="43396" y="3348"/>
                    <a:pt x="43417" y="3307"/>
                  </a:cubicBezTo>
                  <a:close/>
                  <a:moveTo>
                    <a:pt x="35989" y="5001"/>
                  </a:moveTo>
                  <a:cubicBezTo>
                    <a:pt x="35969" y="5064"/>
                    <a:pt x="35948" y="5106"/>
                    <a:pt x="35927" y="5148"/>
                  </a:cubicBezTo>
                  <a:cubicBezTo>
                    <a:pt x="35969" y="5169"/>
                    <a:pt x="36031" y="5232"/>
                    <a:pt x="36052" y="5211"/>
                  </a:cubicBezTo>
                  <a:cubicBezTo>
                    <a:pt x="36094" y="5190"/>
                    <a:pt x="36115" y="5127"/>
                    <a:pt x="36136" y="5064"/>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6" name="Google Shape;7946;p56"/>
            <p:cNvSpPr/>
            <p:nvPr/>
          </p:nvSpPr>
          <p:spPr>
            <a:xfrm>
              <a:off x="4702700" y="4077275"/>
              <a:ext cx="1172275" cy="158000"/>
            </a:xfrm>
            <a:custGeom>
              <a:rect b="b" l="l" r="r" t="t"/>
              <a:pathLst>
                <a:path extrusionOk="0" h="6320" w="46891">
                  <a:moveTo>
                    <a:pt x="14019" y="1716"/>
                  </a:moveTo>
                  <a:cubicBezTo>
                    <a:pt x="13538" y="1862"/>
                    <a:pt x="13350" y="2197"/>
                    <a:pt x="13099" y="2239"/>
                  </a:cubicBezTo>
                  <a:cubicBezTo>
                    <a:pt x="12952" y="2072"/>
                    <a:pt x="13141" y="1925"/>
                    <a:pt x="13078" y="1800"/>
                  </a:cubicBezTo>
                  <a:cubicBezTo>
                    <a:pt x="12869" y="1277"/>
                    <a:pt x="13078" y="1067"/>
                    <a:pt x="13559" y="963"/>
                  </a:cubicBezTo>
                  <a:cubicBezTo>
                    <a:pt x="13685" y="942"/>
                    <a:pt x="13789" y="900"/>
                    <a:pt x="13894" y="837"/>
                  </a:cubicBezTo>
                  <a:cubicBezTo>
                    <a:pt x="13957" y="774"/>
                    <a:pt x="13978" y="691"/>
                    <a:pt x="13978" y="628"/>
                  </a:cubicBezTo>
                  <a:cubicBezTo>
                    <a:pt x="13978" y="523"/>
                    <a:pt x="13915" y="502"/>
                    <a:pt x="13810" y="481"/>
                  </a:cubicBezTo>
                  <a:cubicBezTo>
                    <a:pt x="13517" y="460"/>
                    <a:pt x="13245" y="419"/>
                    <a:pt x="12973" y="377"/>
                  </a:cubicBezTo>
                  <a:cubicBezTo>
                    <a:pt x="12994" y="188"/>
                    <a:pt x="13057" y="21"/>
                    <a:pt x="13287" y="105"/>
                  </a:cubicBezTo>
                  <a:cubicBezTo>
                    <a:pt x="13601" y="209"/>
                    <a:pt x="13894" y="293"/>
                    <a:pt x="14187" y="63"/>
                  </a:cubicBezTo>
                  <a:cubicBezTo>
                    <a:pt x="15317" y="0"/>
                    <a:pt x="16447" y="21"/>
                    <a:pt x="17597" y="126"/>
                  </a:cubicBezTo>
                  <a:cubicBezTo>
                    <a:pt x="17869" y="460"/>
                    <a:pt x="18016" y="460"/>
                    <a:pt x="18288" y="126"/>
                  </a:cubicBezTo>
                  <a:cubicBezTo>
                    <a:pt x="18539" y="42"/>
                    <a:pt x="18811" y="42"/>
                    <a:pt x="19041" y="168"/>
                  </a:cubicBezTo>
                  <a:cubicBezTo>
                    <a:pt x="19083" y="188"/>
                    <a:pt x="19104" y="188"/>
                    <a:pt x="19146" y="209"/>
                  </a:cubicBezTo>
                  <a:lnTo>
                    <a:pt x="20087" y="230"/>
                  </a:lnTo>
                  <a:cubicBezTo>
                    <a:pt x="20548" y="523"/>
                    <a:pt x="21008" y="732"/>
                    <a:pt x="21468" y="230"/>
                  </a:cubicBezTo>
                  <a:cubicBezTo>
                    <a:pt x="22012" y="168"/>
                    <a:pt x="22556" y="188"/>
                    <a:pt x="23079" y="293"/>
                  </a:cubicBezTo>
                  <a:cubicBezTo>
                    <a:pt x="23100" y="398"/>
                    <a:pt x="23142" y="502"/>
                    <a:pt x="23268" y="502"/>
                  </a:cubicBezTo>
                  <a:cubicBezTo>
                    <a:pt x="23393" y="481"/>
                    <a:pt x="23414" y="377"/>
                    <a:pt x="23435" y="272"/>
                  </a:cubicBezTo>
                  <a:cubicBezTo>
                    <a:pt x="23665" y="209"/>
                    <a:pt x="23916" y="188"/>
                    <a:pt x="24147" y="230"/>
                  </a:cubicBezTo>
                  <a:cubicBezTo>
                    <a:pt x="24272" y="398"/>
                    <a:pt x="24377" y="398"/>
                    <a:pt x="24502" y="230"/>
                  </a:cubicBezTo>
                  <a:cubicBezTo>
                    <a:pt x="24795" y="188"/>
                    <a:pt x="25088" y="188"/>
                    <a:pt x="25381" y="272"/>
                  </a:cubicBezTo>
                  <a:cubicBezTo>
                    <a:pt x="25758" y="670"/>
                    <a:pt x="25946" y="670"/>
                    <a:pt x="26281" y="251"/>
                  </a:cubicBezTo>
                  <a:cubicBezTo>
                    <a:pt x="26804" y="188"/>
                    <a:pt x="27348" y="188"/>
                    <a:pt x="27871" y="272"/>
                  </a:cubicBezTo>
                  <a:cubicBezTo>
                    <a:pt x="27871" y="523"/>
                    <a:pt x="28080" y="732"/>
                    <a:pt x="28331" y="732"/>
                  </a:cubicBezTo>
                  <a:cubicBezTo>
                    <a:pt x="28666" y="753"/>
                    <a:pt x="28980" y="816"/>
                    <a:pt x="29273" y="921"/>
                  </a:cubicBezTo>
                  <a:cubicBezTo>
                    <a:pt x="29817" y="1088"/>
                    <a:pt x="30382" y="900"/>
                    <a:pt x="30717" y="440"/>
                  </a:cubicBezTo>
                  <a:cubicBezTo>
                    <a:pt x="30947" y="377"/>
                    <a:pt x="31198" y="398"/>
                    <a:pt x="31428" y="481"/>
                  </a:cubicBezTo>
                  <a:cubicBezTo>
                    <a:pt x="31574" y="837"/>
                    <a:pt x="31763" y="858"/>
                    <a:pt x="31951" y="502"/>
                  </a:cubicBezTo>
                  <a:cubicBezTo>
                    <a:pt x="32537" y="356"/>
                    <a:pt x="33144" y="356"/>
                    <a:pt x="33730" y="523"/>
                  </a:cubicBezTo>
                  <a:cubicBezTo>
                    <a:pt x="33960" y="858"/>
                    <a:pt x="34190" y="816"/>
                    <a:pt x="34441" y="544"/>
                  </a:cubicBezTo>
                  <a:lnTo>
                    <a:pt x="35508" y="586"/>
                  </a:lnTo>
                  <a:cubicBezTo>
                    <a:pt x="35675" y="795"/>
                    <a:pt x="35759" y="712"/>
                    <a:pt x="35843" y="502"/>
                  </a:cubicBezTo>
                  <a:lnTo>
                    <a:pt x="38333" y="649"/>
                  </a:lnTo>
                  <a:cubicBezTo>
                    <a:pt x="38375" y="858"/>
                    <a:pt x="38479" y="1088"/>
                    <a:pt x="38709" y="1025"/>
                  </a:cubicBezTo>
                  <a:cubicBezTo>
                    <a:pt x="39191" y="921"/>
                    <a:pt x="39651" y="1088"/>
                    <a:pt x="40090" y="1151"/>
                  </a:cubicBezTo>
                  <a:cubicBezTo>
                    <a:pt x="40467" y="1235"/>
                    <a:pt x="40844" y="1151"/>
                    <a:pt x="41157" y="921"/>
                  </a:cubicBezTo>
                  <a:cubicBezTo>
                    <a:pt x="41576" y="900"/>
                    <a:pt x="41994" y="921"/>
                    <a:pt x="42413" y="1025"/>
                  </a:cubicBezTo>
                  <a:cubicBezTo>
                    <a:pt x="42476" y="1235"/>
                    <a:pt x="42580" y="1339"/>
                    <a:pt x="42748" y="1109"/>
                  </a:cubicBezTo>
                  <a:cubicBezTo>
                    <a:pt x="43166" y="1067"/>
                    <a:pt x="43585" y="1088"/>
                    <a:pt x="44003" y="1172"/>
                  </a:cubicBezTo>
                  <a:cubicBezTo>
                    <a:pt x="44066" y="1402"/>
                    <a:pt x="44170" y="1528"/>
                    <a:pt x="44359" y="1256"/>
                  </a:cubicBezTo>
                  <a:lnTo>
                    <a:pt x="45405" y="1318"/>
                  </a:lnTo>
                  <a:cubicBezTo>
                    <a:pt x="45426" y="1423"/>
                    <a:pt x="45468" y="1569"/>
                    <a:pt x="45593" y="1590"/>
                  </a:cubicBezTo>
                  <a:cubicBezTo>
                    <a:pt x="46137" y="1695"/>
                    <a:pt x="46409" y="2113"/>
                    <a:pt x="46744" y="2469"/>
                  </a:cubicBezTo>
                  <a:cubicBezTo>
                    <a:pt x="46890" y="2616"/>
                    <a:pt x="46890" y="2699"/>
                    <a:pt x="46807" y="2909"/>
                  </a:cubicBezTo>
                  <a:cubicBezTo>
                    <a:pt x="46660" y="3369"/>
                    <a:pt x="46263" y="3704"/>
                    <a:pt x="46137" y="4164"/>
                  </a:cubicBezTo>
                  <a:cubicBezTo>
                    <a:pt x="46074" y="4394"/>
                    <a:pt x="46116" y="4666"/>
                    <a:pt x="45823" y="4750"/>
                  </a:cubicBezTo>
                  <a:cubicBezTo>
                    <a:pt x="45551" y="4813"/>
                    <a:pt x="45426" y="4541"/>
                    <a:pt x="45258" y="4394"/>
                  </a:cubicBezTo>
                  <a:cubicBezTo>
                    <a:pt x="45175" y="4310"/>
                    <a:pt x="45133" y="4206"/>
                    <a:pt x="45049" y="4143"/>
                  </a:cubicBezTo>
                  <a:cubicBezTo>
                    <a:pt x="44840" y="3892"/>
                    <a:pt x="44610" y="3892"/>
                    <a:pt x="44547" y="4227"/>
                  </a:cubicBezTo>
                  <a:cubicBezTo>
                    <a:pt x="44484" y="4603"/>
                    <a:pt x="44296" y="4520"/>
                    <a:pt x="44003" y="4541"/>
                  </a:cubicBezTo>
                  <a:cubicBezTo>
                    <a:pt x="43313" y="4582"/>
                    <a:pt x="42622" y="4771"/>
                    <a:pt x="41911" y="4541"/>
                  </a:cubicBezTo>
                  <a:cubicBezTo>
                    <a:pt x="41785" y="4499"/>
                    <a:pt x="41680" y="4582"/>
                    <a:pt x="41597" y="4645"/>
                  </a:cubicBezTo>
                  <a:cubicBezTo>
                    <a:pt x="41325" y="4834"/>
                    <a:pt x="41011" y="4917"/>
                    <a:pt x="40697" y="4875"/>
                  </a:cubicBezTo>
                  <a:cubicBezTo>
                    <a:pt x="40488" y="4854"/>
                    <a:pt x="40446" y="5022"/>
                    <a:pt x="40425" y="5168"/>
                  </a:cubicBezTo>
                  <a:cubicBezTo>
                    <a:pt x="37831" y="5252"/>
                    <a:pt x="35236" y="5168"/>
                    <a:pt x="32662" y="4896"/>
                  </a:cubicBezTo>
                  <a:cubicBezTo>
                    <a:pt x="31951" y="4813"/>
                    <a:pt x="31240" y="4813"/>
                    <a:pt x="30528" y="4896"/>
                  </a:cubicBezTo>
                  <a:cubicBezTo>
                    <a:pt x="29712" y="5022"/>
                    <a:pt x="28875" y="5022"/>
                    <a:pt x="28059" y="4896"/>
                  </a:cubicBezTo>
                  <a:cubicBezTo>
                    <a:pt x="27473" y="4792"/>
                    <a:pt x="26888" y="4813"/>
                    <a:pt x="26302" y="4938"/>
                  </a:cubicBezTo>
                  <a:cubicBezTo>
                    <a:pt x="25130" y="5273"/>
                    <a:pt x="23895" y="5106"/>
                    <a:pt x="22703" y="5168"/>
                  </a:cubicBezTo>
                  <a:cubicBezTo>
                    <a:pt x="21343" y="5252"/>
                    <a:pt x="20004" y="5357"/>
                    <a:pt x="18644" y="5440"/>
                  </a:cubicBezTo>
                  <a:cubicBezTo>
                    <a:pt x="18413" y="5461"/>
                    <a:pt x="18183" y="5482"/>
                    <a:pt x="17953" y="5482"/>
                  </a:cubicBezTo>
                  <a:cubicBezTo>
                    <a:pt x="16405" y="5378"/>
                    <a:pt x="14898" y="5670"/>
                    <a:pt x="13371" y="5775"/>
                  </a:cubicBezTo>
                  <a:cubicBezTo>
                    <a:pt x="13141" y="5796"/>
                    <a:pt x="12911" y="5838"/>
                    <a:pt x="12659" y="5838"/>
                  </a:cubicBezTo>
                  <a:cubicBezTo>
                    <a:pt x="11090" y="5838"/>
                    <a:pt x="9563" y="5838"/>
                    <a:pt x="7993" y="5963"/>
                  </a:cubicBezTo>
                  <a:cubicBezTo>
                    <a:pt x="6236" y="6110"/>
                    <a:pt x="4478" y="6026"/>
                    <a:pt x="2700" y="6047"/>
                  </a:cubicBezTo>
                  <a:cubicBezTo>
                    <a:pt x="2051" y="6026"/>
                    <a:pt x="1403" y="6110"/>
                    <a:pt x="775" y="6256"/>
                  </a:cubicBezTo>
                  <a:cubicBezTo>
                    <a:pt x="503" y="6319"/>
                    <a:pt x="189" y="6235"/>
                    <a:pt x="1" y="6026"/>
                  </a:cubicBezTo>
                  <a:cubicBezTo>
                    <a:pt x="252" y="5754"/>
                    <a:pt x="482" y="5440"/>
                    <a:pt x="921" y="5838"/>
                  </a:cubicBezTo>
                  <a:cubicBezTo>
                    <a:pt x="1068" y="5963"/>
                    <a:pt x="1382" y="5901"/>
                    <a:pt x="1591" y="5754"/>
                  </a:cubicBezTo>
                  <a:cubicBezTo>
                    <a:pt x="1800" y="5629"/>
                    <a:pt x="1988" y="5503"/>
                    <a:pt x="2198" y="5398"/>
                  </a:cubicBezTo>
                  <a:cubicBezTo>
                    <a:pt x="2742" y="5126"/>
                    <a:pt x="2763" y="5147"/>
                    <a:pt x="2553" y="4562"/>
                  </a:cubicBezTo>
                  <a:cubicBezTo>
                    <a:pt x="2511" y="4457"/>
                    <a:pt x="2449" y="4331"/>
                    <a:pt x="2553" y="4248"/>
                  </a:cubicBezTo>
                  <a:cubicBezTo>
                    <a:pt x="2742" y="4101"/>
                    <a:pt x="2804" y="4290"/>
                    <a:pt x="2909" y="4373"/>
                  </a:cubicBezTo>
                  <a:cubicBezTo>
                    <a:pt x="3202" y="4582"/>
                    <a:pt x="3265" y="4959"/>
                    <a:pt x="3600" y="5168"/>
                  </a:cubicBezTo>
                  <a:cubicBezTo>
                    <a:pt x="4164" y="5482"/>
                    <a:pt x="4374" y="5419"/>
                    <a:pt x="4604" y="4813"/>
                  </a:cubicBezTo>
                  <a:cubicBezTo>
                    <a:pt x="4708" y="4436"/>
                    <a:pt x="5169" y="4331"/>
                    <a:pt x="5420" y="4603"/>
                  </a:cubicBezTo>
                  <a:cubicBezTo>
                    <a:pt x="5524" y="4729"/>
                    <a:pt x="5566" y="4917"/>
                    <a:pt x="5734" y="5022"/>
                  </a:cubicBezTo>
                  <a:cubicBezTo>
                    <a:pt x="6173" y="5378"/>
                    <a:pt x="6194" y="5378"/>
                    <a:pt x="6550" y="4917"/>
                  </a:cubicBezTo>
                  <a:cubicBezTo>
                    <a:pt x="6613" y="4813"/>
                    <a:pt x="6675" y="4708"/>
                    <a:pt x="6738" y="4624"/>
                  </a:cubicBezTo>
                  <a:cubicBezTo>
                    <a:pt x="7177" y="4038"/>
                    <a:pt x="7177" y="4038"/>
                    <a:pt x="7177" y="3432"/>
                  </a:cubicBezTo>
                  <a:cubicBezTo>
                    <a:pt x="7721" y="3745"/>
                    <a:pt x="8098" y="3369"/>
                    <a:pt x="8537" y="3034"/>
                  </a:cubicBezTo>
                  <a:cubicBezTo>
                    <a:pt x="8789" y="3557"/>
                    <a:pt x="9082" y="3934"/>
                    <a:pt x="9709" y="3662"/>
                  </a:cubicBezTo>
                  <a:cubicBezTo>
                    <a:pt x="9877" y="3578"/>
                    <a:pt x="9960" y="3850"/>
                    <a:pt x="10044" y="3997"/>
                  </a:cubicBezTo>
                  <a:cubicBezTo>
                    <a:pt x="10442" y="4562"/>
                    <a:pt x="10483" y="4562"/>
                    <a:pt x="10965" y="4143"/>
                  </a:cubicBezTo>
                  <a:cubicBezTo>
                    <a:pt x="11509" y="3766"/>
                    <a:pt x="12220" y="3641"/>
                    <a:pt x="12869" y="3850"/>
                  </a:cubicBezTo>
                  <a:cubicBezTo>
                    <a:pt x="13224" y="3976"/>
                    <a:pt x="13601" y="4059"/>
                    <a:pt x="13978" y="4080"/>
                  </a:cubicBezTo>
                  <a:cubicBezTo>
                    <a:pt x="14710" y="4164"/>
                    <a:pt x="14794" y="4017"/>
                    <a:pt x="14982" y="3306"/>
                  </a:cubicBezTo>
                  <a:cubicBezTo>
                    <a:pt x="15087" y="2804"/>
                    <a:pt x="14731" y="2699"/>
                    <a:pt x="14459" y="2511"/>
                  </a:cubicBezTo>
                  <a:cubicBezTo>
                    <a:pt x="14166" y="2344"/>
                    <a:pt x="13873" y="2365"/>
                    <a:pt x="13999" y="1737"/>
                  </a:cubicBezTo>
                  <a:cubicBezTo>
                    <a:pt x="13978" y="1465"/>
                    <a:pt x="13873" y="1569"/>
                    <a:pt x="13852" y="1800"/>
                  </a:cubicBezTo>
                  <a:cubicBezTo>
                    <a:pt x="13852" y="1862"/>
                    <a:pt x="13747" y="1988"/>
                    <a:pt x="13936" y="1988"/>
                  </a:cubicBezTo>
                  <a:cubicBezTo>
                    <a:pt x="14103" y="1967"/>
                    <a:pt x="14291" y="1988"/>
                    <a:pt x="14333" y="1737"/>
                  </a:cubicBezTo>
                  <a:cubicBezTo>
                    <a:pt x="14354" y="1611"/>
                    <a:pt x="14312" y="1507"/>
                    <a:pt x="14019" y="1716"/>
                  </a:cubicBezTo>
                  <a:close/>
                  <a:moveTo>
                    <a:pt x="16509" y="1318"/>
                  </a:moveTo>
                  <a:cubicBezTo>
                    <a:pt x="16488" y="984"/>
                    <a:pt x="16363" y="732"/>
                    <a:pt x="16091" y="753"/>
                  </a:cubicBezTo>
                  <a:cubicBezTo>
                    <a:pt x="15735" y="795"/>
                    <a:pt x="15547" y="1172"/>
                    <a:pt x="15359" y="1423"/>
                  </a:cubicBezTo>
                  <a:cubicBezTo>
                    <a:pt x="15254" y="1590"/>
                    <a:pt x="15400" y="1988"/>
                    <a:pt x="15568" y="2218"/>
                  </a:cubicBezTo>
                  <a:cubicBezTo>
                    <a:pt x="15631" y="2260"/>
                    <a:pt x="15714" y="2260"/>
                    <a:pt x="15798" y="2239"/>
                  </a:cubicBezTo>
                  <a:cubicBezTo>
                    <a:pt x="16007" y="1883"/>
                    <a:pt x="16468" y="1716"/>
                    <a:pt x="16509" y="1318"/>
                  </a:cubicBezTo>
                  <a:close/>
                  <a:moveTo>
                    <a:pt x="43898" y="2176"/>
                  </a:moveTo>
                  <a:cubicBezTo>
                    <a:pt x="43857" y="2197"/>
                    <a:pt x="43773" y="2218"/>
                    <a:pt x="43752" y="2239"/>
                  </a:cubicBezTo>
                  <a:cubicBezTo>
                    <a:pt x="43689" y="2532"/>
                    <a:pt x="43752" y="2825"/>
                    <a:pt x="43919" y="3076"/>
                  </a:cubicBezTo>
                  <a:cubicBezTo>
                    <a:pt x="44045" y="3327"/>
                    <a:pt x="44338" y="3432"/>
                    <a:pt x="44610" y="3327"/>
                  </a:cubicBezTo>
                  <a:cubicBezTo>
                    <a:pt x="44777" y="3264"/>
                    <a:pt x="45049" y="3222"/>
                    <a:pt x="44986" y="2950"/>
                  </a:cubicBezTo>
                  <a:cubicBezTo>
                    <a:pt x="44945" y="2720"/>
                    <a:pt x="44840" y="2469"/>
                    <a:pt x="44505" y="2616"/>
                  </a:cubicBezTo>
                  <a:cubicBezTo>
                    <a:pt x="44170" y="2762"/>
                    <a:pt x="44108" y="2595"/>
                    <a:pt x="44108" y="2302"/>
                  </a:cubicBezTo>
                  <a:cubicBezTo>
                    <a:pt x="44108" y="2197"/>
                    <a:pt x="44003" y="2155"/>
                    <a:pt x="43898" y="2176"/>
                  </a:cubicBezTo>
                  <a:close/>
                  <a:moveTo>
                    <a:pt x="41911" y="2783"/>
                  </a:moveTo>
                  <a:cubicBezTo>
                    <a:pt x="41932" y="2741"/>
                    <a:pt x="41994" y="2678"/>
                    <a:pt x="41973" y="2637"/>
                  </a:cubicBezTo>
                  <a:cubicBezTo>
                    <a:pt x="41953" y="2616"/>
                    <a:pt x="41890" y="2595"/>
                    <a:pt x="41827" y="2574"/>
                  </a:cubicBezTo>
                  <a:cubicBezTo>
                    <a:pt x="41806" y="2616"/>
                    <a:pt x="41764" y="2678"/>
                    <a:pt x="41785" y="2720"/>
                  </a:cubicBezTo>
                  <a:cubicBezTo>
                    <a:pt x="41785" y="2762"/>
                    <a:pt x="41869" y="2762"/>
                    <a:pt x="41911" y="2783"/>
                  </a:cubicBezTo>
                  <a:close/>
                  <a:moveTo>
                    <a:pt x="9312" y="4854"/>
                  </a:moveTo>
                  <a:cubicBezTo>
                    <a:pt x="9354" y="4875"/>
                    <a:pt x="9416" y="4917"/>
                    <a:pt x="9458" y="4917"/>
                  </a:cubicBezTo>
                  <a:cubicBezTo>
                    <a:pt x="9479" y="4896"/>
                    <a:pt x="9500" y="4813"/>
                    <a:pt x="9521" y="4771"/>
                  </a:cubicBezTo>
                  <a:cubicBezTo>
                    <a:pt x="9458" y="4750"/>
                    <a:pt x="9416" y="4708"/>
                    <a:pt x="9374" y="4708"/>
                  </a:cubicBezTo>
                  <a:cubicBezTo>
                    <a:pt x="9333" y="4729"/>
                    <a:pt x="9333" y="4792"/>
                    <a:pt x="9312" y="4854"/>
                  </a:cubicBezTo>
                  <a:close/>
                  <a:moveTo>
                    <a:pt x="16070" y="3327"/>
                  </a:moveTo>
                  <a:lnTo>
                    <a:pt x="15924" y="3264"/>
                  </a:lnTo>
                  <a:cubicBezTo>
                    <a:pt x="15903" y="3327"/>
                    <a:pt x="15861" y="3369"/>
                    <a:pt x="15882" y="3411"/>
                  </a:cubicBezTo>
                  <a:cubicBezTo>
                    <a:pt x="15882" y="3453"/>
                    <a:pt x="15965" y="3453"/>
                    <a:pt x="16007" y="3473"/>
                  </a:cubicBezTo>
                  <a:close/>
                  <a:moveTo>
                    <a:pt x="42685" y="3327"/>
                  </a:moveTo>
                  <a:cubicBezTo>
                    <a:pt x="42643" y="3306"/>
                    <a:pt x="42580" y="3264"/>
                    <a:pt x="42538" y="3285"/>
                  </a:cubicBezTo>
                  <a:cubicBezTo>
                    <a:pt x="42517" y="3285"/>
                    <a:pt x="42497" y="3369"/>
                    <a:pt x="42476" y="3411"/>
                  </a:cubicBezTo>
                  <a:cubicBezTo>
                    <a:pt x="42538" y="3432"/>
                    <a:pt x="42580" y="3494"/>
                    <a:pt x="42622" y="3473"/>
                  </a:cubicBezTo>
                  <a:cubicBezTo>
                    <a:pt x="42664" y="3473"/>
                    <a:pt x="42685" y="3390"/>
                    <a:pt x="42706" y="3327"/>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7" name="Google Shape;7947;p56"/>
            <p:cNvSpPr/>
            <p:nvPr/>
          </p:nvSpPr>
          <p:spPr>
            <a:xfrm>
              <a:off x="5713850" y="4108125"/>
              <a:ext cx="572275" cy="107250"/>
            </a:xfrm>
            <a:custGeom>
              <a:rect b="b" l="l" r="r" t="t"/>
              <a:pathLst>
                <a:path extrusionOk="0" h="4290" w="22891">
                  <a:moveTo>
                    <a:pt x="0" y="3913"/>
                  </a:moveTo>
                  <a:cubicBezTo>
                    <a:pt x="21" y="3746"/>
                    <a:pt x="63" y="3600"/>
                    <a:pt x="272" y="3620"/>
                  </a:cubicBezTo>
                  <a:cubicBezTo>
                    <a:pt x="586" y="3662"/>
                    <a:pt x="921" y="3579"/>
                    <a:pt x="1172" y="3390"/>
                  </a:cubicBezTo>
                  <a:cubicBezTo>
                    <a:pt x="1276" y="3328"/>
                    <a:pt x="1381" y="3244"/>
                    <a:pt x="1486" y="3286"/>
                  </a:cubicBezTo>
                  <a:cubicBezTo>
                    <a:pt x="2197" y="3495"/>
                    <a:pt x="2887" y="3328"/>
                    <a:pt x="3578" y="3286"/>
                  </a:cubicBezTo>
                  <a:cubicBezTo>
                    <a:pt x="3871" y="3244"/>
                    <a:pt x="4059" y="3348"/>
                    <a:pt x="4122" y="2972"/>
                  </a:cubicBezTo>
                  <a:cubicBezTo>
                    <a:pt x="4185" y="2637"/>
                    <a:pt x="4415" y="2637"/>
                    <a:pt x="4624" y="2867"/>
                  </a:cubicBezTo>
                  <a:cubicBezTo>
                    <a:pt x="4708" y="2951"/>
                    <a:pt x="4771" y="3076"/>
                    <a:pt x="4854" y="3139"/>
                  </a:cubicBezTo>
                  <a:cubicBezTo>
                    <a:pt x="5001" y="3286"/>
                    <a:pt x="5147" y="3558"/>
                    <a:pt x="5419" y="3474"/>
                  </a:cubicBezTo>
                  <a:cubicBezTo>
                    <a:pt x="5691" y="3411"/>
                    <a:pt x="5649" y="3139"/>
                    <a:pt x="5712" y="2909"/>
                  </a:cubicBezTo>
                  <a:cubicBezTo>
                    <a:pt x="5838" y="2449"/>
                    <a:pt x="6235" y="2114"/>
                    <a:pt x="6403" y="1633"/>
                  </a:cubicBezTo>
                  <a:cubicBezTo>
                    <a:pt x="6465" y="1444"/>
                    <a:pt x="6465" y="1361"/>
                    <a:pt x="6340" y="1214"/>
                  </a:cubicBezTo>
                  <a:cubicBezTo>
                    <a:pt x="5984" y="838"/>
                    <a:pt x="5712" y="419"/>
                    <a:pt x="5168" y="335"/>
                  </a:cubicBezTo>
                  <a:cubicBezTo>
                    <a:pt x="5043" y="315"/>
                    <a:pt x="5022" y="168"/>
                    <a:pt x="5001" y="43"/>
                  </a:cubicBezTo>
                  <a:cubicBezTo>
                    <a:pt x="6800" y="1"/>
                    <a:pt x="8579" y="231"/>
                    <a:pt x="10378" y="315"/>
                  </a:cubicBezTo>
                  <a:cubicBezTo>
                    <a:pt x="10880" y="335"/>
                    <a:pt x="11382" y="335"/>
                    <a:pt x="11864" y="377"/>
                  </a:cubicBezTo>
                  <a:cubicBezTo>
                    <a:pt x="14584" y="545"/>
                    <a:pt x="17283" y="649"/>
                    <a:pt x="19940" y="1235"/>
                  </a:cubicBezTo>
                  <a:cubicBezTo>
                    <a:pt x="20463" y="1340"/>
                    <a:pt x="20986" y="1361"/>
                    <a:pt x="21509" y="1423"/>
                  </a:cubicBezTo>
                  <a:cubicBezTo>
                    <a:pt x="21656" y="1444"/>
                    <a:pt x="21802" y="1486"/>
                    <a:pt x="21928" y="1528"/>
                  </a:cubicBezTo>
                  <a:cubicBezTo>
                    <a:pt x="22346" y="1675"/>
                    <a:pt x="22890" y="2239"/>
                    <a:pt x="22870" y="2491"/>
                  </a:cubicBezTo>
                  <a:cubicBezTo>
                    <a:pt x="22870" y="2825"/>
                    <a:pt x="22200" y="3600"/>
                    <a:pt x="21865" y="3746"/>
                  </a:cubicBezTo>
                  <a:cubicBezTo>
                    <a:pt x="21321" y="3976"/>
                    <a:pt x="20735" y="3851"/>
                    <a:pt x="20212" y="3767"/>
                  </a:cubicBezTo>
                  <a:cubicBezTo>
                    <a:pt x="18664" y="3537"/>
                    <a:pt x="17116" y="3600"/>
                    <a:pt x="15567" y="3369"/>
                  </a:cubicBezTo>
                  <a:cubicBezTo>
                    <a:pt x="15274" y="3369"/>
                    <a:pt x="14981" y="3390"/>
                    <a:pt x="14688" y="3453"/>
                  </a:cubicBezTo>
                  <a:cubicBezTo>
                    <a:pt x="13035" y="3453"/>
                    <a:pt x="11445" y="3976"/>
                    <a:pt x="9771" y="3892"/>
                  </a:cubicBezTo>
                  <a:cubicBezTo>
                    <a:pt x="9123" y="3913"/>
                    <a:pt x="8474" y="3872"/>
                    <a:pt x="7846" y="3746"/>
                  </a:cubicBezTo>
                  <a:cubicBezTo>
                    <a:pt x="7574" y="3704"/>
                    <a:pt x="7302" y="3725"/>
                    <a:pt x="7051" y="3809"/>
                  </a:cubicBezTo>
                  <a:cubicBezTo>
                    <a:pt x="5398" y="4290"/>
                    <a:pt x="3724" y="4018"/>
                    <a:pt x="2051" y="3976"/>
                  </a:cubicBezTo>
                  <a:cubicBezTo>
                    <a:pt x="1360" y="3997"/>
                    <a:pt x="690" y="3976"/>
                    <a:pt x="0" y="3913"/>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8" name="Google Shape;7948;p56"/>
            <p:cNvSpPr/>
            <p:nvPr/>
          </p:nvSpPr>
          <p:spPr>
            <a:xfrm>
              <a:off x="4481425" y="4181875"/>
              <a:ext cx="142325" cy="46600"/>
            </a:xfrm>
            <a:custGeom>
              <a:rect b="b" l="l" r="r" t="t"/>
              <a:pathLst>
                <a:path extrusionOk="0" h="1864" w="5693">
                  <a:moveTo>
                    <a:pt x="1" y="1633"/>
                  </a:moveTo>
                  <a:cubicBezTo>
                    <a:pt x="43" y="1549"/>
                    <a:pt x="64" y="1424"/>
                    <a:pt x="106" y="1403"/>
                  </a:cubicBezTo>
                  <a:cubicBezTo>
                    <a:pt x="733" y="1131"/>
                    <a:pt x="1215" y="775"/>
                    <a:pt x="1131" y="1"/>
                  </a:cubicBezTo>
                  <a:cubicBezTo>
                    <a:pt x="1487" y="43"/>
                    <a:pt x="1466" y="315"/>
                    <a:pt x="1507" y="482"/>
                  </a:cubicBezTo>
                  <a:cubicBezTo>
                    <a:pt x="1633" y="838"/>
                    <a:pt x="1779" y="1089"/>
                    <a:pt x="2198" y="859"/>
                  </a:cubicBezTo>
                  <a:cubicBezTo>
                    <a:pt x="2344" y="817"/>
                    <a:pt x="2512" y="838"/>
                    <a:pt x="2616" y="963"/>
                  </a:cubicBezTo>
                  <a:cubicBezTo>
                    <a:pt x="3077" y="1403"/>
                    <a:pt x="3725" y="1277"/>
                    <a:pt x="4248" y="1466"/>
                  </a:cubicBezTo>
                  <a:cubicBezTo>
                    <a:pt x="4541" y="1570"/>
                    <a:pt x="4751" y="1382"/>
                    <a:pt x="4981" y="1256"/>
                  </a:cubicBezTo>
                  <a:cubicBezTo>
                    <a:pt x="5441" y="1026"/>
                    <a:pt x="5546" y="1110"/>
                    <a:pt x="5692" y="1738"/>
                  </a:cubicBezTo>
                  <a:cubicBezTo>
                    <a:pt x="5462" y="1842"/>
                    <a:pt x="5232" y="1863"/>
                    <a:pt x="5002" y="1821"/>
                  </a:cubicBezTo>
                  <a:cubicBezTo>
                    <a:pt x="3328" y="1549"/>
                    <a:pt x="1654" y="1738"/>
                    <a:pt x="1" y="1633"/>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9" name="Google Shape;7949;p56"/>
            <p:cNvSpPr/>
            <p:nvPr/>
          </p:nvSpPr>
          <p:spPr>
            <a:xfrm>
              <a:off x="4339675" y="4191825"/>
              <a:ext cx="84250" cy="31400"/>
            </a:xfrm>
            <a:custGeom>
              <a:rect b="b" l="l" r="r" t="t"/>
              <a:pathLst>
                <a:path extrusionOk="0" h="1256" w="3370">
                  <a:moveTo>
                    <a:pt x="1" y="712"/>
                  </a:moveTo>
                  <a:cubicBezTo>
                    <a:pt x="168" y="544"/>
                    <a:pt x="315" y="356"/>
                    <a:pt x="482" y="189"/>
                  </a:cubicBezTo>
                  <a:cubicBezTo>
                    <a:pt x="628" y="21"/>
                    <a:pt x="879" y="0"/>
                    <a:pt x="1047" y="126"/>
                  </a:cubicBezTo>
                  <a:cubicBezTo>
                    <a:pt x="1716" y="607"/>
                    <a:pt x="2491" y="921"/>
                    <a:pt x="3307" y="1068"/>
                  </a:cubicBezTo>
                  <a:cubicBezTo>
                    <a:pt x="3328" y="1068"/>
                    <a:pt x="3348" y="1172"/>
                    <a:pt x="3369" y="1235"/>
                  </a:cubicBezTo>
                  <a:cubicBezTo>
                    <a:pt x="2888" y="1256"/>
                    <a:pt x="2428" y="1193"/>
                    <a:pt x="1988" y="1026"/>
                  </a:cubicBezTo>
                  <a:cubicBezTo>
                    <a:pt x="1340" y="837"/>
                    <a:pt x="670" y="712"/>
                    <a:pt x="1" y="712"/>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0" name="Google Shape;7950;p56"/>
            <p:cNvSpPr/>
            <p:nvPr/>
          </p:nvSpPr>
          <p:spPr>
            <a:xfrm>
              <a:off x="5399450" y="4080400"/>
              <a:ext cx="70650" cy="23575"/>
            </a:xfrm>
            <a:custGeom>
              <a:rect b="b" l="l" r="r" t="t"/>
              <a:pathLst>
                <a:path extrusionOk="0" h="943" w="2826">
                  <a:moveTo>
                    <a:pt x="2826" y="315"/>
                  </a:moveTo>
                  <a:cubicBezTo>
                    <a:pt x="2491" y="754"/>
                    <a:pt x="1926" y="942"/>
                    <a:pt x="1403" y="775"/>
                  </a:cubicBezTo>
                  <a:cubicBezTo>
                    <a:pt x="1089" y="670"/>
                    <a:pt x="775" y="607"/>
                    <a:pt x="461" y="587"/>
                  </a:cubicBezTo>
                  <a:cubicBezTo>
                    <a:pt x="210" y="587"/>
                    <a:pt x="1" y="377"/>
                    <a:pt x="1" y="126"/>
                  </a:cubicBezTo>
                  <a:cubicBezTo>
                    <a:pt x="942" y="1"/>
                    <a:pt x="1884" y="294"/>
                    <a:pt x="2826" y="315"/>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1" name="Google Shape;7951;p56"/>
            <p:cNvSpPr/>
            <p:nvPr/>
          </p:nvSpPr>
          <p:spPr>
            <a:xfrm>
              <a:off x="5661000" y="4092950"/>
              <a:ext cx="70650" cy="14675"/>
            </a:xfrm>
            <a:custGeom>
              <a:rect b="b" l="l" r="r" t="t"/>
              <a:pathLst>
                <a:path extrusionOk="0" h="587" w="2826">
                  <a:moveTo>
                    <a:pt x="2825" y="294"/>
                  </a:moveTo>
                  <a:cubicBezTo>
                    <a:pt x="2512" y="503"/>
                    <a:pt x="2135" y="587"/>
                    <a:pt x="1758" y="503"/>
                  </a:cubicBezTo>
                  <a:cubicBezTo>
                    <a:pt x="1319" y="440"/>
                    <a:pt x="859" y="273"/>
                    <a:pt x="377" y="398"/>
                  </a:cubicBezTo>
                  <a:cubicBezTo>
                    <a:pt x="147" y="440"/>
                    <a:pt x="43" y="210"/>
                    <a:pt x="1" y="1"/>
                  </a:cubicBezTo>
                  <a:cubicBezTo>
                    <a:pt x="942" y="85"/>
                    <a:pt x="1905" y="43"/>
                    <a:pt x="2825" y="294"/>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2" name="Google Shape;7952;p56"/>
            <p:cNvSpPr/>
            <p:nvPr/>
          </p:nvSpPr>
          <p:spPr>
            <a:xfrm>
              <a:off x="4834525" y="4073075"/>
              <a:ext cx="28275" cy="43450"/>
            </a:xfrm>
            <a:custGeom>
              <a:rect b="b" l="l" r="r" t="t"/>
              <a:pathLst>
                <a:path extrusionOk="0" h="1738" w="1131">
                  <a:moveTo>
                    <a:pt x="1130" y="356"/>
                  </a:moveTo>
                  <a:cubicBezTo>
                    <a:pt x="649" y="482"/>
                    <a:pt x="523" y="754"/>
                    <a:pt x="796" y="1172"/>
                  </a:cubicBezTo>
                  <a:cubicBezTo>
                    <a:pt x="879" y="1319"/>
                    <a:pt x="942" y="1445"/>
                    <a:pt x="796" y="1549"/>
                  </a:cubicBezTo>
                  <a:cubicBezTo>
                    <a:pt x="670" y="1696"/>
                    <a:pt x="503" y="1737"/>
                    <a:pt x="335" y="1696"/>
                  </a:cubicBezTo>
                  <a:cubicBezTo>
                    <a:pt x="189" y="1654"/>
                    <a:pt x="63" y="1507"/>
                    <a:pt x="126" y="1361"/>
                  </a:cubicBezTo>
                  <a:cubicBezTo>
                    <a:pt x="293" y="1005"/>
                    <a:pt x="0" y="691"/>
                    <a:pt x="63" y="356"/>
                  </a:cubicBezTo>
                  <a:cubicBezTo>
                    <a:pt x="231" y="356"/>
                    <a:pt x="377" y="294"/>
                    <a:pt x="419" y="105"/>
                  </a:cubicBezTo>
                  <a:cubicBezTo>
                    <a:pt x="649" y="1"/>
                    <a:pt x="879" y="126"/>
                    <a:pt x="1109" y="147"/>
                  </a:cubicBezTo>
                  <a:cubicBezTo>
                    <a:pt x="1130" y="210"/>
                    <a:pt x="1130" y="294"/>
                    <a:pt x="1130" y="356"/>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3" name="Google Shape;7953;p56"/>
            <p:cNvSpPr/>
            <p:nvPr/>
          </p:nvSpPr>
          <p:spPr>
            <a:xfrm>
              <a:off x="4920300" y="4077275"/>
              <a:ext cx="30900" cy="34025"/>
            </a:xfrm>
            <a:custGeom>
              <a:rect b="b" l="l" r="r" t="t"/>
              <a:pathLst>
                <a:path extrusionOk="0" h="1361" w="1236">
                  <a:moveTo>
                    <a:pt x="880" y="0"/>
                  </a:moveTo>
                  <a:cubicBezTo>
                    <a:pt x="942" y="126"/>
                    <a:pt x="1089" y="209"/>
                    <a:pt x="1235" y="188"/>
                  </a:cubicBezTo>
                  <a:cubicBezTo>
                    <a:pt x="1089" y="607"/>
                    <a:pt x="524" y="774"/>
                    <a:pt x="608" y="1360"/>
                  </a:cubicBezTo>
                  <a:cubicBezTo>
                    <a:pt x="378" y="963"/>
                    <a:pt x="315" y="523"/>
                    <a:pt x="1" y="188"/>
                  </a:cubicBezTo>
                  <a:lnTo>
                    <a:pt x="168" y="42"/>
                  </a:ln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4" name="Google Shape;7954;p56"/>
            <p:cNvSpPr/>
            <p:nvPr/>
          </p:nvSpPr>
          <p:spPr>
            <a:xfrm>
              <a:off x="4068725" y="4198100"/>
              <a:ext cx="40300" cy="14150"/>
            </a:xfrm>
            <a:custGeom>
              <a:rect b="b" l="l" r="r" t="t"/>
              <a:pathLst>
                <a:path extrusionOk="0" h="566" w="1612">
                  <a:moveTo>
                    <a:pt x="0" y="356"/>
                  </a:moveTo>
                  <a:cubicBezTo>
                    <a:pt x="502" y="1"/>
                    <a:pt x="1172" y="63"/>
                    <a:pt x="1611" y="482"/>
                  </a:cubicBezTo>
                  <a:cubicBezTo>
                    <a:pt x="1067" y="565"/>
                    <a:pt x="523" y="524"/>
                    <a:pt x="0" y="356"/>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5" name="Google Shape;7955;p56"/>
            <p:cNvSpPr/>
            <p:nvPr/>
          </p:nvSpPr>
          <p:spPr>
            <a:xfrm>
              <a:off x="4304100" y="4198625"/>
              <a:ext cx="22000" cy="16750"/>
            </a:xfrm>
            <a:custGeom>
              <a:rect b="b" l="l" r="r" t="t"/>
              <a:pathLst>
                <a:path extrusionOk="0" h="670" w="880">
                  <a:moveTo>
                    <a:pt x="1" y="440"/>
                  </a:moveTo>
                  <a:cubicBezTo>
                    <a:pt x="357" y="21"/>
                    <a:pt x="524" y="0"/>
                    <a:pt x="880" y="440"/>
                  </a:cubicBezTo>
                  <a:cubicBezTo>
                    <a:pt x="587" y="670"/>
                    <a:pt x="294" y="503"/>
                    <a:pt x="1" y="440"/>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6" name="Google Shape;7956;p56"/>
            <p:cNvSpPr/>
            <p:nvPr/>
          </p:nvSpPr>
          <p:spPr>
            <a:xfrm>
              <a:off x="4197925" y="4194450"/>
              <a:ext cx="22000" cy="12050"/>
            </a:xfrm>
            <a:custGeom>
              <a:rect b="b" l="l" r="r" t="t"/>
              <a:pathLst>
                <a:path extrusionOk="0" h="482" w="880">
                  <a:moveTo>
                    <a:pt x="0" y="377"/>
                  </a:moveTo>
                  <a:cubicBezTo>
                    <a:pt x="398" y="0"/>
                    <a:pt x="565" y="21"/>
                    <a:pt x="879" y="439"/>
                  </a:cubicBezTo>
                  <a:cubicBezTo>
                    <a:pt x="586" y="481"/>
                    <a:pt x="272" y="460"/>
                    <a:pt x="0" y="377"/>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7" name="Google Shape;7957;p56"/>
            <p:cNvSpPr/>
            <p:nvPr/>
          </p:nvSpPr>
          <p:spPr>
            <a:xfrm>
              <a:off x="4126775" y="4200200"/>
              <a:ext cx="13100" cy="10475"/>
            </a:xfrm>
            <a:custGeom>
              <a:rect b="b" l="l" r="r" t="t"/>
              <a:pathLst>
                <a:path extrusionOk="0" h="419" w="524">
                  <a:moveTo>
                    <a:pt x="1" y="314"/>
                  </a:moveTo>
                  <a:cubicBezTo>
                    <a:pt x="126" y="0"/>
                    <a:pt x="315" y="0"/>
                    <a:pt x="524" y="209"/>
                  </a:cubicBezTo>
                  <a:cubicBezTo>
                    <a:pt x="398" y="377"/>
                    <a:pt x="168" y="419"/>
                    <a:pt x="1" y="314"/>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8" name="Google Shape;7958;p56"/>
            <p:cNvSpPr/>
            <p:nvPr/>
          </p:nvSpPr>
          <p:spPr>
            <a:xfrm>
              <a:off x="4277425" y="4200200"/>
              <a:ext cx="13100" cy="9950"/>
            </a:xfrm>
            <a:custGeom>
              <a:rect b="b" l="l" r="r" t="t"/>
              <a:pathLst>
                <a:path extrusionOk="0" h="398" w="524">
                  <a:moveTo>
                    <a:pt x="1" y="251"/>
                  </a:moveTo>
                  <a:cubicBezTo>
                    <a:pt x="231" y="0"/>
                    <a:pt x="398" y="0"/>
                    <a:pt x="524" y="335"/>
                  </a:cubicBezTo>
                  <a:cubicBezTo>
                    <a:pt x="356" y="398"/>
                    <a:pt x="147" y="377"/>
                    <a:pt x="1" y="251"/>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9" name="Google Shape;7959;p56"/>
            <p:cNvSpPr/>
            <p:nvPr/>
          </p:nvSpPr>
          <p:spPr>
            <a:xfrm>
              <a:off x="4459475" y="4212750"/>
              <a:ext cx="13100" cy="11000"/>
            </a:xfrm>
            <a:custGeom>
              <a:rect b="b" l="l" r="r" t="t"/>
              <a:pathLst>
                <a:path extrusionOk="0" h="440" w="524">
                  <a:moveTo>
                    <a:pt x="0" y="398"/>
                  </a:moveTo>
                  <a:cubicBezTo>
                    <a:pt x="209" y="0"/>
                    <a:pt x="272" y="0"/>
                    <a:pt x="523" y="377"/>
                  </a:cubicBezTo>
                  <a:cubicBezTo>
                    <a:pt x="335" y="440"/>
                    <a:pt x="168" y="440"/>
                    <a:pt x="0" y="398"/>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0" name="Google Shape;7960;p56"/>
            <p:cNvSpPr/>
            <p:nvPr/>
          </p:nvSpPr>
          <p:spPr>
            <a:xfrm>
              <a:off x="5762475" y="4100800"/>
              <a:ext cx="8925" cy="9450"/>
            </a:xfrm>
            <a:custGeom>
              <a:rect b="b" l="l" r="r" t="t"/>
              <a:pathLst>
                <a:path extrusionOk="0" h="378" w="357">
                  <a:moveTo>
                    <a:pt x="357" y="168"/>
                  </a:moveTo>
                  <a:cubicBezTo>
                    <a:pt x="189" y="377"/>
                    <a:pt x="85" y="273"/>
                    <a:pt x="1" y="63"/>
                  </a:cubicBezTo>
                  <a:cubicBezTo>
                    <a:pt x="126" y="1"/>
                    <a:pt x="294" y="43"/>
                    <a:pt x="357" y="168"/>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1" name="Google Shape;7961;p56"/>
            <p:cNvSpPr/>
            <p:nvPr/>
          </p:nvSpPr>
          <p:spPr>
            <a:xfrm>
              <a:off x="5802775" y="4104475"/>
              <a:ext cx="8900" cy="10475"/>
            </a:xfrm>
            <a:custGeom>
              <a:rect b="b" l="l" r="r" t="t"/>
              <a:pathLst>
                <a:path extrusionOk="0" h="419" w="356">
                  <a:moveTo>
                    <a:pt x="356" y="147"/>
                  </a:moveTo>
                  <a:cubicBezTo>
                    <a:pt x="167" y="419"/>
                    <a:pt x="63" y="293"/>
                    <a:pt x="0" y="42"/>
                  </a:cubicBezTo>
                  <a:cubicBezTo>
                    <a:pt x="126" y="0"/>
                    <a:pt x="272" y="42"/>
                    <a:pt x="356" y="147"/>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2" name="Google Shape;7962;p56"/>
            <p:cNvSpPr/>
            <p:nvPr/>
          </p:nvSpPr>
          <p:spPr>
            <a:xfrm>
              <a:off x="4636800" y="4220600"/>
              <a:ext cx="8900" cy="6825"/>
            </a:xfrm>
            <a:custGeom>
              <a:rect b="b" l="l" r="r" t="t"/>
              <a:pathLst>
                <a:path extrusionOk="0" h="273" w="356">
                  <a:moveTo>
                    <a:pt x="0" y="230"/>
                  </a:moveTo>
                  <a:cubicBezTo>
                    <a:pt x="21" y="126"/>
                    <a:pt x="63" y="0"/>
                    <a:pt x="189" y="21"/>
                  </a:cubicBezTo>
                  <a:cubicBezTo>
                    <a:pt x="251" y="21"/>
                    <a:pt x="293" y="147"/>
                    <a:pt x="356" y="209"/>
                  </a:cubicBezTo>
                  <a:cubicBezTo>
                    <a:pt x="230" y="272"/>
                    <a:pt x="105" y="272"/>
                    <a:pt x="0" y="230"/>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3" name="Google Shape;7963;p56"/>
            <p:cNvSpPr/>
            <p:nvPr/>
          </p:nvSpPr>
          <p:spPr>
            <a:xfrm>
              <a:off x="4237675" y="4200725"/>
              <a:ext cx="13100" cy="5775"/>
            </a:xfrm>
            <a:custGeom>
              <a:rect b="b" l="l" r="r" t="t"/>
              <a:pathLst>
                <a:path extrusionOk="0" h="231" w="524">
                  <a:moveTo>
                    <a:pt x="1" y="188"/>
                  </a:moveTo>
                  <a:cubicBezTo>
                    <a:pt x="126" y="0"/>
                    <a:pt x="398" y="0"/>
                    <a:pt x="524" y="188"/>
                  </a:cubicBezTo>
                  <a:cubicBezTo>
                    <a:pt x="356" y="230"/>
                    <a:pt x="168" y="230"/>
                    <a:pt x="1" y="188"/>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4" name="Google Shape;7964;p56"/>
            <p:cNvSpPr/>
            <p:nvPr/>
          </p:nvSpPr>
          <p:spPr>
            <a:xfrm>
              <a:off x="4960075" y="4079350"/>
              <a:ext cx="66975" cy="27225"/>
            </a:xfrm>
            <a:custGeom>
              <a:rect b="b" l="l" r="r" t="t"/>
              <a:pathLst>
                <a:path extrusionOk="0" h="1089" w="2679">
                  <a:moveTo>
                    <a:pt x="0" y="105"/>
                  </a:moveTo>
                  <a:cubicBezTo>
                    <a:pt x="147" y="85"/>
                    <a:pt x="314" y="1"/>
                    <a:pt x="439" y="43"/>
                  </a:cubicBezTo>
                  <a:cubicBezTo>
                    <a:pt x="1172" y="273"/>
                    <a:pt x="1946" y="85"/>
                    <a:pt x="2678" y="294"/>
                  </a:cubicBezTo>
                  <a:cubicBezTo>
                    <a:pt x="2239" y="775"/>
                    <a:pt x="1632" y="1068"/>
                    <a:pt x="983" y="1089"/>
                  </a:cubicBezTo>
                  <a:cubicBezTo>
                    <a:pt x="921" y="1089"/>
                    <a:pt x="879" y="1089"/>
                    <a:pt x="816" y="1089"/>
                  </a:cubicBezTo>
                  <a:cubicBezTo>
                    <a:pt x="774" y="566"/>
                    <a:pt x="42" y="629"/>
                    <a:pt x="0" y="105"/>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5" name="Google Shape;7965;p56"/>
            <p:cNvSpPr/>
            <p:nvPr/>
          </p:nvSpPr>
          <p:spPr>
            <a:xfrm>
              <a:off x="4871150" y="4086675"/>
              <a:ext cx="20425" cy="25150"/>
            </a:xfrm>
            <a:custGeom>
              <a:rect b="b" l="l" r="r" t="t"/>
              <a:pathLst>
                <a:path extrusionOk="0" h="1006" w="817">
                  <a:moveTo>
                    <a:pt x="377" y="1"/>
                  </a:moveTo>
                  <a:lnTo>
                    <a:pt x="544" y="1"/>
                  </a:lnTo>
                  <a:cubicBezTo>
                    <a:pt x="460" y="315"/>
                    <a:pt x="753" y="482"/>
                    <a:pt x="816" y="754"/>
                  </a:cubicBezTo>
                  <a:cubicBezTo>
                    <a:pt x="523" y="1005"/>
                    <a:pt x="272" y="670"/>
                    <a:pt x="0" y="712"/>
                  </a:cubicBezTo>
                  <a:cubicBezTo>
                    <a:pt x="0" y="398"/>
                    <a:pt x="42" y="126"/>
                    <a:pt x="377" y="1"/>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6" name="Google Shape;7966;p56"/>
            <p:cNvSpPr/>
            <p:nvPr/>
          </p:nvSpPr>
          <p:spPr>
            <a:xfrm>
              <a:off x="4951175" y="4130100"/>
              <a:ext cx="16750" cy="14150"/>
            </a:xfrm>
            <a:custGeom>
              <a:rect b="b" l="l" r="r" t="t"/>
              <a:pathLst>
                <a:path extrusionOk="0" h="566" w="670">
                  <a:moveTo>
                    <a:pt x="649" y="398"/>
                  </a:moveTo>
                  <a:cubicBezTo>
                    <a:pt x="544" y="565"/>
                    <a:pt x="398" y="565"/>
                    <a:pt x="251" y="544"/>
                  </a:cubicBezTo>
                  <a:cubicBezTo>
                    <a:pt x="105" y="524"/>
                    <a:pt x="0" y="356"/>
                    <a:pt x="63" y="210"/>
                  </a:cubicBezTo>
                  <a:cubicBezTo>
                    <a:pt x="105" y="63"/>
                    <a:pt x="293" y="0"/>
                    <a:pt x="419" y="84"/>
                  </a:cubicBezTo>
                  <a:cubicBezTo>
                    <a:pt x="565" y="147"/>
                    <a:pt x="670" y="231"/>
                    <a:pt x="649" y="398"/>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7" name="Google Shape;7967;p56"/>
            <p:cNvSpPr/>
            <p:nvPr/>
          </p:nvSpPr>
          <p:spPr>
            <a:xfrm>
              <a:off x="5042200" y="4141075"/>
              <a:ext cx="5250" cy="5775"/>
            </a:xfrm>
            <a:custGeom>
              <a:rect b="b" l="l" r="r" t="t"/>
              <a:pathLst>
                <a:path extrusionOk="0" h="231" w="210">
                  <a:moveTo>
                    <a:pt x="209" y="85"/>
                  </a:moveTo>
                  <a:cubicBezTo>
                    <a:pt x="188" y="126"/>
                    <a:pt x="167" y="210"/>
                    <a:pt x="126" y="210"/>
                  </a:cubicBezTo>
                  <a:cubicBezTo>
                    <a:pt x="105" y="231"/>
                    <a:pt x="42" y="189"/>
                    <a:pt x="0" y="168"/>
                  </a:cubicBezTo>
                  <a:cubicBezTo>
                    <a:pt x="21" y="105"/>
                    <a:pt x="21" y="22"/>
                    <a:pt x="63" y="22"/>
                  </a:cubicBezTo>
                  <a:cubicBezTo>
                    <a:pt x="105" y="1"/>
                    <a:pt x="147" y="43"/>
                    <a:pt x="209" y="85"/>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8" name="Google Shape;7968;p56"/>
            <p:cNvSpPr/>
            <p:nvPr/>
          </p:nvSpPr>
          <p:spPr>
            <a:xfrm>
              <a:off x="4860150" y="4186075"/>
              <a:ext cx="5250" cy="5250"/>
            </a:xfrm>
            <a:custGeom>
              <a:rect b="b" l="l" r="r" t="t"/>
              <a:pathLst>
                <a:path extrusionOk="0" h="210" w="210">
                  <a:moveTo>
                    <a:pt x="63" y="0"/>
                  </a:moveTo>
                  <a:lnTo>
                    <a:pt x="210" y="63"/>
                  </a:lnTo>
                  <a:cubicBezTo>
                    <a:pt x="189" y="105"/>
                    <a:pt x="168" y="189"/>
                    <a:pt x="126" y="189"/>
                  </a:cubicBezTo>
                  <a:cubicBezTo>
                    <a:pt x="105" y="210"/>
                    <a:pt x="43" y="168"/>
                    <a:pt x="1" y="147"/>
                  </a:cubicBezTo>
                  <a:cubicBezTo>
                    <a:pt x="22" y="84"/>
                    <a:pt x="22" y="42"/>
                    <a:pt x="63" y="0"/>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9" name="Google Shape;7969;p56"/>
            <p:cNvSpPr/>
            <p:nvPr/>
          </p:nvSpPr>
          <p:spPr>
            <a:xfrm>
              <a:off x="4869575" y="4104475"/>
              <a:ext cx="2100" cy="1575"/>
            </a:xfrm>
            <a:custGeom>
              <a:rect b="b" l="l" r="r" t="t"/>
              <a:pathLst>
                <a:path extrusionOk="0" h="63" w="84">
                  <a:moveTo>
                    <a:pt x="84" y="0"/>
                  </a:moveTo>
                  <a:lnTo>
                    <a:pt x="42" y="63"/>
                  </a:lnTo>
                  <a:lnTo>
                    <a:pt x="0" y="21"/>
                  </a:ln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0" name="Google Shape;7970;p56"/>
            <p:cNvSpPr/>
            <p:nvPr/>
          </p:nvSpPr>
          <p:spPr>
            <a:xfrm>
              <a:off x="5084025" y="4095575"/>
              <a:ext cx="31425" cy="38725"/>
            </a:xfrm>
            <a:custGeom>
              <a:rect b="b" l="l" r="r" t="t"/>
              <a:pathLst>
                <a:path extrusionOk="0" h="1549" w="1257">
                  <a:moveTo>
                    <a:pt x="1256" y="586"/>
                  </a:moveTo>
                  <a:cubicBezTo>
                    <a:pt x="1215" y="984"/>
                    <a:pt x="733" y="1151"/>
                    <a:pt x="545" y="1528"/>
                  </a:cubicBezTo>
                  <a:cubicBezTo>
                    <a:pt x="461" y="1549"/>
                    <a:pt x="378" y="1528"/>
                    <a:pt x="315" y="1486"/>
                  </a:cubicBezTo>
                  <a:cubicBezTo>
                    <a:pt x="147" y="1256"/>
                    <a:pt x="1" y="858"/>
                    <a:pt x="106" y="712"/>
                  </a:cubicBezTo>
                  <a:cubicBezTo>
                    <a:pt x="294" y="440"/>
                    <a:pt x="482" y="84"/>
                    <a:pt x="838" y="42"/>
                  </a:cubicBezTo>
                  <a:cubicBezTo>
                    <a:pt x="1110" y="0"/>
                    <a:pt x="1235" y="252"/>
                    <a:pt x="1256" y="586"/>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1" name="Google Shape;7971;p56"/>
            <p:cNvSpPr/>
            <p:nvPr/>
          </p:nvSpPr>
          <p:spPr>
            <a:xfrm>
              <a:off x="5794925" y="4131675"/>
              <a:ext cx="34025" cy="31400"/>
            </a:xfrm>
            <a:custGeom>
              <a:rect b="b" l="l" r="r" t="t"/>
              <a:pathLst>
                <a:path extrusionOk="0" h="1256" w="1361">
                  <a:moveTo>
                    <a:pt x="209" y="0"/>
                  </a:moveTo>
                  <a:cubicBezTo>
                    <a:pt x="314" y="0"/>
                    <a:pt x="419" y="21"/>
                    <a:pt x="419" y="126"/>
                  </a:cubicBezTo>
                  <a:cubicBezTo>
                    <a:pt x="419" y="419"/>
                    <a:pt x="502" y="565"/>
                    <a:pt x="816" y="419"/>
                  </a:cubicBezTo>
                  <a:cubicBezTo>
                    <a:pt x="1151" y="272"/>
                    <a:pt x="1256" y="544"/>
                    <a:pt x="1297" y="774"/>
                  </a:cubicBezTo>
                  <a:cubicBezTo>
                    <a:pt x="1360" y="1046"/>
                    <a:pt x="1088" y="1088"/>
                    <a:pt x="921" y="1151"/>
                  </a:cubicBezTo>
                  <a:cubicBezTo>
                    <a:pt x="649" y="1256"/>
                    <a:pt x="356" y="1130"/>
                    <a:pt x="230" y="900"/>
                  </a:cubicBezTo>
                  <a:cubicBezTo>
                    <a:pt x="63" y="649"/>
                    <a:pt x="0" y="356"/>
                    <a:pt x="63" y="63"/>
                  </a:cubicBezTo>
                  <a:cubicBezTo>
                    <a:pt x="84" y="42"/>
                    <a:pt x="168" y="21"/>
                    <a:pt x="209" y="0"/>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2" name="Google Shape;7972;p56"/>
            <p:cNvSpPr/>
            <p:nvPr/>
          </p:nvSpPr>
          <p:spPr>
            <a:xfrm>
              <a:off x="5046900" y="4113350"/>
              <a:ext cx="15200" cy="13625"/>
            </a:xfrm>
            <a:custGeom>
              <a:rect b="b" l="l" r="r" t="t"/>
              <a:pathLst>
                <a:path extrusionOk="0" h="545" w="608">
                  <a:moveTo>
                    <a:pt x="398" y="22"/>
                  </a:moveTo>
                  <a:cubicBezTo>
                    <a:pt x="523" y="43"/>
                    <a:pt x="607" y="168"/>
                    <a:pt x="565" y="294"/>
                  </a:cubicBezTo>
                  <a:cubicBezTo>
                    <a:pt x="544" y="524"/>
                    <a:pt x="335" y="524"/>
                    <a:pt x="168" y="524"/>
                  </a:cubicBezTo>
                  <a:cubicBezTo>
                    <a:pt x="0" y="545"/>
                    <a:pt x="84" y="398"/>
                    <a:pt x="84" y="357"/>
                  </a:cubicBezTo>
                  <a:cubicBezTo>
                    <a:pt x="105" y="106"/>
                    <a:pt x="210" y="1"/>
                    <a:pt x="398" y="22"/>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3" name="Google Shape;7973;p56"/>
            <p:cNvSpPr/>
            <p:nvPr/>
          </p:nvSpPr>
          <p:spPr>
            <a:xfrm>
              <a:off x="5746800" y="4141600"/>
              <a:ext cx="5775" cy="5250"/>
            </a:xfrm>
            <a:custGeom>
              <a:rect b="b" l="l" r="r" t="t"/>
              <a:pathLst>
                <a:path extrusionOk="0" h="210" w="231">
                  <a:moveTo>
                    <a:pt x="147" y="210"/>
                  </a:moveTo>
                  <a:cubicBezTo>
                    <a:pt x="105" y="189"/>
                    <a:pt x="21" y="189"/>
                    <a:pt x="21" y="147"/>
                  </a:cubicBezTo>
                  <a:cubicBezTo>
                    <a:pt x="0" y="105"/>
                    <a:pt x="42" y="43"/>
                    <a:pt x="63" y="1"/>
                  </a:cubicBezTo>
                  <a:cubicBezTo>
                    <a:pt x="126" y="22"/>
                    <a:pt x="189" y="43"/>
                    <a:pt x="209" y="64"/>
                  </a:cubicBezTo>
                  <a:cubicBezTo>
                    <a:pt x="230" y="105"/>
                    <a:pt x="168" y="168"/>
                    <a:pt x="147" y="210"/>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4" name="Google Shape;7974;p56"/>
            <p:cNvSpPr/>
            <p:nvPr/>
          </p:nvSpPr>
          <p:spPr>
            <a:xfrm>
              <a:off x="4935475" y="4194950"/>
              <a:ext cx="5250" cy="5275"/>
            </a:xfrm>
            <a:custGeom>
              <a:rect b="b" l="l" r="r" t="t"/>
              <a:pathLst>
                <a:path extrusionOk="0" h="211" w="210">
                  <a:moveTo>
                    <a:pt x="1" y="147"/>
                  </a:moveTo>
                  <a:cubicBezTo>
                    <a:pt x="22" y="85"/>
                    <a:pt x="22" y="22"/>
                    <a:pt x="63" y="1"/>
                  </a:cubicBezTo>
                  <a:cubicBezTo>
                    <a:pt x="105" y="1"/>
                    <a:pt x="168" y="43"/>
                    <a:pt x="210" y="64"/>
                  </a:cubicBezTo>
                  <a:cubicBezTo>
                    <a:pt x="189" y="106"/>
                    <a:pt x="168" y="189"/>
                    <a:pt x="147" y="210"/>
                  </a:cubicBezTo>
                  <a:cubicBezTo>
                    <a:pt x="105" y="210"/>
                    <a:pt x="43" y="168"/>
                    <a:pt x="1" y="147"/>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5" name="Google Shape;7975;p56"/>
            <p:cNvSpPr/>
            <p:nvPr/>
          </p:nvSpPr>
          <p:spPr>
            <a:xfrm>
              <a:off x="5099200" y="4158875"/>
              <a:ext cx="5775" cy="5250"/>
            </a:xfrm>
            <a:custGeom>
              <a:rect b="b" l="l" r="r" t="t"/>
              <a:pathLst>
                <a:path extrusionOk="0" h="210" w="231">
                  <a:moveTo>
                    <a:pt x="231" y="63"/>
                  </a:moveTo>
                  <a:lnTo>
                    <a:pt x="168" y="209"/>
                  </a:lnTo>
                  <a:cubicBezTo>
                    <a:pt x="105" y="189"/>
                    <a:pt x="43" y="168"/>
                    <a:pt x="22" y="147"/>
                  </a:cubicBezTo>
                  <a:cubicBezTo>
                    <a:pt x="1" y="105"/>
                    <a:pt x="64" y="42"/>
                    <a:pt x="84" y="0"/>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6" name="Google Shape;7976;p56"/>
            <p:cNvSpPr/>
            <p:nvPr/>
          </p:nvSpPr>
          <p:spPr>
            <a:xfrm>
              <a:off x="5764575" y="4158875"/>
              <a:ext cx="5775" cy="5250"/>
            </a:xfrm>
            <a:custGeom>
              <a:rect b="b" l="l" r="r" t="t"/>
              <a:pathLst>
                <a:path extrusionOk="0" h="210" w="231">
                  <a:moveTo>
                    <a:pt x="231" y="63"/>
                  </a:moveTo>
                  <a:cubicBezTo>
                    <a:pt x="210" y="105"/>
                    <a:pt x="189" y="189"/>
                    <a:pt x="147" y="209"/>
                  </a:cubicBezTo>
                  <a:cubicBezTo>
                    <a:pt x="126" y="209"/>
                    <a:pt x="63" y="168"/>
                    <a:pt x="1" y="147"/>
                  </a:cubicBezTo>
                  <a:cubicBezTo>
                    <a:pt x="22" y="105"/>
                    <a:pt x="42" y="21"/>
                    <a:pt x="84" y="0"/>
                  </a:cubicBezTo>
                  <a:cubicBezTo>
                    <a:pt x="105" y="0"/>
                    <a:pt x="168" y="63"/>
                    <a:pt x="231" y="63"/>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77" name="Google Shape;7977;p5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7978" name="Google Shape;7978;p56"/>
          <p:cNvSpPr txBox="1"/>
          <p:nvPr/>
        </p:nvSpPr>
        <p:spPr>
          <a:xfrm>
            <a:off x="390525" y="3038475"/>
            <a:ext cx="8286600" cy="1708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100">
              <a:solidFill>
                <a:schemeClr val="accent3"/>
              </a:solidFill>
              <a:latin typeface="Raleway"/>
              <a:ea typeface="Raleway"/>
              <a:cs typeface="Raleway"/>
              <a:sym typeface="Raleway"/>
            </a:endParaRPr>
          </a:p>
          <a:p>
            <a:pPr indent="0" lvl="0" marL="0" rtl="0" algn="ctr">
              <a:spcBef>
                <a:spcPts val="0"/>
              </a:spcBef>
              <a:spcAft>
                <a:spcPts val="0"/>
              </a:spcAft>
              <a:buNone/>
            </a:pPr>
            <a:r>
              <a:rPr lang="en" sz="1100">
                <a:solidFill>
                  <a:schemeClr val="accent3"/>
                </a:solidFill>
                <a:latin typeface="Raleway"/>
                <a:ea typeface="Raleway"/>
                <a:cs typeface="Raleway"/>
                <a:sym typeface="Raleway"/>
              </a:rPr>
              <a:t>The creation of those extra </a:t>
            </a:r>
            <a:r>
              <a:rPr lang="en" sz="1100">
                <a:solidFill>
                  <a:schemeClr val="accent3"/>
                </a:solidFill>
                <a:latin typeface="Raleway"/>
                <a:ea typeface="Raleway"/>
                <a:cs typeface="Raleway"/>
                <a:sym typeface="Raleway"/>
              </a:rPr>
              <a:t>columns do help us to see the difference of the current data in a columns and compare it to the virtual one we have created that is based on the same formula we have build previously. </a:t>
            </a:r>
            <a:endParaRPr sz="1100">
              <a:solidFill>
                <a:schemeClr val="accent3"/>
              </a:solidFill>
              <a:latin typeface="Raleway"/>
              <a:ea typeface="Raleway"/>
              <a:cs typeface="Raleway"/>
              <a:sym typeface="Raleway"/>
            </a:endParaRPr>
          </a:p>
          <a:p>
            <a:pPr indent="0" lvl="0" marL="0" rtl="0" algn="ctr">
              <a:spcBef>
                <a:spcPts val="0"/>
              </a:spcBef>
              <a:spcAft>
                <a:spcPts val="0"/>
              </a:spcAft>
              <a:buNone/>
            </a:pPr>
            <a:r>
              <a:rPr lang="en" sz="1100">
                <a:solidFill>
                  <a:schemeClr val="accent3"/>
                </a:solidFill>
                <a:latin typeface="Raleway"/>
                <a:ea typeface="Raleway"/>
                <a:cs typeface="Raleway"/>
                <a:sym typeface="Raleway"/>
              </a:rPr>
              <a:t>These columns will help us to correct some outliers with data that are not in the acceptable range of a standard product</a:t>
            </a:r>
            <a:endParaRPr sz="1100">
              <a:solidFill>
                <a:schemeClr val="accent3"/>
              </a:solidFill>
              <a:latin typeface="Raleway"/>
              <a:ea typeface="Raleway"/>
              <a:cs typeface="Raleway"/>
              <a:sym typeface="Raleway"/>
            </a:endParaRPr>
          </a:p>
          <a:p>
            <a:pPr indent="0" lvl="0" marL="0" rtl="0" algn="ctr">
              <a:spcBef>
                <a:spcPts val="0"/>
              </a:spcBef>
              <a:spcAft>
                <a:spcPts val="0"/>
              </a:spcAft>
              <a:buNone/>
            </a:pPr>
            <a:r>
              <a:rPr lang="en" sz="1100">
                <a:solidFill>
                  <a:schemeClr val="accent3"/>
                </a:solidFill>
                <a:latin typeface="Raleway"/>
                <a:ea typeface="Raleway"/>
                <a:cs typeface="Raleway"/>
                <a:sym typeface="Raleway"/>
              </a:rPr>
              <a:t>Standard product</a:t>
            </a:r>
            <a:endParaRPr sz="1100">
              <a:solidFill>
                <a:schemeClr val="accent3"/>
              </a:solidFill>
              <a:latin typeface="Raleway"/>
              <a:ea typeface="Raleway"/>
              <a:cs typeface="Raleway"/>
              <a:sym typeface="Raleway"/>
            </a:endParaRPr>
          </a:p>
          <a:p>
            <a:pPr indent="0" lvl="0" marL="0" rtl="0" algn="ctr">
              <a:spcBef>
                <a:spcPts val="0"/>
              </a:spcBef>
              <a:spcAft>
                <a:spcPts val="0"/>
              </a:spcAft>
              <a:buNone/>
            </a:pPr>
            <a:r>
              <a:rPr lang="en" sz="1100">
                <a:solidFill>
                  <a:schemeClr val="accent3"/>
                </a:solidFill>
                <a:latin typeface="Raleway"/>
                <a:ea typeface="Raleway"/>
                <a:cs typeface="Raleway"/>
                <a:sym typeface="Raleway"/>
              </a:rPr>
              <a:t>Max calories: 900</a:t>
            </a:r>
            <a:endParaRPr sz="1100">
              <a:solidFill>
                <a:schemeClr val="accent3"/>
              </a:solidFill>
              <a:latin typeface="Raleway"/>
              <a:ea typeface="Raleway"/>
              <a:cs typeface="Raleway"/>
              <a:sym typeface="Raleway"/>
            </a:endParaRPr>
          </a:p>
          <a:p>
            <a:pPr indent="0" lvl="0" marL="0" rtl="0" algn="ctr">
              <a:spcBef>
                <a:spcPts val="0"/>
              </a:spcBef>
              <a:spcAft>
                <a:spcPts val="0"/>
              </a:spcAft>
              <a:buNone/>
            </a:pPr>
            <a:r>
              <a:rPr lang="en" sz="1100">
                <a:solidFill>
                  <a:schemeClr val="accent3"/>
                </a:solidFill>
                <a:latin typeface="Raleway"/>
                <a:ea typeface="Raleway"/>
                <a:cs typeface="Raleway"/>
                <a:sym typeface="Raleway"/>
              </a:rPr>
              <a:t>Max weight: 100g</a:t>
            </a:r>
            <a:endParaRPr sz="1100">
              <a:solidFill>
                <a:schemeClr val="accent3"/>
              </a:solidFill>
              <a:latin typeface="Raleway"/>
              <a:ea typeface="Raleway"/>
              <a:cs typeface="Raleway"/>
              <a:sym typeface="Raleway"/>
            </a:endParaRPr>
          </a:p>
          <a:p>
            <a:pPr indent="0" lvl="0" marL="0" rtl="0" algn="ctr">
              <a:spcBef>
                <a:spcPts val="0"/>
              </a:spcBef>
              <a:spcAft>
                <a:spcPts val="0"/>
              </a:spcAft>
              <a:buNone/>
            </a:pPr>
            <a:r>
              <a:rPr lang="en" sz="1100">
                <a:solidFill>
                  <a:schemeClr val="accent3"/>
                </a:solidFill>
                <a:latin typeface="Raleway"/>
                <a:ea typeface="Raleway"/>
                <a:cs typeface="Raleway"/>
                <a:sym typeface="Raleway"/>
              </a:rPr>
              <a:t>Max sodium: 40g = 100g salt</a:t>
            </a:r>
            <a:br>
              <a:rPr lang="en" sz="1100">
                <a:solidFill>
                  <a:schemeClr val="accent3"/>
                </a:solidFill>
                <a:latin typeface="Raleway"/>
                <a:ea typeface="Raleway"/>
                <a:cs typeface="Raleway"/>
                <a:sym typeface="Raleway"/>
              </a:rPr>
            </a:br>
            <a:r>
              <a:rPr lang="en" sz="1100">
                <a:solidFill>
                  <a:schemeClr val="accent3"/>
                </a:solidFill>
                <a:latin typeface="Raleway"/>
                <a:ea typeface="Raleway"/>
                <a:cs typeface="Raleway"/>
                <a:sym typeface="Raleway"/>
              </a:rPr>
              <a:t>Max energy = 3780  </a:t>
            </a:r>
            <a:endParaRPr sz="1100">
              <a:solidFill>
                <a:schemeClr val="accent3"/>
              </a:solidFill>
              <a:latin typeface="Raleway"/>
              <a:ea typeface="Raleway"/>
              <a:cs typeface="Raleway"/>
              <a:sym typeface="Raleway"/>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82" name="Shape 7982"/>
        <p:cNvGrpSpPr/>
        <p:nvPr/>
      </p:nvGrpSpPr>
      <p:grpSpPr>
        <a:xfrm>
          <a:off x="0" y="0"/>
          <a:ext cx="0" cy="0"/>
          <a:chOff x="0" y="0"/>
          <a:chExt cx="0" cy="0"/>
        </a:xfrm>
      </p:grpSpPr>
      <p:pic>
        <p:nvPicPr>
          <p:cNvPr id="7983" name="Google Shape;7983;p57"/>
          <p:cNvPicPr preferRelativeResize="0"/>
          <p:nvPr/>
        </p:nvPicPr>
        <p:blipFill>
          <a:blip r:embed="rId3">
            <a:alphaModFix amt="84000"/>
          </a:blip>
          <a:stretch>
            <a:fillRect/>
          </a:stretch>
        </p:blipFill>
        <p:spPr>
          <a:xfrm rot="5400000">
            <a:off x="7404448" y="1379723"/>
            <a:ext cx="541250" cy="1026154"/>
          </a:xfrm>
          <a:prstGeom prst="rect">
            <a:avLst/>
          </a:prstGeom>
          <a:noFill/>
          <a:ln>
            <a:noFill/>
          </a:ln>
        </p:spPr>
      </p:pic>
      <p:pic>
        <p:nvPicPr>
          <p:cNvPr id="7984" name="Google Shape;7984;p57"/>
          <p:cNvPicPr preferRelativeResize="0"/>
          <p:nvPr/>
        </p:nvPicPr>
        <p:blipFill>
          <a:blip r:embed="rId4">
            <a:alphaModFix amt="61000"/>
          </a:blip>
          <a:stretch>
            <a:fillRect/>
          </a:stretch>
        </p:blipFill>
        <p:spPr>
          <a:xfrm rot="5400000">
            <a:off x="6353852" y="1379723"/>
            <a:ext cx="541250" cy="1026154"/>
          </a:xfrm>
          <a:prstGeom prst="rect">
            <a:avLst/>
          </a:prstGeom>
          <a:noFill/>
          <a:ln>
            <a:noFill/>
          </a:ln>
        </p:spPr>
      </p:pic>
      <p:sp>
        <p:nvSpPr>
          <p:cNvPr id="7985" name="Google Shape;7985;p57"/>
          <p:cNvSpPr txBox="1"/>
          <p:nvPr>
            <p:ph type="title"/>
          </p:nvPr>
        </p:nvSpPr>
        <p:spPr>
          <a:xfrm>
            <a:off x="716550" y="655575"/>
            <a:ext cx="77109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Arbitration</a:t>
            </a:r>
            <a:endParaRPr/>
          </a:p>
        </p:txBody>
      </p:sp>
      <p:grpSp>
        <p:nvGrpSpPr>
          <p:cNvPr id="7986" name="Google Shape;7986;p57"/>
          <p:cNvGrpSpPr/>
          <p:nvPr/>
        </p:nvGrpSpPr>
        <p:grpSpPr>
          <a:xfrm>
            <a:off x="1077910" y="4644286"/>
            <a:ext cx="6988179" cy="52320"/>
            <a:chOff x="3962000" y="4060525"/>
            <a:chExt cx="2324125" cy="174750"/>
          </a:xfrm>
        </p:grpSpPr>
        <p:sp>
          <p:nvSpPr>
            <p:cNvPr id="7987" name="Google Shape;7987;p57"/>
            <p:cNvSpPr/>
            <p:nvPr/>
          </p:nvSpPr>
          <p:spPr>
            <a:xfrm>
              <a:off x="3962000" y="4060525"/>
              <a:ext cx="1117875" cy="168975"/>
            </a:xfrm>
            <a:custGeom>
              <a:rect b="b" l="l" r="r" t="t"/>
              <a:pathLst>
                <a:path extrusionOk="0" h="6759" w="44715">
                  <a:moveTo>
                    <a:pt x="9249" y="189"/>
                  </a:moveTo>
                  <a:lnTo>
                    <a:pt x="9605" y="168"/>
                  </a:lnTo>
                  <a:cubicBezTo>
                    <a:pt x="9730" y="377"/>
                    <a:pt x="10023" y="377"/>
                    <a:pt x="10128" y="168"/>
                  </a:cubicBezTo>
                  <a:lnTo>
                    <a:pt x="11048" y="168"/>
                  </a:lnTo>
                  <a:cubicBezTo>
                    <a:pt x="11174" y="377"/>
                    <a:pt x="11404" y="356"/>
                    <a:pt x="11572" y="440"/>
                  </a:cubicBezTo>
                  <a:cubicBezTo>
                    <a:pt x="11969" y="607"/>
                    <a:pt x="12199" y="440"/>
                    <a:pt x="12262" y="42"/>
                  </a:cubicBezTo>
                  <a:lnTo>
                    <a:pt x="12618" y="42"/>
                  </a:lnTo>
                  <a:cubicBezTo>
                    <a:pt x="13078" y="838"/>
                    <a:pt x="13517" y="838"/>
                    <a:pt x="14041" y="42"/>
                  </a:cubicBezTo>
                  <a:cubicBezTo>
                    <a:pt x="14229" y="1"/>
                    <a:pt x="14396" y="1"/>
                    <a:pt x="14564" y="63"/>
                  </a:cubicBezTo>
                  <a:cubicBezTo>
                    <a:pt x="14606" y="210"/>
                    <a:pt x="14731" y="314"/>
                    <a:pt x="14878" y="335"/>
                  </a:cubicBezTo>
                  <a:cubicBezTo>
                    <a:pt x="15422" y="461"/>
                    <a:pt x="16007" y="398"/>
                    <a:pt x="16510" y="168"/>
                  </a:cubicBezTo>
                  <a:cubicBezTo>
                    <a:pt x="16865" y="147"/>
                    <a:pt x="17221" y="168"/>
                    <a:pt x="17577" y="231"/>
                  </a:cubicBezTo>
                  <a:cubicBezTo>
                    <a:pt x="17807" y="607"/>
                    <a:pt x="18372" y="628"/>
                    <a:pt x="18455" y="1193"/>
                  </a:cubicBezTo>
                  <a:cubicBezTo>
                    <a:pt x="18623" y="900"/>
                    <a:pt x="18790" y="628"/>
                    <a:pt x="18979" y="356"/>
                  </a:cubicBezTo>
                  <a:cubicBezTo>
                    <a:pt x="19292" y="294"/>
                    <a:pt x="19606" y="314"/>
                    <a:pt x="19920" y="419"/>
                  </a:cubicBezTo>
                  <a:cubicBezTo>
                    <a:pt x="20108" y="566"/>
                    <a:pt x="20339" y="712"/>
                    <a:pt x="20569" y="817"/>
                  </a:cubicBezTo>
                  <a:cubicBezTo>
                    <a:pt x="20924" y="900"/>
                    <a:pt x="21301" y="963"/>
                    <a:pt x="21301" y="398"/>
                  </a:cubicBezTo>
                  <a:cubicBezTo>
                    <a:pt x="21887" y="294"/>
                    <a:pt x="22494" y="294"/>
                    <a:pt x="23059" y="398"/>
                  </a:cubicBezTo>
                  <a:cubicBezTo>
                    <a:pt x="23059" y="858"/>
                    <a:pt x="23414" y="1130"/>
                    <a:pt x="23561" y="1507"/>
                  </a:cubicBezTo>
                  <a:cubicBezTo>
                    <a:pt x="23833" y="1361"/>
                    <a:pt x="23833" y="1130"/>
                    <a:pt x="23896" y="963"/>
                  </a:cubicBezTo>
                  <a:cubicBezTo>
                    <a:pt x="23937" y="754"/>
                    <a:pt x="23958" y="566"/>
                    <a:pt x="23958" y="356"/>
                  </a:cubicBezTo>
                  <a:cubicBezTo>
                    <a:pt x="24314" y="294"/>
                    <a:pt x="24670" y="314"/>
                    <a:pt x="25005" y="398"/>
                  </a:cubicBezTo>
                  <a:cubicBezTo>
                    <a:pt x="25025" y="545"/>
                    <a:pt x="25005" y="796"/>
                    <a:pt x="25214" y="796"/>
                  </a:cubicBezTo>
                  <a:cubicBezTo>
                    <a:pt x="25549" y="796"/>
                    <a:pt x="25946" y="796"/>
                    <a:pt x="26072" y="335"/>
                  </a:cubicBezTo>
                  <a:lnTo>
                    <a:pt x="28206" y="356"/>
                  </a:lnTo>
                  <a:cubicBezTo>
                    <a:pt x="28248" y="628"/>
                    <a:pt x="28436" y="670"/>
                    <a:pt x="28666" y="670"/>
                  </a:cubicBezTo>
                  <a:cubicBezTo>
                    <a:pt x="29336" y="712"/>
                    <a:pt x="30005" y="607"/>
                    <a:pt x="30696" y="733"/>
                  </a:cubicBezTo>
                  <a:cubicBezTo>
                    <a:pt x="30947" y="796"/>
                    <a:pt x="31031" y="566"/>
                    <a:pt x="31051" y="335"/>
                  </a:cubicBezTo>
                  <a:cubicBezTo>
                    <a:pt x="31282" y="294"/>
                    <a:pt x="31533" y="314"/>
                    <a:pt x="31742" y="419"/>
                  </a:cubicBezTo>
                  <a:cubicBezTo>
                    <a:pt x="31805" y="586"/>
                    <a:pt x="31972" y="691"/>
                    <a:pt x="32139" y="670"/>
                  </a:cubicBezTo>
                  <a:lnTo>
                    <a:pt x="32997" y="670"/>
                  </a:lnTo>
                  <a:cubicBezTo>
                    <a:pt x="32997" y="900"/>
                    <a:pt x="32997" y="1151"/>
                    <a:pt x="33311" y="1193"/>
                  </a:cubicBezTo>
                  <a:cubicBezTo>
                    <a:pt x="33520" y="1235"/>
                    <a:pt x="33709" y="1130"/>
                    <a:pt x="33813" y="942"/>
                  </a:cubicBezTo>
                  <a:cubicBezTo>
                    <a:pt x="33855" y="817"/>
                    <a:pt x="33876" y="670"/>
                    <a:pt x="33876" y="545"/>
                  </a:cubicBezTo>
                  <a:cubicBezTo>
                    <a:pt x="34169" y="503"/>
                    <a:pt x="34483" y="524"/>
                    <a:pt x="34755" y="607"/>
                  </a:cubicBezTo>
                  <a:cubicBezTo>
                    <a:pt x="34755" y="712"/>
                    <a:pt x="34839" y="817"/>
                    <a:pt x="34943" y="858"/>
                  </a:cubicBezTo>
                  <a:cubicBezTo>
                    <a:pt x="34880" y="1193"/>
                    <a:pt x="35173" y="1507"/>
                    <a:pt x="35006" y="1863"/>
                  </a:cubicBezTo>
                  <a:cubicBezTo>
                    <a:pt x="34943" y="2009"/>
                    <a:pt x="35069" y="2156"/>
                    <a:pt x="35215" y="2198"/>
                  </a:cubicBezTo>
                  <a:cubicBezTo>
                    <a:pt x="35383" y="2239"/>
                    <a:pt x="35571" y="2198"/>
                    <a:pt x="35676" y="2051"/>
                  </a:cubicBezTo>
                  <a:cubicBezTo>
                    <a:pt x="35822" y="1947"/>
                    <a:pt x="35759" y="1821"/>
                    <a:pt x="35676" y="1674"/>
                  </a:cubicBezTo>
                  <a:cubicBezTo>
                    <a:pt x="35424" y="1256"/>
                    <a:pt x="35550" y="984"/>
                    <a:pt x="36010" y="858"/>
                  </a:cubicBezTo>
                  <a:cubicBezTo>
                    <a:pt x="36261" y="879"/>
                    <a:pt x="36533" y="775"/>
                    <a:pt x="36722" y="1026"/>
                  </a:cubicBezTo>
                  <a:cubicBezTo>
                    <a:pt x="36408" y="1172"/>
                    <a:pt x="36345" y="1444"/>
                    <a:pt x="36366" y="1737"/>
                  </a:cubicBezTo>
                  <a:lnTo>
                    <a:pt x="36303" y="1779"/>
                  </a:lnTo>
                  <a:lnTo>
                    <a:pt x="36324" y="1821"/>
                  </a:lnTo>
                  <a:lnTo>
                    <a:pt x="36366" y="1737"/>
                  </a:lnTo>
                  <a:cubicBezTo>
                    <a:pt x="36638" y="1695"/>
                    <a:pt x="36889" y="2051"/>
                    <a:pt x="37182" y="1800"/>
                  </a:cubicBezTo>
                  <a:cubicBezTo>
                    <a:pt x="37119" y="1528"/>
                    <a:pt x="36826" y="1340"/>
                    <a:pt x="36910" y="1026"/>
                  </a:cubicBezTo>
                  <a:cubicBezTo>
                    <a:pt x="37224" y="1005"/>
                    <a:pt x="37517" y="879"/>
                    <a:pt x="37789" y="691"/>
                  </a:cubicBezTo>
                  <a:lnTo>
                    <a:pt x="38145" y="691"/>
                  </a:lnTo>
                  <a:lnTo>
                    <a:pt x="38312" y="858"/>
                  </a:lnTo>
                  <a:cubicBezTo>
                    <a:pt x="38626" y="1172"/>
                    <a:pt x="38689" y="1633"/>
                    <a:pt x="38919" y="2030"/>
                  </a:cubicBezTo>
                  <a:cubicBezTo>
                    <a:pt x="38856" y="1444"/>
                    <a:pt x="39421" y="1277"/>
                    <a:pt x="39567" y="858"/>
                  </a:cubicBezTo>
                  <a:lnTo>
                    <a:pt x="39923" y="858"/>
                  </a:lnTo>
                  <a:cubicBezTo>
                    <a:pt x="39965" y="1382"/>
                    <a:pt x="40676" y="1298"/>
                    <a:pt x="40739" y="1821"/>
                  </a:cubicBezTo>
                  <a:cubicBezTo>
                    <a:pt x="40781" y="1821"/>
                    <a:pt x="40844" y="1821"/>
                    <a:pt x="40886" y="1821"/>
                  </a:cubicBezTo>
                  <a:cubicBezTo>
                    <a:pt x="41534" y="1800"/>
                    <a:pt x="42141" y="1528"/>
                    <a:pt x="42580" y="1026"/>
                  </a:cubicBezTo>
                  <a:lnTo>
                    <a:pt x="42580" y="1026"/>
                  </a:lnTo>
                  <a:cubicBezTo>
                    <a:pt x="42873" y="1068"/>
                    <a:pt x="43145" y="1110"/>
                    <a:pt x="43438" y="1151"/>
                  </a:cubicBezTo>
                  <a:cubicBezTo>
                    <a:pt x="43522" y="1151"/>
                    <a:pt x="43606" y="1172"/>
                    <a:pt x="43606" y="1277"/>
                  </a:cubicBezTo>
                  <a:cubicBezTo>
                    <a:pt x="43606" y="1361"/>
                    <a:pt x="43564" y="1444"/>
                    <a:pt x="43501" y="1486"/>
                  </a:cubicBezTo>
                  <a:cubicBezTo>
                    <a:pt x="43417" y="1549"/>
                    <a:pt x="43292" y="1591"/>
                    <a:pt x="43187" y="1612"/>
                  </a:cubicBezTo>
                  <a:cubicBezTo>
                    <a:pt x="42706" y="1716"/>
                    <a:pt x="42476" y="1947"/>
                    <a:pt x="42706" y="2470"/>
                  </a:cubicBezTo>
                  <a:cubicBezTo>
                    <a:pt x="42748" y="2574"/>
                    <a:pt x="42580" y="2721"/>
                    <a:pt x="42727" y="2888"/>
                  </a:cubicBezTo>
                  <a:cubicBezTo>
                    <a:pt x="42978" y="2867"/>
                    <a:pt x="43145" y="2532"/>
                    <a:pt x="43459" y="2637"/>
                  </a:cubicBezTo>
                  <a:cubicBezTo>
                    <a:pt x="43501" y="3014"/>
                    <a:pt x="43836" y="3035"/>
                    <a:pt x="44087" y="3181"/>
                  </a:cubicBezTo>
                  <a:cubicBezTo>
                    <a:pt x="44317" y="3327"/>
                    <a:pt x="44715" y="3474"/>
                    <a:pt x="44610" y="3976"/>
                  </a:cubicBezTo>
                  <a:cubicBezTo>
                    <a:pt x="44422" y="4687"/>
                    <a:pt x="44338" y="4813"/>
                    <a:pt x="43606" y="4750"/>
                  </a:cubicBezTo>
                  <a:cubicBezTo>
                    <a:pt x="43229" y="4708"/>
                    <a:pt x="42852" y="4646"/>
                    <a:pt x="42497" y="4520"/>
                  </a:cubicBezTo>
                  <a:cubicBezTo>
                    <a:pt x="41848" y="4311"/>
                    <a:pt x="41158" y="4436"/>
                    <a:pt x="40614" y="4813"/>
                  </a:cubicBezTo>
                  <a:cubicBezTo>
                    <a:pt x="40132" y="5232"/>
                    <a:pt x="40090" y="5232"/>
                    <a:pt x="39693" y="4667"/>
                  </a:cubicBezTo>
                  <a:cubicBezTo>
                    <a:pt x="39609" y="4520"/>
                    <a:pt x="39526" y="4248"/>
                    <a:pt x="39358" y="4311"/>
                  </a:cubicBezTo>
                  <a:cubicBezTo>
                    <a:pt x="38730" y="4604"/>
                    <a:pt x="38437" y="4206"/>
                    <a:pt x="38186" y="3683"/>
                  </a:cubicBezTo>
                  <a:cubicBezTo>
                    <a:pt x="37747" y="4018"/>
                    <a:pt x="37391" y="4415"/>
                    <a:pt x="36826" y="4102"/>
                  </a:cubicBezTo>
                  <a:cubicBezTo>
                    <a:pt x="36826" y="4708"/>
                    <a:pt x="36826" y="4708"/>
                    <a:pt x="36387" y="5294"/>
                  </a:cubicBezTo>
                  <a:cubicBezTo>
                    <a:pt x="36324" y="5378"/>
                    <a:pt x="36261" y="5483"/>
                    <a:pt x="36199" y="5587"/>
                  </a:cubicBezTo>
                  <a:cubicBezTo>
                    <a:pt x="35843" y="6048"/>
                    <a:pt x="35822" y="6027"/>
                    <a:pt x="35383" y="5692"/>
                  </a:cubicBezTo>
                  <a:cubicBezTo>
                    <a:pt x="35215" y="5566"/>
                    <a:pt x="35173" y="5399"/>
                    <a:pt x="35069" y="5273"/>
                  </a:cubicBezTo>
                  <a:cubicBezTo>
                    <a:pt x="34818" y="5001"/>
                    <a:pt x="34336" y="5106"/>
                    <a:pt x="34253" y="5483"/>
                  </a:cubicBezTo>
                  <a:cubicBezTo>
                    <a:pt x="34044" y="6089"/>
                    <a:pt x="33813" y="6131"/>
                    <a:pt x="33248" y="5817"/>
                  </a:cubicBezTo>
                  <a:cubicBezTo>
                    <a:pt x="32914" y="5629"/>
                    <a:pt x="32851" y="5252"/>
                    <a:pt x="32558" y="5043"/>
                  </a:cubicBezTo>
                  <a:cubicBezTo>
                    <a:pt x="32453" y="4960"/>
                    <a:pt x="32391" y="4771"/>
                    <a:pt x="32202" y="4897"/>
                  </a:cubicBezTo>
                  <a:cubicBezTo>
                    <a:pt x="32098" y="4980"/>
                    <a:pt x="32160" y="5106"/>
                    <a:pt x="32202" y="5232"/>
                  </a:cubicBezTo>
                  <a:cubicBezTo>
                    <a:pt x="32411" y="5817"/>
                    <a:pt x="32391" y="5817"/>
                    <a:pt x="31847" y="6068"/>
                  </a:cubicBezTo>
                  <a:cubicBezTo>
                    <a:pt x="31637" y="6173"/>
                    <a:pt x="31428" y="6278"/>
                    <a:pt x="31240" y="6424"/>
                  </a:cubicBezTo>
                  <a:cubicBezTo>
                    <a:pt x="31031" y="6550"/>
                    <a:pt x="30717" y="6633"/>
                    <a:pt x="30570" y="6487"/>
                  </a:cubicBezTo>
                  <a:cubicBezTo>
                    <a:pt x="30131" y="6110"/>
                    <a:pt x="29901" y="6424"/>
                    <a:pt x="29650" y="6696"/>
                  </a:cubicBezTo>
                  <a:cubicBezTo>
                    <a:pt x="28875" y="6759"/>
                    <a:pt x="28101" y="6717"/>
                    <a:pt x="27327" y="6612"/>
                  </a:cubicBezTo>
                  <a:cubicBezTo>
                    <a:pt x="27285" y="6550"/>
                    <a:pt x="27243" y="6445"/>
                    <a:pt x="27181" y="6424"/>
                  </a:cubicBezTo>
                  <a:cubicBezTo>
                    <a:pt x="27034" y="6403"/>
                    <a:pt x="26992" y="6529"/>
                    <a:pt x="26971" y="6633"/>
                  </a:cubicBezTo>
                  <a:cubicBezTo>
                    <a:pt x="26804" y="6696"/>
                    <a:pt x="26616" y="6675"/>
                    <a:pt x="26448" y="6592"/>
                  </a:cubicBezTo>
                  <a:cubicBezTo>
                    <a:pt x="26302" y="5964"/>
                    <a:pt x="26218" y="5880"/>
                    <a:pt x="25758" y="6110"/>
                  </a:cubicBezTo>
                  <a:cubicBezTo>
                    <a:pt x="25507" y="6236"/>
                    <a:pt x="25297" y="6424"/>
                    <a:pt x="25025" y="6320"/>
                  </a:cubicBezTo>
                  <a:cubicBezTo>
                    <a:pt x="24481" y="6131"/>
                    <a:pt x="23833" y="6257"/>
                    <a:pt x="23372" y="5817"/>
                  </a:cubicBezTo>
                  <a:cubicBezTo>
                    <a:pt x="23268" y="5692"/>
                    <a:pt x="23100" y="5671"/>
                    <a:pt x="22954" y="5713"/>
                  </a:cubicBezTo>
                  <a:cubicBezTo>
                    <a:pt x="22536" y="5943"/>
                    <a:pt x="22410" y="5692"/>
                    <a:pt x="22284" y="5336"/>
                  </a:cubicBezTo>
                  <a:cubicBezTo>
                    <a:pt x="22222" y="5169"/>
                    <a:pt x="22264" y="4897"/>
                    <a:pt x="21887" y="4855"/>
                  </a:cubicBezTo>
                  <a:cubicBezTo>
                    <a:pt x="21971" y="5629"/>
                    <a:pt x="21510" y="5985"/>
                    <a:pt x="20883" y="6257"/>
                  </a:cubicBezTo>
                  <a:cubicBezTo>
                    <a:pt x="20820" y="6278"/>
                    <a:pt x="20799" y="6403"/>
                    <a:pt x="20757" y="6487"/>
                  </a:cubicBezTo>
                  <a:lnTo>
                    <a:pt x="20422" y="6487"/>
                  </a:lnTo>
                  <a:cubicBezTo>
                    <a:pt x="20150" y="6110"/>
                    <a:pt x="20108" y="6110"/>
                    <a:pt x="19899" y="6508"/>
                  </a:cubicBezTo>
                  <a:cubicBezTo>
                    <a:pt x="19418" y="6571"/>
                    <a:pt x="18937" y="6571"/>
                    <a:pt x="18476" y="6508"/>
                  </a:cubicBezTo>
                  <a:cubicBezTo>
                    <a:pt x="18455" y="6445"/>
                    <a:pt x="18435" y="6340"/>
                    <a:pt x="18414" y="6340"/>
                  </a:cubicBezTo>
                  <a:cubicBezTo>
                    <a:pt x="17598" y="6215"/>
                    <a:pt x="16823" y="5880"/>
                    <a:pt x="16154" y="5399"/>
                  </a:cubicBezTo>
                  <a:cubicBezTo>
                    <a:pt x="15986" y="5273"/>
                    <a:pt x="15735" y="5315"/>
                    <a:pt x="15589" y="5462"/>
                  </a:cubicBezTo>
                  <a:cubicBezTo>
                    <a:pt x="15422" y="5629"/>
                    <a:pt x="15275" y="5796"/>
                    <a:pt x="15108" y="5985"/>
                  </a:cubicBezTo>
                  <a:cubicBezTo>
                    <a:pt x="14940" y="6027"/>
                    <a:pt x="14752" y="6027"/>
                    <a:pt x="14564" y="5985"/>
                  </a:cubicBezTo>
                  <a:cubicBezTo>
                    <a:pt x="14208" y="5566"/>
                    <a:pt x="14041" y="5566"/>
                    <a:pt x="13685" y="5985"/>
                  </a:cubicBezTo>
                  <a:cubicBezTo>
                    <a:pt x="13497" y="6027"/>
                    <a:pt x="13329" y="6006"/>
                    <a:pt x="13162" y="5922"/>
                  </a:cubicBezTo>
                  <a:cubicBezTo>
                    <a:pt x="13036" y="5608"/>
                    <a:pt x="12848" y="5608"/>
                    <a:pt x="12639" y="5838"/>
                  </a:cubicBezTo>
                  <a:lnTo>
                    <a:pt x="11551" y="5817"/>
                  </a:lnTo>
                  <a:cubicBezTo>
                    <a:pt x="11446" y="5629"/>
                    <a:pt x="11153" y="5629"/>
                    <a:pt x="11028" y="5817"/>
                  </a:cubicBezTo>
                  <a:cubicBezTo>
                    <a:pt x="10797" y="5859"/>
                    <a:pt x="10546" y="5859"/>
                    <a:pt x="10316" y="5817"/>
                  </a:cubicBezTo>
                  <a:cubicBezTo>
                    <a:pt x="10002" y="5399"/>
                    <a:pt x="9835" y="5378"/>
                    <a:pt x="9437" y="5755"/>
                  </a:cubicBezTo>
                  <a:cubicBezTo>
                    <a:pt x="8663" y="5922"/>
                    <a:pt x="7889" y="5817"/>
                    <a:pt x="7115" y="5817"/>
                  </a:cubicBezTo>
                  <a:cubicBezTo>
                    <a:pt x="6906" y="5608"/>
                    <a:pt x="6717" y="5608"/>
                    <a:pt x="6592" y="5901"/>
                  </a:cubicBezTo>
                  <a:cubicBezTo>
                    <a:pt x="6362" y="6006"/>
                    <a:pt x="6131" y="6027"/>
                    <a:pt x="5880" y="6006"/>
                  </a:cubicBezTo>
                  <a:cubicBezTo>
                    <a:pt x="5462" y="5587"/>
                    <a:pt x="4771" y="5524"/>
                    <a:pt x="4269" y="5880"/>
                  </a:cubicBezTo>
                  <a:cubicBezTo>
                    <a:pt x="3516" y="5796"/>
                    <a:pt x="2805" y="5504"/>
                    <a:pt x="2072" y="5315"/>
                  </a:cubicBezTo>
                  <a:cubicBezTo>
                    <a:pt x="1110" y="5085"/>
                    <a:pt x="670" y="4290"/>
                    <a:pt x="377" y="3432"/>
                  </a:cubicBezTo>
                  <a:cubicBezTo>
                    <a:pt x="210" y="2909"/>
                    <a:pt x="1" y="2407"/>
                    <a:pt x="210" y="1821"/>
                  </a:cubicBezTo>
                  <a:cubicBezTo>
                    <a:pt x="482" y="1026"/>
                    <a:pt x="984" y="586"/>
                    <a:pt x="1800" y="524"/>
                  </a:cubicBezTo>
                  <a:cubicBezTo>
                    <a:pt x="2219" y="503"/>
                    <a:pt x="2637" y="524"/>
                    <a:pt x="3035" y="503"/>
                  </a:cubicBezTo>
                  <a:cubicBezTo>
                    <a:pt x="3453" y="1319"/>
                    <a:pt x="4144" y="545"/>
                    <a:pt x="4667" y="796"/>
                  </a:cubicBezTo>
                  <a:cubicBezTo>
                    <a:pt x="4834" y="879"/>
                    <a:pt x="5022" y="817"/>
                    <a:pt x="5106" y="649"/>
                  </a:cubicBezTo>
                  <a:cubicBezTo>
                    <a:pt x="5127" y="566"/>
                    <a:pt x="5169" y="482"/>
                    <a:pt x="5190" y="398"/>
                  </a:cubicBezTo>
                  <a:cubicBezTo>
                    <a:pt x="5357" y="356"/>
                    <a:pt x="5525" y="356"/>
                    <a:pt x="5713" y="398"/>
                  </a:cubicBezTo>
                  <a:cubicBezTo>
                    <a:pt x="5713" y="628"/>
                    <a:pt x="5943" y="775"/>
                    <a:pt x="6152" y="691"/>
                  </a:cubicBezTo>
                  <a:cubicBezTo>
                    <a:pt x="6550" y="566"/>
                    <a:pt x="6947" y="503"/>
                    <a:pt x="7366" y="524"/>
                  </a:cubicBezTo>
                  <a:cubicBezTo>
                    <a:pt x="7533" y="524"/>
                    <a:pt x="7617" y="398"/>
                    <a:pt x="7659" y="252"/>
                  </a:cubicBezTo>
                  <a:cubicBezTo>
                    <a:pt x="7952" y="189"/>
                    <a:pt x="8245" y="168"/>
                    <a:pt x="8538" y="231"/>
                  </a:cubicBezTo>
                  <a:cubicBezTo>
                    <a:pt x="8852" y="628"/>
                    <a:pt x="8956" y="628"/>
                    <a:pt x="9249" y="189"/>
                  </a:cubicBezTo>
                  <a:close/>
                  <a:moveTo>
                    <a:pt x="40216" y="3181"/>
                  </a:moveTo>
                  <a:cubicBezTo>
                    <a:pt x="40237" y="3014"/>
                    <a:pt x="40132" y="2930"/>
                    <a:pt x="39986" y="2867"/>
                  </a:cubicBezTo>
                  <a:cubicBezTo>
                    <a:pt x="39860" y="2783"/>
                    <a:pt x="39672" y="2846"/>
                    <a:pt x="39630" y="2993"/>
                  </a:cubicBezTo>
                  <a:cubicBezTo>
                    <a:pt x="39567" y="3139"/>
                    <a:pt x="39672" y="3307"/>
                    <a:pt x="39818" y="3327"/>
                  </a:cubicBezTo>
                  <a:cubicBezTo>
                    <a:pt x="39965" y="3348"/>
                    <a:pt x="40111" y="3348"/>
                    <a:pt x="40216" y="3181"/>
                  </a:cubicBezTo>
                  <a:close/>
                  <a:moveTo>
                    <a:pt x="30654" y="1089"/>
                  </a:moveTo>
                  <a:cubicBezTo>
                    <a:pt x="30633" y="1151"/>
                    <a:pt x="30591" y="1214"/>
                    <a:pt x="30612" y="1235"/>
                  </a:cubicBezTo>
                  <a:cubicBezTo>
                    <a:pt x="30612" y="1277"/>
                    <a:pt x="30696" y="1298"/>
                    <a:pt x="30738" y="1319"/>
                  </a:cubicBezTo>
                  <a:cubicBezTo>
                    <a:pt x="30759" y="1256"/>
                    <a:pt x="30821" y="1193"/>
                    <a:pt x="30800" y="1172"/>
                  </a:cubicBezTo>
                  <a:cubicBezTo>
                    <a:pt x="30779" y="1130"/>
                    <a:pt x="30717" y="1130"/>
                    <a:pt x="30654" y="1110"/>
                  </a:cubicBezTo>
                  <a:close/>
                  <a:moveTo>
                    <a:pt x="31888" y="1444"/>
                  </a:moveTo>
                  <a:cubicBezTo>
                    <a:pt x="31867" y="1382"/>
                    <a:pt x="31847" y="1319"/>
                    <a:pt x="31826" y="1298"/>
                  </a:cubicBezTo>
                  <a:cubicBezTo>
                    <a:pt x="31784" y="1277"/>
                    <a:pt x="31721" y="1319"/>
                    <a:pt x="31679" y="1340"/>
                  </a:cubicBezTo>
                  <a:cubicBezTo>
                    <a:pt x="31700" y="1402"/>
                    <a:pt x="31700" y="1465"/>
                    <a:pt x="31742" y="1486"/>
                  </a:cubicBezTo>
                  <a:cubicBezTo>
                    <a:pt x="31784" y="1507"/>
                    <a:pt x="31826" y="1465"/>
                    <a:pt x="31888" y="1444"/>
                  </a:cubicBezTo>
                  <a:close/>
                  <a:moveTo>
                    <a:pt x="43417" y="3286"/>
                  </a:moveTo>
                  <a:cubicBezTo>
                    <a:pt x="43355" y="3265"/>
                    <a:pt x="43313" y="3223"/>
                    <a:pt x="43271" y="3223"/>
                  </a:cubicBezTo>
                  <a:cubicBezTo>
                    <a:pt x="43229" y="3244"/>
                    <a:pt x="43229" y="3327"/>
                    <a:pt x="43208" y="3369"/>
                  </a:cubicBezTo>
                  <a:cubicBezTo>
                    <a:pt x="43250" y="3390"/>
                    <a:pt x="43313" y="3453"/>
                    <a:pt x="43334" y="3432"/>
                  </a:cubicBezTo>
                  <a:cubicBezTo>
                    <a:pt x="43375" y="3411"/>
                    <a:pt x="43396" y="3348"/>
                    <a:pt x="43417" y="3307"/>
                  </a:cubicBezTo>
                  <a:close/>
                  <a:moveTo>
                    <a:pt x="35989" y="5001"/>
                  </a:moveTo>
                  <a:cubicBezTo>
                    <a:pt x="35969" y="5064"/>
                    <a:pt x="35948" y="5106"/>
                    <a:pt x="35927" y="5148"/>
                  </a:cubicBezTo>
                  <a:cubicBezTo>
                    <a:pt x="35969" y="5169"/>
                    <a:pt x="36031" y="5232"/>
                    <a:pt x="36052" y="5211"/>
                  </a:cubicBezTo>
                  <a:cubicBezTo>
                    <a:pt x="36094" y="5190"/>
                    <a:pt x="36115" y="5127"/>
                    <a:pt x="36136" y="5064"/>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8" name="Google Shape;7988;p57"/>
            <p:cNvSpPr/>
            <p:nvPr/>
          </p:nvSpPr>
          <p:spPr>
            <a:xfrm>
              <a:off x="4702700" y="4077275"/>
              <a:ext cx="1172275" cy="158000"/>
            </a:xfrm>
            <a:custGeom>
              <a:rect b="b" l="l" r="r" t="t"/>
              <a:pathLst>
                <a:path extrusionOk="0" h="6320" w="46891">
                  <a:moveTo>
                    <a:pt x="14019" y="1716"/>
                  </a:moveTo>
                  <a:cubicBezTo>
                    <a:pt x="13538" y="1862"/>
                    <a:pt x="13350" y="2197"/>
                    <a:pt x="13099" y="2239"/>
                  </a:cubicBezTo>
                  <a:cubicBezTo>
                    <a:pt x="12952" y="2072"/>
                    <a:pt x="13141" y="1925"/>
                    <a:pt x="13078" y="1800"/>
                  </a:cubicBezTo>
                  <a:cubicBezTo>
                    <a:pt x="12869" y="1277"/>
                    <a:pt x="13078" y="1067"/>
                    <a:pt x="13559" y="963"/>
                  </a:cubicBezTo>
                  <a:cubicBezTo>
                    <a:pt x="13685" y="942"/>
                    <a:pt x="13789" y="900"/>
                    <a:pt x="13894" y="837"/>
                  </a:cubicBezTo>
                  <a:cubicBezTo>
                    <a:pt x="13957" y="774"/>
                    <a:pt x="13978" y="691"/>
                    <a:pt x="13978" y="628"/>
                  </a:cubicBezTo>
                  <a:cubicBezTo>
                    <a:pt x="13978" y="523"/>
                    <a:pt x="13915" y="502"/>
                    <a:pt x="13810" y="481"/>
                  </a:cubicBezTo>
                  <a:cubicBezTo>
                    <a:pt x="13517" y="460"/>
                    <a:pt x="13245" y="419"/>
                    <a:pt x="12973" y="377"/>
                  </a:cubicBezTo>
                  <a:cubicBezTo>
                    <a:pt x="12994" y="188"/>
                    <a:pt x="13057" y="21"/>
                    <a:pt x="13287" y="105"/>
                  </a:cubicBezTo>
                  <a:cubicBezTo>
                    <a:pt x="13601" y="209"/>
                    <a:pt x="13894" y="293"/>
                    <a:pt x="14187" y="63"/>
                  </a:cubicBezTo>
                  <a:cubicBezTo>
                    <a:pt x="15317" y="0"/>
                    <a:pt x="16447" y="21"/>
                    <a:pt x="17597" y="126"/>
                  </a:cubicBezTo>
                  <a:cubicBezTo>
                    <a:pt x="17869" y="460"/>
                    <a:pt x="18016" y="460"/>
                    <a:pt x="18288" y="126"/>
                  </a:cubicBezTo>
                  <a:cubicBezTo>
                    <a:pt x="18539" y="42"/>
                    <a:pt x="18811" y="42"/>
                    <a:pt x="19041" y="168"/>
                  </a:cubicBezTo>
                  <a:cubicBezTo>
                    <a:pt x="19083" y="188"/>
                    <a:pt x="19104" y="188"/>
                    <a:pt x="19146" y="209"/>
                  </a:cubicBezTo>
                  <a:lnTo>
                    <a:pt x="20087" y="230"/>
                  </a:lnTo>
                  <a:cubicBezTo>
                    <a:pt x="20548" y="523"/>
                    <a:pt x="21008" y="732"/>
                    <a:pt x="21468" y="230"/>
                  </a:cubicBezTo>
                  <a:cubicBezTo>
                    <a:pt x="22012" y="168"/>
                    <a:pt x="22556" y="188"/>
                    <a:pt x="23079" y="293"/>
                  </a:cubicBezTo>
                  <a:cubicBezTo>
                    <a:pt x="23100" y="398"/>
                    <a:pt x="23142" y="502"/>
                    <a:pt x="23268" y="502"/>
                  </a:cubicBezTo>
                  <a:cubicBezTo>
                    <a:pt x="23393" y="481"/>
                    <a:pt x="23414" y="377"/>
                    <a:pt x="23435" y="272"/>
                  </a:cubicBezTo>
                  <a:cubicBezTo>
                    <a:pt x="23665" y="209"/>
                    <a:pt x="23916" y="188"/>
                    <a:pt x="24147" y="230"/>
                  </a:cubicBezTo>
                  <a:cubicBezTo>
                    <a:pt x="24272" y="398"/>
                    <a:pt x="24377" y="398"/>
                    <a:pt x="24502" y="230"/>
                  </a:cubicBezTo>
                  <a:cubicBezTo>
                    <a:pt x="24795" y="188"/>
                    <a:pt x="25088" y="188"/>
                    <a:pt x="25381" y="272"/>
                  </a:cubicBezTo>
                  <a:cubicBezTo>
                    <a:pt x="25758" y="670"/>
                    <a:pt x="25946" y="670"/>
                    <a:pt x="26281" y="251"/>
                  </a:cubicBezTo>
                  <a:cubicBezTo>
                    <a:pt x="26804" y="188"/>
                    <a:pt x="27348" y="188"/>
                    <a:pt x="27871" y="272"/>
                  </a:cubicBezTo>
                  <a:cubicBezTo>
                    <a:pt x="27871" y="523"/>
                    <a:pt x="28080" y="732"/>
                    <a:pt x="28331" y="732"/>
                  </a:cubicBezTo>
                  <a:cubicBezTo>
                    <a:pt x="28666" y="753"/>
                    <a:pt x="28980" y="816"/>
                    <a:pt x="29273" y="921"/>
                  </a:cubicBezTo>
                  <a:cubicBezTo>
                    <a:pt x="29817" y="1088"/>
                    <a:pt x="30382" y="900"/>
                    <a:pt x="30717" y="440"/>
                  </a:cubicBezTo>
                  <a:cubicBezTo>
                    <a:pt x="30947" y="377"/>
                    <a:pt x="31198" y="398"/>
                    <a:pt x="31428" y="481"/>
                  </a:cubicBezTo>
                  <a:cubicBezTo>
                    <a:pt x="31574" y="837"/>
                    <a:pt x="31763" y="858"/>
                    <a:pt x="31951" y="502"/>
                  </a:cubicBezTo>
                  <a:cubicBezTo>
                    <a:pt x="32537" y="356"/>
                    <a:pt x="33144" y="356"/>
                    <a:pt x="33730" y="523"/>
                  </a:cubicBezTo>
                  <a:cubicBezTo>
                    <a:pt x="33960" y="858"/>
                    <a:pt x="34190" y="816"/>
                    <a:pt x="34441" y="544"/>
                  </a:cubicBezTo>
                  <a:lnTo>
                    <a:pt x="35508" y="586"/>
                  </a:lnTo>
                  <a:cubicBezTo>
                    <a:pt x="35675" y="795"/>
                    <a:pt x="35759" y="712"/>
                    <a:pt x="35843" y="502"/>
                  </a:cubicBezTo>
                  <a:lnTo>
                    <a:pt x="38333" y="649"/>
                  </a:lnTo>
                  <a:cubicBezTo>
                    <a:pt x="38375" y="858"/>
                    <a:pt x="38479" y="1088"/>
                    <a:pt x="38709" y="1025"/>
                  </a:cubicBezTo>
                  <a:cubicBezTo>
                    <a:pt x="39191" y="921"/>
                    <a:pt x="39651" y="1088"/>
                    <a:pt x="40090" y="1151"/>
                  </a:cubicBezTo>
                  <a:cubicBezTo>
                    <a:pt x="40467" y="1235"/>
                    <a:pt x="40844" y="1151"/>
                    <a:pt x="41157" y="921"/>
                  </a:cubicBezTo>
                  <a:cubicBezTo>
                    <a:pt x="41576" y="900"/>
                    <a:pt x="41994" y="921"/>
                    <a:pt x="42413" y="1025"/>
                  </a:cubicBezTo>
                  <a:cubicBezTo>
                    <a:pt x="42476" y="1235"/>
                    <a:pt x="42580" y="1339"/>
                    <a:pt x="42748" y="1109"/>
                  </a:cubicBezTo>
                  <a:cubicBezTo>
                    <a:pt x="43166" y="1067"/>
                    <a:pt x="43585" y="1088"/>
                    <a:pt x="44003" y="1172"/>
                  </a:cubicBezTo>
                  <a:cubicBezTo>
                    <a:pt x="44066" y="1402"/>
                    <a:pt x="44170" y="1528"/>
                    <a:pt x="44359" y="1256"/>
                  </a:cubicBezTo>
                  <a:lnTo>
                    <a:pt x="45405" y="1318"/>
                  </a:lnTo>
                  <a:cubicBezTo>
                    <a:pt x="45426" y="1423"/>
                    <a:pt x="45468" y="1569"/>
                    <a:pt x="45593" y="1590"/>
                  </a:cubicBezTo>
                  <a:cubicBezTo>
                    <a:pt x="46137" y="1695"/>
                    <a:pt x="46409" y="2113"/>
                    <a:pt x="46744" y="2469"/>
                  </a:cubicBezTo>
                  <a:cubicBezTo>
                    <a:pt x="46890" y="2616"/>
                    <a:pt x="46890" y="2699"/>
                    <a:pt x="46807" y="2909"/>
                  </a:cubicBezTo>
                  <a:cubicBezTo>
                    <a:pt x="46660" y="3369"/>
                    <a:pt x="46263" y="3704"/>
                    <a:pt x="46137" y="4164"/>
                  </a:cubicBezTo>
                  <a:cubicBezTo>
                    <a:pt x="46074" y="4394"/>
                    <a:pt x="46116" y="4666"/>
                    <a:pt x="45823" y="4750"/>
                  </a:cubicBezTo>
                  <a:cubicBezTo>
                    <a:pt x="45551" y="4813"/>
                    <a:pt x="45426" y="4541"/>
                    <a:pt x="45258" y="4394"/>
                  </a:cubicBezTo>
                  <a:cubicBezTo>
                    <a:pt x="45175" y="4310"/>
                    <a:pt x="45133" y="4206"/>
                    <a:pt x="45049" y="4143"/>
                  </a:cubicBezTo>
                  <a:cubicBezTo>
                    <a:pt x="44840" y="3892"/>
                    <a:pt x="44610" y="3892"/>
                    <a:pt x="44547" y="4227"/>
                  </a:cubicBezTo>
                  <a:cubicBezTo>
                    <a:pt x="44484" y="4603"/>
                    <a:pt x="44296" y="4520"/>
                    <a:pt x="44003" y="4541"/>
                  </a:cubicBezTo>
                  <a:cubicBezTo>
                    <a:pt x="43313" y="4582"/>
                    <a:pt x="42622" y="4771"/>
                    <a:pt x="41911" y="4541"/>
                  </a:cubicBezTo>
                  <a:cubicBezTo>
                    <a:pt x="41785" y="4499"/>
                    <a:pt x="41680" y="4582"/>
                    <a:pt x="41597" y="4645"/>
                  </a:cubicBezTo>
                  <a:cubicBezTo>
                    <a:pt x="41325" y="4834"/>
                    <a:pt x="41011" y="4917"/>
                    <a:pt x="40697" y="4875"/>
                  </a:cubicBezTo>
                  <a:cubicBezTo>
                    <a:pt x="40488" y="4854"/>
                    <a:pt x="40446" y="5022"/>
                    <a:pt x="40425" y="5168"/>
                  </a:cubicBezTo>
                  <a:cubicBezTo>
                    <a:pt x="37831" y="5252"/>
                    <a:pt x="35236" y="5168"/>
                    <a:pt x="32662" y="4896"/>
                  </a:cubicBezTo>
                  <a:cubicBezTo>
                    <a:pt x="31951" y="4813"/>
                    <a:pt x="31240" y="4813"/>
                    <a:pt x="30528" y="4896"/>
                  </a:cubicBezTo>
                  <a:cubicBezTo>
                    <a:pt x="29712" y="5022"/>
                    <a:pt x="28875" y="5022"/>
                    <a:pt x="28059" y="4896"/>
                  </a:cubicBezTo>
                  <a:cubicBezTo>
                    <a:pt x="27473" y="4792"/>
                    <a:pt x="26888" y="4813"/>
                    <a:pt x="26302" y="4938"/>
                  </a:cubicBezTo>
                  <a:cubicBezTo>
                    <a:pt x="25130" y="5273"/>
                    <a:pt x="23895" y="5106"/>
                    <a:pt x="22703" y="5168"/>
                  </a:cubicBezTo>
                  <a:cubicBezTo>
                    <a:pt x="21343" y="5252"/>
                    <a:pt x="20004" y="5357"/>
                    <a:pt x="18644" y="5440"/>
                  </a:cubicBezTo>
                  <a:cubicBezTo>
                    <a:pt x="18413" y="5461"/>
                    <a:pt x="18183" y="5482"/>
                    <a:pt x="17953" y="5482"/>
                  </a:cubicBezTo>
                  <a:cubicBezTo>
                    <a:pt x="16405" y="5378"/>
                    <a:pt x="14898" y="5670"/>
                    <a:pt x="13371" y="5775"/>
                  </a:cubicBezTo>
                  <a:cubicBezTo>
                    <a:pt x="13141" y="5796"/>
                    <a:pt x="12911" y="5838"/>
                    <a:pt x="12659" y="5838"/>
                  </a:cubicBezTo>
                  <a:cubicBezTo>
                    <a:pt x="11090" y="5838"/>
                    <a:pt x="9563" y="5838"/>
                    <a:pt x="7993" y="5963"/>
                  </a:cubicBezTo>
                  <a:cubicBezTo>
                    <a:pt x="6236" y="6110"/>
                    <a:pt x="4478" y="6026"/>
                    <a:pt x="2700" y="6047"/>
                  </a:cubicBezTo>
                  <a:cubicBezTo>
                    <a:pt x="2051" y="6026"/>
                    <a:pt x="1403" y="6110"/>
                    <a:pt x="775" y="6256"/>
                  </a:cubicBezTo>
                  <a:cubicBezTo>
                    <a:pt x="503" y="6319"/>
                    <a:pt x="189" y="6235"/>
                    <a:pt x="1" y="6026"/>
                  </a:cubicBezTo>
                  <a:cubicBezTo>
                    <a:pt x="252" y="5754"/>
                    <a:pt x="482" y="5440"/>
                    <a:pt x="921" y="5838"/>
                  </a:cubicBezTo>
                  <a:cubicBezTo>
                    <a:pt x="1068" y="5963"/>
                    <a:pt x="1382" y="5901"/>
                    <a:pt x="1591" y="5754"/>
                  </a:cubicBezTo>
                  <a:cubicBezTo>
                    <a:pt x="1800" y="5629"/>
                    <a:pt x="1988" y="5503"/>
                    <a:pt x="2198" y="5398"/>
                  </a:cubicBezTo>
                  <a:cubicBezTo>
                    <a:pt x="2742" y="5126"/>
                    <a:pt x="2763" y="5147"/>
                    <a:pt x="2553" y="4562"/>
                  </a:cubicBezTo>
                  <a:cubicBezTo>
                    <a:pt x="2511" y="4457"/>
                    <a:pt x="2449" y="4331"/>
                    <a:pt x="2553" y="4248"/>
                  </a:cubicBezTo>
                  <a:cubicBezTo>
                    <a:pt x="2742" y="4101"/>
                    <a:pt x="2804" y="4290"/>
                    <a:pt x="2909" y="4373"/>
                  </a:cubicBezTo>
                  <a:cubicBezTo>
                    <a:pt x="3202" y="4582"/>
                    <a:pt x="3265" y="4959"/>
                    <a:pt x="3600" y="5168"/>
                  </a:cubicBezTo>
                  <a:cubicBezTo>
                    <a:pt x="4164" y="5482"/>
                    <a:pt x="4374" y="5419"/>
                    <a:pt x="4604" y="4813"/>
                  </a:cubicBezTo>
                  <a:cubicBezTo>
                    <a:pt x="4708" y="4436"/>
                    <a:pt x="5169" y="4331"/>
                    <a:pt x="5420" y="4603"/>
                  </a:cubicBezTo>
                  <a:cubicBezTo>
                    <a:pt x="5524" y="4729"/>
                    <a:pt x="5566" y="4917"/>
                    <a:pt x="5734" y="5022"/>
                  </a:cubicBezTo>
                  <a:cubicBezTo>
                    <a:pt x="6173" y="5378"/>
                    <a:pt x="6194" y="5378"/>
                    <a:pt x="6550" y="4917"/>
                  </a:cubicBezTo>
                  <a:cubicBezTo>
                    <a:pt x="6613" y="4813"/>
                    <a:pt x="6675" y="4708"/>
                    <a:pt x="6738" y="4624"/>
                  </a:cubicBezTo>
                  <a:cubicBezTo>
                    <a:pt x="7177" y="4038"/>
                    <a:pt x="7177" y="4038"/>
                    <a:pt x="7177" y="3432"/>
                  </a:cubicBezTo>
                  <a:cubicBezTo>
                    <a:pt x="7721" y="3745"/>
                    <a:pt x="8098" y="3369"/>
                    <a:pt x="8537" y="3034"/>
                  </a:cubicBezTo>
                  <a:cubicBezTo>
                    <a:pt x="8789" y="3557"/>
                    <a:pt x="9082" y="3934"/>
                    <a:pt x="9709" y="3662"/>
                  </a:cubicBezTo>
                  <a:cubicBezTo>
                    <a:pt x="9877" y="3578"/>
                    <a:pt x="9960" y="3850"/>
                    <a:pt x="10044" y="3997"/>
                  </a:cubicBezTo>
                  <a:cubicBezTo>
                    <a:pt x="10442" y="4562"/>
                    <a:pt x="10483" y="4562"/>
                    <a:pt x="10965" y="4143"/>
                  </a:cubicBezTo>
                  <a:cubicBezTo>
                    <a:pt x="11509" y="3766"/>
                    <a:pt x="12220" y="3641"/>
                    <a:pt x="12869" y="3850"/>
                  </a:cubicBezTo>
                  <a:cubicBezTo>
                    <a:pt x="13224" y="3976"/>
                    <a:pt x="13601" y="4059"/>
                    <a:pt x="13978" y="4080"/>
                  </a:cubicBezTo>
                  <a:cubicBezTo>
                    <a:pt x="14710" y="4164"/>
                    <a:pt x="14794" y="4017"/>
                    <a:pt x="14982" y="3306"/>
                  </a:cubicBezTo>
                  <a:cubicBezTo>
                    <a:pt x="15087" y="2804"/>
                    <a:pt x="14731" y="2699"/>
                    <a:pt x="14459" y="2511"/>
                  </a:cubicBezTo>
                  <a:cubicBezTo>
                    <a:pt x="14166" y="2344"/>
                    <a:pt x="13873" y="2365"/>
                    <a:pt x="13999" y="1737"/>
                  </a:cubicBezTo>
                  <a:cubicBezTo>
                    <a:pt x="13978" y="1465"/>
                    <a:pt x="13873" y="1569"/>
                    <a:pt x="13852" y="1800"/>
                  </a:cubicBezTo>
                  <a:cubicBezTo>
                    <a:pt x="13852" y="1862"/>
                    <a:pt x="13747" y="1988"/>
                    <a:pt x="13936" y="1988"/>
                  </a:cubicBezTo>
                  <a:cubicBezTo>
                    <a:pt x="14103" y="1967"/>
                    <a:pt x="14291" y="1988"/>
                    <a:pt x="14333" y="1737"/>
                  </a:cubicBezTo>
                  <a:cubicBezTo>
                    <a:pt x="14354" y="1611"/>
                    <a:pt x="14312" y="1507"/>
                    <a:pt x="14019" y="1716"/>
                  </a:cubicBezTo>
                  <a:close/>
                  <a:moveTo>
                    <a:pt x="16509" y="1318"/>
                  </a:moveTo>
                  <a:cubicBezTo>
                    <a:pt x="16488" y="984"/>
                    <a:pt x="16363" y="732"/>
                    <a:pt x="16091" y="753"/>
                  </a:cubicBezTo>
                  <a:cubicBezTo>
                    <a:pt x="15735" y="795"/>
                    <a:pt x="15547" y="1172"/>
                    <a:pt x="15359" y="1423"/>
                  </a:cubicBezTo>
                  <a:cubicBezTo>
                    <a:pt x="15254" y="1590"/>
                    <a:pt x="15400" y="1988"/>
                    <a:pt x="15568" y="2218"/>
                  </a:cubicBezTo>
                  <a:cubicBezTo>
                    <a:pt x="15631" y="2260"/>
                    <a:pt x="15714" y="2260"/>
                    <a:pt x="15798" y="2239"/>
                  </a:cubicBezTo>
                  <a:cubicBezTo>
                    <a:pt x="16007" y="1883"/>
                    <a:pt x="16468" y="1716"/>
                    <a:pt x="16509" y="1318"/>
                  </a:cubicBezTo>
                  <a:close/>
                  <a:moveTo>
                    <a:pt x="43898" y="2176"/>
                  </a:moveTo>
                  <a:cubicBezTo>
                    <a:pt x="43857" y="2197"/>
                    <a:pt x="43773" y="2218"/>
                    <a:pt x="43752" y="2239"/>
                  </a:cubicBezTo>
                  <a:cubicBezTo>
                    <a:pt x="43689" y="2532"/>
                    <a:pt x="43752" y="2825"/>
                    <a:pt x="43919" y="3076"/>
                  </a:cubicBezTo>
                  <a:cubicBezTo>
                    <a:pt x="44045" y="3327"/>
                    <a:pt x="44338" y="3432"/>
                    <a:pt x="44610" y="3327"/>
                  </a:cubicBezTo>
                  <a:cubicBezTo>
                    <a:pt x="44777" y="3264"/>
                    <a:pt x="45049" y="3222"/>
                    <a:pt x="44986" y="2950"/>
                  </a:cubicBezTo>
                  <a:cubicBezTo>
                    <a:pt x="44945" y="2720"/>
                    <a:pt x="44840" y="2469"/>
                    <a:pt x="44505" y="2616"/>
                  </a:cubicBezTo>
                  <a:cubicBezTo>
                    <a:pt x="44170" y="2762"/>
                    <a:pt x="44108" y="2595"/>
                    <a:pt x="44108" y="2302"/>
                  </a:cubicBezTo>
                  <a:cubicBezTo>
                    <a:pt x="44108" y="2197"/>
                    <a:pt x="44003" y="2155"/>
                    <a:pt x="43898" y="2176"/>
                  </a:cubicBezTo>
                  <a:close/>
                  <a:moveTo>
                    <a:pt x="41911" y="2783"/>
                  </a:moveTo>
                  <a:cubicBezTo>
                    <a:pt x="41932" y="2741"/>
                    <a:pt x="41994" y="2678"/>
                    <a:pt x="41973" y="2637"/>
                  </a:cubicBezTo>
                  <a:cubicBezTo>
                    <a:pt x="41953" y="2616"/>
                    <a:pt x="41890" y="2595"/>
                    <a:pt x="41827" y="2574"/>
                  </a:cubicBezTo>
                  <a:cubicBezTo>
                    <a:pt x="41806" y="2616"/>
                    <a:pt x="41764" y="2678"/>
                    <a:pt x="41785" y="2720"/>
                  </a:cubicBezTo>
                  <a:cubicBezTo>
                    <a:pt x="41785" y="2762"/>
                    <a:pt x="41869" y="2762"/>
                    <a:pt x="41911" y="2783"/>
                  </a:cubicBezTo>
                  <a:close/>
                  <a:moveTo>
                    <a:pt x="9312" y="4854"/>
                  </a:moveTo>
                  <a:cubicBezTo>
                    <a:pt x="9354" y="4875"/>
                    <a:pt x="9416" y="4917"/>
                    <a:pt x="9458" y="4917"/>
                  </a:cubicBezTo>
                  <a:cubicBezTo>
                    <a:pt x="9479" y="4896"/>
                    <a:pt x="9500" y="4813"/>
                    <a:pt x="9521" y="4771"/>
                  </a:cubicBezTo>
                  <a:cubicBezTo>
                    <a:pt x="9458" y="4750"/>
                    <a:pt x="9416" y="4708"/>
                    <a:pt x="9374" y="4708"/>
                  </a:cubicBezTo>
                  <a:cubicBezTo>
                    <a:pt x="9333" y="4729"/>
                    <a:pt x="9333" y="4792"/>
                    <a:pt x="9312" y="4854"/>
                  </a:cubicBezTo>
                  <a:close/>
                  <a:moveTo>
                    <a:pt x="16070" y="3327"/>
                  </a:moveTo>
                  <a:lnTo>
                    <a:pt x="15924" y="3264"/>
                  </a:lnTo>
                  <a:cubicBezTo>
                    <a:pt x="15903" y="3327"/>
                    <a:pt x="15861" y="3369"/>
                    <a:pt x="15882" y="3411"/>
                  </a:cubicBezTo>
                  <a:cubicBezTo>
                    <a:pt x="15882" y="3453"/>
                    <a:pt x="15965" y="3453"/>
                    <a:pt x="16007" y="3473"/>
                  </a:cubicBezTo>
                  <a:close/>
                  <a:moveTo>
                    <a:pt x="42685" y="3327"/>
                  </a:moveTo>
                  <a:cubicBezTo>
                    <a:pt x="42643" y="3306"/>
                    <a:pt x="42580" y="3264"/>
                    <a:pt x="42538" y="3285"/>
                  </a:cubicBezTo>
                  <a:cubicBezTo>
                    <a:pt x="42517" y="3285"/>
                    <a:pt x="42497" y="3369"/>
                    <a:pt x="42476" y="3411"/>
                  </a:cubicBezTo>
                  <a:cubicBezTo>
                    <a:pt x="42538" y="3432"/>
                    <a:pt x="42580" y="3494"/>
                    <a:pt x="42622" y="3473"/>
                  </a:cubicBezTo>
                  <a:cubicBezTo>
                    <a:pt x="42664" y="3473"/>
                    <a:pt x="42685" y="3390"/>
                    <a:pt x="42706" y="3327"/>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9" name="Google Shape;7989;p57"/>
            <p:cNvSpPr/>
            <p:nvPr/>
          </p:nvSpPr>
          <p:spPr>
            <a:xfrm>
              <a:off x="5713850" y="4108125"/>
              <a:ext cx="572275" cy="107250"/>
            </a:xfrm>
            <a:custGeom>
              <a:rect b="b" l="l" r="r" t="t"/>
              <a:pathLst>
                <a:path extrusionOk="0" h="4290" w="22891">
                  <a:moveTo>
                    <a:pt x="0" y="3913"/>
                  </a:moveTo>
                  <a:cubicBezTo>
                    <a:pt x="21" y="3746"/>
                    <a:pt x="63" y="3600"/>
                    <a:pt x="272" y="3620"/>
                  </a:cubicBezTo>
                  <a:cubicBezTo>
                    <a:pt x="586" y="3662"/>
                    <a:pt x="921" y="3579"/>
                    <a:pt x="1172" y="3390"/>
                  </a:cubicBezTo>
                  <a:cubicBezTo>
                    <a:pt x="1276" y="3328"/>
                    <a:pt x="1381" y="3244"/>
                    <a:pt x="1486" y="3286"/>
                  </a:cubicBezTo>
                  <a:cubicBezTo>
                    <a:pt x="2197" y="3495"/>
                    <a:pt x="2887" y="3328"/>
                    <a:pt x="3578" y="3286"/>
                  </a:cubicBezTo>
                  <a:cubicBezTo>
                    <a:pt x="3871" y="3244"/>
                    <a:pt x="4059" y="3348"/>
                    <a:pt x="4122" y="2972"/>
                  </a:cubicBezTo>
                  <a:cubicBezTo>
                    <a:pt x="4185" y="2637"/>
                    <a:pt x="4415" y="2637"/>
                    <a:pt x="4624" y="2867"/>
                  </a:cubicBezTo>
                  <a:cubicBezTo>
                    <a:pt x="4708" y="2951"/>
                    <a:pt x="4771" y="3076"/>
                    <a:pt x="4854" y="3139"/>
                  </a:cubicBezTo>
                  <a:cubicBezTo>
                    <a:pt x="5001" y="3286"/>
                    <a:pt x="5147" y="3558"/>
                    <a:pt x="5419" y="3474"/>
                  </a:cubicBezTo>
                  <a:cubicBezTo>
                    <a:pt x="5691" y="3411"/>
                    <a:pt x="5649" y="3139"/>
                    <a:pt x="5712" y="2909"/>
                  </a:cubicBezTo>
                  <a:cubicBezTo>
                    <a:pt x="5838" y="2449"/>
                    <a:pt x="6235" y="2114"/>
                    <a:pt x="6403" y="1633"/>
                  </a:cubicBezTo>
                  <a:cubicBezTo>
                    <a:pt x="6465" y="1444"/>
                    <a:pt x="6465" y="1361"/>
                    <a:pt x="6340" y="1214"/>
                  </a:cubicBezTo>
                  <a:cubicBezTo>
                    <a:pt x="5984" y="838"/>
                    <a:pt x="5712" y="419"/>
                    <a:pt x="5168" y="335"/>
                  </a:cubicBezTo>
                  <a:cubicBezTo>
                    <a:pt x="5043" y="315"/>
                    <a:pt x="5022" y="168"/>
                    <a:pt x="5001" y="43"/>
                  </a:cubicBezTo>
                  <a:cubicBezTo>
                    <a:pt x="6800" y="1"/>
                    <a:pt x="8579" y="231"/>
                    <a:pt x="10378" y="315"/>
                  </a:cubicBezTo>
                  <a:cubicBezTo>
                    <a:pt x="10880" y="335"/>
                    <a:pt x="11382" y="335"/>
                    <a:pt x="11864" y="377"/>
                  </a:cubicBezTo>
                  <a:cubicBezTo>
                    <a:pt x="14584" y="545"/>
                    <a:pt x="17283" y="649"/>
                    <a:pt x="19940" y="1235"/>
                  </a:cubicBezTo>
                  <a:cubicBezTo>
                    <a:pt x="20463" y="1340"/>
                    <a:pt x="20986" y="1361"/>
                    <a:pt x="21509" y="1423"/>
                  </a:cubicBezTo>
                  <a:cubicBezTo>
                    <a:pt x="21656" y="1444"/>
                    <a:pt x="21802" y="1486"/>
                    <a:pt x="21928" y="1528"/>
                  </a:cubicBezTo>
                  <a:cubicBezTo>
                    <a:pt x="22346" y="1675"/>
                    <a:pt x="22890" y="2239"/>
                    <a:pt x="22870" y="2491"/>
                  </a:cubicBezTo>
                  <a:cubicBezTo>
                    <a:pt x="22870" y="2825"/>
                    <a:pt x="22200" y="3600"/>
                    <a:pt x="21865" y="3746"/>
                  </a:cubicBezTo>
                  <a:cubicBezTo>
                    <a:pt x="21321" y="3976"/>
                    <a:pt x="20735" y="3851"/>
                    <a:pt x="20212" y="3767"/>
                  </a:cubicBezTo>
                  <a:cubicBezTo>
                    <a:pt x="18664" y="3537"/>
                    <a:pt x="17116" y="3600"/>
                    <a:pt x="15567" y="3369"/>
                  </a:cubicBezTo>
                  <a:cubicBezTo>
                    <a:pt x="15274" y="3369"/>
                    <a:pt x="14981" y="3390"/>
                    <a:pt x="14688" y="3453"/>
                  </a:cubicBezTo>
                  <a:cubicBezTo>
                    <a:pt x="13035" y="3453"/>
                    <a:pt x="11445" y="3976"/>
                    <a:pt x="9771" y="3892"/>
                  </a:cubicBezTo>
                  <a:cubicBezTo>
                    <a:pt x="9123" y="3913"/>
                    <a:pt x="8474" y="3872"/>
                    <a:pt x="7846" y="3746"/>
                  </a:cubicBezTo>
                  <a:cubicBezTo>
                    <a:pt x="7574" y="3704"/>
                    <a:pt x="7302" y="3725"/>
                    <a:pt x="7051" y="3809"/>
                  </a:cubicBezTo>
                  <a:cubicBezTo>
                    <a:pt x="5398" y="4290"/>
                    <a:pt x="3724" y="4018"/>
                    <a:pt x="2051" y="3976"/>
                  </a:cubicBezTo>
                  <a:cubicBezTo>
                    <a:pt x="1360" y="3997"/>
                    <a:pt x="690" y="3976"/>
                    <a:pt x="0" y="3913"/>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0" name="Google Shape;7990;p57"/>
            <p:cNvSpPr/>
            <p:nvPr/>
          </p:nvSpPr>
          <p:spPr>
            <a:xfrm>
              <a:off x="4481425" y="4181875"/>
              <a:ext cx="142325" cy="46600"/>
            </a:xfrm>
            <a:custGeom>
              <a:rect b="b" l="l" r="r" t="t"/>
              <a:pathLst>
                <a:path extrusionOk="0" h="1864" w="5693">
                  <a:moveTo>
                    <a:pt x="1" y="1633"/>
                  </a:moveTo>
                  <a:cubicBezTo>
                    <a:pt x="43" y="1549"/>
                    <a:pt x="64" y="1424"/>
                    <a:pt x="106" y="1403"/>
                  </a:cubicBezTo>
                  <a:cubicBezTo>
                    <a:pt x="733" y="1131"/>
                    <a:pt x="1215" y="775"/>
                    <a:pt x="1131" y="1"/>
                  </a:cubicBezTo>
                  <a:cubicBezTo>
                    <a:pt x="1487" y="43"/>
                    <a:pt x="1466" y="315"/>
                    <a:pt x="1507" y="482"/>
                  </a:cubicBezTo>
                  <a:cubicBezTo>
                    <a:pt x="1633" y="838"/>
                    <a:pt x="1779" y="1089"/>
                    <a:pt x="2198" y="859"/>
                  </a:cubicBezTo>
                  <a:cubicBezTo>
                    <a:pt x="2344" y="817"/>
                    <a:pt x="2512" y="838"/>
                    <a:pt x="2616" y="963"/>
                  </a:cubicBezTo>
                  <a:cubicBezTo>
                    <a:pt x="3077" y="1403"/>
                    <a:pt x="3725" y="1277"/>
                    <a:pt x="4248" y="1466"/>
                  </a:cubicBezTo>
                  <a:cubicBezTo>
                    <a:pt x="4541" y="1570"/>
                    <a:pt x="4751" y="1382"/>
                    <a:pt x="4981" y="1256"/>
                  </a:cubicBezTo>
                  <a:cubicBezTo>
                    <a:pt x="5441" y="1026"/>
                    <a:pt x="5546" y="1110"/>
                    <a:pt x="5692" y="1738"/>
                  </a:cubicBezTo>
                  <a:cubicBezTo>
                    <a:pt x="5462" y="1842"/>
                    <a:pt x="5232" y="1863"/>
                    <a:pt x="5002" y="1821"/>
                  </a:cubicBezTo>
                  <a:cubicBezTo>
                    <a:pt x="3328" y="1549"/>
                    <a:pt x="1654" y="1738"/>
                    <a:pt x="1" y="1633"/>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1" name="Google Shape;7991;p57"/>
            <p:cNvSpPr/>
            <p:nvPr/>
          </p:nvSpPr>
          <p:spPr>
            <a:xfrm>
              <a:off x="4339675" y="4191825"/>
              <a:ext cx="84250" cy="31400"/>
            </a:xfrm>
            <a:custGeom>
              <a:rect b="b" l="l" r="r" t="t"/>
              <a:pathLst>
                <a:path extrusionOk="0" h="1256" w="3370">
                  <a:moveTo>
                    <a:pt x="1" y="712"/>
                  </a:moveTo>
                  <a:cubicBezTo>
                    <a:pt x="168" y="544"/>
                    <a:pt x="315" y="356"/>
                    <a:pt x="482" y="189"/>
                  </a:cubicBezTo>
                  <a:cubicBezTo>
                    <a:pt x="628" y="21"/>
                    <a:pt x="879" y="0"/>
                    <a:pt x="1047" y="126"/>
                  </a:cubicBezTo>
                  <a:cubicBezTo>
                    <a:pt x="1716" y="607"/>
                    <a:pt x="2491" y="921"/>
                    <a:pt x="3307" y="1068"/>
                  </a:cubicBezTo>
                  <a:cubicBezTo>
                    <a:pt x="3328" y="1068"/>
                    <a:pt x="3348" y="1172"/>
                    <a:pt x="3369" y="1235"/>
                  </a:cubicBezTo>
                  <a:cubicBezTo>
                    <a:pt x="2888" y="1256"/>
                    <a:pt x="2428" y="1193"/>
                    <a:pt x="1988" y="1026"/>
                  </a:cubicBezTo>
                  <a:cubicBezTo>
                    <a:pt x="1340" y="837"/>
                    <a:pt x="670" y="712"/>
                    <a:pt x="1" y="712"/>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2" name="Google Shape;7992;p57"/>
            <p:cNvSpPr/>
            <p:nvPr/>
          </p:nvSpPr>
          <p:spPr>
            <a:xfrm>
              <a:off x="5399450" y="4080400"/>
              <a:ext cx="70650" cy="23575"/>
            </a:xfrm>
            <a:custGeom>
              <a:rect b="b" l="l" r="r" t="t"/>
              <a:pathLst>
                <a:path extrusionOk="0" h="943" w="2826">
                  <a:moveTo>
                    <a:pt x="2826" y="315"/>
                  </a:moveTo>
                  <a:cubicBezTo>
                    <a:pt x="2491" y="754"/>
                    <a:pt x="1926" y="942"/>
                    <a:pt x="1403" y="775"/>
                  </a:cubicBezTo>
                  <a:cubicBezTo>
                    <a:pt x="1089" y="670"/>
                    <a:pt x="775" y="607"/>
                    <a:pt x="461" y="587"/>
                  </a:cubicBezTo>
                  <a:cubicBezTo>
                    <a:pt x="210" y="587"/>
                    <a:pt x="1" y="377"/>
                    <a:pt x="1" y="126"/>
                  </a:cubicBezTo>
                  <a:cubicBezTo>
                    <a:pt x="942" y="1"/>
                    <a:pt x="1884" y="294"/>
                    <a:pt x="2826" y="315"/>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3" name="Google Shape;7993;p57"/>
            <p:cNvSpPr/>
            <p:nvPr/>
          </p:nvSpPr>
          <p:spPr>
            <a:xfrm>
              <a:off x="5661000" y="4092950"/>
              <a:ext cx="70650" cy="14675"/>
            </a:xfrm>
            <a:custGeom>
              <a:rect b="b" l="l" r="r" t="t"/>
              <a:pathLst>
                <a:path extrusionOk="0" h="587" w="2826">
                  <a:moveTo>
                    <a:pt x="2825" y="294"/>
                  </a:moveTo>
                  <a:cubicBezTo>
                    <a:pt x="2512" y="503"/>
                    <a:pt x="2135" y="587"/>
                    <a:pt x="1758" y="503"/>
                  </a:cubicBezTo>
                  <a:cubicBezTo>
                    <a:pt x="1319" y="440"/>
                    <a:pt x="859" y="273"/>
                    <a:pt x="377" y="398"/>
                  </a:cubicBezTo>
                  <a:cubicBezTo>
                    <a:pt x="147" y="440"/>
                    <a:pt x="43" y="210"/>
                    <a:pt x="1" y="1"/>
                  </a:cubicBezTo>
                  <a:cubicBezTo>
                    <a:pt x="942" y="85"/>
                    <a:pt x="1905" y="43"/>
                    <a:pt x="2825" y="294"/>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4" name="Google Shape;7994;p57"/>
            <p:cNvSpPr/>
            <p:nvPr/>
          </p:nvSpPr>
          <p:spPr>
            <a:xfrm>
              <a:off x="4834525" y="4073075"/>
              <a:ext cx="28275" cy="43450"/>
            </a:xfrm>
            <a:custGeom>
              <a:rect b="b" l="l" r="r" t="t"/>
              <a:pathLst>
                <a:path extrusionOk="0" h="1738" w="1131">
                  <a:moveTo>
                    <a:pt x="1130" y="356"/>
                  </a:moveTo>
                  <a:cubicBezTo>
                    <a:pt x="649" y="482"/>
                    <a:pt x="523" y="754"/>
                    <a:pt x="796" y="1172"/>
                  </a:cubicBezTo>
                  <a:cubicBezTo>
                    <a:pt x="879" y="1319"/>
                    <a:pt x="942" y="1445"/>
                    <a:pt x="796" y="1549"/>
                  </a:cubicBezTo>
                  <a:cubicBezTo>
                    <a:pt x="670" y="1696"/>
                    <a:pt x="503" y="1737"/>
                    <a:pt x="335" y="1696"/>
                  </a:cubicBezTo>
                  <a:cubicBezTo>
                    <a:pt x="189" y="1654"/>
                    <a:pt x="63" y="1507"/>
                    <a:pt x="126" y="1361"/>
                  </a:cubicBezTo>
                  <a:cubicBezTo>
                    <a:pt x="293" y="1005"/>
                    <a:pt x="0" y="691"/>
                    <a:pt x="63" y="356"/>
                  </a:cubicBezTo>
                  <a:cubicBezTo>
                    <a:pt x="231" y="356"/>
                    <a:pt x="377" y="294"/>
                    <a:pt x="419" y="105"/>
                  </a:cubicBezTo>
                  <a:cubicBezTo>
                    <a:pt x="649" y="1"/>
                    <a:pt x="879" y="126"/>
                    <a:pt x="1109" y="147"/>
                  </a:cubicBezTo>
                  <a:cubicBezTo>
                    <a:pt x="1130" y="210"/>
                    <a:pt x="1130" y="294"/>
                    <a:pt x="1130" y="356"/>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5" name="Google Shape;7995;p57"/>
            <p:cNvSpPr/>
            <p:nvPr/>
          </p:nvSpPr>
          <p:spPr>
            <a:xfrm>
              <a:off x="4920300" y="4077275"/>
              <a:ext cx="30900" cy="34025"/>
            </a:xfrm>
            <a:custGeom>
              <a:rect b="b" l="l" r="r" t="t"/>
              <a:pathLst>
                <a:path extrusionOk="0" h="1361" w="1236">
                  <a:moveTo>
                    <a:pt x="880" y="0"/>
                  </a:moveTo>
                  <a:cubicBezTo>
                    <a:pt x="942" y="126"/>
                    <a:pt x="1089" y="209"/>
                    <a:pt x="1235" y="188"/>
                  </a:cubicBezTo>
                  <a:cubicBezTo>
                    <a:pt x="1089" y="607"/>
                    <a:pt x="524" y="774"/>
                    <a:pt x="608" y="1360"/>
                  </a:cubicBezTo>
                  <a:cubicBezTo>
                    <a:pt x="378" y="963"/>
                    <a:pt x="315" y="523"/>
                    <a:pt x="1" y="188"/>
                  </a:cubicBezTo>
                  <a:lnTo>
                    <a:pt x="168" y="42"/>
                  </a:ln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6" name="Google Shape;7996;p57"/>
            <p:cNvSpPr/>
            <p:nvPr/>
          </p:nvSpPr>
          <p:spPr>
            <a:xfrm>
              <a:off x="4068725" y="4198100"/>
              <a:ext cx="40300" cy="14150"/>
            </a:xfrm>
            <a:custGeom>
              <a:rect b="b" l="l" r="r" t="t"/>
              <a:pathLst>
                <a:path extrusionOk="0" h="566" w="1612">
                  <a:moveTo>
                    <a:pt x="0" y="356"/>
                  </a:moveTo>
                  <a:cubicBezTo>
                    <a:pt x="502" y="1"/>
                    <a:pt x="1172" y="63"/>
                    <a:pt x="1611" y="482"/>
                  </a:cubicBezTo>
                  <a:cubicBezTo>
                    <a:pt x="1067" y="565"/>
                    <a:pt x="523" y="524"/>
                    <a:pt x="0" y="356"/>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7" name="Google Shape;7997;p57"/>
            <p:cNvSpPr/>
            <p:nvPr/>
          </p:nvSpPr>
          <p:spPr>
            <a:xfrm>
              <a:off x="4304100" y="4198625"/>
              <a:ext cx="22000" cy="16750"/>
            </a:xfrm>
            <a:custGeom>
              <a:rect b="b" l="l" r="r" t="t"/>
              <a:pathLst>
                <a:path extrusionOk="0" h="670" w="880">
                  <a:moveTo>
                    <a:pt x="1" y="440"/>
                  </a:moveTo>
                  <a:cubicBezTo>
                    <a:pt x="357" y="21"/>
                    <a:pt x="524" y="0"/>
                    <a:pt x="880" y="440"/>
                  </a:cubicBezTo>
                  <a:cubicBezTo>
                    <a:pt x="587" y="670"/>
                    <a:pt x="294" y="503"/>
                    <a:pt x="1" y="440"/>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8" name="Google Shape;7998;p57"/>
            <p:cNvSpPr/>
            <p:nvPr/>
          </p:nvSpPr>
          <p:spPr>
            <a:xfrm>
              <a:off x="4197925" y="4194450"/>
              <a:ext cx="22000" cy="12050"/>
            </a:xfrm>
            <a:custGeom>
              <a:rect b="b" l="l" r="r" t="t"/>
              <a:pathLst>
                <a:path extrusionOk="0" h="482" w="880">
                  <a:moveTo>
                    <a:pt x="0" y="377"/>
                  </a:moveTo>
                  <a:cubicBezTo>
                    <a:pt x="398" y="0"/>
                    <a:pt x="565" y="21"/>
                    <a:pt x="879" y="439"/>
                  </a:cubicBezTo>
                  <a:cubicBezTo>
                    <a:pt x="586" y="481"/>
                    <a:pt x="272" y="460"/>
                    <a:pt x="0" y="377"/>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9" name="Google Shape;7999;p57"/>
            <p:cNvSpPr/>
            <p:nvPr/>
          </p:nvSpPr>
          <p:spPr>
            <a:xfrm>
              <a:off x="4126775" y="4200200"/>
              <a:ext cx="13100" cy="10475"/>
            </a:xfrm>
            <a:custGeom>
              <a:rect b="b" l="l" r="r" t="t"/>
              <a:pathLst>
                <a:path extrusionOk="0" h="419" w="524">
                  <a:moveTo>
                    <a:pt x="1" y="314"/>
                  </a:moveTo>
                  <a:cubicBezTo>
                    <a:pt x="126" y="0"/>
                    <a:pt x="315" y="0"/>
                    <a:pt x="524" y="209"/>
                  </a:cubicBezTo>
                  <a:cubicBezTo>
                    <a:pt x="398" y="377"/>
                    <a:pt x="168" y="419"/>
                    <a:pt x="1" y="314"/>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0" name="Google Shape;8000;p57"/>
            <p:cNvSpPr/>
            <p:nvPr/>
          </p:nvSpPr>
          <p:spPr>
            <a:xfrm>
              <a:off x="4277425" y="4200200"/>
              <a:ext cx="13100" cy="9950"/>
            </a:xfrm>
            <a:custGeom>
              <a:rect b="b" l="l" r="r" t="t"/>
              <a:pathLst>
                <a:path extrusionOk="0" h="398" w="524">
                  <a:moveTo>
                    <a:pt x="1" y="251"/>
                  </a:moveTo>
                  <a:cubicBezTo>
                    <a:pt x="231" y="0"/>
                    <a:pt x="398" y="0"/>
                    <a:pt x="524" y="335"/>
                  </a:cubicBezTo>
                  <a:cubicBezTo>
                    <a:pt x="356" y="398"/>
                    <a:pt x="147" y="377"/>
                    <a:pt x="1" y="251"/>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1" name="Google Shape;8001;p57"/>
            <p:cNvSpPr/>
            <p:nvPr/>
          </p:nvSpPr>
          <p:spPr>
            <a:xfrm>
              <a:off x="4459475" y="4212750"/>
              <a:ext cx="13100" cy="11000"/>
            </a:xfrm>
            <a:custGeom>
              <a:rect b="b" l="l" r="r" t="t"/>
              <a:pathLst>
                <a:path extrusionOk="0" h="440" w="524">
                  <a:moveTo>
                    <a:pt x="0" y="398"/>
                  </a:moveTo>
                  <a:cubicBezTo>
                    <a:pt x="209" y="0"/>
                    <a:pt x="272" y="0"/>
                    <a:pt x="523" y="377"/>
                  </a:cubicBezTo>
                  <a:cubicBezTo>
                    <a:pt x="335" y="440"/>
                    <a:pt x="168" y="440"/>
                    <a:pt x="0" y="398"/>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2" name="Google Shape;8002;p57"/>
            <p:cNvSpPr/>
            <p:nvPr/>
          </p:nvSpPr>
          <p:spPr>
            <a:xfrm>
              <a:off x="5762475" y="4100800"/>
              <a:ext cx="8925" cy="9450"/>
            </a:xfrm>
            <a:custGeom>
              <a:rect b="b" l="l" r="r" t="t"/>
              <a:pathLst>
                <a:path extrusionOk="0" h="378" w="357">
                  <a:moveTo>
                    <a:pt x="357" y="168"/>
                  </a:moveTo>
                  <a:cubicBezTo>
                    <a:pt x="189" y="377"/>
                    <a:pt x="85" y="273"/>
                    <a:pt x="1" y="63"/>
                  </a:cubicBezTo>
                  <a:cubicBezTo>
                    <a:pt x="126" y="1"/>
                    <a:pt x="294" y="43"/>
                    <a:pt x="357" y="168"/>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3" name="Google Shape;8003;p57"/>
            <p:cNvSpPr/>
            <p:nvPr/>
          </p:nvSpPr>
          <p:spPr>
            <a:xfrm>
              <a:off x="5802775" y="4104475"/>
              <a:ext cx="8900" cy="10475"/>
            </a:xfrm>
            <a:custGeom>
              <a:rect b="b" l="l" r="r" t="t"/>
              <a:pathLst>
                <a:path extrusionOk="0" h="419" w="356">
                  <a:moveTo>
                    <a:pt x="356" y="147"/>
                  </a:moveTo>
                  <a:cubicBezTo>
                    <a:pt x="167" y="419"/>
                    <a:pt x="63" y="293"/>
                    <a:pt x="0" y="42"/>
                  </a:cubicBezTo>
                  <a:cubicBezTo>
                    <a:pt x="126" y="0"/>
                    <a:pt x="272" y="42"/>
                    <a:pt x="356" y="147"/>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4" name="Google Shape;8004;p57"/>
            <p:cNvSpPr/>
            <p:nvPr/>
          </p:nvSpPr>
          <p:spPr>
            <a:xfrm>
              <a:off x="4636800" y="4220600"/>
              <a:ext cx="8900" cy="6825"/>
            </a:xfrm>
            <a:custGeom>
              <a:rect b="b" l="l" r="r" t="t"/>
              <a:pathLst>
                <a:path extrusionOk="0" h="273" w="356">
                  <a:moveTo>
                    <a:pt x="0" y="230"/>
                  </a:moveTo>
                  <a:cubicBezTo>
                    <a:pt x="21" y="126"/>
                    <a:pt x="63" y="0"/>
                    <a:pt x="189" y="21"/>
                  </a:cubicBezTo>
                  <a:cubicBezTo>
                    <a:pt x="251" y="21"/>
                    <a:pt x="293" y="147"/>
                    <a:pt x="356" y="209"/>
                  </a:cubicBezTo>
                  <a:cubicBezTo>
                    <a:pt x="230" y="272"/>
                    <a:pt x="105" y="272"/>
                    <a:pt x="0" y="230"/>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5" name="Google Shape;8005;p57"/>
            <p:cNvSpPr/>
            <p:nvPr/>
          </p:nvSpPr>
          <p:spPr>
            <a:xfrm>
              <a:off x="4237675" y="4200725"/>
              <a:ext cx="13100" cy="5775"/>
            </a:xfrm>
            <a:custGeom>
              <a:rect b="b" l="l" r="r" t="t"/>
              <a:pathLst>
                <a:path extrusionOk="0" h="231" w="524">
                  <a:moveTo>
                    <a:pt x="1" y="188"/>
                  </a:moveTo>
                  <a:cubicBezTo>
                    <a:pt x="126" y="0"/>
                    <a:pt x="398" y="0"/>
                    <a:pt x="524" y="188"/>
                  </a:cubicBezTo>
                  <a:cubicBezTo>
                    <a:pt x="356" y="230"/>
                    <a:pt x="168" y="230"/>
                    <a:pt x="1" y="188"/>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6" name="Google Shape;8006;p57"/>
            <p:cNvSpPr/>
            <p:nvPr/>
          </p:nvSpPr>
          <p:spPr>
            <a:xfrm>
              <a:off x="4960075" y="4079350"/>
              <a:ext cx="66975" cy="27225"/>
            </a:xfrm>
            <a:custGeom>
              <a:rect b="b" l="l" r="r" t="t"/>
              <a:pathLst>
                <a:path extrusionOk="0" h="1089" w="2679">
                  <a:moveTo>
                    <a:pt x="0" y="105"/>
                  </a:moveTo>
                  <a:cubicBezTo>
                    <a:pt x="147" y="85"/>
                    <a:pt x="314" y="1"/>
                    <a:pt x="439" y="43"/>
                  </a:cubicBezTo>
                  <a:cubicBezTo>
                    <a:pt x="1172" y="273"/>
                    <a:pt x="1946" y="85"/>
                    <a:pt x="2678" y="294"/>
                  </a:cubicBezTo>
                  <a:cubicBezTo>
                    <a:pt x="2239" y="775"/>
                    <a:pt x="1632" y="1068"/>
                    <a:pt x="983" y="1089"/>
                  </a:cubicBezTo>
                  <a:cubicBezTo>
                    <a:pt x="921" y="1089"/>
                    <a:pt x="879" y="1089"/>
                    <a:pt x="816" y="1089"/>
                  </a:cubicBezTo>
                  <a:cubicBezTo>
                    <a:pt x="774" y="566"/>
                    <a:pt x="42" y="629"/>
                    <a:pt x="0" y="105"/>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7" name="Google Shape;8007;p57"/>
            <p:cNvSpPr/>
            <p:nvPr/>
          </p:nvSpPr>
          <p:spPr>
            <a:xfrm>
              <a:off x="4871150" y="4086675"/>
              <a:ext cx="20425" cy="25150"/>
            </a:xfrm>
            <a:custGeom>
              <a:rect b="b" l="l" r="r" t="t"/>
              <a:pathLst>
                <a:path extrusionOk="0" h="1006" w="817">
                  <a:moveTo>
                    <a:pt x="377" y="1"/>
                  </a:moveTo>
                  <a:lnTo>
                    <a:pt x="544" y="1"/>
                  </a:lnTo>
                  <a:cubicBezTo>
                    <a:pt x="460" y="315"/>
                    <a:pt x="753" y="482"/>
                    <a:pt x="816" y="754"/>
                  </a:cubicBezTo>
                  <a:cubicBezTo>
                    <a:pt x="523" y="1005"/>
                    <a:pt x="272" y="670"/>
                    <a:pt x="0" y="712"/>
                  </a:cubicBezTo>
                  <a:cubicBezTo>
                    <a:pt x="0" y="398"/>
                    <a:pt x="42" y="126"/>
                    <a:pt x="377" y="1"/>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8" name="Google Shape;8008;p57"/>
            <p:cNvSpPr/>
            <p:nvPr/>
          </p:nvSpPr>
          <p:spPr>
            <a:xfrm>
              <a:off x="4951175" y="4130100"/>
              <a:ext cx="16750" cy="14150"/>
            </a:xfrm>
            <a:custGeom>
              <a:rect b="b" l="l" r="r" t="t"/>
              <a:pathLst>
                <a:path extrusionOk="0" h="566" w="670">
                  <a:moveTo>
                    <a:pt x="649" y="398"/>
                  </a:moveTo>
                  <a:cubicBezTo>
                    <a:pt x="544" y="565"/>
                    <a:pt x="398" y="565"/>
                    <a:pt x="251" y="544"/>
                  </a:cubicBezTo>
                  <a:cubicBezTo>
                    <a:pt x="105" y="524"/>
                    <a:pt x="0" y="356"/>
                    <a:pt x="63" y="210"/>
                  </a:cubicBezTo>
                  <a:cubicBezTo>
                    <a:pt x="105" y="63"/>
                    <a:pt x="293" y="0"/>
                    <a:pt x="419" y="84"/>
                  </a:cubicBezTo>
                  <a:cubicBezTo>
                    <a:pt x="565" y="147"/>
                    <a:pt x="670" y="231"/>
                    <a:pt x="649" y="398"/>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9" name="Google Shape;8009;p57"/>
            <p:cNvSpPr/>
            <p:nvPr/>
          </p:nvSpPr>
          <p:spPr>
            <a:xfrm>
              <a:off x="5042200" y="4141075"/>
              <a:ext cx="5250" cy="5775"/>
            </a:xfrm>
            <a:custGeom>
              <a:rect b="b" l="l" r="r" t="t"/>
              <a:pathLst>
                <a:path extrusionOk="0" h="231" w="210">
                  <a:moveTo>
                    <a:pt x="209" y="85"/>
                  </a:moveTo>
                  <a:cubicBezTo>
                    <a:pt x="188" y="126"/>
                    <a:pt x="167" y="210"/>
                    <a:pt x="126" y="210"/>
                  </a:cubicBezTo>
                  <a:cubicBezTo>
                    <a:pt x="105" y="231"/>
                    <a:pt x="42" y="189"/>
                    <a:pt x="0" y="168"/>
                  </a:cubicBezTo>
                  <a:cubicBezTo>
                    <a:pt x="21" y="105"/>
                    <a:pt x="21" y="22"/>
                    <a:pt x="63" y="22"/>
                  </a:cubicBezTo>
                  <a:cubicBezTo>
                    <a:pt x="105" y="1"/>
                    <a:pt x="147" y="43"/>
                    <a:pt x="209" y="85"/>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0" name="Google Shape;8010;p57"/>
            <p:cNvSpPr/>
            <p:nvPr/>
          </p:nvSpPr>
          <p:spPr>
            <a:xfrm>
              <a:off x="4860150" y="4186075"/>
              <a:ext cx="5250" cy="5250"/>
            </a:xfrm>
            <a:custGeom>
              <a:rect b="b" l="l" r="r" t="t"/>
              <a:pathLst>
                <a:path extrusionOk="0" h="210" w="210">
                  <a:moveTo>
                    <a:pt x="63" y="0"/>
                  </a:moveTo>
                  <a:lnTo>
                    <a:pt x="210" y="63"/>
                  </a:lnTo>
                  <a:cubicBezTo>
                    <a:pt x="189" y="105"/>
                    <a:pt x="168" y="189"/>
                    <a:pt x="126" y="189"/>
                  </a:cubicBezTo>
                  <a:cubicBezTo>
                    <a:pt x="105" y="210"/>
                    <a:pt x="43" y="168"/>
                    <a:pt x="1" y="147"/>
                  </a:cubicBezTo>
                  <a:cubicBezTo>
                    <a:pt x="22" y="84"/>
                    <a:pt x="22" y="42"/>
                    <a:pt x="63" y="0"/>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1" name="Google Shape;8011;p57"/>
            <p:cNvSpPr/>
            <p:nvPr/>
          </p:nvSpPr>
          <p:spPr>
            <a:xfrm>
              <a:off x="4869575" y="4104475"/>
              <a:ext cx="2100" cy="1575"/>
            </a:xfrm>
            <a:custGeom>
              <a:rect b="b" l="l" r="r" t="t"/>
              <a:pathLst>
                <a:path extrusionOk="0" h="63" w="84">
                  <a:moveTo>
                    <a:pt x="84" y="0"/>
                  </a:moveTo>
                  <a:lnTo>
                    <a:pt x="42" y="63"/>
                  </a:lnTo>
                  <a:lnTo>
                    <a:pt x="0" y="21"/>
                  </a:ln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2" name="Google Shape;8012;p57"/>
            <p:cNvSpPr/>
            <p:nvPr/>
          </p:nvSpPr>
          <p:spPr>
            <a:xfrm>
              <a:off x="5084025" y="4095575"/>
              <a:ext cx="31425" cy="38725"/>
            </a:xfrm>
            <a:custGeom>
              <a:rect b="b" l="l" r="r" t="t"/>
              <a:pathLst>
                <a:path extrusionOk="0" h="1549" w="1257">
                  <a:moveTo>
                    <a:pt x="1256" y="586"/>
                  </a:moveTo>
                  <a:cubicBezTo>
                    <a:pt x="1215" y="984"/>
                    <a:pt x="733" y="1151"/>
                    <a:pt x="545" y="1528"/>
                  </a:cubicBezTo>
                  <a:cubicBezTo>
                    <a:pt x="461" y="1549"/>
                    <a:pt x="378" y="1528"/>
                    <a:pt x="315" y="1486"/>
                  </a:cubicBezTo>
                  <a:cubicBezTo>
                    <a:pt x="147" y="1256"/>
                    <a:pt x="1" y="858"/>
                    <a:pt x="106" y="712"/>
                  </a:cubicBezTo>
                  <a:cubicBezTo>
                    <a:pt x="294" y="440"/>
                    <a:pt x="482" y="84"/>
                    <a:pt x="838" y="42"/>
                  </a:cubicBezTo>
                  <a:cubicBezTo>
                    <a:pt x="1110" y="0"/>
                    <a:pt x="1235" y="252"/>
                    <a:pt x="1256" y="586"/>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3" name="Google Shape;8013;p57"/>
            <p:cNvSpPr/>
            <p:nvPr/>
          </p:nvSpPr>
          <p:spPr>
            <a:xfrm>
              <a:off x="5794925" y="4131675"/>
              <a:ext cx="34025" cy="31400"/>
            </a:xfrm>
            <a:custGeom>
              <a:rect b="b" l="l" r="r" t="t"/>
              <a:pathLst>
                <a:path extrusionOk="0" h="1256" w="1361">
                  <a:moveTo>
                    <a:pt x="209" y="0"/>
                  </a:moveTo>
                  <a:cubicBezTo>
                    <a:pt x="314" y="0"/>
                    <a:pt x="419" y="21"/>
                    <a:pt x="419" y="126"/>
                  </a:cubicBezTo>
                  <a:cubicBezTo>
                    <a:pt x="419" y="419"/>
                    <a:pt x="502" y="565"/>
                    <a:pt x="816" y="419"/>
                  </a:cubicBezTo>
                  <a:cubicBezTo>
                    <a:pt x="1151" y="272"/>
                    <a:pt x="1256" y="544"/>
                    <a:pt x="1297" y="774"/>
                  </a:cubicBezTo>
                  <a:cubicBezTo>
                    <a:pt x="1360" y="1046"/>
                    <a:pt x="1088" y="1088"/>
                    <a:pt x="921" y="1151"/>
                  </a:cubicBezTo>
                  <a:cubicBezTo>
                    <a:pt x="649" y="1256"/>
                    <a:pt x="356" y="1130"/>
                    <a:pt x="230" y="900"/>
                  </a:cubicBezTo>
                  <a:cubicBezTo>
                    <a:pt x="63" y="649"/>
                    <a:pt x="0" y="356"/>
                    <a:pt x="63" y="63"/>
                  </a:cubicBezTo>
                  <a:cubicBezTo>
                    <a:pt x="84" y="42"/>
                    <a:pt x="168" y="21"/>
                    <a:pt x="209" y="0"/>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4" name="Google Shape;8014;p57"/>
            <p:cNvSpPr/>
            <p:nvPr/>
          </p:nvSpPr>
          <p:spPr>
            <a:xfrm>
              <a:off x="5046900" y="4113350"/>
              <a:ext cx="15200" cy="13625"/>
            </a:xfrm>
            <a:custGeom>
              <a:rect b="b" l="l" r="r" t="t"/>
              <a:pathLst>
                <a:path extrusionOk="0" h="545" w="608">
                  <a:moveTo>
                    <a:pt x="398" y="22"/>
                  </a:moveTo>
                  <a:cubicBezTo>
                    <a:pt x="523" y="43"/>
                    <a:pt x="607" y="168"/>
                    <a:pt x="565" y="294"/>
                  </a:cubicBezTo>
                  <a:cubicBezTo>
                    <a:pt x="544" y="524"/>
                    <a:pt x="335" y="524"/>
                    <a:pt x="168" y="524"/>
                  </a:cubicBezTo>
                  <a:cubicBezTo>
                    <a:pt x="0" y="545"/>
                    <a:pt x="84" y="398"/>
                    <a:pt x="84" y="357"/>
                  </a:cubicBezTo>
                  <a:cubicBezTo>
                    <a:pt x="105" y="106"/>
                    <a:pt x="210" y="1"/>
                    <a:pt x="398" y="22"/>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5" name="Google Shape;8015;p57"/>
            <p:cNvSpPr/>
            <p:nvPr/>
          </p:nvSpPr>
          <p:spPr>
            <a:xfrm>
              <a:off x="5746800" y="4141600"/>
              <a:ext cx="5775" cy="5250"/>
            </a:xfrm>
            <a:custGeom>
              <a:rect b="b" l="l" r="r" t="t"/>
              <a:pathLst>
                <a:path extrusionOk="0" h="210" w="231">
                  <a:moveTo>
                    <a:pt x="147" y="210"/>
                  </a:moveTo>
                  <a:cubicBezTo>
                    <a:pt x="105" y="189"/>
                    <a:pt x="21" y="189"/>
                    <a:pt x="21" y="147"/>
                  </a:cubicBezTo>
                  <a:cubicBezTo>
                    <a:pt x="0" y="105"/>
                    <a:pt x="42" y="43"/>
                    <a:pt x="63" y="1"/>
                  </a:cubicBezTo>
                  <a:cubicBezTo>
                    <a:pt x="126" y="22"/>
                    <a:pt x="189" y="43"/>
                    <a:pt x="209" y="64"/>
                  </a:cubicBezTo>
                  <a:cubicBezTo>
                    <a:pt x="230" y="105"/>
                    <a:pt x="168" y="168"/>
                    <a:pt x="147" y="210"/>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6" name="Google Shape;8016;p57"/>
            <p:cNvSpPr/>
            <p:nvPr/>
          </p:nvSpPr>
          <p:spPr>
            <a:xfrm>
              <a:off x="4935475" y="4194950"/>
              <a:ext cx="5250" cy="5275"/>
            </a:xfrm>
            <a:custGeom>
              <a:rect b="b" l="l" r="r" t="t"/>
              <a:pathLst>
                <a:path extrusionOk="0" h="211" w="210">
                  <a:moveTo>
                    <a:pt x="1" y="147"/>
                  </a:moveTo>
                  <a:cubicBezTo>
                    <a:pt x="22" y="85"/>
                    <a:pt x="22" y="22"/>
                    <a:pt x="63" y="1"/>
                  </a:cubicBezTo>
                  <a:cubicBezTo>
                    <a:pt x="105" y="1"/>
                    <a:pt x="168" y="43"/>
                    <a:pt x="210" y="64"/>
                  </a:cubicBezTo>
                  <a:cubicBezTo>
                    <a:pt x="189" y="106"/>
                    <a:pt x="168" y="189"/>
                    <a:pt x="147" y="210"/>
                  </a:cubicBezTo>
                  <a:cubicBezTo>
                    <a:pt x="105" y="210"/>
                    <a:pt x="43" y="168"/>
                    <a:pt x="1" y="147"/>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7" name="Google Shape;8017;p57"/>
            <p:cNvSpPr/>
            <p:nvPr/>
          </p:nvSpPr>
          <p:spPr>
            <a:xfrm>
              <a:off x="5099200" y="4158875"/>
              <a:ext cx="5775" cy="5250"/>
            </a:xfrm>
            <a:custGeom>
              <a:rect b="b" l="l" r="r" t="t"/>
              <a:pathLst>
                <a:path extrusionOk="0" h="210" w="231">
                  <a:moveTo>
                    <a:pt x="231" y="63"/>
                  </a:moveTo>
                  <a:lnTo>
                    <a:pt x="168" y="209"/>
                  </a:lnTo>
                  <a:cubicBezTo>
                    <a:pt x="105" y="189"/>
                    <a:pt x="43" y="168"/>
                    <a:pt x="22" y="147"/>
                  </a:cubicBezTo>
                  <a:cubicBezTo>
                    <a:pt x="1" y="105"/>
                    <a:pt x="64" y="42"/>
                    <a:pt x="84" y="0"/>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8" name="Google Shape;8018;p57"/>
            <p:cNvSpPr/>
            <p:nvPr/>
          </p:nvSpPr>
          <p:spPr>
            <a:xfrm>
              <a:off x="5764575" y="4158875"/>
              <a:ext cx="5775" cy="5250"/>
            </a:xfrm>
            <a:custGeom>
              <a:rect b="b" l="l" r="r" t="t"/>
              <a:pathLst>
                <a:path extrusionOk="0" h="210" w="231">
                  <a:moveTo>
                    <a:pt x="231" y="63"/>
                  </a:moveTo>
                  <a:cubicBezTo>
                    <a:pt x="210" y="105"/>
                    <a:pt x="189" y="189"/>
                    <a:pt x="147" y="209"/>
                  </a:cubicBezTo>
                  <a:cubicBezTo>
                    <a:pt x="126" y="209"/>
                    <a:pt x="63" y="168"/>
                    <a:pt x="1" y="147"/>
                  </a:cubicBezTo>
                  <a:cubicBezTo>
                    <a:pt x="22" y="105"/>
                    <a:pt x="42" y="21"/>
                    <a:pt x="84" y="0"/>
                  </a:cubicBezTo>
                  <a:cubicBezTo>
                    <a:pt x="105" y="0"/>
                    <a:pt x="168" y="63"/>
                    <a:pt x="231" y="63"/>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19" name="Google Shape;8019;p57"/>
          <p:cNvGrpSpPr/>
          <p:nvPr/>
        </p:nvGrpSpPr>
        <p:grpSpPr>
          <a:xfrm>
            <a:off x="1077910" y="1147913"/>
            <a:ext cx="6988179" cy="52320"/>
            <a:chOff x="3962000" y="4060525"/>
            <a:chExt cx="2324125" cy="174750"/>
          </a:xfrm>
        </p:grpSpPr>
        <p:sp>
          <p:nvSpPr>
            <p:cNvPr id="8020" name="Google Shape;8020;p57"/>
            <p:cNvSpPr/>
            <p:nvPr/>
          </p:nvSpPr>
          <p:spPr>
            <a:xfrm>
              <a:off x="3962000" y="4060525"/>
              <a:ext cx="1117875" cy="168975"/>
            </a:xfrm>
            <a:custGeom>
              <a:rect b="b" l="l" r="r" t="t"/>
              <a:pathLst>
                <a:path extrusionOk="0" h="6759" w="44715">
                  <a:moveTo>
                    <a:pt x="9249" y="189"/>
                  </a:moveTo>
                  <a:lnTo>
                    <a:pt x="9605" y="168"/>
                  </a:lnTo>
                  <a:cubicBezTo>
                    <a:pt x="9730" y="377"/>
                    <a:pt x="10023" y="377"/>
                    <a:pt x="10128" y="168"/>
                  </a:cubicBezTo>
                  <a:lnTo>
                    <a:pt x="11048" y="168"/>
                  </a:lnTo>
                  <a:cubicBezTo>
                    <a:pt x="11174" y="377"/>
                    <a:pt x="11404" y="356"/>
                    <a:pt x="11572" y="440"/>
                  </a:cubicBezTo>
                  <a:cubicBezTo>
                    <a:pt x="11969" y="607"/>
                    <a:pt x="12199" y="440"/>
                    <a:pt x="12262" y="42"/>
                  </a:cubicBezTo>
                  <a:lnTo>
                    <a:pt x="12618" y="42"/>
                  </a:lnTo>
                  <a:cubicBezTo>
                    <a:pt x="13078" y="838"/>
                    <a:pt x="13517" y="838"/>
                    <a:pt x="14041" y="42"/>
                  </a:cubicBezTo>
                  <a:cubicBezTo>
                    <a:pt x="14229" y="1"/>
                    <a:pt x="14396" y="1"/>
                    <a:pt x="14564" y="63"/>
                  </a:cubicBezTo>
                  <a:cubicBezTo>
                    <a:pt x="14606" y="210"/>
                    <a:pt x="14731" y="314"/>
                    <a:pt x="14878" y="335"/>
                  </a:cubicBezTo>
                  <a:cubicBezTo>
                    <a:pt x="15422" y="461"/>
                    <a:pt x="16007" y="398"/>
                    <a:pt x="16510" y="168"/>
                  </a:cubicBezTo>
                  <a:cubicBezTo>
                    <a:pt x="16865" y="147"/>
                    <a:pt x="17221" y="168"/>
                    <a:pt x="17577" y="231"/>
                  </a:cubicBezTo>
                  <a:cubicBezTo>
                    <a:pt x="17807" y="607"/>
                    <a:pt x="18372" y="628"/>
                    <a:pt x="18455" y="1193"/>
                  </a:cubicBezTo>
                  <a:cubicBezTo>
                    <a:pt x="18623" y="900"/>
                    <a:pt x="18790" y="628"/>
                    <a:pt x="18979" y="356"/>
                  </a:cubicBezTo>
                  <a:cubicBezTo>
                    <a:pt x="19292" y="294"/>
                    <a:pt x="19606" y="314"/>
                    <a:pt x="19920" y="419"/>
                  </a:cubicBezTo>
                  <a:cubicBezTo>
                    <a:pt x="20108" y="566"/>
                    <a:pt x="20339" y="712"/>
                    <a:pt x="20569" y="817"/>
                  </a:cubicBezTo>
                  <a:cubicBezTo>
                    <a:pt x="20924" y="900"/>
                    <a:pt x="21301" y="963"/>
                    <a:pt x="21301" y="398"/>
                  </a:cubicBezTo>
                  <a:cubicBezTo>
                    <a:pt x="21887" y="294"/>
                    <a:pt x="22494" y="294"/>
                    <a:pt x="23059" y="398"/>
                  </a:cubicBezTo>
                  <a:cubicBezTo>
                    <a:pt x="23059" y="858"/>
                    <a:pt x="23414" y="1130"/>
                    <a:pt x="23561" y="1507"/>
                  </a:cubicBezTo>
                  <a:cubicBezTo>
                    <a:pt x="23833" y="1361"/>
                    <a:pt x="23833" y="1130"/>
                    <a:pt x="23896" y="963"/>
                  </a:cubicBezTo>
                  <a:cubicBezTo>
                    <a:pt x="23937" y="754"/>
                    <a:pt x="23958" y="566"/>
                    <a:pt x="23958" y="356"/>
                  </a:cubicBezTo>
                  <a:cubicBezTo>
                    <a:pt x="24314" y="294"/>
                    <a:pt x="24670" y="314"/>
                    <a:pt x="25005" y="398"/>
                  </a:cubicBezTo>
                  <a:cubicBezTo>
                    <a:pt x="25025" y="545"/>
                    <a:pt x="25005" y="796"/>
                    <a:pt x="25214" y="796"/>
                  </a:cubicBezTo>
                  <a:cubicBezTo>
                    <a:pt x="25549" y="796"/>
                    <a:pt x="25946" y="796"/>
                    <a:pt x="26072" y="335"/>
                  </a:cubicBezTo>
                  <a:lnTo>
                    <a:pt x="28206" y="356"/>
                  </a:lnTo>
                  <a:cubicBezTo>
                    <a:pt x="28248" y="628"/>
                    <a:pt x="28436" y="670"/>
                    <a:pt x="28666" y="670"/>
                  </a:cubicBezTo>
                  <a:cubicBezTo>
                    <a:pt x="29336" y="712"/>
                    <a:pt x="30005" y="607"/>
                    <a:pt x="30696" y="733"/>
                  </a:cubicBezTo>
                  <a:cubicBezTo>
                    <a:pt x="30947" y="796"/>
                    <a:pt x="31031" y="566"/>
                    <a:pt x="31051" y="335"/>
                  </a:cubicBezTo>
                  <a:cubicBezTo>
                    <a:pt x="31282" y="294"/>
                    <a:pt x="31533" y="314"/>
                    <a:pt x="31742" y="419"/>
                  </a:cubicBezTo>
                  <a:cubicBezTo>
                    <a:pt x="31805" y="586"/>
                    <a:pt x="31972" y="691"/>
                    <a:pt x="32139" y="670"/>
                  </a:cubicBezTo>
                  <a:lnTo>
                    <a:pt x="32997" y="670"/>
                  </a:lnTo>
                  <a:cubicBezTo>
                    <a:pt x="32997" y="900"/>
                    <a:pt x="32997" y="1151"/>
                    <a:pt x="33311" y="1193"/>
                  </a:cubicBezTo>
                  <a:cubicBezTo>
                    <a:pt x="33520" y="1235"/>
                    <a:pt x="33709" y="1130"/>
                    <a:pt x="33813" y="942"/>
                  </a:cubicBezTo>
                  <a:cubicBezTo>
                    <a:pt x="33855" y="817"/>
                    <a:pt x="33876" y="670"/>
                    <a:pt x="33876" y="545"/>
                  </a:cubicBezTo>
                  <a:cubicBezTo>
                    <a:pt x="34169" y="503"/>
                    <a:pt x="34483" y="524"/>
                    <a:pt x="34755" y="607"/>
                  </a:cubicBezTo>
                  <a:cubicBezTo>
                    <a:pt x="34755" y="712"/>
                    <a:pt x="34839" y="817"/>
                    <a:pt x="34943" y="858"/>
                  </a:cubicBezTo>
                  <a:cubicBezTo>
                    <a:pt x="34880" y="1193"/>
                    <a:pt x="35173" y="1507"/>
                    <a:pt x="35006" y="1863"/>
                  </a:cubicBezTo>
                  <a:cubicBezTo>
                    <a:pt x="34943" y="2009"/>
                    <a:pt x="35069" y="2156"/>
                    <a:pt x="35215" y="2198"/>
                  </a:cubicBezTo>
                  <a:cubicBezTo>
                    <a:pt x="35383" y="2239"/>
                    <a:pt x="35571" y="2198"/>
                    <a:pt x="35676" y="2051"/>
                  </a:cubicBezTo>
                  <a:cubicBezTo>
                    <a:pt x="35822" y="1947"/>
                    <a:pt x="35759" y="1821"/>
                    <a:pt x="35676" y="1674"/>
                  </a:cubicBezTo>
                  <a:cubicBezTo>
                    <a:pt x="35424" y="1256"/>
                    <a:pt x="35550" y="984"/>
                    <a:pt x="36010" y="858"/>
                  </a:cubicBezTo>
                  <a:cubicBezTo>
                    <a:pt x="36261" y="879"/>
                    <a:pt x="36533" y="775"/>
                    <a:pt x="36722" y="1026"/>
                  </a:cubicBezTo>
                  <a:cubicBezTo>
                    <a:pt x="36408" y="1172"/>
                    <a:pt x="36345" y="1444"/>
                    <a:pt x="36366" y="1737"/>
                  </a:cubicBezTo>
                  <a:lnTo>
                    <a:pt x="36303" y="1779"/>
                  </a:lnTo>
                  <a:lnTo>
                    <a:pt x="36324" y="1821"/>
                  </a:lnTo>
                  <a:lnTo>
                    <a:pt x="36366" y="1737"/>
                  </a:lnTo>
                  <a:cubicBezTo>
                    <a:pt x="36638" y="1695"/>
                    <a:pt x="36889" y="2051"/>
                    <a:pt x="37182" y="1800"/>
                  </a:cubicBezTo>
                  <a:cubicBezTo>
                    <a:pt x="37119" y="1528"/>
                    <a:pt x="36826" y="1340"/>
                    <a:pt x="36910" y="1026"/>
                  </a:cubicBezTo>
                  <a:cubicBezTo>
                    <a:pt x="37224" y="1005"/>
                    <a:pt x="37517" y="879"/>
                    <a:pt x="37789" y="691"/>
                  </a:cubicBezTo>
                  <a:lnTo>
                    <a:pt x="38145" y="691"/>
                  </a:lnTo>
                  <a:lnTo>
                    <a:pt x="38312" y="858"/>
                  </a:lnTo>
                  <a:cubicBezTo>
                    <a:pt x="38626" y="1172"/>
                    <a:pt x="38689" y="1633"/>
                    <a:pt x="38919" y="2030"/>
                  </a:cubicBezTo>
                  <a:cubicBezTo>
                    <a:pt x="38856" y="1444"/>
                    <a:pt x="39421" y="1277"/>
                    <a:pt x="39567" y="858"/>
                  </a:cubicBezTo>
                  <a:lnTo>
                    <a:pt x="39923" y="858"/>
                  </a:lnTo>
                  <a:cubicBezTo>
                    <a:pt x="39965" y="1382"/>
                    <a:pt x="40676" y="1298"/>
                    <a:pt x="40739" y="1821"/>
                  </a:cubicBezTo>
                  <a:cubicBezTo>
                    <a:pt x="40781" y="1821"/>
                    <a:pt x="40844" y="1821"/>
                    <a:pt x="40886" y="1821"/>
                  </a:cubicBezTo>
                  <a:cubicBezTo>
                    <a:pt x="41534" y="1800"/>
                    <a:pt x="42141" y="1528"/>
                    <a:pt x="42580" y="1026"/>
                  </a:cubicBezTo>
                  <a:lnTo>
                    <a:pt x="42580" y="1026"/>
                  </a:lnTo>
                  <a:cubicBezTo>
                    <a:pt x="42873" y="1068"/>
                    <a:pt x="43145" y="1110"/>
                    <a:pt x="43438" y="1151"/>
                  </a:cubicBezTo>
                  <a:cubicBezTo>
                    <a:pt x="43522" y="1151"/>
                    <a:pt x="43606" y="1172"/>
                    <a:pt x="43606" y="1277"/>
                  </a:cubicBezTo>
                  <a:cubicBezTo>
                    <a:pt x="43606" y="1361"/>
                    <a:pt x="43564" y="1444"/>
                    <a:pt x="43501" y="1486"/>
                  </a:cubicBezTo>
                  <a:cubicBezTo>
                    <a:pt x="43417" y="1549"/>
                    <a:pt x="43292" y="1591"/>
                    <a:pt x="43187" y="1612"/>
                  </a:cubicBezTo>
                  <a:cubicBezTo>
                    <a:pt x="42706" y="1716"/>
                    <a:pt x="42476" y="1947"/>
                    <a:pt x="42706" y="2470"/>
                  </a:cubicBezTo>
                  <a:cubicBezTo>
                    <a:pt x="42748" y="2574"/>
                    <a:pt x="42580" y="2721"/>
                    <a:pt x="42727" y="2888"/>
                  </a:cubicBezTo>
                  <a:cubicBezTo>
                    <a:pt x="42978" y="2867"/>
                    <a:pt x="43145" y="2532"/>
                    <a:pt x="43459" y="2637"/>
                  </a:cubicBezTo>
                  <a:cubicBezTo>
                    <a:pt x="43501" y="3014"/>
                    <a:pt x="43836" y="3035"/>
                    <a:pt x="44087" y="3181"/>
                  </a:cubicBezTo>
                  <a:cubicBezTo>
                    <a:pt x="44317" y="3327"/>
                    <a:pt x="44715" y="3474"/>
                    <a:pt x="44610" y="3976"/>
                  </a:cubicBezTo>
                  <a:cubicBezTo>
                    <a:pt x="44422" y="4687"/>
                    <a:pt x="44338" y="4813"/>
                    <a:pt x="43606" y="4750"/>
                  </a:cubicBezTo>
                  <a:cubicBezTo>
                    <a:pt x="43229" y="4708"/>
                    <a:pt x="42852" y="4646"/>
                    <a:pt x="42497" y="4520"/>
                  </a:cubicBezTo>
                  <a:cubicBezTo>
                    <a:pt x="41848" y="4311"/>
                    <a:pt x="41158" y="4436"/>
                    <a:pt x="40614" y="4813"/>
                  </a:cubicBezTo>
                  <a:cubicBezTo>
                    <a:pt x="40132" y="5232"/>
                    <a:pt x="40090" y="5232"/>
                    <a:pt x="39693" y="4667"/>
                  </a:cubicBezTo>
                  <a:cubicBezTo>
                    <a:pt x="39609" y="4520"/>
                    <a:pt x="39526" y="4248"/>
                    <a:pt x="39358" y="4311"/>
                  </a:cubicBezTo>
                  <a:cubicBezTo>
                    <a:pt x="38730" y="4604"/>
                    <a:pt x="38437" y="4206"/>
                    <a:pt x="38186" y="3683"/>
                  </a:cubicBezTo>
                  <a:cubicBezTo>
                    <a:pt x="37747" y="4018"/>
                    <a:pt x="37391" y="4415"/>
                    <a:pt x="36826" y="4102"/>
                  </a:cubicBezTo>
                  <a:cubicBezTo>
                    <a:pt x="36826" y="4708"/>
                    <a:pt x="36826" y="4708"/>
                    <a:pt x="36387" y="5294"/>
                  </a:cubicBezTo>
                  <a:cubicBezTo>
                    <a:pt x="36324" y="5378"/>
                    <a:pt x="36261" y="5483"/>
                    <a:pt x="36199" y="5587"/>
                  </a:cubicBezTo>
                  <a:cubicBezTo>
                    <a:pt x="35843" y="6048"/>
                    <a:pt x="35822" y="6027"/>
                    <a:pt x="35383" y="5692"/>
                  </a:cubicBezTo>
                  <a:cubicBezTo>
                    <a:pt x="35215" y="5566"/>
                    <a:pt x="35173" y="5399"/>
                    <a:pt x="35069" y="5273"/>
                  </a:cubicBezTo>
                  <a:cubicBezTo>
                    <a:pt x="34818" y="5001"/>
                    <a:pt x="34336" y="5106"/>
                    <a:pt x="34253" y="5483"/>
                  </a:cubicBezTo>
                  <a:cubicBezTo>
                    <a:pt x="34044" y="6089"/>
                    <a:pt x="33813" y="6131"/>
                    <a:pt x="33248" y="5817"/>
                  </a:cubicBezTo>
                  <a:cubicBezTo>
                    <a:pt x="32914" y="5629"/>
                    <a:pt x="32851" y="5252"/>
                    <a:pt x="32558" y="5043"/>
                  </a:cubicBezTo>
                  <a:cubicBezTo>
                    <a:pt x="32453" y="4960"/>
                    <a:pt x="32391" y="4771"/>
                    <a:pt x="32202" y="4897"/>
                  </a:cubicBezTo>
                  <a:cubicBezTo>
                    <a:pt x="32098" y="4980"/>
                    <a:pt x="32160" y="5106"/>
                    <a:pt x="32202" y="5232"/>
                  </a:cubicBezTo>
                  <a:cubicBezTo>
                    <a:pt x="32411" y="5817"/>
                    <a:pt x="32391" y="5817"/>
                    <a:pt x="31847" y="6068"/>
                  </a:cubicBezTo>
                  <a:cubicBezTo>
                    <a:pt x="31637" y="6173"/>
                    <a:pt x="31428" y="6278"/>
                    <a:pt x="31240" y="6424"/>
                  </a:cubicBezTo>
                  <a:cubicBezTo>
                    <a:pt x="31031" y="6550"/>
                    <a:pt x="30717" y="6633"/>
                    <a:pt x="30570" y="6487"/>
                  </a:cubicBezTo>
                  <a:cubicBezTo>
                    <a:pt x="30131" y="6110"/>
                    <a:pt x="29901" y="6424"/>
                    <a:pt x="29650" y="6696"/>
                  </a:cubicBezTo>
                  <a:cubicBezTo>
                    <a:pt x="28875" y="6759"/>
                    <a:pt x="28101" y="6717"/>
                    <a:pt x="27327" y="6612"/>
                  </a:cubicBezTo>
                  <a:cubicBezTo>
                    <a:pt x="27285" y="6550"/>
                    <a:pt x="27243" y="6445"/>
                    <a:pt x="27181" y="6424"/>
                  </a:cubicBezTo>
                  <a:cubicBezTo>
                    <a:pt x="27034" y="6403"/>
                    <a:pt x="26992" y="6529"/>
                    <a:pt x="26971" y="6633"/>
                  </a:cubicBezTo>
                  <a:cubicBezTo>
                    <a:pt x="26804" y="6696"/>
                    <a:pt x="26616" y="6675"/>
                    <a:pt x="26448" y="6592"/>
                  </a:cubicBezTo>
                  <a:cubicBezTo>
                    <a:pt x="26302" y="5964"/>
                    <a:pt x="26218" y="5880"/>
                    <a:pt x="25758" y="6110"/>
                  </a:cubicBezTo>
                  <a:cubicBezTo>
                    <a:pt x="25507" y="6236"/>
                    <a:pt x="25297" y="6424"/>
                    <a:pt x="25025" y="6320"/>
                  </a:cubicBezTo>
                  <a:cubicBezTo>
                    <a:pt x="24481" y="6131"/>
                    <a:pt x="23833" y="6257"/>
                    <a:pt x="23372" y="5817"/>
                  </a:cubicBezTo>
                  <a:cubicBezTo>
                    <a:pt x="23268" y="5692"/>
                    <a:pt x="23100" y="5671"/>
                    <a:pt x="22954" y="5713"/>
                  </a:cubicBezTo>
                  <a:cubicBezTo>
                    <a:pt x="22536" y="5943"/>
                    <a:pt x="22410" y="5692"/>
                    <a:pt x="22284" y="5336"/>
                  </a:cubicBezTo>
                  <a:cubicBezTo>
                    <a:pt x="22222" y="5169"/>
                    <a:pt x="22264" y="4897"/>
                    <a:pt x="21887" y="4855"/>
                  </a:cubicBezTo>
                  <a:cubicBezTo>
                    <a:pt x="21971" y="5629"/>
                    <a:pt x="21510" y="5985"/>
                    <a:pt x="20883" y="6257"/>
                  </a:cubicBezTo>
                  <a:cubicBezTo>
                    <a:pt x="20820" y="6278"/>
                    <a:pt x="20799" y="6403"/>
                    <a:pt x="20757" y="6487"/>
                  </a:cubicBezTo>
                  <a:lnTo>
                    <a:pt x="20422" y="6487"/>
                  </a:lnTo>
                  <a:cubicBezTo>
                    <a:pt x="20150" y="6110"/>
                    <a:pt x="20108" y="6110"/>
                    <a:pt x="19899" y="6508"/>
                  </a:cubicBezTo>
                  <a:cubicBezTo>
                    <a:pt x="19418" y="6571"/>
                    <a:pt x="18937" y="6571"/>
                    <a:pt x="18476" y="6508"/>
                  </a:cubicBezTo>
                  <a:cubicBezTo>
                    <a:pt x="18455" y="6445"/>
                    <a:pt x="18435" y="6340"/>
                    <a:pt x="18414" y="6340"/>
                  </a:cubicBezTo>
                  <a:cubicBezTo>
                    <a:pt x="17598" y="6215"/>
                    <a:pt x="16823" y="5880"/>
                    <a:pt x="16154" y="5399"/>
                  </a:cubicBezTo>
                  <a:cubicBezTo>
                    <a:pt x="15986" y="5273"/>
                    <a:pt x="15735" y="5315"/>
                    <a:pt x="15589" y="5462"/>
                  </a:cubicBezTo>
                  <a:cubicBezTo>
                    <a:pt x="15422" y="5629"/>
                    <a:pt x="15275" y="5796"/>
                    <a:pt x="15108" y="5985"/>
                  </a:cubicBezTo>
                  <a:cubicBezTo>
                    <a:pt x="14940" y="6027"/>
                    <a:pt x="14752" y="6027"/>
                    <a:pt x="14564" y="5985"/>
                  </a:cubicBezTo>
                  <a:cubicBezTo>
                    <a:pt x="14208" y="5566"/>
                    <a:pt x="14041" y="5566"/>
                    <a:pt x="13685" y="5985"/>
                  </a:cubicBezTo>
                  <a:cubicBezTo>
                    <a:pt x="13497" y="6027"/>
                    <a:pt x="13329" y="6006"/>
                    <a:pt x="13162" y="5922"/>
                  </a:cubicBezTo>
                  <a:cubicBezTo>
                    <a:pt x="13036" y="5608"/>
                    <a:pt x="12848" y="5608"/>
                    <a:pt x="12639" y="5838"/>
                  </a:cubicBezTo>
                  <a:lnTo>
                    <a:pt x="11551" y="5817"/>
                  </a:lnTo>
                  <a:cubicBezTo>
                    <a:pt x="11446" y="5629"/>
                    <a:pt x="11153" y="5629"/>
                    <a:pt x="11028" y="5817"/>
                  </a:cubicBezTo>
                  <a:cubicBezTo>
                    <a:pt x="10797" y="5859"/>
                    <a:pt x="10546" y="5859"/>
                    <a:pt x="10316" y="5817"/>
                  </a:cubicBezTo>
                  <a:cubicBezTo>
                    <a:pt x="10002" y="5399"/>
                    <a:pt x="9835" y="5378"/>
                    <a:pt x="9437" y="5755"/>
                  </a:cubicBezTo>
                  <a:cubicBezTo>
                    <a:pt x="8663" y="5922"/>
                    <a:pt x="7889" y="5817"/>
                    <a:pt x="7115" y="5817"/>
                  </a:cubicBezTo>
                  <a:cubicBezTo>
                    <a:pt x="6906" y="5608"/>
                    <a:pt x="6717" y="5608"/>
                    <a:pt x="6592" y="5901"/>
                  </a:cubicBezTo>
                  <a:cubicBezTo>
                    <a:pt x="6362" y="6006"/>
                    <a:pt x="6131" y="6027"/>
                    <a:pt x="5880" y="6006"/>
                  </a:cubicBezTo>
                  <a:cubicBezTo>
                    <a:pt x="5462" y="5587"/>
                    <a:pt x="4771" y="5524"/>
                    <a:pt x="4269" y="5880"/>
                  </a:cubicBezTo>
                  <a:cubicBezTo>
                    <a:pt x="3516" y="5796"/>
                    <a:pt x="2805" y="5504"/>
                    <a:pt x="2072" y="5315"/>
                  </a:cubicBezTo>
                  <a:cubicBezTo>
                    <a:pt x="1110" y="5085"/>
                    <a:pt x="670" y="4290"/>
                    <a:pt x="377" y="3432"/>
                  </a:cubicBezTo>
                  <a:cubicBezTo>
                    <a:pt x="210" y="2909"/>
                    <a:pt x="1" y="2407"/>
                    <a:pt x="210" y="1821"/>
                  </a:cubicBezTo>
                  <a:cubicBezTo>
                    <a:pt x="482" y="1026"/>
                    <a:pt x="984" y="586"/>
                    <a:pt x="1800" y="524"/>
                  </a:cubicBezTo>
                  <a:cubicBezTo>
                    <a:pt x="2219" y="503"/>
                    <a:pt x="2637" y="524"/>
                    <a:pt x="3035" y="503"/>
                  </a:cubicBezTo>
                  <a:cubicBezTo>
                    <a:pt x="3453" y="1319"/>
                    <a:pt x="4144" y="545"/>
                    <a:pt x="4667" y="796"/>
                  </a:cubicBezTo>
                  <a:cubicBezTo>
                    <a:pt x="4834" y="879"/>
                    <a:pt x="5022" y="817"/>
                    <a:pt x="5106" y="649"/>
                  </a:cubicBezTo>
                  <a:cubicBezTo>
                    <a:pt x="5127" y="566"/>
                    <a:pt x="5169" y="482"/>
                    <a:pt x="5190" y="398"/>
                  </a:cubicBezTo>
                  <a:cubicBezTo>
                    <a:pt x="5357" y="356"/>
                    <a:pt x="5525" y="356"/>
                    <a:pt x="5713" y="398"/>
                  </a:cubicBezTo>
                  <a:cubicBezTo>
                    <a:pt x="5713" y="628"/>
                    <a:pt x="5943" y="775"/>
                    <a:pt x="6152" y="691"/>
                  </a:cubicBezTo>
                  <a:cubicBezTo>
                    <a:pt x="6550" y="566"/>
                    <a:pt x="6947" y="503"/>
                    <a:pt x="7366" y="524"/>
                  </a:cubicBezTo>
                  <a:cubicBezTo>
                    <a:pt x="7533" y="524"/>
                    <a:pt x="7617" y="398"/>
                    <a:pt x="7659" y="252"/>
                  </a:cubicBezTo>
                  <a:cubicBezTo>
                    <a:pt x="7952" y="189"/>
                    <a:pt x="8245" y="168"/>
                    <a:pt x="8538" y="231"/>
                  </a:cubicBezTo>
                  <a:cubicBezTo>
                    <a:pt x="8852" y="628"/>
                    <a:pt x="8956" y="628"/>
                    <a:pt x="9249" y="189"/>
                  </a:cubicBezTo>
                  <a:close/>
                  <a:moveTo>
                    <a:pt x="40216" y="3181"/>
                  </a:moveTo>
                  <a:cubicBezTo>
                    <a:pt x="40237" y="3014"/>
                    <a:pt x="40132" y="2930"/>
                    <a:pt x="39986" y="2867"/>
                  </a:cubicBezTo>
                  <a:cubicBezTo>
                    <a:pt x="39860" y="2783"/>
                    <a:pt x="39672" y="2846"/>
                    <a:pt x="39630" y="2993"/>
                  </a:cubicBezTo>
                  <a:cubicBezTo>
                    <a:pt x="39567" y="3139"/>
                    <a:pt x="39672" y="3307"/>
                    <a:pt x="39818" y="3327"/>
                  </a:cubicBezTo>
                  <a:cubicBezTo>
                    <a:pt x="39965" y="3348"/>
                    <a:pt x="40111" y="3348"/>
                    <a:pt x="40216" y="3181"/>
                  </a:cubicBezTo>
                  <a:close/>
                  <a:moveTo>
                    <a:pt x="30654" y="1089"/>
                  </a:moveTo>
                  <a:cubicBezTo>
                    <a:pt x="30633" y="1151"/>
                    <a:pt x="30591" y="1214"/>
                    <a:pt x="30612" y="1235"/>
                  </a:cubicBezTo>
                  <a:cubicBezTo>
                    <a:pt x="30612" y="1277"/>
                    <a:pt x="30696" y="1298"/>
                    <a:pt x="30738" y="1319"/>
                  </a:cubicBezTo>
                  <a:cubicBezTo>
                    <a:pt x="30759" y="1256"/>
                    <a:pt x="30821" y="1193"/>
                    <a:pt x="30800" y="1172"/>
                  </a:cubicBezTo>
                  <a:cubicBezTo>
                    <a:pt x="30779" y="1130"/>
                    <a:pt x="30717" y="1130"/>
                    <a:pt x="30654" y="1110"/>
                  </a:cubicBezTo>
                  <a:close/>
                  <a:moveTo>
                    <a:pt x="31888" y="1444"/>
                  </a:moveTo>
                  <a:cubicBezTo>
                    <a:pt x="31867" y="1382"/>
                    <a:pt x="31847" y="1319"/>
                    <a:pt x="31826" y="1298"/>
                  </a:cubicBezTo>
                  <a:cubicBezTo>
                    <a:pt x="31784" y="1277"/>
                    <a:pt x="31721" y="1319"/>
                    <a:pt x="31679" y="1340"/>
                  </a:cubicBezTo>
                  <a:cubicBezTo>
                    <a:pt x="31700" y="1402"/>
                    <a:pt x="31700" y="1465"/>
                    <a:pt x="31742" y="1486"/>
                  </a:cubicBezTo>
                  <a:cubicBezTo>
                    <a:pt x="31784" y="1507"/>
                    <a:pt x="31826" y="1465"/>
                    <a:pt x="31888" y="1444"/>
                  </a:cubicBezTo>
                  <a:close/>
                  <a:moveTo>
                    <a:pt x="43417" y="3286"/>
                  </a:moveTo>
                  <a:cubicBezTo>
                    <a:pt x="43355" y="3265"/>
                    <a:pt x="43313" y="3223"/>
                    <a:pt x="43271" y="3223"/>
                  </a:cubicBezTo>
                  <a:cubicBezTo>
                    <a:pt x="43229" y="3244"/>
                    <a:pt x="43229" y="3327"/>
                    <a:pt x="43208" y="3369"/>
                  </a:cubicBezTo>
                  <a:cubicBezTo>
                    <a:pt x="43250" y="3390"/>
                    <a:pt x="43313" y="3453"/>
                    <a:pt x="43334" y="3432"/>
                  </a:cubicBezTo>
                  <a:cubicBezTo>
                    <a:pt x="43375" y="3411"/>
                    <a:pt x="43396" y="3348"/>
                    <a:pt x="43417" y="3307"/>
                  </a:cubicBezTo>
                  <a:close/>
                  <a:moveTo>
                    <a:pt x="35989" y="5001"/>
                  </a:moveTo>
                  <a:cubicBezTo>
                    <a:pt x="35969" y="5064"/>
                    <a:pt x="35948" y="5106"/>
                    <a:pt x="35927" y="5148"/>
                  </a:cubicBezTo>
                  <a:cubicBezTo>
                    <a:pt x="35969" y="5169"/>
                    <a:pt x="36031" y="5232"/>
                    <a:pt x="36052" y="5211"/>
                  </a:cubicBezTo>
                  <a:cubicBezTo>
                    <a:pt x="36094" y="5190"/>
                    <a:pt x="36115" y="5127"/>
                    <a:pt x="36136" y="5064"/>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1" name="Google Shape;8021;p57"/>
            <p:cNvSpPr/>
            <p:nvPr/>
          </p:nvSpPr>
          <p:spPr>
            <a:xfrm>
              <a:off x="4702700" y="4077275"/>
              <a:ext cx="1172275" cy="158000"/>
            </a:xfrm>
            <a:custGeom>
              <a:rect b="b" l="l" r="r" t="t"/>
              <a:pathLst>
                <a:path extrusionOk="0" h="6320" w="46891">
                  <a:moveTo>
                    <a:pt x="14019" y="1716"/>
                  </a:moveTo>
                  <a:cubicBezTo>
                    <a:pt x="13538" y="1862"/>
                    <a:pt x="13350" y="2197"/>
                    <a:pt x="13099" y="2239"/>
                  </a:cubicBezTo>
                  <a:cubicBezTo>
                    <a:pt x="12952" y="2072"/>
                    <a:pt x="13141" y="1925"/>
                    <a:pt x="13078" y="1800"/>
                  </a:cubicBezTo>
                  <a:cubicBezTo>
                    <a:pt x="12869" y="1277"/>
                    <a:pt x="13078" y="1067"/>
                    <a:pt x="13559" y="963"/>
                  </a:cubicBezTo>
                  <a:cubicBezTo>
                    <a:pt x="13685" y="942"/>
                    <a:pt x="13789" y="900"/>
                    <a:pt x="13894" y="837"/>
                  </a:cubicBezTo>
                  <a:cubicBezTo>
                    <a:pt x="13957" y="774"/>
                    <a:pt x="13978" y="691"/>
                    <a:pt x="13978" y="628"/>
                  </a:cubicBezTo>
                  <a:cubicBezTo>
                    <a:pt x="13978" y="523"/>
                    <a:pt x="13915" y="502"/>
                    <a:pt x="13810" y="481"/>
                  </a:cubicBezTo>
                  <a:cubicBezTo>
                    <a:pt x="13517" y="460"/>
                    <a:pt x="13245" y="419"/>
                    <a:pt x="12973" y="377"/>
                  </a:cubicBezTo>
                  <a:cubicBezTo>
                    <a:pt x="12994" y="188"/>
                    <a:pt x="13057" y="21"/>
                    <a:pt x="13287" y="105"/>
                  </a:cubicBezTo>
                  <a:cubicBezTo>
                    <a:pt x="13601" y="209"/>
                    <a:pt x="13894" y="293"/>
                    <a:pt x="14187" y="63"/>
                  </a:cubicBezTo>
                  <a:cubicBezTo>
                    <a:pt x="15317" y="0"/>
                    <a:pt x="16447" y="21"/>
                    <a:pt x="17597" y="126"/>
                  </a:cubicBezTo>
                  <a:cubicBezTo>
                    <a:pt x="17869" y="460"/>
                    <a:pt x="18016" y="460"/>
                    <a:pt x="18288" y="126"/>
                  </a:cubicBezTo>
                  <a:cubicBezTo>
                    <a:pt x="18539" y="42"/>
                    <a:pt x="18811" y="42"/>
                    <a:pt x="19041" y="168"/>
                  </a:cubicBezTo>
                  <a:cubicBezTo>
                    <a:pt x="19083" y="188"/>
                    <a:pt x="19104" y="188"/>
                    <a:pt x="19146" y="209"/>
                  </a:cubicBezTo>
                  <a:lnTo>
                    <a:pt x="20087" y="230"/>
                  </a:lnTo>
                  <a:cubicBezTo>
                    <a:pt x="20548" y="523"/>
                    <a:pt x="21008" y="732"/>
                    <a:pt x="21468" y="230"/>
                  </a:cubicBezTo>
                  <a:cubicBezTo>
                    <a:pt x="22012" y="168"/>
                    <a:pt x="22556" y="188"/>
                    <a:pt x="23079" y="293"/>
                  </a:cubicBezTo>
                  <a:cubicBezTo>
                    <a:pt x="23100" y="398"/>
                    <a:pt x="23142" y="502"/>
                    <a:pt x="23268" y="502"/>
                  </a:cubicBezTo>
                  <a:cubicBezTo>
                    <a:pt x="23393" y="481"/>
                    <a:pt x="23414" y="377"/>
                    <a:pt x="23435" y="272"/>
                  </a:cubicBezTo>
                  <a:cubicBezTo>
                    <a:pt x="23665" y="209"/>
                    <a:pt x="23916" y="188"/>
                    <a:pt x="24147" y="230"/>
                  </a:cubicBezTo>
                  <a:cubicBezTo>
                    <a:pt x="24272" y="398"/>
                    <a:pt x="24377" y="398"/>
                    <a:pt x="24502" y="230"/>
                  </a:cubicBezTo>
                  <a:cubicBezTo>
                    <a:pt x="24795" y="188"/>
                    <a:pt x="25088" y="188"/>
                    <a:pt x="25381" y="272"/>
                  </a:cubicBezTo>
                  <a:cubicBezTo>
                    <a:pt x="25758" y="670"/>
                    <a:pt x="25946" y="670"/>
                    <a:pt x="26281" y="251"/>
                  </a:cubicBezTo>
                  <a:cubicBezTo>
                    <a:pt x="26804" y="188"/>
                    <a:pt x="27348" y="188"/>
                    <a:pt x="27871" y="272"/>
                  </a:cubicBezTo>
                  <a:cubicBezTo>
                    <a:pt x="27871" y="523"/>
                    <a:pt x="28080" y="732"/>
                    <a:pt x="28331" y="732"/>
                  </a:cubicBezTo>
                  <a:cubicBezTo>
                    <a:pt x="28666" y="753"/>
                    <a:pt x="28980" y="816"/>
                    <a:pt x="29273" y="921"/>
                  </a:cubicBezTo>
                  <a:cubicBezTo>
                    <a:pt x="29817" y="1088"/>
                    <a:pt x="30382" y="900"/>
                    <a:pt x="30717" y="440"/>
                  </a:cubicBezTo>
                  <a:cubicBezTo>
                    <a:pt x="30947" y="377"/>
                    <a:pt x="31198" y="398"/>
                    <a:pt x="31428" y="481"/>
                  </a:cubicBezTo>
                  <a:cubicBezTo>
                    <a:pt x="31574" y="837"/>
                    <a:pt x="31763" y="858"/>
                    <a:pt x="31951" y="502"/>
                  </a:cubicBezTo>
                  <a:cubicBezTo>
                    <a:pt x="32537" y="356"/>
                    <a:pt x="33144" y="356"/>
                    <a:pt x="33730" y="523"/>
                  </a:cubicBezTo>
                  <a:cubicBezTo>
                    <a:pt x="33960" y="858"/>
                    <a:pt x="34190" y="816"/>
                    <a:pt x="34441" y="544"/>
                  </a:cubicBezTo>
                  <a:lnTo>
                    <a:pt x="35508" y="586"/>
                  </a:lnTo>
                  <a:cubicBezTo>
                    <a:pt x="35675" y="795"/>
                    <a:pt x="35759" y="712"/>
                    <a:pt x="35843" y="502"/>
                  </a:cubicBezTo>
                  <a:lnTo>
                    <a:pt x="38333" y="649"/>
                  </a:lnTo>
                  <a:cubicBezTo>
                    <a:pt x="38375" y="858"/>
                    <a:pt x="38479" y="1088"/>
                    <a:pt x="38709" y="1025"/>
                  </a:cubicBezTo>
                  <a:cubicBezTo>
                    <a:pt x="39191" y="921"/>
                    <a:pt x="39651" y="1088"/>
                    <a:pt x="40090" y="1151"/>
                  </a:cubicBezTo>
                  <a:cubicBezTo>
                    <a:pt x="40467" y="1235"/>
                    <a:pt x="40844" y="1151"/>
                    <a:pt x="41157" y="921"/>
                  </a:cubicBezTo>
                  <a:cubicBezTo>
                    <a:pt x="41576" y="900"/>
                    <a:pt x="41994" y="921"/>
                    <a:pt x="42413" y="1025"/>
                  </a:cubicBezTo>
                  <a:cubicBezTo>
                    <a:pt x="42476" y="1235"/>
                    <a:pt x="42580" y="1339"/>
                    <a:pt x="42748" y="1109"/>
                  </a:cubicBezTo>
                  <a:cubicBezTo>
                    <a:pt x="43166" y="1067"/>
                    <a:pt x="43585" y="1088"/>
                    <a:pt x="44003" y="1172"/>
                  </a:cubicBezTo>
                  <a:cubicBezTo>
                    <a:pt x="44066" y="1402"/>
                    <a:pt x="44170" y="1528"/>
                    <a:pt x="44359" y="1256"/>
                  </a:cubicBezTo>
                  <a:lnTo>
                    <a:pt x="45405" y="1318"/>
                  </a:lnTo>
                  <a:cubicBezTo>
                    <a:pt x="45426" y="1423"/>
                    <a:pt x="45468" y="1569"/>
                    <a:pt x="45593" y="1590"/>
                  </a:cubicBezTo>
                  <a:cubicBezTo>
                    <a:pt x="46137" y="1695"/>
                    <a:pt x="46409" y="2113"/>
                    <a:pt x="46744" y="2469"/>
                  </a:cubicBezTo>
                  <a:cubicBezTo>
                    <a:pt x="46890" y="2616"/>
                    <a:pt x="46890" y="2699"/>
                    <a:pt x="46807" y="2909"/>
                  </a:cubicBezTo>
                  <a:cubicBezTo>
                    <a:pt x="46660" y="3369"/>
                    <a:pt x="46263" y="3704"/>
                    <a:pt x="46137" y="4164"/>
                  </a:cubicBezTo>
                  <a:cubicBezTo>
                    <a:pt x="46074" y="4394"/>
                    <a:pt x="46116" y="4666"/>
                    <a:pt x="45823" y="4750"/>
                  </a:cubicBezTo>
                  <a:cubicBezTo>
                    <a:pt x="45551" y="4813"/>
                    <a:pt x="45426" y="4541"/>
                    <a:pt x="45258" y="4394"/>
                  </a:cubicBezTo>
                  <a:cubicBezTo>
                    <a:pt x="45175" y="4310"/>
                    <a:pt x="45133" y="4206"/>
                    <a:pt x="45049" y="4143"/>
                  </a:cubicBezTo>
                  <a:cubicBezTo>
                    <a:pt x="44840" y="3892"/>
                    <a:pt x="44610" y="3892"/>
                    <a:pt x="44547" y="4227"/>
                  </a:cubicBezTo>
                  <a:cubicBezTo>
                    <a:pt x="44484" y="4603"/>
                    <a:pt x="44296" y="4520"/>
                    <a:pt x="44003" y="4541"/>
                  </a:cubicBezTo>
                  <a:cubicBezTo>
                    <a:pt x="43313" y="4582"/>
                    <a:pt x="42622" y="4771"/>
                    <a:pt x="41911" y="4541"/>
                  </a:cubicBezTo>
                  <a:cubicBezTo>
                    <a:pt x="41785" y="4499"/>
                    <a:pt x="41680" y="4582"/>
                    <a:pt x="41597" y="4645"/>
                  </a:cubicBezTo>
                  <a:cubicBezTo>
                    <a:pt x="41325" y="4834"/>
                    <a:pt x="41011" y="4917"/>
                    <a:pt x="40697" y="4875"/>
                  </a:cubicBezTo>
                  <a:cubicBezTo>
                    <a:pt x="40488" y="4854"/>
                    <a:pt x="40446" y="5022"/>
                    <a:pt x="40425" y="5168"/>
                  </a:cubicBezTo>
                  <a:cubicBezTo>
                    <a:pt x="37831" y="5252"/>
                    <a:pt x="35236" y="5168"/>
                    <a:pt x="32662" y="4896"/>
                  </a:cubicBezTo>
                  <a:cubicBezTo>
                    <a:pt x="31951" y="4813"/>
                    <a:pt x="31240" y="4813"/>
                    <a:pt x="30528" y="4896"/>
                  </a:cubicBezTo>
                  <a:cubicBezTo>
                    <a:pt x="29712" y="5022"/>
                    <a:pt x="28875" y="5022"/>
                    <a:pt x="28059" y="4896"/>
                  </a:cubicBezTo>
                  <a:cubicBezTo>
                    <a:pt x="27473" y="4792"/>
                    <a:pt x="26888" y="4813"/>
                    <a:pt x="26302" y="4938"/>
                  </a:cubicBezTo>
                  <a:cubicBezTo>
                    <a:pt x="25130" y="5273"/>
                    <a:pt x="23895" y="5106"/>
                    <a:pt x="22703" y="5168"/>
                  </a:cubicBezTo>
                  <a:cubicBezTo>
                    <a:pt x="21343" y="5252"/>
                    <a:pt x="20004" y="5357"/>
                    <a:pt x="18644" y="5440"/>
                  </a:cubicBezTo>
                  <a:cubicBezTo>
                    <a:pt x="18413" y="5461"/>
                    <a:pt x="18183" y="5482"/>
                    <a:pt x="17953" y="5482"/>
                  </a:cubicBezTo>
                  <a:cubicBezTo>
                    <a:pt x="16405" y="5378"/>
                    <a:pt x="14898" y="5670"/>
                    <a:pt x="13371" y="5775"/>
                  </a:cubicBezTo>
                  <a:cubicBezTo>
                    <a:pt x="13141" y="5796"/>
                    <a:pt x="12911" y="5838"/>
                    <a:pt x="12659" y="5838"/>
                  </a:cubicBezTo>
                  <a:cubicBezTo>
                    <a:pt x="11090" y="5838"/>
                    <a:pt x="9563" y="5838"/>
                    <a:pt x="7993" y="5963"/>
                  </a:cubicBezTo>
                  <a:cubicBezTo>
                    <a:pt x="6236" y="6110"/>
                    <a:pt x="4478" y="6026"/>
                    <a:pt x="2700" y="6047"/>
                  </a:cubicBezTo>
                  <a:cubicBezTo>
                    <a:pt x="2051" y="6026"/>
                    <a:pt x="1403" y="6110"/>
                    <a:pt x="775" y="6256"/>
                  </a:cubicBezTo>
                  <a:cubicBezTo>
                    <a:pt x="503" y="6319"/>
                    <a:pt x="189" y="6235"/>
                    <a:pt x="1" y="6026"/>
                  </a:cubicBezTo>
                  <a:cubicBezTo>
                    <a:pt x="252" y="5754"/>
                    <a:pt x="482" y="5440"/>
                    <a:pt x="921" y="5838"/>
                  </a:cubicBezTo>
                  <a:cubicBezTo>
                    <a:pt x="1068" y="5963"/>
                    <a:pt x="1382" y="5901"/>
                    <a:pt x="1591" y="5754"/>
                  </a:cubicBezTo>
                  <a:cubicBezTo>
                    <a:pt x="1800" y="5629"/>
                    <a:pt x="1988" y="5503"/>
                    <a:pt x="2198" y="5398"/>
                  </a:cubicBezTo>
                  <a:cubicBezTo>
                    <a:pt x="2742" y="5126"/>
                    <a:pt x="2763" y="5147"/>
                    <a:pt x="2553" y="4562"/>
                  </a:cubicBezTo>
                  <a:cubicBezTo>
                    <a:pt x="2511" y="4457"/>
                    <a:pt x="2449" y="4331"/>
                    <a:pt x="2553" y="4248"/>
                  </a:cubicBezTo>
                  <a:cubicBezTo>
                    <a:pt x="2742" y="4101"/>
                    <a:pt x="2804" y="4290"/>
                    <a:pt x="2909" y="4373"/>
                  </a:cubicBezTo>
                  <a:cubicBezTo>
                    <a:pt x="3202" y="4582"/>
                    <a:pt x="3265" y="4959"/>
                    <a:pt x="3600" y="5168"/>
                  </a:cubicBezTo>
                  <a:cubicBezTo>
                    <a:pt x="4164" y="5482"/>
                    <a:pt x="4374" y="5419"/>
                    <a:pt x="4604" y="4813"/>
                  </a:cubicBezTo>
                  <a:cubicBezTo>
                    <a:pt x="4708" y="4436"/>
                    <a:pt x="5169" y="4331"/>
                    <a:pt x="5420" y="4603"/>
                  </a:cubicBezTo>
                  <a:cubicBezTo>
                    <a:pt x="5524" y="4729"/>
                    <a:pt x="5566" y="4917"/>
                    <a:pt x="5734" y="5022"/>
                  </a:cubicBezTo>
                  <a:cubicBezTo>
                    <a:pt x="6173" y="5378"/>
                    <a:pt x="6194" y="5378"/>
                    <a:pt x="6550" y="4917"/>
                  </a:cubicBezTo>
                  <a:cubicBezTo>
                    <a:pt x="6613" y="4813"/>
                    <a:pt x="6675" y="4708"/>
                    <a:pt x="6738" y="4624"/>
                  </a:cubicBezTo>
                  <a:cubicBezTo>
                    <a:pt x="7177" y="4038"/>
                    <a:pt x="7177" y="4038"/>
                    <a:pt x="7177" y="3432"/>
                  </a:cubicBezTo>
                  <a:cubicBezTo>
                    <a:pt x="7721" y="3745"/>
                    <a:pt x="8098" y="3369"/>
                    <a:pt x="8537" y="3034"/>
                  </a:cubicBezTo>
                  <a:cubicBezTo>
                    <a:pt x="8789" y="3557"/>
                    <a:pt x="9082" y="3934"/>
                    <a:pt x="9709" y="3662"/>
                  </a:cubicBezTo>
                  <a:cubicBezTo>
                    <a:pt x="9877" y="3578"/>
                    <a:pt x="9960" y="3850"/>
                    <a:pt x="10044" y="3997"/>
                  </a:cubicBezTo>
                  <a:cubicBezTo>
                    <a:pt x="10442" y="4562"/>
                    <a:pt x="10483" y="4562"/>
                    <a:pt x="10965" y="4143"/>
                  </a:cubicBezTo>
                  <a:cubicBezTo>
                    <a:pt x="11509" y="3766"/>
                    <a:pt x="12220" y="3641"/>
                    <a:pt x="12869" y="3850"/>
                  </a:cubicBezTo>
                  <a:cubicBezTo>
                    <a:pt x="13224" y="3976"/>
                    <a:pt x="13601" y="4059"/>
                    <a:pt x="13978" y="4080"/>
                  </a:cubicBezTo>
                  <a:cubicBezTo>
                    <a:pt x="14710" y="4164"/>
                    <a:pt x="14794" y="4017"/>
                    <a:pt x="14982" y="3306"/>
                  </a:cubicBezTo>
                  <a:cubicBezTo>
                    <a:pt x="15087" y="2804"/>
                    <a:pt x="14731" y="2699"/>
                    <a:pt x="14459" y="2511"/>
                  </a:cubicBezTo>
                  <a:cubicBezTo>
                    <a:pt x="14166" y="2344"/>
                    <a:pt x="13873" y="2365"/>
                    <a:pt x="13999" y="1737"/>
                  </a:cubicBezTo>
                  <a:cubicBezTo>
                    <a:pt x="13978" y="1465"/>
                    <a:pt x="13873" y="1569"/>
                    <a:pt x="13852" y="1800"/>
                  </a:cubicBezTo>
                  <a:cubicBezTo>
                    <a:pt x="13852" y="1862"/>
                    <a:pt x="13747" y="1988"/>
                    <a:pt x="13936" y="1988"/>
                  </a:cubicBezTo>
                  <a:cubicBezTo>
                    <a:pt x="14103" y="1967"/>
                    <a:pt x="14291" y="1988"/>
                    <a:pt x="14333" y="1737"/>
                  </a:cubicBezTo>
                  <a:cubicBezTo>
                    <a:pt x="14354" y="1611"/>
                    <a:pt x="14312" y="1507"/>
                    <a:pt x="14019" y="1716"/>
                  </a:cubicBezTo>
                  <a:close/>
                  <a:moveTo>
                    <a:pt x="16509" y="1318"/>
                  </a:moveTo>
                  <a:cubicBezTo>
                    <a:pt x="16488" y="984"/>
                    <a:pt x="16363" y="732"/>
                    <a:pt x="16091" y="753"/>
                  </a:cubicBezTo>
                  <a:cubicBezTo>
                    <a:pt x="15735" y="795"/>
                    <a:pt x="15547" y="1172"/>
                    <a:pt x="15359" y="1423"/>
                  </a:cubicBezTo>
                  <a:cubicBezTo>
                    <a:pt x="15254" y="1590"/>
                    <a:pt x="15400" y="1988"/>
                    <a:pt x="15568" y="2218"/>
                  </a:cubicBezTo>
                  <a:cubicBezTo>
                    <a:pt x="15631" y="2260"/>
                    <a:pt x="15714" y="2260"/>
                    <a:pt x="15798" y="2239"/>
                  </a:cubicBezTo>
                  <a:cubicBezTo>
                    <a:pt x="16007" y="1883"/>
                    <a:pt x="16468" y="1716"/>
                    <a:pt x="16509" y="1318"/>
                  </a:cubicBezTo>
                  <a:close/>
                  <a:moveTo>
                    <a:pt x="43898" y="2176"/>
                  </a:moveTo>
                  <a:cubicBezTo>
                    <a:pt x="43857" y="2197"/>
                    <a:pt x="43773" y="2218"/>
                    <a:pt x="43752" y="2239"/>
                  </a:cubicBezTo>
                  <a:cubicBezTo>
                    <a:pt x="43689" y="2532"/>
                    <a:pt x="43752" y="2825"/>
                    <a:pt x="43919" y="3076"/>
                  </a:cubicBezTo>
                  <a:cubicBezTo>
                    <a:pt x="44045" y="3327"/>
                    <a:pt x="44338" y="3432"/>
                    <a:pt x="44610" y="3327"/>
                  </a:cubicBezTo>
                  <a:cubicBezTo>
                    <a:pt x="44777" y="3264"/>
                    <a:pt x="45049" y="3222"/>
                    <a:pt x="44986" y="2950"/>
                  </a:cubicBezTo>
                  <a:cubicBezTo>
                    <a:pt x="44945" y="2720"/>
                    <a:pt x="44840" y="2469"/>
                    <a:pt x="44505" y="2616"/>
                  </a:cubicBezTo>
                  <a:cubicBezTo>
                    <a:pt x="44170" y="2762"/>
                    <a:pt x="44108" y="2595"/>
                    <a:pt x="44108" y="2302"/>
                  </a:cubicBezTo>
                  <a:cubicBezTo>
                    <a:pt x="44108" y="2197"/>
                    <a:pt x="44003" y="2155"/>
                    <a:pt x="43898" y="2176"/>
                  </a:cubicBezTo>
                  <a:close/>
                  <a:moveTo>
                    <a:pt x="41911" y="2783"/>
                  </a:moveTo>
                  <a:cubicBezTo>
                    <a:pt x="41932" y="2741"/>
                    <a:pt x="41994" y="2678"/>
                    <a:pt x="41973" y="2637"/>
                  </a:cubicBezTo>
                  <a:cubicBezTo>
                    <a:pt x="41953" y="2616"/>
                    <a:pt x="41890" y="2595"/>
                    <a:pt x="41827" y="2574"/>
                  </a:cubicBezTo>
                  <a:cubicBezTo>
                    <a:pt x="41806" y="2616"/>
                    <a:pt x="41764" y="2678"/>
                    <a:pt x="41785" y="2720"/>
                  </a:cubicBezTo>
                  <a:cubicBezTo>
                    <a:pt x="41785" y="2762"/>
                    <a:pt x="41869" y="2762"/>
                    <a:pt x="41911" y="2783"/>
                  </a:cubicBezTo>
                  <a:close/>
                  <a:moveTo>
                    <a:pt x="9312" y="4854"/>
                  </a:moveTo>
                  <a:cubicBezTo>
                    <a:pt x="9354" y="4875"/>
                    <a:pt x="9416" y="4917"/>
                    <a:pt x="9458" y="4917"/>
                  </a:cubicBezTo>
                  <a:cubicBezTo>
                    <a:pt x="9479" y="4896"/>
                    <a:pt x="9500" y="4813"/>
                    <a:pt x="9521" y="4771"/>
                  </a:cubicBezTo>
                  <a:cubicBezTo>
                    <a:pt x="9458" y="4750"/>
                    <a:pt x="9416" y="4708"/>
                    <a:pt x="9374" y="4708"/>
                  </a:cubicBezTo>
                  <a:cubicBezTo>
                    <a:pt x="9333" y="4729"/>
                    <a:pt x="9333" y="4792"/>
                    <a:pt x="9312" y="4854"/>
                  </a:cubicBezTo>
                  <a:close/>
                  <a:moveTo>
                    <a:pt x="16070" y="3327"/>
                  </a:moveTo>
                  <a:lnTo>
                    <a:pt x="15924" y="3264"/>
                  </a:lnTo>
                  <a:cubicBezTo>
                    <a:pt x="15903" y="3327"/>
                    <a:pt x="15861" y="3369"/>
                    <a:pt x="15882" y="3411"/>
                  </a:cubicBezTo>
                  <a:cubicBezTo>
                    <a:pt x="15882" y="3453"/>
                    <a:pt x="15965" y="3453"/>
                    <a:pt x="16007" y="3473"/>
                  </a:cubicBezTo>
                  <a:close/>
                  <a:moveTo>
                    <a:pt x="42685" y="3327"/>
                  </a:moveTo>
                  <a:cubicBezTo>
                    <a:pt x="42643" y="3306"/>
                    <a:pt x="42580" y="3264"/>
                    <a:pt x="42538" y="3285"/>
                  </a:cubicBezTo>
                  <a:cubicBezTo>
                    <a:pt x="42517" y="3285"/>
                    <a:pt x="42497" y="3369"/>
                    <a:pt x="42476" y="3411"/>
                  </a:cubicBezTo>
                  <a:cubicBezTo>
                    <a:pt x="42538" y="3432"/>
                    <a:pt x="42580" y="3494"/>
                    <a:pt x="42622" y="3473"/>
                  </a:cubicBezTo>
                  <a:cubicBezTo>
                    <a:pt x="42664" y="3473"/>
                    <a:pt x="42685" y="3390"/>
                    <a:pt x="42706" y="3327"/>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2" name="Google Shape;8022;p57"/>
            <p:cNvSpPr/>
            <p:nvPr/>
          </p:nvSpPr>
          <p:spPr>
            <a:xfrm>
              <a:off x="5713850" y="4108125"/>
              <a:ext cx="572275" cy="107250"/>
            </a:xfrm>
            <a:custGeom>
              <a:rect b="b" l="l" r="r" t="t"/>
              <a:pathLst>
                <a:path extrusionOk="0" h="4290" w="22891">
                  <a:moveTo>
                    <a:pt x="0" y="3913"/>
                  </a:moveTo>
                  <a:cubicBezTo>
                    <a:pt x="21" y="3746"/>
                    <a:pt x="63" y="3600"/>
                    <a:pt x="272" y="3620"/>
                  </a:cubicBezTo>
                  <a:cubicBezTo>
                    <a:pt x="586" y="3662"/>
                    <a:pt x="921" y="3579"/>
                    <a:pt x="1172" y="3390"/>
                  </a:cubicBezTo>
                  <a:cubicBezTo>
                    <a:pt x="1276" y="3328"/>
                    <a:pt x="1381" y="3244"/>
                    <a:pt x="1486" y="3286"/>
                  </a:cubicBezTo>
                  <a:cubicBezTo>
                    <a:pt x="2197" y="3495"/>
                    <a:pt x="2887" y="3328"/>
                    <a:pt x="3578" y="3286"/>
                  </a:cubicBezTo>
                  <a:cubicBezTo>
                    <a:pt x="3871" y="3244"/>
                    <a:pt x="4059" y="3348"/>
                    <a:pt x="4122" y="2972"/>
                  </a:cubicBezTo>
                  <a:cubicBezTo>
                    <a:pt x="4185" y="2637"/>
                    <a:pt x="4415" y="2637"/>
                    <a:pt x="4624" y="2867"/>
                  </a:cubicBezTo>
                  <a:cubicBezTo>
                    <a:pt x="4708" y="2951"/>
                    <a:pt x="4771" y="3076"/>
                    <a:pt x="4854" y="3139"/>
                  </a:cubicBezTo>
                  <a:cubicBezTo>
                    <a:pt x="5001" y="3286"/>
                    <a:pt x="5147" y="3558"/>
                    <a:pt x="5419" y="3474"/>
                  </a:cubicBezTo>
                  <a:cubicBezTo>
                    <a:pt x="5691" y="3411"/>
                    <a:pt x="5649" y="3139"/>
                    <a:pt x="5712" y="2909"/>
                  </a:cubicBezTo>
                  <a:cubicBezTo>
                    <a:pt x="5838" y="2449"/>
                    <a:pt x="6235" y="2114"/>
                    <a:pt x="6403" y="1633"/>
                  </a:cubicBezTo>
                  <a:cubicBezTo>
                    <a:pt x="6465" y="1444"/>
                    <a:pt x="6465" y="1361"/>
                    <a:pt x="6340" y="1214"/>
                  </a:cubicBezTo>
                  <a:cubicBezTo>
                    <a:pt x="5984" y="838"/>
                    <a:pt x="5712" y="419"/>
                    <a:pt x="5168" y="335"/>
                  </a:cubicBezTo>
                  <a:cubicBezTo>
                    <a:pt x="5043" y="315"/>
                    <a:pt x="5022" y="168"/>
                    <a:pt x="5001" y="43"/>
                  </a:cubicBezTo>
                  <a:cubicBezTo>
                    <a:pt x="6800" y="1"/>
                    <a:pt x="8579" y="231"/>
                    <a:pt x="10378" y="315"/>
                  </a:cubicBezTo>
                  <a:cubicBezTo>
                    <a:pt x="10880" y="335"/>
                    <a:pt x="11382" y="335"/>
                    <a:pt x="11864" y="377"/>
                  </a:cubicBezTo>
                  <a:cubicBezTo>
                    <a:pt x="14584" y="545"/>
                    <a:pt x="17283" y="649"/>
                    <a:pt x="19940" y="1235"/>
                  </a:cubicBezTo>
                  <a:cubicBezTo>
                    <a:pt x="20463" y="1340"/>
                    <a:pt x="20986" y="1361"/>
                    <a:pt x="21509" y="1423"/>
                  </a:cubicBezTo>
                  <a:cubicBezTo>
                    <a:pt x="21656" y="1444"/>
                    <a:pt x="21802" y="1486"/>
                    <a:pt x="21928" y="1528"/>
                  </a:cubicBezTo>
                  <a:cubicBezTo>
                    <a:pt x="22346" y="1675"/>
                    <a:pt x="22890" y="2239"/>
                    <a:pt x="22870" y="2491"/>
                  </a:cubicBezTo>
                  <a:cubicBezTo>
                    <a:pt x="22870" y="2825"/>
                    <a:pt x="22200" y="3600"/>
                    <a:pt x="21865" y="3746"/>
                  </a:cubicBezTo>
                  <a:cubicBezTo>
                    <a:pt x="21321" y="3976"/>
                    <a:pt x="20735" y="3851"/>
                    <a:pt x="20212" y="3767"/>
                  </a:cubicBezTo>
                  <a:cubicBezTo>
                    <a:pt x="18664" y="3537"/>
                    <a:pt x="17116" y="3600"/>
                    <a:pt x="15567" y="3369"/>
                  </a:cubicBezTo>
                  <a:cubicBezTo>
                    <a:pt x="15274" y="3369"/>
                    <a:pt x="14981" y="3390"/>
                    <a:pt x="14688" y="3453"/>
                  </a:cubicBezTo>
                  <a:cubicBezTo>
                    <a:pt x="13035" y="3453"/>
                    <a:pt x="11445" y="3976"/>
                    <a:pt x="9771" y="3892"/>
                  </a:cubicBezTo>
                  <a:cubicBezTo>
                    <a:pt x="9123" y="3913"/>
                    <a:pt x="8474" y="3872"/>
                    <a:pt x="7846" y="3746"/>
                  </a:cubicBezTo>
                  <a:cubicBezTo>
                    <a:pt x="7574" y="3704"/>
                    <a:pt x="7302" y="3725"/>
                    <a:pt x="7051" y="3809"/>
                  </a:cubicBezTo>
                  <a:cubicBezTo>
                    <a:pt x="5398" y="4290"/>
                    <a:pt x="3724" y="4018"/>
                    <a:pt x="2051" y="3976"/>
                  </a:cubicBezTo>
                  <a:cubicBezTo>
                    <a:pt x="1360" y="3997"/>
                    <a:pt x="690" y="3976"/>
                    <a:pt x="0" y="3913"/>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3" name="Google Shape;8023;p57"/>
            <p:cNvSpPr/>
            <p:nvPr/>
          </p:nvSpPr>
          <p:spPr>
            <a:xfrm>
              <a:off x="4481425" y="4181875"/>
              <a:ext cx="142325" cy="46600"/>
            </a:xfrm>
            <a:custGeom>
              <a:rect b="b" l="l" r="r" t="t"/>
              <a:pathLst>
                <a:path extrusionOk="0" h="1864" w="5693">
                  <a:moveTo>
                    <a:pt x="1" y="1633"/>
                  </a:moveTo>
                  <a:cubicBezTo>
                    <a:pt x="43" y="1549"/>
                    <a:pt x="64" y="1424"/>
                    <a:pt x="106" y="1403"/>
                  </a:cubicBezTo>
                  <a:cubicBezTo>
                    <a:pt x="733" y="1131"/>
                    <a:pt x="1215" y="775"/>
                    <a:pt x="1131" y="1"/>
                  </a:cubicBezTo>
                  <a:cubicBezTo>
                    <a:pt x="1487" y="43"/>
                    <a:pt x="1466" y="315"/>
                    <a:pt x="1507" y="482"/>
                  </a:cubicBezTo>
                  <a:cubicBezTo>
                    <a:pt x="1633" y="838"/>
                    <a:pt x="1779" y="1089"/>
                    <a:pt x="2198" y="859"/>
                  </a:cubicBezTo>
                  <a:cubicBezTo>
                    <a:pt x="2344" y="817"/>
                    <a:pt x="2512" y="838"/>
                    <a:pt x="2616" y="963"/>
                  </a:cubicBezTo>
                  <a:cubicBezTo>
                    <a:pt x="3077" y="1403"/>
                    <a:pt x="3725" y="1277"/>
                    <a:pt x="4248" y="1466"/>
                  </a:cubicBezTo>
                  <a:cubicBezTo>
                    <a:pt x="4541" y="1570"/>
                    <a:pt x="4751" y="1382"/>
                    <a:pt x="4981" y="1256"/>
                  </a:cubicBezTo>
                  <a:cubicBezTo>
                    <a:pt x="5441" y="1026"/>
                    <a:pt x="5546" y="1110"/>
                    <a:pt x="5692" y="1738"/>
                  </a:cubicBezTo>
                  <a:cubicBezTo>
                    <a:pt x="5462" y="1842"/>
                    <a:pt x="5232" y="1863"/>
                    <a:pt x="5002" y="1821"/>
                  </a:cubicBezTo>
                  <a:cubicBezTo>
                    <a:pt x="3328" y="1549"/>
                    <a:pt x="1654" y="1738"/>
                    <a:pt x="1" y="1633"/>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4" name="Google Shape;8024;p57"/>
            <p:cNvSpPr/>
            <p:nvPr/>
          </p:nvSpPr>
          <p:spPr>
            <a:xfrm>
              <a:off x="4339675" y="4191825"/>
              <a:ext cx="84250" cy="31400"/>
            </a:xfrm>
            <a:custGeom>
              <a:rect b="b" l="l" r="r" t="t"/>
              <a:pathLst>
                <a:path extrusionOk="0" h="1256" w="3370">
                  <a:moveTo>
                    <a:pt x="1" y="712"/>
                  </a:moveTo>
                  <a:cubicBezTo>
                    <a:pt x="168" y="544"/>
                    <a:pt x="315" y="356"/>
                    <a:pt x="482" y="189"/>
                  </a:cubicBezTo>
                  <a:cubicBezTo>
                    <a:pt x="628" y="21"/>
                    <a:pt x="879" y="0"/>
                    <a:pt x="1047" y="126"/>
                  </a:cubicBezTo>
                  <a:cubicBezTo>
                    <a:pt x="1716" y="607"/>
                    <a:pt x="2491" y="921"/>
                    <a:pt x="3307" y="1068"/>
                  </a:cubicBezTo>
                  <a:cubicBezTo>
                    <a:pt x="3328" y="1068"/>
                    <a:pt x="3348" y="1172"/>
                    <a:pt x="3369" y="1235"/>
                  </a:cubicBezTo>
                  <a:cubicBezTo>
                    <a:pt x="2888" y="1256"/>
                    <a:pt x="2428" y="1193"/>
                    <a:pt x="1988" y="1026"/>
                  </a:cubicBezTo>
                  <a:cubicBezTo>
                    <a:pt x="1340" y="837"/>
                    <a:pt x="670" y="712"/>
                    <a:pt x="1" y="712"/>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5" name="Google Shape;8025;p57"/>
            <p:cNvSpPr/>
            <p:nvPr/>
          </p:nvSpPr>
          <p:spPr>
            <a:xfrm>
              <a:off x="5399450" y="4080400"/>
              <a:ext cx="70650" cy="23575"/>
            </a:xfrm>
            <a:custGeom>
              <a:rect b="b" l="l" r="r" t="t"/>
              <a:pathLst>
                <a:path extrusionOk="0" h="943" w="2826">
                  <a:moveTo>
                    <a:pt x="2826" y="315"/>
                  </a:moveTo>
                  <a:cubicBezTo>
                    <a:pt x="2491" y="754"/>
                    <a:pt x="1926" y="942"/>
                    <a:pt x="1403" y="775"/>
                  </a:cubicBezTo>
                  <a:cubicBezTo>
                    <a:pt x="1089" y="670"/>
                    <a:pt x="775" y="607"/>
                    <a:pt x="461" y="587"/>
                  </a:cubicBezTo>
                  <a:cubicBezTo>
                    <a:pt x="210" y="587"/>
                    <a:pt x="1" y="377"/>
                    <a:pt x="1" y="126"/>
                  </a:cubicBezTo>
                  <a:cubicBezTo>
                    <a:pt x="942" y="1"/>
                    <a:pt x="1884" y="294"/>
                    <a:pt x="2826" y="315"/>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6" name="Google Shape;8026;p57"/>
            <p:cNvSpPr/>
            <p:nvPr/>
          </p:nvSpPr>
          <p:spPr>
            <a:xfrm>
              <a:off x="5661000" y="4092950"/>
              <a:ext cx="70650" cy="14675"/>
            </a:xfrm>
            <a:custGeom>
              <a:rect b="b" l="l" r="r" t="t"/>
              <a:pathLst>
                <a:path extrusionOk="0" h="587" w="2826">
                  <a:moveTo>
                    <a:pt x="2825" y="294"/>
                  </a:moveTo>
                  <a:cubicBezTo>
                    <a:pt x="2512" y="503"/>
                    <a:pt x="2135" y="587"/>
                    <a:pt x="1758" y="503"/>
                  </a:cubicBezTo>
                  <a:cubicBezTo>
                    <a:pt x="1319" y="440"/>
                    <a:pt x="859" y="273"/>
                    <a:pt x="377" y="398"/>
                  </a:cubicBezTo>
                  <a:cubicBezTo>
                    <a:pt x="147" y="440"/>
                    <a:pt x="43" y="210"/>
                    <a:pt x="1" y="1"/>
                  </a:cubicBezTo>
                  <a:cubicBezTo>
                    <a:pt x="942" y="85"/>
                    <a:pt x="1905" y="43"/>
                    <a:pt x="2825" y="294"/>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7" name="Google Shape;8027;p57"/>
            <p:cNvSpPr/>
            <p:nvPr/>
          </p:nvSpPr>
          <p:spPr>
            <a:xfrm>
              <a:off x="4834525" y="4073075"/>
              <a:ext cx="28275" cy="43450"/>
            </a:xfrm>
            <a:custGeom>
              <a:rect b="b" l="l" r="r" t="t"/>
              <a:pathLst>
                <a:path extrusionOk="0" h="1738" w="1131">
                  <a:moveTo>
                    <a:pt x="1130" y="356"/>
                  </a:moveTo>
                  <a:cubicBezTo>
                    <a:pt x="649" y="482"/>
                    <a:pt x="523" y="754"/>
                    <a:pt x="796" y="1172"/>
                  </a:cubicBezTo>
                  <a:cubicBezTo>
                    <a:pt x="879" y="1319"/>
                    <a:pt x="942" y="1445"/>
                    <a:pt x="796" y="1549"/>
                  </a:cubicBezTo>
                  <a:cubicBezTo>
                    <a:pt x="670" y="1696"/>
                    <a:pt x="503" y="1737"/>
                    <a:pt x="335" y="1696"/>
                  </a:cubicBezTo>
                  <a:cubicBezTo>
                    <a:pt x="189" y="1654"/>
                    <a:pt x="63" y="1507"/>
                    <a:pt x="126" y="1361"/>
                  </a:cubicBezTo>
                  <a:cubicBezTo>
                    <a:pt x="293" y="1005"/>
                    <a:pt x="0" y="691"/>
                    <a:pt x="63" y="356"/>
                  </a:cubicBezTo>
                  <a:cubicBezTo>
                    <a:pt x="231" y="356"/>
                    <a:pt x="377" y="294"/>
                    <a:pt x="419" y="105"/>
                  </a:cubicBezTo>
                  <a:cubicBezTo>
                    <a:pt x="649" y="1"/>
                    <a:pt x="879" y="126"/>
                    <a:pt x="1109" y="147"/>
                  </a:cubicBezTo>
                  <a:cubicBezTo>
                    <a:pt x="1130" y="210"/>
                    <a:pt x="1130" y="294"/>
                    <a:pt x="1130" y="356"/>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8" name="Google Shape;8028;p57"/>
            <p:cNvSpPr/>
            <p:nvPr/>
          </p:nvSpPr>
          <p:spPr>
            <a:xfrm>
              <a:off x="4920300" y="4077275"/>
              <a:ext cx="30900" cy="34025"/>
            </a:xfrm>
            <a:custGeom>
              <a:rect b="b" l="l" r="r" t="t"/>
              <a:pathLst>
                <a:path extrusionOk="0" h="1361" w="1236">
                  <a:moveTo>
                    <a:pt x="880" y="0"/>
                  </a:moveTo>
                  <a:cubicBezTo>
                    <a:pt x="942" y="126"/>
                    <a:pt x="1089" y="209"/>
                    <a:pt x="1235" y="188"/>
                  </a:cubicBezTo>
                  <a:cubicBezTo>
                    <a:pt x="1089" y="607"/>
                    <a:pt x="524" y="774"/>
                    <a:pt x="608" y="1360"/>
                  </a:cubicBezTo>
                  <a:cubicBezTo>
                    <a:pt x="378" y="963"/>
                    <a:pt x="315" y="523"/>
                    <a:pt x="1" y="188"/>
                  </a:cubicBezTo>
                  <a:lnTo>
                    <a:pt x="168" y="42"/>
                  </a:ln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9" name="Google Shape;8029;p57"/>
            <p:cNvSpPr/>
            <p:nvPr/>
          </p:nvSpPr>
          <p:spPr>
            <a:xfrm>
              <a:off x="4068725" y="4198100"/>
              <a:ext cx="40300" cy="14150"/>
            </a:xfrm>
            <a:custGeom>
              <a:rect b="b" l="l" r="r" t="t"/>
              <a:pathLst>
                <a:path extrusionOk="0" h="566" w="1612">
                  <a:moveTo>
                    <a:pt x="0" y="356"/>
                  </a:moveTo>
                  <a:cubicBezTo>
                    <a:pt x="502" y="1"/>
                    <a:pt x="1172" y="63"/>
                    <a:pt x="1611" y="482"/>
                  </a:cubicBezTo>
                  <a:cubicBezTo>
                    <a:pt x="1067" y="565"/>
                    <a:pt x="523" y="524"/>
                    <a:pt x="0" y="356"/>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0" name="Google Shape;8030;p57"/>
            <p:cNvSpPr/>
            <p:nvPr/>
          </p:nvSpPr>
          <p:spPr>
            <a:xfrm>
              <a:off x="4304100" y="4198625"/>
              <a:ext cx="22000" cy="16750"/>
            </a:xfrm>
            <a:custGeom>
              <a:rect b="b" l="l" r="r" t="t"/>
              <a:pathLst>
                <a:path extrusionOk="0" h="670" w="880">
                  <a:moveTo>
                    <a:pt x="1" y="440"/>
                  </a:moveTo>
                  <a:cubicBezTo>
                    <a:pt x="357" y="21"/>
                    <a:pt x="524" y="0"/>
                    <a:pt x="880" y="440"/>
                  </a:cubicBezTo>
                  <a:cubicBezTo>
                    <a:pt x="587" y="670"/>
                    <a:pt x="294" y="503"/>
                    <a:pt x="1" y="440"/>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1" name="Google Shape;8031;p57"/>
            <p:cNvSpPr/>
            <p:nvPr/>
          </p:nvSpPr>
          <p:spPr>
            <a:xfrm>
              <a:off x="4197925" y="4194450"/>
              <a:ext cx="22000" cy="12050"/>
            </a:xfrm>
            <a:custGeom>
              <a:rect b="b" l="l" r="r" t="t"/>
              <a:pathLst>
                <a:path extrusionOk="0" h="482" w="880">
                  <a:moveTo>
                    <a:pt x="0" y="377"/>
                  </a:moveTo>
                  <a:cubicBezTo>
                    <a:pt x="398" y="0"/>
                    <a:pt x="565" y="21"/>
                    <a:pt x="879" y="439"/>
                  </a:cubicBezTo>
                  <a:cubicBezTo>
                    <a:pt x="586" y="481"/>
                    <a:pt x="272" y="460"/>
                    <a:pt x="0" y="377"/>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2" name="Google Shape;8032;p57"/>
            <p:cNvSpPr/>
            <p:nvPr/>
          </p:nvSpPr>
          <p:spPr>
            <a:xfrm>
              <a:off x="4126775" y="4200200"/>
              <a:ext cx="13100" cy="10475"/>
            </a:xfrm>
            <a:custGeom>
              <a:rect b="b" l="l" r="r" t="t"/>
              <a:pathLst>
                <a:path extrusionOk="0" h="419" w="524">
                  <a:moveTo>
                    <a:pt x="1" y="314"/>
                  </a:moveTo>
                  <a:cubicBezTo>
                    <a:pt x="126" y="0"/>
                    <a:pt x="315" y="0"/>
                    <a:pt x="524" y="209"/>
                  </a:cubicBezTo>
                  <a:cubicBezTo>
                    <a:pt x="398" y="377"/>
                    <a:pt x="168" y="419"/>
                    <a:pt x="1" y="314"/>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3" name="Google Shape;8033;p57"/>
            <p:cNvSpPr/>
            <p:nvPr/>
          </p:nvSpPr>
          <p:spPr>
            <a:xfrm>
              <a:off x="4277425" y="4200200"/>
              <a:ext cx="13100" cy="9950"/>
            </a:xfrm>
            <a:custGeom>
              <a:rect b="b" l="l" r="r" t="t"/>
              <a:pathLst>
                <a:path extrusionOk="0" h="398" w="524">
                  <a:moveTo>
                    <a:pt x="1" y="251"/>
                  </a:moveTo>
                  <a:cubicBezTo>
                    <a:pt x="231" y="0"/>
                    <a:pt x="398" y="0"/>
                    <a:pt x="524" y="335"/>
                  </a:cubicBezTo>
                  <a:cubicBezTo>
                    <a:pt x="356" y="398"/>
                    <a:pt x="147" y="377"/>
                    <a:pt x="1" y="251"/>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4" name="Google Shape;8034;p57"/>
            <p:cNvSpPr/>
            <p:nvPr/>
          </p:nvSpPr>
          <p:spPr>
            <a:xfrm>
              <a:off x="4459475" y="4212750"/>
              <a:ext cx="13100" cy="11000"/>
            </a:xfrm>
            <a:custGeom>
              <a:rect b="b" l="l" r="r" t="t"/>
              <a:pathLst>
                <a:path extrusionOk="0" h="440" w="524">
                  <a:moveTo>
                    <a:pt x="0" y="398"/>
                  </a:moveTo>
                  <a:cubicBezTo>
                    <a:pt x="209" y="0"/>
                    <a:pt x="272" y="0"/>
                    <a:pt x="523" y="377"/>
                  </a:cubicBezTo>
                  <a:cubicBezTo>
                    <a:pt x="335" y="440"/>
                    <a:pt x="168" y="440"/>
                    <a:pt x="0" y="398"/>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5" name="Google Shape;8035;p57"/>
            <p:cNvSpPr/>
            <p:nvPr/>
          </p:nvSpPr>
          <p:spPr>
            <a:xfrm>
              <a:off x="5762475" y="4100800"/>
              <a:ext cx="8925" cy="9450"/>
            </a:xfrm>
            <a:custGeom>
              <a:rect b="b" l="l" r="r" t="t"/>
              <a:pathLst>
                <a:path extrusionOk="0" h="378" w="357">
                  <a:moveTo>
                    <a:pt x="357" y="168"/>
                  </a:moveTo>
                  <a:cubicBezTo>
                    <a:pt x="189" y="377"/>
                    <a:pt x="85" y="273"/>
                    <a:pt x="1" y="63"/>
                  </a:cubicBezTo>
                  <a:cubicBezTo>
                    <a:pt x="126" y="1"/>
                    <a:pt x="294" y="43"/>
                    <a:pt x="357" y="168"/>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6" name="Google Shape;8036;p57"/>
            <p:cNvSpPr/>
            <p:nvPr/>
          </p:nvSpPr>
          <p:spPr>
            <a:xfrm>
              <a:off x="5802775" y="4104475"/>
              <a:ext cx="8900" cy="10475"/>
            </a:xfrm>
            <a:custGeom>
              <a:rect b="b" l="l" r="r" t="t"/>
              <a:pathLst>
                <a:path extrusionOk="0" h="419" w="356">
                  <a:moveTo>
                    <a:pt x="356" y="147"/>
                  </a:moveTo>
                  <a:cubicBezTo>
                    <a:pt x="167" y="419"/>
                    <a:pt x="63" y="293"/>
                    <a:pt x="0" y="42"/>
                  </a:cubicBezTo>
                  <a:cubicBezTo>
                    <a:pt x="126" y="0"/>
                    <a:pt x="272" y="42"/>
                    <a:pt x="356" y="147"/>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7" name="Google Shape;8037;p57"/>
            <p:cNvSpPr/>
            <p:nvPr/>
          </p:nvSpPr>
          <p:spPr>
            <a:xfrm>
              <a:off x="4636800" y="4220600"/>
              <a:ext cx="8900" cy="6825"/>
            </a:xfrm>
            <a:custGeom>
              <a:rect b="b" l="l" r="r" t="t"/>
              <a:pathLst>
                <a:path extrusionOk="0" h="273" w="356">
                  <a:moveTo>
                    <a:pt x="0" y="230"/>
                  </a:moveTo>
                  <a:cubicBezTo>
                    <a:pt x="21" y="126"/>
                    <a:pt x="63" y="0"/>
                    <a:pt x="189" y="21"/>
                  </a:cubicBezTo>
                  <a:cubicBezTo>
                    <a:pt x="251" y="21"/>
                    <a:pt x="293" y="147"/>
                    <a:pt x="356" y="209"/>
                  </a:cubicBezTo>
                  <a:cubicBezTo>
                    <a:pt x="230" y="272"/>
                    <a:pt x="105" y="272"/>
                    <a:pt x="0" y="230"/>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8" name="Google Shape;8038;p57"/>
            <p:cNvSpPr/>
            <p:nvPr/>
          </p:nvSpPr>
          <p:spPr>
            <a:xfrm>
              <a:off x="4237675" y="4200725"/>
              <a:ext cx="13100" cy="5775"/>
            </a:xfrm>
            <a:custGeom>
              <a:rect b="b" l="l" r="r" t="t"/>
              <a:pathLst>
                <a:path extrusionOk="0" h="231" w="524">
                  <a:moveTo>
                    <a:pt x="1" y="188"/>
                  </a:moveTo>
                  <a:cubicBezTo>
                    <a:pt x="126" y="0"/>
                    <a:pt x="398" y="0"/>
                    <a:pt x="524" y="188"/>
                  </a:cubicBezTo>
                  <a:cubicBezTo>
                    <a:pt x="356" y="230"/>
                    <a:pt x="168" y="230"/>
                    <a:pt x="1" y="188"/>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9" name="Google Shape;8039;p57"/>
            <p:cNvSpPr/>
            <p:nvPr/>
          </p:nvSpPr>
          <p:spPr>
            <a:xfrm>
              <a:off x="4960075" y="4079350"/>
              <a:ext cx="66975" cy="27225"/>
            </a:xfrm>
            <a:custGeom>
              <a:rect b="b" l="l" r="r" t="t"/>
              <a:pathLst>
                <a:path extrusionOk="0" h="1089" w="2679">
                  <a:moveTo>
                    <a:pt x="0" y="105"/>
                  </a:moveTo>
                  <a:cubicBezTo>
                    <a:pt x="147" y="85"/>
                    <a:pt x="314" y="1"/>
                    <a:pt x="439" y="43"/>
                  </a:cubicBezTo>
                  <a:cubicBezTo>
                    <a:pt x="1172" y="273"/>
                    <a:pt x="1946" y="85"/>
                    <a:pt x="2678" y="294"/>
                  </a:cubicBezTo>
                  <a:cubicBezTo>
                    <a:pt x="2239" y="775"/>
                    <a:pt x="1632" y="1068"/>
                    <a:pt x="983" y="1089"/>
                  </a:cubicBezTo>
                  <a:cubicBezTo>
                    <a:pt x="921" y="1089"/>
                    <a:pt x="879" y="1089"/>
                    <a:pt x="816" y="1089"/>
                  </a:cubicBezTo>
                  <a:cubicBezTo>
                    <a:pt x="774" y="566"/>
                    <a:pt x="42" y="629"/>
                    <a:pt x="0" y="105"/>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0" name="Google Shape;8040;p57"/>
            <p:cNvSpPr/>
            <p:nvPr/>
          </p:nvSpPr>
          <p:spPr>
            <a:xfrm>
              <a:off x="4871150" y="4086675"/>
              <a:ext cx="20425" cy="25150"/>
            </a:xfrm>
            <a:custGeom>
              <a:rect b="b" l="l" r="r" t="t"/>
              <a:pathLst>
                <a:path extrusionOk="0" h="1006" w="817">
                  <a:moveTo>
                    <a:pt x="377" y="1"/>
                  </a:moveTo>
                  <a:lnTo>
                    <a:pt x="544" y="1"/>
                  </a:lnTo>
                  <a:cubicBezTo>
                    <a:pt x="460" y="315"/>
                    <a:pt x="753" y="482"/>
                    <a:pt x="816" y="754"/>
                  </a:cubicBezTo>
                  <a:cubicBezTo>
                    <a:pt x="523" y="1005"/>
                    <a:pt x="272" y="670"/>
                    <a:pt x="0" y="712"/>
                  </a:cubicBezTo>
                  <a:cubicBezTo>
                    <a:pt x="0" y="398"/>
                    <a:pt x="42" y="126"/>
                    <a:pt x="377" y="1"/>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1" name="Google Shape;8041;p57"/>
            <p:cNvSpPr/>
            <p:nvPr/>
          </p:nvSpPr>
          <p:spPr>
            <a:xfrm>
              <a:off x="4951175" y="4130100"/>
              <a:ext cx="16750" cy="14150"/>
            </a:xfrm>
            <a:custGeom>
              <a:rect b="b" l="l" r="r" t="t"/>
              <a:pathLst>
                <a:path extrusionOk="0" h="566" w="670">
                  <a:moveTo>
                    <a:pt x="649" y="398"/>
                  </a:moveTo>
                  <a:cubicBezTo>
                    <a:pt x="544" y="565"/>
                    <a:pt x="398" y="565"/>
                    <a:pt x="251" y="544"/>
                  </a:cubicBezTo>
                  <a:cubicBezTo>
                    <a:pt x="105" y="524"/>
                    <a:pt x="0" y="356"/>
                    <a:pt x="63" y="210"/>
                  </a:cubicBezTo>
                  <a:cubicBezTo>
                    <a:pt x="105" y="63"/>
                    <a:pt x="293" y="0"/>
                    <a:pt x="419" y="84"/>
                  </a:cubicBezTo>
                  <a:cubicBezTo>
                    <a:pt x="565" y="147"/>
                    <a:pt x="670" y="231"/>
                    <a:pt x="649" y="398"/>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2" name="Google Shape;8042;p57"/>
            <p:cNvSpPr/>
            <p:nvPr/>
          </p:nvSpPr>
          <p:spPr>
            <a:xfrm>
              <a:off x="5042200" y="4141075"/>
              <a:ext cx="5250" cy="5775"/>
            </a:xfrm>
            <a:custGeom>
              <a:rect b="b" l="l" r="r" t="t"/>
              <a:pathLst>
                <a:path extrusionOk="0" h="231" w="210">
                  <a:moveTo>
                    <a:pt x="209" y="85"/>
                  </a:moveTo>
                  <a:cubicBezTo>
                    <a:pt x="188" y="126"/>
                    <a:pt x="167" y="210"/>
                    <a:pt x="126" y="210"/>
                  </a:cubicBezTo>
                  <a:cubicBezTo>
                    <a:pt x="105" y="231"/>
                    <a:pt x="42" y="189"/>
                    <a:pt x="0" y="168"/>
                  </a:cubicBezTo>
                  <a:cubicBezTo>
                    <a:pt x="21" y="105"/>
                    <a:pt x="21" y="22"/>
                    <a:pt x="63" y="22"/>
                  </a:cubicBezTo>
                  <a:cubicBezTo>
                    <a:pt x="105" y="1"/>
                    <a:pt x="147" y="43"/>
                    <a:pt x="209" y="85"/>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3" name="Google Shape;8043;p57"/>
            <p:cNvSpPr/>
            <p:nvPr/>
          </p:nvSpPr>
          <p:spPr>
            <a:xfrm>
              <a:off x="4860150" y="4186075"/>
              <a:ext cx="5250" cy="5250"/>
            </a:xfrm>
            <a:custGeom>
              <a:rect b="b" l="l" r="r" t="t"/>
              <a:pathLst>
                <a:path extrusionOk="0" h="210" w="210">
                  <a:moveTo>
                    <a:pt x="63" y="0"/>
                  </a:moveTo>
                  <a:lnTo>
                    <a:pt x="210" y="63"/>
                  </a:lnTo>
                  <a:cubicBezTo>
                    <a:pt x="189" y="105"/>
                    <a:pt x="168" y="189"/>
                    <a:pt x="126" y="189"/>
                  </a:cubicBezTo>
                  <a:cubicBezTo>
                    <a:pt x="105" y="210"/>
                    <a:pt x="43" y="168"/>
                    <a:pt x="1" y="147"/>
                  </a:cubicBezTo>
                  <a:cubicBezTo>
                    <a:pt x="22" y="84"/>
                    <a:pt x="22" y="42"/>
                    <a:pt x="63" y="0"/>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4" name="Google Shape;8044;p57"/>
            <p:cNvSpPr/>
            <p:nvPr/>
          </p:nvSpPr>
          <p:spPr>
            <a:xfrm>
              <a:off x="4869575" y="4104475"/>
              <a:ext cx="2100" cy="1575"/>
            </a:xfrm>
            <a:custGeom>
              <a:rect b="b" l="l" r="r" t="t"/>
              <a:pathLst>
                <a:path extrusionOk="0" h="63" w="84">
                  <a:moveTo>
                    <a:pt x="84" y="0"/>
                  </a:moveTo>
                  <a:lnTo>
                    <a:pt x="42" y="63"/>
                  </a:lnTo>
                  <a:lnTo>
                    <a:pt x="0" y="21"/>
                  </a:ln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5" name="Google Shape;8045;p57"/>
            <p:cNvSpPr/>
            <p:nvPr/>
          </p:nvSpPr>
          <p:spPr>
            <a:xfrm>
              <a:off x="5084025" y="4095575"/>
              <a:ext cx="31425" cy="38725"/>
            </a:xfrm>
            <a:custGeom>
              <a:rect b="b" l="l" r="r" t="t"/>
              <a:pathLst>
                <a:path extrusionOk="0" h="1549" w="1257">
                  <a:moveTo>
                    <a:pt x="1256" y="586"/>
                  </a:moveTo>
                  <a:cubicBezTo>
                    <a:pt x="1215" y="984"/>
                    <a:pt x="733" y="1151"/>
                    <a:pt x="545" y="1528"/>
                  </a:cubicBezTo>
                  <a:cubicBezTo>
                    <a:pt x="461" y="1549"/>
                    <a:pt x="378" y="1528"/>
                    <a:pt x="315" y="1486"/>
                  </a:cubicBezTo>
                  <a:cubicBezTo>
                    <a:pt x="147" y="1256"/>
                    <a:pt x="1" y="858"/>
                    <a:pt x="106" y="712"/>
                  </a:cubicBezTo>
                  <a:cubicBezTo>
                    <a:pt x="294" y="440"/>
                    <a:pt x="482" y="84"/>
                    <a:pt x="838" y="42"/>
                  </a:cubicBezTo>
                  <a:cubicBezTo>
                    <a:pt x="1110" y="0"/>
                    <a:pt x="1235" y="252"/>
                    <a:pt x="1256" y="586"/>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6" name="Google Shape;8046;p57"/>
            <p:cNvSpPr/>
            <p:nvPr/>
          </p:nvSpPr>
          <p:spPr>
            <a:xfrm>
              <a:off x="5794925" y="4131675"/>
              <a:ext cx="34025" cy="31400"/>
            </a:xfrm>
            <a:custGeom>
              <a:rect b="b" l="l" r="r" t="t"/>
              <a:pathLst>
                <a:path extrusionOk="0" h="1256" w="1361">
                  <a:moveTo>
                    <a:pt x="209" y="0"/>
                  </a:moveTo>
                  <a:cubicBezTo>
                    <a:pt x="314" y="0"/>
                    <a:pt x="419" y="21"/>
                    <a:pt x="419" y="126"/>
                  </a:cubicBezTo>
                  <a:cubicBezTo>
                    <a:pt x="419" y="419"/>
                    <a:pt x="502" y="565"/>
                    <a:pt x="816" y="419"/>
                  </a:cubicBezTo>
                  <a:cubicBezTo>
                    <a:pt x="1151" y="272"/>
                    <a:pt x="1256" y="544"/>
                    <a:pt x="1297" y="774"/>
                  </a:cubicBezTo>
                  <a:cubicBezTo>
                    <a:pt x="1360" y="1046"/>
                    <a:pt x="1088" y="1088"/>
                    <a:pt x="921" y="1151"/>
                  </a:cubicBezTo>
                  <a:cubicBezTo>
                    <a:pt x="649" y="1256"/>
                    <a:pt x="356" y="1130"/>
                    <a:pt x="230" y="900"/>
                  </a:cubicBezTo>
                  <a:cubicBezTo>
                    <a:pt x="63" y="649"/>
                    <a:pt x="0" y="356"/>
                    <a:pt x="63" y="63"/>
                  </a:cubicBezTo>
                  <a:cubicBezTo>
                    <a:pt x="84" y="42"/>
                    <a:pt x="168" y="21"/>
                    <a:pt x="209" y="0"/>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7" name="Google Shape;8047;p57"/>
            <p:cNvSpPr/>
            <p:nvPr/>
          </p:nvSpPr>
          <p:spPr>
            <a:xfrm>
              <a:off x="5046900" y="4113350"/>
              <a:ext cx="15200" cy="13625"/>
            </a:xfrm>
            <a:custGeom>
              <a:rect b="b" l="l" r="r" t="t"/>
              <a:pathLst>
                <a:path extrusionOk="0" h="545" w="608">
                  <a:moveTo>
                    <a:pt x="398" y="22"/>
                  </a:moveTo>
                  <a:cubicBezTo>
                    <a:pt x="523" y="43"/>
                    <a:pt x="607" y="168"/>
                    <a:pt x="565" y="294"/>
                  </a:cubicBezTo>
                  <a:cubicBezTo>
                    <a:pt x="544" y="524"/>
                    <a:pt x="335" y="524"/>
                    <a:pt x="168" y="524"/>
                  </a:cubicBezTo>
                  <a:cubicBezTo>
                    <a:pt x="0" y="545"/>
                    <a:pt x="84" y="398"/>
                    <a:pt x="84" y="357"/>
                  </a:cubicBezTo>
                  <a:cubicBezTo>
                    <a:pt x="105" y="106"/>
                    <a:pt x="210" y="1"/>
                    <a:pt x="398" y="22"/>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8" name="Google Shape;8048;p57"/>
            <p:cNvSpPr/>
            <p:nvPr/>
          </p:nvSpPr>
          <p:spPr>
            <a:xfrm>
              <a:off x="5746800" y="4141600"/>
              <a:ext cx="5775" cy="5250"/>
            </a:xfrm>
            <a:custGeom>
              <a:rect b="b" l="l" r="r" t="t"/>
              <a:pathLst>
                <a:path extrusionOk="0" h="210" w="231">
                  <a:moveTo>
                    <a:pt x="147" y="210"/>
                  </a:moveTo>
                  <a:cubicBezTo>
                    <a:pt x="105" y="189"/>
                    <a:pt x="21" y="189"/>
                    <a:pt x="21" y="147"/>
                  </a:cubicBezTo>
                  <a:cubicBezTo>
                    <a:pt x="0" y="105"/>
                    <a:pt x="42" y="43"/>
                    <a:pt x="63" y="1"/>
                  </a:cubicBezTo>
                  <a:cubicBezTo>
                    <a:pt x="126" y="22"/>
                    <a:pt x="189" y="43"/>
                    <a:pt x="209" y="64"/>
                  </a:cubicBezTo>
                  <a:cubicBezTo>
                    <a:pt x="230" y="105"/>
                    <a:pt x="168" y="168"/>
                    <a:pt x="147" y="210"/>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9" name="Google Shape;8049;p57"/>
            <p:cNvSpPr/>
            <p:nvPr/>
          </p:nvSpPr>
          <p:spPr>
            <a:xfrm>
              <a:off x="4935475" y="4194950"/>
              <a:ext cx="5250" cy="5275"/>
            </a:xfrm>
            <a:custGeom>
              <a:rect b="b" l="l" r="r" t="t"/>
              <a:pathLst>
                <a:path extrusionOk="0" h="211" w="210">
                  <a:moveTo>
                    <a:pt x="1" y="147"/>
                  </a:moveTo>
                  <a:cubicBezTo>
                    <a:pt x="22" y="85"/>
                    <a:pt x="22" y="22"/>
                    <a:pt x="63" y="1"/>
                  </a:cubicBezTo>
                  <a:cubicBezTo>
                    <a:pt x="105" y="1"/>
                    <a:pt x="168" y="43"/>
                    <a:pt x="210" y="64"/>
                  </a:cubicBezTo>
                  <a:cubicBezTo>
                    <a:pt x="189" y="106"/>
                    <a:pt x="168" y="189"/>
                    <a:pt x="147" y="210"/>
                  </a:cubicBezTo>
                  <a:cubicBezTo>
                    <a:pt x="105" y="210"/>
                    <a:pt x="43" y="168"/>
                    <a:pt x="1" y="147"/>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0" name="Google Shape;8050;p57"/>
            <p:cNvSpPr/>
            <p:nvPr/>
          </p:nvSpPr>
          <p:spPr>
            <a:xfrm>
              <a:off x="5099200" y="4158875"/>
              <a:ext cx="5775" cy="5250"/>
            </a:xfrm>
            <a:custGeom>
              <a:rect b="b" l="l" r="r" t="t"/>
              <a:pathLst>
                <a:path extrusionOk="0" h="210" w="231">
                  <a:moveTo>
                    <a:pt x="231" y="63"/>
                  </a:moveTo>
                  <a:lnTo>
                    <a:pt x="168" y="209"/>
                  </a:lnTo>
                  <a:cubicBezTo>
                    <a:pt x="105" y="189"/>
                    <a:pt x="43" y="168"/>
                    <a:pt x="22" y="147"/>
                  </a:cubicBezTo>
                  <a:cubicBezTo>
                    <a:pt x="1" y="105"/>
                    <a:pt x="64" y="42"/>
                    <a:pt x="84" y="0"/>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1" name="Google Shape;8051;p57"/>
            <p:cNvSpPr/>
            <p:nvPr/>
          </p:nvSpPr>
          <p:spPr>
            <a:xfrm>
              <a:off x="5764575" y="4158875"/>
              <a:ext cx="5775" cy="5250"/>
            </a:xfrm>
            <a:custGeom>
              <a:rect b="b" l="l" r="r" t="t"/>
              <a:pathLst>
                <a:path extrusionOk="0" h="210" w="231">
                  <a:moveTo>
                    <a:pt x="231" y="63"/>
                  </a:moveTo>
                  <a:cubicBezTo>
                    <a:pt x="210" y="105"/>
                    <a:pt x="189" y="189"/>
                    <a:pt x="147" y="209"/>
                  </a:cubicBezTo>
                  <a:cubicBezTo>
                    <a:pt x="126" y="209"/>
                    <a:pt x="63" y="168"/>
                    <a:pt x="1" y="147"/>
                  </a:cubicBezTo>
                  <a:cubicBezTo>
                    <a:pt x="22" y="105"/>
                    <a:pt x="42" y="21"/>
                    <a:pt x="84" y="0"/>
                  </a:cubicBezTo>
                  <a:cubicBezTo>
                    <a:pt x="105" y="0"/>
                    <a:pt x="168" y="63"/>
                    <a:pt x="231" y="63"/>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52" name="Google Shape;8052;p57"/>
          <p:cNvGrpSpPr/>
          <p:nvPr/>
        </p:nvGrpSpPr>
        <p:grpSpPr>
          <a:xfrm>
            <a:off x="986785" y="4864046"/>
            <a:ext cx="6988179" cy="52320"/>
            <a:chOff x="3962000" y="4060525"/>
            <a:chExt cx="2324125" cy="174750"/>
          </a:xfrm>
        </p:grpSpPr>
        <p:sp>
          <p:nvSpPr>
            <p:cNvPr id="8053" name="Google Shape;8053;p57"/>
            <p:cNvSpPr/>
            <p:nvPr/>
          </p:nvSpPr>
          <p:spPr>
            <a:xfrm>
              <a:off x="3962000" y="4060525"/>
              <a:ext cx="1117875" cy="168975"/>
            </a:xfrm>
            <a:custGeom>
              <a:rect b="b" l="l" r="r" t="t"/>
              <a:pathLst>
                <a:path extrusionOk="0" h="6759" w="44715">
                  <a:moveTo>
                    <a:pt x="9249" y="189"/>
                  </a:moveTo>
                  <a:lnTo>
                    <a:pt x="9605" y="168"/>
                  </a:lnTo>
                  <a:cubicBezTo>
                    <a:pt x="9730" y="377"/>
                    <a:pt x="10023" y="377"/>
                    <a:pt x="10128" y="168"/>
                  </a:cubicBezTo>
                  <a:lnTo>
                    <a:pt x="11048" y="168"/>
                  </a:lnTo>
                  <a:cubicBezTo>
                    <a:pt x="11174" y="377"/>
                    <a:pt x="11404" y="356"/>
                    <a:pt x="11572" y="440"/>
                  </a:cubicBezTo>
                  <a:cubicBezTo>
                    <a:pt x="11969" y="607"/>
                    <a:pt x="12199" y="440"/>
                    <a:pt x="12262" y="42"/>
                  </a:cubicBezTo>
                  <a:lnTo>
                    <a:pt x="12618" y="42"/>
                  </a:lnTo>
                  <a:cubicBezTo>
                    <a:pt x="13078" y="838"/>
                    <a:pt x="13517" y="838"/>
                    <a:pt x="14041" y="42"/>
                  </a:cubicBezTo>
                  <a:cubicBezTo>
                    <a:pt x="14229" y="1"/>
                    <a:pt x="14396" y="1"/>
                    <a:pt x="14564" y="63"/>
                  </a:cubicBezTo>
                  <a:cubicBezTo>
                    <a:pt x="14606" y="210"/>
                    <a:pt x="14731" y="314"/>
                    <a:pt x="14878" y="335"/>
                  </a:cubicBezTo>
                  <a:cubicBezTo>
                    <a:pt x="15422" y="461"/>
                    <a:pt x="16007" y="398"/>
                    <a:pt x="16510" y="168"/>
                  </a:cubicBezTo>
                  <a:cubicBezTo>
                    <a:pt x="16865" y="147"/>
                    <a:pt x="17221" y="168"/>
                    <a:pt x="17577" y="231"/>
                  </a:cubicBezTo>
                  <a:cubicBezTo>
                    <a:pt x="17807" y="607"/>
                    <a:pt x="18372" y="628"/>
                    <a:pt x="18455" y="1193"/>
                  </a:cubicBezTo>
                  <a:cubicBezTo>
                    <a:pt x="18623" y="900"/>
                    <a:pt x="18790" y="628"/>
                    <a:pt x="18979" y="356"/>
                  </a:cubicBezTo>
                  <a:cubicBezTo>
                    <a:pt x="19292" y="294"/>
                    <a:pt x="19606" y="314"/>
                    <a:pt x="19920" y="419"/>
                  </a:cubicBezTo>
                  <a:cubicBezTo>
                    <a:pt x="20108" y="566"/>
                    <a:pt x="20339" y="712"/>
                    <a:pt x="20569" y="817"/>
                  </a:cubicBezTo>
                  <a:cubicBezTo>
                    <a:pt x="20924" y="900"/>
                    <a:pt x="21301" y="963"/>
                    <a:pt x="21301" y="398"/>
                  </a:cubicBezTo>
                  <a:cubicBezTo>
                    <a:pt x="21887" y="294"/>
                    <a:pt x="22494" y="294"/>
                    <a:pt x="23059" y="398"/>
                  </a:cubicBezTo>
                  <a:cubicBezTo>
                    <a:pt x="23059" y="858"/>
                    <a:pt x="23414" y="1130"/>
                    <a:pt x="23561" y="1507"/>
                  </a:cubicBezTo>
                  <a:cubicBezTo>
                    <a:pt x="23833" y="1361"/>
                    <a:pt x="23833" y="1130"/>
                    <a:pt x="23896" y="963"/>
                  </a:cubicBezTo>
                  <a:cubicBezTo>
                    <a:pt x="23937" y="754"/>
                    <a:pt x="23958" y="566"/>
                    <a:pt x="23958" y="356"/>
                  </a:cubicBezTo>
                  <a:cubicBezTo>
                    <a:pt x="24314" y="294"/>
                    <a:pt x="24670" y="314"/>
                    <a:pt x="25005" y="398"/>
                  </a:cubicBezTo>
                  <a:cubicBezTo>
                    <a:pt x="25025" y="545"/>
                    <a:pt x="25005" y="796"/>
                    <a:pt x="25214" y="796"/>
                  </a:cubicBezTo>
                  <a:cubicBezTo>
                    <a:pt x="25549" y="796"/>
                    <a:pt x="25946" y="796"/>
                    <a:pt x="26072" y="335"/>
                  </a:cubicBezTo>
                  <a:lnTo>
                    <a:pt x="28206" y="356"/>
                  </a:lnTo>
                  <a:cubicBezTo>
                    <a:pt x="28248" y="628"/>
                    <a:pt x="28436" y="670"/>
                    <a:pt x="28666" y="670"/>
                  </a:cubicBezTo>
                  <a:cubicBezTo>
                    <a:pt x="29336" y="712"/>
                    <a:pt x="30005" y="607"/>
                    <a:pt x="30696" y="733"/>
                  </a:cubicBezTo>
                  <a:cubicBezTo>
                    <a:pt x="30947" y="796"/>
                    <a:pt x="31031" y="566"/>
                    <a:pt x="31051" y="335"/>
                  </a:cubicBezTo>
                  <a:cubicBezTo>
                    <a:pt x="31282" y="294"/>
                    <a:pt x="31533" y="314"/>
                    <a:pt x="31742" y="419"/>
                  </a:cubicBezTo>
                  <a:cubicBezTo>
                    <a:pt x="31805" y="586"/>
                    <a:pt x="31972" y="691"/>
                    <a:pt x="32139" y="670"/>
                  </a:cubicBezTo>
                  <a:lnTo>
                    <a:pt x="32997" y="670"/>
                  </a:lnTo>
                  <a:cubicBezTo>
                    <a:pt x="32997" y="900"/>
                    <a:pt x="32997" y="1151"/>
                    <a:pt x="33311" y="1193"/>
                  </a:cubicBezTo>
                  <a:cubicBezTo>
                    <a:pt x="33520" y="1235"/>
                    <a:pt x="33709" y="1130"/>
                    <a:pt x="33813" y="942"/>
                  </a:cubicBezTo>
                  <a:cubicBezTo>
                    <a:pt x="33855" y="817"/>
                    <a:pt x="33876" y="670"/>
                    <a:pt x="33876" y="545"/>
                  </a:cubicBezTo>
                  <a:cubicBezTo>
                    <a:pt x="34169" y="503"/>
                    <a:pt x="34483" y="524"/>
                    <a:pt x="34755" y="607"/>
                  </a:cubicBezTo>
                  <a:cubicBezTo>
                    <a:pt x="34755" y="712"/>
                    <a:pt x="34839" y="817"/>
                    <a:pt x="34943" y="858"/>
                  </a:cubicBezTo>
                  <a:cubicBezTo>
                    <a:pt x="34880" y="1193"/>
                    <a:pt x="35173" y="1507"/>
                    <a:pt x="35006" y="1863"/>
                  </a:cubicBezTo>
                  <a:cubicBezTo>
                    <a:pt x="34943" y="2009"/>
                    <a:pt x="35069" y="2156"/>
                    <a:pt x="35215" y="2198"/>
                  </a:cubicBezTo>
                  <a:cubicBezTo>
                    <a:pt x="35383" y="2239"/>
                    <a:pt x="35571" y="2198"/>
                    <a:pt x="35676" y="2051"/>
                  </a:cubicBezTo>
                  <a:cubicBezTo>
                    <a:pt x="35822" y="1947"/>
                    <a:pt x="35759" y="1821"/>
                    <a:pt x="35676" y="1674"/>
                  </a:cubicBezTo>
                  <a:cubicBezTo>
                    <a:pt x="35424" y="1256"/>
                    <a:pt x="35550" y="984"/>
                    <a:pt x="36010" y="858"/>
                  </a:cubicBezTo>
                  <a:cubicBezTo>
                    <a:pt x="36261" y="879"/>
                    <a:pt x="36533" y="775"/>
                    <a:pt x="36722" y="1026"/>
                  </a:cubicBezTo>
                  <a:cubicBezTo>
                    <a:pt x="36408" y="1172"/>
                    <a:pt x="36345" y="1444"/>
                    <a:pt x="36366" y="1737"/>
                  </a:cubicBezTo>
                  <a:lnTo>
                    <a:pt x="36303" y="1779"/>
                  </a:lnTo>
                  <a:lnTo>
                    <a:pt x="36324" y="1821"/>
                  </a:lnTo>
                  <a:lnTo>
                    <a:pt x="36366" y="1737"/>
                  </a:lnTo>
                  <a:cubicBezTo>
                    <a:pt x="36638" y="1695"/>
                    <a:pt x="36889" y="2051"/>
                    <a:pt x="37182" y="1800"/>
                  </a:cubicBezTo>
                  <a:cubicBezTo>
                    <a:pt x="37119" y="1528"/>
                    <a:pt x="36826" y="1340"/>
                    <a:pt x="36910" y="1026"/>
                  </a:cubicBezTo>
                  <a:cubicBezTo>
                    <a:pt x="37224" y="1005"/>
                    <a:pt x="37517" y="879"/>
                    <a:pt x="37789" y="691"/>
                  </a:cubicBezTo>
                  <a:lnTo>
                    <a:pt x="38145" y="691"/>
                  </a:lnTo>
                  <a:lnTo>
                    <a:pt x="38312" y="858"/>
                  </a:lnTo>
                  <a:cubicBezTo>
                    <a:pt x="38626" y="1172"/>
                    <a:pt x="38689" y="1633"/>
                    <a:pt x="38919" y="2030"/>
                  </a:cubicBezTo>
                  <a:cubicBezTo>
                    <a:pt x="38856" y="1444"/>
                    <a:pt x="39421" y="1277"/>
                    <a:pt x="39567" y="858"/>
                  </a:cubicBezTo>
                  <a:lnTo>
                    <a:pt x="39923" y="858"/>
                  </a:lnTo>
                  <a:cubicBezTo>
                    <a:pt x="39965" y="1382"/>
                    <a:pt x="40676" y="1298"/>
                    <a:pt x="40739" y="1821"/>
                  </a:cubicBezTo>
                  <a:cubicBezTo>
                    <a:pt x="40781" y="1821"/>
                    <a:pt x="40844" y="1821"/>
                    <a:pt x="40886" y="1821"/>
                  </a:cubicBezTo>
                  <a:cubicBezTo>
                    <a:pt x="41534" y="1800"/>
                    <a:pt x="42141" y="1528"/>
                    <a:pt x="42580" y="1026"/>
                  </a:cubicBezTo>
                  <a:lnTo>
                    <a:pt x="42580" y="1026"/>
                  </a:lnTo>
                  <a:cubicBezTo>
                    <a:pt x="42873" y="1068"/>
                    <a:pt x="43145" y="1110"/>
                    <a:pt x="43438" y="1151"/>
                  </a:cubicBezTo>
                  <a:cubicBezTo>
                    <a:pt x="43522" y="1151"/>
                    <a:pt x="43606" y="1172"/>
                    <a:pt x="43606" y="1277"/>
                  </a:cubicBezTo>
                  <a:cubicBezTo>
                    <a:pt x="43606" y="1361"/>
                    <a:pt x="43564" y="1444"/>
                    <a:pt x="43501" y="1486"/>
                  </a:cubicBezTo>
                  <a:cubicBezTo>
                    <a:pt x="43417" y="1549"/>
                    <a:pt x="43292" y="1591"/>
                    <a:pt x="43187" y="1612"/>
                  </a:cubicBezTo>
                  <a:cubicBezTo>
                    <a:pt x="42706" y="1716"/>
                    <a:pt x="42476" y="1947"/>
                    <a:pt x="42706" y="2470"/>
                  </a:cubicBezTo>
                  <a:cubicBezTo>
                    <a:pt x="42748" y="2574"/>
                    <a:pt x="42580" y="2721"/>
                    <a:pt x="42727" y="2888"/>
                  </a:cubicBezTo>
                  <a:cubicBezTo>
                    <a:pt x="42978" y="2867"/>
                    <a:pt x="43145" y="2532"/>
                    <a:pt x="43459" y="2637"/>
                  </a:cubicBezTo>
                  <a:cubicBezTo>
                    <a:pt x="43501" y="3014"/>
                    <a:pt x="43836" y="3035"/>
                    <a:pt x="44087" y="3181"/>
                  </a:cubicBezTo>
                  <a:cubicBezTo>
                    <a:pt x="44317" y="3327"/>
                    <a:pt x="44715" y="3474"/>
                    <a:pt x="44610" y="3976"/>
                  </a:cubicBezTo>
                  <a:cubicBezTo>
                    <a:pt x="44422" y="4687"/>
                    <a:pt x="44338" y="4813"/>
                    <a:pt x="43606" y="4750"/>
                  </a:cubicBezTo>
                  <a:cubicBezTo>
                    <a:pt x="43229" y="4708"/>
                    <a:pt x="42852" y="4646"/>
                    <a:pt x="42497" y="4520"/>
                  </a:cubicBezTo>
                  <a:cubicBezTo>
                    <a:pt x="41848" y="4311"/>
                    <a:pt x="41158" y="4436"/>
                    <a:pt x="40614" y="4813"/>
                  </a:cubicBezTo>
                  <a:cubicBezTo>
                    <a:pt x="40132" y="5232"/>
                    <a:pt x="40090" y="5232"/>
                    <a:pt x="39693" y="4667"/>
                  </a:cubicBezTo>
                  <a:cubicBezTo>
                    <a:pt x="39609" y="4520"/>
                    <a:pt x="39526" y="4248"/>
                    <a:pt x="39358" y="4311"/>
                  </a:cubicBezTo>
                  <a:cubicBezTo>
                    <a:pt x="38730" y="4604"/>
                    <a:pt x="38437" y="4206"/>
                    <a:pt x="38186" y="3683"/>
                  </a:cubicBezTo>
                  <a:cubicBezTo>
                    <a:pt x="37747" y="4018"/>
                    <a:pt x="37391" y="4415"/>
                    <a:pt x="36826" y="4102"/>
                  </a:cubicBezTo>
                  <a:cubicBezTo>
                    <a:pt x="36826" y="4708"/>
                    <a:pt x="36826" y="4708"/>
                    <a:pt x="36387" y="5294"/>
                  </a:cubicBezTo>
                  <a:cubicBezTo>
                    <a:pt x="36324" y="5378"/>
                    <a:pt x="36261" y="5483"/>
                    <a:pt x="36199" y="5587"/>
                  </a:cubicBezTo>
                  <a:cubicBezTo>
                    <a:pt x="35843" y="6048"/>
                    <a:pt x="35822" y="6027"/>
                    <a:pt x="35383" y="5692"/>
                  </a:cubicBezTo>
                  <a:cubicBezTo>
                    <a:pt x="35215" y="5566"/>
                    <a:pt x="35173" y="5399"/>
                    <a:pt x="35069" y="5273"/>
                  </a:cubicBezTo>
                  <a:cubicBezTo>
                    <a:pt x="34818" y="5001"/>
                    <a:pt x="34336" y="5106"/>
                    <a:pt x="34253" y="5483"/>
                  </a:cubicBezTo>
                  <a:cubicBezTo>
                    <a:pt x="34044" y="6089"/>
                    <a:pt x="33813" y="6131"/>
                    <a:pt x="33248" y="5817"/>
                  </a:cubicBezTo>
                  <a:cubicBezTo>
                    <a:pt x="32914" y="5629"/>
                    <a:pt x="32851" y="5252"/>
                    <a:pt x="32558" y="5043"/>
                  </a:cubicBezTo>
                  <a:cubicBezTo>
                    <a:pt x="32453" y="4960"/>
                    <a:pt x="32391" y="4771"/>
                    <a:pt x="32202" y="4897"/>
                  </a:cubicBezTo>
                  <a:cubicBezTo>
                    <a:pt x="32098" y="4980"/>
                    <a:pt x="32160" y="5106"/>
                    <a:pt x="32202" y="5232"/>
                  </a:cubicBezTo>
                  <a:cubicBezTo>
                    <a:pt x="32411" y="5817"/>
                    <a:pt x="32391" y="5817"/>
                    <a:pt x="31847" y="6068"/>
                  </a:cubicBezTo>
                  <a:cubicBezTo>
                    <a:pt x="31637" y="6173"/>
                    <a:pt x="31428" y="6278"/>
                    <a:pt x="31240" y="6424"/>
                  </a:cubicBezTo>
                  <a:cubicBezTo>
                    <a:pt x="31031" y="6550"/>
                    <a:pt x="30717" y="6633"/>
                    <a:pt x="30570" y="6487"/>
                  </a:cubicBezTo>
                  <a:cubicBezTo>
                    <a:pt x="30131" y="6110"/>
                    <a:pt x="29901" y="6424"/>
                    <a:pt x="29650" y="6696"/>
                  </a:cubicBezTo>
                  <a:cubicBezTo>
                    <a:pt x="28875" y="6759"/>
                    <a:pt x="28101" y="6717"/>
                    <a:pt x="27327" y="6612"/>
                  </a:cubicBezTo>
                  <a:cubicBezTo>
                    <a:pt x="27285" y="6550"/>
                    <a:pt x="27243" y="6445"/>
                    <a:pt x="27181" y="6424"/>
                  </a:cubicBezTo>
                  <a:cubicBezTo>
                    <a:pt x="27034" y="6403"/>
                    <a:pt x="26992" y="6529"/>
                    <a:pt x="26971" y="6633"/>
                  </a:cubicBezTo>
                  <a:cubicBezTo>
                    <a:pt x="26804" y="6696"/>
                    <a:pt x="26616" y="6675"/>
                    <a:pt x="26448" y="6592"/>
                  </a:cubicBezTo>
                  <a:cubicBezTo>
                    <a:pt x="26302" y="5964"/>
                    <a:pt x="26218" y="5880"/>
                    <a:pt x="25758" y="6110"/>
                  </a:cubicBezTo>
                  <a:cubicBezTo>
                    <a:pt x="25507" y="6236"/>
                    <a:pt x="25297" y="6424"/>
                    <a:pt x="25025" y="6320"/>
                  </a:cubicBezTo>
                  <a:cubicBezTo>
                    <a:pt x="24481" y="6131"/>
                    <a:pt x="23833" y="6257"/>
                    <a:pt x="23372" y="5817"/>
                  </a:cubicBezTo>
                  <a:cubicBezTo>
                    <a:pt x="23268" y="5692"/>
                    <a:pt x="23100" y="5671"/>
                    <a:pt x="22954" y="5713"/>
                  </a:cubicBezTo>
                  <a:cubicBezTo>
                    <a:pt x="22536" y="5943"/>
                    <a:pt x="22410" y="5692"/>
                    <a:pt x="22284" y="5336"/>
                  </a:cubicBezTo>
                  <a:cubicBezTo>
                    <a:pt x="22222" y="5169"/>
                    <a:pt x="22264" y="4897"/>
                    <a:pt x="21887" y="4855"/>
                  </a:cubicBezTo>
                  <a:cubicBezTo>
                    <a:pt x="21971" y="5629"/>
                    <a:pt x="21510" y="5985"/>
                    <a:pt x="20883" y="6257"/>
                  </a:cubicBezTo>
                  <a:cubicBezTo>
                    <a:pt x="20820" y="6278"/>
                    <a:pt x="20799" y="6403"/>
                    <a:pt x="20757" y="6487"/>
                  </a:cubicBezTo>
                  <a:lnTo>
                    <a:pt x="20422" y="6487"/>
                  </a:lnTo>
                  <a:cubicBezTo>
                    <a:pt x="20150" y="6110"/>
                    <a:pt x="20108" y="6110"/>
                    <a:pt x="19899" y="6508"/>
                  </a:cubicBezTo>
                  <a:cubicBezTo>
                    <a:pt x="19418" y="6571"/>
                    <a:pt x="18937" y="6571"/>
                    <a:pt x="18476" y="6508"/>
                  </a:cubicBezTo>
                  <a:cubicBezTo>
                    <a:pt x="18455" y="6445"/>
                    <a:pt x="18435" y="6340"/>
                    <a:pt x="18414" y="6340"/>
                  </a:cubicBezTo>
                  <a:cubicBezTo>
                    <a:pt x="17598" y="6215"/>
                    <a:pt x="16823" y="5880"/>
                    <a:pt x="16154" y="5399"/>
                  </a:cubicBezTo>
                  <a:cubicBezTo>
                    <a:pt x="15986" y="5273"/>
                    <a:pt x="15735" y="5315"/>
                    <a:pt x="15589" y="5462"/>
                  </a:cubicBezTo>
                  <a:cubicBezTo>
                    <a:pt x="15422" y="5629"/>
                    <a:pt x="15275" y="5796"/>
                    <a:pt x="15108" y="5985"/>
                  </a:cubicBezTo>
                  <a:cubicBezTo>
                    <a:pt x="14940" y="6027"/>
                    <a:pt x="14752" y="6027"/>
                    <a:pt x="14564" y="5985"/>
                  </a:cubicBezTo>
                  <a:cubicBezTo>
                    <a:pt x="14208" y="5566"/>
                    <a:pt x="14041" y="5566"/>
                    <a:pt x="13685" y="5985"/>
                  </a:cubicBezTo>
                  <a:cubicBezTo>
                    <a:pt x="13497" y="6027"/>
                    <a:pt x="13329" y="6006"/>
                    <a:pt x="13162" y="5922"/>
                  </a:cubicBezTo>
                  <a:cubicBezTo>
                    <a:pt x="13036" y="5608"/>
                    <a:pt x="12848" y="5608"/>
                    <a:pt x="12639" y="5838"/>
                  </a:cubicBezTo>
                  <a:lnTo>
                    <a:pt x="11551" y="5817"/>
                  </a:lnTo>
                  <a:cubicBezTo>
                    <a:pt x="11446" y="5629"/>
                    <a:pt x="11153" y="5629"/>
                    <a:pt x="11028" y="5817"/>
                  </a:cubicBezTo>
                  <a:cubicBezTo>
                    <a:pt x="10797" y="5859"/>
                    <a:pt x="10546" y="5859"/>
                    <a:pt x="10316" y="5817"/>
                  </a:cubicBezTo>
                  <a:cubicBezTo>
                    <a:pt x="10002" y="5399"/>
                    <a:pt x="9835" y="5378"/>
                    <a:pt x="9437" y="5755"/>
                  </a:cubicBezTo>
                  <a:cubicBezTo>
                    <a:pt x="8663" y="5922"/>
                    <a:pt x="7889" y="5817"/>
                    <a:pt x="7115" y="5817"/>
                  </a:cubicBezTo>
                  <a:cubicBezTo>
                    <a:pt x="6906" y="5608"/>
                    <a:pt x="6717" y="5608"/>
                    <a:pt x="6592" y="5901"/>
                  </a:cubicBezTo>
                  <a:cubicBezTo>
                    <a:pt x="6362" y="6006"/>
                    <a:pt x="6131" y="6027"/>
                    <a:pt x="5880" y="6006"/>
                  </a:cubicBezTo>
                  <a:cubicBezTo>
                    <a:pt x="5462" y="5587"/>
                    <a:pt x="4771" y="5524"/>
                    <a:pt x="4269" y="5880"/>
                  </a:cubicBezTo>
                  <a:cubicBezTo>
                    <a:pt x="3516" y="5796"/>
                    <a:pt x="2805" y="5504"/>
                    <a:pt x="2072" y="5315"/>
                  </a:cubicBezTo>
                  <a:cubicBezTo>
                    <a:pt x="1110" y="5085"/>
                    <a:pt x="670" y="4290"/>
                    <a:pt x="377" y="3432"/>
                  </a:cubicBezTo>
                  <a:cubicBezTo>
                    <a:pt x="210" y="2909"/>
                    <a:pt x="1" y="2407"/>
                    <a:pt x="210" y="1821"/>
                  </a:cubicBezTo>
                  <a:cubicBezTo>
                    <a:pt x="482" y="1026"/>
                    <a:pt x="984" y="586"/>
                    <a:pt x="1800" y="524"/>
                  </a:cubicBezTo>
                  <a:cubicBezTo>
                    <a:pt x="2219" y="503"/>
                    <a:pt x="2637" y="524"/>
                    <a:pt x="3035" y="503"/>
                  </a:cubicBezTo>
                  <a:cubicBezTo>
                    <a:pt x="3453" y="1319"/>
                    <a:pt x="4144" y="545"/>
                    <a:pt x="4667" y="796"/>
                  </a:cubicBezTo>
                  <a:cubicBezTo>
                    <a:pt x="4834" y="879"/>
                    <a:pt x="5022" y="817"/>
                    <a:pt x="5106" y="649"/>
                  </a:cubicBezTo>
                  <a:cubicBezTo>
                    <a:pt x="5127" y="566"/>
                    <a:pt x="5169" y="482"/>
                    <a:pt x="5190" y="398"/>
                  </a:cubicBezTo>
                  <a:cubicBezTo>
                    <a:pt x="5357" y="356"/>
                    <a:pt x="5525" y="356"/>
                    <a:pt x="5713" y="398"/>
                  </a:cubicBezTo>
                  <a:cubicBezTo>
                    <a:pt x="5713" y="628"/>
                    <a:pt x="5943" y="775"/>
                    <a:pt x="6152" y="691"/>
                  </a:cubicBezTo>
                  <a:cubicBezTo>
                    <a:pt x="6550" y="566"/>
                    <a:pt x="6947" y="503"/>
                    <a:pt x="7366" y="524"/>
                  </a:cubicBezTo>
                  <a:cubicBezTo>
                    <a:pt x="7533" y="524"/>
                    <a:pt x="7617" y="398"/>
                    <a:pt x="7659" y="252"/>
                  </a:cubicBezTo>
                  <a:cubicBezTo>
                    <a:pt x="7952" y="189"/>
                    <a:pt x="8245" y="168"/>
                    <a:pt x="8538" y="231"/>
                  </a:cubicBezTo>
                  <a:cubicBezTo>
                    <a:pt x="8852" y="628"/>
                    <a:pt x="8956" y="628"/>
                    <a:pt x="9249" y="189"/>
                  </a:cubicBezTo>
                  <a:close/>
                  <a:moveTo>
                    <a:pt x="40216" y="3181"/>
                  </a:moveTo>
                  <a:cubicBezTo>
                    <a:pt x="40237" y="3014"/>
                    <a:pt x="40132" y="2930"/>
                    <a:pt x="39986" y="2867"/>
                  </a:cubicBezTo>
                  <a:cubicBezTo>
                    <a:pt x="39860" y="2783"/>
                    <a:pt x="39672" y="2846"/>
                    <a:pt x="39630" y="2993"/>
                  </a:cubicBezTo>
                  <a:cubicBezTo>
                    <a:pt x="39567" y="3139"/>
                    <a:pt x="39672" y="3307"/>
                    <a:pt x="39818" y="3327"/>
                  </a:cubicBezTo>
                  <a:cubicBezTo>
                    <a:pt x="39965" y="3348"/>
                    <a:pt x="40111" y="3348"/>
                    <a:pt x="40216" y="3181"/>
                  </a:cubicBezTo>
                  <a:close/>
                  <a:moveTo>
                    <a:pt x="30654" y="1089"/>
                  </a:moveTo>
                  <a:cubicBezTo>
                    <a:pt x="30633" y="1151"/>
                    <a:pt x="30591" y="1214"/>
                    <a:pt x="30612" y="1235"/>
                  </a:cubicBezTo>
                  <a:cubicBezTo>
                    <a:pt x="30612" y="1277"/>
                    <a:pt x="30696" y="1298"/>
                    <a:pt x="30738" y="1319"/>
                  </a:cubicBezTo>
                  <a:cubicBezTo>
                    <a:pt x="30759" y="1256"/>
                    <a:pt x="30821" y="1193"/>
                    <a:pt x="30800" y="1172"/>
                  </a:cubicBezTo>
                  <a:cubicBezTo>
                    <a:pt x="30779" y="1130"/>
                    <a:pt x="30717" y="1130"/>
                    <a:pt x="30654" y="1110"/>
                  </a:cubicBezTo>
                  <a:close/>
                  <a:moveTo>
                    <a:pt x="31888" y="1444"/>
                  </a:moveTo>
                  <a:cubicBezTo>
                    <a:pt x="31867" y="1382"/>
                    <a:pt x="31847" y="1319"/>
                    <a:pt x="31826" y="1298"/>
                  </a:cubicBezTo>
                  <a:cubicBezTo>
                    <a:pt x="31784" y="1277"/>
                    <a:pt x="31721" y="1319"/>
                    <a:pt x="31679" y="1340"/>
                  </a:cubicBezTo>
                  <a:cubicBezTo>
                    <a:pt x="31700" y="1402"/>
                    <a:pt x="31700" y="1465"/>
                    <a:pt x="31742" y="1486"/>
                  </a:cubicBezTo>
                  <a:cubicBezTo>
                    <a:pt x="31784" y="1507"/>
                    <a:pt x="31826" y="1465"/>
                    <a:pt x="31888" y="1444"/>
                  </a:cubicBezTo>
                  <a:close/>
                  <a:moveTo>
                    <a:pt x="43417" y="3286"/>
                  </a:moveTo>
                  <a:cubicBezTo>
                    <a:pt x="43355" y="3265"/>
                    <a:pt x="43313" y="3223"/>
                    <a:pt x="43271" y="3223"/>
                  </a:cubicBezTo>
                  <a:cubicBezTo>
                    <a:pt x="43229" y="3244"/>
                    <a:pt x="43229" y="3327"/>
                    <a:pt x="43208" y="3369"/>
                  </a:cubicBezTo>
                  <a:cubicBezTo>
                    <a:pt x="43250" y="3390"/>
                    <a:pt x="43313" y="3453"/>
                    <a:pt x="43334" y="3432"/>
                  </a:cubicBezTo>
                  <a:cubicBezTo>
                    <a:pt x="43375" y="3411"/>
                    <a:pt x="43396" y="3348"/>
                    <a:pt x="43417" y="3307"/>
                  </a:cubicBezTo>
                  <a:close/>
                  <a:moveTo>
                    <a:pt x="35989" y="5001"/>
                  </a:moveTo>
                  <a:cubicBezTo>
                    <a:pt x="35969" y="5064"/>
                    <a:pt x="35948" y="5106"/>
                    <a:pt x="35927" y="5148"/>
                  </a:cubicBezTo>
                  <a:cubicBezTo>
                    <a:pt x="35969" y="5169"/>
                    <a:pt x="36031" y="5232"/>
                    <a:pt x="36052" y="5211"/>
                  </a:cubicBezTo>
                  <a:cubicBezTo>
                    <a:pt x="36094" y="5190"/>
                    <a:pt x="36115" y="5127"/>
                    <a:pt x="36136" y="5064"/>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4" name="Google Shape;8054;p57"/>
            <p:cNvSpPr/>
            <p:nvPr/>
          </p:nvSpPr>
          <p:spPr>
            <a:xfrm>
              <a:off x="4702700" y="4077275"/>
              <a:ext cx="1172275" cy="158000"/>
            </a:xfrm>
            <a:custGeom>
              <a:rect b="b" l="l" r="r" t="t"/>
              <a:pathLst>
                <a:path extrusionOk="0" h="6320" w="46891">
                  <a:moveTo>
                    <a:pt x="14019" y="1716"/>
                  </a:moveTo>
                  <a:cubicBezTo>
                    <a:pt x="13538" y="1862"/>
                    <a:pt x="13350" y="2197"/>
                    <a:pt x="13099" y="2239"/>
                  </a:cubicBezTo>
                  <a:cubicBezTo>
                    <a:pt x="12952" y="2072"/>
                    <a:pt x="13141" y="1925"/>
                    <a:pt x="13078" y="1800"/>
                  </a:cubicBezTo>
                  <a:cubicBezTo>
                    <a:pt x="12869" y="1277"/>
                    <a:pt x="13078" y="1067"/>
                    <a:pt x="13559" y="963"/>
                  </a:cubicBezTo>
                  <a:cubicBezTo>
                    <a:pt x="13685" y="942"/>
                    <a:pt x="13789" y="900"/>
                    <a:pt x="13894" y="837"/>
                  </a:cubicBezTo>
                  <a:cubicBezTo>
                    <a:pt x="13957" y="774"/>
                    <a:pt x="13978" y="691"/>
                    <a:pt x="13978" y="628"/>
                  </a:cubicBezTo>
                  <a:cubicBezTo>
                    <a:pt x="13978" y="523"/>
                    <a:pt x="13915" y="502"/>
                    <a:pt x="13810" y="481"/>
                  </a:cubicBezTo>
                  <a:cubicBezTo>
                    <a:pt x="13517" y="460"/>
                    <a:pt x="13245" y="419"/>
                    <a:pt x="12973" y="377"/>
                  </a:cubicBezTo>
                  <a:cubicBezTo>
                    <a:pt x="12994" y="188"/>
                    <a:pt x="13057" y="21"/>
                    <a:pt x="13287" y="105"/>
                  </a:cubicBezTo>
                  <a:cubicBezTo>
                    <a:pt x="13601" y="209"/>
                    <a:pt x="13894" y="293"/>
                    <a:pt x="14187" y="63"/>
                  </a:cubicBezTo>
                  <a:cubicBezTo>
                    <a:pt x="15317" y="0"/>
                    <a:pt x="16447" y="21"/>
                    <a:pt x="17597" y="126"/>
                  </a:cubicBezTo>
                  <a:cubicBezTo>
                    <a:pt x="17869" y="460"/>
                    <a:pt x="18016" y="460"/>
                    <a:pt x="18288" y="126"/>
                  </a:cubicBezTo>
                  <a:cubicBezTo>
                    <a:pt x="18539" y="42"/>
                    <a:pt x="18811" y="42"/>
                    <a:pt x="19041" y="168"/>
                  </a:cubicBezTo>
                  <a:cubicBezTo>
                    <a:pt x="19083" y="188"/>
                    <a:pt x="19104" y="188"/>
                    <a:pt x="19146" y="209"/>
                  </a:cubicBezTo>
                  <a:lnTo>
                    <a:pt x="20087" y="230"/>
                  </a:lnTo>
                  <a:cubicBezTo>
                    <a:pt x="20548" y="523"/>
                    <a:pt x="21008" y="732"/>
                    <a:pt x="21468" y="230"/>
                  </a:cubicBezTo>
                  <a:cubicBezTo>
                    <a:pt x="22012" y="168"/>
                    <a:pt x="22556" y="188"/>
                    <a:pt x="23079" y="293"/>
                  </a:cubicBezTo>
                  <a:cubicBezTo>
                    <a:pt x="23100" y="398"/>
                    <a:pt x="23142" y="502"/>
                    <a:pt x="23268" y="502"/>
                  </a:cubicBezTo>
                  <a:cubicBezTo>
                    <a:pt x="23393" y="481"/>
                    <a:pt x="23414" y="377"/>
                    <a:pt x="23435" y="272"/>
                  </a:cubicBezTo>
                  <a:cubicBezTo>
                    <a:pt x="23665" y="209"/>
                    <a:pt x="23916" y="188"/>
                    <a:pt x="24147" y="230"/>
                  </a:cubicBezTo>
                  <a:cubicBezTo>
                    <a:pt x="24272" y="398"/>
                    <a:pt x="24377" y="398"/>
                    <a:pt x="24502" y="230"/>
                  </a:cubicBezTo>
                  <a:cubicBezTo>
                    <a:pt x="24795" y="188"/>
                    <a:pt x="25088" y="188"/>
                    <a:pt x="25381" y="272"/>
                  </a:cubicBezTo>
                  <a:cubicBezTo>
                    <a:pt x="25758" y="670"/>
                    <a:pt x="25946" y="670"/>
                    <a:pt x="26281" y="251"/>
                  </a:cubicBezTo>
                  <a:cubicBezTo>
                    <a:pt x="26804" y="188"/>
                    <a:pt x="27348" y="188"/>
                    <a:pt x="27871" y="272"/>
                  </a:cubicBezTo>
                  <a:cubicBezTo>
                    <a:pt x="27871" y="523"/>
                    <a:pt x="28080" y="732"/>
                    <a:pt x="28331" y="732"/>
                  </a:cubicBezTo>
                  <a:cubicBezTo>
                    <a:pt x="28666" y="753"/>
                    <a:pt x="28980" y="816"/>
                    <a:pt x="29273" y="921"/>
                  </a:cubicBezTo>
                  <a:cubicBezTo>
                    <a:pt x="29817" y="1088"/>
                    <a:pt x="30382" y="900"/>
                    <a:pt x="30717" y="440"/>
                  </a:cubicBezTo>
                  <a:cubicBezTo>
                    <a:pt x="30947" y="377"/>
                    <a:pt x="31198" y="398"/>
                    <a:pt x="31428" y="481"/>
                  </a:cubicBezTo>
                  <a:cubicBezTo>
                    <a:pt x="31574" y="837"/>
                    <a:pt x="31763" y="858"/>
                    <a:pt x="31951" y="502"/>
                  </a:cubicBezTo>
                  <a:cubicBezTo>
                    <a:pt x="32537" y="356"/>
                    <a:pt x="33144" y="356"/>
                    <a:pt x="33730" y="523"/>
                  </a:cubicBezTo>
                  <a:cubicBezTo>
                    <a:pt x="33960" y="858"/>
                    <a:pt x="34190" y="816"/>
                    <a:pt x="34441" y="544"/>
                  </a:cubicBezTo>
                  <a:lnTo>
                    <a:pt x="35508" y="586"/>
                  </a:lnTo>
                  <a:cubicBezTo>
                    <a:pt x="35675" y="795"/>
                    <a:pt x="35759" y="712"/>
                    <a:pt x="35843" y="502"/>
                  </a:cubicBezTo>
                  <a:lnTo>
                    <a:pt x="38333" y="649"/>
                  </a:lnTo>
                  <a:cubicBezTo>
                    <a:pt x="38375" y="858"/>
                    <a:pt x="38479" y="1088"/>
                    <a:pt x="38709" y="1025"/>
                  </a:cubicBezTo>
                  <a:cubicBezTo>
                    <a:pt x="39191" y="921"/>
                    <a:pt x="39651" y="1088"/>
                    <a:pt x="40090" y="1151"/>
                  </a:cubicBezTo>
                  <a:cubicBezTo>
                    <a:pt x="40467" y="1235"/>
                    <a:pt x="40844" y="1151"/>
                    <a:pt x="41157" y="921"/>
                  </a:cubicBezTo>
                  <a:cubicBezTo>
                    <a:pt x="41576" y="900"/>
                    <a:pt x="41994" y="921"/>
                    <a:pt x="42413" y="1025"/>
                  </a:cubicBezTo>
                  <a:cubicBezTo>
                    <a:pt x="42476" y="1235"/>
                    <a:pt x="42580" y="1339"/>
                    <a:pt x="42748" y="1109"/>
                  </a:cubicBezTo>
                  <a:cubicBezTo>
                    <a:pt x="43166" y="1067"/>
                    <a:pt x="43585" y="1088"/>
                    <a:pt x="44003" y="1172"/>
                  </a:cubicBezTo>
                  <a:cubicBezTo>
                    <a:pt x="44066" y="1402"/>
                    <a:pt x="44170" y="1528"/>
                    <a:pt x="44359" y="1256"/>
                  </a:cubicBezTo>
                  <a:lnTo>
                    <a:pt x="45405" y="1318"/>
                  </a:lnTo>
                  <a:cubicBezTo>
                    <a:pt x="45426" y="1423"/>
                    <a:pt x="45468" y="1569"/>
                    <a:pt x="45593" y="1590"/>
                  </a:cubicBezTo>
                  <a:cubicBezTo>
                    <a:pt x="46137" y="1695"/>
                    <a:pt x="46409" y="2113"/>
                    <a:pt x="46744" y="2469"/>
                  </a:cubicBezTo>
                  <a:cubicBezTo>
                    <a:pt x="46890" y="2616"/>
                    <a:pt x="46890" y="2699"/>
                    <a:pt x="46807" y="2909"/>
                  </a:cubicBezTo>
                  <a:cubicBezTo>
                    <a:pt x="46660" y="3369"/>
                    <a:pt x="46263" y="3704"/>
                    <a:pt x="46137" y="4164"/>
                  </a:cubicBezTo>
                  <a:cubicBezTo>
                    <a:pt x="46074" y="4394"/>
                    <a:pt x="46116" y="4666"/>
                    <a:pt x="45823" y="4750"/>
                  </a:cubicBezTo>
                  <a:cubicBezTo>
                    <a:pt x="45551" y="4813"/>
                    <a:pt x="45426" y="4541"/>
                    <a:pt x="45258" y="4394"/>
                  </a:cubicBezTo>
                  <a:cubicBezTo>
                    <a:pt x="45175" y="4310"/>
                    <a:pt x="45133" y="4206"/>
                    <a:pt x="45049" y="4143"/>
                  </a:cubicBezTo>
                  <a:cubicBezTo>
                    <a:pt x="44840" y="3892"/>
                    <a:pt x="44610" y="3892"/>
                    <a:pt x="44547" y="4227"/>
                  </a:cubicBezTo>
                  <a:cubicBezTo>
                    <a:pt x="44484" y="4603"/>
                    <a:pt x="44296" y="4520"/>
                    <a:pt x="44003" y="4541"/>
                  </a:cubicBezTo>
                  <a:cubicBezTo>
                    <a:pt x="43313" y="4582"/>
                    <a:pt x="42622" y="4771"/>
                    <a:pt x="41911" y="4541"/>
                  </a:cubicBezTo>
                  <a:cubicBezTo>
                    <a:pt x="41785" y="4499"/>
                    <a:pt x="41680" y="4582"/>
                    <a:pt x="41597" y="4645"/>
                  </a:cubicBezTo>
                  <a:cubicBezTo>
                    <a:pt x="41325" y="4834"/>
                    <a:pt x="41011" y="4917"/>
                    <a:pt x="40697" y="4875"/>
                  </a:cubicBezTo>
                  <a:cubicBezTo>
                    <a:pt x="40488" y="4854"/>
                    <a:pt x="40446" y="5022"/>
                    <a:pt x="40425" y="5168"/>
                  </a:cubicBezTo>
                  <a:cubicBezTo>
                    <a:pt x="37831" y="5252"/>
                    <a:pt x="35236" y="5168"/>
                    <a:pt x="32662" y="4896"/>
                  </a:cubicBezTo>
                  <a:cubicBezTo>
                    <a:pt x="31951" y="4813"/>
                    <a:pt x="31240" y="4813"/>
                    <a:pt x="30528" y="4896"/>
                  </a:cubicBezTo>
                  <a:cubicBezTo>
                    <a:pt x="29712" y="5022"/>
                    <a:pt x="28875" y="5022"/>
                    <a:pt x="28059" y="4896"/>
                  </a:cubicBezTo>
                  <a:cubicBezTo>
                    <a:pt x="27473" y="4792"/>
                    <a:pt x="26888" y="4813"/>
                    <a:pt x="26302" y="4938"/>
                  </a:cubicBezTo>
                  <a:cubicBezTo>
                    <a:pt x="25130" y="5273"/>
                    <a:pt x="23895" y="5106"/>
                    <a:pt x="22703" y="5168"/>
                  </a:cubicBezTo>
                  <a:cubicBezTo>
                    <a:pt x="21343" y="5252"/>
                    <a:pt x="20004" y="5357"/>
                    <a:pt x="18644" y="5440"/>
                  </a:cubicBezTo>
                  <a:cubicBezTo>
                    <a:pt x="18413" y="5461"/>
                    <a:pt x="18183" y="5482"/>
                    <a:pt x="17953" y="5482"/>
                  </a:cubicBezTo>
                  <a:cubicBezTo>
                    <a:pt x="16405" y="5378"/>
                    <a:pt x="14898" y="5670"/>
                    <a:pt x="13371" y="5775"/>
                  </a:cubicBezTo>
                  <a:cubicBezTo>
                    <a:pt x="13141" y="5796"/>
                    <a:pt x="12911" y="5838"/>
                    <a:pt x="12659" y="5838"/>
                  </a:cubicBezTo>
                  <a:cubicBezTo>
                    <a:pt x="11090" y="5838"/>
                    <a:pt x="9563" y="5838"/>
                    <a:pt x="7993" y="5963"/>
                  </a:cubicBezTo>
                  <a:cubicBezTo>
                    <a:pt x="6236" y="6110"/>
                    <a:pt x="4478" y="6026"/>
                    <a:pt x="2700" y="6047"/>
                  </a:cubicBezTo>
                  <a:cubicBezTo>
                    <a:pt x="2051" y="6026"/>
                    <a:pt x="1403" y="6110"/>
                    <a:pt x="775" y="6256"/>
                  </a:cubicBezTo>
                  <a:cubicBezTo>
                    <a:pt x="503" y="6319"/>
                    <a:pt x="189" y="6235"/>
                    <a:pt x="1" y="6026"/>
                  </a:cubicBezTo>
                  <a:cubicBezTo>
                    <a:pt x="252" y="5754"/>
                    <a:pt x="482" y="5440"/>
                    <a:pt x="921" y="5838"/>
                  </a:cubicBezTo>
                  <a:cubicBezTo>
                    <a:pt x="1068" y="5963"/>
                    <a:pt x="1382" y="5901"/>
                    <a:pt x="1591" y="5754"/>
                  </a:cubicBezTo>
                  <a:cubicBezTo>
                    <a:pt x="1800" y="5629"/>
                    <a:pt x="1988" y="5503"/>
                    <a:pt x="2198" y="5398"/>
                  </a:cubicBezTo>
                  <a:cubicBezTo>
                    <a:pt x="2742" y="5126"/>
                    <a:pt x="2763" y="5147"/>
                    <a:pt x="2553" y="4562"/>
                  </a:cubicBezTo>
                  <a:cubicBezTo>
                    <a:pt x="2511" y="4457"/>
                    <a:pt x="2449" y="4331"/>
                    <a:pt x="2553" y="4248"/>
                  </a:cubicBezTo>
                  <a:cubicBezTo>
                    <a:pt x="2742" y="4101"/>
                    <a:pt x="2804" y="4290"/>
                    <a:pt x="2909" y="4373"/>
                  </a:cubicBezTo>
                  <a:cubicBezTo>
                    <a:pt x="3202" y="4582"/>
                    <a:pt x="3265" y="4959"/>
                    <a:pt x="3600" y="5168"/>
                  </a:cubicBezTo>
                  <a:cubicBezTo>
                    <a:pt x="4164" y="5482"/>
                    <a:pt x="4374" y="5419"/>
                    <a:pt x="4604" y="4813"/>
                  </a:cubicBezTo>
                  <a:cubicBezTo>
                    <a:pt x="4708" y="4436"/>
                    <a:pt x="5169" y="4331"/>
                    <a:pt x="5420" y="4603"/>
                  </a:cubicBezTo>
                  <a:cubicBezTo>
                    <a:pt x="5524" y="4729"/>
                    <a:pt x="5566" y="4917"/>
                    <a:pt x="5734" y="5022"/>
                  </a:cubicBezTo>
                  <a:cubicBezTo>
                    <a:pt x="6173" y="5378"/>
                    <a:pt x="6194" y="5378"/>
                    <a:pt x="6550" y="4917"/>
                  </a:cubicBezTo>
                  <a:cubicBezTo>
                    <a:pt x="6613" y="4813"/>
                    <a:pt x="6675" y="4708"/>
                    <a:pt x="6738" y="4624"/>
                  </a:cubicBezTo>
                  <a:cubicBezTo>
                    <a:pt x="7177" y="4038"/>
                    <a:pt x="7177" y="4038"/>
                    <a:pt x="7177" y="3432"/>
                  </a:cubicBezTo>
                  <a:cubicBezTo>
                    <a:pt x="7721" y="3745"/>
                    <a:pt x="8098" y="3369"/>
                    <a:pt x="8537" y="3034"/>
                  </a:cubicBezTo>
                  <a:cubicBezTo>
                    <a:pt x="8789" y="3557"/>
                    <a:pt x="9082" y="3934"/>
                    <a:pt x="9709" y="3662"/>
                  </a:cubicBezTo>
                  <a:cubicBezTo>
                    <a:pt x="9877" y="3578"/>
                    <a:pt x="9960" y="3850"/>
                    <a:pt x="10044" y="3997"/>
                  </a:cubicBezTo>
                  <a:cubicBezTo>
                    <a:pt x="10442" y="4562"/>
                    <a:pt x="10483" y="4562"/>
                    <a:pt x="10965" y="4143"/>
                  </a:cubicBezTo>
                  <a:cubicBezTo>
                    <a:pt x="11509" y="3766"/>
                    <a:pt x="12220" y="3641"/>
                    <a:pt x="12869" y="3850"/>
                  </a:cubicBezTo>
                  <a:cubicBezTo>
                    <a:pt x="13224" y="3976"/>
                    <a:pt x="13601" y="4059"/>
                    <a:pt x="13978" y="4080"/>
                  </a:cubicBezTo>
                  <a:cubicBezTo>
                    <a:pt x="14710" y="4164"/>
                    <a:pt x="14794" y="4017"/>
                    <a:pt x="14982" y="3306"/>
                  </a:cubicBezTo>
                  <a:cubicBezTo>
                    <a:pt x="15087" y="2804"/>
                    <a:pt x="14731" y="2699"/>
                    <a:pt x="14459" y="2511"/>
                  </a:cubicBezTo>
                  <a:cubicBezTo>
                    <a:pt x="14166" y="2344"/>
                    <a:pt x="13873" y="2365"/>
                    <a:pt x="13999" y="1737"/>
                  </a:cubicBezTo>
                  <a:cubicBezTo>
                    <a:pt x="13978" y="1465"/>
                    <a:pt x="13873" y="1569"/>
                    <a:pt x="13852" y="1800"/>
                  </a:cubicBezTo>
                  <a:cubicBezTo>
                    <a:pt x="13852" y="1862"/>
                    <a:pt x="13747" y="1988"/>
                    <a:pt x="13936" y="1988"/>
                  </a:cubicBezTo>
                  <a:cubicBezTo>
                    <a:pt x="14103" y="1967"/>
                    <a:pt x="14291" y="1988"/>
                    <a:pt x="14333" y="1737"/>
                  </a:cubicBezTo>
                  <a:cubicBezTo>
                    <a:pt x="14354" y="1611"/>
                    <a:pt x="14312" y="1507"/>
                    <a:pt x="14019" y="1716"/>
                  </a:cubicBezTo>
                  <a:close/>
                  <a:moveTo>
                    <a:pt x="16509" y="1318"/>
                  </a:moveTo>
                  <a:cubicBezTo>
                    <a:pt x="16488" y="984"/>
                    <a:pt x="16363" y="732"/>
                    <a:pt x="16091" y="753"/>
                  </a:cubicBezTo>
                  <a:cubicBezTo>
                    <a:pt x="15735" y="795"/>
                    <a:pt x="15547" y="1172"/>
                    <a:pt x="15359" y="1423"/>
                  </a:cubicBezTo>
                  <a:cubicBezTo>
                    <a:pt x="15254" y="1590"/>
                    <a:pt x="15400" y="1988"/>
                    <a:pt x="15568" y="2218"/>
                  </a:cubicBezTo>
                  <a:cubicBezTo>
                    <a:pt x="15631" y="2260"/>
                    <a:pt x="15714" y="2260"/>
                    <a:pt x="15798" y="2239"/>
                  </a:cubicBezTo>
                  <a:cubicBezTo>
                    <a:pt x="16007" y="1883"/>
                    <a:pt x="16468" y="1716"/>
                    <a:pt x="16509" y="1318"/>
                  </a:cubicBezTo>
                  <a:close/>
                  <a:moveTo>
                    <a:pt x="43898" y="2176"/>
                  </a:moveTo>
                  <a:cubicBezTo>
                    <a:pt x="43857" y="2197"/>
                    <a:pt x="43773" y="2218"/>
                    <a:pt x="43752" y="2239"/>
                  </a:cubicBezTo>
                  <a:cubicBezTo>
                    <a:pt x="43689" y="2532"/>
                    <a:pt x="43752" y="2825"/>
                    <a:pt x="43919" y="3076"/>
                  </a:cubicBezTo>
                  <a:cubicBezTo>
                    <a:pt x="44045" y="3327"/>
                    <a:pt x="44338" y="3432"/>
                    <a:pt x="44610" y="3327"/>
                  </a:cubicBezTo>
                  <a:cubicBezTo>
                    <a:pt x="44777" y="3264"/>
                    <a:pt x="45049" y="3222"/>
                    <a:pt x="44986" y="2950"/>
                  </a:cubicBezTo>
                  <a:cubicBezTo>
                    <a:pt x="44945" y="2720"/>
                    <a:pt x="44840" y="2469"/>
                    <a:pt x="44505" y="2616"/>
                  </a:cubicBezTo>
                  <a:cubicBezTo>
                    <a:pt x="44170" y="2762"/>
                    <a:pt x="44108" y="2595"/>
                    <a:pt x="44108" y="2302"/>
                  </a:cubicBezTo>
                  <a:cubicBezTo>
                    <a:pt x="44108" y="2197"/>
                    <a:pt x="44003" y="2155"/>
                    <a:pt x="43898" y="2176"/>
                  </a:cubicBezTo>
                  <a:close/>
                  <a:moveTo>
                    <a:pt x="41911" y="2783"/>
                  </a:moveTo>
                  <a:cubicBezTo>
                    <a:pt x="41932" y="2741"/>
                    <a:pt x="41994" y="2678"/>
                    <a:pt x="41973" y="2637"/>
                  </a:cubicBezTo>
                  <a:cubicBezTo>
                    <a:pt x="41953" y="2616"/>
                    <a:pt x="41890" y="2595"/>
                    <a:pt x="41827" y="2574"/>
                  </a:cubicBezTo>
                  <a:cubicBezTo>
                    <a:pt x="41806" y="2616"/>
                    <a:pt x="41764" y="2678"/>
                    <a:pt x="41785" y="2720"/>
                  </a:cubicBezTo>
                  <a:cubicBezTo>
                    <a:pt x="41785" y="2762"/>
                    <a:pt x="41869" y="2762"/>
                    <a:pt x="41911" y="2783"/>
                  </a:cubicBezTo>
                  <a:close/>
                  <a:moveTo>
                    <a:pt x="9312" y="4854"/>
                  </a:moveTo>
                  <a:cubicBezTo>
                    <a:pt x="9354" y="4875"/>
                    <a:pt x="9416" y="4917"/>
                    <a:pt x="9458" y="4917"/>
                  </a:cubicBezTo>
                  <a:cubicBezTo>
                    <a:pt x="9479" y="4896"/>
                    <a:pt x="9500" y="4813"/>
                    <a:pt x="9521" y="4771"/>
                  </a:cubicBezTo>
                  <a:cubicBezTo>
                    <a:pt x="9458" y="4750"/>
                    <a:pt x="9416" y="4708"/>
                    <a:pt x="9374" y="4708"/>
                  </a:cubicBezTo>
                  <a:cubicBezTo>
                    <a:pt x="9333" y="4729"/>
                    <a:pt x="9333" y="4792"/>
                    <a:pt x="9312" y="4854"/>
                  </a:cubicBezTo>
                  <a:close/>
                  <a:moveTo>
                    <a:pt x="16070" y="3327"/>
                  </a:moveTo>
                  <a:lnTo>
                    <a:pt x="15924" y="3264"/>
                  </a:lnTo>
                  <a:cubicBezTo>
                    <a:pt x="15903" y="3327"/>
                    <a:pt x="15861" y="3369"/>
                    <a:pt x="15882" y="3411"/>
                  </a:cubicBezTo>
                  <a:cubicBezTo>
                    <a:pt x="15882" y="3453"/>
                    <a:pt x="15965" y="3453"/>
                    <a:pt x="16007" y="3473"/>
                  </a:cubicBezTo>
                  <a:close/>
                  <a:moveTo>
                    <a:pt x="42685" y="3327"/>
                  </a:moveTo>
                  <a:cubicBezTo>
                    <a:pt x="42643" y="3306"/>
                    <a:pt x="42580" y="3264"/>
                    <a:pt x="42538" y="3285"/>
                  </a:cubicBezTo>
                  <a:cubicBezTo>
                    <a:pt x="42517" y="3285"/>
                    <a:pt x="42497" y="3369"/>
                    <a:pt x="42476" y="3411"/>
                  </a:cubicBezTo>
                  <a:cubicBezTo>
                    <a:pt x="42538" y="3432"/>
                    <a:pt x="42580" y="3494"/>
                    <a:pt x="42622" y="3473"/>
                  </a:cubicBezTo>
                  <a:cubicBezTo>
                    <a:pt x="42664" y="3473"/>
                    <a:pt x="42685" y="3390"/>
                    <a:pt x="42706" y="3327"/>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5" name="Google Shape;8055;p57"/>
            <p:cNvSpPr/>
            <p:nvPr/>
          </p:nvSpPr>
          <p:spPr>
            <a:xfrm>
              <a:off x="5713850" y="4108125"/>
              <a:ext cx="572275" cy="107250"/>
            </a:xfrm>
            <a:custGeom>
              <a:rect b="b" l="l" r="r" t="t"/>
              <a:pathLst>
                <a:path extrusionOk="0" h="4290" w="22891">
                  <a:moveTo>
                    <a:pt x="0" y="3913"/>
                  </a:moveTo>
                  <a:cubicBezTo>
                    <a:pt x="21" y="3746"/>
                    <a:pt x="63" y="3600"/>
                    <a:pt x="272" y="3620"/>
                  </a:cubicBezTo>
                  <a:cubicBezTo>
                    <a:pt x="586" y="3662"/>
                    <a:pt x="921" y="3579"/>
                    <a:pt x="1172" y="3390"/>
                  </a:cubicBezTo>
                  <a:cubicBezTo>
                    <a:pt x="1276" y="3328"/>
                    <a:pt x="1381" y="3244"/>
                    <a:pt x="1486" y="3286"/>
                  </a:cubicBezTo>
                  <a:cubicBezTo>
                    <a:pt x="2197" y="3495"/>
                    <a:pt x="2887" y="3328"/>
                    <a:pt x="3578" y="3286"/>
                  </a:cubicBezTo>
                  <a:cubicBezTo>
                    <a:pt x="3871" y="3244"/>
                    <a:pt x="4059" y="3348"/>
                    <a:pt x="4122" y="2972"/>
                  </a:cubicBezTo>
                  <a:cubicBezTo>
                    <a:pt x="4185" y="2637"/>
                    <a:pt x="4415" y="2637"/>
                    <a:pt x="4624" y="2867"/>
                  </a:cubicBezTo>
                  <a:cubicBezTo>
                    <a:pt x="4708" y="2951"/>
                    <a:pt x="4771" y="3076"/>
                    <a:pt x="4854" y="3139"/>
                  </a:cubicBezTo>
                  <a:cubicBezTo>
                    <a:pt x="5001" y="3286"/>
                    <a:pt x="5147" y="3558"/>
                    <a:pt x="5419" y="3474"/>
                  </a:cubicBezTo>
                  <a:cubicBezTo>
                    <a:pt x="5691" y="3411"/>
                    <a:pt x="5649" y="3139"/>
                    <a:pt x="5712" y="2909"/>
                  </a:cubicBezTo>
                  <a:cubicBezTo>
                    <a:pt x="5838" y="2449"/>
                    <a:pt x="6235" y="2114"/>
                    <a:pt x="6403" y="1633"/>
                  </a:cubicBezTo>
                  <a:cubicBezTo>
                    <a:pt x="6465" y="1444"/>
                    <a:pt x="6465" y="1361"/>
                    <a:pt x="6340" y="1214"/>
                  </a:cubicBezTo>
                  <a:cubicBezTo>
                    <a:pt x="5984" y="838"/>
                    <a:pt x="5712" y="419"/>
                    <a:pt x="5168" y="335"/>
                  </a:cubicBezTo>
                  <a:cubicBezTo>
                    <a:pt x="5043" y="315"/>
                    <a:pt x="5022" y="168"/>
                    <a:pt x="5001" y="43"/>
                  </a:cubicBezTo>
                  <a:cubicBezTo>
                    <a:pt x="6800" y="1"/>
                    <a:pt x="8579" y="231"/>
                    <a:pt x="10378" y="315"/>
                  </a:cubicBezTo>
                  <a:cubicBezTo>
                    <a:pt x="10880" y="335"/>
                    <a:pt x="11382" y="335"/>
                    <a:pt x="11864" y="377"/>
                  </a:cubicBezTo>
                  <a:cubicBezTo>
                    <a:pt x="14584" y="545"/>
                    <a:pt x="17283" y="649"/>
                    <a:pt x="19940" y="1235"/>
                  </a:cubicBezTo>
                  <a:cubicBezTo>
                    <a:pt x="20463" y="1340"/>
                    <a:pt x="20986" y="1361"/>
                    <a:pt x="21509" y="1423"/>
                  </a:cubicBezTo>
                  <a:cubicBezTo>
                    <a:pt x="21656" y="1444"/>
                    <a:pt x="21802" y="1486"/>
                    <a:pt x="21928" y="1528"/>
                  </a:cubicBezTo>
                  <a:cubicBezTo>
                    <a:pt x="22346" y="1675"/>
                    <a:pt x="22890" y="2239"/>
                    <a:pt x="22870" y="2491"/>
                  </a:cubicBezTo>
                  <a:cubicBezTo>
                    <a:pt x="22870" y="2825"/>
                    <a:pt x="22200" y="3600"/>
                    <a:pt x="21865" y="3746"/>
                  </a:cubicBezTo>
                  <a:cubicBezTo>
                    <a:pt x="21321" y="3976"/>
                    <a:pt x="20735" y="3851"/>
                    <a:pt x="20212" y="3767"/>
                  </a:cubicBezTo>
                  <a:cubicBezTo>
                    <a:pt x="18664" y="3537"/>
                    <a:pt x="17116" y="3600"/>
                    <a:pt x="15567" y="3369"/>
                  </a:cubicBezTo>
                  <a:cubicBezTo>
                    <a:pt x="15274" y="3369"/>
                    <a:pt x="14981" y="3390"/>
                    <a:pt x="14688" y="3453"/>
                  </a:cubicBezTo>
                  <a:cubicBezTo>
                    <a:pt x="13035" y="3453"/>
                    <a:pt x="11445" y="3976"/>
                    <a:pt x="9771" y="3892"/>
                  </a:cubicBezTo>
                  <a:cubicBezTo>
                    <a:pt x="9123" y="3913"/>
                    <a:pt x="8474" y="3872"/>
                    <a:pt x="7846" y="3746"/>
                  </a:cubicBezTo>
                  <a:cubicBezTo>
                    <a:pt x="7574" y="3704"/>
                    <a:pt x="7302" y="3725"/>
                    <a:pt x="7051" y="3809"/>
                  </a:cubicBezTo>
                  <a:cubicBezTo>
                    <a:pt x="5398" y="4290"/>
                    <a:pt x="3724" y="4018"/>
                    <a:pt x="2051" y="3976"/>
                  </a:cubicBezTo>
                  <a:cubicBezTo>
                    <a:pt x="1360" y="3997"/>
                    <a:pt x="690" y="3976"/>
                    <a:pt x="0" y="3913"/>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6" name="Google Shape;8056;p57"/>
            <p:cNvSpPr/>
            <p:nvPr/>
          </p:nvSpPr>
          <p:spPr>
            <a:xfrm>
              <a:off x="4481425" y="4181875"/>
              <a:ext cx="142325" cy="46600"/>
            </a:xfrm>
            <a:custGeom>
              <a:rect b="b" l="l" r="r" t="t"/>
              <a:pathLst>
                <a:path extrusionOk="0" h="1864" w="5693">
                  <a:moveTo>
                    <a:pt x="1" y="1633"/>
                  </a:moveTo>
                  <a:cubicBezTo>
                    <a:pt x="43" y="1549"/>
                    <a:pt x="64" y="1424"/>
                    <a:pt x="106" y="1403"/>
                  </a:cubicBezTo>
                  <a:cubicBezTo>
                    <a:pt x="733" y="1131"/>
                    <a:pt x="1215" y="775"/>
                    <a:pt x="1131" y="1"/>
                  </a:cubicBezTo>
                  <a:cubicBezTo>
                    <a:pt x="1487" y="43"/>
                    <a:pt x="1466" y="315"/>
                    <a:pt x="1507" y="482"/>
                  </a:cubicBezTo>
                  <a:cubicBezTo>
                    <a:pt x="1633" y="838"/>
                    <a:pt x="1779" y="1089"/>
                    <a:pt x="2198" y="859"/>
                  </a:cubicBezTo>
                  <a:cubicBezTo>
                    <a:pt x="2344" y="817"/>
                    <a:pt x="2512" y="838"/>
                    <a:pt x="2616" y="963"/>
                  </a:cubicBezTo>
                  <a:cubicBezTo>
                    <a:pt x="3077" y="1403"/>
                    <a:pt x="3725" y="1277"/>
                    <a:pt x="4248" y="1466"/>
                  </a:cubicBezTo>
                  <a:cubicBezTo>
                    <a:pt x="4541" y="1570"/>
                    <a:pt x="4751" y="1382"/>
                    <a:pt x="4981" y="1256"/>
                  </a:cubicBezTo>
                  <a:cubicBezTo>
                    <a:pt x="5441" y="1026"/>
                    <a:pt x="5546" y="1110"/>
                    <a:pt x="5692" y="1738"/>
                  </a:cubicBezTo>
                  <a:cubicBezTo>
                    <a:pt x="5462" y="1842"/>
                    <a:pt x="5232" y="1863"/>
                    <a:pt x="5002" y="1821"/>
                  </a:cubicBezTo>
                  <a:cubicBezTo>
                    <a:pt x="3328" y="1549"/>
                    <a:pt x="1654" y="1738"/>
                    <a:pt x="1" y="1633"/>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7" name="Google Shape;8057;p57"/>
            <p:cNvSpPr/>
            <p:nvPr/>
          </p:nvSpPr>
          <p:spPr>
            <a:xfrm>
              <a:off x="4339675" y="4191825"/>
              <a:ext cx="84250" cy="31400"/>
            </a:xfrm>
            <a:custGeom>
              <a:rect b="b" l="l" r="r" t="t"/>
              <a:pathLst>
                <a:path extrusionOk="0" h="1256" w="3370">
                  <a:moveTo>
                    <a:pt x="1" y="712"/>
                  </a:moveTo>
                  <a:cubicBezTo>
                    <a:pt x="168" y="544"/>
                    <a:pt x="315" y="356"/>
                    <a:pt x="482" y="189"/>
                  </a:cubicBezTo>
                  <a:cubicBezTo>
                    <a:pt x="628" y="21"/>
                    <a:pt x="879" y="0"/>
                    <a:pt x="1047" y="126"/>
                  </a:cubicBezTo>
                  <a:cubicBezTo>
                    <a:pt x="1716" y="607"/>
                    <a:pt x="2491" y="921"/>
                    <a:pt x="3307" y="1068"/>
                  </a:cubicBezTo>
                  <a:cubicBezTo>
                    <a:pt x="3328" y="1068"/>
                    <a:pt x="3348" y="1172"/>
                    <a:pt x="3369" y="1235"/>
                  </a:cubicBezTo>
                  <a:cubicBezTo>
                    <a:pt x="2888" y="1256"/>
                    <a:pt x="2428" y="1193"/>
                    <a:pt x="1988" y="1026"/>
                  </a:cubicBezTo>
                  <a:cubicBezTo>
                    <a:pt x="1340" y="837"/>
                    <a:pt x="670" y="712"/>
                    <a:pt x="1" y="712"/>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8" name="Google Shape;8058;p57"/>
            <p:cNvSpPr/>
            <p:nvPr/>
          </p:nvSpPr>
          <p:spPr>
            <a:xfrm>
              <a:off x="5399450" y="4080400"/>
              <a:ext cx="70650" cy="23575"/>
            </a:xfrm>
            <a:custGeom>
              <a:rect b="b" l="l" r="r" t="t"/>
              <a:pathLst>
                <a:path extrusionOk="0" h="943" w="2826">
                  <a:moveTo>
                    <a:pt x="2826" y="315"/>
                  </a:moveTo>
                  <a:cubicBezTo>
                    <a:pt x="2491" y="754"/>
                    <a:pt x="1926" y="942"/>
                    <a:pt x="1403" y="775"/>
                  </a:cubicBezTo>
                  <a:cubicBezTo>
                    <a:pt x="1089" y="670"/>
                    <a:pt x="775" y="607"/>
                    <a:pt x="461" y="587"/>
                  </a:cubicBezTo>
                  <a:cubicBezTo>
                    <a:pt x="210" y="587"/>
                    <a:pt x="1" y="377"/>
                    <a:pt x="1" y="126"/>
                  </a:cubicBezTo>
                  <a:cubicBezTo>
                    <a:pt x="942" y="1"/>
                    <a:pt x="1884" y="294"/>
                    <a:pt x="2826" y="315"/>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9" name="Google Shape;8059;p57"/>
            <p:cNvSpPr/>
            <p:nvPr/>
          </p:nvSpPr>
          <p:spPr>
            <a:xfrm>
              <a:off x="5661000" y="4092950"/>
              <a:ext cx="70650" cy="14675"/>
            </a:xfrm>
            <a:custGeom>
              <a:rect b="b" l="l" r="r" t="t"/>
              <a:pathLst>
                <a:path extrusionOk="0" h="587" w="2826">
                  <a:moveTo>
                    <a:pt x="2825" y="294"/>
                  </a:moveTo>
                  <a:cubicBezTo>
                    <a:pt x="2512" y="503"/>
                    <a:pt x="2135" y="587"/>
                    <a:pt x="1758" y="503"/>
                  </a:cubicBezTo>
                  <a:cubicBezTo>
                    <a:pt x="1319" y="440"/>
                    <a:pt x="859" y="273"/>
                    <a:pt x="377" y="398"/>
                  </a:cubicBezTo>
                  <a:cubicBezTo>
                    <a:pt x="147" y="440"/>
                    <a:pt x="43" y="210"/>
                    <a:pt x="1" y="1"/>
                  </a:cubicBezTo>
                  <a:cubicBezTo>
                    <a:pt x="942" y="85"/>
                    <a:pt x="1905" y="43"/>
                    <a:pt x="2825" y="294"/>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0" name="Google Shape;8060;p57"/>
            <p:cNvSpPr/>
            <p:nvPr/>
          </p:nvSpPr>
          <p:spPr>
            <a:xfrm>
              <a:off x="4834525" y="4073075"/>
              <a:ext cx="28275" cy="43450"/>
            </a:xfrm>
            <a:custGeom>
              <a:rect b="b" l="l" r="r" t="t"/>
              <a:pathLst>
                <a:path extrusionOk="0" h="1738" w="1131">
                  <a:moveTo>
                    <a:pt x="1130" y="356"/>
                  </a:moveTo>
                  <a:cubicBezTo>
                    <a:pt x="649" y="482"/>
                    <a:pt x="523" y="754"/>
                    <a:pt x="796" y="1172"/>
                  </a:cubicBezTo>
                  <a:cubicBezTo>
                    <a:pt x="879" y="1319"/>
                    <a:pt x="942" y="1445"/>
                    <a:pt x="796" y="1549"/>
                  </a:cubicBezTo>
                  <a:cubicBezTo>
                    <a:pt x="670" y="1696"/>
                    <a:pt x="503" y="1737"/>
                    <a:pt x="335" y="1696"/>
                  </a:cubicBezTo>
                  <a:cubicBezTo>
                    <a:pt x="189" y="1654"/>
                    <a:pt x="63" y="1507"/>
                    <a:pt x="126" y="1361"/>
                  </a:cubicBezTo>
                  <a:cubicBezTo>
                    <a:pt x="293" y="1005"/>
                    <a:pt x="0" y="691"/>
                    <a:pt x="63" y="356"/>
                  </a:cubicBezTo>
                  <a:cubicBezTo>
                    <a:pt x="231" y="356"/>
                    <a:pt x="377" y="294"/>
                    <a:pt x="419" y="105"/>
                  </a:cubicBezTo>
                  <a:cubicBezTo>
                    <a:pt x="649" y="1"/>
                    <a:pt x="879" y="126"/>
                    <a:pt x="1109" y="147"/>
                  </a:cubicBezTo>
                  <a:cubicBezTo>
                    <a:pt x="1130" y="210"/>
                    <a:pt x="1130" y="294"/>
                    <a:pt x="1130" y="356"/>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1" name="Google Shape;8061;p57"/>
            <p:cNvSpPr/>
            <p:nvPr/>
          </p:nvSpPr>
          <p:spPr>
            <a:xfrm>
              <a:off x="4920300" y="4077275"/>
              <a:ext cx="30900" cy="34025"/>
            </a:xfrm>
            <a:custGeom>
              <a:rect b="b" l="l" r="r" t="t"/>
              <a:pathLst>
                <a:path extrusionOk="0" h="1361" w="1236">
                  <a:moveTo>
                    <a:pt x="880" y="0"/>
                  </a:moveTo>
                  <a:cubicBezTo>
                    <a:pt x="942" y="126"/>
                    <a:pt x="1089" y="209"/>
                    <a:pt x="1235" y="188"/>
                  </a:cubicBezTo>
                  <a:cubicBezTo>
                    <a:pt x="1089" y="607"/>
                    <a:pt x="524" y="774"/>
                    <a:pt x="608" y="1360"/>
                  </a:cubicBezTo>
                  <a:cubicBezTo>
                    <a:pt x="378" y="963"/>
                    <a:pt x="315" y="523"/>
                    <a:pt x="1" y="188"/>
                  </a:cubicBezTo>
                  <a:lnTo>
                    <a:pt x="168" y="42"/>
                  </a:ln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2" name="Google Shape;8062;p57"/>
            <p:cNvSpPr/>
            <p:nvPr/>
          </p:nvSpPr>
          <p:spPr>
            <a:xfrm>
              <a:off x="4068725" y="4198100"/>
              <a:ext cx="40300" cy="14150"/>
            </a:xfrm>
            <a:custGeom>
              <a:rect b="b" l="l" r="r" t="t"/>
              <a:pathLst>
                <a:path extrusionOk="0" h="566" w="1612">
                  <a:moveTo>
                    <a:pt x="0" y="356"/>
                  </a:moveTo>
                  <a:cubicBezTo>
                    <a:pt x="502" y="1"/>
                    <a:pt x="1172" y="63"/>
                    <a:pt x="1611" y="482"/>
                  </a:cubicBezTo>
                  <a:cubicBezTo>
                    <a:pt x="1067" y="565"/>
                    <a:pt x="523" y="524"/>
                    <a:pt x="0" y="356"/>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3" name="Google Shape;8063;p57"/>
            <p:cNvSpPr/>
            <p:nvPr/>
          </p:nvSpPr>
          <p:spPr>
            <a:xfrm>
              <a:off x="4304100" y="4198625"/>
              <a:ext cx="22000" cy="16750"/>
            </a:xfrm>
            <a:custGeom>
              <a:rect b="b" l="l" r="r" t="t"/>
              <a:pathLst>
                <a:path extrusionOk="0" h="670" w="880">
                  <a:moveTo>
                    <a:pt x="1" y="440"/>
                  </a:moveTo>
                  <a:cubicBezTo>
                    <a:pt x="357" y="21"/>
                    <a:pt x="524" y="0"/>
                    <a:pt x="880" y="440"/>
                  </a:cubicBezTo>
                  <a:cubicBezTo>
                    <a:pt x="587" y="670"/>
                    <a:pt x="294" y="503"/>
                    <a:pt x="1" y="440"/>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4" name="Google Shape;8064;p57"/>
            <p:cNvSpPr/>
            <p:nvPr/>
          </p:nvSpPr>
          <p:spPr>
            <a:xfrm>
              <a:off x="4197925" y="4194450"/>
              <a:ext cx="22000" cy="12050"/>
            </a:xfrm>
            <a:custGeom>
              <a:rect b="b" l="l" r="r" t="t"/>
              <a:pathLst>
                <a:path extrusionOk="0" h="482" w="880">
                  <a:moveTo>
                    <a:pt x="0" y="377"/>
                  </a:moveTo>
                  <a:cubicBezTo>
                    <a:pt x="398" y="0"/>
                    <a:pt x="565" y="21"/>
                    <a:pt x="879" y="439"/>
                  </a:cubicBezTo>
                  <a:cubicBezTo>
                    <a:pt x="586" y="481"/>
                    <a:pt x="272" y="460"/>
                    <a:pt x="0" y="377"/>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5" name="Google Shape;8065;p57"/>
            <p:cNvSpPr/>
            <p:nvPr/>
          </p:nvSpPr>
          <p:spPr>
            <a:xfrm>
              <a:off x="4126775" y="4200200"/>
              <a:ext cx="13100" cy="10475"/>
            </a:xfrm>
            <a:custGeom>
              <a:rect b="b" l="l" r="r" t="t"/>
              <a:pathLst>
                <a:path extrusionOk="0" h="419" w="524">
                  <a:moveTo>
                    <a:pt x="1" y="314"/>
                  </a:moveTo>
                  <a:cubicBezTo>
                    <a:pt x="126" y="0"/>
                    <a:pt x="315" y="0"/>
                    <a:pt x="524" y="209"/>
                  </a:cubicBezTo>
                  <a:cubicBezTo>
                    <a:pt x="398" y="377"/>
                    <a:pt x="168" y="419"/>
                    <a:pt x="1" y="314"/>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6" name="Google Shape;8066;p57"/>
            <p:cNvSpPr/>
            <p:nvPr/>
          </p:nvSpPr>
          <p:spPr>
            <a:xfrm>
              <a:off x="4277425" y="4200200"/>
              <a:ext cx="13100" cy="9950"/>
            </a:xfrm>
            <a:custGeom>
              <a:rect b="b" l="l" r="r" t="t"/>
              <a:pathLst>
                <a:path extrusionOk="0" h="398" w="524">
                  <a:moveTo>
                    <a:pt x="1" y="251"/>
                  </a:moveTo>
                  <a:cubicBezTo>
                    <a:pt x="231" y="0"/>
                    <a:pt x="398" y="0"/>
                    <a:pt x="524" y="335"/>
                  </a:cubicBezTo>
                  <a:cubicBezTo>
                    <a:pt x="356" y="398"/>
                    <a:pt x="147" y="377"/>
                    <a:pt x="1" y="251"/>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7" name="Google Shape;8067;p57"/>
            <p:cNvSpPr/>
            <p:nvPr/>
          </p:nvSpPr>
          <p:spPr>
            <a:xfrm>
              <a:off x="4459475" y="4212750"/>
              <a:ext cx="13100" cy="11000"/>
            </a:xfrm>
            <a:custGeom>
              <a:rect b="b" l="l" r="r" t="t"/>
              <a:pathLst>
                <a:path extrusionOk="0" h="440" w="524">
                  <a:moveTo>
                    <a:pt x="0" y="398"/>
                  </a:moveTo>
                  <a:cubicBezTo>
                    <a:pt x="209" y="0"/>
                    <a:pt x="272" y="0"/>
                    <a:pt x="523" y="377"/>
                  </a:cubicBezTo>
                  <a:cubicBezTo>
                    <a:pt x="335" y="440"/>
                    <a:pt x="168" y="440"/>
                    <a:pt x="0" y="398"/>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8" name="Google Shape;8068;p57"/>
            <p:cNvSpPr/>
            <p:nvPr/>
          </p:nvSpPr>
          <p:spPr>
            <a:xfrm>
              <a:off x="5762475" y="4100800"/>
              <a:ext cx="8925" cy="9450"/>
            </a:xfrm>
            <a:custGeom>
              <a:rect b="b" l="l" r="r" t="t"/>
              <a:pathLst>
                <a:path extrusionOk="0" h="378" w="357">
                  <a:moveTo>
                    <a:pt x="357" y="168"/>
                  </a:moveTo>
                  <a:cubicBezTo>
                    <a:pt x="189" y="377"/>
                    <a:pt x="85" y="273"/>
                    <a:pt x="1" y="63"/>
                  </a:cubicBezTo>
                  <a:cubicBezTo>
                    <a:pt x="126" y="1"/>
                    <a:pt x="294" y="43"/>
                    <a:pt x="357" y="168"/>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9" name="Google Shape;8069;p57"/>
            <p:cNvSpPr/>
            <p:nvPr/>
          </p:nvSpPr>
          <p:spPr>
            <a:xfrm>
              <a:off x="5802775" y="4104475"/>
              <a:ext cx="8900" cy="10475"/>
            </a:xfrm>
            <a:custGeom>
              <a:rect b="b" l="l" r="r" t="t"/>
              <a:pathLst>
                <a:path extrusionOk="0" h="419" w="356">
                  <a:moveTo>
                    <a:pt x="356" y="147"/>
                  </a:moveTo>
                  <a:cubicBezTo>
                    <a:pt x="167" y="419"/>
                    <a:pt x="63" y="293"/>
                    <a:pt x="0" y="42"/>
                  </a:cubicBezTo>
                  <a:cubicBezTo>
                    <a:pt x="126" y="0"/>
                    <a:pt x="272" y="42"/>
                    <a:pt x="356" y="147"/>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0" name="Google Shape;8070;p57"/>
            <p:cNvSpPr/>
            <p:nvPr/>
          </p:nvSpPr>
          <p:spPr>
            <a:xfrm>
              <a:off x="4636800" y="4220600"/>
              <a:ext cx="8900" cy="6825"/>
            </a:xfrm>
            <a:custGeom>
              <a:rect b="b" l="l" r="r" t="t"/>
              <a:pathLst>
                <a:path extrusionOk="0" h="273" w="356">
                  <a:moveTo>
                    <a:pt x="0" y="230"/>
                  </a:moveTo>
                  <a:cubicBezTo>
                    <a:pt x="21" y="126"/>
                    <a:pt x="63" y="0"/>
                    <a:pt x="189" y="21"/>
                  </a:cubicBezTo>
                  <a:cubicBezTo>
                    <a:pt x="251" y="21"/>
                    <a:pt x="293" y="147"/>
                    <a:pt x="356" y="209"/>
                  </a:cubicBezTo>
                  <a:cubicBezTo>
                    <a:pt x="230" y="272"/>
                    <a:pt x="105" y="272"/>
                    <a:pt x="0" y="230"/>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1" name="Google Shape;8071;p57"/>
            <p:cNvSpPr/>
            <p:nvPr/>
          </p:nvSpPr>
          <p:spPr>
            <a:xfrm>
              <a:off x="4237675" y="4200725"/>
              <a:ext cx="13100" cy="5775"/>
            </a:xfrm>
            <a:custGeom>
              <a:rect b="b" l="l" r="r" t="t"/>
              <a:pathLst>
                <a:path extrusionOk="0" h="231" w="524">
                  <a:moveTo>
                    <a:pt x="1" y="188"/>
                  </a:moveTo>
                  <a:cubicBezTo>
                    <a:pt x="126" y="0"/>
                    <a:pt x="398" y="0"/>
                    <a:pt x="524" y="188"/>
                  </a:cubicBezTo>
                  <a:cubicBezTo>
                    <a:pt x="356" y="230"/>
                    <a:pt x="168" y="230"/>
                    <a:pt x="1" y="188"/>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2" name="Google Shape;8072;p57"/>
            <p:cNvSpPr/>
            <p:nvPr/>
          </p:nvSpPr>
          <p:spPr>
            <a:xfrm>
              <a:off x="4960075" y="4079350"/>
              <a:ext cx="66975" cy="27225"/>
            </a:xfrm>
            <a:custGeom>
              <a:rect b="b" l="l" r="r" t="t"/>
              <a:pathLst>
                <a:path extrusionOk="0" h="1089" w="2679">
                  <a:moveTo>
                    <a:pt x="0" y="105"/>
                  </a:moveTo>
                  <a:cubicBezTo>
                    <a:pt x="147" y="85"/>
                    <a:pt x="314" y="1"/>
                    <a:pt x="439" y="43"/>
                  </a:cubicBezTo>
                  <a:cubicBezTo>
                    <a:pt x="1172" y="273"/>
                    <a:pt x="1946" y="85"/>
                    <a:pt x="2678" y="294"/>
                  </a:cubicBezTo>
                  <a:cubicBezTo>
                    <a:pt x="2239" y="775"/>
                    <a:pt x="1632" y="1068"/>
                    <a:pt x="983" y="1089"/>
                  </a:cubicBezTo>
                  <a:cubicBezTo>
                    <a:pt x="921" y="1089"/>
                    <a:pt x="879" y="1089"/>
                    <a:pt x="816" y="1089"/>
                  </a:cubicBezTo>
                  <a:cubicBezTo>
                    <a:pt x="774" y="566"/>
                    <a:pt x="42" y="629"/>
                    <a:pt x="0" y="105"/>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3" name="Google Shape;8073;p57"/>
            <p:cNvSpPr/>
            <p:nvPr/>
          </p:nvSpPr>
          <p:spPr>
            <a:xfrm>
              <a:off x="4871150" y="4086675"/>
              <a:ext cx="20425" cy="25150"/>
            </a:xfrm>
            <a:custGeom>
              <a:rect b="b" l="l" r="r" t="t"/>
              <a:pathLst>
                <a:path extrusionOk="0" h="1006" w="817">
                  <a:moveTo>
                    <a:pt x="377" y="1"/>
                  </a:moveTo>
                  <a:lnTo>
                    <a:pt x="544" y="1"/>
                  </a:lnTo>
                  <a:cubicBezTo>
                    <a:pt x="460" y="315"/>
                    <a:pt x="753" y="482"/>
                    <a:pt x="816" y="754"/>
                  </a:cubicBezTo>
                  <a:cubicBezTo>
                    <a:pt x="523" y="1005"/>
                    <a:pt x="272" y="670"/>
                    <a:pt x="0" y="712"/>
                  </a:cubicBezTo>
                  <a:cubicBezTo>
                    <a:pt x="0" y="398"/>
                    <a:pt x="42" y="126"/>
                    <a:pt x="377" y="1"/>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4" name="Google Shape;8074;p57"/>
            <p:cNvSpPr/>
            <p:nvPr/>
          </p:nvSpPr>
          <p:spPr>
            <a:xfrm>
              <a:off x="4951175" y="4130100"/>
              <a:ext cx="16750" cy="14150"/>
            </a:xfrm>
            <a:custGeom>
              <a:rect b="b" l="l" r="r" t="t"/>
              <a:pathLst>
                <a:path extrusionOk="0" h="566" w="670">
                  <a:moveTo>
                    <a:pt x="649" y="398"/>
                  </a:moveTo>
                  <a:cubicBezTo>
                    <a:pt x="544" y="565"/>
                    <a:pt x="398" y="565"/>
                    <a:pt x="251" y="544"/>
                  </a:cubicBezTo>
                  <a:cubicBezTo>
                    <a:pt x="105" y="524"/>
                    <a:pt x="0" y="356"/>
                    <a:pt x="63" y="210"/>
                  </a:cubicBezTo>
                  <a:cubicBezTo>
                    <a:pt x="105" y="63"/>
                    <a:pt x="293" y="0"/>
                    <a:pt x="419" y="84"/>
                  </a:cubicBezTo>
                  <a:cubicBezTo>
                    <a:pt x="565" y="147"/>
                    <a:pt x="670" y="231"/>
                    <a:pt x="649" y="398"/>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5" name="Google Shape;8075;p57"/>
            <p:cNvSpPr/>
            <p:nvPr/>
          </p:nvSpPr>
          <p:spPr>
            <a:xfrm>
              <a:off x="5042200" y="4141075"/>
              <a:ext cx="5250" cy="5775"/>
            </a:xfrm>
            <a:custGeom>
              <a:rect b="b" l="l" r="r" t="t"/>
              <a:pathLst>
                <a:path extrusionOk="0" h="231" w="210">
                  <a:moveTo>
                    <a:pt x="209" y="85"/>
                  </a:moveTo>
                  <a:cubicBezTo>
                    <a:pt x="188" y="126"/>
                    <a:pt x="167" y="210"/>
                    <a:pt x="126" y="210"/>
                  </a:cubicBezTo>
                  <a:cubicBezTo>
                    <a:pt x="105" y="231"/>
                    <a:pt x="42" y="189"/>
                    <a:pt x="0" y="168"/>
                  </a:cubicBezTo>
                  <a:cubicBezTo>
                    <a:pt x="21" y="105"/>
                    <a:pt x="21" y="22"/>
                    <a:pt x="63" y="22"/>
                  </a:cubicBezTo>
                  <a:cubicBezTo>
                    <a:pt x="105" y="1"/>
                    <a:pt x="147" y="43"/>
                    <a:pt x="209" y="85"/>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6" name="Google Shape;8076;p57"/>
            <p:cNvSpPr/>
            <p:nvPr/>
          </p:nvSpPr>
          <p:spPr>
            <a:xfrm>
              <a:off x="4860150" y="4186075"/>
              <a:ext cx="5250" cy="5250"/>
            </a:xfrm>
            <a:custGeom>
              <a:rect b="b" l="l" r="r" t="t"/>
              <a:pathLst>
                <a:path extrusionOk="0" h="210" w="210">
                  <a:moveTo>
                    <a:pt x="63" y="0"/>
                  </a:moveTo>
                  <a:lnTo>
                    <a:pt x="210" y="63"/>
                  </a:lnTo>
                  <a:cubicBezTo>
                    <a:pt x="189" y="105"/>
                    <a:pt x="168" y="189"/>
                    <a:pt x="126" y="189"/>
                  </a:cubicBezTo>
                  <a:cubicBezTo>
                    <a:pt x="105" y="210"/>
                    <a:pt x="43" y="168"/>
                    <a:pt x="1" y="147"/>
                  </a:cubicBezTo>
                  <a:cubicBezTo>
                    <a:pt x="22" y="84"/>
                    <a:pt x="22" y="42"/>
                    <a:pt x="63" y="0"/>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7" name="Google Shape;8077;p57"/>
            <p:cNvSpPr/>
            <p:nvPr/>
          </p:nvSpPr>
          <p:spPr>
            <a:xfrm>
              <a:off x="4869575" y="4104475"/>
              <a:ext cx="2100" cy="1575"/>
            </a:xfrm>
            <a:custGeom>
              <a:rect b="b" l="l" r="r" t="t"/>
              <a:pathLst>
                <a:path extrusionOk="0" h="63" w="84">
                  <a:moveTo>
                    <a:pt x="84" y="0"/>
                  </a:moveTo>
                  <a:lnTo>
                    <a:pt x="42" y="63"/>
                  </a:lnTo>
                  <a:lnTo>
                    <a:pt x="0" y="21"/>
                  </a:ln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8" name="Google Shape;8078;p57"/>
            <p:cNvSpPr/>
            <p:nvPr/>
          </p:nvSpPr>
          <p:spPr>
            <a:xfrm>
              <a:off x="5084025" y="4095575"/>
              <a:ext cx="31425" cy="38725"/>
            </a:xfrm>
            <a:custGeom>
              <a:rect b="b" l="l" r="r" t="t"/>
              <a:pathLst>
                <a:path extrusionOk="0" h="1549" w="1257">
                  <a:moveTo>
                    <a:pt x="1256" y="586"/>
                  </a:moveTo>
                  <a:cubicBezTo>
                    <a:pt x="1215" y="984"/>
                    <a:pt x="733" y="1151"/>
                    <a:pt x="545" y="1528"/>
                  </a:cubicBezTo>
                  <a:cubicBezTo>
                    <a:pt x="461" y="1549"/>
                    <a:pt x="378" y="1528"/>
                    <a:pt x="315" y="1486"/>
                  </a:cubicBezTo>
                  <a:cubicBezTo>
                    <a:pt x="147" y="1256"/>
                    <a:pt x="1" y="858"/>
                    <a:pt x="106" y="712"/>
                  </a:cubicBezTo>
                  <a:cubicBezTo>
                    <a:pt x="294" y="440"/>
                    <a:pt x="482" y="84"/>
                    <a:pt x="838" y="42"/>
                  </a:cubicBezTo>
                  <a:cubicBezTo>
                    <a:pt x="1110" y="0"/>
                    <a:pt x="1235" y="252"/>
                    <a:pt x="1256" y="586"/>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9" name="Google Shape;8079;p57"/>
            <p:cNvSpPr/>
            <p:nvPr/>
          </p:nvSpPr>
          <p:spPr>
            <a:xfrm>
              <a:off x="5794925" y="4131675"/>
              <a:ext cx="34025" cy="31400"/>
            </a:xfrm>
            <a:custGeom>
              <a:rect b="b" l="l" r="r" t="t"/>
              <a:pathLst>
                <a:path extrusionOk="0" h="1256" w="1361">
                  <a:moveTo>
                    <a:pt x="209" y="0"/>
                  </a:moveTo>
                  <a:cubicBezTo>
                    <a:pt x="314" y="0"/>
                    <a:pt x="419" y="21"/>
                    <a:pt x="419" y="126"/>
                  </a:cubicBezTo>
                  <a:cubicBezTo>
                    <a:pt x="419" y="419"/>
                    <a:pt x="502" y="565"/>
                    <a:pt x="816" y="419"/>
                  </a:cubicBezTo>
                  <a:cubicBezTo>
                    <a:pt x="1151" y="272"/>
                    <a:pt x="1256" y="544"/>
                    <a:pt x="1297" y="774"/>
                  </a:cubicBezTo>
                  <a:cubicBezTo>
                    <a:pt x="1360" y="1046"/>
                    <a:pt x="1088" y="1088"/>
                    <a:pt x="921" y="1151"/>
                  </a:cubicBezTo>
                  <a:cubicBezTo>
                    <a:pt x="649" y="1256"/>
                    <a:pt x="356" y="1130"/>
                    <a:pt x="230" y="900"/>
                  </a:cubicBezTo>
                  <a:cubicBezTo>
                    <a:pt x="63" y="649"/>
                    <a:pt x="0" y="356"/>
                    <a:pt x="63" y="63"/>
                  </a:cubicBezTo>
                  <a:cubicBezTo>
                    <a:pt x="84" y="42"/>
                    <a:pt x="168" y="21"/>
                    <a:pt x="209" y="0"/>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0" name="Google Shape;8080;p57"/>
            <p:cNvSpPr/>
            <p:nvPr/>
          </p:nvSpPr>
          <p:spPr>
            <a:xfrm>
              <a:off x="5046900" y="4113350"/>
              <a:ext cx="15200" cy="13625"/>
            </a:xfrm>
            <a:custGeom>
              <a:rect b="b" l="l" r="r" t="t"/>
              <a:pathLst>
                <a:path extrusionOk="0" h="545" w="608">
                  <a:moveTo>
                    <a:pt x="398" y="22"/>
                  </a:moveTo>
                  <a:cubicBezTo>
                    <a:pt x="523" y="43"/>
                    <a:pt x="607" y="168"/>
                    <a:pt x="565" y="294"/>
                  </a:cubicBezTo>
                  <a:cubicBezTo>
                    <a:pt x="544" y="524"/>
                    <a:pt x="335" y="524"/>
                    <a:pt x="168" y="524"/>
                  </a:cubicBezTo>
                  <a:cubicBezTo>
                    <a:pt x="0" y="545"/>
                    <a:pt x="84" y="398"/>
                    <a:pt x="84" y="357"/>
                  </a:cubicBezTo>
                  <a:cubicBezTo>
                    <a:pt x="105" y="106"/>
                    <a:pt x="210" y="1"/>
                    <a:pt x="398" y="22"/>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1" name="Google Shape;8081;p57"/>
            <p:cNvSpPr/>
            <p:nvPr/>
          </p:nvSpPr>
          <p:spPr>
            <a:xfrm>
              <a:off x="5746800" y="4141600"/>
              <a:ext cx="5775" cy="5250"/>
            </a:xfrm>
            <a:custGeom>
              <a:rect b="b" l="l" r="r" t="t"/>
              <a:pathLst>
                <a:path extrusionOk="0" h="210" w="231">
                  <a:moveTo>
                    <a:pt x="147" y="210"/>
                  </a:moveTo>
                  <a:cubicBezTo>
                    <a:pt x="105" y="189"/>
                    <a:pt x="21" y="189"/>
                    <a:pt x="21" y="147"/>
                  </a:cubicBezTo>
                  <a:cubicBezTo>
                    <a:pt x="0" y="105"/>
                    <a:pt x="42" y="43"/>
                    <a:pt x="63" y="1"/>
                  </a:cubicBezTo>
                  <a:cubicBezTo>
                    <a:pt x="126" y="22"/>
                    <a:pt x="189" y="43"/>
                    <a:pt x="209" y="64"/>
                  </a:cubicBezTo>
                  <a:cubicBezTo>
                    <a:pt x="230" y="105"/>
                    <a:pt x="168" y="168"/>
                    <a:pt x="147" y="210"/>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2" name="Google Shape;8082;p57"/>
            <p:cNvSpPr/>
            <p:nvPr/>
          </p:nvSpPr>
          <p:spPr>
            <a:xfrm>
              <a:off x="4935475" y="4194950"/>
              <a:ext cx="5250" cy="5275"/>
            </a:xfrm>
            <a:custGeom>
              <a:rect b="b" l="l" r="r" t="t"/>
              <a:pathLst>
                <a:path extrusionOk="0" h="211" w="210">
                  <a:moveTo>
                    <a:pt x="1" y="147"/>
                  </a:moveTo>
                  <a:cubicBezTo>
                    <a:pt x="22" y="85"/>
                    <a:pt x="22" y="22"/>
                    <a:pt x="63" y="1"/>
                  </a:cubicBezTo>
                  <a:cubicBezTo>
                    <a:pt x="105" y="1"/>
                    <a:pt x="168" y="43"/>
                    <a:pt x="210" y="64"/>
                  </a:cubicBezTo>
                  <a:cubicBezTo>
                    <a:pt x="189" y="106"/>
                    <a:pt x="168" y="189"/>
                    <a:pt x="147" y="210"/>
                  </a:cubicBezTo>
                  <a:cubicBezTo>
                    <a:pt x="105" y="210"/>
                    <a:pt x="43" y="168"/>
                    <a:pt x="1" y="147"/>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3" name="Google Shape;8083;p57"/>
            <p:cNvSpPr/>
            <p:nvPr/>
          </p:nvSpPr>
          <p:spPr>
            <a:xfrm>
              <a:off x="5099200" y="4158875"/>
              <a:ext cx="5775" cy="5250"/>
            </a:xfrm>
            <a:custGeom>
              <a:rect b="b" l="l" r="r" t="t"/>
              <a:pathLst>
                <a:path extrusionOk="0" h="210" w="231">
                  <a:moveTo>
                    <a:pt x="231" y="63"/>
                  </a:moveTo>
                  <a:lnTo>
                    <a:pt x="168" y="209"/>
                  </a:lnTo>
                  <a:cubicBezTo>
                    <a:pt x="105" y="189"/>
                    <a:pt x="43" y="168"/>
                    <a:pt x="22" y="147"/>
                  </a:cubicBezTo>
                  <a:cubicBezTo>
                    <a:pt x="1" y="105"/>
                    <a:pt x="64" y="42"/>
                    <a:pt x="84" y="0"/>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4" name="Google Shape;8084;p57"/>
            <p:cNvSpPr/>
            <p:nvPr/>
          </p:nvSpPr>
          <p:spPr>
            <a:xfrm>
              <a:off x="5764575" y="4158875"/>
              <a:ext cx="5775" cy="5250"/>
            </a:xfrm>
            <a:custGeom>
              <a:rect b="b" l="l" r="r" t="t"/>
              <a:pathLst>
                <a:path extrusionOk="0" h="210" w="231">
                  <a:moveTo>
                    <a:pt x="231" y="63"/>
                  </a:moveTo>
                  <a:cubicBezTo>
                    <a:pt x="210" y="105"/>
                    <a:pt x="189" y="189"/>
                    <a:pt x="147" y="209"/>
                  </a:cubicBezTo>
                  <a:cubicBezTo>
                    <a:pt x="126" y="209"/>
                    <a:pt x="63" y="168"/>
                    <a:pt x="1" y="147"/>
                  </a:cubicBezTo>
                  <a:cubicBezTo>
                    <a:pt x="22" y="105"/>
                    <a:pt x="42" y="21"/>
                    <a:pt x="84" y="0"/>
                  </a:cubicBezTo>
                  <a:cubicBezTo>
                    <a:pt x="105" y="0"/>
                    <a:pt x="168" y="63"/>
                    <a:pt x="231" y="63"/>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085" name="Google Shape;8085;p5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8086" name="Google Shape;8086;p57"/>
          <p:cNvSpPr txBox="1"/>
          <p:nvPr/>
        </p:nvSpPr>
        <p:spPr>
          <a:xfrm>
            <a:off x="390525" y="3038475"/>
            <a:ext cx="82866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100">
              <a:solidFill>
                <a:schemeClr val="accent3"/>
              </a:solidFill>
              <a:latin typeface="Raleway"/>
              <a:ea typeface="Raleway"/>
              <a:cs typeface="Raleway"/>
              <a:sym typeface="Raleway"/>
            </a:endParaRPr>
          </a:p>
          <a:p>
            <a:pPr indent="0" lvl="0" marL="0" rtl="0" algn="l">
              <a:spcBef>
                <a:spcPts val="0"/>
              </a:spcBef>
              <a:spcAft>
                <a:spcPts val="0"/>
              </a:spcAft>
              <a:buNone/>
            </a:pPr>
            <a:r>
              <a:t/>
            </a:r>
            <a:endParaRPr sz="1100">
              <a:solidFill>
                <a:schemeClr val="accent3"/>
              </a:solidFill>
              <a:latin typeface="Raleway"/>
              <a:ea typeface="Raleway"/>
              <a:cs typeface="Raleway"/>
              <a:sym typeface="Raleway"/>
            </a:endParaRPr>
          </a:p>
        </p:txBody>
      </p:sp>
      <p:pic>
        <p:nvPicPr>
          <p:cNvPr id="8087" name="Google Shape;8087;p57"/>
          <p:cNvPicPr preferRelativeResize="0"/>
          <p:nvPr/>
        </p:nvPicPr>
        <p:blipFill>
          <a:blip r:embed="rId5">
            <a:alphaModFix/>
          </a:blip>
          <a:stretch>
            <a:fillRect/>
          </a:stretch>
        </p:blipFill>
        <p:spPr>
          <a:xfrm>
            <a:off x="2171700" y="1266825"/>
            <a:ext cx="1905000" cy="1905000"/>
          </a:xfrm>
          <a:prstGeom prst="rect">
            <a:avLst/>
          </a:prstGeom>
          <a:noFill/>
          <a:ln>
            <a:noFill/>
          </a:ln>
        </p:spPr>
      </p:pic>
      <p:pic>
        <p:nvPicPr>
          <p:cNvPr id="8088" name="Google Shape;8088;p57"/>
          <p:cNvPicPr preferRelativeResize="0"/>
          <p:nvPr/>
        </p:nvPicPr>
        <p:blipFill>
          <a:blip r:embed="rId6">
            <a:alphaModFix/>
          </a:blip>
          <a:stretch>
            <a:fillRect/>
          </a:stretch>
        </p:blipFill>
        <p:spPr>
          <a:xfrm>
            <a:off x="390525" y="1266825"/>
            <a:ext cx="1905000" cy="1905000"/>
          </a:xfrm>
          <a:prstGeom prst="rect">
            <a:avLst/>
          </a:prstGeom>
          <a:noFill/>
          <a:ln>
            <a:noFill/>
          </a:ln>
        </p:spPr>
      </p:pic>
      <p:pic>
        <p:nvPicPr>
          <p:cNvPr id="8089" name="Google Shape;8089;p57"/>
          <p:cNvPicPr preferRelativeResize="0"/>
          <p:nvPr/>
        </p:nvPicPr>
        <p:blipFill>
          <a:blip r:embed="rId7">
            <a:alphaModFix/>
          </a:blip>
          <a:stretch>
            <a:fillRect/>
          </a:stretch>
        </p:blipFill>
        <p:spPr>
          <a:xfrm>
            <a:off x="4010025" y="1266825"/>
            <a:ext cx="1905000" cy="1905000"/>
          </a:xfrm>
          <a:prstGeom prst="rect">
            <a:avLst/>
          </a:prstGeom>
          <a:noFill/>
          <a:ln>
            <a:noFill/>
          </a:ln>
        </p:spPr>
      </p:pic>
      <p:pic>
        <p:nvPicPr>
          <p:cNvPr id="8090" name="Google Shape;8090;p57"/>
          <p:cNvPicPr preferRelativeResize="0"/>
          <p:nvPr/>
        </p:nvPicPr>
        <p:blipFill>
          <a:blip r:embed="rId8">
            <a:alphaModFix/>
          </a:blip>
          <a:stretch>
            <a:fillRect/>
          </a:stretch>
        </p:blipFill>
        <p:spPr>
          <a:xfrm>
            <a:off x="561968" y="3244756"/>
            <a:ext cx="2652726" cy="1546350"/>
          </a:xfrm>
          <a:prstGeom prst="rect">
            <a:avLst/>
          </a:prstGeom>
          <a:noFill/>
          <a:ln>
            <a:noFill/>
          </a:ln>
        </p:spPr>
      </p:pic>
      <p:pic>
        <p:nvPicPr>
          <p:cNvPr id="8091" name="Google Shape;8091;p57"/>
          <p:cNvPicPr preferRelativeResize="0"/>
          <p:nvPr/>
        </p:nvPicPr>
        <p:blipFill>
          <a:blip r:embed="rId9">
            <a:alphaModFix/>
          </a:blip>
          <a:stretch>
            <a:fillRect/>
          </a:stretch>
        </p:blipFill>
        <p:spPr>
          <a:xfrm>
            <a:off x="6066773" y="0"/>
            <a:ext cx="2763555" cy="51435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43" name="Shape 7243"/>
        <p:cNvGrpSpPr/>
        <p:nvPr/>
      </p:nvGrpSpPr>
      <p:grpSpPr>
        <a:xfrm>
          <a:off x="0" y="0"/>
          <a:ext cx="0" cy="0"/>
          <a:chOff x="0" y="0"/>
          <a:chExt cx="0" cy="0"/>
        </a:xfrm>
      </p:grpSpPr>
      <p:grpSp>
        <p:nvGrpSpPr>
          <p:cNvPr id="7244" name="Google Shape;7244;p40"/>
          <p:cNvGrpSpPr/>
          <p:nvPr/>
        </p:nvGrpSpPr>
        <p:grpSpPr>
          <a:xfrm>
            <a:off x="3207038" y="3014700"/>
            <a:ext cx="2730748" cy="1665288"/>
            <a:chOff x="3207038" y="3014700"/>
            <a:chExt cx="2730748" cy="1665288"/>
          </a:xfrm>
        </p:grpSpPr>
        <p:sp>
          <p:nvSpPr>
            <p:cNvPr id="7245" name="Google Shape;7245;p40"/>
            <p:cNvSpPr/>
            <p:nvPr/>
          </p:nvSpPr>
          <p:spPr>
            <a:xfrm>
              <a:off x="4060249" y="4222188"/>
              <a:ext cx="457800" cy="457800"/>
            </a:xfrm>
            <a:prstGeom prst="roundRect">
              <a:avLst>
                <a:gd fmla="val 16667" name="adj"/>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800">
                <a:latin typeface="Fira Sans Extra Condensed"/>
                <a:ea typeface="Fira Sans Extra Condensed"/>
                <a:cs typeface="Fira Sans Extra Condensed"/>
                <a:sym typeface="Fira Sans Extra Condensed"/>
              </a:endParaRPr>
            </a:p>
          </p:txBody>
        </p:sp>
        <p:sp>
          <p:nvSpPr>
            <p:cNvPr id="7246" name="Google Shape;7246;p40"/>
            <p:cNvSpPr/>
            <p:nvPr/>
          </p:nvSpPr>
          <p:spPr>
            <a:xfrm>
              <a:off x="3207038" y="3014700"/>
              <a:ext cx="2164200" cy="1124100"/>
            </a:xfrm>
            <a:prstGeom prst="roundRect">
              <a:avLst>
                <a:gd fmla="val 16667" name="adj"/>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hlink"/>
                </a:buClr>
                <a:buSzPts val="1100"/>
                <a:buFont typeface="Arial"/>
                <a:buNone/>
              </a:pPr>
              <a:r>
                <a:rPr lang="en" sz="1200">
                  <a:solidFill>
                    <a:schemeClr val="lt1"/>
                  </a:solidFill>
                  <a:latin typeface="Roboto"/>
                  <a:ea typeface="Roboto"/>
                  <a:cs typeface="Roboto"/>
                  <a:sym typeface="Roboto"/>
                </a:rPr>
                <a:t>Knap Sack</a:t>
              </a:r>
              <a:endParaRPr/>
            </a:p>
          </p:txBody>
        </p:sp>
        <p:sp>
          <p:nvSpPr>
            <p:cNvPr id="7247" name="Google Shape;7247;p40"/>
            <p:cNvSpPr/>
            <p:nvPr/>
          </p:nvSpPr>
          <p:spPr>
            <a:xfrm>
              <a:off x="5479987" y="3347850"/>
              <a:ext cx="457800" cy="457800"/>
            </a:xfrm>
            <a:prstGeom prst="ellipse">
              <a:avLst/>
            </a:prstGeom>
            <a:solidFill>
              <a:schemeClr val="accent6"/>
            </a:solidFill>
            <a:ln>
              <a:noFill/>
            </a:ln>
          </p:spPr>
          <p:txBody>
            <a:bodyPr anchorCtr="0" anchor="ctr" bIns="91425" lIns="0" spcFirstLastPara="1" rIns="0" wrap="square" tIns="91425">
              <a:noAutofit/>
            </a:bodyPr>
            <a:lstStyle/>
            <a:p>
              <a:pPr indent="0" lvl="0" marL="0" rtl="0" algn="ctr">
                <a:spcBef>
                  <a:spcPts val="0"/>
                </a:spcBef>
                <a:spcAft>
                  <a:spcPts val="0"/>
                </a:spcAft>
                <a:buNone/>
              </a:pPr>
              <a:r>
                <a:rPr b="1" lang="en">
                  <a:solidFill>
                    <a:schemeClr val="lt1"/>
                  </a:solidFill>
                  <a:latin typeface="Fira Sans Extra Condensed"/>
                  <a:ea typeface="Fira Sans Extra Condensed"/>
                  <a:cs typeface="Fira Sans Extra Condensed"/>
                  <a:sym typeface="Fira Sans Extra Condensed"/>
                </a:rPr>
                <a:t>05</a:t>
              </a:r>
              <a:endParaRPr b="1">
                <a:solidFill>
                  <a:schemeClr val="lt1"/>
                </a:solidFill>
                <a:latin typeface="Fira Sans Extra Condensed"/>
                <a:ea typeface="Fira Sans Extra Condensed"/>
                <a:cs typeface="Fira Sans Extra Condensed"/>
                <a:sym typeface="Fira Sans Extra Condensed"/>
              </a:endParaRPr>
            </a:p>
          </p:txBody>
        </p:sp>
      </p:grpSp>
      <p:grpSp>
        <p:nvGrpSpPr>
          <p:cNvPr id="7248" name="Google Shape;7248;p40"/>
          <p:cNvGrpSpPr/>
          <p:nvPr/>
        </p:nvGrpSpPr>
        <p:grpSpPr>
          <a:xfrm>
            <a:off x="6052263" y="3014700"/>
            <a:ext cx="2724198" cy="1665288"/>
            <a:chOff x="6052263" y="3014700"/>
            <a:chExt cx="2724198" cy="1665288"/>
          </a:xfrm>
        </p:grpSpPr>
        <p:sp>
          <p:nvSpPr>
            <p:cNvPr id="7249" name="Google Shape;7249;p40"/>
            <p:cNvSpPr/>
            <p:nvPr/>
          </p:nvSpPr>
          <p:spPr>
            <a:xfrm>
              <a:off x="6905474" y="4222188"/>
              <a:ext cx="457800" cy="457800"/>
            </a:xfrm>
            <a:prstGeom prst="roundRect">
              <a:avLst>
                <a:gd fmla="val 16667" name="adj"/>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800">
                <a:latin typeface="Fira Sans Extra Condensed"/>
                <a:ea typeface="Fira Sans Extra Condensed"/>
                <a:cs typeface="Fira Sans Extra Condensed"/>
                <a:sym typeface="Fira Sans Extra Condensed"/>
              </a:endParaRPr>
            </a:p>
          </p:txBody>
        </p:sp>
        <p:sp>
          <p:nvSpPr>
            <p:cNvPr id="7250" name="Google Shape;7250;p40"/>
            <p:cNvSpPr/>
            <p:nvPr/>
          </p:nvSpPr>
          <p:spPr>
            <a:xfrm>
              <a:off x="6052263" y="3014700"/>
              <a:ext cx="2164200" cy="1124100"/>
            </a:xfrm>
            <a:prstGeom prst="roundRect">
              <a:avLst>
                <a:gd fmla="val 16667" name="adj"/>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hlink"/>
                </a:buClr>
                <a:buSzPts val="1100"/>
                <a:buFont typeface="Arial"/>
                <a:buNone/>
              </a:pPr>
              <a:r>
                <a:rPr lang="en" sz="1200">
                  <a:solidFill>
                    <a:schemeClr val="lt1"/>
                  </a:solidFill>
                  <a:latin typeface="Roboto"/>
                  <a:ea typeface="Roboto"/>
                  <a:cs typeface="Roboto"/>
                  <a:sym typeface="Roboto"/>
                </a:rPr>
                <a:t>statistical test</a:t>
              </a:r>
              <a:endParaRPr sz="1200">
                <a:solidFill>
                  <a:schemeClr val="lt1"/>
                </a:solidFill>
                <a:latin typeface="Roboto"/>
                <a:ea typeface="Roboto"/>
                <a:cs typeface="Roboto"/>
                <a:sym typeface="Roboto"/>
              </a:endParaRPr>
            </a:p>
            <a:p>
              <a:pPr indent="0" lvl="0" marL="0" rtl="0" algn="ctr">
                <a:spcBef>
                  <a:spcPts val="0"/>
                </a:spcBef>
                <a:spcAft>
                  <a:spcPts val="0"/>
                </a:spcAft>
                <a:buClr>
                  <a:schemeClr val="accent5"/>
                </a:buClr>
                <a:buSzPts val="1100"/>
                <a:buFont typeface="Arial"/>
                <a:buNone/>
              </a:pPr>
              <a:r>
                <a:rPr lang="en" sz="1200">
                  <a:solidFill>
                    <a:schemeClr val="lt1"/>
                  </a:solidFill>
                  <a:latin typeface="Roboto"/>
                  <a:ea typeface="Roboto"/>
                  <a:cs typeface="Roboto"/>
                  <a:sym typeface="Roboto"/>
                </a:rPr>
                <a:t>Pearson. ANOVA, PCA et Chi2 test</a:t>
              </a:r>
              <a:endParaRPr>
                <a:solidFill>
                  <a:schemeClr val="dk1"/>
                </a:solidFill>
              </a:endParaRPr>
            </a:p>
            <a:p>
              <a:pPr indent="0" lvl="0" marL="0" rtl="0" algn="ctr">
                <a:spcBef>
                  <a:spcPts val="0"/>
                </a:spcBef>
                <a:spcAft>
                  <a:spcPts val="0"/>
                </a:spcAft>
                <a:buClr>
                  <a:schemeClr val="hlink"/>
                </a:buClr>
                <a:buSzPts val="1100"/>
                <a:buFont typeface="Arial"/>
                <a:buNone/>
              </a:pPr>
              <a:r>
                <a:t/>
              </a:r>
              <a:endParaRPr sz="1200">
                <a:solidFill>
                  <a:schemeClr val="lt1"/>
                </a:solidFill>
                <a:latin typeface="Roboto"/>
                <a:ea typeface="Roboto"/>
                <a:cs typeface="Roboto"/>
                <a:sym typeface="Roboto"/>
              </a:endParaRPr>
            </a:p>
          </p:txBody>
        </p:sp>
        <p:sp>
          <p:nvSpPr>
            <p:cNvPr id="7251" name="Google Shape;7251;p40"/>
            <p:cNvSpPr/>
            <p:nvPr/>
          </p:nvSpPr>
          <p:spPr>
            <a:xfrm>
              <a:off x="8318662" y="3347850"/>
              <a:ext cx="457800" cy="457800"/>
            </a:xfrm>
            <a:prstGeom prst="ellipse">
              <a:avLst/>
            </a:prstGeom>
            <a:solidFill>
              <a:schemeClr val="accent4"/>
            </a:solidFill>
            <a:ln>
              <a:noFill/>
            </a:ln>
          </p:spPr>
          <p:txBody>
            <a:bodyPr anchorCtr="0" anchor="ctr" bIns="91425" lIns="0" spcFirstLastPara="1" rIns="0" wrap="square" tIns="91425">
              <a:noAutofit/>
            </a:bodyPr>
            <a:lstStyle/>
            <a:p>
              <a:pPr indent="0" lvl="0" marL="0" rtl="0" algn="ctr">
                <a:spcBef>
                  <a:spcPts val="0"/>
                </a:spcBef>
                <a:spcAft>
                  <a:spcPts val="0"/>
                </a:spcAft>
                <a:buNone/>
              </a:pPr>
              <a:r>
                <a:rPr b="1" lang="en">
                  <a:solidFill>
                    <a:schemeClr val="lt1"/>
                  </a:solidFill>
                  <a:latin typeface="Fira Sans Extra Condensed"/>
                  <a:ea typeface="Fira Sans Extra Condensed"/>
                  <a:cs typeface="Fira Sans Extra Condensed"/>
                  <a:sym typeface="Fira Sans Extra Condensed"/>
                </a:rPr>
                <a:t>04</a:t>
              </a:r>
              <a:endParaRPr b="1">
                <a:solidFill>
                  <a:schemeClr val="lt1"/>
                </a:solidFill>
                <a:latin typeface="Fira Sans Extra Condensed"/>
                <a:ea typeface="Fira Sans Extra Condensed"/>
                <a:cs typeface="Fira Sans Extra Condensed"/>
                <a:sym typeface="Fira Sans Extra Condensed"/>
              </a:endParaRPr>
            </a:p>
          </p:txBody>
        </p:sp>
        <p:cxnSp>
          <p:nvCxnSpPr>
            <p:cNvPr id="7252" name="Google Shape;7252;p40"/>
            <p:cNvCxnSpPr>
              <a:stCxn id="7251" idx="2"/>
              <a:endCxn id="7250" idx="3"/>
            </p:cNvCxnSpPr>
            <p:nvPr/>
          </p:nvCxnSpPr>
          <p:spPr>
            <a:xfrm flipH="1">
              <a:off x="8216362" y="3576750"/>
              <a:ext cx="102300" cy="600"/>
            </a:xfrm>
            <a:prstGeom prst="bentConnector3">
              <a:avLst>
                <a:gd fmla="val 49950" name="adj1"/>
              </a:avLst>
            </a:prstGeom>
            <a:noFill/>
            <a:ln cap="flat" cmpd="sng" w="19050">
              <a:solidFill>
                <a:schemeClr val="dk1"/>
              </a:solidFill>
              <a:prstDash val="dashDot"/>
              <a:round/>
              <a:headEnd len="med" w="med" type="none"/>
              <a:tailEnd len="med" w="med" type="none"/>
            </a:ln>
          </p:spPr>
        </p:cxnSp>
      </p:grpSp>
      <p:grpSp>
        <p:nvGrpSpPr>
          <p:cNvPr id="7253" name="Google Shape;7253;p40"/>
          <p:cNvGrpSpPr/>
          <p:nvPr/>
        </p:nvGrpSpPr>
        <p:grpSpPr>
          <a:xfrm>
            <a:off x="367538" y="1187338"/>
            <a:ext cx="2731573" cy="1704638"/>
            <a:chOff x="367538" y="1187338"/>
            <a:chExt cx="2731573" cy="1704638"/>
          </a:xfrm>
        </p:grpSpPr>
        <p:sp>
          <p:nvSpPr>
            <p:cNvPr id="7254" name="Google Shape;7254;p40"/>
            <p:cNvSpPr/>
            <p:nvPr/>
          </p:nvSpPr>
          <p:spPr>
            <a:xfrm>
              <a:off x="1220749" y="1187338"/>
              <a:ext cx="457800" cy="457800"/>
            </a:xfrm>
            <a:prstGeom prst="roundRect">
              <a:avLst>
                <a:gd fmla="val 16667" name="adj"/>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800">
                <a:latin typeface="Fira Sans Extra Condensed"/>
                <a:ea typeface="Fira Sans Extra Condensed"/>
                <a:cs typeface="Fira Sans Extra Condensed"/>
                <a:sym typeface="Fira Sans Extra Condensed"/>
              </a:endParaRPr>
            </a:p>
          </p:txBody>
        </p:sp>
        <p:sp>
          <p:nvSpPr>
            <p:cNvPr id="7255" name="Google Shape;7255;p40"/>
            <p:cNvSpPr/>
            <p:nvPr/>
          </p:nvSpPr>
          <p:spPr>
            <a:xfrm>
              <a:off x="367538" y="1767875"/>
              <a:ext cx="2164200" cy="1124100"/>
            </a:xfrm>
            <a:prstGeom prst="roundRect">
              <a:avLst>
                <a:gd fmla="val 16667"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Clr>
                  <a:schemeClr val="hlink"/>
                </a:buClr>
                <a:buSzPts val="1100"/>
                <a:buFont typeface="Arial"/>
                <a:buNone/>
              </a:pPr>
              <a:r>
                <a:t/>
              </a:r>
              <a:endParaRPr sz="1200">
                <a:solidFill>
                  <a:schemeClr val="lt1"/>
                </a:solidFill>
                <a:latin typeface="Roboto"/>
                <a:ea typeface="Roboto"/>
                <a:cs typeface="Roboto"/>
                <a:sym typeface="Roboto"/>
              </a:endParaRPr>
            </a:p>
            <a:p>
              <a:pPr indent="0" lvl="0" marL="0" rtl="0" algn="ctr">
                <a:spcBef>
                  <a:spcPts val="0"/>
                </a:spcBef>
                <a:spcAft>
                  <a:spcPts val="0"/>
                </a:spcAft>
                <a:buClr>
                  <a:schemeClr val="dk1"/>
                </a:buClr>
                <a:buSzPts val="1100"/>
                <a:buFont typeface="Arial"/>
                <a:buNone/>
              </a:pPr>
              <a:r>
                <a:rPr lang="en" sz="1200">
                  <a:solidFill>
                    <a:schemeClr val="lt1"/>
                  </a:solidFill>
                  <a:latin typeface="Roboto"/>
                  <a:ea typeface="Roboto"/>
                  <a:cs typeface="Roboto"/>
                  <a:sym typeface="Roboto"/>
                </a:rPr>
                <a:t>Data Analysis</a:t>
              </a:r>
              <a:endParaRPr sz="1200">
                <a:solidFill>
                  <a:schemeClr val="lt1"/>
                </a:solidFill>
                <a:latin typeface="Roboto"/>
                <a:ea typeface="Roboto"/>
                <a:cs typeface="Roboto"/>
                <a:sym typeface="Roboto"/>
              </a:endParaRPr>
            </a:p>
            <a:p>
              <a:pPr indent="0" lvl="0" marL="0" rtl="0" algn="ctr">
                <a:spcBef>
                  <a:spcPts val="0"/>
                </a:spcBef>
                <a:spcAft>
                  <a:spcPts val="0"/>
                </a:spcAft>
                <a:buClr>
                  <a:schemeClr val="hlink"/>
                </a:buClr>
                <a:buSzPts val="1100"/>
                <a:buFont typeface="Arial"/>
                <a:buNone/>
              </a:pPr>
              <a:r>
                <a:rPr lang="en" sz="1200">
                  <a:solidFill>
                    <a:schemeClr val="lt1"/>
                  </a:solidFill>
                  <a:latin typeface="Roboto"/>
                  <a:ea typeface="Roboto"/>
                  <a:cs typeface="Roboto"/>
                  <a:sym typeface="Roboto"/>
                </a:rPr>
                <a:t>Data Selection</a:t>
              </a:r>
              <a:endParaRPr sz="1200">
                <a:solidFill>
                  <a:schemeClr val="lt1"/>
                </a:solidFill>
                <a:latin typeface="Roboto"/>
                <a:ea typeface="Roboto"/>
                <a:cs typeface="Roboto"/>
                <a:sym typeface="Roboto"/>
              </a:endParaRPr>
            </a:p>
          </p:txBody>
        </p:sp>
        <p:cxnSp>
          <p:nvCxnSpPr>
            <p:cNvPr id="7256" name="Google Shape;7256;p40"/>
            <p:cNvCxnSpPr>
              <a:stCxn id="7255" idx="3"/>
              <a:endCxn id="7257" idx="2"/>
            </p:cNvCxnSpPr>
            <p:nvPr/>
          </p:nvCxnSpPr>
          <p:spPr>
            <a:xfrm>
              <a:off x="2531738" y="2329925"/>
              <a:ext cx="109500" cy="600"/>
            </a:xfrm>
            <a:prstGeom prst="bentConnector3">
              <a:avLst>
                <a:gd fmla="val 50033" name="adj1"/>
              </a:avLst>
            </a:prstGeom>
            <a:noFill/>
            <a:ln cap="flat" cmpd="sng" w="19050">
              <a:solidFill>
                <a:schemeClr val="dk1"/>
              </a:solidFill>
              <a:prstDash val="dashDot"/>
              <a:round/>
              <a:headEnd len="med" w="med" type="none"/>
              <a:tailEnd len="med" w="med" type="none"/>
            </a:ln>
          </p:spPr>
        </p:cxnSp>
        <p:sp>
          <p:nvSpPr>
            <p:cNvPr id="7257" name="Google Shape;7257;p40"/>
            <p:cNvSpPr/>
            <p:nvPr/>
          </p:nvSpPr>
          <p:spPr>
            <a:xfrm>
              <a:off x="2641312" y="2101025"/>
              <a:ext cx="457800" cy="457800"/>
            </a:xfrm>
            <a:prstGeom prst="ellipse">
              <a:avLst/>
            </a:prstGeom>
            <a:solidFill>
              <a:schemeClr val="accent2"/>
            </a:solidFill>
            <a:ln>
              <a:noFill/>
            </a:ln>
          </p:spPr>
          <p:txBody>
            <a:bodyPr anchorCtr="0" anchor="ctr" bIns="91425" lIns="0" spcFirstLastPara="1" rIns="0" wrap="square" tIns="91425">
              <a:noAutofit/>
            </a:bodyPr>
            <a:lstStyle/>
            <a:p>
              <a:pPr indent="0" lvl="0" marL="0" rtl="0" algn="ctr">
                <a:spcBef>
                  <a:spcPts val="0"/>
                </a:spcBef>
                <a:spcAft>
                  <a:spcPts val="0"/>
                </a:spcAft>
                <a:buNone/>
              </a:pPr>
              <a:r>
                <a:rPr b="1" lang="en">
                  <a:solidFill>
                    <a:schemeClr val="lt1"/>
                  </a:solidFill>
                  <a:latin typeface="Fira Sans Extra Condensed"/>
                  <a:ea typeface="Fira Sans Extra Condensed"/>
                  <a:cs typeface="Fira Sans Extra Condensed"/>
                  <a:sym typeface="Fira Sans Extra Condensed"/>
                </a:rPr>
                <a:t>01</a:t>
              </a:r>
              <a:endParaRPr b="1">
                <a:solidFill>
                  <a:schemeClr val="lt1"/>
                </a:solidFill>
                <a:latin typeface="Fira Sans Extra Condensed"/>
                <a:ea typeface="Fira Sans Extra Condensed"/>
                <a:cs typeface="Fira Sans Extra Condensed"/>
                <a:sym typeface="Fira Sans Extra Condensed"/>
              </a:endParaRPr>
            </a:p>
          </p:txBody>
        </p:sp>
      </p:grpSp>
      <p:sp>
        <p:nvSpPr>
          <p:cNvPr id="7258" name="Google Shape;7258;p40"/>
          <p:cNvSpPr txBox="1"/>
          <p:nvPr>
            <p:ph type="title"/>
          </p:nvPr>
        </p:nvSpPr>
        <p:spPr>
          <a:xfrm>
            <a:off x="716550" y="655575"/>
            <a:ext cx="77109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Fast Food Infographics</a:t>
            </a:r>
            <a:endParaRPr/>
          </a:p>
        </p:txBody>
      </p:sp>
      <p:cxnSp>
        <p:nvCxnSpPr>
          <p:cNvPr id="7259" name="Google Shape;7259;p40"/>
          <p:cNvCxnSpPr>
            <a:stCxn id="7260" idx="3"/>
            <a:endCxn id="7261" idx="2"/>
          </p:cNvCxnSpPr>
          <p:nvPr/>
        </p:nvCxnSpPr>
        <p:spPr>
          <a:xfrm>
            <a:off x="8210738" y="2329925"/>
            <a:ext cx="108000" cy="600"/>
          </a:xfrm>
          <a:prstGeom prst="bentConnector3">
            <a:avLst>
              <a:gd fmla="val 49964" name="adj1"/>
            </a:avLst>
          </a:prstGeom>
          <a:noFill/>
          <a:ln cap="flat" cmpd="sng" w="19050">
            <a:solidFill>
              <a:schemeClr val="dk1"/>
            </a:solidFill>
            <a:prstDash val="dashDot"/>
            <a:round/>
            <a:headEnd len="med" w="med" type="none"/>
            <a:tailEnd len="med" w="med" type="none"/>
          </a:ln>
        </p:spPr>
      </p:cxnSp>
      <p:cxnSp>
        <p:nvCxnSpPr>
          <p:cNvPr id="7262" name="Google Shape;7262;p40"/>
          <p:cNvCxnSpPr>
            <a:stCxn id="7246" idx="3"/>
            <a:endCxn id="7247" idx="2"/>
          </p:cNvCxnSpPr>
          <p:nvPr/>
        </p:nvCxnSpPr>
        <p:spPr>
          <a:xfrm>
            <a:off x="5371238" y="3576750"/>
            <a:ext cx="108600" cy="600"/>
          </a:xfrm>
          <a:prstGeom prst="bentConnector3">
            <a:avLst>
              <a:gd fmla="val 50068" name="adj1"/>
            </a:avLst>
          </a:prstGeom>
          <a:noFill/>
          <a:ln cap="flat" cmpd="sng" w="19050">
            <a:solidFill>
              <a:schemeClr val="dk1"/>
            </a:solidFill>
            <a:prstDash val="dashDot"/>
            <a:round/>
            <a:headEnd len="med" w="med" type="none"/>
            <a:tailEnd len="med" w="med" type="none"/>
          </a:ln>
        </p:spPr>
      </p:cxnSp>
      <p:grpSp>
        <p:nvGrpSpPr>
          <p:cNvPr id="7263" name="Google Shape;7263;p40"/>
          <p:cNvGrpSpPr/>
          <p:nvPr/>
        </p:nvGrpSpPr>
        <p:grpSpPr>
          <a:xfrm>
            <a:off x="7003670" y="4326129"/>
            <a:ext cx="249945" cy="249945"/>
            <a:chOff x="7283658" y="1320229"/>
            <a:chExt cx="249945" cy="249945"/>
          </a:xfrm>
        </p:grpSpPr>
        <p:sp>
          <p:nvSpPr>
            <p:cNvPr id="7264" name="Google Shape;7264;p40"/>
            <p:cNvSpPr/>
            <p:nvPr/>
          </p:nvSpPr>
          <p:spPr>
            <a:xfrm>
              <a:off x="7283658" y="1320229"/>
              <a:ext cx="249945" cy="249945"/>
            </a:xfrm>
            <a:custGeom>
              <a:rect b="b" l="l" r="r" t="t"/>
              <a:pathLst>
                <a:path extrusionOk="0" h="13811" w="13811">
                  <a:moveTo>
                    <a:pt x="6901" y="0"/>
                  </a:moveTo>
                  <a:cubicBezTo>
                    <a:pt x="3092" y="0"/>
                    <a:pt x="0" y="3091"/>
                    <a:pt x="0" y="6900"/>
                  </a:cubicBezTo>
                  <a:cubicBezTo>
                    <a:pt x="0" y="10719"/>
                    <a:pt x="3092" y="13810"/>
                    <a:pt x="6901" y="13810"/>
                  </a:cubicBezTo>
                  <a:cubicBezTo>
                    <a:pt x="10719" y="13810"/>
                    <a:pt x="13810" y="10719"/>
                    <a:pt x="13810" y="6900"/>
                  </a:cubicBezTo>
                  <a:cubicBezTo>
                    <a:pt x="13810" y="3091"/>
                    <a:pt x="10719" y="0"/>
                    <a:pt x="69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5" name="Google Shape;7265;p40"/>
            <p:cNvSpPr/>
            <p:nvPr/>
          </p:nvSpPr>
          <p:spPr>
            <a:xfrm>
              <a:off x="7302354" y="1338924"/>
              <a:ext cx="212537" cy="212537"/>
            </a:xfrm>
            <a:custGeom>
              <a:rect b="b" l="l" r="r" t="t"/>
              <a:pathLst>
                <a:path extrusionOk="0" h="11744" w="11744">
                  <a:moveTo>
                    <a:pt x="5868" y="1"/>
                  </a:moveTo>
                  <a:cubicBezTo>
                    <a:pt x="2633" y="1"/>
                    <a:pt x="1" y="2633"/>
                    <a:pt x="1" y="5867"/>
                  </a:cubicBezTo>
                  <a:cubicBezTo>
                    <a:pt x="1" y="9112"/>
                    <a:pt x="2633" y="11744"/>
                    <a:pt x="5868" y="11744"/>
                  </a:cubicBezTo>
                  <a:cubicBezTo>
                    <a:pt x="9112" y="11744"/>
                    <a:pt x="11744" y="9112"/>
                    <a:pt x="11744" y="5867"/>
                  </a:cubicBezTo>
                  <a:cubicBezTo>
                    <a:pt x="11744" y="2633"/>
                    <a:pt x="9112" y="1"/>
                    <a:pt x="586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6" name="Google Shape;7266;p40"/>
            <p:cNvSpPr/>
            <p:nvPr/>
          </p:nvSpPr>
          <p:spPr>
            <a:xfrm>
              <a:off x="7404899" y="1353530"/>
              <a:ext cx="7474" cy="95392"/>
            </a:xfrm>
            <a:custGeom>
              <a:rect b="b" l="l" r="r" t="t"/>
              <a:pathLst>
                <a:path extrusionOk="0" h="5271" w="413">
                  <a:moveTo>
                    <a:pt x="206" y="0"/>
                  </a:moveTo>
                  <a:cubicBezTo>
                    <a:pt x="103" y="0"/>
                    <a:pt x="1" y="70"/>
                    <a:pt x="1" y="208"/>
                  </a:cubicBezTo>
                  <a:lnTo>
                    <a:pt x="1" y="5060"/>
                  </a:lnTo>
                  <a:cubicBezTo>
                    <a:pt x="1" y="5175"/>
                    <a:pt x="87" y="5271"/>
                    <a:pt x="202" y="5271"/>
                  </a:cubicBezTo>
                  <a:cubicBezTo>
                    <a:pt x="316" y="5271"/>
                    <a:pt x="412" y="5175"/>
                    <a:pt x="412" y="5060"/>
                  </a:cubicBezTo>
                  <a:lnTo>
                    <a:pt x="412" y="208"/>
                  </a:lnTo>
                  <a:cubicBezTo>
                    <a:pt x="412" y="70"/>
                    <a:pt x="309" y="0"/>
                    <a:pt x="2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7" name="Google Shape;7267;p40"/>
            <p:cNvSpPr/>
            <p:nvPr/>
          </p:nvSpPr>
          <p:spPr>
            <a:xfrm>
              <a:off x="7403524" y="1441470"/>
              <a:ext cx="97871" cy="7456"/>
            </a:xfrm>
            <a:custGeom>
              <a:rect b="b" l="l" r="r" t="t"/>
              <a:pathLst>
                <a:path extrusionOk="0" h="412" w="5408">
                  <a:moveTo>
                    <a:pt x="278" y="0"/>
                  </a:moveTo>
                  <a:cubicBezTo>
                    <a:pt x="0" y="0"/>
                    <a:pt x="0" y="412"/>
                    <a:pt x="278" y="412"/>
                  </a:cubicBezTo>
                  <a:lnTo>
                    <a:pt x="5130" y="412"/>
                  </a:lnTo>
                  <a:cubicBezTo>
                    <a:pt x="5407" y="412"/>
                    <a:pt x="5407" y="0"/>
                    <a:pt x="51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8" name="Google Shape;7268;p40"/>
            <p:cNvSpPr/>
            <p:nvPr/>
          </p:nvSpPr>
          <p:spPr>
            <a:xfrm>
              <a:off x="7328524" y="1365076"/>
              <a:ext cx="198493" cy="186223"/>
            </a:xfrm>
            <a:custGeom>
              <a:rect b="b" l="l" r="r" t="t"/>
              <a:pathLst>
                <a:path extrusionOk="0" h="10290" w="10968">
                  <a:moveTo>
                    <a:pt x="8278" y="1"/>
                  </a:moveTo>
                  <a:lnTo>
                    <a:pt x="8278" y="1"/>
                  </a:lnTo>
                  <a:cubicBezTo>
                    <a:pt x="10317" y="2327"/>
                    <a:pt x="10192" y="5829"/>
                    <a:pt x="8010" y="8011"/>
                  </a:cubicBezTo>
                  <a:cubicBezTo>
                    <a:pt x="6869" y="9153"/>
                    <a:pt x="5365" y="9731"/>
                    <a:pt x="3858" y="9731"/>
                  </a:cubicBezTo>
                  <a:cubicBezTo>
                    <a:pt x="2485" y="9731"/>
                    <a:pt x="1109" y="9251"/>
                    <a:pt x="0" y="8279"/>
                  </a:cubicBezTo>
                  <a:lnTo>
                    <a:pt x="0" y="8279"/>
                  </a:lnTo>
                  <a:cubicBezTo>
                    <a:pt x="1167" y="9616"/>
                    <a:pt x="2795" y="10290"/>
                    <a:pt x="4426" y="10290"/>
                  </a:cubicBezTo>
                  <a:cubicBezTo>
                    <a:pt x="5924" y="10290"/>
                    <a:pt x="7425" y="9721"/>
                    <a:pt x="8575" y="8576"/>
                  </a:cubicBezTo>
                  <a:cubicBezTo>
                    <a:pt x="10968" y="6174"/>
                    <a:pt x="10843" y="2240"/>
                    <a:pt x="827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9" name="Google Shape;7269;p40"/>
            <p:cNvSpPr/>
            <p:nvPr/>
          </p:nvSpPr>
          <p:spPr>
            <a:xfrm>
              <a:off x="7315873" y="1441470"/>
              <a:ext cx="15437" cy="7456"/>
            </a:xfrm>
            <a:custGeom>
              <a:rect b="b" l="l" r="r" t="t"/>
              <a:pathLst>
                <a:path extrusionOk="0" h="412" w="853">
                  <a:moveTo>
                    <a:pt x="278" y="0"/>
                  </a:moveTo>
                  <a:cubicBezTo>
                    <a:pt x="0" y="0"/>
                    <a:pt x="0" y="412"/>
                    <a:pt x="278" y="412"/>
                  </a:cubicBezTo>
                  <a:lnTo>
                    <a:pt x="575" y="412"/>
                  </a:lnTo>
                  <a:cubicBezTo>
                    <a:pt x="852" y="412"/>
                    <a:pt x="852" y="0"/>
                    <a:pt x="57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0" name="Google Shape;7270;p40"/>
            <p:cNvSpPr/>
            <p:nvPr/>
          </p:nvSpPr>
          <p:spPr>
            <a:xfrm>
              <a:off x="7404899" y="1523781"/>
              <a:ext cx="7474" cy="12976"/>
            </a:xfrm>
            <a:custGeom>
              <a:rect b="b" l="l" r="r" t="t"/>
              <a:pathLst>
                <a:path extrusionOk="0" h="717" w="413">
                  <a:moveTo>
                    <a:pt x="206" y="1"/>
                  </a:moveTo>
                  <a:cubicBezTo>
                    <a:pt x="103" y="1"/>
                    <a:pt x="1" y="70"/>
                    <a:pt x="1" y="209"/>
                  </a:cubicBezTo>
                  <a:lnTo>
                    <a:pt x="1" y="506"/>
                  </a:lnTo>
                  <a:cubicBezTo>
                    <a:pt x="1" y="620"/>
                    <a:pt x="87" y="716"/>
                    <a:pt x="202" y="716"/>
                  </a:cubicBezTo>
                  <a:cubicBezTo>
                    <a:pt x="316" y="716"/>
                    <a:pt x="412" y="620"/>
                    <a:pt x="412" y="506"/>
                  </a:cubicBezTo>
                  <a:lnTo>
                    <a:pt x="412" y="209"/>
                  </a:lnTo>
                  <a:cubicBezTo>
                    <a:pt x="412" y="70"/>
                    <a:pt x="309" y="1"/>
                    <a:pt x="2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1" name="Google Shape;7271;p40"/>
            <p:cNvSpPr/>
            <p:nvPr/>
          </p:nvSpPr>
          <p:spPr>
            <a:xfrm>
              <a:off x="7341265" y="1379356"/>
              <a:ext cx="14243" cy="11383"/>
            </a:xfrm>
            <a:custGeom>
              <a:rect b="b" l="l" r="r" t="t"/>
              <a:pathLst>
                <a:path extrusionOk="0" h="629" w="787">
                  <a:moveTo>
                    <a:pt x="293" y="1"/>
                  </a:moveTo>
                  <a:cubicBezTo>
                    <a:pt x="136" y="1"/>
                    <a:pt x="1" y="204"/>
                    <a:pt x="148" y="351"/>
                  </a:cubicBezTo>
                  <a:lnTo>
                    <a:pt x="358" y="571"/>
                  </a:lnTo>
                  <a:cubicBezTo>
                    <a:pt x="397" y="609"/>
                    <a:pt x="445" y="628"/>
                    <a:pt x="502" y="628"/>
                  </a:cubicBezTo>
                  <a:cubicBezTo>
                    <a:pt x="506" y="629"/>
                    <a:pt x="509" y="629"/>
                    <a:pt x="513" y="629"/>
                  </a:cubicBezTo>
                  <a:cubicBezTo>
                    <a:pt x="697" y="629"/>
                    <a:pt x="786" y="396"/>
                    <a:pt x="645" y="274"/>
                  </a:cubicBezTo>
                  <a:lnTo>
                    <a:pt x="435" y="64"/>
                  </a:lnTo>
                  <a:cubicBezTo>
                    <a:pt x="390" y="19"/>
                    <a:pt x="341" y="1"/>
                    <a:pt x="29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2" name="Google Shape;7272;p40"/>
            <p:cNvSpPr/>
            <p:nvPr/>
          </p:nvSpPr>
          <p:spPr>
            <a:xfrm>
              <a:off x="7461511" y="1499747"/>
              <a:ext cx="14243" cy="11365"/>
            </a:xfrm>
            <a:custGeom>
              <a:rect b="b" l="l" r="r" t="t"/>
              <a:pathLst>
                <a:path extrusionOk="0" h="628" w="787">
                  <a:moveTo>
                    <a:pt x="332" y="1"/>
                  </a:moveTo>
                  <a:cubicBezTo>
                    <a:pt x="177" y="1"/>
                    <a:pt x="1" y="236"/>
                    <a:pt x="146" y="350"/>
                  </a:cubicBezTo>
                  <a:lnTo>
                    <a:pt x="356" y="561"/>
                  </a:lnTo>
                  <a:cubicBezTo>
                    <a:pt x="394" y="599"/>
                    <a:pt x="452" y="618"/>
                    <a:pt x="509" y="628"/>
                  </a:cubicBezTo>
                  <a:cubicBezTo>
                    <a:pt x="701" y="628"/>
                    <a:pt x="787" y="398"/>
                    <a:pt x="653" y="264"/>
                  </a:cubicBezTo>
                  <a:lnTo>
                    <a:pt x="442" y="53"/>
                  </a:lnTo>
                  <a:cubicBezTo>
                    <a:pt x="411" y="16"/>
                    <a:pt x="372" y="1"/>
                    <a:pt x="33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3" name="Google Shape;7273;p40"/>
            <p:cNvSpPr/>
            <p:nvPr/>
          </p:nvSpPr>
          <p:spPr>
            <a:xfrm>
              <a:off x="7461710" y="1379139"/>
              <a:ext cx="14550" cy="11600"/>
            </a:xfrm>
            <a:custGeom>
              <a:rect b="b" l="l" r="r" t="t"/>
              <a:pathLst>
                <a:path extrusionOk="0" h="641" w="804">
                  <a:moveTo>
                    <a:pt x="493" y="0"/>
                  </a:moveTo>
                  <a:cubicBezTo>
                    <a:pt x="444" y="0"/>
                    <a:pt x="392" y="20"/>
                    <a:pt x="345" y="66"/>
                  </a:cubicBezTo>
                  <a:lnTo>
                    <a:pt x="135" y="277"/>
                  </a:lnTo>
                  <a:cubicBezTo>
                    <a:pt x="1" y="411"/>
                    <a:pt x="96" y="640"/>
                    <a:pt x="288" y="640"/>
                  </a:cubicBezTo>
                  <a:cubicBezTo>
                    <a:pt x="336" y="640"/>
                    <a:pt x="393" y="612"/>
                    <a:pt x="431" y="583"/>
                  </a:cubicBezTo>
                  <a:lnTo>
                    <a:pt x="642" y="363"/>
                  </a:lnTo>
                  <a:cubicBezTo>
                    <a:pt x="804" y="216"/>
                    <a:pt x="660" y="0"/>
                    <a:pt x="49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4" name="Google Shape;7274;p40"/>
            <p:cNvSpPr/>
            <p:nvPr/>
          </p:nvSpPr>
          <p:spPr>
            <a:xfrm>
              <a:off x="7341338" y="1499566"/>
              <a:ext cx="14279" cy="11546"/>
            </a:xfrm>
            <a:custGeom>
              <a:rect b="b" l="l" r="r" t="t"/>
              <a:pathLst>
                <a:path extrusionOk="0" h="638" w="789">
                  <a:moveTo>
                    <a:pt x="496" y="0"/>
                  </a:moveTo>
                  <a:cubicBezTo>
                    <a:pt x="448" y="0"/>
                    <a:pt x="399" y="19"/>
                    <a:pt x="354" y="63"/>
                  </a:cubicBezTo>
                  <a:lnTo>
                    <a:pt x="144" y="274"/>
                  </a:lnTo>
                  <a:cubicBezTo>
                    <a:pt x="0" y="408"/>
                    <a:pt x="96" y="638"/>
                    <a:pt x="287" y="638"/>
                  </a:cubicBezTo>
                  <a:cubicBezTo>
                    <a:pt x="345" y="628"/>
                    <a:pt x="393" y="609"/>
                    <a:pt x="431" y="571"/>
                  </a:cubicBezTo>
                  <a:lnTo>
                    <a:pt x="641" y="360"/>
                  </a:lnTo>
                  <a:cubicBezTo>
                    <a:pt x="789" y="206"/>
                    <a:pt x="653" y="0"/>
                    <a:pt x="49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5" name="Google Shape;7275;p40"/>
            <p:cNvSpPr/>
            <p:nvPr/>
          </p:nvSpPr>
          <p:spPr>
            <a:xfrm>
              <a:off x="7322335" y="1406974"/>
              <a:ext cx="15727" cy="9736"/>
            </a:xfrm>
            <a:custGeom>
              <a:rect b="b" l="l" r="r" t="t"/>
              <a:pathLst>
                <a:path extrusionOk="0" h="538" w="869">
                  <a:moveTo>
                    <a:pt x="291" y="0"/>
                  </a:moveTo>
                  <a:cubicBezTo>
                    <a:pt x="97" y="0"/>
                    <a:pt x="0" y="312"/>
                    <a:pt x="218" y="404"/>
                  </a:cubicBezTo>
                  <a:lnTo>
                    <a:pt x="495" y="519"/>
                  </a:lnTo>
                  <a:cubicBezTo>
                    <a:pt x="524" y="538"/>
                    <a:pt x="553" y="538"/>
                    <a:pt x="581" y="538"/>
                  </a:cubicBezTo>
                  <a:cubicBezTo>
                    <a:pt x="811" y="538"/>
                    <a:pt x="868" y="222"/>
                    <a:pt x="658" y="136"/>
                  </a:cubicBezTo>
                  <a:lnTo>
                    <a:pt x="380" y="21"/>
                  </a:lnTo>
                  <a:cubicBezTo>
                    <a:pt x="349" y="7"/>
                    <a:pt x="319" y="0"/>
                    <a:pt x="29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6" name="Google Shape;7276;p40"/>
            <p:cNvSpPr/>
            <p:nvPr/>
          </p:nvSpPr>
          <p:spPr>
            <a:xfrm>
              <a:off x="7478904" y="1473522"/>
              <a:ext cx="15853" cy="9718"/>
            </a:xfrm>
            <a:custGeom>
              <a:rect b="b" l="l" r="r" t="t"/>
              <a:pathLst>
                <a:path extrusionOk="0" h="537" w="876">
                  <a:moveTo>
                    <a:pt x="303" y="1"/>
                  </a:moveTo>
                  <a:cubicBezTo>
                    <a:pt x="99" y="1"/>
                    <a:pt x="0" y="309"/>
                    <a:pt x="228" y="402"/>
                  </a:cubicBezTo>
                  <a:lnTo>
                    <a:pt x="496" y="526"/>
                  </a:lnTo>
                  <a:cubicBezTo>
                    <a:pt x="524" y="536"/>
                    <a:pt x="553" y="536"/>
                    <a:pt x="582" y="536"/>
                  </a:cubicBezTo>
                  <a:cubicBezTo>
                    <a:pt x="585" y="536"/>
                    <a:pt x="589" y="536"/>
                    <a:pt x="592" y="536"/>
                  </a:cubicBezTo>
                  <a:cubicBezTo>
                    <a:pt x="814" y="536"/>
                    <a:pt x="875" y="228"/>
                    <a:pt x="658" y="144"/>
                  </a:cubicBezTo>
                  <a:lnTo>
                    <a:pt x="390" y="19"/>
                  </a:lnTo>
                  <a:cubicBezTo>
                    <a:pt x="360" y="7"/>
                    <a:pt x="330" y="1"/>
                    <a:pt x="30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7" name="Google Shape;7277;p40"/>
            <p:cNvSpPr/>
            <p:nvPr/>
          </p:nvSpPr>
          <p:spPr>
            <a:xfrm>
              <a:off x="7436246" y="1360588"/>
              <a:ext cx="11474" cy="12487"/>
            </a:xfrm>
            <a:custGeom>
              <a:rect b="b" l="l" r="r" t="t"/>
              <a:pathLst>
                <a:path extrusionOk="0" h="690" w="634">
                  <a:moveTo>
                    <a:pt x="363" y="1"/>
                  </a:moveTo>
                  <a:cubicBezTo>
                    <a:pt x="291" y="1"/>
                    <a:pt x="220" y="37"/>
                    <a:pt x="183" y="125"/>
                  </a:cubicBezTo>
                  <a:lnTo>
                    <a:pt x="58" y="402"/>
                  </a:lnTo>
                  <a:cubicBezTo>
                    <a:pt x="1" y="536"/>
                    <a:pt x="106" y="689"/>
                    <a:pt x="250" y="689"/>
                  </a:cubicBezTo>
                  <a:cubicBezTo>
                    <a:pt x="336" y="689"/>
                    <a:pt x="412" y="641"/>
                    <a:pt x="451" y="565"/>
                  </a:cubicBezTo>
                  <a:lnTo>
                    <a:pt x="565" y="287"/>
                  </a:lnTo>
                  <a:cubicBezTo>
                    <a:pt x="634" y="126"/>
                    <a:pt x="497" y="1"/>
                    <a:pt x="36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8" name="Google Shape;7278;p40"/>
            <p:cNvSpPr/>
            <p:nvPr/>
          </p:nvSpPr>
          <p:spPr>
            <a:xfrm>
              <a:off x="7369571" y="1517230"/>
              <a:ext cx="11456" cy="12596"/>
            </a:xfrm>
            <a:custGeom>
              <a:rect b="b" l="l" r="r" t="t"/>
              <a:pathLst>
                <a:path extrusionOk="0" h="696" w="633">
                  <a:moveTo>
                    <a:pt x="365" y="0"/>
                  </a:moveTo>
                  <a:cubicBezTo>
                    <a:pt x="292" y="0"/>
                    <a:pt x="220" y="39"/>
                    <a:pt x="182" y="131"/>
                  </a:cubicBezTo>
                  <a:lnTo>
                    <a:pt x="58" y="399"/>
                  </a:lnTo>
                  <a:cubicBezTo>
                    <a:pt x="0" y="542"/>
                    <a:pt x="106" y="695"/>
                    <a:pt x="259" y="695"/>
                  </a:cubicBezTo>
                  <a:cubicBezTo>
                    <a:pt x="335" y="695"/>
                    <a:pt x="412" y="638"/>
                    <a:pt x="450" y="561"/>
                  </a:cubicBezTo>
                  <a:lnTo>
                    <a:pt x="565" y="293"/>
                  </a:lnTo>
                  <a:cubicBezTo>
                    <a:pt x="633" y="127"/>
                    <a:pt x="498" y="0"/>
                    <a:pt x="36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9" name="Google Shape;7279;p40"/>
            <p:cNvSpPr/>
            <p:nvPr/>
          </p:nvSpPr>
          <p:spPr>
            <a:xfrm>
              <a:off x="7371055" y="1360081"/>
              <a:ext cx="11003" cy="12469"/>
            </a:xfrm>
            <a:custGeom>
              <a:rect b="b" l="l" r="r" t="t"/>
              <a:pathLst>
                <a:path extrusionOk="0" h="689" w="608">
                  <a:moveTo>
                    <a:pt x="266" y="0"/>
                  </a:moveTo>
                  <a:cubicBezTo>
                    <a:pt x="134" y="0"/>
                    <a:pt x="1" y="122"/>
                    <a:pt x="62" y="287"/>
                  </a:cubicBezTo>
                  <a:lnTo>
                    <a:pt x="177" y="564"/>
                  </a:lnTo>
                  <a:cubicBezTo>
                    <a:pt x="215" y="641"/>
                    <a:pt x="291" y="688"/>
                    <a:pt x="368" y="688"/>
                  </a:cubicBezTo>
                  <a:cubicBezTo>
                    <a:pt x="512" y="679"/>
                    <a:pt x="607" y="545"/>
                    <a:pt x="569" y="411"/>
                  </a:cubicBezTo>
                  <a:lnTo>
                    <a:pt x="454" y="133"/>
                  </a:lnTo>
                  <a:cubicBezTo>
                    <a:pt x="416" y="40"/>
                    <a:pt x="341" y="0"/>
                    <a:pt x="26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0" name="Google Shape;7280;p40"/>
            <p:cNvSpPr/>
            <p:nvPr/>
          </p:nvSpPr>
          <p:spPr>
            <a:xfrm>
              <a:off x="7434671" y="1517736"/>
              <a:ext cx="11293" cy="12596"/>
            </a:xfrm>
            <a:custGeom>
              <a:rect b="b" l="l" r="r" t="t"/>
              <a:pathLst>
                <a:path extrusionOk="0" h="696" w="624">
                  <a:moveTo>
                    <a:pt x="272" y="1"/>
                  </a:moveTo>
                  <a:cubicBezTo>
                    <a:pt x="140" y="1"/>
                    <a:pt x="1" y="128"/>
                    <a:pt x="69" y="294"/>
                  </a:cubicBezTo>
                  <a:lnTo>
                    <a:pt x="184" y="572"/>
                  </a:lnTo>
                  <a:cubicBezTo>
                    <a:pt x="212" y="648"/>
                    <a:pt x="289" y="696"/>
                    <a:pt x="375" y="696"/>
                  </a:cubicBezTo>
                  <a:cubicBezTo>
                    <a:pt x="518" y="696"/>
                    <a:pt x="624" y="552"/>
                    <a:pt x="566" y="409"/>
                  </a:cubicBezTo>
                  <a:lnTo>
                    <a:pt x="451" y="131"/>
                  </a:lnTo>
                  <a:cubicBezTo>
                    <a:pt x="417" y="39"/>
                    <a:pt x="346" y="1"/>
                    <a:pt x="27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1" name="Google Shape;7281;p40"/>
            <p:cNvSpPr/>
            <p:nvPr/>
          </p:nvSpPr>
          <p:spPr>
            <a:xfrm>
              <a:off x="7479718" y="1408458"/>
              <a:ext cx="15817" cy="9646"/>
            </a:xfrm>
            <a:custGeom>
              <a:rect b="b" l="l" r="r" t="t"/>
              <a:pathLst>
                <a:path extrusionOk="0" h="533" w="874">
                  <a:moveTo>
                    <a:pt x="570" y="0"/>
                  </a:moveTo>
                  <a:cubicBezTo>
                    <a:pt x="544" y="0"/>
                    <a:pt x="517" y="5"/>
                    <a:pt x="489" y="16"/>
                  </a:cubicBezTo>
                  <a:lnTo>
                    <a:pt x="212" y="131"/>
                  </a:lnTo>
                  <a:cubicBezTo>
                    <a:pt x="1" y="217"/>
                    <a:pt x="58" y="532"/>
                    <a:pt x="288" y="532"/>
                  </a:cubicBezTo>
                  <a:cubicBezTo>
                    <a:pt x="317" y="532"/>
                    <a:pt x="345" y="532"/>
                    <a:pt x="374" y="523"/>
                  </a:cubicBezTo>
                  <a:lnTo>
                    <a:pt x="652" y="408"/>
                  </a:lnTo>
                  <a:cubicBezTo>
                    <a:pt x="873" y="314"/>
                    <a:pt x="776" y="0"/>
                    <a:pt x="57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2" name="Google Shape;7282;p40"/>
            <p:cNvSpPr/>
            <p:nvPr/>
          </p:nvSpPr>
          <p:spPr>
            <a:xfrm>
              <a:off x="7321936" y="1472146"/>
              <a:ext cx="15745" cy="9700"/>
            </a:xfrm>
            <a:custGeom>
              <a:rect b="b" l="l" r="r" t="t"/>
              <a:pathLst>
                <a:path extrusionOk="0" h="536" w="870">
                  <a:moveTo>
                    <a:pt x="574" y="1"/>
                  </a:moveTo>
                  <a:cubicBezTo>
                    <a:pt x="547" y="1"/>
                    <a:pt x="519" y="6"/>
                    <a:pt x="488" y="19"/>
                  </a:cubicBezTo>
                  <a:lnTo>
                    <a:pt x="211" y="133"/>
                  </a:lnTo>
                  <a:cubicBezTo>
                    <a:pt x="0" y="220"/>
                    <a:pt x="58" y="535"/>
                    <a:pt x="288" y="535"/>
                  </a:cubicBezTo>
                  <a:cubicBezTo>
                    <a:pt x="316" y="535"/>
                    <a:pt x="345" y="526"/>
                    <a:pt x="364" y="516"/>
                  </a:cubicBezTo>
                  <a:lnTo>
                    <a:pt x="642" y="401"/>
                  </a:lnTo>
                  <a:cubicBezTo>
                    <a:pt x="870" y="317"/>
                    <a:pt x="777" y="1"/>
                    <a:pt x="57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83" name="Google Shape;7283;p40"/>
          <p:cNvGrpSpPr/>
          <p:nvPr/>
        </p:nvGrpSpPr>
        <p:grpSpPr>
          <a:xfrm>
            <a:off x="1379194" y="1291254"/>
            <a:ext cx="140908" cy="249964"/>
            <a:chOff x="1659183" y="1320217"/>
            <a:chExt cx="140908" cy="249964"/>
          </a:xfrm>
        </p:grpSpPr>
        <p:sp>
          <p:nvSpPr>
            <p:cNvPr id="7284" name="Google Shape;7284;p40"/>
            <p:cNvSpPr/>
            <p:nvPr/>
          </p:nvSpPr>
          <p:spPr>
            <a:xfrm>
              <a:off x="1769850" y="1335269"/>
              <a:ext cx="30242" cy="204797"/>
            </a:xfrm>
            <a:custGeom>
              <a:rect b="b" l="l" r="r" t="t"/>
              <a:pathLst>
                <a:path extrusionOk="0" h="11321" w="1672">
                  <a:moveTo>
                    <a:pt x="0" y="0"/>
                  </a:moveTo>
                  <a:lnTo>
                    <a:pt x="0" y="11320"/>
                  </a:lnTo>
                  <a:lnTo>
                    <a:pt x="1672" y="10481"/>
                  </a:lnTo>
                  <a:lnTo>
                    <a:pt x="1672" y="833"/>
                  </a:lnTo>
                  <a:lnTo>
                    <a:pt x="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5" name="Google Shape;7285;p40"/>
            <p:cNvSpPr/>
            <p:nvPr/>
          </p:nvSpPr>
          <p:spPr>
            <a:xfrm>
              <a:off x="1659183" y="1335269"/>
              <a:ext cx="125726" cy="204797"/>
            </a:xfrm>
            <a:custGeom>
              <a:rect b="b" l="l" r="r" t="t"/>
              <a:pathLst>
                <a:path extrusionOk="0" h="11321" w="6951">
                  <a:moveTo>
                    <a:pt x="6951" y="0"/>
                  </a:moveTo>
                  <a:lnTo>
                    <a:pt x="1" y="833"/>
                  </a:lnTo>
                  <a:lnTo>
                    <a:pt x="1" y="10481"/>
                  </a:lnTo>
                  <a:lnTo>
                    <a:pt x="6951" y="11320"/>
                  </a:lnTo>
                  <a:lnTo>
                    <a:pt x="695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6" name="Google Shape;7286;p40"/>
            <p:cNvSpPr/>
            <p:nvPr/>
          </p:nvSpPr>
          <p:spPr>
            <a:xfrm>
              <a:off x="1769850" y="1524865"/>
              <a:ext cx="30242" cy="45315"/>
            </a:xfrm>
            <a:custGeom>
              <a:rect b="b" l="l" r="r" t="t"/>
              <a:pathLst>
                <a:path extrusionOk="0" h="2505" w="1672">
                  <a:moveTo>
                    <a:pt x="833" y="1"/>
                  </a:moveTo>
                  <a:lnTo>
                    <a:pt x="0" y="2505"/>
                  </a:lnTo>
                  <a:lnTo>
                    <a:pt x="833" y="2505"/>
                  </a:lnTo>
                  <a:cubicBezTo>
                    <a:pt x="1297" y="2505"/>
                    <a:pt x="1665" y="2130"/>
                    <a:pt x="1672" y="1673"/>
                  </a:cubicBezTo>
                  <a:lnTo>
                    <a:pt x="16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7" name="Google Shape;7287;p40"/>
            <p:cNvSpPr/>
            <p:nvPr/>
          </p:nvSpPr>
          <p:spPr>
            <a:xfrm>
              <a:off x="1769850" y="1320217"/>
              <a:ext cx="30242" cy="30120"/>
            </a:xfrm>
            <a:custGeom>
              <a:rect b="b" l="l" r="r" t="t"/>
              <a:pathLst>
                <a:path extrusionOk="0" h="1665" w="1672">
                  <a:moveTo>
                    <a:pt x="0" y="0"/>
                  </a:moveTo>
                  <a:lnTo>
                    <a:pt x="833" y="1665"/>
                  </a:lnTo>
                  <a:lnTo>
                    <a:pt x="1672" y="1665"/>
                  </a:lnTo>
                  <a:lnTo>
                    <a:pt x="1672" y="832"/>
                  </a:lnTo>
                  <a:cubicBezTo>
                    <a:pt x="1665" y="375"/>
                    <a:pt x="1297" y="0"/>
                    <a:pt x="8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8" name="Google Shape;7288;p40"/>
            <p:cNvSpPr/>
            <p:nvPr/>
          </p:nvSpPr>
          <p:spPr>
            <a:xfrm>
              <a:off x="1659183" y="1524865"/>
              <a:ext cx="125726" cy="45315"/>
            </a:xfrm>
            <a:custGeom>
              <a:rect b="b" l="l" r="r" t="t"/>
              <a:pathLst>
                <a:path extrusionOk="0" h="2505" w="6951">
                  <a:moveTo>
                    <a:pt x="1" y="1"/>
                  </a:moveTo>
                  <a:lnTo>
                    <a:pt x="1" y="1673"/>
                  </a:lnTo>
                  <a:cubicBezTo>
                    <a:pt x="8" y="2130"/>
                    <a:pt x="375" y="2505"/>
                    <a:pt x="840" y="2505"/>
                  </a:cubicBezTo>
                  <a:lnTo>
                    <a:pt x="6118" y="2505"/>
                  </a:lnTo>
                  <a:cubicBezTo>
                    <a:pt x="6576" y="2505"/>
                    <a:pt x="6951" y="2130"/>
                    <a:pt x="6951" y="1673"/>
                  </a:cubicBezTo>
                  <a:lnTo>
                    <a:pt x="69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9" name="Google Shape;7289;p40"/>
            <p:cNvSpPr/>
            <p:nvPr/>
          </p:nvSpPr>
          <p:spPr>
            <a:xfrm>
              <a:off x="1659183" y="1320217"/>
              <a:ext cx="125726" cy="30120"/>
            </a:xfrm>
            <a:custGeom>
              <a:rect b="b" l="l" r="r" t="t"/>
              <a:pathLst>
                <a:path extrusionOk="0" h="1665" w="6951">
                  <a:moveTo>
                    <a:pt x="840" y="0"/>
                  </a:moveTo>
                  <a:cubicBezTo>
                    <a:pt x="375" y="0"/>
                    <a:pt x="8" y="375"/>
                    <a:pt x="1" y="832"/>
                  </a:cubicBezTo>
                  <a:lnTo>
                    <a:pt x="1" y="1665"/>
                  </a:lnTo>
                  <a:lnTo>
                    <a:pt x="6951" y="1665"/>
                  </a:lnTo>
                  <a:lnTo>
                    <a:pt x="6951" y="832"/>
                  </a:lnTo>
                  <a:cubicBezTo>
                    <a:pt x="6951" y="375"/>
                    <a:pt x="6576" y="0"/>
                    <a:pt x="61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0" name="Google Shape;7290;p40"/>
            <p:cNvSpPr/>
            <p:nvPr/>
          </p:nvSpPr>
          <p:spPr>
            <a:xfrm>
              <a:off x="1724556" y="1331506"/>
              <a:ext cx="25232" cy="7544"/>
            </a:xfrm>
            <a:custGeom>
              <a:rect b="b" l="l" r="r" t="t"/>
              <a:pathLst>
                <a:path extrusionOk="0" h="417" w="1395">
                  <a:moveTo>
                    <a:pt x="285" y="0"/>
                  </a:moveTo>
                  <a:cubicBezTo>
                    <a:pt x="0" y="0"/>
                    <a:pt x="0" y="416"/>
                    <a:pt x="285" y="416"/>
                  </a:cubicBezTo>
                  <a:lnTo>
                    <a:pt x="1117" y="416"/>
                  </a:lnTo>
                  <a:cubicBezTo>
                    <a:pt x="1395" y="416"/>
                    <a:pt x="1395" y="0"/>
                    <a:pt x="111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1" name="Google Shape;7291;p40"/>
            <p:cNvSpPr/>
            <p:nvPr/>
          </p:nvSpPr>
          <p:spPr>
            <a:xfrm>
              <a:off x="1722041" y="1539935"/>
              <a:ext cx="15194" cy="15196"/>
            </a:xfrm>
            <a:custGeom>
              <a:rect b="b" l="l" r="r" t="t"/>
              <a:pathLst>
                <a:path extrusionOk="0" h="840" w="840">
                  <a:moveTo>
                    <a:pt x="424" y="0"/>
                  </a:moveTo>
                  <a:cubicBezTo>
                    <a:pt x="188" y="0"/>
                    <a:pt x="1" y="188"/>
                    <a:pt x="1" y="423"/>
                  </a:cubicBezTo>
                  <a:cubicBezTo>
                    <a:pt x="1" y="652"/>
                    <a:pt x="188" y="840"/>
                    <a:pt x="424" y="840"/>
                  </a:cubicBezTo>
                  <a:cubicBezTo>
                    <a:pt x="653" y="840"/>
                    <a:pt x="840" y="652"/>
                    <a:pt x="840" y="423"/>
                  </a:cubicBezTo>
                  <a:cubicBezTo>
                    <a:pt x="840" y="188"/>
                    <a:pt x="653" y="0"/>
                    <a:pt x="42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2" name="Google Shape;7292;p40"/>
            <p:cNvSpPr/>
            <p:nvPr/>
          </p:nvSpPr>
          <p:spPr>
            <a:xfrm>
              <a:off x="1710754" y="1331506"/>
              <a:ext cx="7542" cy="7544"/>
            </a:xfrm>
            <a:custGeom>
              <a:rect b="b" l="l" r="r" t="t"/>
              <a:pathLst>
                <a:path extrusionOk="0" h="417" w="417">
                  <a:moveTo>
                    <a:pt x="208" y="0"/>
                  </a:moveTo>
                  <a:cubicBezTo>
                    <a:pt x="97" y="0"/>
                    <a:pt x="0" y="97"/>
                    <a:pt x="0" y="208"/>
                  </a:cubicBezTo>
                  <a:cubicBezTo>
                    <a:pt x="0" y="326"/>
                    <a:pt x="97" y="416"/>
                    <a:pt x="208" y="416"/>
                  </a:cubicBezTo>
                  <a:cubicBezTo>
                    <a:pt x="326" y="416"/>
                    <a:pt x="417" y="326"/>
                    <a:pt x="417" y="208"/>
                  </a:cubicBezTo>
                  <a:cubicBezTo>
                    <a:pt x="417" y="97"/>
                    <a:pt x="326" y="0"/>
                    <a:pt x="20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93" name="Google Shape;7293;p40"/>
          <p:cNvGrpSpPr/>
          <p:nvPr/>
        </p:nvGrpSpPr>
        <p:grpSpPr>
          <a:xfrm>
            <a:off x="4167038" y="4307869"/>
            <a:ext cx="249951" cy="286458"/>
            <a:chOff x="1615989" y="4307869"/>
            <a:chExt cx="249951" cy="286458"/>
          </a:xfrm>
        </p:grpSpPr>
        <p:sp>
          <p:nvSpPr>
            <p:cNvPr id="7294" name="Google Shape;7294;p40"/>
            <p:cNvSpPr/>
            <p:nvPr/>
          </p:nvSpPr>
          <p:spPr>
            <a:xfrm>
              <a:off x="1615989" y="4307869"/>
              <a:ext cx="249951" cy="286458"/>
            </a:xfrm>
            <a:custGeom>
              <a:rect b="b" l="l" r="r" t="t"/>
              <a:pathLst>
                <a:path extrusionOk="0" h="14030" w="12242">
                  <a:moveTo>
                    <a:pt x="6121" y="0"/>
                  </a:moveTo>
                  <a:cubicBezTo>
                    <a:pt x="6010" y="0"/>
                    <a:pt x="5899" y="29"/>
                    <a:pt x="5799" y="87"/>
                  </a:cubicBezTo>
                  <a:lnTo>
                    <a:pt x="442" y="3183"/>
                  </a:lnTo>
                  <a:cubicBezTo>
                    <a:pt x="308" y="3260"/>
                    <a:pt x="202" y="3366"/>
                    <a:pt x="125" y="3500"/>
                  </a:cubicBezTo>
                  <a:cubicBezTo>
                    <a:pt x="48" y="3635"/>
                    <a:pt x="10" y="3779"/>
                    <a:pt x="10" y="3933"/>
                  </a:cubicBezTo>
                  <a:lnTo>
                    <a:pt x="10" y="10135"/>
                  </a:lnTo>
                  <a:cubicBezTo>
                    <a:pt x="0" y="10356"/>
                    <a:pt x="125" y="10558"/>
                    <a:pt x="317" y="10674"/>
                  </a:cubicBezTo>
                  <a:lnTo>
                    <a:pt x="6125" y="14030"/>
                  </a:lnTo>
                  <a:cubicBezTo>
                    <a:pt x="12107" y="10558"/>
                    <a:pt x="11953" y="10683"/>
                    <a:pt x="12049" y="10587"/>
                  </a:cubicBezTo>
                  <a:cubicBezTo>
                    <a:pt x="12174" y="10472"/>
                    <a:pt x="12241" y="10308"/>
                    <a:pt x="12241" y="10135"/>
                  </a:cubicBezTo>
                  <a:lnTo>
                    <a:pt x="12241" y="3875"/>
                  </a:lnTo>
                  <a:cubicBezTo>
                    <a:pt x="12241" y="3596"/>
                    <a:pt x="12087" y="3346"/>
                    <a:pt x="11857" y="3212"/>
                  </a:cubicBezTo>
                  <a:lnTo>
                    <a:pt x="6981" y="394"/>
                  </a:lnTo>
                  <a:lnTo>
                    <a:pt x="6443" y="87"/>
                  </a:lnTo>
                  <a:cubicBezTo>
                    <a:pt x="6342" y="29"/>
                    <a:pt x="6231" y="0"/>
                    <a:pt x="612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5" name="Google Shape;7295;p40"/>
            <p:cNvSpPr/>
            <p:nvPr/>
          </p:nvSpPr>
          <p:spPr>
            <a:xfrm>
              <a:off x="1615989" y="4379125"/>
              <a:ext cx="249951" cy="215200"/>
            </a:xfrm>
            <a:custGeom>
              <a:rect b="b" l="l" r="r" t="t"/>
              <a:pathLst>
                <a:path extrusionOk="0" h="10540" w="12242">
                  <a:moveTo>
                    <a:pt x="12135" y="1"/>
                  </a:moveTo>
                  <a:lnTo>
                    <a:pt x="6125" y="3443"/>
                  </a:lnTo>
                  <a:lnTo>
                    <a:pt x="875" y="433"/>
                  </a:lnTo>
                  <a:lnTo>
                    <a:pt x="125" y="10"/>
                  </a:lnTo>
                  <a:cubicBezTo>
                    <a:pt x="48" y="145"/>
                    <a:pt x="10" y="289"/>
                    <a:pt x="10" y="443"/>
                  </a:cubicBezTo>
                  <a:lnTo>
                    <a:pt x="10" y="6645"/>
                  </a:lnTo>
                  <a:cubicBezTo>
                    <a:pt x="0" y="6866"/>
                    <a:pt x="125" y="7068"/>
                    <a:pt x="317" y="7184"/>
                  </a:cubicBezTo>
                  <a:lnTo>
                    <a:pt x="6125" y="10540"/>
                  </a:lnTo>
                  <a:cubicBezTo>
                    <a:pt x="12107" y="7068"/>
                    <a:pt x="11953" y="7193"/>
                    <a:pt x="12049" y="7097"/>
                  </a:cubicBezTo>
                  <a:cubicBezTo>
                    <a:pt x="12174" y="6982"/>
                    <a:pt x="12241" y="6818"/>
                    <a:pt x="12241" y="6645"/>
                  </a:cubicBezTo>
                  <a:lnTo>
                    <a:pt x="12241" y="385"/>
                  </a:lnTo>
                  <a:cubicBezTo>
                    <a:pt x="12241" y="251"/>
                    <a:pt x="12203" y="116"/>
                    <a:pt x="121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6" name="Google Shape;7296;p40"/>
            <p:cNvSpPr/>
            <p:nvPr/>
          </p:nvSpPr>
          <p:spPr>
            <a:xfrm>
              <a:off x="1616172" y="4379125"/>
              <a:ext cx="124894" cy="194395"/>
            </a:xfrm>
            <a:custGeom>
              <a:rect b="b" l="l" r="r" t="t"/>
              <a:pathLst>
                <a:path extrusionOk="0" h="9521" w="6117">
                  <a:moveTo>
                    <a:pt x="116" y="1"/>
                  </a:moveTo>
                  <a:lnTo>
                    <a:pt x="116" y="10"/>
                  </a:lnTo>
                  <a:cubicBezTo>
                    <a:pt x="39" y="145"/>
                    <a:pt x="1" y="289"/>
                    <a:pt x="1" y="443"/>
                  </a:cubicBezTo>
                  <a:lnTo>
                    <a:pt x="1" y="5982"/>
                  </a:lnTo>
                  <a:lnTo>
                    <a:pt x="6116" y="9520"/>
                  </a:lnTo>
                  <a:lnTo>
                    <a:pt x="6116" y="3443"/>
                  </a:lnTo>
                  <a:lnTo>
                    <a:pt x="11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7" name="Google Shape;7297;p40"/>
            <p:cNvSpPr/>
            <p:nvPr/>
          </p:nvSpPr>
          <p:spPr>
            <a:xfrm>
              <a:off x="1741045" y="4379329"/>
              <a:ext cx="124894" cy="214996"/>
            </a:xfrm>
            <a:custGeom>
              <a:rect b="b" l="l" r="r" t="t"/>
              <a:pathLst>
                <a:path extrusionOk="0" h="10530" w="6117">
                  <a:moveTo>
                    <a:pt x="6010" y="0"/>
                  </a:moveTo>
                  <a:lnTo>
                    <a:pt x="0" y="3433"/>
                  </a:lnTo>
                  <a:lnTo>
                    <a:pt x="0" y="10530"/>
                  </a:lnTo>
                  <a:lnTo>
                    <a:pt x="5809" y="7174"/>
                  </a:lnTo>
                  <a:cubicBezTo>
                    <a:pt x="6001" y="7058"/>
                    <a:pt x="6116" y="6856"/>
                    <a:pt x="6116" y="6635"/>
                  </a:cubicBezTo>
                  <a:lnTo>
                    <a:pt x="6116" y="375"/>
                  </a:lnTo>
                  <a:cubicBezTo>
                    <a:pt x="6116" y="241"/>
                    <a:pt x="6078" y="116"/>
                    <a:pt x="60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8" name="Google Shape;7298;p40"/>
            <p:cNvSpPr/>
            <p:nvPr/>
          </p:nvSpPr>
          <p:spPr>
            <a:xfrm>
              <a:off x="1741045" y="4379125"/>
              <a:ext cx="124894" cy="194395"/>
            </a:xfrm>
            <a:custGeom>
              <a:rect b="b" l="l" r="r" t="t"/>
              <a:pathLst>
                <a:path extrusionOk="0" h="9521" w="6117">
                  <a:moveTo>
                    <a:pt x="6010" y="1"/>
                  </a:moveTo>
                  <a:lnTo>
                    <a:pt x="0" y="3443"/>
                  </a:lnTo>
                  <a:lnTo>
                    <a:pt x="0" y="9520"/>
                  </a:lnTo>
                  <a:lnTo>
                    <a:pt x="5809" y="6164"/>
                  </a:lnTo>
                  <a:cubicBezTo>
                    <a:pt x="6001" y="6059"/>
                    <a:pt x="6116" y="5847"/>
                    <a:pt x="6116" y="5626"/>
                  </a:cubicBezTo>
                  <a:lnTo>
                    <a:pt x="6116" y="385"/>
                  </a:lnTo>
                  <a:cubicBezTo>
                    <a:pt x="6116" y="251"/>
                    <a:pt x="6078" y="116"/>
                    <a:pt x="60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7299" name="Google Shape;7299;p40"/>
          <p:cNvCxnSpPr>
            <a:stCxn id="7257" idx="6"/>
            <a:endCxn id="7300" idx="1"/>
          </p:cNvCxnSpPr>
          <p:nvPr/>
        </p:nvCxnSpPr>
        <p:spPr>
          <a:xfrm>
            <a:off x="3099112" y="2329925"/>
            <a:ext cx="108000" cy="600"/>
          </a:xfrm>
          <a:prstGeom prst="bentConnector3">
            <a:avLst>
              <a:gd fmla="val 49966" name="adj1"/>
            </a:avLst>
          </a:prstGeom>
          <a:noFill/>
          <a:ln cap="flat" cmpd="sng" w="19050">
            <a:solidFill>
              <a:schemeClr val="dk1"/>
            </a:solidFill>
            <a:prstDash val="dashDot"/>
            <a:round/>
            <a:headEnd len="med" w="med" type="none"/>
            <a:tailEnd len="med" w="med" type="none"/>
          </a:ln>
        </p:spPr>
      </p:cxnSp>
      <p:grpSp>
        <p:nvGrpSpPr>
          <p:cNvPr id="7301" name="Google Shape;7301;p40"/>
          <p:cNvGrpSpPr/>
          <p:nvPr/>
        </p:nvGrpSpPr>
        <p:grpSpPr>
          <a:xfrm>
            <a:off x="3207038" y="1163888"/>
            <a:ext cx="2730748" cy="1728088"/>
            <a:chOff x="3207038" y="1163888"/>
            <a:chExt cx="2730748" cy="1728088"/>
          </a:xfrm>
        </p:grpSpPr>
        <p:sp>
          <p:nvSpPr>
            <p:cNvPr id="7302" name="Google Shape;7302;p40"/>
            <p:cNvSpPr/>
            <p:nvPr/>
          </p:nvSpPr>
          <p:spPr>
            <a:xfrm>
              <a:off x="4060238" y="1163888"/>
              <a:ext cx="457800" cy="4578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800">
                <a:latin typeface="Fira Sans Extra Condensed"/>
                <a:ea typeface="Fira Sans Extra Condensed"/>
                <a:cs typeface="Fira Sans Extra Condensed"/>
                <a:sym typeface="Fira Sans Extra Condensed"/>
              </a:endParaRPr>
            </a:p>
          </p:txBody>
        </p:sp>
        <p:sp>
          <p:nvSpPr>
            <p:cNvPr id="7300" name="Google Shape;7300;p40"/>
            <p:cNvSpPr/>
            <p:nvPr/>
          </p:nvSpPr>
          <p:spPr>
            <a:xfrm>
              <a:off x="3207038" y="1767875"/>
              <a:ext cx="2164200" cy="11241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hlink"/>
                </a:buClr>
                <a:buSzPts val="1100"/>
                <a:buFont typeface="Arial"/>
                <a:buNone/>
              </a:pPr>
              <a:r>
                <a:rPr lang="en" sz="1200">
                  <a:solidFill>
                    <a:schemeClr val="lt1"/>
                  </a:solidFill>
                  <a:latin typeface="Roboto"/>
                  <a:ea typeface="Roboto"/>
                  <a:cs typeface="Roboto"/>
                  <a:sym typeface="Roboto"/>
                </a:rPr>
                <a:t>Pre-treatment</a:t>
              </a:r>
              <a:endParaRPr sz="1200">
                <a:solidFill>
                  <a:schemeClr val="lt1"/>
                </a:solidFill>
                <a:latin typeface="Roboto"/>
                <a:ea typeface="Roboto"/>
                <a:cs typeface="Roboto"/>
                <a:sym typeface="Roboto"/>
              </a:endParaRPr>
            </a:p>
            <a:p>
              <a:pPr indent="0" lvl="0" marL="0" rtl="0" algn="ctr">
                <a:spcBef>
                  <a:spcPts val="0"/>
                </a:spcBef>
                <a:spcAft>
                  <a:spcPts val="0"/>
                </a:spcAft>
                <a:buClr>
                  <a:schemeClr val="hlink"/>
                </a:buClr>
                <a:buSzPts val="1100"/>
                <a:buFont typeface="Arial"/>
                <a:buNone/>
              </a:pPr>
              <a:r>
                <a:rPr lang="en" sz="1200">
                  <a:solidFill>
                    <a:schemeClr val="lt1"/>
                  </a:solidFill>
                  <a:latin typeface="Roboto"/>
                  <a:ea typeface="Roboto"/>
                  <a:cs typeface="Roboto"/>
                  <a:sym typeface="Roboto"/>
                </a:rPr>
                <a:t>Cleaning, Imputation, KNN , KNN Imputer and arbitration</a:t>
              </a:r>
              <a:endParaRPr sz="1200">
                <a:solidFill>
                  <a:schemeClr val="lt1"/>
                </a:solidFill>
                <a:latin typeface="Roboto"/>
                <a:ea typeface="Roboto"/>
                <a:cs typeface="Roboto"/>
                <a:sym typeface="Roboto"/>
              </a:endParaRPr>
            </a:p>
          </p:txBody>
        </p:sp>
        <p:cxnSp>
          <p:nvCxnSpPr>
            <p:cNvPr id="7303" name="Google Shape;7303;p40"/>
            <p:cNvCxnSpPr>
              <a:stCxn id="7300" idx="3"/>
              <a:endCxn id="7304" idx="2"/>
            </p:cNvCxnSpPr>
            <p:nvPr/>
          </p:nvCxnSpPr>
          <p:spPr>
            <a:xfrm>
              <a:off x="5371238" y="2329925"/>
              <a:ext cx="108600" cy="600"/>
            </a:xfrm>
            <a:prstGeom prst="bentConnector3">
              <a:avLst>
                <a:gd fmla="val 50068" name="adj1"/>
              </a:avLst>
            </a:prstGeom>
            <a:noFill/>
            <a:ln cap="flat" cmpd="sng" w="19050">
              <a:solidFill>
                <a:schemeClr val="dk1"/>
              </a:solidFill>
              <a:prstDash val="dashDot"/>
              <a:round/>
              <a:headEnd len="med" w="med" type="none"/>
              <a:tailEnd len="med" w="med" type="none"/>
            </a:ln>
          </p:spPr>
        </p:cxnSp>
        <p:sp>
          <p:nvSpPr>
            <p:cNvPr id="7304" name="Google Shape;7304;p40"/>
            <p:cNvSpPr/>
            <p:nvPr/>
          </p:nvSpPr>
          <p:spPr>
            <a:xfrm>
              <a:off x="5479987" y="2101025"/>
              <a:ext cx="457800" cy="457800"/>
            </a:xfrm>
            <a:prstGeom prst="ellipse">
              <a:avLst/>
            </a:prstGeom>
            <a:solidFill>
              <a:schemeClr val="accent1"/>
            </a:solidFill>
            <a:ln>
              <a:noFill/>
            </a:ln>
          </p:spPr>
          <p:txBody>
            <a:bodyPr anchorCtr="0" anchor="ctr" bIns="91425" lIns="0" spcFirstLastPara="1" rIns="0" wrap="square" tIns="91425">
              <a:noAutofit/>
            </a:bodyPr>
            <a:lstStyle/>
            <a:p>
              <a:pPr indent="0" lvl="0" marL="0" rtl="0" algn="ctr">
                <a:spcBef>
                  <a:spcPts val="0"/>
                </a:spcBef>
                <a:spcAft>
                  <a:spcPts val="0"/>
                </a:spcAft>
                <a:buNone/>
              </a:pPr>
              <a:r>
                <a:rPr b="1" lang="en">
                  <a:solidFill>
                    <a:schemeClr val="lt1"/>
                  </a:solidFill>
                  <a:latin typeface="Fira Sans Extra Condensed"/>
                  <a:ea typeface="Fira Sans Extra Condensed"/>
                  <a:cs typeface="Fira Sans Extra Condensed"/>
                  <a:sym typeface="Fira Sans Extra Condensed"/>
                </a:rPr>
                <a:t>02</a:t>
              </a:r>
              <a:endParaRPr b="1">
                <a:solidFill>
                  <a:schemeClr val="lt1"/>
                </a:solidFill>
                <a:latin typeface="Fira Sans Extra Condensed"/>
                <a:ea typeface="Fira Sans Extra Condensed"/>
                <a:cs typeface="Fira Sans Extra Condensed"/>
                <a:sym typeface="Fira Sans Extra Condensed"/>
              </a:endParaRPr>
            </a:p>
          </p:txBody>
        </p:sp>
      </p:grpSp>
      <p:grpSp>
        <p:nvGrpSpPr>
          <p:cNvPr id="7305" name="Google Shape;7305;p40"/>
          <p:cNvGrpSpPr/>
          <p:nvPr/>
        </p:nvGrpSpPr>
        <p:grpSpPr>
          <a:xfrm>
            <a:off x="6046538" y="1207613"/>
            <a:ext cx="2729923" cy="1684363"/>
            <a:chOff x="6046538" y="1207613"/>
            <a:chExt cx="2729923" cy="1684363"/>
          </a:xfrm>
        </p:grpSpPr>
        <p:sp>
          <p:nvSpPr>
            <p:cNvPr id="7306" name="Google Shape;7306;p40"/>
            <p:cNvSpPr/>
            <p:nvPr/>
          </p:nvSpPr>
          <p:spPr>
            <a:xfrm>
              <a:off x="6899738" y="1207613"/>
              <a:ext cx="457800" cy="457800"/>
            </a:xfrm>
            <a:prstGeom prst="roundRect">
              <a:avLst>
                <a:gd fmla="val 16667" name="adj"/>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800">
                <a:latin typeface="Fira Sans Extra Condensed"/>
                <a:ea typeface="Fira Sans Extra Condensed"/>
                <a:cs typeface="Fira Sans Extra Condensed"/>
                <a:sym typeface="Fira Sans Extra Condensed"/>
              </a:endParaRPr>
            </a:p>
          </p:txBody>
        </p:sp>
        <p:sp>
          <p:nvSpPr>
            <p:cNvPr id="7260" name="Google Shape;7260;p40"/>
            <p:cNvSpPr/>
            <p:nvPr/>
          </p:nvSpPr>
          <p:spPr>
            <a:xfrm>
              <a:off x="6046538" y="1767875"/>
              <a:ext cx="2164200" cy="1124100"/>
            </a:xfrm>
            <a:prstGeom prst="roundRect">
              <a:avLst>
                <a:gd fmla="val 16667" name="adj"/>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hlink"/>
                </a:buClr>
                <a:buSzPts val="1100"/>
                <a:buFont typeface="Arial"/>
                <a:buNone/>
              </a:pPr>
              <a:r>
                <a:rPr lang="en" sz="1200">
                  <a:solidFill>
                    <a:schemeClr val="lt1"/>
                  </a:solidFill>
                  <a:latin typeface="Roboto"/>
                  <a:ea typeface="Roboto"/>
                  <a:cs typeface="Roboto"/>
                  <a:sym typeface="Roboto"/>
                </a:rPr>
                <a:t>Graph après le nettoyage Univariable, Univariable, Multivariable</a:t>
              </a:r>
              <a:endParaRPr/>
            </a:p>
          </p:txBody>
        </p:sp>
        <p:sp>
          <p:nvSpPr>
            <p:cNvPr id="7261" name="Google Shape;7261;p40"/>
            <p:cNvSpPr/>
            <p:nvPr/>
          </p:nvSpPr>
          <p:spPr>
            <a:xfrm>
              <a:off x="8318662" y="2101025"/>
              <a:ext cx="457800" cy="457800"/>
            </a:xfrm>
            <a:prstGeom prst="ellipse">
              <a:avLst/>
            </a:prstGeom>
            <a:solidFill>
              <a:schemeClr val="accent5"/>
            </a:solidFill>
            <a:ln>
              <a:noFill/>
            </a:ln>
          </p:spPr>
          <p:txBody>
            <a:bodyPr anchorCtr="0" anchor="ctr" bIns="91425" lIns="0" spcFirstLastPara="1" rIns="0" wrap="square" tIns="91425">
              <a:noAutofit/>
            </a:bodyPr>
            <a:lstStyle/>
            <a:p>
              <a:pPr indent="0" lvl="0" marL="0" rtl="0" algn="ctr">
                <a:spcBef>
                  <a:spcPts val="0"/>
                </a:spcBef>
                <a:spcAft>
                  <a:spcPts val="0"/>
                </a:spcAft>
                <a:buNone/>
              </a:pPr>
              <a:r>
                <a:rPr b="1" lang="en">
                  <a:solidFill>
                    <a:schemeClr val="lt1"/>
                  </a:solidFill>
                  <a:latin typeface="Fira Sans Extra Condensed"/>
                  <a:ea typeface="Fira Sans Extra Condensed"/>
                  <a:cs typeface="Fira Sans Extra Condensed"/>
                  <a:sym typeface="Fira Sans Extra Condensed"/>
                </a:rPr>
                <a:t>03</a:t>
              </a:r>
              <a:endParaRPr b="1">
                <a:solidFill>
                  <a:schemeClr val="lt1"/>
                </a:solidFill>
                <a:latin typeface="Fira Sans Extra Condensed"/>
                <a:ea typeface="Fira Sans Extra Condensed"/>
                <a:cs typeface="Fira Sans Extra Condensed"/>
                <a:sym typeface="Fira Sans Extra Condensed"/>
              </a:endParaRPr>
            </a:p>
          </p:txBody>
        </p:sp>
      </p:grpSp>
      <p:grpSp>
        <p:nvGrpSpPr>
          <p:cNvPr id="7307" name="Google Shape;7307;p40"/>
          <p:cNvGrpSpPr/>
          <p:nvPr/>
        </p:nvGrpSpPr>
        <p:grpSpPr>
          <a:xfrm>
            <a:off x="367538" y="3014700"/>
            <a:ext cx="2731573" cy="1665288"/>
            <a:chOff x="367538" y="3014700"/>
            <a:chExt cx="2731573" cy="1665288"/>
          </a:xfrm>
        </p:grpSpPr>
        <p:sp>
          <p:nvSpPr>
            <p:cNvPr id="7308" name="Google Shape;7308;p40"/>
            <p:cNvSpPr/>
            <p:nvPr/>
          </p:nvSpPr>
          <p:spPr>
            <a:xfrm>
              <a:off x="1220749" y="4222188"/>
              <a:ext cx="457800" cy="457800"/>
            </a:xfrm>
            <a:prstGeom prst="roundRect">
              <a:avLst>
                <a:gd fmla="val 16667" name="adj"/>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800">
                <a:latin typeface="Fira Sans Extra Condensed"/>
                <a:ea typeface="Fira Sans Extra Condensed"/>
                <a:cs typeface="Fira Sans Extra Condensed"/>
                <a:sym typeface="Fira Sans Extra Condensed"/>
              </a:endParaRPr>
            </a:p>
          </p:txBody>
        </p:sp>
        <p:sp>
          <p:nvSpPr>
            <p:cNvPr id="7309" name="Google Shape;7309;p40"/>
            <p:cNvSpPr/>
            <p:nvPr/>
          </p:nvSpPr>
          <p:spPr>
            <a:xfrm>
              <a:off x="367538" y="3014700"/>
              <a:ext cx="2164200" cy="1124100"/>
            </a:xfrm>
            <a:prstGeom prst="roundRect">
              <a:avLst>
                <a:gd fmla="val 16667" name="adj"/>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hlink"/>
                </a:buClr>
                <a:buSzPts val="1100"/>
                <a:buFont typeface="Arial"/>
                <a:buNone/>
              </a:pPr>
              <a:r>
                <a:rPr lang="en" sz="1200">
                  <a:solidFill>
                    <a:schemeClr val="lt1"/>
                  </a:solidFill>
                  <a:latin typeface="Roboto"/>
                  <a:ea typeface="Roboto"/>
                  <a:cs typeface="Roboto"/>
                  <a:sym typeface="Roboto"/>
                </a:rPr>
                <a:t>Automation </a:t>
              </a:r>
              <a:endParaRPr sz="1200">
                <a:solidFill>
                  <a:schemeClr val="lt1"/>
                </a:solidFill>
                <a:latin typeface="Roboto"/>
                <a:ea typeface="Roboto"/>
                <a:cs typeface="Roboto"/>
                <a:sym typeface="Roboto"/>
              </a:endParaRPr>
            </a:p>
          </p:txBody>
        </p:sp>
        <p:sp>
          <p:nvSpPr>
            <p:cNvPr id="7310" name="Google Shape;7310;p40"/>
            <p:cNvSpPr/>
            <p:nvPr/>
          </p:nvSpPr>
          <p:spPr>
            <a:xfrm>
              <a:off x="2641312" y="3347850"/>
              <a:ext cx="457800" cy="457800"/>
            </a:xfrm>
            <a:prstGeom prst="ellipse">
              <a:avLst/>
            </a:prstGeom>
            <a:solidFill>
              <a:schemeClr val="accent3"/>
            </a:solidFill>
            <a:ln>
              <a:noFill/>
            </a:ln>
          </p:spPr>
          <p:txBody>
            <a:bodyPr anchorCtr="0" anchor="ctr" bIns="91425" lIns="0" spcFirstLastPara="1" rIns="0" wrap="square" tIns="91425">
              <a:noAutofit/>
            </a:bodyPr>
            <a:lstStyle/>
            <a:p>
              <a:pPr indent="0" lvl="0" marL="0" rtl="0" algn="ctr">
                <a:spcBef>
                  <a:spcPts val="0"/>
                </a:spcBef>
                <a:spcAft>
                  <a:spcPts val="0"/>
                </a:spcAft>
                <a:buNone/>
              </a:pPr>
              <a:r>
                <a:rPr b="1" lang="en">
                  <a:solidFill>
                    <a:schemeClr val="lt1"/>
                  </a:solidFill>
                  <a:latin typeface="Fira Sans Extra Condensed"/>
                  <a:ea typeface="Fira Sans Extra Condensed"/>
                  <a:cs typeface="Fira Sans Extra Condensed"/>
                  <a:sym typeface="Fira Sans Extra Condensed"/>
                </a:rPr>
                <a:t>06</a:t>
              </a:r>
              <a:endParaRPr b="1">
                <a:solidFill>
                  <a:schemeClr val="lt1"/>
                </a:solidFill>
                <a:latin typeface="Fira Sans Extra Condensed"/>
                <a:ea typeface="Fira Sans Extra Condensed"/>
                <a:cs typeface="Fira Sans Extra Condensed"/>
                <a:sym typeface="Fira Sans Extra Condensed"/>
              </a:endParaRPr>
            </a:p>
          </p:txBody>
        </p:sp>
      </p:grpSp>
      <p:cxnSp>
        <p:nvCxnSpPr>
          <p:cNvPr id="7311" name="Google Shape;7311;p40"/>
          <p:cNvCxnSpPr>
            <a:stCxn id="7304" idx="6"/>
            <a:endCxn id="7260" idx="1"/>
          </p:cNvCxnSpPr>
          <p:nvPr/>
        </p:nvCxnSpPr>
        <p:spPr>
          <a:xfrm>
            <a:off x="5937787" y="2329925"/>
            <a:ext cx="108900" cy="600"/>
          </a:xfrm>
          <a:prstGeom prst="bentConnector3">
            <a:avLst>
              <a:gd fmla="val 3777" name="adj1"/>
            </a:avLst>
          </a:prstGeom>
          <a:noFill/>
          <a:ln cap="flat" cmpd="sng" w="19050">
            <a:solidFill>
              <a:schemeClr val="dk1"/>
            </a:solidFill>
            <a:prstDash val="dashDot"/>
            <a:round/>
            <a:headEnd len="med" w="med" type="none"/>
            <a:tailEnd len="med" w="med" type="none"/>
          </a:ln>
        </p:spPr>
      </p:cxnSp>
      <p:cxnSp>
        <p:nvCxnSpPr>
          <p:cNvPr id="7312" name="Google Shape;7312;p40"/>
          <p:cNvCxnSpPr>
            <a:stCxn id="7261" idx="6"/>
            <a:endCxn id="7251" idx="6"/>
          </p:cNvCxnSpPr>
          <p:nvPr/>
        </p:nvCxnSpPr>
        <p:spPr>
          <a:xfrm>
            <a:off x="8776462" y="2329925"/>
            <a:ext cx="600" cy="1246800"/>
          </a:xfrm>
          <a:prstGeom prst="bentConnector3">
            <a:avLst>
              <a:gd fmla="val 39687500" name="adj1"/>
            </a:avLst>
          </a:prstGeom>
          <a:noFill/>
          <a:ln cap="flat" cmpd="sng" w="19050">
            <a:solidFill>
              <a:schemeClr val="dk1"/>
            </a:solidFill>
            <a:prstDash val="dashDot"/>
            <a:round/>
            <a:headEnd len="med" w="med" type="none"/>
            <a:tailEnd len="med" w="med" type="none"/>
          </a:ln>
        </p:spPr>
      </p:cxnSp>
      <p:cxnSp>
        <p:nvCxnSpPr>
          <p:cNvPr id="7313" name="Google Shape;7313;p40"/>
          <p:cNvCxnSpPr>
            <a:stCxn id="7309" idx="3"/>
            <a:endCxn id="7310" idx="2"/>
          </p:cNvCxnSpPr>
          <p:nvPr/>
        </p:nvCxnSpPr>
        <p:spPr>
          <a:xfrm>
            <a:off x="2531738" y="3576750"/>
            <a:ext cx="109500" cy="600"/>
          </a:xfrm>
          <a:prstGeom prst="bentConnector3">
            <a:avLst>
              <a:gd fmla="val 50033" name="adj1"/>
            </a:avLst>
          </a:prstGeom>
          <a:noFill/>
          <a:ln cap="flat" cmpd="sng" w="19050">
            <a:solidFill>
              <a:schemeClr val="dk1"/>
            </a:solidFill>
            <a:prstDash val="dashDot"/>
            <a:round/>
            <a:headEnd len="med" w="med" type="none"/>
            <a:tailEnd len="med" w="med" type="none"/>
          </a:ln>
        </p:spPr>
      </p:cxnSp>
      <p:cxnSp>
        <p:nvCxnSpPr>
          <p:cNvPr id="7314" name="Google Shape;7314;p40"/>
          <p:cNvCxnSpPr>
            <a:stCxn id="7310" idx="6"/>
            <a:endCxn id="7246" idx="1"/>
          </p:cNvCxnSpPr>
          <p:nvPr/>
        </p:nvCxnSpPr>
        <p:spPr>
          <a:xfrm>
            <a:off x="3099112" y="3576750"/>
            <a:ext cx="108000" cy="600"/>
          </a:xfrm>
          <a:prstGeom prst="bentConnector3">
            <a:avLst>
              <a:gd fmla="val 49966" name="adj1"/>
            </a:avLst>
          </a:prstGeom>
          <a:noFill/>
          <a:ln cap="flat" cmpd="sng" w="19050">
            <a:solidFill>
              <a:schemeClr val="dk1"/>
            </a:solidFill>
            <a:prstDash val="dashDot"/>
            <a:round/>
            <a:headEnd len="med" w="med" type="none"/>
            <a:tailEnd len="med" w="med" type="none"/>
          </a:ln>
        </p:spPr>
      </p:cxnSp>
      <p:cxnSp>
        <p:nvCxnSpPr>
          <p:cNvPr id="7315" name="Google Shape;7315;p40"/>
          <p:cNvCxnSpPr>
            <a:stCxn id="7247" idx="6"/>
            <a:endCxn id="7250" idx="1"/>
          </p:cNvCxnSpPr>
          <p:nvPr/>
        </p:nvCxnSpPr>
        <p:spPr>
          <a:xfrm>
            <a:off x="5937787" y="3576750"/>
            <a:ext cx="114600" cy="600"/>
          </a:xfrm>
          <a:prstGeom prst="bentConnector3">
            <a:avLst>
              <a:gd fmla="val 49946" name="adj1"/>
            </a:avLst>
          </a:prstGeom>
          <a:noFill/>
          <a:ln cap="flat" cmpd="sng" w="19050">
            <a:solidFill>
              <a:schemeClr val="dk1"/>
            </a:solidFill>
            <a:prstDash val="dashDot"/>
            <a:round/>
            <a:headEnd len="med" w="med" type="none"/>
            <a:tailEnd len="med" w="med" type="none"/>
          </a:ln>
        </p:spPr>
      </p:cxnSp>
      <p:grpSp>
        <p:nvGrpSpPr>
          <p:cNvPr id="7316" name="Google Shape;7316;p40"/>
          <p:cNvGrpSpPr/>
          <p:nvPr/>
        </p:nvGrpSpPr>
        <p:grpSpPr>
          <a:xfrm>
            <a:off x="4170085" y="1259096"/>
            <a:ext cx="238130" cy="267426"/>
            <a:chOff x="3564866" y="1499997"/>
            <a:chExt cx="326473" cy="366639"/>
          </a:xfrm>
        </p:grpSpPr>
        <p:sp>
          <p:nvSpPr>
            <p:cNvPr id="7317" name="Google Shape;7317;p40"/>
            <p:cNvSpPr/>
            <p:nvPr/>
          </p:nvSpPr>
          <p:spPr>
            <a:xfrm>
              <a:off x="3595284" y="1499997"/>
              <a:ext cx="263389" cy="366404"/>
            </a:xfrm>
            <a:custGeom>
              <a:rect b="b" l="l" r="r" t="t"/>
              <a:pathLst>
                <a:path extrusionOk="0" h="14021" w="10079">
                  <a:moveTo>
                    <a:pt x="1308" y="0"/>
                  </a:moveTo>
                  <a:cubicBezTo>
                    <a:pt x="587" y="0"/>
                    <a:pt x="0" y="587"/>
                    <a:pt x="0" y="1308"/>
                  </a:cubicBezTo>
                  <a:lnTo>
                    <a:pt x="0" y="14020"/>
                  </a:lnTo>
                  <a:lnTo>
                    <a:pt x="7789" y="14020"/>
                  </a:lnTo>
                  <a:cubicBezTo>
                    <a:pt x="8453" y="14020"/>
                    <a:pt x="8991" y="13482"/>
                    <a:pt x="8991" y="12818"/>
                  </a:cubicBezTo>
                  <a:lnTo>
                    <a:pt x="8991" y="1154"/>
                  </a:lnTo>
                  <a:cubicBezTo>
                    <a:pt x="8991" y="548"/>
                    <a:pt x="9472" y="38"/>
                    <a:pt x="1007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8" name="Google Shape;7318;p40"/>
            <p:cNvSpPr/>
            <p:nvPr/>
          </p:nvSpPr>
          <p:spPr>
            <a:xfrm>
              <a:off x="3623690" y="1499997"/>
              <a:ext cx="234983" cy="366404"/>
            </a:xfrm>
            <a:custGeom>
              <a:rect b="b" l="l" r="r" t="t"/>
              <a:pathLst>
                <a:path extrusionOk="0" h="14021" w="8992">
                  <a:moveTo>
                    <a:pt x="1308" y="0"/>
                  </a:moveTo>
                  <a:cubicBezTo>
                    <a:pt x="587" y="0"/>
                    <a:pt x="0" y="587"/>
                    <a:pt x="0" y="1308"/>
                  </a:cubicBezTo>
                  <a:lnTo>
                    <a:pt x="0" y="14020"/>
                  </a:lnTo>
                  <a:lnTo>
                    <a:pt x="6702" y="14020"/>
                  </a:lnTo>
                  <a:cubicBezTo>
                    <a:pt x="7366" y="14020"/>
                    <a:pt x="7904" y="13482"/>
                    <a:pt x="7904" y="12818"/>
                  </a:cubicBezTo>
                  <a:lnTo>
                    <a:pt x="7904" y="1154"/>
                  </a:lnTo>
                  <a:cubicBezTo>
                    <a:pt x="7904" y="548"/>
                    <a:pt x="8385" y="38"/>
                    <a:pt x="899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9" name="Google Shape;7319;p40"/>
            <p:cNvSpPr/>
            <p:nvPr/>
          </p:nvSpPr>
          <p:spPr>
            <a:xfrm>
              <a:off x="3830241" y="1499997"/>
              <a:ext cx="61098" cy="87204"/>
            </a:xfrm>
            <a:custGeom>
              <a:rect b="b" l="l" r="r" t="t"/>
              <a:pathLst>
                <a:path extrusionOk="0" h="3337" w="2338">
                  <a:moveTo>
                    <a:pt x="1164" y="0"/>
                  </a:moveTo>
                  <a:cubicBezTo>
                    <a:pt x="520" y="0"/>
                    <a:pt x="0" y="519"/>
                    <a:pt x="0" y="1164"/>
                  </a:cubicBezTo>
                  <a:lnTo>
                    <a:pt x="0" y="3337"/>
                  </a:lnTo>
                  <a:lnTo>
                    <a:pt x="1616" y="3337"/>
                  </a:lnTo>
                  <a:cubicBezTo>
                    <a:pt x="2010" y="3337"/>
                    <a:pt x="2337" y="3010"/>
                    <a:pt x="2337" y="2616"/>
                  </a:cubicBezTo>
                  <a:lnTo>
                    <a:pt x="2337" y="1164"/>
                  </a:lnTo>
                  <a:cubicBezTo>
                    <a:pt x="2337" y="519"/>
                    <a:pt x="1818" y="0"/>
                    <a:pt x="117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0" name="Google Shape;7320;p40"/>
            <p:cNvSpPr/>
            <p:nvPr/>
          </p:nvSpPr>
          <p:spPr>
            <a:xfrm>
              <a:off x="3564866" y="1779431"/>
              <a:ext cx="230724" cy="87204"/>
            </a:xfrm>
            <a:custGeom>
              <a:rect b="b" l="l" r="r" t="t"/>
              <a:pathLst>
                <a:path extrusionOk="0" h="3337" w="8829">
                  <a:moveTo>
                    <a:pt x="722" y="0"/>
                  </a:moveTo>
                  <a:cubicBezTo>
                    <a:pt x="318" y="0"/>
                    <a:pt x="1" y="317"/>
                    <a:pt x="1" y="721"/>
                  </a:cubicBezTo>
                  <a:lnTo>
                    <a:pt x="1" y="2173"/>
                  </a:lnTo>
                  <a:cubicBezTo>
                    <a:pt x="1" y="2241"/>
                    <a:pt x="1" y="2317"/>
                    <a:pt x="20" y="2394"/>
                  </a:cubicBezTo>
                  <a:cubicBezTo>
                    <a:pt x="126" y="2933"/>
                    <a:pt x="607" y="3327"/>
                    <a:pt x="1155" y="3337"/>
                  </a:cubicBezTo>
                  <a:lnTo>
                    <a:pt x="8828" y="3337"/>
                  </a:lnTo>
                  <a:lnTo>
                    <a:pt x="8828" y="3327"/>
                  </a:lnTo>
                  <a:cubicBezTo>
                    <a:pt x="8328" y="3260"/>
                    <a:pt x="7925" y="2885"/>
                    <a:pt x="7828" y="2385"/>
                  </a:cubicBezTo>
                  <a:cubicBezTo>
                    <a:pt x="7819" y="2317"/>
                    <a:pt x="7809" y="2241"/>
                    <a:pt x="7809" y="2173"/>
                  </a:cubicBezTo>
                  <a:lnTo>
                    <a:pt x="7809" y="721"/>
                  </a:lnTo>
                  <a:cubicBezTo>
                    <a:pt x="7809" y="317"/>
                    <a:pt x="7482" y="0"/>
                    <a:pt x="708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1" name="Google Shape;7321;p40"/>
            <p:cNvSpPr/>
            <p:nvPr/>
          </p:nvSpPr>
          <p:spPr>
            <a:xfrm>
              <a:off x="3565389" y="1841993"/>
              <a:ext cx="230201" cy="24643"/>
            </a:xfrm>
            <a:custGeom>
              <a:rect b="b" l="l" r="r" t="t"/>
              <a:pathLst>
                <a:path extrusionOk="0" h="943" w="8809">
                  <a:moveTo>
                    <a:pt x="0" y="0"/>
                  </a:moveTo>
                  <a:cubicBezTo>
                    <a:pt x="106" y="539"/>
                    <a:pt x="587" y="933"/>
                    <a:pt x="1135" y="943"/>
                  </a:cubicBezTo>
                  <a:lnTo>
                    <a:pt x="8808" y="943"/>
                  </a:lnTo>
                  <a:lnTo>
                    <a:pt x="8808" y="933"/>
                  </a:lnTo>
                  <a:cubicBezTo>
                    <a:pt x="8308" y="866"/>
                    <a:pt x="7905" y="491"/>
                    <a:pt x="781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2" name="Google Shape;7322;p40"/>
            <p:cNvSpPr/>
            <p:nvPr/>
          </p:nvSpPr>
          <p:spPr>
            <a:xfrm>
              <a:off x="3635659" y="1593708"/>
              <a:ext cx="153737" cy="11368"/>
            </a:xfrm>
            <a:custGeom>
              <a:rect b="b" l="l" r="r" t="t"/>
              <a:pathLst>
                <a:path extrusionOk="0" h="435" w="5883">
                  <a:moveTo>
                    <a:pt x="284" y="0"/>
                  </a:moveTo>
                  <a:cubicBezTo>
                    <a:pt x="0" y="0"/>
                    <a:pt x="0" y="434"/>
                    <a:pt x="284" y="434"/>
                  </a:cubicBezTo>
                  <a:cubicBezTo>
                    <a:pt x="290" y="434"/>
                    <a:pt x="296" y="434"/>
                    <a:pt x="302" y="433"/>
                  </a:cubicBezTo>
                  <a:lnTo>
                    <a:pt x="5581" y="433"/>
                  </a:lnTo>
                  <a:cubicBezTo>
                    <a:pt x="5587" y="434"/>
                    <a:pt x="5593" y="434"/>
                    <a:pt x="5599" y="434"/>
                  </a:cubicBezTo>
                  <a:cubicBezTo>
                    <a:pt x="5883" y="434"/>
                    <a:pt x="5883" y="0"/>
                    <a:pt x="5599" y="0"/>
                  </a:cubicBezTo>
                  <a:cubicBezTo>
                    <a:pt x="5593" y="0"/>
                    <a:pt x="5587" y="0"/>
                    <a:pt x="5581" y="1"/>
                  </a:cubicBezTo>
                  <a:lnTo>
                    <a:pt x="302" y="1"/>
                  </a:lnTo>
                  <a:cubicBezTo>
                    <a:pt x="296" y="0"/>
                    <a:pt x="290" y="0"/>
                    <a:pt x="28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3" name="Google Shape;7323;p40"/>
            <p:cNvSpPr/>
            <p:nvPr/>
          </p:nvSpPr>
          <p:spPr>
            <a:xfrm>
              <a:off x="3635659" y="1639675"/>
              <a:ext cx="152901" cy="11368"/>
            </a:xfrm>
            <a:custGeom>
              <a:rect b="b" l="l" r="r" t="t"/>
              <a:pathLst>
                <a:path extrusionOk="0" h="435" w="5851">
                  <a:moveTo>
                    <a:pt x="284" y="1"/>
                  </a:moveTo>
                  <a:cubicBezTo>
                    <a:pt x="0" y="1"/>
                    <a:pt x="0" y="435"/>
                    <a:pt x="284" y="435"/>
                  </a:cubicBezTo>
                  <a:cubicBezTo>
                    <a:pt x="290" y="435"/>
                    <a:pt x="296" y="435"/>
                    <a:pt x="302" y="434"/>
                  </a:cubicBezTo>
                  <a:lnTo>
                    <a:pt x="5581" y="434"/>
                  </a:lnTo>
                  <a:cubicBezTo>
                    <a:pt x="5850" y="415"/>
                    <a:pt x="5850" y="21"/>
                    <a:pt x="5581" y="2"/>
                  </a:cubicBezTo>
                  <a:lnTo>
                    <a:pt x="302" y="2"/>
                  </a:lnTo>
                  <a:cubicBezTo>
                    <a:pt x="296" y="1"/>
                    <a:pt x="290" y="1"/>
                    <a:pt x="28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4" name="Google Shape;7324;p40"/>
            <p:cNvSpPr/>
            <p:nvPr/>
          </p:nvSpPr>
          <p:spPr>
            <a:xfrm>
              <a:off x="3635659" y="1685668"/>
              <a:ext cx="152901" cy="11368"/>
            </a:xfrm>
            <a:custGeom>
              <a:rect b="b" l="l" r="r" t="t"/>
              <a:pathLst>
                <a:path extrusionOk="0" h="435" w="5851">
                  <a:moveTo>
                    <a:pt x="284" y="1"/>
                  </a:moveTo>
                  <a:cubicBezTo>
                    <a:pt x="0" y="1"/>
                    <a:pt x="0" y="435"/>
                    <a:pt x="284" y="435"/>
                  </a:cubicBezTo>
                  <a:cubicBezTo>
                    <a:pt x="290" y="435"/>
                    <a:pt x="296" y="434"/>
                    <a:pt x="302" y="434"/>
                  </a:cubicBezTo>
                  <a:lnTo>
                    <a:pt x="5581" y="434"/>
                  </a:lnTo>
                  <a:cubicBezTo>
                    <a:pt x="5850" y="415"/>
                    <a:pt x="5850" y="20"/>
                    <a:pt x="5581" y="1"/>
                  </a:cubicBezTo>
                  <a:lnTo>
                    <a:pt x="302" y="1"/>
                  </a:lnTo>
                  <a:cubicBezTo>
                    <a:pt x="296" y="1"/>
                    <a:pt x="290" y="1"/>
                    <a:pt x="28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5" name="Google Shape;7325;p40"/>
            <p:cNvSpPr/>
            <p:nvPr/>
          </p:nvSpPr>
          <p:spPr>
            <a:xfrm>
              <a:off x="3635659" y="1731661"/>
              <a:ext cx="152901" cy="11368"/>
            </a:xfrm>
            <a:custGeom>
              <a:rect b="b" l="l" r="r" t="t"/>
              <a:pathLst>
                <a:path extrusionOk="0" h="435" w="5851">
                  <a:moveTo>
                    <a:pt x="284" y="0"/>
                  </a:moveTo>
                  <a:cubicBezTo>
                    <a:pt x="0" y="0"/>
                    <a:pt x="0" y="434"/>
                    <a:pt x="284" y="434"/>
                  </a:cubicBezTo>
                  <a:cubicBezTo>
                    <a:pt x="290" y="434"/>
                    <a:pt x="296" y="434"/>
                    <a:pt x="302" y="434"/>
                  </a:cubicBezTo>
                  <a:lnTo>
                    <a:pt x="5581" y="434"/>
                  </a:lnTo>
                  <a:cubicBezTo>
                    <a:pt x="5850" y="414"/>
                    <a:pt x="5850" y="20"/>
                    <a:pt x="5581" y="1"/>
                  </a:cubicBezTo>
                  <a:lnTo>
                    <a:pt x="302" y="1"/>
                  </a:lnTo>
                  <a:cubicBezTo>
                    <a:pt x="296" y="1"/>
                    <a:pt x="290" y="0"/>
                    <a:pt x="28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26" name="Google Shape;7326;p40"/>
          <p:cNvGrpSpPr/>
          <p:nvPr/>
        </p:nvGrpSpPr>
        <p:grpSpPr>
          <a:xfrm>
            <a:off x="1324678" y="4327444"/>
            <a:ext cx="249935" cy="247326"/>
            <a:chOff x="7289392" y="4327444"/>
            <a:chExt cx="249935" cy="247326"/>
          </a:xfrm>
        </p:grpSpPr>
        <p:sp>
          <p:nvSpPr>
            <p:cNvPr id="7327" name="Google Shape;7327;p40"/>
            <p:cNvSpPr/>
            <p:nvPr/>
          </p:nvSpPr>
          <p:spPr>
            <a:xfrm>
              <a:off x="7289392" y="4436981"/>
              <a:ext cx="138535" cy="137773"/>
            </a:xfrm>
            <a:custGeom>
              <a:rect b="b" l="l" r="r" t="t"/>
              <a:pathLst>
                <a:path extrusionOk="0" h="8224" w="8272">
                  <a:moveTo>
                    <a:pt x="7397" y="1"/>
                  </a:moveTo>
                  <a:lnTo>
                    <a:pt x="4456" y="2942"/>
                  </a:lnTo>
                  <a:cubicBezTo>
                    <a:pt x="3860" y="3538"/>
                    <a:pt x="3291" y="4162"/>
                    <a:pt x="2743" y="4814"/>
                  </a:cubicBezTo>
                  <a:lnTo>
                    <a:pt x="93" y="7991"/>
                  </a:lnTo>
                  <a:cubicBezTo>
                    <a:pt x="0" y="8105"/>
                    <a:pt x="66" y="8223"/>
                    <a:pt x="169" y="8223"/>
                  </a:cubicBezTo>
                  <a:cubicBezTo>
                    <a:pt x="203" y="8223"/>
                    <a:pt x="242" y="8210"/>
                    <a:pt x="281" y="8178"/>
                  </a:cubicBezTo>
                  <a:lnTo>
                    <a:pt x="3457" y="5522"/>
                  </a:lnTo>
                  <a:cubicBezTo>
                    <a:pt x="4103" y="4981"/>
                    <a:pt x="4727" y="4412"/>
                    <a:pt x="5330" y="3809"/>
                  </a:cubicBezTo>
                  <a:lnTo>
                    <a:pt x="8271" y="875"/>
                  </a:lnTo>
                  <a:lnTo>
                    <a:pt x="739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8" name="Google Shape;7328;p40"/>
            <p:cNvSpPr/>
            <p:nvPr/>
          </p:nvSpPr>
          <p:spPr>
            <a:xfrm>
              <a:off x="7290715" y="4444419"/>
              <a:ext cx="137212" cy="130351"/>
            </a:xfrm>
            <a:custGeom>
              <a:rect b="b" l="l" r="r" t="t"/>
              <a:pathLst>
                <a:path extrusionOk="0" h="7781" w="8193">
                  <a:moveTo>
                    <a:pt x="7755" y="1"/>
                  </a:moveTo>
                  <a:lnTo>
                    <a:pt x="1" y="7748"/>
                  </a:lnTo>
                  <a:cubicBezTo>
                    <a:pt x="29" y="7770"/>
                    <a:pt x="61" y="7781"/>
                    <a:pt x="92" y="7781"/>
                  </a:cubicBezTo>
                  <a:cubicBezTo>
                    <a:pt x="131" y="7781"/>
                    <a:pt x="168" y="7765"/>
                    <a:pt x="195" y="7734"/>
                  </a:cubicBezTo>
                  <a:lnTo>
                    <a:pt x="3378" y="5078"/>
                  </a:lnTo>
                  <a:cubicBezTo>
                    <a:pt x="4024" y="4537"/>
                    <a:pt x="4648" y="3968"/>
                    <a:pt x="5251" y="3372"/>
                  </a:cubicBezTo>
                  <a:lnTo>
                    <a:pt x="8192" y="431"/>
                  </a:lnTo>
                  <a:lnTo>
                    <a:pt x="775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9" name="Google Shape;7329;p40"/>
            <p:cNvSpPr/>
            <p:nvPr/>
          </p:nvSpPr>
          <p:spPr>
            <a:xfrm>
              <a:off x="7338080" y="4327444"/>
              <a:ext cx="201238" cy="191129"/>
            </a:xfrm>
            <a:custGeom>
              <a:rect b="b" l="l" r="r" t="t"/>
              <a:pathLst>
                <a:path extrusionOk="0" h="11409" w="12016">
                  <a:moveTo>
                    <a:pt x="7767" y="0"/>
                  </a:moveTo>
                  <a:cubicBezTo>
                    <a:pt x="7487" y="0"/>
                    <a:pt x="7201" y="111"/>
                    <a:pt x="6980" y="332"/>
                  </a:cubicBezTo>
                  <a:cubicBezTo>
                    <a:pt x="6557" y="755"/>
                    <a:pt x="6536" y="1414"/>
                    <a:pt x="6939" y="1816"/>
                  </a:cubicBezTo>
                  <a:lnTo>
                    <a:pt x="7057" y="1941"/>
                  </a:lnTo>
                  <a:cubicBezTo>
                    <a:pt x="7126" y="2010"/>
                    <a:pt x="7126" y="2128"/>
                    <a:pt x="7050" y="2191"/>
                  </a:cubicBezTo>
                  <a:lnTo>
                    <a:pt x="5447" y="3800"/>
                  </a:lnTo>
                  <a:cubicBezTo>
                    <a:pt x="5026" y="4221"/>
                    <a:pt x="4469" y="4442"/>
                    <a:pt x="3918" y="4442"/>
                  </a:cubicBezTo>
                  <a:cubicBezTo>
                    <a:pt x="3553" y="4442"/>
                    <a:pt x="3192" y="4346"/>
                    <a:pt x="2874" y="4147"/>
                  </a:cubicBezTo>
                  <a:cubicBezTo>
                    <a:pt x="2390" y="3839"/>
                    <a:pt x="1862" y="3724"/>
                    <a:pt x="1423" y="3724"/>
                  </a:cubicBezTo>
                  <a:cubicBezTo>
                    <a:pt x="1000" y="3724"/>
                    <a:pt x="659" y="3830"/>
                    <a:pt x="516" y="3973"/>
                  </a:cubicBezTo>
                  <a:cubicBezTo>
                    <a:pt x="0" y="4489"/>
                    <a:pt x="6891" y="11409"/>
                    <a:pt x="7851" y="11409"/>
                  </a:cubicBezTo>
                  <a:cubicBezTo>
                    <a:pt x="7885" y="11409"/>
                    <a:pt x="7912" y="11400"/>
                    <a:pt x="7931" y="11381"/>
                  </a:cubicBezTo>
                  <a:cubicBezTo>
                    <a:pt x="8222" y="11097"/>
                    <a:pt x="8354" y="9980"/>
                    <a:pt x="7757" y="9030"/>
                  </a:cubicBezTo>
                  <a:cubicBezTo>
                    <a:pt x="7258" y="8232"/>
                    <a:pt x="7403" y="7157"/>
                    <a:pt x="8104" y="6456"/>
                  </a:cubicBezTo>
                  <a:lnTo>
                    <a:pt x="9706" y="4854"/>
                  </a:lnTo>
                  <a:cubicBezTo>
                    <a:pt x="9742" y="4815"/>
                    <a:pt x="9788" y="4796"/>
                    <a:pt x="9835" y="4796"/>
                  </a:cubicBezTo>
                  <a:cubicBezTo>
                    <a:pt x="9880" y="4796"/>
                    <a:pt x="9926" y="4813"/>
                    <a:pt x="9963" y="4847"/>
                  </a:cubicBezTo>
                  <a:lnTo>
                    <a:pt x="10088" y="4965"/>
                  </a:lnTo>
                  <a:cubicBezTo>
                    <a:pt x="10278" y="5159"/>
                    <a:pt x="10531" y="5254"/>
                    <a:pt x="10789" y="5254"/>
                  </a:cubicBezTo>
                  <a:cubicBezTo>
                    <a:pt x="11068" y="5254"/>
                    <a:pt x="11353" y="5143"/>
                    <a:pt x="11572" y="4924"/>
                  </a:cubicBezTo>
                  <a:cubicBezTo>
                    <a:pt x="11995" y="4500"/>
                    <a:pt x="12016" y="3835"/>
                    <a:pt x="11621" y="3432"/>
                  </a:cubicBezTo>
                  <a:lnTo>
                    <a:pt x="8465" y="283"/>
                  </a:lnTo>
                  <a:cubicBezTo>
                    <a:pt x="8275" y="94"/>
                    <a:pt x="8024" y="0"/>
                    <a:pt x="776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0" name="Google Shape;7330;p40"/>
            <p:cNvSpPr/>
            <p:nvPr/>
          </p:nvSpPr>
          <p:spPr>
            <a:xfrm>
              <a:off x="7342653" y="4369239"/>
              <a:ext cx="196666" cy="148997"/>
            </a:xfrm>
            <a:custGeom>
              <a:rect b="b" l="l" r="r" t="t"/>
              <a:pathLst>
                <a:path extrusionOk="0" h="8894" w="11743">
                  <a:moveTo>
                    <a:pt x="10404" y="1"/>
                  </a:moveTo>
                  <a:cubicBezTo>
                    <a:pt x="10807" y="403"/>
                    <a:pt x="10786" y="1069"/>
                    <a:pt x="10363" y="1492"/>
                  </a:cubicBezTo>
                  <a:cubicBezTo>
                    <a:pt x="10143" y="1712"/>
                    <a:pt x="9858" y="1823"/>
                    <a:pt x="9580" y="1823"/>
                  </a:cubicBezTo>
                  <a:cubicBezTo>
                    <a:pt x="9321" y="1823"/>
                    <a:pt x="9069" y="1727"/>
                    <a:pt x="8878" y="1534"/>
                  </a:cubicBezTo>
                  <a:lnTo>
                    <a:pt x="8753" y="1409"/>
                  </a:lnTo>
                  <a:cubicBezTo>
                    <a:pt x="8717" y="1376"/>
                    <a:pt x="8673" y="1360"/>
                    <a:pt x="8629" y="1360"/>
                  </a:cubicBezTo>
                  <a:cubicBezTo>
                    <a:pt x="8581" y="1360"/>
                    <a:pt x="8533" y="1379"/>
                    <a:pt x="8497" y="1416"/>
                  </a:cubicBezTo>
                  <a:lnTo>
                    <a:pt x="6895" y="3025"/>
                  </a:lnTo>
                  <a:cubicBezTo>
                    <a:pt x="6194" y="3726"/>
                    <a:pt x="6048" y="4801"/>
                    <a:pt x="6548" y="5591"/>
                  </a:cubicBezTo>
                  <a:cubicBezTo>
                    <a:pt x="7144" y="6549"/>
                    <a:pt x="7013" y="7665"/>
                    <a:pt x="6721" y="7950"/>
                  </a:cubicBezTo>
                  <a:cubicBezTo>
                    <a:pt x="6695" y="7971"/>
                    <a:pt x="6664" y="7980"/>
                    <a:pt x="6636" y="7980"/>
                  </a:cubicBezTo>
                  <a:cubicBezTo>
                    <a:pt x="6627" y="7980"/>
                    <a:pt x="6618" y="7979"/>
                    <a:pt x="6610" y="7977"/>
                  </a:cubicBezTo>
                  <a:cubicBezTo>
                    <a:pt x="4488" y="6278"/>
                    <a:pt x="486" y="2130"/>
                    <a:pt x="430" y="1360"/>
                  </a:cubicBezTo>
                  <a:cubicBezTo>
                    <a:pt x="368" y="1388"/>
                    <a:pt x="298" y="1430"/>
                    <a:pt x="243" y="1478"/>
                  </a:cubicBezTo>
                  <a:cubicBezTo>
                    <a:pt x="0" y="1721"/>
                    <a:pt x="1422" y="3407"/>
                    <a:pt x="3087" y="5113"/>
                  </a:cubicBezTo>
                  <a:cubicBezTo>
                    <a:pt x="3364" y="5397"/>
                    <a:pt x="3642" y="5682"/>
                    <a:pt x="3926" y="5959"/>
                  </a:cubicBezTo>
                  <a:lnTo>
                    <a:pt x="4016" y="6042"/>
                  </a:lnTo>
                  <a:lnTo>
                    <a:pt x="4023" y="6056"/>
                  </a:lnTo>
                  <a:lnTo>
                    <a:pt x="4106" y="6139"/>
                  </a:lnTo>
                  <a:lnTo>
                    <a:pt x="4120" y="6146"/>
                  </a:lnTo>
                  <a:lnTo>
                    <a:pt x="4203" y="6236"/>
                  </a:lnTo>
                  <a:lnTo>
                    <a:pt x="4210" y="6243"/>
                  </a:lnTo>
                  <a:lnTo>
                    <a:pt x="4300" y="6327"/>
                  </a:lnTo>
                  <a:cubicBezTo>
                    <a:pt x="4488" y="6507"/>
                    <a:pt x="4675" y="6687"/>
                    <a:pt x="4855" y="6854"/>
                  </a:cubicBezTo>
                  <a:lnTo>
                    <a:pt x="4946" y="6937"/>
                  </a:lnTo>
                  <a:lnTo>
                    <a:pt x="4952" y="6944"/>
                  </a:lnTo>
                  <a:lnTo>
                    <a:pt x="5036" y="7020"/>
                  </a:lnTo>
                  <a:lnTo>
                    <a:pt x="5050" y="7034"/>
                  </a:lnTo>
                  <a:lnTo>
                    <a:pt x="5119" y="7097"/>
                  </a:lnTo>
                  <a:lnTo>
                    <a:pt x="5140" y="7117"/>
                  </a:lnTo>
                  <a:lnTo>
                    <a:pt x="5209" y="7180"/>
                  </a:lnTo>
                  <a:lnTo>
                    <a:pt x="5230" y="7194"/>
                  </a:lnTo>
                  <a:lnTo>
                    <a:pt x="5299" y="7263"/>
                  </a:lnTo>
                  <a:lnTo>
                    <a:pt x="5313" y="7277"/>
                  </a:lnTo>
                  <a:lnTo>
                    <a:pt x="5382" y="7339"/>
                  </a:lnTo>
                  <a:lnTo>
                    <a:pt x="5403" y="7353"/>
                  </a:lnTo>
                  <a:lnTo>
                    <a:pt x="5473" y="7423"/>
                  </a:lnTo>
                  <a:lnTo>
                    <a:pt x="5487" y="7430"/>
                  </a:lnTo>
                  <a:lnTo>
                    <a:pt x="5563" y="7499"/>
                  </a:lnTo>
                  <a:cubicBezTo>
                    <a:pt x="5653" y="7575"/>
                    <a:pt x="5736" y="7651"/>
                    <a:pt x="5819" y="7721"/>
                  </a:cubicBezTo>
                  <a:lnTo>
                    <a:pt x="5826" y="7728"/>
                  </a:lnTo>
                  <a:lnTo>
                    <a:pt x="5896" y="7790"/>
                  </a:lnTo>
                  <a:lnTo>
                    <a:pt x="5917" y="7804"/>
                  </a:lnTo>
                  <a:lnTo>
                    <a:pt x="5979" y="7853"/>
                  </a:lnTo>
                  <a:lnTo>
                    <a:pt x="6000" y="7873"/>
                  </a:lnTo>
                  <a:lnTo>
                    <a:pt x="6055" y="7922"/>
                  </a:lnTo>
                  <a:lnTo>
                    <a:pt x="6076" y="7943"/>
                  </a:lnTo>
                  <a:lnTo>
                    <a:pt x="6132" y="7984"/>
                  </a:lnTo>
                  <a:lnTo>
                    <a:pt x="6159" y="8005"/>
                  </a:lnTo>
                  <a:lnTo>
                    <a:pt x="6208" y="8047"/>
                  </a:lnTo>
                  <a:lnTo>
                    <a:pt x="6229" y="8068"/>
                  </a:lnTo>
                  <a:lnTo>
                    <a:pt x="6277" y="8109"/>
                  </a:lnTo>
                  <a:lnTo>
                    <a:pt x="6305" y="8130"/>
                  </a:lnTo>
                  <a:lnTo>
                    <a:pt x="6354" y="8165"/>
                  </a:lnTo>
                  <a:lnTo>
                    <a:pt x="6374" y="8186"/>
                  </a:lnTo>
                  <a:lnTo>
                    <a:pt x="6423" y="8227"/>
                  </a:lnTo>
                  <a:lnTo>
                    <a:pt x="6451" y="8241"/>
                  </a:lnTo>
                  <a:lnTo>
                    <a:pt x="6499" y="8283"/>
                  </a:lnTo>
                  <a:lnTo>
                    <a:pt x="6513" y="8297"/>
                  </a:lnTo>
                  <a:lnTo>
                    <a:pt x="6582" y="8352"/>
                  </a:lnTo>
                  <a:lnTo>
                    <a:pt x="6652" y="8401"/>
                  </a:lnTo>
                  <a:lnTo>
                    <a:pt x="6659" y="8408"/>
                  </a:lnTo>
                  <a:lnTo>
                    <a:pt x="6714" y="8449"/>
                  </a:lnTo>
                  <a:lnTo>
                    <a:pt x="6735" y="8463"/>
                  </a:lnTo>
                  <a:lnTo>
                    <a:pt x="6777" y="8491"/>
                  </a:lnTo>
                  <a:lnTo>
                    <a:pt x="6797" y="8512"/>
                  </a:lnTo>
                  <a:lnTo>
                    <a:pt x="6839" y="8539"/>
                  </a:lnTo>
                  <a:lnTo>
                    <a:pt x="6860" y="8553"/>
                  </a:lnTo>
                  <a:lnTo>
                    <a:pt x="6895" y="8581"/>
                  </a:lnTo>
                  <a:lnTo>
                    <a:pt x="6922" y="8595"/>
                  </a:lnTo>
                  <a:lnTo>
                    <a:pt x="6957" y="8623"/>
                  </a:lnTo>
                  <a:lnTo>
                    <a:pt x="6978" y="8636"/>
                  </a:lnTo>
                  <a:lnTo>
                    <a:pt x="7013" y="8657"/>
                  </a:lnTo>
                  <a:lnTo>
                    <a:pt x="7033" y="8671"/>
                  </a:lnTo>
                  <a:lnTo>
                    <a:pt x="7068" y="8692"/>
                  </a:lnTo>
                  <a:lnTo>
                    <a:pt x="7089" y="8706"/>
                  </a:lnTo>
                  <a:lnTo>
                    <a:pt x="7117" y="8727"/>
                  </a:lnTo>
                  <a:lnTo>
                    <a:pt x="7137" y="8740"/>
                  </a:lnTo>
                  <a:lnTo>
                    <a:pt x="7165" y="8754"/>
                  </a:lnTo>
                  <a:lnTo>
                    <a:pt x="7186" y="8768"/>
                  </a:lnTo>
                  <a:lnTo>
                    <a:pt x="7221" y="8782"/>
                  </a:lnTo>
                  <a:lnTo>
                    <a:pt x="7234" y="8796"/>
                  </a:lnTo>
                  <a:lnTo>
                    <a:pt x="7276" y="8817"/>
                  </a:lnTo>
                  <a:lnTo>
                    <a:pt x="7318" y="8838"/>
                  </a:lnTo>
                  <a:lnTo>
                    <a:pt x="7332" y="8844"/>
                  </a:lnTo>
                  <a:lnTo>
                    <a:pt x="7359" y="8851"/>
                  </a:lnTo>
                  <a:lnTo>
                    <a:pt x="7373" y="8858"/>
                  </a:lnTo>
                  <a:lnTo>
                    <a:pt x="7394" y="8872"/>
                  </a:lnTo>
                  <a:lnTo>
                    <a:pt x="7408" y="8879"/>
                  </a:lnTo>
                  <a:lnTo>
                    <a:pt x="7429" y="8886"/>
                  </a:lnTo>
                  <a:lnTo>
                    <a:pt x="7449" y="8886"/>
                  </a:lnTo>
                  <a:lnTo>
                    <a:pt x="7463" y="8893"/>
                  </a:lnTo>
                  <a:lnTo>
                    <a:pt x="7623" y="8893"/>
                  </a:lnTo>
                  <a:cubicBezTo>
                    <a:pt x="7630" y="8886"/>
                    <a:pt x="7630" y="8879"/>
                    <a:pt x="7637" y="8879"/>
                  </a:cubicBezTo>
                  <a:cubicBezTo>
                    <a:pt x="7651" y="8872"/>
                    <a:pt x="7671" y="8865"/>
                    <a:pt x="7685" y="8858"/>
                  </a:cubicBezTo>
                  <a:lnTo>
                    <a:pt x="7692" y="8844"/>
                  </a:lnTo>
                  <a:lnTo>
                    <a:pt x="7713" y="8817"/>
                  </a:lnTo>
                  <a:lnTo>
                    <a:pt x="7727" y="8803"/>
                  </a:lnTo>
                  <a:lnTo>
                    <a:pt x="7748" y="8768"/>
                  </a:lnTo>
                  <a:lnTo>
                    <a:pt x="7755" y="8754"/>
                  </a:lnTo>
                  <a:cubicBezTo>
                    <a:pt x="7970" y="8338"/>
                    <a:pt x="8011" y="7374"/>
                    <a:pt x="7484" y="6535"/>
                  </a:cubicBezTo>
                  <a:cubicBezTo>
                    <a:pt x="6985" y="5737"/>
                    <a:pt x="7130" y="4662"/>
                    <a:pt x="7831" y="3961"/>
                  </a:cubicBezTo>
                  <a:lnTo>
                    <a:pt x="9433" y="2359"/>
                  </a:lnTo>
                  <a:cubicBezTo>
                    <a:pt x="9469" y="2320"/>
                    <a:pt x="9517" y="2301"/>
                    <a:pt x="9565" y="2301"/>
                  </a:cubicBezTo>
                  <a:cubicBezTo>
                    <a:pt x="9611" y="2301"/>
                    <a:pt x="9656" y="2318"/>
                    <a:pt x="9690" y="2352"/>
                  </a:cubicBezTo>
                  <a:lnTo>
                    <a:pt x="9815" y="2470"/>
                  </a:lnTo>
                  <a:cubicBezTo>
                    <a:pt x="10005" y="2664"/>
                    <a:pt x="10258" y="2759"/>
                    <a:pt x="10516" y="2759"/>
                  </a:cubicBezTo>
                  <a:cubicBezTo>
                    <a:pt x="10795" y="2759"/>
                    <a:pt x="11080" y="2648"/>
                    <a:pt x="11299" y="2429"/>
                  </a:cubicBezTo>
                  <a:cubicBezTo>
                    <a:pt x="11722" y="2005"/>
                    <a:pt x="11743" y="1340"/>
                    <a:pt x="11348" y="937"/>
                  </a:cubicBezTo>
                  <a:lnTo>
                    <a:pt x="1040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1" name="Google Shape;7331;p40"/>
            <p:cNvSpPr/>
            <p:nvPr/>
          </p:nvSpPr>
          <p:spPr>
            <a:xfrm>
              <a:off x="7447550" y="4327444"/>
              <a:ext cx="91776" cy="88034"/>
            </a:xfrm>
            <a:custGeom>
              <a:rect b="b" l="l" r="r" t="t"/>
              <a:pathLst>
                <a:path extrusionOk="0" h="5255" w="5480">
                  <a:moveTo>
                    <a:pt x="1232" y="0"/>
                  </a:moveTo>
                  <a:cubicBezTo>
                    <a:pt x="951" y="0"/>
                    <a:pt x="665" y="111"/>
                    <a:pt x="444" y="332"/>
                  </a:cubicBezTo>
                  <a:cubicBezTo>
                    <a:pt x="21" y="755"/>
                    <a:pt x="0" y="1421"/>
                    <a:pt x="403" y="1816"/>
                  </a:cubicBezTo>
                  <a:lnTo>
                    <a:pt x="521" y="1941"/>
                  </a:lnTo>
                  <a:lnTo>
                    <a:pt x="3427" y="4840"/>
                  </a:lnTo>
                  <a:lnTo>
                    <a:pt x="3552" y="4965"/>
                  </a:lnTo>
                  <a:cubicBezTo>
                    <a:pt x="3742" y="5159"/>
                    <a:pt x="3995" y="5254"/>
                    <a:pt x="4253" y="5254"/>
                  </a:cubicBezTo>
                  <a:cubicBezTo>
                    <a:pt x="4532" y="5254"/>
                    <a:pt x="4817" y="5143"/>
                    <a:pt x="5036" y="4924"/>
                  </a:cubicBezTo>
                  <a:cubicBezTo>
                    <a:pt x="5459" y="4500"/>
                    <a:pt x="5480" y="3835"/>
                    <a:pt x="5085" y="3439"/>
                  </a:cubicBezTo>
                  <a:lnTo>
                    <a:pt x="1936" y="283"/>
                  </a:lnTo>
                  <a:cubicBezTo>
                    <a:pt x="1743" y="94"/>
                    <a:pt x="1490" y="0"/>
                    <a:pt x="123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2" name="Google Shape;7332;p40"/>
            <p:cNvSpPr/>
            <p:nvPr/>
          </p:nvSpPr>
          <p:spPr>
            <a:xfrm>
              <a:off x="7448354" y="4341934"/>
              <a:ext cx="90972" cy="73543"/>
            </a:xfrm>
            <a:custGeom>
              <a:rect b="b" l="l" r="r" t="t"/>
              <a:pathLst>
                <a:path extrusionOk="0" h="4390" w="5432">
                  <a:moveTo>
                    <a:pt x="91" y="1"/>
                  </a:moveTo>
                  <a:lnTo>
                    <a:pt x="91" y="1"/>
                  </a:lnTo>
                  <a:cubicBezTo>
                    <a:pt x="1" y="341"/>
                    <a:pt x="105" y="701"/>
                    <a:pt x="348" y="951"/>
                  </a:cubicBezTo>
                  <a:lnTo>
                    <a:pt x="473" y="1076"/>
                  </a:lnTo>
                  <a:lnTo>
                    <a:pt x="3379" y="3982"/>
                  </a:lnTo>
                  <a:lnTo>
                    <a:pt x="3497" y="4100"/>
                  </a:lnTo>
                  <a:cubicBezTo>
                    <a:pt x="3690" y="4294"/>
                    <a:pt x="3945" y="4389"/>
                    <a:pt x="4204" y="4389"/>
                  </a:cubicBezTo>
                  <a:cubicBezTo>
                    <a:pt x="4484" y="4389"/>
                    <a:pt x="4769" y="4278"/>
                    <a:pt x="4988" y="4059"/>
                  </a:cubicBezTo>
                  <a:cubicBezTo>
                    <a:pt x="5411" y="3635"/>
                    <a:pt x="5432" y="2970"/>
                    <a:pt x="5037" y="2574"/>
                  </a:cubicBezTo>
                  <a:lnTo>
                    <a:pt x="4690" y="2227"/>
                  </a:lnTo>
                  <a:cubicBezTo>
                    <a:pt x="4634" y="2429"/>
                    <a:pt x="4530" y="2616"/>
                    <a:pt x="4385" y="2761"/>
                  </a:cubicBezTo>
                  <a:cubicBezTo>
                    <a:pt x="4165" y="2981"/>
                    <a:pt x="3880" y="3092"/>
                    <a:pt x="3601" y="3092"/>
                  </a:cubicBezTo>
                  <a:cubicBezTo>
                    <a:pt x="3341" y="3092"/>
                    <a:pt x="3087" y="2997"/>
                    <a:pt x="2893" y="2803"/>
                  </a:cubicBezTo>
                  <a:lnTo>
                    <a:pt x="2775" y="2685"/>
                  </a:lnTo>
                  <a:lnTo>
                    <a:pt x="9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33" name="Google Shape;7333;p40"/>
          <p:cNvGrpSpPr/>
          <p:nvPr/>
        </p:nvGrpSpPr>
        <p:grpSpPr>
          <a:xfrm>
            <a:off x="7009382" y="1340818"/>
            <a:ext cx="250000" cy="191407"/>
            <a:chOff x="7009382" y="1340818"/>
            <a:chExt cx="250000" cy="191407"/>
          </a:xfrm>
        </p:grpSpPr>
        <p:sp>
          <p:nvSpPr>
            <p:cNvPr id="7334" name="Google Shape;7334;p40"/>
            <p:cNvSpPr/>
            <p:nvPr/>
          </p:nvSpPr>
          <p:spPr>
            <a:xfrm>
              <a:off x="7025006" y="1375975"/>
              <a:ext cx="218751" cy="152345"/>
            </a:xfrm>
            <a:custGeom>
              <a:rect b="b" l="l" r="r" t="t"/>
              <a:pathLst>
                <a:path extrusionOk="0" h="127219" w="182673">
                  <a:moveTo>
                    <a:pt x="1" y="1"/>
                  </a:moveTo>
                  <a:lnTo>
                    <a:pt x="1" y="127218"/>
                  </a:lnTo>
                  <a:lnTo>
                    <a:pt x="182672" y="127218"/>
                  </a:lnTo>
                  <a:lnTo>
                    <a:pt x="18267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5" name="Google Shape;7335;p40"/>
            <p:cNvSpPr/>
            <p:nvPr/>
          </p:nvSpPr>
          <p:spPr>
            <a:xfrm>
              <a:off x="7025006" y="1504881"/>
              <a:ext cx="218751" cy="23439"/>
            </a:xfrm>
            <a:custGeom>
              <a:rect b="b" l="l" r="r" t="t"/>
              <a:pathLst>
                <a:path extrusionOk="0" h="19573" w="182673">
                  <a:moveTo>
                    <a:pt x="1" y="0"/>
                  </a:moveTo>
                  <a:lnTo>
                    <a:pt x="1" y="19572"/>
                  </a:lnTo>
                  <a:lnTo>
                    <a:pt x="182672" y="19572"/>
                  </a:lnTo>
                  <a:lnTo>
                    <a:pt x="18267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6" name="Google Shape;7336;p40"/>
            <p:cNvSpPr/>
            <p:nvPr/>
          </p:nvSpPr>
          <p:spPr>
            <a:xfrm>
              <a:off x="7025006" y="1368162"/>
              <a:ext cx="218751" cy="27345"/>
            </a:xfrm>
            <a:custGeom>
              <a:rect b="b" l="l" r="r" t="t"/>
              <a:pathLst>
                <a:path extrusionOk="0" h="22835" w="182673">
                  <a:moveTo>
                    <a:pt x="1" y="1"/>
                  </a:moveTo>
                  <a:lnTo>
                    <a:pt x="1" y="22835"/>
                  </a:lnTo>
                  <a:lnTo>
                    <a:pt x="182672" y="22835"/>
                  </a:lnTo>
                  <a:lnTo>
                    <a:pt x="18267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7" name="Google Shape;7337;p40"/>
            <p:cNvSpPr/>
            <p:nvPr/>
          </p:nvSpPr>
          <p:spPr>
            <a:xfrm>
              <a:off x="7044537" y="1403318"/>
              <a:ext cx="62501" cy="121095"/>
            </a:xfrm>
            <a:custGeom>
              <a:rect b="b" l="l" r="r" t="t"/>
              <a:pathLst>
                <a:path extrusionOk="0" h="101123" w="52193">
                  <a:moveTo>
                    <a:pt x="3263" y="1"/>
                  </a:moveTo>
                  <a:cubicBezTo>
                    <a:pt x="1469" y="1"/>
                    <a:pt x="1" y="1469"/>
                    <a:pt x="1" y="3263"/>
                  </a:cubicBezTo>
                  <a:lnTo>
                    <a:pt x="1" y="101122"/>
                  </a:lnTo>
                  <a:lnTo>
                    <a:pt x="52193" y="101122"/>
                  </a:lnTo>
                  <a:lnTo>
                    <a:pt x="52193" y="3263"/>
                  </a:lnTo>
                  <a:cubicBezTo>
                    <a:pt x="52193" y="1469"/>
                    <a:pt x="50725" y="1"/>
                    <a:pt x="48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8" name="Google Shape;7338;p40"/>
            <p:cNvSpPr/>
            <p:nvPr/>
          </p:nvSpPr>
          <p:spPr>
            <a:xfrm>
              <a:off x="7009382" y="1524412"/>
              <a:ext cx="250000" cy="7814"/>
            </a:xfrm>
            <a:custGeom>
              <a:rect b="b" l="l" r="r" t="t"/>
              <a:pathLst>
                <a:path extrusionOk="0" h="6525" w="208768">
                  <a:moveTo>
                    <a:pt x="3262" y="0"/>
                  </a:moveTo>
                  <a:cubicBezTo>
                    <a:pt x="1468" y="0"/>
                    <a:pt x="0" y="1468"/>
                    <a:pt x="0" y="3262"/>
                  </a:cubicBezTo>
                  <a:cubicBezTo>
                    <a:pt x="0" y="5056"/>
                    <a:pt x="1468" y="6524"/>
                    <a:pt x="3262" y="6524"/>
                  </a:cubicBezTo>
                  <a:lnTo>
                    <a:pt x="205505" y="6524"/>
                  </a:lnTo>
                  <a:cubicBezTo>
                    <a:pt x="207299" y="6524"/>
                    <a:pt x="208767" y="5056"/>
                    <a:pt x="208767" y="3262"/>
                  </a:cubicBezTo>
                  <a:cubicBezTo>
                    <a:pt x="208767" y="1468"/>
                    <a:pt x="207299" y="0"/>
                    <a:pt x="2055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9" name="Google Shape;7339;p40"/>
            <p:cNvSpPr/>
            <p:nvPr/>
          </p:nvSpPr>
          <p:spPr>
            <a:xfrm>
              <a:off x="7091412" y="1461912"/>
              <a:ext cx="7814" cy="15626"/>
            </a:xfrm>
            <a:custGeom>
              <a:rect b="b" l="l" r="r" t="t"/>
              <a:pathLst>
                <a:path extrusionOk="0" h="13049" w="6525">
                  <a:moveTo>
                    <a:pt x="3263" y="0"/>
                  </a:moveTo>
                  <a:cubicBezTo>
                    <a:pt x="1469" y="0"/>
                    <a:pt x="1" y="1468"/>
                    <a:pt x="1" y="3262"/>
                  </a:cubicBezTo>
                  <a:lnTo>
                    <a:pt x="1" y="9786"/>
                  </a:lnTo>
                  <a:cubicBezTo>
                    <a:pt x="1" y="11581"/>
                    <a:pt x="1469" y="13048"/>
                    <a:pt x="3263" y="13048"/>
                  </a:cubicBezTo>
                  <a:cubicBezTo>
                    <a:pt x="5057" y="13048"/>
                    <a:pt x="6525" y="11581"/>
                    <a:pt x="6525" y="9786"/>
                  </a:cubicBezTo>
                  <a:lnTo>
                    <a:pt x="6525" y="3262"/>
                  </a:lnTo>
                  <a:cubicBezTo>
                    <a:pt x="6525" y="1468"/>
                    <a:pt x="5057" y="0"/>
                    <a:pt x="326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0" name="Google Shape;7340;p40"/>
            <p:cNvSpPr/>
            <p:nvPr/>
          </p:nvSpPr>
          <p:spPr>
            <a:xfrm>
              <a:off x="7017193" y="1340818"/>
              <a:ext cx="23439" cy="46876"/>
            </a:xfrm>
            <a:custGeom>
              <a:rect b="b" l="l" r="r" t="t"/>
              <a:pathLst>
                <a:path extrusionOk="0" h="39145" w="19573">
                  <a:moveTo>
                    <a:pt x="6525" y="1"/>
                  </a:moveTo>
                  <a:cubicBezTo>
                    <a:pt x="2937" y="1"/>
                    <a:pt x="1" y="2937"/>
                    <a:pt x="1" y="6525"/>
                  </a:cubicBezTo>
                  <a:lnTo>
                    <a:pt x="1" y="29359"/>
                  </a:lnTo>
                  <a:cubicBezTo>
                    <a:pt x="1" y="34774"/>
                    <a:pt x="4372" y="39145"/>
                    <a:pt x="9787" y="39145"/>
                  </a:cubicBezTo>
                  <a:cubicBezTo>
                    <a:pt x="15202" y="39145"/>
                    <a:pt x="19573" y="34774"/>
                    <a:pt x="19573" y="29359"/>
                  </a:cubicBezTo>
                  <a:lnTo>
                    <a:pt x="1957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1" name="Google Shape;7341;p40"/>
            <p:cNvSpPr/>
            <p:nvPr/>
          </p:nvSpPr>
          <p:spPr>
            <a:xfrm>
              <a:off x="7040631" y="1340818"/>
              <a:ext cx="23439" cy="46876"/>
            </a:xfrm>
            <a:custGeom>
              <a:rect b="b" l="l" r="r" t="t"/>
              <a:pathLst>
                <a:path extrusionOk="0" h="39145" w="19573">
                  <a:moveTo>
                    <a:pt x="1" y="1"/>
                  </a:moveTo>
                  <a:lnTo>
                    <a:pt x="1" y="29359"/>
                  </a:lnTo>
                  <a:cubicBezTo>
                    <a:pt x="1" y="34774"/>
                    <a:pt x="4372" y="39145"/>
                    <a:pt x="9787" y="39145"/>
                  </a:cubicBezTo>
                  <a:cubicBezTo>
                    <a:pt x="15202" y="39145"/>
                    <a:pt x="19573" y="34774"/>
                    <a:pt x="19573" y="29359"/>
                  </a:cubicBezTo>
                  <a:lnTo>
                    <a:pt x="1957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2" name="Google Shape;7342;p40"/>
            <p:cNvSpPr/>
            <p:nvPr/>
          </p:nvSpPr>
          <p:spPr>
            <a:xfrm>
              <a:off x="7064068" y="1340818"/>
              <a:ext cx="23439" cy="46876"/>
            </a:xfrm>
            <a:custGeom>
              <a:rect b="b" l="l" r="r" t="t"/>
              <a:pathLst>
                <a:path extrusionOk="0" h="39145" w="19573">
                  <a:moveTo>
                    <a:pt x="1" y="1"/>
                  </a:moveTo>
                  <a:lnTo>
                    <a:pt x="1" y="29359"/>
                  </a:lnTo>
                  <a:cubicBezTo>
                    <a:pt x="1" y="34774"/>
                    <a:pt x="4372" y="39145"/>
                    <a:pt x="9787" y="39145"/>
                  </a:cubicBezTo>
                  <a:cubicBezTo>
                    <a:pt x="15202" y="39145"/>
                    <a:pt x="19573" y="34774"/>
                    <a:pt x="19573" y="29359"/>
                  </a:cubicBezTo>
                  <a:lnTo>
                    <a:pt x="1957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3" name="Google Shape;7343;p40"/>
            <p:cNvSpPr/>
            <p:nvPr/>
          </p:nvSpPr>
          <p:spPr>
            <a:xfrm>
              <a:off x="7087506" y="1340818"/>
              <a:ext cx="23439" cy="46876"/>
            </a:xfrm>
            <a:custGeom>
              <a:rect b="b" l="l" r="r" t="t"/>
              <a:pathLst>
                <a:path extrusionOk="0" h="39145" w="19573">
                  <a:moveTo>
                    <a:pt x="1" y="1"/>
                  </a:moveTo>
                  <a:lnTo>
                    <a:pt x="1" y="29359"/>
                  </a:lnTo>
                  <a:cubicBezTo>
                    <a:pt x="1" y="34774"/>
                    <a:pt x="4372" y="39145"/>
                    <a:pt x="9787" y="39145"/>
                  </a:cubicBezTo>
                  <a:cubicBezTo>
                    <a:pt x="15202" y="39145"/>
                    <a:pt x="19573" y="34774"/>
                    <a:pt x="19573" y="29359"/>
                  </a:cubicBezTo>
                  <a:lnTo>
                    <a:pt x="1957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4" name="Google Shape;7344;p40"/>
            <p:cNvSpPr/>
            <p:nvPr/>
          </p:nvSpPr>
          <p:spPr>
            <a:xfrm>
              <a:off x="7110943" y="1340818"/>
              <a:ext cx="23439" cy="46876"/>
            </a:xfrm>
            <a:custGeom>
              <a:rect b="b" l="l" r="r" t="t"/>
              <a:pathLst>
                <a:path extrusionOk="0" h="39145" w="19573">
                  <a:moveTo>
                    <a:pt x="1" y="1"/>
                  </a:moveTo>
                  <a:lnTo>
                    <a:pt x="1" y="29359"/>
                  </a:lnTo>
                  <a:cubicBezTo>
                    <a:pt x="1" y="34774"/>
                    <a:pt x="4372" y="39145"/>
                    <a:pt x="9787" y="39145"/>
                  </a:cubicBezTo>
                  <a:cubicBezTo>
                    <a:pt x="15202" y="39145"/>
                    <a:pt x="19573" y="34774"/>
                    <a:pt x="19573" y="29359"/>
                  </a:cubicBezTo>
                  <a:lnTo>
                    <a:pt x="1957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5" name="Google Shape;7345;p40"/>
            <p:cNvSpPr/>
            <p:nvPr/>
          </p:nvSpPr>
          <p:spPr>
            <a:xfrm>
              <a:off x="7134381" y="1340818"/>
              <a:ext cx="23439" cy="46876"/>
            </a:xfrm>
            <a:custGeom>
              <a:rect b="b" l="l" r="r" t="t"/>
              <a:pathLst>
                <a:path extrusionOk="0" h="39145" w="19573">
                  <a:moveTo>
                    <a:pt x="1" y="1"/>
                  </a:moveTo>
                  <a:lnTo>
                    <a:pt x="1" y="29359"/>
                  </a:lnTo>
                  <a:cubicBezTo>
                    <a:pt x="1" y="34774"/>
                    <a:pt x="4372" y="39145"/>
                    <a:pt x="9787" y="39145"/>
                  </a:cubicBezTo>
                  <a:cubicBezTo>
                    <a:pt x="15201" y="39145"/>
                    <a:pt x="19572" y="34774"/>
                    <a:pt x="19572" y="29359"/>
                  </a:cubicBezTo>
                  <a:lnTo>
                    <a:pt x="1957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6" name="Google Shape;7346;p40"/>
            <p:cNvSpPr/>
            <p:nvPr/>
          </p:nvSpPr>
          <p:spPr>
            <a:xfrm>
              <a:off x="7157818" y="1340818"/>
              <a:ext cx="23439" cy="46876"/>
            </a:xfrm>
            <a:custGeom>
              <a:rect b="b" l="l" r="r" t="t"/>
              <a:pathLst>
                <a:path extrusionOk="0" h="39145" w="19573">
                  <a:moveTo>
                    <a:pt x="0" y="1"/>
                  </a:moveTo>
                  <a:lnTo>
                    <a:pt x="0" y="29359"/>
                  </a:lnTo>
                  <a:cubicBezTo>
                    <a:pt x="0" y="34774"/>
                    <a:pt x="4372" y="39145"/>
                    <a:pt x="9786" y="39145"/>
                  </a:cubicBezTo>
                  <a:cubicBezTo>
                    <a:pt x="15201" y="39145"/>
                    <a:pt x="19572" y="34774"/>
                    <a:pt x="19572" y="29359"/>
                  </a:cubicBezTo>
                  <a:lnTo>
                    <a:pt x="1957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7" name="Google Shape;7347;p40"/>
            <p:cNvSpPr/>
            <p:nvPr/>
          </p:nvSpPr>
          <p:spPr>
            <a:xfrm>
              <a:off x="7181256" y="1340818"/>
              <a:ext cx="23439" cy="46876"/>
            </a:xfrm>
            <a:custGeom>
              <a:rect b="b" l="l" r="r" t="t"/>
              <a:pathLst>
                <a:path extrusionOk="0" h="39145" w="19573">
                  <a:moveTo>
                    <a:pt x="0" y="1"/>
                  </a:moveTo>
                  <a:lnTo>
                    <a:pt x="0" y="29359"/>
                  </a:lnTo>
                  <a:cubicBezTo>
                    <a:pt x="0" y="34774"/>
                    <a:pt x="4371" y="39145"/>
                    <a:pt x="9786" y="39145"/>
                  </a:cubicBezTo>
                  <a:cubicBezTo>
                    <a:pt x="15201" y="39145"/>
                    <a:pt x="19572" y="34774"/>
                    <a:pt x="19572" y="29359"/>
                  </a:cubicBezTo>
                  <a:lnTo>
                    <a:pt x="1957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8" name="Google Shape;7348;p40"/>
            <p:cNvSpPr/>
            <p:nvPr/>
          </p:nvSpPr>
          <p:spPr>
            <a:xfrm>
              <a:off x="7204693" y="1340818"/>
              <a:ext cx="23439" cy="46876"/>
            </a:xfrm>
            <a:custGeom>
              <a:rect b="b" l="l" r="r" t="t"/>
              <a:pathLst>
                <a:path extrusionOk="0" h="39145" w="19573">
                  <a:moveTo>
                    <a:pt x="0" y="1"/>
                  </a:moveTo>
                  <a:lnTo>
                    <a:pt x="0" y="29359"/>
                  </a:lnTo>
                  <a:cubicBezTo>
                    <a:pt x="0" y="34774"/>
                    <a:pt x="4371" y="39145"/>
                    <a:pt x="9786" y="39145"/>
                  </a:cubicBezTo>
                  <a:cubicBezTo>
                    <a:pt x="15201" y="39145"/>
                    <a:pt x="19572" y="34774"/>
                    <a:pt x="19572" y="29359"/>
                  </a:cubicBezTo>
                  <a:lnTo>
                    <a:pt x="1957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9" name="Google Shape;7349;p40"/>
            <p:cNvSpPr/>
            <p:nvPr/>
          </p:nvSpPr>
          <p:spPr>
            <a:xfrm>
              <a:off x="7228131" y="1340818"/>
              <a:ext cx="23439" cy="46876"/>
            </a:xfrm>
            <a:custGeom>
              <a:rect b="b" l="l" r="r" t="t"/>
              <a:pathLst>
                <a:path extrusionOk="0" h="39145" w="19573">
                  <a:moveTo>
                    <a:pt x="0" y="1"/>
                  </a:moveTo>
                  <a:lnTo>
                    <a:pt x="0" y="29359"/>
                  </a:lnTo>
                  <a:cubicBezTo>
                    <a:pt x="0" y="34774"/>
                    <a:pt x="4371" y="39145"/>
                    <a:pt x="9786" y="39145"/>
                  </a:cubicBezTo>
                  <a:cubicBezTo>
                    <a:pt x="15201" y="39145"/>
                    <a:pt x="19572" y="34774"/>
                    <a:pt x="19572" y="29359"/>
                  </a:cubicBezTo>
                  <a:lnTo>
                    <a:pt x="19572" y="6525"/>
                  </a:lnTo>
                  <a:cubicBezTo>
                    <a:pt x="19572" y="2937"/>
                    <a:pt x="16636" y="1"/>
                    <a:pt x="1304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0" name="Google Shape;7350;p40"/>
            <p:cNvSpPr/>
            <p:nvPr/>
          </p:nvSpPr>
          <p:spPr>
            <a:xfrm>
              <a:off x="7122662" y="1407225"/>
              <a:ext cx="105470" cy="85939"/>
            </a:xfrm>
            <a:custGeom>
              <a:rect b="b" l="l" r="r" t="t"/>
              <a:pathLst>
                <a:path extrusionOk="0" h="71765" w="88075">
                  <a:moveTo>
                    <a:pt x="3263" y="1"/>
                  </a:moveTo>
                  <a:cubicBezTo>
                    <a:pt x="1469" y="1"/>
                    <a:pt x="1" y="1469"/>
                    <a:pt x="1" y="3263"/>
                  </a:cubicBezTo>
                  <a:lnTo>
                    <a:pt x="1" y="68502"/>
                  </a:lnTo>
                  <a:cubicBezTo>
                    <a:pt x="1" y="70296"/>
                    <a:pt x="1469" y="71764"/>
                    <a:pt x="3263" y="71764"/>
                  </a:cubicBezTo>
                  <a:lnTo>
                    <a:pt x="84812" y="71764"/>
                  </a:lnTo>
                  <a:cubicBezTo>
                    <a:pt x="86606" y="71764"/>
                    <a:pt x="88074" y="70296"/>
                    <a:pt x="88074" y="68502"/>
                  </a:cubicBezTo>
                  <a:lnTo>
                    <a:pt x="88074" y="3263"/>
                  </a:lnTo>
                  <a:cubicBezTo>
                    <a:pt x="88074" y="1469"/>
                    <a:pt x="86606" y="1"/>
                    <a:pt x="8481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1" name="Google Shape;7351;p40"/>
            <p:cNvSpPr/>
            <p:nvPr/>
          </p:nvSpPr>
          <p:spPr>
            <a:xfrm>
              <a:off x="7119420" y="1407225"/>
              <a:ext cx="108711" cy="85939"/>
            </a:xfrm>
            <a:custGeom>
              <a:rect b="b" l="l" r="r" t="t"/>
              <a:pathLst>
                <a:path extrusionOk="0" h="71765" w="90782">
                  <a:moveTo>
                    <a:pt x="2708" y="1"/>
                  </a:moveTo>
                  <a:cubicBezTo>
                    <a:pt x="1566" y="1"/>
                    <a:pt x="587" y="653"/>
                    <a:pt x="0" y="1534"/>
                  </a:cubicBezTo>
                  <a:lnTo>
                    <a:pt x="70231" y="71764"/>
                  </a:lnTo>
                  <a:lnTo>
                    <a:pt x="87519" y="71764"/>
                  </a:lnTo>
                  <a:cubicBezTo>
                    <a:pt x="89313" y="71764"/>
                    <a:pt x="90781" y="70296"/>
                    <a:pt x="90781" y="68502"/>
                  </a:cubicBezTo>
                  <a:lnTo>
                    <a:pt x="90781" y="64653"/>
                  </a:lnTo>
                  <a:lnTo>
                    <a:pt x="2612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2" name="Google Shape;7352;p40"/>
            <p:cNvSpPr/>
            <p:nvPr/>
          </p:nvSpPr>
          <p:spPr>
            <a:xfrm>
              <a:off x="7172506" y="1407225"/>
              <a:ext cx="55626" cy="55626"/>
            </a:xfrm>
            <a:custGeom>
              <a:rect b="b" l="l" r="r" t="t"/>
              <a:pathLst>
                <a:path extrusionOk="0" h="46452" w="46452">
                  <a:moveTo>
                    <a:pt x="1" y="1"/>
                  </a:moveTo>
                  <a:lnTo>
                    <a:pt x="46451" y="46451"/>
                  </a:lnTo>
                  <a:lnTo>
                    <a:pt x="46451" y="32621"/>
                  </a:lnTo>
                  <a:lnTo>
                    <a:pt x="1383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3" name="Google Shape;7353;p40"/>
            <p:cNvSpPr/>
            <p:nvPr/>
          </p:nvSpPr>
          <p:spPr>
            <a:xfrm>
              <a:off x="7118756" y="1403318"/>
              <a:ext cx="113282" cy="93751"/>
            </a:xfrm>
            <a:custGeom>
              <a:rect b="b" l="l" r="r" t="t"/>
              <a:pathLst>
                <a:path extrusionOk="0" h="78289" w="94599">
                  <a:moveTo>
                    <a:pt x="88074" y="6525"/>
                  </a:moveTo>
                  <a:lnTo>
                    <a:pt x="88074" y="71764"/>
                  </a:lnTo>
                  <a:lnTo>
                    <a:pt x="6525" y="71764"/>
                  </a:lnTo>
                  <a:lnTo>
                    <a:pt x="6525" y="6525"/>
                  </a:lnTo>
                  <a:close/>
                  <a:moveTo>
                    <a:pt x="6525" y="1"/>
                  </a:moveTo>
                  <a:cubicBezTo>
                    <a:pt x="2936" y="1"/>
                    <a:pt x="1" y="2936"/>
                    <a:pt x="1" y="6525"/>
                  </a:cubicBezTo>
                  <a:lnTo>
                    <a:pt x="1" y="71764"/>
                  </a:lnTo>
                  <a:cubicBezTo>
                    <a:pt x="1" y="75353"/>
                    <a:pt x="2936" y="78288"/>
                    <a:pt x="6525" y="78288"/>
                  </a:cubicBezTo>
                  <a:lnTo>
                    <a:pt x="88074" y="78288"/>
                  </a:lnTo>
                  <a:cubicBezTo>
                    <a:pt x="91662" y="78288"/>
                    <a:pt x="94598" y="75353"/>
                    <a:pt x="94598" y="71764"/>
                  </a:cubicBezTo>
                  <a:lnTo>
                    <a:pt x="94598" y="6525"/>
                  </a:lnTo>
                  <a:cubicBezTo>
                    <a:pt x="94598" y="2936"/>
                    <a:pt x="91662" y="1"/>
                    <a:pt x="88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4" name="Google Shape;7354;p40"/>
            <p:cNvSpPr/>
            <p:nvPr/>
          </p:nvSpPr>
          <p:spPr>
            <a:xfrm>
              <a:off x="7052350" y="1411131"/>
              <a:ext cx="46876" cy="42970"/>
            </a:xfrm>
            <a:custGeom>
              <a:rect b="b" l="l" r="r" t="t"/>
              <a:pathLst>
                <a:path extrusionOk="0" h="35883" w="39145">
                  <a:moveTo>
                    <a:pt x="3263" y="1"/>
                  </a:moveTo>
                  <a:cubicBezTo>
                    <a:pt x="1469" y="1"/>
                    <a:pt x="1" y="1469"/>
                    <a:pt x="1" y="3263"/>
                  </a:cubicBezTo>
                  <a:lnTo>
                    <a:pt x="1" y="32621"/>
                  </a:lnTo>
                  <a:cubicBezTo>
                    <a:pt x="1" y="34415"/>
                    <a:pt x="1469" y="35883"/>
                    <a:pt x="3263" y="35883"/>
                  </a:cubicBezTo>
                  <a:lnTo>
                    <a:pt x="35883" y="35883"/>
                  </a:lnTo>
                  <a:cubicBezTo>
                    <a:pt x="37677" y="35883"/>
                    <a:pt x="39145" y="34415"/>
                    <a:pt x="39145" y="32621"/>
                  </a:cubicBezTo>
                  <a:lnTo>
                    <a:pt x="39145" y="3263"/>
                  </a:lnTo>
                  <a:cubicBezTo>
                    <a:pt x="39145" y="1469"/>
                    <a:pt x="37677" y="1"/>
                    <a:pt x="3588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5" name="Google Shape;7355;p40"/>
            <p:cNvSpPr/>
            <p:nvPr/>
          </p:nvSpPr>
          <p:spPr>
            <a:xfrm>
              <a:off x="7052350" y="1411131"/>
              <a:ext cx="46876" cy="42970"/>
            </a:xfrm>
            <a:custGeom>
              <a:rect b="b" l="l" r="r" t="t"/>
              <a:pathLst>
                <a:path extrusionOk="0" h="35883" w="39145">
                  <a:moveTo>
                    <a:pt x="3263" y="1"/>
                  </a:moveTo>
                  <a:cubicBezTo>
                    <a:pt x="1469" y="1"/>
                    <a:pt x="1" y="1469"/>
                    <a:pt x="1" y="3263"/>
                  </a:cubicBezTo>
                  <a:lnTo>
                    <a:pt x="1" y="8058"/>
                  </a:lnTo>
                  <a:lnTo>
                    <a:pt x="27826" y="35883"/>
                  </a:lnTo>
                  <a:lnTo>
                    <a:pt x="35883" y="35883"/>
                  </a:lnTo>
                  <a:cubicBezTo>
                    <a:pt x="37677" y="35883"/>
                    <a:pt x="39145" y="34415"/>
                    <a:pt x="39145" y="32621"/>
                  </a:cubicBezTo>
                  <a:lnTo>
                    <a:pt x="39145" y="19540"/>
                  </a:lnTo>
                  <a:lnTo>
                    <a:pt x="1960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56" name="Google Shape;7356;p4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95" name="Shape 8095"/>
        <p:cNvGrpSpPr/>
        <p:nvPr/>
      </p:nvGrpSpPr>
      <p:grpSpPr>
        <a:xfrm>
          <a:off x="0" y="0"/>
          <a:ext cx="0" cy="0"/>
          <a:chOff x="0" y="0"/>
          <a:chExt cx="0" cy="0"/>
        </a:xfrm>
      </p:grpSpPr>
      <p:pic>
        <p:nvPicPr>
          <p:cNvPr id="8096" name="Google Shape;8096;p58"/>
          <p:cNvPicPr preferRelativeResize="0"/>
          <p:nvPr/>
        </p:nvPicPr>
        <p:blipFill>
          <a:blip r:embed="rId3">
            <a:alphaModFix amt="84000"/>
          </a:blip>
          <a:stretch>
            <a:fillRect/>
          </a:stretch>
        </p:blipFill>
        <p:spPr>
          <a:xfrm rot="5400000">
            <a:off x="7404448" y="1379723"/>
            <a:ext cx="541250" cy="1026154"/>
          </a:xfrm>
          <a:prstGeom prst="rect">
            <a:avLst/>
          </a:prstGeom>
          <a:noFill/>
          <a:ln>
            <a:noFill/>
          </a:ln>
        </p:spPr>
      </p:pic>
      <p:pic>
        <p:nvPicPr>
          <p:cNvPr id="8097" name="Google Shape;8097;p58"/>
          <p:cNvPicPr preferRelativeResize="0"/>
          <p:nvPr/>
        </p:nvPicPr>
        <p:blipFill>
          <a:blip r:embed="rId4">
            <a:alphaModFix amt="61000"/>
          </a:blip>
          <a:stretch>
            <a:fillRect/>
          </a:stretch>
        </p:blipFill>
        <p:spPr>
          <a:xfrm rot="5400000">
            <a:off x="6353852" y="1379723"/>
            <a:ext cx="541250" cy="1026154"/>
          </a:xfrm>
          <a:prstGeom prst="rect">
            <a:avLst/>
          </a:prstGeom>
          <a:noFill/>
          <a:ln>
            <a:noFill/>
          </a:ln>
        </p:spPr>
      </p:pic>
      <p:sp>
        <p:nvSpPr>
          <p:cNvPr id="8098" name="Google Shape;8098;p58"/>
          <p:cNvSpPr txBox="1"/>
          <p:nvPr>
            <p:ph type="title"/>
          </p:nvPr>
        </p:nvSpPr>
        <p:spPr>
          <a:xfrm>
            <a:off x="716550" y="655575"/>
            <a:ext cx="77109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Arbitration</a:t>
            </a:r>
            <a:endParaRPr/>
          </a:p>
        </p:txBody>
      </p:sp>
      <p:grpSp>
        <p:nvGrpSpPr>
          <p:cNvPr id="8099" name="Google Shape;8099;p58"/>
          <p:cNvGrpSpPr/>
          <p:nvPr/>
        </p:nvGrpSpPr>
        <p:grpSpPr>
          <a:xfrm>
            <a:off x="1077910" y="4644286"/>
            <a:ext cx="6988179" cy="52320"/>
            <a:chOff x="3962000" y="4060525"/>
            <a:chExt cx="2324125" cy="174750"/>
          </a:xfrm>
        </p:grpSpPr>
        <p:sp>
          <p:nvSpPr>
            <p:cNvPr id="8100" name="Google Shape;8100;p58"/>
            <p:cNvSpPr/>
            <p:nvPr/>
          </p:nvSpPr>
          <p:spPr>
            <a:xfrm>
              <a:off x="3962000" y="4060525"/>
              <a:ext cx="1117875" cy="168975"/>
            </a:xfrm>
            <a:custGeom>
              <a:rect b="b" l="l" r="r" t="t"/>
              <a:pathLst>
                <a:path extrusionOk="0" h="6759" w="44715">
                  <a:moveTo>
                    <a:pt x="9249" y="189"/>
                  </a:moveTo>
                  <a:lnTo>
                    <a:pt x="9605" y="168"/>
                  </a:lnTo>
                  <a:cubicBezTo>
                    <a:pt x="9730" y="377"/>
                    <a:pt x="10023" y="377"/>
                    <a:pt x="10128" y="168"/>
                  </a:cubicBezTo>
                  <a:lnTo>
                    <a:pt x="11048" y="168"/>
                  </a:lnTo>
                  <a:cubicBezTo>
                    <a:pt x="11174" y="377"/>
                    <a:pt x="11404" y="356"/>
                    <a:pt x="11572" y="440"/>
                  </a:cubicBezTo>
                  <a:cubicBezTo>
                    <a:pt x="11969" y="607"/>
                    <a:pt x="12199" y="440"/>
                    <a:pt x="12262" y="42"/>
                  </a:cubicBezTo>
                  <a:lnTo>
                    <a:pt x="12618" y="42"/>
                  </a:lnTo>
                  <a:cubicBezTo>
                    <a:pt x="13078" y="838"/>
                    <a:pt x="13517" y="838"/>
                    <a:pt x="14041" y="42"/>
                  </a:cubicBezTo>
                  <a:cubicBezTo>
                    <a:pt x="14229" y="1"/>
                    <a:pt x="14396" y="1"/>
                    <a:pt x="14564" y="63"/>
                  </a:cubicBezTo>
                  <a:cubicBezTo>
                    <a:pt x="14606" y="210"/>
                    <a:pt x="14731" y="314"/>
                    <a:pt x="14878" y="335"/>
                  </a:cubicBezTo>
                  <a:cubicBezTo>
                    <a:pt x="15422" y="461"/>
                    <a:pt x="16007" y="398"/>
                    <a:pt x="16510" y="168"/>
                  </a:cubicBezTo>
                  <a:cubicBezTo>
                    <a:pt x="16865" y="147"/>
                    <a:pt x="17221" y="168"/>
                    <a:pt x="17577" y="231"/>
                  </a:cubicBezTo>
                  <a:cubicBezTo>
                    <a:pt x="17807" y="607"/>
                    <a:pt x="18372" y="628"/>
                    <a:pt x="18455" y="1193"/>
                  </a:cubicBezTo>
                  <a:cubicBezTo>
                    <a:pt x="18623" y="900"/>
                    <a:pt x="18790" y="628"/>
                    <a:pt x="18979" y="356"/>
                  </a:cubicBezTo>
                  <a:cubicBezTo>
                    <a:pt x="19292" y="294"/>
                    <a:pt x="19606" y="314"/>
                    <a:pt x="19920" y="419"/>
                  </a:cubicBezTo>
                  <a:cubicBezTo>
                    <a:pt x="20108" y="566"/>
                    <a:pt x="20339" y="712"/>
                    <a:pt x="20569" y="817"/>
                  </a:cubicBezTo>
                  <a:cubicBezTo>
                    <a:pt x="20924" y="900"/>
                    <a:pt x="21301" y="963"/>
                    <a:pt x="21301" y="398"/>
                  </a:cubicBezTo>
                  <a:cubicBezTo>
                    <a:pt x="21887" y="294"/>
                    <a:pt x="22494" y="294"/>
                    <a:pt x="23059" y="398"/>
                  </a:cubicBezTo>
                  <a:cubicBezTo>
                    <a:pt x="23059" y="858"/>
                    <a:pt x="23414" y="1130"/>
                    <a:pt x="23561" y="1507"/>
                  </a:cubicBezTo>
                  <a:cubicBezTo>
                    <a:pt x="23833" y="1361"/>
                    <a:pt x="23833" y="1130"/>
                    <a:pt x="23896" y="963"/>
                  </a:cubicBezTo>
                  <a:cubicBezTo>
                    <a:pt x="23937" y="754"/>
                    <a:pt x="23958" y="566"/>
                    <a:pt x="23958" y="356"/>
                  </a:cubicBezTo>
                  <a:cubicBezTo>
                    <a:pt x="24314" y="294"/>
                    <a:pt x="24670" y="314"/>
                    <a:pt x="25005" y="398"/>
                  </a:cubicBezTo>
                  <a:cubicBezTo>
                    <a:pt x="25025" y="545"/>
                    <a:pt x="25005" y="796"/>
                    <a:pt x="25214" y="796"/>
                  </a:cubicBezTo>
                  <a:cubicBezTo>
                    <a:pt x="25549" y="796"/>
                    <a:pt x="25946" y="796"/>
                    <a:pt x="26072" y="335"/>
                  </a:cubicBezTo>
                  <a:lnTo>
                    <a:pt x="28206" y="356"/>
                  </a:lnTo>
                  <a:cubicBezTo>
                    <a:pt x="28248" y="628"/>
                    <a:pt x="28436" y="670"/>
                    <a:pt x="28666" y="670"/>
                  </a:cubicBezTo>
                  <a:cubicBezTo>
                    <a:pt x="29336" y="712"/>
                    <a:pt x="30005" y="607"/>
                    <a:pt x="30696" y="733"/>
                  </a:cubicBezTo>
                  <a:cubicBezTo>
                    <a:pt x="30947" y="796"/>
                    <a:pt x="31031" y="566"/>
                    <a:pt x="31051" y="335"/>
                  </a:cubicBezTo>
                  <a:cubicBezTo>
                    <a:pt x="31282" y="294"/>
                    <a:pt x="31533" y="314"/>
                    <a:pt x="31742" y="419"/>
                  </a:cubicBezTo>
                  <a:cubicBezTo>
                    <a:pt x="31805" y="586"/>
                    <a:pt x="31972" y="691"/>
                    <a:pt x="32139" y="670"/>
                  </a:cubicBezTo>
                  <a:lnTo>
                    <a:pt x="32997" y="670"/>
                  </a:lnTo>
                  <a:cubicBezTo>
                    <a:pt x="32997" y="900"/>
                    <a:pt x="32997" y="1151"/>
                    <a:pt x="33311" y="1193"/>
                  </a:cubicBezTo>
                  <a:cubicBezTo>
                    <a:pt x="33520" y="1235"/>
                    <a:pt x="33709" y="1130"/>
                    <a:pt x="33813" y="942"/>
                  </a:cubicBezTo>
                  <a:cubicBezTo>
                    <a:pt x="33855" y="817"/>
                    <a:pt x="33876" y="670"/>
                    <a:pt x="33876" y="545"/>
                  </a:cubicBezTo>
                  <a:cubicBezTo>
                    <a:pt x="34169" y="503"/>
                    <a:pt x="34483" y="524"/>
                    <a:pt x="34755" y="607"/>
                  </a:cubicBezTo>
                  <a:cubicBezTo>
                    <a:pt x="34755" y="712"/>
                    <a:pt x="34839" y="817"/>
                    <a:pt x="34943" y="858"/>
                  </a:cubicBezTo>
                  <a:cubicBezTo>
                    <a:pt x="34880" y="1193"/>
                    <a:pt x="35173" y="1507"/>
                    <a:pt x="35006" y="1863"/>
                  </a:cubicBezTo>
                  <a:cubicBezTo>
                    <a:pt x="34943" y="2009"/>
                    <a:pt x="35069" y="2156"/>
                    <a:pt x="35215" y="2198"/>
                  </a:cubicBezTo>
                  <a:cubicBezTo>
                    <a:pt x="35383" y="2239"/>
                    <a:pt x="35571" y="2198"/>
                    <a:pt x="35676" y="2051"/>
                  </a:cubicBezTo>
                  <a:cubicBezTo>
                    <a:pt x="35822" y="1947"/>
                    <a:pt x="35759" y="1821"/>
                    <a:pt x="35676" y="1674"/>
                  </a:cubicBezTo>
                  <a:cubicBezTo>
                    <a:pt x="35424" y="1256"/>
                    <a:pt x="35550" y="984"/>
                    <a:pt x="36010" y="858"/>
                  </a:cubicBezTo>
                  <a:cubicBezTo>
                    <a:pt x="36261" y="879"/>
                    <a:pt x="36533" y="775"/>
                    <a:pt x="36722" y="1026"/>
                  </a:cubicBezTo>
                  <a:cubicBezTo>
                    <a:pt x="36408" y="1172"/>
                    <a:pt x="36345" y="1444"/>
                    <a:pt x="36366" y="1737"/>
                  </a:cubicBezTo>
                  <a:lnTo>
                    <a:pt x="36303" y="1779"/>
                  </a:lnTo>
                  <a:lnTo>
                    <a:pt x="36324" y="1821"/>
                  </a:lnTo>
                  <a:lnTo>
                    <a:pt x="36366" y="1737"/>
                  </a:lnTo>
                  <a:cubicBezTo>
                    <a:pt x="36638" y="1695"/>
                    <a:pt x="36889" y="2051"/>
                    <a:pt x="37182" y="1800"/>
                  </a:cubicBezTo>
                  <a:cubicBezTo>
                    <a:pt x="37119" y="1528"/>
                    <a:pt x="36826" y="1340"/>
                    <a:pt x="36910" y="1026"/>
                  </a:cubicBezTo>
                  <a:cubicBezTo>
                    <a:pt x="37224" y="1005"/>
                    <a:pt x="37517" y="879"/>
                    <a:pt x="37789" y="691"/>
                  </a:cubicBezTo>
                  <a:lnTo>
                    <a:pt x="38145" y="691"/>
                  </a:lnTo>
                  <a:lnTo>
                    <a:pt x="38312" y="858"/>
                  </a:lnTo>
                  <a:cubicBezTo>
                    <a:pt x="38626" y="1172"/>
                    <a:pt x="38689" y="1633"/>
                    <a:pt x="38919" y="2030"/>
                  </a:cubicBezTo>
                  <a:cubicBezTo>
                    <a:pt x="38856" y="1444"/>
                    <a:pt x="39421" y="1277"/>
                    <a:pt x="39567" y="858"/>
                  </a:cubicBezTo>
                  <a:lnTo>
                    <a:pt x="39923" y="858"/>
                  </a:lnTo>
                  <a:cubicBezTo>
                    <a:pt x="39965" y="1382"/>
                    <a:pt x="40676" y="1298"/>
                    <a:pt x="40739" y="1821"/>
                  </a:cubicBezTo>
                  <a:cubicBezTo>
                    <a:pt x="40781" y="1821"/>
                    <a:pt x="40844" y="1821"/>
                    <a:pt x="40886" y="1821"/>
                  </a:cubicBezTo>
                  <a:cubicBezTo>
                    <a:pt x="41534" y="1800"/>
                    <a:pt x="42141" y="1528"/>
                    <a:pt x="42580" y="1026"/>
                  </a:cubicBezTo>
                  <a:lnTo>
                    <a:pt x="42580" y="1026"/>
                  </a:lnTo>
                  <a:cubicBezTo>
                    <a:pt x="42873" y="1068"/>
                    <a:pt x="43145" y="1110"/>
                    <a:pt x="43438" y="1151"/>
                  </a:cubicBezTo>
                  <a:cubicBezTo>
                    <a:pt x="43522" y="1151"/>
                    <a:pt x="43606" y="1172"/>
                    <a:pt x="43606" y="1277"/>
                  </a:cubicBezTo>
                  <a:cubicBezTo>
                    <a:pt x="43606" y="1361"/>
                    <a:pt x="43564" y="1444"/>
                    <a:pt x="43501" y="1486"/>
                  </a:cubicBezTo>
                  <a:cubicBezTo>
                    <a:pt x="43417" y="1549"/>
                    <a:pt x="43292" y="1591"/>
                    <a:pt x="43187" y="1612"/>
                  </a:cubicBezTo>
                  <a:cubicBezTo>
                    <a:pt x="42706" y="1716"/>
                    <a:pt x="42476" y="1947"/>
                    <a:pt x="42706" y="2470"/>
                  </a:cubicBezTo>
                  <a:cubicBezTo>
                    <a:pt x="42748" y="2574"/>
                    <a:pt x="42580" y="2721"/>
                    <a:pt x="42727" y="2888"/>
                  </a:cubicBezTo>
                  <a:cubicBezTo>
                    <a:pt x="42978" y="2867"/>
                    <a:pt x="43145" y="2532"/>
                    <a:pt x="43459" y="2637"/>
                  </a:cubicBezTo>
                  <a:cubicBezTo>
                    <a:pt x="43501" y="3014"/>
                    <a:pt x="43836" y="3035"/>
                    <a:pt x="44087" y="3181"/>
                  </a:cubicBezTo>
                  <a:cubicBezTo>
                    <a:pt x="44317" y="3327"/>
                    <a:pt x="44715" y="3474"/>
                    <a:pt x="44610" y="3976"/>
                  </a:cubicBezTo>
                  <a:cubicBezTo>
                    <a:pt x="44422" y="4687"/>
                    <a:pt x="44338" y="4813"/>
                    <a:pt x="43606" y="4750"/>
                  </a:cubicBezTo>
                  <a:cubicBezTo>
                    <a:pt x="43229" y="4708"/>
                    <a:pt x="42852" y="4646"/>
                    <a:pt x="42497" y="4520"/>
                  </a:cubicBezTo>
                  <a:cubicBezTo>
                    <a:pt x="41848" y="4311"/>
                    <a:pt x="41158" y="4436"/>
                    <a:pt x="40614" y="4813"/>
                  </a:cubicBezTo>
                  <a:cubicBezTo>
                    <a:pt x="40132" y="5232"/>
                    <a:pt x="40090" y="5232"/>
                    <a:pt x="39693" y="4667"/>
                  </a:cubicBezTo>
                  <a:cubicBezTo>
                    <a:pt x="39609" y="4520"/>
                    <a:pt x="39526" y="4248"/>
                    <a:pt x="39358" y="4311"/>
                  </a:cubicBezTo>
                  <a:cubicBezTo>
                    <a:pt x="38730" y="4604"/>
                    <a:pt x="38437" y="4206"/>
                    <a:pt x="38186" y="3683"/>
                  </a:cubicBezTo>
                  <a:cubicBezTo>
                    <a:pt x="37747" y="4018"/>
                    <a:pt x="37391" y="4415"/>
                    <a:pt x="36826" y="4102"/>
                  </a:cubicBezTo>
                  <a:cubicBezTo>
                    <a:pt x="36826" y="4708"/>
                    <a:pt x="36826" y="4708"/>
                    <a:pt x="36387" y="5294"/>
                  </a:cubicBezTo>
                  <a:cubicBezTo>
                    <a:pt x="36324" y="5378"/>
                    <a:pt x="36261" y="5483"/>
                    <a:pt x="36199" y="5587"/>
                  </a:cubicBezTo>
                  <a:cubicBezTo>
                    <a:pt x="35843" y="6048"/>
                    <a:pt x="35822" y="6027"/>
                    <a:pt x="35383" y="5692"/>
                  </a:cubicBezTo>
                  <a:cubicBezTo>
                    <a:pt x="35215" y="5566"/>
                    <a:pt x="35173" y="5399"/>
                    <a:pt x="35069" y="5273"/>
                  </a:cubicBezTo>
                  <a:cubicBezTo>
                    <a:pt x="34818" y="5001"/>
                    <a:pt x="34336" y="5106"/>
                    <a:pt x="34253" y="5483"/>
                  </a:cubicBezTo>
                  <a:cubicBezTo>
                    <a:pt x="34044" y="6089"/>
                    <a:pt x="33813" y="6131"/>
                    <a:pt x="33248" y="5817"/>
                  </a:cubicBezTo>
                  <a:cubicBezTo>
                    <a:pt x="32914" y="5629"/>
                    <a:pt x="32851" y="5252"/>
                    <a:pt x="32558" y="5043"/>
                  </a:cubicBezTo>
                  <a:cubicBezTo>
                    <a:pt x="32453" y="4960"/>
                    <a:pt x="32391" y="4771"/>
                    <a:pt x="32202" y="4897"/>
                  </a:cubicBezTo>
                  <a:cubicBezTo>
                    <a:pt x="32098" y="4980"/>
                    <a:pt x="32160" y="5106"/>
                    <a:pt x="32202" y="5232"/>
                  </a:cubicBezTo>
                  <a:cubicBezTo>
                    <a:pt x="32411" y="5817"/>
                    <a:pt x="32391" y="5817"/>
                    <a:pt x="31847" y="6068"/>
                  </a:cubicBezTo>
                  <a:cubicBezTo>
                    <a:pt x="31637" y="6173"/>
                    <a:pt x="31428" y="6278"/>
                    <a:pt x="31240" y="6424"/>
                  </a:cubicBezTo>
                  <a:cubicBezTo>
                    <a:pt x="31031" y="6550"/>
                    <a:pt x="30717" y="6633"/>
                    <a:pt x="30570" y="6487"/>
                  </a:cubicBezTo>
                  <a:cubicBezTo>
                    <a:pt x="30131" y="6110"/>
                    <a:pt x="29901" y="6424"/>
                    <a:pt x="29650" y="6696"/>
                  </a:cubicBezTo>
                  <a:cubicBezTo>
                    <a:pt x="28875" y="6759"/>
                    <a:pt x="28101" y="6717"/>
                    <a:pt x="27327" y="6612"/>
                  </a:cubicBezTo>
                  <a:cubicBezTo>
                    <a:pt x="27285" y="6550"/>
                    <a:pt x="27243" y="6445"/>
                    <a:pt x="27181" y="6424"/>
                  </a:cubicBezTo>
                  <a:cubicBezTo>
                    <a:pt x="27034" y="6403"/>
                    <a:pt x="26992" y="6529"/>
                    <a:pt x="26971" y="6633"/>
                  </a:cubicBezTo>
                  <a:cubicBezTo>
                    <a:pt x="26804" y="6696"/>
                    <a:pt x="26616" y="6675"/>
                    <a:pt x="26448" y="6592"/>
                  </a:cubicBezTo>
                  <a:cubicBezTo>
                    <a:pt x="26302" y="5964"/>
                    <a:pt x="26218" y="5880"/>
                    <a:pt x="25758" y="6110"/>
                  </a:cubicBezTo>
                  <a:cubicBezTo>
                    <a:pt x="25507" y="6236"/>
                    <a:pt x="25297" y="6424"/>
                    <a:pt x="25025" y="6320"/>
                  </a:cubicBezTo>
                  <a:cubicBezTo>
                    <a:pt x="24481" y="6131"/>
                    <a:pt x="23833" y="6257"/>
                    <a:pt x="23372" y="5817"/>
                  </a:cubicBezTo>
                  <a:cubicBezTo>
                    <a:pt x="23268" y="5692"/>
                    <a:pt x="23100" y="5671"/>
                    <a:pt x="22954" y="5713"/>
                  </a:cubicBezTo>
                  <a:cubicBezTo>
                    <a:pt x="22536" y="5943"/>
                    <a:pt x="22410" y="5692"/>
                    <a:pt x="22284" y="5336"/>
                  </a:cubicBezTo>
                  <a:cubicBezTo>
                    <a:pt x="22222" y="5169"/>
                    <a:pt x="22264" y="4897"/>
                    <a:pt x="21887" y="4855"/>
                  </a:cubicBezTo>
                  <a:cubicBezTo>
                    <a:pt x="21971" y="5629"/>
                    <a:pt x="21510" y="5985"/>
                    <a:pt x="20883" y="6257"/>
                  </a:cubicBezTo>
                  <a:cubicBezTo>
                    <a:pt x="20820" y="6278"/>
                    <a:pt x="20799" y="6403"/>
                    <a:pt x="20757" y="6487"/>
                  </a:cubicBezTo>
                  <a:lnTo>
                    <a:pt x="20422" y="6487"/>
                  </a:lnTo>
                  <a:cubicBezTo>
                    <a:pt x="20150" y="6110"/>
                    <a:pt x="20108" y="6110"/>
                    <a:pt x="19899" y="6508"/>
                  </a:cubicBezTo>
                  <a:cubicBezTo>
                    <a:pt x="19418" y="6571"/>
                    <a:pt x="18937" y="6571"/>
                    <a:pt x="18476" y="6508"/>
                  </a:cubicBezTo>
                  <a:cubicBezTo>
                    <a:pt x="18455" y="6445"/>
                    <a:pt x="18435" y="6340"/>
                    <a:pt x="18414" y="6340"/>
                  </a:cubicBezTo>
                  <a:cubicBezTo>
                    <a:pt x="17598" y="6215"/>
                    <a:pt x="16823" y="5880"/>
                    <a:pt x="16154" y="5399"/>
                  </a:cubicBezTo>
                  <a:cubicBezTo>
                    <a:pt x="15986" y="5273"/>
                    <a:pt x="15735" y="5315"/>
                    <a:pt x="15589" y="5462"/>
                  </a:cubicBezTo>
                  <a:cubicBezTo>
                    <a:pt x="15422" y="5629"/>
                    <a:pt x="15275" y="5796"/>
                    <a:pt x="15108" y="5985"/>
                  </a:cubicBezTo>
                  <a:cubicBezTo>
                    <a:pt x="14940" y="6027"/>
                    <a:pt x="14752" y="6027"/>
                    <a:pt x="14564" y="5985"/>
                  </a:cubicBezTo>
                  <a:cubicBezTo>
                    <a:pt x="14208" y="5566"/>
                    <a:pt x="14041" y="5566"/>
                    <a:pt x="13685" y="5985"/>
                  </a:cubicBezTo>
                  <a:cubicBezTo>
                    <a:pt x="13497" y="6027"/>
                    <a:pt x="13329" y="6006"/>
                    <a:pt x="13162" y="5922"/>
                  </a:cubicBezTo>
                  <a:cubicBezTo>
                    <a:pt x="13036" y="5608"/>
                    <a:pt x="12848" y="5608"/>
                    <a:pt x="12639" y="5838"/>
                  </a:cubicBezTo>
                  <a:lnTo>
                    <a:pt x="11551" y="5817"/>
                  </a:lnTo>
                  <a:cubicBezTo>
                    <a:pt x="11446" y="5629"/>
                    <a:pt x="11153" y="5629"/>
                    <a:pt x="11028" y="5817"/>
                  </a:cubicBezTo>
                  <a:cubicBezTo>
                    <a:pt x="10797" y="5859"/>
                    <a:pt x="10546" y="5859"/>
                    <a:pt x="10316" y="5817"/>
                  </a:cubicBezTo>
                  <a:cubicBezTo>
                    <a:pt x="10002" y="5399"/>
                    <a:pt x="9835" y="5378"/>
                    <a:pt x="9437" y="5755"/>
                  </a:cubicBezTo>
                  <a:cubicBezTo>
                    <a:pt x="8663" y="5922"/>
                    <a:pt x="7889" y="5817"/>
                    <a:pt x="7115" y="5817"/>
                  </a:cubicBezTo>
                  <a:cubicBezTo>
                    <a:pt x="6906" y="5608"/>
                    <a:pt x="6717" y="5608"/>
                    <a:pt x="6592" y="5901"/>
                  </a:cubicBezTo>
                  <a:cubicBezTo>
                    <a:pt x="6362" y="6006"/>
                    <a:pt x="6131" y="6027"/>
                    <a:pt x="5880" y="6006"/>
                  </a:cubicBezTo>
                  <a:cubicBezTo>
                    <a:pt x="5462" y="5587"/>
                    <a:pt x="4771" y="5524"/>
                    <a:pt x="4269" y="5880"/>
                  </a:cubicBezTo>
                  <a:cubicBezTo>
                    <a:pt x="3516" y="5796"/>
                    <a:pt x="2805" y="5504"/>
                    <a:pt x="2072" y="5315"/>
                  </a:cubicBezTo>
                  <a:cubicBezTo>
                    <a:pt x="1110" y="5085"/>
                    <a:pt x="670" y="4290"/>
                    <a:pt x="377" y="3432"/>
                  </a:cubicBezTo>
                  <a:cubicBezTo>
                    <a:pt x="210" y="2909"/>
                    <a:pt x="1" y="2407"/>
                    <a:pt x="210" y="1821"/>
                  </a:cubicBezTo>
                  <a:cubicBezTo>
                    <a:pt x="482" y="1026"/>
                    <a:pt x="984" y="586"/>
                    <a:pt x="1800" y="524"/>
                  </a:cubicBezTo>
                  <a:cubicBezTo>
                    <a:pt x="2219" y="503"/>
                    <a:pt x="2637" y="524"/>
                    <a:pt x="3035" y="503"/>
                  </a:cubicBezTo>
                  <a:cubicBezTo>
                    <a:pt x="3453" y="1319"/>
                    <a:pt x="4144" y="545"/>
                    <a:pt x="4667" y="796"/>
                  </a:cubicBezTo>
                  <a:cubicBezTo>
                    <a:pt x="4834" y="879"/>
                    <a:pt x="5022" y="817"/>
                    <a:pt x="5106" y="649"/>
                  </a:cubicBezTo>
                  <a:cubicBezTo>
                    <a:pt x="5127" y="566"/>
                    <a:pt x="5169" y="482"/>
                    <a:pt x="5190" y="398"/>
                  </a:cubicBezTo>
                  <a:cubicBezTo>
                    <a:pt x="5357" y="356"/>
                    <a:pt x="5525" y="356"/>
                    <a:pt x="5713" y="398"/>
                  </a:cubicBezTo>
                  <a:cubicBezTo>
                    <a:pt x="5713" y="628"/>
                    <a:pt x="5943" y="775"/>
                    <a:pt x="6152" y="691"/>
                  </a:cubicBezTo>
                  <a:cubicBezTo>
                    <a:pt x="6550" y="566"/>
                    <a:pt x="6947" y="503"/>
                    <a:pt x="7366" y="524"/>
                  </a:cubicBezTo>
                  <a:cubicBezTo>
                    <a:pt x="7533" y="524"/>
                    <a:pt x="7617" y="398"/>
                    <a:pt x="7659" y="252"/>
                  </a:cubicBezTo>
                  <a:cubicBezTo>
                    <a:pt x="7952" y="189"/>
                    <a:pt x="8245" y="168"/>
                    <a:pt x="8538" y="231"/>
                  </a:cubicBezTo>
                  <a:cubicBezTo>
                    <a:pt x="8852" y="628"/>
                    <a:pt x="8956" y="628"/>
                    <a:pt x="9249" y="189"/>
                  </a:cubicBezTo>
                  <a:close/>
                  <a:moveTo>
                    <a:pt x="40216" y="3181"/>
                  </a:moveTo>
                  <a:cubicBezTo>
                    <a:pt x="40237" y="3014"/>
                    <a:pt x="40132" y="2930"/>
                    <a:pt x="39986" y="2867"/>
                  </a:cubicBezTo>
                  <a:cubicBezTo>
                    <a:pt x="39860" y="2783"/>
                    <a:pt x="39672" y="2846"/>
                    <a:pt x="39630" y="2993"/>
                  </a:cubicBezTo>
                  <a:cubicBezTo>
                    <a:pt x="39567" y="3139"/>
                    <a:pt x="39672" y="3307"/>
                    <a:pt x="39818" y="3327"/>
                  </a:cubicBezTo>
                  <a:cubicBezTo>
                    <a:pt x="39965" y="3348"/>
                    <a:pt x="40111" y="3348"/>
                    <a:pt x="40216" y="3181"/>
                  </a:cubicBezTo>
                  <a:close/>
                  <a:moveTo>
                    <a:pt x="30654" y="1089"/>
                  </a:moveTo>
                  <a:cubicBezTo>
                    <a:pt x="30633" y="1151"/>
                    <a:pt x="30591" y="1214"/>
                    <a:pt x="30612" y="1235"/>
                  </a:cubicBezTo>
                  <a:cubicBezTo>
                    <a:pt x="30612" y="1277"/>
                    <a:pt x="30696" y="1298"/>
                    <a:pt x="30738" y="1319"/>
                  </a:cubicBezTo>
                  <a:cubicBezTo>
                    <a:pt x="30759" y="1256"/>
                    <a:pt x="30821" y="1193"/>
                    <a:pt x="30800" y="1172"/>
                  </a:cubicBezTo>
                  <a:cubicBezTo>
                    <a:pt x="30779" y="1130"/>
                    <a:pt x="30717" y="1130"/>
                    <a:pt x="30654" y="1110"/>
                  </a:cubicBezTo>
                  <a:close/>
                  <a:moveTo>
                    <a:pt x="31888" y="1444"/>
                  </a:moveTo>
                  <a:cubicBezTo>
                    <a:pt x="31867" y="1382"/>
                    <a:pt x="31847" y="1319"/>
                    <a:pt x="31826" y="1298"/>
                  </a:cubicBezTo>
                  <a:cubicBezTo>
                    <a:pt x="31784" y="1277"/>
                    <a:pt x="31721" y="1319"/>
                    <a:pt x="31679" y="1340"/>
                  </a:cubicBezTo>
                  <a:cubicBezTo>
                    <a:pt x="31700" y="1402"/>
                    <a:pt x="31700" y="1465"/>
                    <a:pt x="31742" y="1486"/>
                  </a:cubicBezTo>
                  <a:cubicBezTo>
                    <a:pt x="31784" y="1507"/>
                    <a:pt x="31826" y="1465"/>
                    <a:pt x="31888" y="1444"/>
                  </a:cubicBezTo>
                  <a:close/>
                  <a:moveTo>
                    <a:pt x="43417" y="3286"/>
                  </a:moveTo>
                  <a:cubicBezTo>
                    <a:pt x="43355" y="3265"/>
                    <a:pt x="43313" y="3223"/>
                    <a:pt x="43271" y="3223"/>
                  </a:cubicBezTo>
                  <a:cubicBezTo>
                    <a:pt x="43229" y="3244"/>
                    <a:pt x="43229" y="3327"/>
                    <a:pt x="43208" y="3369"/>
                  </a:cubicBezTo>
                  <a:cubicBezTo>
                    <a:pt x="43250" y="3390"/>
                    <a:pt x="43313" y="3453"/>
                    <a:pt x="43334" y="3432"/>
                  </a:cubicBezTo>
                  <a:cubicBezTo>
                    <a:pt x="43375" y="3411"/>
                    <a:pt x="43396" y="3348"/>
                    <a:pt x="43417" y="3307"/>
                  </a:cubicBezTo>
                  <a:close/>
                  <a:moveTo>
                    <a:pt x="35989" y="5001"/>
                  </a:moveTo>
                  <a:cubicBezTo>
                    <a:pt x="35969" y="5064"/>
                    <a:pt x="35948" y="5106"/>
                    <a:pt x="35927" y="5148"/>
                  </a:cubicBezTo>
                  <a:cubicBezTo>
                    <a:pt x="35969" y="5169"/>
                    <a:pt x="36031" y="5232"/>
                    <a:pt x="36052" y="5211"/>
                  </a:cubicBezTo>
                  <a:cubicBezTo>
                    <a:pt x="36094" y="5190"/>
                    <a:pt x="36115" y="5127"/>
                    <a:pt x="36136" y="5064"/>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1" name="Google Shape;8101;p58"/>
            <p:cNvSpPr/>
            <p:nvPr/>
          </p:nvSpPr>
          <p:spPr>
            <a:xfrm>
              <a:off x="4702700" y="4077275"/>
              <a:ext cx="1172275" cy="158000"/>
            </a:xfrm>
            <a:custGeom>
              <a:rect b="b" l="l" r="r" t="t"/>
              <a:pathLst>
                <a:path extrusionOk="0" h="6320" w="46891">
                  <a:moveTo>
                    <a:pt x="14019" y="1716"/>
                  </a:moveTo>
                  <a:cubicBezTo>
                    <a:pt x="13538" y="1862"/>
                    <a:pt x="13350" y="2197"/>
                    <a:pt x="13099" y="2239"/>
                  </a:cubicBezTo>
                  <a:cubicBezTo>
                    <a:pt x="12952" y="2072"/>
                    <a:pt x="13141" y="1925"/>
                    <a:pt x="13078" y="1800"/>
                  </a:cubicBezTo>
                  <a:cubicBezTo>
                    <a:pt x="12869" y="1277"/>
                    <a:pt x="13078" y="1067"/>
                    <a:pt x="13559" y="963"/>
                  </a:cubicBezTo>
                  <a:cubicBezTo>
                    <a:pt x="13685" y="942"/>
                    <a:pt x="13789" y="900"/>
                    <a:pt x="13894" y="837"/>
                  </a:cubicBezTo>
                  <a:cubicBezTo>
                    <a:pt x="13957" y="774"/>
                    <a:pt x="13978" y="691"/>
                    <a:pt x="13978" y="628"/>
                  </a:cubicBezTo>
                  <a:cubicBezTo>
                    <a:pt x="13978" y="523"/>
                    <a:pt x="13915" y="502"/>
                    <a:pt x="13810" y="481"/>
                  </a:cubicBezTo>
                  <a:cubicBezTo>
                    <a:pt x="13517" y="460"/>
                    <a:pt x="13245" y="419"/>
                    <a:pt x="12973" y="377"/>
                  </a:cubicBezTo>
                  <a:cubicBezTo>
                    <a:pt x="12994" y="188"/>
                    <a:pt x="13057" y="21"/>
                    <a:pt x="13287" y="105"/>
                  </a:cubicBezTo>
                  <a:cubicBezTo>
                    <a:pt x="13601" y="209"/>
                    <a:pt x="13894" y="293"/>
                    <a:pt x="14187" y="63"/>
                  </a:cubicBezTo>
                  <a:cubicBezTo>
                    <a:pt x="15317" y="0"/>
                    <a:pt x="16447" y="21"/>
                    <a:pt x="17597" y="126"/>
                  </a:cubicBezTo>
                  <a:cubicBezTo>
                    <a:pt x="17869" y="460"/>
                    <a:pt x="18016" y="460"/>
                    <a:pt x="18288" y="126"/>
                  </a:cubicBezTo>
                  <a:cubicBezTo>
                    <a:pt x="18539" y="42"/>
                    <a:pt x="18811" y="42"/>
                    <a:pt x="19041" y="168"/>
                  </a:cubicBezTo>
                  <a:cubicBezTo>
                    <a:pt x="19083" y="188"/>
                    <a:pt x="19104" y="188"/>
                    <a:pt x="19146" y="209"/>
                  </a:cubicBezTo>
                  <a:lnTo>
                    <a:pt x="20087" y="230"/>
                  </a:lnTo>
                  <a:cubicBezTo>
                    <a:pt x="20548" y="523"/>
                    <a:pt x="21008" y="732"/>
                    <a:pt x="21468" y="230"/>
                  </a:cubicBezTo>
                  <a:cubicBezTo>
                    <a:pt x="22012" y="168"/>
                    <a:pt x="22556" y="188"/>
                    <a:pt x="23079" y="293"/>
                  </a:cubicBezTo>
                  <a:cubicBezTo>
                    <a:pt x="23100" y="398"/>
                    <a:pt x="23142" y="502"/>
                    <a:pt x="23268" y="502"/>
                  </a:cubicBezTo>
                  <a:cubicBezTo>
                    <a:pt x="23393" y="481"/>
                    <a:pt x="23414" y="377"/>
                    <a:pt x="23435" y="272"/>
                  </a:cubicBezTo>
                  <a:cubicBezTo>
                    <a:pt x="23665" y="209"/>
                    <a:pt x="23916" y="188"/>
                    <a:pt x="24147" y="230"/>
                  </a:cubicBezTo>
                  <a:cubicBezTo>
                    <a:pt x="24272" y="398"/>
                    <a:pt x="24377" y="398"/>
                    <a:pt x="24502" y="230"/>
                  </a:cubicBezTo>
                  <a:cubicBezTo>
                    <a:pt x="24795" y="188"/>
                    <a:pt x="25088" y="188"/>
                    <a:pt x="25381" y="272"/>
                  </a:cubicBezTo>
                  <a:cubicBezTo>
                    <a:pt x="25758" y="670"/>
                    <a:pt x="25946" y="670"/>
                    <a:pt x="26281" y="251"/>
                  </a:cubicBezTo>
                  <a:cubicBezTo>
                    <a:pt x="26804" y="188"/>
                    <a:pt x="27348" y="188"/>
                    <a:pt x="27871" y="272"/>
                  </a:cubicBezTo>
                  <a:cubicBezTo>
                    <a:pt x="27871" y="523"/>
                    <a:pt x="28080" y="732"/>
                    <a:pt x="28331" y="732"/>
                  </a:cubicBezTo>
                  <a:cubicBezTo>
                    <a:pt x="28666" y="753"/>
                    <a:pt x="28980" y="816"/>
                    <a:pt x="29273" y="921"/>
                  </a:cubicBezTo>
                  <a:cubicBezTo>
                    <a:pt x="29817" y="1088"/>
                    <a:pt x="30382" y="900"/>
                    <a:pt x="30717" y="440"/>
                  </a:cubicBezTo>
                  <a:cubicBezTo>
                    <a:pt x="30947" y="377"/>
                    <a:pt x="31198" y="398"/>
                    <a:pt x="31428" y="481"/>
                  </a:cubicBezTo>
                  <a:cubicBezTo>
                    <a:pt x="31574" y="837"/>
                    <a:pt x="31763" y="858"/>
                    <a:pt x="31951" y="502"/>
                  </a:cubicBezTo>
                  <a:cubicBezTo>
                    <a:pt x="32537" y="356"/>
                    <a:pt x="33144" y="356"/>
                    <a:pt x="33730" y="523"/>
                  </a:cubicBezTo>
                  <a:cubicBezTo>
                    <a:pt x="33960" y="858"/>
                    <a:pt x="34190" y="816"/>
                    <a:pt x="34441" y="544"/>
                  </a:cubicBezTo>
                  <a:lnTo>
                    <a:pt x="35508" y="586"/>
                  </a:lnTo>
                  <a:cubicBezTo>
                    <a:pt x="35675" y="795"/>
                    <a:pt x="35759" y="712"/>
                    <a:pt x="35843" y="502"/>
                  </a:cubicBezTo>
                  <a:lnTo>
                    <a:pt x="38333" y="649"/>
                  </a:lnTo>
                  <a:cubicBezTo>
                    <a:pt x="38375" y="858"/>
                    <a:pt x="38479" y="1088"/>
                    <a:pt x="38709" y="1025"/>
                  </a:cubicBezTo>
                  <a:cubicBezTo>
                    <a:pt x="39191" y="921"/>
                    <a:pt x="39651" y="1088"/>
                    <a:pt x="40090" y="1151"/>
                  </a:cubicBezTo>
                  <a:cubicBezTo>
                    <a:pt x="40467" y="1235"/>
                    <a:pt x="40844" y="1151"/>
                    <a:pt x="41157" y="921"/>
                  </a:cubicBezTo>
                  <a:cubicBezTo>
                    <a:pt x="41576" y="900"/>
                    <a:pt x="41994" y="921"/>
                    <a:pt x="42413" y="1025"/>
                  </a:cubicBezTo>
                  <a:cubicBezTo>
                    <a:pt x="42476" y="1235"/>
                    <a:pt x="42580" y="1339"/>
                    <a:pt x="42748" y="1109"/>
                  </a:cubicBezTo>
                  <a:cubicBezTo>
                    <a:pt x="43166" y="1067"/>
                    <a:pt x="43585" y="1088"/>
                    <a:pt x="44003" y="1172"/>
                  </a:cubicBezTo>
                  <a:cubicBezTo>
                    <a:pt x="44066" y="1402"/>
                    <a:pt x="44170" y="1528"/>
                    <a:pt x="44359" y="1256"/>
                  </a:cubicBezTo>
                  <a:lnTo>
                    <a:pt x="45405" y="1318"/>
                  </a:lnTo>
                  <a:cubicBezTo>
                    <a:pt x="45426" y="1423"/>
                    <a:pt x="45468" y="1569"/>
                    <a:pt x="45593" y="1590"/>
                  </a:cubicBezTo>
                  <a:cubicBezTo>
                    <a:pt x="46137" y="1695"/>
                    <a:pt x="46409" y="2113"/>
                    <a:pt x="46744" y="2469"/>
                  </a:cubicBezTo>
                  <a:cubicBezTo>
                    <a:pt x="46890" y="2616"/>
                    <a:pt x="46890" y="2699"/>
                    <a:pt x="46807" y="2909"/>
                  </a:cubicBezTo>
                  <a:cubicBezTo>
                    <a:pt x="46660" y="3369"/>
                    <a:pt x="46263" y="3704"/>
                    <a:pt x="46137" y="4164"/>
                  </a:cubicBezTo>
                  <a:cubicBezTo>
                    <a:pt x="46074" y="4394"/>
                    <a:pt x="46116" y="4666"/>
                    <a:pt x="45823" y="4750"/>
                  </a:cubicBezTo>
                  <a:cubicBezTo>
                    <a:pt x="45551" y="4813"/>
                    <a:pt x="45426" y="4541"/>
                    <a:pt x="45258" y="4394"/>
                  </a:cubicBezTo>
                  <a:cubicBezTo>
                    <a:pt x="45175" y="4310"/>
                    <a:pt x="45133" y="4206"/>
                    <a:pt x="45049" y="4143"/>
                  </a:cubicBezTo>
                  <a:cubicBezTo>
                    <a:pt x="44840" y="3892"/>
                    <a:pt x="44610" y="3892"/>
                    <a:pt x="44547" y="4227"/>
                  </a:cubicBezTo>
                  <a:cubicBezTo>
                    <a:pt x="44484" y="4603"/>
                    <a:pt x="44296" y="4520"/>
                    <a:pt x="44003" y="4541"/>
                  </a:cubicBezTo>
                  <a:cubicBezTo>
                    <a:pt x="43313" y="4582"/>
                    <a:pt x="42622" y="4771"/>
                    <a:pt x="41911" y="4541"/>
                  </a:cubicBezTo>
                  <a:cubicBezTo>
                    <a:pt x="41785" y="4499"/>
                    <a:pt x="41680" y="4582"/>
                    <a:pt x="41597" y="4645"/>
                  </a:cubicBezTo>
                  <a:cubicBezTo>
                    <a:pt x="41325" y="4834"/>
                    <a:pt x="41011" y="4917"/>
                    <a:pt x="40697" y="4875"/>
                  </a:cubicBezTo>
                  <a:cubicBezTo>
                    <a:pt x="40488" y="4854"/>
                    <a:pt x="40446" y="5022"/>
                    <a:pt x="40425" y="5168"/>
                  </a:cubicBezTo>
                  <a:cubicBezTo>
                    <a:pt x="37831" y="5252"/>
                    <a:pt x="35236" y="5168"/>
                    <a:pt x="32662" y="4896"/>
                  </a:cubicBezTo>
                  <a:cubicBezTo>
                    <a:pt x="31951" y="4813"/>
                    <a:pt x="31240" y="4813"/>
                    <a:pt x="30528" y="4896"/>
                  </a:cubicBezTo>
                  <a:cubicBezTo>
                    <a:pt x="29712" y="5022"/>
                    <a:pt x="28875" y="5022"/>
                    <a:pt x="28059" y="4896"/>
                  </a:cubicBezTo>
                  <a:cubicBezTo>
                    <a:pt x="27473" y="4792"/>
                    <a:pt x="26888" y="4813"/>
                    <a:pt x="26302" y="4938"/>
                  </a:cubicBezTo>
                  <a:cubicBezTo>
                    <a:pt x="25130" y="5273"/>
                    <a:pt x="23895" y="5106"/>
                    <a:pt x="22703" y="5168"/>
                  </a:cubicBezTo>
                  <a:cubicBezTo>
                    <a:pt x="21343" y="5252"/>
                    <a:pt x="20004" y="5357"/>
                    <a:pt x="18644" y="5440"/>
                  </a:cubicBezTo>
                  <a:cubicBezTo>
                    <a:pt x="18413" y="5461"/>
                    <a:pt x="18183" y="5482"/>
                    <a:pt x="17953" y="5482"/>
                  </a:cubicBezTo>
                  <a:cubicBezTo>
                    <a:pt x="16405" y="5378"/>
                    <a:pt x="14898" y="5670"/>
                    <a:pt x="13371" y="5775"/>
                  </a:cubicBezTo>
                  <a:cubicBezTo>
                    <a:pt x="13141" y="5796"/>
                    <a:pt x="12911" y="5838"/>
                    <a:pt x="12659" y="5838"/>
                  </a:cubicBezTo>
                  <a:cubicBezTo>
                    <a:pt x="11090" y="5838"/>
                    <a:pt x="9563" y="5838"/>
                    <a:pt x="7993" y="5963"/>
                  </a:cubicBezTo>
                  <a:cubicBezTo>
                    <a:pt x="6236" y="6110"/>
                    <a:pt x="4478" y="6026"/>
                    <a:pt x="2700" y="6047"/>
                  </a:cubicBezTo>
                  <a:cubicBezTo>
                    <a:pt x="2051" y="6026"/>
                    <a:pt x="1403" y="6110"/>
                    <a:pt x="775" y="6256"/>
                  </a:cubicBezTo>
                  <a:cubicBezTo>
                    <a:pt x="503" y="6319"/>
                    <a:pt x="189" y="6235"/>
                    <a:pt x="1" y="6026"/>
                  </a:cubicBezTo>
                  <a:cubicBezTo>
                    <a:pt x="252" y="5754"/>
                    <a:pt x="482" y="5440"/>
                    <a:pt x="921" y="5838"/>
                  </a:cubicBezTo>
                  <a:cubicBezTo>
                    <a:pt x="1068" y="5963"/>
                    <a:pt x="1382" y="5901"/>
                    <a:pt x="1591" y="5754"/>
                  </a:cubicBezTo>
                  <a:cubicBezTo>
                    <a:pt x="1800" y="5629"/>
                    <a:pt x="1988" y="5503"/>
                    <a:pt x="2198" y="5398"/>
                  </a:cubicBezTo>
                  <a:cubicBezTo>
                    <a:pt x="2742" y="5126"/>
                    <a:pt x="2763" y="5147"/>
                    <a:pt x="2553" y="4562"/>
                  </a:cubicBezTo>
                  <a:cubicBezTo>
                    <a:pt x="2511" y="4457"/>
                    <a:pt x="2449" y="4331"/>
                    <a:pt x="2553" y="4248"/>
                  </a:cubicBezTo>
                  <a:cubicBezTo>
                    <a:pt x="2742" y="4101"/>
                    <a:pt x="2804" y="4290"/>
                    <a:pt x="2909" y="4373"/>
                  </a:cubicBezTo>
                  <a:cubicBezTo>
                    <a:pt x="3202" y="4582"/>
                    <a:pt x="3265" y="4959"/>
                    <a:pt x="3600" y="5168"/>
                  </a:cubicBezTo>
                  <a:cubicBezTo>
                    <a:pt x="4164" y="5482"/>
                    <a:pt x="4374" y="5419"/>
                    <a:pt x="4604" y="4813"/>
                  </a:cubicBezTo>
                  <a:cubicBezTo>
                    <a:pt x="4708" y="4436"/>
                    <a:pt x="5169" y="4331"/>
                    <a:pt x="5420" y="4603"/>
                  </a:cubicBezTo>
                  <a:cubicBezTo>
                    <a:pt x="5524" y="4729"/>
                    <a:pt x="5566" y="4917"/>
                    <a:pt x="5734" y="5022"/>
                  </a:cubicBezTo>
                  <a:cubicBezTo>
                    <a:pt x="6173" y="5378"/>
                    <a:pt x="6194" y="5378"/>
                    <a:pt x="6550" y="4917"/>
                  </a:cubicBezTo>
                  <a:cubicBezTo>
                    <a:pt x="6613" y="4813"/>
                    <a:pt x="6675" y="4708"/>
                    <a:pt x="6738" y="4624"/>
                  </a:cubicBezTo>
                  <a:cubicBezTo>
                    <a:pt x="7177" y="4038"/>
                    <a:pt x="7177" y="4038"/>
                    <a:pt x="7177" y="3432"/>
                  </a:cubicBezTo>
                  <a:cubicBezTo>
                    <a:pt x="7721" y="3745"/>
                    <a:pt x="8098" y="3369"/>
                    <a:pt x="8537" y="3034"/>
                  </a:cubicBezTo>
                  <a:cubicBezTo>
                    <a:pt x="8789" y="3557"/>
                    <a:pt x="9082" y="3934"/>
                    <a:pt x="9709" y="3662"/>
                  </a:cubicBezTo>
                  <a:cubicBezTo>
                    <a:pt x="9877" y="3578"/>
                    <a:pt x="9960" y="3850"/>
                    <a:pt x="10044" y="3997"/>
                  </a:cubicBezTo>
                  <a:cubicBezTo>
                    <a:pt x="10442" y="4562"/>
                    <a:pt x="10483" y="4562"/>
                    <a:pt x="10965" y="4143"/>
                  </a:cubicBezTo>
                  <a:cubicBezTo>
                    <a:pt x="11509" y="3766"/>
                    <a:pt x="12220" y="3641"/>
                    <a:pt x="12869" y="3850"/>
                  </a:cubicBezTo>
                  <a:cubicBezTo>
                    <a:pt x="13224" y="3976"/>
                    <a:pt x="13601" y="4059"/>
                    <a:pt x="13978" y="4080"/>
                  </a:cubicBezTo>
                  <a:cubicBezTo>
                    <a:pt x="14710" y="4164"/>
                    <a:pt x="14794" y="4017"/>
                    <a:pt x="14982" y="3306"/>
                  </a:cubicBezTo>
                  <a:cubicBezTo>
                    <a:pt x="15087" y="2804"/>
                    <a:pt x="14731" y="2699"/>
                    <a:pt x="14459" y="2511"/>
                  </a:cubicBezTo>
                  <a:cubicBezTo>
                    <a:pt x="14166" y="2344"/>
                    <a:pt x="13873" y="2365"/>
                    <a:pt x="13999" y="1737"/>
                  </a:cubicBezTo>
                  <a:cubicBezTo>
                    <a:pt x="13978" y="1465"/>
                    <a:pt x="13873" y="1569"/>
                    <a:pt x="13852" y="1800"/>
                  </a:cubicBezTo>
                  <a:cubicBezTo>
                    <a:pt x="13852" y="1862"/>
                    <a:pt x="13747" y="1988"/>
                    <a:pt x="13936" y="1988"/>
                  </a:cubicBezTo>
                  <a:cubicBezTo>
                    <a:pt x="14103" y="1967"/>
                    <a:pt x="14291" y="1988"/>
                    <a:pt x="14333" y="1737"/>
                  </a:cubicBezTo>
                  <a:cubicBezTo>
                    <a:pt x="14354" y="1611"/>
                    <a:pt x="14312" y="1507"/>
                    <a:pt x="14019" y="1716"/>
                  </a:cubicBezTo>
                  <a:close/>
                  <a:moveTo>
                    <a:pt x="16509" y="1318"/>
                  </a:moveTo>
                  <a:cubicBezTo>
                    <a:pt x="16488" y="984"/>
                    <a:pt x="16363" y="732"/>
                    <a:pt x="16091" y="753"/>
                  </a:cubicBezTo>
                  <a:cubicBezTo>
                    <a:pt x="15735" y="795"/>
                    <a:pt x="15547" y="1172"/>
                    <a:pt x="15359" y="1423"/>
                  </a:cubicBezTo>
                  <a:cubicBezTo>
                    <a:pt x="15254" y="1590"/>
                    <a:pt x="15400" y="1988"/>
                    <a:pt x="15568" y="2218"/>
                  </a:cubicBezTo>
                  <a:cubicBezTo>
                    <a:pt x="15631" y="2260"/>
                    <a:pt x="15714" y="2260"/>
                    <a:pt x="15798" y="2239"/>
                  </a:cubicBezTo>
                  <a:cubicBezTo>
                    <a:pt x="16007" y="1883"/>
                    <a:pt x="16468" y="1716"/>
                    <a:pt x="16509" y="1318"/>
                  </a:cubicBezTo>
                  <a:close/>
                  <a:moveTo>
                    <a:pt x="43898" y="2176"/>
                  </a:moveTo>
                  <a:cubicBezTo>
                    <a:pt x="43857" y="2197"/>
                    <a:pt x="43773" y="2218"/>
                    <a:pt x="43752" y="2239"/>
                  </a:cubicBezTo>
                  <a:cubicBezTo>
                    <a:pt x="43689" y="2532"/>
                    <a:pt x="43752" y="2825"/>
                    <a:pt x="43919" y="3076"/>
                  </a:cubicBezTo>
                  <a:cubicBezTo>
                    <a:pt x="44045" y="3327"/>
                    <a:pt x="44338" y="3432"/>
                    <a:pt x="44610" y="3327"/>
                  </a:cubicBezTo>
                  <a:cubicBezTo>
                    <a:pt x="44777" y="3264"/>
                    <a:pt x="45049" y="3222"/>
                    <a:pt x="44986" y="2950"/>
                  </a:cubicBezTo>
                  <a:cubicBezTo>
                    <a:pt x="44945" y="2720"/>
                    <a:pt x="44840" y="2469"/>
                    <a:pt x="44505" y="2616"/>
                  </a:cubicBezTo>
                  <a:cubicBezTo>
                    <a:pt x="44170" y="2762"/>
                    <a:pt x="44108" y="2595"/>
                    <a:pt x="44108" y="2302"/>
                  </a:cubicBezTo>
                  <a:cubicBezTo>
                    <a:pt x="44108" y="2197"/>
                    <a:pt x="44003" y="2155"/>
                    <a:pt x="43898" y="2176"/>
                  </a:cubicBezTo>
                  <a:close/>
                  <a:moveTo>
                    <a:pt x="41911" y="2783"/>
                  </a:moveTo>
                  <a:cubicBezTo>
                    <a:pt x="41932" y="2741"/>
                    <a:pt x="41994" y="2678"/>
                    <a:pt x="41973" y="2637"/>
                  </a:cubicBezTo>
                  <a:cubicBezTo>
                    <a:pt x="41953" y="2616"/>
                    <a:pt x="41890" y="2595"/>
                    <a:pt x="41827" y="2574"/>
                  </a:cubicBezTo>
                  <a:cubicBezTo>
                    <a:pt x="41806" y="2616"/>
                    <a:pt x="41764" y="2678"/>
                    <a:pt x="41785" y="2720"/>
                  </a:cubicBezTo>
                  <a:cubicBezTo>
                    <a:pt x="41785" y="2762"/>
                    <a:pt x="41869" y="2762"/>
                    <a:pt x="41911" y="2783"/>
                  </a:cubicBezTo>
                  <a:close/>
                  <a:moveTo>
                    <a:pt x="9312" y="4854"/>
                  </a:moveTo>
                  <a:cubicBezTo>
                    <a:pt x="9354" y="4875"/>
                    <a:pt x="9416" y="4917"/>
                    <a:pt x="9458" y="4917"/>
                  </a:cubicBezTo>
                  <a:cubicBezTo>
                    <a:pt x="9479" y="4896"/>
                    <a:pt x="9500" y="4813"/>
                    <a:pt x="9521" y="4771"/>
                  </a:cubicBezTo>
                  <a:cubicBezTo>
                    <a:pt x="9458" y="4750"/>
                    <a:pt x="9416" y="4708"/>
                    <a:pt x="9374" y="4708"/>
                  </a:cubicBezTo>
                  <a:cubicBezTo>
                    <a:pt x="9333" y="4729"/>
                    <a:pt x="9333" y="4792"/>
                    <a:pt x="9312" y="4854"/>
                  </a:cubicBezTo>
                  <a:close/>
                  <a:moveTo>
                    <a:pt x="16070" y="3327"/>
                  </a:moveTo>
                  <a:lnTo>
                    <a:pt x="15924" y="3264"/>
                  </a:lnTo>
                  <a:cubicBezTo>
                    <a:pt x="15903" y="3327"/>
                    <a:pt x="15861" y="3369"/>
                    <a:pt x="15882" y="3411"/>
                  </a:cubicBezTo>
                  <a:cubicBezTo>
                    <a:pt x="15882" y="3453"/>
                    <a:pt x="15965" y="3453"/>
                    <a:pt x="16007" y="3473"/>
                  </a:cubicBezTo>
                  <a:close/>
                  <a:moveTo>
                    <a:pt x="42685" y="3327"/>
                  </a:moveTo>
                  <a:cubicBezTo>
                    <a:pt x="42643" y="3306"/>
                    <a:pt x="42580" y="3264"/>
                    <a:pt x="42538" y="3285"/>
                  </a:cubicBezTo>
                  <a:cubicBezTo>
                    <a:pt x="42517" y="3285"/>
                    <a:pt x="42497" y="3369"/>
                    <a:pt x="42476" y="3411"/>
                  </a:cubicBezTo>
                  <a:cubicBezTo>
                    <a:pt x="42538" y="3432"/>
                    <a:pt x="42580" y="3494"/>
                    <a:pt x="42622" y="3473"/>
                  </a:cubicBezTo>
                  <a:cubicBezTo>
                    <a:pt x="42664" y="3473"/>
                    <a:pt x="42685" y="3390"/>
                    <a:pt x="42706" y="3327"/>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2" name="Google Shape;8102;p58"/>
            <p:cNvSpPr/>
            <p:nvPr/>
          </p:nvSpPr>
          <p:spPr>
            <a:xfrm>
              <a:off x="5713850" y="4108125"/>
              <a:ext cx="572275" cy="107250"/>
            </a:xfrm>
            <a:custGeom>
              <a:rect b="b" l="l" r="r" t="t"/>
              <a:pathLst>
                <a:path extrusionOk="0" h="4290" w="22891">
                  <a:moveTo>
                    <a:pt x="0" y="3913"/>
                  </a:moveTo>
                  <a:cubicBezTo>
                    <a:pt x="21" y="3746"/>
                    <a:pt x="63" y="3600"/>
                    <a:pt x="272" y="3620"/>
                  </a:cubicBezTo>
                  <a:cubicBezTo>
                    <a:pt x="586" y="3662"/>
                    <a:pt x="921" y="3579"/>
                    <a:pt x="1172" y="3390"/>
                  </a:cubicBezTo>
                  <a:cubicBezTo>
                    <a:pt x="1276" y="3328"/>
                    <a:pt x="1381" y="3244"/>
                    <a:pt x="1486" y="3286"/>
                  </a:cubicBezTo>
                  <a:cubicBezTo>
                    <a:pt x="2197" y="3495"/>
                    <a:pt x="2887" y="3328"/>
                    <a:pt x="3578" y="3286"/>
                  </a:cubicBezTo>
                  <a:cubicBezTo>
                    <a:pt x="3871" y="3244"/>
                    <a:pt x="4059" y="3348"/>
                    <a:pt x="4122" y="2972"/>
                  </a:cubicBezTo>
                  <a:cubicBezTo>
                    <a:pt x="4185" y="2637"/>
                    <a:pt x="4415" y="2637"/>
                    <a:pt x="4624" y="2867"/>
                  </a:cubicBezTo>
                  <a:cubicBezTo>
                    <a:pt x="4708" y="2951"/>
                    <a:pt x="4771" y="3076"/>
                    <a:pt x="4854" y="3139"/>
                  </a:cubicBezTo>
                  <a:cubicBezTo>
                    <a:pt x="5001" y="3286"/>
                    <a:pt x="5147" y="3558"/>
                    <a:pt x="5419" y="3474"/>
                  </a:cubicBezTo>
                  <a:cubicBezTo>
                    <a:pt x="5691" y="3411"/>
                    <a:pt x="5649" y="3139"/>
                    <a:pt x="5712" y="2909"/>
                  </a:cubicBezTo>
                  <a:cubicBezTo>
                    <a:pt x="5838" y="2449"/>
                    <a:pt x="6235" y="2114"/>
                    <a:pt x="6403" y="1633"/>
                  </a:cubicBezTo>
                  <a:cubicBezTo>
                    <a:pt x="6465" y="1444"/>
                    <a:pt x="6465" y="1361"/>
                    <a:pt x="6340" y="1214"/>
                  </a:cubicBezTo>
                  <a:cubicBezTo>
                    <a:pt x="5984" y="838"/>
                    <a:pt x="5712" y="419"/>
                    <a:pt x="5168" y="335"/>
                  </a:cubicBezTo>
                  <a:cubicBezTo>
                    <a:pt x="5043" y="315"/>
                    <a:pt x="5022" y="168"/>
                    <a:pt x="5001" y="43"/>
                  </a:cubicBezTo>
                  <a:cubicBezTo>
                    <a:pt x="6800" y="1"/>
                    <a:pt x="8579" y="231"/>
                    <a:pt x="10378" y="315"/>
                  </a:cubicBezTo>
                  <a:cubicBezTo>
                    <a:pt x="10880" y="335"/>
                    <a:pt x="11382" y="335"/>
                    <a:pt x="11864" y="377"/>
                  </a:cubicBezTo>
                  <a:cubicBezTo>
                    <a:pt x="14584" y="545"/>
                    <a:pt x="17283" y="649"/>
                    <a:pt x="19940" y="1235"/>
                  </a:cubicBezTo>
                  <a:cubicBezTo>
                    <a:pt x="20463" y="1340"/>
                    <a:pt x="20986" y="1361"/>
                    <a:pt x="21509" y="1423"/>
                  </a:cubicBezTo>
                  <a:cubicBezTo>
                    <a:pt x="21656" y="1444"/>
                    <a:pt x="21802" y="1486"/>
                    <a:pt x="21928" y="1528"/>
                  </a:cubicBezTo>
                  <a:cubicBezTo>
                    <a:pt x="22346" y="1675"/>
                    <a:pt x="22890" y="2239"/>
                    <a:pt x="22870" y="2491"/>
                  </a:cubicBezTo>
                  <a:cubicBezTo>
                    <a:pt x="22870" y="2825"/>
                    <a:pt x="22200" y="3600"/>
                    <a:pt x="21865" y="3746"/>
                  </a:cubicBezTo>
                  <a:cubicBezTo>
                    <a:pt x="21321" y="3976"/>
                    <a:pt x="20735" y="3851"/>
                    <a:pt x="20212" y="3767"/>
                  </a:cubicBezTo>
                  <a:cubicBezTo>
                    <a:pt x="18664" y="3537"/>
                    <a:pt x="17116" y="3600"/>
                    <a:pt x="15567" y="3369"/>
                  </a:cubicBezTo>
                  <a:cubicBezTo>
                    <a:pt x="15274" y="3369"/>
                    <a:pt x="14981" y="3390"/>
                    <a:pt x="14688" y="3453"/>
                  </a:cubicBezTo>
                  <a:cubicBezTo>
                    <a:pt x="13035" y="3453"/>
                    <a:pt x="11445" y="3976"/>
                    <a:pt x="9771" y="3892"/>
                  </a:cubicBezTo>
                  <a:cubicBezTo>
                    <a:pt x="9123" y="3913"/>
                    <a:pt x="8474" y="3872"/>
                    <a:pt x="7846" y="3746"/>
                  </a:cubicBezTo>
                  <a:cubicBezTo>
                    <a:pt x="7574" y="3704"/>
                    <a:pt x="7302" y="3725"/>
                    <a:pt x="7051" y="3809"/>
                  </a:cubicBezTo>
                  <a:cubicBezTo>
                    <a:pt x="5398" y="4290"/>
                    <a:pt x="3724" y="4018"/>
                    <a:pt x="2051" y="3976"/>
                  </a:cubicBezTo>
                  <a:cubicBezTo>
                    <a:pt x="1360" y="3997"/>
                    <a:pt x="690" y="3976"/>
                    <a:pt x="0" y="3913"/>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3" name="Google Shape;8103;p58"/>
            <p:cNvSpPr/>
            <p:nvPr/>
          </p:nvSpPr>
          <p:spPr>
            <a:xfrm>
              <a:off x="4481425" y="4181875"/>
              <a:ext cx="142325" cy="46600"/>
            </a:xfrm>
            <a:custGeom>
              <a:rect b="b" l="l" r="r" t="t"/>
              <a:pathLst>
                <a:path extrusionOk="0" h="1864" w="5693">
                  <a:moveTo>
                    <a:pt x="1" y="1633"/>
                  </a:moveTo>
                  <a:cubicBezTo>
                    <a:pt x="43" y="1549"/>
                    <a:pt x="64" y="1424"/>
                    <a:pt x="106" y="1403"/>
                  </a:cubicBezTo>
                  <a:cubicBezTo>
                    <a:pt x="733" y="1131"/>
                    <a:pt x="1215" y="775"/>
                    <a:pt x="1131" y="1"/>
                  </a:cubicBezTo>
                  <a:cubicBezTo>
                    <a:pt x="1487" y="43"/>
                    <a:pt x="1466" y="315"/>
                    <a:pt x="1507" y="482"/>
                  </a:cubicBezTo>
                  <a:cubicBezTo>
                    <a:pt x="1633" y="838"/>
                    <a:pt x="1779" y="1089"/>
                    <a:pt x="2198" y="859"/>
                  </a:cubicBezTo>
                  <a:cubicBezTo>
                    <a:pt x="2344" y="817"/>
                    <a:pt x="2512" y="838"/>
                    <a:pt x="2616" y="963"/>
                  </a:cubicBezTo>
                  <a:cubicBezTo>
                    <a:pt x="3077" y="1403"/>
                    <a:pt x="3725" y="1277"/>
                    <a:pt x="4248" y="1466"/>
                  </a:cubicBezTo>
                  <a:cubicBezTo>
                    <a:pt x="4541" y="1570"/>
                    <a:pt x="4751" y="1382"/>
                    <a:pt x="4981" y="1256"/>
                  </a:cubicBezTo>
                  <a:cubicBezTo>
                    <a:pt x="5441" y="1026"/>
                    <a:pt x="5546" y="1110"/>
                    <a:pt x="5692" y="1738"/>
                  </a:cubicBezTo>
                  <a:cubicBezTo>
                    <a:pt x="5462" y="1842"/>
                    <a:pt x="5232" y="1863"/>
                    <a:pt x="5002" y="1821"/>
                  </a:cubicBezTo>
                  <a:cubicBezTo>
                    <a:pt x="3328" y="1549"/>
                    <a:pt x="1654" y="1738"/>
                    <a:pt x="1" y="1633"/>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4" name="Google Shape;8104;p58"/>
            <p:cNvSpPr/>
            <p:nvPr/>
          </p:nvSpPr>
          <p:spPr>
            <a:xfrm>
              <a:off x="4339675" y="4191825"/>
              <a:ext cx="84250" cy="31400"/>
            </a:xfrm>
            <a:custGeom>
              <a:rect b="b" l="l" r="r" t="t"/>
              <a:pathLst>
                <a:path extrusionOk="0" h="1256" w="3370">
                  <a:moveTo>
                    <a:pt x="1" y="712"/>
                  </a:moveTo>
                  <a:cubicBezTo>
                    <a:pt x="168" y="544"/>
                    <a:pt x="315" y="356"/>
                    <a:pt x="482" y="189"/>
                  </a:cubicBezTo>
                  <a:cubicBezTo>
                    <a:pt x="628" y="21"/>
                    <a:pt x="879" y="0"/>
                    <a:pt x="1047" y="126"/>
                  </a:cubicBezTo>
                  <a:cubicBezTo>
                    <a:pt x="1716" y="607"/>
                    <a:pt x="2491" y="921"/>
                    <a:pt x="3307" y="1068"/>
                  </a:cubicBezTo>
                  <a:cubicBezTo>
                    <a:pt x="3328" y="1068"/>
                    <a:pt x="3348" y="1172"/>
                    <a:pt x="3369" y="1235"/>
                  </a:cubicBezTo>
                  <a:cubicBezTo>
                    <a:pt x="2888" y="1256"/>
                    <a:pt x="2428" y="1193"/>
                    <a:pt x="1988" y="1026"/>
                  </a:cubicBezTo>
                  <a:cubicBezTo>
                    <a:pt x="1340" y="837"/>
                    <a:pt x="670" y="712"/>
                    <a:pt x="1" y="712"/>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5" name="Google Shape;8105;p58"/>
            <p:cNvSpPr/>
            <p:nvPr/>
          </p:nvSpPr>
          <p:spPr>
            <a:xfrm>
              <a:off x="5399450" y="4080400"/>
              <a:ext cx="70650" cy="23575"/>
            </a:xfrm>
            <a:custGeom>
              <a:rect b="b" l="l" r="r" t="t"/>
              <a:pathLst>
                <a:path extrusionOk="0" h="943" w="2826">
                  <a:moveTo>
                    <a:pt x="2826" y="315"/>
                  </a:moveTo>
                  <a:cubicBezTo>
                    <a:pt x="2491" y="754"/>
                    <a:pt x="1926" y="942"/>
                    <a:pt x="1403" y="775"/>
                  </a:cubicBezTo>
                  <a:cubicBezTo>
                    <a:pt x="1089" y="670"/>
                    <a:pt x="775" y="607"/>
                    <a:pt x="461" y="587"/>
                  </a:cubicBezTo>
                  <a:cubicBezTo>
                    <a:pt x="210" y="587"/>
                    <a:pt x="1" y="377"/>
                    <a:pt x="1" y="126"/>
                  </a:cubicBezTo>
                  <a:cubicBezTo>
                    <a:pt x="942" y="1"/>
                    <a:pt x="1884" y="294"/>
                    <a:pt x="2826" y="315"/>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6" name="Google Shape;8106;p58"/>
            <p:cNvSpPr/>
            <p:nvPr/>
          </p:nvSpPr>
          <p:spPr>
            <a:xfrm>
              <a:off x="5661000" y="4092950"/>
              <a:ext cx="70650" cy="14675"/>
            </a:xfrm>
            <a:custGeom>
              <a:rect b="b" l="l" r="r" t="t"/>
              <a:pathLst>
                <a:path extrusionOk="0" h="587" w="2826">
                  <a:moveTo>
                    <a:pt x="2825" y="294"/>
                  </a:moveTo>
                  <a:cubicBezTo>
                    <a:pt x="2512" y="503"/>
                    <a:pt x="2135" y="587"/>
                    <a:pt x="1758" y="503"/>
                  </a:cubicBezTo>
                  <a:cubicBezTo>
                    <a:pt x="1319" y="440"/>
                    <a:pt x="859" y="273"/>
                    <a:pt x="377" y="398"/>
                  </a:cubicBezTo>
                  <a:cubicBezTo>
                    <a:pt x="147" y="440"/>
                    <a:pt x="43" y="210"/>
                    <a:pt x="1" y="1"/>
                  </a:cubicBezTo>
                  <a:cubicBezTo>
                    <a:pt x="942" y="85"/>
                    <a:pt x="1905" y="43"/>
                    <a:pt x="2825" y="294"/>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7" name="Google Shape;8107;p58"/>
            <p:cNvSpPr/>
            <p:nvPr/>
          </p:nvSpPr>
          <p:spPr>
            <a:xfrm>
              <a:off x="4834525" y="4073075"/>
              <a:ext cx="28275" cy="43450"/>
            </a:xfrm>
            <a:custGeom>
              <a:rect b="b" l="l" r="r" t="t"/>
              <a:pathLst>
                <a:path extrusionOk="0" h="1738" w="1131">
                  <a:moveTo>
                    <a:pt x="1130" y="356"/>
                  </a:moveTo>
                  <a:cubicBezTo>
                    <a:pt x="649" y="482"/>
                    <a:pt x="523" y="754"/>
                    <a:pt x="796" y="1172"/>
                  </a:cubicBezTo>
                  <a:cubicBezTo>
                    <a:pt x="879" y="1319"/>
                    <a:pt x="942" y="1445"/>
                    <a:pt x="796" y="1549"/>
                  </a:cubicBezTo>
                  <a:cubicBezTo>
                    <a:pt x="670" y="1696"/>
                    <a:pt x="503" y="1737"/>
                    <a:pt x="335" y="1696"/>
                  </a:cubicBezTo>
                  <a:cubicBezTo>
                    <a:pt x="189" y="1654"/>
                    <a:pt x="63" y="1507"/>
                    <a:pt x="126" y="1361"/>
                  </a:cubicBezTo>
                  <a:cubicBezTo>
                    <a:pt x="293" y="1005"/>
                    <a:pt x="0" y="691"/>
                    <a:pt x="63" y="356"/>
                  </a:cubicBezTo>
                  <a:cubicBezTo>
                    <a:pt x="231" y="356"/>
                    <a:pt x="377" y="294"/>
                    <a:pt x="419" y="105"/>
                  </a:cubicBezTo>
                  <a:cubicBezTo>
                    <a:pt x="649" y="1"/>
                    <a:pt x="879" y="126"/>
                    <a:pt x="1109" y="147"/>
                  </a:cubicBezTo>
                  <a:cubicBezTo>
                    <a:pt x="1130" y="210"/>
                    <a:pt x="1130" y="294"/>
                    <a:pt x="1130" y="356"/>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8" name="Google Shape;8108;p58"/>
            <p:cNvSpPr/>
            <p:nvPr/>
          </p:nvSpPr>
          <p:spPr>
            <a:xfrm>
              <a:off x="4920300" y="4077275"/>
              <a:ext cx="30900" cy="34025"/>
            </a:xfrm>
            <a:custGeom>
              <a:rect b="b" l="l" r="r" t="t"/>
              <a:pathLst>
                <a:path extrusionOk="0" h="1361" w="1236">
                  <a:moveTo>
                    <a:pt x="880" y="0"/>
                  </a:moveTo>
                  <a:cubicBezTo>
                    <a:pt x="942" y="126"/>
                    <a:pt x="1089" y="209"/>
                    <a:pt x="1235" y="188"/>
                  </a:cubicBezTo>
                  <a:cubicBezTo>
                    <a:pt x="1089" y="607"/>
                    <a:pt x="524" y="774"/>
                    <a:pt x="608" y="1360"/>
                  </a:cubicBezTo>
                  <a:cubicBezTo>
                    <a:pt x="378" y="963"/>
                    <a:pt x="315" y="523"/>
                    <a:pt x="1" y="188"/>
                  </a:cubicBezTo>
                  <a:lnTo>
                    <a:pt x="168" y="42"/>
                  </a:ln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9" name="Google Shape;8109;p58"/>
            <p:cNvSpPr/>
            <p:nvPr/>
          </p:nvSpPr>
          <p:spPr>
            <a:xfrm>
              <a:off x="4068725" y="4198100"/>
              <a:ext cx="40300" cy="14150"/>
            </a:xfrm>
            <a:custGeom>
              <a:rect b="b" l="l" r="r" t="t"/>
              <a:pathLst>
                <a:path extrusionOk="0" h="566" w="1612">
                  <a:moveTo>
                    <a:pt x="0" y="356"/>
                  </a:moveTo>
                  <a:cubicBezTo>
                    <a:pt x="502" y="1"/>
                    <a:pt x="1172" y="63"/>
                    <a:pt x="1611" y="482"/>
                  </a:cubicBezTo>
                  <a:cubicBezTo>
                    <a:pt x="1067" y="565"/>
                    <a:pt x="523" y="524"/>
                    <a:pt x="0" y="356"/>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0" name="Google Shape;8110;p58"/>
            <p:cNvSpPr/>
            <p:nvPr/>
          </p:nvSpPr>
          <p:spPr>
            <a:xfrm>
              <a:off x="4304100" y="4198625"/>
              <a:ext cx="22000" cy="16750"/>
            </a:xfrm>
            <a:custGeom>
              <a:rect b="b" l="l" r="r" t="t"/>
              <a:pathLst>
                <a:path extrusionOk="0" h="670" w="880">
                  <a:moveTo>
                    <a:pt x="1" y="440"/>
                  </a:moveTo>
                  <a:cubicBezTo>
                    <a:pt x="357" y="21"/>
                    <a:pt x="524" y="0"/>
                    <a:pt x="880" y="440"/>
                  </a:cubicBezTo>
                  <a:cubicBezTo>
                    <a:pt x="587" y="670"/>
                    <a:pt x="294" y="503"/>
                    <a:pt x="1" y="440"/>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1" name="Google Shape;8111;p58"/>
            <p:cNvSpPr/>
            <p:nvPr/>
          </p:nvSpPr>
          <p:spPr>
            <a:xfrm>
              <a:off x="4197925" y="4194450"/>
              <a:ext cx="22000" cy="12050"/>
            </a:xfrm>
            <a:custGeom>
              <a:rect b="b" l="l" r="r" t="t"/>
              <a:pathLst>
                <a:path extrusionOk="0" h="482" w="880">
                  <a:moveTo>
                    <a:pt x="0" y="377"/>
                  </a:moveTo>
                  <a:cubicBezTo>
                    <a:pt x="398" y="0"/>
                    <a:pt x="565" y="21"/>
                    <a:pt x="879" y="439"/>
                  </a:cubicBezTo>
                  <a:cubicBezTo>
                    <a:pt x="586" y="481"/>
                    <a:pt x="272" y="460"/>
                    <a:pt x="0" y="377"/>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2" name="Google Shape;8112;p58"/>
            <p:cNvSpPr/>
            <p:nvPr/>
          </p:nvSpPr>
          <p:spPr>
            <a:xfrm>
              <a:off x="4126775" y="4200200"/>
              <a:ext cx="13100" cy="10475"/>
            </a:xfrm>
            <a:custGeom>
              <a:rect b="b" l="l" r="r" t="t"/>
              <a:pathLst>
                <a:path extrusionOk="0" h="419" w="524">
                  <a:moveTo>
                    <a:pt x="1" y="314"/>
                  </a:moveTo>
                  <a:cubicBezTo>
                    <a:pt x="126" y="0"/>
                    <a:pt x="315" y="0"/>
                    <a:pt x="524" y="209"/>
                  </a:cubicBezTo>
                  <a:cubicBezTo>
                    <a:pt x="398" y="377"/>
                    <a:pt x="168" y="419"/>
                    <a:pt x="1" y="314"/>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3" name="Google Shape;8113;p58"/>
            <p:cNvSpPr/>
            <p:nvPr/>
          </p:nvSpPr>
          <p:spPr>
            <a:xfrm>
              <a:off x="4277425" y="4200200"/>
              <a:ext cx="13100" cy="9950"/>
            </a:xfrm>
            <a:custGeom>
              <a:rect b="b" l="l" r="r" t="t"/>
              <a:pathLst>
                <a:path extrusionOk="0" h="398" w="524">
                  <a:moveTo>
                    <a:pt x="1" y="251"/>
                  </a:moveTo>
                  <a:cubicBezTo>
                    <a:pt x="231" y="0"/>
                    <a:pt x="398" y="0"/>
                    <a:pt x="524" y="335"/>
                  </a:cubicBezTo>
                  <a:cubicBezTo>
                    <a:pt x="356" y="398"/>
                    <a:pt x="147" y="377"/>
                    <a:pt x="1" y="251"/>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4" name="Google Shape;8114;p58"/>
            <p:cNvSpPr/>
            <p:nvPr/>
          </p:nvSpPr>
          <p:spPr>
            <a:xfrm>
              <a:off x="4459475" y="4212750"/>
              <a:ext cx="13100" cy="11000"/>
            </a:xfrm>
            <a:custGeom>
              <a:rect b="b" l="l" r="r" t="t"/>
              <a:pathLst>
                <a:path extrusionOk="0" h="440" w="524">
                  <a:moveTo>
                    <a:pt x="0" y="398"/>
                  </a:moveTo>
                  <a:cubicBezTo>
                    <a:pt x="209" y="0"/>
                    <a:pt x="272" y="0"/>
                    <a:pt x="523" y="377"/>
                  </a:cubicBezTo>
                  <a:cubicBezTo>
                    <a:pt x="335" y="440"/>
                    <a:pt x="168" y="440"/>
                    <a:pt x="0" y="398"/>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5" name="Google Shape;8115;p58"/>
            <p:cNvSpPr/>
            <p:nvPr/>
          </p:nvSpPr>
          <p:spPr>
            <a:xfrm>
              <a:off x="5762475" y="4100800"/>
              <a:ext cx="8925" cy="9450"/>
            </a:xfrm>
            <a:custGeom>
              <a:rect b="b" l="l" r="r" t="t"/>
              <a:pathLst>
                <a:path extrusionOk="0" h="378" w="357">
                  <a:moveTo>
                    <a:pt x="357" y="168"/>
                  </a:moveTo>
                  <a:cubicBezTo>
                    <a:pt x="189" y="377"/>
                    <a:pt x="85" y="273"/>
                    <a:pt x="1" y="63"/>
                  </a:cubicBezTo>
                  <a:cubicBezTo>
                    <a:pt x="126" y="1"/>
                    <a:pt x="294" y="43"/>
                    <a:pt x="357" y="168"/>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6" name="Google Shape;8116;p58"/>
            <p:cNvSpPr/>
            <p:nvPr/>
          </p:nvSpPr>
          <p:spPr>
            <a:xfrm>
              <a:off x="5802775" y="4104475"/>
              <a:ext cx="8900" cy="10475"/>
            </a:xfrm>
            <a:custGeom>
              <a:rect b="b" l="l" r="r" t="t"/>
              <a:pathLst>
                <a:path extrusionOk="0" h="419" w="356">
                  <a:moveTo>
                    <a:pt x="356" y="147"/>
                  </a:moveTo>
                  <a:cubicBezTo>
                    <a:pt x="167" y="419"/>
                    <a:pt x="63" y="293"/>
                    <a:pt x="0" y="42"/>
                  </a:cubicBezTo>
                  <a:cubicBezTo>
                    <a:pt x="126" y="0"/>
                    <a:pt x="272" y="42"/>
                    <a:pt x="356" y="147"/>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7" name="Google Shape;8117;p58"/>
            <p:cNvSpPr/>
            <p:nvPr/>
          </p:nvSpPr>
          <p:spPr>
            <a:xfrm>
              <a:off x="4636800" y="4220600"/>
              <a:ext cx="8900" cy="6825"/>
            </a:xfrm>
            <a:custGeom>
              <a:rect b="b" l="l" r="r" t="t"/>
              <a:pathLst>
                <a:path extrusionOk="0" h="273" w="356">
                  <a:moveTo>
                    <a:pt x="0" y="230"/>
                  </a:moveTo>
                  <a:cubicBezTo>
                    <a:pt x="21" y="126"/>
                    <a:pt x="63" y="0"/>
                    <a:pt x="189" y="21"/>
                  </a:cubicBezTo>
                  <a:cubicBezTo>
                    <a:pt x="251" y="21"/>
                    <a:pt x="293" y="147"/>
                    <a:pt x="356" y="209"/>
                  </a:cubicBezTo>
                  <a:cubicBezTo>
                    <a:pt x="230" y="272"/>
                    <a:pt x="105" y="272"/>
                    <a:pt x="0" y="230"/>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8" name="Google Shape;8118;p58"/>
            <p:cNvSpPr/>
            <p:nvPr/>
          </p:nvSpPr>
          <p:spPr>
            <a:xfrm>
              <a:off x="4237675" y="4200725"/>
              <a:ext cx="13100" cy="5775"/>
            </a:xfrm>
            <a:custGeom>
              <a:rect b="b" l="l" r="r" t="t"/>
              <a:pathLst>
                <a:path extrusionOk="0" h="231" w="524">
                  <a:moveTo>
                    <a:pt x="1" y="188"/>
                  </a:moveTo>
                  <a:cubicBezTo>
                    <a:pt x="126" y="0"/>
                    <a:pt x="398" y="0"/>
                    <a:pt x="524" y="188"/>
                  </a:cubicBezTo>
                  <a:cubicBezTo>
                    <a:pt x="356" y="230"/>
                    <a:pt x="168" y="230"/>
                    <a:pt x="1" y="188"/>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9" name="Google Shape;8119;p58"/>
            <p:cNvSpPr/>
            <p:nvPr/>
          </p:nvSpPr>
          <p:spPr>
            <a:xfrm>
              <a:off x="4960075" y="4079350"/>
              <a:ext cx="66975" cy="27225"/>
            </a:xfrm>
            <a:custGeom>
              <a:rect b="b" l="l" r="r" t="t"/>
              <a:pathLst>
                <a:path extrusionOk="0" h="1089" w="2679">
                  <a:moveTo>
                    <a:pt x="0" y="105"/>
                  </a:moveTo>
                  <a:cubicBezTo>
                    <a:pt x="147" y="85"/>
                    <a:pt x="314" y="1"/>
                    <a:pt x="439" y="43"/>
                  </a:cubicBezTo>
                  <a:cubicBezTo>
                    <a:pt x="1172" y="273"/>
                    <a:pt x="1946" y="85"/>
                    <a:pt x="2678" y="294"/>
                  </a:cubicBezTo>
                  <a:cubicBezTo>
                    <a:pt x="2239" y="775"/>
                    <a:pt x="1632" y="1068"/>
                    <a:pt x="983" y="1089"/>
                  </a:cubicBezTo>
                  <a:cubicBezTo>
                    <a:pt x="921" y="1089"/>
                    <a:pt x="879" y="1089"/>
                    <a:pt x="816" y="1089"/>
                  </a:cubicBezTo>
                  <a:cubicBezTo>
                    <a:pt x="774" y="566"/>
                    <a:pt x="42" y="629"/>
                    <a:pt x="0" y="105"/>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0" name="Google Shape;8120;p58"/>
            <p:cNvSpPr/>
            <p:nvPr/>
          </p:nvSpPr>
          <p:spPr>
            <a:xfrm>
              <a:off x="4871150" y="4086675"/>
              <a:ext cx="20425" cy="25150"/>
            </a:xfrm>
            <a:custGeom>
              <a:rect b="b" l="l" r="r" t="t"/>
              <a:pathLst>
                <a:path extrusionOk="0" h="1006" w="817">
                  <a:moveTo>
                    <a:pt x="377" y="1"/>
                  </a:moveTo>
                  <a:lnTo>
                    <a:pt x="544" y="1"/>
                  </a:lnTo>
                  <a:cubicBezTo>
                    <a:pt x="460" y="315"/>
                    <a:pt x="753" y="482"/>
                    <a:pt x="816" y="754"/>
                  </a:cubicBezTo>
                  <a:cubicBezTo>
                    <a:pt x="523" y="1005"/>
                    <a:pt x="272" y="670"/>
                    <a:pt x="0" y="712"/>
                  </a:cubicBezTo>
                  <a:cubicBezTo>
                    <a:pt x="0" y="398"/>
                    <a:pt x="42" y="126"/>
                    <a:pt x="377" y="1"/>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1" name="Google Shape;8121;p58"/>
            <p:cNvSpPr/>
            <p:nvPr/>
          </p:nvSpPr>
          <p:spPr>
            <a:xfrm>
              <a:off x="4951175" y="4130100"/>
              <a:ext cx="16750" cy="14150"/>
            </a:xfrm>
            <a:custGeom>
              <a:rect b="b" l="l" r="r" t="t"/>
              <a:pathLst>
                <a:path extrusionOk="0" h="566" w="670">
                  <a:moveTo>
                    <a:pt x="649" y="398"/>
                  </a:moveTo>
                  <a:cubicBezTo>
                    <a:pt x="544" y="565"/>
                    <a:pt x="398" y="565"/>
                    <a:pt x="251" y="544"/>
                  </a:cubicBezTo>
                  <a:cubicBezTo>
                    <a:pt x="105" y="524"/>
                    <a:pt x="0" y="356"/>
                    <a:pt x="63" y="210"/>
                  </a:cubicBezTo>
                  <a:cubicBezTo>
                    <a:pt x="105" y="63"/>
                    <a:pt x="293" y="0"/>
                    <a:pt x="419" y="84"/>
                  </a:cubicBezTo>
                  <a:cubicBezTo>
                    <a:pt x="565" y="147"/>
                    <a:pt x="670" y="231"/>
                    <a:pt x="649" y="398"/>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2" name="Google Shape;8122;p58"/>
            <p:cNvSpPr/>
            <p:nvPr/>
          </p:nvSpPr>
          <p:spPr>
            <a:xfrm>
              <a:off x="5042200" y="4141075"/>
              <a:ext cx="5250" cy="5775"/>
            </a:xfrm>
            <a:custGeom>
              <a:rect b="b" l="l" r="r" t="t"/>
              <a:pathLst>
                <a:path extrusionOk="0" h="231" w="210">
                  <a:moveTo>
                    <a:pt x="209" y="85"/>
                  </a:moveTo>
                  <a:cubicBezTo>
                    <a:pt x="188" y="126"/>
                    <a:pt x="167" y="210"/>
                    <a:pt x="126" y="210"/>
                  </a:cubicBezTo>
                  <a:cubicBezTo>
                    <a:pt x="105" y="231"/>
                    <a:pt x="42" y="189"/>
                    <a:pt x="0" y="168"/>
                  </a:cubicBezTo>
                  <a:cubicBezTo>
                    <a:pt x="21" y="105"/>
                    <a:pt x="21" y="22"/>
                    <a:pt x="63" y="22"/>
                  </a:cubicBezTo>
                  <a:cubicBezTo>
                    <a:pt x="105" y="1"/>
                    <a:pt x="147" y="43"/>
                    <a:pt x="209" y="85"/>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3" name="Google Shape;8123;p58"/>
            <p:cNvSpPr/>
            <p:nvPr/>
          </p:nvSpPr>
          <p:spPr>
            <a:xfrm>
              <a:off x="4860150" y="4186075"/>
              <a:ext cx="5250" cy="5250"/>
            </a:xfrm>
            <a:custGeom>
              <a:rect b="b" l="l" r="r" t="t"/>
              <a:pathLst>
                <a:path extrusionOk="0" h="210" w="210">
                  <a:moveTo>
                    <a:pt x="63" y="0"/>
                  </a:moveTo>
                  <a:lnTo>
                    <a:pt x="210" y="63"/>
                  </a:lnTo>
                  <a:cubicBezTo>
                    <a:pt x="189" y="105"/>
                    <a:pt x="168" y="189"/>
                    <a:pt x="126" y="189"/>
                  </a:cubicBezTo>
                  <a:cubicBezTo>
                    <a:pt x="105" y="210"/>
                    <a:pt x="43" y="168"/>
                    <a:pt x="1" y="147"/>
                  </a:cubicBezTo>
                  <a:cubicBezTo>
                    <a:pt x="22" y="84"/>
                    <a:pt x="22" y="42"/>
                    <a:pt x="63" y="0"/>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4" name="Google Shape;8124;p58"/>
            <p:cNvSpPr/>
            <p:nvPr/>
          </p:nvSpPr>
          <p:spPr>
            <a:xfrm>
              <a:off x="4869575" y="4104475"/>
              <a:ext cx="2100" cy="1575"/>
            </a:xfrm>
            <a:custGeom>
              <a:rect b="b" l="l" r="r" t="t"/>
              <a:pathLst>
                <a:path extrusionOk="0" h="63" w="84">
                  <a:moveTo>
                    <a:pt x="84" y="0"/>
                  </a:moveTo>
                  <a:lnTo>
                    <a:pt x="42" y="63"/>
                  </a:lnTo>
                  <a:lnTo>
                    <a:pt x="0" y="21"/>
                  </a:ln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5" name="Google Shape;8125;p58"/>
            <p:cNvSpPr/>
            <p:nvPr/>
          </p:nvSpPr>
          <p:spPr>
            <a:xfrm>
              <a:off x="5084025" y="4095575"/>
              <a:ext cx="31425" cy="38725"/>
            </a:xfrm>
            <a:custGeom>
              <a:rect b="b" l="l" r="r" t="t"/>
              <a:pathLst>
                <a:path extrusionOk="0" h="1549" w="1257">
                  <a:moveTo>
                    <a:pt x="1256" y="586"/>
                  </a:moveTo>
                  <a:cubicBezTo>
                    <a:pt x="1215" y="984"/>
                    <a:pt x="733" y="1151"/>
                    <a:pt x="545" y="1528"/>
                  </a:cubicBezTo>
                  <a:cubicBezTo>
                    <a:pt x="461" y="1549"/>
                    <a:pt x="378" y="1528"/>
                    <a:pt x="315" y="1486"/>
                  </a:cubicBezTo>
                  <a:cubicBezTo>
                    <a:pt x="147" y="1256"/>
                    <a:pt x="1" y="858"/>
                    <a:pt x="106" y="712"/>
                  </a:cubicBezTo>
                  <a:cubicBezTo>
                    <a:pt x="294" y="440"/>
                    <a:pt x="482" y="84"/>
                    <a:pt x="838" y="42"/>
                  </a:cubicBezTo>
                  <a:cubicBezTo>
                    <a:pt x="1110" y="0"/>
                    <a:pt x="1235" y="252"/>
                    <a:pt x="1256" y="586"/>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6" name="Google Shape;8126;p58"/>
            <p:cNvSpPr/>
            <p:nvPr/>
          </p:nvSpPr>
          <p:spPr>
            <a:xfrm>
              <a:off x="5794925" y="4131675"/>
              <a:ext cx="34025" cy="31400"/>
            </a:xfrm>
            <a:custGeom>
              <a:rect b="b" l="l" r="r" t="t"/>
              <a:pathLst>
                <a:path extrusionOk="0" h="1256" w="1361">
                  <a:moveTo>
                    <a:pt x="209" y="0"/>
                  </a:moveTo>
                  <a:cubicBezTo>
                    <a:pt x="314" y="0"/>
                    <a:pt x="419" y="21"/>
                    <a:pt x="419" y="126"/>
                  </a:cubicBezTo>
                  <a:cubicBezTo>
                    <a:pt x="419" y="419"/>
                    <a:pt x="502" y="565"/>
                    <a:pt x="816" y="419"/>
                  </a:cubicBezTo>
                  <a:cubicBezTo>
                    <a:pt x="1151" y="272"/>
                    <a:pt x="1256" y="544"/>
                    <a:pt x="1297" y="774"/>
                  </a:cubicBezTo>
                  <a:cubicBezTo>
                    <a:pt x="1360" y="1046"/>
                    <a:pt x="1088" y="1088"/>
                    <a:pt x="921" y="1151"/>
                  </a:cubicBezTo>
                  <a:cubicBezTo>
                    <a:pt x="649" y="1256"/>
                    <a:pt x="356" y="1130"/>
                    <a:pt x="230" y="900"/>
                  </a:cubicBezTo>
                  <a:cubicBezTo>
                    <a:pt x="63" y="649"/>
                    <a:pt x="0" y="356"/>
                    <a:pt x="63" y="63"/>
                  </a:cubicBezTo>
                  <a:cubicBezTo>
                    <a:pt x="84" y="42"/>
                    <a:pt x="168" y="21"/>
                    <a:pt x="209" y="0"/>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7" name="Google Shape;8127;p58"/>
            <p:cNvSpPr/>
            <p:nvPr/>
          </p:nvSpPr>
          <p:spPr>
            <a:xfrm>
              <a:off x="5046900" y="4113350"/>
              <a:ext cx="15200" cy="13625"/>
            </a:xfrm>
            <a:custGeom>
              <a:rect b="b" l="l" r="r" t="t"/>
              <a:pathLst>
                <a:path extrusionOk="0" h="545" w="608">
                  <a:moveTo>
                    <a:pt x="398" y="22"/>
                  </a:moveTo>
                  <a:cubicBezTo>
                    <a:pt x="523" y="43"/>
                    <a:pt x="607" y="168"/>
                    <a:pt x="565" y="294"/>
                  </a:cubicBezTo>
                  <a:cubicBezTo>
                    <a:pt x="544" y="524"/>
                    <a:pt x="335" y="524"/>
                    <a:pt x="168" y="524"/>
                  </a:cubicBezTo>
                  <a:cubicBezTo>
                    <a:pt x="0" y="545"/>
                    <a:pt x="84" y="398"/>
                    <a:pt x="84" y="357"/>
                  </a:cubicBezTo>
                  <a:cubicBezTo>
                    <a:pt x="105" y="106"/>
                    <a:pt x="210" y="1"/>
                    <a:pt x="398" y="22"/>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8" name="Google Shape;8128;p58"/>
            <p:cNvSpPr/>
            <p:nvPr/>
          </p:nvSpPr>
          <p:spPr>
            <a:xfrm>
              <a:off x="5746800" y="4141600"/>
              <a:ext cx="5775" cy="5250"/>
            </a:xfrm>
            <a:custGeom>
              <a:rect b="b" l="l" r="r" t="t"/>
              <a:pathLst>
                <a:path extrusionOk="0" h="210" w="231">
                  <a:moveTo>
                    <a:pt x="147" y="210"/>
                  </a:moveTo>
                  <a:cubicBezTo>
                    <a:pt x="105" y="189"/>
                    <a:pt x="21" y="189"/>
                    <a:pt x="21" y="147"/>
                  </a:cubicBezTo>
                  <a:cubicBezTo>
                    <a:pt x="0" y="105"/>
                    <a:pt x="42" y="43"/>
                    <a:pt x="63" y="1"/>
                  </a:cubicBezTo>
                  <a:cubicBezTo>
                    <a:pt x="126" y="22"/>
                    <a:pt x="189" y="43"/>
                    <a:pt x="209" y="64"/>
                  </a:cubicBezTo>
                  <a:cubicBezTo>
                    <a:pt x="230" y="105"/>
                    <a:pt x="168" y="168"/>
                    <a:pt x="147" y="210"/>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9" name="Google Shape;8129;p58"/>
            <p:cNvSpPr/>
            <p:nvPr/>
          </p:nvSpPr>
          <p:spPr>
            <a:xfrm>
              <a:off x="4935475" y="4194950"/>
              <a:ext cx="5250" cy="5275"/>
            </a:xfrm>
            <a:custGeom>
              <a:rect b="b" l="l" r="r" t="t"/>
              <a:pathLst>
                <a:path extrusionOk="0" h="211" w="210">
                  <a:moveTo>
                    <a:pt x="1" y="147"/>
                  </a:moveTo>
                  <a:cubicBezTo>
                    <a:pt x="22" y="85"/>
                    <a:pt x="22" y="22"/>
                    <a:pt x="63" y="1"/>
                  </a:cubicBezTo>
                  <a:cubicBezTo>
                    <a:pt x="105" y="1"/>
                    <a:pt x="168" y="43"/>
                    <a:pt x="210" y="64"/>
                  </a:cubicBezTo>
                  <a:cubicBezTo>
                    <a:pt x="189" y="106"/>
                    <a:pt x="168" y="189"/>
                    <a:pt x="147" y="210"/>
                  </a:cubicBezTo>
                  <a:cubicBezTo>
                    <a:pt x="105" y="210"/>
                    <a:pt x="43" y="168"/>
                    <a:pt x="1" y="147"/>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0" name="Google Shape;8130;p58"/>
            <p:cNvSpPr/>
            <p:nvPr/>
          </p:nvSpPr>
          <p:spPr>
            <a:xfrm>
              <a:off x="5099200" y="4158875"/>
              <a:ext cx="5775" cy="5250"/>
            </a:xfrm>
            <a:custGeom>
              <a:rect b="b" l="l" r="r" t="t"/>
              <a:pathLst>
                <a:path extrusionOk="0" h="210" w="231">
                  <a:moveTo>
                    <a:pt x="231" y="63"/>
                  </a:moveTo>
                  <a:lnTo>
                    <a:pt x="168" y="209"/>
                  </a:lnTo>
                  <a:cubicBezTo>
                    <a:pt x="105" y="189"/>
                    <a:pt x="43" y="168"/>
                    <a:pt x="22" y="147"/>
                  </a:cubicBezTo>
                  <a:cubicBezTo>
                    <a:pt x="1" y="105"/>
                    <a:pt x="64" y="42"/>
                    <a:pt x="84" y="0"/>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1" name="Google Shape;8131;p58"/>
            <p:cNvSpPr/>
            <p:nvPr/>
          </p:nvSpPr>
          <p:spPr>
            <a:xfrm>
              <a:off x="5764575" y="4158875"/>
              <a:ext cx="5775" cy="5250"/>
            </a:xfrm>
            <a:custGeom>
              <a:rect b="b" l="l" r="r" t="t"/>
              <a:pathLst>
                <a:path extrusionOk="0" h="210" w="231">
                  <a:moveTo>
                    <a:pt x="231" y="63"/>
                  </a:moveTo>
                  <a:cubicBezTo>
                    <a:pt x="210" y="105"/>
                    <a:pt x="189" y="189"/>
                    <a:pt x="147" y="209"/>
                  </a:cubicBezTo>
                  <a:cubicBezTo>
                    <a:pt x="126" y="209"/>
                    <a:pt x="63" y="168"/>
                    <a:pt x="1" y="147"/>
                  </a:cubicBezTo>
                  <a:cubicBezTo>
                    <a:pt x="22" y="105"/>
                    <a:pt x="42" y="21"/>
                    <a:pt x="84" y="0"/>
                  </a:cubicBezTo>
                  <a:cubicBezTo>
                    <a:pt x="105" y="0"/>
                    <a:pt x="168" y="63"/>
                    <a:pt x="231" y="63"/>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32" name="Google Shape;8132;p58"/>
          <p:cNvGrpSpPr/>
          <p:nvPr/>
        </p:nvGrpSpPr>
        <p:grpSpPr>
          <a:xfrm>
            <a:off x="1077910" y="1147913"/>
            <a:ext cx="6988179" cy="52320"/>
            <a:chOff x="3962000" y="4060525"/>
            <a:chExt cx="2324125" cy="174750"/>
          </a:xfrm>
        </p:grpSpPr>
        <p:sp>
          <p:nvSpPr>
            <p:cNvPr id="8133" name="Google Shape;8133;p58"/>
            <p:cNvSpPr/>
            <p:nvPr/>
          </p:nvSpPr>
          <p:spPr>
            <a:xfrm>
              <a:off x="3962000" y="4060525"/>
              <a:ext cx="1117875" cy="168975"/>
            </a:xfrm>
            <a:custGeom>
              <a:rect b="b" l="l" r="r" t="t"/>
              <a:pathLst>
                <a:path extrusionOk="0" h="6759" w="44715">
                  <a:moveTo>
                    <a:pt x="9249" y="189"/>
                  </a:moveTo>
                  <a:lnTo>
                    <a:pt x="9605" y="168"/>
                  </a:lnTo>
                  <a:cubicBezTo>
                    <a:pt x="9730" y="377"/>
                    <a:pt x="10023" y="377"/>
                    <a:pt x="10128" y="168"/>
                  </a:cubicBezTo>
                  <a:lnTo>
                    <a:pt x="11048" y="168"/>
                  </a:lnTo>
                  <a:cubicBezTo>
                    <a:pt x="11174" y="377"/>
                    <a:pt x="11404" y="356"/>
                    <a:pt x="11572" y="440"/>
                  </a:cubicBezTo>
                  <a:cubicBezTo>
                    <a:pt x="11969" y="607"/>
                    <a:pt x="12199" y="440"/>
                    <a:pt x="12262" y="42"/>
                  </a:cubicBezTo>
                  <a:lnTo>
                    <a:pt x="12618" y="42"/>
                  </a:lnTo>
                  <a:cubicBezTo>
                    <a:pt x="13078" y="838"/>
                    <a:pt x="13517" y="838"/>
                    <a:pt x="14041" y="42"/>
                  </a:cubicBezTo>
                  <a:cubicBezTo>
                    <a:pt x="14229" y="1"/>
                    <a:pt x="14396" y="1"/>
                    <a:pt x="14564" y="63"/>
                  </a:cubicBezTo>
                  <a:cubicBezTo>
                    <a:pt x="14606" y="210"/>
                    <a:pt x="14731" y="314"/>
                    <a:pt x="14878" y="335"/>
                  </a:cubicBezTo>
                  <a:cubicBezTo>
                    <a:pt x="15422" y="461"/>
                    <a:pt x="16007" y="398"/>
                    <a:pt x="16510" y="168"/>
                  </a:cubicBezTo>
                  <a:cubicBezTo>
                    <a:pt x="16865" y="147"/>
                    <a:pt x="17221" y="168"/>
                    <a:pt x="17577" y="231"/>
                  </a:cubicBezTo>
                  <a:cubicBezTo>
                    <a:pt x="17807" y="607"/>
                    <a:pt x="18372" y="628"/>
                    <a:pt x="18455" y="1193"/>
                  </a:cubicBezTo>
                  <a:cubicBezTo>
                    <a:pt x="18623" y="900"/>
                    <a:pt x="18790" y="628"/>
                    <a:pt x="18979" y="356"/>
                  </a:cubicBezTo>
                  <a:cubicBezTo>
                    <a:pt x="19292" y="294"/>
                    <a:pt x="19606" y="314"/>
                    <a:pt x="19920" y="419"/>
                  </a:cubicBezTo>
                  <a:cubicBezTo>
                    <a:pt x="20108" y="566"/>
                    <a:pt x="20339" y="712"/>
                    <a:pt x="20569" y="817"/>
                  </a:cubicBezTo>
                  <a:cubicBezTo>
                    <a:pt x="20924" y="900"/>
                    <a:pt x="21301" y="963"/>
                    <a:pt x="21301" y="398"/>
                  </a:cubicBezTo>
                  <a:cubicBezTo>
                    <a:pt x="21887" y="294"/>
                    <a:pt x="22494" y="294"/>
                    <a:pt x="23059" y="398"/>
                  </a:cubicBezTo>
                  <a:cubicBezTo>
                    <a:pt x="23059" y="858"/>
                    <a:pt x="23414" y="1130"/>
                    <a:pt x="23561" y="1507"/>
                  </a:cubicBezTo>
                  <a:cubicBezTo>
                    <a:pt x="23833" y="1361"/>
                    <a:pt x="23833" y="1130"/>
                    <a:pt x="23896" y="963"/>
                  </a:cubicBezTo>
                  <a:cubicBezTo>
                    <a:pt x="23937" y="754"/>
                    <a:pt x="23958" y="566"/>
                    <a:pt x="23958" y="356"/>
                  </a:cubicBezTo>
                  <a:cubicBezTo>
                    <a:pt x="24314" y="294"/>
                    <a:pt x="24670" y="314"/>
                    <a:pt x="25005" y="398"/>
                  </a:cubicBezTo>
                  <a:cubicBezTo>
                    <a:pt x="25025" y="545"/>
                    <a:pt x="25005" y="796"/>
                    <a:pt x="25214" y="796"/>
                  </a:cubicBezTo>
                  <a:cubicBezTo>
                    <a:pt x="25549" y="796"/>
                    <a:pt x="25946" y="796"/>
                    <a:pt x="26072" y="335"/>
                  </a:cubicBezTo>
                  <a:lnTo>
                    <a:pt x="28206" y="356"/>
                  </a:lnTo>
                  <a:cubicBezTo>
                    <a:pt x="28248" y="628"/>
                    <a:pt x="28436" y="670"/>
                    <a:pt x="28666" y="670"/>
                  </a:cubicBezTo>
                  <a:cubicBezTo>
                    <a:pt x="29336" y="712"/>
                    <a:pt x="30005" y="607"/>
                    <a:pt x="30696" y="733"/>
                  </a:cubicBezTo>
                  <a:cubicBezTo>
                    <a:pt x="30947" y="796"/>
                    <a:pt x="31031" y="566"/>
                    <a:pt x="31051" y="335"/>
                  </a:cubicBezTo>
                  <a:cubicBezTo>
                    <a:pt x="31282" y="294"/>
                    <a:pt x="31533" y="314"/>
                    <a:pt x="31742" y="419"/>
                  </a:cubicBezTo>
                  <a:cubicBezTo>
                    <a:pt x="31805" y="586"/>
                    <a:pt x="31972" y="691"/>
                    <a:pt x="32139" y="670"/>
                  </a:cubicBezTo>
                  <a:lnTo>
                    <a:pt x="32997" y="670"/>
                  </a:lnTo>
                  <a:cubicBezTo>
                    <a:pt x="32997" y="900"/>
                    <a:pt x="32997" y="1151"/>
                    <a:pt x="33311" y="1193"/>
                  </a:cubicBezTo>
                  <a:cubicBezTo>
                    <a:pt x="33520" y="1235"/>
                    <a:pt x="33709" y="1130"/>
                    <a:pt x="33813" y="942"/>
                  </a:cubicBezTo>
                  <a:cubicBezTo>
                    <a:pt x="33855" y="817"/>
                    <a:pt x="33876" y="670"/>
                    <a:pt x="33876" y="545"/>
                  </a:cubicBezTo>
                  <a:cubicBezTo>
                    <a:pt x="34169" y="503"/>
                    <a:pt x="34483" y="524"/>
                    <a:pt x="34755" y="607"/>
                  </a:cubicBezTo>
                  <a:cubicBezTo>
                    <a:pt x="34755" y="712"/>
                    <a:pt x="34839" y="817"/>
                    <a:pt x="34943" y="858"/>
                  </a:cubicBezTo>
                  <a:cubicBezTo>
                    <a:pt x="34880" y="1193"/>
                    <a:pt x="35173" y="1507"/>
                    <a:pt x="35006" y="1863"/>
                  </a:cubicBezTo>
                  <a:cubicBezTo>
                    <a:pt x="34943" y="2009"/>
                    <a:pt x="35069" y="2156"/>
                    <a:pt x="35215" y="2198"/>
                  </a:cubicBezTo>
                  <a:cubicBezTo>
                    <a:pt x="35383" y="2239"/>
                    <a:pt x="35571" y="2198"/>
                    <a:pt x="35676" y="2051"/>
                  </a:cubicBezTo>
                  <a:cubicBezTo>
                    <a:pt x="35822" y="1947"/>
                    <a:pt x="35759" y="1821"/>
                    <a:pt x="35676" y="1674"/>
                  </a:cubicBezTo>
                  <a:cubicBezTo>
                    <a:pt x="35424" y="1256"/>
                    <a:pt x="35550" y="984"/>
                    <a:pt x="36010" y="858"/>
                  </a:cubicBezTo>
                  <a:cubicBezTo>
                    <a:pt x="36261" y="879"/>
                    <a:pt x="36533" y="775"/>
                    <a:pt x="36722" y="1026"/>
                  </a:cubicBezTo>
                  <a:cubicBezTo>
                    <a:pt x="36408" y="1172"/>
                    <a:pt x="36345" y="1444"/>
                    <a:pt x="36366" y="1737"/>
                  </a:cubicBezTo>
                  <a:lnTo>
                    <a:pt x="36303" y="1779"/>
                  </a:lnTo>
                  <a:lnTo>
                    <a:pt x="36324" y="1821"/>
                  </a:lnTo>
                  <a:lnTo>
                    <a:pt x="36366" y="1737"/>
                  </a:lnTo>
                  <a:cubicBezTo>
                    <a:pt x="36638" y="1695"/>
                    <a:pt x="36889" y="2051"/>
                    <a:pt x="37182" y="1800"/>
                  </a:cubicBezTo>
                  <a:cubicBezTo>
                    <a:pt x="37119" y="1528"/>
                    <a:pt x="36826" y="1340"/>
                    <a:pt x="36910" y="1026"/>
                  </a:cubicBezTo>
                  <a:cubicBezTo>
                    <a:pt x="37224" y="1005"/>
                    <a:pt x="37517" y="879"/>
                    <a:pt x="37789" y="691"/>
                  </a:cubicBezTo>
                  <a:lnTo>
                    <a:pt x="38145" y="691"/>
                  </a:lnTo>
                  <a:lnTo>
                    <a:pt x="38312" y="858"/>
                  </a:lnTo>
                  <a:cubicBezTo>
                    <a:pt x="38626" y="1172"/>
                    <a:pt x="38689" y="1633"/>
                    <a:pt x="38919" y="2030"/>
                  </a:cubicBezTo>
                  <a:cubicBezTo>
                    <a:pt x="38856" y="1444"/>
                    <a:pt x="39421" y="1277"/>
                    <a:pt x="39567" y="858"/>
                  </a:cubicBezTo>
                  <a:lnTo>
                    <a:pt x="39923" y="858"/>
                  </a:lnTo>
                  <a:cubicBezTo>
                    <a:pt x="39965" y="1382"/>
                    <a:pt x="40676" y="1298"/>
                    <a:pt x="40739" y="1821"/>
                  </a:cubicBezTo>
                  <a:cubicBezTo>
                    <a:pt x="40781" y="1821"/>
                    <a:pt x="40844" y="1821"/>
                    <a:pt x="40886" y="1821"/>
                  </a:cubicBezTo>
                  <a:cubicBezTo>
                    <a:pt x="41534" y="1800"/>
                    <a:pt x="42141" y="1528"/>
                    <a:pt x="42580" y="1026"/>
                  </a:cubicBezTo>
                  <a:lnTo>
                    <a:pt x="42580" y="1026"/>
                  </a:lnTo>
                  <a:cubicBezTo>
                    <a:pt x="42873" y="1068"/>
                    <a:pt x="43145" y="1110"/>
                    <a:pt x="43438" y="1151"/>
                  </a:cubicBezTo>
                  <a:cubicBezTo>
                    <a:pt x="43522" y="1151"/>
                    <a:pt x="43606" y="1172"/>
                    <a:pt x="43606" y="1277"/>
                  </a:cubicBezTo>
                  <a:cubicBezTo>
                    <a:pt x="43606" y="1361"/>
                    <a:pt x="43564" y="1444"/>
                    <a:pt x="43501" y="1486"/>
                  </a:cubicBezTo>
                  <a:cubicBezTo>
                    <a:pt x="43417" y="1549"/>
                    <a:pt x="43292" y="1591"/>
                    <a:pt x="43187" y="1612"/>
                  </a:cubicBezTo>
                  <a:cubicBezTo>
                    <a:pt x="42706" y="1716"/>
                    <a:pt x="42476" y="1947"/>
                    <a:pt x="42706" y="2470"/>
                  </a:cubicBezTo>
                  <a:cubicBezTo>
                    <a:pt x="42748" y="2574"/>
                    <a:pt x="42580" y="2721"/>
                    <a:pt x="42727" y="2888"/>
                  </a:cubicBezTo>
                  <a:cubicBezTo>
                    <a:pt x="42978" y="2867"/>
                    <a:pt x="43145" y="2532"/>
                    <a:pt x="43459" y="2637"/>
                  </a:cubicBezTo>
                  <a:cubicBezTo>
                    <a:pt x="43501" y="3014"/>
                    <a:pt x="43836" y="3035"/>
                    <a:pt x="44087" y="3181"/>
                  </a:cubicBezTo>
                  <a:cubicBezTo>
                    <a:pt x="44317" y="3327"/>
                    <a:pt x="44715" y="3474"/>
                    <a:pt x="44610" y="3976"/>
                  </a:cubicBezTo>
                  <a:cubicBezTo>
                    <a:pt x="44422" y="4687"/>
                    <a:pt x="44338" y="4813"/>
                    <a:pt x="43606" y="4750"/>
                  </a:cubicBezTo>
                  <a:cubicBezTo>
                    <a:pt x="43229" y="4708"/>
                    <a:pt x="42852" y="4646"/>
                    <a:pt x="42497" y="4520"/>
                  </a:cubicBezTo>
                  <a:cubicBezTo>
                    <a:pt x="41848" y="4311"/>
                    <a:pt x="41158" y="4436"/>
                    <a:pt x="40614" y="4813"/>
                  </a:cubicBezTo>
                  <a:cubicBezTo>
                    <a:pt x="40132" y="5232"/>
                    <a:pt x="40090" y="5232"/>
                    <a:pt x="39693" y="4667"/>
                  </a:cubicBezTo>
                  <a:cubicBezTo>
                    <a:pt x="39609" y="4520"/>
                    <a:pt x="39526" y="4248"/>
                    <a:pt x="39358" y="4311"/>
                  </a:cubicBezTo>
                  <a:cubicBezTo>
                    <a:pt x="38730" y="4604"/>
                    <a:pt x="38437" y="4206"/>
                    <a:pt x="38186" y="3683"/>
                  </a:cubicBezTo>
                  <a:cubicBezTo>
                    <a:pt x="37747" y="4018"/>
                    <a:pt x="37391" y="4415"/>
                    <a:pt x="36826" y="4102"/>
                  </a:cubicBezTo>
                  <a:cubicBezTo>
                    <a:pt x="36826" y="4708"/>
                    <a:pt x="36826" y="4708"/>
                    <a:pt x="36387" y="5294"/>
                  </a:cubicBezTo>
                  <a:cubicBezTo>
                    <a:pt x="36324" y="5378"/>
                    <a:pt x="36261" y="5483"/>
                    <a:pt x="36199" y="5587"/>
                  </a:cubicBezTo>
                  <a:cubicBezTo>
                    <a:pt x="35843" y="6048"/>
                    <a:pt x="35822" y="6027"/>
                    <a:pt x="35383" y="5692"/>
                  </a:cubicBezTo>
                  <a:cubicBezTo>
                    <a:pt x="35215" y="5566"/>
                    <a:pt x="35173" y="5399"/>
                    <a:pt x="35069" y="5273"/>
                  </a:cubicBezTo>
                  <a:cubicBezTo>
                    <a:pt x="34818" y="5001"/>
                    <a:pt x="34336" y="5106"/>
                    <a:pt x="34253" y="5483"/>
                  </a:cubicBezTo>
                  <a:cubicBezTo>
                    <a:pt x="34044" y="6089"/>
                    <a:pt x="33813" y="6131"/>
                    <a:pt x="33248" y="5817"/>
                  </a:cubicBezTo>
                  <a:cubicBezTo>
                    <a:pt x="32914" y="5629"/>
                    <a:pt x="32851" y="5252"/>
                    <a:pt x="32558" y="5043"/>
                  </a:cubicBezTo>
                  <a:cubicBezTo>
                    <a:pt x="32453" y="4960"/>
                    <a:pt x="32391" y="4771"/>
                    <a:pt x="32202" y="4897"/>
                  </a:cubicBezTo>
                  <a:cubicBezTo>
                    <a:pt x="32098" y="4980"/>
                    <a:pt x="32160" y="5106"/>
                    <a:pt x="32202" y="5232"/>
                  </a:cubicBezTo>
                  <a:cubicBezTo>
                    <a:pt x="32411" y="5817"/>
                    <a:pt x="32391" y="5817"/>
                    <a:pt x="31847" y="6068"/>
                  </a:cubicBezTo>
                  <a:cubicBezTo>
                    <a:pt x="31637" y="6173"/>
                    <a:pt x="31428" y="6278"/>
                    <a:pt x="31240" y="6424"/>
                  </a:cubicBezTo>
                  <a:cubicBezTo>
                    <a:pt x="31031" y="6550"/>
                    <a:pt x="30717" y="6633"/>
                    <a:pt x="30570" y="6487"/>
                  </a:cubicBezTo>
                  <a:cubicBezTo>
                    <a:pt x="30131" y="6110"/>
                    <a:pt x="29901" y="6424"/>
                    <a:pt x="29650" y="6696"/>
                  </a:cubicBezTo>
                  <a:cubicBezTo>
                    <a:pt x="28875" y="6759"/>
                    <a:pt x="28101" y="6717"/>
                    <a:pt x="27327" y="6612"/>
                  </a:cubicBezTo>
                  <a:cubicBezTo>
                    <a:pt x="27285" y="6550"/>
                    <a:pt x="27243" y="6445"/>
                    <a:pt x="27181" y="6424"/>
                  </a:cubicBezTo>
                  <a:cubicBezTo>
                    <a:pt x="27034" y="6403"/>
                    <a:pt x="26992" y="6529"/>
                    <a:pt x="26971" y="6633"/>
                  </a:cubicBezTo>
                  <a:cubicBezTo>
                    <a:pt x="26804" y="6696"/>
                    <a:pt x="26616" y="6675"/>
                    <a:pt x="26448" y="6592"/>
                  </a:cubicBezTo>
                  <a:cubicBezTo>
                    <a:pt x="26302" y="5964"/>
                    <a:pt x="26218" y="5880"/>
                    <a:pt x="25758" y="6110"/>
                  </a:cubicBezTo>
                  <a:cubicBezTo>
                    <a:pt x="25507" y="6236"/>
                    <a:pt x="25297" y="6424"/>
                    <a:pt x="25025" y="6320"/>
                  </a:cubicBezTo>
                  <a:cubicBezTo>
                    <a:pt x="24481" y="6131"/>
                    <a:pt x="23833" y="6257"/>
                    <a:pt x="23372" y="5817"/>
                  </a:cubicBezTo>
                  <a:cubicBezTo>
                    <a:pt x="23268" y="5692"/>
                    <a:pt x="23100" y="5671"/>
                    <a:pt x="22954" y="5713"/>
                  </a:cubicBezTo>
                  <a:cubicBezTo>
                    <a:pt x="22536" y="5943"/>
                    <a:pt x="22410" y="5692"/>
                    <a:pt x="22284" y="5336"/>
                  </a:cubicBezTo>
                  <a:cubicBezTo>
                    <a:pt x="22222" y="5169"/>
                    <a:pt x="22264" y="4897"/>
                    <a:pt x="21887" y="4855"/>
                  </a:cubicBezTo>
                  <a:cubicBezTo>
                    <a:pt x="21971" y="5629"/>
                    <a:pt x="21510" y="5985"/>
                    <a:pt x="20883" y="6257"/>
                  </a:cubicBezTo>
                  <a:cubicBezTo>
                    <a:pt x="20820" y="6278"/>
                    <a:pt x="20799" y="6403"/>
                    <a:pt x="20757" y="6487"/>
                  </a:cubicBezTo>
                  <a:lnTo>
                    <a:pt x="20422" y="6487"/>
                  </a:lnTo>
                  <a:cubicBezTo>
                    <a:pt x="20150" y="6110"/>
                    <a:pt x="20108" y="6110"/>
                    <a:pt x="19899" y="6508"/>
                  </a:cubicBezTo>
                  <a:cubicBezTo>
                    <a:pt x="19418" y="6571"/>
                    <a:pt x="18937" y="6571"/>
                    <a:pt x="18476" y="6508"/>
                  </a:cubicBezTo>
                  <a:cubicBezTo>
                    <a:pt x="18455" y="6445"/>
                    <a:pt x="18435" y="6340"/>
                    <a:pt x="18414" y="6340"/>
                  </a:cubicBezTo>
                  <a:cubicBezTo>
                    <a:pt x="17598" y="6215"/>
                    <a:pt x="16823" y="5880"/>
                    <a:pt x="16154" y="5399"/>
                  </a:cubicBezTo>
                  <a:cubicBezTo>
                    <a:pt x="15986" y="5273"/>
                    <a:pt x="15735" y="5315"/>
                    <a:pt x="15589" y="5462"/>
                  </a:cubicBezTo>
                  <a:cubicBezTo>
                    <a:pt x="15422" y="5629"/>
                    <a:pt x="15275" y="5796"/>
                    <a:pt x="15108" y="5985"/>
                  </a:cubicBezTo>
                  <a:cubicBezTo>
                    <a:pt x="14940" y="6027"/>
                    <a:pt x="14752" y="6027"/>
                    <a:pt x="14564" y="5985"/>
                  </a:cubicBezTo>
                  <a:cubicBezTo>
                    <a:pt x="14208" y="5566"/>
                    <a:pt x="14041" y="5566"/>
                    <a:pt x="13685" y="5985"/>
                  </a:cubicBezTo>
                  <a:cubicBezTo>
                    <a:pt x="13497" y="6027"/>
                    <a:pt x="13329" y="6006"/>
                    <a:pt x="13162" y="5922"/>
                  </a:cubicBezTo>
                  <a:cubicBezTo>
                    <a:pt x="13036" y="5608"/>
                    <a:pt x="12848" y="5608"/>
                    <a:pt x="12639" y="5838"/>
                  </a:cubicBezTo>
                  <a:lnTo>
                    <a:pt x="11551" y="5817"/>
                  </a:lnTo>
                  <a:cubicBezTo>
                    <a:pt x="11446" y="5629"/>
                    <a:pt x="11153" y="5629"/>
                    <a:pt x="11028" y="5817"/>
                  </a:cubicBezTo>
                  <a:cubicBezTo>
                    <a:pt x="10797" y="5859"/>
                    <a:pt x="10546" y="5859"/>
                    <a:pt x="10316" y="5817"/>
                  </a:cubicBezTo>
                  <a:cubicBezTo>
                    <a:pt x="10002" y="5399"/>
                    <a:pt x="9835" y="5378"/>
                    <a:pt x="9437" y="5755"/>
                  </a:cubicBezTo>
                  <a:cubicBezTo>
                    <a:pt x="8663" y="5922"/>
                    <a:pt x="7889" y="5817"/>
                    <a:pt x="7115" y="5817"/>
                  </a:cubicBezTo>
                  <a:cubicBezTo>
                    <a:pt x="6906" y="5608"/>
                    <a:pt x="6717" y="5608"/>
                    <a:pt x="6592" y="5901"/>
                  </a:cubicBezTo>
                  <a:cubicBezTo>
                    <a:pt x="6362" y="6006"/>
                    <a:pt x="6131" y="6027"/>
                    <a:pt x="5880" y="6006"/>
                  </a:cubicBezTo>
                  <a:cubicBezTo>
                    <a:pt x="5462" y="5587"/>
                    <a:pt x="4771" y="5524"/>
                    <a:pt x="4269" y="5880"/>
                  </a:cubicBezTo>
                  <a:cubicBezTo>
                    <a:pt x="3516" y="5796"/>
                    <a:pt x="2805" y="5504"/>
                    <a:pt x="2072" y="5315"/>
                  </a:cubicBezTo>
                  <a:cubicBezTo>
                    <a:pt x="1110" y="5085"/>
                    <a:pt x="670" y="4290"/>
                    <a:pt x="377" y="3432"/>
                  </a:cubicBezTo>
                  <a:cubicBezTo>
                    <a:pt x="210" y="2909"/>
                    <a:pt x="1" y="2407"/>
                    <a:pt x="210" y="1821"/>
                  </a:cubicBezTo>
                  <a:cubicBezTo>
                    <a:pt x="482" y="1026"/>
                    <a:pt x="984" y="586"/>
                    <a:pt x="1800" y="524"/>
                  </a:cubicBezTo>
                  <a:cubicBezTo>
                    <a:pt x="2219" y="503"/>
                    <a:pt x="2637" y="524"/>
                    <a:pt x="3035" y="503"/>
                  </a:cubicBezTo>
                  <a:cubicBezTo>
                    <a:pt x="3453" y="1319"/>
                    <a:pt x="4144" y="545"/>
                    <a:pt x="4667" y="796"/>
                  </a:cubicBezTo>
                  <a:cubicBezTo>
                    <a:pt x="4834" y="879"/>
                    <a:pt x="5022" y="817"/>
                    <a:pt x="5106" y="649"/>
                  </a:cubicBezTo>
                  <a:cubicBezTo>
                    <a:pt x="5127" y="566"/>
                    <a:pt x="5169" y="482"/>
                    <a:pt x="5190" y="398"/>
                  </a:cubicBezTo>
                  <a:cubicBezTo>
                    <a:pt x="5357" y="356"/>
                    <a:pt x="5525" y="356"/>
                    <a:pt x="5713" y="398"/>
                  </a:cubicBezTo>
                  <a:cubicBezTo>
                    <a:pt x="5713" y="628"/>
                    <a:pt x="5943" y="775"/>
                    <a:pt x="6152" y="691"/>
                  </a:cubicBezTo>
                  <a:cubicBezTo>
                    <a:pt x="6550" y="566"/>
                    <a:pt x="6947" y="503"/>
                    <a:pt x="7366" y="524"/>
                  </a:cubicBezTo>
                  <a:cubicBezTo>
                    <a:pt x="7533" y="524"/>
                    <a:pt x="7617" y="398"/>
                    <a:pt x="7659" y="252"/>
                  </a:cubicBezTo>
                  <a:cubicBezTo>
                    <a:pt x="7952" y="189"/>
                    <a:pt x="8245" y="168"/>
                    <a:pt x="8538" y="231"/>
                  </a:cubicBezTo>
                  <a:cubicBezTo>
                    <a:pt x="8852" y="628"/>
                    <a:pt x="8956" y="628"/>
                    <a:pt x="9249" y="189"/>
                  </a:cubicBezTo>
                  <a:close/>
                  <a:moveTo>
                    <a:pt x="40216" y="3181"/>
                  </a:moveTo>
                  <a:cubicBezTo>
                    <a:pt x="40237" y="3014"/>
                    <a:pt x="40132" y="2930"/>
                    <a:pt x="39986" y="2867"/>
                  </a:cubicBezTo>
                  <a:cubicBezTo>
                    <a:pt x="39860" y="2783"/>
                    <a:pt x="39672" y="2846"/>
                    <a:pt x="39630" y="2993"/>
                  </a:cubicBezTo>
                  <a:cubicBezTo>
                    <a:pt x="39567" y="3139"/>
                    <a:pt x="39672" y="3307"/>
                    <a:pt x="39818" y="3327"/>
                  </a:cubicBezTo>
                  <a:cubicBezTo>
                    <a:pt x="39965" y="3348"/>
                    <a:pt x="40111" y="3348"/>
                    <a:pt x="40216" y="3181"/>
                  </a:cubicBezTo>
                  <a:close/>
                  <a:moveTo>
                    <a:pt x="30654" y="1089"/>
                  </a:moveTo>
                  <a:cubicBezTo>
                    <a:pt x="30633" y="1151"/>
                    <a:pt x="30591" y="1214"/>
                    <a:pt x="30612" y="1235"/>
                  </a:cubicBezTo>
                  <a:cubicBezTo>
                    <a:pt x="30612" y="1277"/>
                    <a:pt x="30696" y="1298"/>
                    <a:pt x="30738" y="1319"/>
                  </a:cubicBezTo>
                  <a:cubicBezTo>
                    <a:pt x="30759" y="1256"/>
                    <a:pt x="30821" y="1193"/>
                    <a:pt x="30800" y="1172"/>
                  </a:cubicBezTo>
                  <a:cubicBezTo>
                    <a:pt x="30779" y="1130"/>
                    <a:pt x="30717" y="1130"/>
                    <a:pt x="30654" y="1110"/>
                  </a:cubicBezTo>
                  <a:close/>
                  <a:moveTo>
                    <a:pt x="31888" y="1444"/>
                  </a:moveTo>
                  <a:cubicBezTo>
                    <a:pt x="31867" y="1382"/>
                    <a:pt x="31847" y="1319"/>
                    <a:pt x="31826" y="1298"/>
                  </a:cubicBezTo>
                  <a:cubicBezTo>
                    <a:pt x="31784" y="1277"/>
                    <a:pt x="31721" y="1319"/>
                    <a:pt x="31679" y="1340"/>
                  </a:cubicBezTo>
                  <a:cubicBezTo>
                    <a:pt x="31700" y="1402"/>
                    <a:pt x="31700" y="1465"/>
                    <a:pt x="31742" y="1486"/>
                  </a:cubicBezTo>
                  <a:cubicBezTo>
                    <a:pt x="31784" y="1507"/>
                    <a:pt x="31826" y="1465"/>
                    <a:pt x="31888" y="1444"/>
                  </a:cubicBezTo>
                  <a:close/>
                  <a:moveTo>
                    <a:pt x="43417" y="3286"/>
                  </a:moveTo>
                  <a:cubicBezTo>
                    <a:pt x="43355" y="3265"/>
                    <a:pt x="43313" y="3223"/>
                    <a:pt x="43271" y="3223"/>
                  </a:cubicBezTo>
                  <a:cubicBezTo>
                    <a:pt x="43229" y="3244"/>
                    <a:pt x="43229" y="3327"/>
                    <a:pt x="43208" y="3369"/>
                  </a:cubicBezTo>
                  <a:cubicBezTo>
                    <a:pt x="43250" y="3390"/>
                    <a:pt x="43313" y="3453"/>
                    <a:pt x="43334" y="3432"/>
                  </a:cubicBezTo>
                  <a:cubicBezTo>
                    <a:pt x="43375" y="3411"/>
                    <a:pt x="43396" y="3348"/>
                    <a:pt x="43417" y="3307"/>
                  </a:cubicBezTo>
                  <a:close/>
                  <a:moveTo>
                    <a:pt x="35989" y="5001"/>
                  </a:moveTo>
                  <a:cubicBezTo>
                    <a:pt x="35969" y="5064"/>
                    <a:pt x="35948" y="5106"/>
                    <a:pt x="35927" y="5148"/>
                  </a:cubicBezTo>
                  <a:cubicBezTo>
                    <a:pt x="35969" y="5169"/>
                    <a:pt x="36031" y="5232"/>
                    <a:pt x="36052" y="5211"/>
                  </a:cubicBezTo>
                  <a:cubicBezTo>
                    <a:pt x="36094" y="5190"/>
                    <a:pt x="36115" y="5127"/>
                    <a:pt x="36136" y="5064"/>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4" name="Google Shape;8134;p58"/>
            <p:cNvSpPr/>
            <p:nvPr/>
          </p:nvSpPr>
          <p:spPr>
            <a:xfrm>
              <a:off x="4702700" y="4077275"/>
              <a:ext cx="1172275" cy="158000"/>
            </a:xfrm>
            <a:custGeom>
              <a:rect b="b" l="l" r="r" t="t"/>
              <a:pathLst>
                <a:path extrusionOk="0" h="6320" w="46891">
                  <a:moveTo>
                    <a:pt x="14019" y="1716"/>
                  </a:moveTo>
                  <a:cubicBezTo>
                    <a:pt x="13538" y="1862"/>
                    <a:pt x="13350" y="2197"/>
                    <a:pt x="13099" y="2239"/>
                  </a:cubicBezTo>
                  <a:cubicBezTo>
                    <a:pt x="12952" y="2072"/>
                    <a:pt x="13141" y="1925"/>
                    <a:pt x="13078" y="1800"/>
                  </a:cubicBezTo>
                  <a:cubicBezTo>
                    <a:pt x="12869" y="1277"/>
                    <a:pt x="13078" y="1067"/>
                    <a:pt x="13559" y="963"/>
                  </a:cubicBezTo>
                  <a:cubicBezTo>
                    <a:pt x="13685" y="942"/>
                    <a:pt x="13789" y="900"/>
                    <a:pt x="13894" y="837"/>
                  </a:cubicBezTo>
                  <a:cubicBezTo>
                    <a:pt x="13957" y="774"/>
                    <a:pt x="13978" y="691"/>
                    <a:pt x="13978" y="628"/>
                  </a:cubicBezTo>
                  <a:cubicBezTo>
                    <a:pt x="13978" y="523"/>
                    <a:pt x="13915" y="502"/>
                    <a:pt x="13810" y="481"/>
                  </a:cubicBezTo>
                  <a:cubicBezTo>
                    <a:pt x="13517" y="460"/>
                    <a:pt x="13245" y="419"/>
                    <a:pt x="12973" y="377"/>
                  </a:cubicBezTo>
                  <a:cubicBezTo>
                    <a:pt x="12994" y="188"/>
                    <a:pt x="13057" y="21"/>
                    <a:pt x="13287" y="105"/>
                  </a:cubicBezTo>
                  <a:cubicBezTo>
                    <a:pt x="13601" y="209"/>
                    <a:pt x="13894" y="293"/>
                    <a:pt x="14187" y="63"/>
                  </a:cubicBezTo>
                  <a:cubicBezTo>
                    <a:pt x="15317" y="0"/>
                    <a:pt x="16447" y="21"/>
                    <a:pt x="17597" y="126"/>
                  </a:cubicBezTo>
                  <a:cubicBezTo>
                    <a:pt x="17869" y="460"/>
                    <a:pt x="18016" y="460"/>
                    <a:pt x="18288" y="126"/>
                  </a:cubicBezTo>
                  <a:cubicBezTo>
                    <a:pt x="18539" y="42"/>
                    <a:pt x="18811" y="42"/>
                    <a:pt x="19041" y="168"/>
                  </a:cubicBezTo>
                  <a:cubicBezTo>
                    <a:pt x="19083" y="188"/>
                    <a:pt x="19104" y="188"/>
                    <a:pt x="19146" y="209"/>
                  </a:cubicBezTo>
                  <a:lnTo>
                    <a:pt x="20087" y="230"/>
                  </a:lnTo>
                  <a:cubicBezTo>
                    <a:pt x="20548" y="523"/>
                    <a:pt x="21008" y="732"/>
                    <a:pt x="21468" y="230"/>
                  </a:cubicBezTo>
                  <a:cubicBezTo>
                    <a:pt x="22012" y="168"/>
                    <a:pt x="22556" y="188"/>
                    <a:pt x="23079" y="293"/>
                  </a:cubicBezTo>
                  <a:cubicBezTo>
                    <a:pt x="23100" y="398"/>
                    <a:pt x="23142" y="502"/>
                    <a:pt x="23268" y="502"/>
                  </a:cubicBezTo>
                  <a:cubicBezTo>
                    <a:pt x="23393" y="481"/>
                    <a:pt x="23414" y="377"/>
                    <a:pt x="23435" y="272"/>
                  </a:cubicBezTo>
                  <a:cubicBezTo>
                    <a:pt x="23665" y="209"/>
                    <a:pt x="23916" y="188"/>
                    <a:pt x="24147" y="230"/>
                  </a:cubicBezTo>
                  <a:cubicBezTo>
                    <a:pt x="24272" y="398"/>
                    <a:pt x="24377" y="398"/>
                    <a:pt x="24502" y="230"/>
                  </a:cubicBezTo>
                  <a:cubicBezTo>
                    <a:pt x="24795" y="188"/>
                    <a:pt x="25088" y="188"/>
                    <a:pt x="25381" y="272"/>
                  </a:cubicBezTo>
                  <a:cubicBezTo>
                    <a:pt x="25758" y="670"/>
                    <a:pt x="25946" y="670"/>
                    <a:pt x="26281" y="251"/>
                  </a:cubicBezTo>
                  <a:cubicBezTo>
                    <a:pt x="26804" y="188"/>
                    <a:pt x="27348" y="188"/>
                    <a:pt x="27871" y="272"/>
                  </a:cubicBezTo>
                  <a:cubicBezTo>
                    <a:pt x="27871" y="523"/>
                    <a:pt x="28080" y="732"/>
                    <a:pt x="28331" y="732"/>
                  </a:cubicBezTo>
                  <a:cubicBezTo>
                    <a:pt x="28666" y="753"/>
                    <a:pt x="28980" y="816"/>
                    <a:pt x="29273" y="921"/>
                  </a:cubicBezTo>
                  <a:cubicBezTo>
                    <a:pt x="29817" y="1088"/>
                    <a:pt x="30382" y="900"/>
                    <a:pt x="30717" y="440"/>
                  </a:cubicBezTo>
                  <a:cubicBezTo>
                    <a:pt x="30947" y="377"/>
                    <a:pt x="31198" y="398"/>
                    <a:pt x="31428" y="481"/>
                  </a:cubicBezTo>
                  <a:cubicBezTo>
                    <a:pt x="31574" y="837"/>
                    <a:pt x="31763" y="858"/>
                    <a:pt x="31951" y="502"/>
                  </a:cubicBezTo>
                  <a:cubicBezTo>
                    <a:pt x="32537" y="356"/>
                    <a:pt x="33144" y="356"/>
                    <a:pt x="33730" y="523"/>
                  </a:cubicBezTo>
                  <a:cubicBezTo>
                    <a:pt x="33960" y="858"/>
                    <a:pt x="34190" y="816"/>
                    <a:pt x="34441" y="544"/>
                  </a:cubicBezTo>
                  <a:lnTo>
                    <a:pt x="35508" y="586"/>
                  </a:lnTo>
                  <a:cubicBezTo>
                    <a:pt x="35675" y="795"/>
                    <a:pt x="35759" y="712"/>
                    <a:pt x="35843" y="502"/>
                  </a:cubicBezTo>
                  <a:lnTo>
                    <a:pt x="38333" y="649"/>
                  </a:lnTo>
                  <a:cubicBezTo>
                    <a:pt x="38375" y="858"/>
                    <a:pt x="38479" y="1088"/>
                    <a:pt x="38709" y="1025"/>
                  </a:cubicBezTo>
                  <a:cubicBezTo>
                    <a:pt x="39191" y="921"/>
                    <a:pt x="39651" y="1088"/>
                    <a:pt x="40090" y="1151"/>
                  </a:cubicBezTo>
                  <a:cubicBezTo>
                    <a:pt x="40467" y="1235"/>
                    <a:pt x="40844" y="1151"/>
                    <a:pt x="41157" y="921"/>
                  </a:cubicBezTo>
                  <a:cubicBezTo>
                    <a:pt x="41576" y="900"/>
                    <a:pt x="41994" y="921"/>
                    <a:pt x="42413" y="1025"/>
                  </a:cubicBezTo>
                  <a:cubicBezTo>
                    <a:pt x="42476" y="1235"/>
                    <a:pt x="42580" y="1339"/>
                    <a:pt x="42748" y="1109"/>
                  </a:cubicBezTo>
                  <a:cubicBezTo>
                    <a:pt x="43166" y="1067"/>
                    <a:pt x="43585" y="1088"/>
                    <a:pt x="44003" y="1172"/>
                  </a:cubicBezTo>
                  <a:cubicBezTo>
                    <a:pt x="44066" y="1402"/>
                    <a:pt x="44170" y="1528"/>
                    <a:pt x="44359" y="1256"/>
                  </a:cubicBezTo>
                  <a:lnTo>
                    <a:pt x="45405" y="1318"/>
                  </a:lnTo>
                  <a:cubicBezTo>
                    <a:pt x="45426" y="1423"/>
                    <a:pt x="45468" y="1569"/>
                    <a:pt x="45593" y="1590"/>
                  </a:cubicBezTo>
                  <a:cubicBezTo>
                    <a:pt x="46137" y="1695"/>
                    <a:pt x="46409" y="2113"/>
                    <a:pt x="46744" y="2469"/>
                  </a:cubicBezTo>
                  <a:cubicBezTo>
                    <a:pt x="46890" y="2616"/>
                    <a:pt x="46890" y="2699"/>
                    <a:pt x="46807" y="2909"/>
                  </a:cubicBezTo>
                  <a:cubicBezTo>
                    <a:pt x="46660" y="3369"/>
                    <a:pt x="46263" y="3704"/>
                    <a:pt x="46137" y="4164"/>
                  </a:cubicBezTo>
                  <a:cubicBezTo>
                    <a:pt x="46074" y="4394"/>
                    <a:pt x="46116" y="4666"/>
                    <a:pt x="45823" y="4750"/>
                  </a:cubicBezTo>
                  <a:cubicBezTo>
                    <a:pt x="45551" y="4813"/>
                    <a:pt x="45426" y="4541"/>
                    <a:pt x="45258" y="4394"/>
                  </a:cubicBezTo>
                  <a:cubicBezTo>
                    <a:pt x="45175" y="4310"/>
                    <a:pt x="45133" y="4206"/>
                    <a:pt x="45049" y="4143"/>
                  </a:cubicBezTo>
                  <a:cubicBezTo>
                    <a:pt x="44840" y="3892"/>
                    <a:pt x="44610" y="3892"/>
                    <a:pt x="44547" y="4227"/>
                  </a:cubicBezTo>
                  <a:cubicBezTo>
                    <a:pt x="44484" y="4603"/>
                    <a:pt x="44296" y="4520"/>
                    <a:pt x="44003" y="4541"/>
                  </a:cubicBezTo>
                  <a:cubicBezTo>
                    <a:pt x="43313" y="4582"/>
                    <a:pt x="42622" y="4771"/>
                    <a:pt x="41911" y="4541"/>
                  </a:cubicBezTo>
                  <a:cubicBezTo>
                    <a:pt x="41785" y="4499"/>
                    <a:pt x="41680" y="4582"/>
                    <a:pt x="41597" y="4645"/>
                  </a:cubicBezTo>
                  <a:cubicBezTo>
                    <a:pt x="41325" y="4834"/>
                    <a:pt x="41011" y="4917"/>
                    <a:pt x="40697" y="4875"/>
                  </a:cubicBezTo>
                  <a:cubicBezTo>
                    <a:pt x="40488" y="4854"/>
                    <a:pt x="40446" y="5022"/>
                    <a:pt x="40425" y="5168"/>
                  </a:cubicBezTo>
                  <a:cubicBezTo>
                    <a:pt x="37831" y="5252"/>
                    <a:pt x="35236" y="5168"/>
                    <a:pt x="32662" y="4896"/>
                  </a:cubicBezTo>
                  <a:cubicBezTo>
                    <a:pt x="31951" y="4813"/>
                    <a:pt x="31240" y="4813"/>
                    <a:pt x="30528" y="4896"/>
                  </a:cubicBezTo>
                  <a:cubicBezTo>
                    <a:pt x="29712" y="5022"/>
                    <a:pt x="28875" y="5022"/>
                    <a:pt x="28059" y="4896"/>
                  </a:cubicBezTo>
                  <a:cubicBezTo>
                    <a:pt x="27473" y="4792"/>
                    <a:pt x="26888" y="4813"/>
                    <a:pt x="26302" y="4938"/>
                  </a:cubicBezTo>
                  <a:cubicBezTo>
                    <a:pt x="25130" y="5273"/>
                    <a:pt x="23895" y="5106"/>
                    <a:pt x="22703" y="5168"/>
                  </a:cubicBezTo>
                  <a:cubicBezTo>
                    <a:pt x="21343" y="5252"/>
                    <a:pt x="20004" y="5357"/>
                    <a:pt x="18644" y="5440"/>
                  </a:cubicBezTo>
                  <a:cubicBezTo>
                    <a:pt x="18413" y="5461"/>
                    <a:pt x="18183" y="5482"/>
                    <a:pt x="17953" y="5482"/>
                  </a:cubicBezTo>
                  <a:cubicBezTo>
                    <a:pt x="16405" y="5378"/>
                    <a:pt x="14898" y="5670"/>
                    <a:pt x="13371" y="5775"/>
                  </a:cubicBezTo>
                  <a:cubicBezTo>
                    <a:pt x="13141" y="5796"/>
                    <a:pt x="12911" y="5838"/>
                    <a:pt x="12659" y="5838"/>
                  </a:cubicBezTo>
                  <a:cubicBezTo>
                    <a:pt x="11090" y="5838"/>
                    <a:pt x="9563" y="5838"/>
                    <a:pt x="7993" y="5963"/>
                  </a:cubicBezTo>
                  <a:cubicBezTo>
                    <a:pt x="6236" y="6110"/>
                    <a:pt x="4478" y="6026"/>
                    <a:pt x="2700" y="6047"/>
                  </a:cubicBezTo>
                  <a:cubicBezTo>
                    <a:pt x="2051" y="6026"/>
                    <a:pt x="1403" y="6110"/>
                    <a:pt x="775" y="6256"/>
                  </a:cubicBezTo>
                  <a:cubicBezTo>
                    <a:pt x="503" y="6319"/>
                    <a:pt x="189" y="6235"/>
                    <a:pt x="1" y="6026"/>
                  </a:cubicBezTo>
                  <a:cubicBezTo>
                    <a:pt x="252" y="5754"/>
                    <a:pt x="482" y="5440"/>
                    <a:pt x="921" y="5838"/>
                  </a:cubicBezTo>
                  <a:cubicBezTo>
                    <a:pt x="1068" y="5963"/>
                    <a:pt x="1382" y="5901"/>
                    <a:pt x="1591" y="5754"/>
                  </a:cubicBezTo>
                  <a:cubicBezTo>
                    <a:pt x="1800" y="5629"/>
                    <a:pt x="1988" y="5503"/>
                    <a:pt x="2198" y="5398"/>
                  </a:cubicBezTo>
                  <a:cubicBezTo>
                    <a:pt x="2742" y="5126"/>
                    <a:pt x="2763" y="5147"/>
                    <a:pt x="2553" y="4562"/>
                  </a:cubicBezTo>
                  <a:cubicBezTo>
                    <a:pt x="2511" y="4457"/>
                    <a:pt x="2449" y="4331"/>
                    <a:pt x="2553" y="4248"/>
                  </a:cubicBezTo>
                  <a:cubicBezTo>
                    <a:pt x="2742" y="4101"/>
                    <a:pt x="2804" y="4290"/>
                    <a:pt x="2909" y="4373"/>
                  </a:cubicBezTo>
                  <a:cubicBezTo>
                    <a:pt x="3202" y="4582"/>
                    <a:pt x="3265" y="4959"/>
                    <a:pt x="3600" y="5168"/>
                  </a:cubicBezTo>
                  <a:cubicBezTo>
                    <a:pt x="4164" y="5482"/>
                    <a:pt x="4374" y="5419"/>
                    <a:pt x="4604" y="4813"/>
                  </a:cubicBezTo>
                  <a:cubicBezTo>
                    <a:pt x="4708" y="4436"/>
                    <a:pt x="5169" y="4331"/>
                    <a:pt x="5420" y="4603"/>
                  </a:cubicBezTo>
                  <a:cubicBezTo>
                    <a:pt x="5524" y="4729"/>
                    <a:pt x="5566" y="4917"/>
                    <a:pt x="5734" y="5022"/>
                  </a:cubicBezTo>
                  <a:cubicBezTo>
                    <a:pt x="6173" y="5378"/>
                    <a:pt x="6194" y="5378"/>
                    <a:pt x="6550" y="4917"/>
                  </a:cubicBezTo>
                  <a:cubicBezTo>
                    <a:pt x="6613" y="4813"/>
                    <a:pt x="6675" y="4708"/>
                    <a:pt x="6738" y="4624"/>
                  </a:cubicBezTo>
                  <a:cubicBezTo>
                    <a:pt x="7177" y="4038"/>
                    <a:pt x="7177" y="4038"/>
                    <a:pt x="7177" y="3432"/>
                  </a:cubicBezTo>
                  <a:cubicBezTo>
                    <a:pt x="7721" y="3745"/>
                    <a:pt x="8098" y="3369"/>
                    <a:pt x="8537" y="3034"/>
                  </a:cubicBezTo>
                  <a:cubicBezTo>
                    <a:pt x="8789" y="3557"/>
                    <a:pt x="9082" y="3934"/>
                    <a:pt x="9709" y="3662"/>
                  </a:cubicBezTo>
                  <a:cubicBezTo>
                    <a:pt x="9877" y="3578"/>
                    <a:pt x="9960" y="3850"/>
                    <a:pt x="10044" y="3997"/>
                  </a:cubicBezTo>
                  <a:cubicBezTo>
                    <a:pt x="10442" y="4562"/>
                    <a:pt x="10483" y="4562"/>
                    <a:pt x="10965" y="4143"/>
                  </a:cubicBezTo>
                  <a:cubicBezTo>
                    <a:pt x="11509" y="3766"/>
                    <a:pt x="12220" y="3641"/>
                    <a:pt x="12869" y="3850"/>
                  </a:cubicBezTo>
                  <a:cubicBezTo>
                    <a:pt x="13224" y="3976"/>
                    <a:pt x="13601" y="4059"/>
                    <a:pt x="13978" y="4080"/>
                  </a:cubicBezTo>
                  <a:cubicBezTo>
                    <a:pt x="14710" y="4164"/>
                    <a:pt x="14794" y="4017"/>
                    <a:pt x="14982" y="3306"/>
                  </a:cubicBezTo>
                  <a:cubicBezTo>
                    <a:pt x="15087" y="2804"/>
                    <a:pt x="14731" y="2699"/>
                    <a:pt x="14459" y="2511"/>
                  </a:cubicBezTo>
                  <a:cubicBezTo>
                    <a:pt x="14166" y="2344"/>
                    <a:pt x="13873" y="2365"/>
                    <a:pt x="13999" y="1737"/>
                  </a:cubicBezTo>
                  <a:cubicBezTo>
                    <a:pt x="13978" y="1465"/>
                    <a:pt x="13873" y="1569"/>
                    <a:pt x="13852" y="1800"/>
                  </a:cubicBezTo>
                  <a:cubicBezTo>
                    <a:pt x="13852" y="1862"/>
                    <a:pt x="13747" y="1988"/>
                    <a:pt x="13936" y="1988"/>
                  </a:cubicBezTo>
                  <a:cubicBezTo>
                    <a:pt x="14103" y="1967"/>
                    <a:pt x="14291" y="1988"/>
                    <a:pt x="14333" y="1737"/>
                  </a:cubicBezTo>
                  <a:cubicBezTo>
                    <a:pt x="14354" y="1611"/>
                    <a:pt x="14312" y="1507"/>
                    <a:pt x="14019" y="1716"/>
                  </a:cubicBezTo>
                  <a:close/>
                  <a:moveTo>
                    <a:pt x="16509" y="1318"/>
                  </a:moveTo>
                  <a:cubicBezTo>
                    <a:pt x="16488" y="984"/>
                    <a:pt x="16363" y="732"/>
                    <a:pt x="16091" y="753"/>
                  </a:cubicBezTo>
                  <a:cubicBezTo>
                    <a:pt x="15735" y="795"/>
                    <a:pt x="15547" y="1172"/>
                    <a:pt x="15359" y="1423"/>
                  </a:cubicBezTo>
                  <a:cubicBezTo>
                    <a:pt x="15254" y="1590"/>
                    <a:pt x="15400" y="1988"/>
                    <a:pt x="15568" y="2218"/>
                  </a:cubicBezTo>
                  <a:cubicBezTo>
                    <a:pt x="15631" y="2260"/>
                    <a:pt x="15714" y="2260"/>
                    <a:pt x="15798" y="2239"/>
                  </a:cubicBezTo>
                  <a:cubicBezTo>
                    <a:pt x="16007" y="1883"/>
                    <a:pt x="16468" y="1716"/>
                    <a:pt x="16509" y="1318"/>
                  </a:cubicBezTo>
                  <a:close/>
                  <a:moveTo>
                    <a:pt x="43898" y="2176"/>
                  </a:moveTo>
                  <a:cubicBezTo>
                    <a:pt x="43857" y="2197"/>
                    <a:pt x="43773" y="2218"/>
                    <a:pt x="43752" y="2239"/>
                  </a:cubicBezTo>
                  <a:cubicBezTo>
                    <a:pt x="43689" y="2532"/>
                    <a:pt x="43752" y="2825"/>
                    <a:pt x="43919" y="3076"/>
                  </a:cubicBezTo>
                  <a:cubicBezTo>
                    <a:pt x="44045" y="3327"/>
                    <a:pt x="44338" y="3432"/>
                    <a:pt x="44610" y="3327"/>
                  </a:cubicBezTo>
                  <a:cubicBezTo>
                    <a:pt x="44777" y="3264"/>
                    <a:pt x="45049" y="3222"/>
                    <a:pt x="44986" y="2950"/>
                  </a:cubicBezTo>
                  <a:cubicBezTo>
                    <a:pt x="44945" y="2720"/>
                    <a:pt x="44840" y="2469"/>
                    <a:pt x="44505" y="2616"/>
                  </a:cubicBezTo>
                  <a:cubicBezTo>
                    <a:pt x="44170" y="2762"/>
                    <a:pt x="44108" y="2595"/>
                    <a:pt x="44108" y="2302"/>
                  </a:cubicBezTo>
                  <a:cubicBezTo>
                    <a:pt x="44108" y="2197"/>
                    <a:pt x="44003" y="2155"/>
                    <a:pt x="43898" y="2176"/>
                  </a:cubicBezTo>
                  <a:close/>
                  <a:moveTo>
                    <a:pt x="41911" y="2783"/>
                  </a:moveTo>
                  <a:cubicBezTo>
                    <a:pt x="41932" y="2741"/>
                    <a:pt x="41994" y="2678"/>
                    <a:pt x="41973" y="2637"/>
                  </a:cubicBezTo>
                  <a:cubicBezTo>
                    <a:pt x="41953" y="2616"/>
                    <a:pt x="41890" y="2595"/>
                    <a:pt x="41827" y="2574"/>
                  </a:cubicBezTo>
                  <a:cubicBezTo>
                    <a:pt x="41806" y="2616"/>
                    <a:pt x="41764" y="2678"/>
                    <a:pt x="41785" y="2720"/>
                  </a:cubicBezTo>
                  <a:cubicBezTo>
                    <a:pt x="41785" y="2762"/>
                    <a:pt x="41869" y="2762"/>
                    <a:pt x="41911" y="2783"/>
                  </a:cubicBezTo>
                  <a:close/>
                  <a:moveTo>
                    <a:pt x="9312" y="4854"/>
                  </a:moveTo>
                  <a:cubicBezTo>
                    <a:pt x="9354" y="4875"/>
                    <a:pt x="9416" y="4917"/>
                    <a:pt x="9458" y="4917"/>
                  </a:cubicBezTo>
                  <a:cubicBezTo>
                    <a:pt x="9479" y="4896"/>
                    <a:pt x="9500" y="4813"/>
                    <a:pt x="9521" y="4771"/>
                  </a:cubicBezTo>
                  <a:cubicBezTo>
                    <a:pt x="9458" y="4750"/>
                    <a:pt x="9416" y="4708"/>
                    <a:pt x="9374" y="4708"/>
                  </a:cubicBezTo>
                  <a:cubicBezTo>
                    <a:pt x="9333" y="4729"/>
                    <a:pt x="9333" y="4792"/>
                    <a:pt x="9312" y="4854"/>
                  </a:cubicBezTo>
                  <a:close/>
                  <a:moveTo>
                    <a:pt x="16070" y="3327"/>
                  </a:moveTo>
                  <a:lnTo>
                    <a:pt x="15924" y="3264"/>
                  </a:lnTo>
                  <a:cubicBezTo>
                    <a:pt x="15903" y="3327"/>
                    <a:pt x="15861" y="3369"/>
                    <a:pt x="15882" y="3411"/>
                  </a:cubicBezTo>
                  <a:cubicBezTo>
                    <a:pt x="15882" y="3453"/>
                    <a:pt x="15965" y="3453"/>
                    <a:pt x="16007" y="3473"/>
                  </a:cubicBezTo>
                  <a:close/>
                  <a:moveTo>
                    <a:pt x="42685" y="3327"/>
                  </a:moveTo>
                  <a:cubicBezTo>
                    <a:pt x="42643" y="3306"/>
                    <a:pt x="42580" y="3264"/>
                    <a:pt x="42538" y="3285"/>
                  </a:cubicBezTo>
                  <a:cubicBezTo>
                    <a:pt x="42517" y="3285"/>
                    <a:pt x="42497" y="3369"/>
                    <a:pt x="42476" y="3411"/>
                  </a:cubicBezTo>
                  <a:cubicBezTo>
                    <a:pt x="42538" y="3432"/>
                    <a:pt x="42580" y="3494"/>
                    <a:pt x="42622" y="3473"/>
                  </a:cubicBezTo>
                  <a:cubicBezTo>
                    <a:pt x="42664" y="3473"/>
                    <a:pt x="42685" y="3390"/>
                    <a:pt x="42706" y="3327"/>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5" name="Google Shape;8135;p58"/>
            <p:cNvSpPr/>
            <p:nvPr/>
          </p:nvSpPr>
          <p:spPr>
            <a:xfrm>
              <a:off x="5713850" y="4108125"/>
              <a:ext cx="572275" cy="107250"/>
            </a:xfrm>
            <a:custGeom>
              <a:rect b="b" l="l" r="r" t="t"/>
              <a:pathLst>
                <a:path extrusionOk="0" h="4290" w="22891">
                  <a:moveTo>
                    <a:pt x="0" y="3913"/>
                  </a:moveTo>
                  <a:cubicBezTo>
                    <a:pt x="21" y="3746"/>
                    <a:pt x="63" y="3600"/>
                    <a:pt x="272" y="3620"/>
                  </a:cubicBezTo>
                  <a:cubicBezTo>
                    <a:pt x="586" y="3662"/>
                    <a:pt x="921" y="3579"/>
                    <a:pt x="1172" y="3390"/>
                  </a:cubicBezTo>
                  <a:cubicBezTo>
                    <a:pt x="1276" y="3328"/>
                    <a:pt x="1381" y="3244"/>
                    <a:pt x="1486" y="3286"/>
                  </a:cubicBezTo>
                  <a:cubicBezTo>
                    <a:pt x="2197" y="3495"/>
                    <a:pt x="2887" y="3328"/>
                    <a:pt x="3578" y="3286"/>
                  </a:cubicBezTo>
                  <a:cubicBezTo>
                    <a:pt x="3871" y="3244"/>
                    <a:pt x="4059" y="3348"/>
                    <a:pt x="4122" y="2972"/>
                  </a:cubicBezTo>
                  <a:cubicBezTo>
                    <a:pt x="4185" y="2637"/>
                    <a:pt x="4415" y="2637"/>
                    <a:pt x="4624" y="2867"/>
                  </a:cubicBezTo>
                  <a:cubicBezTo>
                    <a:pt x="4708" y="2951"/>
                    <a:pt x="4771" y="3076"/>
                    <a:pt x="4854" y="3139"/>
                  </a:cubicBezTo>
                  <a:cubicBezTo>
                    <a:pt x="5001" y="3286"/>
                    <a:pt x="5147" y="3558"/>
                    <a:pt x="5419" y="3474"/>
                  </a:cubicBezTo>
                  <a:cubicBezTo>
                    <a:pt x="5691" y="3411"/>
                    <a:pt x="5649" y="3139"/>
                    <a:pt x="5712" y="2909"/>
                  </a:cubicBezTo>
                  <a:cubicBezTo>
                    <a:pt x="5838" y="2449"/>
                    <a:pt x="6235" y="2114"/>
                    <a:pt x="6403" y="1633"/>
                  </a:cubicBezTo>
                  <a:cubicBezTo>
                    <a:pt x="6465" y="1444"/>
                    <a:pt x="6465" y="1361"/>
                    <a:pt x="6340" y="1214"/>
                  </a:cubicBezTo>
                  <a:cubicBezTo>
                    <a:pt x="5984" y="838"/>
                    <a:pt x="5712" y="419"/>
                    <a:pt x="5168" y="335"/>
                  </a:cubicBezTo>
                  <a:cubicBezTo>
                    <a:pt x="5043" y="315"/>
                    <a:pt x="5022" y="168"/>
                    <a:pt x="5001" y="43"/>
                  </a:cubicBezTo>
                  <a:cubicBezTo>
                    <a:pt x="6800" y="1"/>
                    <a:pt x="8579" y="231"/>
                    <a:pt x="10378" y="315"/>
                  </a:cubicBezTo>
                  <a:cubicBezTo>
                    <a:pt x="10880" y="335"/>
                    <a:pt x="11382" y="335"/>
                    <a:pt x="11864" y="377"/>
                  </a:cubicBezTo>
                  <a:cubicBezTo>
                    <a:pt x="14584" y="545"/>
                    <a:pt x="17283" y="649"/>
                    <a:pt x="19940" y="1235"/>
                  </a:cubicBezTo>
                  <a:cubicBezTo>
                    <a:pt x="20463" y="1340"/>
                    <a:pt x="20986" y="1361"/>
                    <a:pt x="21509" y="1423"/>
                  </a:cubicBezTo>
                  <a:cubicBezTo>
                    <a:pt x="21656" y="1444"/>
                    <a:pt x="21802" y="1486"/>
                    <a:pt x="21928" y="1528"/>
                  </a:cubicBezTo>
                  <a:cubicBezTo>
                    <a:pt x="22346" y="1675"/>
                    <a:pt x="22890" y="2239"/>
                    <a:pt x="22870" y="2491"/>
                  </a:cubicBezTo>
                  <a:cubicBezTo>
                    <a:pt x="22870" y="2825"/>
                    <a:pt x="22200" y="3600"/>
                    <a:pt x="21865" y="3746"/>
                  </a:cubicBezTo>
                  <a:cubicBezTo>
                    <a:pt x="21321" y="3976"/>
                    <a:pt x="20735" y="3851"/>
                    <a:pt x="20212" y="3767"/>
                  </a:cubicBezTo>
                  <a:cubicBezTo>
                    <a:pt x="18664" y="3537"/>
                    <a:pt x="17116" y="3600"/>
                    <a:pt x="15567" y="3369"/>
                  </a:cubicBezTo>
                  <a:cubicBezTo>
                    <a:pt x="15274" y="3369"/>
                    <a:pt x="14981" y="3390"/>
                    <a:pt x="14688" y="3453"/>
                  </a:cubicBezTo>
                  <a:cubicBezTo>
                    <a:pt x="13035" y="3453"/>
                    <a:pt x="11445" y="3976"/>
                    <a:pt x="9771" y="3892"/>
                  </a:cubicBezTo>
                  <a:cubicBezTo>
                    <a:pt x="9123" y="3913"/>
                    <a:pt x="8474" y="3872"/>
                    <a:pt x="7846" y="3746"/>
                  </a:cubicBezTo>
                  <a:cubicBezTo>
                    <a:pt x="7574" y="3704"/>
                    <a:pt x="7302" y="3725"/>
                    <a:pt x="7051" y="3809"/>
                  </a:cubicBezTo>
                  <a:cubicBezTo>
                    <a:pt x="5398" y="4290"/>
                    <a:pt x="3724" y="4018"/>
                    <a:pt x="2051" y="3976"/>
                  </a:cubicBezTo>
                  <a:cubicBezTo>
                    <a:pt x="1360" y="3997"/>
                    <a:pt x="690" y="3976"/>
                    <a:pt x="0" y="3913"/>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6" name="Google Shape;8136;p58"/>
            <p:cNvSpPr/>
            <p:nvPr/>
          </p:nvSpPr>
          <p:spPr>
            <a:xfrm>
              <a:off x="4481425" y="4181875"/>
              <a:ext cx="142325" cy="46600"/>
            </a:xfrm>
            <a:custGeom>
              <a:rect b="b" l="l" r="r" t="t"/>
              <a:pathLst>
                <a:path extrusionOk="0" h="1864" w="5693">
                  <a:moveTo>
                    <a:pt x="1" y="1633"/>
                  </a:moveTo>
                  <a:cubicBezTo>
                    <a:pt x="43" y="1549"/>
                    <a:pt x="64" y="1424"/>
                    <a:pt x="106" y="1403"/>
                  </a:cubicBezTo>
                  <a:cubicBezTo>
                    <a:pt x="733" y="1131"/>
                    <a:pt x="1215" y="775"/>
                    <a:pt x="1131" y="1"/>
                  </a:cubicBezTo>
                  <a:cubicBezTo>
                    <a:pt x="1487" y="43"/>
                    <a:pt x="1466" y="315"/>
                    <a:pt x="1507" y="482"/>
                  </a:cubicBezTo>
                  <a:cubicBezTo>
                    <a:pt x="1633" y="838"/>
                    <a:pt x="1779" y="1089"/>
                    <a:pt x="2198" y="859"/>
                  </a:cubicBezTo>
                  <a:cubicBezTo>
                    <a:pt x="2344" y="817"/>
                    <a:pt x="2512" y="838"/>
                    <a:pt x="2616" y="963"/>
                  </a:cubicBezTo>
                  <a:cubicBezTo>
                    <a:pt x="3077" y="1403"/>
                    <a:pt x="3725" y="1277"/>
                    <a:pt x="4248" y="1466"/>
                  </a:cubicBezTo>
                  <a:cubicBezTo>
                    <a:pt x="4541" y="1570"/>
                    <a:pt x="4751" y="1382"/>
                    <a:pt x="4981" y="1256"/>
                  </a:cubicBezTo>
                  <a:cubicBezTo>
                    <a:pt x="5441" y="1026"/>
                    <a:pt x="5546" y="1110"/>
                    <a:pt x="5692" y="1738"/>
                  </a:cubicBezTo>
                  <a:cubicBezTo>
                    <a:pt x="5462" y="1842"/>
                    <a:pt x="5232" y="1863"/>
                    <a:pt x="5002" y="1821"/>
                  </a:cubicBezTo>
                  <a:cubicBezTo>
                    <a:pt x="3328" y="1549"/>
                    <a:pt x="1654" y="1738"/>
                    <a:pt x="1" y="1633"/>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7" name="Google Shape;8137;p58"/>
            <p:cNvSpPr/>
            <p:nvPr/>
          </p:nvSpPr>
          <p:spPr>
            <a:xfrm>
              <a:off x="4339675" y="4191825"/>
              <a:ext cx="84250" cy="31400"/>
            </a:xfrm>
            <a:custGeom>
              <a:rect b="b" l="l" r="r" t="t"/>
              <a:pathLst>
                <a:path extrusionOk="0" h="1256" w="3370">
                  <a:moveTo>
                    <a:pt x="1" y="712"/>
                  </a:moveTo>
                  <a:cubicBezTo>
                    <a:pt x="168" y="544"/>
                    <a:pt x="315" y="356"/>
                    <a:pt x="482" y="189"/>
                  </a:cubicBezTo>
                  <a:cubicBezTo>
                    <a:pt x="628" y="21"/>
                    <a:pt x="879" y="0"/>
                    <a:pt x="1047" y="126"/>
                  </a:cubicBezTo>
                  <a:cubicBezTo>
                    <a:pt x="1716" y="607"/>
                    <a:pt x="2491" y="921"/>
                    <a:pt x="3307" y="1068"/>
                  </a:cubicBezTo>
                  <a:cubicBezTo>
                    <a:pt x="3328" y="1068"/>
                    <a:pt x="3348" y="1172"/>
                    <a:pt x="3369" y="1235"/>
                  </a:cubicBezTo>
                  <a:cubicBezTo>
                    <a:pt x="2888" y="1256"/>
                    <a:pt x="2428" y="1193"/>
                    <a:pt x="1988" y="1026"/>
                  </a:cubicBezTo>
                  <a:cubicBezTo>
                    <a:pt x="1340" y="837"/>
                    <a:pt x="670" y="712"/>
                    <a:pt x="1" y="712"/>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8" name="Google Shape;8138;p58"/>
            <p:cNvSpPr/>
            <p:nvPr/>
          </p:nvSpPr>
          <p:spPr>
            <a:xfrm>
              <a:off x="5399450" y="4080400"/>
              <a:ext cx="70650" cy="23575"/>
            </a:xfrm>
            <a:custGeom>
              <a:rect b="b" l="l" r="r" t="t"/>
              <a:pathLst>
                <a:path extrusionOk="0" h="943" w="2826">
                  <a:moveTo>
                    <a:pt x="2826" y="315"/>
                  </a:moveTo>
                  <a:cubicBezTo>
                    <a:pt x="2491" y="754"/>
                    <a:pt x="1926" y="942"/>
                    <a:pt x="1403" y="775"/>
                  </a:cubicBezTo>
                  <a:cubicBezTo>
                    <a:pt x="1089" y="670"/>
                    <a:pt x="775" y="607"/>
                    <a:pt x="461" y="587"/>
                  </a:cubicBezTo>
                  <a:cubicBezTo>
                    <a:pt x="210" y="587"/>
                    <a:pt x="1" y="377"/>
                    <a:pt x="1" y="126"/>
                  </a:cubicBezTo>
                  <a:cubicBezTo>
                    <a:pt x="942" y="1"/>
                    <a:pt x="1884" y="294"/>
                    <a:pt x="2826" y="315"/>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9" name="Google Shape;8139;p58"/>
            <p:cNvSpPr/>
            <p:nvPr/>
          </p:nvSpPr>
          <p:spPr>
            <a:xfrm>
              <a:off x="5661000" y="4092950"/>
              <a:ext cx="70650" cy="14675"/>
            </a:xfrm>
            <a:custGeom>
              <a:rect b="b" l="l" r="r" t="t"/>
              <a:pathLst>
                <a:path extrusionOk="0" h="587" w="2826">
                  <a:moveTo>
                    <a:pt x="2825" y="294"/>
                  </a:moveTo>
                  <a:cubicBezTo>
                    <a:pt x="2512" y="503"/>
                    <a:pt x="2135" y="587"/>
                    <a:pt x="1758" y="503"/>
                  </a:cubicBezTo>
                  <a:cubicBezTo>
                    <a:pt x="1319" y="440"/>
                    <a:pt x="859" y="273"/>
                    <a:pt x="377" y="398"/>
                  </a:cubicBezTo>
                  <a:cubicBezTo>
                    <a:pt x="147" y="440"/>
                    <a:pt x="43" y="210"/>
                    <a:pt x="1" y="1"/>
                  </a:cubicBezTo>
                  <a:cubicBezTo>
                    <a:pt x="942" y="85"/>
                    <a:pt x="1905" y="43"/>
                    <a:pt x="2825" y="294"/>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0" name="Google Shape;8140;p58"/>
            <p:cNvSpPr/>
            <p:nvPr/>
          </p:nvSpPr>
          <p:spPr>
            <a:xfrm>
              <a:off x="4834525" y="4073075"/>
              <a:ext cx="28275" cy="43450"/>
            </a:xfrm>
            <a:custGeom>
              <a:rect b="b" l="l" r="r" t="t"/>
              <a:pathLst>
                <a:path extrusionOk="0" h="1738" w="1131">
                  <a:moveTo>
                    <a:pt x="1130" y="356"/>
                  </a:moveTo>
                  <a:cubicBezTo>
                    <a:pt x="649" y="482"/>
                    <a:pt x="523" y="754"/>
                    <a:pt x="796" y="1172"/>
                  </a:cubicBezTo>
                  <a:cubicBezTo>
                    <a:pt x="879" y="1319"/>
                    <a:pt x="942" y="1445"/>
                    <a:pt x="796" y="1549"/>
                  </a:cubicBezTo>
                  <a:cubicBezTo>
                    <a:pt x="670" y="1696"/>
                    <a:pt x="503" y="1737"/>
                    <a:pt x="335" y="1696"/>
                  </a:cubicBezTo>
                  <a:cubicBezTo>
                    <a:pt x="189" y="1654"/>
                    <a:pt x="63" y="1507"/>
                    <a:pt x="126" y="1361"/>
                  </a:cubicBezTo>
                  <a:cubicBezTo>
                    <a:pt x="293" y="1005"/>
                    <a:pt x="0" y="691"/>
                    <a:pt x="63" y="356"/>
                  </a:cubicBezTo>
                  <a:cubicBezTo>
                    <a:pt x="231" y="356"/>
                    <a:pt x="377" y="294"/>
                    <a:pt x="419" y="105"/>
                  </a:cubicBezTo>
                  <a:cubicBezTo>
                    <a:pt x="649" y="1"/>
                    <a:pt x="879" y="126"/>
                    <a:pt x="1109" y="147"/>
                  </a:cubicBezTo>
                  <a:cubicBezTo>
                    <a:pt x="1130" y="210"/>
                    <a:pt x="1130" y="294"/>
                    <a:pt x="1130" y="356"/>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1" name="Google Shape;8141;p58"/>
            <p:cNvSpPr/>
            <p:nvPr/>
          </p:nvSpPr>
          <p:spPr>
            <a:xfrm>
              <a:off x="4920300" y="4077275"/>
              <a:ext cx="30900" cy="34025"/>
            </a:xfrm>
            <a:custGeom>
              <a:rect b="b" l="l" r="r" t="t"/>
              <a:pathLst>
                <a:path extrusionOk="0" h="1361" w="1236">
                  <a:moveTo>
                    <a:pt x="880" y="0"/>
                  </a:moveTo>
                  <a:cubicBezTo>
                    <a:pt x="942" y="126"/>
                    <a:pt x="1089" y="209"/>
                    <a:pt x="1235" y="188"/>
                  </a:cubicBezTo>
                  <a:cubicBezTo>
                    <a:pt x="1089" y="607"/>
                    <a:pt x="524" y="774"/>
                    <a:pt x="608" y="1360"/>
                  </a:cubicBezTo>
                  <a:cubicBezTo>
                    <a:pt x="378" y="963"/>
                    <a:pt x="315" y="523"/>
                    <a:pt x="1" y="188"/>
                  </a:cubicBezTo>
                  <a:lnTo>
                    <a:pt x="168" y="42"/>
                  </a:ln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2" name="Google Shape;8142;p58"/>
            <p:cNvSpPr/>
            <p:nvPr/>
          </p:nvSpPr>
          <p:spPr>
            <a:xfrm>
              <a:off x="4068725" y="4198100"/>
              <a:ext cx="40300" cy="14150"/>
            </a:xfrm>
            <a:custGeom>
              <a:rect b="b" l="l" r="r" t="t"/>
              <a:pathLst>
                <a:path extrusionOk="0" h="566" w="1612">
                  <a:moveTo>
                    <a:pt x="0" y="356"/>
                  </a:moveTo>
                  <a:cubicBezTo>
                    <a:pt x="502" y="1"/>
                    <a:pt x="1172" y="63"/>
                    <a:pt x="1611" y="482"/>
                  </a:cubicBezTo>
                  <a:cubicBezTo>
                    <a:pt x="1067" y="565"/>
                    <a:pt x="523" y="524"/>
                    <a:pt x="0" y="356"/>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3" name="Google Shape;8143;p58"/>
            <p:cNvSpPr/>
            <p:nvPr/>
          </p:nvSpPr>
          <p:spPr>
            <a:xfrm>
              <a:off x="4304100" y="4198625"/>
              <a:ext cx="22000" cy="16750"/>
            </a:xfrm>
            <a:custGeom>
              <a:rect b="b" l="l" r="r" t="t"/>
              <a:pathLst>
                <a:path extrusionOk="0" h="670" w="880">
                  <a:moveTo>
                    <a:pt x="1" y="440"/>
                  </a:moveTo>
                  <a:cubicBezTo>
                    <a:pt x="357" y="21"/>
                    <a:pt x="524" y="0"/>
                    <a:pt x="880" y="440"/>
                  </a:cubicBezTo>
                  <a:cubicBezTo>
                    <a:pt x="587" y="670"/>
                    <a:pt x="294" y="503"/>
                    <a:pt x="1" y="440"/>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4" name="Google Shape;8144;p58"/>
            <p:cNvSpPr/>
            <p:nvPr/>
          </p:nvSpPr>
          <p:spPr>
            <a:xfrm>
              <a:off x="4197925" y="4194450"/>
              <a:ext cx="22000" cy="12050"/>
            </a:xfrm>
            <a:custGeom>
              <a:rect b="b" l="l" r="r" t="t"/>
              <a:pathLst>
                <a:path extrusionOk="0" h="482" w="880">
                  <a:moveTo>
                    <a:pt x="0" y="377"/>
                  </a:moveTo>
                  <a:cubicBezTo>
                    <a:pt x="398" y="0"/>
                    <a:pt x="565" y="21"/>
                    <a:pt x="879" y="439"/>
                  </a:cubicBezTo>
                  <a:cubicBezTo>
                    <a:pt x="586" y="481"/>
                    <a:pt x="272" y="460"/>
                    <a:pt x="0" y="377"/>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5" name="Google Shape;8145;p58"/>
            <p:cNvSpPr/>
            <p:nvPr/>
          </p:nvSpPr>
          <p:spPr>
            <a:xfrm>
              <a:off x="4126775" y="4200200"/>
              <a:ext cx="13100" cy="10475"/>
            </a:xfrm>
            <a:custGeom>
              <a:rect b="b" l="l" r="r" t="t"/>
              <a:pathLst>
                <a:path extrusionOk="0" h="419" w="524">
                  <a:moveTo>
                    <a:pt x="1" y="314"/>
                  </a:moveTo>
                  <a:cubicBezTo>
                    <a:pt x="126" y="0"/>
                    <a:pt x="315" y="0"/>
                    <a:pt x="524" y="209"/>
                  </a:cubicBezTo>
                  <a:cubicBezTo>
                    <a:pt x="398" y="377"/>
                    <a:pt x="168" y="419"/>
                    <a:pt x="1" y="314"/>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6" name="Google Shape;8146;p58"/>
            <p:cNvSpPr/>
            <p:nvPr/>
          </p:nvSpPr>
          <p:spPr>
            <a:xfrm>
              <a:off x="4277425" y="4200200"/>
              <a:ext cx="13100" cy="9950"/>
            </a:xfrm>
            <a:custGeom>
              <a:rect b="b" l="l" r="r" t="t"/>
              <a:pathLst>
                <a:path extrusionOk="0" h="398" w="524">
                  <a:moveTo>
                    <a:pt x="1" y="251"/>
                  </a:moveTo>
                  <a:cubicBezTo>
                    <a:pt x="231" y="0"/>
                    <a:pt x="398" y="0"/>
                    <a:pt x="524" y="335"/>
                  </a:cubicBezTo>
                  <a:cubicBezTo>
                    <a:pt x="356" y="398"/>
                    <a:pt x="147" y="377"/>
                    <a:pt x="1" y="251"/>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7" name="Google Shape;8147;p58"/>
            <p:cNvSpPr/>
            <p:nvPr/>
          </p:nvSpPr>
          <p:spPr>
            <a:xfrm>
              <a:off x="4459475" y="4212750"/>
              <a:ext cx="13100" cy="11000"/>
            </a:xfrm>
            <a:custGeom>
              <a:rect b="b" l="l" r="r" t="t"/>
              <a:pathLst>
                <a:path extrusionOk="0" h="440" w="524">
                  <a:moveTo>
                    <a:pt x="0" y="398"/>
                  </a:moveTo>
                  <a:cubicBezTo>
                    <a:pt x="209" y="0"/>
                    <a:pt x="272" y="0"/>
                    <a:pt x="523" y="377"/>
                  </a:cubicBezTo>
                  <a:cubicBezTo>
                    <a:pt x="335" y="440"/>
                    <a:pt x="168" y="440"/>
                    <a:pt x="0" y="398"/>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8" name="Google Shape;8148;p58"/>
            <p:cNvSpPr/>
            <p:nvPr/>
          </p:nvSpPr>
          <p:spPr>
            <a:xfrm>
              <a:off x="5762475" y="4100800"/>
              <a:ext cx="8925" cy="9450"/>
            </a:xfrm>
            <a:custGeom>
              <a:rect b="b" l="l" r="r" t="t"/>
              <a:pathLst>
                <a:path extrusionOk="0" h="378" w="357">
                  <a:moveTo>
                    <a:pt x="357" y="168"/>
                  </a:moveTo>
                  <a:cubicBezTo>
                    <a:pt x="189" y="377"/>
                    <a:pt x="85" y="273"/>
                    <a:pt x="1" y="63"/>
                  </a:cubicBezTo>
                  <a:cubicBezTo>
                    <a:pt x="126" y="1"/>
                    <a:pt x="294" y="43"/>
                    <a:pt x="357" y="168"/>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9" name="Google Shape;8149;p58"/>
            <p:cNvSpPr/>
            <p:nvPr/>
          </p:nvSpPr>
          <p:spPr>
            <a:xfrm>
              <a:off x="5802775" y="4104475"/>
              <a:ext cx="8900" cy="10475"/>
            </a:xfrm>
            <a:custGeom>
              <a:rect b="b" l="l" r="r" t="t"/>
              <a:pathLst>
                <a:path extrusionOk="0" h="419" w="356">
                  <a:moveTo>
                    <a:pt x="356" y="147"/>
                  </a:moveTo>
                  <a:cubicBezTo>
                    <a:pt x="167" y="419"/>
                    <a:pt x="63" y="293"/>
                    <a:pt x="0" y="42"/>
                  </a:cubicBezTo>
                  <a:cubicBezTo>
                    <a:pt x="126" y="0"/>
                    <a:pt x="272" y="42"/>
                    <a:pt x="356" y="147"/>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0" name="Google Shape;8150;p58"/>
            <p:cNvSpPr/>
            <p:nvPr/>
          </p:nvSpPr>
          <p:spPr>
            <a:xfrm>
              <a:off x="4636800" y="4220600"/>
              <a:ext cx="8900" cy="6825"/>
            </a:xfrm>
            <a:custGeom>
              <a:rect b="b" l="l" r="r" t="t"/>
              <a:pathLst>
                <a:path extrusionOk="0" h="273" w="356">
                  <a:moveTo>
                    <a:pt x="0" y="230"/>
                  </a:moveTo>
                  <a:cubicBezTo>
                    <a:pt x="21" y="126"/>
                    <a:pt x="63" y="0"/>
                    <a:pt x="189" y="21"/>
                  </a:cubicBezTo>
                  <a:cubicBezTo>
                    <a:pt x="251" y="21"/>
                    <a:pt x="293" y="147"/>
                    <a:pt x="356" y="209"/>
                  </a:cubicBezTo>
                  <a:cubicBezTo>
                    <a:pt x="230" y="272"/>
                    <a:pt x="105" y="272"/>
                    <a:pt x="0" y="230"/>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1" name="Google Shape;8151;p58"/>
            <p:cNvSpPr/>
            <p:nvPr/>
          </p:nvSpPr>
          <p:spPr>
            <a:xfrm>
              <a:off x="4237675" y="4200725"/>
              <a:ext cx="13100" cy="5775"/>
            </a:xfrm>
            <a:custGeom>
              <a:rect b="b" l="l" r="r" t="t"/>
              <a:pathLst>
                <a:path extrusionOk="0" h="231" w="524">
                  <a:moveTo>
                    <a:pt x="1" y="188"/>
                  </a:moveTo>
                  <a:cubicBezTo>
                    <a:pt x="126" y="0"/>
                    <a:pt x="398" y="0"/>
                    <a:pt x="524" y="188"/>
                  </a:cubicBezTo>
                  <a:cubicBezTo>
                    <a:pt x="356" y="230"/>
                    <a:pt x="168" y="230"/>
                    <a:pt x="1" y="188"/>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2" name="Google Shape;8152;p58"/>
            <p:cNvSpPr/>
            <p:nvPr/>
          </p:nvSpPr>
          <p:spPr>
            <a:xfrm>
              <a:off x="4960075" y="4079350"/>
              <a:ext cx="66975" cy="27225"/>
            </a:xfrm>
            <a:custGeom>
              <a:rect b="b" l="l" r="r" t="t"/>
              <a:pathLst>
                <a:path extrusionOk="0" h="1089" w="2679">
                  <a:moveTo>
                    <a:pt x="0" y="105"/>
                  </a:moveTo>
                  <a:cubicBezTo>
                    <a:pt x="147" y="85"/>
                    <a:pt x="314" y="1"/>
                    <a:pt x="439" y="43"/>
                  </a:cubicBezTo>
                  <a:cubicBezTo>
                    <a:pt x="1172" y="273"/>
                    <a:pt x="1946" y="85"/>
                    <a:pt x="2678" y="294"/>
                  </a:cubicBezTo>
                  <a:cubicBezTo>
                    <a:pt x="2239" y="775"/>
                    <a:pt x="1632" y="1068"/>
                    <a:pt x="983" y="1089"/>
                  </a:cubicBezTo>
                  <a:cubicBezTo>
                    <a:pt x="921" y="1089"/>
                    <a:pt x="879" y="1089"/>
                    <a:pt x="816" y="1089"/>
                  </a:cubicBezTo>
                  <a:cubicBezTo>
                    <a:pt x="774" y="566"/>
                    <a:pt x="42" y="629"/>
                    <a:pt x="0" y="105"/>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3" name="Google Shape;8153;p58"/>
            <p:cNvSpPr/>
            <p:nvPr/>
          </p:nvSpPr>
          <p:spPr>
            <a:xfrm>
              <a:off x="4871150" y="4086675"/>
              <a:ext cx="20425" cy="25150"/>
            </a:xfrm>
            <a:custGeom>
              <a:rect b="b" l="l" r="r" t="t"/>
              <a:pathLst>
                <a:path extrusionOk="0" h="1006" w="817">
                  <a:moveTo>
                    <a:pt x="377" y="1"/>
                  </a:moveTo>
                  <a:lnTo>
                    <a:pt x="544" y="1"/>
                  </a:lnTo>
                  <a:cubicBezTo>
                    <a:pt x="460" y="315"/>
                    <a:pt x="753" y="482"/>
                    <a:pt x="816" y="754"/>
                  </a:cubicBezTo>
                  <a:cubicBezTo>
                    <a:pt x="523" y="1005"/>
                    <a:pt x="272" y="670"/>
                    <a:pt x="0" y="712"/>
                  </a:cubicBezTo>
                  <a:cubicBezTo>
                    <a:pt x="0" y="398"/>
                    <a:pt x="42" y="126"/>
                    <a:pt x="377" y="1"/>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4" name="Google Shape;8154;p58"/>
            <p:cNvSpPr/>
            <p:nvPr/>
          </p:nvSpPr>
          <p:spPr>
            <a:xfrm>
              <a:off x="4951175" y="4130100"/>
              <a:ext cx="16750" cy="14150"/>
            </a:xfrm>
            <a:custGeom>
              <a:rect b="b" l="l" r="r" t="t"/>
              <a:pathLst>
                <a:path extrusionOk="0" h="566" w="670">
                  <a:moveTo>
                    <a:pt x="649" y="398"/>
                  </a:moveTo>
                  <a:cubicBezTo>
                    <a:pt x="544" y="565"/>
                    <a:pt x="398" y="565"/>
                    <a:pt x="251" y="544"/>
                  </a:cubicBezTo>
                  <a:cubicBezTo>
                    <a:pt x="105" y="524"/>
                    <a:pt x="0" y="356"/>
                    <a:pt x="63" y="210"/>
                  </a:cubicBezTo>
                  <a:cubicBezTo>
                    <a:pt x="105" y="63"/>
                    <a:pt x="293" y="0"/>
                    <a:pt x="419" y="84"/>
                  </a:cubicBezTo>
                  <a:cubicBezTo>
                    <a:pt x="565" y="147"/>
                    <a:pt x="670" y="231"/>
                    <a:pt x="649" y="398"/>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5" name="Google Shape;8155;p58"/>
            <p:cNvSpPr/>
            <p:nvPr/>
          </p:nvSpPr>
          <p:spPr>
            <a:xfrm>
              <a:off x="5042200" y="4141075"/>
              <a:ext cx="5250" cy="5775"/>
            </a:xfrm>
            <a:custGeom>
              <a:rect b="b" l="l" r="r" t="t"/>
              <a:pathLst>
                <a:path extrusionOk="0" h="231" w="210">
                  <a:moveTo>
                    <a:pt x="209" y="85"/>
                  </a:moveTo>
                  <a:cubicBezTo>
                    <a:pt x="188" y="126"/>
                    <a:pt x="167" y="210"/>
                    <a:pt x="126" y="210"/>
                  </a:cubicBezTo>
                  <a:cubicBezTo>
                    <a:pt x="105" y="231"/>
                    <a:pt x="42" y="189"/>
                    <a:pt x="0" y="168"/>
                  </a:cubicBezTo>
                  <a:cubicBezTo>
                    <a:pt x="21" y="105"/>
                    <a:pt x="21" y="22"/>
                    <a:pt x="63" y="22"/>
                  </a:cubicBezTo>
                  <a:cubicBezTo>
                    <a:pt x="105" y="1"/>
                    <a:pt x="147" y="43"/>
                    <a:pt x="209" y="85"/>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6" name="Google Shape;8156;p58"/>
            <p:cNvSpPr/>
            <p:nvPr/>
          </p:nvSpPr>
          <p:spPr>
            <a:xfrm>
              <a:off x="4860150" y="4186075"/>
              <a:ext cx="5250" cy="5250"/>
            </a:xfrm>
            <a:custGeom>
              <a:rect b="b" l="l" r="r" t="t"/>
              <a:pathLst>
                <a:path extrusionOk="0" h="210" w="210">
                  <a:moveTo>
                    <a:pt x="63" y="0"/>
                  </a:moveTo>
                  <a:lnTo>
                    <a:pt x="210" y="63"/>
                  </a:lnTo>
                  <a:cubicBezTo>
                    <a:pt x="189" y="105"/>
                    <a:pt x="168" y="189"/>
                    <a:pt x="126" y="189"/>
                  </a:cubicBezTo>
                  <a:cubicBezTo>
                    <a:pt x="105" y="210"/>
                    <a:pt x="43" y="168"/>
                    <a:pt x="1" y="147"/>
                  </a:cubicBezTo>
                  <a:cubicBezTo>
                    <a:pt x="22" y="84"/>
                    <a:pt x="22" y="42"/>
                    <a:pt x="63" y="0"/>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7" name="Google Shape;8157;p58"/>
            <p:cNvSpPr/>
            <p:nvPr/>
          </p:nvSpPr>
          <p:spPr>
            <a:xfrm>
              <a:off x="4869575" y="4104475"/>
              <a:ext cx="2100" cy="1575"/>
            </a:xfrm>
            <a:custGeom>
              <a:rect b="b" l="l" r="r" t="t"/>
              <a:pathLst>
                <a:path extrusionOk="0" h="63" w="84">
                  <a:moveTo>
                    <a:pt x="84" y="0"/>
                  </a:moveTo>
                  <a:lnTo>
                    <a:pt x="42" y="63"/>
                  </a:lnTo>
                  <a:lnTo>
                    <a:pt x="0" y="21"/>
                  </a:ln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8" name="Google Shape;8158;p58"/>
            <p:cNvSpPr/>
            <p:nvPr/>
          </p:nvSpPr>
          <p:spPr>
            <a:xfrm>
              <a:off x="5084025" y="4095575"/>
              <a:ext cx="31425" cy="38725"/>
            </a:xfrm>
            <a:custGeom>
              <a:rect b="b" l="l" r="r" t="t"/>
              <a:pathLst>
                <a:path extrusionOk="0" h="1549" w="1257">
                  <a:moveTo>
                    <a:pt x="1256" y="586"/>
                  </a:moveTo>
                  <a:cubicBezTo>
                    <a:pt x="1215" y="984"/>
                    <a:pt x="733" y="1151"/>
                    <a:pt x="545" y="1528"/>
                  </a:cubicBezTo>
                  <a:cubicBezTo>
                    <a:pt x="461" y="1549"/>
                    <a:pt x="378" y="1528"/>
                    <a:pt x="315" y="1486"/>
                  </a:cubicBezTo>
                  <a:cubicBezTo>
                    <a:pt x="147" y="1256"/>
                    <a:pt x="1" y="858"/>
                    <a:pt x="106" y="712"/>
                  </a:cubicBezTo>
                  <a:cubicBezTo>
                    <a:pt x="294" y="440"/>
                    <a:pt x="482" y="84"/>
                    <a:pt x="838" y="42"/>
                  </a:cubicBezTo>
                  <a:cubicBezTo>
                    <a:pt x="1110" y="0"/>
                    <a:pt x="1235" y="252"/>
                    <a:pt x="1256" y="586"/>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9" name="Google Shape;8159;p58"/>
            <p:cNvSpPr/>
            <p:nvPr/>
          </p:nvSpPr>
          <p:spPr>
            <a:xfrm>
              <a:off x="5794925" y="4131675"/>
              <a:ext cx="34025" cy="31400"/>
            </a:xfrm>
            <a:custGeom>
              <a:rect b="b" l="l" r="r" t="t"/>
              <a:pathLst>
                <a:path extrusionOk="0" h="1256" w="1361">
                  <a:moveTo>
                    <a:pt x="209" y="0"/>
                  </a:moveTo>
                  <a:cubicBezTo>
                    <a:pt x="314" y="0"/>
                    <a:pt x="419" y="21"/>
                    <a:pt x="419" y="126"/>
                  </a:cubicBezTo>
                  <a:cubicBezTo>
                    <a:pt x="419" y="419"/>
                    <a:pt x="502" y="565"/>
                    <a:pt x="816" y="419"/>
                  </a:cubicBezTo>
                  <a:cubicBezTo>
                    <a:pt x="1151" y="272"/>
                    <a:pt x="1256" y="544"/>
                    <a:pt x="1297" y="774"/>
                  </a:cubicBezTo>
                  <a:cubicBezTo>
                    <a:pt x="1360" y="1046"/>
                    <a:pt x="1088" y="1088"/>
                    <a:pt x="921" y="1151"/>
                  </a:cubicBezTo>
                  <a:cubicBezTo>
                    <a:pt x="649" y="1256"/>
                    <a:pt x="356" y="1130"/>
                    <a:pt x="230" y="900"/>
                  </a:cubicBezTo>
                  <a:cubicBezTo>
                    <a:pt x="63" y="649"/>
                    <a:pt x="0" y="356"/>
                    <a:pt x="63" y="63"/>
                  </a:cubicBezTo>
                  <a:cubicBezTo>
                    <a:pt x="84" y="42"/>
                    <a:pt x="168" y="21"/>
                    <a:pt x="209" y="0"/>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0" name="Google Shape;8160;p58"/>
            <p:cNvSpPr/>
            <p:nvPr/>
          </p:nvSpPr>
          <p:spPr>
            <a:xfrm>
              <a:off x="5046900" y="4113350"/>
              <a:ext cx="15200" cy="13625"/>
            </a:xfrm>
            <a:custGeom>
              <a:rect b="b" l="l" r="r" t="t"/>
              <a:pathLst>
                <a:path extrusionOk="0" h="545" w="608">
                  <a:moveTo>
                    <a:pt x="398" y="22"/>
                  </a:moveTo>
                  <a:cubicBezTo>
                    <a:pt x="523" y="43"/>
                    <a:pt x="607" y="168"/>
                    <a:pt x="565" y="294"/>
                  </a:cubicBezTo>
                  <a:cubicBezTo>
                    <a:pt x="544" y="524"/>
                    <a:pt x="335" y="524"/>
                    <a:pt x="168" y="524"/>
                  </a:cubicBezTo>
                  <a:cubicBezTo>
                    <a:pt x="0" y="545"/>
                    <a:pt x="84" y="398"/>
                    <a:pt x="84" y="357"/>
                  </a:cubicBezTo>
                  <a:cubicBezTo>
                    <a:pt x="105" y="106"/>
                    <a:pt x="210" y="1"/>
                    <a:pt x="398" y="22"/>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1" name="Google Shape;8161;p58"/>
            <p:cNvSpPr/>
            <p:nvPr/>
          </p:nvSpPr>
          <p:spPr>
            <a:xfrm>
              <a:off x="5746800" y="4141600"/>
              <a:ext cx="5775" cy="5250"/>
            </a:xfrm>
            <a:custGeom>
              <a:rect b="b" l="l" r="r" t="t"/>
              <a:pathLst>
                <a:path extrusionOk="0" h="210" w="231">
                  <a:moveTo>
                    <a:pt x="147" y="210"/>
                  </a:moveTo>
                  <a:cubicBezTo>
                    <a:pt x="105" y="189"/>
                    <a:pt x="21" y="189"/>
                    <a:pt x="21" y="147"/>
                  </a:cubicBezTo>
                  <a:cubicBezTo>
                    <a:pt x="0" y="105"/>
                    <a:pt x="42" y="43"/>
                    <a:pt x="63" y="1"/>
                  </a:cubicBezTo>
                  <a:cubicBezTo>
                    <a:pt x="126" y="22"/>
                    <a:pt x="189" y="43"/>
                    <a:pt x="209" y="64"/>
                  </a:cubicBezTo>
                  <a:cubicBezTo>
                    <a:pt x="230" y="105"/>
                    <a:pt x="168" y="168"/>
                    <a:pt x="147" y="210"/>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2" name="Google Shape;8162;p58"/>
            <p:cNvSpPr/>
            <p:nvPr/>
          </p:nvSpPr>
          <p:spPr>
            <a:xfrm>
              <a:off x="4935475" y="4194950"/>
              <a:ext cx="5250" cy="5275"/>
            </a:xfrm>
            <a:custGeom>
              <a:rect b="b" l="l" r="r" t="t"/>
              <a:pathLst>
                <a:path extrusionOk="0" h="211" w="210">
                  <a:moveTo>
                    <a:pt x="1" y="147"/>
                  </a:moveTo>
                  <a:cubicBezTo>
                    <a:pt x="22" y="85"/>
                    <a:pt x="22" y="22"/>
                    <a:pt x="63" y="1"/>
                  </a:cubicBezTo>
                  <a:cubicBezTo>
                    <a:pt x="105" y="1"/>
                    <a:pt x="168" y="43"/>
                    <a:pt x="210" y="64"/>
                  </a:cubicBezTo>
                  <a:cubicBezTo>
                    <a:pt x="189" y="106"/>
                    <a:pt x="168" y="189"/>
                    <a:pt x="147" y="210"/>
                  </a:cubicBezTo>
                  <a:cubicBezTo>
                    <a:pt x="105" y="210"/>
                    <a:pt x="43" y="168"/>
                    <a:pt x="1" y="147"/>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3" name="Google Shape;8163;p58"/>
            <p:cNvSpPr/>
            <p:nvPr/>
          </p:nvSpPr>
          <p:spPr>
            <a:xfrm>
              <a:off x="5099200" y="4158875"/>
              <a:ext cx="5775" cy="5250"/>
            </a:xfrm>
            <a:custGeom>
              <a:rect b="b" l="l" r="r" t="t"/>
              <a:pathLst>
                <a:path extrusionOk="0" h="210" w="231">
                  <a:moveTo>
                    <a:pt x="231" y="63"/>
                  </a:moveTo>
                  <a:lnTo>
                    <a:pt x="168" y="209"/>
                  </a:lnTo>
                  <a:cubicBezTo>
                    <a:pt x="105" y="189"/>
                    <a:pt x="43" y="168"/>
                    <a:pt x="22" y="147"/>
                  </a:cubicBezTo>
                  <a:cubicBezTo>
                    <a:pt x="1" y="105"/>
                    <a:pt x="64" y="42"/>
                    <a:pt x="84" y="0"/>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4" name="Google Shape;8164;p58"/>
            <p:cNvSpPr/>
            <p:nvPr/>
          </p:nvSpPr>
          <p:spPr>
            <a:xfrm>
              <a:off x="5764575" y="4158875"/>
              <a:ext cx="5775" cy="5250"/>
            </a:xfrm>
            <a:custGeom>
              <a:rect b="b" l="l" r="r" t="t"/>
              <a:pathLst>
                <a:path extrusionOk="0" h="210" w="231">
                  <a:moveTo>
                    <a:pt x="231" y="63"/>
                  </a:moveTo>
                  <a:cubicBezTo>
                    <a:pt x="210" y="105"/>
                    <a:pt x="189" y="189"/>
                    <a:pt x="147" y="209"/>
                  </a:cubicBezTo>
                  <a:cubicBezTo>
                    <a:pt x="126" y="209"/>
                    <a:pt x="63" y="168"/>
                    <a:pt x="1" y="147"/>
                  </a:cubicBezTo>
                  <a:cubicBezTo>
                    <a:pt x="22" y="105"/>
                    <a:pt x="42" y="21"/>
                    <a:pt x="84" y="0"/>
                  </a:cubicBezTo>
                  <a:cubicBezTo>
                    <a:pt x="105" y="0"/>
                    <a:pt x="168" y="63"/>
                    <a:pt x="231" y="63"/>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65" name="Google Shape;8165;p58"/>
          <p:cNvGrpSpPr/>
          <p:nvPr/>
        </p:nvGrpSpPr>
        <p:grpSpPr>
          <a:xfrm>
            <a:off x="986785" y="4864046"/>
            <a:ext cx="6988179" cy="52320"/>
            <a:chOff x="3962000" y="4060525"/>
            <a:chExt cx="2324125" cy="174750"/>
          </a:xfrm>
        </p:grpSpPr>
        <p:sp>
          <p:nvSpPr>
            <p:cNvPr id="8166" name="Google Shape;8166;p58"/>
            <p:cNvSpPr/>
            <p:nvPr/>
          </p:nvSpPr>
          <p:spPr>
            <a:xfrm>
              <a:off x="3962000" y="4060525"/>
              <a:ext cx="1117875" cy="168975"/>
            </a:xfrm>
            <a:custGeom>
              <a:rect b="b" l="l" r="r" t="t"/>
              <a:pathLst>
                <a:path extrusionOk="0" h="6759" w="44715">
                  <a:moveTo>
                    <a:pt x="9249" y="189"/>
                  </a:moveTo>
                  <a:lnTo>
                    <a:pt x="9605" y="168"/>
                  </a:lnTo>
                  <a:cubicBezTo>
                    <a:pt x="9730" y="377"/>
                    <a:pt x="10023" y="377"/>
                    <a:pt x="10128" y="168"/>
                  </a:cubicBezTo>
                  <a:lnTo>
                    <a:pt x="11048" y="168"/>
                  </a:lnTo>
                  <a:cubicBezTo>
                    <a:pt x="11174" y="377"/>
                    <a:pt x="11404" y="356"/>
                    <a:pt x="11572" y="440"/>
                  </a:cubicBezTo>
                  <a:cubicBezTo>
                    <a:pt x="11969" y="607"/>
                    <a:pt x="12199" y="440"/>
                    <a:pt x="12262" y="42"/>
                  </a:cubicBezTo>
                  <a:lnTo>
                    <a:pt x="12618" y="42"/>
                  </a:lnTo>
                  <a:cubicBezTo>
                    <a:pt x="13078" y="838"/>
                    <a:pt x="13517" y="838"/>
                    <a:pt x="14041" y="42"/>
                  </a:cubicBezTo>
                  <a:cubicBezTo>
                    <a:pt x="14229" y="1"/>
                    <a:pt x="14396" y="1"/>
                    <a:pt x="14564" y="63"/>
                  </a:cubicBezTo>
                  <a:cubicBezTo>
                    <a:pt x="14606" y="210"/>
                    <a:pt x="14731" y="314"/>
                    <a:pt x="14878" y="335"/>
                  </a:cubicBezTo>
                  <a:cubicBezTo>
                    <a:pt x="15422" y="461"/>
                    <a:pt x="16007" y="398"/>
                    <a:pt x="16510" y="168"/>
                  </a:cubicBezTo>
                  <a:cubicBezTo>
                    <a:pt x="16865" y="147"/>
                    <a:pt x="17221" y="168"/>
                    <a:pt x="17577" y="231"/>
                  </a:cubicBezTo>
                  <a:cubicBezTo>
                    <a:pt x="17807" y="607"/>
                    <a:pt x="18372" y="628"/>
                    <a:pt x="18455" y="1193"/>
                  </a:cubicBezTo>
                  <a:cubicBezTo>
                    <a:pt x="18623" y="900"/>
                    <a:pt x="18790" y="628"/>
                    <a:pt x="18979" y="356"/>
                  </a:cubicBezTo>
                  <a:cubicBezTo>
                    <a:pt x="19292" y="294"/>
                    <a:pt x="19606" y="314"/>
                    <a:pt x="19920" y="419"/>
                  </a:cubicBezTo>
                  <a:cubicBezTo>
                    <a:pt x="20108" y="566"/>
                    <a:pt x="20339" y="712"/>
                    <a:pt x="20569" y="817"/>
                  </a:cubicBezTo>
                  <a:cubicBezTo>
                    <a:pt x="20924" y="900"/>
                    <a:pt x="21301" y="963"/>
                    <a:pt x="21301" y="398"/>
                  </a:cubicBezTo>
                  <a:cubicBezTo>
                    <a:pt x="21887" y="294"/>
                    <a:pt x="22494" y="294"/>
                    <a:pt x="23059" y="398"/>
                  </a:cubicBezTo>
                  <a:cubicBezTo>
                    <a:pt x="23059" y="858"/>
                    <a:pt x="23414" y="1130"/>
                    <a:pt x="23561" y="1507"/>
                  </a:cubicBezTo>
                  <a:cubicBezTo>
                    <a:pt x="23833" y="1361"/>
                    <a:pt x="23833" y="1130"/>
                    <a:pt x="23896" y="963"/>
                  </a:cubicBezTo>
                  <a:cubicBezTo>
                    <a:pt x="23937" y="754"/>
                    <a:pt x="23958" y="566"/>
                    <a:pt x="23958" y="356"/>
                  </a:cubicBezTo>
                  <a:cubicBezTo>
                    <a:pt x="24314" y="294"/>
                    <a:pt x="24670" y="314"/>
                    <a:pt x="25005" y="398"/>
                  </a:cubicBezTo>
                  <a:cubicBezTo>
                    <a:pt x="25025" y="545"/>
                    <a:pt x="25005" y="796"/>
                    <a:pt x="25214" y="796"/>
                  </a:cubicBezTo>
                  <a:cubicBezTo>
                    <a:pt x="25549" y="796"/>
                    <a:pt x="25946" y="796"/>
                    <a:pt x="26072" y="335"/>
                  </a:cubicBezTo>
                  <a:lnTo>
                    <a:pt x="28206" y="356"/>
                  </a:lnTo>
                  <a:cubicBezTo>
                    <a:pt x="28248" y="628"/>
                    <a:pt x="28436" y="670"/>
                    <a:pt x="28666" y="670"/>
                  </a:cubicBezTo>
                  <a:cubicBezTo>
                    <a:pt x="29336" y="712"/>
                    <a:pt x="30005" y="607"/>
                    <a:pt x="30696" y="733"/>
                  </a:cubicBezTo>
                  <a:cubicBezTo>
                    <a:pt x="30947" y="796"/>
                    <a:pt x="31031" y="566"/>
                    <a:pt x="31051" y="335"/>
                  </a:cubicBezTo>
                  <a:cubicBezTo>
                    <a:pt x="31282" y="294"/>
                    <a:pt x="31533" y="314"/>
                    <a:pt x="31742" y="419"/>
                  </a:cubicBezTo>
                  <a:cubicBezTo>
                    <a:pt x="31805" y="586"/>
                    <a:pt x="31972" y="691"/>
                    <a:pt x="32139" y="670"/>
                  </a:cubicBezTo>
                  <a:lnTo>
                    <a:pt x="32997" y="670"/>
                  </a:lnTo>
                  <a:cubicBezTo>
                    <a:pt x="32997" y="900"/>
                    <a:pt x="32997" y="1151"/>
                    <a:pt x="33311" y="1193"/>
                  </a:cubicBezTo>
                  <a:cubicBezTo>
                    <a:pt x="33520" y="1235"/>
                    <a:pt x="33709" y="1130"/>
                    <a:pt x="33813" y="942"/>
                  </a:cubicBezTo>
                  <a:cubicBezTo>
                    <a:pt x="33855" y="817"/>
                    <a:pt x="33876" y="670"/>
                    <a:pt x="33876" y="545"/>
                  </a:cubicBezTo>
                  <a:cubicBezTo>
                    <a:pt x="34169" y="503"/>
                    <a:pt x="34483" y="524"/>
                    <a:pt x="34755" y="607"/>
                  </a:cubicBezTo>
                  <a:cubicBezTo>
                    <a:pt x="34755" y="712"/>
                    <a:pt x="34839" y="817"/>
                    <a:pt x="34943" y="858"/>
                  </a:cubicBezTo>
                  <a:cubicBezTo>
                    <a:pt x="34880" y="1193"/>
                    <a:pt x="35173" y="1507"/>
                    <a:pt x="35006" y="1863"/>
                  </a:cubicBezTo>
                  <a:cubicBezTo>
                    <a:pt x="34943" y="2009"/>
                    <a:pt x="35069" y="2156"/>
                    <a:pt x="35215" y="2198"/>
                  </a:cubicBezTo>
                  <a:cubicBezTo>
                    <a:pt x="35383" y="2239"/>
                    <a:pt x="35571" y="2198"/>
                    <a:pt x="35676" y="2051"/>
                  </a:cubicBezTo>
                  <a:cubicBezTo>
                    <a:pt x="35822" y="1947"/>
                    <a:pt x="35759" y="1821"/>
                    <a:pt x="35676" y="1674"/>
                  </a:cubicBezTo>
                  <a:cubicBezTo>
                    <a:pt x="35424" y="1256"/>
                    <a:pt x="35550" y="984"/>
                    <a:pt x="36010" y="858"/>
                  </a:cubicBezTo>
                  <a:cubicBezTo>
                    <a:pt x="36261" y="879"/>
                    <a:pt x="36533" y="775"/>
                    <a:pt x="36722" y="1026"/>
                  </a:cubicBezTo>
                  <a:cubicBezTo>
                    <a:pt x="36408" y="1172"/>
                    <a:pt x="36345" y="1444"/>
                    <a:pt x="36366" y="1737"/>
                  </a:cubicBezTo>
                  <a:lnTo>
                    <a:pt x="36303" y="1779"/>
                  </a:lnTo>
                  <a:lnTo>
                    <a:pt x="36324" y="1821"/>
                  </a:lnTo>
                  <a:lnTo>
                    <a:pt x="36366" y="1737"/>
                  </a:lnTo>
                  <a:cubicBezTo>
                    <a:pt x="36638" y="1695"/>
                    <a:pt x="36889" y="2051"/>
                    <a:pt x="37182" y="1800"/>
                  </a:cubicBezTo>
                  <a:cubicBezTo>
                    <a:pt x="37119" y="1528"/>
                    <a:pt x="36826" y="1340"/>
                    <a:pt x="36910" y="1026"/>
                  </a:cubicBezTo>
                  <a:cubicBezTo>
                    <a:pt x="37224" y="1005"/>
                    <a:pt x="37517" y="879"/>
                    <a:pt x="37789" y="691"/>
                  </a:cubicBezTo>
                  <a:lnTo>
                    <a:pt x="38145" y="691"/>
                  </a:lnTo>
                  <a:lnTo>
                    <a:pt x="38312" y="858"/>
                  </a:lnTo>
                  <a:cubicBezTo>
                    <a:pt x="38626" y="1172"/>
                    <a:pt x="38689" y="1633"/>
                    <a:pt x="38919" y="2030"/>
                  </a:cubicBezTo>
                  <a:cubicBezTo>
                    <a:pt x="38856" y="1444"/>
                    <a:pt x="39421" y="1277"/>
                    <a:pt x="39567" y="858"/>
                  </a:cubicBezTo>
                  <a:lnTo>
                    <a:pt x="39923" y="858"/>
                  </a:lnTo>
                  <a:cubicBezTo>
                    <a:pt x="39965" y="1382"/>
                    <a:pt x="40676" y="1298"/>
                    <a:pt x="40739" y="1821"/>
                  </a:cubicBezTo>
                  <a:cubicBezTo>
                    <a:pt x="40781" y="1821"/>
                    <a:pt x="40844" y="1821"/>
                    <a:pt x="40886" y="1821"/>
                  </a:cubicBezTo>
                  <a:cubicBezTo>
                    <a:pt x="41534" y="1800"/>
                    <a:pt x="42141" y="1528"/>
                    <a:pt x="42580" y="1026"/>
                  </a:cubicBezTo>
                  <a:lnTo>
                    <a:pt x="42580" y="1026"/>
                  </a:lnTo>
                  <a:cubicBezTo>
                    <a:pt x="42873" y="1068"/>
                    <a:pt x="43145" y="1110"/>
                    <a:pt x="43438" y="1151"/>
                  </a:cubicBezTo>
                  <a:cubicBezTo>
                    <a:pt x="43522" y="1151"/>
                    <a:pt x="43606" y="1172"/>
                    <a:pt x="43606" y="1277"/>
                  </a:cubicBezTo>
                  <a:cubicBezTo>
                    <a:pt x="43606" y="1361"/>
                    <a:pt x="43564" y="1444"/>
                    <a:pt x="43501" y="1486"/>
                  </a:cubicBezTo>
                  <a:cubicBezTo>
                    <a:pt x="43417" y="1549"/>
                    <a:pt x="43292" y="1591"/>
                    <a:pt x="43187" y="1612"/>
                  </a:cubicBezTo>
                  <a:cubicBezTo>
                    <a:pt x="42706" y="1716"/>
                    <a:pt x="42476" y="1947"/>
                    <a:pt x="42706" y="2470"/>
                  </a:cubicBezTo>
                  <a:cubicBezTo>
                    <a:pt x="42748" y="2574"/>
                    <a:pt x="42580" y="2721"/>
                    <a:pt x="42727" y="2888"/>
                  </a:cubicBezTo>
                  <a:cubicBezTo>
                    <a:pt x="42978" y="2867"/>
                    <a:pt x="43145" y="2532"/>
                    <a:pt x="43459" y="2637"/>
                  </a:cubicBezTo>
                  <a:cubicBezTo>
                    <a:pt x="43501" y="3014"/>
                    <a:pt x="43836" y="3035"/>
                    <a:pt x="44087" y="3181"/>
                  </a:cubicBezTo>
                  <a:cubicBezTo>
                    <a:pt x="44317" y="3327"/>
                    <a:pt x="44715" y="3474"/>
                    <a:pt x="44610" y="3976"/>
                  </a:cubicBezTo>
                  <a:cubicBezTo>
                    <a:pt x="44422" y="4687"/>
                    <a:pt x="44338" y="4813"/>
                    <a:pt x="43606" y="4750"/>
                  </a:cubicBezTo>
                  <a:cubicBezTo>
                    <a:pt x="43229" y="4708"/>
                    <a:pt x="42852" y="4646"/>
                    <a:pt x="42497" y="4520"/>
                  </a:cubicBezTo>
                  <a:cubicBezTo>
                    <a:pt x="41848" y="4311"/>
                    <a:pt x="41158" y="4436"/>
                    <a:pt x="40614" y="4813"/>
                  </a:cubicBezTo>
                  <a:cubicBezTo>
                    <a:pt x="40132" y="5232"/>
                    <a:pt x="40090" y="5232"/>
                    <a:pt x="39693" y="4667"/>
                  </a:cubicBezTo>
                  <a:cubicBezTo>
                    <a:pt x="39609" y="4520"/>
                    <a:pt x="39526" y="4248"/>
                    <a:pt x="39358" y="4311"/>
                  </a:cubicBezTo>
                  <a:cubicBezTo>
                    <a:pt x="38730" y="4604"/>
                    <a:pt x="38437" y="4206"/>
                    <a:pt x="38186" y="3683"/>
                  </a:cubicBezTo>
                  <a:cubicBezTo>
                    <a:pt x="37747" y="4018"/>
                    <a:pt x="37391" y="4415"/>
                    <a:pt x="36826" y="4102"/>
                  </a:cubicBezTo>
                  <a:cubicBezTo>
                    <a:pt x="36826" y="4708"/>
                    <a:pt x="36826" y="4708"/>
                    <a:pt x="36387" y="5294"/>
                  </a:cubicBezTo>
                  <a:cubicBezTo>
                    <a:pt x="36324" y="5378"/>
                    <a:pt x="36261" y="5483"/>
                    <a:pt x="36199" y="5587"/>
                  </a:cubicBezTo>
                  <a:cubicBezTo>
                    <a:pt x="35843" y="6048"/>
                    <a:pt x="35822" y="6027"/>
                    <a:pt x="35383" y="5692"/>
                  </a:cubicBezTo>
                  <a:cubicBezTo>
                    <a:pt x="35215" y="5566"/>
                    <a:pt x="35173" y="5399"/>
                    <a:pt x="35069" y="5273"/>
                  </a:cubicBezTo>
                  <a:cubicBezTo>
                    <a:pt x="34818" y="5001"/>
                    <a:pt x="34336" y="5106"/>
                    <a:pt x="34253" y="5483"/>
                  </a:cubicBezTo>
                  <a:cubicBezTo>
                    <a:pt x="34044" y="6089"/>
                    <a:pt x="33813" y="6131"/>
                    <a:pt x="33248" y="5817"/>
                  </a:cubicBezTo>
                  <a:cubicBezTo>
                    <a:pt x="32914" y="5629"/>
                    <a:pt x="32851" y="5252"/>
                    <a:pt x="32558" y="5043"/>
                  </a:cubicBezTo>
                  <a:cubicBezTo>
                    <a:pt x="32453" y="4960"/>
                    <a:pt x="32391" y="4771"/>
                    <a:pt x="32202" y="4897"/>
                  </a:cubicBezTo>
                  <a:cubicBezTo>
                    <a:pt x="32098" y="4980"/>
                    <a:pt x="32160" y="5106"/>
                    <a:pt x="32202" y="5232"/>
                  </a:cubicBezTo>
                  <a:cubicBezTo>
                    <a:pt x="32411" y="5817"/>
                    <a:pt x="32391" y="5817"/>
                    <a:pt x="31847" y="6068"/>
                  </a:cubicBezTo>
                  <a:cubicBezTo>
                    <a:pt x="31637" y="6173"/>
                    <a:pt x="31428" y="6278"/>
                    <a:pt x="31240" y="6424"/>
                  </a:cubicBezTo>
                  <a:cubicBezTo>
                    <a:pt x="31031" y="6550"/>
                    <a:pt x="30717" y="6633"/>
                    <a:pt x="30570" y="6487"/>
                  </a:cubicBezTo>
                  <a:cubicBezTo>
                    <a:pt x="30131" y="6110"/>
                    <a:pt x="29901" y="6424"/>
                    <a:pt x="29650" y="6696"/>
                  </a:cubicBezTo>
                  <a:cubicBezTo>
                    <a:pt x="28875" y="6759"/>
                    <a:pt x="28101" y="6717"/>
                    <a:pt x="27327" y="6612"/>
                  </a:cubicBezTo>
                  <a:cubicBezTo>
                    <a:pt x="27285" y="6550"/>
                    <a:pt x="27243" y="6445"/>
                    <a:pt x="27181" y="6424"/>
                  </a:cubicBezTo>
                  <a:cubicBezTo>
                    <a:pt x="27034" y="6403"/>
                    <a:pt x="26992" y="6529"/>
                    <a:pt x="26971" y="6633"/>
                  </a:cubicBezTo>
                  <a:cubicBezTo>
                    <a:pt x="26804" y="6696"/>
                    <a:pt x="26616" y="6675"/>
                    <a:pt x="26448" y="6592"/>
                  </a:cubicBezTo>
                  <a:cubicBezTo>
                    <a:pt x="26302" y="5964"/>
                    <a:pt x="26218" y="5880"/>
                    <a:pt x="25758" y="6110"/>
                  </a:cubicBezTo>
                  <a:cubicBezTo>
                    <a:pt x="25507" y="6236"/>
                    <a:pt x="25297" y="6424"/>
                    <a:pt x="25025" y="6320"/>
                  </a:cubicBezTo>
                  <a:cubicBezTo>
                    <a:pt x="24481" y="6131"/>
                    <a:pt x="23833" y="6257"/>
                    <a:pt x="23372" y="5817"/>
                  </a:cubicBezTo>
                  <a:cubicBezTo>
                    <a:pt x="23268" y="5692"/>
                    <a:pt x="23100" y="5671"/>
                    <a:pt x="22954" y="5713"/>
                  </a:cubicBezTo>
                  <a:cubicBezTo>
                    <a:pt x="22536" y="5943"/>
                    <a:pt x="22410" y="5692"/>
                    <a:pt x="22284" y="5336"/>
                  </a:cubicBezTo>
                  <a:cubicBezTo>
                    <a:pt x="22222" y="5169"/>
                    <a:pt x="22264" y="4897"/>
                    <a:pt x="21887" y="4855"/>
                  </a:cubicBezTo>
                  <a:cubicBezTo>
                    <a:pt x="21971" y="5629"/>
                    <a:pt x="21510" y="5985"/>
                    <a:pt x="20883" y="6257"/>
                  </a:cubicBezTo>
                  <a:cubicBezTo>
                    <a:pt x="20820" y="6278"/>
                    <a:pt x="20799" y="6403"/>
                    <a:pt x="20757" y="6487"/>
                  </a:cubicBezTo>
                  <a:lnTo>
                    <a:pt x="20422" y="6487"/>
                  </a:lnTo>
                  <a:cubicBezTo>
                    <a:pt x="20150" y="6110"/>
                    <a:pt x="20108" y="6110"/>
                    <a:pt x="19899" y="6508"/>
                  </a:cubicBezTo>
                  <a:cubicBezTo>
                    <a:pt x="19418" y="6571"/>
                    <a:pt x="18937" y="6571"/>
                    <a:pt x="18476" y="6508"/>
                  </a:cubicBezTo>
                  <a:cubicBezTo>
                    <a:pt x="18455" y="6445"/>
                    <a:pt x="18435" y="6340"/>
                    <a:pt x="18414" y="6340"/>
                  </a:cubicBezTo>
                  <a:cubicBezTo>
                    <a:pt x="17598" y="6215"/>
                    <a:pt x="16823" y="5880"/>
                    <a:pt x="16154" y="5399"/>
                  </a:cubicBezTo>
                  <a:cubicBezTo>
                    <a:pt x="15986" y="5273"/>
                    <a:pt x="15735" y="5315"/>
                    <a:pt x="15589" y="5462"/>
                  </a:cubicBezTo>
                  <a:cubicBezTo>
                    <a:pt x="15422" y="5629"/>
                    <a:pt x="15275" y="5796"/>
                    <a:pt x="15108" y="5985"/>
                  </a:cubicBezTo>
                  <a:cubicBezTo>
                    <a:pt x="14940" y="6027"/>
                    <a:pt x="14752" y="6027"/>
                    <a:pt x="14564" y="5985"/>
                  </a:cubicBezTo>
                  <a:cubicBezTo>
                    <a:pt x="14208" y="5566"/>
                    <a:pt x="14041" y="5566"/>
                    <a:pt x="13685" y="5985"/>
                  </a:cubicBezTo>
                  <a:cubicBezTo>
                    <a:pt x="13497" y="6027"/>
                    <a:pt x="13329" y="6006"/>
                    <a:pt x="13162" y="5922"/>
                  </a:cubicBezTo>
                  <a:cubicBezTo>
                    <a:pt x="13036" y="5608"/>
                    <a:pt x="12848" y="5608"/>
                    <a:pt x="12639" y="5838"/>
                  </a:cubicBezTo>
                  <a:lnTo>
                    <a:pt x="11551" y="5817"/>
                  </a:lnTo>
                  <a:cubicBezTo>
                    <a:pt x="11446" y="5629"/>
                    <a:pt x="11153" y="5629"/>
                    <a:pt x="11028" y="5817"/>
                  </a:cubicBezTo>
                  <a:cubicBezTo>
                    <a:pt x="10797" y="5859"/>
                    <a:pt x="10546" y="5859"/>
                    <a:pt x="10316" y="5817"/>
                  </a:cubicBezTo>
                  <a:cubicBezTo>
                    <a:pt x="10002" y="5399"/>
                    <a:pt x="9835" y="5378"/>
                    <a:pt x="9437" y="5755"/>
                  </a:cubicBezTo>
                  <a:cubicBezTo>
                    <a:pt x="8663" y="5922"/>
                    <a:pt x="7889" y="5817"/>
                    <a:pt x="7115" y="5817"/>
                  </a:cubicBezTo>
                  <a:cubicBezTo>
                    <a:pt x="6906" y="5608"/>
                    <a:pt x="6717" y="5608"/>
                    <a:pt x="6592" y="5901"/>
                  </a:cubicBezTo>
                  <a:cubicBezTo>
                    <a:pt x="6362" y="6006"/>
                    <a:pt x="6131" y="6027"/>
                    <a:pt x="5880" y="6006"/>
                  </a:cubicBezTo>
                  <a:cubicBezTo>
                    <a:pt x="5462" y="5587"/>
                    <a:pt x="4771" y="5524"/>
                    <a:pt x="4269" y="5880"/>
                  </a:cubicBezTo>
                  <a:cubicBezTo>
                    <a:pt x="3516" y="5796"/>
                    <a:pt x="2805" y="5504"/>
                    <a:pt x="2072" y="5315"/>
                  </a:cubicBezTo>
                  <a:cubicBezTo>
                    <a:pt x="1110" y="5085"/>
                    <a:pt x="670" y="4290"/>
                    <a:pt x="377" y="3432"/>
                  </a:cubicBezTo>
                  <a:cubicBezTo>
                    <a:pt x="210" y="2909"/>
                    <a:pt x="1" y="2407"/>
                    <a:pt x="210" y="1821"/>
                  </a:cubicBezTo>
                  <a:cubicBezTo>
                    <a:pt x="482" y="1026"/>
                    <a:pt x="984" y="586"/>
                    <a:pt x="1800" y="524"/>
                  </a:cubicBezTo>
                  <a:cubicBezTo>
                    <a:pt x="2219" y="503"/>
                    <a:pt x="2637" y="524"/>
                    <a:pt x="3035" y="503"/>
                  </a:cubicBezTo>
                  <a:cubicBezTo>
                    <a:pt x="3453" y="1319"/>
                    <a:pt x="4144" y="545"/>
                    <a:pt x="4667" y="796"/>
                  </a:cubicBezTo>
                  <a:cubicBezTo>
                    <a:pt x="4834" y="879"/>
                    <a:pt x="5022" y="817"/>
                    <a:pt x="5106" y="649"/>
                  </a:cubicBezTo>
                  <a:cubicBezTo>
                    <a:pt x="5127" y="566"/>
                    <a:pt x="5169" y="482"/>
                    <a:pt x="5190" y="398"/>
                  </a:cubicBezTo>
                  <a:cubicBezTo>
                    <a:pt x="5357" y="356"/>
                    <a:pt x="5525" y="356"/>
                    <a:pt x="5713" y="398"/>
                  </a:cubicBezTo>
                  <a:cubicBezTo>
                    <a:pt x="5713" y="628"/>
                    <a:pt x="5943" y="775"/>
                    <a:pt x="6152" y="691"/>
                  </a:cubicBezTo>
                  <a:cubicBezTo>
                    <a:pt x="6550" y="566"/>
                    <a:pt x="6947" y="503"/>
                    <a:pt x="7366" y="524"/>
                  </a:cubicBezTo>
                  <a:cubicBezTo>
                    <a:pt x="7533" y="524"/>
                    <a:pt x="7617" y="398"/>
                    <a:pt x="7659" y="252"/>
                  </a:cubicBezTo>
                  <a:cubicBezTo>
                    <a:pt x="7952" y="189"/>
                    <a:pt x="8245" y="168"/>
                    <a:pt x="8538" y="231"/>
                  </a:cubicBezTo>
                  <a:cubicBezTo>
                    <a:pt x="8852" y="628"/>
                    <a:pt x="8956" y="628"/>
                    <a:pt x="9249" y="189"/>
                  </a:cubicBezTo>
                  <a:close/>
                  <a:moveTo>
                    <a:pt x="40216" y="3181"/>
                  </a:moveTo>
                  <a:cubicBezTo>
                    <a:pt x="40237" y="3014"/>
                    <a:pt x="40132" y="2930"/>
                    <a:pt x="39986" y="2867"/>
                  </a:cubicBezTo>
                  <a:cubicBezTo>
                    <a:pt x="39860" y="2783"/>
                    <a:pt x="39672" y="2846"/>
                    <a:pt x="39630" y="2993"/>
                  </a:cubicBezTo>
                  <a:cubicBezTo>
                    <a:pt x="39567" y="3139"/>
                    <a:pt x="39672" y="3307"/>
                    <a:pt x="39818" y="3327"/>
                  </a:cubicBezTo>
                  <a:cubicBezTo>
                    <a:pt x="39965" y="3348"/>
                    <a:pt x="40111" y="3348"/>
                    <a:pt x="40216" y="3181"/>
                  </a:cubicBezTo>
                  <a:close/>
                  <a:moveTo>
                    <a:pt x="30654" y="1089"/>
                  </a:moveTo>
                  <a:cubicBezTo>
                    <a:pt x="30633" y="1151"/>
                    <a:pt x="30591" y="1214"/>
                    <a:pt x="30612" y="1235"/>
                  </a:cubicBezTo>
                  <a:cubicBezTo>
                    <a:pt x="30612" y="1277"/>
                    <a:pt x="30696" y="1298"/>
                    <a:pt x="30738" y="1319"/>
                  </a:cubicBezTo>
                  <a:cubicBezTo>
                    <a:pt x="30759" y="1256"/>
                    <a:pt x="30821" y="1193"/>
                    <a:pt x="30800" y="1172"/>
                  </a:cubicBezTo>
                  <a:cubicBezTo>
                    <a:pt x="30779" y="1130"/>
                    <a:pt x="30717" y="1130"/>
                    <a:pt x="30654" y="1110"/>
                  </a:cubicBezTo>
                  <a:close/>
                  <a:moveTo>
                    <a:pt x="31888" y="1444"/>
                  </a:moveTo>
                  <a:cubicBezTo>
                    <a:pt x="31867" y="1382"/>
                    <a:pt x="31847" y="1319"/>
                    <a:pt x="31826" y="1298"/>
                  </a:cubicBezTo>
                  <a:cubicBezTo>
                    <a:pt x="31784" y="1277"/>
                    <a:pt x="31721" y="1319"/>
                    <a:pt x="31679" y="1340"/>
                  </a:cubicBezTo>
                  <a:cubicBezTo>
                    <a:pt x="31700" y="1402"/>
                    <a:pt x="31700" y="1465"/>
                    <a:pt x="31742" y="1486"/>
                  </a:cubicBezTo>
                  <a:cubicBezTo>
                    <a:pt x="31784" y="1507"/>
                    <a:pt x="31826" y="1465"/>
                    <a:pt x="31888" y="1444"/>
                  </a:cubicBezTo>
                  <a:close/>
                  <a:moveTo>
                    <a:pt x="43417" y="3286"/>
                  </a:moveTo>
                  <a:cubicBezTo>
                    <a:pt x="43355" y="3265"/>
                    <a:pt x="43313" y="3223"/>
                    <a:pt x="43271" y="3223"/>
                  </a:cubicBezTo>
                  <a:cubicBezTo>
                    <a:pt x="43229" y="3244"/>
                    <a:pt x="43229" y="3327"/>
                    <a:pt x="43208" y="3369"/>
                  </a:cubicBezTo>
                  <a:cubicBezTo>
                    <a:pt x="43250" y="3390"/>
                    <a:pt x="43313" y="3453"/>
                    <a:pt x="43334" y="3432"/>
                  </a:cubicBezTo>
                  <a:cubicBezTo>
                    <a:pt x="43375" y="3411"/>
                    <a:pt x="43396" y="3348"/>
                    <a:pt x="43417" y="3307"/>
                  </a:cubicBezTo>
                  <a:close/>
                  <a:moveTo>
                    <a:pt x="35989" y="5001"/>
                  </a:moveTo>
                  <a:cubicBezTo>
                    <a:pt x="35969" y="5064"/>
                    <a:pt x="35948" y="5106"/>
                    <a:pt x="35927" y="5148"/>
                  </a:cubicBezTo>
                  <a:cubicBezTo>
                    <a:pt x="35969" y="5169"/>
                    <a:pt x="36031" y="5232"/>
                    <a:pt x="36052" y="5211"/>
                  </a:cubicBezTo>
                  <a:cubicBezTo>
                    <a:pt x="36094" y="5190"/>
                    <a:pt x="36115" y="5127"/>
                    <a:pt x="36136" y="5064"/>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7" name="Google Shape;8167;p58"/>
            <p:cNvSpPr/>
            <p:nvPr/>
          </p:nvSpPr>
          <p:spPr>
            <a:xfrm>
              <a:off x="4702700" y="4077275"/>
              <a:ext cx="1172275" cy="158000"/>
            </a:xfrm>
            <a:custGeom>
              <a:rect b="b" l="l" r="r" t="t"/>
              <a:pathLst>
                <a:path extrusionOk="0" h="6320" w="46891">
                  <a:moveTo>
                    <a:pt x="14019" y="1716"/>
                  </a:moveTo>
                  <a:cubicBezTo>
                    <a:pt x="13538" y="1862"/>
                    <a:pt x="13350" y="2197"/>
                    <a:pt x="13099" y="2239"/>
                  </a:cubicBezTo>
                  <a:cubicBezTo>
                    <a:pt x="12952" y="2072"/>
                    <a:pt x="13141" y="1925"/>
                    <a:pt x="13078" y="1800"/>
                  </a:cubicBezTo>
                  <a:cubicBezTo>
                    <a:pt x="12869" y="1277"/>
                    <a:pt x="13078" y="1067"/>
                    <a:pt x="13559" y="963"/>
                  </a:cubicBezTo>
                  <a:cubicBezTo>
                    <a:pt x="13685" y="942"/>
                    <a:pt x="13789" y="900"/>
                    <a:pt x="13894" y="837"/>
                  </a:cubicBezTo>
                  <a:cubicBezTo>
                    <a:pt x="13957" y="774"/>
                    <a:pt x="13978" y="691"/>
                    <a:pt x="13978" y="628"/>
                  </a:cubicBezTo>
                  <a:cubicBezTo>
                    <a:pt x="13978" y="523"/>
                    <a:pt x="13915" y="502"/>
                    <a:pt x="13810" y="481"/>
                  </a:cubicBezTo>
                  <a:cubicBezTo>
                    <a:pt x="13517" y="460"/>
                    <a:pt x="13245" y="419"/>
                    <a:pt x="12973" y="377"/>
                  </a:cubicBezTo>
                  <a:cubicBezTo>
                    <a:pt x="12994" y="188"/>
                    <a:pt x="13057" y="21"/>
                    <a:pt x="13287" y="105"/>
                  </a:cubicBezTo>
                  <a:cubicBezTo>
                    <a:pt x="13601" y="209"/>
                    <a:pt x="13894" y="293"/>
                    <a:pt x="14187" y="63"/>
                  </a:cubicBezTo>
                  <a:cubicBezTo>
                    <a:pt x="15317" y="0"/>
                    <a:pt x="16447" y="21"/>
                    <a:pt x="17597" y="126"/>
                  </a:cubicBezTo>
                  <a:cubicBezTo>
                    <a:pt x="17869" y="460"/>
                    <a:pt x="18016" y="460"/>
                    <a:pt x="18288" y="126"/>
                  </a:cubicBezTo>
                  <a:cubicBezTo>
                    <a:pt x="18539" y="42"/>
                    <a:pt x="18811" y="42"/>
                    <a:pt x="19041" y="168"/>
                  </a:cubicBezTo>
                  <a:cubicBezTo>
                    <a:pt x="19083" y="188"/>
                    <a:pt x="19104" y="188"/>
                    <a:pt x="19146" y="209"/>
                  </a:cubicBezTo>
                  <a:lnTo>
                    <a:pt x="20087" y="230"/>
                  </a:lnTo>
                  <a:cubicBezTo>
                    <a:pt x="20548" y="523"/>
                    <a:pt x="21008" y="732"/>
                    <a:pt x="21468" y="230"/>
                  </a:cubicBezTo>
                  <a:cubicBezTo>
                    <a:pt x="22012" y="168"/>
                    <a:pt x="22556" y="188"/>
                    <a:pt x="23079" y="293"/>
                  </a:cubicBezTo>
                  <a:cubicBezTo>
                    <a:pt x="23100" y="398"/>
                    <a:pt x="23142" y="502"/>
                    <a:pt x="23268" y="502"/>
                  </a:cubicBezTo>
                  <a:cubicBezTo>
                    <a:pt x="23393" y="481"/>
                    <a:pt x="23414" y="377"/>
                    <a:pt x="23435" y="272"/>
                  </a:cubicBezTo>
                  <a:cubicBezTo>
                    <a:pt x="23665" y="209"/>
                    <a:pt x="23916" y="188"/>
                    <a:pt x="24147" y="230"/>
                  </a:cubicBezTo>
                  <a:cubicBezTo>
                    <a:pt x="24272" y="398"/>
                    <a:pt x="24377" y="398"/>
                    <a:pt x="24502" y="230"/>
                  </a:cubicBezTo>
                  <a:cubicBezTo>
                    <a:pt x="24795" y="188"/>
                    <a:pt x="25088" y="188"/>
                    <a:pt x="25381" y="272"/>
                  </a:cubicBezTo>
                  <a:cubicBezTo>
                    <a:pt x="25758" y="670"/>
                    <a:pt x="25946" y="670"/>
                    <a:pt x="26281" y="251"/>
                  </a:cubicBezTo>
                  <a:cubicBezTo>
                    <a:pt x="26804" y="188"/>
                    <a:pt x="27348" y="188"/>
                    <a:pt x="27871" y="272"/>
                  </a:cubicBezTo>
                  <a:cubicBezTo>
                    <a:pt x="27871" y="523"/>
                    <a:pt x="28080" y="732"/>
                    <a:pt x="28331" y="732"/>
                  </a:cubicBezTo>
                  <a:cubicBezTo>
                    <a:pt x="28666" y="753"/>
                    <a:pt x="28980" y="816"/>
                    <a:pt x="29273" y="921"/>
                  </a:cubicBezTo>
                  <a:cubicBezTo>
                    <a:pt x="29817" y="1088"/>
                    <a:pt x="30382" y="900"/>
                    <a:pt x="30717" y="440"/>
                  </a:cubicBezTo>
                  <a:cubicBezTo>
                    <a:pt x="30947" y="377"/>
                    <a:pt x="31198" y="398"/>
                    <a:pt x="31428" y="481"/>
                  </a:cubicBezTo>
                  <a:cubicBezTo>
                    <a:pt x="31574" y="837"/>
                    <a:pt x="31763" y="858"/>
                    <a:pt x="31951" y="502"/>
                  </a:cubicBezTo>
                  <a:cubicBezTo>
                    <a:pt x="32537" y="356"/>
                    <a:pt x="33144" y="356"/>
                    <a:pt x="33730" y="523"/>
                  </a:cubicBezTo>
                  <a:cubicBezTo>
                    <a:pt x="33960" y="858"/>
                    <a:pt x="34190" y="816"/>
                    <a:pt x="34441" y="544"/>
                  </a:cubicBezTo>
                  <a:lnTo>
                    <a:pt x="35508" y="586"/>
                  </a:lnTo>
                  <a:cubicBezTo>
                    <a:pt x="35675" y="795"/>
                    <a:pt x="35759" y="712"/>
                    <a:pt x="35843" y="502"/>
                  </a:cubicBezTo>
                  <a:lnTo>
                    <a:pt x="38333" y="649"/>
                  </a:lnTo>
                  <a:cubicBezTo>
                    <a:pt x="38375" y="858"/>
                    <a:pt x="38479" y="1088"/>
                    <a:pt x="38709" y="1025"/>
                  </a:cubicBezTo>
                  <a:cubicBezTo>
                    <a:pt x="39191" y="921"/>
                    <a:pt x="39651" y="1088"/>
                    <a:pt x="40090" y="1151"/>
                  </a:cubicBezTo>
                  <a:cubicBezTo>
                    <a:pt x="40467" y="1235"/>
                    <a:pt x="40844" y="1151"/>
                    <a:pt x="41157" y="921"/>
                  </a:cubicBezTo>
                  <a:cubicBezTo>
                    <a:pt x="41576" y="900"/>
                    <a:pt x="41994" y="921"/>
                    <a:pt x="42413" y="1025"/>
                  </a:cubicBezTo>
                  <a:cubicBezTo>
                    <a:pt x="42476" y="1235"/>
                    <a:pt x="42580" y="1339"/>
                    <a:pt x="42748" y="1109"/>
                  </a:cubicBezTo>
                  <a:cubicBezTo>
                    <a:pt x="43166" y="1067"/>
                    <a:pt x="43585" y="1088"/>
                    <a:pt x="44003" y="1172"/>
                  </a:cubicBezTo>
                  <a:cubicBezTo>
                    <a:pt x="44066" y="1402"/>
                    <a:pt x="44170" y="1528"/>
                    <a:pt x="44359" y="1256"/>
                  </a:cubicBezTo>
                  <a:lnTo>
                    <a:pt x="45405" y="1318"/>
                  </a:lnTo>
                  <a:cubicBezTo>
                    <a:pt x="45426" y="1423"/>
                    <a:pt x="45468" y="1569"/>
                    <a:pt x="45593" y="1590"/>
                  </a:cubicBezTo>
                  <a:cubicBezTo>
                    <a:pt x="46137" y="1695"/>
                    <a:pt x="46409" y="2113"/>
                    <a:pt x="46744" y="2469"/>
                  </a:cubicBezTo>
                  <a:cubicBezTo>
                    <a:pt x="46890" y="2616"/>
                    <a:pt x="46890" y="2699"/>
                    <a:pt x="46807" y="2909"/>
                  </a:cubicBezTo>
                  <a:cubicBezTo>
                    <a:pt x="46660" y="3369"/>
                    <a:pt x="46263" y="3704"/>
                    <a:pt x="46137" y="4164"/>
                  </a:cubicBezTo>
                  <a:cubicBezTo>
                    <a:pt x="46074" y="4394"/>
                    <a:pt x="46116" y="4666"/>
                    <a:pt x="45823" y="4750"/>
                  </a:cubicBezTo>
                  <a:cubicBezTo>
                    <a:pt x="45551" y="4813"/>
                    <a:pt x="45426" y="4541"/>
                    <a:pt x="45258" y="4394"/>
                  </a:cubicBezTo>
                  <a:cubicBezTo>
                    <a:pt x="45175" y="4310"/>
                    <a:pt x="45133" y="4206"/>
                    <a:pt x="45049" y="4143"/>
                  </a:cubicBezTo>
                  <a:cubicBezTo>
                    <a:pt x="44840" y="3892"/>
                    <a:pt x="44610" y="3892"/>
                    <a:pt x="44547" y="4227"/>
                  </a:cubicBezTo>
                  <a:cubicBezTo>
                    <a:pt x="44484" y="4603"/>
                    <a:pt x="44296" y="4520"/>
                    <a:pt x="44003" y="4541"/>
                  </a:cubicBezTo>
                  <a:cubicBezTo>
                    <a:pt x="43313" y="4582"/>
                    <a:pt x="42622" y="4771"/>
                    <a:pt x="41911" y="4541"/>
                  </a:cubicBezTo>
                  <a:cubicBezTo>
                    <a:pt x="41785" y="4499"/>
                    <a:pt x="41680" y="4582"/>
                    <a:pt x="41597" y="4645"/>
                  </a:cubicBezTo>
                  <a:cubicBezTo>
                    <a:pt x="41325" y="4834"/>
                    <a:pt x="41011" y="4917"/>
                    <a:pt x="40697" y="4875"/>
                  </a:cubicBezTo>
                  <a:cubicBezTo>
                    <a:pt x="40488" y="4854"/>
                    <a:pt x="40446" y="5022"/>
                    <a:pt x="40425" y="5168"/>
                  </a:cubicBezTo>
                  <a:cubicBezTo>
                    <a:pt x="37831" y="5252"/>
                    <a:pt x="35236" y="5168"/>
                    <a:pt x="32662" y="4896"/>
                  </a:cubicBezTo>
                  <a:cubicBezTo>
                    <a:pt x="31951" y="4813"/>
                    <a:pt x="31240" y="4813"/>
                    <a:pt x="30528" y="4896"/>
                  </a:cubicBezTo>
                  <a:cubicBezTo>
                    <a:pt x="29712" y="5022"/>
                    <a:pt x="28875" y="5022"/>
                    <a:pt x="28059" y="4896"/>
                  </a:cubicBezTo>
                  <a:cubicBezTo>
                    <a:pt x="27473" y="4792"/>
                    <a:pt x="26888" y="4813"/>
                    <a:pt x="26302" y="4938"/>
                  </a:cubicBezTo>
                  <a:cubicBezTo>
                    <a:pt x="25130" y="5273"/>
                    <a:pt x="23895" y="5106"/>
                    <a:pt x="22703" y="5168"/>
                  </a:cubicBezTo>
                  <a:cubicBezTo>
                    <a:pt x="21343" y="5252"/>
                    <a:pt x="20004" y="5357"/>
                    <a:pt x="18644" y="5440"/>
                  </a:cubicBezTo>
                  <a:cubicBezTo>
                    <a:pt x="18413" y="5461"/>
                    <a:pt x="18183" y="5482"/>
                    <a:pt x="17953" y="5482"/>
                  </a:cubicBezTo>
                  <a:cubicBezTo>
                    <a:pt x="16405" y="5378"/>
                    <a:pt x="14898" y="5670"/>
                    <a:pt x="13371" y="5775"/>
                  </a:cubicBezTo>
                  <a:cubicBezTo>
                    <a:pt x="13141" y="5796"/>
                    <a:pt x="12911" y="5838"/>
                    <a:pt x="12659" y="5838"/>
                  </a:cubicBezTo>
                  <a:cubicBezTo>
                    <a:pt x="11090" y="5838"/>
                    <a:pt x="9563" y="5838"/>
                    <a:pt x="7993" y="5963"/>
                  </a:cubicBezTo>
                  <a:cubicBezTo>
                    <a:pt x="6236" y="6110"/>
                    <a:pt x="4478" y="6026"/>
                    <a:pt x="2700" y="6047"/>
                  </a:cubicBezTo>
                  <a:cubicBezTo>
                    <a:pt x="2051" y="6026"/>
                    <a:pt x="1403" y="6110"/>
                    <a:pt x="775" y="6256"/>
                  </a:cubicBezTo>
                  <a:cubicBezTo>
                    <a:pt x="503" y="6319"/>
                    <a:pt x="189" y="6235"/>
                    <a:pt x="1" y="6026"/>
                  </a:cubicBezTo>
                  <a:cubicBezTo>
                    <a:pt x="252" y="5754"/>
                    <a:pt x="482" y="5440"/>
                    <a:pt x="921" y="5838"/>
                  </a:cubicBezTo>
                  <a:cubicBezTo>
                    <a:pt x="1068" y="5963"/>
                    <a:pt x="1382" y="5901"/>
                    <a:pt x="1591" y="5754"/>
                  </a:cubicBezTo>
                  <a:cubicBezTo>
                    <a:pt x="1800" y="5629"/>
                    <a:pt x="1988" y="5503"/>
                    <a:pt x="2198" y="5398"/>
                  </a:cubicBezTo>
                  <a:cubicBezTo>
                    <a:pt x="2742" y="5126"/>
                    <a:pt x="2763" y="5147"/>
                    <a:pt x="2553" y="4562"/>
                  </a:cubicBezTo>
                  <a:cubicBezTo>
                    <a:pt x="2511" y="4457"/>
                    <a:pt x="2449" y="4331"/>
                    <a:pt x="2553" y="4248"/>
                  </a:cubicBezTo>
                  <a:cubicBezTo>
                    <a:pt x="2742" y="4101"/>
                    <a:pt x="2804" y="4290"/>
                    <a:pt x="2909" y="4373"/>
                  </a:cubicBezTo>
                  <a:cubicBezTo>
                    <a:pt x="3202" y="4582"/>
                    <a:pt x="3265" y="4959"/>
                    <a:pt x="3600" y="5168"/>
                  </a:cubicBezTo>
                  <a:cubicBezTo>
                    <a:pt x="4164" y="5482"/>
                    <a:pt x="4374" y="5419"/>
                    <a:pt x="4604" y="4813"/>
                  </a:cubicBezTo>
                  <a:cubicBezTo>
                    <a:pt x="4708" y="4436"/>
                    <a:pt x="5169" y="4331"/>
                    <a:pt x="5420" y="4603"/>
                  </a:cubicBezTo>
                  <a:cubicBezTo>
                    <a:pt x="5524" y="4729"/>
                    <a:pt x="5566" y="4917"/>
                    <a:pt x="5734" y="5022"/>
                  </a:cubicBezTo>
                  <a:cubicBezTo>
                    <a:pt x="6173" y="5378"/>
                    <a:pt x="6194" y="5378"/>
                    <a:pt x="6550" y="4917"/>
                  </a:cubicBezTo>
                  <a:cubicBezTo>
                    <a:pt x="6613" y="4813"/>
                    <a:pt x="6675" y="4708"/>
                    <a:pt x="6738" y="4624"/>
                  </a:cubicBezTo>
                  <a:cubicBezTo>
                    <a:pt x="7177" y="4038"/>
                    <a:pt x="7177" y="4038"/>
                    <a:pt x="7177" y="3432"/>
                  </a:cubicBezTo>
                  <a:cubicBezTo>
                    <a:pt x="7721" y="3745"/>
                    <a:pt x="8098" y="3369"/>
                    <a:pt x="8537" y="3034"/>
                  </a:cubicBezTo>
                  <a:cubicBezTo>
                    <a:pt x="8789" y="3557"/>
                    <a:pt x="9082" y="3934"/>
                    <a:pt x="9709" y="3662"/>
                  </a:cubicBezTo>
                  <a:cubicBezTo>
                    <a:pt x="9877" y="3578"/>
                    <a:pt x="9960" y="3850"/>
                    <a:pt x="10044" y="3997"/>
                  </a:cubicBezTo>
                  <a:cubicBezTo>
                    <a:pt x="10442" y="4562"/>
                    <a:pt x="10483" y="4562"/>
                    <a:pt x="10965" y="4143"/>
                  </a:cubicBezTo>
                  <a:cubicBezTo>
                    <a:pt x="11509" y="3766"/>
                    <a:pt x="12220" y="3641"/>
                    <a:pt x="12869" y="3850"/>
                  </a:cubicBezTo>
                  <a:cubicBezTo>
                    <a:pt x="13224" y="3976"/>
                    <a:pt x="13601" y="4059"/>
                    <a:pt x="13978" y="4080"/>
                  </a:cubicBezTo>
                  <a:cubicBezTo>
                    <a:pt x="14710" y="4164"/>
                    <a:pt x="14794" y="4017"/>
                    <a:pt x="14982" y="3306"/>
                  </a:cubicBezTo>
                  <a:cubicBezTo>
                    <a:pt x="15087" y="2804"/>
                    <a:pt x="14731" y="2699"/>
                    <a:pt x="14459" y="2511"/>
                  </a:cubicBezTo>
                  <a:cubicBezTo>
                    <a:pt x="14166" y="2344"/>
                    <a:pt x="13873" y="2365"/>
                    <a:pt x="13999" y="1737"/>
                  </a:cubicBezTo>
                  <a:cubicBezTo>
                    <a:pt x="13978" y="1465"/>
                    <a:pt x="13873" y="1569"/>
                    <a:pt x="13852" y="1800"/>
                  </a:cubicBezTo>
                  <a:cubicBezTo>
                    <a:pt x="13852" y="1862"/>
                    <a:pt x="13747" y="1988"/>
                    <a:pt x="13936" y="1988"/>
                  </a:cubicBezTo>
                  <a:cubicBezTo>
                    <a:pt x="14103" y="1967"/>
                    <a:pt x="14291" y="1988"/>
                    <a:pt x="14333" y="1737"/>
                  </a:cubicBezTo>
                  <a:cubicBezTo>
                    <a:pt x="14354" y="1611"/>
                    <a:pt x="14312" y="1507"/>
                    <a:pt x="14019" y="1716"/>
                  </a:cubicBezTo>
                  <a:close/>
                  <a:moveTo>
                    <a:pt x="16509" y="1318"/>
                  </a:moveTo>
                  <a:cubicBezTo>
                    <a:pt x="16488" y="984"/>
                    <a:pt x="16363" y="732"/>
                    <a:pt x="16091" y="753"/>
                  </a:cubicBezTo>
                  <a:cubicBezTo>
                    <a:pt x="15735" y="795"/>
                    <a:pt x="15547" y="1172"/>
                    <a:pt x="15359" y="1423"/>
                  </a:cubicBezTo>
                  <a:cubicBezTo>
                    <a:pt x="15254" y="1590"/>
                    <a:pt x="15400" y="1988"/>
                    <a:pt x="15568" y="2218"/>
                  </a:cubicBezTo>
                  <a:cubicBezTo>
                    <a:pt x="15631" y="2260"/>
                    <a:pt x="15714" y="2260"/>
                    <a:pt x="15798" y="2239"/>
                  </a:cubicBezTo>
                  <a:cubicBezTo>
                    <a:pt x="16007" y="1883"/>
                    <a:pt x="16468" y="1716"/>
                    <a:pt x="16509" y="1318"/>
                  </a:cubicBezTo>
                  <a:close/>
                  <a:moveTo>
                    <a:pt x="43898" y="2176"/>
                  </a:moveTo>
                  <a:cubicBezTo>
                    <a:pt x="43857" y="2197"/>
                    <a:pt x="43773" y="2218"/>
                    <a:pt x="43752" y="2239"/>
                  </a:cubicBezTo>
                  <a:cubicBezTo>
                    <a:pt x="43689" y="2532"/>
                    <a:pt x="43752" y="2825"/>
                    <a:pt x="43919" y="3076"/>
                  </a:cubicBezTo>
                  <a:cubicBezTo>
                    <a:pt x="44045" y="3327"/>
                    <a:pt x="44338" y="3432"/>
                    <a:pt x="44610" y="3327"/>
                  </a:cubicBezTo>
                  <a:cubicBezTo>
                    <a:pt x="44777" y="3264"/>
                    <a:pt x="45049" y="3222"/>
                    <a:pt x="44986" y="2950"/>
                  </a:cubicBezTo>
                  <a:cubicBezTo>
                    <a:pt x="44945" y="2720"/>
                    <a:pt x="44840" y="2469"/>
                    <a:pt x="44505" y="2616"/>
                  </a:cubicBezTo>
                  <a:cubicBezTo>
                    <a:pt x="44170" y="2762"/>
                    <a:pt x="44108" y="2595"/>
                    <a:pt x="44108" y="2302"/>
                  </a:cubicBezTo>
                  <a:cubicBezTo>
                    <a:pt x="44108" y="2197"/>
                    <a:pt x="44003" y="2155"/>
                    <a:pt x="43898" y="2176"/>
                  </a:cubicBezTo>
                  <a:close/>
                  <a:moveTo>
                    <a:pt x="41911" y="2783"/>
                  </a:moveTo>
                  <a:cubicBezTo>
                    <a:pt x="41932" y="2741"/>
                    <a:pt x="41994" y="2678"/>
                    <a:pt x="41973" y="2637"/>
                  </a:cubicBezTo>
                  <a:cubicBezTo>
                    <a:pt x="41953" y="2616"/>
                    <a:pt x="41890" y="2595"/>
                    <a:pt x="41827" y="2574"/>
                  </a:cubicBezTo>
                  <a:cubicBezTo>
                    <a:pt x="41806" y="2616"/>
                    <a:pt x="41764" y="2678"/>
                    <a:pt x="41785" y="2720"/>
                  </a:cubicBezTo>
                  <a:cubicBezTo>
                    <a:pt x="41785" y="2762"/>
                    <a:pt x="41869" y="2762"/>
                    <a:pt x="41911" y="2783"/>
                  </a:cubicBezTo>
                  <a:close/>
                  <a:moveTo>
                    <a:pt x="9312" y="4854"/>
                  </a:moveTo>
                  <a:cubicBezTo>
                    <a:pt x="9354" y="4875"/>
                    <a:pt x="9416" y="4917"/>
                    <a:pt x="9458" y="4917"/>
                  </a:cubicBezTo>
                  <a:cubicBezTo>
                    <a:pt x="9479" y="4896"/>
                    <a:pt x="9500" y="4813"/>
                    <a:pt x="9521" y="4771"/>
                  </a:cubicBezTo>
                  <a:cubicBezTo>
                    <a:pt x="9458" y="4750"/>
                    <a:pt x="9416" y="4708"/>
                    <a:pt x="9374" y="4708"/>
                  </a:cubicBezTo>
                  <a:cubicBezTo>
                    <a:pt x="9333" y="4729"/>
                    <a:pt x="9333" y="4792"/>
                    <a:pt x="9312" y="4854"/>
                  </a:cubicBezTo>
                  <a:close/>
                  <a:moveTo>
                    <a:pt x="16070" y="3327"/>
                  </a:moveTo>
                  <a:lnTo>
                    <a:pt x="15924" y="3264"/>
                  </a:lnTo>
                  <a:cubicBezTo>
                    <a:pt x="15903" y="3327"/>
                    <a:pt x="15861" y="3369"/>
                    <a:pt x="15882" y="3411"/>
                  </a:cubicBezTo>
                  <a:cubicBezTo>
                    <a:pt x="15882" y="3453"/>
                    <a:pt x="15965" y="3453"/>
                    <a:pt x="16007" y="3473"/>
                  </a:cubicBezTo>
                  <a:close/>
                  <a:moveTo>
                    <a:pt x="42685" y="3327"/>
                  </a:moveTo>
                  <a:cubicBezTo>
                    <a:pt x="42643" y="3306"/>
                    <a:pt x="42580" y="3264"/>
                    <a:pt x="42538" y="3285"/>
                  </a:cubicBezTo>
                  <a:cubicBezTo>
                    <a:pt x="42517" y="3285"/>
                    <a:pt x="42497" y="3369"/>
                    <a:pt x="42476" y="3411"/>
                  </a:cubicBezTo>
                  <a:cubicBezTo>
                    <a:pt x="42538" y="3432"/>
                    <a:pt x="42580" y="3494"/>
                    <a:pt x="42622" y="3473"/>
                  </a:cubicBezTo>
                  <a:cubicBezTo>
                    <a:pt x="42664" y="3473"/>
                    <a:pt x="42685" y="3390"/>
                    <a:pt x="42706" y="3327"/>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8" name="Google Shape;8168;p58"/>
            <p:cNvSpPr/>
            <p:nvPr/>
          </p:nvSpPr>
          <p:spPr>
            <a:xfrm>
              <a:off x="5713850" y="4108125"/>
              <a:ext cx="572275" cy="107250"/>
            </a:xfrm>
            <a:custGeom>
              <a:rect b="b" l="l" r="r" t="t"/>
              <a:pathLst>
                <a:path extrusionOk="0" h="4290" w="22891">
                  <a:moveTo>
                    <a:pt x="0" y="3913"/>
                  </a:moveTo>
                  <a:cubicBezTo>
                    <a:pt x="21" y="3746"/>
                    <a:pt x="63" y="3600"/>
                    <a:pt x="272" y="3620"/>
                  </a:cubicBezTo>
                  <a:cubicBezTo>
                    <a:pt x="586" y="3662"/>
                    <a:pt x="921" y="3579"/>
                    <a:pt x="1172" y="3390"/>
                  </a:cubicBezTo>
                  <a:cubicBezTo>
                    <a:pt x="1276" y="3328"/>
                    <a:pt x="1381" y="3244"/>
                    <a:pt x="1486" y="3286"/>
                  </a:cubicBezTo>
                  <a:cubicBezTo>
                    <a:pt x="2197" y="3495"/>
                    <a:pt x="2887" y="3328"/>
                    <a:pt x="3578" y="3286"/>
                  </a:cubicBezTo>
                  <a:cubicBezTo>
                    <a:pt x="3871" y="3244"/>
                    <a:pt x="4059" y="3348"/>
                    <a:pt x="4122" y="2972"/>
                  </a:cubicBezTo>
                  <a:cubicBezTo>
                    <a:pt x="4185" y="2637"/>
                    <a:pt x="4415" y="2637"/>
                    <a:pt x="4624" y="2867"/>
                  </a:cubicBezTo>
                  <a:cubicBezTo>
                    <a:pt x="4708" y="2951"/>
                    <a:pt x="4771" y="3076"/>
                    <a:pt x="4854" y="3139"/>
                  </a:cubicBezTo>
                  <a:cubicBezTo>
                    <a:pt x="5001" y="3286"/>
                    <a:pt x="5147" y="3558"/>
                    <a:pt x="5419" y="3474"/>
                  </a:cubicBezTo>
                  <a:cubicBezTo>
                    <a:pt x="5691" y="3411"/>
                    <a:pt x="5649" y="3139"/>
                    <a:pt x="5712" y="2909"/>
                  </a:cubicBezTo>
                  <a:cubicBezTo>
                    <a:pt x="5838" y="2449"/>
                    <a:pt x="6235" y="2114"/>
                    <a:pt x="6403" y="1633"/>
                  </a:cubicBezTo>
                  <a:cubicBezTo>
                    <a:pt x="6465" y="1444"/>
                    <a:pt x="6465" y="1361"/>
                    <a:pt x="6340" y="1214"/>
                  </a:cubicBezTo>
                  <a:cubicBezTo>
                    <a:pt x="5984" y="838"/>
                    <a:pt x="5712" y="419"/>
                    <a:pt x="5168" y="335"/>
                  </a:cubicBezTo>
                  <a:cubicBezTo>
                    <a:pt x="5043" y="315"/>
                    <a:pt x="5022" y="168"/>
                    <a:pt x="5001" y="43"/>
                  </a:cubicBezTo>
                  <a:cubicBezTo>
                    <a:pt x="6800" y="1"/>
                    <a:pt x="8579" y="231"/>
                    <a:pt x="10378" y="315"/>
                  </a:cubicBezTo>
                  <a:cubicBezTo>
                    <a:pt x="10880" y="335"/>
                    <a:pt x="11382" y="335"/>
                    <a:pt x="11864" y="377"/>
                  </a:cubicBezTo>
                  <a:cubicBezTo>
                    <a:pt x="14584" y="545"/>
                    <a:pt x="17283" y="649"/>
                    <a:pt x="19940" y="1235"/>
                  </a:cubicBezTo>
                  <a:cubicBezTo>
                    <a:pt x="20463" y="1340"/>
                    <a:pt x="20986" y="1361"/>
                    <a:pt x="21509" y="1423"/>
                  </a:cubicBezTo>
                  <a:cubicBezTo>
                    <a:pt x="21656" y="1444"/>
                    <a:pt x="21802" y="1486"/>
                    <a:pt x="21928" y="1528"/>
                  </a:cubicBezTo>
                  <a:cubicBezTo>
                    <a:pt x="22346" y="1675"/>
                    <a:pt x="22890" y="2239"/>
                    <a:pt x="22870" y="2491"/>
                  </a:cubicBezTo>
                  <a:cubicBezTo>
                    <a:pt x="22870" y="2825"/>
                    <a:pt x="22200" y="3600"/>
                    <a:pt x="21865" y="3746"/>
                  </a:cubicBezTo>
                  <a:cubicBezTo>
                    <a:pt x="21321" y="3976"/>
                    <a:pt x="20735" y="3851"/>
                    <a:pt x="20212" y="3767"/>
                  </a:cubicBezTo>
                  <a:cubicBezTo>
                    <a:pt x="18664" y="3537"/>
                    <a:pt x="17116" y="3600"/>
                    <a:pt x="15567" y="3369"/>
                  </a:cubicBezTo>
                  <a:cubicBezTo>
                    <a:pt x="15274" y="3369"/>
                    <a:pt x="14981" y="3390"/>
                    <a:pt x="14688" y="3453"/>
                  </a:cubicBezTo>
                  <a:cubicBezTo>
                    <a:pt x="13035" y="3453"/>
                    <a:pt x="11445" y="3976"/>
                    <a:pt x="9771" y="3892"/>
                  </a:cubicBezTo>
                  <a:cubicBezTo>
                    <a:pt x="9123" y="3913"/>
                    <a:pt x="8474" y="3872"/>
                    <a:pt x="7846" y="3746"/>
                  </a:cubicBezTo>
                  <a:cubicBezTo>
                    <a:pt x="7574" y="3704"/>
                    <a:pt x="7302" y="3725"/>
                    <a:pt x="7051" y="3809"/>
                  </a:cubicBezTo>
                  <a:cubicBezTo>
                    <a:pt x="5398" y="4290"/>
                    <a:pt x="3724" y="4018"/>
                    <a:pt x="2051" y="3976"/>
                  </a:cubicBezTo>
                  <a:cubicBezTo>
                    <a:pt x="1360" y="3997"/>
                    <a:pt x="690" y="3976"/>
                    <a:pt x="0" y="3913"/>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9" name="Google Shape;8169;p58"/>
            <p:cNvSpPr/>
            <p:nvPr/>
          </p:nvSpPr>
          <p:spPr>
            <a:xfrm>
              <a:off x="4481425" y="4181875"/>
              <a:ext cx="142325" cy="46600"/>
            </a:xfrm>
            <a:custGeom>
              <a:rect b="b" l="l" r="r" t="t"/>
              <a:pathLst>
                <a:path extrusionOk="0" h="1864" w="5693">
                  <a:moveTo>
                    <a:pt x="1" y="1633"/>
                  </a:moveTo>
                  <a:cubicBezTo>
                    <a:pt x="43" y="1549"/>
                    <a:pt x="64" y="1424"/>
                    <a:pt x="106" y="1403"/>
                  </a:cubicBezTo>
                  <a:cubicBezTo>
                    <a:pt x="733" y="1131"/>
                    <a:pt x="1215" y="775"/>
                    <a:pt x="1131" y="1"/>
                  </a:cubicBezTo>
                  <a:cubicBezTo>
                    <a:pt x="1487" y="43"/>
                    <a:pt x="1466" y="315"/>
                    <a:pt x="1507" y="482"/>
                  </a:cubicBezTo>
                  <a:cubicBezTo>
                    <a:pt x="1633" y="838"/>
                    <a:pt x="1779" y="1089"/>
                    <a:pt x="2198" y="859"/>
                  </a:cubicBezTo>
                  <a:cubicBezTo>
                    <a:pt x="2344" y="817"/>
                    <a:pt x="2512" y="838"/>
                    <a:pt x="2616" y="963"/>
                  </a:cubicBezTo>
                  <a:cubicBezTo>
                    <a:pt x="3077" y="1403"/>
                    <a:pt x="3725" y="1277"/>
                    <a:pt x="4248" y="1466"/>
                  </a:cubicBezTo>
                  <a:cubicBezTo>
                    <a:pt x="4541" y="1570"/>
                    <a:pt x="4751" y="1382"/>
                    <a:pt x="4981" y="1256"/>
                  </a:cubicBezTo>
                  <a:cubicBezTo>
                    <a:pt x="5441" y="1026"/>
                    <a:pt x="5546" y="1110"/>
                    <a:pt x="5692" y="1738"/>
                  </a:cubicBezTo>
                  <a:cubicBezTo>
                    <a:pt x="5462" y="1842"/>
                    <a:pt x="5232" y="1863"/>
                    <a:pt x="5002" y="1821"/>
                  </a:cubicBezTo>
                  <a:cubicBezTo>
                    <a:pt x="3328" y="1549"/>
                    <a:pt x="1654" y="1738"/>
                    <a:pt x="1" y="1633"/>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0" name="Google Shape;8170;p58"/>
            <p:cNvSpPr/>
            <p:nvPr/>
          </p:nvSpPr>
          <p:spPr>
            <a:xfrm>
              <a:off x="4339675" y="4191825"/>
              <a:ext cx="84250" cy="31400"/>
            </a:xfrm>
            <a:custGeom>
              <a:rect b="b" l="l" r="r" t="t"/>
              <a:pathLst>
                <a:path extrusionOk="0" h="1256" w="3370">
                  <a:moveTo>
                    <a:pt x="1" y="712"/>
                  </a:moveTo>
                  <a:cubicBezTo>
                    <a:pt x="168" y="544"/>
                    <a:pt x="315" y="356"/>
                    <a:pt x="482" y="189"/>
                  </a:cubicBezTo>
                  <a:cubicBezTo>
                    <a:pt x="628" y="21"/>
                    <a:pt x="879" y="0"/>
                    <a:pt x="1047" y="126"/>
                  </a:cubicBezTo>
                  <a:cubicBezTo>
                    <a:pt x="1716" y="607"/>
                    <a:pt x="2491" y="921"/>
                    <a:pt x="3307" y="1068"/>
                  </a:cubicBezTo>
                  <a:cubicBezTo>
                    <a:pt x="3328" y="1068"/>
                    <a:pt x="3348" y="1172"/>
                    <a:pt x="3369" y="1235"/>
                  </a:cubicBezTo>
                  <a:cubicBezTo>
                    <a:pt x="2888" y="1256"/>
                    <a:pt x="2428" y="1193"/>
                    <a:pt x="1988" y="1026"/>
                  </a:cubicBezTo>
                  <a:cubicBezTo>
                    <a:pt x="1340" y="837"/>
                    <a:pt x="670" y="712"/>
                    <a:pt x="1" y="712"/>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1" name="Google Shape;8171;p58"/>
            <p:cNvSpPr/>
            <p:nvPr/>
          </p:nvSpPr>
          <p:spPr>
            <a:xfrm>
              <a:off x="5399450" y="4080400"/>
              <a:ext cx="70650" cy="23575"/>
            </a:xfrm>
            <a:custGeom>
              <a:rect b="b" l="l" r="r" t="t"/>
              <a:pathLst>
                <a:path extrusionOk="0" h="943" w="2826">
                  <a:moveTo>
                    <a:pt x="2826" y="315"/>
                  </a:moveTo>
                  <a:cubicBezTo>
                    <a:pt x="2491" y="754"/>
                    <a:pt x="1926" y="942"/>
                    <a:pt x="1403" y="775"/>
                  </a:cubicBezTo>
                  <a:cubicBezTo>
                    <a:pt x="1089" y="670"/>
                    <a:pt x="775" y="607"/>
                    <a:pt x="461" y="587"/>
                  </a:cubicBezTo>
                  <a:cubicBezTo>
                    <a:pt x="210" y="587"/>
                    <a:pt x="1" y="377"/>
                    <a:pt x="1" y="126"/>
                  </a:cubicBezTo>
                  <a:cubicBezTo>
                    <a:pt x="942" y="1"/>
                    <a:pt x="1884" y="294"/>
                    <a:pt x="2826" y="315"/>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2" name="Google Shape;8172;p58"/>
            <p:cNvSpPr/>
            <p:nvPr/>
          </p:nvSpPr>
          <p:spPr>
            <a:xfrm>
              <a:off x="5661000" y="4092950"/>
              <a:ext cx="70650" cy="14675"/>
            </a:xfrm>
            <a:custGeom>
              <a:rect b="b" l="l" r="r" t="t"/>
              <a:pathLst>
                <a:path extrusionOk="0" h="587" w="2826">
                  <a:moveTo>
                    <a:pt x="2825" y="294"/>
                  </a:moveTo>
                  <a:cubicBezTo>
                    <a:pt x="2512" y="503"/>
                    <a:pt x="2135" y="587"/>
                    <a:pt x="1758" y="503"/>
                  </a:cubicBezTo>
                  <a:cubicBezTo>
                    <a:pt x="1319" y="440"/>
                    <a:pt x="859" y="273"/>
                    <a:pt x="377" y="398"/>
                  </a:cubicBezTo>
                  <a:cubicBezTo>
                    <a:pt x="147" y="440"/>
                    <a:pt x="43" y="210"/>
                    <a:pt x="1" y="1"/>
                  </a:cubicBezTo>
                  <a:cubicBezTo>
                    <a:pt x="942" y="85"/>
                    <a:pt x="1905" y="43"/>
                    <a:pt x="2825" y="294"/>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3" name="Google Shape;8173;p58"/>
            <p:cNvSpPr/>
            <p:nvPr/>
          </p:nvSpPr>
          <p:spPr>
            <a:xfrm>
              <a:off x="4834525" y="4073075"/>
              <a:ext cx="28275" cy="43450"/>
            </a:xfrm>
            <a:custGeom>
              <a:rect b="b" l="l" r="r" t="t"/>
              <a:pathLst>
                <a:path extrusionOk="0" h="1738" w="1131">
                  <a:moveTo>
                    <a:pt x="1130" y="356"/>
                  </a:moveTo>
                  <a:cubicBezTo>
                    <a:pt x="649" y="482"/>
                    <a:pt x="523" y="754"/>
                    <a:pt x="796" y="1172"/>
                  </a:cubicBezTo>
                  <a:cubicBezTo>
                    <a:pt x="879" y="1319"/>
                    <a:pt x="942" y="1445"/>
                    <a:pt x="796" y="1549"/>
                  </a:cubicBezTo>
                  <a:cubicBezTo>
                    <a:pt x="670" y="1696"/>
                    <a:pt x="503" y="1737"/>
                    <a:pt x="335" y="1696"/>
                  </a:cubicBezTo>
                  <a:cubicBezTo>
                    <a:pt x="189" y="1654"/>
                    <a:pt x="63" y="1507"/>
                    <a:pt x="126" y="1361"/>
                  </a:cubicBezTo>
                  <a:cubicBezTo>
                    <a:pt x="293" y="1005"/>
                    <a:pt x="0" y="691"/>
                    <a:pt x="63" y="356"/>
                  </a:cubicBezTo>
                  <a:cubicBezTo>
                    <a:pt x="231" y="356"/>
                    <a:pt x="377" y="294"/>
                    <a:pt x="419" y="105"/>
                  </a:cubicBezTo>
                  <a:cubicBezTo>
                    <a:pt x="649" y="1"/>
                    <a:pt x="879" y="126"/>
                    <a:pt x="1109" y="147"/>
                  </a:cubicBezTo>
                  <a:cubicBezTo>
                    <a:pt x="1130" y="210"/>
                    <a:pt x="1130" y="294"/>
                    <a:pt x="1130" y="356"/>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4" name="Google Shape;8174;p58"/>
            <p:cNvSpPr/>
            <p:nvPr/>
          </p:nvSpPr>
          <p:spPr>
            <a:xfrm>
              <a:off x="4920300" y="4077275"/>
              <a:ext cx="30900" cy="34025"/>
            </a:xfrm>
            <a:custGeom>
              <a:rect b="b" l="l" r="r" t="t"/>
              <a:pathLst>
                <a:path extrusionOk="0" h="1361" w="1236">
                  <a:moveTo>
                    <a:pt x="880" y="0"/>
                  </a:moveTo>
                  <a:cubicBezTo>
                    <a:pt x="942" y="126"/>
                    <a:pt x="1089" y="209"/>
                    <a:pt x="1235" y="188"/>
                  </a:cubicBezTo>
                  <a:cubicBezTo>
                    <a:pt x="1089" y="607"/>
                    <a:pt x="524" y="774"/>
                    <a:pt x="608" y="1360"/>
                  </a:cubicBezTo>
                  <a:cubicBezTo>
                    <a:pt x="378" y="963"/>
                    <a:pt x="315" y="523"/>
                    <a:pt x="1" y="188"/>
                  </a:cubicBezTo>
                  <a:lnTo>
                    <a:pt x="168" y="42"/>
                  </a:ln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5" name="Google Shape;8175;p58"/>
            <p:cNvSpPr/>
            <p:nvPr/>
          </p:nvSpPr>
          <p:spPr>
            <a:xfrm>
              <a:off x="4068725" y="4198100"/>
              <a:ext cx="40300" cy="14150"/>
            </a:xfrm>
            <a:custGeom>
              <a:rect b="b" l="l" r="r" t="t"/>
              <a:pathLst>
                <a:path extrusionOk="0" h="566" w="1612">
                  <a:moveTo>
                    <a:pt x="0" y="356"/>
                  </a:moveTo>
                  <a:cubicBezTo>
                    <a:pt x="502" y="1"/>
                    <a:pt x="1172" y="63"/>
                    <a:pt x="1611" y="482"/>
                  </a:cubicBezTo>
                  <a:cubicBezTo>
                    <a:pt x="1067" y="565"/>
                    <a:pt x="523" y="524"/>
                    <a:pt x="0" y="356"/>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6" name="Google Shape;8176;p58"/>
            <p:cNvSpPr/>
            <p:nvPr/>
          </p:nvSpPr>
          <p:spPr>
            <a:xfrm>
              <a:off x="4304100" y="4198625"/>
              <a:ext cx="22000" cy="16750"/>
            </a:xfrm>
            <a:custGeom>
              <a:rect b="b" l="l" r="r" t="t"/>
              <a:pathLst>
                <a:path extrusionOk="0" h="670" w="880">
                  <a:moveTo>
                    <a:pt x="1" y="440"/>
                  </a:moveTo>
                  <a:cubicBezTo>
                    <a:pt x="357" y="21"/>
                    <a:pt x="524" y="0"/>
                    <a:pt x="880" y="440"/>
                  </a:cubicBezTo>
                  <a:cubicBezTo>
                    <a:pt x="587" y="670"/>
                    <a:pt x="294" y="503"/>
                    <a:pt x="1" y="440"/>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7" name="Google Shape;8177;p58"/>
            <p:cNvSpPr/>
            <p:nvPr/>
          </p:nvSpPr>
          <p:spPr>
            <a:xfrm>
              <a:off x="4197925" y="4194450"/>
              <a:ext cx="22000" cy="12050"/>
            </a:xfrm>
            <a:custGeom>
              <a:rect b="b" l="l" r="r" t="t"/>
              <a:pathLst>
                <a:path extrusionOk="0" h="482" w="880">
                  <a:moveTo>
                    <a:pt x="0" y="377"/>
                  </a:moveTo>
                  <a:cubicBezTo>
                    <a:pt x="398" y="0"/>
                    <a:pt x="565" y="21"/>
                    <a:pt x="879" y="439"/>
                  </a:cubicBezTo>
                  <a:cubicBezTo>
                    <a:pt x="586" y="481"/>
                    <a:pt x="272" y="460"/>
                    <a:pt x="0" y="377"/>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8" name="Google Shape;8178;p58"/>
            <p:cNvSpPr/>
            <p:nvPr/>
          </p:nvSpPr>
          <p:spPr>
            <a:xfrm>
              <a:off x="4126775" y="4200200"/>
              <a:ext cx="13100" cy="10475"/>
            </a:xfrm>
            <a:custGeom>
              <a:rect b="b" l="l" r="r" t="t"/>
              <a:pathLst>
                <a:path extrusionOk="0" h="419" w="524">
                  <a:moveTo>
                    <a:pt x="1" y="314"/>
                  </a:moveTo>
                  <a:cubicBezTo>
                    <a:pt x="126" y="0"/>
                    <a:pt x="315" y="0"/>
                    <a:pt x="524" y="209"/>
                  </a:cubicBezTo>
                  <a:cubicBezTo>
                    <a:pt x="398" y="377"/>
                    <a:pt x="168" y="419"/>
                    <a:pt x="1" y="314"/>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9" name="Google Shape;8179;p58"/>
            <p:cNvSpPr/>
            <p:nvPr/>
          </p:nvSpPr>
          <p:spPr>
            <a:xfrm>
              <a:off x="4277425" y="4200200"/>
              <a:ext cx="13100" cy="9950"/>
            </a:xfrm>
            <a:custGeom>
              <a:rect b="b" l="l" r="r" t="t"/>
              <a:pathLst>
                <a:path extrusionOk="0" h="398" w="524">
                  <a:moveTo>
                    <a:pt x="1" y="251"/>
                  </a:moveTo>
                  <a:cubicBezTo>
                    <a:pt x="231" y="0"/>
                    <a:pt x="398" y="0"/>
                    <a:pt x="524" y="335"/>
                  </a:cubicBezTo>
                  <a:cubicBezTo>
                    <a:pt x="356" y="398"/>
                    <a:pt x="147" y="377"/>
                    <a:pt x="1" y="251"/>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0" name="Google Shape;8180;p58"/>
            <p:cNvSpPr/>
            <p:nvPr/>
          </p:nvSpPr>
          <p:spPr>
            <a:xfrm>
              <a:off x="4459475" y="4212750"/>
              <a:ext cx="13100" cy="11000"/>
            </a:xfrm>
            <a:custGeom>
              <a:rect b="b" l="l" r="r" t="t"/>
              <a:pathLst>
                <a:path extrusionOk="0" h="440" w="524">
                  <a:moveTo>
                    <a:pt x="0" y="398"/>
                  </a:moveTo>
                  <a:cubicBezTo>
                    <a:pt x="209" y="0"/>
                    <a:pt x="272" y="0"/>
                    <a:pt x="523" y="377"/>
                  </a:cubicBezTo>
                  <a:cubicBezTo>
                    <a:pt x="335" y="440"/>
                    <a:pt x="168" y="440"/>
                    <a:pt x="0" y="398"/>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1" name="Google Shape;8181;p58"/>
            <p:cNvSpPr/>
            <p:nvPr/>
          </p:nvSpPr>
          <p:spPr>
            <a:xfrm>
              <a:off x="5762475" y="4100800"/>
              <a:ext cx="8925" cy="9450"/>
            </a:xfrm>
            <a:custGeom>
              <a:rect b="b" l="l" r="r" t="t"/>
              <a:pathLst>
                <a:path extrusionOk="0" h="378" w="357">
                  <a:moveTo>
                    <a:pt x="357" y="168"/>
                  </a:moveTo>
                  <a:cubicBezTo>
                    <a:pt x="189" y="377"/>
                    <a:pt x="85" y="273"/>
                    <a:pt x="1" y="63"/>
                  </a:cubicBezTo>
                  <a:cubicBezTo>
                    <a:pt x="126" y="1"/>
                    <a:pt x="294" y="43"/>
                    <a:pt x="357" y="168"/>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2" name="Google Shape;8182;p58"/>
            <p:cNvSpPr/>
            <p:nvPr/>
          </p:nvSpPr>
          <p:spPr>
            <a:xfrm>
              <a:off x="5802775" y="4104475"/>
              <a:ext cx="8900" cy="10475"/>
            </a:xfrm>
            <a:custGeom>
              <a:rect b="b" l="l" r="r" t="t"/>
              <a:pathLst>
                <a:path extrusionOk="0" h="419" w="356">
                  <a:moveTo>
                    <a:pt x="356" y="147"/>
                  </a:moveTo>
                  <a:cubicBezTo>
                    <a:pt x="167" y="419"/>
                    <a:pt x="63" y="293"/>
                    <a:pt x="0" y="42"/>
                  </a:cubicBezTo>
                  <a:cubicBezTo>
                    <a:pt x="126" y="0"/>
                    <a:pt x="272" y="42"/>
                    <a:pt x="356" y="147"/>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3" name="Google Shape;8183;p58"/>
            <p:cNvSpPr/>
            <p:nvPr/>
          </p:nvSpPr>
          <p:spPr>
            <a:xfrm>
              <a:off x="4636800" y="4220600"/>
              <a:ext cx="8900" cy="6825"/>
            </a:xfrm>
            <a:custGeom>
              <a:rect b="b" l="l" r="r" t="t"/>
              <a:pathLst>
                <a:path extrusionOk="0" h="273" w="356">
                  <a:moveTo>
                    <a:pt x="0" y="230"/>
                  </a:moveTo>
                  <a:cubicBezTo>
                    <a:pt x="21" y="126"/>
                    <a:pt x="63" y="0"/>
                    <a:pt x="189" y="21"/>
                  </a:cubicBezTo>
                  <a:cubicBezTo>
                    <a:pt x="251" y="21"/>
                    <a:pt x="293" y="147"/>
                    <a:pt x="356" y="209"/>
                  </a:cubicBezTo>
                  <a:cubicBezTo>
                    <a:pt x="230" y="272"/>
                    <a:pt x="105" y="272"/>
                    <a:pt x="0" y="230"/>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4" name="Google Shape;8184;p58"/>
            <p:cNvSpPr/>
            <p:nvPr/>
          </p:nvSpPr>
          <p:spPr>
            <a:xfrm>
              <a:off x="4237675" y="4200725"/>
              <a:ext cx="13100" cy="5775"/>
            </a:xfrm>
            <a:custGeom>
              <a:rect b="b" l="l" r="r" t="t"/>
              <a:pathLst>
                <a:path extrusionOk="0" h="231" w="524">
                  <a:moveTo>
                    <a:pt x="1" y="188"/>
                  </a:moveTo>
                  <a:cubicBezTo>
                    <a:pt x="126" y="0"/>
                    <a:pt x="398" y="0"/>
                    <a:pt x="524" y="188"/>
                  </a:cubicBezTo>
                  <a:cubicBezTo>
                    <a:pt x="356" y="230"/>
                    <a:pt x="168" y="230"/>
                    <a:pt x="1" y="188"/>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5" name="Google Shape;8185;p58"/>
            <p:cNvSpPr/>
            <p:nvPr/>
          </p:nvSpPr>
          <p:spPr>
            <a:xfrm>
              <a:off x="4960075" y="4079350"/>
              <a:ext cx="66975" cy="27225"/>
            </a:xfrm>
            <a:custGeom>
              <a:rect b="b" l="l" r="r" t="t"/>
              <a:pathLst>
                <a:path extrusionOk="0" h="1089" w="2679">
                  <a:moveTo>
                    <a:pt x="0" y="105"/>
                  </a:moveTo>
                  <a:cubicBezTo>
                    <a:pt x="147" y="85"/>
                    <a:pt x="314" y="1"/>
                    <a:pt x="439" y="43"/>
                  </a:cubicBezTo>
                  <a:cubicBezTo>
                    <a:pt x="1172" y="273"/>
                    <a:pt x="1946" y="85"/>
                    <a:pt x="2678" y="294"/>
                  </a:cubicBezTo>
                  <a:cubicBezTo>
                    <a:pt x="2239" y="775"/>
                    <a:pt x="1632" y="1068"/>
                    <a:pt x="983" y="1089"/>
                  </a:cubicBezTo>
                  <a:cubicBezTo>
                    <a:pt x="921" y="1089"/>
                    <a:pt x="879" y="1089"/>
                    <a:pt x="816" y="1089"/>
                  </a:cubicBezTo>
                  <a:cubicBezTo>
                    <a:pt x="774" y="566"/>
                    <a:pt x="42" y="629"/>
                    <a:pt x="0" y="105"/>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6" name="Google Shape;8186;p58"/>
            <p:cNvSpPr/>
            <p:nvPr/>
          </p:nvSpPr>
          <p:spPr>
            <a:xfrm>
              <a:off x="4871150" y="4086675"/>
              <a:ext cx="20425" cy="25150"/>
            </a:xfrm>
            <a:custGeom>
              <a:rect b="b" l="l" r="r" t="t"/>
              <a:pathLst>
                <a:path extrusionOk="0" h="1006" w="817">
                  <a:moveTo>
                    <a:pt x="377" y="1"/>
                  </a:moveTo>
                  <a:lnTo>
                    <a:pt x="544" y="1"/>
                  </a:lnTo>
                  <a:cubicBezTo>
                    <a:pt x="460" y="315"/>
                    <a:pt x="753" y="482"/>
                    <a:pt x="816" y="754"/>
                  </a:cubicBezTo>
                  <a:cubicBezTo>
                    <a:pt x="523" y="1005"/>
                    <a:pt x="272" y="670"/>
                    <a:pt x="0" y="712"/>
                  </a:cubicBezTo>
                  <a:cubicBezTo>
                    <a:pt x="0" y="398"/>
                    <a:pt x="42" y="126"/>
                    <a:pt x="377" y="1"/>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7" name="Google Shape;8187;p58"/>
            <p:cNvSpPr/>
            <p:nvPr/>
          </p:nvSpPr>
          <p:spPr>
            <a:xfrm>
              <a:off x="4951175" y="4130100"/>
              <a:ext cx="16750" cy="14150"/>
            </a:xfrm>
            <a:custGeom>
              <a:rect b="b" l="l" r="r" t="t"/>
              <a:pathLst>
                <a:path extrusionOk="0" h="566" w="670">
                  <a:moveTo>
                    <a:pt x="649" y="398"/>
                  </a:moveTo>
                  <a:cubicBezTo>
                    <a:pt x="544" y="565"/>
                    <a:pt x="398" y="565"/>
                    <a:pt x="251" y="544"/>
                  </a:cubicBezTo>
                  <a:cubicBezTo>
                    <a:pt x="105" y="524"/>
                    <a:pt x="0" y="356"/>
                    <a:pt x="63" y="210"/>
                  </a:cubicBezTo>
                  <a:cubicBezTo>
                    <a:pt x="105" y="63"/>
                    <a:pt x="293" y="0"/>
                    <a:pt x="419" y="84"/>
                  </a:cubicBezTo>
                  <a:cubicBezTo>
                    <a:pt x="565" y="147"/>
                    <a:pt x="670" y="231"/>
                    <a:pt x="649" y="398"/>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8" name="Google Shape;8188;p58"/>
            <p:cNvSpPr/>
            <p:nvPr/>
          </p:nvSpPr>
          <p:spPr>
            <a:xfrm>
              <a:off x="5042200" y="4141075"/>
              <a:ext cx="5250" cy="5775"/>
            </a:xfrm>
            <a:custGeom>
              <a:rect b="b" l="l" r="r" t="t"/>
              <a:pathLst>
                <a:path extrusionOk="0" h="231" w="210">
                  <a:moveTo>
                    <a:pt x="209" y="85"/>
                  </a:moveTo>
                  <a:cubicBezTo>
                    <a:pt x="188" y="126"/>
                    <a:pt x="167" y="210"/>
                    <a:pt x="126" y="210"/>
                  </a:cubicBezTo>
                  <a:cubicBezTo>
                    <a:pt x="105" y="231"/>
                    <a:pt x="42" y="189"/>
                    <a:pt x="0" y="168"/>
                  </a:cubicBezTo>
                  <a:cubicBezTo>
                    <a:pt x="21" y="105"/>
                    <a:pt x="21" y="22"/>
                    <a:pt x="63" y="22"/>
                  </a:cubicBezTo>
                  <a:cubicBezTo>
                    <a:pt x="105" y="1"/>
                    <a:pt x="147" y="43"/>
                    <a:pt x="209" y="85"/>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9" name="Google Shape;8189;p58"/>
            <p:cNvSpPr/>
            <p:nvPr/>
          </p:nvSpPr>
          <p:spPr>
            <a:xfrm>
              <a:off x="4860150" y="4186075"/>
              <a:ext cx="5250" cy="5250"/>
            </a:xfrm>
            <a:custGeom>
              <a:rect b="b" l="l" r="r" t="t"/>
              <a:pathLst>
                <a:path extrusionOk="0" h="210" w="210">
                  <a:moveTo>
                    <a:pt x="63" y="0"/>
                  </a:moveTo>
                  <a:lnTo>
                    <a:pt x="210" y="63"/>
                  </a:lnTo>
                  <a:cubicBezTo>
                    <a:pt x="189" y="105"/>
                    <a:pt x="168" y="189"/>
                    <a:pt x="126" y="189"/>
                  </a:cubicBezTo>
                  <a:cubicBezTo>
                    <a:pt x="105" y="210"/>
                    <a:pt x="43" y="168"/>
                    <a:pt x="1" y="147"/>
                  </a:cubicBezTo>
                  <a:cubicBezTo>
                    <a:pt x="22" y="84"/>
                    <a:pt x="22" y="42"/>
                    <a:pt x="63" y="0"/>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0" name="Google Shape;8190;p58"/>
            <p:cNvSpPr/>
            <p:nvPr/>
          </p:nvSpPr>
          <p:spPr>
            <a:xfrm>
              <a:off x="4869575" y="4104475"/>
              <a:ext cx="2100" cy="1575"/>
            </a:xfrm>
            <a:custGeom>
              <a:rect b="b" l="l" r="r" t="t"/>
              <a:pathLst>
                <a:path extrusionOk="0" h="63" w="84">
                  <a:moveTo>
                    <a:pt x="84" y="0"/>
                  </a:moveTo>
                  <a:lnTo>
                    <a:pt x="42" y="63"/>
                  </a:lnTo>
                  <a:lnTo>
                    <a:pt x="0" y="21"/>
                  </a:ln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1" name="Google Shape;8191;p58"/>
            <p:cNvSpPr/>
            <p:nvPr/>
          </p:nvSpPr>
          <p:spPr>
            <a:xfrm>
              <a:off x="5084025" y="4095575"/>
              <a:ext cx="31425" cy="38725"/>
            </a:xfrm>
            <a:custGeom>
              <a:rect b="b" l="l" r="r" t="t"/>
              <a:pathLst>
                <a:path extrusionOk="0" h="1549" w="1257">
                  <a:moveTo>
                    <a:pt x="1256" y="586"/>
                  </a:moveTo>
                  <a:cubicBezTo>
                    <a:pt x="1215" y="984"/>
                    <a:pt x="733" y="1151"/>
                    <a:pt x="545" y="1528"/>
                  </a:cubicBezTo>
                  <a:cubicBezTo>
                    <a:pt x="461" y="1549"/>
                    <a:pt x="378" y="1528"/>
                    <a:pt x="315" y="1486"/>
                  </a:cubicBezTo>
                  <a:cubicBezTo>
                    <a:pt x="147" y="1256"/>
                    <a:pt x="1" y="858"/>
                    <a:pt x="106" y="712"/>
                  </a:cubicBezTo>
                  <a:cubicBezTo>
                    <a:pt x="294" y="440"/>
                    <a:pt x="482" y="84"/>
                    <a:pt x="838" y="42"/>
                  </a:cubicBezTo>
                  <a:cubicBezTo>
                    <a:pt x="1110" y="0"/>
                    <a:pt x="1235" y="252"/>
                    <a:pt x="1256" y="586"/>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2" name="Google Shape;8192;p58"/>
            <p:cNvSpPr/>
            <p:nvPr/>
          </p:nvSpPr>
          <p:spPr>
            <a:xfrm>
              <a:off x="5794925" y="4131675"/>
              <a:ext cx="34025" cy="31400"/>
            </a:xfrm>
            <a:custGeom>
              <a:rect b="b" l="l" r="r" t="t"/>
              <a:pathLst>
                <a:path extrusionOk="0" h="1256" w="1361">
                  <a:moveTo>
                    <a:pt x="209" y="0"/>
                  </a:moveTo>
                  <a:cubicBezTo>
                    <a:pt x="314" y="0"/>
                    <a:pt x="419" y="21"/>
                    <a:pt x="419" y="126"/>
                  </a:cubicBezTo>
                  <a:cubicBezTo>
                    <a:pt x="419" y="419"/>
                    <a:pt x="502" y="565"/>
                    <a:pt x="816" y="419"/>
                  </a:cubicBezTo>
                  <a:cubicBezTo>
                    <a:pt x="1151" y="272"/>
                    <a:pt x="1256" y="544"/>
                    <a:pt x="1297" y="774"/>
                  </a:cubicBezTo>
                  <a:cubicBezTo>
                    <a:pt x="1360" y="1046"/>
                    <a:pt x="1088" y="1088"/>
                    <a:pt x="921" y="1151"/>
                  </a:cubicBezTo>
                  <a:cubicBezTo>
                    <a:pt x="649" y="1256"/>
                    <a:pt x="356" y="1130"/>
                    <a:pt x="230" y="900"/>
                  </a:cubicBezTo>
                  <a:cubicBezTo>
                    <a:pt x="63" y="649"/>
                    <a:pt x="0" y="356"/>
                    <a:pt x="63" y="63"/>
                  </a:cubicBezTo>
                  <a:cubicBezTo>
                    <a:pt x="84" y="42"/>
                    <a:pt x="168" y="21"/>
                    <a:pt x="209" y="0"/>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3" name="Google Shape;8193;p58"/>
            <p:cNvSpPr/>
            <p:nvPr/>
          </p:nvSpPr>
          <p:spPr>
            <a:xfrm>
              <a:off x="5046900" y="4113350"/>
              <a:ext cx="15200" cy="13625"/>
            </a:xfrm>
            <a:custGeom>
              <a:rect b="b" l="l" r="r" t="t"/>
              <a:pathLst>
                <a:path extrusionOk="0" h="545" w="608">
                  <a:moveTo>
                    <a:pt x="398" y="22"/>
                  </a:moveTo>
                  <a:cubicBezTo>
                    <a:pt x="523" y="43"/>
                    <a:pt x="607" y="168"/>
                    <a:pt x="565" y="294"/>
                  </a:cubicBezTo>
                  <a:cubicBezTo>
                    <a:pt x="544" y="524"/>
                    <a:pt x="335" y="524"/>
                    <a:pt x="168" y="524"/>
                  </a:cubicBezTo>
                  <a:cubicBezTo>
                    <a:pt x="0" y="545"/>
                    <a:pt x="84" y="398"/>
                    <a:pt x="84" y="357"/>
                  </a:cubicBezTo>
                  <a:cubicBezTo>
                    <a:pt x="105" y="106"/>
                    <a:pt x="210" y="1"/>
                    <a:pt x="398" y="22"/>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4" name="Google Shape;8194;p58"/>
            <p:cNvSpPr/>
            <p:nvPr/>
          </p:nvSpPr>
          <p:spPr>
            <a:xfrm>
              <a:off x="5746800" y="4141600"/>
              <a:ext cx="5775" cy="5250"/>
            </a:xfrm>
            <a:custGeom>
              <a:rect b="b" l="l" r="r" t="t"/>
              <a:pathLst>
                <a:path extrusionOk="0" h="210" w="231">
                  <a:moveTo>
                    <a:pt x="147" y="210"/>
                  </a:moveTo>
                  <a:cubicBezTo>
                    <a:pt x="105" y="189"/>
                    <a:pt x="21" y="189"/>
                    <a:pt x="21" y="147"/>
                  </a:cubicBezTo>
                  <a:cubicBezTo>
                    <a:pt x="0" y="105"/>
                    <a:pt x="42" y="43"/>
                    <a:pt x="63" y="1"/>
                  </a:cubicBezTo>
                  <a:cubicBezTo>
                    <a:pt x="126" y="22"/>
                    <a:pt x="189" y="43"/>
                    <a:pt x="209" y="64"/>
                  </a:cubicBezTo>
                  <a:cubicBezTo>
                    <a:pt x="230" y="105"/>
                    <a:pt x="168" y="168"/>
                    <a:pt x="147" y="210"/>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5" name="Google Shape;8195;p58"/>
            <p:cNvSpPr/>
            <p:nvPr/>
          </p:nvSpPr>
          <p:spPr>
            <a:xfrm>
              <a:off x="4935475" y="4194950"/>
              <a:ext cx="5250" cy="5275"/>
            </a:xfrm>
            <a:custGeom>
              <a:rect b="b" l="l" r="r" t="t"/>
              <a:pathLst>
                <a:path extrusionOk="0" h="211" w="210">
                  <a:moveTo>
                    <a:pt x="1" y="147"/>
                  </a:moveTo>
                  <a:cubicBezTo>
                    <a:pt x="22" y="85"/>
                    <a:pt x="22" y="22"/>
                    <a:pt x="63" y="1"/>
                  </a:cubicBezTo>
                  <a:cubicBezTo>
                    <a:pt x="105" y="1"/>
                    <a:pt x="168" y="43"/>
                    <a:pt x="210" y="64"/>
                  </a:cubicBezTo>
                  <a:cubicBezTo>
                    <a:pt x="189" y="106"/>
                    <a:pt x="168" y="189"/>
                    <a:pt x="147" y="210"/>
                  </a:cubicBezTo>
                  <a:cubicBezTo>
                    <a:pt x="105" y="210"/>
                    <a:pt x="43" y="168"/>
                    <a:pt x="1" y="147"/>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6" name="Google Shape;8196;p58"/>
            <p:cNvSpPr/>
            <p:nvPr/>
          </p:nvSpPr>
          <p:spPr>
            <a:xfrm>
              <a:off x="5099200" y="4158875"/>
              <a:ext cx="5775" cy="5250"/>
            </a:xfrm>
            <a:custGeom>
              <a:rect b="b" l="l" r="r" t="t"/>
              <a:pathLst>
                <a:path extrusionOk="0" h="210" w="231">
                  <a:moveTo>
                    <a:pt x="231" y="63"/>
                  </a:moveTo>
                  <a:lnTo>
                    <a:pt x="168" y="209"/>
                  </a:lnTo>
                  <a:cubicBezTo>
                    <a:pt x="105" y="189"/>
                    <a:pt x="43" y="168"/>
                    <a:pt x="22" y="147"/>
                  </a:cubicBezTo>
                  <a:cubicBezTo>
                    <a:pt x="1" y="105"/>
                    <a:pt x="64" y="42"/>
                    <a:pt x="84" y="0"/>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7" name="Google Shape;8197;p58"/>
            <p:cNvSpPr/>
            <p:nvPr/>
          </p:nvSpPr>
          <p:spPr>
            <a:xfrm>
              <a:off x="5764575" y="4158875"/>
              <a:ext cx="5775" cy="5250"/>
            </a:xfrm>
            <a:custGeom>
              <a:rect b="b" l="l" r="r" t="t"/>
              <a:pathLst>
                <a:path extrusionOk="0" h="210" w="231">
                  <a:moveTo>
                    <a:pt x="231" y="63"/>
                  </a:moveTo>
                  <a:cubicBezTo>
                    <a:pt x="210" y="105"/>
                    <a:pt x="189" y="189"/>
                    <a:pt x="147" y="209"/>
                  </a:cubicBezTo>
                  <a:cubicBezTo>
                    <a:pt x="126" y="209"/>
                    <a:pt x="63" y="168"/>
                    <a:pt x="1" y="147"/>
                  </a:cubicBezTo>
                  <a:cubicBezTo>
                    <a:pt x="22" y="105"/>
                    <a:pt x="42" y="21"/>
                    <a:pt x="84" y="0"/>
                  </a:cubicBezTo>
                  <a:cubicBezTo>
                    <a:pt x="105" y="0"/>
                    <a:pt x="168" y="63"/>
                    <a:pt x="231" y="63"/>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98" name="Google Shape;8198;p5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8199" name="Google Shape;8199;p58"/>
          <p:cNvSpPr txBox="1"/>
          <p:nvPr/>
        </p:nvSpPr>
        <p:spPr>
          <a:xfrm>
            <a:off x="390525" y="1266825"/>
            <a:ext cx="8258100" cy="2547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100">
              <a:solidFill>
                <a:schemeClr val="accent3"/>
              </a:solidFill>
              <a:latin typeface="Raleway"/>
              <a:ea typeface="Raleway"/>
              <a:cs typeface="Raleway"/>
              <a:sym typeface="Raleway"/>
            </a:endParaRPr>
          </a:p>
          <a:p>
            <a:pPr indent="0" lvl="0" marL="0" rtl="0" algn="ctr">
              <a:spcBef>
                <a:spcPts val="0"/>
              </a:spcBef>
              <a:spcAft>
                <a:spcPts val="0"/>
              </a:spcAft>
              <a:buClr>
                <a:schemeClr val="dk1"/>
              </a:buClr>
              <a:buSzPts val="1100"/>
              <a:buFont typeface="Arial"/>
              <a:buNone/>
            </a:pPr>
            <a:r>
              <a:rPr lang="en" sz="1100">
                <a:solidFill>
                  <a:schemeClr val="accent3"/>
                </a:solidFill>
                <a:latin typeface="Raleway"/>
                <a:ea typeface="Raleway"/>
                <a:cs typeface="Raleway"/>
                <a:sym typeface="Raleway"/>
              </a:rPr>
              <a:t>As you can see here the outlier as above the standards.</a:t>
            </a:r>
            <a:endParaRPr sz="1100">
              <a:solidFill>
                <a:schemeClr val="accent3"/>
              </a:solidFill>
              <a:latin typeface="Raleway"/>
              <a:ea typeface="Raleway"/>
              <a:cs typeface="Raleway"/>
              <a:sym typeface="Raleway"/>
            </a:endParaRPr>
          </a:p>
          <a:p>
            <a:pPr indent="-298450" lvl="0" marL="457200" rtl="0" algn="l">
              <a:spcBef>
                <a:spcPts val="0"/>
              </a:spcBef>
              <a:spcAft>
                <a:spcPts val="0"/>
              </a:spcAft>
              <a:buClr>
                <a:schemeClr val="accent3"/>
              </a:buClr>
              <a:buSzPts val="1100"/>
              <a:buFont typeface="Raleway"/>
              <a:buAutoNum type="arabicPeriod"/>
            </a:pPr>
            <a:r>
              <a:rPr lang="en" sz="1100">
                <a:solidFill>
                  <a:schemeClr val="accent3"/>
                </a:solidFill>
                <a:latin typeface="Raleway"/>
                <a:ea typeface="Raleway"/>
                <a:cs typeface="Raleway"/>
                <a:sym typeface="Raleway"/>
              </a:rPr>
              <a:t>  the Total_Gram :  is the total  Grams a product can contain in a 100g .   the product mustn’t surpasse  100g or even below 0. We are still assuming that most data wasn’t filled and the virtual data wouldn’t be always at 100g. As you can clearly see that some products arrive to 700g in a 100g container. </a:t>
            </a:r>
            <a:endParaRPr sz="1100">
              <a:solidFill>
                <a:schemeClr val="accent3"/>
              </a:solidFill>
              <a:latin typeface="Raleway"/>
              <a:ea typeface="Raleway"/>
              <a:cs typeface="Raleway"/>
              <a:sym typeface="Raleway"/>
            </a:endParaRPr>
          </a:p>
          <a:p>
            <a:pPr indent="0" lvl="0" marL="457200" rtl="0" algn="l">
              <a:spcBef>
                <a:spcPts val="0"/>
              </a:spcBef>
              <a:spcAft>
                <a:spcPts val="0"/>
              </a:spcAft>
              <a:buClr>
                <a:schemeClr val="dk1"/>
              </a:buClr>
              <a:buSzPts val="1100"/>
              <a:buFont typeface="Arial"/>
              <a:buNone/>
            </a:pPr>
            <a:r>
              <a:t/>
            </a:r>
            <a:endParaRPr sz="1100">
              <a:solidFill>
                <a:schemeClr val="accent3"/>
              </a:solidFill>
              <a:latin typeface="Raleway"/>
              <a:ea typeface="Raleway"/>
              <a:cs typeface="Raleway"/>
              <a:sym typeface="Raleway"/>
            </a:endParaRPr>
          </a:p>
          <a:p>
            <a:pPr indent="-298450" lvl="0" marL="457200" rtl="0" algn="l">
              <a:spcBef>
                <a:spcPts val="0"/>
              </a:spcBef>
              <a:spcAft>
                <a:spcPts val="0"/>
              </a:spcAft>
              <a:buClr>
                <a:schemeClr val="accent3"/>
              </a:buClr>
              <a:buSzPts val="1100"/>
              <a:buFont typeface="Raleway"/>
              <a:buAutoNum type="arabicPeriod"/>
            </a:pPr>
            <a:r>
              <a:rPr lang="en" sz="1100">
                <a:solidFill>
                  <a:schemeClr val="accent3"/>
                </a:solidFill>
                <a:latin typeface="Raleway"/>
                <a:ea typeface="Raleway"/>
                <a:cs typeface="Raleway"/>
                <a:sym typeface="Raleway"/>
              </a:rPr>
              <a:t>Same situation for the protein that reach over 73.000 even thought the maximum is 100</a:t>
            </a:r>
            <a:endParaRPr sz="1100">
              <a:solidFill>
                <a:schemeClr val="accent3"/>
              </a:solidFill>
              <a:latin typeface="Raleway"/>
              <a:ea typeface="Raleway"/>
              <a:cs typeface="Raleway"/>
              <a:sym typeface="Raleway"/>
            </a:endParaRPr>
          </a:p>
          <a:p>
            <a:pPr indent="-298450" lvl="0" marL="457200" rtl="0" algn="l">
              <a:spcBef>
                <a:spcPts val="0"/>
              </a:spcBef>
              <a:spcAft>
                <a:spcPts val="0"/>
              </a:spcAft>
              <a:buClr>
                <a:schemeClr val="accent3"/>
              </a:buClr>
              <a:buSzPts val="1100"/>
              <a:buFont typeface="Raleway"/>
              <a:buAutoNum type="arabicPeriod"/>
            </a:pPr>
            <a:r>
              <a:rPr lang="en" sz="1100">
                <a:solidFill>
                  <a:schemeClr val="accent3"/>
                </a:solidFill>
                <a:latin typeface="Raleway"/>
                <a:ea typeface="Raleway"/>
                <a:cs typeface="Raleway"/>
                <a:sym typeface="Raleway"/>
              </a:rPr>
              <a:t>Same situation with the energy, and the rest </a:t>
            </a:r>
            <a:endParaRPr sz="1100">
              <a:solidFill>
                <a:schemeClr val="accent3"/>
              </a:solidFill>
              <a:latin typeface="Raleway"/>
              <a:ea typeface="Raleway"/>
              <a:cs typeface="Raleway"/>
              <a:sym typeface="Raleway"/>
            </a:endParaRPr>
          </a:p>
          <a:p>
            <a:pPr indent="0" lvl="0" marL="0" rtl="0" algn="l">
              <a:spcBef>
                <a:spcPts val="0"/>
              </a:spcBef>
              <a:spcAft>
                <a:spcPts val="0"/>
              </a:spcAft>
              <a:buNone/>
            </a:pPr>
            <a:r>
              <a:rPr lang="en" sz="1100">
                <a:solidFill>
                  <a:schemeClr val="accent3"/>
                </a:solidFill>
                <a:latin typeface="Raleway"/>
                <a:ea typeface="Raleway"/>
                <a:cs typeface="Raleway"/>
                <a:sym typeface="Raleway"/>
              </a:rPr>
              <a:t>By putting arbitration based on the standard product we will be able to remove any outliers that we weren’t able to fix.</a:t>
            </a:r>
            <a:endParaRPr sz="1100">
              <a:solidFill>
                <a:schemeClr val="accent3"/>
              </a:solidFill>
              <a:latin typeface="Raleway"/>
              <a:ea typeface="Raleway"/>
              <a:cs typeface="Raleway"/>
              <a:sym typeface="Raleway"/>
            </a:endParaRPr>
          </a:p>
          <a:p>
            <a:pPr indent="0" lvl="0" marL="0" rtl="0" algn="l">
              <a:spcBef>
                <a:spcPts val="0"/>
              </a:spcBef>
              <a:spcAft>
                <a:spcPts val="0"/>
              </a:spcAft>
              <a:buNone/>
            </a:pPr>
            <a:r>
              <a:rPr lang="en" sz="1100">
                <a:solidFill>
                  <a:schemeClr val="accent3"/>
                </a:solidFill>
                <a:latin typeface="Raleway"/>
                <a:ea typeface="Raleway"/>
                <a:cs typeface="Raleway"/>
                <a:sym typeface="Raleway"/>
              </a:rPr>
              <a:t>By doing this we have lost another </a:t>
            </a:r>
            <a:r>
              <a:rPr lang="en" sz="1050">
                <a:solidFill>
                  <a:schemeClr val="dk1"/>
                </a:solidFill>
                <a:highlight>
                  <a:srgbClr val="FFFFFF"/>
                </a:highlight>
                <a:latin typeface="Courier New"/>
                <a:ea typeface="Courier New"/>
                <a:cs typeface="Courier New"/>
                <a:sym typeface="Courier New"/>
              </a:rPr>
              <a:t>510. 104  shape(779532, 19)</a:t>
            </a:r>
            <a:endParaRPr sz="105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t/>
            </a:r>
            <a:endParaRPr sz="105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t/>
            </a:r>
            <a:endParaRPr sz="1100">
              <a:solidFill>
                <a:schemeClr val="accent3"/>
              </a:solidFill>
              <a:latin typeface="Raleway"/>
              <a:ea typeface="Raleway"/>
              <a:cs typeface="Raleway"/>
              <a:sym typeface="Raleway"/>
            </a:endParaRPr>
          </a:p>
          <a:p>
            <a:pPr indent="0" lvl="0" marL="0" rtl="0" algn="l">
              <a:spcBef>
                <a:spcPts val="0"/>
              </a:spcBef>
              <a:spcAft>
                <a:spcPts val="0"/>
              </a:spcAft>
              <a:buNone/>
            </a:pPr>
            <a:r>
              <a:t/>
            </a:r>
            <a:endParaRPr sz="1100">
              <a:solidFill>
                <a:schemeClr val="accent3"/>
              </a:solidFill>
              <a:latin typeface="Raleway"/>
              <a:ea typeface="Raleway"/>
              <a:cs typeface="Raleway"/>
              <a:sym typeface="Raleway"/>
            </a:endParaRPr>
          </a:p>
          <a:p>
            <a:pPr indent="0" lvl="0" marL="0" rtl="0" algn="l">
              <a:spcBef>
                <a:spcPts val="0"/>
              </a:spcBef>
              <a:spcAft>
                <a:spcPts val="0"/>
              </a:spcAft>
              <a:buNone/>
            </a:pPr>
            <a:r>
              <a:t/>
            </a:r>
            <a:endParaRPr sz="1100">
              <a:solidFill>
                <a:schemeClr val="accent3"/>
              </a:solidFill>
              <a:latin typeface="Raleway"/>
              <a:ea typeface="Raleway"/>
              <a:cs typeface="Raleway"/>
              <a:sym typeface="Raleway"/>
            </a:endParaRPr>
          </a:p>
        </p:txBody>
      </p:sp>
      <p:pic>
        <p:nvPicPr>
          <p:cNvPr id="8200" name="Google Shape;8200;p58"/>
          <p:cNvPicPr preferRelativeResize="0"/>
          <p:nvPr/>
        </p:nvPicPr>
        <p:blipFill>
          <a:blip r:embed="rId5">
            <a:alphaModFix/>
          </a:blip>
          <a:stretch>
            <a:fillRect/>
          </a:stretch>
        </p:blipFill>
        <p:spPr>
          <a:xfrm>
            <a:off x="790575" y="3238450"/>
            <a:ext cx="1905000" cy="1905000"/>
          </a:xfrm>
          <a:prstGeom prst="rect">
            <a:avLst/>
          </a:prstGeom>
          <a:noFill/>
          <a:ln>
            <a:noFill/>
          </a:ln>
        </p:spPr>
      </p:pic>
      <p:pic>
        <p:nvPicPr>
          <p:cNvPr id="8201" name="Google Shape;8201;p58"/>
          <p:cNvPicPr preferRelativeResize="0"/>
          <p:nvPr/>
        </p:nvPicPr>
        <p:blipFill>
          <a:blip r:embed="rId6">
            <a:alphaModFix/>
          </a:blip>
          <a:stretch>
            <a:fillRect/>
          </a:stretch>
        </p:blipFill>
        <p:spPr>
          <a:xfrm>
            <a:off x="6329950" y="3238450"/>
            <a:ext cx="1858200" cy="1858200"/>
          </a:xfrm>
          <a:prstGeom prst="rect">
            <a:avLst/>
          </a:prstGeom>
          <a:noFill/>
          <a:ln>
            <a:noFill/>
          </a:ln>
        </p:spPr>
      </p:pic>
      <p:sp>
        <p:nvSpPr>
          <p:cNvPr id="8202" name="Google Shape;8202;p58"/>
          <p:cNvSpPr txBox="1"/>
          <p:nvPr/>
        </p:nvSpPr>
        <p:spPr>
          <a:xfrm>
            <a:off x="895350" y="3000375"/>
            <a:ext cx="1505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aleway"/>
                <a:ea typeface="Raleway"/>
                <a:cs typeface="Raleway"/>
                <a:sym typeface="Raleway"/>
              </a:rPr>
              <a:t>Before cleaning</a:t>
            </a:r>
            <a:endParaRPr>
              <a:latin typeface="Raleway"/>
              <a:ea typeface="Raleway"/>
              <a:cs typeface="Raleway"/>
              <a:sym typeface="Raleway"/>
            </a:endParaRPr>
          </a:p>
        </p:txBody>
      </p:sp>
      <p:sp>
        <p:nvSpPr>
          <p:cNvPr id="8203" name="Google Shape;8203;p58"/>
          <p:cNvSpPr txBox="1"/>
          <p:nvPr/>
        </p:nvSpPr>
        <p:spPr>
          <a:xfrm>
            <a:off x="6543675" y="3000375"/>
            <a:ext cx="1571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aleway"/>
                <a:ea typeface="Raleway"/>
                <a:cs typeface="Raleway"/>
                <a:sym typeface="Raleway"/>
              </a:rPr>
              <a:t>After Cleaning</a:t>
            </a:r>
            <a:endParaRPr>
              <a:latin typeface="Raleway"/>
              <a:ea typeface="Raleway"/>
              <a:cs typeface="Raleway"/>
              <a:sym typeface="Raleway"/>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07" name="Shape 8207"/>
        <p:cNvGrpSpPr/>
        <p:nvPr/>
      </p:nvGrpSpPr>
      <p:grpSpPr>
        <a:xfrm>
          <a:off x="0" y="0"/>
          <a:ext cx="0" cy="0"/>
          <a:chOff x="0" y="0"/>
          <a:chExt cx="0" cy="0"/>
        </a:xfrm>
      </p:grpSpPr>
      <p:pic>
        <p:nvPicPr>
          <p:cNvPr id="8208" name="Google Shape;8208;p59"/>
          <p:cNvPicPr preferRelativeResize="0"/>
          <p:nvPr/>
        </p:nvPicPr>
        <p:blipFill>
          <a:blip r:embed="rId3">
            <a:alphaModFix amt="84000"/>
          </a:blip>
          <a:stretch>
            <a:fillRect/>
          </a:stretch>
        </p:blipFill>
        <p:spPr>
          <a:xfrm rot="5400000">
            <a:off x="7404448" y="1379723"/>
            <a:ext cx="541250" cy="1026154"/>
          </a:xfrm>
          <a:prstGeom prst="rect">
            <a:avLst/>
          </a:prstGeom>
          <a:noFill/>
          <a:ln>
            <a:noFill/>
          </a:ln>
        </p:spPr>
      </p:pic>
      <p:pic>
        <p:nvPicPr>
          <p:cNvPr id="8209" name="Google Shape;8209;p59"/>
          <p:cNvPicPr preferRelativeResize="0"/>
          <p:nvPr/>
        </p:nvPicPr>
        <p:blipFill>
          <a:blip r:embed="rId4">
            <a:alphaModFix amt="61000"/>
          </a:blip>
          <a:stretch>
            <a:fillRect/>
          </a:stretch>
        </p:blipFill>
        <p:spPr>
          <a:xfrm rot="5400000">
            <a:off x="6353852" y="1379723"/>
            <a:ext cx="541250" cy="1026154"/>
          </a:xfrm>
          <a:prstGeom prst="rect">
            <a:avLst/>
          </a:prstGeom>
          <a:noFill/>
          <a:ln>
            <a:noFill/>
          </a:ln>
        </p:spPr>
      </p:pic>
      <p:sp>
        <p:nvSpPr>
          <p:cNvPr id="8210" name="Google Shape;8210;p59"/>
          <p:cNvSpPr txBox="1"/>
          <p:nvPr>
            <p:ph type="title"/>
          </p:nvPr>
        </p:nvSpPr>
        <p:spPr>
          <a:xfrm>
            <a:off x="716550" y="655575"/>
            <a:ext cx="77109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Recovery: Create Virtual Columns Nutriscore</a:t>
            </a:r>
            <a:endParaRPr/>
          </a:p>
        </p:txBody>
      </p:sp>
      <p:grpSp>
        <p:nvGrpSpPr>
          <p:cNvPr id="8211" name="Google Shape;8211;p59"/>
          <p:cNvGrpSpPr/>
          <p:nvPr/>
        </p:nvGrpSpPr>
        <p:grpSpPr>
          <a:xfrm>
            <a:off x="1077910" y="4644286"/>
            <a:ext cx="6988179" cy="52320"/>
            <a:chOff x="3962000" y="4060525"/>
            <a:chExt cx="2324125" cy="174750"/>
          </a:xfrm>
        </p:grpSpPr>
        <p:sp>
          <p:nvSpPr>
            <p:cNvPr id="8212" name="Google Shape;8212;p59"/>
            <p:cNvSpPr/>
            <p:nvPr/>
          </p:nvSpPr>
          <p:spPr>
            <a:xfrm>
              <a:off x="3962000" y="4060525"/>
              <a:ext cx="1117875" cy="168975"/>
            </a:xfrm>
            <a:custGeom>
              <a:rect b="b" l="l" r="r" t="t"/>
              <a:pathLst>
                <a:path extrusionOk="0" h="6759" w="44715">
                  <a:moveTo>
                    <a:pt x="9249" y="189"/>
                  </a:moveTo>
                  <a:lnTo>
                    <a:pt x="9605" y="168"/>
                  </a:lnTo>
                  <a:cubicBezTo>
                    <a:pt x="9730" y="377"/>
                    <a:pt x="10023" y="377"/>
                    <a:pt x="10128" y="168"/>
                  </a:cubicBezTo>
                  <a:lnTo>
                    <a:pt x="11048" y="168"/>
                  </a:lnTo>
                  <a:cubicBezTo>
                    <a:pt x="11174" y="377"/>
                    <a:pt x="11404" y="356"/>
                    <a:pt x="11572" y="440"/>
                  </a:cubicBezTo>
                  <a:cubicBezTo>
                    <a:pt x="11969" y="607"/>
                    <a:pt x="12199" y="440"/>
                    <a:pt x="12262" y="42"/>
                  </a:cubicBezTo>
                  <a:lnTo>
                    <a:pt x="12618" y="42"/>
                  </a:lnTo>
                  <a:cubicBezTo>
                    <a:pt x="13078" y="838"/>
                    <a:pt x="13517" y="838"/>
                    <a:pt x="14041" y="42"/>
                  </a:cubicBezTo>
                  <a:cubicBezTo>
                    <a:pt x="14229" y="1"/>
                    <a:pt x="14396" y="1"/>
                    <a:pt x="14564" y="63"/>
                  </a:cubicBezTo>
                  <a:cubicBezTo>
                    <a:pt x="14606" y="210"/>
                    <a:pt x="14731" y="314"/>
                    <a:pt x="14878" y="335"/>
                  </a:cubicBezTo>
                  <a:cubicBezTo>
                    <a:pt x="15422" y="461"/>
                    <a:pt x="16007" y="398"/>
                    <a:pt x="16510" y="168"/>
                  </a:cubicBezTo>
                  <a:cubicBezTo>
                    <a:pt x="16865" y="147"/>
                    <a:pt x="17221" y="168"/>
                    <a:pt x="17577" y="231"/>
                  </a:cubicBezTo>
                  <a:cubicBezTo>
                    <a:pt x="17807" y="607"/>
                    <a:pt x="18372" y="628"/>
                    <a:pt x="18455" y="1193"/>
                  </a:cubicBezTo>
                  <a:cubicBezTo>
                    <a:pt x="18623" y="900"/>
                    <a:pt x="18790" y="628"/>
                    <a:pt x="18979" y="356"/>
                  </a:cubicBezTo>
                  <a:cubicBezTo>
                    <a:pt x="19292" y="294"/>
                    <a:pt x="19606" y="314"/>
                    <a:pt x="19920" y="419"/>
                  </a:cubicBezTo>
                  <a:cubicBezTo>
                    <a:pt x="20108" y="566"/>
                    <a:pt x="20339" y="712"/>
                    <a:pt x="20569" y="817"/>
                  </a:cubicBezTo>
                  <a:cubicBezTo>
                    <a:pt x="20924" y="900"/>
                    <a:pt x="21301" y="963"/>
                    <a:pt x="21301" y="398"/>
                  </a:cubicBezTo>
                  <a:cubicBezTo>
                    <a:pt x="21887" y="294"/>
                    <a:pt x="22494" y="294"/>
                    <a:pt x="23059" y="398"/>
                  </a:cubicBezTo>
                  <a:cubicBezTo>
                    <a:pt x="23059" y="858"/>
                    <a:pt x="23414" y="1130"/>
                    <a:pt x="23561" y="1507"/>
                  </a:cubicBezTo>
                  <a:cubicBezTo>
                    <a:pt x="23833" y="1361"/>
                    <a:pt x="23833" y="1130"/>
                    <a:pt x="23896" y="963"/>
                  </a:cubicBezTo>
                  <a:cubicBezTo>
                    <a:pt x="23937" y="754"/>
                    <a:pt x="23958" y="566"/>
                    <a:pt x="23958" y="356"/>
                  </a:cubicBezTo>
                  <a:cubicBezTo>
                    <a:pt x="24314" y="294"/>
                    <a:pt x="24670" y="314"/>
                    <a:pt x="25005" y="398"/>
                  </a:cubicBezTo>
                  <a:cubicBezTo>
                    <a:pt x="25025" y="545"/>
                    <a:pt x="25005" y="796"/>
                    <a:pt x="25214" y="796"/>
                  </a:cubicBezTo>
                  <a:cubicBezTo>
                    <a:pt x="25549" y="796"/>
                    <a:pt x="25946" y="796"/>
                    <a:pt x="26072" y="335"/>
                  </a:cubicBezTo>
                  <a:lnTo>
                    <a:pt x="28206" y="356"/>
                  </a:lnTo>
                  <a:cubicBezTo>
                    <a:pt x="28248" y="628"/>
                    <a:pt x="28436" y="670"/>
                    <a:pt x="28666" y="670"/>
                  </a:cubicBezTo>
                  <a:cubicBezTo>
                    <a:pt x="29336" y="712"/>
                    <a:pt x="30005" y="607"/>
                    <a:pt x="30696" y="733"/>
                  </a:cubicBezTo>
                  <a:cubicBezTo>
                    <a:pt x="30947" y="796"/>
                    <a:pt x="31031" y="566"/>
                    <a:pt x="31051" y="335"/>
                  </a:cubicBezTo>
                  <a:cubicBezTo>
                    <a:pt x="31282" y="294"/>
                    <a:pt x="31533" y="314"/>
                    <a:pt x="31742" y="419"/>
                  </a:cubicBezTo>
                  <a:cubicBezTo>
                    <a:pt x="31805" y="586"/>
                    <a:pt x="31972" y="691"/>
                    <a:pt x="32139" y="670"/>
                  </a:cubicBezTo>
                  <a:lnTo>
                    <a:pt x="32997" y="670"/>
                  </a:lnTo>
                  <a:cubicBezTo>
                    <a:pt x="32997" y="900"/>
                    <a:pt x="32997" y="1151"/>
                    <a:pt x="33311" y="1193"/>
                  </a:cubicBezTo>
                  <a:cubicBezTo>
                    <a:pt x="33520" y="1235"/>
                    <a:pt x="33709" y="1130"/>
                    <a:pt x="33813" y="942"/>
                  </a:cubicBezTo>
                  <a:cubicBezTo>
                    <a:pt x="33855" y="817"/>
                    <a:pt x="33876" y="670"/>
                    <a:pt x="33876" y="545"/>
                  </a:cubicBezTo>
                  <a:cubicBezTo>
                    <a:pt x="34169" y="503"/>
                    <a:pt x="34483" y="524"/>
                    <a:pt x="34755" y="607"/>
                  </a:cubicBezTo>
                  <a:cubicBezTo>
                    <a:pt x="34755" y="712"/>
                    <a:pt x="34839" y="817"/>
                    <a:pt x="34943" y="858"/>
                  </a:cubicBezTo>
                  <a:cubicBezTo>
                    <a:pt x="34880" y="1193"/>
                    <a:pt x="35173" y="1507"/>
                    <a:pt x="35006" y="1863"/>
                  </a:cubicBezTo>
                  <a:cubicBezTo>
                    <a:pt x="34943" y="2009"/>
                    <a:pt x="35069" y="2156"/>
                    <a:pt x="35215" y="2198"/>
                  </a:cubicBezTo>
                  <a:cubicBezTo>
                    <a:pt x="35383" y="2239"/>
                    <a:pt x="35571" y="2198"/>
                    <a:pt x="35676" y="2051"/>
                  </a:cubicBezTo>
                  <a:cubicBezTo>
                    <a:pt x="35822" y="1947"/>
                    <a:pt x="35759" y="1821"/>
                    <a:pt x="35676" y="1674"/>
                  </a:cubicBezTo>
                  <a:cubicBezTo>
                    <a:pt x="35424" y="1256"/>
                    <a:pt x="35550" y="984"/>
                    <a:pt x="36010" y="858"/>
                  </a:cubicBezTo>
                  <a:cubicBezTo>
                    <a:pt x="36261" y="879"/>
                    <a:pt x="36533" y="775"/>
                    <a:pt x="36722" y="1026"/>
                  </a:cubicBezTo>
                  <a:cubicBezTo>
                    <a:pt x="36408" y="1172"/>
                    <a:pt x="36345" y="1444"/>
                    <a:pt x="36366" y="1737"/>
                  </a:cubicBezTo>
                  <a:lnTo>
                    <a:pt x="36303" y="1779"/>
                  </a:lnTo>
                  <a:lnTo>
                    <a:pt x="36324" y="1821"/>
                  </a:lnTo>
                  <a:lnTo>
                    <a:pt x="36366" y="1737"/>
                  </a:lnTo>
                  <a:cubicBezTo>
                    <a:pt x="36638" y="1695"/>
                    <a:pt x="36889" y="2051"/>
                    <a:pt x="37182" y="1800"/>
                  </a:cubicBezTo>
                  <a:cubicBezTo>
                    <a:pt x="37119" y="1528"/>
                    <a:pt x="36826" y="1340"/>
                    <a:pt x="36910" y="1026"/>
                  </a:cubicBezTo>
                  <a:cubicBezTo>
                    <a:pt x="37224" y="1005"/>
                    <a:pt x="37517" y="879"/>
                    <a:pt x="37789" y="691"/>
                  </a:cubicBezTo>
                  <a:lnTo>
                    <a:pt x="38145" y="691"/>
                  </a:lnTo>
                  <a:lnTo>
                    <a:pt x="38312" y="858"/>
                  </a:lnTo>
                  <a:cubicBezTo>
                    <a:pt x="38626" y="1172"/>
                    <a:pt x="38689" y="1633"/>
                    <a:pt x="38919" y="2030"/>
                  </a:cubicBezTo>
                  <a:cubicBezTo>
                    <a:pt x="38856" y="1444"/>
                    <a:pt x="39421" y="1277"/>
                    <a:pt x="39567" y="858"/>
                  </a:cubicBezTo>
                  <a:lnTo>
                    <a:pt x="39923" y="858"/>
                  </a:lnTo>
                  <a:cubicBezTo>
                    <a:pt x="39965" y="1382"/>
                    <a:pt x="40676" y="1298"/>
                    <a:pt x="40739" y="1821"/>
                  </a:cubicBezTo>
                  <a:cubicBezTo>
                    <a:pt x="40781" y="1821"/>
                    <a:pt x="40844" y="1821"/>
                    <a:pt x="40886" y="1821"/>
                  </a:cubicBezTo>
                  <a:cubicBezTo>
                    <a:pt x="41534" y="1800"/>
                    <a:pt x="42141" y="1528"/>
                    <a:pt x="42580" y="1026"/>
                  </a:cubicBezTo>
                  <a:lnTo>
                    <a:pt x="42580" y="1026"/>
                  </a:lnTo>
                  <a:cubicBezTo>
                    <a:pt x="42873" y="1068"/>
                    <a:pt x="43145" y="1110"/>
                    <a:pt x="43438" y="1151"/>
                  </a:cubicBezTo>
                  <a:cubicBezTo>
                    <a:pt x="43522" y="1151"/>
                    <a:pt x="43606" y="1172"/>
                    <a:pt x="43606" y="1277"/>
                  </a:cubicBezTo>
                  <a:cubicBezTo>
                    <a:pt x="43606" y="1361"/>
                    <a:pt x="43564" y="1444"/>
                    <a:pt x="43501" y="1486"/>
                  </a:cubicBezTo>
                  <a:cubicBezTo>
                    <a:pt x="43417" y="1549"/>
                    <a:pt x="43292" y="1591"/>
                    <a:pt x="43187" y="1612"/>
                  </a:cubicBezTo>
                  <a:cubicBezTo>
                    <a:pt x="42706" y="1716"/>
                    <a:pt x="42476" y="1947"/>
                    <a:pt x="42706" y="2470"/>
                  </a:cubicBezTo>
                  <a:cubicBezTo>
                    <a:pt x="42748" y="2574"/>
                    <a:pt x="42580" y="2721"/>
                    <a:pt x="42727" y="2888"/>
                  </a:cubicBezTo>
                  <a:cubicBezTo>
                    <a:pt x="42978" y="2867"/>
                    <a:pt x="43145" y="2532"/>
                    <a:pt x="43459" y="2637"/>
                  </a:cubicBezTo>
                  <a:cubicBezTo>
                    <a:pt x="43501" y="3014"/>
                    <a:pt x="43836" y="3035"/>
                    <a:pt x="44087" y="3181"/>
                  </a:cubicBezTo>
                  <a:cubicBezTo>
                    <a:pt x="44317" y="3327"/>
                    <a:pt x="44715" y="3474"/>
                    <a:pt x="44610" y="3976"/>
                  </a:cubicBezTo>
                  <a:cubicBezTo>
                    <a:pt x="44422" y="4687"/>
                    <a:pt x="44338" y="4813"/>
                    <a:pt x="43606" y="4750"/>
                  </a:cubicBezTo>
                  <a:cubicBezTo>
                    <a:pt x="43229" y="4708"/>
                    <a:pt x="42852" y="4646"/>
                    <a:pt x="42497" y="4520"/>
                  </a:cubicBezTo>
                  <a:cubicBezTo>
                    <a:pt x="41848" y="4311"/>
                    <a:pt x="41158" y="4436"/>
                    <a:pt x="40614" y="4813"/>
                  </a:cubicBezTo>
                  <a:cubicBezTo>
                    <a:pt x="40132" y="5232"/>
                    <a:pt x="40090" y="5232"/>
                    <a:pt x="39693" y="4667"/>
                  </a:cubicBezTo>
                  <a:cubicBezTo>
                    <a:pt x="39609" y="4520"/>
                    <a:pt x="39526" y="4248"/>
                    <a:pt x="39358" y="4311"/>
                  </a:cubicBezTo>
                  <a:cubicBezTo>
                    <a:pt x="38730" y="4604"/>
                    <a:pt x="38437" y="4206"/>
                    <a:pt x="38186" y="3683"/>
                  </a:cubicBezTo>
                  <a:cubicBezTo>
                    <a:pt x="37747" y="4018"/>
                    <a:pt x="37391" y="4415"/>
                    <a:pt x="36826" y="4102"/>
                  </a:cubicBezTo>
                  <a:cubicBezTo>
                    <a:pt x="36826" y="4708"/>
                    <a:pt x="36826" y="4708"/>
                    <a:pt x="36387" y="5294"/>
                  </a:cubicBezTo>
                  <a:cubicBezTo>
                    <a:pt x="36324" y="5378"/>
                    <a:pt x="36261" y="5483"/>
                    <a:pt x="36199" y="5587"/>
                  </a:cubicBezTo>
                  <a:cubicBezTo>
                    <a:pt x="35843" y="6048"/>
                    <a:pt x="35822" y="6027"/>
                    <a:pt x="35383" y="5692"/>
                  </a:cubicBezTo>
                  <a:cubicBezTo>
                    <a:pt x="35215" y="5566"/>
                    <a:pt x="35173" y="5399"/>
                    <a:pt x="35069" y="5273"/>
                  </a:cubicBezTo>
                  <a:cubicBezTo>
                    <a:pt x="34818" y="5001"/>
                    <a:pt x="34336" y="5106"/>
                    <a:pt x="34253" y="5483"/>
                  </a:cubicBezTo>
                  <a:cubicBezTo>
                    <a:pt x="34044" y="6089"/>
                    <a:pt x="33813" y="6131"/>
                    <a:pt x="33248" y="5817"/>
                  </a:cubicBezTo>
                  <a:cubicBezTo>
                    <a:pt x="32914" y="5629"/>
                    <a:pt x="32851" y="5252"/>
                    <a:pt x="32558" y="5043"/>
                  </a:cubicBezTo>
                  <a:cubicBezTo>
                    <a:pt x="32453" y="4960"/>
                    <a:pt x="32391" y="4771"/>
                    <a:pt x="32202" y="4897"/>
                  </a:cubicBezTo>
                  <a:cubicBezTo>
                    <a:pt x="32098" y="4980"/>
                    <a:pt x="32160" y="5106"/>
                    <a:pt x="32202" y="5232"/>
                  </a:cubicBezTo>
                  <a:cubicBezTo>
                    <a:pt x="32411" y="5817"/>
                    <a:pt x="32391" y="5817"/>
                    <a:pt x="31847" y="6068"/>
                  </a:cubicBezTo>
                  <a:cubicBezTo>
                    <a:pt x="31637" y="6173"/>
                    <a:pt x="31428" y="6278"/>
                    <a:pt x="31240" y="6424"/>
                  </a:cubicBezTo>
                  <a:cubicBezTo>
                    <a:pt x="31031" y="6550"/>
                    <a:pt x="30717" y="6633"/>
                    <a:pt x="30570" y="6487"/>
                  </a:cubicBezTo>
                  <a:cubicBezTo>
                    <a:pt x="30131" y="6110"/>
                    <a:pt x="29901" y="6424"/>
                    <a:pt x="29650" y="6696"/>
                  </a:cubicBezTo>
                  <a:cubicBezTo>
                    <a:pt x="28875" y="6759"/>
                    <a:pt x="28101" y="6717"/>
                    <a:pt x="27327" y="6612"/>
                  </a:cubicBezTo>
                  <a:cubicBezTo>
                    <a:pt x="27285" y="6550"/>
                    <a:pt x="27243" y="6445"/>
                    <a:pt x="27181" y="6424"/>
                  </a:cubicBezTo>
                  <a:cubicBezTo>
                    <a:pt x="27034" y="6403"/>
                    <a:pt x="26992" y="6529"/>
                    <a:pt x="26971" y="6633"/>
                  </a:cubicBezTo>
                  <a:cubicBezTo>
                    <a:pt x="26804" y="6696"/>
                    <a:pt x="26616" y="6675"/>
                    <a:pt x="26448" y="6592"/>
                  </a:cubicBezTo>
                  <a:cubicBezTo>
                    <a:pt x="26302" y="5964"/>
                    <a:pt x="26218" y="5880"/>
                    <a:pt x="25758" y="6110"/>
                  </a:cubicBezTo>
                  <a:cubicBezTo>
                    <a:pt x="25507" y="6236"/>
                    <a:pt x="25297" y="6424"/>
                    <a:pt x="25025" y="6320"/>
                  </a:cubicBezTo>
                  <a:cubicBezTo>
                    <a:pt x="24481" y="6131"/>
                    <a:pt x="23833" y="6257"/>
                    <a:pt x="23372" y="5817"/>
                  </a:cubicBezTo>
                  <a:cubicBezTo>
                    <a:pt x="23268" y="5692"/>
                    <a:pt x="23100" y="5671"/>
                    <a:pt x="22954" y="5713"/>
                  </a:cubicBezTo>
                  <a:cubicBezTo>
                    <a:pt x="22536" y="5943"/>
                    <a:pt x="22410" y="5692"/>
                    <a:pt x="22284" y="5336"/>
                  </a:cubicBezTo>
                  <a:cubicBezTo>
                    <a:pt x="22222" y="5169"/>
                    <a:pt x="22264" y="4897"/>
                    <a:pt x="21887" y="4855"/>
                  </a:cubicBezTo>
                  <a:cubicBezTo>
                    <a:pt x="21971" y="5629"/>
                    <a:pt x="21510" y="5985"/>
                    <a:pt x="20883" y="6257"/>
                  </a:cubicBezTo>
                  <a:cubicBezTo>
                    <a:pt x="20820" y="6278"/>
                    <a:pt x="20799" y="6403"/>
                    <a:pt x="20757" y="6487"/>
                  </a:cubicBezTo>
                  <a:lnTo>
                    <a:pt x="20422" y="6487"/>
                  </a:lnTo>
                  <a:cubicBezTo>
                    <a:pt x="20150" y="6110"/>
                    <a:pt x="20108" y="6110"/>
                    <a:pt x="19899" y="6508"/>
                  </a:cubicBezTo>
                  <a:cubicBezTo>
                    <a:pt x="19418" y="6571"/>
                    <a:pt x="18937" y="6571"/>
                    <a:pt x="18476" y="6508"/>
                  </a:cubicBezTo>
                  <a:cubicBezTo>
                    <a:pt x="18455" y="6445"/>
                    <a:pt x="18435" y="6340"/>
                    <a:pt x="18414" y="6340"/>
                  </a:cubicBezTo>
                  <a:cubicBezTo>
                    <a:pt x="17598" y="6215"/>
                    <a:pt x="16823" y="5880"/>
                    <a:pt x="16154" y="5399"/>
                  </a:cubicBezTo>
                  <a:cubicBezTo>
                    <a:pt x="15986" y="5273"/>
                    <a:pt x="15735" y="5315"/>
                    <a:pt x="15589" y="5462"/>
                  </a:cubicBezTo>
                  <a:cubicBezTo>
                    <a:pt x="15422" y="5629"/>
                    <a:pt x="15275" y="5796"/>
                    <a:pt x="15108" y="5985"/>
                  </a:cubicBezTo>
                  <a:cubicBezTo>
                    <a:pt x="14940" y="6027"/>
                    <a:pt x="14752" y="6027"/>
                    <a:pt x="14564" y="5985"/>
                  </a:cubicBezTo>
                  <a:cubicBezTo>
                    <a:pt x="14208" y="5566"/>
                    <a:pt x="14041" y="5566"/>
                    <a:pt x="13685" y="5985"/>
                  </a:cubicBezTo>
                  <a:cubicBezTo>
                    <a:pt x="13497" y="6027"/>
                    <a:pt x="13329" y="6006"/>
                    <a:pt x="13162" y="5922"/>
                  </a:cubicBezTo>
                  <a:cubicBezTo>
                    <a:pt x="13036" y="5608"/>
                    <a:pt x="12848" y="5608"/>
                    <a:pt x="12639" y="5838"/>
                  </a:cubicBezTo>
                  <a:lnTo>
                    <a:pt x="11551" y="5817"/>
                  </a:lnTo>
                  <a:cubicBezTo>
                    <a:pt x="11446" y="5629"/>
                    <a:pt x="11153" y="5629"/>
                    <a:pt x="11028" y="5817"/>
                  </a:cubicBezTo>
                  <a:cubicBezTo>
                    <a:pt x="10797" y="5859"/>
                    <a:pt x="10546" y="5859"/>
                    <a:pt x="10316" y="5817"/>
                  </a:cubicBezTo>
                  <a:cubicBezTo>
                    <a:pt x="10002" y="5399"/>
                    <a:pt x="9835" y="5378"/>
                    <a:pt x="9437" y="5755"/>
                  </a:cubicBezTo>
                  <a:cubicBezTo>
                    <a:pt x="8663" y="5922"/>
                    <a:pt x="7889" y="5817"/>
                    <a:pt x="7115" y="5817"/>
                  </a:cubicBezTo>
                  <a:cubicBezTo>
                    <a:pt x="6906" y="5608"/>
                    <a:pt x="6717" y="5608"/>
                    <a:pt x="6592" y="5901"/>
                  </a:cubicBezTo>
                  <a:cubicBezTo>
                    <a:pt x="6362" y="6006"/>
                    <a:pt x="6131" y="6027"/>
                    <a:pt x="5880" y="6006"/>
                  </a:cubicBezTo>
                  <a:cubicBezTo>
                    <a:pt x="5462" y="5587"/>
                    <a:pt x="4771" y="5524"/>
                    <a:pt x="4269" y="5880"/>
                  </a:cubicBezTo>
                  <a:cubicBezTo>
                    <a:pt x="3516" y="5796"/>
                    <a:pt x="2805" y="5504"/>
                    <a:pt x="2072" y="5315"/>
                  </a:cubicBezTo>
                  <a:cubicBezTo>
                    <a:pt x="1110" y="5085"/>
                    <a:pt x="670" y="4290"/>
                    <a:pt x="377" y="3432"/>
                  </a:cubicBezTo>
                  <a:cubicBezTo>
                    <a:pt x="210" y="2909"/>
                    <a:pt x="1" y="2407"/>
                    <a:pt x="210" y="1821"/>
                  </a:cubicBezTo>
                  <a:cubicBezTo>
                    <a:pt x="482" y="1026"/>
                    <a:pt x="984" y="586"/>
                    <a:pt x="1800" y="524"/>
                  </a:cubicBezTo>
                  <a:cubicBezTo>
                    <a:pt x="2219" y="503"/>
                    <a:pt x="2637" y="524"/>
                    <a:pt x="3035" y="503"/>
                  </a:cubicBezTo>
                  <a:cubicBezTo>
                    <a:pt x="3453" y="1319"/>
                    <a:pt x="4144" y="545"/>
                    <a:pt x="4667" y="796"/>
                  </a:cubicBezTo>
                  <a:cubicBezTo>
                    <a:pt x="4834" y="879"/>
                    <a:pt x="5022" y="817"/>
                    <a:pt x="5106" y="649"/>
                  </a:cubicBezTo>
                  <a:cubicBezTo>
                    <a:pt x="5127" y="566"/>
                    <a:pt x="5169" y="482"/>
                    <a:pt x="5190" y="398"/>
                  </a:cubicBezTo>
                  <a:cubicBezTo>
                    <a:pt x="5357" y="356"/>
                    <a:pt x="5525" y="356"/>
                    <a:pt x="5713" y="398"/>
                  </a:cubicBezTo>
                  <a:cubicBezTo>
                    <a:pt x="5713" y="628"/>
                    <a:pt x="5943" y="775"/>
                    <a:pt x="6152" y="691"/>
                  </a:cubicBezTo>
                  <a:cubicBezTo>
                    <a:pt x="6550" y="566"/>
                    <a:pt x="6947" y="503"/>
                    <a:pt x="7366" y="524"/>
                  </a:cubicBezTo>
                  <a:cubicBezTo>
                    <a:pt x="7533" y="524"/>
                    <a:pt x="7617" y="398"/>
                    <a:pt x="7659" y="252"/>
                  </a:cubicBezTo>
                  <a:cubicBezTo>
                    <a:pt x="7952" y="189"/>
                    <a:pt x="8245" y="168"/>
                    <a:pt x="8538" y="231"/>
                  </a:cubicBezTo>
                  <a:cubicBezTo>
                    <a:pt x="8852" y="628"/>
                    <a:pt x="8956" y="628"/>
                    <a:pt x="9249" y="189"/>
                  </a:cubicBezTo>
                  <a:close/>
                  <a:moveTo>
                    <a:pt x="40216" y="3181"/>
                  </a:moveTo>
                  <a:cubicBezTo>
                    <a:pt x="40237" y="3014"/>
                    <a:pt x="40132" y="2930"/>
                    <a:pt x="39986" y="2867"/>
                  </a:cubicBezTo>
                  <a:cubicBezTo>
                    <a:pt x="39860" y="2783"/>
                    <a:pt x="39672" y="2846"/>
                    <a:pt x="39630" y="2993"/>
                  </a:cubicBezTo>
                  <a:cubicBezTo>
                    <a:pt x="39567" y="3139"/>
                    <a:pt x="39672" y="3307"/>
                    <a:pt x="39818" y="3327"/>
                  </a:cubicBezTo>
                  <a:cubicBezTo>
                    <a:pt x="39965" y="3348"/>
                    <a:pt x="40111" y="3348"/>
                    <a:pt x="40216" y="3181"/>
                  </a:cubicBezTo>
                  <a:close/>
                  <a:moveTo>
                    <a:pt x="30654" y="1089"/>
                  </a:moveTo>
                  <a:cubicBezTo>
                    <a:pt x="30633" y="1151"/>
                    <a:pt x="30591" y="1214"/>
                    <a:pt x="30612" y="1235"/>
                  </a:cubicBezTo>
                  <a:cubicBezTo>
                    <a:pt x="30612" y="1277"/>
                    <a:pt x="30696" y="1298"/>
                    <a:pt x="30738" y="1319"/>
                  </a:cubicBezTo>
                  <a:cubicBezTo>
                    <a:pt x="30759" y="1256"/>
                    <a:pt x="30821" y="1193"/>
                    <a:pt x="30800" y="1172"/>
                  </a:cubicBezTo>
                  <a:cubicBezTo>
                    <a:pt x="30779" y="1130"/>
                    <a:pt x="30717" y="1130"/>
                    <a:pt x="30654" y="1110"/>
                  </a:cubicBezTo>
                  <a:close/>
                  <a:moveTo>
                    <a:pt x="31888" y="1444"/>
                  </a:moveTo>
                  <a:cubicBezTo>
                    <a:pt x="31867" y="1382"/>
                    <a:pt x="31847" y="1319"/>
                    <a:pt x="31826" y="1298"/>
                  </a:cubicBezTo>
                  <a:cubicBezTo>
                    <a:pt x="31784" y="1277"/>
                    <a:pt x="31721" y="1319"/>
                    <a:pt x="31679" y="1340"/>
                  </a:cubicBezTo>
                  <a:cubicBezTo>
                    <a:pt x="31700" y="1402"/>
                    <a:pt x="31700" y="1465"/>
                    <a:pt x="31742" y="1486"/>
                  </a:cubicBezTo>
                  <a:cubicBezTo>
                    <a:pt x="31784" y="1507"/>
                    <a:pt x="31826" y="1465"/>
                    <a:pt x="31888" y="1444"/>
                  </a:cubicBezTo>
                  <a:close/>
                  <a:moveTo>
                    <a:pt x="43417" y="3286"/>
                  </a:moveTo>
                  <a:cubicBezTo>
                    <a:pt x="43355" y="3265"/>
                    <a:pt x="43313" y="3223"/>
                    <a:pt x="43271" y="3223"/>
                  </a:cubicBezTo>
                  <a:cubicBezTo>
                    <a:pt x="43229" y="3244"/>
                    <a:pt x="43229" y="3327"/>
                    <a:pt x="43208" y="3369"/>
                  </a:cubicBezTo>
                  <a:cubicBezTo>
                    <a:pt x="43250" y="3390"/>
                    <a:pt x="43313" y="3453"/>
                    <a:pt x="43334" y="3432"/>
                  </a:cubicBezTo>
                  <a:cubicBezTo>
                    <a:pt x="43375" y="3411"/>
                    <a:pt x="43396" y="3348"/>
                    <a:pt x="43417" y="3307"/>
                  </a:cubicBezTo>
                  <a:close/>
                  <a:moveTo>
                    <a:pt x="35989" y="5001"/>
                  </a:moveTo>
                  <a:cubicBezTo>
                    <a:pt x="35969" y="5064"/>
                    <a:pt x="35948" y="5106"/>
                    <a:pt x="35927" y="5148"/>
                  </a:cubicBezTo>
                  <a:cubicBezTo>
                    <a:pt x="35969" y="5169"/>
                    <a:pt x="36031" y="5232"/>
                    <a:pt x="36052" y="5211"/>
                  </a:cubicBezTo>
                  <a:cubicBezTo>
                    <a:pt x="36094" y="5190"/>
                    <a:pt x="36115" y="5127"/>
                    <a:pt x="36136" y="5064"/>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3" name="Google Shape;8213;p59"/>
            <p:cNvSpPr/>
            <p:nvPr/>
          </p:nvSpPr>
          <p:spPr>
            <a:xfrm>
              <a:off x="4702700" y="4077275"/>
              <a:ext cx="1172275" cy="158000"/>
            </a:xfrm>
            <a:custGeom>
              <a:rect b="b" l="l" r="r" t="t"/>
              <a:pathLst>
                <a:path extrusionOk="0" h="6320" w="46891">
                  <a:moveTo>
                    <a:pt x="14019" y="1716"/>
                  </a:moveTo>
                  <a:cubicBezTo>
                    <a:pt x="13538" y="1862"/>
                    <a:pt x="13350" y="2197"/>
                    <a:pt x="13099" y="2239"/>
                  </a:cubicBezTo>
                  <a:cubicBezTo>
                    <a:pt x="12952" y="2072"/>
                    <a:pt x="13141" y="1925"/>
                    <a:pt x="13078" y="1800"/>
                  </a:cubicBezTo>
                  <a:cubicBezTo>
                    <a:pt x="12869" y="1277"/>
                    <a:pt x="13078" y="1067"/>
                    <a:pt x="13559" y="963"/>
                  </a:cubicBezTo>
                  <a:cubicBezTo>
                    <a:pt x="13685" y="942"/>
                    <a:pt x="13789" y="900"/>
                    <a:pt x="13894" y="837"/>
                  </a:cubicBezTo>
                  <a:cubicBezTo>
                    <a:pt x="13957" y="774"/>
                    <a:pt x="13978" y="691"/>
                    <a:pt x="13978" y="628"/>
                  </a:cubicBezTo>
                  <a:cubicBezTo>
                    <a:pt x="13978" y="523"/>
                    <a:pt x="13915" y="502"/>
                    <a:pt x="13810" y="481"/>
                  </a:cubicBezTo>
                  <a:cubicBezTo>
                    <a:pt x="13517" y="460"/>
                    <a:pt x="13245" y="419"/>
                    <a:pt x="12973" y="377"/>
                  </a:cubicBezTo>
                  <a:cubicBezTo>
                    <a:pt x="12994" y="188"/>
                    <a:pt x="13057" y="21"/>
                    <a:pt x="13287" y="105"/>
                  </a:cubicBezTo>
                  <a:cubicBezTo>
                    <a:pt x="13601" y="209"/>
                    <a:pt x="13894" y="293"/>
                    <a:pt x="14187" y="63"/>
                  </a:cubicBezTo>
                  <a:cubicBezTo>
                    <a:pt x="15317" y="0"/>
                    <a:pt x="16447" y="21"/>
                    <a:pt x="17597" y="126"/>
                  </a:cubicBezTo>
                  <a:cubicBezTo>
                    <a:pt x="17869" y="460"/>
                    <a:pt x="18016" y="460"/>
                    <a:pt x="18288" y="126"/>
                  </a:cubicBezTo>
                  <a:cubicBezTo>
                    <a:pt x="18539" y="42"/>
                    <a:pt x="18811" y="42"/>
                    <a:pt x="19041" y="168"/>
                  </a:cubicBezTo>
                  <a:cubicBezTo>
                    <a:pt x="19083" y="188"/>
                    <a:pt x="19104" y="188"/>
                    <a:pt x="19146" y="209"/>
                  </a:cubicBezTo>
                  <a:lnTo>
                    <a:pt x="20087" y="230"/>
                  </a:lnTo>
                  <a:cubicBezTo>
                    <a:pt x="20548" y="523"/>
                    <a:pt x="21008" y="732"/>
                    <a:pt x="21468" y="230"/>
                  </a:cubicBezTo>
                  <a:cubicBezTo>
                    <a:pt x="22012" y="168"/>
                    <a:pt x="22556" y="188"/>
                    <a:pt x="23079" y="293"/>
                  </a:cubicBezTo>
                  <a:cubicBezTo>
                    <a:pt x="23100" y="398"/>
                    <a:pt x="23142" y="502"/>
                    <a:pt x="23268" y="502"/>
                  </a:cubicBezTo>
                  <a:cubicBezTo>
                    <a:pt x="23393" y="481"/>
                    <a:pt x="23414" y="377"/>
                    <a:pt x="23435" y="272"/>
                  </a:cubicBezTo>
                  <a:cubicBezTo>
                    <a:pt x="23665" y="209"/>
                    <a:pt x="23916" y="188"/>
                    <a:pt x="24147" y="230"/>
                  </a:cubicBezTo>
                  <a:cubicBezTo>
                    <a:pt x="24272" y="398"/>
                    <a:pt x="24377" y="398"/>
                    <a:pt x="24502" y="230"/>
                  </a:cubicBezTo>
                  <a:cubicBezTo>
                    <a:pt x="24795" y="188"/>
                    <a:pt x="25088" y="188"/>
                    <a:pt x="25381" y="272"/>
                  </a:cubicBezTo>
                  <a:cubicBezTo>
                    <a:pt x="25758" y="670"/>
                    <a:pt x="25946" y="670"/>
                    <a:pt x="26281" y="251"/>
                  </a:cubicBezTo>
                  <a:cubicBezTo>
                    <a:pt x="26804" y="188"/>
                    <a:pt x="27348" y="188"/>
                    <a:pt x="27871" y="272"/>
                  </a:cubicBezTo>
                  <a:cubicBezTo>
                    <a:pt x="27871" y="523"/>
                    <a:pt x="28080" y="732"/>
                    <a:pt x="28331" y="732"/>
                  </a:cubicBezTo>
                  <a:cubicBezTo>
                    <a:pt x="28666" y="753"/>
                    <a:pt x="28980" y="816"/>
                    <a:pt x="29273" y="921"/>
                  </a:cubicBezTo>
                  <a:cubicBezTo>
                    <a:pt x="29817" y="1088"/>
                    <a:pt x="30382" y="900"/>
                    <a:pt x="30717" y="440"/>
                  </a:cubicBezTo>
                  <a:cubicBezTo>
                    <a:pt x="30947" y="377"/>
                    <a:pt x="31198" y="398"/>
                    <a:pt x="31428" y="481"/>
                  </a:cubicBezTo>
                  <a:cubicBezTo>
                    <a:pt x="31574" y="837"/>
                    <a:pt x="31763" y="858"/>
                    <a:pt x="31951" y="502"/>
                  </a:cubicBezTo>
                  <a:cubicBezTo>
                    <a:pt x="32537" y="356"/>
                    <a:pt x="33144" y="356"/>
                    <a:pt x="33730" y="523"/>
                  </a:cubicBezTo>
                  <a:cubicBezTo>
                    <a:pt x="33960" y="858"/>
                    <a:pt x="34190" y="816"/>
                    <a:pt x="34441" y="544"/>
                  </a:cubicBezTo>
                  <a:lnTo>
                    <a:pt x="35508" y="586"/>
                  </a:lnTo>
                  <a:cubicBezTo>
                    <a:pt x="35675" y="795"/>
                    <a:pt x="35759" y="712"/>
                    <a:pt x="35843" y="502"/>
                  </a:cubicBezTo>
                  <a:lnTo>
                    <a:pt x="38333" y="649"/>
                  </a:lnTo>
                  <a:cubicBezTo>
                    <a:pt x="38375" y="858"/>
                    <a:pt x="38479" y="1088"/>
                    <a:pt x="38709" y="1025"/>
                  </a:cubicBezTo>
                  <a:cubicBezTo>
                    <a:pt x="39191" y="921"/>
                    <a:pt x="39651" y="1088"/>
                    <a:pt x="40090" y="1151"/>
                  </a:cubicBezTo>
                  <a:cubicBezTo>
                    <a:pt x="40467" y="1235"/>
                    <a:pt x="40844" y="1151"/>
                    <a:pt x="41157" y="921"/>
                  </a:cubicBezTo>
                  <a:cubicBezTo>
                    <a:pt x="41576" y="900"/>
                    <a:pt x="41994" y="921"/>
                    <a:pt x="42413" y="1025"/>
                  </a:cubicBezTo>
                  <a:cubicBezTo>
                    <a:pt x="42476" y="1235"/>
                    <a:pt x="42580" y="1339"/>
                    <a:pt x="42748" y="1109"/>
                  </a:cubicBezTo>
                  <a:cubicBezTo>
                    <a:pt x="43166" y="1067"/>
                    <a:pt x="43585" y="1088"/>
                    <a:pt x="44003" y="1172"/>
                  </a:cubicBezTo>
                  <a:cubicBezTo>
                    <a:pt x="44066" y="1402"/>
                    <a:pt x="44170" y="1528"/>
                    <a:pt x="44359" y="1256"/>
                  </a:cubicBezTo>
                  <a:lnTo>
                    <a:pt x="45405" y="1318"/>
                  </a:lnTo>
                  <a:cubicBezTo>
                    <a:pt x="45426" y="1423"/>
                    <a:pt x="45468" y="1569"/>
                    <a:pt x="45593" y="1590"/>
                  </a:cubicBezTo>
                  <a:cubicBezTo>
                    <a:pt x="46137" y="1695"/>
                    <a:pt x="46409" y="2113"/>
                    <a:pt x="46744" y="2469"/>
                  </a:cubicBezTo>
                  <a:cubicBezTo>
                    <a:pt x="46890" y="2616"/>
                    <a:pt x="46890" y="2699"/>
                    <a:pt x="46807" y="2909"/>
                  </a:cubicBezTo>
                  <a:cubicBezTo>
                    <a:pt x="46660" y="3369"/>
                    <a:pt x="46263" y="3704"/>
                    <a:pt x="46137" y="4164"/>
                  </a:cubicBezTo>
                  <a:cubicBezTo>
                    <a:pt x="46074" y="4394"/>
                    <a:pt x="46116" y="4666"/>
                    <a:pt x="45823" y="4750"/>
                  </a:cubicBezTo>
                  <a:cubicBezTo>
                    <a:pt x="45551" y="4813"/>
                    <a:pt x="45426" y="4541"/>
                    <a:pt x="45258" y="4394"/>
                  </a:cubicBezTo>
                  <a:cubicBezTo>
                    <a:pt x="45175" y="4310"/>
                    <a:pt x="45133" y="4206"/>
                    <a:pt x="45049" y="4143"/>
                  </a:cubicBezTo>
                  <a:cubicBezTo>
                    <a:pt x="44840" y="3892"/>
                    <a:pt x="44610" y="3892"/>
                    <a:pt x="44547" y="4227"/>
                  </a:cubicBezTo>
                  <a:cubicBezTo>
                    <a:pt x="44484" y="4603"/>
                    <a:pt x="44296" y="4520"/>
                    <a:pt x="44003" y="4541"/>
                  </a:cubicBezTo>
                  <a:cubicBezTo>
                    <a:pt x="43313" y="4582"/>
                    <a:pt x="42622" y="4771"/>
                    <a:pt x="41911" y="4541"/>
                  </a:cubicBezTo>
                  <a:cubicBezTo>
                    <a:pt x="41785" y="4499"/>
                    <a:pt x="41680" y="4582"/>
                    <a:pt x="41597" y="4645"/>
                  </a:cubicBezTo>
                  <a:cubicBezTo>
                    <a:pt x="41325" y="4834"/>
                    <a:pt x="41011" y="4917"/>
                    <a:pt x="40697" y="4875"/>
                  </a:cubicBezTo>
                  <a:cubicBezTo>
                    <a:pt x="40488" y="4854"/>
                    <a:pt x="40446" y="5022"/>
                    <a:pt x="40425" y="5168"/>
                  </a:cubicBezTo>
                  <a:cubicBezTo>
                    <a:pt x="37831" y="5252"/>
                    <a:pt x="35236" y="5168"/>
                    <a:pt x="32662" y="4896"/>
                  </a:cubicBezTo>
                  <a:cubicBezTo>
                    <a:pt x="31951" y="4813"/>
                    <a:pt x="31240" y="4813"/>
                    <a:pt x="30528" y="4896"/>
                  </a:cubicBezTo>
                  <a:cubicBezTo>
                    <a:pt x="29712" y="5022"/>
                    <a:pt x="28875" y="5022"/>
                    <a:pt x="28059" y="4896"/>
                  </a:cubicBezTo>
                  <a:cubicBezTo>
                    <a:pt x="27473" y="4792"/>
                    <a:pt x="26888" y="4813"/>
                    <a:pt x="26302" y="4938"/>
                  </a:cubicBezTo>
                  <a:cubicBezTo>
                    <a:pt x="25130" y="5273"/>
                    <a:pt x="23895" y="5106"/>
                    <a:pt x="22703" y="5168"/>
                  </a:cubicBezTo>
                  <a:cubicBezTo>
                    <a:pt x="21343" y="5252"/>
                    <a:pt x="20004" y="5357"/>
                    <a:pt x="18644" y="5440"/>
                  </a:cubicBezTo>
                  <a:cubicBezTo>
                    <a:pt x="18413" y="5461"/>
                    <a:pt x="18183" y="5482"/>
                    <a:pt x="17953" y="5482"/>
                  </a:cubicBezTo>
                  <a:cubicBezTo>
                    <a:pt x="16405" y="5378"/>
                    <a:pt x="14898" y="5670"/>
                    <a:pt x="13371" y="5775"/>
                  </a:cubicBezTo>
                  <a:cubicBezTo>
                    <a:pt x="13141" y="5796"/>
                    <a:pt x="12911" y="5838"/>
                    <a:pt x="12659" y="5838"/>
                  </a:cubicBezTo>
                  <a:cubicBezTo>
                    <a:pt x="11090" y="5838"/>
                    <a:pt x="9563" y="5838"/>
                    <a:pt x="7993" y="5963"/>
                  </a:cubicBezTo>
                  <a:cubicBezTo>
                    <a:pt x="6236" y="6110"/>
                    <a:pt x="4478" y="6026"/>
                    <a:pt x="2700" y="6047"/>
                  </a:cubicBezTo>
                  <a:cubicBezTo>
                    <a:pt x="2051" y="6026"/>
                    <a:pt x="1403" y="6110"/>
                    <a:pt x="775" y="6256"/>
                  </a:cubicBezTo>
                  <a:cubicBezTo>
                    <a:pt x="503" y="6319"/>
                    <a:pt x="189" y="6235"/>
                    <a:pt x="1" y="6026"/>
                  </a:cubicBezTo>
                  <a:cubicBezTo>
                    <a:pt x="252" y="5754"/>
                    <a:pt x="482" y="5440"/>
                    <a:pt x="921" y="5838"/>
                  </a:cubicBezTo>
                  <a:cubicBezTo>
                    <a:pt x="1068" y="5963"/>
                    <a:pt x="1382" y="5901"/>
                    <a:pt x="1591" y="5754"/>
                  </a:cubicBezTo>
                  <a:cubicBezTo>
                    <a:pt x="1800" y="5629"/>
                    <a:pt x="1988" y="5503"/>
                    <a:pt x="2198" y="5398"/>
                  </a:cubicBezTo>
                  <a:cubicBezTo>
                    <a:pt x="2742" y="5126"/>
                    <a:pt x="2763" y="5147"/>
                    <a:pt x="2553" y="4562"/>
                  </a:cubicBezTo>
                  <a:cubicBezTo>
                    <a:pt x="2511" y="4457"/>
                    <a:pt x="2449" y="4331"/>
                    <a:pt x="2553" y="4248"/>
                  </a:cubicBezTo>
                  <a:cubicBezTo>
                    <a:pt x="2742" y="4101"/>
                    <a:pt x="2804" y="4290"/>
                    <a:pt x="2909" y="4373"/>
                  </a:cubicBezTo>
                  <a:cubicBezTo>
                    <a:pt x="3202" y="4582"/>
                    <a:pt x="3265" y="4959"/>
                    <a:pt x="3600" y="5168"/>
                  </a:cubicBezTo>
                  <a:cubicBezTo>
                    <a:pt x="4164" y="5482"/>
                    <a:pt x="4374" y="5419"/>
                    <a:pt x="4604" y="4813"/>
                  </a:cubicBezTo>
                  <a:cubicBezTo>
                    <a:pt x="4708" y="4436"/>
                    <a:pt x="5169" y="4331"/>
                    <a:pt x="5420" y="4603"/>
                  </a:cubicBezTo>
                  <a:cubicBezTo>
                    <a:pt x="5524" y="4729"/>
                    <a:pt x="5566" y="4917"/>
                    <a:pt x="5734" y="5022"/>
                  </a:cubicBezTo>
                  <a:cubicBezTo>
                    <a:pt x="6173" y="5378"/>
                    <a:pt x="6194" y="5378"/>
                    <a:pt x="6550" y="4917"/>
                  </a:cubicBezTo>
                  <a:cubicBezTo>
                    <a:pt x="6613" y="4813"/>
                    <a:pt x="6675" y="4708"/>
                    <a:pt x="6738" y="4624"/>
                  </a:cubicBezTo>
                  <a:cubicBezTo>
                    <a:pt x="7177" y="4038"/>
                    <a:pt x="7177" y="4038"/>
                    <a:pt x="7177" y="3432"/>
                  </a:cubicBezTo>
                  <a:cubicBezTo>
                    <a:pt x="7721" y="3745"/>
                    <a:pt x="8098" y="3369"/>
                    <a:pt x="8537" y="3034"/>
                  </a:cubicBezTo>
                  <a:cubicBezTo>
                    <a:pt x="8789" y="3557"/>
                    <a:pt x="9082" y="3934"/>
                    <a:pt x="9709" y="3662"/>
                  </a:cubicBezTo>
                  <a:cubicBezTo>
                    <a:pt x="9877" y="3578"/>
                    <a:pt x="9960" y="3850"/>
                    <a:pt x="10044" y="3997"/>
                  </a:cubicBezTo>
                  <a:cubicBezTo>
                    <a:pt x="10442" y="4562"/>
                    <a:pt x="10483" y="4562"/>
                    <a:pt x="10965" y="4143"/>
                  </a:cubicBezTo>
                  <a:cubicBezTo>
                    <a:pt x="11509" y="3766"/>
                    <a:pt x="12220" y="3641"/>
                    <a:pt x="12869" y="3850"/>
                  </a:cubicBezTo>
                  <a:cubicBezTo>
                    <a:pt x="13224" y="3976"/>
                    <a:pt x="13601" y="4059"/>
                    <a:pt x="13978" y="4080"/>
                  </a:cubicBezTo>
                  <a:cubicBezTo>
                    <a:pt x="14710" y="4164"/>
                    <a:pt x="14794" y="4017"/>
                    <a:pt x="14982" y="3306"/>
                  </a:cubicBezTo>
                  <a:cubicBezTo>
                    <a:pt x="15087" y="2804"/>
                    <a:pt x="14731" y="2699"/>
                    <a:pt x="14459" y="2511"/>
                  </a:cubicBezTo>
                  <a:cubicBezTo>
                    <a:pt x="14166" y="2344"/>
                    <a:pt x="13873" y="2365"/>
                    <a:pt x="13999" y="1737"/>
                  </a:cubicBezTo>
                  <a:cubicBezTo>
                    <a:pt x="13978" y="1465"/>
                    <a:pt x="13873" y="1569"/>
                    <a:pt x="13852" y="1800"/>
                  </a:cubicBezTo>
                  <a:cubicBezTo>
                    <a:pt x="13852" y="1862"/>
                    <a:pt x="13747" y="1988"/>
                    <a:pt x="13936" y="1988"/>
                  </a:cubicBezTo>
                  <a:cubicBezTo>
                    <a:pt x="14103" y="1967"/>
                    <a:pt x="14291" y="1988"/>
                    <a:pt x="14333" y="1737"/>
                  </a:cubicBezTo>
                  <a:cubicBezTo>
                    <a:pt x="14354" y="1611"/>
                    <a:pt x="14312" y="1507"/>
                    <a:pt x="14019" y="1716"/>
                  </a:cubicBezTo>
                  <a:close/>
                  <a:moveTo>
                    <a:pt x="16509" y="1318"/>
                  </a:moveTo>
                  <a:cubicBezTo>
                    <a:pt x="16488" y="984"/>
                    <a:pt x="16363" y="732"/>
                    <a:pt x="16091" y="753"/>
                  </a:cubicBezTo>
                  <a:cubicBezTo>
                    <a:pt x="15735" y="795"/>
                    <a:pt x="15547" y="1172"/>
                    <a:pt x="15359" y="1423"/>
                  </a:cubicBezTo>
                  <a:cubicBezTo>
                    <a:pt x="15254" y="1590"/>
                    <a:pt x="15400" y="1988"/>
                    <a:pt x="15568" y="2218"/>
                  </a:cubicBezTo>
                  <a:cubicBezTo>
                    <a:pt x="15631" y="2260"/>
                    <a:pt x="15714" y="2260"/>
                    <a:pt x="15798" y="2239"/>
                  </a:cubicBezTo>
                  <a:cubicBezTo>
                    <a:pt x="16007" y="1883"/>
                    <a:pt x="16468" y="1716"/>
                    <a:pt x="16509" y="1318"/>
                  </a:cubicBezTo>
                  <a:close/>
                  <a:moveTo>
                    <a:pt x="43898" y="2176"/>
                  </a:moveTo>
                  <a:cubicBezTo>
                    <a:pt x="43857" y="2197"/>
                    <a:pt x="43773" y="2218"/>
                    <a:pt x="43752" y="2239"/>
                  </a:cubicBezTo>
                  <a:cubicBezTo>
                    <a:pt x="43689" y="2532"/>
                    <a:pt x="43752" y="2825"/>
                    <a:pt x="43919" y="3076"/>
                  </a:cubicBezTo>
                  <a:cubicBezTo>
                    <a:pt x="44045" y="3327"/>
                    <a:pt x="44338" y="3432"/>
                    <a:pt x="44610" y="3327"/>
                  </a:cubicBezTo>
                  <a:cubicBezTo>
                    <a:pt x="44777" y="3264"/>
                    <a:pt x="45049" y="3222"/>
                    <a:pt x="44986" y="2950"/>
                  </a:cubicBezTo>
                  <a:cubicBezTo>
                    <a:pt x="44945" y="2720"/>
                    <a:pt x="44840" y="2469"/>
                    <a:pt x="44505" y="2616"/>
                  </a:cubicBezTo>
                  <a:cubicBezTo>
                    <a:pt x="44170" y="2762"/>
                    <a:pt x="44108" y="2595"/>
                    <a:pt x="44108" y="2302"/>
                  </a:cubicBezTo>
                  <a:cubicBezTo>
                    <a:pt x="44108" y="2197"/>
                    <a:pt x="44003" y="2155"/>
                    <a:pt x="43898" y="2176"/>
                  </a:cubicBezTo>
                  <a:close/>
                  <a:moveTo>
                    <a:pt x="41911" y="2783"/>
                  </a:moveTo>
                  <a:cubicBezTo>
                    <a:pt x="41932" y="2741"/>
                    <a:pt x="41994" y="2678"/>
                    <a:pt x="41973" y="2637"/>
                  </a:cubicBezTo>
                  <a:cubicBezTo>
                    <a:pt x="41953" y="2616"/>
                    <a:pt x="41890" y="2595"/>
                    <a:pt x="41827" y="2574"/>
                  </a:cubicBezTo>
                  <a:cubicBezTo>
                    <a:pt x="41806" y="2616"/>
                    <a:pt x="41764" y="2678"/>
                    <a:pt x="41785" y="2720"/>
                  </a:cubicBezTo>
                  <a:cubicBezTo>
                    <a:pt x="41785" y="2762"/>
                    <a:pt x="41869" y="2762"/>
                    <a:pt x="41911" y="2783"/>
                  </a:cubicBezTo>
                  <a:close/>
                  <a:moveTo>
                    <a:pt x="9312" y="4854"/>
                  </a:moveTo>
                  <a:cubicBezTo>
                    <a:pt x="9354" y="4875"/>
                    <a:pt x="9416" y="4917"/>
                    <a:pt x="9458" y="4917"/>
                  </a:cubicBezTo>
                  <a:cubicBezTo>
                    <a:pt x="9479" y="4896"/>
                    <a:pt x="9500" y="4813"/>
                    <a:pt x="9521" y="4771"/>
                  </a:cubicBezTo>
                  <a:cubicBezTo>
                    <a:pt x="9458" y="4750"/>
                    <a:pt x="9416" y="4708"/>
                    <a:pt x="9374" y="4708"/>
                  </a:cubicBezTo>
                  <a:cubicBezTo>
                    <a:pt x="9333" y="4729"/>
                    <a:pt x="9333" y="4792"/>
                    <a:pt x="9312" y="4854"/>
                  </a:cubicBezTo>
                  <a:close/>
                  <a:moveTo>
                    <a:pt x="16070" y="3327"/>
                  </a:moveTo>
                  <a:lnTo>
                    <a:pt x="15924" y="3264"/>
                  </a:lnTo>
                  <a:cubicBezTo>
                    <a:pt x="15903" y="3327"/>
                    <a:pt x="15861" y="3369"/>
                    <a:pt x="15882" y="3411"/>
                  </a:cubicBezTo>
                  <a:cubicBezTo>
                    <a:pt x="15882" y="3453"/>
                    <a:pt x="15965" y="3453"/>
                    <a:pt x="16007" y="3473"/>
                  </a:cubicBezTo>
                  <a:close/>
                  <a:moveTo>
                    <a:pt x="42685" y="3327"/>
                  </a:moveTo>
                  <a:cubicBezTo>
                    <a:pt x="42643" y="3306"/>
                    <a:pt x="42580" y="3264"/>
                    <a:pt x="42538" y="3285"/>
                  </a:cubicBezTo>
                  <a:cubicBezTo>
                    <a:pt x="42517" y="3285"/>
                    <a:pt x="42497" y="3369"/>
                    <a:pt x="42476" y="3411"/>
                  </a:cubicBezTo>
                  <a:cubicBezTo>
                    <a:pt x="42538" y="3432"/>
                    <a:pt x="42580" y="3494"/>
                    <a:pt x="42622" y="3473"/>
                  </a:cubicBezTo>
                  <a:cubicBezTo>
                    <a:pt x="42664" y="3473"/>
                    <a:pt x="42685" y="3390"/>
                    <a:pt x="42706" y="3327"/>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4" name="Google Shape;8214;p59"/>
            <p:cNvSpPr/>
            <p:nvPr/>
          </p:nvSpPr>
          <p:spPr>
            <a:xfrm>
              <a:off x="5713850" y="4108125"/>
              <a:ext cx="572275" cy="107250"/>
            </a:xfrm>
            <a:custGeom>
              <a:rect b="b" l="l" r="r" t="t"/>
              <a:pathLst>
                <a:path extrusionOk="0" h="4290" w="22891">
                  <a:moveTo>
                    <a:pt x="0" y="3913"/>
                  </a:moveTo>
                  <a:cubicBezTo>
                    <a:pt x="21" y="3746"/>
                    <a:pt x="63" y="3600"/>
                    <a:pt x="272" y="3620"/>
                  </a:cubicBezTo>
                  <a:cubicBezTo>
                    <a:pt x="586" y="3662"/>
                    <a:pt x="921" y="3579"/>
                    <a:pt x="1172" y="3390"/>
                  </a:cubicBezTo>
                  <a:cubicBezTo>
                    <a:pt x="1276" y="3328"/>
                    <a:pt x="1381" y="3244"/>
                    <a:pt x="1486" y="3286"/>
                  </a:cubicBezTo>
                  <a:cubicBezTo>
                    <a:pt x="2197" y="3495"/>
                    <a:pt x="2887" y="3328"/>
                    <a:pt x="3578" y="3286"/>
                  </a:cubicBezTo>
                  <a:cubicBezTo>
                    <a:pt x="3871" y="3244"/>
                    <a:pt x="4059" y="3348"/>
                    <a:pt x="4122" y="2972"/>
                  </a:cubicBezTo>
                  <a:cubicBezTo>
                    <a:pt x="4185" y="2637"/>
                    <a:pt x="4415" y="2637"/>
                    <a:pt x="4624" y="2867"/>
                  </a:cubicBezTo>
                  <a:cubicBezTo>
                    <a:pt x="4708" y="2951"/>
                    <a:pt x="4771" y="3076"/>
                    <a:pt x="4854" y="3139"/>
                  </a:cubicBezTo>
                  <a:cubicBezTo>
                    <a:pt x="5001" y="3286"/>
                    <a:pt x="5147" y="3558"/>
                    <a:pt x="5419" y="3474"/>
                  </a:cubicBezTo>
                  <a:cubicBezTo>
                    <a:pt x="5691" y="3411"/>
                    <a:pt x="5649" y="3139"/>
                    <a:pt x="5712" y="2909"/>
                  </a:cubicBezTo>
                  <a:cubicBezTo>
                    <a:pt x="5838" y="2449"/>
                    <a:pt x="6235" y="2114"/>
                    <a:pt x="6403" y="1633"/>
                  </a:cubicBezTo>
                  <a:cubicBezTo>
                    <a:pt x="6465" y="1444"/>
                    <a:pt x="6465" y="1361"/>
                    <a:pt x="6340" y="1214"/>
                  </a:cubicBezTo>
                  <a:cubicBezTo>
                    <a:pt x="5984" y="838"/>
                    <a:pt x="5712" y="419"/>
                    <a:pt x="5168" y="335"/>
                  </a:cubicBezTo>
                  <a:cubicBezTo>
                    <a:pt x="5043" y="315"/>
                    <a:pt x="5022" y="168"/>
                    <a:pt x="5001" y="43"/>
                  </a:cubicBezTo>
                  <a:cubicBezTo>
                    <a:pt x="6800" y="1"/>
                    <a:pt x="8579" y="231"/>
                    <a:pt x="10378" y="315"/>
                  </a:cubicBezTo>
                  <a:cubicBezTo>
                    <a:pt x="10880" y="335"/>
                    <a:pt x="11382" y="335"/>
                    <a:pt x="11864" y="377"/>
                  </a:cubicBezTo>
                  <a:cubicBezTo>
                    <a:pt x="14584" y="545"/>
                    <a:pt x="17283" y="649"/>
                    <a:pt x="19940" y="1235"/>
                  </a:cubicBezTo>
                  <a:cubicBezTo>
                    <a:pt x="20463" y="1340"/>
                    <a:pt x="20986" y="1361"/>
                    <a:pt x="21509" y="1423"/>
                  </a:cubicBezTo>
                  <a:cubicBezTo>
                    <a:pt x="21656" y="1444"/>
                    <a:pt x="21802" y="1486"/>
                    <a:pt x="21928" y="1528"/>
                  </a:cubicBezTo>
                  <a:cubicBezTo>
                    <a:pt x="22346" y="1675"/>
                    <a:pt x="22890" y="2239"/>
                    <a:pt x="22870" y="2491"/>
                  </a:cubicBezTo>
                  <a:cubicBezTo>
                    <a:pt x="22870" y="2825"/>
                    <a:pt x="22200" y="3600"/>
                    <a:pt x="21865" y="3746"/>
                  </a:cubicBezTo>
                  <a:cubicBezTo>
                    <a:pt x="21321" y="3976"/>
                    <a:pt x="20735" y="3851"/>
                    <a:pt x="20212" y="3767"/>
                  </a:cubicBezTo>
                  <a:cubicBezTo>
                    <a:pt x="18664" y="3537"/>
                    <a:pt x="17116" y="3600"/>
                    <a:pt x="15567" y="3369"/>
                  </a:cubicBezTo>
                  <a:cubicBezTo>
                    <a:pt x="15274" y="3369"/>
                    <a:pt x="14981" y="3390"/>
                    <a:pt x="14688" y="3453"/>
                  </a:cubicBezTo>
                  <a:cubicBezTo>
                    <a:pt x="13035" y="3453"/>
                    <a:pt x="11445" y="3976"/>
                    <a:pt x="9771" y="3892"/>
                  </a:cubicBezTo>
                  <a:cubicBezTo>
                    <a:pt x="9123" y="3913"/>
                    <a:pt x="8474" y="3872"/>
                    <a:pt x="7846" y="3746"/>
                  </a:cubicBezTo>
                  <a:cubicBezTo>
                    <a:pt x="7574" y="3704"/>
                    <a:pt x="7302" y="3725"/>
                    <a:pt x="7051" y="3809"/>
                  </a:cubicBezTo>
                  <a:cubicBezTo>
                    <a:pt x="5398" y="4290"/>
                    <a:pt x="3724" y="4018"/>
                    <a:pt x="2051" y="3976"/>
                  </a:cubicBezTo>
                  <a:cubicBezTo>
                    <a:pt x="1360" y="3997"/>
                    <a:pt x="690" y="3976"/>
                    <a:pt x="0" y="3913"/>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5" name="Google Shape;8215;p59"/>
            <p:cNvSpPr/>
            <p:nvPr/>
          </p:nvSpPr>
          <p:spPr>
            <a:xfrm>
              <a:off x="4481425" y="4181875"/>
              <a:ext cx="142325" cy="46600"/>
            </a:xfrm>
            <a:custGeom>
              <a:rect b="b" l="l" r="r" t="t"/>
              <a:pathLst>
                <a:path extrusionOk="0" h="1864" w="5693">
                  <a:moveTo>
                    <a:pt x="1" y="1633"/>
                  </a:moveTo>
                  <a:cubicBezTo>
                    <a:pt x="43" y="1549"/>
                    <a:pt x="64" y="1424"/>
                    <a:pt x="106" y="1403"/>
                  </a:cubicBezTo>
                  <a:cubicBezTo>
                    <a:pt x="733" y="1131"/>
                    <a:pt x="1215" y="775"/>
                    <a:pt x="1131" y="1"/>
                  </a:cubicBezTo>
                  <a:cubicBezTo>
                    <a:pt x="1487" y="43"/>
                    <a:pt x="1466" y="315"/>
                    <a:pt x="1507" y="482"/>
                  </a:cubicBezTo>
                  <a:cubicBezTo>
                    <a:pt x="1633" y="838"/>
                    <a:pt x="1779" y="1089"/>
                    <a:pt x="2198" y="859"/>
                  </a:cubicBezTo>
                  <a:cubicBezTo>
                    <a:pt x="2344" y="817"/>
                    <a:pt x="2512" y="838"/>
                    <a:pt x="2616" y="963"/>
                  </a:cubicBezTo>
                  <a:cubicBezTo>
                    <a:pt x="3077" y="1403"/>
                    <a:pt x="3725" y="1277"/>
                    <a:pt x="4248" y="1466"/>
                  </a:cubicBezTo>
                  <a:cubicBezTo>
                    <a:pt x="4541" y="1570"/>
                    <a:pt x="4751" y="1382"/>
                    <a:pt x="4981" y="1256"/>
                  </a:cubicBezTo>
                  <a:cubicBezTo>
                    <a:pt x="5441" y="1026"/>
                    <a:pt x="5546" y="1110"/>
                    <a:pt x="5692" y="1738"/>
                  </a:cubicBezTo>
                  <a:cubicBezTo>
                    <a:pt x="5462" y="1842"/>
                    <a:pt x="5232" y="1863"/>
                    <a:pt x="5002" y="1821"/>
                  </a:cubicBezTo>
                  <a:cubicBezTo>
                    <a:pt x="3328" y="1549"/>
                    <a:pt x="1654" y="1738"/>
                    <a:pt x="1" y="1633"/>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6" name="Google Shape;8216;p59"/>
            <p:cNvSpPr/>
            <p:nvPr/>
          </p:nvSpPr>
          <p:spPr>
            <a:xfrm>
              <a:off x="4339675" y="4191825"/>
              <a:ext cx="84250" cy="31400"/>
            </a:xfrm>
            <a:custGeom>
              <a:rect b="b" l="l" r="r" t="t"/>
              <a:pathLst>
                <a:path extrusionOk="0" h="1256" w="3370">
                  <a:moveTo>
                    <a:pt x="1" y="712"/>
                  </a:moveTo>
                  <a:cubicBezTo>
                    <a:pt x="168" y="544"/>
                    <a:pt x="315" y="356"/>
                    <a:pt x="482" y="189"/>
                  </a:cubicBezTo>
                  <a:cubicBezTo>
                    <a:pt x="628" y="21"/>
                    <a:pt x="879" y="0"/>
                    <a:pt x="1047" y="126"/>
                  </a:cubicBezTo>
                  <a:cubicBezTo>
                    <a:pt x="1716" y="607"/>
                    <a:pt x="2491" y="921"/>
                    <a:pt x="3307" y="1068"/>
                  </a:cubicBezTo>
                  <a:cubicBezTo>
                    <a:pt x="3328" y="1068"/>
                    <a:pt x="3348" y="1172"/>
                    <a:pt x="3369" y="1235"/>
                  </a:cubicBezTo>
                  <a:cubicBezTo>
                    <a:pt x="2888" y="1256"/>
                    <a:pt x="2428" y="1193"/>
                    <a:pt x="1988" y="1026"/>
                  </a:cubicBezTo>
                  <a:cubicBezTo>
                    <a:pt x="1340" y="837"/>
                    <a:pt x="670" y="712"/>
                    <a:pt x="1" y="712"/>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7" name="Google Shape;8217;p59"/>
            <p:cNvSpPr/>
            <p:nvPr/>
          </p:nvSpPr>
          <p:spPr>
            <a:xfrm>
              <a:off x="5399450" y="4080400"/>
              <a:ext cx="70650" cy="23575"/>
            </a:xfrm>
            <a:custGeom>
              <a:rect b="b" l="l" r="r" t="t"/>
              <a:pathLst>
                <a:path extrusionOk="0" h="943" w="2826">
                  <a:moveTo>
                    <a:pt x="2826" y="315"/>
                  </a:moveTo>
                  <a:cubicBezTo>
                    <a:pt x="2491" y="754"/>
                    <a:pt x="1926" y="942"/>
                    <a:pt x="1403" y="775"/>
                  </a:cubicBezTo>
                  <a:cubicBezTo>
                    <a:pt x="1089" y="670"/>
                    <a:pt x="775" y="607"/>
                    <a:pt x="461" y="587"/>
                  </a:cubicBezTo>
                  <a:cubicBezTo>
                    <a:pt x="210" y="587"/>
                    <a:pt x="1" y="377"/>
                    <a:pt x="1" y="126"/>
                  </a:cubicBezTo>
                  <a:cubicBezTo>
                    <a:pt x="942" y="1"/>
                    <a:pt x="1884" y="294"/>
                    <a:pt x="2826" y="315"/>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8" name="Google Shape;8218;p59"/>
            <p:cNvSpPr/>
            <p:nvPr/>
          </p:nvSpPr>
          <p:spPr>
            <a:xfrm>
              <a:off x="5661000" y="4092950"/>
              <a:ext cx="70650" cy="14675"/>
            </a:xfrm>
            <a:custGeom>
              <a:rect b="b" l="l" r="r" t="t"/>
              <a:pathLst>
                <a:path extrusionOk="0" h="587" w="2826">
                  <a:moveTo>
                    <a:pt x="2825" y="294"/>
                  </a:moveTo>
                  <a:cubicBezTo>
                    <a:pt x="2512" y="503"/>
                    <a:pt x="2135" y="587"/>
                    <a:pt x="1758" y="503"/>
                  </a:cubicBezTo>
                  <a:cubicBezTo>
                    <a:pt x="1319" y="440"/>
                    <a:pt x="859" y="273"/>
                    <a:pt x="377" y="398"/>
                  </a:cubicBezTo>
                  <a:cubicBezTo>
                    <a:pt x="147" y="440"/>
                    <a:pt x="43" y="210"/>
                    <a:pt x="1" y="1"/>
                  </a:cubicBezTo>
                  <a:cubicBezTo>
                    <a:pt x="942" y="85"/>
                    <a:pt x="1905" y="43"/>
                    <a:pt x="2825" y="294"/>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9" name="Google Shape;8219;p59"/>
            <p:cNvSpPr/>
            <p:nvPr/>
          </p:nvSpPr>
          <p:spPr>
            <a:xfrm>
              <a:off x="4834525" y="4073075"/>
              <a:ext cx="28275" cy="43450"/>
            </a:xfrm>
            <a:custGeom>
              <a:rect b="b" l="l" r="r" t="t"/>
              <a:pathLst>
                <a:path extrusionOk="0" h="1738" w="1131">
                  <a:moveTo>
                    <a:pt x="1130" y="356"/>
                  </a:moveTo>
                  <a:cubicBezTo>
                    <a:pt x="649" y="482"/>
                    <a:pt x="523" y="754"/>
                    <a:pt x="796" y="1172"/>
                  </a:cubicBezTo>
                  <a:cubicBezTo>
                    <a:pt x="879" y="1319"/>
                    <a:pt x="942" y="1445"/>
                    <a:pt x="796" y="1549"/>
                  </a:cubicBezTo>
                  <a:cubicBezTo>
                    <a:pt x="670" y="1696"/>
                    <a:pt x="503" y="1737"/>
                    <a:pt x="335" y="1696"/>
                  </a:cubicBezTo>
                  <a:cubicBezTo>
                    <a:pt x="189" y="1654"/>
                    <a:pt x="63" y="1507"/>
                    <a:pt x="126" y="1361"/>
                  </a:cubicBezTo>
                  <a:cubicBezTo>
                    <a:pt x="293" y="1005"/>
                    <a:pt x="0" y="691"/>
                    <a:pt x="63" y="356"/>
                  </a:cubicBezTo>
                  <a:cubicBezTo>
                    <a:pt x="231" y="356"/>
                    <a:pt x="377" y="294"/>
                    <a:pt x="419" y="105"/>
                  </a:cubicBezTo>
                  <a:cubicBezTo>
                    <a:pt x="649" y="1"/>
                    <a:pt x="879" y="126"/>
                    <a:pt x="1109" y="147"/>
                  </a:cubicBezTo>
                  <a:cubicBezTo>
                    <a:pt x="1130" y="210"/>
                    <a:pt x="1130" y="294"/>
                    <a:pt x="1130" y="356"/>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0" name="Google Shape;8220;p59"/>
            <p:cNvSpPr/>
            <p:nvPr/>
          </p:nvSpPr>
          <p:spPr>
            <a:xfrm>
              <a:off x="4920300" y="4077275"/>
              <a:ext cx="30900" cy="34025"/>
            </a:xfrm>
            <a:custGeom>
              <a:rect b="b" l="l" r="r" t="t"/>
              <a:pathLst>
                <a:path extrusionOk="0" h="1361" w="1236">
                  <a:moveTo>
                    <a:pt x="880" y="0"/>
                  </a:moveTo>
                  <a:cubicBezTo>
                    <a:pt x="942" y="126"/>
                    <a:pt x="1089" y="209"/>
                    <a:pt x="1235" y="188"/>
                  </a:cubicBezTo>
                  <a:cubicBezTo>
                    <a:pt x="1089" y="607"/>
                    <a:pt x="524" y="774"/>
                    <a:pt x="608" y="1360"/>
                  </a:cubicBezTo>
                  <a:cubicBezTo>
                    <a:pt x="378" y="963"/>
                    <a:pt x="315" y="523"/>
                    <a:pt x="1" y="188"/>
                  </a:cubicBezTo>
                  <a:lnTo>
                    <a:pt x="168" y="42"/>
                  </a:ln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1" name="Google Shape;8221;p59"/>
            <p:cNvSpPr/>
            <p:nvPr/>
          </p:nvSpPr>
          <p:spPr>
            <a:xfrm>
              <a:off x="4068725" y="4198100"/>
              <a:ext cx="40300" cy="14150"/>
            </a:xfrm>
            <a:custGeom>
              <a:rect b="b" l="l" r="r" t="t"/>
              <a:pathLst>
                <a:path extrusionOk="0" h="566" w="1612">
                  <a:moveTo>
                    <a:pt x="0" y="356"/>
                  </a:moveTo>
                  <a:cubicBezTo>
                    <a:pt x="502" y="1"/>
                    <a:pt x="1172" y="63"/>
                    <a:pt x="1611" y="482"/>
                  </a:cubicBezTo>
                  <a:cubicBezTo>
                    <a:pt x="1067" y="565"/>
                    <a:pt x="523" y="524"/>
                    <a:pt x="0" y="356"/>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2" name="Google Shape;8222;p59"/>
            <p:cNvSpPr/>
            <p:nvPr/>
          </p:nvSpPr>
          <p:spPr>
            <a:xfrm>
              <a:off x="4304100" y="4198625"/>
              <a:ext cx="22000" cy="16750"/>
            </a:xfrm>
            <a:custGeom>
              <a:rect b="b" l="l" r="r" t="t"/>
              <a:pathLst>
                <a:path extrusionOk="0" h="670" w="880">
                  <a:moveTo>
                    <a:pt x="1" y="440"/>
                  </a:moveTo>
                  <a:cubicBezTo>
                    <a:pt x="357" y="21"/>
                    <a:pt x="524" y="0"/>
                    <a:pt x="880" y="440"/>
                  </a:cubicBezTo>
                  <a:cubicBezTo>
                    <a:pt x="587" y="670"/>
                    <a:pt x="294" y="503"/>
                    <a:pt x="1" y="440"/>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3" name="Google Shape;8223;p59"/>
            <p:cNvSpPr/>
            <p:nvPr/>
          </p:nvSpPr>
          <p:spPr>
            <a:xfrm>
              <a:off x="4197925" y="4194450"/>
              <a:ext cx="22000" cy="12050"/>
            </a:xfrm>
            <a:custGeom>
              <a:rect b="b" l="l" r="r" t="t"/>
              <a:pathLst>
                <a:path extrusionOk="0" h="482" w="880">
                  <a:moveTo>
                    <a:pt x="0" y="377"/>
                  </a:moveTo>
                  <a:cubicBezTo>
                    <a:pt x="398" y="0"/>
                    <a:pt x="565" y="21"/>
                    <a:pt x="879" y="439"/>
                  </a:cubicBezTo>
                  <a:cubicBezTo>
                    <a:pt x="586" y="481"/>
                    <a:pt x="272" y="460"/>
                    <a:pt x="0" y="377"/>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4" name="Google Shape;8224;p59"/>
            <p:cNvSpPr/>
            <p:nvPr/>
          </p:nvSpPr>
          <p:spPr>
            <a:xfrm>
              <a:off x="4126775" y="4200200"/>
              <a:ext cx="13100" cy="10475"/>
            </a:xfrm>
            <a:custGeom>
              <a:rect b="b" l="l" r="r" t="t"/>
              <a:pathLst>
                <a:path extrusionOk="0" h="419" w="524">
                  <a:moveTo>
                    <a:pt x="1" y="314"/>
                  </a:moveTo>
                  <a:cubicBezTo>
                    <a:pt x="126" y="0"/>
                    <a:pt x="315" y="0"/>
                    <a:pt x="524" y="209"/>
                  </a:cubicBezTo>
                  <a:cubicBezTo>
                    <a:pt x="398" y="377"/>
                    <a:pt x="168" y="419"/>
                    <a:pt x="1" y="314"/>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5" name="Google Shape;8225;p59"/>
            <p:cNvSpPr/>
            <p:nvPr/>
          </p:nvSpPr>
          <p:spPr>
            <a:xfrm>
              <a:off x="4277425" y="4200200"/>
              <a:ext cx="13100" cy="9950"/>
            </a:xfrm>
            <a:custGeom>
              <a:rect b="b" l="l" r="r" t="t"/>
              <a:pathLst>
                <a:path extrusionOk="0" h="398" w="524">
                  <a:moveTo>
                    <a:pt x="1" y="251"/>
                  </a:moveTo>
                  <a:cubicBezTo>
                    <a:pt x="231" y="0"/>
                    <a:pt x="398" y="0"/>
                    <a:pt x="524" y="335"/>
                  </a:cubicBezTo>
                  <a:cubicBezTo>
                    <a:pt x="356" y="398"/>
                    <a:pt x="147" y="377"/>
                    <a:pt x="1" y="251"/>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6" name="Google Shape;8226;p59"/>
            <p:cNvSpPr/>
            <p:nvPr/>
          </p:nvSpPr>
          <p:spPr>
            <a:xfrm>
              <a:off x="4459475" y="4212750"/>
              <a:ext cx="13100" cy="11000"/>
            </a:xfrm>
            <a:custGeom>
              <a:rect b="b" l="l" r="r" t="t"/>
              <a:pathLst>
                <a:path extrusionOk="0" h="440" w="524">
                  <a:moveTo>
                    <a:pt x="0" y="398"/>
                  </a:moveTo>
                  <a:cubicBezTo>
                    <a:pt x="209" y="0"/>
                    <a:pt x="272" y="0"/>
                    <a:pt x="523" y="377"/>
                  </a:cubicBezTo>
                  <a:cubicBezTo>
                    <a:pt x="335" y="440"/>
                    <a:pt x="168" y="440"/>
                    <a:pt x="0" y="398"/>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7" name="Google Shape;8227;p59"/>
            <p:cNvSpPr/>
            <p:nvPr/>
          </p:nvSpPr>
          <p:spPr>
            <a:xfrm>
              <a:off x="5762475" y="4100800"/>
              <a:ext cx="8925" cy="9450"/>
            </a:xfrm>
            <a:custGeom>
              <a:rect b="b" l="l" r="r" t="t"/>
              <a:pathLst>
                <a:path extrusionOk="0" h="378" w="357">
                  <a:moveTo>
                    <a:pt x="357" y="168"/>
                  </a:moveTo>
                  <a:cubicBezTo>
                    <a:pt x="189" y="377"/>
                    <a:pt x="85" y="273"/>
                    <a:pt x="1" y="63"/>
                  </a:cubicBezTo>
                  <a:cubicBezTo>
                    <a:pt x="126" y="1"/>
                    <a:pt x="294" y="43"/>
                    <a:pt x="357" y="168"/>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8" name="Google Shape;8228;p59"/>
            <p:cNvSpPr/>
            <p:nvPr/>
          </p:nvSpPr>
          <p:spPr>
            <a:xfrm>
              <a:off x="5802775" y="4104475"/>
              <a:ext cx="8900" cy="10475"/>
            </a:xfrm>
            <a:custGeom>
              <a:rect b="b" l="l" r="r" t="t"/>
              <a:pathLst>
                <a:path extrusionOk="0" h="419" w="356">
                  <a:moveTo>
                    <a:pt x="356" y="147"/>
                  </a:moveTo>
                  <a:cubicBezTo>
                    <a:pt x="167" y="419"/>
                    <a:pt x="63" y="293"/>
                    <a:pt x="0" y="42"/>
                  </a:cubicBezTo>
                  <a:cubicBezTo>
                    <a:pt x="126" y="0"/>
                    <a:pt x="272" y="42"/>
                    <a:pt x="356" y="147"/>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9" name="Google Shape;8229;p59"/>
            <p:cNvSpPr/>
            <p:nvPr/>
          </p:nvSpPr>
          <p:spPr>
            <a:xfrm>
              <a:off x="4636800" y="4220600"/>
              <a:ext cx="8900" cy="6825"/>
            </a:xfrm>
            <a:custGeom>
              <a:rect b="b" l="l" r="r" t="t"/>
              <a:pathLst>
                <a:path extrusionOk="0" h="273" w="356">
                  <a:moveTo>
                    <a:pt x="0" y="230"/>
                  </a:moveTo>
                  <a:cubicBezTo>
                    <a:pt x="21" y="126"/>
                    <a:pt x="63" y="0"/>
                    <a:pt x="189" y="21"/>
                  </a:cubicBezTo>
                  <a:cubicBezTo>
                    <a:pt x="251" y="21"/>
                    <a:pt x="293" y="147"/>
                    <a:pt x="356" y="209"/>
                  </a:cubicBezTo>
                  <a:cubicBezTo>
                    <a:pt x="230" y="272"/>
                    <a:pt x="105" y="272"/>
                    <a:pt x="0" y="230"/>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0" name="Google Shape;8230;p59"/>
            <p:cNvSpPr/>
            <p:nvPr/>
          </p:nvSpPr>
          <p:spPr>
            <a:xfrm>
              <a:off x="4237675" y="4200725"/>
              <a:ext cx="13100" cy="5775"/>
            </a:xfrm>
            <a:custGeom>
              <a:rect b="b" l="l" r="r" t="t"/>
              <a:pathLst>
                <a:path extrusionOk="0" h="231" w="524">
                  <a:moveTo>
                    <a:pt x="1" y="188"/>
                  </a:moveTo>
                  <a:cubicBezTo>
                    <a:pt x="126" y="0"/>
                    <a:pt x="398" y="0"/>
                    <a:pt x="524" y="188"/>
                  </a:cubicBezTo>
                  <a:cubicBezTo>
                    <a:pt x="356" y="230"/>
                    <a:pt x="168" y="230"/>
                    <a:pt x="1" y="188"/>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1" name="Google Shape;8231;p59"/>
            <p:cNvSpPr/>
            <p:nvPr/>
          </p:nvSpPr>
          <p:spPr>
            <a:xfrm>
              <a:off x="4960075" y="4079350"/>
              <a:ext cx="66975" cy="27225"/>
            </a:xfrm>
            <a:custGeom>
              <a:rect b="b" l="l" r="r" t="t"/>
              <a:pathLst>
                <a:path extrusionOk="0" h="1089" w="2679">
                  <a:moveTo>
                    <a:pt x="0" y="105"/>
                  </a:moveTo>
                  <a:cubicBezTo>
                    <a:pt x="147" y="85"/>
                    <a:pt x="314" y="1"/>
                    <a:pt x="439" y="43"/>
                  </a:cubicBezTo>
                  <a:cubicBezTo>
                    <a:pt x="1172" y="273"/>
                    <a:pt x="1946" y="85"/>
                    <a:pt x="2678" y="294"/>
                  </a:cubicBezTo>
                  <a:cubicBezTo>
                    <a:pt x="2239" y="775"/>
                    <a:pt x="1632" y="1068"/>
                    <a:pt x="983" y="1089"/>
                  </a:cubicBezTo>
                  <a:cubicBezTo>
                    <a:pt x="921" y="1089"/>
                    <a:pt x="879" y="1089"/>
                    <a:pt x="816" y="1089"/>
                  </a:cubicBezTo>
                  <a:cubicBezTo>
                    <a:pt x="774" y="566"/>
                    <a:pt x="42" y="629"/>
                    <a:pt x="0" y="105"/>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2" name="Google Shape;8232;p59"/>
            <p:cNvSpPr/>
            <p:nvPr/>
          </p:nvSpPr>
          <p:spPr>
            <a:xfrm>
              <a:off x="4871150" y="4086675"/>
              <a:ext cx="20425" cy="25150"/>
            </a:xfrm>
            <a:custGeom>
              <a:rect b="b" l="l" r="r" t="t"/>
              <a:pathLst>
                <a:path extrusionOk="0" h="1006" w="817">
                  <a:moveTo>
                    <a:pt x="377" y="1"/>
                  </a:moveTo>
                  <a:lnTo>
                    <a:pt x="544" y="1"/>
                  </a:lnTo>
                  <a:cubicBezTo>
                    <a:pt x="460" y="315"/>
                    <a:pt x="753" y="482"/>
                    <a:pt x="816" y="754"/>
                  </a:cubicBezTo>
                  <a:cubicBezTo>
                    <a:pt x="523" y="1005"/>
                    <a:pt x="272" y="670"/>
                    <a:pt x="0" y="712"/>
                  </a:cubicBezTo>
                  <a:cubicBezTo>
                    <a:pt x="0" y="398"/>
                    <a:pt x="42" y="126"/>
                    <a:pt x="377" y="1"/>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3" name="Google Shape;8233;p59"/>
            <p:cNvSpPr/>
            <p:nvPr/>
          </p:nvSpPr>
          <p:spPr>
            <a:xfrm>
              <a:off x="4951175" y="4130100"/>
              <a:ext cx="16750" cy="14150"/>
            </a:xfrm>
            <a:custGeom>
              <a:rect b="b" l="l" r="r" t="t"/>
              <a:pathLst>
                <a:path extrusionOk="0" h="566" w="670">
                  <a:moveTo>
                    <a:pt x="649" y="398"/>
                  </a:moveTo>
                  <a:cubicBezTo>
                    <a:pt x="544" y="565"/>
                    <a:pt x="398" y="565"/>
                    <a:pt x="251" y="544"/>
                  </a:cubicBezTo>
                  <a:cubicBezTo>
                    <a:pt x="105" y="524"/>
                    <a:pt x="0" y="356"/>
                    <a:pt x="63" y="210"/>
                  </a:cubicBezTo>
                  <a:cubicBezTo>
                    <a:pt x="105" y="63"/>
                    <a:pt x="293" y="0"/>
                    <a:pt x="419" y="84"/>
                  </a:cubicBezTo>
                  <a:cubicBezTo>
                    <a:pt x="565" y="147"/>
                    <a:pt x="670" y="231"/>
                    <a:pt x="649" y="398"/>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4" name="Google Shape;8234;p59"/>
            <p:cNvSpPr/>
            <p:nvPr/>
          </p:nvSpPr>
          <p:spPr>
            <a:xfrm>
              <a:off x="5042200" y="4141075"/>
              <a:ext cx="5250" cy="5775"/>
            </a:xfrm>
            <a:custGeom>
              <a:rect b="b" l="l" r="r" t="t"/>
              <a:pathLst>
                <a:path extrusionOk="0" h="231" w="210">
                  <a:moveTo>
                    <a:pt x="209" y="85"/>
                  </a:moveTo>
                  <a:cubicBezTo>
                    <a:pt x="188" y="126"/>
                    <a:pt x="167" y="210"/>
                    <a:pt x="126" y="210"/>
                  </a:cubicBezTo>
                  <a:cubicBezTo>
                    <a:pt x="105" y="231"/>
                    <a:pt x="42" y="189"/>
                    <a:pt x="0" y="168"/>
                  </a:cubicBezTo>
                  <a:cubicBezTo>
                    <a:pt x="21" y="105"/>
                    <a:pt x="21" y="22"/>
                    <a:pt x="63" y="22"/>
                  </a:cubicBezTo>
                  <a:cubicBezTo>
                    <a:pt x="105" y="1"/>
                    <a:pt x="147" y="43"/>
                    <a:pt x="209" y="85"/>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5" name="Google Shape;8235;p59"/>
            <p:cNvSpPr/>
            <p:nvPr/>
          </p:nvSpPr>
          <p:spPr>
            <a:xfrm>
              <a:off x="4860150" y="4186075"/>
              <a:ext cx="5250" cy="5250"/>
            </a:xfrm>
            <a:custGeom>
              <a:rect b="b" l="l" r="r" t="t"/>
              <a:pathLst>
                <a:path extrusionOk="0" h="210" w="210">
                  <a:moveTo>
                    <a:pt x="63" y="0"/>
                  </a:moveTo>
                  <a:lnTo>
                    <a:pt x="210" y="63"/>
                  </a:lnTo>
                  <a:cubicBezTo>
                    <a:pt x="189" y="105"/>
                    <a:pt x="168" y="189"/>
                    <a:pt x="126" y="189"/>
                  </a:cubicBezTo>
                  <a:cubicBezTo>
                    <a:pt x="105" y="210"/>
                    <a:pt x="43" y="168"/>
                    <a:pt x="1" y="147"/>
                  </a:cubicBezTo>
                  <a:cubicBezTo>
                    <a:pt x="22" y="84"/>
                    <a:pt x="22" y="42"/>
                    <a:pt x="63" y="0"/>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6" name="Google Shape;8236;p59"/>
            <p:cNvSpPr/>
            <p:nvPr/>
          </p:nvSpPr>
          <p:spPr>
            <a:xfrm>
              <a:off x="4869575" y="4104475"/>
              <a:ext cx="2100" cy="1575"/>
            </a:xfrm>
            <a:custGeom>
              <a:rect b="b" l="l" r="r" t="t"/>
              <a:pathLst>
                <a:path extrusionOk="0" h="63" w="84">
                  <a:moveTo>
                    <a:pt x="84" y="0"/>
                  </a:moveTo>
                  <a:lnTo>
                    <a:pt x="42" y="63"/>
                  </a:lnTo>
                  <a:lnTo>
                    <a:pt x="0" y="21"/>
                  </a:ln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7" name="Google Shape;8237;p59"/>
            <p:cNvSpPr/>
            <p:nvPr/>
          </p:nvSpPr>
          <p:spPr>
            <a:xfrm>
              <a:off x="5084025" y="4095575"/>
              <a:ext cx="31425" cy="38725"/>
            </a:xfrm>
            <a:custGeom>
              <a:rect b="b" l="l" r="r" t="t"/>
              <a:pathLst>
                <a:path extrusionOk="0" h="1549" w="1257">
                  <a:moveTo>
                    <a:pt x="1256" y="586"/>
                  </a:moveTo>
                  <a:cubicBezTo>
                    <a:pt x="1215" y="984"/>
                    <a:pt x="733" y="1151"/>
                    <a:pt x="545" y="1528"/>
                  </a:cubicBezTo>
                  <a:cubicBezTo>
                    <a:pt x="461" y="1549"/>
                    <a:pt x="378" y="1528"/>
                    <a:pt x="315" y="1486"/>
                  </a:cubicBezTo>
                  <a:cubicBezTo>
                    <a:pt x="147" y="1256"/>
                    <a:pt x="1" y="858"/>
                    <a:pt x="106" y="712"/>
                  </a:cubicBezTo>
                  <a:cubicBezTo>
                    <a:pt x="294" y="440"/>
                    <a:pt x="482" y="84"/>
                    <a:pt x="838" y="42"/>
                  </a:cubicBezTo>
                  <a:cubicBezTo>
                    <a:pt x="1110" y="0"/>
                    <a:pt x="1235" y="252"/>
                    <a:pt x="1256" y="586"/>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8" name="Google Shape;8238;p59"/>
            <p:cNvSpPr/>
            <p:nvPr/>
          </p:nvSpPr>
          <p:spPr>
            <a:xfrm>
              <a:off x="5794925" y="4131675"/>
              <a:ext cx="34025" cy="31400"/>
            </a:xfrm>
            <a:custGeom>
              <a:rect b="b" l="l" r="r" t="t"/>
              <a:pathLst>
                <a:path extrusionOk="0" h="1256" w="1361">
                  <a:moveTo>
                    <a:pt x="209" y="0"/>
                  </a:moveTo>
                  <a:cubicBezTo>
                    <a:pt x="314" y="0"/>
                    <a:pt x="419" y="21"/>
                    <a:pt x="419" y="126"/>
                  </a:cubicBezTo>
                  <a:cubicBezTo>
                    <a:pt x="419" y="419"/>
                    <a:pt x="502" y="565"/>
                    <a:pt x="816" y="419"/>
                  </a:cubicBezTo>
                  <a:cubicBezTo>
                    <a:pt x="1151" y="272"/>
                    <a:pt x="1256" y="544"/>
                    <a:pt x="1297" y="774"/>
                  </a:cubicBezTo>
                  <a:cubicBezTo>
                    <a:pt x="1360" y="1046"/>
                    <a:pt x="1088" y="1088"/>
                    <a:pt x="921" y="1151"/>
                  </a:cubicBezTo>
                  <a:cubicBezTo>
                    <a:pt x="649" y="1256"/>
                    <a:pt x="356" y="1130"/>
                    <a:pt x="230" y="900"/>
                  </a:cubicBezTo>
                  <a:cubicBezTo>
                    <a:pt x="63" y="649"/>
                    <a:pt x="0" y="356"/>
                    <a:pt x="63" y="63"/>
                  </a:cubicBezTo>
                  <a:cubicBezTo>
                    <a:pt x="84" y="42"/>
                    <a:pt x="168" y="21"/>
                    <a:pt x="209" y="0"/>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9" name="Google Shape;8239;p59"/>
            <p:cNvSpPr/>
            <p:nvPr/>
          </p:nvSpPr>
          <p:spPr>
            <a:xfrm>
              <a:off x="5046900" y="4113350"/>
              <a:ext cx="15200" cy="13625"/>
            </a:xfrm>
            <a:custGeom>
              <a:rect b="b" l="l" r="r" t="t"/>
              <a:pathLst>
                <a:path extrusionOk="0" h="545" w="608">
                  <a:moveTo>
                    <a:pt x="398" y="22"/>
                  </a:moveTo>
                  <a:cubicBezTo>
                    <a:pt x="523" y="43"/>
                    <a:pt x="607" y="168"/>
                    <a:pt x="565" y="294"/>
                  </a:cubicBezTo>
                  <a:cubicBezTo>
                    <a:pt x="544" y="524"/>
                    <a:pt x="335" y="524"/>
                    <a:pt x="168" y="524"/>
                  </a:cubicBezTo>
                  <a:cubicBezTo>
                    <a:pt x="0" y="545"/>
                    <a:pt x="84" y="398"/>
                    <a:pt x="84" y="357"/>
                  </a:cubicBezTo>
                  <a:cubicBezTo>
                    <a:pt x="105" y="106"/>
                    <a:pt x="210" y="1"/>
                    <a:pt x="398" y="22"/>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0" name="Google Shape;8240;p59"/>
            <p:cNvSpPr/>
            <p:nvPr/>
          </p:nvSpPr>
          <p:spPr>
            <a:xfrm>
              <a:off x="5746800" y="4141600"/>
              <a:ext cx="5775" cy="5250"/>
            </a:xfrm>
            <a:custGeom>
              <a:rect b="b" l="l" r="r" t="t"/>
              <a:pathLst>
                <a:path extrusionOk="0" h="210" w="231">
                  <a:moveTo>
                    <a:pt x="147" y="210"/>
                  </a:moveTo>
                  <a:cubicBezTo>
                    <a:pt x="105" y="189"/>
                    <a:pt x="21" y="189"/>
                    <a:pt x="21" y="147"/>
                  </a:cubicBezTo>
                  <a:cubicBezTo>
                    <a:pt x="0" y="105"/>
                    <a:pt x="42" y="43"/>
                    <a:pt x="63" y="1"/>
                  </a:cubicBezTo>
                  <a:cubicBezTo>
                    <a:pt x="126" y="22"/>
                    <a:pt x="189" y="43"/>
                    <a:pt x="209" y="64"/>
                  </a:cubicBezTo>
                  <a:cubicBezTo>
                    <a:pt x="230" y="105"/>
                    <a:pt x="168" y="168"/>
                    <a:pt x="147" y="210"/>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1" name="Google Shape;8241;p59"/>
            <p:cNvSpPr/>
            <p:nvPr/>
          </p:nvSpPr>
          <p:spPr>
            <a:xfrm>
              <a:off x="4935475" y="4194950"/>
              <a:ext cx="5250" cy="5275"/>
            </a:xfrm>
            <a:custGeom>
              <a:rect b="b" l="l" r="r" t="t"/>
              <a:pathLst>
                <a:path extrusionOk="0" h="211" w="210">
                  <a:moveTo>
                    <a:pt x="1" y="147"/>
                  </a:moveTo>
                  <a:cubicBezTo>
                    <a:pt x="22" y="85"/>
                    <a:pt x="22" y="22"/>
                    <a:pt x="63" y="1"/>
                  </a:cubicBezTo>
                  <a:cubicBezTo>
                    <a:pt x="105" y="1"/>
                    <a:pt x="168" y="43"/>
                    <a:pt x="210" y="64"/>
                  </a:cubicBezTo>
                  <a:cubicBezTo>
                    <a:pt x="189" y="106"/>
                    <a:pt x="168" y="189"/>
                    <a:pt x="147" y="210"/>
                  </a:cubicBezTo>
                  <a:cubicBezTo>
                    <a:pt x="105" y="210"/>
                    <a:pt x="43" y="168"/>
                    <a:pt x="1" y="147"/>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2" name="Google Shape;8242;p59"/>
            <p:cNvSpPr/>
            <p:nvPr/>
          </p:nvSpPr>
          <p:spPr>
            <a:xfrm>
              <a:off x="5099200" y="4158875"/>
              <a:ext cx="5775" cy="5250"/>
            </a:xfrm>
            <a:custGeom>
              <a:rect b="b" l="l" r="r" t="t"/>
              <a:pathLst>
                <a:path extrusionOk="0" h="210" w="231">
                  <a:moveTo>
                    <a:pt x="231" y="63"/>
                  </a:moveTo>
                  <a:lnTo>
                    <a:pt x="168" y="209"/>
                  </a:lnTo>
                  <a:cubicBezTo>
                    <a:pt x="105" y="189"/>
                    <a:pt x="43" y="168"/>
                    <a:pt x="22" y="147"/>
                  </a:cubicBezTo>
                  <a:cubicBezTo>
                    <a:pt x="1" y="105"/>
                    <a:pt x="64" y="42"/>
                    <a:pt x="84" y="0"/>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3" name="Google Shape;8243;p59"/>
            <p:cNvSpPr/>
            <p:nvPr/>
          </p:nvSpPr>
          <p:spPr>
            <a:xfrm>
              <a:off x="5764575" y="4158875"/>
              <a:ext cx="5775" cy="5250"/>
            </a:xfrm>
            <a:custGeom>
              <a:rect b="b" l="l" r="r" t="t"/>
              <a:pathLst>
                <a:path extrusionOk="0" h="210" w="231">
                  <a:moveTo>
                    <a:pt x="231" y="63"/>
                  </a:moveTo>
                  <a:cubicBezTo>
                    <a:pt x="210" y="105"/>
                    <a:pt x="189" y="189"/>
                    <a:pt x="147" y="209"/>
                  </a:cubicBezTo>
                  <a:cubicBezTo>
                    <a:pt x="126" y="209"/>
                    <a:pt x="63" y="168"/>
                    <a:pt x="1" y="147"/>
                  </a:cubicBezTo>
                  <a:cubicBezTo>
                    <a:pt x="22" y="105"/>
                    <a:pt x="42" y="21"/>
                    <a:pt x="84" y="0"/>
                  </a:cubicBezTo>
                  <a:cubicBezTo>
                    <a:pt x="105" y="0"/>
                    <a:pt x="168" y="63"/>
                    <a:pt x="231" y="63"/>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44" name="Google Shape;8244;p59"/>
          <p:cNvGrpSpPr/>
          <p:nvPr/>
        </p:nvGrpSpPr>
        <p:grpSpPr>
          <a:xfrm>
            <a:off x="1077910" y="1147913"/>
            <a:ext cx="6988179" cy="52320"/>
            <a:chOff x="3962000" y="4060525"/>
            <a:chExt cx="2324125" cy="174750"/>
          </a:xfrm>
        </p:grpSpPr>
        <p:sp>
          <p:nvSpPr>
            <p:cNvPr id="8245" name="Google Shape;8245;p59"/>
            <p:cNvSpPr/>
            <p:nvPr/>
          </p:nvSpPr>
          <p:spPr>
            <a:xfrm>
              <a:off x="3962000" y="4060525"/>
              <a:ext cx="1117875" cy="168975"/>
            </a:xfrm>
            <a:custGeom>
              <a:rect b="b" l="l" r="r" t="t"/>
              <a:pathLst>
                <a:path extrusionOk="0" h="6759" w="44715">
                  <a:moveTo>
                    <a:pt x="9249" y="189"/>
                  </a:moveTo>
                  <a:lnTo>
                    <a:pt x="9605" y="168"/>
                  </a:lnTo>
                  <a:cubicBezTo>
                    <a:pt x="9730" y="377"/>
                    <a:pt x="10023" y="377"/>
                    <a:pt x="10128" y="168"/>
                  </a:cubicBezTo>
                  <a:lnTo>
                    <a:pt x="11048" y="168"/>
                  </a:lnTo>
                  <a:cubicBezTo>
                    <a:pt x="11174" y="377"/>
                    <a:pt x="11404" y="356"/>
                    <a:pt x="11572" y="440"/>
                  </a:cubicBezTo>
                  <a:cubicBezTo>
                    <a:pt x="11969" y="607"/>
                    <a:pt x="12199" y="440"/>
                    <a:pt x="12262" y="42"/>
                  </a:cubicBezTo>
                  <a:lnTo>
                    <a:pt x="12618" y="42"/>
                  </a:lnTo>
                  <a:cubicBezTo>
                    <a:pt x="13078" y="838"/>
                    <a:pt x="13517" y="838"/>
                    <a:pt x="14041" y="42"/>
                  </a:cubicBezTo>
                  <a:cubicBezTo>
                    <a:pt x="14229" y="1"/>
                    <a:pt x="14396" y="1"/>
                    <a:pt x="14564" y="63"/>
                  </a:cubicBezTo>
                  <a:cubicBezTo>
                    <a:pt x="14606" y="210"/>
                    <a:pt x="14731" y="314"/>
                    <a:pt x="14878" y="335"/>
                  </a:cubicBezTo>
                  <a:cubicBezTo>
                    <a:pt x="15422" y="461"/>
                    <a:pt x="16007" y="398"/>
                    <a:pt x="16510" y="168"/>
                  </a:cubicBezTo>
                  <a:cubicBezTo>
                    <a:pt x="16865" y="147"/>
                    <a:pt x="17221" y="168"/>
                    <a:pt x="17577" y="231"/>
                  </a:cubicBezTo>
                  <a:cubicBezTo>
                    <a:pt x="17807" y="607"/>
                    <a:pt x="18372" y="628"/>
                    <a:pt x="18455" y="1193"/>
                  </a:cubicBezTo>
                  <a:cubicBezTo>
                    <a:pt x="18623" y="900"/>
                    <a:pt x="18790" y="628"/>
                    <a:pt x="18979" y="356"/>
                  </a:cubicBezTo>
                  <a:cubicBezTo>
                    <a:pt x="19292" y="294"/>
                    <a:pt x="19606" y="314"/>
                    <a:pt x="19920" y="419"/>
                  </a:cubicBezTo>
                  <a:cubicBezTo>
                    <a:pt x="20108" y="566"/>
                    <a:pt x="20339" y="712"/>
                    <a:pt x="20569" y="817"/>
                  </a:cubicBezTo>
                  <a:cubicBezTo>
                    <a:pt x="20924" y="900"/>
                    <a:pt x="21301" y="963"/>
                    <a:pt x="21301" y="398"/>
                  </a:cubicBezTo>
                  <a:cubicBezTo>
                    <a:pt x="21887" y="294"/>
                    <a:pt x="22494" y="294"/>
                    <a:pt x="23059" y="398"/>
                  </a:cubicBezTo>
                  <a:cubicBezTo>
                    <a:pt x="23059" y="858"/>
                    <a:pt x="23414" y="1130"/>
                    <a:pt x="23561" y="1507"/>
                  </a:cubicBezTo>
                  <a:cubicBezTo>
                    <a:pt x="23833" y="1361"/>
                    <a:pt x="23833" y="1130"/>
                    <a:pt x="23896" y="963"/>
                  </a:cubicBezTo>
                  <a:cubicBezTo>
                    <a:pt x="23937" y="754"/>
                    <a:pt x="23958" y="566"/>
                    <a:pt x="23958" y="356"/>
                  </a:cubicBezTo>
                  <a:cubicBezTo>
                    <a:pt x="24314" y="294"/>
                    <a:pt x="24670" y="314"/>
                    <a:pt x="25005" y="398"/>
                  </a:cubicBezTo>
                  <a:cubicBezTo>
                    <a:pt x="25025" y="545"/>
                    <a:pt x="25005" y="796"/>
                    <a:pt x="25214" y="796"/>
                  </a:cubicBezTo>
                  <a:cubicBezTo>
                    <a:pt x="25549" y="796"/>
                    <a:pt x="25946" y="796"/>
                    <a:pt x="26072" y="335"/>
                  </a:cubicBezTo>
                  <a:lnTo>
                    <a:pt x="28206" y="356"/>
                  </a:lnTo>
                  <a:cubicBezTo>
                    <a:pt x="28248" y="628"/>
                    <a:pt x="28436" y="670"/>
                    <a:pt x="28666" y="670"/>
                  </a:cubicBezTo>
                  <a:cubicBezTo>
                    <a:pt x="29336" y="712"/>
                    <a:pt x="30005" y="607"/>
                    <a:pt x="30696" y="733"/>
                  </a:cubicBezTo>
                  <a:cubicBezTo>
                    <a:pt x="30947" y="796"/>
                    <a:pt x="31031" y="566"/>
                    <a:pt x="31051" y="335"/>
                  </a:cubicBezTo>
                  <a:cubicBezTo>
                    <a:pt x="31282" y="294"/>
                    <a:pt x="31533" y="314"/>
                    <a:pt x="31742" y="419"/>
                  </a:cubicBezTo>
                  <a:cubicBezTo>
                    <a:pt x="31805" y="586"/>
                    <a:pt x="31972" y="691"/>
                    <a:pt x="32139" y="670"/>
                  </a:cubicBezTo>
                  <a:lnTo>
                    <a:pt x="32997" y="670"/>
                  </a:lnTo>
                  <a:cubicBezTo>
                    <a:pt x="32997" y="900"/>
                    <a:pt x="32997" y="1151"/>
                    <a:pt x="33311" y="1193"/>
                  </a:cubicBezTo>
                  <a:cubicBezTo>
                    <a:pt x="33520" y="1235"/>
                    <a:pt x="33709" y="1130"/>
                    <a:pt x="33813" y="942"/>
                  </a:cubicBezTo>
                  <a:cubicBezTo>
                    <a:pt x="33855" y="817"/>
                    <a:pt x="33876" y="670"/>
                    <a:pt x="33876" y="545"/>
                  </a:cubicBezTo>
                  <a:cubicBezTo>
                    <a:pt x="34169" y="503"/>
                    <a:pt x="34483" y="524"/>
                    <a:pt x="34755" y="607"/>
                  </a:cubicBezTo>
                  <a:cubicBezTo>
                    <a:pt x="34755" y="712"/>
                    <a:pt x="34839" y="817"/>
                    <a:pt x="34943" y="858"/>
                  </a:cubicBezTo>
                  <a:cubicBezTo>
                    <a:pt x="34880" y="1193"/>
                    <a:pt x="35173" y="1507"/>
                    <a:pt x="35006" y="1863"/>
                  </a:cubicBezTo>
                  <a:cubicBezTo>
                    <a:pt x="34943" y="2009"/>
                    <a:pt x="35069" y="2156"/>
                    <a:pt x="35215" y="2198"/>
                  </a:cubicBezTo>
                  <a:cubicBezTo>
                    <a:pt x="35383" y="2239"/>
                    <a:pt x="35571" y="2198"/>
                    <a:pt x="35676" y="2051"/>
                  </a:cubicBezTo>
                  <a:cubicBezTo>
                    <a:pt x="35822" y="1947"/>
                    <a:pt x="35759" y="1821"/>
                    <a:pt x="35676" y="1674"/>
                  </a:cubicBezTo>
                  <a:cubicBezTo>
                    <a:pt x="35424" y="1256"/>
                    <a:pt x="35550" y="984"/>
                    <a:pt x="36010" y="858"/>
                  </a:cubicBezTo>
                  <a:cubicBezTo>
                    <a:pt x="36261" y="879"/>
                    <a:pt x="36533" y="775"/>
                    <a:pt x="36722" y="1026"/>
                  </a:cubicBezTo>
                  <a:cubicBezTo>
                    <a:pt x="36408" y="1172"/>
                    <a:pt x="36345" y="1444"/>
                    <a:pt x="36366" y="1737"/>
                  </a:cubicBezTo>
                  <a:lnTo>
                    <a:pt x="36303" y="1779"/>
                  </a:lnTo>
                  <a:lnTo>
                    <a:pt x="36324" y="1821"/>
                  </a:lnTo>
                  <a:lnTo>
                    <a:pt x="36366" y="1737"/>
                  </a:lnTo>
                  <a:cubicBezTo>
                    <a:pt x="36638" y="1695"/>
                    <a:pt x="36889" y="2051"/>
                    <a:pt x="37182" y="1800"/>
                  </a:cubicBezTo>
                  <a:cubicBezTo>
                    <a:pt x="37119" y="1528"/>
                    <a:pt x="36826" y="1340"/>
                    <a:pt x="36910" y="1026"/>
                  </a:cubicBezTo>
                  <a:cubicBezTo>
                    <a:pt x="37224" y="1005"/>
                    <a:pt x="37517" y="879"/>
                    <a:pt x="37789" y="691"/>
                  </a:cubicBezTo>
                  <a:lnTo>
                    <a:pt x="38145" y="691"/>
                  </a:lnTo>
                  <a:lnTo>
                    <a:pt x="38312" y="858"/>
                  </a:lnTo>
                  <a:cubicBezTo>
                    <a:pt x="38626" y="1172"/>
                    <a:pt x="38689" y="1633"/>
                    <a:pt x="38919" y="2030"/>
                  </a:cubicBezTo>
                  <a:cubicBezTo>
                    <a:pt x="38856" y="1444"/>
                    <a:pt x="39421" y="1277"/>
                    <a:pt x="39567" y="858"/>
                  </a:cubicBezTo>
                  <a:lnTo>
                    <a:pt x="39923" y="858"/>
                  </a:lnTo>
                  <a:cubicBezTo>
                    <a:pt x="39965" y="1382"/>
                    <a:pt x="40676" y="1298"/>
                    <a:pt x="40739" y="1821"/>
                  </a:cubicBezTo>
                  <a:cubicBezTo>
                    <a:pt x="40781" y="1821"/>
                    <a:pt x="40844" y="1821"/>
                    <a:pt x="40886" y="1821"/>
                  </a:cubicBezTo>
                  <a:cubicBezTo>
                    <a:pt x="41534" y="1800"/>
                    <a:pt x="42141" y="1528"/>
                    <a:pt x="42580" y="1026"/>
                  </a:cubicBezTo>
                  <a:lnTo>
                    <a:pt x="42580" y="1026"/>
                  </a:lnTo>
                  <a:cubicBezTo>
                    <a:pt x="42873" y="1068"/>
                    <a:pt x="43145" y="1110"/>
                    <a:pt x="43438" y="1151"/>
                  </a:cubicBezTo>
                  <a:cubicBezTo>
                    <a:pt x="43522" y="1151"/>
                    <a:pt x="43606" y="1172"/>
                    <a:pt x="43606" y="1277"/>
                  </a:cubicBezTo>
                  <a:cubicBezTo>
                    <a:pt x="43606" y="1361"/>
                    <a:pt x="43564" y="1444"/>
                    <a:pt x="43501" y="1486"/>
                  </a:cubicBezTo>
                  <a:cubicBezTo>
                    <a:pt x="43417" y="1549"/>
                    <a:pt x="43292" y="1591"/>
                    <a:pt x="43187" y="1612"/>
                  </a:cubicBezTo>
                  <a:cubicBezTo>
                    <a:pt x="42706" y="1716"/>
                    <a:pt x="42476" y="1947"/>
                    <a:pt x="42706" y="2470"/>
                  </a:cubicBezTo>
                  <a:cubicBezTo>
                    <a:pt x="42748" y="2574"/>
                    <a:pt x="42580" y="2721"/>
                    <a:pt x="42727" y="2888"/>
                  </a:cubicBezTo>
                  <a:cubicBezTo>
                    <a:pt x="42978" y="2867"/>
                    <a:pt x="43145" y="2532"/>
                    <a:pt x="43459" y="2637"/>
                  </a:cubicBezTo>
                  <a:cubicBezTo>
                    <a:pt x="43501" y="3014"/>
                    <a:pt x="43836" y="3035"/>
                    <a:pt x="44087" y="3181"/>
                  </a:cubicBezTo>
                  <a:cubicBezTo>
                    <a:pt x="44317" y="3327"/>
                    <a:pt x="44715" y="3474"/>
                    <a:pt x="44610" y="3976"/>
                  </a:cubicBezTo>
                  <a:cubicBezTo>
                    <a:pt x="44422" y="4687"/>
                    <a:pt x="44338" y="4813"/>
                    <a:pt x="43606" y="4750"/>
                  </a:cubicBezTo>
                  <a:cubicBezTo>
                    <a:pt x="43229" y="4708"/>
                    <a:pt x="42852" y="4646"/>
                    <a:pt x="42497" y="4520"/>
                  </a:cubicBezTo>
                  <a:cubicBezTo>
                    <a:pt x="41848" y="4311"/>
                    <a:pt x="41158" y="4436"/>
                    <a:pt x="40614" y="4813"/>
                  </a:cubicBezTo>
                  <a:cubicBezTo>
                    <a:pt x="40132" y="5232"/>
                    <a:pt x="40090" y="5232"/>
                    <a:pt x="39693" y="4667"/>
                  </a:cubicBezTo>
                  <a:cubicBezTo>
                    <a:pt x="39609" y="4520"/>
                    <a:pt x="39526" y="4248"/>
                    <a:pt x="39358" y="4311"/>
                  </a:cubicBezTo>
                  <a:cubicBezTo>
                    <a:pt x="38730" y="4604"/>
                    <a:pt x="38437" y="4206"/>
                    <a:pt x="38186" y="3683"/>
                  </a:cubicBezTo>
                  <a:cubicBezTo>
                    <a:pt x="37747" y="4018"/>
                    <a:pt x="37391" y="4415"/>
                    <a:pt x="36826" y="4102"/>
                  </a:cubicBezTo>
                  <a:cubicBezTo>
                    <a:pt x="36826" y="4708"/>
                    <a:pt x="36826" y="4708"/>
                    <a:pt x="36387" y="5294"/>
                  </a:cubicBezTo>
                  <a:cubicBezTo>
                    <a:pt x="36324" y="5378"/>
                    <a:pt x="36261" y="5483"/>
                    <a:pt x="36199" y="5587"/>
                  </a:cubicBezTo>
                  <a:cubicBezTo>
                    <a:pt x="35843" y="6048"/>
                    <a:pt x="35822" y="6027"/>
                    <a:pt x="35383" y="5692"/>
                  </a:cubicBezTo>
                  <a:cubicBezTo>
                    <a:pt x="35215" y="5566"/>
                    <a:pt x="35173" y="5399"/>
                    <a:pt x="35069" y="5273"/>
                  </a:cubicBezTo>
                  <a:cubicBezTo>
                    <a:pt x="34818" y="5001"/>
                    <a:pt x="34336" y="5106"/>
                    <a:pt x="34253" y="5483"/>
                  </a:cubicBezTo>
                  <a:cubicBezTo>
                    <a:pt x="34044" y="6089"/>
                    <a:pt x="33813" y="6131"/>
                    <a:pt x="33248" y="5817"/>
                  </a:cubicBezTo>
                  <a:cubicBezTo>
                    <a:pt x="32914" y="5629"/>
                    <a:pt x="32851" y="5252"/>
                    <a:pt x="32558" y="5043"/>
                  </a:cubicBezTo>
                  <a:cubicBezTo>
                    <a:pt x="32453" y="4960"/>
                    <a:pt x="32391" y="4771"/>
                    <a:pt x="32202" y="4897"/>
                  </a:cubicBezTo>
                  <a:cubicBezTo>
                    <a:pt x="32098" y="4980"/>
                    <a:pt x="32160" y="5106"/>
                    <a:pt x="32202" y="5232"/>
                  </a:cubicBezTo>
                  <a:cubicBezTo>
                    <a:pt x="32411" y="5817"/>
                    <a:pt x="32391" y="5817"/>
                    <a:pt x="31847" y="6068"/>
                  </a:cubicBezTo>
                  <a:cubicBezTo>
                    <a:pt x="31637" y="6173"/>
                    <a:pt x="31428" y="6278"/>
                    <a:pt x="31240" y="6424"/>
                  </a:cubicBezTo>
                  <a:cubicBezTo>
                    <a:pt x="31031" y="6550"/>
                    <a:pt x="30717" y="6633"/>
                    <a:pt x="30570" y="6487"/>
                  </a:cubicBezTo>
                  <a:cubicBezTo>
                    <a:pt x="30131" y="6110"/>
                    <a:pt x="29901" y="6424"/>
                    <a:pt x="29650" y="6696"/>
                  </a:cubicBezTo>
                  <a:cubicBezTo>
                    <a:pt x="28875" y="6759"/>
                    <a:pt x="28101" y="6717"/>
                    <a:pt x="27327" y="6612"/>
                  </a:cubicBezTo>
                  <a:cubicBezTo>
                    <a:pt x="27285" y="6550"/>
                    <a:pt x="27243" y="6445"/>
                    <a:pt x="27181" y="6424"/>
                  </a:cubicBezTo>
                  <a:cubicBezTo>
                    <a:pt x="27034" y="6403"/>
                    <a:pt x="26992" y="6529"/>
                    <a:pt x="26971" y="6633"/>
                  </a:cubicBezTo>
                  <a:cubicBezTo>
                    <a:pt x="26804" y="6696"/>
                    <a:pt x="26616" y="6675"/>
                    <a:pt x="26448" y="6592"/>
                  </a:cubicBezTo>
                  <a:cubicBezTo>
                    <a:pt x="26302" y="5964"/>
                    <a:pt x="26218" y="5880"/>
                    <a:pt x="25758" y="6110"/>
                  </a:cubicBezTo>
                  <a:cubicBezTo>
                    <a:pt x="25507" y="6236"/>
                    <a:pt x="25297" y="6424"/>
                    <a:pt x="25025" y="6320"/>
                  </a:cubicBezTo>
                  <a:cubicBezTo>
                    <a:pt x="24481" y="6131"/>
                    <a:pt x="23833" y="6257"/>
                    <a:pt x="23372" y="5817"/>
                  </a:cubicBezTo>
                  <a:cubicBezTo>
                    <a:pt x="23268" y="5692"/>
                    <a:pt x="23100" y="5671"/>
                    <a:pt x="22954" y="5713"/>
                  </a:cubicBezTo>
                  <a:cubicBezTo>
                    <a:pt x="22536" y="5943"/>
                    <a:pt x="22410" y="5692"/>
                    <a:pt x="22284" y="5336"/>
                  </a:cubicBezTo>
                  <a:cubicBezTo>
                    <a:pt x="22222" y="5169"/>
                    <a:pt x="22264" y="4897"/>
                    <a:pt x="21887" y="4855"/>
                  </a:cubicBezTo>
                  <a:cubicBezTo>
                    <a:pt x="21971" y="5629"/>
                    <a:pt x="21510" y="5985"/>
                    <a:pt x="20883" y="6257"/>
                  </a:cubicBezTo>
                  <a:cubicBezTo>
                    <a:pt x="20820" y="6278"/>
                    <a:pt x="20799" y="6403"/>
                    <a:pt x="20757" y="6487"/>
                  </a:cubicBezTo>
                  <a:lnTo>
                    <a:pt x="20422" y="6487"/>
                  </a:lnTo>
                  <a:cubicBezTo>
                    <a:pt x="20150" y="6110"/>
                    <a:pt x="20108" y="6110"/>
                    <a:pt x="19899" y="6508"/>
                  </a:cubicBezTo>
                  <a:cubicBezTo>
                    <a:pt x="19418" y="6571"/>
                    <a:pt x="18937" y="6571"/>
                    <a:pt x="18476" y="6508"/>
                  </a:cubicBezTo>
                  <a:cubicBezTo>
                    <a:pt x="18455" y="6445"/>
                    <a:pt x="18435" y="6340"/>
                    <a:pt x="18414" y="6340"/>
                  </a:cubicBezTo>
                  <a:cubicBezTo>
                    <a:pt x="17598" y="6215"/>
                    <a:pt x="16823" y="5880"/>
                    <a:pt x="16154" y="5399"/>
                  </a:cubicBezTo>
                  <a:cubicBezTo>
                    <a:pt x="15986" y="5273"/>
                    <a:pt x="15735" y="5315"/>
                    <a:pt x="15589" y="5462"/>
                  </a:cubicBezTo>
                  <a:cubicBezTo>
                    <a:pt x="15422" y="5629"/>
                    <a:pt x="15275" y="5796"/>
                    <a:pt x="15108" y="5985"/>
                  </a:cubicBezTo>
                  <a:cubicBezTo>
                    <a:pt x="14940" y="6027"/>
                    <a:pt x="14752" y="6027"/>
                    <a:pt x="14564" y="5985"/>
                  </a:cubicBezTo>
                  <a:cubicBezTo>
                    <a:pt x="14208" y="5566"/>
                    <a:pt x="14041" y="5566"/>
                    <a:pt x="13685" y="5985"/>
                  </a:cubicBezTo>
                  <a:cubicBezTo>
                    <a:pt x="13497" y="6027"/>
                    <a:pt x="13329" y="6006"/>
                    <a:pt x="13162" y="5922"/>
                  </a:cubicBezTo>
                  <a:cubicBezTo>
                    <a:pt x="13036" y="5608"/>
                    <a:pt x="12848" y="5608"/>
                    <a:pt x="12639" y="5838"/>
                  </a:cubicBezTo>
                  <a:lnTo>
                    <a:pt x="11551" y="5817"/>
                  </a:lnTo>
                  <a:cubicBezTo>
                    <a:pt x="11446" y="5629"/>
                    <a:pt x="11153" y="5629"/>
                    <a:pt x="11028" y="5817"/>
                  </a:cubicBezTo>
                  <a:cubicBezTo>
                    <a:pt x="10797" y="5859"/>
                    <a:pt x="10546" y="5859"/>
                    <a:pt x="10316" y="5817"/>
                  </a:cubicBezTo>
                  <a:cubicBezTo>
                    <a:pt x="10002" y="5399"/>
                    <a:pt x="9835" y="5378"/>
                    <a:pt x="9437" y="5755"/>
                  </a:cubicBezTo>
                  <a:cubicBezTo>
                    <a:pt x="8663" y="5922"/>
                    <a:pt x="7889" y="5817"/>
                    <a:pt x="7115" y="5817"/>
                  </a:cubicBezTo>
                  <a:cubicBezTo>
                    <a:pt x="6906" y="5608"/>
                    <a:pt x="6717" y="5608"/>
                    <a:pt x="6592" y="5901"/>
                  </a:cubicBezTo>
                  <a:cubicBezTo>
                    <a:pt x="6362" y="6006"/>
                    <a:pt x="6131" y="6027"/>
                    <a:pt x="5880" y="6006"/>
                  </a:cubicBezTo>
                  <a:cubicBezTo>
                    <a:pt x="5462" y="5587"/>
                    <a:pt x="4771" y="5524"/>
                    <a:pt x="4269" y="5880"/>
                  </a:cubicBezTo>
                  <a:cubicBezTo>
                    <a:pt x="3516" y="5796"/>
                    <a:pt x="2805" y="5504"/>
                    <a:pt x="2072" y="5315"/>
                  </a:cubicBezTo>
                  <a:cubicBezTo>
                    <a:pt x="1110" y="5085"/>
                    <a:pt x="670" y="4290"/>
                    <a:pt x="377" y="3432"/>
                  </a:cubicBezTo>
                  <a:cubicBezTo>
                    <a:pt x="210" y="2909"/>
                    <a:pt x="1" y="2407"/>
                    <a:pt x="210" y="1821"/>
                  </a:cubicBezTo>
                  <a:cubicBezTo>
                    <a:pt x="482" y="1026"/>
                    <a:pt x="984" y="586"/>
                    <a:pt x="1800" y="524"/>
                  </a:cubicBezTo>
                  <a:cubicBezTo>
                    <a:pt x="2219" y="503"/>
                    <a:pt x="2637" y="524"/>
                    <a:pt x="3035" y="503"/>
                  </a:cubicBezTo>
                  <a:cubicBezTo>
                    <a:pt x="3453" y="1319"/>
                    <a:pt x="4144" y="545"/>
                    <a:pt x="4667" y="796"/>
                  </a:cubicBezTo>
                  <a:cubicBezTo>
                    <a:pt x="4834" y="879"/>
                    <a:pt x="5022" y="817"/>
                    <a:pt x="5106" y="649"/>
                  </a:cubicBezTo>
                  <a:cubicBezTo>
                    <a:pt x="5127" y="566"/>
                    <a:pt x="5169" y="482"/>
                    <a:pt x="5190" y="398"/>
                  </a:cubicBezTo>
                  <a:cubicBezTo>
                    <a:pt x="5357" y="356"/>
                    <a:pt x="5525" y="356"/>
                    <a:pt x="5713" y="398"/>
                  </a:cubicBezTo>
                  <a:cubicBezTo>
                    <a:pt x="5713" y="628"/>
                    <a:pt x="5943" y="775"/>
                    <a:pt x="6152" y="691"/>
                  </a:cubicBezTo>
                  <a:cubicBezTo>
                    <a:pt x="6550" y="566"/>
                    <a:pt x="6947" y="503"/>
                    <a:pt x="7366" y="524"/>
                  </a:cubicBezTo>
                  <a:cubicBezTo>
                    <a:pt x="7533" y="524"/>
                    <a:pt x="7617" y="398"/>
                    <a:pt x="7659" y="252"/>
                  </a:cubicBezTo>
                  <a:cubicBezTo>
                    <a:pt x="7952" y="189"/>
                    <a:pt x="8245" y="168"/>
                    <a:pt x="8538" y="231"/>
                  </a:cubicBezTo>
                  <a:cubicBezTo>
                    <a:pt x="8852" y="628"/>
                    <a:pt x="8956" y="628"/>
                    <a:pt x="9249" y="189"/>
                  </a:cubicBezTo>
                  <a:close/>
                  <a:moveTo>
                    <a:pt x="40216" y="3181"/>
                  </a:moveTo>
                  <a:cubicBezTo>
                    <a:pt x="40237" y="3014"/>
                    <a:pt x="40132" y="2930"/>
                    <a:pt x="39986" y="2867"/>
                  </a:cubicBezTo>
                  <a:cubicBezTo>
                    <a:pt x="39860" y="2783"/>
                    <a:pt x="39672" y="2846"/>
                    <a:pt x="39630" y="2993"/>
                  </a:cubicBezTo>
                  <a:cubicBezTo>
                    <a:pt x="39567" y="3139"/>
                    <a:pt x="39672" y="3307"/>
                    <a:pt x="39818" y="3327"/>
                  </a:cubicBezTo>
                  <a:cubicBezTo>
                    <a:pt x="39965" y="3348"/>
                    <a:pt x="40111" y="3348"/>
                    <a:pt x="40216" y="3181"/>
                  </a:cubicBezTo>
                  <a:close/>
                  <a:moveTo>
                    <a:pt x="30654" y="1089"/>
                  </a:moveTo>
                  <a:cubicBezTo>
                    <a:pt x="30633" y="1151"/>
                    <a:pt x="30591" y="1214"/>
                    <a:pt x="30612" y="1235"/>
                  </a:cubicBezTo>
                  <a:cubicBezTo>
                    <a:pt x="30612" y="1277"/>
                    <a:pt x="30696" y="1298"/>
                    <a:pt x="30738" y="1319"/>
                  </a:cubicBezTo>
                  <a:cubicBezTo>
                    <a:pt x="30759" y="1256"/>
                    <a:pt x="30821" y="1193"/>
                    <a:pt x="30800" y="1172"/>
                  </a:cubicBezTo>
                  <a:cubicBezTo>
                    <a:pt x="30779" y="1130"/>
                    <a:pt x="30717" y="1130"/>
                    <a:pt x="30654" y="1110"/>
                  </a:cubicBezTo>
                  <a:close/>
                  <a:moveTo>
                    <a:pt x="31888" y="1444"/>
                  </a:moveTo>
                  <a:cubicBezTo>
                    <a:pt x="31867" y="1382"/>
                    <a:pt x="31847" y="1319"/>
                    <a:pt x="31826" y="1298"/>
                  </a:cubicBezTo>
                  <a:cubicBezTo>
                    <a:pt x="31784" y="1277"/>
                    <a:pt x="31721" y="1319"/>
                    <a:pt x="31679" y="1340"/>
                  </a:cubicBezTo>
                  <a:cubicBezTo>
                    <a:pt x="31700" y="1402"/>
                    <a:pt x="31700" y="1465"/>
                    <a:pt x="31742" y="1486"/>
                  </a:cubicBezTo>
                  <a:cubicBezTo>
                    <a:pt x="31784" y="1507"/>
                    <a:pt x="31826" y="1465"/>
                    <a:pt x="31888" y="1444"/>
                  </a:cubicBezTo>
                  <a:close/>
                  <a:moveTo>
                    <a:pt x="43417" y="3286"/>
                  </a:moveTo>
                  <a:cubicBezTo>
                    <a:pt x="43355" y="3265"/>
                    <a:pt x="43313" y="3223"/>
                    <a:pt x="43271" y="3223"/>
                  </a:cubicBezTo>
                  <a:cubicBezTo>
                    <a:pt x="43229" y="3244"/>
                    <a:pt x="43229" y="3327"/>
                    <a:pt x="43208" y="3369"/>
                  </a:cubicBezTo>
                  <a:cubicBezTo>
                    <a:pt x="43250" y="3390"/>
                    <a:pt x="43313" y="3453"/>
                    <a:pt x="43334" y="3432"/>
                  </a:cubicBezTo>
                  <a:cubicBezTo>
                    <a:pt x="43375" y="3411"/>
                    <a:pt x="43396" y="3348"/>
                    <a:pt x="43417" y="3307"/>
                  </a:cubicBezTo>
                  <a:close/>
                  <a:moveTo>
                    <a:pt x="35989" y="5001"/>
                  </a:moveTo>
                  <a:cubicBezTo>
                    <a:pt x="35969" y="5064"/>
                    <a:pt x="35948" y="5106"/>
                    <a:pt x="35927" y="5148"/>
                  </a:cubicBezTo>
                  <a:cubicBezTo>
                    <a:pt x="35969" y="5169"/>
                    <a:pt x="36031" y="5232"/>
                    <a:pt x="36052" y="5211"/>
                  </a:cubicBezTo>
                  <a:cubicBezTo>
                    <a:pt x="36094" y="5190"/>
                    <a:pt x="36115" y="5127"/>
                    <a:pt x="36136" y="5064"/>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6" name="Google Shape;8246;p59"/>
            <p:cNvSpPr/>
            <p:nvPr/>
          </p:nvSpPr>
          <p:spPr>
            <a:xfrm>
              <a:off x="4702700" y="4077275"/>
              <a:ext cx="1172275" cy="158000"/>
            </a:xfrm>
            <a:custGeom>
              <a:rect b="b" l="l" r="r" t="t"/>
              <a:pathLst>
                <a:path extrusionOk="0" h="6320" w="46891">
                  <a:moveTo>
                    <a:pt x="14019" y="1716"/>
                  </a:moveTo>
                  <a:cubicBezTo>
                    <a:pt x="13538" y="1862"/>
                    <a:pt x="13350" y="2197"/>
                    <a:pt x="13099" y="2239"/>
                  </a:cubicBezTo>
                  <a:cubicBezTo>
                    <a:pt x="12952" y="2072"/>
                    <a:pt x="13141" y="1925"/>
                    <a:pt x="13078" y="1800"/>
                  </a:cubicBezTo>
                  <a:cubicBezTo>
                    <a:pt x="12869" y="1277"/>
                    <a:pt x="13078" y="1067"/>
                    <a:pt x="13559" y="963"/>
                  </a:cubicBezTo>
                  <a:cubicBezTo>
                    <a:pt x="13685" y="942"/>
                    <a:pt x="13789" y="900"/>
                    <a:pt x="13894" y="837"/>
                  </a:cubicBezTo>
                  <a:cubicBezTo>
                    <a:pt x="13957" y="774"/>
                    <a:pt x="13978" y="691"/>
                    <a:pt x="13978" y="628"/>
                  </a:cubicBezTo>
                  <a:cubicBezTo>
                    <a:pt x="13978" y="523"/>
                    <a:pt x="13915" y="502"/>
                    <a:pt x="13810" y="481"/>
                  </a:cubicBezTo>
                  <a:cubicBezTo>
                    <a:pt x="13517" y="460"/>
                    <a:pt x="13245" y="419"/>
                    <a:pt x="12973" y="377"/>
                  </a:cubicBezTo>
                  <a:cubicBezTo>
                    <a:pt x="12994" y="188"/>
                    <a:pt x="13057" y="21"/>
                    <a:pt x="13287" y="105"/>
                  </a:cubicBezTo>
                  <a:cubicBezTo>
                    <a:pt x="13601" y="209"/>
                    <a:pt x="13894" y="293"/>
                    <a:pt x="14187" y="63"/>
                  </a:cubicBezTo>
                  <a:cubicBezTo>
                    <a:pt x="15317" y="0"/>
                    <a:pt x="16447" y="21"/>
                    <a:pt x="17597" y="126"/>
                  </a:cubicBezTo>
                  <a:cubicBezTo>
                    <a:pt x="17869" y="460"/>
                    <a:pt x="18016" y="460"/>
                    <a:pt x="18288" y="126"/>
                  </a:cubicBezTo>
                  <a:cubicBezTo>
                    <a:pt x="18539" y="42"/>
                    <a:pt x="18811" y="42"/>
                    <a:pt x="19041" y="168"/>
                  </a:cubicBezTo>
                  <a:cubicBezTo>
                    <a:pt x="19083" y="188"/>
                    <a:pt x="19104" y="188"/>
                    <a:pt x="19146" y="209"/>
                  </a:cubicBezTo>
                  <a:lnTo>
                    <a:pt x="20087" y="230"/>
                  </a:lnTo>
                  <a:cubicBezTo>
                    <a:pt x="20548" y="523"/>
                    <a:pt x="21008" y="732"/>
                    <a:pt x="21468" y="230"/>
                  </a:cubicBezTo>
                  <a:cubicBezTo>
                    <a:pt x="22012" y="168"/>
                    <a:pt x="22556" y="188"/>
                    <a:pt x="23079" y="293"/>
                  </a:cubicBezTo>
                  <a:cubicBezTo>
                    <a:pt x="23100" y="398"/>
                    <a:pt x="23142" y="502"/>
                    <a:pt x="23268" y="502"/>
                  </a:cubicBezTo>
                  <a:cubicBezTo>
                    <a:pt x="23393" y="481"/>
                    <a:pt x="23414" y="377"/>
                    <a:pt x="23435" y="272"/>
                  </a:cubicBezTo>
                  <a:cubicBezTo>
                    <a:pt x="23665" y="209"/>
                    <a:pt x="23916" y="188"/>
                    <a:pt x="24147" y="230"/>
                  </a:cubicBezTo>
                  <a:cubicBezTo>
                    <a:pt x="24272" y="398"/>
                    <a:pt x="24377" y="398"/>
                    <a:pt x="24502" y="230"/>
                  </a:cubicBezTo>
                  <a:cubicBezTo>
                    <a:pt x="24795" y="188"/>
                    <a:pt x="25088" y="188"/>
                    <a:pt x="25381" y="272"/>
                  </a:cubicBezTo>
                  <a:cubicBezTo>
                    <a:pt x="25758" y="670"/>
                    <a:pt x="25946" y="670"/>
                    <a:pt x="26281" y="251"/>
                  </a:cubicBezTo>
                  <a:cubicBezTo>
                    <a:pt x="26804" y="188"/>
                    <a:pt x="27348" y="188"/>
                    <a:pt x="27871" y="272"/>
                  </a:cubicBezTo>
                  <a:cubicBezTo>
                    <a:pt x="27871" y="523"/>
                    <a:pt x="28080" y="732"/>
                    <a:pt x="28331" y="732"/>
                  </a:cubicBezTo>
                  <a:cubicBezTo>
                    <a:pt x="28666" y="753"/>
                    <a:pt x="28980" y="816"/>
                    <a:pt x="29273" y="921"/>
                  </a:cubicBezTo>
                  <a:cubicBezTo>
                    <a:pt x="29817" y="1088"/>
                    <a:pt x="30382" y="900"/>
                    <a:pt x="30717" y="440"/>
                  </a:cubicBezTo>
                  <a:cubicBezTo>
                    <a:pt x="30947" y="377"/>
                    <a:pt x="31198" y="398"/>
                    <a:pt x="31428" y="481"/>
                  </a:cubicBezTo>
                  <a:cubicBezTo>
                    <a:pt x="31574" y="837"/>
                    <a:pt x="31763" y="858"/>
                    <a:pt x="31951" y="502"/>
                  </a:cubicBezTo>
                  <a:cubicBezTo>
                    <a:pt x="32537" y="356"/>
                    <a:pt x="33144" y="356"/>
                    <a:pt x="33730" y="523"/>
                  </a:cubicBezTo>
                  <a:cubicBezTo>
                    <a:pt x="33960" y="858"/>
                    <a:pt x="34190" y="816"/>
                    <a:pt x="34441" y="544"/>
                  </a:cubicBezTo>
                  <a:lnTo>
                    <a:pt x="35508" y="586"/>
                  </a:lnTo>
                  <a:cubicBezTo>
                    <a:pt x="35675" y="795"/>
                    <a:pt x="35759" y="712"/>
                    <a:pt x="35843" y="502"/>
                  </a:cubicBezTo>
                  <a:lnTo>
                    <a:pt x="38333" y="649"/>
                  </a:lnTo>
                  <a:cubicBezTo>
                    <a:pt x="38375" y="858"/>
                    <a:pt x="38479" y="1088"/>
                    <a:pt x="38709" y="1025"/>
                  </a:cubicBezTo>
                  <a:cubicBezTo>
                    <a:pt x="39191" y="921"/>
                    <a:pt x="39651" y="1088"/>
                    <a:pt x="40090" y="1151"/>
                  </a:cubicBezTo>
                  <a:cubicBezTo>
                    <a:pt x="40467" y="1235"/>
                    <a:pt x="40844" y="1151"/>
                    <a:pt x="41157" y="921"/>
                  </a:cubicBezTo>
                  <a:cubicBezTo>
                    <a:pt x="41576" y="900"/>
                    <a:pt x="41994" y="921"/>
                    <a:pt x="42413" y="1025"/>
                  </a:cubicBezTo>
                  <a:cubicBezTo>
                    <a:pt x="42476" y="1235"/>
                    <a:pt x="42580" y="1339"/>
                    <a:pt x="42748" y="1109"/>
                  </a:cubicBezTo>
                  <a:cubicBezTo>
                    <a:pt x="43166" y="1067"/>
                    <a:pt x="43585" y="1088"/>
                    <a:pt x="44003" y="1172"/>
                  </a:cubicBezTo>
                  <a:cubicBezTo>
                    <a:pt x="44066" y="1402"/>
                    <a:pt x="44170" y="1528"/>
                    <a:pt x="44359" y="1256"/>
                  </a:cubicBezTo>
                  <a:lnTo>
                    <a:pt x="45405" y="1318"/>
                  </a:lnTo>
                  <a:cubicBezTo>
                    <a:pt x="45426" y="1423"/>
                    <a:pt x="45468" y="1569"/>
                    <a:pt x="45593" y="1590"/>
                  </a:cubicBezTo>
                  <a:cubicBezTo>
                    <a:pt x="46137" y="1695"/>
                    <a:pt x="46409" y="2113"/>
                    <a:pt x="46744" y="2469"/>
                  </a:cubicBezTo>
                  <a:cubicBezTo>
                    <a:pt x="46890" y="2616"/>
                    <a:pt x="46890" y="2699"/>
                    <a:pt x="46807" y="2909"/>
                  </a:cubicBezTo>
                  <a:cubicBezTo>
                    <a:pt x="46660" y="3369"/>
                    <a:pt x="46263" y="3704"/>
                    <a:pt x="46137" y="4164"/>
                  </a:cubicBezTo>
                  <a:cubicBezTo>
                    <a:pt x="46074" y="4394"/>
                    <a:pt x="46116" y="4666"/>
                    <a:pt x="45823" y="4750"/>
                  </a:cubicBezTo>
                  <a:cubicBezTo>
                    <a:pt x="45551" y="4813"/>
                    <a:pt x="45426" y="4541"/>
                    <a:pt x="45258" y="4394"/>
                  </a:cubicBezTo>
                  <a:cubicBezTo>
                    <a:pt x="45175" y="4310"/>
                    <a:pt x="45133" y="4206"/>
                    <a:pt x="45049" y="4143"/>
                  </a:cubicBezTo>
                  <a:cubicBezTo>
                    <a:pt x="44840" y="3892"/>
                    <a:pt x="44610" y="3892"/>
                    <a:pt x="44547" y="4227"/>
                  </a:cubicBezTo>
                  <a:cubicBezTo>
                    <a:pt x="44484" y="4603"/>
                    <a:pt x="44296" y="4520"/>
                    <a:pt x="44003" y="4541"/>
                  </a:cubicBezTo>
                  <a:cubicBezTo>
                    <a:pt x="43313" y="4582"/>
                    <a:pt x="42622" y="4771"/>
                    <a:pt x="41911" y="4541"/>
                  </a:cubicBezTo>
                  <a:cubicBezTo>
                    <a:pt x="41785" y="4499"/>
                    <a:pt x="41680" y="4582"/>
                    <a:pt x="41597" y="4645"/>
                  </a:cubicBezTo>
                  <a:cubicBezTo>
                    <a:pt x="41325" y="4834"/>
                    <a:pt x="41011" y="4917"/>
                    <a:pt x="40697" y="4875"/>
                  </a:cubicBezTo>
                  <a:cubicBezTo>
                    <a:pt x="40488" y="4854"/>
                    <a:pt x="40446" y="5022"/>
                    <a:pt x="40425" y="5168"/>
                  </a:cubicBezTo>
                  <a:cubicBezTo>
                    <a:pt x="37831" y="5252"/>
                    <a:pt x="35236" y="5168"/>
                    <a:pt x="32662" y="4896"/>
                  </a:cubicBezTo>
                  <a:cubicBezTo>
                    <a:pt x="31951" y="4813"/>
                    <a:pt x="31240" y="4813"/>
                    <a:pt x="30528" y="4896"/>
                  </a:cubicBezTo>
                  <a:cubicBezTo>
                    <a:pt x="29712" y="5022"/>
                    <a:pt x="28875" y="5022"/>
                    <a:pt x="28059" y="4896"/>
                  </a:cubicBezTo>
                  <a:cubicBezTo>
                    <a:pt x="27473" y="4792"/>
                    <a:pt x="26888" y="4813"/>
                    <a:pt x="26302" y="4938"/>
                  </a:cubicBezTo>
                  <a:cubicBezTo>
                    <a:pt x="25130" y="5273"/>
                    <a:pt x="23895" y="5106"/>
                    <a:pt x="22703" y="5168"/>
                  </a:cubicBezTo>
                  <a:cubicBezTo>
                    <a:pt x="21343" y="5252"/>
                    <a:pt x="20004" y="5357"/>
                    <a:pt x="18644" y="5440"/>
                  </a:cubicBezTo>
                  <a:cubicBezTo>
                    <a:pt x="18413" y="5461"/>
                    <a:pt x="18183" y="5482"/>
                    <a:pt x="17953" y="5482"/>
                  </a:cubicBezTo>
                  <a:cubicBezTo>
                    <a:pt x="16405" y="5378"/>
                    <a:pt x="14898" y="5670"/>
                    <a:pt x="13371" y="5775"/>
                  </a:cubicBezTo>
                  <a:cubicBezTo>
                    <a:pt x="13141" y="5796"/>
                    <a:pt x="12911" y="5838"/>
                    <a:pt x="12659" y="5838"/>
                  </a:cubicBezTo>
                  <a:cubicBezTo>
                    <a:pt x="11090" y="5838"/>
                    <a:pt x="9563" y="5838"/>
                    <a:pt x="7993" y="5963"/>
                  </a:cubicBezTo>
                  <a:cubicBezTo>
                    <a:pt x="6236" y="6110"/>
                    <a:pt x="4478" y="6026"/>
                    <a:pt x="2700" y="6047"/>
                  </a:cubicBezTo>
                  <a:cubicBezTo>
                    <a:pt x="2051" y="6026"/>
                    <a:pt x="1403" y="6110"/>
                    <a:pt x="775" y="6256"/>
                  </a:cubicBezTo>
                  <a:cubicBezTo>
                    <a:pt x="503" y="6319"/>
                    <a:pt x="189" y="6235"/>
                    <a:pt x="1" y="6026"/>
                  </a:cubicBezTo>
                  <a:cubicBezTo>
                    <a:pt x="252" y="5754"/>
                    <a:pt x="482" y="5440"/>
                    <a:pt x="921" y="5838"/>
                  </a:cubicBezTo>
                  <a:cubicBezTo>
                    <a:pt x="1068" y="5963"/>
                    <a:pt x="1382" y="5901"/>
                    <a:pt x="1591" y="5754"/>
                  </a:cubicBezTo>
                  <a:cubicBezTo>
                    <a:pt x="1800" y="5629"/>
                    <a:pt x="1988" y="5503"/>
                    <a:pt x="2198" y="5398"/>
                  </a:cubicBezTo>
                  <a:cubicBezTo>
                    <a:pt x="2742" y="5126"/>
                    <a:pt x="2763" y="5147"/>
                    <a:pt x="2553" y="4562"/>
                  </a:cubicBezTo>
                  <a:cubicBezTo>
                    <a:pt x="2511" y="4457"/>
                    <a:pt x="2449" y="4331"/>
                    <a:pt x="2553" y="4248"/>
                  </a:cubicBezTo>
                  <a:cubicBezTo>
                    <a:pt x="2742" y="4101"/>
                    <a:pt x="2804" y="4290"/>
                    <a:pt x="2909" y="4373"/>
                  </a:cubicBezTo>
                  <a:cubicBezTo>
                    <a:pt x="3202" y="4582"/>
                    <a:pt x="3265" y="4959"/>
                    <a:pt x="3600" y="5168"/>
                  </a:cubicBezTo>
                  <a:cubicBezTo>
                    <a:pt x="4164" y="5482"/>
                    <a:pt x="4374" y="5419"/>
                    <a:pt x="4604" y="4813"/>
                  </a:cubicBezTo>
                  <a:cubicBezTo>
                    <a:pt x="4708" y="4436"/>
                    <a:pt x="5169" y="4331"/>
                    <a:pt x="5420" y="4603"/>
                  </a:cubicBezTo>
                  <a:cubicBezTo>
                    <a:pt x="5524" y="4729"/>
                    <a:pt x="5566" y="4917"/>
                    <a:pt x="5734" y="5022"/>
                  </a:cubicBezTo>
                  <a:cubicBezTo>
                    <a:pt x="6173" y="5378"/>
                    <a:pt x="6194" y="5378"/>
                    <a:pt x="6550" y="4917"/>
                  </a:cubicBezTo>
                  <a:cubicBezTo>
                    <a:pt x="6613" y="4813"/>
                    <a:pt x="6675" y="4708"/>
                    <a:pt x="6738" y="4624"/>
                  </a:cubicBezTo>
                  <a:cubicBezTo>
                    <a:pt x="7177" y="4038"/>
                    <a:pt x="7177" y="4038"/>
                    <a:pt x="7177" y="3432"/>
                  </a:cubicBezTo>
                  <a:cubicBezTo>
                    <a:pt x="7721" y="3745"/>
                    <a:pt x="8098" y="3369"/>
                    <a:pt x="8537" y="3034"/>
                  </a:cubicBezTo>
                  <a:cubicBezTo>
                    <a:pt x="8789" y="3557"/>
                    <a:pt x="9082" y="3934"/>
                    <a:pt x="9709" y="3662"/>
                  </a:cubicBezTo>
                  <a:cubicBezTo>
                    <a:pt x="9877" y="3578"/>
                    <a:pt x="9960" y="3850"/>
                    <a:pt x="10044" y="3997"/>
                  </a:cubicBezTo>
                  <a:cubicBezTo>
                    <a:pt x="10442" y="4562"/>
                    <a:pt x="10483" y="4562"/>
                    <a:pt x="10965" y="4143"/>
                  </a:cubicBezTo>
                  <a:cubicBezTo>
                    <a:pt x="11509" y="3766"/>
                    <a:pt x="12220" y="3641"/>
                    <a:pt x="12869" y="3850"/>
                  </a:cubicBezTo>
                  <a:cubicBezTo>
                    <a:pt x="13224" y="3976"/>
                    <a:pt x="13601" y="4059"/>
                    <a:pt x="13978" y="4080"/>
                  </a:cubicBezTo>
                  <a:cubicBezTo>
                    <a:pt x="14710" y="4164"/>
                    <a:pt x="14794" y="4017"/>
                    <a:pt x="14982" y="3306"/>
                  </a:cubicBezTo>
                  <a:cubicBezTo>
                    <a:pt x="15087" y="2804"/>
                    <a:pt x="14731" y="2699"/>
                    <a:pt x="14459" y="2511"/>
                  </a:cubicBezTo>
                  <a:cubicBezTo>
                    <a:pt x="14166" y="2344"/>
                    <a:pt x="13873" y="2365"/>
                    <a:pt x="13999" y="1737"/>
                  </a:cubicBezTo>
                  <a:cubicBezTo>
                    <a:pt x="13978" y="1465"/>
                    <a:pt x="13873" y="1569"/>
                    <a:pt x="13852" y="1800"/>
                  </a:cubicBezTo>
                  <a:cubicBezTo>
                    <a:pt x="13852" y="1862"/>
                    <a:pt x="13747" y="1988"/>
                    <a:pt x="13936" y="1988"/>
                  </a:cubicBezTo>
                  <a:cubicBezTo>
                    <a:pt x="14103" y="1967"/>
                    <a:pt x="14291" y="1988"/>
                    <a:pt x="14333" y="1737"/>
                  </a:cubicBezTo>
                  <a:cubicBezTo>
                    <a:pt x="14354" y="1611"/>
                    <a:pt x="14312" y="1507"/>
                    <a:pt x="14019" y="1716"/>
                  </a:cubicBezTo>
                  <a:close/>
                  <a:moveTo>
                    <a:pt x="16509" y="1318"/>
                  </a:moveTo>
                  <a:cubicBezTo>
                    <a:pt x="16488" y="984"/>
                    <a:pt x="16363" y="732"/>
                    <a:pt x="16091" y="753"/>
                  </a:cubicBezTo>
                  <a:cubicBezTo>
                    <a:pt x="15735" y="795"/>
                    <a:pt x="15547" y="1172"/>
                    <a:pt x="15359" y="1423"/>
                  </a:cubicBezTo>
                  <a:cubicBezTo>
                    <a:pt x="15254" y="1590"/>
                    <a:pt x="15400" y="1988"/>
                    <a:pt x="15568" y="2218"/>
                  </a:cubicBezTo>
                  <a:cubicBezTo>
                    <a:pt x="15631" y="2260"/>
                    <a:pt x="15714" y="2260"/>
                    <a:pt x="15798" y="2239"/>
                  </a:cubicBezTo>
                  <a:cubicBezTo>
                    <a:pt x="16007" y="1883"/>
                    <a:pt x="16468" y="1716"/>
                    <a:pt x="16509" y="1318"/>
                  </a:cubicBezTo>
                  <a:close/>
                  <a:moveTo>
                    <a:pt x="43898" y="2176"/>
                  </a:moveTo>
                  <a:cubicBezTo>
                    <a:pt x="43857" y="2197"/>
                    <a:pt x="43773" y="2218"/>
                    <a:pt x="43752" y="2239"/>
                  </a:cubicBezTo>
                  <a:cubicBezTo>
                    <a:pt x="43689" y="2532"/>
                    <a:pt x="43752" y="2825"/>
                    <a:pt x="43919" y="3076"/>
                  </a:cubicBezTo>
                  <a:cubicBezTo>
                    <a:pt x="44045" y="3327"/>
                    <a:pt x="44338" y="3432"/>
                    <a:pt x="44610" y="3327"/>
                  </a:cubicBezTo>
                  <a:cubicBezTo>
                    <a:pt x="44777" y="3264"/>
                    <a:pt x="45049" y="3222"/>
                    <a:pt x="44986" y="2950"/>
                  </a:cubicBezTo>
                  <a:cubicBezTo>
                    <a:pt x="44945" y="2720"/>
                    <a:pt x="44840" y="2469"/>
                    <a:pt x="44505" y="2616"/>
                  </a:cubicBezTo>
                  <a:cubicBezTo>
                    <a:pt x="44170" y="2762"/>
                    <a:pt x="44108" y="2595"/>
                    <a:pt x="44108" y="2302"/>
                  </a:cubicBezTo>
                  <a:cubicBezTo>
                    <a:pt x="44108" y="2197"/>
                    <a:pt x="44003" y="2155"/>
                    <a:pt x="43898" y="2176"/>
                  </a:cubicBezTo>
                  <a:close/>
                  <a:moveTo>
                    <a:pt x="41911" y="2783"/>
                  </a:moveTo>
                  <a:cubicBezTo>
                    <a:pt x="41932" y="2741"/>
                    <a:pt x="41994" y="2678"/>
                    <a:pt x="41973" y="2637"/>
                  </a:cubicBezTo>
                  <a:cubicBezTo>
                    <a:pt x="41953" y="2616"/>
                    <a:pt x="41890" y="2595"/>
                    <a:pt x="41827" y="2574"/>
                  </a:cubicBezTo>
                  <a:cubicBezTo>
                    <a:pt x="41806" y="2616"/>
                    <a:pt x="41764" y="2678"/>
                    <a:pt x="41785" y="2720"/>
                  </a:cubicBezTo>
                  <a:cubicBezTo>
                    <a:pt x="41785" y="2762"/>
                    <a:pt x="41869" y="2762"/>
                    <a:pt x="41911" y="2783"/>
                  </a:cubicBezTo>
                  <a:close/>
                  <a:moveTo>
                    <a:pt x="9312" y="4854"/>
                  </a:moveTo>
                  <a:cubicBezTo>
                    <a:pt x="9354" y="4875"/>
                    <a:pt x="9416" y="4917"/>
                    <a:pt x="9458" y="4917"/>
                  </a:cubicBezTo>
                  <a:cubicBezTo>
                    <a:pt x="9479" y="4896"/>
                    <a:pt x="9500" y="4813"/>
                    <a:pt x="9521" y="4771"/>
                  </a:cubicBezTo>
                  <a:cubicBezTo>
                    <a:pt x="9458" y="4750"/>
                    <a:pt x="9416" y="4708"/>
                    <a:pt x="9374" y="4708"/>
                  </a:cubicBezTo>
                  <a:cubicBezTo>
                    <a:pt x="9333" y="4729"/>
                    <a:pt x="9333" y="4792"/>
                    <a:pt x="9312" y="4854"/>
                  </a:cubicBezTo>
                  <a:close/>
                  <a:moveTo>
                    <a:pt x="16070" y="3327"/>
                  </a:moveTo>
                  <a:lnTo>
                    <a:pt x="15924" y="3264"/>
                  </a:lnTo>
                  <a:cubicBezTo>
                    <a:pt x="15903" y="3327"/>
                    <a:pt x="15861" y="3369"/>
                    <a:pt x="15882" y="3411"/>
                  </a:cubicBezTo>
                  <a:cubicBezTo>
                    <a:pt x="15882" y="3453"/>
                    <a:pt x="15965" y="3453"/>
                    <a:pt x="16007" y="3473"/>
                  </a:cubicBezTo>
                  <a:close/>
                  <a:moveTo>
                    <a:pt x="42685" y="3327"/>
                  </a:moveTo>
                  <a:cubicBezTo>
                    <a:pt x="42643" y="3306"/>
                    <a:pt x="42580" y="3264"/>
                    <a:pt x="42538" y="3285"/>
                  </a:cubicBezTo>
                  <a:cubicBezTo>
                    <a:pt x="42517" y="3285"/>
                    <a:pt x="42497" y="3369"/>
                    <a:pt x="42476" y="3411"/>
                  </a:cubicBezTo>
                  <a:cubicBezTo>
                    <a:pt x="42538" y="3432"/>
                    <a:pt x="42580" y="3494"/>
                    <a:pt x="42622" y="3473"/>
                  </a:cubicBezTo>
                  <a:cubicBezTo>
                    <a:pt x="42664" y="3473"/>
                    <a:pt x="42685" y="3390"/>
                    <a:pt x="42706" y="3327"/>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7" name="Google Shape;8247;p59"/>
            <p:cNvSpPr/>
            <p:nvPr/>
          </p:nvSpPr>
          <p:spPr>
            <a:xfrm>
              <a:off x="5713850" y="4108125"/>
              <a:ext cx="572275" cy="107250"/>
            </a:xfrm>
            <a:custGeom>
              <a:rect b="b" l="l" r="r" t="t"/>
              <a:pathLst>
                <a:path extrusionOk="0" h="4290" w="22891">
                  <a:moveTo>
                    <a:pt x="0" y="3913"/>
                  </a:moveTo>
                  <a:cubicBezTo>
                    <a:pt x="21" y="3746"/>
                    <a:pt x="63" y="3600"/>
                    <a:pt x="272" y="3620"/>
                  </a:cubicBezTo>
                  <a:cubicBezTo>
                    <a:pt x="586" y="3662"/>
                    <a:pt x="921" y="3579"/>
                    <a:pt x="1172" y="3390"/>
                  </a:cubicBezTo>
                  <a:cubicBezTo>
                    <a:pt x="1276" y="3328"/>
                    <a:pt x="1381" y="3244"/>
                    <a:pt x="1486" y="3286"/>
                  </a:cubicBezTo>
                  <a:cubicBezTo>
                    <a:pt x="2197" y="3495"/>
                    <a:pt x="2887" y="3328"/>
                    <a:pt x="3578" y="3286"/>
                  </a:cubicBezTo>
                  <a:cubicBezTo>
                    <a:pt x="3871" y="3244"/>
                    <a:pt x="4059" y="3348"/>
                    <a:pt x="4122" y="2972"/>
                  </a:cubicBezTo>
                  <a:cubicBezTo>
                    <a:pt x="4185" y="2637"/>
                    <a:pt x="4415" y="2637"/>
                    <a:pt x="4624" y="2867"/>
                  </a:cubicBezTo>
                  <a:cubicBezTo>
                    <a:pt x="4708" y="2951"/>
                    <a:pt x="4771" y="3076"/>
                    <a:pt x="4854" y="3139"/>
                  </a:cubicBezTo>
                  <a:cubicBezTo>
                    <a:pt x="5001" y="3286"/>
                    <a:pt x="5147" y="3558"/>
                    <a:pt x="5419" y="3474"/>
                  </a:cubicBezTo>
                  <a:cubicBezTo>
                    <a:pt x="5691" y="3411"/>
                    <a:pt x="5649" y="3139"/>
                    <a:pt x="5712" y="2909"/>
                  </a:cubicBezTo>
                  <a:cubicBezTo>
                    <a:pt x="5838" y="2449"/>
                    <a:pt x="6235" y="2114"/>
                    <a:pt x="6403" y="1633"/>
                  </a:cubicBezTo>
                  <a:cubicBezTo>
                    <a:pt x="6465" y="1444"/>
                    <a:pt x="6465" y="1361"/>
                    <a:pt x="6340" y="1214"/>
                  </a:cubicBezTo>
                  <a:cubicBezTo>
                    <a:pt x="5984" y="838"/>
                    <a:pt x="5712" y="419"/>
                    <a:pt x="5168" y="335"/>
                  </a:cubicBezTo>
                  <a:cubicBezTo>
                    <a:pt x="5043" y="315"/>
                    <a:pt x="5022" y="168"/>
                    <a:pt x="5001" y="43"/>
                  </a:cubicBezTo>
                  <a:cubicBezTo>
                    <a:pt x="6800" y="1"/>
                    <a:pt x="8579" y="231"/>
                    <a:pt x="10378" y="315"/>
                  </a:cubicBezTo>
                  <a:cubicBezTo>
                    <a:pt x="10880" y="335"/>
                    <a:pt x="11382" y="335"/>
                    <a:pt x="11864" y="377"/>
                  </a:cubicBezTo>
                  <a:cubicBezTo>
                    <a:pt x="14584" y="545"/>
                    <a:pt x="17283" y="649"/>
                    <a:pt x="19940" y="1235"/>
                  </a:cubicBezTo>
                  <a:cubicBezTo>
                    <a:pt x="20463" y="1340"/>
                    <a:pt x="20986" y="1361"/>
                    <a:pt x="21509" y="1423"/>
                  </a:cubicBezTo>
                  <a:cubicBezTo>
                    <a:pt x="21656" y="1444"/>
                    <a:pt x="21802" y="1486"/>
                    <a:pt x="21928" y="1528"/>
                  </a:cubicBezTo>
                  <a:cubicBezTo>
                    <a:pt x="22346" y="1675"/>
                    <a:pt x="22890" y="2239"/>
                    <a:pt x="22870" y="2491"/>
                  </a:cubicBezTo>
                  <a:cubicBezTo>
                    <a:pt x="22870" y="2825"/>
                    <a:pt x="22200" y="3600"/>
                    <a:pt x="21865" y="3746"/>
                  </a:cubicBezTo>
                  <a:cubicBezTo>
                    <a:pt x="21321" y="3976"/>
                    <a:pt x="20735" y="3851"/>
                    <a:pt x="20212" y="3767"/>
                  </a:cubicBezTo>
                  <a:cubicBezTo>
                    <a:pt x="18664" y="3537"/>
                    <a:pt x="17116" y="3600"/>
                    <a:pt x="15567" y="3369"/>
                  </a:cubicBezTo>
                  <a:cubicBezTo>
                    <a:pt x="15274" y="3369"/>
                    <a:pt x="14981" y="3390"/>
                    <a:pt x="14688" y="3453"/>
                  </a:cubicBezTo>
                  <a:cubicBezTo>
                    <a:pt x="13035" y="3453"/>
                    <a:pt x="11445" y="3976"/>
                    <a:pt x="9771" y="3892"/>
                  </a:cubicBezTo>
                  <a:cubicBezTo>
                    <a:pt x="9123" y="3913"/>
                    <a:pt x="8474" y="3872"/>
                    <a:pt x="7846" y="3746"/>
                  </a:cubicBezTo>
                  <a:cubicBezTo>
                    <a:pt x="7574" y="3704"/>
                    <a:pt x="7302" y="3725"/>
                    <a:pt x="7051" y="3809"/>
                  </a:cubicBezTo>
                  <a:cubicBezTo>
                    <a:pt x="5398" y="4290"/>
                    <a:pt x="3724" y="4018"/>
                    <a:pt x="2051" y="3976"/>
                  </a:cubicBezTo>
                  <a:cubicBezTo>
                    <a:pt x="1360" y="3997"/>
                    <a:pt x="690" y="3976"/>
                    <a:pt x="0" y="3913"/>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8" name="Google Shape;8248;p59"/>
            <p:cNvSpPr/>
            <p:nvPr/>
          </p:nvSpPr>
          <p:spPr>
            <a:xfrm>
              <a:off x="4481425" y="4181875"/>
              <a:ext cx="142325" cy="46600"/>
            </a:xfrm>
            <a:custGeom>
              <a:rect b="b" l="l" r="r" t="t"/>
              <a:pathLst>
                <a:path extrusionOk="0" h="1864" w="5693">
                  <a:moveTo>
                    <a:pt x="1" y="1633"/>
                  </a:moveTo>
                  <a:cubicBezTo>
                    <a:pt x="43" y="1549"/>
                    <a:pt x="64" y="1424"/>
                    <a:pt x="106" y="1403"/>
                  </a:cubicBezTo>
                  <a:cubicBezTo>
                    <a:pt x="733" y="1131"/>
                    <a:pt x="1215" y="775"/>
                    <a:pt x="1131" y="1"/>
                  </a:cubicBezTo>
                  <a:cubicBezTo>
                    <a:pt x="1487" y="43"/>
                    <a:pt x="1466" y="315"/>
                    <a:pt x="1507" y="482"/>
                  </a:cubicBezTo>
                  <a:cubicBezTo>
                    <a:pt x="1633" y="838"/>
                    <a:pt x="1779" y="1089"/>
                    <a:pt x="2198" y="859"/>
                  </a:cubicBezTo>
                  <a:cubicBezTo>
                    <a:pt x="2344" y="817"/>
                    <a:pt x="2512" y="838"/>
                    <a:pt x="2616" y="963"/>
                  </a:cubicBezTo>
                  <a:cubicBezTo>
                    <a:pt x="3077" y="1403"/>
                    <a:pt x="3725" y="1277"/>
                    <a:pt x="4248" y="1466"/>
                  </a:cubicBezTo>
                  <a:cubicBezTo>
                    <a:pt x="4541" y="1570"/>
                    <a:pt x="4751" y="1382"/>
                    <a:pt x="4981" y="1256"/>
                  </a:cubicBezTo>
                  <a:cubicBezTo>
                    <a:pt x="5441" y="1026"/>
                    <a:pt x="5546" y="1110"/>
                    <a:pt x="5692" y="1738"/>
                  </a:cubicBezTo>
                  <a:cubicBezTo>
                    <a:pt x="5462" y="1842"/>
                    <a:pt x="5232" y="1863"/>
                    <a:pt x="5002" y="1821"/>
                  </a:cubicBezTo>
                  <a:cubicBezTo>
                    <a:pt x="3328" y="1549"/>
                    <a:pt x="1654" y="1738"/>
                    <a:pt x="1" y="1633"/>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9" name="Google Shape;8249;p59"/>
            <p:cNvSpPr/>
            <p:nvPr/>
          </p:nvSpPr>
          <p:spPr>
            <a:xfrm>
              <a:off x="4339675" y="4191825"/>
              <a:ext cx="84250" cy="31400"/>
            </a:xfrm>
            <a:custGeom>
              <a:rect b="b" l="l" r="r" t="t"/>
              <a:pathLst>
                <a:path extrusionOk="0" h="1256" w="3370">
                  <a:moveTo>
                    <a:pt x="1" y="712"/>
                  </a:moveTo>
                  <a:cubicBezTo>
                    <a:pt x="168" y="544"/>
                    <a:pt x="315" y="356"/>
                    <a:pt x="482" y="189"/>
                  </a:cubicBezTo>
                  <a:cubicBezTo>
                    <a:pt x="628" y="21"/>
                    <a:pt x="879" y="0"/>
                    <a:pt x="1047" y="126"/>
                  </a:cubicBezTo>
                  <a:cubicBezTo>
                    <a:pt x="1716" y="607"/>
                    <a:pt x="2491" y="921"/>
                    <a:pt x="3307" y="1068"/>
                  </a:cubicBezTo>
                  <a:cubicBezTo>
                    <a:pt x="3328" y="1068"/>
                    <a:pt x="3348" y="1172"/>
                    <a:pt x="3369" y="1235"/>
                  </a:cubicBezTo>
                  <a:cubicBezTo>
                    <a:pt x="2888" y="1256"/>
                    <a:pt x="2428" y="1193"/>
                    <a:pt x="1988" y="1026"/>
                  </a:cubicBezTo>
                  <a:cubicBezTo>
                    <a:pt x="1340" y="837"/>
                    <a:pt x="670" y="712"/>
                    <a:pt x="1" y="712"/>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0" name="Google Shape;8250;p59"/>
            <p:cNvSpPr/>
            <p:nvPr/>
          </p:nvSpPr>
          <p:spPr>
            <a:xfrm>
              <a:off x="5399450" y="4080400"/>
              <a:ext cx="70650" cy="23575"/>
            </a:xfrm>
            <a:custGeom>
              <a:rect b="b" l="l" r="r" t="t"/>
              <a:pathLst>
                <a:path extrusionOk="0" h="943" w="2826">
                  <a:moveTo>
                    <a:pt x="2826" y="315"/>
                  </a:moveTo>
                  <a:cubicBezTo>
                    <a:pt x="2491" y="754"/>
                    <a:pt x="1926" y="942"/>
                    <a:pt x="1403" y="775"/>
                  </a:cubicBezTo>
                  <a:cubicBezTo>
                    <a:pt x="1089" y="670"/>
                    <a:pt x="775" y="607"/>
                    <a:pt x="461" y="587"/>
                  </a:cubicBezTo>
                  <a:cubicBezTo>
                    <a:pt x="210" y="587"/>
                    <a:pt x="1" y="377"/>
                    <a:pt x="1" y="126"/>
                  </a:cubicBezTo>
                  <a:cubicBezTo>
                    <a:pt x="942" y="1"/>
                    <a:pt x="1884" y="294"/>
                    <a:pt x="2826" y="315"/>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1" name="Google Shape;8251;p59"/>
            <p:cNvSpPr/>
            <p:nvPr/>
          </p:nvSpPr>
          <p:spPr>
            <a:xfrm>
              <a:off x="5661000" y="4092950"/>
              <a:ext cx="70650" cy="14675"/>
            </a:xfrm>
            <a:custGeom>
              <a:rect b="b" l="l" r="r" t="t"/>
              <a:pathLst>
                <a:path extrusionOk="0" h="587" w="2826">
                  <a:moveTo>
                    <a:pt x="2825" y="294"/>
                  </a:moveTo>
                  <a:cubicBezTo>
                    <a:pt x="2512" y="503"/>
                    <a:pt x="2135" y="587"/>
                    <a:pt x="1758" y="503"/>
                  </a:cubicBezTo>
                  <a:cubicBezTo>
                    <a:pt x="1319" y="440"/>
                    <a:pt x="859" y="273"/>
                    <a:pt x="377" y="398"/>
                  </a:cubicBezTo>
                  <a:cubicBezTo>
                    <a:pt x="147" y="440"/>
                    <a:pt x="43" y="210"/>
                    <a:pt x="1" y="1"/>
                  </a:cubicBezTo>
                  <a:cubicBezTo>
                    <a:pt x="942" y="85"/>
                    <a:pt x="1905" y="43"/>
                    <a:pt x="2825" y="294"/>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2" name="Google Shape;8252;p59"/>
            <p:cNvSpPr/>
            <p:nvPr/>
          </p:nvSpPr>
          <p:spPr>
            <a:xfrm>
              <a:off x="4834525" y="4073075"/>
              <a:ext cx="28275" cy="43450"/>
            </a:xfrm>
            <a:custGeom>
              <a:rect b="b" l="l" r="r" t="t"/>
              <a:pathLst>
                <a:path extrusionOk="0" h="1738" w="1131">
                  <a:moveTo>
                    <a:pt x="1130" y="356"/>
                  </a:moveTo>
                  <a:cubicBezTo>
                    <a:pt x="649" y="482"/>
                    <a:pt x="523" y="754"/>
                    <a:pt x="796" y="1172"/>
                  </a:cubicBezTo>
                  <a:cubicBezTo>
                    <a:pt x="879" y="1319"/>
                    <a:pt x="942" y="1445"/>
                    <a:pt x="796" y="1549"/>
                  </a:cubicBezTo>
                  <a:cubicBezTo>
                    <a:pt x="670" y="1696"/>
                    <a:pt x="503" y="1737"/>
                    <a:pt x="335" y="1696"/>
                  </a:cubicBezTo>
                  <a:cubicBezTo>
                    <a:pt x="189" y="1654"/>
                    <a:pt x="63" y="1507"/>
                    <a:pt x="126" y="1361"/>
                  </a:cubicBezTo>
                  <a:cubicBezTo>
                    <a:pt x="293" y="1005"/>
                    <a:pt x="0" y="691"/>
                    <a:pt x="63" y="356"/>
                  </a:cubicBezTo>
                  <a:cubicBezTo>
                    <a:pt x="231" y="356"/>
                    <a:pt x="377" y="294"/>
                    <a:pt x="419" y="105"/>
                  </a:cubicBezTo>
                  <a:cubicBezTo>
                    <a:pt x="649" y="1"/>
                    <a:pt x="879" y="126"/>
                    <a:pt x="1109" y="147"/>
                  </a:cubicBezTo>
                  <a:cubicBezTo>
                    <a:pt x="1130" y="210"/>
                    <a:pt x="1130" y="294"/>
                    <a:pt x="1130" y="356"/>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3" name="Google Shape;8253;p59"/>
            <p:cNvSpPr/>
            <p:nvPr/>
          </p:nvSpPr>
          <p:spPr>
            <a:xfrm>
              <a:off x="4920300" y="4077275"/>
              <a:ext cx="30900" cy="34025"/>
            </a:xfrm>
            <a:custGeom>
              <a:rect b="b" l="l" r="r" t="t"/>
              <a:pathLst>
                <a:path extrusionOk="0" h="1361" w="1236">
                  <a:moveTo>
                    <a:pt x="880" y="0"/>
                  </a:moveTo>
                  <a:cubicBezTo>
                    <a:pt x="942" y="126"/>
                    <a:pt x="1089" y="209"/>
                    <a:pt x="1235" y="188"/>
                  </a:cubicBezTo>
                  <a:cubicBezTo>
                    <a:pt x="1089" y="607"/>
                    <a:pt x="524" y="774"/>
                    <a:pt x="608" y="1360"/>
                  </a:cubicBezTo>
                  <a:cubicBezTo>
                    <a:pt x="378" y="963"/>
                    <a:pt x="315" y="523"/>
                    <a:pt x="1" y="188"/>
                  </a:cubicBezTo>
                  <a:lnTo>
                    <a:pt x="168" y="42"/>
                  </a:ln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4" name="Google Shape;8254;p59"/>
            <p:cNvSpPr/>
            <p:nvPr/>
          </p:nvSpPr>
          <p:spPr>
            <a:xfrm>
              <a:off x="4068725" y="4198100"/>
              <a:ext cx="40300" cy="14150"/>
            </a:xfrm>
            <a:custGeom>
              <a:rect b="b" l="l" r="r" t="t"/>
              <a:pathLst>
                <a:path extrusionOk="0" h="566" w="1612">
                  <a:moveTo>
                    <a:pt x="0" y="356"/>
                  </a:moveTo>
                  <a:cubicBezTo>
                    <a:pt x="502" y="1"/>
                    <a:pt x="1172" y="63"/>
                    <a:pt x="1611" y="482"/>
                  </a:cubicBezTo>
                  <a:cubicBezTo>
                    <a:pt x="1067" y="565"/>
                    <a:pt x="523" y="524"/>
                    <a:pt x="0" y="356"/>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5" name="Google Shape;8255;p59"/>
            <p:cNvSpPr/>
            <p:nvPr/>
          </p:nvSpPr>
          <p:spPr>
            <a:xfrm>
              <a:off x="4304100" y="4198625"/>
              <a:ext cx="22000" cy="16750"/>
            </a:xfrm>
            <a:custGeom>
              <a:rect b="b" l="l" r="r" t="t"/>
              <a:pathLst>
                <a:path extrusionOk="0" h="670" w="880">
                  <a:moveTo>
                    <a:pt x="1" y="440"/>
                  </a:moveTo>
                  <a:cubicBezTo>
                    <a:pt x="357" y="21"/>
                    <a:pt x="524" y="0"/>
                    <a:pt x="880" y="440"/>
                  </a:cubicBezTo>
                  <a:cubicBezTo>
                    <a:pt x="587" y="670"/>
                    <a:pt x="294" y="503"/>
                    <a:pt x="1" y="440"/>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6" name="Google Shape;8256;p59"/>
            <p:cNvSpPr/>
            <p:nvPr/>
          </p:nvSpPr>
          <p:spPr>
            <a:xfrm>
              <a:off x="4197925" y="4194450"/>
              <a:ext cx="22000" cy="12050"/>
            </a:xfrm>
            <a:custGeom>
              <a:rect b="b" l="l" r="r" t="t"/>
              <a:pathLst>
                <a:path extrusionOk="0" h="482" w="880">
                  <a:moveTo>
                    <a:pt x="0" y="377"/>
                  </a:moveTo>
                  <a:cubicBezTo>
                    <a:pt x="398" y="0"/>
                    <a:pt x="565" y="21"/>
                    <a:pt x="879" y="439"/>
                  </a:cubicBezTo>
                  <a:cubicBezTo>
                    <a:pt x="586" y="481"/>
                    <a:pt x="272" y="460"/>
                    <a:pt x="0" y="377"/>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7" name="Google Shape;8257;p59"/>
            <p:cNvSpPr/>
            <p:nvPr/>
          </p:nvSpPr>
          <p:spPr>
            <a:xfrm>
              <a:off x="4126775" y="4200200"/>
              <a:ext cx="13100" cy="10475"/>
            </a:xfrm>
            <a:custGeom>
              <a:rect b="b" l="l" r="r" t="t"/>
              <a:pathLst>
                <a:path extrusionOk="0" h="419" w="524">
                  <a:moveTo>
                    <a:pt x="1" y="314"/>
                  </a:moveTo>
                  <a:cubicBezTo>
                    <a:pt x="126" y="0"/>
                    <a:pt x="315" y="0"/>
                    <a:pt x="524" y="209"/>
                  </a:cubicBezTo>
                  <a:cubicBezTo>
                    <a:pt x="398" y="377"/>
                    <a:pt x="168" y="419"/>
                    <a:pt x="1" y="314"/>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8" name="Google Shape;8258;p59"/>
            <p:cNvSpPr/>
            <p:nvPr/>
          </p:nvSpPr>
          <p:spPr>
            <a:xfrm>
              <a:off x="4277425" y="4200200"/>
              <a:ext cx="13100" cy="9950"/>
            </a:xfrm>
            <a:custGeom>
              <a:rect b="b" l="l" r="r" t="t"/>
              <a:pathLst>
                <a:path extrusionOk="0" h="398" w="524">
                  <a:moveTo>
                    <a:pt x="1" y="251"/>
                  </a:moveTo>
                  <a:cubicBezTo>
                    <a:pt x="231" y="0"/>
                    <a:pt x="398" y="0"/>
                    <a:pt x="524" y="335"/>
                  </a:cubicBezTo>
                  <a:cubicBezTo>
                    <a:pt x="356" y="398"/>
                    <a:pt x="147" y="377"/>
                    <a:pt x="1" y="251"/>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9" name="Google Shape;8259;p59"/>
            <p:cNvSpPr/>
            <p:nvPr/>
          </p:nvSpPr>
          <p:spPr>
            <a:xfrm>
              <a:off x="4459475" y="4212750"/>
              <a:ext cx="13100" cy="11000"/>
            </a:xfrm>
            <a:custGeom>
              <a:rect b="b" l="l" r="r" t="t"/>
              <a:pathLst>
                <a:path extrusionOk="0" h="440" w="524">
                  <a:moveTo>
                    <a:pt x="0" y="398"/>
                  </a:moveTo>
                  <a:cubicBezTo>
                    <a:pt x="209" y="0"/>
                    <a:pt x="272" y="0"/>
                    <a:pt x="523" y="377"/>
                  </a:cubicBezTo>
                  <a:cubicBezTo>
                    <a:pt x="335" y="440"/>
                    <a:pt x="168" y="440"/>
                    <a:pt x="0" y="398"/>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0" name="Google Shape;8260;p59"/>
            <p:cNvSpPr/>
            <p:nvPr/>
          </p:nvSpPr>
          <p:spPr>
            <a:xfrm>
              <a:off x="5762475" y="4100800"/>
              <a:ext cx="8925" cy="9450"/>
            </a:xfrm>
            <a:custGeom>
              <a:rect b="b" l="l" r="r" t="t"/>
              <a:pathLst>
                <a:path extrusionOk="0" h="378" w="357">
                  <a:moveTo>
                    <a:pt x="357" y="168"/>
                  </a:moveTo>
                  <a:cubicBezTo>
                    <a:pt x="189" y="377"/>
                    <a:pt x="85" y="273"/>
                    <a:pt x="1" y="63"/>
                  </a:cubicBezTo>
                  <a:cubicBezTo>
                    <a:pt x="126" y="1"/>
                    <a:pt x="294" y="43"/>
                    <a:pt x="357" y="168"/>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1" name="Google Shape;8261;p59"/>
            <p:cNvSpPr/>
            <p:nvPr/>
          </p:nvSpPr>
          <p:spPr>
            <a:xfrm>
              <a:off x="5802775" y="4104475"/>
              <a:ext cx="8900" cy="10475"/>
            </a:xfrm>
            <a:custGeom>
              <a:rect b="b" l="l" r="r" t="t"/>
              <a:pathLst>
                <a:path extrusionOk="0" h="419" w="356">
                  <a:moveTo>
                    <a:pt x="356" y="147"/>
                  </a:moveTo>
                  <a:cubicBezTo>
                    <a:pt x="167" y="419"/>
                    <a:pt x="63" y="293"/>
                    <a:pt x="0" y="42"/>
                  </a:cubicBezTo>
                  <a:cubicBezTo>
                    <a:pt x="126" y="0"/>
                    <a:pt x="272" y="42"/>
                    <a:pt x="356" y="147"/>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2" name="Google Shape;8262;p59"/>
            <p:cNvSpPr/>
            <p:nvPr/>
          </p:nvSpPr>
          <p:spPr>
            <a:xfrm>
              <a:off x="4636800" y="4220600"/>
              <a:ext cx="8900" cy="6825"/>
            </a:xfrm>
            <a:custGeom>
              <a:rect b="b" l="l" r="r" t="t"/>
              <a:pathLst>
                <a:path extrusionOk="0" h="273" w="356">
                  <a:moveTo>
                    <a:pt x="0" y="230"/>
                  </a:moveTo>
                  <a:cubicBezTo>
                    <a:pt x="21" y="126"/>
                    <a:pt x="63" y="0"/>
                    <a:pt x="189" y="21"/>
                  </a:cubicBezTo>
                  <a:cubicBezTo>
                    <a:pt x="251" y="21"/>
                    <a:pt x="293" y="147"/>
                    <a:pt x="356" y="209"/>
                  </a:cubicBezTo>
                  <a:cubicBezTo>
                    <a:pt x="230" y="272"/>
                    <a:pt x="105" y="272"/>
                    <a:pt x="0" y="230"/>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3" name="Google Shape;8263;p59"/>
            <p:cNvSpPr/>
            <p:nvPr/>
          </p:nvSpPr>
          <p:spPr>
            <a:xfrm>
              <a:off x="4237675" y="4200725"/>
              <a:ext cx="13100" cy="5775"/>
            </a:xfrm>
            <a:custGeom>
              <a:rect b="b" l="l" r="r" t="t"/>
              <a:pathLst>
                <a:path extrusionOk="0" h="231" w="524">
                  <a:moveTo>
                    <a:pt x="1" y="188"/>
                  </a:moveTo>
                  <a:cubicBezTo>
                    <a:pt x="126" y="0"/>
                    <a:pt x="398" y="0"/>
                    <a:pt x="524" y="188"/>
                  </a:cubicBezTo>
                  <a:cubicBezTo>
                    <a:pt x="356" y="230"/>
                    <a:pt x="168" y="230"/>
                    <a:pt x="1" y="188"/>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4" name="Google Shape;8264;p59"/>
            <p:cNvSpPr/>
            <p:nvPr/>
          </p:nvSpPr>
          <p:spPr>
            <a:xfrm>
              <a:off x="4960075" y="4079350"/>
              <a:ext cx="66975" cy="27225"/>
            </a:xfrm>
            <a:custGeom>
              <a:rect b="b" l="l" r="r" t="t"/>
              <a:pathLst>
                <a:path extrusionOk="0" h="1089" w="2679">
                  <a:moveTo>
                    <a:pt x="0" y="105"/>
                  </a:moveTo>
                  <a:cubicBezTo>
                    <a:pt x="147" y="85"/>
                    <a:pt x="314" y="1"/>
                    <a:pt x="439" y="43"/>
                  </a:cubicBezTo>
                  <a:cubicBezTo>
                    <a:pt x="1172" y="273"/>
                    <a:pt x="1946" y="85"/>
                    <a:pt x="2678" y="294"/>
                  </a:cubicBezTo>
                  <a:cubicBezTo>
                    <a:pt x="2239" y="775"/>
                    <a:pt x="1632" y="1068"/>
                    <a:pt x="983" y="1089"/>
                  </a:cubicBezTo>
                  <a:cubicBezTo>
                    <a:pt x="921" y="1089"/>
                    <a:pt x="879" y="1089"/>
                    <a:pt x="816" y="1089"/>
                  </a:cubicBezTo>
                  <a:cubicBezTo>
                    <a:pt x="774" y="566"/>
                    <a:pt x="42" y="629"/>
                    <a:pt x="0" y="105"/>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5" name="Google Shape;8265;p59"/>
            <p:cNvSpPr/>
            <p:nvPr/>
          </p:nvSpPr>
          <p:spPr>
            <a:xfrm>
              <a:off x="4871150" y="4086675"/>
              <a:ext cx="20425" cy="25150"/>
            </a:xfrm>
            <a:custGeom>
              <a:rect b="b" l="l" r="r" t="t"/>
              <a:pathLst>
                <a:path extrusionOk="0" h="1006" w="817">
                  <a:moveTo>
                    <a:pt x="377" y="1"/>
                  </a:moveTo>
                  <a:lnTo>
                    <a:pt x="544" y="1"/>
                  </a:lnTo>
                  <a:cubicBezTo>
                    <a:pt x="460" y="315"/>
                    <a:pt x="753" y="482"/>
                    <a:pt x="816" y="754"/>
                  </a:cubicBezTo>
                  <a:cubicBezTo>
                    <a:pt x="523" y="1005"/>
                    <a:pt x="272" y="670"/>
                    <a:pt x="0" y="712"/>
                  </a:cubicBezTo>
                  <a:cubicBezTo>
                    <a:pt x="0" y="398"/>
                    <a:pt x="42" y="126"/>
                    <a:pt x="377" y="1"/>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6" name="Google Shape;8266;p59"/>
            <p:cNvSpPr/>
            <p:nvPr/>
          </p:nvSpPr>
          <p:spPr>
            <a:xfrm>
              <a:off x="4951175" y="4130100"/>
              <a:ext cx="16750" cy="14150"/>
            </a:xfrm>
            <a:custGeom>
              <a:rect b="b" l="l" r="r" t="t"/>
              <a:pathLst>
                <a:path extrusionOk="0" h="566" w="670">
                  <a:moveTo>
                    <a:pt x="649" y="398"/>
                  </a:moveTo>
                  <a:cubicBezTo>
                    <a:pt x="544" y="565"/>
                    <a:pt x="398" y="565"/>
                    <a:pt x="251" y="544"/>
                  </a:cubicBezTo>
                  <a:cubicBezTo>
                    <a:pt x="105" y="524"/>
                    <a:pt x="0" y="356"/>
                    <a:pt x="63" y="210"/>
                  </a:cubicBezTo>
                  <a:cubicBezTo>
                    <a:pt x="105" y="63"/>
                    <a:pt x="293" y="0"/>
                    <a:pt x="419" y="84"/>
                  </a:cubicBezTo>
                  <a:cubicBezTo>
                    <a:pt x="565" y="147"/>
                    <a:pt x="670" y="231"/>
                    <a:pt x="649" y="398"/>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7" name="Google Shape;8267;p59"/>
            <p:cNvSpPr/>
            <p:nvPr/>
          </p:nvSpPr>
          <p:spPr>
            <a:xfrm>
              <a:off x="5042200" y="4141075"/>
              <a:ext cx="5250" cy="5775"/>
            </a:xfrm>
            <a:custGeom>
              <a:rect b="b" l="l" r="r" t="t"/>
              <a:pathLst>
                <a:path extrusionOk="0" h="231" w="210">
                  <a:moveTo>
                    <a:pt x="209" y="85"/>
                  </a:moveTo>
                  <a:cubicBezTo>
                    <a:pt x="188" y="126"/>
                    <a:pt x="167" y="210"/>
                    <a:pt x="126" y="210"/>
                  </a:cubicBezTo>
                  <a:cubicBezTo>
                    <a:pt x="105" y="231"/>
                    <a:pt x="42" y="189"/>
                    <a:pt x="0" y="168"/>
                  </a:cubicBezTo>
                  <a:cubicBezTo>
                    <a:pt x="21" y="105"/>
                    <a:pt x="21" y="22"/>
                    <a:pt x="63" y="22"/>
                  </a:cubicBezTo>
                  <a:cubicBezTo>
                    <a:pt x="105" y="1"/>
                    <a:pt x="147" y="43"/>
                    <a:pt x="209" y="85"/>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8" name="Google Shape;8268;p59"/>
            <p:cNvSpPr/>
            <p:nvPr/>
          </p:nvSpPr>
          <p:spPr>
            <a:xfrm>
              <a:off x="4860150" y="4186075"/>
              <a:ext cx="5250" cy="5250"/>
            </a:xfrm>
            <a:custGeom>
              <a:rect b="b" l="l" r="r" t="t"/>
              <a:pathLst>
                <a:path extrusionOk="0" h="210" w="210">
                  <a:moveTo>
                    <a:pt x="63" y="0"/>
                  </a:moveTo>
                  <a:lnTo>
                    <a:pt x="210" y="63"/>
                  </a:lnTo>
                  <a:cubicBezTo>
                    <a:pt x="189" y="105"/>
                    <a:pt x="168" y="189"/>
                    <a:pt x="126" y="189"/>
                  </a:cubicBezTo>
                  <a:cubicBezTo>
                    <a:pt x="105" y="210"/>
                    <a:pt x="43" y="168"/>
                    <a:pt x="1" y="147"/>
                  </a:cubicBezTo>
                  <a:cubicBezTo>
                    <a:pt x="22" y="84"/>
                    <a:pt x="22" y="42"/>
                    <a:pt x="63" y="0"/>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9" name="Google Shape;8269;p59"/>
            <p:cNvSpPr/>
            <p:nvPr/>
          </p:nvSpPr>
          <p:spPr>
            <a:xfrm>
              <a:off x="4869575" y="4104475"/>
              <a:ext cx="2100" cy="1575"/>
            </a:xfrm>
            <a:custGeom>
              <a:rect b="b" l="l" r="r" t="t"/>
              <a:pathLst>
                <a:path extrusionOk="0" h="63" w="84">
                  <a:moveTo>
                    <a:pt x="84" y="0"/>
                  </a:moveTo>
                  <a:lnTo>
                    <a:pt x="42" y="63"/>
                  </a:lnTo>
                  <a:lnTo>
                    <a:pt x="0" y="21"/>
                  </a:ln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0" name="Google Shape;8270;p59"/>
            <p:cNvSpPr/>
            <p:nvPr/>
          </p:nvSpPr>
          <p:spPr>
            <a:xfrm>
              <a:off x="5084025" y="4095575"/>
              <a:ext cx="31425" cy="38725"/>
            </a:xfrm>
            <a:custGeom>
              <a:rect b="b" l="l" r="r" t="t"/>
              <a:pathLst>
                <a:path extrusionOk="0" h="1549" w="1257">
                  <a:moveTo>
                    <a:pt x="1256" y="586"/>
                  </a:moveTo>
                  <a:cubicBezTo>
                    <a:pt x="1215" y="984"/>
                    <a:pt x="733" y="1151"/>
                    <a:pt x="545" y="1528"/>
                  </a:cubicBezTo>
                  <a:cubicBezTo>
                    <a:pt x="461" y="1549"/>
                    <a:pt x="378" y="1528"/>
                    <a:pt x="315" y="1486"/>
                  </a:cubicBezTo>
                  <a:cubicBezTo>
                    <a:pt x="147" y="1256"/>
                    <a:pt x="1" y="858"/>
                    <a:pt x="106" y="712"/>
                  </a:cubicBezTo>
                  <a:cubicBezTo>
                    <a:pt x="294" y="440"/>
                    <a:pt x="482" y="84"/>
                    <a:pt x="838" y="42"/>
                  </a:cubicBezTo>
                  <a:cubicBezTo>
                    <a:pt x="1110" y="0"/>
                    <a:pt x="1235" y="252"/>
                    <a:pt x="1256" y="586"/>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1" name="Google Shape;8271;p59"/>
            <p:cNvSpPr/>
            <p:nvPr/>
          </p:nvSpPr>
          <p:spPr>
            <a:xfrm>
              <a:off x="5794925" y="4131675"/>
              <a:ext cx="34025" cy="31400"/>
            </a:xfrm>
            <a:custGeom>
              <a:rect b="b" l="l" r="r" t="t"/>
              <a:pathLst>
                <a:path extrusionOk="0" h="1256" w="1361">
                  <a:moveTo>
                    <a:pt x="209" y="0"/>
                  </a:moveTo>
                  <a:cubicBezTo>
                    <a:pt x="314" y="0"/>
                    <a:pt x="419" y="21"/>
                    <a:pt x="419" y="126"/>
                  </a:cubicBezTo>
                  <a:cubicBezTo>
                    <a:pt x="419" y="419"/>
                    <a:pt x="502" y="565"/>
                    <a:pt x="816" y="419"/>
                  </a:cubicBezTo>
                  <a:cubicBezTo>
                    <a:pt x="1151" y="272"/>
                    <a:pt x="1256" y="544"/>
                    <a:pt x="1297" y="774"/>
                  </a:cubicBezTo>
                  <a:cubicBezTo>
                    <a:pt x="1360" y="1046"/>
                    <a:pt x="1088" y="1088"/>
                    <a:pt x="921" y="1151"/>
                  </a:cubicBezTo>
                  <a:cubicBezTo>
                    <a:pt x="649" y="1256"/>
                    <a:pt x="356" y="1130"/>
                    <a:pt x="230" y="900"/>
                  </a:cubicBezTo>
                  <a:cubicBezTo>
                    <a:pt x="63" y="649"/>
                    <a:pt x="0" y="356"/>
                    <a:pt x="63" y="63"/>
                  </a:cubicBezTo>
                  <a:cubicBezTo>
                    <a:pt x="84" y="42"/>
                    <a:pt x="168" y="21"/>
                    <a:pt x="209" y="0"/>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2" name="Google Shape;8272;p59"/>
            <p:cNvSpPr/>
            <p:nvPr/>
          </p:nvSpPr>
          <p:spPr>
            <a:xfrm>
              <a:off x="5046900" y="4113350"/>
              <a:ext cx="15200" cy="13625"/>
            </a:xfrm>
            <a:custGeom>
              <a:rect b="b" l="l" r="r" t="t"/>
              <a:pathLst>
                <a:path extrusionOk="0" h="545" w="608">
                  <a:moveTo>
                    <a:pt x="398" y="22"/>
                  </a:moveTo>
                  <a:cubicBezTo>
                    <a:pt x="523" y="43"/>
                    <a:pt x="607" y="168"/>
                    <a:pt x="565" y="294"/>
                  </a:cubicBezTo>
                  <a:cubicBezTo>
                    <a:pt x="544" y="524"/>
                    <a:pt x="335" y="524"/>
                    <a:pt x="168" y="524"/>
                  </a:cubicBezTo>
                  <a:cubicBezTo>
                    <a:pt x="0" y="545"/>
                    <a:pt x="84" y="398"/>
                    <a:pt x="84" y="357"/>
                  </a:cubicBezTo>
                  <a:cubicBezTo>
                    <a:pt x="105" y="106"/>
                    <a:pt x="210" y="1"/>
                    <a:pt x="398" y="22"/>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3" name="Google Shape;8273;p59"/>
            <p:cNvSpPr/>
            <p:nvPr/>
          </p:nvSpPr>
          <p:spPr>
            <a:xfrm>
              <a:off x="5746800" y="4141600"/>
              <a:ext cx="5775" cy="5250"/>
            </a:xfrm>
            <a:custGeom>
              <a:rect b="b" l="l" r="r" t="t"/>
              <a:pathLst>
                <a:path extrusionOk="0" h="210" w="231">
                  <a:moveTo>
                    <a:pt x="147" y="210"/>
                  </a:moveTo>
                  <a:cubicBezTo>
                    <a:pt x="105" y="189"/>
                    <a:pt x="21" y="189"/>
                    <a:pt x="21" y="147"/>
                  </a:cubicBezTo>
                  <a:cubicBezTo>
                    <a:pt x="0" y="105"/>
                    <a:pt x="42" y="43"/>
                    <a:pt x="63" y="1"/>
                  </a:cubicBezTo>
                  <a:cubicBezTo>
                    <a:pt x="126" y="22"/>
                    <a:pt x="189" y="43"/>
                    <a:pt x="209" y="64"/>
                  </a:cubicBezTo>
                  <a:cubicBezTo>
                    <a:pt x="230" y="105"/>
                    <a:pt x="168" y="168"/>
                    <a:pt x="147" y="210"/>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4" name="Google Shape;8274;p59"/>
            <p:cNvSpPr/>
            <p:nvPr/>
          </p:nvSpPr>
          <p:spPr>
            <a:xfrm>
              <a:off x="4935475" y="4194950"/>
              <a:ext cx="5250" cy="5275"/>
            </a:xfrm>
            <a:custGeom>
              <a:rect b="b" l="l" r="r" t="t"/>
              <a:pathLst>
                <a:path extrusionOk="0" h="211" w="210">
                  <a:moveTo>
                    <a:pt x="1" y="147"/>
                  </a:moveTo>
                  <a:cubicBezTo>
                    <a:pt x="22" y="85"/>
                    <a:pt x="22" y="22"/>
                    <a:pt x="63" y="1"/>
                  </a:cubicBezTo>
                  <a:cubicBezTo>
                    <a:pt x="105" y="1"/>
                    <a:pt x="168" y="43"/>
                    <a:pt x="210" y="64"/>
                  </a:cubicBezTo>
                  <a:cubicBezTo>
                    <a:pt x="189" y="106"/>
                    <a:pt x="168" y="189"/>
                    <a:pt x="147" y="210"/>
                  </a:cubicBezTo>
                  <a:cubicBezTo>
                    <a:pt x="105" y="210"/>
                    <a:pt x="43" y="168"/>
                    <a:pt x="1" y="147"/>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5" name="Google Shape;8275;p59"/>
            <p:cNvSpPr/>
            <p:nvPr/>
          </p:nvSpPr>
          <p:spPr>
            <a:xfrm>
              <a:off x="5099200" y="4158875"/>
              <a:ext cx="5775" cy="5250"/>
            </a:xfrm>
            <a:custGeom>
              <a:rect b="b" l="l" r="r" t="t"/>
              <a:pathLst>
                <a:path extrusionOk="0" h="210" w="231">
                  <a:moveTo>
                    <a:pt x="231" y="63"/>
                  </a:moveTo>
                  <a:lnTo>
                    <a:pt x="168" y="209"/>
                  </a:lnTo>
                  <a:cubicBezTo>
                    <a:pt x="105" y="189"/>
                    <a:pt x="43" y="168"/>
                    <a:pt x="22" y="147"/>
                  </a:cubicBezTo>
                  <a:cubicBezTo>
                    <a:pt x="1" y="105"/>
                    <a:pt x="64" y="42"/>
                    <a:pt x="84" y="0"/>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6" name="Google Shape;8276;p59"/>
            <p:cNvSpPr/>
            <p:nvPr/>
          </p:nvSpPr>
          <p:spPr>
            <a:xfrm>
              <a:off x="5764575" y="4158875"/>
              <a:ext cx="5775" cy="5250"/>
            </a:xfrm>
            <a:custGeom>
              <a:rect b="b" l="l" r="r" t="t"/>
              <a:pathLst>
                <a:path extrusionOk="0" h="210" w="231">
                  <a:moveTo>
                    <a:pt x="231" y="63"/>
                  </a:moveTo>
                  <a:cubicBezTo>
                    <a:pt x="210" y="105"/>
                    <a:pt x="189" y="189"/>
                    <a:pt x="147" y="209"/>
                  </a:cubicBezTo>
                  <a:cubicBezTo>
                    <a:pt x="126" y="209"/>
                    <a:pt x="63" y="168"/>
                    <a:pt x="1" y="147"/>
                  </a:cubicBezTo>
                  <a:cubicBezTo>
                    <a:pt x="22" y="105"/>
                    <a:pt x="42" y="21"/>
                    <a:pt x="84" y="0"/>
                  </a:cubicBezTo>
                  <a:cubicBezTo>
                    <a:pt x="105" y="0"/>
                    <a:pt x="168" y="63"/>
                    <a:pt x="231" y="63"/>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77" name="Google Shape;8277;p59"/>
          <p:cNvGrpSpPr/>
          <p:nvPr/>
        </p:nvGrpSpPr>
        <p:grpSpPr>
          <a:xfrm>
            <a:off x="986785" y="4864046"/>
            <a:ext cx="6988179" cy="52320"/>
            <a:chOff x="3962000" y="4060525"/>
            <a:chExt cx="2324125" cy="174750"/>
          </a:xfrm>
        </p:grpSpPr>
        <p:sp>
          <p:nvSpPr>
            <p:cNvPr id="8278" name="Google Shape;8278;p59"/>
            <p:cNvSpPr/>
            <p:nvPr/>
          </p:nvSpPr>
          <p:spPr>
            <a:xfrm>
              <a:off x="3962000" y="4060525"/>
              <a:ext cx="1117875" cy="168975"/>
            </a:xfrm>
            <a:custGeom>
              <a:rect b="b" l="l" r="r" t="t"/>
              <a:pathLst>
                <a:path extrusionOk="0" h="6759" w="44715">
                  <a:moveTo>
                    <a:pt x="9249" y="189"/>
                  </a:moveTo>
                  <a:lnTo>
                    <a:pt x="9605" y="168"/>
                  </a:lnTo>
                  <a:cubicBezTo>
                    <a:pt x="9730" y="377"/>
                    <a:pt x="10023" y="377"/>
                    <a:pt x="10128" y="168"/>
                  </a:cubicBezTo>
                  <a:lnTo>
                    <a:pt x="11048" y="168"/>
                  </a:lnTo>
                  <a:cubicBezTo>
                    <a:pt x="11174" y="377"/>
                    <a:pt x="11404" y="356"/>
                    <a:pt x="11572" y="440"/>
                  </a:cubicBezTo>
                  <a:cubicBezTo>
                    <a:pt x="11969" y="607"/>
                    <a:pt x="12199" y="440"/>
                    <a:pt x="12262" y="42"/>
                  </a:cubicBezTo>
                  <a:lnTo>
                    <a:pt x="12618" y="42"/>
                  </a:lnTo>
                  <a:cubicBezTo>
                    <a:pt x="13078" y="838"/>
                    <a:pt x="13517" y="838"/>
                    <a:pt x="14041" y="42"/>
                  </a:cubicBezTo>
                  <a:cubicBezTo>
                    <a:pt x="14229" y="1"/>
                    <a:pt x="14396" y="1"/>
                    <a:pt x="14564" y="63"/>
                  </a:cubicBezTo>
                  <a:cubicBezTo>
                    <a:pt x="14606" y="210"/>
                    <a:pt x="14731" y="314"/>
                    <a:pt x="14878" y="335"/>
                  </a:cubicBezTo>
                  <a:cubicBezTo>
                    <a:pt x="15422" y="461"/>
                    <a:pt x="16007" y="398"/>
                    <a:pt x="16510" y="168"/>
                  </a:cubicBezTo>
                  <a:cubicBezTo>
                    <a:pt x="16865" y="147"/>
                    <a:pt x="17221" y="168"/>
                    <a:pt x="17577" y="231"/>
                  </a:cubicBezTo>
                  <a:cubicBezTo>
                    <a:pt x="17807" y="607"/>
                    <a:pt x="18372" y="628"/>
                    <a:pt x="18455" y="1193"/>
                  </a:cubicBezTo>
                  <a:cubicBezTo>
                    <a:pt x="18623" y="900"/>
                    <a:pt x="18790" y="628"/>
                    <a:pt x="18979" y="356"/>
                  </a:cubicBezTo>
                  <a:cubicBezTo>
                    <a:pt x="19292" y="294"/>
                    <a:pt x="19606" y="314"/>
                    <a:pt x="19920" y="419"/>
                  </a:cubicBezTo>
                  <a:cubicBezTo>
                    <a:pt x="20108" y="566"/>
                    <a:pt x="20339" y="712"/>
                    <a:pt x="20569" y="817"/>
                  </a:cubicBezTo>
                  <a:cubicBezTo>
                    <a:pt x="20924" y="900"/>
                    <a:pt x="21301" y="963"/>
                    <a:pt x="21301" y="398"/>
                  </a:cubicBezTo>
                  <a:cubicBezTo>
                    <a:pt x="21887" y="294"/>
                    <a:pt x="22494" y="294"/>
                    <a:pt x="23059" y="398"/>
                  </a:cubicBezTo>
                  <a:cubicBezTo>
                    <a:pt x="23059" y="858"/>
                    <a:pt x="23414" y="1130"/>
                    <a:pt x="23561" y="1507"/>
                  </a:cubicBezTo>
                  <a:cubicBezTo>
                    <a:pt x="23833" y="1361"/>
                    <a:pt x="23833" y="1130"/>
                    <a:pt x="23896" y="963"/>
                  </a:cubicBezTo>
                  <a:cubicBezTo>
                    <a:pt x="23937" y="754"/>
                    <a:pt x="23958" y="566"/>
                    <a:pt x="23958" y="356"/>
                  </a:cubicBezTo>
                  <a:cubicBezTo>
                    <a:pt x="24314" y="294"/>
                    <a:pt x="24670" y="314"/>
                    <a:pt x="25005" y="398"/>
                  </a:cubicBezTo>
                  <a:cubicBezTo>
                    <a:pt x="25025" y="545"/>
                    <a:pt x="25005" y="796"/>
                    <a:pt x="25214" y="796"/>
                  </a:cubicBezTo>
                  <a:cubicBezTo>
                    <a:pt x="25549" y="796"/>
                    <a:pt x="25946" y="796"/>
                    <a:pt x="26072" y="335"/>
                  </a:cubicBezTo>
                  <a:lnTo>
                    <a:pt x="28206" y="356"/>
                  </a:lnTo>
                  <a:cubicBezTo>
                    <a:pt x="28248" y="628"/>
                    <a:pt x="28436" y="670"/>
                    <a:pt x="28666" y="670"/>
                  </a:cubicBezTo>
                  <a:cubicBezTo>
                    <a:pt x="29336" y="712"/>
                    <a:pt x="30005" y="607"/>
                    <a:pt x="30696" y="733"/>
                  </a:cubicBezTo>
                  <a:cubicBezTo>
                    <a:pt x="30947" y="796"/>
                    <a:pt x="31031" y="566"/>
                    <a:pt x="31051" y="335"/>
                  </a:cubicBezTo>
                  <a:cubicBezTo>
                    <a:pt x="31282" y="294"/>
                    <a:pt x="31533" y="314"/>
                    <a:pt x="31742" y="419"/>
                  </a:cubicBezTo>
                  <a:cubicBezTo>
                    <a:pt x="31805" y="586"/>
                    <a:pt x="31972" y="691"/>
                    <a:pt x="32139" y="670"/>
                  </a:cubicBezTo>
                  <a:lnTo>
                    <a:pt x="32997" y="670"/>
                  </a:lnTo>
                  <a:cubicBezTo>
                    <a:pt x="32997" y="900"/>
                    <a:pt x="32997" y="1151"/>
                    <a:pt x="33311" y="1193"/>
                  </a:cubicBezTo>
                  <a:cubicBezTo>
                    <a:pt x="33520" y="1235"/>
                    <a:pt x="33709" y="1130"/>
                    <a:pt x="33813" y="942"/>
                  </a:cubicBezTo>
                  <a:cubicBezTo>
                    <a:pt x="33855" y="817"/>
                    <a:pt x="33876" y="670"/>
                    <a:pt x="33876" y="545"/>
                  </a:cubicBezTo>
                  <a:cubicBezTo>
                    <a:pt x="34169" y="503"/>
                    <a:pt x="34483" y="524"/>
                    <a:pt x="34755" y="607"/>
                  </a:cubicBezTo>
                  <a:cubicBezTo>
                    <a:pt x="34755" y="712"/>
                    <a:pt x="34839" y="817"/>
                    <a:pt x="34943" y="858"/>
                  </a:cubicBezTo>
                  <a:cubicBezTo>
                    <a:pt x="34880" y="1193"/>
                    <a:pt x="35173" y="1507"/>
                    <a:pt x="35006" y="1863"/>
                  </a:cubicBezTo>
                  <a:cubicBezTo>
                    <a:pt x="34943" y="2009"/>
                    <a:pt x="35069" y="2156"/>
                    <a:pt x="35215" y="2198"/>
                  </a:cubicBezTo>
                  <a:cubicBezTo>
                    <a:pt x="35383" y="2239"/>
                    <a:pt x="35571" y="2198"/>
                    <a:pt x="35676" y="2051"/>
                  </a:cubicBezTo>
                  <a:cubicBezTo>
                    <a:pt x="35822" y="1947"/>
                    <a:pt x="35759" y="1821"/>
                    <a:pt x="35676" y="1674"/>
                  </a:cubicBezTo>
                  <a:cubicBezTo>
                    <a:pt x="35424" y="1256"/>
                    <a:pt x="35550" y="984"/>
                    <a:pt x="36010" y="858"/>
                  </a:cubicBezTo>
                  <a:cubicBezTo>
                    <a:pt x="36261" y="879"/>
                    <a:pt x="36533" y="775"/>
                    <a:pt x="36722" y="1026"/>
                  </a:cubicBezTo>
                  <a:cubicBezTo>
                    <a:pt x="36408" y="1172"/>
                    <a:pt x="36345" y="1444"/>
                    <a:pt x="36366" y="1737"/>
                  </a:cubicBezTo>
                  <a:lnTo>
                    <a:pt x="36303" y="1779"/>
                  </a:lnTo>
                  <a:lnTo>
                    <a:pt x="36324" y="1821"/>
                  </a:lnTo>
                  <a:lnTo>
                    <a:pt x="36366" y="1737"/>
                  </a:lnTo>
                  <a:cubicBezTo>
                    <a:pt x="36638" y="1695"/>
                    <a:pt x="36889" y="2051"/>
                    <a:pt x="37182" y="1800"/>
                  </a:cubicBezTo>
                  <a:cubicBezTo>
                    <a:pt x="37119" y="1528"/>
                    <a:pt x="36826" y="1340"/>
                    <a:pt x="36910" y="1026"/>
                  </a:cubicBezTo>
                  <a:cubicBezTo>
                    <a:pt x="37224" y="1005"/>
                    <a:pt x="37517" y="879"/>
                    <a:pt x="37789" y="691"/>
                  </a:cubicBezTo>
                  <a:lnTo>
                    <a:pt x="38145" y="691"/>
                  </a:lnTo>
                  <a:lnTo>
                    <a:pt x="38312" y="858"/>
                  </a:lnTo>
                  <a:cubicBezTo>
                    <a:pt x="38626" y="1172"/>
                    <a:pt x="38689" y="1633"/>
                    <a:pt x="38919" y="2030"/>
                  </a:cubicBezTo>
                  <a:cubicBezTo>
                    <a:pt x="38856" y="1444"/>
                    <a:pt x="39421" y="1277"/>
                    <a:pt x="39567" y="858"/>
                  </a:cubicBezTo>
                  <a:lnTo>
                    <a:pt x="39923" y="858"/>
                  </a:lnTo>
                  <a:cubicBezTo>
                    <a:pt x="39965" y="1382"/>
                    <a:pt x="40676" y="1298"/>
                    <a:pt x="40739" y="1821"/>
                  </a:cubicBezTo>
                  <a:cubicBezTo>
                    <a:pt x="40781" y="1821"/>
                    <a:pt x="40844" y="1821"/>
                    <a:pt x="40886" y="1821"/>
                  </a:cubicBezTo>
                  <a:cubicBezTo>
                    <a:pt x="41534" y="1800"/>
                    <a:pt x="42141" y="1528"/>
                    <a:pt x="42580" y="1026"/>
                  </a:cubicBezTo>
                  <a:lnTo>
                    <a:pt x="42580" y="1026"/>
                  </a:lnTo>
                  <a:cubicBezTo>
                    <a:pt x="42873" y="1068"/>
                    <a:pt x="43145" y="1110"/>
                    <a:pt x="43438" y="1151"/>
                  </a:cubicBezTo>
                  <a:cubicBezTo>
                    <a:pt x="43522" y="1151"/>
                    <a:pt x="43606" y="1172"/>
                    <a:pt x="43606" y="1277"/>
                  </a:cubicBezTo>
                  <a:cubicBezTo>
                    <a:pt x="43606" y="1361"/>
                    <a:pt x="43564" y="1444"/>
                    <a:pt x="43501" y="1486"/>
                  </a:cubicBezTo>
                  <a:cubicBezTo>
                    <a:pt x="43417" y="1549"/>
                    <a:pt x="43292" y="1591"/>
                    <a:pt x="43187" y="1612"/>
                  </a:cubicBezTo>
                  <a:cubicBezTo>
                    <a:pt x="42706" y="1716"/>
                    <a:pt x="42476" y="1947"/>
                    <a:pt x="42706" y="2470"/>
                  </a:cubicBezTo>
                  <a:cubicBezTo>
                    <a:pt x="42748" y="2574"/>
                    <a:pt x="42580" y="2721"/>
                    <a:pt x="42727" y="2888"/>
                  </a:cubicBezTo>
                  <a:cubicBezTo>
                    <a:pt x="42978" y="2867"/>
                    <a:pt x="43145" y="2532"/>
                    <a:pt x="43459" y="2637"/>
                  </a:cubicBezTo>
                  <a:cubicBezTo>
                    <a:pt x="43501" y="3014"/>
                    <a:pt x="43836" y="3035"/>
                    <a:pt x="44087" y="3181"/>
                  </a:cubicBezTo>
                  <a:cubicBezTo>
                    <a:pt x="44317" y="3327"/>
                    <a:pt x="44715" y="3474"/>
                    <a:pt x="44610" y="3976"/>
                  </a:cubicBezTo>
                  <a:cubicBezTo>
                    <a:pt x="44422" y="4687"/>
                    <a:pt x="44338" y="4813"/>
                    <a:pt x="43606" y="4750"/>
                  </a:cubicBezTo>
                  <a:cubicBezTo>
                    <a:pt x="43229" y="4708"/>
                    <a:pt x="42852" y="4646"/>
                    <a:pt x="42497" y="4520"/>
                  </a:cubicBezTo>
                  <a:cubicBezTo>
                    <a:pt x="41848" y="4311"/>
                    <a:pt x="41158" y="4436"/>
                    <a:pt x="40614" y="4813"/>
                  </a:cubicBezTo>
                  <a:cubicBezTo>
                    <a:pt x="40132" y="5232"/>
                    <a:pt x="40090" y="5232"/>
                    <a:pt x="39693" y="4667"/>
                  </a:cubicBezTo>
                  <a:cubicBezTo>
                    <a:pt x="39609" y="4520"/>
                    <a:pt x="39526" y="4248"/>
                    <a:pt x="39358" y="4311"/>
                  </a:cubicBezTo>
                  <a:cubicBezTo>
                    <a:pt x="38730" y="4604"/>
                    <a:pt x="38437" y="4206"/>
                    <a:pt x="38186" y="3683"/>
                  </a:cubicBezTo>
                  <a:cubicBezTo>
                    <a:pt x="37747" y="4018"/>
                    <a:pt x="37391" y="4415"/>
                    <a:pt x="36826" y="4102"/>
                  </a:cubicBezTo>
                  <a:cubicBezTo>
                    <a:pt x="36826" y="4708"/>
                    <a:pt x="36826" y="4708"/>
                    <a:pt x="36387" y="5294"/>
                  </a:cubicBezTo>
                  <a:cubicBezTo>
                    <a:pt x="36324" y="5378"/>
                    <a:pt x="36261" y="5483"/>
                    <a:pt x="36199" y="5587"/>
                  </a:cubicBezTo>
                  <a:cubicBezTo>
                    <a:pt x="35843" y="6048"/>
                    <a:pt x="35822" y="6027"/>
                    <a:pt x="35383" y="5692"/>
                  </a:cubicBezTo>
                  <a:cubicBezTo>
                    <a:pt x="35215" y="5566"/>
                    <a:pt x="35173" y="5399"/>
                    <a:pt x="35069" y="5273"/>
                  </a:cubicBezTo>
                  <a:cubicBezTo>
                    <a:pt x="34818" y="5001"/>
                    <a:pt x="34336" y="5106"/>
                    <a:pt x="34253" y="5483"/>
                  </a:cubicBezTo>
                  <a:cubicBezTo>
                    <a:pt x="34044" y="6089"/>
                    <a:pt x="33813" y="6131"/>
                    <a:pt x="33248" y="5817"/>
                  </a:cubicBezTo>
                  <a:cubicBezTo>
                    <a:pt x="32914" y="5629"/>
                    <a:pt x="32851" y="5252"/>
                    <a:pt x="32558" y="5043"/>
                  </a:cubicBezTo>
                  <a:cubicBezTo>
                    <a:pt x="32453" y="4960"/>
                    <a:pt x="32391" y="4771"/>
                    <a:pt x="32202" y="4897"/>
                  </a:cubicBezTo>
                  <a:cubicBezTo>
                    <a:pt x="32098" y="4980"/>
                    <a:pt x="32160" y="5106"/>
                    <a:pt x="32202" y="5232"/>
                  </a:cubicBezTo>
                  <a:cubicBezTo>
                    <a:pt x="32411" y="5817"/>
                    <a:pt x="32391" y="5817"/>
                    <a:pt x="31847" y="6068"/>
                  </a:cubicBezTo>
                  <a:cubicBezTo>
                    <a:pt x="31637" y="6173"/>
                    <a:pt x="31428" y="6278"/>
                    <a:pt x="31240" y="6424"/>
                  </a:cubicBezTo>
                  <a:cubicBezTo>
                    <a:pt x="31031" y="6550"/>
                    <a:pt x="30717" y="6633"/>
                    <a:pt x="30570" y="6487"/>
                  </a:cubicBezTo>
                  <a:cubicBezTo>
                    <a:pt x="30131" y="6110"/>
                    <a:pt x="29901" y="6424"/>
                    <a:pt x="29650" y="6696"/>
                  </a:cubicBezTo>
                  <a:cubicBezTo>
                    <a:pt x="28875" y="6759"/>
                    <a:pt x="28101" y="6717"/>
                    <a:pt x="27327" y="6612"/>
                  </a:cubicBezTo>
                  <a:cubicBezTo>
                    <a:pt x="27285" y="6550"/>
                    <a:pt x="27243" y="6445"/>
                    <a:pt x="27181" y="6424"/>
                  </a:cubicBezTo>
                  <a:cubicBezTo>
                    <a:pt x="27034" y="6403"/>
                    <a:pt x="26992" y="6529"/>
                    <a:pt x="26971" y="6633"/>
                  </a:cubicBezTo>
                  <a:cubicBezTo>
                    <a:pt x="26804" y="6696"/>
                    <a:pt x="26616" y="6675"/>
                    <a:pt x="26448" y="6592"/>
                  </a:cubicBezTo>
                  <a:cubicBezTo>
                    <a:pt x="26302" y="5964"/>
                    <a:pt x="26218" y="5880"/>
                    <a:pt x="25758" y="6110"/>
                  </a:cubicBezTo>
                  <a:cubicBezTo>
                    <a:pt x="25507" y="6236"/>
                    <a:pt x="25297" y="6424"/>
                    <a:pt x="25025" y="6320"/>
                  </a:cubicBezTo>
                  <a:cubicBezTo>
                    <a:pt x="24481" y="6131"/>
                    <a:pt x="23833" y="6257"/>
                    <a:pt x="23372" y="5817"/>
                  </a:cubicBezTo>
                  <a:cubicBezTo>
                    <a:pt x="23268" y="5692"/>
                    <a:pt x="23100" y="5671"/>
                    <a:pt x="22954" y="5713"/>
                  </a:cubicBezTo>
                  <a:cubicBezTo>
                    <a:pt x="22536" y="5943"/>
                    <a:pt x="22410" y="5692"/>
                    <a:pt x="22284" y="5336"/>
                  </a:cubicBezTo>
                  <a:cubicBezTo>
                    <a:pt x="22222" y="5169"/>
                    <a:pt x="22264" y="4897"/>
                    <a:pt x="21887" y="4855"/>
                  </a:cubicBezTo>
                  <a:cubicBezTo>
                    <a:pt x="21971" y="5629"/>
                    <a:pt x="21510" y="5985"/>
                    <a:pt x="20883" y="6257"/>
                  </a:cubicBezTo>
                  <a:cubicBezTo>
                    <a:pt x="20820" y="6278"/>
                    <a:pt x="20799" y="6403"/>
                    <a:pt x="20757" y="6487"/>
                  </a:cubicBezTo>
                  <a:lnTo>
                    <a:pt x="20422" y="6487"/>
                  </a:lnTo>
                  <a:cubicBezTo>
                    <a:pt x="20150" y="6110"/>
                    <a:pt x="20108" y="6110"/>
                    <a:pt x="19899" y="6508"/>
                  </a:cubicBezTo>
                  <a:cubicBezTo>
                    <a:pt x="19418" y="6571"/>
                    <a:pt x="18937" y="6571"/>
                    <a:pt x="18476" y="6508"/>
                  </a:cubicBezTo>
                  <a:cubicBezTo>
                    <a:pt x="18455" y="6445"/>
                    <a:pt x="18435" y="6340"/>
                    <a:pt x="18414" y="6340"/>
                  </a:cubicBezTo>
                  <a:cubicBezTo>
                    <a:pt x="17598" y="6215"/>
                    <a:pt x="16823" y="5880"/>
                    <a:pt x="16154" y="5399"/>
                  </a:cubicBezTo>
                  <a:cubicBezTo>
                    <a:pt x="15986" y="5273"/>
                    <a:pt x="15735" y="5315"/>
                    <a:pt x="15589" y="5462"/>
                  </a:cubicBezTo>
                  <a:cubicBezTo>
                    <a:pt x="15422" y="5629"/>
                    <a:pt x="15275" y="5796"/>
                    <a:pt x="15108" y="5985"/>
                  </a:cubicBezTo>
                  <a:cubicBezTo>
                    <a:pt x="14940" y="6027"/>
                    <a:pt x="14752" y="6027"/>
                    <a:pt x="14564" y="5985"/>
                  </a:cubicBezTo>
                  <a:cubicBezTo>
                    <a:pt x="14208" y="5566"/>
                    <a:pt x="14041" y="5566"/>
                    <a:pt x="13685" y="5985"/>
                  </a:cubicBezTo>
                  <a:cubicBezTo>
                    <a:pt x="13497" y="6027"/>
                    <a:pt x="13329" y="6006"/>
                    <a:pt x="13162" y="5922"/>
                  </a:cubicBezTo>
                  <a:cubicBezTo>
                    <a:pt x="13036" y="5608"/>
                    <a:pt x="12848" y="5608"/>
                    <a:pt x="12639" y="5838"/>
                  </a:cubicBezTo>
                  <a:lnTo>
                    <a:pt x="11551" y="5817"/>
                  </a:lnTo>
                  <a:cubicBezTo>
                    <a:pt x="11446" y="5629"/>
                    <a:pt x="11153" y="5629"/>
                    <a:pt x="11028" y="5817"/>
                  </a:cubicBezTo>
                  <a:cubicBezTo>
                    <a:pt x="10797" y="5859"/>
                    <a:pt x="10546" y="5859"/>
                    <a:pt x="10316" y="5817"/>
                  </a:cubicBezTo>
                  <a:cubicBezTo>
                    <a:pt x="10002" y="5399"/>
                    <a:pt x="9835" y="5378"/>
                    <a:pt x="9437" y="5755"/>
                  </a:cubicBezTo>
                  <a:cubicBezTo>
                    <a:pt x="8663" y="5922"/>
                    <a:pt x="7889" y="5817"/>
                    <a:pt x="7115" y="5817"/>
                  </a:cubicBezTo>
                  <a:cubicBezTo>
                    <a:pt x="6906" y="5608"/>
                    <a:pt x="6717" y="5608"/>
                    <a:pt x="6592" y="5901"/>
                  </a:cubicBezTo>
                  <a:cubicBezTo>
                    <a:pt x="6362" y="6006"/>
                    <a:pt x="6131" y="6027"/>
                    <a:pt x="5880" y="6006"/>
                  </a:cubicBezTo>
                  <a:cubicBezTo>
                    <a:pt x="5462" y="5587"/>
                    <a:pt x="4771" y="5524"/>
                    <a:pt x="4269" y="5880"/>
                  </a:cubicBezTo>
                  <a:cubicBezTo>
                    <a:pt x="3516" y="5796"/>
                    <a:pt x="2805" y="5504"/>
                    <a:pt x="2072" y="5315"/>
                  </a:cubicBezTo>
                  <a:cubicBezTo>
                    <a:pt x="1110" y="5085"/>
                    <a:pt x="670" y="4290"/>
                    <a:pt x="377" y="3432"/>
                  </a:cubicBezTo>
                  <a:cubicBezTo>
                    <a:pt x="210" y="2909"/>
                    <a:pt x="1" y="2407"/>
                    <a:pt x="210" y="1821"/>
                  </a:cubicBezTo>
                  <a:cubicBezTo>
                    <a:pt x="482" y="1026"/>
                    <a:pt x="984" y="586"/>
                    <a:pt x="1800" y="524"/>
                  </a:cubicBezTo>
                  <a:cubicBezTo>
                    <a:pt x="2219" y="503"/>
                    <a:pt x="2637" y="524"/>
                    <a:pt x="3035" y="503"/>
                  </a:cubicBezTo>
                  <a:cubicBezTo>
                    <a:pt x="3453" y="1319"/>
                    <a:pt x="4144" y="545"/>
                    <a:pt x="4667" y="796"/>
                  </a:cubicBezTo>
                  <a:cubicBezTo>
                    <a:pt x="4834" y="879"/>
                    <a:pt x="5022" y="817"/>
                    <a:pt x="5106" y="649"/>
                  </a:cubicBezTo>
                  <a:cubicBezTo>
                    <a:pt x="5127" y="566"/>
                    <a:pt x="5169" y="482"/>
                    <a:pt x="5190" y="398"/>
                  </a:cubicBezTo>
                  <a:cubicBezTo>
                    <a:pt x="5357" y="356"/>
                    <a:pt x="5525" y="356"/>
                    <a:pt x="5713" y="398"/>
                  </a:cubicBezTo>
                  <a:cubicBezTo>
                    <a:pt x="5713" y="628"/>
                    <a:pt x="5943" y="775"/>
                    <a:pt x="6152" y="691"/>
                  </a:cubicBezTo>
                  <a:cubicBezTo>
                    <a:pt x="6550" y="566"/>
                    <a:pt x="6947" y="503"/>
                    <a:pt x="7366" y="524"/>
                  </a:cubicBezTo>
                  <a:cubicBezTo>
                    <a:pt x="7533" y="524"/>
                    <a:pt x="7617" y="398"/>
                    <a:pt x="7659" y="252"/>
                  </a:cubicBezTo>
                  <a:cubicBezTo>
                    <a:pt x="7952" y="189"/>
                    <a:pt x="8245" y="168"/>
                    <a:pt x="8538" y="231"/>
                  </a:cubicBezTo>
                  <a:cubicBezTo>
                    <a:pt x="8852" y="628"/>
                    <a:pt x="8956" y="628"/>
                    <a:pt x="9249" y="189"/>
                  </a:cubicBezTo>
                  <a:close/>
                  <a:moveTo>
                    <a:pt x="40216" y="3181"/>
                  </a:moveTo>
                  <a:cubicBezTo>
                    <a:pt x="40237" y="3014"/>
                    <a:pt x="40132" y="2930"/>
                    <a:pt x="39986" y="2867"/>
                  </a:cubicBezTo>
                  <a:cubicBezTo>
                    <a:pt x="39860" y="2783"/>
                    <a:pt x="39672" y="2846"/>
                    <a:pt x="39630" y="2993"/>
                  </a:cubicBezTo>
                  <a:cubicBezTo>
                    <a:pt x="39567" y="3139"/>
                    <a:pt x="39672" y="3307"/>
                    <a:pt x="39818" y="3327"/>
                  </a:cubicBezTo>
                  <a:cubicBezTo>
                    <a:pt x="39965" y="3348"/>
                    <a:pt x="40111" y="3348"/>
                    <a:pt x="40216" y="3181"/>
                  </a:cubicBezTo>
                  <a:close/>
                  <a:moveTo>
                    <a:pt x="30654" y="1089"/>
                  </a:moveTo>
                  <a:cubicBezTo>
                    <a:pt x="30633" y="1151"/>
                    <a:pt x="30591" y="1214"/>
                    <a:pt x="30612" y="1235"/>
                  </a:cubicBezTo>
                  <a:cubicBezTo>
                    <a:pt x="30612" y="1277"/>
                    <a:pt x="30696" y="1298"/>
                    <a:pt x="30738" y="1319"/>
                  </a:cubicBezTo>
                  <a:cubicBezTo>
                    <a:pt x="30759" y="1256"/>
                    <a:pt x="30821" y="1193"/>
                    <a:pt x="30800" y="1172"/>
                  </a:cubicBezTo>
                  <a:cubicBezTo>
                    <a:pt x="30779" y="1130"/>
                    <a:pt x="30717" y="1130"/>
                    <a:pt x="30654" y="1110"/>
                  </a:cubicBezTo>
                  <a:close/>
                  <a:moveTo>
                    <a:pt x="31888" y="1444"/>
                  </a:moveTo>
                  <a:cubicBezTo>
                    <a:pt x="31867" y="1382"/>
                    <a:pt x="31847" y="1319"/>
                    <a:pt x="31826" y="1298"/>
                  </a:cubicBezTo>
                  <a:cubicBezTo>
                    <a:pt x="31784" y="1277"/>
                    <a:pt x="31721" y="1319"/>
                    <a:pt x="31679" y="1340"/>
                  </a:cubicBezTo>
                  <a:cubicBezTo>
                    <a:pt x="31700" y="1402"/>
                    <a:pt x="31700" y="1465"/>
                    <a:pt x="31742" y="1486"/>
                  </a:cubicBezTo>
                  <a:cubicBezTo>
                    <a:pt x="31784" y="1507"/>
                    <a:pt x="31826" y="1465"/>
                    <a:pt x="31888" y="1444"/>
                  </a:cubicBezTo>
                  <a:close/>
                  <a:moveTo>
                    <a:pt x="43417" y="3286"/>
                  </a:moveTo>
                  <a:cubicBezTo>
                    <a:pt x="43355" y="3265"/>
                    <a:pt x="43313" y="3223"/>
                    <a:pt x="43271" y="3223"/>
                  </a:cubicBezTo>
                  <a:cubicBezTo>
                    <a:pt x="43229" y="3244"/>
                    <a:pt x="43229" y="3327"/>
                    <a:pt x="43208" y="3369"/>
                  </a:cubicBezTo>
                  <a:cubicBezTo>
                    <a:pt x="43250" y="3390"/>
                    <a:pt x="43313" y="3453"/>
                    <a:pt x="43334" y="3432"/>
                  </a:cubicBezTo>
                  <a:cubicBezTo>
                    <a:pt x="43375" y="3411"/>
                    <a:pt x="43396" y="3348"/>
                    <a:pt x="43417" y="3307"/>
                  </a:cubicBezTo>
                  <a:close/>
                  <a:moveTo>
                    <a:pt x="35989" y="5001"/>
                  </a:moveTo>
                  <a:cubicBezTo>
                    <a:pt x="35969" y="5064"/>
                    <a:pt x="35948" y="5106"/>
                    <a:pt x="35927" y="5148"/>
                  </a:cubicBezTo>
                  <a:cubicBezTo>
                    <a:pt x="35969" y="5169"/>
                    <a:pt x="36031" y="5232"/>
                    <a:pt x="36052" y="5211"/>
                  </a:cubicBezTo>
                  <a:cubicBezTo>
                    <a:pt x="36094" y="5190"/>
                    <a:pt x="36115" y="5127"/>
                    <a:pt x="36136" y="5064"/>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9" name="Google Shape;8279;p59"/>
            <p:cNvSpPr/>
            <p:nvPr/>
          </p:nvSpPr>
          <p:spPr>
            <a:xfrm>
              <a:off x="4702700" y="4077275"/>
              <a:ext cx="1172275" cy="158000"/>
            </a:xfrm>
            <a:custGeom>
              <a:rect b="b" l="l" r="r" t="t"/>
              <a:pathLst>
                <a:path extrusionOk="0" h="6320" w="46891">
                  <a:moveTo>
                    <a:pt x="14019" y="1716"/>
                  </a:moveTo>
                  <a:cubicBezTo>
                    <a:pt x="13538" y="1862"/>
                    <a:pt x="13350" y="2197"/>
                    <a:pt x="13099" y="2239"/>
                  </a:cubicBezTo>
                  <a:cubicBezTo>
                    <a:pt x="12952" y="2072"/>
                    <a:pt x="13141" y="1925"/>
                    <a:pt x="13078" y="1800"/>
                  </a:cubicBezTo>
                  <a:cubicBezTo>
                    <a:pt x="12869" y="1277"/>
                    <a:pt x="13078" y="1067"/>
                    <a:pt x="13559" y="963"/>
                  </a:cubicBezTo>
                  <a:cubicBezTo>
                    <a:pt x="13685" y="942"/>
                    <a:pt x="13789" y="900"/>
                    <a:pt x="13894" y="837"/>
                  </a:cubicBezTo>
                  <a:cubicBezTo>
                    <a:pt x="13957" y="774"/>
                    <a:pt x="13978" y="691"/>
                    <a:pt x="13978" y="628"/>
                  </a:cubicBezTo>
                  <a:cubicBezTo>
                    <a:pt x="13978" y="523"/>
                    <a:pt x="13915" y="502"/>
                    <a:pt x="13810" y="481"/>
                  </a:cubicBezTo>
                  <a:cubicBezTo>
                    <a:pt x="13517" y="460"/>
                    <a:pt x="13245" y="419"/>
                    <a:pt x="12973" y="377"/>
                  </a:cubicBezTo>
                  <a:cubicBezTo>
                    <a:pt x="12994" y="188"/>
                    <a:pt x="13057" y="21"/>
                    <a:pt x="13287" y="105"/>
                  </a:cubicBezTo>
                  <a:cubicBezTo>
                    <a:pt x="13601" y="209"/>
                    <a:pt x="13894" y="293"/>
                    <a:pt x="14187" y="63"/>
                  </a:cubicBezTo>
                  <a:cubicBezTo>
                    <a:pt x="15317" y="0"/>
                    <a:pt x="16447" y="21"/>
                    <a:pt x="17597" y="126"/>
                  </a:cubicBezTo>
                  <a:cubicBezTo>
                    <a:pt x="17869" y="460"/>
                    <a:pt x="18016" y="460"/>
                    <a:pt x="18288" y="126"/>
                  </a:cubicBezTo>
                  <a:cubicBezTo>
                    <a:pt x="18539" y="42"/>
                    <a:pt x="18811" y="42"/>
                    <a:pt x="19041" y="168"/>
                  </a:cubicBezTo>
                  <a:cubicBezTo>
                    <a:pt x="19083" y="188"/>
                    <a:pt x="19104" y="188"/>
                    <a:pt x="19146" y="209"/>
                  </a:cubicBezTo>
                  <a:lnTo>
                    <a:pt x="20087" y="230"/>
                  </a:lnTo>
                  <a:cubicBezTo>
                    <a:pt x="20548" y="523"/>
                    <a:pt x="21008" y="732"/>
                    <a:pt x="21468" y="230"/>
                  </a:cubicBezTo>
                  <a:cubicBezTo>
                    <a:pt x="22012" y="168"/>
                    <a:pt x="22556" y="188"/>
                    <a:pt x="23079" y="293"/>
                  </a:cubicBezTo>
                  <a:cubicBezTo>
                    <a:pt x="23100" y="398"/>
                    <a:pt x="23142" y="502"/>
                    <a:pt x="23268" y="502"/>
                  </a:cubicBezTo>
                  <a:cubicBezTo>
                    <a:pt x="23393" y="481"/>
                    <a:pt x="23414" y="377"/>
                    <a:pt x="23435" y="272"/>
                  </a:cubicBezTo>
                  <a:cubicBezTo>
                    <a:pt x="23665" y="209"/>
                    <a:pt x="23916" y="188"/>
                    <a:pt x="24147" y="230"/>
                  </a:cubicBezTo>
                  <a:cubicBezTo>
                    <a:pt x="24272" y="398"/>
                    <a:pt x="24377" y="398"/>
                    <a:pt x="24502" y="230"/>
                  </a:cubicBezTo>
                  <a:cubicBezTo>
                    <a:pt x="24795" y="188"/>
                    <a:pt x="25088" y="188"/>
                    <a:pt x="25381" y="272"/>
                  </a:cubicBezTo>
                  <a:cubicBezTo>
                    <a:pt x="25758" y="670"/>
                    <a:pt x="25946" y="670"/>
                    <a:pt x="26281" y="251"/>
                  </a:cubicBezTo>
                  <a:cubicBezTo>
                    <a:pt x="26804" y="188"/>
                    <a:pt x="27348" y="188"/>
                    <a:pt x="27871" y="272"/>
                  </a:cubicBezTo>
                  <a:cubicBezTo>
                    <a:pt x="27871" y="523"/>
                    <a:pt x="28080" y="732"/>
                    <a:pt x="28331" y="732"/>
                  </a:cubicBezTo>
                  <a:cubicBezTo>
                    <a:pt x="28666" y="753"/>
                    <a:pt x="28980" y="816"/>
                    <a:pt x="29273" y="921"/>
                  </a:cubicBezTo>
                  <a:cubicBezTo>
                    <a:pt x="29817" y="1088"/>
                    <a:pt x="30382" y="900"/>
                    <a:pt x="30717" y="440"/>
                  </a:cubicBezTo>
                  <a:cubicBezTo>
                    <a:pt x="30947" y="377"/>
                    <a:pt x="31198" y="398"/>
                    <a:pt x="31428" y="481"/>
                  </a:cubicBezTo>
                  <a:cubicBezTo>
                    <a:pt x="31574" y="837"/>
                    <a:pt x="31763" y="858"/>
                    <a:pt x="31951" y="502"/>
                  </a:cubicBezTo>
                  <a:cubicBezTo>
                    <a:pt x="32537" y="356"/>
                    <a:pt x="33144" y="356"/>
                    <a:pt x="33730" y="523"/>
                  </a:cubicBezTo>
                  <a:cubicBezTo>
                    <a:pt x="33960" y="858"/>
                    <a:pt x="34190" y="816"/>
                    <a:pt x="34441" y="544"/>
                  </a:cubicBezTo>
                  <a:lnTo>
                    <a:pt x="35508" y="586"/>
                  </a:lnTo>
                  <a:cubicBezTo>
                    <a:pt x="35675" y="795"/>
                    <a:pt x="35759" y="712"/>
                    <a:pt x="35843" y="502"/>
                  </a:cubicBezTo>
                  <a:lnTo>
                    <a:pt x="38333" y="649"/>
                  </a:lnTo>
                  <a:cubicBezTo>
                    <a:pt x="38375" y="858"/>
                    <a:pt x="38479" y="1088"/>
                    <a:pt x="38709" y="1025"/>
                  </a:cubicBezTo>
                  <a:cubicBezTo>
                    <a:pt x="39191" y="921"/>
                    <a:pt x="39651" y="1088"/>
                    <a:pt x="40090" y="1151"/>
                  </a:cubicBezTo>
                  <a:cubicBezTo>
                    <a:pt x="40467" y="1235"/>
                    <a:pt x="40844" y="1151"/>
                    <a:pt x="41157" y="921"/>
                  </a:cubicBezTo>
                  <a:cubicBezTo>
                    <a:pt x="41576" y="900"/>
                    <a:pt x="41994" y="921"/>
                    <a:pt x="42413" y="1025"/>
                  </a:cubicBezTo>
                  <a:cubicBezTo>
                    <a:pt x="42476" y="1235"/>
                    <a:pt x="42580" y="1339"/>
                    <a:pt x="42748" y="1109"/>
                  </a:cubicBezTo>
                  <a:cubicBezTo>
                    <a:pt x="43166" y="1067"/>
                    <a:pt x="43585" y="1088"/>
                    <a:pt x="44003" y="1172"/>
                  </a:cubicBezTo>
                  <a:cubicBezTo>
                    <a:pt x="44066" y="1402"/>
                    <a:pt x="44170" y="1528"/>
                    <a:pt x="44359" y="1256"/>
                  </a:cubicBezTo>
                  <a:lnTo>
                    <a:pt x="45405" y="1318"/>
                  </a:lnTo>
                  <a:cubicBezTo>
                    <a:pt x="45426" y="1423"/>
                    <a:pt x="45468" y="1569"/>
                    <a:pt x="45593" y="1590"/>
                  </a:cubicBezTo>
                  <a:cubicBezTo>
                    <a:pt x="46137" y="1695"/>
                    <a:pt x="46409" y="2113"/>
                    <a:pt x="46744" y="2469"/>
                  </a:cubicBezTo>
                  <a:cubicBezTo>
                    <a:pt x="46890" y="2616"/>
                    <a:pt x="46890" y="2699"/>
                    <a:pt x="46807" y="2909"/>
                  </a:cubicBezTo>
                  <a:cubicBezTo>
                    <a:pt x="46660" y="3369"/>
                    <a:pt x="46263" y="3704"/>
                    <a:pt x="46137" y="4164"/>
                  </a:cubicBezTo>
                  <a:cubicBezTo>
                    <a:pt x="46074" y="4394"/>
                    <a:pt x="46116" y="4666"/>
                    <a:pt x="45823" y="4750"/>
                  </a:cubicBezTo>
                  <a:cubicBezTo>
                    <a:pt x="45551" y="4813"/>
                    <a:pt x="45426" y="4541"/>
                    <a:pt x="45258" y="4394"/>
                  </a:cubicBezTo>
                  <a:cubicBezTo>
                    <a:pt x="45175" y="4310"/>
                    <a:pt x="45133" y="4206"/>
                    <a:pt x="45049" y="4143"/>
                  </a:cubicBezTo>
                  <a:cubicBezTo>
                    <a:pt x="44840" y="3892"/>
                    <a:pt x="44610" y="3892"/>
                    <a:pt x="44547" y="4227"/>
                  </a:cubicBezTo>
                  <a:cubicBezTo>
                    <a:pt x="44484" y="4603"/>
                    <a:pt x="44296" y="4520"/>
                    <a:pt x="44003" y="4541"/>
                  </a:cubicBezTo>
                  <a:cubicBezTo>
                    <a:pt x="43313" y="4582"/>
                    <a:pt x="42622" y="4771"/>
                    <a:pt x="41911" y="4541"/>
                  </a:cubicBezTo>
                  <a:cubicBezTo>
                    <a:pt x="41785" y="4499"/>
                    <a:pt x="41680" y="4582"/>
                    <a:pt x="41597" y="4645"/>
                  </a:cubicBezTo>
                  <a:cubicBezTo>
                    <a:pt x="41325" y="4834"/>
                    <a:pt x="41011" y="4917"/>
                    <a:pt x="40697" y="4875"/>
                  </a:cubicBezTo>
                  <a:cubicBezTo>
                    <a:pt x="40488" y="4854"/>
                    <a:pt x="40446" y="5022"/>
                    <a:pt x="40425" y="5168"/>
                  </a:cubicBezTo>
                  <a:cubicBezTo>
                    <a:pt x="37831" y="5252"/>
                    <a:pt x="35236" y="5168"/>
                    <a:pt x="32662" y="4896"/>
                  </a:cubicBezTo>
                  <a:cubicBezTo>
                    <a:pt x="31951" y="4813"/>
                    <a:pt x="31240" y="4813"/>
                    <a:pt x="30528" y="4896"/>
                  </a:cubicBezTo>
                  <a:cubicBezTo>
                    <a:pt x="29712" y="5022"/>
                    <a:pt x="28875" y="5022"/>
                    <a:pt x="28059" y="4896"/>
                  </a:cubicBezTo>
                  <a:cubicBezTo>
                    <a:pt x="27473" y="4792"/>
                    <a:pt x="26888" y="4813"/>
                    <a:pt x="26302" y="4938"/>
                  </a:cubicBezTo>
                  <a:cubicBezTo>
                    <a:pt x="25130" y="5273"/>
                    <a:pt x="23895" y="5106"/>
                    <a:pt x="22703" y="5168"/>
                  </a:cubicBezTo>
                  <a:cubicBezTo>
                    <a:pt x="21343" y="5252"/>
                    <a:pt x="20004" y="5357"/>
                    <a:pt x="18644" y="5440"/>
                  </a:cubicBezTo>
                  <a:cubicBezTo>
                    <a:pt x="18413" y="5461"/>
                    <a:pt x="18183" y="5482"/>
                    <a:pt x="17953" y="5482"/>
                  </a:cubicBezTo>
                  <a:cubicBezTo>
                    <a:pt x="16405" y="5378"/>
                    <a:pt x="14898" y="5670"/>
                    <a:pt x="13371" y="5775"/>
                  </a:cubicBezTo>
                  <a:cubicBezTo>
                    <a:pt x="13141" y="5796"/>
                    <a:pt x="12911" y="5838"/>
                    <a:pt x="12659" y="5838"/>
                  </a:cubicBezTo>
                  <a:cubicBezTo>
                    <a:pt x="11090" y="5838"/>
                    <a:pt x="9563" y="5838"/>
                    <a:pt x="7993" y="5963"/>
                  </a:cubicBezTo>
                  <a:cubicBezTo>
                    <a:pt x="6236" y="6110"/>
                    <a:pt x="4478" y="6026"/>
                    <a:pt x="2700" y="6047"/>
                  </a:cubicBezTo>
                  <a:cubicBezTo>
                    <a:pt x="2051" y="6026"/>
                    <a:pt x="1403" y="6110"/>
                    <a:pt x="775" y="6256"/>
                  </a:cubicBezTo>
                  <a:cubicBezTo>
                    <a:pt x="503" y="6319"/>
                    <a:pt x="189" y="6235"/>
                    <a:pt x="1" y="6026"/>
                  </a:cubicBezTo>
                  <a:cubicBezTo>
                    <a:pt x="252" y="5754"/>
                    <a:pt x="482" y="5440"/>
                    <a:pt x="921" y="5838"/>
                  </a:cubicBezTo>
                  <a:cubicBezTo>
                    <a:pt x="1068" y="5963"/>
                    <a:pt x="1382" y="5901"/>
                    <a:pt x="1591" y="5754"/>
                  </a:cubicBezTo>
                  <a:cubicBezTo>
                    <a:pt x="1800" y="5629"/>
                    <a:pt x="1988" y="5503"/>
                    <a:pt x="2198" y="5398"/>
                  </a:cubicBezTo>
                  <a:cubicBezTo>
                    <a:pt x="2742" y="5126"/>
                    <a:pt x="2763" y="5147"/>
                    <a:pt x="2553" y="4562"/>
                  </a:cubicBezTo>
                  <a:cubicBezTo>
                    <a:pt x="2511" y="4457"/>
                    <a:pt x="2449" y="4331"/>
                    <a:pt x="2553" y="4248"/>
                  </a:cubicBezTo>
                  <a:cubicBezTo>
                    <a:pt x="2742" y="4101"/>
                    <a:pt x="2804" y="4290"/>
                    <a:pt x="2909" y="4373"/>
                  </a:cubicBezTo>
                  <a:cubicBezTo>
                    <a:pt x="3202" y="4582"/>
                    <a:pt x="3265" y="4959"/>
                    <a:pt x="3600" y="5168"/>
                  </a:cubicBezTo>
                  <a:cubicBezTo>
                    <a:pt x="4164" y="5482"/>
                    <a:pt x="4374" y="5419"/>
                    <a:pt x="4604" y="4813"/>
                  </a:cubicBezTo>
                  <a:cubicBezTo>
                    <a:pt x="4708" y="4436"/>
                    <a:pt x="5169" y="4331"/>
                    <a:pt x="5420" y="4603"/>
                  </a:cubicBezTo>
                  <a:cubicBezTo>
                    <a:pt x="5524" y="4729"/>
                    <a:pt x="5566" y="4917"/>
                    <a:pt x="5734" y="5022"/>
                  </a:cubicBezTo>
                  <a:cubicBezTo>
                    <a:pt x="6173" y="5378"/>
                    <a:pt x="6194" y="5378"/>
                    <a:pt x="6550" y="4917"/>
                  </a:cubicBezTo>
                  <a:cubicBezTo>
                    <a:pt x="6613" y="4813"/>
                    <a:pt x="6675" y="4708"/>
                    <a:pt x="6738" y="4624"/>
                  </a:cubicBezTo>
                  <a:cubicBezTo>
                    <a:pt x="7177" y="4038"/>
                    <a:pt x="7177" y="4038"/>
                    <a:pt x="7177" y="3432"/>
                  </a:cubicBezTo>
                  <a:cubicBezTo>
                    <a:pt x="7721" y="3745"/>
                    <a:pt x="8098" y="3369"/>
                    <a:pt x="8537" y="3034"/>
                  </a:cubicBezTo>
                  <a:cubicBezTo>
                    <a:pt x="8789" y="3557"/>
                    <a:pt x="9082" y="3934"/>
                    <a:pt x="9709" y="3662"/>
                  </a:cubicBezTo>
                  <a:cubicBezTo>
                    <a:pt x="9877" y="3578"/>
                    <a:pt x="9960" y="3850"/>
                    <a:pt x="10044" y="3997"/>
                  </a:cubicBezTo>
                  <a:cubicBezTo>
                    <a:pt x="10442" y="4562"/>
                    <a:pt x="10483" y="4562"/>
                    <a:pt x="10965" y="4143"/>
                  </a:cubicBezTo>
                  <a:cubicBezTo>
                    <a:pt x="11509" y="3766"/>
                    <a:pt x="12220" y="3641"/>
                    <a:pt x="12869" y="3850"/>
                  </a:cubicBezTo>
                  <a:cubicBezTo>
                    <a:pt x="13224" y="3976"/>
                    <a:pt x="13601" y="4059"/>
                    <a:pt x="13978" y="4080"/>
                  </a:cubicBezTo>
                  <a:cubicBezTo>
                    <a:pt x="14710" y="4164"/>
                    <a:pt x="14794" y="4017"/>
                    <a:pt x="14982" y="3306"/>
                  </a:cubicBezTo>
                  <a:cubicBezTo>
                    <a:pt x="15087" y="2804"/>
                    <a:pt x="14731" y="2699"/>
                    <a:pt x="14459" y="2511"/>
                  </a:cubicBezTo>
                  <a:cubicBezTo>
                    <a:pt x="14166" y="2344"/>
                    <a:pt x="13873" y="2365"/>
                    <a:pt x="13999" y="1737"/>
                  </a:cubicBezTo>
                  <a:cubicBezTo>
                    <a:pt x="13978" y="1465"/>
                    <a:pt x="13873" y="1569"/>
                    <a:pt x="13852" y="1800"/>
                  </a:cubicBezTo>
                  <a:cubicBezTo>
                    <a:pt x="13852" y="1862"/>
                    <a:pt x="13747" y="1988"/>
                    <a:pt x="13936" y="1988"/>
                  </a:cubicBezTo>
                  <a:cubicBezTo>
                    <a:pt x="14103" y="1967"/>
                    <a:pt x="14291" y="1988"/>
                    <a:pt x="14333" y="1737"/>
                  </a:cubicBezTo>
                  <a:cubicBezTo>
                    <a:pt x="14354" y="1611"/>
                    <a:pt x="14312" y="1507"/>
                    <a:pt x="14019" y="1716"/>
                  </a:cubicBezTo>
                  <a:close/>
                  <a:moveTo>
                    <a:pt x="16509" y="1318"/>
                  </a:moveTo>
                  <a:cubicBezTo>
                    <a:pt x="16488" y="984"/>
                    <a:pt x="16363" y="732"/>
                    <a:pt x="16091" y="753"/>
                  </a:cubicBezTo>
                  <a:cubicBezTo>
                    <a:pt x="15735" y="795"/>
                    <a:pt x="15547" y="1172"/>
                    <a:pt x="15359" y="1423"/>
                  </a:cubicBezTo>
                  <a:cubicBezTo>
                    <a:pt x="15254" y="1590"/>
                    <a:pt x="15400" y="1988"/>
                    <a:pt x="15568" y="2218"/>
                  </a:cubicBezTo>
                  <a:cubicBezTo>
                    <a:pt x="15631" y="2260"/>
                    <a:pt x="15714" y="2260"/>
                    <a:pt x="15798" y="2239"/>
                  </a:cubicBezTo>
                  <a:cubicBezTo>
                    <a:pt x="16007" y="1883"/>
                    <a:pt x="16468" y="1716"/>
                    <a:pt x="16509" y="1318"/>
                  </a:cubicBezTo>
                  <a:close/>
                  <a:moveTo>
                    <a:pt x="43898" y="2176"/>
                  </a:moveTo>
                  <a:cubicBezTo>
                    <a:pt x="43857" y="2197"/>
                    <a:pt x="43773" y="2218"/>
                    <a:pt x="43752" y="2239"/>
                  </a:cubicBezTo>
                  <a:cubicBezTo>
                    <a:pt x="43689" y="2532"/>
                    <a:pt x="43752" y="2825"/>
                    <a:pt x="43919" y="3076"/>
                  </a:cubicBezTo>
                  <a:cubicBezTo>
                    <a:pt x="44045" y="3327"/>
                    <a:pt x="44338" y="3432"/>
                    <a:pt x="44610" y="3327"/>
                  </a:cubicBezTo>
                  <a:cubicBezTo>
                    <a:pt x="44777" y="3264"/>
                    <a:pt x="45049" y="3222"/>
                    <a:pt x="44986" y="2950"/>
                  </a:cubicBezTo>
                  <a:cubicBezTo>
                    <a:pt x="44945" y="2720"/>
                    <a:pt x="44840" y="2469"/>
                    <a:pt x="44505" y="2616"/>
                  </a:cubicBezTo>
                  <a:cubicBezTo>
                    <a:pt x="44170" y="2762"/>
                    <a:pt x="44108" y="2595"/>
                    <a:pt x="44108" y="2302"/>
                  </a:cubicBezTo>
                  <a:cubicBezTo>
                    <a:pt x="44108" y="2197"/>
                    <a:pt x="44003" y="2155"/>
                    <a:pt x="43898" y="2176"/>
                  </a:cubicBezTo>
                  <a:close/>
                  <a:moveTo>
                    <a:pt x="41911" y="2783"/>
                  </a:moveTo>
                  <a:cubicBezTo>
                    <a:pt x="41932" y="2741"/>
                    <a:pt x="41994" y="2678"/>
                    <a:pt x="41973" y="2637"/>
                  </a:cubicBezTo>
                  <a:cubicBezTo>
                    <a:pt x="41953" y="2616"/>
                    <a:pt x="41890" y="2595"/>
                    <a:pt x="41827" y="2574"/>
                  </a:cubicBezTo>
                  <a:cubicBezTo>
                    <a:pt x="41806" y="2616"/>
                    <a:pt x="41764" y="2678"/>
                    <a:pt x="41785" y="2720"/>
                  </a:cubicBezTo>
                  <a:cubicBezTo>
                    <a:pt x="41785" y="2762"/>
                    <a:pt x="41869" y="2762"/>
                    <a:pt x="41911" y="2783"/>
                  </a:cubicBezTo>
                  <a:close/>
                  <a:moveTo>
                    <a:pt x="9312" y="4854"/>
                  </a:moveTo>
                  <a:cubicBezTo>
                    <a:pt x="9354" y="4875"/>
                    <a:pt x="9416" y="4917"/>
                    <a:pt x="9458" y="4917"/>
                  </a:cubicBezTo>
                  <a:cubicBezTo>
                    <a:pt x="9479" y="4896"/>
                    <a:pt x="9500" y="4813"/>
                    <a:pt x="9521" y="4771"/>
                  </a:cubicBezTo>
                  <a:cubicBezTo>
                    <a:pt x="9458" y="4750"/>
                    <a:pt x="9416" y="4708"/>
                    <a:pt x="9374" y="4708"/>
                  </a:cubicBezTo>
                  <a:cubicBezTo>
                    <a:pt x="9333" y="4729"/>
                    <a:pt x="9333" y="4792"/>
                    <a:pt x="9312" y="4854"/>
                  </a:cubicBezTo>
                  <a:close/>
                  <a:moveTo>
                    <a:pt x="16070" y="3327"/>
                  </a:moveTo>
                  <a:lnTo>
                    <a:pt x="15924" y="3264"/>
                  </a:lnTo>
                  <a:cubicBezTo>
                    <a:pt x="15903" y="3327"/>
                    <a:pt x="15861" y="3369"/>
                    <a:pt x="15882" y="3411"/>
                  </a:cubicBezTo>
                  <a:cubicBezTo>
                    <a:pt x="15882" y="3453"/>
                    <a:pt x="15965" y="3453"/>
                    <a:pt x="16007" y="3473"/>
                  </a:cubicBezTo>
                  <a:close/>
                  <a:moveTo>
                    <a:pt x="42685" y="3327"/>
                  </a:moveTo>
                  <a:cubicBezTo>
                    <a:pt x="42643" y="3306"/>
                    <a:pt x="42580" y="3264"/>
                    <a:pt x="42538" y="3285"/>
                  </a:cubicBezTo>
                  <a:cubicBezTo>
                    <a:pt x="42517" y="3285"/>
                    <a:pt x="42497" y="3369"/>
                    <a:pt x="42476" y="3411"/>
                  </a:cubicBezTo>
                  <a:cubicBezTo>
                    <a:pt x="42538" y="3432"/>
                    <a:pt x="42580" y="3494"/>
                    <a:pt x="42622" y="3473"/>
                  </a:cubicBezTo>
                  <a:cubicBezTo>
                    <a:pt x="42664" y="3473"/>
                    <a:pt x="42685" y="3390"/>
                    <a:pt x="42706" y="3327"/>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0" name="Google Shape;8280;p59"/>
            <p:cNvSpPr/>
            <p:nvPr/>
          </p:nvSpPr>
          <p:spPr>
            <a:xfrm>
              <a:off x="5713850" y="4108125"/>
              <a:ext cx="572275" cy="107250"/>
            </a:xfrm>
            <a:custGeom>
              <a:rect b="b" l="l" r="r" t="t"/>
              <a:pathLst>
                <a:path extrusionOk="0" h="4290" w="22891">
                  <a:moveTo>
                    <a:pt x="0" y="3913"/>
                  </a:moveTo>
                  <a:cubicBezTo>
                    <a:pt x="21" y="3746"/>
                    <a:pt x="63" y="3600"/>
                    <a:pt x="272" y="3620"/>
                  </a:cubicBezTo>
                  <a:cubicBezTo>
                    <a:pt x="586" y="3662"/>
                    <a:pt x="921" y="3579"/>
                    <a:pt x="1172" y="3390"/>
                  </a:cubicBezTo>
                  <a:cubicBezTo>
                    <a:pt x="1276" y="3328"/>
                    <a:pt x="1381" y="3244"/>
                    <a:pt x="1486" y="3286"/>
                  </a:cubicBezTo>
                  <a:cubicBezTo>
                    <a:pt x="2197" y="3495"/>
                    <a:pt x="2887" y="3328"/>
                    <a:pt x="3578" y="3286"/>
                  </a:cubicBezTo>
                  <a:cubicBezTo>
                    <a:pt x="3871" y="3244"/>
                    <a:pt x="4059" y="3348"/>
                    <a:pt x="4122" y="2972"/>
                  </a:cubicBezTo>
                  <a:cubicBezTo>
                    <a:pt x="4185" y="2637"/>
                    <a:pt x="4415" y="2637"/>
                    <a:pt x="4624" y="2867"/>
                  </a:cubicBezTo>
                  <a:cubicBezTo>
                    <a:pt x="4708" y="2951"/>
                    <a:pt x="4771" y="3076"/>
                    <a:pt x="4854" y="3139"/>
                  </a:cubicBezTo>
                  <a:cubicBezTo>
                    <a:pt x="5001" y="3286"/>
                    <a:pt x="5147" y="3558"/>
                    <a:pt x="5419" y="3474"/>
                  </a:cubicBezTo>
                  <a:cubicBezTo>
                    <a:pt x="5691" y="3411"/>
                    <a:pt x="5649" y="3139"/>
                    <a:pt x="5712" y="2909"/>
                  </a:cubicBezTo>
                  <a:cubicBezTo>
                    <a:pt x="5838" y="2449"/>
                    <a:pt x="6235" y="2114"/>
                    <a:pt x="6403" y="1633"/>
                  </a:cubicBezTo>
                  <a:cubicBezTo>
                    <a:pt x="6465" y="1444"/>
                    <a:pt x="6465" y="1361"/>
                    <a:pt x="6340" y="1214"/>
                  </a:cubicBezTo>
                  <a:cubicBezTo>
                    <a:pt x="5984" y="838"/>
                    <a:pt x="5712" y="419"/>
                    <a:pt x="5168" y="335"/>
                  </a:cubicBezTo>
                  <a:cubicBezTo>
                    <a:pt x="5043" y="315"/>
                    <a:pt x="5022" y="168"/>
                    <a:pt x="5001" y="43"/>
                  </a:cubicBezTo>
                  <a:cubicBezTo>
                    <a:pt x="6800" y="1"/>
                    <a:pt x="8579" y="231"/>
                    <a:pt x="10378" y="315"/>
                  </a:cubicBezTo>
                  <a:cubicBezTo>
                    <a:pt x="10880" y="335"/>
                    <a:pt x="11382" y="335"/>
                    <a:pt x="11864" y="377"/>
                  </a:cubicBezTo>
                  <a:cubicBezTo>
                    <a:pt x="14584" y="545"/>
                    <a:pt x="17283" y="649"/>
                    <a:pt x="19940" y="1235"/>
                  </a:cubicBezTo>
                  <a:cubicBezTo>
                    <a:pt x="20463" y="1340"/>
                    <a:pt x="20986" y="1361"/>
                    <a:pt x="21509" y="1423"/>
                  </a:cubicBezTo>
                  <a:cubicBezTo>
                    <a:pt x="21656" y="1444"/>
                    <a:pt x="21802" y="1486"/>
                    <a:pt x="21928" y="1528"/>
                  </a:cubicBezTo>
                  <a:cubicBezTo>
                    <a:pt x="22346" y="1675"/>
                    <a:pt x="22890" y="2239"/>
                    <a:pt x="22870" y="2491"/>
                  </a:cubicBezTo>
                  <a:cubicBezTo>
                    <a:pt x="22870" y="2825"/>
                    <a:pt x="22200" y="3600"/>
                    <a:pt x="21865" y="3746"/>
                  </a:cubicBezTo>
                  <a:cubicBezTo>
                    <a:pt x="21321" y="3976"/>
                    <a:pt x="20735" y="3851"/>
                    <a:pt x="20212" y="3767"/>
                  </a:cubicBezTo>
                  <a:cubicBezTo>
                    <a:pt x="18664" y="3537"/>
                    <a:pt x="17116" y="3600"/>
                    <a:pt x="15567" y="3369"/>
                  </a:cubicBezTo>
                  <a:cubicBezTo>
                    <a:pt x="15274" y="3369"/>
                    <a:pt x="14981" y="3390"/>
                    <a:pt x="14688" y="3453"/>
                  </a:cubicBezTo>
                  <a:cubicBezTo>
                    <a:pt x="13035" y="3453"/>
                    <a:pt x="11445" y="3976"/>
                    <a:pt x="9771" y="3892"/>
                  </a:cubicBezTo>
                  <a:cubicBezTo>
                    <a:pt x="9123" y="3913"/>
                    <a:pt x="8474" y="3872"/>
                    <a:pt x="7846" y="3746"/>
                  </a:cubicBezTo>
                  <a:cubicBezTo>
                    <a:pt x="7574" y="3704"/>
                    <a:pt x="7302" y="3725"/>
                    <a:pt x="7051" y="3809"/>
                  </a:cubicBezTo>
                  <a:cubicBezTo>
                    <a:pt x="5398" y="4290"/>
                    <a:pt x="3724" y="4018"/>
                    <a:pt x="2051" y="3976"/>
                  </a:cubicBezTo>
                  <a:cubicBezTo>
                    <a:pt x="1360" y="3997"/>
                    <a:pt x="690" y="3976"/>
                    <a:pt x="0" y="3913"/>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1" name="Google Shape;8281;p59"/>
            <p:cNvSpPr/>
            <p:nvPr/>
          </p:nvSpPr>
          <p:spPr>
            <a:xfrm>
              <a:off x="4481425" y="4181875"/>
              <a:ext cx="142325" cy="46600"/>
            </a:xfrm>
            <a:custGeom>
              <a:rect b="b" l="l" r="r" t="t"/>
              <a:pathLst>
                <a:path extrusionOk="0" h="1864" w="5693">
                  <a:moveTo>
                    <a:pt x="1" y="1633"/>
                  </a:moveTo>
                  <a:cubicBezTo>
                    <a:pt x="43" y="1549"/>
                    <a:pt x="64" y="1424"/>
                    <a:pt x="106" y="1403"/>
                  </a:cubicBezTo>
                  <a:cubicBezTo>
                    <a:pt x="733" y="1131"/>
                    <a:pt x="1215" y="775"/>
                    <a:pt x="1131" y="1"/>
                  </a:cubicBezTo>
                  <a:cubicBezTo>
                    <a:pt x="1487" y="43"/>
                    <a:pt x="1466" y="315"/>
                    <a:pt x="1507" y="482"/>
                  </a:cubicBezTo>
                  <a:cubicBezTo>
                    <a:pt x="1633" y="838"/>
                    <a:pt x="1779" y="1089"/>
                    <a:pt x="2198" y="859"/>
                  </a:cubicBezTo>
                  <a:cubicBezTo>
                    <a:pt x="2344" y="817"/>
                    <a:pt x="2512" y="838"/>
                    <a:pt x="2616" y="963"/>
                  </a:cubicBezTo>
                  <a:cubicBezTo>
                    <a:pt x="3077" y="1403"/>
                    <a:pt x="3725" y="1277"/>
                    <a:pt x="4248" y="1466"/>
                  </a:cubicBezTo>
                  <a:cubicBezTo>
                    <a:pt x="4541" y="1570"/>
                    <a:pt x="4751" y="1382"/>
                    <a:pt x="4981" y="1256"/>
                  </a:cubicBezTo>
                  <a:cubicBezTo>
                    <a:pt x="5441" y="1026"/>
                    <a:pt x="5546" y="1110"/>
                    <a:pt x="5692" y="1738"/>
                  </a:cubicBezTo>
                  <a:cubicBezTo>
                    <a:pt x="5462" y="1842"/>
                    <a:pt x="5232" y="1863"/>
                    <a:pt x="5002" y="1821"/>
                  </a:cubicBezTo>
                  <a:cubicBezTo>
                    <a:pt x="3328" y="1549"/>
                    <a:pt x="1654" y="1738"/>
                    <a:pt x="1" y="1633"/>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2" name="Google Shape;8282;p59"/>
            <p:cNvSpPr/>
            <p:nvPr/>
          </p:nvSpPr>
          <p:spPr>
            <a:xfrm>
              <a:off x="4339675" y="4191825"/>
              <a:ext cx="84250" cy="31400"/>
            </a:xfrm>
            <a:custGeom>
              <a:rect b="b" l="l" r="r" t="t"/>
              <a:pathLst>
                <a:path extrusionOk="0" h="1256" w="3370">
                  <a:moveTo>
                    <a:pt x="1" y="712"/>
                  </a:moveTo>
                  <a:cubicBezTo>
                    <a:pt x="168" y="544"/>
                    <a:pt x="315" y="356"/>
                    <a:pt x="482" y="189"/>
                  </a:cubicBezTo>
                  <a:cubicBezTo>
                    <a:pt x="628" y="21"/>
                    <a:pt x="879" y="0"/>
                    <a:pt x="1047" y="126"/>
                  </a:cubicBezTo>
                  <a:cubicBezTo>
                    <a:pt x="1716" y="607"/>
                    <a:pt x="2491" y="921"/>
                    <a:pt x="3307" y="1068"/>
                  </a:cubicBezTo>
                  <a:cubicBezTo>
                    <a:pt x="3328" y="1068"/>
                    <a:pt x="3348" y="1172"/>
                    <a:pt x="3369" y="1235"/>
                  </a:cubicBezTo>
                  <a:cubicBezTo>
                    <a:pt x="2888" y="1256"/>
                    <a:pt x="2428" y="1193"/>
                    <a:pt x="1988" y="1026"/>
                  </a:cubicBezTo>
                  <a:cubicBezTo>
                    <a:pt x="1340" y="837"/>
                    <a:pt x="670" y="712"/>
                    <a:pt x="1" y="712"/>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3" name="Google Shape;8283;p59"/>
            <p:cNvSpPr/>
            <p:nvPr/>
          </p:nvSpPr>
          <p:spPr>
            <a:xfrm>
              <a:off x="5399450" y="4080400"/>
              <a:ext cx="70650" cy="23575"/>
            </a:xfrm>
            <a:custGeom>
              <a:rect b="b" l="l" r="r" t="t"/>
              <a:pathLst>
                <a:path extrusionOk="0" h="943" w="2826">
                  <a:moveTo>
                    <a:pt x="2826" y="315"/>
                  </a:moveTo>
                  <a:cubicBezTo>
                    <a:pt x="2491" y="754"/>
                    <a:pt x="1926" y="942"/>
                    <a:pt x="1403" y="775"/>
                  </a:cubicBezTo>
                  <a:cubicBezTo>
                    <a:pt x="1089" y="670"/>
                    <a:pt x="775" y="607"/>
                    <a:pt x="461" y="587"/>
                  </a:cubicBezTo>
                  <a:cubicBezTo>
                    <a:pt x="210" y="587"/>
                    <a:pt x="1" y="377"/>
                    <a:pt x="1" y="126"/>
                  </a:cubicBezTo>
                  <a:cubicBezTo>
                    <a:pt x="942" y="1"/>
                    <a:pt x="1884" y="294"/>
                    <a:pt x="2826" y="315"/>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4" name="Google Shape;8284;p59"/>
            <p:cNvSpPr/>
            <p:nvPr/>
          </p:nvSpPr>
          <p:spPr>
            <a:xfrm>
              <a:off x="5661000" y="4092950"/>
              <a:ext cx="70650" cy="14675"/>
            </a:xfrm>
            <a:custGeom>
              <a:rect b="b" l="l" r="r" t="t"/>
              <a:pathLst>
                <a:path extrusionOk="0" h="587" w="2826">
                  <a:moveTo>
                    <a:pt x="2825" y="294"/>
                  </a:moveTo>
                  <a:cubicBezTo>
                    <a:pt x="2512" y="503"/>
                    <a:pt x="2135" y="587"/>
                    <a:pt x="1758" y="503"/>
                  </a:cubicBezTo>
                  <a:cubicBezTo>
                    <a:pt x="1319" y="440"/>
                    <a:pt x="859" y="273"/>
                    <a:pt x="377" y="398"/>
                  </a:cubicBezTo>
                  <a:cubicBezTo>
                    <a:pt x="147" y="440"/>
                    <a:pt x="43" y="210"/>
                    <a:pt x="1" y="1"/>
                  </a:cubicBezTo>
                  <a:cubicBezTo>
                    <a:pt x="942" y="85"/>
                    <a:pt x="1905" y="43"/>
                    <a:pt x="2825" y="294"/>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5" name="Google Shape;8285;p59"/>
            <p:cNvSpPr/>
            <p:nvPr/>
          </p:nvSpPr>
          <p:spPr>
            <a:xfrm>
              <a:off x="4834525" y="4073075"/>
              <a:ext cx="28275" cy="43450"/>
            </a:xfrm>
            <a:custGeom>
              <a:rect b="b" l="l" r="r" t="t"/>
              <a:pathLst>
                <a:path extrusionOk="0" h="1738" w="1131">
                  <a:moveTo>
                    <a:pt x="1130" y="356"/>
                  </a:moveTo>
                  <a:cubicBezTo>
                    <a:pt x="649" y="482"/>
                    <a:pt x="523" y="754"/>
                    <a:pt x="796" y="1172"/>
                  </a:cubicBezTo>
                  <a:cubicBezTo>
                    <a:pt x="879" y="1319"/>
                    <a:pt x="942" y="1445"/>
                    <a:pt x="796" y="1549"/>
                  </a:cubicBezTo>
                  <a:cubicBezTo>
                    <a:pt x="670" y="1696"/>
                    <a:pt x="503" y="1737"/>
                    <a:pt x="335" y="1696"/>
                  </a:cubicBezTo>
                  <a:cubicBezTo>
                    <a:pt x="189" y="1654"/>
                    <a:pt x="63" y="1507"/>
                    <a:pt x="126" y="1361"/>
                  </a:cubicBezTo>
                  <a:cubicBezTo>
                    <a:pt x="293" y="1005"/>
                    <a:pt x="0" y="691"/>
                    <a:pt x="63" y="356"/>
                  </a:cubicBezTo>
                  <a:cubicBezTo>
                    <a:pt x="231" y="356"/>
                    <a:pt x="377" y="294"/>
                    <a:pt x="419" y="105"/>
                  </a:cubicBezTo>
                  <a:cubicBezTo>
                    <a:pt x="649" y="1"/>
                    <a:pt x="879" y="126"/>
                    <a:pt x="1109" y="147"/>
                  </a:cubicBezTo>
                  <a:cubicBezTo>
                    <a:pt x="1130" y="210"/>
                    <a:pt x="1130" y="294"/>
                    <a:pt x="1130" y="356"/>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6" name="Google Shape;8286;p59"/>
            <p:cNvSpPr/>
            <p:nvPr/>
          </p:nvSpPr>
          <p:spPr>
            <a:xfrm>
              <a:off x="4920300" y="4077275"/>
              <a:ext cx="30900" cy="34025"/>
            </a:xfrm>
            <a:custGeom>
              <a:rect b="b" l="l" r="r" t="t"/>
              <a:pathLst>
                <a:path extrusionOk="0" h="1361" w="1236">
                  <a:moveTo>
                    <a:pt x="880" y="0"/>
                  </a:moveTo>
                  <a:cubicBezTo>
                    <a:pt x="942" y="126"/>
                    <a:pt x="1089" y="209"/>
                    <a:pt x="1235" y="188"/>
                  </a:cubicBezTo>
                  <a:cubicBezTo>
                    <a:pt x="1089" y="607"/>
                    <a:pt x="524" y="774"/>
                    <a:pt x="608" y="1360"/>
                  </a:cubicBezTo>
                  <a:cubicBezTo>
                    <a:pt x="378" y="963"/>
                    <a:pt x="315" y="523"/>
                    <a:pt x="1" y="188"/>
                  </a:cubicBezTo>
                  <a:lnTo>
                    <a:pt x="168" y="42"/>
                  </a:ln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7" name="Google Shape;8287;p59"/>
            <p:cNvSpPr/>
            <p:nvPr/>
          </p:nvSpPr>
          <p:spPr>
            <a:xfrm>
              <a:off x="4068725" y="4198100"/>
              <a:ext cx="40300" cy="14150"/>
            </a:xfrm>
            <a:custGeom>
              <a:rect b="b" l="l" r="r" t="t"/>
              <a:pathLst>
                <a:path extrusionOk="0" h="566" w="1612">
                  <a:moveTo>
                    <a:pt x="0" y="356"/>
                  </a:moveTo>
                  <a:cubicBezTo>
                    <a:pt x="502" y="1"/>
                    <a:pt x="1172" y="63"/>
                    <a:pt x="1611" y="482"/>
                  </a:cubicBezTo>
                  <a:cubicBezTo>
                    <a:pt x="1067" y="565"/>
                    <a:pt x="523" y="524"/>
                    <a:pt x="0" y="356"/>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8" name="Google Shape;8288;p59"/>
            <p:cNvSpPr/>
            <p:nvPr/>
          </p:nvSpPr>
          <p:spPr>
            <a:xfrm>
              <a:off x="4304100" y="4198625"/>
              <a:ext cx="22000" cy="16750"/>
            </a:xfrm>
            <a:custGeom>
              <a:rect b="b" l="l" r="r" t="t"/>
              <a:pathLst>
                <a:path extrusionOk="0" h="670" w="880">
                  <a:moveTo>
                    <a:pt x="1" y="440"/>
                  </a:moveTo>
                  <a:cubicBezTo>
                    <a:pt x="357" y="21"/>
                    <a:pt x="524" y="0"/>
                    <a:pt x="880" y="440"/>
                  </a:cubicBezTo>
                  <a:cubicBezTo>
                    <a:pt x="587" y="670"/>
                    <a:pt x="294" y="503"/>
                    <a:pt x="1" y="440"/>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9" name="Google Shape;8289;p59"/>
            <p:cNvSpPr/>
            <p:nvPr/>
          </p:nvSpPr>
          <p:spPr>
            <a:xfrm>
              <a:off x="4197925" y="4194450"/>
              <a:ext cx="22000" cy="12050"/>
            </a:xfrm>
            <a:custGeom>
              <a:rect b="b" l="l" r="r" t="t"/>
              <a:pathLst>
                <a:path extrusionOk="0" h="482" w="880">
                  <a:moveTo>
                    <a:pt x="0" y="377"/>
                  </a:moveTo>
                  <a:cubicBezTo>
                    <a:pt x="398" y="0"/>
                    <a:pt x="565" y="21"/>
                    <a:pt x="879" y="439"/>
                  </a:cubicBezTo>
                  <a:cubicBezTo>
                    <a:pt x="586" y="481"/>
                    <a:pt x="272" y="460"/>
                    <a:pt x="0" y="377"/>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0" name="Google Shape;8290;p59"/>
            <p:cNvSpPr/>
            <p:nvPr/>
          </p:nvSpPr>
          <p:spPr>
            <a:xfrm>
              <a:off x="4126775" y="4200200"/>
              <a:ext cx="13100" cy="10475"/>
            </a:xfrm>
            <a:custGeom>
              <a:rect b="b" l="l" r="r" t="t"/>
              <a:pathLst>
                <a:path extrusionOk="0" h="419" w="524">
                  <a:moveTo>
                    <a:pt x="1" y="314"/>
                  </a:moveTo>
                  <a:cubicBezTo>
                    <a:pt x="126" y="0"/>
                    <a:pt x="315" y="0"/>
                    <a:pt x="524" y="209"/>
                  </a:cubicBezTo>
                  <a:cubicBezTo>
                    <a:pt x="398" y="377"/>
                    <a:pt x="168" y="419"/>
                    <a:pt x="1" y="314"/>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1" name="Google Shape;8291;p59"/>
            <p:cNvSpPr/>
            <p:nvPr/>
          </p:nvSpPr>
          <p:spPr>
            <a:xfrm>
              <a:off x="4277425" y="4200200"/>
              <a:ext cx="13100" cy="9950"/>
            </a:xfrm>
            <a:custGeom>
              <a:rect b="b" l="l" r="r" t="t"/>
              <a:pathLst>
                <a:path extrusionOk="0" h="398" w="524">
                  <a:moveTo>
                    <a:pt x="1" y="251"/>
                  </a:moveTo>
                  <a:cubicBezTo>
                    <a:pt x="231" y="0"/>
                    <a:pt x="398" y="0"/>
                    <a:pt x="524" y="335"/>
                  </a:cubicBezTo>
                  <a:cubicBezTo>
                    <a:pt x="356" y="398"/>
                    <a:pt x="147" y="377"/>
                    <a:pt x="1" y="251"/>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2" name="Google Shape;8292;p59"/>
            <p:cNvSpPr/>
            <p:nvPr/>
          </p:nvSpPr>
          <p:spPr>
            <a:xfrm>
              <a:off x="4459475" y="4212750"/>
              <a:ext cx="13100" cy="11000"/>
            </a:xfrm>
            <a:custGeom>
              <a:rect b="b" l="l" r="r" t="t"/>
              <a:pathLst>
                <a:path extrusionOk="0" h="440" w="524">
                  <a:moveTo>
                    <a:pt x="0" y="398"/>
                  </a:moveTo>
                  <a:cubicBezTo>
                    <a:pt x="209" y="0"/>
                    <a:pt x="272" y="0"/>
                    <a:pt x="523" y="377"/>
                  </a:cubicBezTo>
                  <a:cubicBezTo>
                    <a:pt x="335" y="440"/>
                    <a:pt x="168" y="440"/>
                    <a:pt x="0" y="398"/>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3" name="Google Shape;8293;p59"/>
            <p:cNvSpPr/>
            <p:nvPr/>
          </p:nvSpPr>
          <p:spPr>
            <a:xfrm>
              <a:off x="5762475" y="4100800"/>
              <a:ext cx="8925" cy="9450"/>
            </a:xfrm>
            <a:custGeom>
              <a:rect b="b" l="l" r="r" t="t"/>
              <a:pathLst>
                <a:path extrusionOk="0" h="378" w="357">
                  <a:moveTo>
                    <a:pt x="357" y="168"/>
                  </a:moveTo>
                  <a:cubicBezTo>
                    <a:pt x="189" y="377"/>
                    <a:pt x="85" y="273"/>
                    <a:pt x="1" y="63"/>
                  </a:cubicBezTo>
                  <a:cubicBezTo>
                    <a:pt x="126" y="1"/>
                    <a:pt x="294" y="43"/>
                    <a:pt x="357" y="168"/>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4" name="Google Shape;8294;p59"/>
            <p:cNvSpPr/>
            <p:nvPr/>
          </p:nvSpPr>
          <p:spPr>
            <a:xfrm>
              <a:off x="5802775" y="4104475"/>
              <a:ext cx="8900" cy="10475"/>
            </a:xfrm>
            <a:custGeom>
              <a:rect b="b" l="l" r="r" t="t"/>
              <a:pathLst>
                <a:path extrusionOk="0" h="419" w="356">
                  <a:moveTo>
                    <a:pt x="356" y="147"/>
                  </a:moveTo>
                  <a:cubicBezTo>
                    <a:pt x="167" y="419"/>
                    <a:pt x="63" y="293"/>
                    <a:pt x="0" y="42"/>
                  </a:cubicBezTo>
                  <a:cubicBezTo>
                    <a:pt x="126" y="0"/>
                    <a:pt x="272" y="42"/>
                    <a:pt x="356" y="147"/>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5" name="Google Shape;8295;p59"/>
            <p:cNvSpPr/>
            <p:nvPr/>
          </p:nvSpPr>
          <p:spPr>
            <a:xfrm>
              <a:off x="4636800" y="4220600"/>
              <a:ext cx="8900" cy="6825"/>
            </a:xfrm>
            <a:custGeom>
              <a:rect b="b" l="l" r="r" t="t"/>
              <a:pathLst>
                <a:path extrusionOk="0" h="273" w="356">
                  <a:moveTo>
                    <a:pt x="0" y="230"/>
                  </a:moveTo>
                  <a:cubicBezTo>
                    <a:pt x="21" y="126"/>
                    <a:pt x="63" y="0"/>
                    <a:pt x="189" y="21"/>
                  </a:cubicBezTo>
                  <a:cubicBezTo>
                    <a:pt x="251" y="21"/>
                    <a:pt x="293" y="147"/>
                    <a:pt x="356" y="209"/>
                  </a:cubicBezTo>
                  <a:cubicBezTo>
                    <a:pt x="230" y="272"/>
                    <a:pt x="105" y="272"/>
                    <a:pt x="0" y="230"/>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6" name="Google Shape;8296;p59"/>
            <p:cNvSpPr/>
            <p:nvPr/>
          </p:nvSpPr>
          <p:spPr>
            <a:xfrm>
              <a:off x="4237675" y="4200725"/>
              <a:ext cx="13100" cy="5775"/>
            </a:xfrm>
            <a:custGeom>
              <a:rect b="b" l="l" r="r" t="t"/>
              <a:pathLst>
                <a:path extrusionOk="0" h="231" w="524">
                  <a:moveTo>
                    <a:pt x="1" y="188"/>
                  </a:moveTo>
                  <a:cubicBezTo>
                    <a:pt x="126" y="0"/>
                    <a:pt x="398" y="0"/>
                    <a:pt x="524" y="188"/>
                  </a:cubicBezTo>
                  <a:cubicBezTo>
                    <a:pt x="356" y="230"/>
                    <a:pt x="168" y="230"/>
                    <a:pt x="1" y="188"/>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7" name="Google Shape;8297;p59"/>
            <p:cNvSpPr/>
            <p:nvPr/>
          </p:nvSpPr>
          <p:spPr>
            <a:xfrm>
              <a:off x="4960075" y="4079350"/>
              <a:ext cx="66975" cy="27225"/>
            </a:xfrm>
            <a:custGeom>
              <a:rect b="b" l="l" r="r" t="t"/>
              <a:pathLst>
                <a:path extrusionOk="0" h="1089" w="2679">
                  <a:moveTo>
                    <a:pt x="0" y="105"/>
                  </a:moveTo>
                  <a:cubicBezTo>
                    <a:pt x="147" y="85"/>
                    <a:pt x="314" y="1"/>
                    <a:pt x="439" y="43"/>
                  </a:cubicBezTo>
                  <a:cubicBezTo>
                    <a:pt x="1172" y="273"/>
                    <a:pt x="1946" y="85"/>
                    <a:pt x="2678" y="294"/>
                  </a:cubicBezTo>
                  <a:cubicBezTo>
                    <a:pt x="2239" y="775"/>
                    <a:pt x="1632" y="1068"/>
                    <a:pt x="983" y="1089"/>
                  </a:cubicBezTo>
                  <a:cubicBezTo>
                    <a:pt x="921" y="1089"/>
                    <a:pt x="879" y="1089"/>
                    <a:pt x="816" y="1089"/>
                  </a:cubicBezTo>
                  <a:cubicBezTo>
                    <a:pt x="774" y="566"/>
                    <a:pt x="42" y="629"/>
                    <a:pt x="0" y="105"/>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8" name="Google Shape;8298;p59"/>
            <p:cNvSpPr/>
            <p:nvPr/>
          </p:nvSpPr>
          <p:spPr>
            <a:xfrm>
              <a:off x="4871150" y="4086675"/>
              <a:ext cx="20425" cy="25150"/>
            </a:xfrm>
            <a:custGeom>
              <a:rect b="b" l="l" r="r" t="t"/>
              <a:pathLst>
                <a:path extrusionOk="0" h="1006" w="817">
                  <a:moveTo>
                    <a:pt x="377" y="1"/>
                  </a:moveTo>
                  <a:lnTo>
                    <a:pt x="544" y="1"/>
                  </a:lnTo>
                  <a:cubicBezTo>
                    <a:pt x="460" y="315"/>
                    <a:pt x="753" y="482"/>
                    <a:pt x="816" y="754"/>
                  </a:cubicBezTo>
                  <a:cubicBezTo>
                    <a:pt x="523" y="1005"/>
                    <a:pt x="272" y="670"/>
                    <a:pt x="0" y="712"/>
                  </a:cubicBezTo>
                  <a:cubicBezTo>
                    <a:pt x="0" y="398"/>
                    <a:pt x="42" y="126"/>
                    <a:pt x="377" y="1"/>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9" name="Google Shape;8299;p59"/>
            <p:cNvSpPr/>
            <p:nvPr/>
          </p:nvSpPr>
          <p:spPr>
            <a:xfrm>
              <a:off x="4951175" y="4130100"/>
              <a:ext cx="16750" cy="14150"/>
            </a:xfrm>
            <a:custGeom>
              <a:rect b="b" l="l" r="r" t="t"/>
              <a:pathLst>
                <a:path extrusionOk="0" h="566" w="670">
                  <a:moveTo>
                    <a:pt x="649" y="398"/>
                  </a:moveTo>
                  <a:cubicBezTo>
                    <a:pt x="544" y="565"/>
                    <a:pt x="398" y="565"/>
                    <a:pt x="251" y="544"/>
                  </a:cubicBezTo>
                  <a:cubicBezTo>
                    <a:pt x="105" y="524"/>
                    <a:pt x="0" y="356"/>
                    <a:pt x="63" y="210"/>
                  </a:cubicBezTo>
                  <a:cubicBezTo>
                    <a:pt x="105" y="63"/>
                    <a:pt x="293" y="0"/>
                    <a:pt x="419" y="84"/>
                  </a:cubicBezTo>
                  <a:cubicBezTo>
                    <a:pt x="565" y="147"/>
                    <a:pt x="670" y="231"/>
                    <a:pt x="649" y="398"/>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0" name="Google Shape;8300;p59"/>
            <p:cNvSpPr/>
            <p:nvPr/>
          </p:nvSpPr>
          <p:spPr>
            <a:xfrm>
              <a:off x="5042200" y="4141075"/>
              <a:ext cx="5250" cy="5775"/>
            </a:xfrm>
            <a:custGeom>
              <a:rect b="b" l="l" r="r" t="t"/>
              <a:pathLst>
                <a:path extrusionOk="0" h="231" w="210">
                  <a:moveTo>
                    <a:pt x="209" y="85"/>
                  </a:moveTo>
                  <a:cubicBezTo>
                    <a:pt x="188" y="126"/>
                    <a:pt x="167" y="210"/>
                    <a:pt x="126" y="210"/>
                  </a:cubicBezTo>
                  <a:cubicBezTo>
                    <a:pt x="105" y="231"/>
                    <a:pt x="42" y="189"/>
                    <a:pt x="0" y="168"/>
                  </a:cubicBezTo>
                  <a:cubicBezTo>
                    <a:pt x="21" y="105"/>
                    <a:pt x="21" y="22"/>
                    <a:pt x="63" y="22"/>
                  </a:cubicBezTo>
                  <a:cubicBezTo>
                    <a:pt x="105" y="1"/>
                    <a:pt x="147" y="43"/>
                    <a:pt x="209" y="85"/>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1" name="Google Shape;8301;p59"/>
            <p:cNvSpPr/>
            <p:nvPr/>
          </p:nvSpPr>
          <p:spPr>
            <a:xfrm>
              <a:off x="4860150" y="4186075"/>
              <a:ext cx="5250" cy="5250"/>
            </a:xfrm>
            <a:custGeom>
              <a:rect b="b" l="l" r="r" t="t"/>
              <a:pathLst>
                <a:path extrusionOk="0" h="210" w="210">
                  <a:moveTo>
                    <a:pt x="63" y="0"/>
                  </a:moveTo>
                  <a:lnTo>
                    <a:pt x="210" y="63"/>
                  </a:lnTo>
                  <a:cubicBezTo>
                    <a:pt x="189" y="105"/>
                    <a:pt x="168" y="189"/>
                    <a:pt x="126" y="189"/>
                  </a:cubicBezTo>
                  <a:cubicBezTo>
                    <a:pt x="105" y="210"/>
                    <a:pt x="43" y="168"/>
                    <a:pt x="1" y="147"/>
                  </a:cubicBezTo>
                  <a:cubicBezTo>
                    <a:pt x="22" y="84"/>
                    <a:pt x="22" y="42"/>
                    <a:pt x="63" y="0"/>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2" name="Google Shape;8302;p59"/>
            <p:cNvSpPr/>
            <p:nvPr/>
          </p:nvSpPr>
          <p:spPr>
            <a:xfrm>
              <a:off x="4869575" y="4104475"/>
              <a:ext cx="2100" cy="1575"/>
            </a:xfrm>
            <a:custGeom>
              <a:rect b="b" l="l" r="r" t="t"/>
              <a:pathLst>
                <a:path extrusionOk="0" h="63" w="84">
                  <a:moveTo>
                    <a:pt x="84" y="0"/>
                  </a:moveTo>
                  <a:lnTo>
                    <a:pt x="42" y="63"/>
                  </a:lnTo>
                  <a:lnTo>
                    <a:pt x="0" y="21"/>
                  </a:ln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3" name="Google Shape;8303;p59"/>
            <p:cNvSpPr/>
            <p:nvPr/>
          </p:nvSpPr>
          <p:spPr>
            <a:xfrm>
              <a:off x="5084025" y="4095575"/>
              <a:ext cx="31425" cy="38725"/>
            </a:xfrm>
            <a:custGeom>
              <a:rect b="b" l="l" r="r" t="t"/>
              <a:pathLst>
                <a:path extrusionOk="0" h="1549" w="1257">
                  <a:moveTo>
                    <a:pt x="1256" y="586"/>
                  </a:moveTo>
                  <a:cubicBezTo>
                    <a:pt x="1215" y="984"/>
                    <a:pt x="733" y="1151"/>
                    <a:pt x="545" y="1528"/>
                  </a:cubicBezTo>
                  <a:cubicBezTo>
                    <a:pt x="461" y="1549"/>
                    <a:pt x="378" y="1528"/>
                    <a:pt x="315" y="1486"/>
                  </a:cubicBezTo>
                  <a:cubicBezTo>
                    <a:pt x="147" y="1256"/>
                    <a:pt x="1" y="858"/>
                    <a:pt x="106" y="712"/>
                  </a:cubicBezTo>
                  <a:cubicBezTo>
                    <a:pt x="294" y="440"/>
                    <a:pt x="482" y="84"/>
                    <a:pt x="838" y="42"/>
                  </a:cubicBezTo>
                  <a:cubicBezTo>
                    <a:pt x="1110" y="0"/>
                    <a:pt x="1235" y="252"/>
                    <a:pt x="1256" y="586"/>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4" name="Google Shape;8304;p59"/>
            <p:cNvSpPr/>
            <p:nvPr/>
          </p:nvSpPr>
          <p:spPr>
            <a:xfrm>
              <a:off x="5794925" y="4131675"/>
              <a:ext cx="34025" cy="31400"/>
            </a:xfrm>
            <a:custGeom>
              <a:rect b="b" l="l" r="r" t="t"/>
              <a:pathLst>
                <a:path extrusionOk="0" h="1256" w="1361">
                  <a:moveTo>
                    <a:pt x="209" y="0"/>
                  </a:moveTo>
                  <a:cubicBezTo>
                    <a:pt x="314" y="0"/>
                    <a:pt x="419" y="21"/>
                    <a:pt x="419" y="126"/>
                  </a:cubicBezTo>
                  <a:cubicBezTo>
                    <a:pt x="419" y="419"/>
                    <a:pt x="502" y="565"/>
                    <a:pt x="816" y="419"/>
                  </a:cubicBezTo>
                  <a:cubicBezTo>
                    <a:pt x="1151" y="272"/>
                    <a:pt x="1256" y="544"/>
                    <a:pt x="1297" y="774"/>
                  </a:cubicBezTo>
                  <a:cubicBezTo>
                    <a:pt x="1360" y="1046"/>
                    <a:pt x="1088" y="1088"/>
                    <a:pt x="921" y="1151"/>
                  </a:cubicBezTo>
                  <a:cubicBezTo>
                    <a:pt x="649" y="1256"/>
                    <a:pt x="356" y="1130"/>
                    <a:pt x="230" y="900"/>
                  </a:cubicBezTo>
                  <a:cubicBezTo>
                    <a:pt x="63" y="649"/>
                    <a:pt x="0" y="356"/>
                    <a:pt x="63" y="63"/>
                  </a:cubicBezTo>
                  <a:cubicBezTo>
                    <a:pt x="84" y="42"/>
                    <a:pt x="168" y="21"/>
                    <a:pt x="209" y="0"/>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5" name="Google Shape;8305;p59"/>
            <p:cNvSpPr/>
            <p:nvPr/>
          </p:nvSpPr>
          <p:spPr>
            <a:xfrm>
              <a:off x="5046900" y="4113350"/>
              <a:ext cx="15200" cy="13625"/>
            </a:xfrm>
            <a:custGeom>
              <a:rect b="b" l="l" r="r" t="t"/>
              <a:pathLst>
                <a:path extrusionOk="0" h="545" w="608">
                  <a:moveTo>
                    <a:pt x="398" y="22"/>
                  </a:moveTo>
                  <a:cubicBezTo>
                    <a:pt x="523" y="43"/>
                    <a:pt x="607" y="168"/>
                    <a:pt x="565" y="294"/>
                  </a:cubicBezTo>
                  <a:cubicBezTo>
                    <a:pt x="544" y="524"/>
                    <a:pt x="335" y="524"/>
                    <a:pt x="168" y="524"/>
                  </a:cubicBezTo>
                  <a:cubicBezTo>
                    <a:pt x="0" y="545"/>
                    <a:pt x="84" y="398"/>
                    <a:pt x="84" y="357"/>
                  </a:cubicBezTo>
                  <a:cubicBezTo>
                    <a:pt x="105" y="106"/>
                    <a:pt x="210" y="1"/>
                    <a:pt x="398" y="22"/>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6" name="Google Shape;8306;p59"/>
            <p:cNvSpPr/>
            <p:nvPr/>
          </p:nvSpPr>
          <p:spPr>
            <a:xfrm>
              <a:off x="5746800" y="4141600"/>
              <a:ext cx="5775" cy="5250"/>
            </a:xfrm>
            <a:custGeom>
              <a:rect b="b" l="l" r="r" t="t"/>
              <a:pathLst>
                <a:path extrusionOk="0" h="210" w="231">
                  <a:moveTo>
                    <a:pt x="147" y="210"/>
                  </a:moveTo>
                  <a:cubicBezTo>
                    <a:pt x="105" y="189"/>
                    <a:pt x="21" y="189"/>
                    <a:pt x="21" y="147"/>
                  </a:cubicBezTo>
                  <a:cubicBezTo>
                    <a:pt x="0" y="105"/>
                    <a:pt x="42" y="43"/>
                    <a:pt x="63" y="1"/>
                  </a:cubicBezTo>
                  <a:cubicBezTo>
                    <a:pt x="126" y="22"/>
                    <a:pt x="189" y="43"/>
                    <a:pt x="209" y="64"/>
                  </a:cubicBezTo>
                  <a:cubicBezTo>
                    <a:pt x="230" y="105"/>
                    <a:pt x="168" y="168"/>
                    <a:pt x="147" y="210"/>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7" name="Google Shape;8307;p59"/>
            <p:cNvSpPr/>
            <p:nvPr/>
          </p:nvSpPr>
          <p:spPr>
            <a:xfrm>
              <a:off x="4935475" y="4194950"/>
              <a:ext cx="5250" cy="5275"/>
            </a:xfrm>
            <a:custGeom>
              <a:rect b="b" l="l" r="r" t="t"/>
              <a:pathLst>
                <a:path extrusionOk="0" h="211" w="210">
                  <a:moveTo>
                    <a:pt x="1" y="147"/>
                  </a:moveTo>
                  <a:cubicBezTo>
                    <a:pt x="22" y="85"/>
                    <a:pt x="22" y="22"/>
                    <a:pt x="63" y="1"/>
                  </a:cubicBezTo>
                  <a:cubicBezTo>
                    <a:pt x="105" y="1"/>
                    <a:pt x="168" y="43"/>
                    <a:pt x="210" y="64"/>
                  </a:cubicBezTo>
                  <a:cubicBezTo>
                    <a:pt x="189" y="106"/>
                    <a:pt x="168" y="189"/>
                    <a:pt x="147" y="210"/>
                  </a:cubicBezTo>
                  <a:cubicBezTo>
                    <a:pt x="105" y="210"/>
                    <a:pt x="43" y="168"/>
                    <a:pt x="1" y="147"/>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8" name="Google Shape;8308;p59"/>
            <p:cNvSpPr/>
            <p:nvPr/>
          </p:nvSpPr>
          <p:spPr>
            <a:xfrm>
              <a:off x="5099200" y="4158875"/>
              <a:ext cx="5775" cy="5250"/>
            </a:xfrm>
            <a:custGeom>
              <a:rect b="b" l="l" r="r" t="t"/>
              <a:pathLst>
                <a:path extrusionOk="0" h="210" w="231">
                  <a:moveTo>
                    <a:pt x="231" y="63"/>
                  </a:moveTo>
                  <a:lnTo>
                    <a:pt x="168" y="209"/>
                  </a:lnTo>
                  <a:cubicBezTo>
                    <a:pt x="105" y="189"/>
                    <a:pt x="43" y="168"/>
                    <a:pt x="22" y="147"/>
                  </a:cubicBezTo>
                  <a:cubicBezTo>
                    <a:pt x="1" y="105"/>
                    <a:pt x="64" y="42"/>
                    <a:pt x="84" y="0"/>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9" name="Google Shape;8309;p59"/>
            <p:cNvSpPr/>
            <p:nvPr/>
          </p:nvSpPr>
          <p:spPr>
            <a:xfrm>
              <a:off x="5764575" y="4158875"/>
              <a:ext cx="5775" cy="5250"/>
            </a:xfrm>
            <a:custGeom>
              <a:rect b="b" l="l" r="r" t="t"/>
              <a:pathLst>
                <a:path extrusionOk="0" h="210" w="231">
                  <a:moveTo>
                    <a:pt x="231" y="63"/>
                  </a:moveTo>
                  <a:cubicBezTo>
                    <a:pt x="210" y="105"/>
                    <a:pt x="189" y="189"/>
                    <a:pt x="147" y="209"/>
                  </a:cubicBezTo>
                  <a:cubicBezTo>
                    <a:pt x="126" y="209"/>
                    <a:pt x="63" y="168"/>
                    <a:pt x="1" y="147"/>
                  </a:cubicBezTo>
                  <a:cubicBezTo>
                    <a:pt x="22" y="105"/>
                    <a:pt x="42" y="21"/>
                    <a:pt x="84" y="0"/>
                  </a:cubicBezTo>
                  <a:cubicBezTo>
                    <a:pt x="105" y="0"/>
                    <a:pt x="168" y="63"/>
                    <a:pt x="231" y="63"/>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310" name="Google Shape;8310;p5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8311" name="Google Shape;8311;p59"/>
          <p:cNvSpPr txBox="1"/>
          <p:nvPr/>
        </p:nvSpPr>
        <p:spPr>
          <a:xfrm>
            <a:off x="390525" y="1288450"/>
            <a:ext cx="3657600" cy="1031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100">
              <a:solidFill>
                <a:schemeClr val="accent3"/>
              </a:solidFill>
              <a:latin typeface="Raleway"/>
              <a:ea typeface="Raleway"/>
              <a:cs typeface="Raleway"/>
              <a:sym typeface="Raleway"/>
            </a:endParaRPr>
          </a:p>
          <a:p>
            <a:pPr indent="0" lvl="0" marL="0" rtl="0" algn="ctr">
              <a:spcBef>
                <a:spcPts val="0"/>
              </a:spcBef>
              <a:spcAft>
                <a:spcPts val="0"/>
              </a:spcAft>
              <a:buNone/>
            </a:pPr>
            <a:r>
              <a:rPr lang="en" sz="1100">
                <a:solidFill>
                  <a:schemeClr val="accent3"/>
                </a:solidFill>
                <a:latin typeface="Raleway"/>
                <a:ea typeface="Raleway"/>
                <a:cs typeface="Raleway"/>
                <a:sym typeface="Raleway"/>
              </a:rPr>
              <a:t>After </a:t>
            </a:r>
            <a:r>
              <a:rPr lang="en" sz="1100">
                <a:solidFill>
                  <a:schemeClr val="accent3"/>
                </a:solidFill>
                <a:latin typeface="Raleway"/>
                <a:ea typeface="Raleway"/>
                <a:cs typeface="Raleway"/>
                <a:sym typeface="Raleway"/>
              </a:rPr>
              <a:t>imputation</a:t>
            </a:r>
            <a:r>
              <a:rPr lang="en" sz="1100">
                <a:solidFill>
                  <a:schemeClr val="accent3"/>
                </a:solidFill>
                <a:latin typeface="Raleway"/>
                <a:ea typeface="Raleway"/>
                <a:cs typeface="Raleway"/>
                <a:sym typeface="Raleway"/>
              </a:rPr>
              <a:t> most of the data . we are now able to use a formula from the Nutriscore to calculate each columns value that it will provide to the Nutriscore.</a:t>
            </a:r>
            <a:endParaRPr sz="1100">
              <a:solidFill>
                <a:schemeClr val="accent3"/>
              </a:solidFill>
              <a:latin typeface="Raleway"/>
              <a:ea typeface="Raleway"/>
              <a:cs typeface="Raleway"/>
              <a:sym typeface="Raleway"/>
            </a:endParaRPr>
          </a:p>
          <a:p>
            <a:pPr indent="0" lvl="0" marL="0" rtl="0" algn="ctr">
              <a:spcBef>
                <a:spcPts val="0"/>
              </a:spcBef>
              <a:spcAft>
                <a:spcPts val="0"/>
              </a:spcAft>
              <a:buNone/>
            </a:pPr>
            <a:r>
              <a:t/>
            </a:r>
            <a:endParaRPr sz="1100">
              <a:solidFill>
                <a:schemeClr val="accent3"/>
              </a:solidFill>
              <a:latin typeface="Raleway"/>
              <a:ea typeface="Raleway"/>
              <a:cs typeface="Raleway"/>
              <a:sym typeface="Raleway"/>
            </a:endParaRPr>
          </a:p>
        </p:txBody>
      </p:sp>
      <p:pic>
        <p:nvPicPr>
          <p:cNvPr id="8312" name="Google Shape;8312;p59"/>
          <p:cNvPicPr preferRelativeResize="0"/>
          <p:nvPr/>
        </p:nvPicPr>
        <p:blipFill>
          <a:blip r:embed="rId5">
            <a:alphaModFix/>
          </a:blip>
          <a:stretch>
            <a:fillRect/>
          </a:stretch>
        </p:blipFill>
        <p:spPr>
          <a:xfrm>
            <a:off x="98325" y="2028375"/>
            <a:ext cx="3855754" cy="2721474"/>
          </a:xfrm>
          <a:prstGeom prst="rect">
            <a:avLst/>
          </a:prstGeom>
          <a:noFill/>
          <a:ln>
            <a:noFill/>
          </a:ln>
        </p:spPr>
      </p:pic>
      <p:pic>
        <p:nvPicPr>
          <p:cNvPr id="8313" name="Google Shape;8313;p59"/>
          <p:cNvPicPr preferRelativeResize="0"/>
          <p:nvPr/>
        </p:nvPicPr>
        <p:blipFill>
          <a:blip r:embed="rId6">
            <a:alphaModFix/>
          </a:blip>
          <a:stretch>
            <a:fillRect/>
          </a:stretch>
        </p:blipFill>
        <p:spPr>
          <a:xfrm>
            <a:off x="4048125" y="1333500"/>
            <a:ext cx="4833058" cy="34163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17" name="Shape 8317"/>
        <p:cNvGrpSpPr/>
        <p:nvPr/>
      </p:nvGrpSpPr>
      <p:grpSpPr>
        <a:xfrm>
          <a:off x="0" y="0"/>
          <a:ext cx="0" cy="0"/>
          <a:chOff x="0" y="0"/>
          <a:chExt cx="0" cy="0"/>
        </a:xfrm>
      </p:grpSpPr>
      <p:pic>
        <p:nvPicPr>
          <p:cNvPr id="8318" name="Google Shape;8318;p60"/>
          <p:cNvPicPr preferRelativeResize="0"/>
          <p:nvPr/>
        </p:nvPicPr>
        <p:blipFill>
          <a:blip r:embed="rId3">
            <a:alphaModFix amt="84000"/>
          </a:blip>
          <a:stretch>
            <a:fillRect/>
          </a:stretch>
        </p:blipFill>
        <p:spPr>
          <a:xfrm rot="5400000">
            <a:off x="7404448" y="1379723"/>
            <a:ext cx="541250" cy="1026154"/>
          </a:xfrm>
          <a:prstGeom prst="rect">
            <a:avLst/>
          </a:prstGeom>
          <a:noFill/>
          <a:ln>
            <a:noFill/>
          </a:ln>
        </p:spPr>
      </p:pic>
      <p:pic>
        <p:nvPicPr>
          <p:cNvPr id="8319" name="Google Shape;8319;p60"/>
          <p:cNvPicPr preferRelativeResize="0"/>
          <p:nvPr/>
        </p:nvPicPr>
        <p:blipFill>
          <a:blip r:embed="rId4">
            <a:alphaModFix amt="61000"/>
          </a:blip>
          <a:stretch>
            <a:fillRect/>
          </a:stretch>
        </p:blipFill>
        <p:spPr>
          <a:xfrm rot="5400000">
            <a:off x="6353852" y="1379723"/>
            <a:ext cx="541250" cy="1026154"/>
          </a:xfrm>
          <a:prstGeom prst="rect">
            <a:avLst/>
          </a:prstGeom>
          <a:noFill/>
          <a:ln>
            <a:noFill/>
          </a:ln>
        </p:spPr>
      </p:pic>
      <p:sp>
        <p:nvSpPr>
          <p:cNvPr id="8320" name="Google Shape;8320;p60"/>
          <p:cNvSpPr txBox="1"/>
          <p:nvPr>
            <p:ph type="title"/>
          </p:nvPr>
        </p:nvSpPr>
        <p:spPr>
          <a:xfrm>
            <a:off x="285750" y="655575"/>
            <a:ext cx="85059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Recovery: Nutriscore and Nutrigrade imputing </a:t>
            </a:r>
            <a:endParaRPr/>
          </a:p>
        </p:txBody>
      </p:sp>
      <p:grpSp>
        <p:nvGrpSpPr>
          <p:cNvPr id="8321" name="Google Shape;8321;p60"/>
          <p:cNvGrpSpPr/>
          <p:nvPr/>
        </p:nvGrpSpPr>
        <p:grpSpPr>
          <a:xfrm>
            <a:off x="1077910" y="4644286"/>
            <a:ext cx="6988179" cy="52320"/>
            <a:chOff x="3962000" y="4060525"/>
            <a:chExt cx="2324125" cy="174750"/>
          </a:xfrm>
        </p:grpSpPr>
        <p:sp>
          <p:nvSpPr>
            <p:cNvPr id="8322" name="Google Shape;8322;p60"/>
            <p:cNvSpPr/>
            <p:nvPr/>
          </p:nvSpPr>
          <p:spPr>
            <a:xfrm>
              <a:off x="3962000" y="4060525"/>
              <a:ext cx="1117875" cy="168975"/>
            </a:xfrm>
            <a:custGeom>
              <a:rect b="b" l="l" r="r" t="t"/>
              <a:pathLst>
                <a:path extrusionOk="0" h="6759" w="44715">
                  <a:moveTo>
                    <a:pt x="9249" y="189"/>
                  </a:moveTo>
                  <a:lnTo>
                    <a:pt x="9605" y="168"/>
                  </a:lnTo>
                  <a:cubicBezTo>
                    <a:pt x="9730" y="377"/>
                    <a:pt x="10023" y="377"/>
                    <a:pt x="10128" y="168"/>
                  </a:cubicBezTo>
                  <a:lnTo>
                    <a:pt x="11048" y="168"/>
                  </a:lnTo>
                  <a:cubicBezTo>
                    <a:pt x="11174" y="377"/>
                    <a:pt x="11404" y="356"/>
                    <a:pt x="11572" y="440"/>
                  </a:cubicBezTo>
                  <a:cubicBezTo>
                    <a:pt x="11969" y="607"/>
                    <a:pt x="12199" y="440"/>
                    <a:pt x="12262" y="42"/>
                  </a:cubicBezTo>
                  <a:lnTo>
                    <a:pt x="12618" y="42"/>
                  </a:lnTo>
                  <a:cubicBezTo>
                    <a:pt x="13078" y="838"/>
                    <a:pt x="13517" y="838"/>
                    <a:pt x="14041" y="42"/>
                  </a:cubicBezTo>
                  <a:cubicBezTo>
                    <a:pt x="14229" y="1"/>
                    <a:pt x="14396" y="1"/>
                    <a:pt x="14564" y="63"/>
                  </a:cubicBezTo>
                  <a:cubicBezTo>
                    <a:pt x="14606" y="210"/>
                    <a:pt x="14731" y="314"/>
                    <a:pt x="14878" y="335"/>
                  </a:cubicBezTo>
                  <a:cubicBezTo>
                    <a:pt x="15422" y="461"/>
                    <a:pt x="16007" y="398"/>
                    <a:pt x="16510" y="168"/>
                  </a:cubicBezTo>
                  <a:cubicBezTo>
                    <a:pt x="16865" y="147"/>
                    <a:pt x="17221" y="168"/>
                    <a:pt x="17577" y="231"/>
                  </a:cubicBezTo>
                  <a:cubicBezTo>
                    <a:pt x="17807" y="607"/>
                    <a:pt x="18372" y="628"/>
                    <a:pt x="18455" y="1193"/>
                  </a:cubicBezTo>
                  <a:cubicBezTo>
                    <a:pt x="18623" y="900"/>
                    <a:pt x="18790" y="628"/>
                    <a:pt x="18979" y="356"/>
                  </a:cubicBezTo>
                  <a:cubicBezTo>
                    <a:pt x="19292" y="294"/>
                    <a:pt x="19606" y="314"/>
                    <a:pt x="19920" y="419"/>
                  </a:cubicBezTo>
                  <a:cubicBezTo>
                    <a:pt x="20108" y="566"/>
                    <a:pt x="20339" y="712"/>
                    <a:pt x="20569" y="817"/>
                  </a:cubicBezTo>
                  <a:cubicBezTo>
                    <a:pt x="20924" y="900"/>
                    <a:pt x="21301" y="963"/>
                    <a:pt x="21301" y="398"/>
                  </a:cubicBezTo>
                  <a:cubicBezTo>
                    <a:pt x="21887" y="294"/>
                    <a:pt x="22494" y="294"/>
                    <a:pt x="23059" y="398"/>
                  </a:cubicBezTo>
                  <a:cubicBezTo>
                    <a:pt x="23059" y="858"/>
                    <a:pt x="23414" y="1130"/>
                    <a:pt x="23561" y="1507"/>
                  </a:cubicBezTo>
                  <a:cubicBezTo>
                    <a:pt x="23833" y="1361"/>
                    <a:pt x="23833" y="1130"/>
                    <a:pt x="23896" y="963"/>
                  </a:cubicBezTo>
                  <a:cubicBezTo>
                    <a:pt x="23937" y="754"/>
                    <a:pt x="23958" y="566"/>
                    <a:pt x="23958" y="356"/>
                  </a:cubicBezTo>
                  <a:cubicBezTo>
                    <a:pt x="24314" y="294"/>
                    <a:pt x="24670" y="314"/>
                    <a:pt x="25005" y="398"/>
                  </a:cubicBezTo>
                  <a:cubicBezTo>
                    <a:pt x="25025" y="545"/>
                    <a:pt x="25005" y="796"/>
                    <a:pt x="25214" y="796"/>
                  </a:cubicBezTo>
                  <a:cubicBezTo>
                    <a:pt x="25549" y="796"/>
                    <a:pt x="25946" y="796"/>
                    <a:pt x="26072" y="335"/>
                  </a:cubicBezTo>
                  <a:lnTo>
                    <a:pt x="28206" y="356"/>
                  </a:lnTo>
                  <a:cubicBezTo>
                    <a:pt x="28248" y="628"/>
                    <a:pt x="28436" y="670"/>
                    <a:pt x="28666" y="670"/>
                  </a:cubicBezTo>
                  <a:cubicBezTo>
                    <a:pt x="29336" y="712"/>
                    <a:pt x="30005" y="607"/>
                    <a:pt x="30696" y="733"/>
                  </a:cubicBezTo>
                  <a:cubicBezTo>
                    <a:pt x="30947" y="796"/>
                    <a:pt x="31031" y="566"/>
                    <a:pt x="31051" y="335"/>
                  </a:cubicBezTo>
                  <a:cubicBezTo>
                    <a:pt x="31282" y="294"/>
                    <a:pt x="31533" y="314"/>
                    <a:pt x="31742" y="419"/>
                  </a:cubicBezTo>
                  <a:cubicBezTo>
                    <a:pt x="31805" y="586"/>
                    <a:pt x="31972" y="691"/>
                    <a:pt x="32139" y="670"/>
                  </a:cubicBezTo>
                  <a:lnTo>
                    <a:pt x="32997" y="670"/>
                  </a:lnTo>
                  <a:cubicBezTo>
                    <a:pt x="32997" y="900"/>
                    <a:pt x="32997" y="1151"/>
                    <a:pt x="33311" y="1193"/>
                  </a:cubicBezTo>
                  <a:cubicBezTo>
                    <a:pt x="33520" y="1235"/>
                    <a:pt x="33709" y="1130"/>
                    <a:pt x="33813" y="942"/>
                  </a:cubicBezTo>
                  <a:cubicBezTo>
                    <a:pt x="33855" y="817"/>
                    <a:pt x="33876" y="670"/>
                    <a:pt x="33876" y="545"/>
                  </a:cubicBezTo>
                  <a:cubicBezTo>
                    <a:pt x="34169" y="503"/>
                    <a:pt x="34483" y="524"/>
                    <a:pt x="34755" y="607"/>
                  </a:cubicBezTo>
                  <a:cubicBezTo>
                    <a:pt x="34755" y="712"/>
                    <a:pt x="34839" y="817"/>
                    <a:pt x="34943" y="858"/>
                  </a:cubicBezTo>
                  <a:cubicBezTo>
                    <a:pt x="34880" y="1193"/>
                    <a:pt x="35173" y="1507"/>
                    <a:pt x="35006" y="1863"/>
                  </a:cubicBezTo>
                  <a:cubicBezTo>
                    <a:pt x="34943" y="2009"/>
                    <a:pt x="35069" y="2156"/>
                    <a:pt x="35215" y="2198"/>
                  </a:cubicBezTo>
                  <a:cubicBezTo>
                    <a:pt x="35383" y="2239"/>
                    <a:pt x="35571" y="2198"/>
                    <a:pt x="35676" y="2051"/>
                  </a:cubicBezTo>
                  <a:cubicBezTo>
                    <a:pt x="35822" y="1947"/>
                    <a:pt x="35759" y="1821"/>
                    <a:pt x="35676" y="1674"/>
                  </a:cubicBezTo>
                  <a:cubicBezTo>
                    <a:pt x="35424" y="1256"/>
                    <a:pt x="35550" y="984"/>
                    <a:pt x="36010" y="858"/>
                  </a:cubicBezTo>
                  <a:cubicBezTo>
                    <a:pt x="36261" y="879"/>
                    <a:pt x="36533" y="775"/>
                    <a:pt x="36722" y="1026"/>
                  </a:cubicBezTo>
                  <a:cubicBezTo>
                    <a:pt x="36408" y="1172"/>
                    <a:pt x="36345" y="1444"/>
                    <a:pt x="36366" y="1737"/>
                  </a:cubicBezTo>
                  <a:lnTo>
                    <a:pt x="36303" y="1779"/>
                  </a:lnTo>
                  <a:lnTo>
                    <a:pt x="36324" y="1821"/>
                  </a:lnTo>
                  <a:lnTo>
                    <a:pt x="36366" y="1737"/>
                  </a:lnTo>
                  <a:cubicBezTo>
                    <a:pt x="36638" y="1695"/>
                    <a:pt x="36889" y="2051"/>
                    <a:pt x="37182" y="1800"/>
                  </a:cubicBezTo>
                  <a:cubicBezTo>
                    <a:pt x="37119" y="1528"/>
                    <a:pt x="36826" y="1340"/>
                    <a:pt x="36910" y="1026"/>
                  </a:cubicBezTo>
                  <a:cubicBezTo>
                    <a:pt x="37224" y="1005"/>
                    <a:pt x="37517" y="879"/>
                    <a:pt x="37789" y="691"/>
                  </a:cubicBezTo>
                  <a:lnTo>
                    <a:pt x="38145" y="691"/>
                  </a:lnTo>
                  <a:lnTo>
                    <a:pt x="38312" y="858"/>
                  </a:lnTo>
                  <a:cubicBezTo>
                    <a:pt x="38626" y="1172"/>
                    <a:pt x="38689" y="1633"/>
                    <a:pt x="38919" y="2030"/>
                  </a:cubicBezTo>
                  <a:cubicBezTo>
                    <a:pt x="38856" y="1444"/>
                    <a:pt x="39421" y="1277"/>
                    <a:pt x="39567" y="858"/>
                  </a:cubicBezTo>
                  <a:lnTo>
                    <a:pt x="39923" y="858"/>
                  </a:lnTo>
                  <a:cubicBezTo>
                    <a:pt x="39965" y="1382"/>
                    <a:pt x="40676" y="1298"/>
                    <a:pt x="40739" y="1821"/>
                  </a:cubicBezTo>
                  <a:cubicBezTo>
                    <a:pt x="40781" y="1821"/>
                    <a:pt x="40844" y="1821"/>
                    <a:pt x="40886" y="1821"/>
                  </a:cubicBezTo>
                  <a:cubicBezTo>
                    <a:pt x="41534" y="1800"/>
                    <a:pt x="42141" y="1528"/>
                    <a:pt x="42580" y="1026"/>
                  </a:cubicBezTo>
                  <a:lnTo>
                    <a:pt x="42580" y="1026"/>
                  </a:lnTo>
                  <a:cubicBezTo>
                    <a:pt x="42873" y="1068"/>
                    <a:pt x="43145" y="1110"/>
                    <a:pt x="43438" y="1151"/>
                  </a:cubicBezTo>
                  <a:cubicBezTo>
                    <a:pt x="43522" y="1151"/>
                    <a:pt x="43606" y="1172"/>
                    <a:pt x="43606" y="1277"/>
                  </a:cubicBezTo>
                  <a:cubicBezTo>
                    <a:pt x="43606" y="1361"/>
                    <a:pt x="43564" y="1444"/>
                    <a:pt x="43501" y="1486"/>
                  </a:cubicBezTo>
                  <a:cubicBezTo>
                    <a:pt x="43417" y="1549"/>
                    <a:pt x="43292" y="1591"/>
                    <a:pt x="43187" y="1612"/>
                  </a:cubicBezTo>
                  <a:cubicBezTo>
                    <a:pt x="42706" y="1716"/>
                    <a:pt x="42476" y="1947"/>
                    <a:pt x="42706" y="2470"/>
                  </a:cubicBezTo>
                  <a:cubicBezTo>
                    <a:pt x="42748" y="2574"/>
                    <a:pt x="42580" y="2721"/>
                    <a:pt x="42727" y="2888"/>
                  </a:cubicBezTo>
                  <a:cubicBezTo>
                    <a:pt x="42978" y="2867"/>
                    <a:pt x="43145" y="2532"/>
                    <a:pt x="43459" y="2637"/>
                  </a:cubicBezTo>
                  <a:cubicBezTo>
                    <a:pt x="43501" y="3014"/>
                    <a:pt x="43836" y="3035"/>
                    <a:pt x="44087" y="3181"/>
                  </a:cubicBezTo>
                  <a:cubicBezTo>
                    <a:pt x="44317" y="3327"/>
                    <a:pt x="44715" y="3474"/>
                    <a:pt x="44610" y="3976"/>
                  </a:cubicBezTo>
                  <a:cubicBezTo>
                    <a:pt x="44422" y="4687"/>
                    <a:pt x="44338" y="4813"/>
                    <a:pt x="43606" y="4750"/>
                  </a:cubicBezTo>
                  <a:cubicBezTo>
                    <a:pt x="43229" y="4708"/>
                    <a:pt x="42852" y="4646"/>
                    <a:pt x="42497" y="4520"/>
                  </a:cubicBezTo>
                  <a:cubicBezTo>
                    <a:pt x="41848" y="4311"/>
                    <a:pt x="41158" y="4436"/>
                    <a:pt x="40614" y="4813"/>
                  </a:cubicBezTo>
                  <a:cubicBezTo>
                    <a:pt x="40132" y="5232"/>
                    <a:pt x="40090" y="5232"/>
                    <a:pt x="39693" y="4667"/>
                  </a:cubicBezTo>
                  <a:cubicBezTo>
                    <a:pt x="39609" y="4520"/>
                    <a:pt x="39526" y="4248"/>
                    <a:pt x="39358" y="4311"/>
                  </a:cubicBezTo>
                  <a:cubicBezTo>
                    <a:pt x="38730" y="4604"/>
                    <a:pt x="38437" y="4206"/>
                    <a:pt x="38186" y="3683"/>
                  </a:cubicBezTo>
                  <a:cubicBezTo>
                    <a:pt x="37747" y="4018"/>
                    <a:pt x="37391" y="4415"/>
                    <a:pt x="36826" y="4102"/>
                  </a:cubicBezTo>
                  <a:cubicBezTo>
                    <a:pt x="36826" y="4708"/>
                    <a:pt x="36826" y="4708"/>
                    <a:pt x="36387" y="5294"/>
                  </a:cubicBezTo>
                  <a:cubicBezTo>
                    <a:pt x="36324" y="5378"/>
                    <a:pt x="36261" y="5483"/>
                    <a:pt x="36199" y="5587"/>
                  </a:cubicBezTo>
                  <a:cubicBezTo>
                    <a:pt x="35843" y="6048"/>
                    <a:pt x="35822" y="6027"/>
                    <a:pt x="35383" y="5692"/>
                  </a:cubicBezTo>
                  <a:cubicBezTo>
                    <a:pt x="35215" y="5566"/>
                    <a:pt x="35173" y="5399"/>
                    <a:pt x="35069" y="5273"/>
                  </a:cubicBezTo>
                  <a:cubicBezTo>
                    <a:pt x="34818" y="5001"/>
                    <a:pt x="34336" y="5106"/>
                    <a:pt x="34253" y="5483"/>
                  </a:cubicBezTo>
                  <a:cubicBezTo>
                    <a:pt x="34044" y="6089"/>
                    <a:pt x="33813" y="6131"/>
                    <a:pt x="33248" y="5817"/>
                  </a:cubicBezTo>
                  <a:cubicBezTo>
                    <a:pt x="32914" y="5629"/>
                    <a:pt x="32851" y="5252"/>
                    <a:pt x="32558" y="5043"/>
                  </a:cubicBezTo>
                  <a:cubicBezTo>
                    <a:pt x="32453" y="4960"/>
                    <a:pt x="32391" y="4771"/>
                    <a:pt x="32202" y="4897"/>
                  </a:cubicBezTo>
                  <a:cubicBezTo>
                    <a:pt x="32098" y="4980"/>
                    <a:pt x="32160" y="5106"/>
                    <a:pt x="32202" y="5232"/>
                  </a:cubicBezTo>
                  <a:cubicBezTo>
                    <a:pt x="32411" y="5817"/>
                    <a:pt x="32391" y="5817"/>
                    <a:pt x="31847" y="6068"/>
                  </a:cubicBezTo>
                  <a:cubicBezTo>
                    <a:pt x="31637" y="6173"/>
                    <a:pt x="31428" y="6278"/>
                    <a:pt x="31240" y="6424"/>
                  </a:cubicBezTo>
                  <a:cubicBezTo>
                    <a:pt x="31031" y="6550"/>
                    <a:pt x="30717" y="6633"/>
                    <a:pt x="30570" y="6487"/>
                  </a:cubicBezTo>
                  <a:cubicBezTo>
                    <a:pt x="30131" y="6110"/>
                    <a:pt x="29901" y="6424"/>
                    <a:pt x="29650" y="6696"/>
                  </a:cubicBezTo>
                  <a:cubicBezTo>
                    <a:pt x="28875" y="6759"/>
                    <a:pt x="28101" y="6717"/>
                    <a:pt x="27327" y="6612"/>
                  </a:cubicBezTo>
                  <a:cubicBezTo>
                    <a:pt x="27285" y="6550"/>
                    <a:pt x="27243" y="6445"/>
                    <a:pt x="27181" y="6424"/>
                  </a:cubicBezTo>
                  <a:cubicBezTo>
                    <a:pt x="27034" y="6403"/>
                    <a:pt x="26992" y="6529"/>
                    <a:pt x="26971" y="6633"/>
                  </a:cubicBezTo>
                  <a:cubicBezTo>
                    <a:pt x="26804" y="6696"/>
                    <a:pt x="26616" y="6675"/>
                    <a:pt x="26448" y="6592"/>
                  </a:cubicBezTo>
                  <a:cubicBezTo>
                    <a:pt x="26302" y="5964"/>
                    <a:pt x="26218" y="5880"/>
                    <a:pt x="25758" y="6110"/>
                  </a:cubicBezTo>
                  <a:cubicBezTo>
                    <a:pt x="25507" y="6236"/>
                    <a:pt x="25297" y="6424"/>
                    <a:pt x="25025" y="6320"/>
                  </a:cubicBezTo>
                  <a:cubicBezTo>
                    <a:pt x="24481" y="6131"/>
                    <a:pt x="23833" y="6257"/>
                    <a:pt x="23372" y="5817"/>
                  </a:cubicBezTo>
                  <a:cubicBezTo>
                    <a:pt x="23268" y="5692"/>
                    <a:pt x="23100" y="5671"/>
                    <a:pt x="22954" y="5713"/>
                  </a:cubicBezTo>
                  <a:cubicBezTo>
                    <a:pt x="22536" y="5943"/>
                    <a:pt x="22410" y="5692"/>
                    <a:pt x="22284" y="5336"/>
                  </a:cubicBezTo>
                  <a:cubicBezTo>
                    <a:pt x="22222" y="5169"/>
                    <a:pt x="22264" y="4897"/>
                    <a:pt x="21887" y="4855"/>
                  </a:cubicBezTo>
                  <a:cubicBezTo>
                    <a:pt x="21971" y="5629"/>
                    <a:pt x="21510" y="5985"/>
                    <a:pt x="20883" y="6257"/>
                  </a:cubicBezTo>
                  <a:cubicBezTo>
                    <a:pt x="20820" y="6278"/>
                    <a:pt x="20799" y="6403"/>
                    <a:pt x="20757" y="6487"/>
                  </a:cubicBezTo>
                  <a:lnTo>
                    <a:pt x="20422" y="6487"/>
                  </a:lnTo>
                  <a:cubicBezTo>
                    <a:pt x="20150" y="6110"/>
                    <a:pt x="20108" y="6110"/>
                    <a:pt x="19899" y="6508"/>
                  </a:cubicBezTo>
                  <a:cubicBezTo>
                    <a:pt x="19418" y="6571"/>
                    <a:pt x="18937" y="6571"/>
                    <a:pt x="18476" y="6508"/>
                  </a:cubicBezTo>
                  <a:cubicBezTo>
                    <a:pt x="18455" y="6445"/>
                    <a:pt x="18435" y="6340"/>
                    <a:pt x="18414" y="6340"/>
                  </a:cubicBezTo>
                  <a:cubicBezTo>
                    <a:pt x="17598" y="6215"/>
                    <a:pt x="16823" y="5880"/>
                    <a:pt x="16154" y="5399"/>
                  </a:cubicBezTo>
                  <a:cubicBezTo>
                    <a:pt x="15986" y="5273"/>
                    <a:pt x="15735" y="5315"/>
                    <a:pt x="15589" y="5462"/>
                  </a:cubicBezTo>
                  <a:cubicBezTo>
                    <a:pt x="15422" y="5629"/>
                    <a:pt x="15275" y="5796"/>
                    <a:pt x="15108" y="5985"/>
                  </a:cubicBezTo>
                  <a:cubicBezTo>
                    <a:pt x="14940" y="6027"/>
                    <a:pt x="14752" y="6027"/>
                    <a:pt x="14564" y="5985"/>
                  </a:cubicBezTo>
                  <a:cubicBezTo>
                    <a:pt x="14208" y="5566"/>
                    <a:pt x="14041" y="5566"/>
                    <a:pt x="13685" y="5985"/>
                  </a:cubicBezTo>
                  <a:cubicBezTo>
                    <a:pt x="13497" y="6027"/>
                    <a:pt x="13329" y="6006"/>
                    <a:pt x="13162" y="5922"/>
                  </a:cubicBezTo>
                  <a:cubicBezTo>
                    <a:pt x="13036" y="5608"/>
                    <a:pt x="12848" y="5608"/>
                    <a:pt x="12639" y="5838"/>
                  </a:cubicBezTo>
                  <a:lnTo>
                    <a:pt x="11551" y="5817"/>
                  </a:lnTo>
                  <a:cubicBezTo>
                    <a:pt x="11446" y="5629"/>
                    <a:pt x="11153" y="5629"/>
                    <a:pt x="11028" y="5817"/>
                  </a:cubicBezTo>
                  <a:cubicBezTo>
                    <a:pt x="10797" y="5859"/>
                    <a:pt x="10546" y="5859"/>
                    <a:pt x="10316" y="5817"/>
                  </a:cubicBezTo>
                  <a:cubicBezTo>
                    <a:pt x="10002" y="5399"/>
                    <a:pt x="9835" y="5378"/>
                    <a:pt x="9437" y="5755"/>
                  </a:cubicBezTo>
                  <a:cubicBezTo>
                    <a:pt x="8663" y="5922"/>
                    <a:pt x="7889" y="5817"/>
                    <a:pt x="7115" y="5817"/>
                  </a:cubicBezTo>
                  <a:cubicBezTo>
                    <a:pt x="6906" y="5608"/>
                    <a:pt x="6717" y="5608"/>
                    <a:pt x="6592" y="5901"/>
                  </a:cubicBezTo>
                  <a:cubicBezTo>
                    <a:pt x="6362" y="6006"/>
                    <a:pt x="6131" y="6027"/>
                    <a:pt x="5880" y="6006"/>
                  </a:cubicBezTo>
                  <a:cubicBezTo>
                    <a:pt x="5462" y="5587"/>
                    <a:pt x="4771" y="5524"/>
                    <a:pt x="4269" y="5880"/>
                  </a:cubicBezTo>
                  <a:cubicBezTo>
                    <a:pt x="3516" y="5796"/>
                    <a:pt x="2805" y="5504"/>
                    <a:pt x="2072" y="5315"/>
                  </a:cubicBezTo>
                  <a:cubicBezTo>
                    <a:pt x="1110" y="5085"/>
                    <a:pt x="670" y="4290"/>
                    <a:pt x="377" y="3432"/>
                  </a:cubicBezTo>
                  <a:cubicBezTo>
                    <a:pt x="210" y="2909"/>
                    <a:pt x="1" y="2407"/>
                    <a:pt x="210" y="1821"/>
                  </a:cubicBezTo>
                  <a:cubicBezTo>
                    <a:pt x="482" y="1026"/>
                    <a:pt x="984" y="586"/>
                    <a:pt x="1800" y="524"/>
                  </a:cubicBezTo>
                  <a:cubicBezTo>
                    <a:pt x="2219" y="503"/>
                    <a:pt x="2637" y="524"/>
                    <a:pt x="3035" y="503"/>
                  </a:cubicBezTo>
                  <a:cubicBezTo>
                    <a:pt x="3453" y="1319"/>
                    <a:pt x="4144" y="545"/>
                    <a:pt x="4667" y="796"/>
                  </a:cubicBezTo>
                  <a:cubicBezTo>
                    <a:pt x="4834" y="879"/>
                    <a:pt x="5022" y="817"/>
                    <a:pt x="5106" y="649"/>
                  </a:cubicBezTo>
                  <a:cubicBezTo>
                    <a:pt x="5127" y="566"/>
                    <a:pt x="5169" y="482"/>
                    <a:pt x="5190" y="398"/>
                  </a:cubicBezTo>
                  <a:cubicBezTo>
                    <a:pt x="5357" y="356"/>
                    <a:pt x="5525" y="356"/>
                    <a:pt x="5713" y="398"/>
                  </a:cubicBezTo>
                  <a:cubicBezTo>
                    <a:pt x="5713" y="628"/>
                    <a:pt x="5943" y="775"/>
                    <a:pt x="6152" y="691"/>
                  </a:cubicBezTo>
                  <a:cubicBezTo>
                    <a:pt x="6550" y="566"/>
                    <a:pt x="6947" y="503"/>
                    <a:pt x="7366" y="524"/>
                  </a:cubicBezTo>
                  <a:cubicBezTo>
                    <a:pt x="7533" y="524"/>
                    <a:pt x="7617" y="398"/>
                    <a:pt x="7659" y="252"/>
                  </a:cubicBezTo>
                  <a:cubicBezTo>
                    <a:pt x="7952" y="189"/>
                    <a:pt x="8245" y="168"/>
                    <a:pt x="8538" y="231"/>
                  </a:cubicBezTo>
                  <a:cubicBezTo>
                    <a:pt x="8852" y="628"/>
                    <a:pt x="8956" y="628"/>
                    <a:pt x="9249" y="189"/>
                  </a:cubicBezTo>
                  <a:close/>
                  <a:moveTo>
                    <a:pt x="40216" y="3181"/>
                  </a:moveTo>
                  <a:cubicBezTo>
                    <a:pt x="40237" y="3014"/>
                    <a:pt x="40132" y="2930"/>
                    <a:pt x="39986" y="2867"/>
                  </a:cubicBezTo>
                  <a:cubicBezTo>
                    <a:pt x="39860" y="2783"/>
                    <a:pt x="39672" y="2846"/>
                    <a:pt x="39630" y="2993"/>
                  </a:cubicBezTo>
                  <a:cubicBezTo>
                    <a:pt x="39567" y="3139"/>
                    <a:pt x="39672" y="3307"/>
                    <a:pt x="39818" y="3327"/>
                  </a:cubicBezTo>
                  <a:cubicBezTo>
                    <a:pt x="39965" y="3348"/>
                    <a:pt x="40111" y="3348"/>
                    <a:pt x="40216" y="3181"/>
                  </a:cubicBezTo>
                  <a:close/>
                  <a:moveTo>
                    <a:pt x="30654" y="1089"/>
                  </a:moveTo>
                  <a:cubicBezTo>
                    <a:pt x="30633" y="1151"/>
                    <a:pt x="30591" y="1214"/>
                    <a:pt x="30612" y="1235"/>
                  </a:cubicBezTo>
                  <a:cubicBezTo>
                    <a:pt x="30612" y="1277"/>
                    <a:pt x="30696" y="1298"/>
                    <a:pt x="30738" y="1319"/>
                  </a:cubicBezTo>
                  <a:cubicBezTo>
                    <a:pt x="30759" y="1256"/>
                    <a:pt x="30821" y="1193"/>
                    <a:pt x="30800" y="1172"/>
                  </a:cubicBezTo>
                  <a:cubicBezTo>
                    <a:pt x="30779" y="1130"/>
                    <a:pt x="30717" y="1130"/>
                    <a:pt x="30654" y="1110"/>
                  </a:cubicBezTo>
                  <a:close/>
                  <a:moveTo>
                    <a:pt x="31888" y="1444"/>
                  </a:moveTo>
                  <a:cubicBezTo>
                    <a:pt x="31867" y="1382"/>
                    <a:pt x="31847" y="1319"/>
                    <a:pt x="31826" y="1298"/>
                  </a:cubicBezTo>
                  <a:cubicBezTo>
                    <a:pt x="31784" y="1277"/>
                    <a:pt x="31721" y="1319"/>
                    <a:pt x="31679" y="1340"/>
                  </a:cubicBezTo>
                  <a:cubicBezTo>
                    <a:pt x="31700" y="1402"/>
                    <a:pt x="31700" y="1465"/>
                    <a:pt x="31742" y="1486"/>
                  </a:cubicBezTo>
                  <a:cubicBezTo>
                    <a:pt x="31784" y="1507"/>
                    <a:pt x="31826" y="1465"/>
                    <a:pt x="31888" y="1444"/>
                  </a:cubicBezTo>
                  <a:close/>
                  <a:moveTo>
                    <a:pt x="43417" y="3286"/>
                  </a:moveTo>
                  <a:cubicBezTo>
                    <a:pt x="43355" y="3265"/>
                    <a:pt x="43313" y="3223"/>
                    <a:pt x="43271" y="3223"/>
                  </a:cubicBezTo>
                  <a:cubicBezTo>
                    <a:pt x="43229" y="3244"/>
                    <a:pt x="43229" y="3327"/>
                    <a:pt x="43208" y="3369"/>
                  </a:cubicBezTo>
                  <a:cubicBezTo>
                    <a:pt x="43250" y="3390"/>
                    <a:pt x="43313" y="3453"/>
                    <a:pt x="43334" y="3432"/>
                  </a:cubicBezTo>
                  <a:cubicBezTo>
                    <a:pt x="43375" y="3411"/>
                    <a:pt x="43396" y="3348"/>
                    <a:pt x="43417" y="3307"/>
                  </a:cubicBezTo>
                  <a:close/>
                  <a:moveTo>
                    <a:pt x="35989" y="5001"/>
                  </a:moveTo>
                  <a:cubicBezTo>
                    <a:pt x="35969" y="5064"/>
                    <a:pt x="35948" y="5106"/>
                    <a:pt x="35927" y="5148"/>
                  </a:cubicBezTo>
                  <a:cubicBezTo>
                    <a:pt x="35969" y="5169"/>
                    <a:pt x="36031" y="5232"/>
                    <a:pt x="36052" y="5211"/>
                  </a:cubicBezTo>
                  <a:cubicBezTo>
                    <a:pt x="36094" y="5190"/>
                    <a:pt x="36115" y="5127"/>
                    <a:pt x="36136" y="5064"/>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3" name="Google Shape;8323;p60"/>
            <p:cNvSpPr/>
            <p:nvPr/>
          </p:nvSpPr>
          <p:spPr>
            <a:xfrm>
              <a:off x="4702700" y="4077275"/>
              <a:ext cx="1172275" cy="158000"/>
            </a:xfrm>
            <a:custGeom>
              <a:rect b="b" l="l" r="r" t="t"/>
              <a:pathLst>
                <a:path extrusionOk="0" h="6320" w="46891">
                  <a:moveTo>
                    <a:pt x="14019" y="1716"/>
                  </a:moveTo>
                  <a:cubicBezTo>
                    <a:pt x="13538" y="1862"/>
                    <a:pt x="13350" y="2197"/>
                    <a:pt x="13099" y="2239"/>
                  </a:cubicBezTo>
                  <a:cubicBezTo>
                    <a:pt x="12952" y="2072"/>
                    <a:pt x="13141" y="1925"/>
                    <a:pt x="13078" y="1800"/>
                  </a:cubicBezTo>
                  <a:cubicBezTo>
                    <a:pt x="12869" y="1277"/>
                    <a:pt x="13078" y="1067"/>
                    <a:pt x="13559" y="963"/>
                  </a:cubicBezTo>
                  <a:cubicBezTo>
                    <a:pt x="13685" y="942"/>
                    <a:pt x="13789" y="900"/>
                    <a:pt x="13894" y="837"/>
                  </a:cubicBezTo>
                  <a:cubicBezTo>
                    <a:pt x="13957" y="774"/>
                    <a:pt x="13978" y="691"/>
                    <a:pt x="13978" y="628"/>
                  </a:cubicBezTo>
                  <a:cubicBezTo>
                    <a:pt x="13978" y="523"/>
                    <a:pt x="13915" y="502"/>
                    <a:pt x="13810" y="481"/>
                  </a:cubicBezTo>
                  <a:cubicBezTo>
                    <a:pt x="13517" y="460"/>
                    <a:pt x="13245" y="419"/>
                    <a:pt x="12973" y="377"/>
                  </a:cubicBezTo>
                  <a:cubicBezTo>
                    <a:pt x="12994" y="188"/>
                    <a:pt x="13057" y="21"/>
                    <a:pt x="13287" y="105"/>
                  </a:cubicBezTo>
                  <a:cubicBezTo>
                    <a:pt x="13601" y="209"/>
                    <a:pt x="13894" y="293"/>
                    <a:pt x="14187" y="63"/>
                  </a:cubicBezTo>
                  <a:cubicBezTo>
                    <a:pt x="15317" y="0"/>
                    <a:pt x="16447" y="21"/>
                    <a:pt x="17597" y="126"/>
                  </a:cubicBezTo>
                  <a:cubicBezTo>
                    <a:pt x="17869" y="460"/>
                    <a:pt x="18016" y="460"/>
                    <a:pt x="18288" y="126"/>
                  </a:cubicBezTo>
                  <a:cubicBezTo>
                    <a:pt x="18539" y="42"/>
                    <a:pt x="18811" y="42"/>
                    <a:pt x="19041" y="168"/>
                  </a:cubicBezTo>
                  <a:cubicBezTo>
                    <a:pt x="19083" y="188"/>
                    <a:pt x="19104" y="188"/>
                    <a:pt x="19146" y="209"/>
                  </a:cubicBezTo>
                  <a:lnTo>
                    <a:pt x="20087" y="230"/>
                  </a:lnTo>
                  <a:cubicBezTo>
                    <a:pt x="20548" y="523"/>
                    <a:pt x="21008" y="732"/>
                    <a:pt x="21468" y="230"/>
                  </a:cubicBezTo>
                  <a:cubicBezTo>
                    <a:pt x="22012" y="168"/>
                    <a:pt x="22556" y="188"/>
                    <a:pt x="23079" y="293"/>
                  </a:cubicBezTo>
                  <a:cubicBezTo>
                    <a:pt x="23100" y="398"/>
                    <a:pt x="23142" y="502"/>
                    <a:pt x="23268" y="502"/>
                  </a:cubicBezTo>
                  <a:cubicBezTo>
                    <a:pt x="23393" y="481"/>
                    <a:pt x="23414" y="377"/>
                    <a:pt x="23435" y="272"/>
                  </a:cubicBezTo>
                  <a:cubicBezTo>
                    <a:pt x="23665" y="209"/>
                    <a:pt x="23916" y="188"/>
                    <a:pt x="24147" y="230"/>
                  </a:cubicBezTo>
                  <a:cubicBezTo>
                    <a:pt x="24272" y="398"/>
                    <a:pt x="24377" y="398"/>
                    <a:pt x="24502" y="230"/>
                  </a:cubicBezTo>
                  <a:cubicBezTo>
                    <a:pt x="24795" y="188"/>
                    <a:pt x="25088" y="188"/>
                    <a:pt x="25381" y="272"/>
                  </a:cubicBezTo>
                  <a:cubicBezTo>
                    <a:pt x="25758" y="670"/>
                    <a:pt x="25946" y="670"/>
                    <a:pt x="26281" y="251"/>
                  </a:cubicBezTo>
                  <a:cubicBezTo>
                    <a:pt x="26804" y="188"/>
                    <a:pt x="27348" y="188"/>
                    <a:pt x="27871" y="272"/>
                  </a:cubicBezTo>
                  <a:cubicBezTo>
                    <a:pt x="27871" y="523"/>
                    <a:pt x="28080" y="732"/>
                    <a:pt x="28331" y="732"/>
                  </a:cubicBezTo>
                  <a:cubicBezTo>
                    <a:pt x="28666" y="753"/>
                    <a:pt x="28980" y="816"/>
                    <a:pt x="29273" y="921"/>
                  </a:cubicBezTo>
                  <a:cubicBezTo>
                    <a:pt x="29817" y="1088"/>
                    <a:pt x="30382" y="900"/>
                    <a:pt x="30717" y="440"/>
                  </a:cubicBezTo>
                  <a:cubicBezTo>
                    <a:pt x="30947" y="377"/>
                    <a:pt x="31198" y="398"/>
                    <a:pt x="31428" y="481"/>
                  </a:cubicBezTo>
                  <a:cubicBezTo>
                    <a:pt x="31574" y="837"/>
                    <a:pt x="31763" y="858"/>
                    <a:pt x="31951" y="502"/>
                  </a:cubicBezTo>
                  <a:cubicBezTo>
                    <a:pt x="32537" y="356"/>
                    <a:pt x="33144" y="356"/>
                    <a:pt x="33730" y="523"/>
                  </a:cubicBezTo>
                  <a:cubicBezTo>
                    <a:pt x="33960" y="858"/>
                    <a:pt x="34190" y="816"/>
                    <a:pt x="34441" y="544"/>
                  </a:cubicBezTo>
                  <a:lnTo>
                    <a:pt x="35508" y="586"/>
                  </a:lnTo>
                  <a:cubicBezTo>
                    <a:pt x="35675" y="795"/>
                    <a:pt x="35759" y="712"/>
                    <a:pt x="35843" y="502"/>
                  </a:cubicBezTo>
                  <a:lnTo>
                    <a:pt x="38333" y="649"/>
                  </a:lnTo>
                  <a:cubicBezTo>
                    <a:pt x="38375" y="858"/>
                    <a:pt x="38479" y="1088"/>
                    <a:pt x="38709" y="1025"/>
                  </a:cubicBezTo>
                  <a:cubicBezTo>
                    <a:pt x="39191" y="921"/>
                    <a:pt x="39651" y="1088"/>
                    <a:pt x="40090" y="1151"/>
                  </a:cubicBezTo>
                  <a:cubicBezTo>
                    <a:pt x="40467" y="1235"/>
                    <a:pt x="40844" y="1151"/>
                    <a:pt x="41157" y="921"/>
                  </a:cubicBezTo>
                  <a:cubicBezTo>
                    <a:pt x="41576" y="900"/>
                    <a:pt x="41994" y="921"/>
                    <a:pt x="42413" y="1025"/>
                  </a:cubicBezTo>
                  <a:cubicBezTo>
                    <a:pt x="42476" y="1235"/>
                    <a:pt x="42580" y="1339"/>
                    <a:pt x="42748" y="1109"/>
                  </a:cubicBezTo>
                  <a:cubicBezTo>
                    <a:pt x="43166" y="1067"/>
                    <a:pt x="43585" y="1088"/>
                    <a:pt x="44003" y="1172"/>
                  </a:cubicBezTo>
                  <a:cubicBezTo>
                    <a:pt x="44066" y="1402"/>
                    <a:pt x="44170" y="1528"/>
                    <a:pt x="44359" y="1256"/>
                  </a:cubicBezTo>
                  <a:lnTo>
                    <a:pt x="45405" y="1318"/>
                  </a:lnTo>
                  <a:cubicBezTo>
                    <a:pt x="45426" y="1423"/>
                    <a:pt x="45468" y="1569"/>
                    <a:pt x="45593" y="1590"/>
                  </a:cubicBezTo>
                  <a:cubicBezTo>
                    <a:pt x="46137" y="1695"/>
                    <a:pt x="46409" y="2113"/>
                    <a:pt x="46744" y="2469"/>
                  </a:cubicBezTo>
                  <a:cubicBezTo>
                    <a:pt x="46890" y="2616"/>
                    <a:pt x="46890" y="2699"/>
                    <a:pt x="46807" y="2909"/>
                  </a:cubicBezTo>
                  <a:cubicBezTo>
                    <a:pt x="46660" y="3369"/>
                    <a:pt x="46263" y="3704"/>
                    <a:pt x="46137" y="4164"/>
                  </a:cubicBezTo>
                  <a:cubicBezTo>
                    <a:pt x="46074" y="4394"/>
                    <a:pt x="46116" y="4666"/>
                    <a:pt x="45823" y="4750"/>
                  </a:cubicBezTo>
                  <a:cubicBezTo>
                    <a:pt x="45551" y="4813"/>
                    <a:pt x="45426" y="4541"/>
                    <a:pt x="45258" y="4394"/>
                  </a:cubicBezTo>
                  <a:cubicBezTo>
                    <a:pt x="45175" y="4310"/>
                    <a:pt x="45133" y="4206"/>
                    <a:pt x="45049" y="4143"/>
                  </a:cubicBezTo>
                  <a:cubicBezTo>
                    <a:pt x="44840" y="3892"/>
                    <a:pt x="44610" y="3892"/>
                    <a:pt x="44547" y="4227"/>
                  </a:cubicBezTo>
                  <a:cubicBezTo>
                    <a:pt x="44484" y="4603"/>
                    <a:pt x="44296" y="4520"/>
                    <a:pt x="44003" y="4541"/>
                  </a:cubicBezTo>
                  <a:cubicBezTo>
                    <a:pt x="43313" y="4582"/>
                    <a:pt x="42622" y="4771"/>
                    <a:pt x="41911" y="4541"/>
                  </a:cubicBezTo>
                  <a:cubicBezTo>
                    <a:pt x="41785" y="4499"/>
                    <a:pt x="41680" y="4582"/>
                    <a:pt x="41597" y="4645"/>
                  </a:cubicBezTo>
                  <a:cubicBezTo>
                    <a:pt x="41325" y="4834"/>
                    <a:pt x="41011" y="4917"/>
                    <a:pt x="40697" y="4875"/>
                  </a:cubicBezTo>
                  <a:cubicBezTo>
                    <a:pt x="40488" y="4854"/>
                    <a:pt x="40446" y="5022"/>
                    <a:pt x="40425" y="5168"/>
                  </a:cubicBezTo>
                  <a:cubicBezTo>
                    <a:pt x="37831" y="5252"/>
                    <a:pt x="35236" y="5168"/>
                    <a:pt x="32662" y="4896"/>
                  </a:cubicBezTo>
                  <a:cubicBezTo>
                    <a:pt x="31951" y="4813"/>
                    <a:pt x="31240" y="4813"/>
                    <a:pt x="30528" y="4896"/>
                  </a:cubicBezTo>
                  <a:cubicBezTo>
                    <a:pt x="29712" y="5022"/>
                    <a:pt x="28875" y="5022"/>
                    <a:pt x="28059" y="4896"/>
                  </a:cubicBezTo>
                  <a:cubicBezTo>
                    <a:pt x="27473" y="4792"/>
                    <a:pt x="26888" y="4813"/>
                    <a:pt x="26302" y="4938"/>
                  </a:cubicBezTo>
                  <a:cubicBezTo>
                    <a:pt x="25130" y="5273"/>
                    <a:pt x="23895" y="5106"/>
                    <a:pt x="22703" y="5168"/>
                  </a:cubicBezTo>
                  <a:cubicBezTo>
                    <a:pt x="21343" y="5252"/>
                    <a:pt x="20004" y="5357"/>
                    <a:pt x="18644" y="5440"/>
                  </a:cubicBezTo>
                  <a:cubicBezTo>
                    <a:pt x="18413" y="5461"/>
                    <a:pt x="18183" y="5482"/>
                    <a:pt x="17953" y="5482"/>
                  </a:cubicBezTo>
                  <a:cubicBezTo>
                    <a:pt x="16405" y="5378"/>
                    <a:pt x="14898" y="5670"/>
                    <a:pt x="13371" y="5775"/>
                  </a:cubicBezTo>
                  <a:cubicBezTo>
                    <a:pt x="13141" y="5796"/>
                    <a:pt x="12911" y="5838"/>
                    <a:pt x="12659" y="5838"/>
                  </a:cubicBezTo>
                  <a:cubicBezTo>
                    <a:pt x="11090" y="5838"/>
                    <a:pt x="9563" y="5838"/>
                    <a:pt x="7993" y="5963"/>
                  </a:cubicBezTo>
                  <a:cubicBezTo>
                    <a:pt x="6236" y="6110"/>
                    <a:pt x="4478" y="6026"/>
                    <a:pt x="2700" y="6047"/>
                  </a:cubicBezTo>
                  <a:cubicBezTo>
                    <a:pt x="2051" y="6026"/>
                    <a:pt x="1403" y="6110"/>
                    <a:pt x="775" y="6256"/>
                  </a:cubicBezTo>
                  <a:cubicBezTo>
                    <a:pt x="503" y="6319"/>
                    <a:pt x="189" y="6235"/>
                    <a:pt x="1" y="6026"/>
                  </a:cubicBezTo>
                  <a:cubicBezTo>
                    <a:pt x="252" y="5754"/>
                    <a:pt x="482" y="5440"/>
                    <a:pt x="921" y="5838"/>
                  </a:cubicBezTo>
                  <a:cubicBezTo>
                    <a:pt x="1068" y="5963"/>
                    <a:pt x="1382" y="5901"/>
                    <a:pt x="1591" y="5754"/>
                  </a:cubicBezTo>
                  <a:cubicBezTo>
                    <a:pt x="1800" y="5629"/>
                    <a:pt x="1988" y="5503"/>
                    <a:pt x="2198" y="5398"/>
                  </a:cubicBezTo>
                  <a:cubicBezTo>
                    <a:pt x="2742" y="5126"/>
                    <a:pt x="2763" y="5147"/>
                    <a:pt x="2553" y="4562"/>
                  </a:cubicBezTo>
                  <a:cubicBezTo>
                    <a:pt x="2511" y="4457"/>
                    <a:pt x="2449" y="4331"/>
                    <a:pt x="2553" y="4248"/>
                  </a:cubicBezTo>
                  <a:cubicBezTo>
                    <a:pt x="2742" y="4101"/>
                    <a:pt x="2804" y="4290"/>
                    <a:pt x="2909" y="4373"/>
                  </a:cubicBezTo>
                  <a:cubicBezTo>
                    <a:pt x="3202" y="4582"/>
                    <a:pt x="3265" y="4959"/>
                    <a:pt x="3600" y="5168"/>
                  </a:cubicBezTo>
                  <a:cubicBezTo>
                    <a:pt x="4164" y="5482"/>
                    <a:pt x="4374" y="5419"/>
                    <a:pt x="4604" y="4813"/>
                  </a:cubicBezTo>
                  <a:cubicBezTo>
                    <a:pt x="4708" y="4436"/>
                    <a:pt x="5169" y="4331"/>
                    <a:pt x="5420" y="4603"/>
                  </a:cubicBezTo>
                  <a:cubicBezTo>
                    <a:pt x="5524" y="4729"/>
                    <a:pt x="5566" y="4917"/>
                    <a:pt x="5734" y="5022"/>
                  </a:cubicBezTo>
                  <a:cubicBezTo>
                    <a:pt x="6173" y="5378"/>
                    <a:pt x="6194" y="5378"/>
                    <a:pt x="6550" y="4917"/>
                  </a:cubicBezTo>
                  <a:cubicBezTo>
                    <a:pt x="6613" y="4813"/>
                    <a:pt x="6675" y="4708"/>
                    <a:pt x="6738" y="4624"/>
                  </a:cubicBezTo>
                  <a:cubicBezTo>
                    <a:pt x="7177" y="4038"/>
                    <a:pt x="7177" y="4038"/>
                    <a:pt x="7177" y="3432"/>
                  </a:cubicBezTo>
                  <a:cubicBezTo>
                    <a:pt x="7721" y="3745"/>
                    <a:pt x="8098" y="3369"/>
                    <a:pt x="8537" y="3034"/>
                  </a:cubicBezTo>
                  <a:cubicBezTo>
                    <a:pt x="8789" y="3557"/>
                    <a:pt x="9082" y="3934"/>
                    <a:pt x="9709" y="3662"/>
                  </a:cubicBezTo>
                  <a:cubicBezTo>
                    <a:pt x="9877" y="3578"/>
                    <a:pt x="9960" y="3850"/>
                    <a:pt x="10044" y="3997"/>
                  </a:cubicBezTo>
                  <a:cubicBezTo>
                    <a:pt x="10442" y="4562"/>
                    <a:pt x="10483" y="4562"/>
                    <a:pt x="10965" y="4143"/>
                  </a:cubicBezTo>
                  <a:cubicBezTo>
                    <a:pt x="11509" y="3766"/>
                    <a:pt x="12220" y="3641"/>
                    <a:pt x="12869" y="3850"/>
                  </a:cubicBezTo>
                  <a:cubicBezTo>
                    <a:pt x="13224" y="3976"/>
                    <a:pt x="13601" y="4059"/>
                    <a:pt x="13978" y="4080"/>
                  </a:cubicBezTo>
                  <a:cubicBezTo>
                    <a:pt x="14710" y="4164"/>
                    <a:pt x="14794" y="4017"/>
                    <a:pt x="14982" y="3306"/>
                  </a:cubicBezTo>
                  <a:cubicBezTo>
                    <a:pt x="15087" y="2804"/>
                    <a:pt x="14731" y="2699"/>
                    <a:pt x="14459" y="2511"/>
                  </a:cubicBezTo>
                  <a:cubicBezTo>
                    <a:pt x="14166" y="2344"/>
                    <a:pt x="13873" y="2365"/>
                    <a:pt x="13999" y="1737"/>
                  </a:cubicBezTo>
                  <a:cubicBezTo>
                    <a:pt x="13978" y="1465"/>
                    <a:pt x="13873" y="1569"/>
                    <a:pt x="13852" y="1800"/>
                  </a:cubicBezTo>
                  <a:cubicBezTo>
                    <a:pt x="13852" y="1862"/>
                    <a:pt x="13747" y="1988"/>
                    <a:pt x="13936" y="1988"/>
                  </a:cubicBezTo>
                  <a:cubicBezTo>
                    <a:pt x="14103" y="1967"/>
                    <a:pt x="14291" y="1988"/>
                    <a:pt x="14333" y="1737"/>
                  </a:cubicBezTo>
                  <a:cubicBezTo>
                    <a:pt x="14354" y="1611"/>
                    <a:pt x="14312" y="1507"/>
                    <a:pt x="14019" y="1716"/>
                  </a:cubicBezTo>
                  <a:close/>
                  <a:moveTo>
                    <a:pt x="16509" y="1318"/>
                  </a:moveTo>
                  <a:cubicBezTo>
                    <a:pt x="16488" y="984"/>
                    <a:pt x="16363" y="732"/>
                    <a:pt x="16091" y="753"/>
                  </a:cubicBezTo>
                  <a:cubicBezTo>
                    <a:pt x="15735" y="795"/>
                    <a:pt x="15547" y="1172"/>
                    <a:pt x="15359" y="1423"/>
                  </a:cubicBezTo>
                  <a:cubicBezTo>
                    <a:pt x="15254" y="1590"/>
                    <a:pt x="15400" y="1988"/>
                    <a:pt x="15568" y="2218"/>
                  </a:cubicBezTo>
                  <a:cubicBezTo>
                    <a:pt x="15631" y="2260"/>
                    <a:pt x="15714" y="2260"/>
                    <a:pt x="15798" y="2239"/>
                  </a:cubicBezTo>
                  <a:cubicBezTo>
                    <a:pt x="16007" y="1883"/>
                    <a:pt x="16468" y="1716"/>
                    <a:pt x="16509" y="1318"/>
                  </a:cubicBezTo>
                  <a:close/>
                  <a:moveTo>
                    <a:pt x="43898" y="2176"/>
                  </a:moveTo>
                  <a:cubicBezTo>
                    <a:pt x="43857" y="2197"/>
                    <a:pt x="43773" y="2218"/>
                    <a:pt x="43752" y="2239"/>
                  </a:cubicBezTo>
                  <a:cubicBezTo>
                    <a:pt x="43689" y="2532"/>
                    <a:pt x="43752" y="2825"/>
                    <a:pt x="43919" y="3076"/>
                  </a:cubicBezTo>
                  <a:cubicBezTo>
                    <a:pt x="44045" y="3327"/>
                    <a:pt x="44338" y="3432"/>
                    <a:pt x="44610" y="3327"/>
                  </a:cubicBezTo>
                  <a:cubicBezTo>
                    <a:pt x="44777" y="3264"/>
                    <a:pt x="45049" y="3222"/>
                    <a:pt x="44986" y="2950"/>
                  </a:cubicBezTo>
                  <a:cubicBezTo>
                    <a:pt x="44945" y="2720"/>
                    <a:pt x="44840" y="2469"/>
                    <a:pt x="44505" y="2616"/>
                  </a:cubicBezTo>
                  <a:cubicBezTo>
                    <a:pt x="44170" y="2762"/>
                    <a:pt x="44108" y="2595"/>
                    <a:pt x="44108" y="2302"/>
                  </a:cubicBezTo>
                  <a:cubicBezTo>
                    <a:pt x="44108" y="2197"/>
                    <a:pt x="44003" y="2155"/>
                    <a:pt x="43898" y="2176"/>
                  </a:cubicBezTo>
                  <a:close/>
                  <a:moveTo>
                    <a:pt x="41911" y="2783"/>
                  </a:moveTo>
                  <a:cubicBezTo>
                    <a:pt x="41932" y="2741"/>
                    <a:pt x="41994" y="2678"/>
                    <a:pt x="41973" y="2637"/>
                  </a:cubicBezTo>
                  <a:cubicBezTo>
                    <a:pt x="41953" y="2616"/>
                    <a:pt x="41890" y="2595"/>
                    <a:pt x="41827" y="2574"/>
                  </a:cubicBezTo>
                  <a:cubicBezTo>
                    <a:pt x="41806" y="2616"/>
                    <a:pt x="41764" y="2678"/>
                    <a:pt x="41785" y="2720"/>
                  </a:cubicBezTo>
                  <a:cubicBezTo>
                    <a:pt x="41785" y="2762"/>
                    <a:pt x="41869" y="2762"/>
                    <a:pt x="41911" y="2783"/>
                  </a:cubicBezTo>
                  <a:close/>
                  <a:moveTo>
                    <a:pt x="9312" y="4854"/>
                  </a:moveTo>
                  <a:cubicBezTo>
                    <a:pt x="9354" y="4875"/>
                    <a:pt x="9416" y="4917"/>
                    <a:pt x="9458" y="4917"/>
                  </a:cubicBezTo>
                  <a:cubicBezTo>
                    <a:pt x="9479" y="4896"/>
                    <a:pt x="9500" y="4813"/>
                    <a:pt x="9521" y="4771"/>
                  </a:cubicBezTo>
                  <a:cubicBezTo>
                    <a:pt x="9458" y="4750"/>
                    <a:pt x="9416" y="4708"/>
                    <a:pt x="9374" y="4708"/>
                  </a:cubicBezTo>
                  <a:cubicBezTo>
                    <a:pt x="9333" y="4729"/>
                    <a:pt x="9333" y="4792"/>
                    <a:pt x="9312" y="4854"/>
                  </a:cubicBezTo>
                  <a:close/>
                  <a:moveTo>
                    <a:pt x="16070" y="3327"/>
                  </a:moveTo>
                  <a:lnTo>
                    <a:pt x="15924" y="3264"/>
                  </a:lnTo>
                  <a:cubicBezTo>
                    <a:pt x="15903" y="3327"/>
                    <a:pt x="15861" y="3369"/>
                    <a:pt x="15882" y="3411"/>
                  </a:cubicBezTo>
                  <a:cubicBezTo>
                    <a:pt x="15882" y="3453"/>
                    <a:pt x="15965" y="3453"/>
                    <a:pt x="16007" y="3473"/>
                  </a:cubicBezTo>
                  <a:close/>
                  <a:moveTo>
                    <a:pt x="42685" y="3327"/>
                  </a:moveTo>
                  <a:cubicBezTo>
                    <a:pt x="42643" y="3306"/>
                    <a:pt x="42580" y="3264"/>
                    <a:pt x="42538" y="3285"/>
                  </a:cubicBezTo>
                  <a:cubicBezTo>
                    <a:pt x="42517" y="3285"/>
                    <a:pt x="42497" y="3369"/>
                    <a:pt x="42476" y="3411"/>
                  </a:cubicBezTo>
                  <a:cubicBezTo>
                    <a:pt x="42538" y="3432"/>
                    <a:pt x="42580" y="3494"/>
                    <a:pt x="42622" y="3473"/>
                  </a:cubicBezTo>
                  <a:cubicBezTo>
                    <a:pt x="42664" y="3473"/>
                    <a:pt x="42685" y="3390"/>
                    <a:pt x="42706" y="3327"/>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4" name="Google Shape;8324;p60"/>
            <p:cNvSpPr/>
            <p:nvPr/>
          </p:nvSpPr>
          <p:spPr>
            <a:xfrm>
              <a:off x="5713850" y="4108125"/>
              <a:ext cx="572275" cy="107250"/>
            </a:xfrm>
            <a:custGeom>
              <a:rect b="b" l="l" r="r" t="t"/>
              <a:pathLst>
                <a:path extrusionOk="0" h="4290" w="22891">
                  <a:moveTo>
                    <a:pt x="0" y="3913"/>
                  </a:moveTo>
                  <a:cubicBezTo>
                    <a:pt x="21" y="3746"/>
                    <a:pt x="63" y="3600"/>
                    <a:pt x="272" y="3620"/>
                  </a:cubicBezTo>
                  <a:cubicBezTo>
                    <a:pt x="586" y="3662"/>
                    <a:pt x="921" y="3579"/>
                    <a:pt x="1172" y="3390"/>
                  </a:cubicBezTo>
                  <a:cubicBezTo>
                    <a:pt x="1276" y="3328"/>
                    <a:pt x="1381" y="3244"/>
                    <a:pt x="1486" y="3286"/>
                  </a:cubicBezTo>
                  <a:cubicBezTo>
                    <a:pt x="2197" y="3495"/>
                    <a:pt x="2887" y="3328"/>
                    <a:pt x="3578" y="3286"/>
                  </a:cubicBezTo>
                  <a:cubicBezTo>
                    <a:pt x="3871" y="3244"/>
                    <a:pt x="4059" y="3348"/>
                    <a:pt x="4122" y="2972"/>
                  </a:cubicBezTo>
                  <a:cubicBezTo>
                    <a:pt x="4185" y="2637"/>
                    <a:pt x="4415" y="2637"/>
                    <a:pt x="4624" y="2867"/>
                  </a:cubicBezTo>
                  <a:cubicBezTo>
                    <a:pt x="4708" y="2951"/>
                    <a:pt x="4771" y="3076"/>
                    <a:pt x="4854" y="3139"/>
                  </a:cubicBezTo>
                  <a:cubicBezTo>
                    <a:pt x="5001" y="3286"/>
                    <a:pt x="5147" y="3558"/>
                    <a:pt x="5419" y="3474"/>
                  </a:cubicBezTo>
                  <a:cubicBezTo>
                    <a:pt x="5691" y="3411"/>
                    <a:pt x="5649" y="3139"/>
                    <a:pt x="5712" y="2909"/>
                  </a:cubicBezTo>
                  <a:cubicBezTo>
                    <a:pt x="5838" y="2449"/>
                    <a:pt x="6235" y="2114"/>
                    <a:pt x="6403" y="1633"/>
                  </a:cubicBezTo>
                  <a:cubicBezTo>
                    <a:pt x="6465" y="1444"/>
                    <a:pt x="6465" y="1361"/>
                    <a:pt x="6340" y="1214"/>
                  </a:cubicBezTo>
                  <a:cubicBezTo>
                    <a:pt x="5984" y="838"/>
                    <a:pt x="5712" y="419"/>
                    <a:pt x="5168" y="335"/>
                  </a:cubicBezTo>
                  <a:cubicBezTo>
                    <a:pt x="5043" y="315"/>
                    <a:pt x="5022" y="168"/>
                    <a:pt x="5001" y="43"/>
                  </a:cubicBezTo>
                  <a:cubicBezTo>
                    <a:pt x="6800" y="1"/>
                    <a:pt x="8579" y="231"/>
                    <a:pt x="10378" y="315"/>
                  </a:cubicBezTo>
                  <a:cubicBezTo>
                    <a:pt x="10880" y="335"/>
                    <a:pt x="11382" y="335"/>
                    <a:pt x="11864" y="377"/>
                  </a:cubicBezTo>
                  <a:cubicBezTo>
                    <a:pt x="14584" y="545"/>
                    <a:pt x="17283" y="649"/>
                    <a:pt x="19940" y="1235"/>
                  </a:cubicBezTo>
                  <a:cubicBezTo>
                    <a:pt x="20463" y="1340"/>
                    <a:pt x="20986" y="1361"/>
                    <a:pt x="21509" y="1423"/>
                  </a:cubicBezTo>
                  <a:cubicBezTo>
                    <a:pt x="21656" y="1444"/>
                    <a:pt x="21802" y="1486"/>
                    <a:pt x="21928" y="1528"/>
                  </a:cubicBezTo>
                  <a:cubicBezTo>
                    <a:pt x="22346" y="1675"/>
                    <a:pt x="22890" y="2239"/>
                    <a:pt x="22870" y="2491"/>
                  </a:cubicBezTo>
                  <a:cubicBezTo>
                    <a:pt x="22870" y="2825"/>
                    <a:pt x="22200" y="3600"/>
                    <a:pt x="21865" y="3746"/>
                  </a:cubicBezTo>
                  <a:cubicBezTo>
                    <a:pt x="21321" y="3976"/>
                    <a:pt x="20735" y="3851"/>
                    <a:pt x="20212" y="3767"/>
                  </a:cubicBezTo>
                  <a:cubicBezTo>
                    <a:pt x="18664" y="3537"/>
                    <a:pt x="17116" y="3600"/>
                    <a:pt x="15567" y="3369"/>
                  </a:cubicBezTo>
                  <a:cubicBezTo>
                    <a:pt x="15274" y="3369"/>
                    <a:pt x="14981" y="3390"/>
                    <a:pt x="14688" y="3453"/>
                  </a:cubicBezTo>
                  <a:cubicBezTo>
                    <a:pt x="13035" y="3453"/>
                    <a:pt x="11445" y="3976"/>
                    <a:pt x="9771" y="3892"/>
                  </a:cubicBezTo>
                  <a:cubicBezTo>
                    <a:pt x="9123" y="3913"/>
                    <a:pt x="8474" y="3872"/>
                    <a:pt x="7846" y="3746"/>
                  </a:cubicBezTo>
                  <a:cubicBezTo>
                    <a:pt x="7574" y="3704"/>
                    <a:pt x="7302" y="3725"/>
                    <a:pt x="7051" y="3809"/>
                  </a:cubicBezTo>
                  <a:cubicBezTo>
                    <a:pt x="5398" y="4290"/>
                    <a:pt x="3724" y="4018"/>
                    <a:pt x="2051" y="3976"/>
                  </a:cubicBezTo>
                  <a:cubicBezTo>
                    <a:pt x="1360" y="3997"/>
                    <a:pt x="690" y="3976"/>
                    <a:pt x="0" y="3913"/>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5" name="Google Shape;8325;p60"/>
            <p:cNvSpPr/>
            <p:nvPr/>
          </p:nvSpPr>
          <p:spPr>
            <a:xfrm>
              <a:off x="4481425" y="4181875"/>
              <a:ext cx="142325" cy="46600"/>
            </a:xfrm>
            <a:custGeom>
              <a:rect b="b" l="l" r="r" t="t"/>
              <a:pathLst>
                <a:path extrusionOk="0" h="1864" w="5693">
                  <a:moveTo>
                    <a:pt x="1" y="1633"/>
                  </a:moveTo>
                  <a:cubicBezTo>
                    <a:pt x="43" y="1549"/>
                    <a:pt x="64" y="1424"/>
                    <a:pt x="106" y="1403"/>
                  </a:cubicBezTo>
                  <a:cubicBezTo>
                    <a:pt x="733" y="1131"/>
                    <a:pt x="1215" y="775"/>
                    <a:pt x="1131" y="1"/>
                  </a:cubicBezTo>
                  <a:cubicBezTo>
                    <a:pt x="1487" y="43"/>
                    <a:pt x="1466" y="315"/>
                    <a:pt x="1507" y="482"/>
                  </a:cubicBezTo>
                  <a:cubicBezTo>
                    <a:pt x="1633" y="838"/>
                    <a:pt x="1779" y="1089"/>
                    <a:pt x="2198" y="859"/>
                  </a:cubicBezTo>
                  <a:cubicBezTo>
                    <a:pt x="2344" y="817"/>
                    <a:pt x="2512" y="838"/>
                    <a:pt x="2616" y="963"/>
                  </a:cubicBezTo>
                  <a:cubicBezTo>
                    <a:pt x="3077" y="1403"/>
                    <a:pt x="3725" y="1277"/>
                    <a:pt x="4248" y="1466"/>
                  </a:cubicBezTo>
                  <a:cubicBezTo>
                    <a:pt x="4541" y="1570"/>
                    <a:pt x="4751" y="1382"/>
                    <a:pt x="4981" y="1256"/>
                  </a:cubicBezTo>
                  <a:cubicBezTo>
                    <a:pt x="5441" y="1026"/>
                    <a:pt x="5546" y="1110"/>
                    <a:pt x="5692" y="1738"/>
                  </a:cubicBezTo>
                  <a:cubicBezTo>
                    <a:pt x="5462" y="1842"/>
                    <a:pt x="5232" y="1863"/>
                    <a:pt x="5002" y="1821"/>
                  </a:cubicBezTo>
                  <a:cubicBezTo>
                    <a:pt x="3328" y="1549"/>
                    <a:pt x="1654" y="1738"/>
                    <a:pt x="1" y="1633"/>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6" name="Google Shape;8326;p60"/>
            <p:cNvSpPr/>
            <p:nvPr/>
          </p:nvSpPr>
          <p:spPr>
            <a:xfrm>
              <a:off x="4339675" y="4191825"/>
              <a:ext cx="84250" cy="31400"/>
            </a:xfrm>
            <a:custGeom>
              <a:rect b="b" l="l" r="r" t="t"/>
              <a:pathLst>
                <a:path extrusionOk="0" h="1256" w="3370">
                  <a:moveTo>
                    <a:pt x="1" y="712"/>
                  </a:moveTo>
                  <a:cubicBezTo>
                    <a:pt x="168" y="544"/>
                    <a:pt x="315" y="356"/>
                    <a:pt x="482" y="189"/>
                  </a:cubicBezTo>
                  <a:cubicBezTo>
                    <a:pt x="628" y="21"/>
                    <a:pt x="879" y="0"/>
                    <a:pt x="1047" y="126"/>
                  </a:cubicBezTo>
                  <a:cubicBezTo>
                    <a:pt x="1716" y="607"/>
                    <a:pt x="2491" y="921"/>
                    <a:pt x="3307" y="1068"/>
                  </a:cubicBezTo>
                  <a:cubicBezTo>
                    <a:pt x="3328" y="1068"/>
                    <a:pt x="3348" y="1172"/>
                    <a:pt x="3369" y="1235"/>
                  </a:cubicBezTo>
                  <a:cubicBezTo>
                    <a:pt x="2888" y="1256"/>
                    <a:pt x="2428" y="1193"/>
                    <a:pt x="1988" y="1026"/>
                  </a:cubicBezTo>
                  <a:cubicBezTo>
                    <a:pt x="1340" y="837"/>
                    <a:pt x="670" y="712"/>
                    <a:pt x="1" y="712"/>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7" name="Google Shape;8327;p60"/>
            <p:cNvSpPr/>
            <p:nvPr/>
          </p:nvSpPr>
          <p:spPr>
            <a:xfrm>
              <a:off x="5399450" y="4080400"/>
              <a:ext cx="70650" cy="23575"/>
            </a:xfrm>
            <a:custGeom>
              <a:rect b="b" l="l" r="r" t="t"/>
              <a:pathLst>
                <a:path extrusionOk="0" h="943" w="2826">
                  <a:moveTo>
                    <a:pt x="2826" y="315"/>
                  </a:moveTo>
                  <a:cubicBezTo>
                    <a:pt x="2491" y="754"/>
                    <a:pt x="1926" y="942"/>
                    <a:pt x="1403" y="775"/>
                  </a:cubicBezTo>
                  <a:cubicBezTo>
                    <a:pt x="1089" y="670"/>
                    <a:pt x="775" y="607"/>
                    <a:pt x="461" y="587"/>
                  </a:cubicBezTo>
                  <a:cubicBezTo>
                    <a:pt x="210" y="587"/>
                    <a:pt x="1" y="377"/>
                    <a:pt x="1" y="126"/>
                  </a:cubicBezTo>
                  <a:cubicBezTo>
                    <a:pt x="942" y="1"/>
                    <a:pt x="1884" y="294"/>
                    <a:pt x="2826" y="315"/>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8" name="Google Shape;8328;p60"/>
            <p:cNvSpPr/>
            <p:nvPr/>
          </p:nvSpPr>
          <p:spPr>
            <a:xfrm>
              <a:off x="5661000" y="4092950"/>
              <a:ext cx="70650" cy="14675"/>
            </a:xfrm>
            <a:custGeom>
              <a:rect b="b" l="l" r="r" t="t"/>
              <a:pathLst>
                <a:path extrusionOk="0" h="587" w="2826">
                  <a:moveTo>
                    <a:pt x="2825" y="294"/>
                  </a:moveTo>
                  <a:cubicBezTo>
                    <a:pt x="2512" y="503"/>
                    <a:pt x="2135" y="587"/>
                    <a:pt x="1758" y="503"/>
                  </a:cubicBezTo>
                  <a:cubicBezTo>
                    <a:pt x="1319" y="440"/>
                    <a:pt x="859" y="273"/>
                    <a:pt x="377" y="398"/>
                  </a:cubicBezTo>
                  <a:cubicBezTo>
                    <a:pt x="147" y="440"/>
                    <a:pt x="43" y="210"/>
                    <a:pt x="1" y="1"/>
                  </a:cubicBezTo>
                  <a:cubicBezTo>
                    <a:pt x="942" y="85"/>
                    <a:pt x="1905" y="43"/>
                    <a:pt x="2825" y="294"/>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9" name="Google Shape;8329;p60"/>
            <p:cNvSpPr/>
            <p:nvPr/>
          </p:nvSpPr>
          <p:spPr>
            <a:xfrm>
              <a:off x="4834525" y="4073075"/>
              <a:ext cx="28275" cy="43450"/>
            </a:xfrm>
            <a:custGeom>
              <a:rect b="b" l="l" r="r" t="t"/>
              <a:pathLst>
                <a:path extrusionOk="0" h="1738" w="1131">
                  <a:moveTo>
                    <a:pt x="1130" y="356"/>
                  </a:moveTo>
                  <a:cubicBezTo>
                    <a:pt x="649" y="482"/>
                    <a:pt x="523" y="754"/>
                    <a:pt x="796" y="1172"/>
                  </a:cubicBezTo>
                  <a:cubicBezTo>
                    <a:pt x="879" y="1319"/>
                    <a:pt x="942" y="1445"/>
                    <a:pt x="796" y="1549"/>
                  </a:cubicBezTo>
                  <a:cubicBezTo>
                    <a:pt x="670" y="1696"/>
                    <a:pt x="503" y="1737"/>
                    <a:pt x="335" y="1696"/>
                  </a:cubicBezTo>
                  <a:cubicBezTo>
                    <a:pt x="189" y="1654"/>
                    <a:pt x="63" y="1507"/>
                    <a:pt x="126" y="1361"/>
                  </a:cubicBezTo>
                  <a:cubicBezTo>
                    <a:pt x="293" y="1005"/>
                    <a:pt x="0" y="691"/>
                    <a:pt x="63" y="356"/>
                  </a:cubicBezTo>
                  <a:cubicBezTo>
                    <a:pt x="231" y="356"/>
                    <a:pt x="377" y="294"/>
                    <a:pt x="419" y="105"/>
                  </a:cubicBezTo>
                  <a:cubicBezTo>
                    <a:pt x="649" y="1"/>
                    <a:pt x="879" y="126"/>
                    <a:pt x="1109" y="147"/>
                  </a:cubicBezTo>
                  <a:cubicBezTo>
                    <a:pt x="1130" y="210"/>
                    <a:pt x="1130" y="294"/>
                    <a:pt x="1130" y="356"/>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0" name="Google Shape;8330;p60"/>
            <p:cNvSpPr/>
            <p:nvPr/>
          </p:nvSpPr>
          <p:spPr>
            <a:xfrm>
              <a:off x="4920300" y="4077275"/>
              <a:ext cx="30900" cy="34025"/>
            </a:xfrm>
            <a:custGeom>
              <a:rect b="b" l="l" r="r" t="t"/>
              <a:pathLst>
                <a:path extrusionOk="0" h="1361" w="1236">
                  <a:moveTo>
                    <a:pt x="880" y="0"/>
                  </a:moveTo>
                  <a:cubicBezTo>
                    <a:pt x="942" y="126"/>
                    <a:pt x="1089" y="209"/>
                    <a:pt x="1235" y="188"/>
                  </a:cubicBezTo>
                  <a:cubicBezTo>
                    <a:pt x="1089" y="607"/>
                    <a:pt x="524" y="774"/>
                    <a:pt x="608" y="1360"/>
                  </a:cubicBezTo>
                  <a:cubicBezTo>
                    <a:pt x="378" y="963"/>
                    <a:pt x="315" y="523"/>
                    <a:pt x="1" y="188"/>
                  </a:cubicBezTo>
                  <a:lnTo>
                    <a:pt x="168" y="42"/>
                  </a:ln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1" name="Google Shape;8331;p60"/>
            <p:cNvSpPr/>
            <p:nvPr/>
          </p:nvSpPr>
          <p:spPr>
            <a:xfrm>
              <a:off x="4068725" y="4198100"/>
              <a:ext cx="40300" cy="14150"/>
            </a:xfrm>
            <a:custGeom>
              <a:rect b="b" l="l" r="r" t="t"/>
              <a:pathLst>
                <a:path extrusionOk="0" h="566" w="1612">
                  <a:moveTo>
                    <a:pt x="0" y="356"/>
                  </a:moveTo>
                  <a:cubicBezTo>
                    <a:pt x="502" y="1"/>
                    <a:pt x="1172" y="63"/>
                    <a:pt x="1611" y="482"/>
                  </a:cubicBezTo>
                  <a:cubicBezTo>
                    <a:pt x="1067" y="565"/>
                    <a:pt x="523" y="524"/>
                    <a:pt x="0" y="356"/>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2" name="Google Shape;8332;p60"/>
            <p:cNvSpPr/>
            <p:nvPr/>
          </p:nvSpPr>
          <p:spPr>
            <a:xfrm>
              <a:off x="4304100" y="4198625"/>
              <a:ext cx="22000" cy="16750"/>
            </a:xfrm>
            <a:custGeom>
              <a:rect b="b" l="l" r="r" t="t"/>
              <a:pathLst>
                <a:path extrusionOk="0" h="670" w="880">
                  <a:moveTo>
                    <a:pt x="1" y="440"/>
                  </a:moveTo>
                  <a:cubicBezTo>
                    <a:pt x="357" y="21"/>
                    <a:pt x="524" y="0"/>
                    <a:pt x="880" y="440"/>
                  </a:cubicBezTo>
                  <a:cubicBezTo>
                    <a:pt x="587" y="670"/>
                    <a:pt x="294" y="503"/>
                    <a:pt x="1" y="440"/>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3" name="Google Shape;8333;p60"/>
            <p:cNvSpPr/>
            <p:nvPr/>
          </p:nvSpPr>
          <p:spPr>
            <a:xfrm>
              <a:off x="4197925" y="4194450"/>
              <a:ext cx="22000" cy="12050"/>
            </a:xfrm>
            <a:custGeom>
              <a:rect b="b" l="l" r="r" t="t"/>
              <a:pathLst>
                <a:path extrusionOk="0" h="482" w="880">
                  <a:moveTo>
                    <a:pt x="0" y="377"/>
                  </a:moveTo>
                  <a:cubicBezTo>
                    <a:pt x="398" y="0"/>
                    <a:pt x="565" y="21"/>
                    <a:pt x="879" y="439"/>
                  </a:cubicBezTo>
                  <a:cubicBezTo>
                    <a:pt x="586" y="481"/>
                    <a:pt x="272" y="460"/>
                    <a:pt x="0" y="377"/>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4" name="Google Shape;8334;p60"/>
            <p:cNvSpPr/>
            <p:nvPr/>
          </p:nvSpPr>
          <p:spPr>
            <a:xfrm>
              <a:off x="4126775" y="4200200"/>
              <a:ext cx="13100" cy="10475"/>
            </a:xfrm>
            <a:custGeom>
              <a:rect b="b" l="l" r="r" t="t"/>
              <a:pathLst>
                <a:path extrusionOk="0" h="419" w="524">
                  <a:moveTo>
                    <a:pt x="1" y="314"/>
                  </a:moveTo>
                  <a:cubicBezTo>
                    <a:pt x="126" y="0"/>
                    <a:pt x="315" y="0"/>
                    <a:pt x="524" y="209"/>
                  </a:cubicBezTo>
                  <a:cubicBezTo>
                    <a:pt x="398" y="377"/>
                    <a:pt x="168" y="419"/>
                    <a:pt x="1" y="314"/>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5" name="Google Shape;8335;p60"/>
            <p:cNvSpPr/>
            <p:nvPr/>
          </p:nvSpPr>
          <p:spPr>
            <a:xfrm>
              <a:off x="4277425" y="4200200"/>
              <a:ext cx="13100" cy="9950"/>
            </a:xfrm>
            <a:custGeom>
              <a:rect b="b" l="l" r="r" t="t"/>
              <a:pathLst>
                <a:path extrusionOk="0" h="398" w="524">
                  <a:moveTo>
                    <a:pt x="1" y="251"/>
                  </a:moveTo>
                  <a:cubicBezTo>
                    <a:pt x="231" y="0"/>
                    <a:pt x="398" y="0"/>
                    <a:pt x="524" y="335"/>
                  </a:cubicBezTo>
                  <a:cubicBezTo>
                    <a:pt x="356" y="398"/>
                    <a:pt x="147" y="377"/>
                    <a:pt x="1" y="251"/>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6" name="Google Shape;8336;p60"/>
            <p:cNvSpPr/>
            <p:nvPr/>
          </p:nvSpPr>
          <p:spPr>
            <a:xfrm>
              <a:off x="4459475" y="4212750"/>
              <a:ext cx="13100" cy="11000"/>
            </a:xfrm>
            <a:custGeom>
              <a:rect b="b" l="l" r="r" t="t"/>
              <a:pathLst>
                <a:path extrusionOk="0" h="440" w="524">
                  <a:moveTo>
                    <a:pt x="0" y="398"/>
                  </a:moveTo>
                  <a:cubicBezTo>
                    <a:pt x="209" y="0"/>
                    <a:pt x="272" y="0"/>
                    <a:pt x="523" y="377"/>
                  </a:cubicBezTo>
                  <a:cubicBezTo>
                    <a:pt x="335" y="440"/>
                    <a:pt x="168" y="440"/>
                    <a:pt x="0" y="398"/>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7" name="Google Shape;8337;p60"/>
            <p:cNvSpPr/>
            <p:nvPr/>
          </p:nvSpPr>
          <p:spPr>
            <a:xfrm>
              <a:off x="5762475" y="4100800"/>
              <a:ext cx="8925" cy="9450"/>
            </a:xfrm>
            <a:custGeom>
              <a:rect b="b" l="l" r="r" t="t"/>
              <a:pathLst>
                <a:path extrusionOk="0" h="378" w="357">
                  <a:moveTo>
                    <a:pt x="357" y="168"/>
                  </a:moveTo>
                  <a:cubicBezTo>
                    <a:pt x="189" y="377"/>
                    <a:pt x="85" y="273"/>
                    <a:pt x="1" y="63"/>
                  </a:cubicBezTo>
                  <a:cubicBezTo>
                    <a:pt x="126" y="1"/>
                    <a:pt x="294" y="43"/>
                    <a:pt x="357" y="168"/>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8" name="Google Shape;8338;p60"/>
            <p:cNvSpPr/>
            <p:nvPr/>
          </p:nvSpPr>
          <p:spPr>
            <a:xfrm>
              <a:off x="5802775" y="4104475"/>
              <a:ext cx="8900" cy="10475"/>
            </a:xfrm>
            <a:custGeom>
              <a:rect b="b" l="l" r="r" t="t"/>
              <a:pathLst>
                <a:path extrusionOk="0" h="419" w="356">
                  <a:moveTo>
                    <a:pt x="356" y="147"/>
                  </a:moveTo>
                  <a:cubicBezTo>
                    <a:pt x="167" y="419"/>
                    <a:pt x="63" y="293"/>
                    <a:pt x="0" y="42"/>
                  </a:cubicBezTo>
                  <a:cubicBezTo>
                    <a:pt x="126" y="0"/>
                    <a:pt x="272" y="42"/>
                    <a:pt x="356" y="147"/>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9" name="Google Shape;8339;p60"/>
            <p:cNvSpPr/>
            <p:nvPr/>
          </p:nvSpPr>
          <p:spPr>
            <a:xfrm>
              <a:off x="4636800" y="4220600"/>
              <a:ext cx="8900" cy="6825"/>
            </a:xfrm>
            <a:custGeom>
              <a:rect b="b" l="l" r="r" t="t"/>
              <a:pathLst>
                <a:path extrusionOk="0" h="273" w="356">
                  <a:moveTo>
                    <a:pt x="0" y="230"/>
                  </a:moveTo>
                  <a:cubicBezTo>
                    <a:pt x="21" y="126"/>
                    <a:pt x="63" y="0"/>
                    <a:pt x="189" y="21"/>
                  </a:cubicBezTo>
                  <a:cubicBezTo>
                    <a:pt x="251" y="21"/>
                    <a:pt x="293" y="147"/>
                    <a:pt x="356" y="209"/>
                  </a:cubicBezTo>
                  <a:cubicBezTo>
                    <a:pt x="230" y="272"/>
                    <a:pt x="105" y="272"/>
                    <a:pt x="0" y="230"/>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0" name="Google Shape;8340;p60"/>
            <p:cNvSpPr/>
            <p:nvPr/>
          </p:nvSpPr>
          <p:spPr>
            <a:xfrm>
              <a:off x="4237675" y="4200725"/>
              <a:ext cx="13100" cy="5775"/>
            </a:xfrm>
            <a:custGeom>
              <a:rect b="b" l="l" r="r" t="t"/>
              <a:pathLst>
                <a:path extrusionOk="0" h="231" w="524">
                  <a:moveTo>
                    <a:pt x="1" y="188"/>
                  </a:moveTo>
                  <a:cubicBezTo>
                    <a:pt x="126" y="0"/>
                    <a:pt x="398" y="0"/>
                    <a:pt x="524" y="188"/>
                  </a:cubicBezTo>
                  <a:cubicBezTo>
                    <a:pt x="356" y="230"/>
                    <a:pt x="168" y="230"/>
                    <a:pt x="1" y="188"/>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1" name="Google Shape;8341;p60"/>
            <p:cNvSpPr/>
            <p:nvPr/>
          </p:nvSpPr>
          <p:spPr>
            <a:xfrm>
              <a:off x="4960075" y="4079350"/>
              <a:ext cx="66975" cy="27225"/>
            </a:xfrm>
            <a:custGeom>
              <a:rect b="b" l="l" r="r" t="t"/>
              <a:pathLst>
                <a:path extrusionOk="0" h="1089" w="2679">
                  <a:moveTo>
                    <a:pt x="0" y="105"/>
                  </a:moveTo>
                  <a:cubicBezTo>
                    <a:pt x="147" y="85"/>
                    <a:pt x="314" y="1"/>
                    <a:pt x="439" y="43"/>
                  </a:cubicBezTo>
                  <a:cubicBezTo>
                    <a:pt x="1172" y="273"/>
                    <a:pt x="1946" y="85"/>
                    <a:pt x="2678" y="294"/>
                  </a:cubicBezTo>
                  <a:cubicBezTo>
                    <a:pt x="2239" y="775"/>
                    <a:pt x="1632" y="1068"/>
                    <a:pt x="983" y="1089"/>
                  </a:cubicBezTo>
                  <a:cubicBezTo>
                    <a:pt x="921" y="1089"/>
                    <a:pt x="879" y="1089"/>
                    <a:pt x="816" y="1089"/>
                  </a:cubicBezTo>
                  <a:cubicBezTo>
                    <a:pt x="774" y="566"/>
                    <a:pt x="42" y="629"/>
                    <a:pt x="0" y="105"/>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2" name="Google Shape;8342;p60"/>
            <p:cNvSpPr/>
            <p:nvPr/>
          </p:nvSpPr>
          <p:spPr>
            <a:xfrm>
              <a:off x="4871150" y="4086675"/>
              <a:ext cx="20425" cy="25150"/>
            </a:xfrm>
            <a:custGeom>
              <a:rect b="b" l="l" r="r" t="t"/>
              <a:pathLst>
                <a:path extrusionOk="0" h="1006" w="817">
                  <a:moveTo>
                    <a:pt x="377" y="1"/>
                  </a:moveTo>
                  <a:lnTo>
                    <a:pt x="544" y="1"/>
                  </a:lnTo>
                  <a:cubicBezTo>
                    <a:pt x="460" y="315"/>
                    <a:pt x="753" y="482"/>
                    <a:pt x="816" y="754"/>
                  </a:cubicBezTo>
                  <a:cubicBezTo>
                    <a:pt x="523" y="1005"/>
                    <a:pt x="272" y="670"/>
                    <a:pt x="0" y="712"/>
                  </a:cubicBezTo>
                  <a:cubicBezTo>
                    <a:pt x="0" y="398"/>
                    <a:pt x="42" y="126"/>
                    <a:pt x="377" y="1"/>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3" name="Google Shape;8343;p60"/>
            <p:cNvSpPr/>
            <p:nvPr/>
          </p:nvSpPr>
          <p:spPr>
            <a:xfrm>
              <a:off x="4951175" y="4130100"/>
              <a:ext cx="16750" cy="14150"/>
            </a:xfrm>
            <a:custGeom>
              <a:rect b="b" l="l" r="r" t="t"/>
              <a:pathLst>
                <a:path extrusionOk="0" h="566" w="670">
                  <a:moveTo>
                    <a:pt x="649" y="398"/>
                  </a:moveTo>
                  <a:cubicBezTo>
                    <a:pt x="544" y="565"/>
                    <a:pt x="398" y="565"/>
                    <a:pt x="251" y="544"/>
                  </a:cubicBezTo>
                  <a:cubicBezTo>
                    <a:pt x="105" y="524"/>
                    <a:pt x="0" y="356"/>
                    <a:pt x="63" y="210"/>
                  </a:cubicBezTo>
                  <a:cubicBezTo>
                    <a:pt x="105" y="63"/>
                    <a:pt x="293" y="0"/>
                    <a:pt x="419" y="84"/>
                  </a:cubicBezTo>
                  <a:cubicBezTo>
                    <a:pt x="565" y="147"/>
                    <a:pt x="670" y="231"/>
                    <a:pt x="649" y="398"/>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4" name="Google Shape;8344;p60"/>
            <p:cNvSpPr/>
            <p:nvPr/>
          </p:nvSpPr>
          <p:spPr>
            <a:xfrm>
              <a:off x="5042200" y="4141075"/>
              <a:ext cx="5250" cy="5775"/>
            </a:xfrm>
            <a:custGeom>
              <a:rect b="b" l="l" r="r" t="t"/>
              <a:pathLst>
                <a:path extrusionOk="0" h="231" w="210">
                  <a:moveTo>
                    <a:pt x="209" y="85"/>
                  </a:moveTo>
                  <a:cubicBezTo>
                    <a:pt x="188" y="126"/>
                    <a:pt x="167" y="210"/>
                    <a:pt x="126" y="210"/>
                  </a:cubicBezTo>
                  <a:cubicBezTo>
                    <a:pt x="105" y="231"/>
                    <a:pt x="42" y="189"/>
                    <a:pt x="0" y="168"/>
                  </a:cubicBezTo>
                  <a:cubicBezTo>
                    <a:pt x="21" y="105"/>
                    <a:pt x="21" y="22"/>
                    <a:pt x="63" y="22"/>
                  </a:cubicBezTo>
                  <a:cubicBezTo>
                    <a:pt x="105" y="1"/>
                    <a:pt x="147" y="43"/>
                    <a:pt x="209" y="85"/>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5" name="Google Shape;8345;p60"/>
            <p:cNvSpPr/>
            <p:nvPr/>
          </p:nvSpPr>
          <p:spPr>
            <a:xfrm>
              <a:off x="4860150" y="4186075"/>
              <a:ext cx="5250" cy="5250"/>
            </a:xfrm>
            <a:custGeom>
              <a:rect b="b" l="l" r="r" t="t"/>
              <a:pathLst>
                <a:path extrusionOk="0" h="210" w="210">
                  <a:moveTo>
                    <a:pt x="63" y="0"/>
                  </a:moveTo>
                  <a:lnTo>
                    <a:pt x="210" y="63"/>
                  </a:lnTo>
                  <a:cubicBezTo>
                    <a:pt x="189" y="105"/>
                    <a:pt x="168" y="189"/>
                    <a:pt x="126" y="189"/>
                  </a:cubicBezTo>
                  <a:cubicBezTo>
                    <a:pt x="105" y="210"/>
                    <a:pt x="43" y="168"/>
                    <a:pt x="1" y="147"/>
                  </a:cubicBezTo>
                  <a:cubicBezTo>
                    <a:pt x="22" y="84"/>
                    <a:pt x="22" y="42"/>
                    <a:pt x="63" y="0"/>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6" name="Google Shape;8346;p60"/>
            <p:cNvSpPr/>
            <p:nvPr/>
          </p:nvSpPr>
          <p:spPr>
            <a:xfrm>
              <a:off x="4869575" y="4104475"/>
              <a:ext cx="2100" cy="1575"/>
            </a:xfrm>
            <a:custGeom>
              <a:rect b="b" l="l" r="r" t="t"/>
              <a:pathLst>
                <a:path extrusionOk="0" h="63" w="84">
                  <a:moveTo>
                    <a:pt x="84" y="0"/>
                  </a:moveTo>
                  <a:lnTo>
                    <a:pt x="42" y="63"/>
                  </a:lnTo>
                  <a:lnTo>
                    <a:pt x="0" y="21"/>
                  </a:ln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7" name="Google Shape;8347;p60"/>
            <p:cNvSpPr/>
            <p:nvPr/>
          </p:nvSpPr>
          <p:spPr>
            <a:xfrm>
              <a:off x="5084025" y="4095575"/>
              <a:ext cx="31425" cy="38725"/>
            </a:xfrm>
            <a:custGeom>
              <a:rect b="b" l="l" r="r" t="t"/>
              <a:pathLst>
                <a:path extrusionOk="0" h="1549" w="1257">
                  <a:moveTo>
                    <a:pt x="1256" y="586"/>
                  </a:moveTo>
                  <a:cubicBezTo>
                    <a:pt x="1215" y="984"/>
                    <a:pt x="733" y="1151"/>
                    <a:pt x="545" y="1528"/>
                  </a:cubicBezTo>
                  <a:cubicBezTo>
                    <a:pt x="461" y="1549"/>
                    <a:pt x="378" y="1528"/>
                    <a:pt x="315" y="1486"/>
                  </a:cubicBezTo>
                  <a:cubicBezTo>
                    <a:pt x="147" y="1256"/>
                    <a:pt x="1" y="858"/>
                    <a:pt x="106" y="712"/>
                  </a:cubicBezTo>
                  <a:cubicBezTo>
                    <a:pt x="294" y="440"/>
                    <a:pt x="482" y="84"/>
                    <a:pt x="838" y="42"/>
                  </a:cubicBezTo>
                  <a:cubicBezTo>
                    <a:pt x="1110" y="0"/>
                    <a:pt x="1235" y="252"/>
                    <a:pt x="1256" y="586"/>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8" name="Google Shape;8348;p60"/>
            <p:cNvSpPr/>
            <p:nvPr/>
          </p:nvSpPr>
          <p:spPr>
            <a:xfrm>
              <a:off x="5794925" y="4131675"/>
              <a:ext cx="34025" cy="31400"/>
            </a:xfrm>
            <a:custGeom>
              <a:rect b="b" l="l" r="r" t="t"/>
              <a:pathLst>
                <a:path extrusionOk="0" h="1256" w="1361">
                  <a:moveTo>
                    <a:pt x="209" y="0"/>
                  </a:moveTo>
                  <a:cubicBezTo>
                    <a:pt x="314" y="0"/>
                    <a:pt x="419" y="21"/>
                    <a:pt x="419" y="126"/>
                  </a:cubicBezTo>
                  <a:cubicBezTo>
                    <a:pt x="419" y="419"/>
                    <a:pt x="502" y="565"/>
                    <a:pt x="816" y="419"/>
                  </a:cubicBezTo>
                  <a:cubicBezTo>
                    <a:pt x="1151" y="272"/>
                    <a:pt x="1256" y="544"/>
                    <a:pt x="1297" y="774"/>
                  </a:cubicBezTo>
                  <a:cubicBezTo>
                    <a:pt x="1360" y="1046"/>
                    <a:pt x="1088" y="1088"/>
                    <a:pt x="921" y="1151"/>
                  </a:cubicBezTo>
                  <a:cubicBezTo>
                    <a:pt x="649" y="1256"/>
                    <a:pt x="356" y="1130"/>
                    <a:pt x="230" y="900"/>
                  </a:cubicBezTo>
                  <a:cubicBezTo>
                    <a:pt x="63" y="649"/>
                    <a:pt x="0" y="356"/>
                    <a:pt x="63" y="63"/>
                  </a:cubicBezTo>
                  <a:cubicBezTo>
                    <a:pt x="84" y="42"/>
                    <a:pt x="168" y="21"/>
                    <a:pt x="209" y="0"/>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9" name="Google Shape;8349;p60"/>
            <p:cNvSpPr/>
            <p:nvPr/>
          </p:nvSpPr>
          <p:spPr>
            <a:xfrm>
              <a:off x="5046900" y="4113350"/>
              <a:ext cx="15200" cy="13625"/>
            </a:xfrm>
            <a:custGeom>
              <a:rect b="b" l="l" r="r" t="t"/>
              <a:pathLst>
                <a:path extrusionOk="0" h="545" w="608">
                  <a:moveTo>
                    <a:pt x="398" y="22"/>
                  </a:moveTo>
                  <a:cubicBezTo>
                    <a:pt x="523" y="43"/>
                    <a:pt x="607" y="168"/>
                    <a:pt x="565" y="294"/>
                  </a:cubicBezTo>
                  <a:cubicBezTo>
                    <a:pt x="544" y="524"/>
                    <a:pt x="335" y="524"/>
                    <a:pt x="168" y="524"/>
                  </a:cubicBezTo>
                  <a:cubicBezTo>
                    <a:pt x="0" y="545"/>
                    <a:pt x="84" y="398"/>
                    <a:pt x="84" y="357"/>
                  </a:cubicBezTo>
                  <a:cubicBezTo>
                    <a:pt x="105" y="106"/>
                    <a:pt x="210" y="1"/>
                    <a:pt x="398" y="22"/>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0" name="Google Shape;8350;p60"/>
            <p:cNvSpPr/>
            <p:nvPr/>
          </p:nvSpPr>
          <p:spPr>
            <a:xfrm>
              <a:off x="5746800" y="4141600"/>
              <a:ext cx="5775" cy="5250"/>
            </a:xfrm>
            <a:custGeom>
              <a:rect b="b" l="l" r="r" t="t"/>
              <a:pathLst>
                <a:path extrusionOk="0" h="210" w="231">
                  <a:moveTo>
                    <a:pt x="147" y="210"/>
                  </a:moveTo>
                  <a:cubicBezTo>
                    <a:pt x="105" y="189"/>
                    <a:pt x="21" y="189"/>
                    <a:pt x="21" y="147"/>
                  </a:cubicBezTo>
                  <a:cubicBezTo>
                    <a:pt x="0" y="105"/>
                    <a:pt x="42" y="43"/>
                    <a:pt x="63" y="1"/>
                  </a:cubicBezTo>
                  <a:cubicBezTo>
                    <a:pt x="126" y="22"/>
                    <a:pt x="189" y="43"/>
                    <a:pt x="209" y="64"/>
                  </a:cubicBezTo>
                  <a:cubicBezTo>
                    <a:pt x="230" y="105"/>
                    <a:pt x="168" y="168"/>
                    <a:pt x="147" y="210"/>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1" name="Google Shape;8351;p60"/>
            <p:cNvSpPr/>
            <p:nvPr/>
          </p:nvSpPr>
          <p:spPr>
            <a:xfrm>
              <a:off x="4935475" y="4194950"/>
              <a:ext cx="5250" cy="5275"/>
            </a:xfrm>
            <a:custGeom>
              <a:rect b="b" l="l" r="r" t="t"/>
              <a:pathLst>
                <a:path extrusionOk="0" h="211" w="210">
                  <a:moveTo>
                    <a:pt x="1" y="147"/>
                  </a:moveTo>
                  <a:cubicBezTo>
                    <a:pt x="22" y="85"/>
                    <a:pt x="22" y="22"/>
                    <a:pt x="63" y="1"/>
                  </a:cubicBezTo>
                  <a:cubicBezTo>
                    <a:pt x="105" y="1"/>
                    <a:pt x="168" y="43"/>
                    <a:pt x="210" y="64"/>
                  </a:cubicBezTo>
                  <a:cubicBezTo>
                    <a:pt x="189" y="106"/>
                    <a:pt x="168" y="189"/>
                    <a:pt x="147" y="210"/>
                  </a:cubicBezTo>
                  <a:cubicBezTo>
                    <a:pt x="105" y="210"/>
                    <a:pt x="43" y="168"/>
                    <a:pt x="1" y="147"/>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2" name="Google Shape;8352;p60"/>
            <p:cNvSpPr/>
            <p:nvPr/>
          </p:nvSpPr>
          <p:spPr>
            <a:xfrm>
              <a:off x="5099200" y="4158875"/>
              <a:ext cx="5775" cy="5250"/>
            </a:xfrm>
            <a:custGeom>
              <a:rect b="b" l="l" r="r" t="t"/>
              <a:pathLst>
                <a:path extrusionOk="0" h="210" w="231">
                  <a:moveTo>
                    <a:pt x="231" y="63"/>
                  </a:moveTo>
                  <a:lnTo>
                    <a:pt x="168" y="209"/>
                  </a:lnTo>
                  <a:cubicBezTo>
                    <a:pt x="105" y="189"/>
                    <a:pt x="43" y="168"/>
                    <a:pt x="22" y="147"/>
                  </a:cubicBezTo>
                  <a:cubicBezTo>
                    <a:pt x="1" y="105"/>
                    <a:pt x="64" y="42"/>
                    <a:pt x="84" y="0"/>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3" name="Google Shape;8353;p60"/>
            <p:cNvSpPr/>
            <p:nvPr/>
          </p:nvSpPr>
          <p:spPr>
            <a:xfrm>
              <a:off x="5764575" y="4158875"/>
              <a:ext cx="5775" cy="5250"/>
            </a:xfrm>
            <a:custGeom>
              <a:rect b="b" l="l" r="r" t="t"/>
              <a:pathLst>
                <a:path extrusionOk="0" h="210" w="231">
                  <a:moveTo>
                    <a:pt x="231" y="63"/>
                  </a:moveTo>
                  <a:cubicBezTo>
                    <a:pt x="210" y="105"/>
                    <a:pt x="189" y="189"/>
                    <a:pt x="147" y="209"/>
                  </a:cubicBezTo>
                  <a:cubicBezTo>
                    <a:pt x="126" y="209"/>
                    <a:pt x="63" y="168"/>
                    <a:pt x="1" y="147"/>
                  </a:cubicBezTo>
                  <a:cubicBezTo>
                    <a:pt x="22" y="105"/>
                    <a:pt x="42" y="21"/>
                    <a:pt x="84" y="0"/>
                  </a:cubicBezTo>
                  <a:cubicBezTo>
                    <a:pt x="105" y="0"/>
                    <a:pt x="168" y="63"/>
                    <a:pt x="231" y="63"/>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54" name="Google Shape;8354;p60"/>
          <p:cNvGrpSpPr/>
          <p:nvPr/>
        </p:nvGrpSpPr>
        <p:grpSpPr>
          <a:xfrm>
            <a:off x="1077910" y="1147913"/>
            <a:ext cx="6988179" cy="52320"/>
            <a:chOff x="3962000" y="4060525"/>
            <a:chExt cx="2324125" cy="174750"/>
          </a:xfrm>
        </p:grpSpPr>
        <p:sp>
          <p:nvSpPr>
            <p:cNvPr id="8355" name="Google Shape;8355;p60"/>
            <p:cNvSpPr/>
            <p:nvPr/>
          </p:nvSpPr>
          <p:spPr>
            <a:xfrm>
              <a:off x="3962000" y="4060525"/>
              <a:ext cx="1117875" cy="168975"/>
            </a:xfrm>
            <a:custGeom>
              <a:rect b="b" l="l" r="r" t="t"/>
              <a:pathLst>
                <a:path extrusionOk="0" h="6759" w="44715">
                  <a:moveTo>
                    <a:pt x="9249" y="189"/>
                  </a:moveTo>
                  <a:lnTo>
                    <a:pt x="9605" y="168"/>
                  </a:lnTo>
                  <a:cubicBezTo>
                    <a:pt x="9730" y="377"/>
                    <a:pt x="10023" y="377"/>
                    <a:pt x="10128" y="168"/>
                  </a:cubicBezTo>
                  <a:lnTo>
                    <a:pt x="11048" y="168"/>
                  </a:lnTo>
                  <a:cubicBezTo>
                    <a:pt x="11174" y="377"/>
                    <a:pt x="11404" y="356"/>
                    <a:pt x="11572" y="440"/>
                  </a:cubicBezTo>
                  <a:cubicBezTo>
                    <a:pt x="11969" y="607"/>
                    <a:pt x="12199" y="440"/>
                    <a:pt x="12262" y="42"/>
                  </a:cubicBezTo>
                  <a:lnTo>
                    <a:pt x="12618" y="42"/>
                  </a:lnTo>
                  <a:cubicBezTo>
                    <a:pt x="13078" y="838"/>
                    <a:pt x="13517" y="838"/>
                    <a:pt x="14041" y="42"/>
                  </a:cubicBezTo>
                  <a:cubicBezTo>
                    <a:pt x="14229" y="1"/>
                    <a:pt x="14396" y="1"/>
                    <a:pt x="14564" y="63"/>
                  </a:cubicBezTo>
                  <a:cubicBezTo>
                    <a:pt x="14606" y="210"/>
                    <a:pt x="14731" y="314"/>
                    <a:pt x="14878" y="335"/>
                  </a:cubicBezTo>
                  <a:cubicBezTo>
                    <a:pt x="15422" y="461"/>
                    <a:pt x="16007" y="398"/>
                    <a:pt x="16510" y="168"/>
                  </a:cubicBezTo>
                  <a:cubicBezTo>
                    <a:pt x="16865" y="147"/>
                    <a:pt x="17221" y="168"/>
                    <a:pt x="17577" y="231"/>
                  </a:cubicBezTo>
                  <a:cubicBezTo>
                    <a:pt x="17807" y="607"/>
                    <a:pt x="18372" y="628"/>
                    <a:pt x="18455" y="1193"/>
                  </a:cubicBezTo>
                  <a:cubicBezTo>
                    <a:pt x="18623" y="900"/>
                    <a:pt x="18790" y="628"/>
                    <a:pt x="18979" y="356"/>
                  </a:cubicBezTo>
                  <a:cubicBezTo>
                    <a:pt x="19292" y="294"/>
                    <a:pt x="19606" y="314"/>
                    <a:pt x="19920" y="419"/>
                  </a:cubicBezTo>
                  <a:cubicBezTo>
                    <a:pt x="20108" y="566"/>
                    <a:pt x="20339" y="712"/>
                    <a:pt x="20569" y="817"/>
                  </a:cubicBezTo>
                  <a:cubicBezTo>
                    <a:pt x="20924" y="900"/>
                    <a:pt x="21301" y="963"/>
                    <a:pt x="21301" y="398"/>
                  </a:cubicBezTo>
                  <a:cubicBezTo>
                    <a:pt x="21887" y="294"/>
                    <a:pt x="22494" y="294"/>
                    <a:pt x="23059" y="398"/>
                  </a:cubicBezTo>
                  <a:cubicBezTo>
                    <a:pt x="23059" y="858"/>
                    <a:pt x="23414" y="1130"/>
                    <a:pt x="23561" y="1507"/>
                  </a:cubicBezTo>
                  <a:cubicBezTo>
                    <a:pt x="23833" y="1361"/>
                    <a:pt x="23833" y="1130"/>
                    <a:pt x="23896" y="963"/>
                  </a:cubicBezTo>
                  <a:cubicBezTo>
                    <a:pt x="23937" y="754"/>
                    <a:pt x="23958" y="566"/>
                    <a:pt x="23958" y="356"/>
                  </a:cubicBezTo>
                  <a:cubicBezTo>
                    <a:pt x="24314" y="294"/>
                    <a:pt x="24670" y="314"/>
                    <a:pt x="25005" y="398"/>
                  </a:cubicBezTo>
                  <a:cubicBezTo>
                    <a:pt x="25025" y="545"/>
                    <a:pt x="25005" y="796"/>
                    <a:pt x="25214" y="796"/>
                  </a:cubicBezTo>
                  <a:cubicBezTo>
                    <a:pt x="25549" y="796"/>
                    <a:pt x="25946" y="796"/>
                    <a:pt x="26072" y="335"/>
                  </a:cubicBezTo>
                  <a:lnTo>
                    <a:pt x="28206" y="356"/>
                  </a:lnTo>
                  <a:cubicBezTo>
                    <a:pt x="28248" y="628"/>
                    <a:pt x="28436" y="670"/>
                    <a:pt x="28666" y="670"/>
                  </a:cubicBezTo>
                  <a:cubicBezTo>
                    <a:pt x="29336" y="712"/>
                    <a:pt x="30005" y="607"/>
                    <a:pt x="30696" y="733"/>
                  </a:cubicBezTo>
                  <a:cubicBezTo>
                    <a:pt x="30947" y="796"/>
                    <a:pt x="31031" y="566"/>
                    <a:pt x="31051" y="335"/>
                  </a:cubicBezTo>
                  <a:cubicBezTo>
                    <a:pt x="31282" y="294"/>
                    <a:pt x="31533" y="314"/>
                    <a:pt x="31742" y="419"/>
                  </a:cubicBezTo>
                  <a:cubicBezTo>
                    <a:pt x="31805" y="586"/>
                    <a:pt x="31972" y="691"/>
                    <a:pt x="32139" y="670"/>
                  </a:cubicBezTo>
                  <a:lnTo>
                    <a:pt x="32997" y="670"/>
                  </a:lnTo>
                  <a:cubicBezTo>
                    <a:pt x="32997" y="900"/>
                    <a:pt x="32997" y="1151"/>
                    <a:pt x="33311" y="1193"/>
                  </a:cubicBezTo>
                  <a:cubicBezTo>
                    <a:pt x="33520" y="1235"/>
                    <a:pt x="33709" y="1130"/>
                    <a:pt x="33813" y="942"/>
                  </a:cubicBezTo>
                  <a:cubicBezTo>
                    <a:pt x="33855" y="817"/>
                    <a:pt x="33876" y="670"/>
                    <a:pt x="33876" y="545"/>
                  </a:cubicBezTo>
                  <a:cubicBezTo>
                    <a:pt x="34169" y="503"/>
                    <a:pt x="34483" y="524"/>
                    <a:pt x="34755" y="607"/>
                  </a:cubicBezTo>
                  <a:cubicBezTo>
                    <a:pt x="34755" y="712"/>
                    <a:pt x="34839" y="817"/>
                    <a:pt x="34943" y="858"/>
                  </a:cubicBezTo>
                  <a:cubicBezTo>
                    <a:pt x="34880" y="1193"/>
                    <a:pt x="35173" y="1507"/>
                    <a:pt x="35006" y="1863"/>
                  </a:cubicBezTo>
                  <a:cubicBezTo>
                    <a:pt x="34943" y="2009"/>
                    <a:pt x="35069" y="2156"/>
                    <a:pt x="35215" y="2198"/>
                  </a:cubicBezTo>
                  <a:cubicBezTo>
                    <a:pt x="35383" y="2239"/>
                    <a:pt x="35571" y="2198"/>
                    <a:pt x="35676" y="2051"/>
                  </a:cubicBezTo>
                  <a:cubicBezTo>
                    <a:pt x="35822" y="1947"/>
                    <a:pt x="35759" y="1821"/>
                    <a:pt x="35676" y="1674"/>
                  </a:cubicBezTo>
                  <a:cubicBezTo>
                    <a:pt x="35424" y="1256"/>
                    <a:pt x="35550" y="984"/>
                    <a:pt x="36010" y="858"/>
                  </a:cubicBezTo>
                  <a:cubicBezTo>
                    <a:pt x="36261" y="879"/>
                    <a:pt x="36533" y="775"/>
                    <a:pt x="36722" y="1026"/>
                  </a:cubicBezTo>
                  <a:cubicBezTo>
                    <a:pt x="36408" y="1172"/>
                    <a:pt x="36345" y="1444"/>
                    <a:pt x="36366" y="1737"/>
                  </a:cubicBezTo>
                  <a:lnTo>
                    <a:pt x="36303" y="1779"/>
                  </a:lnTo>
                  <a:lnTo>
                    <a:pt x="36324" y="1821"/>
                  </a:lnTo>
                  <a:lnTo>
                    <a:pt x="36366" y="1737"/>
                  </a:lnTo>
                  <a:cubicBezTo>
                    <a:pt x="36638" y="1695"/>
                    <a:pt x="36889" y="2051"/>
                    <a:pt x="37182" y="1800"/>
                  </a:cubicBezTo>
                  <a:cubicBezTo>
                    <a:pt x="37119" y="1528"/>
                    <a:pt x="36826" y="1340"/>
                    <a:pt x="36910" y="1026"/>
                  </a:cubicBezTo>
                  <a:cubicBezTo>
                    <a:pt x="37224" y="1005"/>
                    <a:pt x="37517" y="879"/>
                    <a:pt x="37789" y="691"/>
                  </a:cubicBezTo>
                  <a:lnTo>
                    <a:pt x="38145" y="691"/>
                  </a:lnTo>
                  <a:lnTo>
                    <a:pt x="38312" y="858"/>
                  </a:lnTo>
                  <a:cubicBezTo>
                    <a:pt x="38626" y="1172"/>
                    <a:pt x="38689" y="1633"/>
                    <a:pt x="38919" y="2030"/>
                  </a:cubicBezTo>
                  <a:cubicBezTo>
                    <a:pt x="38856" y="1444"/>
                    <a:pt x="39421" y="1277"/>
                    <a:pt x="39567" y="858"/>
                  </a:cubicBezTo>
                  <a:lnTo>
                    <a:pt x="39923" y="858"/>
                  </a:lnTo>
                  <a:cubicBezTo>
                    <a:pt x="39965" y="1382"/>
                    <a:pt x="40676" y="1298"/>
                    <a:pt x="40739" y="1821"/>
                  </a:cubicBezTo>
                  <a:cubicBezTo>
                    <a:pt x="40781" y="1821"/>
                    <a:pt x="40844" y="1821"/>
                    <a:pt x="40886" y="1821"/>
                  </a:cubicBezTo>
                  <a:cubicBezTo>
                    <a:pt x="41534" y="1800"/>
                    <a:pt x="42141" y="1528"/>
                    <a:pt x="42580" y="1026"/>
                  </a:cubicBezTo>
                  <a:lnTo>
                    <a:pt x="42580" y="1026"/>
                  </a:lnTo>
                  <a:cubicBezTo>
                    <a:pt x="42873" y="1068"/>
                    <a:pt x="43145" y="1110"/>
                    <a:pt x="43438" y="1151"/>
                  </a:cubicBezTo>
                  <a:cubicBezTo>
                    <a:pt x="43522" y="1151"/>
                    <a:pt x="43606" y="1172"/>
                    <a:pt x="43606" y="1277"/>
                  </a:cubicBezTo>
                  <a:cubicBezTo>
                    <a:pt x="43606" y="1361"/>
                    <a:pt x="43564" y="1444"/>
                    <a:pt x="43501" y="1486"/>
                  </a:cubicBezTo>
                  <a:cubicBezTo>
                    <a:pt x="43417" y="1549"/>
                    <a:pt x="43292" y="1591"/>
                    <a:pt x="43187" y="1612"/>
                  </a:cubicBezTo>
                  <a:cubicBezTo>
                    <a:pt x="42706" y="1716"/>
                    <a:pt x="42476" y="1947"/>
                    <a:pt x="42706" y="2470"/>
                  </a:cubicBezTo>
                  <a:cubicBezTo>
                    <a:pt x="42748" y="2574"/>
                    <a:pt x="42580" y="2721"/>
                    <a:pt x="42727" y="2888"/>
                  </a:cubicBezTo>
                  <a:cubicBezTo>
                    <a:pt x="42978" y="2867"/>
                    <a:pt x="43145" y="2532"/>
                    <a:pt x="43459" y="2637"/>
                  </a:cubicBezTo>
                  <a:cubicBezTo>
                    <a:pt x="43501" y="3014"/>
                    <a:pt x="43836" y="3035"/>
                    <a:pt x="44087" y="3181"/>
                  </a:cubicBezTo>
                  <a:cubicBezTo>
                    <a:pt x="44317" y="3327"/>
                    <a:pt x="44715" y="3474"/>
                    <a:pt x="44610" y="3976"/>
                  </a:cubicBezTo>
                  <a:cubicBezTo>
                    <a:pt x="44422" y="4687"/>
                    <a:pt x="44338" y="4813"/>
                    <a:pt x="43606" y="4750"/>
                  </a:cubicBezTo>
                  <a:cubicBezTo>
                    <a:pt x="43229" y="4708"/>
                    <a:pt x="42852" y="4646"/>
                    <a:pt x="42497" y="4520"/>
                  </a:cubicBezTo>
                  <a:cubicBezTo>
                    <a:pt x="41848" y="4311"/>
                    <a:pt x="41158" y="4436"/>
                    <a:pt x="40614" y="4813"/>
                  </a:cubicBezTo>
                  <a:cubicBezTo>
                    <a:pt x="40132" y="5232"/>
                    <a:pt x="40090" y="5232"/>
                    <a:pt x="39693" y="4667"/>
                  </a:cubicBezTo>
                  <a:cubicBezTo>
                    <a:pt x="39609" y="4520"/>
                    <a:pt x="39526" y="4248"/>
                    <a:pt x="39358" y="4311"/>
                  </a:cubicBezTo>
                  <a:cubicBezTo>
                    <a:pt x="38730" y="4604"/>
                    <a:pt x="38437" y="4206"/>
                    <a:pt x="38186" y="3683"/>
                  </a:cubicBezTo>
                  <a:cubicBezTo>
                    <a:pt x="37747" y="4018"/>
                    <a:pt x="37391" y="4415"/>
                    <a:pt x="36826" y="4102"/>
                  </a:cubicBezTo>
                  <a:cubicBezTo>
                    <a:pt x="36826" y="4708"/>
                    <a:pt x="36826" y="4708"/>
                    <a:pt x="36387" y="5294"/>
                  </a:cubicBezTo>
                  <a:cubicBezTo>
                    <a:pt x="36324" y="5378"/>
                    <a:pt x="36261" y="5483"/>
                    <a:pt x="36199" y="5587"/>
                  </a:cubicBezTo>
                  <a:cubicBezTo>
                    <a:pt x="35843" y="6048"/>
                    <a:pt x="35822" y="6027"/>
                    <a:pt x="35383" y="5692"/>
                  </a:cubicBezTo>
                  <a:cubicBezTo>
                    <a:pt x="35215" y="5566"/>
                    <a:pt x="35173" y="5399"/>
                    <a:pt x="35069" y="5273"/>
                  </a:cubicBezTo>
                  <a:cubicBezTo>
                    <a:pt x="34818" y="5001"/>
                    <a:pt x="34336" y="5106"/>
                    <a:pt x="34253" y="5483"/>
                  </a:cubicBezTo>
                  <a:cubicBezTo>
                    <a:pt x="34044" y="6089"/>
                    <a:pt x="33813" y="6131"/>
                    <a:pt x="33248" y="5817"/>
                  </a:cubicBezTo>
                  <a:cubicBezTo>
                    <a:pt x="32914" y="5629"/>
                    <a:pt x="32851" y="5252"/>
                    <a:pt x="32558" y="5043"/>
                  </a:cubicBezTo>
                  <a:cubicBezTo>
                    <a:pt x="32453" y="4960"/>
                    <a:pt x="32391" y="4771"/>
                    <a:pt x="32202" y="4897"/>
                  </a:cubicBezTo>
                  <a:cubicBezTo>
                    <a:pt x="32098" y="4980"/>
                    <a:pt x="32160" y="5106"/>
                    <a:pt x="32202" y="5232"/>
                  </a:cubicBezTo>
                  <a:cubicBezTo>
                    <a:pt x="32411" y="5817"/>
                    <a:pt x="32391" y="5817"/>
                    <a:pt x="31847" y="6068"/>
                  </a:cubicBezTo>
                  <a:cubicBezTo>
                    <a:pt x="31637" y="6173"/>
                    <a:pt x="31428" y="6278"/>
                    <a:pt x="31240" y="6424"/>
                  </a:cubicBezTo>
                  <a:cubicBezTo>
                    <a:pt x="31031" y="6550"/>
                    <a:pt x="30717" y="6633"/>
                    <a:pt x="30570" y="6487"/>
                  </a:cubicBezTo>
                  <a:cubicBezTo>
                    <a:pt x="30131" y="6110"/>
                    <a:pt x="29901" y="6424"/>
                    <a:pt x="29650" y="6696"/>
                  </a:cubicBezTo>
                  <a:cubicBezTo>
                    <a:pt x="28875" y="6759"/>
                    <a:pt x="28101" y="6717"/>
                    <a:pt x="27327" y="6612"/>
                  </a:cubicBezTo>
                  <a:cubicBezTo>
                    <a:pt x="27285" y="6550"/>
                    <a:pt x="27243" y="6445"/>
                    <a:pt x="27181" y="6424"/>
                  </a:cubicBezTo>
                  <a:cubicBezTo>
                    <a:pt x="27034" y="6403"/>
                    <a:pt x="26992" y="6529"/>
                    <a:pt x="26971" y="6633"/>
                  </a:cubicBezTo>
                  <a:cubicBezTo>
                    <a:pt x="26804" y="6696"/>
                    <a:pt x="26616" y="6675"/>
                    <a:pt x="26448" y="6592"/>
                  </a:cubicBezTo>
                  <a:cubicBezTo>
                    <a:pt x="26302" y="5964"/>
                    <a:pt x="26218" y="5880"/>
                    <a:pt x="25758" y="6110"/>
                  </a:cubicBezTo>
                  <a:cubicBezTo>
                    <a:pt x="25507" y="6236"/>
                    <a:pt x="25297" y="6424"/>
                    <a:pt x="25025" y="6320"/>
                  </a:cubicBezTo>
                  <a:cubicBezTo>
                    <a:pt x="24481" y="6131"/>
                    <a:pt x="23833" y="6257"/>
                    <a:pt x="23372" y="5817"/>
                  </a:cubicBezTo>
                  <a:cubicBezTo>
                    <a:pt x="23268" y="5692"/>
                    <a:pt x="23100" y="5671"/>
                    <a:pt x="22954" y="5713"/>
                  </a:cubicBezTo>
                  <a:cubicBezTo>
                    <a:pt x="22536" y="5943"/>
                    <a:pt x="22410" y="5692"/>
                    <a:pt x="22284" y="5336"/>
                  </a:cubicBezTo>
                  <a:cubicBezTo>
                    <a:pt x="22222" y="5169"/>
                    <a:pt x="22264" y="4897"/>
                    <a:pt x="21887" y="4855"/>
                  </a:cubicBezTo>
                  <a:cubicBezTo>
                    <a:pt x="21971" y="5629"/>
                    <a:pt x="21510" y="5985"/>
                    <a:pt x="20883" y="6257"/>
                  </a:cubicBezTo>
                  <a:cubicBezTo>
                    <a:pt x="20820" y="6278"/>
                    <a:pt x="20799" y="6403"/>
                    <a:pt x="20757" y="6487"/>
                  </a:cubicBezTo>
                  <a:lnTo>
                    <a:pt x="20422" y="6487"/>
                  </a:lnTo>
                  <a:cubicBezTo>
                    <a:pt x="20150" y="6110"/>
                    <a:pt x="20108" y="6110"/>
                    <a:pt x="19899" y="6508"/>
                  </a:cubicBezTo>
                  <a:cubicBezTo>
                    <a:pt x="19418" y="6571"/>
                    <a:pt x="18937" y="6571"/>
                    <a:pt x="18476" y="6508"/>
                  </a:cubicBezTo>
                  <a:cubicBezTo>
                    <a:pt x="18455" y="6445"/>
                    <a:pt x="18435" y="6340"/>
                    <a:pt x="18414" y="6340"/>
                  </a:cubicBezTo>
                  <a:cubicBezTo>
                    <a:pt x="17598" y="6215"/>
                    <a:pt x="16823" y="5880"/>
                    <a:pt x="16154" y="5399"/>
                  </a:cubicBezTo>
                  <a:cubicBezTo>
                    <a:pt x="15986" y="5273"/>
                    <a:pt x="15735" y="5315"/>
                    <a:pt x="15589" y="5462"/>
                  </a:cubicBezTo>
                  <a:cubicBezTo>
                    <a:pt x="15422" y="5629"/>
                    <a:pt x="15275" y="5796"/>
                    <a:pt x="15108" y="5985"/>
                  </a:cubicBezTo>
                  <a:cubicBezTo>
                    <a:pt x="14940" y="6027"/>
                    <a:pt x="14752" y="6027"/>
                    <a:pt x="14564" y="5985"/>
                  </a:cubicBezTo>
                  <a:cubicBezTo>
                    <a:pt x="14208" y="5566"/>
                    <a:pt x="14041" y="5566"/>
                    <a:pt x="13685" y="5985"/>
                  </a:cubicBezTo>
                  <a:cubicBezTo>
                    <a:pt x="13497" y="6027"/>
                    <a:pt x="13329" y="6006"/>
                    <a:pt x="13162" y="5922"/>
                  </a:cubicBezTo>
                  <a:cubicBezTo>
                    <a:pt x="13036" y="5608"/>
                    <a:pt x="12848" y="5608"/>
                    <a:pt x="12639" y="5838"/>
                  </a:cubicBezTo>
                  <a:lnTo>
                    <a:pt x="11551" y="5817"/>
                  </a:lnTo>
                  <a:cubicBezTo>
                    <a:pt x="11446" y="5629"/>
                    <a:pt x="11153" y="5629"/>
                    <a:pt x="11028" y="5817"/>
                  </a:cubicBezTo>
                  <a:cubicBezTo>
                    <a:pt x="10797" y="5859"/>
                    <a:pt x="10546" y="5859"/>
                    <a:pt x="10316" y="5817"/>
                  </a:cubicBezTo>
                  <a:cubicBezTo>
                    <a:pt x="10002" y="5399"/>
                    <a:pt x="9835" y="5378"/>
                    <a:pt x="9437" y="5755"/>
                  </a:cubicBezTo>
                  <a:cubicBezTo>
                    <a:pt x="8663" y="5922"/>
                    <a:pt x="7889" y="5817"/>
                    <a:pt x="7115" y="5817"/>
                  </a:cubicBezTo>
                  <a:cubicBezTo>
                    <a:pt x="6906" y="5608"/>
                    <a:pt x="6717" y="5608"/>
                    <a:pt x="6592" y="5901"/>
                  </a:cubicBezTo>
                  <a:cubicBezTo>
                    <a:pt x="6362" y="6006"/>
                    <a:pt x="6131" y="6027"/>
                    <a:pt x="5880" y="6006"/>
                  </a:cubicBezTo>
                  <a:cubicBezTo>
                    <a:pt x="5462" y="5587"/>
                    <a:pt x="4771" y="5524"/>
                    <a:pt x="4269" y="5880"/>
                  </a:cubicBezTo>
                  <a:cubicBezTo>
                    <a:pt x="3516" y="5796"/>
                    <a:pt x="2805" y="5504"/>
                    <a:pt x="2072" y="5315"/>
                  </a:cubicBezTo>
                  <a:cubicBezTo>
                    <a:pt x="1110" y="5085"/>
                    <a:pt x="670" y="4290"/>
                    <a:pt x="377" y="3432"/>
                  </a:cubicBezTo>
                  <a:cubicBezTo>
                    <a:pt x="210" y="2909"/>
                    <a:pt x="1" y="2407"/>
                    <a:pt x="210" y="1821"/>
                  </a:cubicBezTo>
                  <a:cubicBezTo>
                    <a:pt x="482" y="1026"/>
                    <a:pt x="984" y="586"/>
                    <a:pt x="1800" y="524"/>
                  </a:cubicBezTo>
                  <a:cubicBezTo>
                    <a:pt x="2219" y="503"/>
                    <a:pt x="2637" y="524"/>
                    <a:pt x="3035" y="503"/>
                  </a:cubicBezTo>
                  <a:cubicBezTo>
                    <a:pt x="3453" y="1319"/>
                    <a:pt x="4144" y="545"/>
                    <a:pt x="4667" y="796"/>
                  </a:cubicBezTo>
                  <a:cubicBezTo>
                    <a:pt x="4834" y="879"/>
                    <a:pt x="5022" y="817"/>
                    <a:pt x="5106" y="649"/>
                  </a:cubicBezTo>
                  <a:cubicBezTo>
                    <a:pt x="5127" y="566"/>
                    <a:pt x="5169" y="482"/>
                    <a:pt x="5190" y="398"/>
                  </a:cubicBezTo>
                  <a:cubicBezTo>
                    <a:pt x="5357" y="356"/>
                    <a:pt x="5525" y="356"/>
                    <a:pt x="5713" y="398"/>
                  </a:cubicBezTo>
                  <a:cubicBezTo>
                    <a:pt x="5713" y="628"/>
                    <a:pt x="5943" y="775"/>
                    <a:pt x="6152" y="691"/>
                  </a:cubicBezTo>
                  <a:cubicBezTo>
                    <a:pt x="6550" y="566"/>
                    <a:pt x="6947" y="503"/>
                    <a:pt x="7366" y="524"/>
                  </a:cubicBezTo>
                  <a:cubicBezTo>
                    <a:pt x="7533" y="524"/>
                    <a:pt x="7617" y="398"/>
                    <a:pt x="7659" y="252"/>
                  </a:cubicBezTo>
                  <a:cubicBezTo>
                    <a:pt x="7952" y="189"/>
                    <a:pt x="8245" y="168"/>
                    <a:pt x="8538" y="231"/>
                  </a:cubicBezTo>
                  <a:cubicBezTo>
                    <a:pt x="8852" y="628"/>
                    <a:pt x="8956" y="628"/>
                    <a:pt x="9249" y="189"/>
                  </a:cubicBezTo>
                  <a:close/>
                  <a:moveTo>
                    <a:pt x="40216" y="3181"/>
                  </a:moveTo>
                  <a:cubicBezTo>
                    <a:pt x="40237" y="3014"/>
                    <a:pt x="40132" y="2930"/>
                    <a:pt x="39986" y="2867"/>
                  </a:cubicBezTo>
                  <a:cubicBezTo>
                    <a:pt x="39860" y="2783"/>
                    <a:pt x="39672" y="2846"/>
                    <a:pt x="39630" y="2993"/>
                  </a:cubicBezTo>
                  <a:cubicBezTo>
                    <a:pt x="39567" y="3139"/>
                    <a:pt x="39672" y="3307"/>
                    <a:pt x="39818" y="3327"/>
                  </a:cubicBezTo>
                  <a:cubicBezTo>
                    <a:pt x="39965" y="3348"/>
                    <a:pt x="40111" y="3348"/>
                    <a:pt x="40216" y="3181"/>
                  </a:cubicBezTo>
                  <a:close/>
                  <a:moveTo>
                    <a:pt x="30654" y="1089"/>
                  </a:moveTo>
                  <a:cubicBezTo>
                    <a:pt x="30633" y="1151"/>
                    <a:pt x="30591" y="1214"/>
                    <a:pt x="30612" y="1235"/>
                  </a:cubicBezTo>
                  <a:cubicBezTo>
                    <a:pt x="30612" y="1277"/>
                    <a:pt x="30696" y="1298"/>
                    <a:pt x="30738" y="1319"/>
                  </a:cubicBezTo>
                  <a:cubicBezTo>
                    <a:pt x="30759" y="1256"/>
                    <a:pt x="30821" y="1193"/>
                    <a:pt x="30800" y="1172"/>
                  </a:cubicBezTo>
                  <a:cubicBezTo>
                    <a:pt x="30779" y="1130"/>
                    <a:pt x="30717" y="1130"/>
                    <a:pt x="30654" y="1110"/>
                  </a:cubicBezTo>
                  <a:close/>
                  <a:moveTo>
                    <a:pt x="31888" y="1444"/>
                  </a:moveTo>
                  <a:cubicBezTo>
                    <a:pt x="31867" y="1382"/>
                    <a:pt x="31847" y="1319"/>
                    <a:pt x="31826" y="1298"/>
                  </a:cubicBezTo>
                  <a:cubicBezTo>
                    <a:pt x="31784" y="1277"/>
                    <a:pt x="31721" y="1319"/>
                    <a:pt x="31679" y="1340"/>
                  </a:cubicBezTo>
                  <a:cubicBezTo>
                    <a:pt x="31700" y="1402"/>
                    <a:pt x="31700" y="1465"/>
                    <a:pt x="31742" y="1486"/>
                  </a:cubicBezTo>
                  <a:cubicBezTo>
                    <a:pt x="31784" y="1507"/>
                    <a:pt x="31826" y="1465"/>
                    <a:pt x="31888" y="1444"/>
                  </a:cubicBezTo>
                  <a:close/>
                  <a:moveTo>
                    <a:pt x="43417" y="3286"/>
                  </a:moveTo>
                  <a:cubicBezTo>
                    <a:pt x="43355" y="3265"/>
                    <a:pt x="43313" y="3223"/>
                    <a:pt x="43271" y="3223"/>
                  </a:cubicBezTo>
                  <a:cubicBezTo>
                    <a:pt x="43229" y="3244"/>
                    <a:pt x="43229" y="3327"/>
                    <a:pt x="43208" y="3369"/>
                  </a:cubicBezTo>
                  <a:cubicBezTo>
                    <a:pt x="43250" y="3390"/>
                    <a:pt x="43313" y="3453"/>
                    <a:pt x="43334" y="3432"/>
                  </a:cubicBezTo>
                  <a:cubicBezTo>
                    <a:pt x="43375" y="3411"/>
                    <a:pt x="43396" y="3348"/>
                    <a:pt x="43417" y="3307"/>
                  </a:cubicBezTo>
                  <a:close/>
                  <a:moveTo>
                    <a:pt x="35989" y="5001"/>
                  </a:moveTo>
                  <a:cubicBezTo>
                    <a:pt x="35969" y="5064"/>
                    <a:pt x="35948" y="5106"/>
                    <a:pt x="35927" y="5148"/>
                  </a:cubicBezTo>
                  <a:cubicBezTo>
                    <a:pt x="35969" y="5169"/>
                    <a:pt x="36031" y="5232"/>
                    <a:pt x="36052" y="5211"/>
                  </a:cubicBezTo>
                  <a:cubicBezTo>
                    <a:pt x="36094" y="5190"/>
                    <a:pt x="36115" y="5127"/>
                    <a:pt x="36136" y="5064"/>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6" name="Google Shape;8356;p60"/>
            <p:cNvSpPr/>
            <p:nvPr/>
          </p:nvSpPr>
          <p:spPr>
            <a:xfrm>
              <a:off x="4702700" y="4077275"/>
              <a:ext cx="1172275" cy="158000"/>
            </a:xfrm>
            <a:custGeom>
              <a:rect b="b" l="l" r="r" t="t"/>
              <a:pathLst>
                <a:path extrusionOk="0" h="6320" w="46891">
                  <a:moveTo>
                    <a:pt x="14019" y="1716"/>
                  </a:moveTo>
                  <a:cubicBezTo>
                    <a:pt x="13538" y="1862"/>
                    <a:pt x="13350" y="2197"/>
                    <a:pt x="13099" y="2239"/>
                  </a:cubicBezTo>
                  <a:cubicBezTo>
                    <a:pt x="12952" y="2072"/>
                    <a:pt x="13141" y="1925"/>
                    <a:pt x="13078" y="1800"/>
                  </a:cubicBezTo>
                  <a:cubicBezTo>
                    <a:pt x="12869" y="1277"/>
                    <a:pt x="13078" y="1067"/>
                    <a:pt x="13559" y="963"/>
                  </a:cubicBezTo>
                  <a:cubicBezTo>
                    <a:pt x="13685" y="942"/>
                    <a:pt x="13789" y="900"/>
                    <a:pt x="13894" y="837"/>
                  </a:cubicBezTo>
                  <a:cubicBezTo>
                    <a:pt x="13957" y="774"/>
                    <a:pt x="13978" y="691"/>
                    <a:pt x="13978" y="628"/>
                  </a:cubicBezTo>
                  <a:cubicBezTo>
                    <a:pt x="13978" y="523"/>
                    <a:pt x="13915" y="502"/>
                    <a:pt x="13810" y="481"/>
                  </a:cubicBezTo>
                  <a:cubicBezTo>
                    <a:pt x="13517" y="460"/>
                    <a:pt x="13245" y="419"/>
                    <a:pt x="12973" y="377"/>
                  </a:cubicBezTo>
                  <a:cubicBezTo>
                    <a:pt x="12994" y="188"/>
                    <a:pt x="13057" y="21"/>
                    <a:pt x="13287" y="105"/>
                  </a:cubicBezTo>
                  <a:cubicBezTo>
                    <a:pt x="13601" y="209"/>
                    <a:pt x="13894" y="293"/>
                    <a:pt x="14187" y="63"/>
                  </a:cubicBezTo>
                  <a:cubicBezTo>
                    <a:pt x="15317" y="0"/>
                    <a:pt x="16447" y="21"/>
                    <a:pt x="17597" y="126"/>
                  </a:cubicBezTo>
                  <a:cubicBezTo>
                    <a:pt x="17869" y="460"/>
                    <a:pt x="18016" y="460"/>
                    <a:pt x="18288" y="126"/>
                  </a:cubicBezTo>
                  <a:cubicBezTo>
                    <a:pt x="18539" y="42"/>
                    <a:pt x="18811" y="42"/>
                    <a:pt x="19041" y="168"/>
                  </a:cubicBezTo>
                  <a:cubicBezTo>
                    <a:pt x="19083" y="188"/>
                    <a:pt x="19104" y="188"/>
                    <a:pt x="19146" y="209"/>
                  </a:cubicBezTo>
                  <a:lnTo>
                    <a:pt x="20087" y="230"/>
                  </a:lnTo>
                  <a:cubicBezTo>
                    <a:pt x="20548" y="523"/>
                    <a:pt x="21008" y="732"/>
                    <a:pt x="21468" y="230"/>
                  </a:cubicBezTo>
                  <a:cubicBezTo>
                    <a:pt x="22012" y="168"/>
                    <a:pt x="22556" y="188"/>
                    <a:pt x="23079" y="293"/>
                  </a:cubicBezTo>
                  <a:cubicBezTo>
                    <a:pt x="23100" y="398"/>
                    <a:pt x="23142" y="502"/>
                    <a:pt x="23268" y="502"/>
                  </a:cubicBezTo>
                  <a:cubicBezTo>
                    <a:pt x="23393" y="481"/>
                    <a:pt x="23414" y="377"/>
                    <a:pt x="23435" y="272"/>
                  </a:cubicBezTo>
                  <a:cubicBezTo>
                    <a:pt x="23665" y="209"/>
                    <a:pt x="23916" y="188"/>
                    <a:pt x="24147" y="230"/>
                  </a:cubicBezTo>
                  <a:cubicBezTo>
                    <a:pt x="24272" y="398"/>
                    <a:pt x="24377" y="398"/>
                    <a:pt x="24502" y="230"/>
                  </a:cubicBezTo>
                  <a:cubicBezTo>
                    <a:pt x="24795" y="188"/>
                    <a:pt x="25088" y="188"/>
                    <a:pt x="25381" y="272"/>
                  </a:cubicBezTo>
                  <a:cubicBezTo>
                    <a:pt x="25758" y="670"/>
                    <a:pt x="25946" y="670"/>
                    <a:pt x="26281" y="251"/>
                  </a:cubicBezTo>
                  <a:cubicBezTo>
                    <a:pt x="26804" y="188"/>
                    <a:pt x="27348" y="188"/>
                    <a:pt x="27871" y="272"/>
                  </a:cubicBezTo>
                  <a:cubicBezTo>
                    <a:pt x="27871" y="523"/>
                    <a:pt x="28080" y="732"/>
                    <a:pt x="28331" y="732"/>
                  </a:cubicBezTo>
                  <a:cubicBezTo>
                    <a:pt x="28666" y="753"/>
                    <a:pt x="28980" y="816"/>
                    <a:pt x="29273" y="921"/>
                  </a:cubicBezTo>
                  <a:cubicBezTo>
                    <a:pt x="29817" y="1088"/>
                    <a:pt x="30382" y="900"/>
                    <a:pt x="30717" y="440"/>
                  </a:cubicBezTo>
                  <a:cubicBezTo>
                    <a:pt x="30947" y="377"/>
                    <a:pt x="31198" y="398"/>
                    <a:pt x="31428" y="481"/>
                  </a:cubicBezTo>
                  <a:cubicBezTo>
                    <a:pt x="31574" y="837"/>
                    <a:pt x="31763" y="858"/>
                    <a:pt x="31951" y="502"/>
                  </a:cubicBezTo>
                  <a:cubicBezTo>
                    <a:pt x="32537" y="356"/>
                    <a:pt x="33144" y="356"/>
                    <a:pt x="33730" y="523"/>
                  </a:cubicBezTo>
                  <a:cubicBezTo>
                    <a:pt x="33960" y="858"/>
                    <a:pt x="34190" y="816"/>
                    <a:pt x="34441" y="544"/>
                  </a:cubicBezTo>
                  <a:lnTo>
                    <a:pt x="35508" y="586"/>
                  </a:lnTo>
                  <a:cubicBezTo>
                    <a:pt x="35675" y="795"/>
                    <a:pt x="35759" y="712"/>
                    <a:pt x="35843" y="502"/>
                  </a:cubicBezTo>
                  <a:lnTo>
                    <a:pt x="38333" y="649"/>
                  </a:lnTo>
                  <a:cubicBezTo>
                    <a:pt x="38375" y="858"/>
                    <a:pt x="38479" y="1088"/>
                    <a:pt x="38709" y="1025"/>
                  </a:cubicBezTo>
                  <a:cubicBezTo>
                    <a:pt x="39191" y="921"/>
                    <a:pt x="39651" y="1088"/>
                    <a:pt x="40090" y="1151"/>
                  </a:cubicBezTo>
                  <a:cubicBezTo>
                    <a:pt x="40467" y="1235"/>
                    <a:pt x="40844" y="1151"/>
                    <a:pt x="41157" y="921"/>
                  </a:cubicBezTo>
                  <a:cubicBezTo>
                    <a:pt x="41576" y="900"/>
                    <a:pt x="41994" y="921"/>
                    <a:pt x="42413" y="1025"/>
                  </a:cubicBezTo>
                  <a:cubicBezTo>
                    <a:pt x="42476" y="1235"/>
                    <a:pt x="42580" y="1339"/>
                    <a:pt x="42748" y="1109"/>
                  </a:cubicBezTo>
                  <a:cubicBezTo>
                    <a:pt x="43166" y="1067"/>
                    <a:pt x="43585" y="1088"/>
                    <a:pt x="44003" y="1172"/>
                  </a:cubicBezTo>
                  <a:cubicBezTo>
                    <a:pt x="44066" y="1402"/>
                    <a:pt x="44170" y="1528"/>
                    <a:pt x="44359" y="1256"/>
                  </a:cubicBezTo>
                  <a:lnTo>
                    <a:pt x="45405" y="1318"/>
                  </a:lnTo>
                  <a:cubicBezTo>
                    <a:pt x="45426" y="1423"/>
                    <a:pt x="45468" y="1569"/>
                    <a:pt x="45593" y="1590"/>
                  </a:cubicBezTo>
                  <a:cubicBezTo>
                    <a:pt x="46137" y="1695"/>
                    <a:pt x="46409" y="2113"/>
                    <a:pt x="46744" y="2469"/>
                  </a:cubicBezTo>
                  <a:cubicBezTo>
                    <a:pt x="46890" y="2616"/>
                    <a:pt x="46890" y="2699"/>
                    <a:pt x="46807" y="2909"/>
                  </a:cubicBezTo>
                  <a:cubicBezTo>
                    <a:pt x="46660" y="3369"/>
                    <a:pt x="46263" y="3704"/>
                    <a:pt x="46137" y="4164"/>
                  </a:cubicBezTo>
                  <a:cubicBezTo>
                    <a:pt x="46074" y="4394"/>
                    <a:pt x="46116" y="4666"/>
                    <a:pt x="45823" y="4750"/>
                  </a:cubicBezTo>
                  <a:cubicBezTo>
                    <a:pt x="45551" y="4813"/>
                    <a:pt x="45426" y="4541"/>
                    <a:pt x="45258" y="4394"/>
                  </a:cubicBezTo>
                  <a:cubicBezTo>
                    <a:pt x="45175" y="4310"/>
                    <a:pt x="45133" y="4206"/>
                    <a:pt x="45049" y="4143"/>
                  </a:cubicBezTo>
                  <a:cubicBezTo>
                    <a:pt x="44840" y="3892"/>
                    <a:pt x="44610" y="3892"/>
                    <a:pt x="44547" y="4227"/>
                  </a:cubicBezTo>
                  <a:cubicBezTo>
                    <a:pt x="44484" y="4603"/>
                    <a:pt x="44296" y="4520"/>
                    <a:pt x="44003" y="4541"/>
                  </a:cubicBezTo>
                  <a:cubicBezTo>
                    <a:pt x="43313" y="4582"/>
                    <a:pt x="42622" y="4771"/>
                    <a:pt x="41911" y="4541"/>
                  </a:cubicBezTo>
                  <a:cubicBezTo>
                    <a:pt x="41785" y="4499"/>
                    <a:pt x="41680" y="4582"/>
                    <a:pt x="41597" y="4645"/>
                  </a:cubicBezTo>
                  <a:cubicBezTo>
                    <a:pt x="41325" y="4834"/>
                    <a:pt x="41011" y="4917"/>
                    <a:pt x="40697" y="4875"/>
                  </a:cubicBezTo>
                  <a:cubicBezTo>
                    <a:pt x="40488" y="4854"/>
                    <a:pt x="40446" y="5022"/>
                    <a:pt x="40425" y="5168"/>
                  </a:cubicBezTo>
                  <a:cubicBezTo>
                    <a:pt x="37831" y="5252"/>
                    <a:pt x="35236" y="5168"/>
                    <a:pt x="32662" y="4896"/>
                  </a:cubicBezTo>
                  <a:cubicBezTo>
                    <a:pt x="31951" y="4813"/>
                    <a:pt x="31240" y="4813"/>
                    <a:pt x="30528" y="4896"/>
                  </a:cubicBezTo>
                  <a:cubicBezTo>
                    <a:pt x="29712" y="5022"/>
                    <a:pt x="28875" y="5022"/>
                    <a:pt x="28059" y="4896"/>
                  </a:cubicBezTo>
                  <a:cubicBezTo>
                    <a:pt x="27473" y="4792"/>
                    <a:pt x="26888" y="4813"/>
                    <a:pt x="26302" y="4938"/>
                  </a:cubicBezTo>
                  <a:cubicBezTo>
                    <a:pt x="25130" y="5273"/>
                    <a:pt x="23895" y="5106"/>
                    <a:pt x="22703" y="5168"/>
                  </a:cubicBezTo>
                  <a:cubicBezTo>
                    <a:pt x="21343" y="5252"/>
                    <a:pt x="20004" y="5357"/>
                    <a:pt x="18644" y="5440"/>
                  </a:cubicBezTo>
                  <a:cubicBezTo>
                    <a:pt x="18413" y="5461"/>
                    <a:pt x="18183" y="5482"/>
                    <a:pt x="17953" y="5482"/>
                  </a:cubicBezTo>
                  <a:cubicBezTo>
                    <a:pt x="16405" y="5378"/>
                    <a:pt x="14898" y="5670"/>
                    <a:pt x="13371" y="5775"/>
                  </a:cubicBezTo>
                  <a:cubicBezTo>
                    <a:pt x="13141" y="5796"/>
                    <a:pt x="12911" y="5838"/>
                    <a:pt x="12659" y="5838"/>
                  </a:cubicBezTo>
                  <a:cubicBezTo>
                    <a:pt x="11090" y="5838"/>
                    <a:pt x="9563" y="5838"/>
                    <a:pt x="7993" y="5963"/>
                  </a:cubicBezTo>
                  <a:cubicBezTo>
                    <a:pt x="6236" y="6110"/>
                    <a:pt x="4478" y="6026"/>
                    <a:pt x="2700" y="6047"/>
                  </a:cubicBezTo>
                  <a:cubicBezTo>
                    <a:pt x="2051" y="6026"/>
                    <a:pt x="1403" y="6110"/>
                    <a:pt x="775" y="6256"/>
                  </a:cubicBezTo>
                  <a:cubicBezTo>
                    <a:pt x="503" y="6319"/>
                    <a:pt x="189" y="6235"/>
                    <a:pt x="1" y="6026"/>
                  </a:cubicBezTo>
                  <a:cubicBezTo>
                    <a:pt x="252" y="5754"/>
                    <a:pt x="482" y="5440"/>
                    <a:pt x="921" y="5838"/>
                  </a:cubicBezTo>
                  <a:cubicBezTo>
                    <a:pt x="1068" y="5963"/>
                    <a:pt x="1382" y="5901"/>
                    <a:pt x="1591" y="5754"/>
                  </a:cubicBezTo>
                  <a:cubicBezTo>
                    <a:pt x="1800" y="5629"/>
                    <a:pt x="1988" y="5503"/>
                    <a:pt x="2198" y="5398"/>
                  </a:cubicBezTo>
                  <a:cubicBezTo>
                    <a:pt x="2742" y="5126"/>
                    <a:pt x="2763" y="5147"/>
                    <a:pt x="2553" y="4562"/>
                  </a:cubicBezTo>
                  <a:cubicBezTo>
                    <a:pt x="2511" y="4457"/>
                    <a:pt x="2449" y="4331"/>
                    <a:pt x="2553" y="4248"/>
                  </a:cubicBezTo>
                  <a:cubicBezTo>
                    <a:pt x="2742" y="4101"/>
                    <a:pt x="2804" y="4290"/>
                    <a:pt x="2909" y="4373"/>
                  </a:cubicBezTo>
                  <a:cubicBezTo>
                    <a:pt x="3202" y="4582"/>
                    <a:pt x="3265" y="4959"/>
                    <a:pt x="3600" y="5168"/>
                  </a:cubicBezTo>
                  <a:cubicBezTo>
                    <a:pt x="4164" y="5482"/>
                    <a:pt x="4374" y="5419"/>
                    <a:pt x="4604" y="4813"/>
                  </a:cubicBezTo>
                  <a:cubicBezTo>
                    <a:pt x="4708" y="4436"/>
                    <a:pt x="5169" y="4331"/>
                    <a:pt x="5420" y="4603"/>
                  </a:cubicBezTo>
                  <a:cubicBezTo>
                    <a:pt x="5524" y="4729"/>
                    <a:pt x="5566" y="4917"/>
                    <a:pt x="5734" y="5022"/>
                  </a:cubicBezTo>
                  <a:cubicBezTo>
                    <a:pt x="6173" y="5378"/>
                    <a:pt x="6194" y="5378"/>
                    <a:pt x="6550" y="4917"/>
                  </a:cubicBezTo>
                  <a:cubicBezTo>
                    <a:pt x="6613" y="4813"/>
                    <a:pt x="6675" y="4708"/>
                    <a:pt x="6738" y="4624"/>
                  </a:cubicBezTo>
                  <a:cubicBezTo>
                    <a:pt x="7177" y="4038"/>
                    <a:pt x="7177" y="4038"/>
                    <a:pt x="7177" y="3432"/>
                  </a:cubicBezTo>
                  <a:cubicBezTo>
                    <a:pt x="7721" y="3745"/>
                    <a:pt x="8098" y="3369"/>
                    <a:pt x="8537" y="3034"/>
                  </a:cubicBezTo>
                  <a:cubicBezTo>
                    <a:pt x="8789" y="3557"/>
                    <a:pt x="9082" y="3934"/>
                    <a:pt x="9709" y="3662"/>
                  </a:cubicBezTo>
                  <a:cubicBezTo>
                    <a:pt x="9877" y="3578"/>
                    <a:pt x="9960" y="3850"/>
                    <a:pt x="10044" y="3997"/>
                  </a:cubicBezTo>
                  <a:cubicBezTo>
                    <a:pt x="10442" y="4562"/>
                    <a:pt x="10483" y="4562"/>
                    <a:pt x="10965" y="4143"/>
                  </a:cubicBezTo>
                  <a:cubicBezTo>
                    <a:pt x="11509" y="3766"/>
                    <a:pt x="12220" y="3641"/>
                    <a:pt x="12869" y="3850"/>
                  </a:cubicBezTo>
                  <a:cubicBezTo>
                    <a:pt x="13224" y="3976"/>
                    <a:pt x="13601" y="4059"/>
                    <a:pt x="13978" y="4080"/>
                  </a:cubicBezTo>
                  <a:cubicBezTo>
                    <a:pt x="14710" y="4164"/>
                    <a:pt x="14794" y="4017"/>
                    <a:pt x="14982" y="3306"/>
                  </a:cubicBezTo>
                  <a:cubicBezTo>
                    <a:pt x="15087" y="2804"/>
                    <a:pt x="14731" y="2699"/>
                    <a:pt x="14459" y="2511"/>
                  </a:cubicBezTo>
                  <a:cubicBezTo>
                    <a:pt x="14166" y="2344"/>
                    <a:pt x="13873" y="2365"/>
                    <a:pt x="13999" y="1737"/>
                  </a:cubicBezTo>
                  <a:cubicBezTo>
                    <a:pt x="13978" y="1465"/>
                    <a:pt x="13873" y="1569"/>
                    <a:pt x="13852" y="1800"/>
                  </a:cubicBezTo>
                  <a:cubicBezTo>
                    <a:pt x="13852" y="1862"/>
                    <a:pt x="13747" y="1988"/>
                    <a:pt x="13936" y="1988"/>
                  </a:cubicBezTo>
                  <a:cubicBezTo>
                    <a:pt x="14103" y="1967"/>
                    <a:pt x="14291" y="1988"/>
                    <a:pt x="14333" y="1737"/>
                  </a:cubicBezTo>
                  <a:cubicBezTo>
                    <a:pt x="14354" y="1611"/>
                    <a:pt x="14312" y="1507"/>
                    <a:pt x="14019" y="1716"/>
                  </a:cubicBezTo>
                  <a:close/>
                  <a:moveTo>
                    <a:pt x="16509" y="1318"/>
                  </a:moveTo>
                  <a:cubicBezTo>
                    <a:pt x="16488" y="984"/>
                    <a:pt x="16363" y="732"/>
                    <a:pt x="16091" y="753"/>
                  </a:cubicBezTo>
                  <a:cubicBezTo>
                    <a:pt x="15735" y="795"/>
                    <a:pt x="15547" y="1172"/>
                    <a:pt x="15359" y="1423"/>
                  </a:cubicBezTo>
                  <a:cubicBezTo>
                    <a:pt x="15254" y="1590"/>
                    <a:pt x="15400" y="1988"/>
                    <a:pt x="15568" y="2218"/>
                  </a:cubicBezTo>
                  <a:cubicBezTo>
                    <a:pt x="15631" y="2260"/>
                    <a:pt x="15714" y="2260"/>
                    <a:pt x="15798" y="2239"/>
                  </a:cubicBezTo>
                  <a:cubicBezTo>
                    <a:pt x="16007" y="1883"/>
                    <a:pt x="16468" y="1716"/>
                    <a:pt x="16509" y="1318"/>
                  </a:cubicBezTo>
                  <a:close/>
                  <a:moveTo>
                    <a:pt x="43898" y="2176"/>
                  </a:moveTo>
                  <a:cubicBezTo>
                    <a:pt x="43857" y="2197"/>
                    <a:pt x="43773" y="2218"/>
                    <a:pt x="43752" y="2239"/>
                  </a:cubicBezTo>
                  <a:cubicBezTo>
                    <a:pt x="43689" y="2532"/>
                    <a:pt x="43752" y="2825"/>
                    <a:pt x="43919" y="3076"/>
                  </a:cubicBezTo>
                  <a:cubicBezTo>
                    <a:pt x="44045" y="3327"/>
                    <a:pt x="44338" y="3432"/>
                    <a:pt x="44610" y="3327"/>
                  </a:cubicBezTo>
                  <a:cubicBezTo>
                    <a:pt x="44777" y="3264"/>
                    <a:pt x="45049" y="3222"/>
                    <a:pt x="44986" y="2950"/>
                  </a:cubicBezTo>
                  <a:cubicBezTo>
                    <a:pt x="44945" y="2720"/>
                    <a:pt x="44840" y="2469"/>
                    <a:pt x="44505" y="2616"/>
                  </a:cubicBezTo>
                  <a:cubicBezTo>
                    <a:pt x="44170" y="2762"/>
                    <a:pt x="44108" y="2595"/>
                    <a:pt x="44108" y="2302"/>
                  </a:cubicBezTo>
                  <a:cubicBezTo>
                    <a:pt x="44108" y="2197"/>
                    <a:pt x="44003" y="2155"/>
                    <a:pt x="43898" y="2176"/>
                  </a:cubicBezTo>
                  <a:close/>
                  <a:moveTo>
                    <a:pt x="41911" y="2783"/>
                  </a:moveTo>
                  <a:cubicBezTo>
                    <a:pt x="41932" y="2741"/>
                    <a:pt x="41994" y="2678"/>
                    <a:pt x="41973" y="2637"/>
                  </a:cubicBezTo>
                  <a:cubicBezTo>
                    <a:pt x="41953" y="2616"/>
                    <a:pt x="41890" y="2595"/>
                    <a:pt x="41827" y="2574"/>
                  </a:cubicBezTo>
                  <a:cubicBezTo>
                    <a:pt x="41806" y="2616"/>
                    <a:pt x="41764" y="2678"/>
                    <a:pt x="41785" y="2720"/>
                  </a:cubicBezTo>
                  <a:cubicBezTo>
                    <a:pt x="41785" y="2762"/>
                    <a:pt x="41869" y="2762"/>
                    <a:pt x="41911" y="2783"/>
                  </a:cubicBezTo>
                  <a:close/>
                  <a:moveTo>
                    <a:pt x="9312" y="4854"/>
                  </a:moveTo>
                  <a:cubicBezTo>
                    <a:pt x="9354" y="4875"/>
                    <a:pt x="9416" y="4917"/>
                    <a:pt x="9458" y="4917"/>
                  </a:cubicBezTo>
                  <a:cubicBezTo>
                    <a:pt x="9479" y="4896"/>
                    <a:pt x="9500" y="4813"/>
                    <a:pt x="9521" y="4771"/>
                  </a:cubicBezTo>
                  <a:cubicBezTo>
                    <a:pt x="9458" y="4750"/>
                    <a:pt x="9416" y="4708"/>
                    <a:pt x="9374" y="4708"/>
                  </a:cubicBezTo>
                  <a:cubicBezTo>
                    <a:pt x="9333" y="4729"/>
                    <a:pt x="9333" y="4792"/>
                    <a:pt x="9312" y="4854"/>
                  </a:cubicBezTo>
                  <a:close/>
                  <a:moveTo>
                    <a:pt x="16070" y="3327"/>
                  </a:moveTo>
                  <a:lnTo>
                    <a:pt x="15924" y="3264"/>
                  </a:lnTo>
                  <a:cubicBezTo>
                    <a:pt x="15903" y="3327"/>
                    <a:pt x="15861" y="3369"/>
                    <a:pt x="15882" y="3411"/>
                  </a:cubicBezTo>
                  <a:cubicBezTo>
                    <a:pt x="15882" y="3453"/>
                    <a:pt x="15965" y="3453"/>
                    <a:pt x="16007" y="3473"/>
                  </a:cubicBezTo>
                  <a:close/>
                  <a:moveTo>
                    <a:pt x="42685" y="3327"/>
                  </a:moveTo>
                  <a:cubicBezTo>
                    <a:pt x="42643" y="3306"/>
                    <a:pt x="42580" y="3264"/>
                    <a:pt x="42538" y="3285"/>
                  </a:cubicBezTo>
                  <a:cubicBezTo>
                    <a:pt x="42517" y="3285"/>
                    <a:pt x="42497" y="3369"/>
                    <a:pt x="42476" y="3411"/>
                  </a:cubicBezTo>
                  <a:cubicBezTo>
                    <a:pt x="42538" y="3432"/>
                    <a:pt x="42580" y="3494"/>
                    <a:pt x="42622" y="3473"/>
                  </a:cubicBezTo>
                  <a:cubicBezTo>
                    <a:pt x="42664" y="3473"/>
                    <a:pt x="42685" y="3390"/>
                    <a:pt x="42706" y="3327"/>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7" name="Google Shape;8357;p60"/>
            <p:cNvSpPr/>
            <p:nvPr/>
          </p:nvSpPr>
          <p:spPr>
            <a:xfrm>
              <a:off x="5713850" y="4108125"/>
              <a:ext cx="572275" cy="107250"/>
            </a:xfrm>
            <a:custGeom>
              <a:rect b="b" l="l" r="r" t="t"/>
              <a:pathLst>
                <a:path extrusionOk="0" h="4290" w="22891">
                  <a:moveTo>
                    <a:pt x="0" y="3913"/>
                  </a:moveTo>
                  <a:cubicBezTo>
                    <a:pt x="21" y="3746"/>
                    <a:pt x="63" y="3600"/>
                    <a:pt x="272" y="3620"/>
                  </a:cubicBezTo>
                  <a:cubicBezTo>
                    <a:pt x="586" y="3662"/>
                    <a:pt x="921" y="3579"/>
                    <a:pt x="1172" y="3390"/>
                  </a:cubicBezTo>
                  <a:cubicBezTo>
                    <a:pt x="1276" y="3328"/>
                    <a:pt x="1381" y="3244"/>
                    <a:pt x="1486" y="3286"/>
                  </a:cubicBezTo>
                  <a:cubicBezTo>
                    <a:pt x="2197" y="3495"/>
                    <a:pt x="2887" y="3328"/>
                    <a:pt x="3578" y="3286"/>
                  </a:cubicBezTo>
                  <a:cubicBezTo>
                    <a:pt x="3871" y="3244"/>
                    <a:pt x="4059" y="3348"/>
                    <a:pt x="4122" y="2972"/>
                  </a:cubicBezTo>
                  <a:cubicBezTo>
                    <a:pt x="4185" y="2637"/>
                    <a:pt x="4415" y="2637"/>
                    <a:pt x="4624" y="2867"/>
                  </a:cubicBezTo>
                  <a:cubicBezTo>
                    <a:pt x="4708" y="2951"/>
                    <a:pt x="4771" y="3076"/>
                    <a:pt x="4854" y="3139"/>
                  </a:cubicBezTo>
                  <a:cubicBezTo>
                    <a:pt x="5001" y="3286"/>
                    <a:pt x="5147" y="3558"/>
                    <a:pt x="5419" y="3474"/>
                  </a:cubicBezTo>
                  <a:cubicBezTo>
                    <a:pt x="5691" y="3411"/>
                    <a:pt x="5649" y="3139"/>
                    <a:pt x="5712" y="2909"/>
                  </a:cubicBezTo>
                  <a:cubicBezTo>
                    <a:pt x="5838" y="2449"/>
                    <a:pt x="6235" y="2114"/>
                    <a:pt x="6403" y="1633"/>
                  </a:cubicBezTo>
                  <a:cubicBezTo>
                    <a:pt x="6465" y="1444"/>
                    <a:pt x="6465" y="1361"/>
                    <a:pt x="6340" y="1214"/>
                  </a:cubicBezTo>
                  <a:cubicBezTo>
                    <a:pt x="5984" y="838"/>
                    <a:pt x="5712" y="419"/>
                    <a:pt x="5168" y="335"/>
                  </a:cubicBezTo>
                  <a:cubicBezTo>
                    <a:pt x="5043" y="315"/>
                    <a:pt x="5022" y="168"/>
                    <a:pt x="5001" y="43"/>
                  </a:cubicBezTo>
                  <a:cubicBezTo>
                    <a:pt x="6800" y="1"/>
                    <a:pt x="8579" y="231"/>
                    <a:pt x="10378" y="315"/>
                  </a:cubicBezTo>
                  <a:cubicBezTo>
                    <a:pt x="10880" y="335"/>
                    <a:pt x="11382" y="335"/>
                    <a:pt x="11864" y="377"/>
                  </a:cubicBezTo>
                  <a:cubicBezTo>
                    <a:pt x="14584" y="545"/>
                    <a:pt x="17283" y="649"/>
                    <a:pt x="19940" y="1235"/>
                  </a:cubicBezTo>
                  <a:cubicBezTo>
                    <a:pt x="20463" y="1340"/>
                    <a:pt x="20986" y="1361"/>
                    <a:pt x="21509" y="1423"/>
                  </a:cubicBezTo>
                  <a:cubicBezTo>
                    <a:pt x="21656" y="1444"/>
                    <a:pt x="21802" y="1486"/>
                    <a:pt x="21928" y="1528"/>
                  </a:cubicBezTo>
                  <a:cubicBezTo>
                    <a:pt x="22346" y="1675"/>
                    <a:pt x="22890" y="2239"/>
                    <a:pt x="22870" y="2491"/>
                  </a:cubicBezTo>
                  <a:cubicBezTo>
                    <a:pt x="22870" y="2825"/>
                    <a:pt x="22200" y="3600"/>
                    <a:pt x="21865" y="3746"/>
                  </a:cubicBezTo>
                  <a:cubicBezTo>
                    <a:pt x="21321" y="3976"/>
                    <a:pt x="20735" y="3851"/>
                    <a:pt x="20212" y="3767"/>
                  </a:cubicBezTo>
                  <a:cubicBezTo>
                    <a:pt x="18664" y="3537"/>
                    <a:pt x="17116" y="3600"/>
                    <a:pt x="15567" y="3369"/>
                  </a:cubicBezTo>
                  <a:cubicBezTo>
                    <a:pt x="15274" y="3369"/>
                    <a:pt x="14981" y="3390"/>
                    <a:pt x="14688" y="3453"/>
                  </a:cubicBezTo>
                  <a:cubicBezTo>
                    <a:pt x="13035" y="3453"/>
                    <a:pt x="11445" y="3976"/>
                    <a:pt x="9771" y="3892"/>
                  </a:cubicBezTo>
                  <a:cubicBezTo>
                    <a:pt x="9123" y="3913"/>
                    <a:pt x="8474" y="3872"/>
                    <a:pt x="7846" y="3746"/>
                  </a:cubicBezTo>
                  <a:cubicBezTo>
                    <a:pt x="7574" y="3704"/>
                    <a:pt x="7302" y="3725"/>
                    <a:pt x="7051" y="3809"/>
                  </a:cubicBezTo>
                  <a:cubicBezTo>
                    <a:pt x="5398" y="4290"/>
                    <a:pt x="3724" y="4018"/>
                    <a:pt x="2051" y="3976"/>
                  </a:cubicBezTo>
                  <a:cubicBezTo>
                    <a:pt x="1360" y="3997"/>
                    <a:pt x="690" y="3976"/>
                    <a:pt x="0" y="3913"/>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8" name="Google Shape;8358;p60"/>
            <p:cNvSpPr/>
            <p:nvPr/>
          </p:nvSpPr>
          <p:spPr>
            <a:xfrm>
              <a:off x="4481425" y="4181875"/>
              <a:ext cx="142325" cy="46600"/>
            </a:xfrm>
            <a:custGeom>
              <a:rect b="b" l="l" r="r" t="t"/>
              <a:pathLst>
                <a:path extrusionOk="0" h="1864" w="5693">
                  <a:moveTo>
                    <a:pt x="1" y="1633"/>
                  </a:moveTo>
                  <a:cubicBezTo>
                    <a:pt x="43" y="1549"/>
                    <a:pt x="64" y="1424"/>
                    <a:pt x="106" y="1403"/>
                  </a:cubicBezTo>
                  <a:cubicBezTo>
                    <a:pt x="733" y="1131"/>
                    <a:pt x="1215" y="775"/>
                    <a:pt x="1131" y="1"/>
                  </a:cubicBezTo>
                  <a:cubicBezTo>
                    <a:pt x="1487" y="43"/>
                    <a:pt x="1466" y="315"/>
                    <a:pt x="1507" y="482"/>
                  </a:cubicBezTo>
                  <a:cubicBezTo>
                    <a:pt x="1633" y="838"/>
                    <a:pt x="1779" y="1089"/>
                    <a:pt x="2198" y="859"/>
                  </a:cubicBezTo>
                  <a:cubicBezTo>
                    <a:pt x="2344" y="817"/>
                    <a:pt x="2512" y="838"/>
                    <a:pt x="2616" y="963"/>
                  </a:cubicBezTo>
                  <a:cubicBezTo>
                    <a:pt x="3077" y="1403"/>
                    <a:pt x="3725" y="1277"/>
                    <a:pt x="4248" y="1466"/>
                  </a:cubicBezTo>
                  <a:cubicBezTo>
                    <a:pt x="4541" y="1570"/>
                    <a:pt x="4751" y="1382"/>
                    <a:pt x="4981" y="1256"/>
                  </a:cubicBezTo>
                  <a:cubicBezTo>
                    <a:pt x="5441" y="1026"/>
                    <a:pt x="5546" y="1110"/>
                    <a:pt x="5692" y="1738"/>
                  </a:cubicBezTo>
                  <a:cubicBezTo>
                    <a:pt x="5462" y="1842"/>
                    <a:pt x="5232" y="1863"/>
                    <a:pt x="5002" y="1821"/>
                  </a:cubicBezTo>
                  <a:cubicBezTo>
                    <a:pt x="3328" y="1549"/>
                    <a:pt x="1654" y="1738"/>
                    <a:pt x="1" y="1633"/>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9" name="Google Shape;8359;p60"/>
            <p:cNvSpPr/>
            <p:nvPr/>
          </p:nvSpPr>
          <p:spPr>
            <a:xfrm>
              <a:off x="4339675" y="4191825"/>
              <a:ext cx="84250" cy="31400"/>
            </a:xfrm>
            <a:custGeom>
              <a:rect b="b" l="l" r="r" t="t"/>
              <a:pathLst>
                <a:path extrusionOk="0" h="1256" w="3370">
                  <a:moveTo>
                    <a:pt x="1" y="712"/>
                  </a:moveTo>
                  <a:cubicBezTo>
                    <a:pt x="168" y="544"/>
                    <a:pt x="315" y="356"/>
                    <a:pt x="482" y="189"/>
                  </a:cubicBezTo>
                  <a:cubicBezTo>
                    <a:pt x="628" y="21"/>
                    <a:pt x="879" y="0"/>
                    <a:pt x="1047" y="126"/>
                  </a:cubicBezTo>
                  <a:cubicBezTo>
                    <a:pt x="1716" y="607"/>
                    <a:pt x="2491" y="921"/>
                    <a:pt x="3307" y="1068"/>
                  </a:cubicBezTo>
                  <a:cubicBezTo>
                    <a:pt x="3328" y="1068"/>
                    <a:pt x="3348" y="1172"/>
                    <a:pt x="3369" y="1235"/>
                  </a:cubicBezTo>
                  <a:cubicBezTo>
                    <a:pt x="2888" y="1256"/>
                    <a:pt x="2428" y="1193"/>
                    <a:pt x="1988" y="1026"/>
                  </a:cubicBezTo>
                  <a:cubicBezTo>
                    <a:pt x="1340" y="837"/>
                    <a:pt x="670" y="712"/>
                    <a:pt x="1" y="712"/>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0" name="Google Shape;8360;p60"/>
            <p:cNvSpPr/>
            <p:nvPr/>
          </p:nvSpPr>
          <p:spPr>
            <a:xfrm>
              <a:off x="5399450" y="4080400"/>
              <a:ext cx="70650" cy="23575"/>
            </a:xfrm>
            <a:custGeom>
              <a:rect b="b" l="l" r="r" t="t"/>
              <a:pathLst>
                <a:path extrusionOk="0" h="943" w="2826">
                  <a:moveTo>
                    <a:pt x="2826" y="315"/>
                  </a:moveTo>
                  <a:cubicBezTo>
                    <a:pt x="2491" y="754"/>
                    <a:pt x="1926" y="942"/>
                    <a:pt x="1403" y="775"/>
                  </a:cubicBezTo>
                  <a:cubicBezTo>
                    <a:pt x="1089" y="670"/>
                    <a:pt x="775" y="607"/>
                    <a:pt x="461" y="587"/>
                  </a:cubicBezTo>
                  <a:cubicBezTo>
                    <a:pt x="210" y="587"/>
                    <a:pt x="1" y="377"/>
                    <a:pt x="1" y="126"/>
                  </a:cubicBezTo>
                  <a:cubicBezTo>
                    <a:pt x="942" y="1"/>
                    <a:pt x="1884" y="294"/>
                    <a:pt x="2826" y="315"/>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1" name="Google Shape;8361;p60"/>
            <p:cNvSpPr/>
            <p:nvPr/>
          </p:nvSpPr>
          <p:spPr>
            <a:xfrm>
              <a:off x="5661000" y="4092950"/>
              <a:ext cx="70650" cy="14675"/>
            </a:xfrm>
            <a:custGeom>
              <a:rect b="b" l="l" r="r" t="t"/>
              <a:pathLst>
                <a:path extrusionOk="0" h="587" w="2826">
                  <a:moveTo>
                    <a:pt x="2825" y="294"/>
                  </a:moveTo>
                  <a:cubicBezTo>
                    <a:pt x="2512" y="503"/>
                    <a:pt x="2135" y="587"/>
                    <a:pt x="1758" y="503"/>
                  </a:cubicBezTo>
                  <a:cubicBezTo>
                    <a:pt x="1319" y="440"/>
                    <a:pt x="859" y="273"/>
                    <a:pt x="377" y="398"/>
                  </a:cubicBezTo>
                  <a:cubicBezTo>
                    <a:pt x="147" y="440"/>
                    <a:pt x="43" y="210"/>
                    <a:pt x="1" y="1"/>
                  </a:cubicBezTo>
                  <a:cubicBezTo>
                    <a:pt x="942" y="85"/>
                    <a:pt x="1905" y="43"/>
                    <a:pt x="2825" y="294"/>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2" name="Google Shape;8362;p60"/>
            <p:cNvSpPr/>
            <p:nvPr/>
          </p:nvSpPr>
          <p:spPr>
            <a:xfrm>
              <a:off x="4834525" y="4073075"/>
              <a:ext cx="28275" cy="43450"/>
            </a:xfrm>
            <a:custGeom>
              <a:rect b="b" l="l" r="r" t="t"/>
              <a:pathLst>
                <a:path extrusionOk="0" h="1738" w="1131">
                  <a:moveTo>
                    <a:pt x="1130" y="356"/>
                  </a:moveTo>
                  <a:cubicBezTo>
                    <a:pt x="649" y="482"/>
                    <a:pt x="523" y="754"/>
                    <a:pt x="796" y="1172"/>
                  </a:cubicBezTo>
                  <a:cubicBezTo>
                    <a:pt x="879" y="1319"/>
                    <a:pt x="942" y="1445"/>
                    <a:pt x="796" y="1549"/>
                  </a:cubicBezTo>
                  <a:cubicBezTo>
                    <a:pt x="670" y="1696"/>
                    <a:pt x="503" y="1737"/>
                    <a:pt x="335" y="1696"/>
                  </a:cubicBezTo>
                  <a:cubicBezTo>
                    <a:pt x="189" y="1654"/>
                    <a:pt x="63" y="1507"/>
                    <a:pt x="126" y="1361"/>
                  </a:cubicBezTo>
                  <a:cubicBezTo>
                    <a:pt x="293" y="1005"/>
                    <a:pt x="0" y="691"/>
                    <a:pt x="63" y="356"/>
                  </a:cubicBezTo>
                  <a:cubicBezTo>
                    <a:pt x="231" y="356"/>
                    <a:pt x="377" y="294"/>
                    <a:pt x="419" y="105"/>
                  </a:cubicBezTo>
                  <a:cubicBezTo>
                    <a:pt x="649" y="1"/>
                    <a:pt x="879" y="126"/>
                    <a:pt x="1109" y="147"/>
                  </a:cubicBezTo>
                  <a:cubicBezTo>
                    <a:pt x="1130" y="210"/>
                    <a:pt x="1130" y="294"/>
                    <a:pt x="1130" y="356"/>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3" name="Google Shape;8363;p60"/>
            <p:cNvSpPr/>
            <p:nvPr/>
          </p:nvSpPr>
          <p:spPr>
            <a:xfrm>
              <a:off x="4920300" y="4077275"/>
              <a:ext cx="30900" cy="34025"/>
            </a:xfrm>
            <a:custGeom>
              <a:rect b="b" l="l" r="r" t="t"/>
              <a:pathLst>
                <a:path extrusionOk="0" h="1361" w="1236">
                  <a:moveTo>
                    <a:pt x="880" y="0"/>
                  </a:moveTo>
                  <a:cubicBezTo>
                    <a:pt x="942" y="126"/>
                    <a:pt x="1089" y="209"/>
                    <a:pt x="1235" y="188"/>
                  </a:cubicBezTo>
                  <a:cubicBezTo>
                    <a:pt x="1089" y="607"/>
                    <a:pt x="524" y="774"/>
                    <a:pt x="608" y="1360"/>
                  </a:cubicBezTo>
                  <a:cubicBezTo>
                    <a:pt x="378" y="963"/>
                    <a:pt x="315" y="523"/>
                    <a:pt x="1" y="188"/>
                  </a:cubicBezTo>
                  <a:lnTo>
                    <a:pt x="168" y="42"/>
                  </a:ln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4" name="Google Shape;8364;p60"/>
            <p:cNvSpPr/>
            <p:nvPr/>
          </p:nvSpPr>
          <p:spPr>
            <a:xfrm>
              <a:off x="4068725" y="4198100"/>
              <a:ext cx="40300" cy="14150"/>
            </a:xfrm>
            <a:custGeom>
              <a:rect b="b" l="l" r="r" t="t"/>
              <a:pathLst>
                <a:path extrusionOk="0" h="566" w="1612">
                  <a:moveTo>
                    <a:pt x="0" y="356"/>
                  </a:moveTo>
                  <a:cubicBezTo>
                    <a:pt x="502" y="1"/>
                    <a:pt x="1172" y="63"/>
                    <a:pt x="1611" y="482"/>
                  </a:cubicBezTo>
                  <a:cubicBezTo>
                    <a:pt x="1067" y="565"/>
                    <a:pt x="523" y="524"/>
                    <a:pt x="0" y="356"/>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5" name="Google Shape;8365;p60"/>
            <p:cNvSpPr/>
            <p:nvPr/>
          </p:nvSpPr>
          <p:spPr>
            <a:xfrm>
              <a:off x="4304100" y="4198625"/>
              <a:ext cx="22000" cy="16750"/>
            </a:xfrm>
            <a:custGeom>
              <a:rect b="b" l="l" r="r" t="t"/>
              <a:pathLst>
                <a:path extrusionOk="0" h="670" w="880">
                  <a:moveTo>
                    <a:pt x="1" y="440"/>
                  </a:moveTo>
                  <a:cubicBezTo>
                    <a:pt x="357" y="21"/>
                    <a:pt x="524" y="0"/>
                    <a:pt x="880" y="440"/>
                  </a:cubicBezTo>
                  <a:cubicBezTo>
                    <a:pt x="587" y="670"/>
                    <a:pt x="294" y="503"/>
                    <a:pt x="1" y="440"/>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6" name="Google Shape;8366;p60"/>
            <p:cNvSpPr/>
            <p:nvPr/>
          </p:nvSpPr>
          <p:spPr>
            <a:xfrm>
              <a:off x="4197925" y="4194450"/>
              <a:ext cx="22000" cy="12050"/>
            </a:xfrm>
            <a:custGeom>
              <a:rect b="b" l="l" r="r" t="t"/>
              <a:pathLst>
                <a:path extrusionOk="0" h="482" w="880">
                  <a:moveTo>
                    <a:pt x="0" y="377"/>
                  </a:moveTo>
                  <a:cubicBezTo>
                    <a:pt x="398" y="0"/>
                    <a:pt x="565" y="21"/>
                    <a:pt x="879" y="439"/>
                  </a:cubicBezTo>
                  <a:cubicBezTo>
                    <a:pt x="586" y="481"/>
                    <a:pt x="272" y="460"/>
                    <a:pt x="0" y="377"/>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7" name="Google Shape;8367;p60"/>
            <p:cNvSpPr/>
            <p:nvPr/>
          </p:nvSpPr>
          <p:spPr>
            <a:xfrm>
              <a:off x="4126775" y="4200200"/>
              <a:ext cx="13100" cy="10475"/>
            </a:xfrm>
            <a:custGeom>
              <a:rect b="b" l="l" r="r" t="t"/>
              <a:pathLst>
                <a:path extrusionOk="0" h="419" w="524">
                  <a:moveTo>
                    <a:pt x="1" y="314"/>
                  </a:moveTo>
                  <a:cubicBezTo>
                    <a:pt x="126" y="0"/>
                    <a:pt x="315" y="0"/>
                    <a:pt x="524" y="209"/>
                  </a:cubicBezTo>
                  <a:cubicBezTo>
                    <a:pt x="398" y="377"/>
                    <a:pt x="168" y="419"/>
                    <a:pt x="1" y="314"/>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8" name="Google Shape;8368;p60"/>
            <p:cNvSpPr/>
            <p:nvPr/>
          </p:nvSpPr>
          <p:spPr>
            <a:xfrm>
              <a:off x="4277425" y="4200200"/>
              <a:ext cx="13100" cy="9950"/>
            </a:xfrm>
            <a:custGeom>
              <a:rect b="b" l="l" r="r" t="t"/>
              <a:pathLst>
                <a:path extrusionOk="0" h="398" w="524">
                  <a:moveTo>
                    <a:pt x="1" y="251"/>
                  </a:moveTo>
                  <a:cubicBezTo>
                    <a:pt x="231" y="0"/>
                    <a:pt x="398" y="0"/>
                    <a:pt x="524" y="335"/>
                  </a:cubicBezTo>
                  <a:cubicBezTo>
                    <a:pt x="356" y="398"/>
                    <a:pt x="147" y="377"/>
                    <a:pt x="1" y="251"/>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9" name="Google Shape;8369;p60"/>
            <p:cNvSpPr/>
            <p:nvPr/>
          </p:nvSpPr>
          <p:spPr>
            <a:xfrm>
              <a:off x="4459475" y="4212750"/>
              <a:ext cx="13100" cy="11000"/>
            </a:xfrm>
            <a:custGeom>
              <a:rect b="b" l="l" r="r" t="t"/>
              <a:pathLst>
                <a:path extrusionOk="0" h="440" w="524">
                  <a:moveTo>
                    <a:pt x="0" y="398"/>
                  </a:moveTo>
                  <a:cubicBezTo>
                    <a:pt x="209" y="0"/>
                    <a:pt x="272" y="0"/>
                    <a:pt x="523" y="377"/>
                  </a:cubicBezTo>
                  <a:cubicBezTo>
                    <a:pt x="335" y="440"/>
                    <a:pt x="168" y="440"/>
                    <a:pt x="0" y="398"/>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0" name="Google Shape;8370;p60"/>
            <p:cNvSpPr/>
            <p:nvPr/>
          </p:nvSpPr>
          <p:spPr>
            <a:xfrm>
              <a:off x="5762475" y="4100800"/>
              <a:ext cx="8925" cy="9450"/>
            </a:xfrm>
            <a:custGeom>
              <a:rect b="b" l="l" r="r" t="t"/>
              <a:pathLst>
                <a:path extrusionOk="0" h="378" w="357">
                  <a:moveTo>
                    <a:pt x="357" y="168"/>
                  </a:moveTo>
                  <a:cubicBezTo>
                    <a:pt x="189" y="377"/>
                    <a:pt x="85" y="273"/>
                    <a:pt x="1" y="63"/>
                  </a:cubicBezTo>
                  <a:cubicBezTo>
                    <a:pt x="126" y="1"/>
                    <a:pt x="294" y="43"/>
                    <a:pt x="357" y="168"/>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1" name="Google Shape;8371;p60"/>
            <p:cNvSpPr/>
            <p:nvPr/>
          </p:nvSpPr>
          <p:spPr>
            <a:xfrm>
              <a:off x="5802775" y="4104475"/>
              <a:ext cx="8900" cy="10475"/>
            </a:xfrm>
            <a:custGeom>
              <a:rect b="b" l="l" r="r" t="t"/>
              <a:pathLst>
                <a:path extrusionOk="0" h="419" w="356">
                  <a:moveTo>
                    <a:pt x="356" y="147"/>
                  </a:moveTo>
                  <a:cubicBezTo>
                    <a:pt x="167" y="419"/>
                    <a:pt x="63" y="293"/>
                    <a:pt x="0" y="42"/>
                  </a:cubicBezTo>
                  <a:cubicBezTo>
                    <a:pt x="126" y="0"/>
                    <a:pt x="272" y="42"/>
                    <a:pt x="356" y="147"/>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2" name="Google Shape;8372;p60"/>
            <p:cNvSpPr/>
            <p:nvPr/>
          </p:nvSpPr>
          <p:spPr>
            <a:xfrm>
              <a:off x="4636800" y="4220600"/>
              <a:ext cx="8900" cy="6825"/>
            </a:xfrm>
            <a:custGeom>
              <a:rect b="b" l="l" r="r" t="t"/>
              <a:pathLst>
                <a:path extrusionOk="0" h="273" w="356">
                  <a:moveTo>
                    <a:pt x="0" y="230"/>
                  </a:moveTo>
                  <a:cubicBezTo>
                    <a:pt x="21" y="126"/>
                    <a:pt x="63" y="0"/>
                    <a:pt x="189" y="21"/>
                  </a:cubicBezTo>
                  <a:cubicBezTo>
                    <a:pt x="251" y="21"/>
                    <a:pt x="293" y="147"/>
                    <a:pt x="356" y="209"/>
                  </a:cubicBezTo>
                  <a:cubicBezTo>
                    <a:pt x="230" y="272"/>
                    <a:pt x="105" y="272"/>
                    <a:pt x="0" y="230"/>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3" name="Google Shape;8373;p60"/>
            <p:cNvSpPr/>
            <p:nvPr/>
          </p:nvSpPr>
          <p:spPr>
            <a:xfrm>
              <a:off x="4237675" y="4200725"/>
              <a:ext cx="13100" cy="5775"/>
            </a:xfrm>
            <a:custGeom>
              <a:rect b="b" l="l" r="r" t="t"/>
              <a:pathLst>
                <a:path extrusionOk="0" h="231" w="524">
                  <a:moveTo>
                    <a:pt x="1" y="188"/>
                  </a:moveTo>
                  <a:cubicBezTo>
                    <a:pt x="126" y="0"/>
                    <a:pt x="398" y="0"/>
                    <a:pt x="524" y="188"/>
                  </a:cubicBezTo>
                  <a:cubicBezTo>
                    <a:pt x="356" y="230"/>
                    <a:pt x="168" y="230"/>
                    <a:pt x="1" y="188"/>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4" name="Google Shape;8374;p60"/>
            <p:cNvSpPr/>
            <p:nvPr/>
          </p:nvSpPr>
          <p:spPr>
            <a:xfrm>
              <a:off x="4960075" y="4079350"/>
              <a:ext cx="66975" cy="27225"/>
            </a:xfrm>
            <a:custGeom>
              <a:rect b="b" l="l" r="r" t="t"/>
              <a:pathLst>
                <a:path extrusionOk="0" h="1089" w="2679">
                  <a:moveTo>
                    <a:pt x="0" y="105"/>
                  </a:moveTo>
                  <a:cubicBezTo>
                    <a:pt x="147" y="85"/>
                    <a:pt x="314" y="1"/>
                    <a:pt x="439" y="43"/>
                  </a:cubicBezTo>
                  <a:cubicBezTo>
                    <a:pt x="1172" y="273"/>
                    <a:pt x="1946" y="85"/>
                    <a:pt x="2678" y="294"/>
                  </a:cubicBezTo>
                  <a:cubicBezTo>
                    <a:pt x="2239" y="775"/>
                    <a:pt x="1632" y="1068"/>
                    <a:pt x="983" y="1089"/>
                  </a:cubicBezTo>
                  <a:cubicBezTo>
                    <a:pt x="921" y="1089"/>
                    <a:pt x="879" y="1089"/>
                    <a:pt x="816" y="1089"/>
                  </a:cubicBezTo>
                  <a:cubicBezTo>
                    <a:pt x="774" y="566"/>
                    <a:pt x="42" y="629"/>
                    <a:pt x="0" y="105"/>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5" name="Google Shape;8375;p60"/>
            <p:cNvSpPr/>
            <p:nvPr/>
          </p:nvSpPr>
          <p:spPr>
            <a:xfrm>
              <a:off x="4871150" y="4086675"/>
              <a:ext cx="20425" cy="25150"/>
            </a:xfrm>
            <a:custGeom>
              <a:rect b="b" l="l" r="r" t="t"/>
              <a:pathLst>
                <a:path extrusionOk="0" h="1006" w="817">
                  <a:moveTo>
                    <a:pt x="377" y="1"/>
                  </a:moveTo>
                  <a:lnTo>
                    <a:pt x="544" y="1"/>
                  </a:lnTo>
                  <a:cubicBezTo>
                    <a:pt x="460" y="315"/>
                    <a:pt x="753" y="482"/>
                    <a:pt x="816" y="754"/>
                  </a:cubicBezTo>
                  <a:cubicBezTo>
                    <a:pt x="523" y="1005"/>
                    <a:pt x="272" y="670"/>
                    <a:pt x="0" y="712"/>
                  </a:cubicBezTo>
                  <a:cubicBezTo>
                    <a:pt x="0" y="398"/>
                    <a:pt x="42" y="126"/>
                    <a:pt x="377" y="1"/>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6" name="Google Shape;8376;p60"/>
            <p:cNvSpPr/>
            <p:nvPr/>
          </p:nvSpPr>
          <p:spPr>
            <a:xfrm>
              <a:off x="4951175" y="4130100"/>
              <a:ext cx="16750" cy="14150"/>
            </a:xfrm>
            <a:custGeom>
              <a:rect b="b" l="l" r="r" t="t"/>
              <a:pathLst>
                <a:path extrusionOk="0" h="566" w="670">
                  <a:moveTo>
                    <a:pt x="649" y="398"/>
                  </a:moveTo>
                  <a:cubicBezTo>
                    <a:pt x="544" y="565"/>
                    <a:pt x="398" y="565"/>
                    <a:pt x="251" y="544"/>
                  </a:cubicBezTo>
                  <a:cubicBezTo>
                    <a:pt x="105" y="524"/>
                    <a:pt x="0" y="356"/>
                    <a:pt x="63" y="210"/>
                  </a:cubicBezTo>
                  <a:cubicBezTo>
                    <a:pt x="105" y="63"/>
                    <a:pt x="293" y="0"/>
                    <a:pt x="419" y="84"/>
                  </a:cubicBezTo>
                  <a:cubicBezTo>
                    <a:pt x="565" y="147"/>
                    <a:pt x="670" y="231"/>
                    <a:pt x="649" y="398"/>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7" name="Google Shape;8377;p60"/>
            <p:cNvSpPr/>
            <p:nvPr/>
          </p:nvSpPr>
          <p:spPr>
            <a:xfrm>
              <a:off x="5042200" y="4141075"/>
              <a:ext cx="5250" cy="5775"/>
            </a:xfrm>
            <a:custGeom>
              <a:rect b="b" l="l" r="r" t="t"/>
              <a:pathLst>
                <a:path extrusionOk="0" h="231" w="210">
                  <a:moveTo>
                    <a:pt x="209" y="85"/>
                  </a:moveTo>
                  <a:cubicBezTo>
                    <a:pt x="188" y="126"/>
                    <a:pt x="167" y="210"/>
                    <a:pt x="126" y="210"/>
                  </a:cubicBezTo>
                  <a:cubicBezTo>
                    <a:pt x="105" y="231"/>
                    <a:pt x="42" y="189"/>
                    <a:pt x="0" y="168"/>
                  </a:cubicBezTo>
                  <a:cubicBezTo>
                    <a:pt x="21" y="105"/>
                    <a:pt x="21" y="22"/>
                    <a:pt x="63" y="22"/>
                  </a:cubicBezTo>
                  <a:cubicBezTo>
                    <a:pt x="105" y="1"/>
                    <a:pt x="147" y="43"/>
                    <a:pt x="209" y="85"/>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8" name="Google Shape;8378;p60"/>
            <p:cNvSpPr/>
            <p:nvPr/>
          </p:nvSpPr>
          <p:spPr>
            <a:xfrm>
              <a:off x="4860150" y="4186075"/>
              <a:ext cx="5250" cy="5250"/>
            </a:xfrm>
            <a:custGeom>
              <a:rect b="b" l="l" r="r" t="t"/>
              <a:pathLst>
                <a:path extrusionOk="0" h="210" w="210">
                  <a:moveTo>
                    <a:pt x="63" y="0"/>
                  </a:moveTo>
                  <a:lnTo>
                    <a:pt x="210" y="63"/>
                  </a:lnTo>
                  <a:cubicBezTo>
                    <a:pt x="189" y="105"/>
                    <a:pt x="168" y="189"/>
                    <a:pt x="126" y="189"/>
                  </a:cubicBezTo>
                  <a:cubicBezTo>
                    <a:pt x="105" y="210"/>
                    <a:pt x="43" y="168"/>
                    <a:pt x="1" y="147"/>
                  </a:cubicBezTo>
                  <a:cubicBezTo>
                    <a:pt x="22" y="84"/>
                    <a:pt x="22" y="42"/>
                    <a:pt x="63" y="0"/>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9" name="Google Shape;8379;p60"/>
            <p:cNvSpPr/>
            <p:nvPr/>
          </p:nvSpPr>
          <p:spPr>
            <a:xfrm>
              <a:off x="4869575" y="4104475"/>
              <a:ext cx="2100" cy="1575"/>
            </a:xfrm>
            <a:custGeom>
              <a:rect b="b" l="l" r="r" t="t"/>
              <a:pathLst>
                <a:path extrusionOk="0" h="63" w="84">
                  <a:moveTo>
                    <a:pt x="84" y="0"/>
                  </a:moveTo>
                  <a:lnTo>
                    <a:pt x="42" y="63"/>
                  </a:lnTo>
                  <a:lnTo>
                    <a:pt x="0" y="21"/>
                  </a:ln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0" name="Google Shape;8380;p60"/>
            <p:cNvSpPr/>
            <p:nvPr/>
          </p:nvSpPr>
          <p:spPr>
            <a:xfrm>
              <a:off x="5084025" y="4095575"/>
              <a:ext cx="31425" cy="38725"/>
            </a:xfrm>
            <a:custGeom>
              <a:rect b="b" l="l" r="r" t="t"/>
              <a:pathLst>
                <a:path extrusionOk="0" h="1549" w="1257">
                  <a:moveTo>
                    <a:pt x="1256" y="586"/>
                  </a:moveTo>
                  <a:cubicBezTo>
                    <a:pt x="1215" y="984"/>
                    <a:pt x="733" y="1151"/>
                    <a:pt x="545" y="1528"/>
                  </a:cubicBezTo>
                  <a:cubicBezTo>
                    <a:pt x="461" y="1549"/>
                    <a:pt x="378" y="1528"/>
                    <a:pt x="315" y="1486"/>
                  </a:cubicBezTo>
                  <a:cubicBezTo>
                    <a:pt x="147" y="1256"/>
                    <a:pt x="1" y="858"/>
                    <a:pt x="106" y="712"/>
                  </a:cubicBezTo>
                  <a:cubicBezTo>
                    <a:pt x="294" y="440"/>
                    <a:pt x="482" y="84"/>
                    <a:pt x="838" y="42"/>
                  </a:cubicBezTo>
                  <a:cubicBezTo>
                    <a:pt x="1110" y="0"/>
                    <a:pt x="1235" y="252"/>
                    <a:pt x="1256" y="586"/>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1" name="Google Shape;8381;p60"/>
            <p:cNvSpPr/>
            <p:nvPr/>
          </p:nvSpPr>
          <p:spPr>
            <a:xfrm>
              <a:off x="5794925" y="4131675"/>
              <a:ext cx="34025" cy="31400"/>
            </a:xfrm>
            <a:custGeom>
              <a:rect b="b" l="l" r="r" t="t"/>
              <a:pathLst>
                <a:path extrusionOk="0" h="1256" w="1361">
                  <a:moveTo>
                    <a:pt x="209" y="0"/>
                  </a:moveTo>
                  <a:cubicBezTo>
                    <a:pt x="314" y="0"/>
                    <a:pt x="419" y="21"/>
                    <a:pt x="419" y="126"/>
                  </a:cubicBezTo>
                  <a:cubicBezTo>
                    <a:pt x="419" y="419"/>
                    <a:pt x="502" y="565"/>
                    <a:pt x="816" y="419"/>
                  </a:cubicBezTo>
                  <a:cubicBezTo>
                    <a:pt x="1151" y="272"/>
                    <a:pt x="1256" y="544"/>
                    <a:pt x="1297" y="774"/>
                  </a:cubicBezTo>
                  <a:cubicBezTo>
                    <a:pt x="1360" y="1046"/>
                    <a:pt x="1088" y="1088"/>
                    <a:pt x="921" y="1151"/>
                  </a:cubicBezTo>
                  <a:cubicBezTo>
                    <a:pt x="649" y="1256"/>
                    <a:pt x="356" y="1130"/>
                    <a:pt x="230" y="900"/>
                  </a:cubicBezTo>
                  <a:cubicBezTo>
                    <a:pt x="63" y="649"/>
                    <a:pt x="0" y="356"/>
                    <a:pt x="63" y="63"/>
                  </a:cubicBezTo>
                  <a:cubicBezTo>
                    <a:pt x="84" y="42"/>
                    <a:pt x="168" y="21"/>
                    <a:pt x="209" y="0"/>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2" name="Google Shape;8382;p60"/>
            <p:cNvSpPr/>
            <p:nvPr/>
          </p:nvSpPr>
          <p:spPr>
            <a:xfrm>
              <a:off x="5046900" y="4113350"/>
              <a:ext cx="15200" cy="13625"/>
            </a:xfrm>
            <a:custGeom>
              <a:rect b="b" l="l" r="r" t="t"/>
              <a:pathLst>
                <a:path extrusionOk="0" h="545" w="608">
                  <a:moveTo>
                    <a:pt x="398" y="22"/>
                  </a:moveTo>
                  <a:cubicBezTo>
                    <a:pt x="523" y="43"/>
                    <a:pt x="607" y="168"/>
                    <a:pt x="565" y="294"/>
                  </a:cubicBezTo>
                  <a:cubicBezTo>
                    <a:pt x="544" y="524"/>
                    <a:pt x="335" y="524"/>
                    <a:pt x="168" y="524"/>
                  </a:cubicBezTo>
                  <a:cubicBezTo>
                    <a:pt x="0" y="545"/>
                    <a:pt x="84" y="398"/>
                    <a:pt x="84" y="357"/>
                  </a:cubicBezTo>
                  <a:cubicBezTo>
                    <a:pt x="105" y="106"/>
                    <a:pt x="210" y="1"/>
                    <a:pt x="398" y="22"/>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3" name="Google Shape;8383;p60"/>
            <p:cNvSpPr/>
            <p:nvPr/>
          </p:nvSpPr>
          <p:spPr>
            <a:xfrm>
              <a:off x="5746800" y="4141600"/>
              <a:ext cx="5775" cy="5250"/>
            </a:xfrm>
            <a:custGeom>
              <a:rect b="b" l="l" r="r" t="t"/>
              <a:pathLst>
                <a:path extrusionOk="0" h="210" w="231">
                  <a:moveTo>
                    <a:pt x="147" y="210"/>
                  </a:moveTo>
                  <a:cubicBezTo>
                    <a:pt x="105" y="189"/>
                    <a:pt x="21" y="189"/>
                    <a:pt x="21" y="147"/>
                  </a:cubicBezTo>
                  <a:cubicBezTo>
                    <a:pt x="0" y="105"/>
                    <a:pt x="42" y="43"/>
                    <a:pt x="63" y="1"/>
                  </a:cubicBezTo>
                  <a:cubicBezTo>
                    <a:pt x="126" y="22"/>
                    <a:pt x="189" y="43"/>
                    <a:pt x="209" y="64"/>
                  </a:cubicBezTo>
                  <a:cubicBezTo>
                    <a:pt x="230" y="105"/>
                    <a:pt x="168" y="168"/>
                    <a:pt x="147" y="210"/>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4" name="Google Shape;8384;p60"/>
            <p:cNvSpPr/>
            <p:nvPr/>
          </p:nvSpPr>
          <p:spPr>
            <a:xfrm>
              <a:off x="4935475" y="4194950"/>
              <a:ext cx="5250" cy="5275"/>
            </a:xfrm>
            <a:custGeom>
              <a:rect b="b" l="l" r="r" t="t"/>
              <a:pathLst>
                <a:path extrusionOk="0" h="211" w="210">
                  <a:moveTo>
                    <a:pt x="1" y="147"/>
                  </a:moveTo>
                  <a:cubicBezTo>
                    <a:pt x="22" y="85"/>
                    <a:pt x="22" y="22"/>
                    <a:pt x="63" y="1"/>
                  </a:cubicBezTo>
                  <a:cubicBezTo>
                    <a:pt x="105" y="1"/>
                    <a:pt x="168" y="43"/>
                    <a:pt x="210" y="64"/>
                  </a:cubicBezTo>
                  <a:cubicBezTo>
                    <a:pt x="189" y="106"/>
                    <a:pt x="168" y="189"/>
                    <a:pt x="147" y="210"/>
                  </a:cubicBezTo>
                  <a:cubicBezTo>
                    <a:pt x="105" y="210"/>
                    <a:pt x="43" y="168"/>
                    <a:pt x="1" y="147"/>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5" name="Google Shape;8385;p60"/>
            <p:cNvSpPr/>
            <p:nvPr/>
          </p:nvSpPr>
          <p:spPr>
            <a:xfrm>
              <a:off x="5099200" y="4158875"/>
              <a:ext cx="5775" cy="5250"/>
            </a:xfrm>
            <a:custGeom>
              <a:rect b="b" l="l" r="r" t="t"/>
              <a:pathLst>
                <a:path extrusionOk="0" h="210" w="231">
                  <a:moveTo>
                    <a:pt x="231" y="63"/>
                  </a:moveTo>
                  <a:lnTo>
                    <a:pt x="168" y="209"/>
                  </a:lnTo>
                  <a:cubicBezTo>
                    <a:pt x="105" y="189"/>
                    <a:pt x="43" y="168"/>
                    <a:pt x="22" y="147"/>
                  </a:cubicBezTo>
                  <a:cubicBezTo>
                    <a:pt x="1" y="105"/>
                    <a:pt x="64" y="42"/>
                    <a:pt x="84" y="0"/>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6" name="Google Shape;8386;p60"/>
            <p:cNvSpPr/>
            <p:nvPr/>
          </p:nvSpPr>
          <p:spPr>
            <a:xfrm>
              <a:off x="5764575" y="4158875"/>
              <a:ext cx="5775" cy="5250"/>
            </a:xfrm>
            <a:custGeom>
              <a:rect b="b" l="l" r="r" t="t"/>
              <a:pathLst>
                <a:path extrusionOk="0" h="210" w="231">
                  <a:moveTo>
                    <a:pt x="231" y="63"/>
                  </a:moveTo>
                  <a:cubicBezTo>
                    <a:pt x="210" y="105"/>
                    <a:pt x="189" y="189"/>
                    <a:pt x="147" y="209"/>
                  </a:cubicBezTo>
                  <a:cubicBezTo>
                    <a:pt x="126" y="209"/>
                    <a:pt x="63" y="168"/>
                    <a:pt x="1" y="147"/>
                  </a:cubicBezTo>
                  <a:cubicBezTo>
                    <a:pt x="22" y="105"/>
                    <a:pt x="42" y="21"/>
                    <a:pt x="84" y="0"/>
                  </a:cubicBezTo>
                  <a:cubicBezTo>
                    <a:pt x="105" y="0"/>
                    <a:pt x="168" y="63"/>
                    <a:pt x="231" y="63"/>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87" name="Google Shape;8387;p60"/>
          <p:cNvGrpSpPr/>
          <p:nvPr/>
        </p:nvGrpSpPr>
        <p:grpSpPr>
          <a:xfrm>
            <a:off x="986785" y="4864046"/>
            <a:ext cx="6988179" cy="52320"/>
            <a:chOff x="3962000" y="4060525"/>
            <a:chExt cx="2324125" cy="174750"/>
          </a:xfrm>
        </p:grpSpPr>
        <p:sp>
          <p:nvSpPr>
            <p:cNvPr id="8388" name="Google Shape;8388;p60"/>
            <p:cNvSpPr/>
            <p:nvPr/>
          </p:nvSpPr>
          <p:spPr>
            <a:xfrm>
              <a:off x="3962000" y="4060525"/>
              <a:ext cx="1117875" cy="168975"/>
            </a:xfrm>
            <a:custGeom>
              <a:rect b="b" l="l" r="r" t="t"/>
              <a:pathLst>
                <a:path extrusionOk="0" h="6759" w="44715">
                  <a:moveTo>
                    <a:pt x="9249" y="189"/>
                  </a:moveTo>
                  <a:lnTo>
                    <a:pt x="9605" y="168"/>
                  </a:lnTo>
                  <a:cubicBezTo>
                    <a:pt x="9730" y="377"/>
                    <a:pt x="10023" y="377"/>
                    <a:pt x="10128" y="168"/>
                  </a:cubicBezTo>
                  <a:lnTo>
                    <a:pt x="11048" y="168"/>
                  </a:lnTo>
                  <a:cubicBezTo>
                    <a:pt x="11174" y="377"/>
                    <a:pt x="11404" y="356"/>
                    <a:pt x="11572" y="440"/>
                  </a:cubicBezTo>
                  <a:cubicBezTo>
                    <a:pt x="11969" y="607"/>
                    <a:pt x="12199" y="440"/>
                    <a:pt x="12262" y="42"/>
                  </a:cubicBezTo>
                  <a:lnTo>
                    <a:pt x="12618" y="42"/>
                  </a:lnTo>
                  <a:cubicBezTo>
                    <a:pt x="13078" y="838"/>
                    <a:pt x="13517" y="838"/>
                    <a:pt x="14041" y="42"/>
                  </a:cubicBezTo>
                  <a:cubicBezTo>
                    <a:pt x="14229" y="1"/>
                    <a:pt x="14396" y="1"/>
                    <a:pt x="14564" y="63"/>
                  </a:cubicBezTo>
                  <a:cubicBezTo>
                    <a:pt x="14606" y="210"/>
                    <a:pt x="14731" y="314"/>
                    <a:pt x="14878" y="335"/>
                  </a:cubicBezTo>
                  <a:cubicBezTo>
                    <a:pt x="15422" y="461"/>
                    <a:pt x="16007" y="398"/>
                    <a:pt x="16510" y="168"/>
                  </a:cubicBezTo>
                  <a:cubicBezTo>
                    <a:pt x="16865" y="147"/>
                    <a:pt x="17221" y="168"/>
                    <a:pt x="17577" y="231"/>
                  </a:cubicBezTo>
                  <a:cubicBezTo>
                    <a:pt x="17807" y="607"/>
                    <a:pt x="18372" y="628"/>
                    <a:pt x="18455" y="1193"/>
                  </a:cubicBezTo>
                  <a:cubicBezTo>
                    <a:pt x="18623" y="900"/>
                    <a:pt x="18790" y="628"/>
                    <a:pt x="18979" y="356"/>
                  </a:cubicBezTo>
                  <a:cubicBezTo>
                    <a:pt x="19292" y="294"/>
                    <a:pt x="19606" y="314"/>
                    <a:pt x="19920" y="419"/>
                  </a:cubicBezTo>
                  <a:cubicBezTo>
                    <a:pt x="20108" y="566"/>
                    <a:pt x="20339" y="712"/>
                    <a:pt x="20569" y="817"/>
                  </a:cubicBezTo>
                  <a:cubicBezTo>
                    <a:pt x="20924" y="900"/>
                    <a:pt x="21301" y="963"/>
                    <a:pt x="21301" y="398"/>
                  </a:cubicBezTo>
                  <a:cubicBezTo>
                    <a:pt x="21887" y="294"/>
                    <a:pt x="22494" y="294"/>
                    <a:pt x="23059" y="398"/>
                  </a:cubicBezTo>
                  <a:cubicBezTo>
                    <a:pt x="23059" y="858"/>
                    <a:pt x="23414" y="1130"/>
                    <a:pt x="23561" y="1507"/>
                  </a:cubicBezTo>
                  <a:cubicBezTo>
                    <a:pt x="23833" y="1361"/>
                    <a:pt x="23833" y="1130"/>
                    <a:pt x="23896" y="963"/>
                  </a:cubicBezTo>
                  <a:cubicBezTo>
                    <a:pt x="23937" y="754"/>
                    <a:pt x="23958" y="566"/>
                    <a:pt x="23958" y="356"/>
                  </a:cubicBezTo>
                  <a:cubicBezTo>
                    <a:pt x="24314" y="294"/>
                    <a:pt x="24670" y="314"/>
                    <a:pt x="25005" y="398"/>
                  </a:cubicBezTo>
                  <a:cubicBezTo>
                    <a:pt x="25025" y="545"/>
                    <a:pt x="25005" y="796"/>
                    <a:pt x="25214" y="796"/>
                  </a:cubicBezTo>
                  <a:cubicBezTo>
                    <a:pt x="25549" y="796"/>
                    <a:pt x="25946" y="796"/>
                    <a:pt x="26072" y="335"/>
                  </a:cubicBezTo>
                  <a:lnTo>
                    <a:pt x="28206" y="356"/>
                  </a:lnTo>
                  <a:cubicBezTo>
                    <a:pt x="28248" y="628"/>
                    <a:pt x="28436" y="670"/>
                    <a:pt x="28666" y="670"/>
                  </a:cubicBezTo>
                  <a:cubicBezTo>
                    <a:pt x="29336" y="712"/>
                    <a:pt x="30005" y="607"/>
                    <a:pt x="30696" y="733"/>
                  </a:cubicBezTo>
                  <a:cubicBezTo>
                    <a:pt x="30947" y="796"/>
                    <a:pt x="31031" y="566"/>
                    <a:pt x="31051" y="335"/>
                  </a:cubicBezTo>
                  <a:cubicBezTo>
                    <a:pt x="31282" y="294"/>
                    <a:pt x="31533" y="314"/>
                    <a:pt x="31742" y="419"/>
                  </a:cubicBezTo>
                  <a:cubicBezTo>
                    <a:pt x="31805" y="586"/>
                    <a:pt x="31972" y="691"/>
                    <a:pt x="32139" y="670"/>
                  </a:cubicBezTo>
                  <a:lnTo>
                    <a:pt x="32997" y="670"/>
                  </a:lnTo>
                  <a:cubicBezTo>
                    <a:pt x="32997" y="900"/>
                    <a:pt x="32997" y="1151"/>
                    <a:pt x="33311" y="1193"/>
                  </a:cubicBezTo>
                  <a:cubicBezTo>
                    <a:pt x="33520" y="1235"/>
                    <a:pt x="33709" y="1130"/>
                    <a:pt x="33813" y="942"/>
                  </a:cubicBezTo>
                  <a:cubicBezTo>
                    <a:pt x="33855" y="817"/>
                    <a:pt x="33876" y="670"/>
                    <a:pt x="33876" y="545"/>
                  </a:cubicBezTo>
                  <a:cubicBezTo>
                    <a:pt x="34169" y="503"/>
                    <a:pt x="34483" y="524"/>
                    <a:pt x="34755" y="607"/>
                  </a:cubicBezTo>
                  <a:cubicBezTo>
                    <a:pt x="34755" y="712"/>
                    <a:pt x="34839" y="817"/>
                    <a:pt x="34943" y="858"/>
                  </a:cubicBezTo>
                  <a:cubicBezTo>
                    <a:pt x="34880" y="1193"/>
                    <a:pt x="35173" y="1507"/>
                    <a:pt x="35006" y="1863"/>
                  </a:cubicBezTo>
                  <a:cubicBezTo>
                    <a:pt x="34943" y="2009"/>
                    <a:pt x="35069" y="2156"/>
                    <a:pt x="35215" y="2198"/>
                  </a:cubicBezTo>
                  <a:cubicBezTo>
                    <a:pt x="35383" y="2239"/>
                    <a:pt x="35571" y="2198"/>
                    <a:pt x="35676" y="2051"/>
                  </a:cubicBezTo>
                  <a:cubicBezTo>
                    <a:pt x="35822" y="1947"/>
                    <a:pt x="35759" y="1821"/>
                    <a:pt x="35676" y="1674"/>
                  </a:cubicBezTo>
                  <a:cubicBezTo>
                    <a:pt x="35424" y="1256"/>
                    <a:pt x="35550" y="984"/>
                    <a:pt x="36010" y="858"/>
                  </a:cubicBezTo>
                  <a:cubicBezTo>
                    <a:pt x="36261" y="879"/>
                    <a:pt x="36533" y="775"/>
                    <a:pt x="36722" y="1026"/>
                  </a:cubicBezTo>
                  <a:cubicBezTo>
                    <a:pt x="36408" y="1172"/>
                    <a:pt x="36345" y="1444"/>
                    <a:pt x="36366" y="1737"/>
                  </a:cubicBezTo>
                  <a:lnTo>
                    <a:pt x="36303" y="1779"/>
                  </a:lnTo>
                  <a:lnTo>
                    <a:pt x="36324" y="1821"/>
                  </a:lnTo>
                  <a:lnTo>
                    <a:pt x="36366" y="1737"/>
                  </a:lnTo>
                  <a:cubicBezTo>
                    <a:pt x="36638" y="1695"/>
                    <a:pt x="36889" y="2051"/>
                    <a:pt x="37182" y="1800"/>
                  </a:cubicBezTo>
                  <a:cubicBezTo>
                    <a:pt x="37119" y="1528"/>
                    <a:pt x="36826" y="1340"/>
                    <a:pt x="36910" y="1026"/>
                  </a:cubicBezTo>
                  <a:cubicBezTo>
                    <a:pt x="37224" y="1005"/>
                    <a:pt x="37517" y="879"/>
                    <a:pt x="37789" y="691"/>
                  </a:cubicBezTo>
                  <a:lnTo>
                    <a:pt x="38145" y="691"/>
                  </a:lnTo>
                  <a:lnTo>
                    <a:pt x="38312" y="858"/>
                  </a:lnTo>
                  <a:cubicBezTo>
                    <a:pt x="38626" y="1172"/>
                    <a:pt x="38689" y="1633"/>
                    <a:pt x="38919" y="2030"/>
                  </a:cubicBezTo>
                  <a:cubicBezTo>
                    <a:pt x="38856" y="1444"/>
                    <a:pt x="39421" y="1277"/>
                    <a:pt x="39567" y="858"/>
                  </a:cubicBezTo>
                  <a:lnTo>
                    <a:pt x="39923" y="858"/>
                  </a:lnTo>
                  <a:cubicBezTo>
                    <a:pt x="39965" y="1382"/>
                    <a:pt x="40676" y="1298"/>
                    <a:pt x="40739" y="1821"/>
                  </a:cubicBezTo>
                  <a:cubicBezTo>
                    <a:pt x="40781" y="1821"/>
                    <a:pt x="40844" y="1821"/>
                    <a:pt x="40886" y="1821"/>
                  </a:cubicBezTo>
                  <a:cubicBezTo>
                    <a:pt x="41534" y="1800"/>
                    <a:pt x="42141" y="1528"/>
                    <a:pt x="42580" y="1026"/>
                  </a:cubicBezTo>
                  <a:lnTo>
                    <a:pt x="42580" y="1026"/>
                  </a:lnTo>
                  <a:cubicBezTo>
                    <a:pt x="42873" y="1068"/>
                    <a:pt x="43145" y="1110"/>
                    <a:pt x="43438" y="1151"/>
                  </a:cubicBezTo>
                  <a:cubicBezTo>
                    <a:pt x="43522" y="1151"/>
                    <a:pt x="43606" y="1172"/>
                    <a:pt x="43606" y="1277"/>
                  </a:cubicBezTo>
                  <a:cubicBezTo>
                    <a:pt x="43606" y="1361"/>
                    <a:pt x="43564" y="1444"/>
                    <a:pt x="43501" y="1486"/>
                  </a:cubicBezTo>
                  <a:cubicBezTo>
                    <a:pt x="43417" y="1549"/>
                    <a:pt x="43292" y="1591"/>
                    <a:pt x="43187" y="1612"/>
                  </a:cubicBezTo>
                  <a:cubicBezTo>
                    <a:pt x="42706" y="1716"/>
                    <a:pt x="42476" y="1947"/>
                    <a:pt x="42706" y="2470"/>
                  </a:cubicBezTo>
                  <a:cubicBezTo>
                    <a:pt x="42748" y="2574"/>
                    <a:pt x="42580" y="2721"/>
                    <a:pt x="42727" y="2888"/>
                  </a:cubicBezTo>
                  <a:cubicBezTo>
                    <a:pt x="42978" y="2867"/>
                    <a:pt x="43145" y="2532"/>
                    <a:pt x="43459" y="2637"/>
                  </a:cubicBezTo>
                  <a:cubicBezTo>
                    <a:pt x="43501" y="3014"/>
                    <a:pt x="43836" y="3035"/>
                    <a:pt x="44087" y="3181"/>
                  </a:cubicBezTo>
                  <a:cubicBezTo>
                    <a:pt x="44317" y="3327"/>
                    <a:pt x="44715" y="3474"/>
                    <a:pt x="44610" y="3976"/>
                  </a:cubicBezTo>
                  <a:cubicBezTo>
                    <a:pt x="44422" y="4687"/>
                    <a:pt x="44338" y="4813"/>
                    <a:pt x="43606" y="4750"/>
                  </a:cubicBezTo>
                  <a:cubicBezTo>
                    <a:pt x="43229" y="4708"/>
                    <a:pt x="42852" y="4646"/>
                    <a:pt x="42497" y="4520"/>
                  </a:cubicBezTo>
                  <a:cubicBezTo>
                    <a:pt x="41848" y="4311"/>
                    <a:pt x="41158" y="4436"/>
                    <a:pt x="40614" y="4813"/>
                  </a:cubicBezTo>
                  <a:cubicBezTo>
                    <a:pt x="40132" y="5232"/>
                    <a:pt x="40090" y="5232"/>
                    <a:pt x="39693" y="4667"/>
                  </a:cubicBezTo>
                  <a:cubicBezTo>
                    <a:pt x="39609" y="4520"/>
                    <a:pt x="39526" y="4248"/>
                    <a:pt x="39358" y="4311"/>
                  </a:cubicBezTo>
                  <a:cubicBezTo>
                    <a:pt x="38730" y="4604"/>
                    <a:pt x="38437" y="4206"/>
                    <a:pt x="38186" y="3683"/>
                  </a:cubicBezTo>
                  <a:cubicBezTo>
                    <a:pt x="37747" y="4018"/>
                    <a:pt x="37391" y="4415"/>
                    <a:pt x="36826" y="4102"/>
                  </a:cubicBezTo>
                  <a:cubicBezTo>
                    <a:pt x="36826" y="4708"/>
                    <a:pt x="36826" y="4708"/>
                    <a:pt x="36387" y="5294"/>
                  </a:cubicBezTo>
                  <a:cubicBezTo>
                    <a:pt x="36324" y="5378"/>
                    <a:pt x="36261" y="5483"/>
                    <a:pt x="36199" y="5587"/>
                  </a:cubicBezTo>
                  <a:cubicBezTo>
                    <a:pt x="35843" y="6048"/>
                    <a:pt x="35822" y="6027"/>
                    <a:pt x="35383" y="5692"/>
                  </a:cubicBezTo>
                  <a:cubicBezTo>
                    <a:pt x="35215" y="5566"/>
                    <a:pt x="35173" y="5399"/>
                    <a:pt x="35069" y="5273"/>
                  </a:cubicBezTo>
                  <a:cubicBezTo>
                    <a:pt x="34818" y="5001"/>
                    <a:pt x="34336" y="5106"/>
                    <a:pt x="34253" y="5483"/>
                  </a:cubicBezTo>
                  <a:cubicBezTo>
                    <a:pt x="34044" y="6089"/>
                    <a:pt x="33813" y="6131"/>
                    <a:pt x="33248" y="5817"/>
                  </a:cubicBezTo>
                  <a:cubicBezTo>
                    <a:pt x="32914" y="5629"/>
                    <a:pt x="32851" y="5252"/>
                    <a:pt x="32558" y="5043"/>
                  </a:cubicBezTo>
                  <a:cubicBezTo>
                    <a:pt x="32453" y="4960"/>
                    <a:pt x="32391" y="4771"/>
                    <a:pt x="32202" y="4897"/>
                  </a:cubicBezTo>
                  <a:cubicBezTo>
                    <a:pt x="32098" y="4980"/>
                    <a:pt x="32160" y="5106"/>
                    <a:pt x="32202" y="5232"/>
                  </a:cubicBezTo>
                  <a:cubicBezTo>
                    <a:pt x="32411" y="5817"/>
                    <a:pt x="32391" y="5817"/>
                    <a:pt x="31847" y="6068"/>
                  </a:cubicBezTo>
                  <a:cubicBezTo>
                    <a:pt x="31637" y="6173"/>
                    <a:pt x="31428" y="6278"/>
                    <a:pt x="31240" y="6424"/>
                  </a:cubicBezTo>
                  <a:cubicBezTo>
                    <a:pt x="31031" y="6550"/>
                    <a:pt x="30717" y="6633"/>
                    <a:pt x="30570" y="6487"/>
                  </a:cubicBezTo>
                  <a:cubicBezTo>
                    <a:pt x="30131" y="6110"/>
                    <a:pt x="29901" y="6424"/>
                    <a:pt x="29650" y="6696"/>
                  </a:cubicBezTo>
                  <a:cubicBezTo>
                    <a:pt x="28875" y="6759"/>
                    <a:pt x="28101" y="6717"/>
                    <a:pt x="27327" y="6612"/>
                  </a:cubicBezTo>
                  <a:cubicBezTo>
                    <a:pt x="27285" y="6550"/>
                    <a:pt x="27243" y="6445"/>
                    <a:pt x="27181" y="6424"/>
                  </a:cubicBezTo>
                  <a:cubicBezTo>
                    <a:pt x="27034" y="6403"/>
                    <a:pt x="26992" y="6529"/>
                    <a:pt x="26971" y="6633"/>
                  </a:cubicBezTo>
                  <a:cubicBezTo>
                    <a:pt x="26804" y="6696"/>
                    <a:pt x="26616" y="6675"/>
                    <a:pt x="26448" y="6592"/>
                  </a:cubicBezTo>
                  <a:cubicBezTo>
                    <a:pt x="26302" y="5964"/>
                    <a:pt x="26218" y="5880"/>
                    <a:pt x="25758" y="6110"/>
                  </a:cubicBezTo>
                  <a:cubicBezTo>
                    <a:pt x="25507" y="6236"/>
                    <a:pt x="25297" y="6424"/>
                    <a:pt x="25025" y="6320"/>
                  </a:cubicBezTo>
                  <a:cubicBezTo>
                    <a:pt x="24481" y="6131"/>
                    <a:pt x="23833" y="6257"/>
                    <a:pt x="23372" y="5817"/>
                  </a:cubicBezTo>
                  <a:cubicBezTo>
                    <a:pt x="23268" y="5692"/>
                    <a:pt x="23100" y="5671"/>
                    <a:pt x="22954" y="5713"/>
                  </a:cubicBezTo>
                  <a:cubicBezTo>
                    <a:pt x="22536" y="5943"/>
                    <a:pt x="22410" y="5692"/>
                    <a:pt x="22284" y="5336"/>
                  </a:cubicBezTo>
                  <a:cubicBezTo>
                    <a:pt x="22222" y="5169"/>
                    <a:pt x="22264" y="4897"/>
                    <a:pt x="21887" y="4855"/>
                  </a:cubicBezTo>
                  <a:cubicBezTo>
                    <a:pt x="21971" y="5629"/>
                    <a:pt x="21510" y="5985"/>
                    <a:pt x="20883" y="6257"/>
                  </a:cubicBezTo>
                  <a:cubicBezTo>
                    <a:pt x="20820" y="6278"/>
                    <a:pt x="20799" y="6403"/>
                    <a:pt x="20757" y="6487"/>
                  </a:cubicBezTo>
                  <a:lnTo>
                    <a:pt x="20422" y="6487"/>
                  </a:lnTo>
                  <a:cubicBezTo>
                    <a:pt x="20150" y="6110"/>
                    <a:pt x="20108" y="6110"/>
                    <a:pt x="19899" y="6508"/>
                  </a:cubicBezTo>
                  <a:cubicBezTo>
                    <a:pt x="19418" y="6571"/>
                    <a:pt x="18937" y="6571"/>
                    <a:pt x="18476" y="6508"/>
                  </a:cubicBezTo>
                  <a:cubicBezTo>
                    <a:pt x="18455" y="6445"/>
                    <a:pt x="18435" y="6340"/>
                    <a:pt x="18414" y="6340"/>
                  </a:cubicBezTo>
                  <a:cubicBezTo>
                    <a:pt x="17598" y="6215"/>
                    <a:pt x="16823" y="5880"/>
                    <a:pt x="16154" y="5399"/>
                  </a:cubicBezTo>
                  <a:cubicBezTo>
                    <a:pt x="15986" y="5273"/>
                    <a:pt x="15735" y="5315"/>
                    <a:pt x="15589" y="5462"/>
                  </a:cubicBezTo>
                  <a:cubicBezTo>
                    <a:pt x="15422" y="5629"/>
                    <a:pt x="15275" y="5796"/>
                    <a:pt x="15108" y="5985"/>
                  </a:cubicBezTo>
                  <a:cubicBezTo>
                    <a:pt x="14940" y="6027"/>
                    <a:pt x="14752" y="6027"/>
                    <a:pt x="14564" y="5985"/>
                  </a:cubicBezTo>
                  <a:cubicBezTo>
                    <a:pt x="14208" y="5566"/>
                    <a:pt x="14041" y="5566"/>
                    <a:pt x="13685" y="5985"/>
                  </a:cubicBezTo>
                  <a:cubicBezTo>
                    <a:pt x="13497" y="6027"/>
                    <a:pt x="13329" y="6006"/>
                    <a:pt x="13162" y="5922"/>
                  </a:cubicBezTo>
                  <a:cubicBezTo>
                    <a:pt x="13036" y="5608"/>
                    <a:pt x="12848" y="5608"/>
                    <a:pt x="12639" y="5838"/>
                  </a:cubicBezTo>
                  <a:lnTo>
                    <a:pt x="11551" y="5817"/>
                  </a:lnTo>
                  <a:cubicBezTo>
                    <a:pt x="11446" y="5629"/>
                    <a:pt x="11153" y="5629"/>
                    <a:pt x="11028" y="5817"/>
                  </a:cubicBezTo>
                  <a:cubicBezTo>
                    <a:pt x="10797" y="5859"/>
                    <a:pt x="10546" y="5859"/>
                    <a:pt x="10316" y="5817"/>
                  </a:cubicBezTo>
                  <a:cubicBezTo>
                    <a:pt x="10002" y="5399"/>
                    <a:pt x="9835" y="5378"/>
                    <a:pt x="9437" y="5755"/>
                  </a:cubicBezTo>
                  <a:cubicBezTo>
                    <a:pt x="8663" y="5922"/>
                    <a:pt x="7889" y="5817"/>
                    <a:pt x="7115" y="5817"/>
                  </a:cubicBezTo>
                  <a:cubicBezTo>
                    <a:pt x="6906" y="5608"/>
                    <a:pt x="6717" y="5608"/>
                    <a:pt x="6592" y="5901"/>
                  </a:cubicBezTo>
                  <a:cubicBezTo>
                    <a:pt x="6362" y="6006"/>
                    <a:pt x="6131" y="6027"/>
                    <a:pt x="5880" y="6006"/>
                  </a:cubicBezTo>
                  <a:cubicBezTo>
                    <a:pt x="5462" y="5587"/>
                    <a:pt x="4771" y="5524"/>
                    <a:pt x="4269" y="5880"/>
                  </a:cubicBezTo>
                  <a:cubicBezTo>
                    <a:pt x="3516" y="5796"/>
                    <a:pt x="2805" y="5504"/>
                    <a:pt x="2072" y="5315"/>
                  </a:cubicBezTo>
                  <a:cubicBezTo>
                    <a:pt x="1110" y="5085"/>
                    <a:pt x="670" y="4290"/>
                    <a:pt x="377" y="3432"/>
                  </a:cubicBezTo>
                  <a:cubicBezTo>
                    <a:pt x="210" y="2909"/>
                    <a:pt x="1" y="2407"/>
                    <a:pt x="210" y="1821"/>
                  </a:cubicBezTo>
                  <a:cubicBezTo>
                    <a:pt x="482" y="1026"/>
                    <a:pt x="984" y="586"/>
                    <a:pt x="1800" y="524"/>
                  </a:cubicBezTo>
                  <a:cubicBezTo>
                    <a:pt x="2219" y="503"/>
                    <a:pt x="2637" y="524"/>
                    <a:pt x="3035" y="503"/>
                  </a:cubicBezTo>
                  <a:cubicBezTo>
                    <a:pt x="3453" y="1319"/>
                    <a:pt x="4144" y="545"/>
                    <a:pt x="4667" y="796"/>
                  </a:cubicBezTo>
                  <a:cubicBezTo>
                    <a:pt x="4834" y="879"/>
                    <a:pt x="5022" y="817"/>
                    <a:pt x="5106" y="649"/>
                  </a:cubicBezTo>
                  <a:cubicBezTo>
                    <a:pt x="5127" y="566"/>
                    <a:pt x="5169" y="482"/>
                    <a:pt x="5190" y="398"/>
                  </a:cubicBezTo>
                  <a:cubicBezTo>
                    <a:pt x="5357" y="356"/>
                    <a:pt x="5525" y="356"/>
                    <a:pt x="5713" y="398"/>
                  </a:cubicBezTo>
                  <a:cubicBezTo>
                    <a:pt x="5713" y="628"/>
                    <a:pt x="5943" y="775"/>
                    <a:pt x="6152" y="691"/>
                  </a:cubicBezTo>
                  <a:cubicBezTo>
                    <a:pt x="6550" y="566"/>
                    <a:pt x="6947" y="503"/>
                    <a:pt x="7366" y="524"/>
                  </a:cubicBezTo>
                  <a:cubicBezTo>
                    <a:pt x="7533" y="524"/>
                    <a:pt x="7617" y="398"/>
                    <a:pt x="7659" y="252"/>
                  </a:cubicBezTo>
                  <a:cubicBezTo>
                    <a:pt x="7952" y="189"/>
                    <a:pt x="8245" y="168"/>
                    <a:pt x="8538" y="231"/>
                  </a:cubicBezTo>
                  <a:cubicBezTo>
                    <a:pt x="8852" y="628"/>
                    <a:pt x="8956" y="628"/>
                    <a:pt x="9249" y="189"/>
                  </a:cubicBezTo>
                  <a:close/>
                  <a:moveTo>
                    <a:pt x="40216" y="3181"/>
                  </a:moveTo>
                  <a:cubicBezTo>
                    <a:pt x="40237" y="3014"/>
                    <a:pt x="40132" y="2930"/>
                    <a:pt x="39986" y="2867"/>
                  </a:cubicBezTo>
                  <a:cubicBezTo>
                    <a:pt x="39860" y="2783"/>
                    <a:pt x="39672" y="2846"/>
                    <a:pt x="39630" y="2993"/>
                  </a:cubicBezTo>
                  <a:cubicBezTo>
                    <a:pt x="39567" y="3139"/>
                    <a:pt x="39672" y="3307"/>
                    <a:pt x="39818" y="3327"/>
                  </a:cubicBezTo>
                  <a:cubicBezTo>
                    <a:pt x="39965" y="3348"/>
                    <a:pt x="40111" y="3348"/>
                    <a:pt x="40216" y="3181"/>
                  </a:cubicBezTo>
                  <a:close/>
                  <a:moveTo>
                    <a:pt x="30654" y="1089"/>
                  </a:moveTo>
                  <a:cubicBezTo>
                    <a:pt x="30633" y="1151"/>
                    <a:pt x="30591" y="1214"/>
                    <a:pt x="30612" y="1235"/>
                  </a:cubicBezTo>
                  <a:cubicBezTo>
                    <a:pt x="30612" y="1277"/>
                    <a:pt x="30696" y="1298"/>
                    <a:pt x="30738" y="1319"/>
                  </a:cubicBezTo>
                  <a:cubicBezTo>
                    <a:pt x="30759" y="1256"/>
                    <a:pt x="30821" y="1193"/>
                    <a:pt x="30800" y="1172"/>
                  </a:cubicBezTo>
                  <a:cubicBezTo>
                    <a:pt x="30779" y="1130"/>
                    <a:pt x="30717" y="1130"/>
                    <a:pt x="30654" y="1110"/>
                  </a:cubicBezTo>
                  <a:close/>
                  <a:moveTo>
                    <a:pt x="31888" y="1444"/>
                  </a:moveTo>
                  <a:cubicBezTo>
                    <a:pt x="31867" y="1382"/>
                    <a:pt x="31847" y="1319"/>
                    <a:pt x="31826" y="1298"/>
                  </a:cubicBezTo>
                  <a:cubicBezTo>
                    <a:pt x="31784" y="1277"/>
                    <a:pt x="31721" y="1319"/>
                    <a:pt x="31679" y="1340"/>
                  </a:cubicBezTo>
                  <a:cubicBezTo>
                    <a:pt x="31700" y="1402"/>
                    <a:pt x="31700" y="1465"/>
                    <a:pt x="31742" y="1486"/>
                  </a:cubicBezTo>
                  <a:cubicBezTo>
                    <a:pt x="31784" y="1507"/>
                    <a:pt x="31826" y="1465"/>
                    <a:pt x="31888" y="1444"/>
                  </a:cubicBezTo>
                  <a:close/>
                  <a:moveTo>
                    <a:pt x="43417" y="3286"/>
                  </a:moveTo>
                  <a:cubicBezTo>
                    <a:pt x="43355" y="3265"/>
                    <a:pt x="43313" y="3223"/>
                    <a:pt x="43271" y="3223"/>
                  </a:cubicBezTo>
                  <a:cubicBezTo>
                    <a:pt x="43229" y="3244"/>
                    <a:pt x="43229" y="3327"/>
                    <a:pt x="43208" y="3369"/>
                  </a:cubicBezTo>
                  <a:cubicBezTo>
                    <a:pt x="43250" y="3390"/>
                    <a:pt x="43313" y="3453"/>
                    <a:pt x="43334" y="3432"/>
                  </a:cubicBezTo>
                  <a:cubicBezTo>
                    <a:pt x="43375" y="3411"/>
                    <a:pt x="43396" y="3348"/>
                    <a:pt x="43417" y="3307"/>
                  </a:cubicBezTo>
                  <a:close/>
                  <a:moveTo>
                    <a:pt x="35989" y="5001"/>
                  </a:moveTo>
                  <a:cubicBezTo>
                    <a:pt x="35969" y="5064"/>
                    <a:pt x="35948" y="5106"/>
                    <a:pt x="35927" y="5148"/>
                  </a:cubicBezTo>
                  <a:cubicBezTo>
                    <a:pt x="35969" y="5169"/>
                    <a:pt x="36031" y="5232"/>
                    <a:pt x="36052" y="5211"/>
                  </a:cubicBezTo>
                  <a:cubicBezTo>
                    <a:pt x="36094" y="5190"/>
                    <a:pt x="36115" y="5127"/>
                    <a:pt x="36136" y="5064"/>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9" name="Google Shape;8389;p60"/>
            <p:cNvSpPr/>
            <p:nvPr/>
          </p:nvSpPr>
          <p:spPr>
            <a:xfrm>
              <a:off x="4702700" y="4077275"/>
              <a:ext cx="1172275" cy="158000"/>
            </a:xfrm>
            <a:custGeom>
              <a:rect b="b" l="l" r="r" t="t"/>
              <a:pathLst>
                <a:path extrusionOk="0" h="6320" w="46891">
                  <a:moveTo>
                    <a:pt x="14019" y="1716"/>
                  </a:moveTo>
                  <a:cubicBezTo>
                    <a:pt x="13538" y="1862"/>
                    <a:pt x="13350" y="2197"/>
                    <a:pt x="13099" y="2239"/>
                  </a:cubicBezTo>
                  <a:cubicBezTo>
                    <a:pt x="12952" y="2072"/>
                    <a:pt x="13141" y="1925"/>
                    <a:pt x="13078" y="1800"/>
                  </a:cubicBezTo>
                  <a:cubicBezTo>
                    <a:pt x="12869" y="1277"/>
                    <a:pt x="13078" y="1067"/>
                    <a:pt x="13559" y="963"/>
                  </a:cubicBezTo>
                  <a:cubicBezTo>
                    <a:pt x="13685" y="942"/>
                    <a:pt x="13789" y="900"/>
                    <a:pt x="13894" y="837"/>
                  </a:cubicBezTo>
                  <a:cubicBezTo>
                    <a:pt x="13957" y="774"/>
                    <a:pt x="13978" y="691"/>
                    <a:pt x="13978" y="628"/>
                  </a:cubicBezTo>
                  <a:cubicBezTo>
                    <a:pt x="13978" y="523"/>
                    <a:pt x="13915" y="502"/>
                    <a:pt x="13810" y="481"/>
                  </a:cubicBezTo>
                  <a:cubicBezTo>
                    <a:pt x="13517" y="460"/>
                    <a:pt x="13245" y="419"/>
                    <a:pt x="12973" y="377"/>
                  </a:cubicBezTo>
                  <a:cubicBezTo>
                    <a:pt x="12994" y="188"/>
                    <a:pt x="13057" y="21"/>
                    <a:pt x="13287" y="105"/>
                  </a:cubicBezTo>
                  <a:cubicBezTo>
                    <a:pt x="13601" y="209"/>
                    <a:pt x="13894" y="293"/>
                    <a:pt x="14187" y="63"/>
                  </a:cubicBezTo>
                  <a:cubicBezTo>
                    <a:pt x="15317" y="0"/>
                    <a:pt x="16447" y="21"/>
                    <a:pt x="17597" y="126"/>
                  </a:cubicBezTo>
                  <a:cubicBezTo>
                    <a:pt x="17869" y="460"/>
                    <a:pt x="18016" y="460"/>
                    <a:pt x="18288" y="126"/>
                  </a:cubicBezTo>
                  <a:cubicBezTo>
                    <a:pt x="18539" y="42"/>
                    <a:pt x="18811" y="42"/>
                    <a:pt x="19041" y="168"/>
                  </a:cubicBezTo>
                  <a:cubicBezTo>
                    <a:pt x="19083" y="188"/>
                    <a:pt x="19104" y="188"/>
                    <a:pt x="19146" y="209"/>
                  </a:cubicBezTo>
                  <a:lnTo>
                    <a:pt x="20087" y="230"/>
                  </a:lnTo>
                  <a:cubicBezTo>
                    <a:pt x="20548" y="523"/>
                    <a:pt x="21008" y="732"/>
                    <a:pt x="21468" y="230"/>
                  </a:cubicBezTo>
                  <a:cubicBezTo>
                    <a:pt x="22012" y="168"/>
                    <a:pt x="22556" y="188"/>
                    <a:pt x="23079" y="293"/>
                  </a:cubicBezTo>
                  <a:cubicBezTo>
                    <a:pt x="23100" y="398"/>
                    <a:pt x="23142" y="502"/>
                    <a:pt x="23268" y="502"/>
                  </a:cubicBezTo>
                  <a:cubicBezTo>
                    <a:pt x="23393" y="481"/>
                    <a:pt x="23414" y="377"/>
                    <a:pt x="23435" y="272"/>
                  </a:cubicBezTo>
                  <a:cubicBezTo>
                    <a:pt x="23665" y="209"/>
                    <a:pt x="23916" y="188"/>
                    <a:pt x="24147" y="230"/>
                  </a:cubicBezTo>
                  <a:cubicBezTo>
                    <a:pt x="24272" y="398"/>
                    <a:pt x="24377" y="398"/>
                    <a:pt x="24502" y="230"/>
                  </a:cubicBezTo>
                  <a:cubicBezTo>
                    <a:pt x="24795" y="188"/>
                    <a:pt x="25088" y="188"/>
                    <a:pt x="25381" y="272"/>
                  </a:cubicBezTo>
                  <a:cubicBezTo>
                    <a:pt x="25758" y="670"/>
                    <a:pt x="25946" y="670"/>
                    <a:pt x="26281" y="251"/>
                  </a:cubicBezTo>
                  <a:cubicBezTo>
                    <a:pt x="26804" y="188"/>
                    <a:pt x="27348" y="188"/>
                    <a:pt x="27871" y="272"/>
                  </a:cubicBezTo>
                  <a:cubicBezTo>
                    <a:pt x="27871" y="523"/>
                    <a:pt x="28080" y="732"/>
                    <a:pt x="28331" y="732"/>
                  </a:cubicBezTo>
                  <a:cubicBezTo>
                    <a:pt x="28666" y="753"/>
                    <a:pt x="28980" y="816"/>
                    <a:pt x="29273" y="921"/>
                  </a:cubicBezTo>
                  <a:cubicBezTo>
                    <a:pt x="29817" y="1088"/>
                    <a:pt x="30382" y="900"/>
                    <a:pt x="30717" y="440"/>
                  </a:cubicBezTo>
                  <a:cubicBezTo>
                    <a:pt x="30947" y="377"/>
                    <a:pt x="31198" y="398"/>
                    <a:pt x="31428" y="481"/>
                  </a:cubicBezTo>
                  <a:cubicBezTo>
                    <a:pt x="31574" y="837"/>
                    <a:pt x="31763" y="858"/>
                    <a:pt x="31951" y="502"/>
                  </a:cubicBezTo>
                  <a:cubicBezTo>
                    <a:pt x="32537" y="356"/>
                    <a:pt x="33144" y="356"/>
                    <a:pt x="33730" y="523"/>
                  </a:cubicBezTo>
                  <a:cubicBezTo>
                    <a:pt x="33960" y="858"/>
                    <a:pt x="34190" y="816"/>
                    <a:pt x="34441" y="544"/>
                  </a:cubicBezTo>
                  <a:lnTo>
                    <a:pt x="35508" y="586"/>
                  </a:lnTo>
                  <a:cubicBezTo>
                    <a:pt x="35675" y="795"/>
                    <a:pt x="35759" y="712"/>
                    <a:pt x="35843" y="502"/>
                  </a:cubicBezTo>
                  <a:lnTo>
                    <a:pt x="38333" y="649"/>
                  </a:lnTo>
                  <a:cubicBezTo>
                    <a:pt x="38375" y="858"/>
                    <a:pt x="38479" y="1088"/>
                    <a:pt x="38709" y="1025"/>
                  </a:cubicBezTo>
                  <a:cubicBezTo>
                    <a:pt x="39191" y="921"/>
                    <a:pt x="39651" y="1088"/>
                    <a:pt x="40090" y="1151"/>
                  </a:cubicBezTo>
                  <a:cubicBezTo>
                    <a:pt x="40467" y="1235"/>
                    <a:pt x="40844" y="1151"/>
                    <a:pt x="41157" y="921"/>
                  </a:cubicBezTo>
                  <a:cubicBezTo>
                    <a:pt x="41576" y="900"/>
                    <a:pt x="41994" y="921"/>
                    <a:pt x="42413" y="1025"/>
                  </a:cubicBezTo>
                  <a:cubicBezTo>
                    <a:pt x="42476" y="1235"/>
                    <a:pt x="42580" y="1339"/>
                    <a:pt x="42748" y="1109"/>
                  </a:cubicBezTo>
                  <a:cubicBezTo>
                    <a:pt x="43166" y="1067"/>
                    <a:pt x="43585" y="1088"/>
                    <a:pt x="44003" y="1172"/>
                  </a:cubicBezTo>
                  <a:cubicBezTo>
                    <a:pt x="44066" y="1402"/>
                    <a:pt x="44170" y="1528"/>
                    <a:pt x="44359" y="1256"/>
                  </a:cubicBezTo>
                  <a:lnTo>
                    <a:pt x="45405" y="1318"/>
                  </a:lnTo>
                  <a:cubicBezTo>
                    <a:pt x="45426" y="1423"/>
                    <a:pt x="45468" y="1569"/>
                    <a:pt x="45593" y="1590"/>
                  </a:cubicBezTo>
                  <a:cubicBezTo>
                    <a:pt x="46137" y="1695"/>
                    <a:pt x="46409" y="2113"/>
                    <a:pt x="46744" y="2469"/>
                  </a:cubicBezTo>
                  <a:cubicBezTo>
                    <a:pt x="46890" y="2616"/>
                    <a:pt x="46890" y="2699"/>
                    <a:pt x="46807" y="2909"/>
                  </a:cubicBezTo>
                  <a:cubicBezTo>
                    <a:pt x="46660" y="3369"/>
                    <a:pt x="46263" y="3704"/>
                    <a:pt x="46137" y="4164"/>
                  </a:cubicBezTo>
                  <a:cubicBezTo>
                    <a:pt x="46074" y="4394"/>
                    <a:pt x="46116" y="4666"/>
                    <a:pt x="45823" y="4750"/>
                  </a:cubicBezTo>
                  <a:cubicBezTo>
                    <a:pt x="45551" y="4813"/>
                    <a:pt x="45426" y="4541"/>
                    <a:pt x="45258" y="4394"/>
                  </a:cubicBezTo>
                  <a:cubicBezTo>
                    <a:pt x="45175" y="4310"/>
                    <a:pt x="45133" y="4206"/>
                    <a:pt x="45049" y="4143"/>
                  </a:cubicBezTo>
                  <a:cubicBezTo>
                    <a:pt x="44840" y="3892"/>
                    <a:pt x="44610" y="3892"/>
                    <a:pt x="44547" y="4227"/>
                  </a:cubicBezTo>
                  <a:cubicBezTo>
                    <a:pt x="44484" y="4603"/>
                    <a:pt x="44296" y="4520"/>
                    <a:pt x="44003" y="4541"/>
                  </a:cubicBezTo>
                  <a:cubicBezTo>
                    <a:pt x="43313" y="4582"/>
                    <a:pt x="42622" y="4771"/>
                    <a:pt x="41911" y="4541"/>
                  </a:cubicBezTo>
                  <a:cubicBezTo>
                    <a:pt x="41785" y="4499"/>
                    <a:pt x="41680" y="4582"/>
                    <a:pt x="41597" y="4645"/>
                  </a:cubicBezTo>
                  <a:cubicBezTo>
                    <a:pt x="41325" y="4834"/>
                    <a:pt x="41011" y="4917"/>
                    <a:pt x="40697" y="4875"/>
                  </a:cubicBezTo>
                  <a:cubicBezTo>
                    <a:pt x="40488" y="4854"/>
                    <a:pt x="40446" y="5022"/>
                    <a:pt x="40425" y="5168"/>
                  </a:cubicBezTo>
                  <a:cubicBezTo>
                    <a:pt x="37831" y="5252"/>
                    <a:pt x="35236" y="5168"/>
                    <a:pt x="32662" y="4896"/>
                  </a:cubicBezTo>
                  <a:cubicBezTo>
                    <a:pt x="31951" y="4813"/>
                    <a:pt x="31240" y="4813"/>
                    <a:pt x="30528" y="4896"/>
                  </a:cubicBezTo>
                  <a:cubicBezTo>
                    <a:pt x="29712" y="5022"/>
                    <a:pt x="28875" y="5022"/>
                    <a:pt x="28059" y="4896"/>
                  </a:cubicBezTo>
                  <a:cubicBezTo>
                    <a:pt x="27473" y="4792"/>
                    <a:pt x="26888" y="4813"/>
                    <a:pt x="26302" y="4938"/>
                  </a:cubicBezTo>
                  <a:cubicBezTo>
                    <a:pt x="25130" y="5273"/>
                    <a:pt x="23895" y="5106"/>
                    <a:pt x="22703" y="5168"/>
                  </a:cubicBezTo>
                  <a:cubicBezTo>
                    <a:pt x="21343" y="5252"/>
                    <a:pt x="20004" y="5357"/>
                    <a:pt x="18644" y="5440"/>
                  </a:cubicBezTo>
                  <a:cubicBezTo>
                    <a:pt x="18413" y="5461"/>
                    <a:pt x="18183" y="5482"/>
                    <a:pt x="17953" y="5482"/>
                  </a:cubicBezTo>
                  <a:cubicBezTo>
                    <a:pt x="16405" y="5378"/>
                    <a:pt x="14898" y="5670"/>
                    <a:pt x="13371" y="5775"/>
                  </a:cubicBezTo>
                  <a:cubicBezTo>
                    <a:pt x="13141" y="5796"/>
                    <a:pt x="12911" y="5838"/>
                    <a:pt x="12659" y="5838"/>
                  </a:cubicBezTo>
                  <a:cubicBezTo>
                    <a:pt x="11090" y="5838"/>
                    <a:pt x="9563" y="5838"/>
                    <a:pt x="7993" y="5963"/>
                  </a:cubicBezTo>
                  <a:cubicBezTo>
                    <a:pt x="6236" y="6110"/>
                    <a:pt x="4478" y="6026"/>
                    <a:pt x="2700" y="6047"/>
                  </a:cubicBezTo>
                  <a:cubicBezTo>
                    <a:pt x="2051" y="6026"/>
                    <a:pt x="1403" y="6110"/>
                    <a:pt x="775" y="6256"/>
                  </a:cubicBezTo>
                  <a:cubicBezTo>
                    <a:pt x="503" y="6319"/>
                    <a:pt x="189" y="6235"/>
                    <a:pt x="1" y="6026"/>
                  </a:cubicBezTo>
                  <a:cubicBezTo>
                    <a:pt x="252" y="5754"/>
                    <a:pt x="482" y="5440"/>
                    <a:pt x="921" y="5838"/>
                  </a:cubicBezTo>
                  <a:cubicBezTo>
                    <a:pt x="1068" y="5963"/>
                    <a:pt x="1382" y="5901"/>
                    <a:pt x="1591" y="5754"/>
                  </a:cubicBezTo>
                  <a:cubicBezTo>
                    <a:pt x="1800" y="5629"/>
                    <a:pt x="1988" y="5503"/>
                    <a:pt x="2198" y="5398"/>
                  </a:cubicBezTo>
                  <a:cubicBezTo>
                    <a:pt x="2742" y="5126"/>
                    <a:pt x="2763" y="5147"/>
                    <a:pt x="2553" y="4562"/>
                  </a:cubicBezTo>
                  <a:cubicBezTo>
                    <a:pt x="2511" y="4457"/>
                    <a:pt x="2449" y="4331"/>
                    <a:pt x="2553" y="4248"/>
                  </a:cubicBezTo>
                  <a:cubicBezTo>
                    <a:pt x="2742" y="4101"/>
                    <a:pt x="2804" y="4290"/>
                    <a:pt x="2909" y="4373"/>
                  </a:cubicBezTo>
                  <a:cubicBezTo>
                    <a:pt x="3202" y="4582"/>
                    <a:pt x="3265" y="4959"/>
                    <a:pt x="3600" y="5168"/>
                  </a:cubicBezTo>
                  <a:cubicBezTo>
                    <a:pt x="4164" y="5482"/>
                    <a:pt x="4374" y="5419"/>
                    <a:pt x="4604" y="4813"/>
                  </a:cubicBezTo>
                  <a:cubicBezTo>
                    <a:pt x="4708" y="4436"/>
                    <a:pt x="5169" y="4331"/>
                    <a:pt x="5420" y="4603"/>
                  </a:cubicBezTo>
                  <a:cubicBezTo>
                    <a:pt x="5524" y="4729"/>
                    <a:pt x="5566" y="4917"/>
                    <a:pt x="5734" y="5022"/>
                  </a:cubicBezTo>
                  <a:cubicBezTo>
                    <a:pt x="6173" y="5378"/>
                    <a:pt x="6194" y="5378"/>
                    <a:pt x="6550" y="4917"/>
                  </a:cubicBezTo>
                  <a:cubicBezTo>
                    <a:pt x="6613" y="4813"/>
                    <a:pt x="6675" y="4708"/>
                    <a:pt x="6738" y="4624"/>
                  </a:cubicBezTo>
                  <a:cubicBezTo>
                    <a:pt x="7177" y="4038"/>
                    <a:pt x="7177" y="4038"/>
                    <a:pt x="7177" y="3432"/>
                  </a:cubicBezTo>
                  <a:cubicBezTo>
                    <a:pt x="7721" y="3745"/>
                    <a:pt x="8098" y="3369"/>
                    <a:pt x="8537" y="3034"/>
                  </a:cubicBezTo>
                  <a:cubicBezTo>
                    <a:pt x="8789" y="3557"/>
                    <a:pt x="9082" y="3934"/>
                    <a:pt x="9709" y="3662"/>
                  </a:cubicBezTo>
                  <a:cubicBezTo>
                    <a:pt x="9877" y="3578"/>
                    <a:pt x="9960" y="3850"/>
                    <a:pt x="10044" y="3997"/>
                  </a:cubicBezTo>
                  <a:cubicBezTo>
                    <a:pt x="10442" y="4562"/>
                    <a:pt x="10483" y="4562"/>
                    <a:pt x="10965" y="4143"/>
                  </a:cubicBezTo>
                  <a:cubicBezTo>
                    <a:pt x="11509" y="3766"/>
                    <a:pt x="12220" y="3641"/>
                    <a:pt x="12869" y="3850"/>
                  </a:cubicBezTo>
                  <a:cubicBezTo>
                    <a:pt x="13224" y="3976"/>
                    <a:pt x="13601" y="4059"/>
                    <a:pt x="13978" y="4080"/>
                  </a:cubicBezTo>
                  <a:cubicBezTo>
                    <a:pt x="14710" y="4164"/>
                    <a:pt x="14794" y="4017"/>
                    <a:pt x="14982" y="3306"/>
                  </a:cubicBezTo>
                  <a:cubicBezTo>
                    <a:pt x="15087" y="2804"/>
                    <a:pt x="14731" y="2699"/>
                    <a:pt x="14459" y="2511"/>
                  </a:cubicBezTo>
                  <a:cubicBezTo>
                    <a:pt x="14166" y="2344"/>
                    <a:pt x="13873" y="2365"/>
                    <a:pt x="13999" y="1737"/>
                  </a:cubicBezTo>
                  <a:cubicBezTo>
                    <a:pt x="13978" y="1465"/>
                    <a:pt x="13873" y="1569"/>
                    <a:pt x="13852" y="1800"/>
                  </a:cubicBezTo>
                  <a:cubicBezTo>
                    <a:pt x="13852" y="1862"/>
                    <a:pt x="13747" y="1988"/>
                    <a:pt x="13936" y="1988"/>
                  </a:cubicBezTo>
                  <a:cubicBezTo>
                    <a:pt x="14103" y="1967"/>
                    <a:pt x="14291" y="1988"/>
                    <a:pt x="14333" y="1737"/>
                  </a:cubicBezTo>
                  <a:cubicBezTo>
                    <a:pt x="14354" y="1611"/>
                    <a:pt x="14312" y="1507"/>
                    <a:pt x="14019" y="1716"/>
                  </a:cubicBezTo>
                  <a:close/>
                  <a:moveTo>
                    <a:pt x="16509" y="1318"/>
                  </a:moveTo>
                  <a:cubicBezTo>
                    <a:pt x="16488" y="984"/>
                    <a:pt x="16363" y="732"/>
                    <a:pt x="16091" y="753"/>
                  </a:cubicBezTo>
                  <a:cubicBezTo>
                    <a:pt x="15735" y="795"/>
                    <a:pt x="15547" y="1172"/>
                    <a:pt x="15359" y="1423"/>
                  </a:cubicBezTo>
                  <a:cubicBezTo>
                    <a:pt x="15254" y="1590"/>
                    <a:pt x="15400" y="1988"/>
                    <a:pt x="15568" y="2218"/>
                  </a:cubicBezTo>
                  <a:cubicBezTo>
                    <a:pt x="15631" y="2260"/>
                    <a:pt x="15714" y="2260"/>
                    <a:pt x="15798" y="2239"/>
                  </a:cubicBezTo>
                  <a:cubicBezTo>
                    <a:pt x="16007" y="1883"/>
                    <a:pt x="16468" y="1716"/>
                    <a:pt x="16509" y="1318"/>
                  </a:cubicBezTo>
                  <a:close/>
                  <a:moveTo>
                    <a:pt x="43898" y="2176"/>
                  </a:moveTo>
                  <a:cubicBezTo>
                    <a:pt x="43857" y="2197"/>
                    <a:pt x="43773" y="2218"/>
                    <a:pt x="43752" y="2239"/>
                  </a:cubicBezTo>
                  <a:cubicBezTo>
                    <a:pt x="43689" y="2532"/>
                    <a:pt x="43752" y="2825"/>
                    <a:pt x="43919" y="3076"/>
                  </a:cubicBezTo>
                  <a:cubicBezTo>
                    <a:pt x="44045" y="3327"/>
                    <a:pt x="44338" y="3432"/>
                    <a:pt x="44610" y="3327"/>
                  </a:cubicBezTo>
                  <a:cubicBezTo>
                    <a:pt x="44777" y="3264"/>
                    <a:pt x="45049" y="3222"/>
                    <a:pt x="44986" y="2950"/>
                  </a:cubicBezTo>
                  <a:cubicBezTo>
                    <a:pt x="44945" y="2720"/>
                    <a:pt x="44840" y="2469"/>
                    <a:pt x="44505" y="2616"/>
                  </a:cubicBezTo>
                  <a:cubicBezTo>
                    <a:pt x="44170" y="2762"/>
                    <a:pt x="44108" y="2595"/>
                    <a:pt x="44108" y="2302"/>
                  </a:cubicBezTo>
                  <a:cubicBezTo>
                    <a:pt x="44108" y="2197"/>
                    <a:pt x="44003" y="2155"/>
                    <a:pt x="43898" y="2176"/>
                  </a:cubicBezTo>
                  <a:close/>
                  <a:moveTo>
                    <a:pt x="41911" y="2783"/>
                  </a:moveTo>
                  <a:cubicBezTo>
                    <a:pt x="41932" y="2741"/>
                    <a:pt x="41994" y="2678"/>
                    <a:pt x="41973" y="2637"/>
                  </a:cubicBezTo>
                  <a:cubicBezTo>
                    <a:pt x="41953" y="2616"/>
                    <a:pt x="41890" y="2595"/>
                    <a:pt x="41827" y="2574"/>
                  </a:cubicBezTo>
                  <a:cubicBezTo>
                    <a:pt x="41806" y="2616"/>
                    <a:pt x="41764" y="2678"/>
                    <a:pt x="41785" y="2720"/>
                  </a:cubicBezTo>
                  <a:cubicBezTo>
                    <a:pt x="41785" y="2762"/>
                    <a:pt x="41869" y="2762"/>
                    <a:pt x="41911" y="2783"/>
                  </a:cubicBezTo>
                  <a:close/>
                  <a:moveTo>
                    <a:pt x="9312" y="4854"/>
                  </a:moveTo>
                  <a:cubicBezTo>
                    <a:pt x="9354" y="4875"/>
                    <a:pt x="9416" y="4917"/>
                    <a:pt x="9458" y="4917"/>
                  </a:cubicBezTo>
                  <a:cubicBezTo>
                    <a:pt x="9479" y="4896"/>
                    <a:pt x="9500" y="4813"/>
                    <a:pt x="9521" y="4771"/>
                  </a:cubicBezTo>
                  <a:cubicBezTo>
                    <a:pt x="9458" y="4750"/>
                    <a:pt x="9416" y="4708"/>
                    <a:pt x="9374" y="4708"/>
                  </a:cubicBezTo>
                  <a:cubicBezTo>
                    <a:pt x="9333" y="4729"/>
                    <a:pt x="9333" y="4792"/>
                    <a:pt x="9312" y="4854"/>
                  </a:cubicBezTo>
                  <a:close/>
                  <a:moveTo>
                    <a:pt x="16070" y="3327"/>
                  </a:moveTo>
                  <a:lnTo>
                    <a:pt x="15924" y="3264"/>
                  </a:lnTo>
                  <a:cubicBezTo>
                    <a:pt x="15903" y="3327"/>
                    <a:pt x="15861" y="3369"/>
                    <a:pt x="15882" y="3411"/>
                  </a:cubicBezTo>
                  <a:cubicBezTo>
                    <a:pt x="15882" y="3453"/>
                    <a:pt x="15965" y="3453"/>
                    <a:pt x="16007" y="3473"/>
                  </a:cubicBezTo>
                  <a:close/>
                  <a:moveTo>
                    <a:pt x="42685" y="3327"/>
                  </a:moveTo>
                  <a:cubicBezTo>
                    <a:pt x="42643" y="3306"/>
                    <a:pt x="42580" y="3264"/>
                    <a:pt x="42538" y="3285"/>
                  </a:cubicBezTo>
                  <a:cubicBezTo>
                    <a:pt x="42517" y="3285"/>
                    <a:pt x="42497" y="3369"/>
                    <a:pt x="42476" y="3411"/>
                  </a:cubicBezTo>
                  <a:cubicBezTo>
                    <a:pt x="42538" y="3432"/>
                    <a:pt x="42580" y="3494"/>
                    <a:pt x="42622" y="3473"/>
                  </a:cubicBezTo>
                  <a:cubicBezTo>
                    <a:pt x="42664" y="3473"/>
                    <a:pt x="42685" y="3390"/>
                    <a:pt x="42706" y="3327"/>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0" name="Google Shape;8390;p60"/>
            <p:cNvSpPr/>
            <p:nvPr/>
          </p:nvSpPr>
          <p:spPr>
            <a:xfrm>
              <a:off x="5713850" y="4108125"/>
              <a:ext cx="572275" cy="107250"/>
            </a:xfrm>
            <a:custGeom>
              <a:rect b="b" l="l" r="r" t="t"/>
              <a:pathLst>
                <a:path extrusionOk="0" h="4290" w="22891">
                  <a:moveTo>
                    <a:pt x="0" y="3913"/>
                  </a:moveTo>
                  <a:cubicBezTo>
                    <a:pt x="21" y="3746"/>
                    <a:pt x="63" y="3600"/>
                    <a:pt x="272" y="3620"/>
                  </a:cubicBezTo>
                  <a:cubicBezTo>
                    <a:pt x="586" y="3662"/>
                    <a:pt x="921" y="3579"/>
                    <a:pt x="1172" y="3390"/>
                  </a:cubicBezTo>
                  <a:cubicBezTo>
                    <a:pt x="1276" y="3328"/>
                    <a:pt x="1381" y="3244"/>
                    <a:pt x="1486" y="3286"/>
                  </a:cubicBezTo>
                  <a:cubicBezTo>
                    <a:pt x="2197" y="3495"/>
                    <a:pt x="2887" y="3328"/>
                    <a:pt x="3578" y="3286"/>
                  </a:cubicBezTo>
                  <a:cubicBezTo>
                    <a:pt x="3871" y="3244"/>
                    <a:pt x="4059" y="3348"/>
                    <a:pt x="4122" y="2972"/>
                  </a:cubicBezTo>
                  <a:cubicBezTo>
                    <a:pt x="4185" y="2637"/>
                    <a:pt x="4415" y="2637"/>
                    <a:pt x="4624" y="2867"/>
                  </a:cubicBezTo>
                  <a:cubicBezTo>
                    <a:pt x="4708" y="2951"/>
                    <a:pt x="4771" y="3076"/>
                    <a:pt x="4854" y="3139"/>
                  </a:cubicBezTo>
                  <a:cubicBezTo>
                    <a:pt x="5001" y="3286"/>
                    <a:pt x="5147" y="3558"/>
                    <a:pt x="5419" y="3474"/>
                  </a:cubicBezTo>
                  <a:cubicBezTo>
                    <a:pt x="5691" y="3411"/>
                    <a:pt x="5649" y="3139"/>
                    <a:pt x="5712" y="2909"/>
                  </a:cubicBezTo>
                  <a:cubicBezTo>
                    <a:pt x="5838" y="2449"/>
                    <a:pt x="6235" y="2114"/>
                    <a:pt x="6403" y="1633"/>
                  </a:cubicBezTo>
                  <a:cubicBezTo>
                    <a:pt x="6465" y="1444"/>
                    <a:pt x="6465" y="1361"/>
                    <a:pt x="6340" y="1214"/>
                  </a:cubicBezTo>
                  <a:cubicBezTo>
                    <a:pt x="5984" y="838"/>
                    <a:pt x="5712" y="419"/>
                    <a:pt x="5168" y="335"/>
                  </a:cubicBezTo>
                  <a:cubicBezTo>
                    <a:pt x="5043" y="315"/>
                    <a:pt x="5022" y="168"/>
                    <a:pt x="5001" y="43"/>
                  </a:cubicBezTo>
                  <a:cubicBezTo>
                    <a:pt x="6800" y="1"/>
                    <a:pt x="8579" y="231"/>
                    <a:pt x="10378" y="315"/>
                  </a:cubicBezTo>
                  <a:cubicBezTo>
                    <a:pt x="10880" y="335"/>
                    <a:pt x="11382" y="335"/>
                    <a:pt x="11864" y="377"/>
                  </a:cubicBezTo>
                  <a:cubicBezTo>
                    <a:pt x="14584" y="545"/>
                    <a:pt x="17283" y="649"/>
                    <a:pt x="19940" y="1235"/>
                  </a:cubicBezTo>
                  <a:cubicBezTo>
                    <a:pt x="20463" y="1340"/>
                    <a:pt x="20986" y="1361"/>
                    <a:pt x="21509" y="1423"/>
                  </a:cubicBezTo>
                  <a:cubicBezTo>
                    <a:pt x="21656" y="1444"/>
                    <a:pt x="21802" y="1486"/>
                    <a:pt x="21928" y="1528"/>
                  </a:cubicBezTo>
                  <a:cubicBezTo>
                    <a:pt x="22346" y="1675"/>
                    <a:pt x="22890" y="2239"/>
                    <a:pt x="22870" y="2491"/>
                  </a:cubicBezTo>
                  <a:cubicBezTo>
                    <a:pt x="22870" y="2825"/>
                    <a:pt x="22200" y="3600"/>
                    <a:pt x="21865" y="3746"/>
                  </a:cubicBezTo>
                  <a:cubicBezTo>
                    <a:pt x="21321" y="3976"/>
                    <a:pt x="20735" y="3851"/>
                    <a:pt x="20212" y="3767"/>
                  </a:cubicBezTo>
                  <a:cubicBezTo>
                    <a:pt x="18664" y="3537"/>
                    <a:pt x="17116" y="3600"/>
                    <a:pt x="15567" y="3369"/>
                  </a:cubicBezTo>
                  <a:cubicBezTo>
                    <a:pt x="15274" y="3369"/>
                    <a:pt x="14981" y="3390"/>
                    <a:pt x="14688" y="3453"/>
                  </a:cubicBezTo>
                  <a:cubicBezTo>
                    <a:pt x="13035" y="3453"/>
                    <a:pt x="11445" y="3976"/>
                    <a:pt x="9771" y="3892"/>
                  </a:cubicBezTo>
                  <a:cubicBezTo>
                    <a:pt x="9123" y="3913"/>
                    <a:pt x="8474" y="3872"/>
                    <a:pt x="7846" y="3746"/>
                  </a:cubicBezTo>
                  <a:cubicBezTo>
                    <a:pt x="7574" y="3704"/>
                    <a:pt x="7302" y="3725"/>
                    <a:pt x="7051" y="3809"/>
                  </a:cubicBezTo>
                  <a:cubicBezTo>
                    <a:pt x="5398" y="4290"/>
                    <a:pt x="3724" y="4018"/>
                    <a:pt x="2051" y="3976"/>
                  </a:cubicBezTo>
                  <a:cubicBezTo>
                    <a:pt x="1360" y="3997"/>
                    <a:pt x="690" y="3976"/>
                    <a:pt x="0" y="3913"/>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1" name="Google Shape;8391;p60"/>
            <p:cNvSpPr/>
            <p:nvPr/>
          </p:nvSpPr>
          <p:spPr>
            <a:xfrm>
              <a:off x="4481425" y="4181875"/>
              <a:ext cx="142325" cy="46600"/>
            </a:xfrm>
            <a:custGeom>
              <a:rect b="b" l="l" r="r" t="t"/>
              <a:pathLst>
                <a:path extrusionOk="0" h="1864" w="5693">
                  <a:moveTo>
                    <a:pt x="1" y="1633"/>
                  </a:moveTo>
                  <a:cubicBezTo>
                    <a:pt x="43" y="1549"/>
                    <a:pt x="64" y="1424"/>
                    <a:pt x="106" y="1403"/>
                  </a:cubicBezTo>
                  <a:cubicBezTo>
                    <a:pt x="733" y="1131"/>
                    <a:pt x="1215" y="775"/>
                    <a:pt x="1131" y="1"/>
                  </a:cubicBezTo>
                  <a:cubicBezTo>
                    <a:pt x="1487" y="43"/>
                    <a:pt x="1466" y="315"/>
                    <a:pt x="1507" y="482"/>
                  </a:cubicBezTo>
                  <a:cubicBezTo>
                    <a:pt x="1633" y="838"/>
                    <a:pt x="1779" y="1089"/>
                    <a:pt x="2198" y="859"/>
                  </a:cubicBezTo>
                  <a:cubicBezTo>
                    <a:pt x="2344" y="817"/>
                    <a:pt x="2512" y="838"/>
                    <a:pt x="2616" y="963"/>
                  </a:cubicBezTo>
                  <a:cubicBezTo>
                    <a:pt x="3077" y="1403"/>
                    <a:pt x="3725" y="1277"/>
                    <a:pt x="4248" y="1466"/>
                  </a:cubicBezTo>
                  <a:cubicBezTo>
                    <a:pt x="4541" y="1570"/>
                    <a:pt x="4751" y="1382"/>
                    <a:pt x="4981" y="1256"/>
                  </a:cubicBezTo>
                  <a:cubicBezTo>
                    <a:pt x="5441" y="1026"/>
                    <a:pt x="5546" y="1110"/>
                    <a:pt x="5692" y="1738"/>
                  </a:cubicBezTo>
                  <a:cubicBezTo>
                    <a:pt x="5462" y="1842"/>
                    <a:pt x="5232" y="1863"/>
                    <a:pt x="5002" y="1821"/>
                  </a:cubicBezTo>
                  <a:cubicBezTo>
                    <a:pt x="3328" y="1549"/>
                    <a:pt x="1654" y="1738"/>
                    <a:pt x="1" y="1633"/>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2" name="Google Shape;8392;p60"/>
            <p:cNvSpPr/>
            <p:nvPr/>
          </p:nvSpPr>
          <p:spPr>
            <a:xfrm>
              <a:off x="4339675" y="4191825"/>
              <a:ext cx="84250" cy="31400"/>
            </a:xfrm>
            <a:custGeom>
              <a:rect b="b" l="l" r="r" t="t"/>
              <a:pathLst>
                <a:path extrusionOk="0" h="1256" w="3370">
                  <a:moveTo>
                    <a:pt x="1" y="712"/>
                  </a:moveTo>
                  <a:cubicBezTo>
                    <a:pt x="168" y="544"/>
                    <a:pt x="315" y="356"/>
                    <a:pt x="482" y="189"/>
                  </a:cubicBezTo>
                  <a:cubicBezTo>
                    <a:pt x="628" y="21"/>
                    <a:pt x="879" y="0"/>
                    <a:pt x="1047" y="126"/>
                  </a:cubicBezTo>
                  <a:cubicBezTo>
                    <a:pt x="1716" y="607"/>
                    <a:pt x="2491" y="921"/>
                    <a:pt x="3307" y="1068"/>
                  </a:cubicBezTo>
                  <a:cubicBezTo>
                    <a:pt x="3328" y="1068"/>
                    <a:pt x="3348" y="1172"/>
                    <a:pt x="3369" y="1235"/>
                  </a:cubicBezTo>
                  <a:cubicBezTo>
                    <a:pt x="2888" y="1256"/>
                    <a:pt x="2428" y="1193"/>
                    <a:pt x="1988" y="1026"/>
                  </a:cubicBezTo>
                  <a:cubicBezTo>
                    <a:pt x="1340" y="837"/>
                    <a:pt x="670" y="712"/>
                    <a:pt x="1" y="712"/>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3" name="Google Shape;8393;p60"/>
            <p:cNvSpPr/>
            <p:nvPr/>
          </p:nvSpPr>
          <p:spPr>
            <a:xfrm>
              <a:off x="5399450" y="4080400"/>
              <a:ext cx="70650" cy="23575"/>
            </a:xfrm>
            <a:custGeom>
              <a:rect b="b" l="l" r="r" t="t"/>
              <a:pathLst>
                <a:path extrusionOk="0" h="943" w="2826">
                  <a:moveTo>
                    <a:pt x="2826" y="315"/>
                  </a:moveTo>
                  <a:cubicBezTo>
                    <a:pt x="2491" y="754"/>
                    <a:pt x="1926" y="942"/>
                    <a:pt x="1403" y="775"/>
                  </a:cubicBezTo>
                  <a:cubicBezTo>
                    <a:pt x="1089" y="670"/>
                    <a:pt x="775" y="607"/>
                    <a:pt x="461" y="587"/>
                  </a:cubicBezTo>
                  <a:cubicBezTo>
                    <a:pt x="210" y="587"/>
                    <a:pt x="1" y="377"/>
                    <a:pt x="1" y="126"/>
                  </a:cubicBezTo>
                  <a:cubicBezTo>
                    <a:pt x="942" y="1"/>
                    <a:pt x="1884" y="294"/>
                    <a:pt x="2826" y="315"/>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4" name="Google Shape;8394;p60"/>
            <p:cNvSpPr/>
            <p:nvPr/>
          </p:nvSpPr>
          <p:spPr>
            <a:xfrm>
              <a:off x="5661000" y="4092950"/>
              <a:ext cx="70650" cy="14675"/>
            </a:xfrm>
            <a:custGeom>
              <a:rect b="b" l="l" r="r" t="t"/>
              <a:pathLst>
                <a:path extrusionOk="0" h="587" w="2826">
                  <a:moveTo>
                    <a:pt x="2825" y="294"/>
                  </a:moveTo>
                  <a:cubicBezTo>
                    <a:pt x="2512" y="503"/>
                    <a:pt x="2135" y="587"/>
                    <a:pt x="1758" y="503"/>
                  </a:cubicBezTo>
                  <a:cubicBezTo>
                    <a:pt x="1319" y="440"/>
                    <a:pt x="859" y="273"/>
                    <a:pt x="377" y="398"/>
                  </a:cubicBezTo>
                  <a:cubicBezTo>
                    <a:pt x="147" y="440"/>
                    <a:pt x="43" y="210"/>
                    <a:pt x="1" y="1"/>
                  </a:cubicBezTo>
                  <a:cubicBezTo>
                    <a:pt x="942" y="85"/>
                    <a:pt x="1905" y="43"/>
                    <a:pt x="2825" y="294"/>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5" name="Google Shape;8395;p60"/>
            <p:cNvSpPr/>
            <p:nvPr/>
          </p:nvSpPr>
          <p:spPr>
            <a:xfrm>
              <a:off x="4834525" y="4073075"/>
              <a:ext cx="28275" cy="43450"/>
            </a:xfrm>
            <a:custGeom>
              <a:rect b="b" l="l" r="r" t="t"/>
              <a:pathLst>
                <a:path extrusionOk="0" h="1738" w="1131">
                  <a:moveTo>
                    <a:pt x="1130" y="356"/>
                  </a:moveTo>
                  <a:cubicBezTo>
                    <a:pt x="649" y="482"/>
                    <a:pt x="523" y="754"/>
                    <a:pt x="796" y="1172"/>
                  </a:cubicBezTo>
                  <a:cubicBezTo>
                    <a:pt x="879" y="1319"/>
                    <a:pt x="942" y="1445"/>
                    <a:pt x="796" y="1549"/>
                  </a:cubicBezTo>
                  <a:cubicBezTo>
                    <a:pt x="670" y="1696"/>
                    <a:pt x="503" y="1737"/>
                    <a:pt x="335" y="1696"/>
                  </a:cubicBezTo>
                  <a:cubicBezTo>
                    <a:pt x="189" y="1654"/>
                    <a:pt x="63" y="1507"/>
                    <a:pt x="126" y="1361"/>
                  </a:cubicBezTo>
                  <a:cubicBezTo>
                    <a:pt x="293" y="1005"/>
                    <a:pt x="0" y="691"/>
                    <a:pt x="63" y="356"/>
                  </a:cubicBezTo>
                  <a:cubicBezTo>
                    <a:pt x="231" y="356"/>
                    <a:pt x="377" y="294"/>
                    <a:pt x="419" y="105"/>
                  </a:cubicBezTo>
                  <a:cubicBezTo>
                    <a:pt x="649" y="1"/>
                    <a:pt x="879" y="126"/>
                    <a:pt x="1109" y="147"/>
                  </a:cubicBezTo>
                  <a:cubicBezTo>
                    <a:pt x="1130" y="210"/>
                    <a:pt x="1130" y="294"/>
                    <a:pt x="1130" y="356"/>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6" name="Google Shape;8396;p60"/>
            <p:cNvSpPr/>
            <p:nvPr/>
          </p:nvSpPr>
          <p:spPr>
            <a:xfrm>
              <a:off x="4920300" y="4077275"/>
              <a:ext cx="30900" cy="34025"/>
            </a:xfrm>
            <a:custGeom>
              <a:rect b="b" l="l" r="r" t="t"/>
              <a:pathLst>
                <a:path extrusionOk="0" h="1361" w="1236">
                  <a:moveTo>
                    <a:pt x="880" y="0"/>
                  </a:moveTo>
                  <a:cubicBezTo>
                    <a:pt x="942" y="126"/>
                    <a:pt x="1089" y="209"/>
                    <a:pt x="1235" y="188"/>
                  </a:cubicBezTo>
                  <a:cubicBezTo>
                    <a:pt x="1089" y="607"/>
                    <a:pt x="524" y="774"/>
                    <a:pt x="608" y="1360"/>
                  </a:cubicBezTo>
                  <a:cubicBezTo>
                    <a:pt x="378" y="963"/>
                    <a:pt x="315" y="523"/>
                    <a:pt x="1" y="188"/>
                  </a:cubicBezTo>
                  <a:lnTo>
                    <a:pt x="168" y="42"/>
                  </a:ln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7" name="Google Shape;8397;p60"/>
            <p:cNvSpPr/>
            <p:nvPr/>
          </p:nvSpPr>
          <p:spPr>
            <a:xfrm>
              <a:off x="4068725" y="4198100"/>
              <a:ext cx="40300" cy="14150"/>
            </a:xfrm>
            <a:custGeom>
              <a:rect b="b" l="l" r="r" t="t"/>
              <a:pathLst>
                <a:path extrusionOk="0" h="566" w="1612">
                  <a:moveTo>
                    <a:pt x="0" y="356"/>
                  </a:moveTo>
                  <a:cubicBezTo>
                    <a:pt x="502" y="1"/>
                    <a:pt x="1172" y="63"/>
                    <a:pt x="1611" y="482"/>
                  </a:cubicBezTo>
                  <a:cubicBezTo>
                    <a:pt x="1067" y="565"/>
                    <a:pt x="523" y="524"/>
                    <a:pt x="0" y="356"/>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8" name="Google Shape;8398;p60"/>
            <p:cNvSpPr/>
            <p:nvPr/>
          </p:nvSpPr>
          <p:spPr>
            <a:xfrm>
              <a:off x="4304100" y="4198625"/>
              <a:ext cx="22000" cy="16750"/>
            </a:xfrm>
            <a:custGeom>
              <a:rect b="b" l="l" r="r" t="t"/>
              <a:pathLst>
                <a:path extrusionOk="0" h="670" w="880">
                  <a:moveTo>
                    <a:pt x="1" y="440"/>
                  </a:moveTo>
                  <a:cubicBezTo>
                    <a:pt x="357" y="21"/>
                    <a:pt x="524" y="0"/>
                    <a:pt x="880" y="440"/>
                  </a:cubicBezTo>
                  <a:cubicBezTo>
                    <a:pt x="587" y="670"/>
                    <a:pt x="294" y="503"/>
                    <a:pt x="1" y="440"/>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9" name="Google Shape;8399;p60"/>
            <p:cNvSpPr/>
            <p:nvPr/>
          </p:nvSpPr>
          <p:spPr>
            <a:xfrm>
              <a:off x="4197925" y="4194450"/>
              <a:ext cx="22000" cy="12050"/>
            </a:xfrm>
            <a:custGeom>
              <a:rect b="b" l="l" r="r" t="t"/>
              <a:pathLst>
                <a:path extrusionOk="0" h="482" w="880">
                  <a:moveTo>
                    <a:pt x="0" y="377"/>
                  </a:moveTo>
                  <a:cubicBezTo>
                    <a:pt x="398" y="0"/>
                    <a:pt x="565" y="21"/>
                    <a:pt x="879" y="439"/>
                  </a:cubicBezTo>
                  <a:cubicBezTo>
                    <a:pt x="586" y="481"/>
                    <a:pt x="272" y="460"/>
                    <a:pt x="0" y="377"/>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0" name="Google Shape;8400;p60"/>
            <p:cNvSpPr/>
            <p:nvPr/>
          </p:nvSpPr>
          <p:spPr>
            <a:xfrm>
              <a:off x="4126775" y="4200200"/>
              <a:ext cx="13100" cy="10475"/>
            </a:xfrm>
            <a:custGeom>
              <a:rect b="b" l="l" r="r" t="t"/>
              <a:pathLst>
                <a:path extrusionOk="0" h="419" w="524">
                  <a:moveTo>
                    <a:pt x="1" y="314"/>
                  </a:moveTo>
                  <a:cubicBezTo>
                    <a:pt x="126" y="0"/>
                    <a:pt x="315" y="0"/>
                    <a:pt x="524" y="209"/>
                  </a:cubicBezTo>
                  <a:cubicBezTo>
                    <a:pt x="398" y="377"/>
                    <a:pt x="168" y="419"/>
                    <a:pt x="1" y="314"/>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1" name="Google Shape;8401;p60"/>
            <p:cNvSpPr/>
            <p:nvPr/>
          </p:nvSpPr>
          <p:spPr>
            <a:xfrm>
              <a:off x="4277425" y="4200200"/>
              <a:ext cx="13100" cy="9950"/>
            </a:xfrm>
            <a:custGeom>
              <a:rect b="b" l="l" r="r" t="t"/>
              <a:pathLst>
                <a:path extrusionOk="0" h="398" w="524">
                  <a:moveTo>
                    <a:pt x="1" y="251"/>
                  </a:moveTo>
                  <a:cubicBezTo>
                    <a:pt x="231" y="0"/>
                    <a:pt x="398" y="0"/>
                    <a:pt x="524" y="335"/>
                  </a:cubicBezTo>
                  <a:cubicBezTo>
                    <a:pt x="356" y="398"/>
                    <a:pt x="147" y="377"/>
                    <a:pt x="1" y="251"/>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2" name="Google Shape;8402;p60"/>
            <p:cNvSpPr/>
            <p:nvPr/>
          </p:nvSpPr>
          <p:spPr>
            <a:xfrm>
              <a:off x="4459475" y="4212750"/>
              <a:ext cx="13100" cy="11000"/>
            </a:xfrm>
            <a:custGeom>
              <a:rect b="b" l="l" r="r" t="t"/>
              <a:pathLst>
                <a:path extrusionOk="0" h="440" w="524">
                  <a:moveTo>
                    <a:pt x="0" y="398"/>
                  </a:moveTo>
                  <a:cubicBezTo>
                    <a:pt x="209" y="0"/>
                    <a:pt x="272" y="0"/>
                    <a:pt x="523" y="377"/>
                  </a:cubicBezTo>
                  <a:cubicBezTo>
                    <a:pt x="335" y="440"/>
                    <a:pt x="168" y="440"/>
                    <a:pt x="0" y="398"/>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3" name="Google Shape;8403;p60"/>
            <p:cNvSpPr/>
            <p:nvPr/>
          </p:nvSpPr>
          <p:spPr>
            <a:xfrm>
              <a:off x="5762475" y="4100800"/>
              <a:ext cx="8925" cy="9450"/>
            </a:xfrm>
            <a:custGeom>
              <a:rect b="b" l="l" r="r" t="t"/>
              <a:pathLst>
                <a:path extrusionOk="0" h="378" w="357">
                  <a:moveTo>
                    <a:pt x="357" y="168"/>
                  </a:moveTo>
                  <a:cubicBezTo>
                    <a:pt x="189" y="377"/>
                    <a:pt x="85" y="273"/>
                    <a:pt x="1" y="63"/>
                  </a:cubicBezTo>
                  <a:cubicBezTo>
                    <a:pt x="126" y="1"/>
                    <a:pt x="294" y="43"/>
                    <a:pt x="357" y="168"/>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4" name="Google Shape;8404;p60"/>
            <p:cNvSpPr/>
            <p:nvPr/>
          </p:nvSpPr>
          <p:spPr>
            <a:xfrm>
              <a:off x="5802775" y="4104475"/>
              <a:ext cx="8900" cy="10475"/>
            </a:xfrm>
            <a:custGeom>
              <a:rect b="b" l="l" r="r" t="t"/>
              <a:pathLst>
                <a:path extrusionOk="0" h="419" w="356">
                  <a:moveTo>
                    <a:pt x="356" y="147"/>
                  </a:moveTo>
                  <a:cubicBezTo>
                    <a:pt x="167" y="419"/>
                    <a:pt x="63" y="293"/>
                    <a:pt x="0" y="42"/>
                  </a:cubicBezTo>
                  <a:cubicBezTo>
                    <a:pt x="126" y="0"/>
                    <a:pt x="272" y="42"/>
                    <a:pt x="356" y="147"/>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5" name="Google Shape;8405;p60"/>
            <p:cNvSpPr/>
            <p:nvPr/>
          </p:nvSpPr>
          <p:spPr>
            <a:xfrm>
              <a:off x="4636800" y="4220600"/>
              <a:ext cx="8900" cy="6825"/>
            </a:xfrm>
            <a:custGeom>
              <a:rect b="b" l="l" r="r" t="t"/>
              <a:pathLst>
                <a:path extrusionOk="0" h="273" w="356">
                  <a:moveTo>
                    <a:pt x="0" y="230"/>
                  </a:moveTo>
                  <a:cubicBezTo>
                    <a:pt x="21" y="126"/>
                    <a:pt x="63" y="0"/>
                    <a:pt x="189" y="21"/>
                  </a:cubicBezTo>
                  <a:cubicBezTo>
                    <a:pt x="251" y="21"/>
                    <a:pt x="293" y="147"/>
                    <a:pt x="356" y="209"/>
                  </a:cubicBezTo>
                  <a:cubicBezTo>
                    <a:pt x="230" y="272"/>
                    <a:pt x="105" y="272"/>
                    <a:pt x="0" y="230"/>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6" name="Google Shape;8406;p60"/>
            <p:cNvSpPr/>
            <p:nvPr/>
          </p:nvSpPr>
          <p:spPr>
            <a:xfrm>
              <a:off x="4237675" y="4200725"/>
              <a:ext cx="13100" cy="5775"/>
            </a:xfrm>
            <a:custGeom>
              <a:rect b="b" l="l" r="r" t="t"/>
              <a:pathLst>
                <a:path extrusionOk="0" h="231" w="524">
                  <a:moveTo>
                    <a:pt x="1" y="188"/>
                  </a:moveTo>
                  <a:cubicBezTo>
                    <a:pt x="126" y="0"/>
                    <a:pt x="398" y="0"/>
                    <a:pt x="524" y="188"/>
                  </a:cubicBezTo>
                  <a:cubicBezTo>
                    <a:pt x="356" y="230"/>
                    <a:pt x="168" y="230"/>
                    <a:pt x="1" y="188"/>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7" name="Google Shape;8407;p60"/>
            <p:cNvSpPr/>
            <p:nvPr/>
          </p:nvSpPr>
          <p:spPr>
            <a:xfrm>
              <a:off x="4960075" y="4079350"/>
              <a:ext cx="66975" cy="27225"/>
            </a:xfrm>
            <a:custGeom>
              <a:rect b="b" l="l" r="r" t="t"/>
              <a:pathLst>
                <a:path extrusionOk="0" h="1089" w="2679">
                  <a:moveTo>
                    <a:pt x="0" y="105"/>
                  </a:moveTo>
                  <a:cubicBezTo>
                    <a:pt x="147" y="85"/>
                    <a:pt x="314" y="1"/>
                    <a:pt x="439" y="43"/>
                  </a:cubicBezTo>
                  <a:cubicBezTo>
                    <a:pt x="1172" y="273"/>
                    <a:pt x="1946" y="85"/>
                    <a:pt x="2678" y="294"/>
                  </a:cubicBezTo>
                  <a:cubicBezTo>
                    <a:pt x="2239" y="775"/>
                    <a:pt x="1632" y="1068"/>
                    <a:pt x="983" y="1089"/>
                  </a:cubicBezTo>
                  <a:cubicBezTo>
                    <a:pt x="921" y="1089"/>
                    <a:pt x="879" y="1089"/>
                    <a:pt x="816" y="1089"/>
                  </a:cubicBezTo>
                  <a:cubicBezTo>
                    <a:pt x="774" y="566"/>
                    <a:pt x="42" y="629"/>
                    <a:pt x="0" y="105"/>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8" name="Google Shape;8408;p60"/>
            <p:cNvSpPr/>
            <p:nvPr/>
          </p:nvSpPr>
          <p:spPr>
            <a:xfrm>
              <a:off x="4871150" y="4086675"/>
              <a:ext cx="20425" cy="25150"/>
            </a:xfrm>
            <a:custGeom>
              <a:rect b="b" l="l" r="r" t="t"/>
              <a:pathLst>
                <a:path extrusionOk="0" h="1006" w="817">
                  <a:moveTo>
                    <a:pt x="377" y="1"/>
                  </a:moveTo>
                  <a:lnTo>
                    <a:pt x="544" y="1"/>
                  </a:lnTo>
                  <a:cubicBezTo>
                    <a:pt x="460" y="315"/>
                    <a:pt x="753" y="482"/>
                    <a:pt x="816" y="754"/>
                  </a:cubicBezTo>
                  <a:cubicBezTo>
                    <a:pt x="523" y="1005"/>
                    <a:pt x="272" y="670"/>
                    <a:pt x="0" y="712"/>
                  </a:cubicBezTo>
                  <a:cubicBezTo>
                    <a:pt x="0" y="398"/>
                    <a:pt x="42" y="126"/>
                    <a:pt x="377" y="1"/>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9" name="Google Shape;8409;p60"/>
            <p:cNvSpPr/>
            <p:nvPr/>
          </p:nvSpPr>
          <p:spPr>
            <a:xfrm>
              <a:off x="4951175" y="4130100"/>
              <a:ext cx="16750" cy="14150"/>
            </a:xfrm>
            <a:custGeom>
              <a:rect b="b" l="l" r="r" t="t"/>
              <a:pathLst>
                <a:path extrusionOk="0" h="566" w="670">
                  <a:moveTo>
                    <a:pt x="649" y="398"/>
                  </a:moveTo>
                  <a:cubicBezTo>
                    <a:pt x="544" y="565"/>
                    <a:pt x="398" y="565"/>
                    <a:pt x="251" y="544"/>
                  </a:cubicBezTo>
                  <a:cubicBezTo>
                    <a:pt x="105" y="524"/>
                    <a:pt x="0" y="356"/>
                    <a:pt x="63" y="210"/>
                  </a:cubicBezTo>
                  <a:cubicBezTo>
                    <a:pt x="105" y="63"/>
                    <a:pt x="293" y="0"/>
                    <a:pt x="419" y="84"/>
                  </a:cubicBezTo>
                  <a:cubicBezTo>
                    <a:pt x="565" y="147"/>
                    <a:pt x="670" y="231"/>
                    <a:pt x="649" y="398"/>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0" name="Google Shape;8410;p60"/>
            <p:cNvSpPr/>
            <p:nvPr/>
          </p:nvSpPr>
          <p:spPr>
            <a:xfrm>
              <a:off x="5042200" y="4141075"/>
              <a:ext cx="5250" cy="5775"/>
            </a:xfrm>
            <a:custGeom>
              <a:rect b="b" l="l" r="r" t="t"/>
              <a:pathLst>
                <a:path extrusionOk="0" h="231" w="210">
                  <a:moveTo>
                    <a:pt x="209" y="85"/>
                  </a:moveTo>
                  <a:cubicBezTo>
                    <a:pt x="188" y="126"/>
                    <a:pt x="167" y="210"/>
                    <a:pt x="126" y="210"/>
                  </a:cubicBezTo>
                  <a:cubicBezTo>
                    <a:pt x="105" y="231"/>
                    <a:pt x="42" y="189"/>
                    <a:pt x="0" y="168"/>
                  </a:cubicBezTo>
                  <a:cubicBezTo>
                    <a:pt x="21" y="105"/>
                    <a:pt x="21" y="22"/>
                    <a:pt x="63" y="22"/>
                  </a:cubicBezTo>
                  <a:cubicBezTo>
                    <a:pt x="105" y="1"/>
                    <a:pt x="147" y="43"/>
                    <a:pt x="209" y="85"/>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1" name="Google Shape;8411;p60"/>
            <p:cNvSpPr/>
            <p:nvPr/>
          </p:nvSpPr>
          <p:spPr>
            <a:xfrm>
              <a:off x="4860150" y="4186075"/>
              <a:ext cx="5250" cy="5250"/>
            </a:xfrm>
            <a:custGeom>
              <a:rect b="b" l="l" r="r" t="t"/>
              <a:pathLst>
                <a:path extrusionOk="0" h="210" w="210">
                  <a:moveTo>
                    <a:pt x="63" y="0"/>
                  </a:moveTo>
                  <a:lnTo>
                    <a:pt x="210" y="63"/>
                  </a:lnTo>
                  <a:cubicBezTo>
                    <a:pt x="189" y="105"/>
                    <a:pt x="168" y="189"/>
                    <a:pt x="126" y="189"/>
                  </a:cubicBezTo>
                  <a:cubicBezTo>
                    <a:pt x="105" y="210"/>
                    <a:pt x="43" y="168"/>
                    <a:pt x="1" y="147"/>
                  </a:cubicBezTo>
                  <a:cubicBezTo>
                    <a:pt x="22" y="84"/>
                    <a:pt x="22" y="42"/>
                    <a:pt x="63" y="0"/>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2" name="Google Shape;8412;p60"/>
            <p:cNvSpPr/>
            <p:nvPr/>
          </p:nvSpPr>
          <p:spPr>
            <a:xfrm>
              <a:off x="4869575" y="4104475"/>
              <a:ext cx="2100" cy="1575"/>
            </a:xfrm>
            <a:custGeom>
              <a:rect b="b" l="l" r="r" t="t"/>
              <a:pathLst>
                <a:path extrusionOk="0" h="63" w="84">
                  <a:moveTo>
                    <a:pt x="84" y="0"/>
                  </a:moveTo>
                  <a:lnTo>
                    <a:pt x="42" y="63"/>
                  </a:lnTo>
                  <a:lnTo>
                    <a:pt x="0" y="21"/>
                  </a:ln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3" name="Google Shape;8413;p60"/>
            <p:cNvSpPr/>
            <p:nvPr/>
          </p:nvSpPr>
          <p:spPr>
            <a:xfrm>
              <a:off x="5084025" y="4095575"/>
              <a:ext cx="31425" cy="38725"/>
            </a:xfrm>
            <a:custGeom>
              <a:rect b="b" l="l" r="r" t="t"/>
              <a:pathLst>
                <a:path extrusionOk="0" h="1549" w="1257">
                  <a:moveTo>
                    <a:pt x="1256" y="586"/>
                  </a:moveTo>
                  <a:cubicBezTo>
                    <a:pt x="1215" y="984"/>
                    <a:pt x="733" y="1151"/>
                    <a:pt x="545" y="1528"/>
                  </a:cubicBezTo>
                  <a:cubicBezTo>
                    <a:pt x="461" y="1549"/>
                    <a:pt x="378" y="1528"/>
                    <a:pt x="315" y="1486"/>
                  </a:cubicBezTo>
                  <a:cubicBezTo>
                    <a:pt x="147" y="1256"/>
                    <a:pt x="1" y="858"/>
                    <a:pt x="106" y="712"/>
                  </a:cubicBezTo>
                  <a:cubicBezTo>
                    <a:pt x="294" y="440"/>
                    <a:pt x="482" y="84"/>
                    <a:pt x="838" y="42"/>
                  </a:cubicBezTo>
                  <a:cubicBezTo>
                    <a:pt x="1110" y="0"/>
                    <a:pt x="1235" y="252"/>
                    <a:pt x="1256" y="586"/>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4" name="Google Shape;8414;p60"/>
            <p:cNvSpPr/>
            <p:nvPr/>
          </p:nvSpPr>
          <p:spPr>
            <a:xfrm>
              <a:off x="5794925" y="4131675"/>
              <a:ext cx="34025" cy="31400"/>
            </a:xfrm>
            <a:custGeom>
              <a:rect b="b" l="l" r="r" t="t"/>
              <a:pathLst>
                <a:path extrusionOk="0" h="1256" w="1361">
                  <a:moveTo>
                    <a:pt x="209" y="0"/>
                  </a:moveTo>
                  <a:cubicBezTo>
                    <a:pt x="314" y="0"/>
                    <a:pt x="419" y="21"/>
                    <a:pt x="419" y="126"/>
                  </a:cubicBezTo>
                  <a:cubicBezTo>
                    <a:pt x="419" y="419"/>
                    <a:pt x="502" y="565"/>
                    <a:pt x="816" y="419"/>
                  </a:cubicBezTo>
                  <a:cubicBezTo>
                    <a:pt x="1151" y="272"/>
                    <a:pt x="1256" y="544"/>
                    <a:pt x="1297" y="774"/>
                  </a:cubicBezTo>
                  <a:cubicBezTo>
                    <a:pt x="1360" y="1046"/>
                    <a:pt x="1088" y="1088"/>
                    <a:pt x="921" y="1151"/>
                  </a:cubicBezTo>
                  <a:cubicBezTo>
                    <a:pt x="649" y="1256"/>
                    <a:pt x="356" y="1130"/>
                    <a:pt x="230" y="900"/>
                  </a:cubicBezTo>
                  <a:cubicBezTo>
                    <a:pt x="63" y="649"/>
                    <a:pt x="0" y="356"/>
                    <a:pt x="63" y="63"/>
                  </a:cubicBezTo>
                  <a:cubicBezTo>
                    <a:pt x="84" y="42"/>
                    <a:pt x="168" y="21"/>
                    <a:pt x="209" y="0"/>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5" name="Google Shape;8415;p60"/>
            <p:cNvSpPr/>
            <p:nvPr/>
          </p:nvSpPr>
          <p:spPr>
            <a:xfrm>
              <a:off x="5046900" y="4113350"/>
              <a:ext cx="15200" cy="13625"/>
            </a:xfrm>
            <a:custGeom>
              <a:rect b="b" l="l" r="r" t="t"/>
              <a:pathLst>
                <a:path extrusionOk="0" h="545" w="608">
                  <a:moveTo>
                    <a:pt x="398" y="22"/>
                  </a:moveTo>
                  <a:cubicBezTo>
                    <a:pt x="523" y="43"/>
                    <a:pt x="607" y="168"/>
                    <a:pt x="565" y="294"/>
                  </a:cubicBezTo>
                  <a:cubicBezTo>
                    <a:pt x="544" y="524"/>
                    <a:pt x="335" y="524"/>
                    <a:pt x="168" y="524"/>
                  </a:cubicBezTo>
                  <a:cubicBezTo>
                    <a:pt x="0" y="545"/>
                    <a:pt x="84" y="398"/>
                    <a:pt x="84" y="357"/>
                  </a:cubicBezTo>
                  <a:cubicBezTo>
                    <a:pt x="105" y="106"/>
                    <a:pt x="210" y="1"/>
                    <a:pt x="398" y="22"/>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6" name="Google Shape;8416;p60"/>
            <p:cNvSpPr/>
            <p:nvPr/>
          </p:nvSpPr>
          <p:spPr>
            <a:xfrm>
              <a:off x="5746800" y="4141600"/>
              <a:ext cx="5775" cy="5250"/>
            </a:xfrm>
            <a:custGeom>
              <a:rect b="b" l="l" r="r" t="t"/>
              <a:pathLst>
                <a:path extrusionOk="0" h="210" w="231">
                  <a:moveTo>
                    <a:pt x="147" y="210"/>
                  </a:moveTo>
                  <a:cubicBezTo>
                    <a:pt x="105" y="189"/>
                    <a:pt x="21" y="189"/>
                    <a:pt x="21" y="147"/>
                  </a:cubicBezTo>
                  <a:cubicBezTo>
                    <a:pt x="0" y="105"/>
                    <a:pt x="42" y="43"/>
                    <a:pt x="63" y="1"/>
                  </a:cubicBezTo>
                  <a:cubicBezTo>
                    <a:pt x="126" y="22"/>
                    <a:pt x="189" y="43"/>
                    <a:pt x="209" y="64"/>
                  </a:cubicBezTo>
                  <a:cubicBezTo>
                    <a:pt x="230" y="105"/>
                    <a:pt x="168" y="168"/>
                    <a:pt x="147" y="210"/>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7" name="Google Shape;8417;p60"/>
            <p:cNvSpPr/>
            <p:nvPr/>
          </p:nvSpPr>
          <p:spPr>
            <a:xfrm>
              <a:off x="4935475" y="4194950"/>
              <a:ext cx="5250" cy="5275"/>
            </a:xfrm>
            <a:custGeom>
              <a:rect b="b" l="l" r="r" t="t"/>
              <a:pathLst>
                <a:path extrusionOk="0" h="211" w="210">
                  <a:moveTo>
                    <a:pt x="1" y="147"/>
                  </a:moveTo>
                  <a:cubicBezTo>
                    <a:pt x="22" y="85"/>
                    <a:pt x="22" y="22"/>
                    <a:pt x="63" y="1"/>
                  </a:cubicBezTo>
                  <a:cubicBezTo>
                    <a:pt x="105" y="1"/>
                    <a:pt x="168" y="43"/>
                    <a:pt x="210" y="64"/>
                  </a:cubicBezTo>
                  <a:cubicBezTo>
                    <a:pt x="189" y="106"/>
                    <a:pt x="168" y="189"/>
                    <a:pt x="147" y="210"/>
                  </a:cubicBezTo>
                  <a:cubicBezTo>
                    <a:pt x="105" y="210"/>
                    <a:pt x="43" y="168"/>
                    <a:pt x="1" y="147"/>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8" name="Google Shape;8418;p60"/>
            <p:cNvSpPr/>
            <p:nvPr/>
          </p:nvSpPr>
          <p:spPr>
            <a:xfrm>
              <a:off x="5099200" y="4158875"/>
              <a:ext cx="5775" cy="5250"/>
            </a:xfrm>
            <a:custGeom>
              <a:rect b="b" l="l" r="r" t="t"/>
              <a:pathLst>
                <a:path extrusionOk="0" h="210" w="231">
                  <a:moveTo>
                    <a:pt x="231" y="63"/>
                  </a:moveTo>
                  <a:lnTo>
                    <a:pt x="168" y="209"/>
                  </a:lnTo>
                  <a:cubicBezTo>
                    <a:pt x="105" y="189"/>
                    <a:pt x="43" y="168"/>
                    <a:pt x="22" y="147"/>
                  </a:cubicBezTo>
                  <a:cubicBezTo>
                    <a:pt x="1" y="105"/>
                    <a:pt x="64" y="42"/>
                    <a:pt x="84" y="0"/>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9" name="Google Shape;8419;p60"/>
            <p:cNvSpPr/>
            <p:nvPr/>
          </p:nvSpPr>
          <p:spPr>
            <a:xfrm>
              <a:off x="5764575" y="4158875"/>
              <a:ext cx="5775" cy="5250"/>
            </a:xfrm>
            <a:custGeom>
              <a:rect b="b" l="l" r="r" t="t"/>
              <a:pathLst>
                <a:path extrusionOk="0" h="210" w="231">
                  <a:moveTo>
                    <a:pt x="231" y="63"/>
                  </a:moveTo>
                  <a:cubicBezTo>
                    <a:pt x="210" y="105"/>
                    <a:pt x="189" y="189"/>
                    <a:pt x="147" y="209"/>
                  </a:cubicBezTo>
                  <a:cubicBezTo>
                    <a:pt x="126" y="209"/>
                    <a:pt x="63" y="168"/>
                    <a:pt x="1" y="147"/>
                  </a:cubicBezTo>
                  <a:cubicBezTo>
                    <a:pt x="22" y="105"/>
                    <a:pt x="42" y="21"/>
                    <a:pt x="84" y="0"/>
                  </a:cubicBezTo>
                  <a:cubicBezTo>
                    <a:pt x="105" y="0"/>
                    <a:pt x="168" y="63"/>
                    <a:pt x="231" y="63"/>
                  </a:cubicBezTo>
                  <a:close/>
                </a:path>
              </a:pathLst>
            </a:custGeom>
            <a:solidFill>
              <a:schemeClr val="accent4">
                <a:alpha val="333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20" name="Google Shape;8420;p6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8421" name="Google Shape;8421;p60"/>
          <p:cNvSpPr txBox="1"/>
          <p:nvPr/>
        </p:nvSpPr>
        <p:spPr>
          <a:xfrm>
            <a:off x="390525" y="1288450"/>
            <a:ext cx="3657600" cy="2893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100">
              <a:solidFill>
                <a:schemeClr val="accent3"/>
              </a:solidFill>
              <a:latin typeface="Raleway"/>
              <a:ea typeface="Raleway"/>
              <a:cs typeface="Raleway"/>
              <a:sym typeface="Raleway"/>
            </a:endParaRPr>
          </a:p>
          <a:p>
            <a:pPr indent="0" lvl="0" marL="0" rtl="0" algn="l">
              <a:spcBef>
                <a:spcPts val="0"/>
              </a:spcBef>
              <a:spcAft>
                <a:spcPts val="0"/>
              </a:spcAft>
              <a:buNone/>
            </a:pPr>
            <a:r>
              <a:rPr lang="en" sz="1100">
                <a:solidFill>
                  <a:schemeClr val="accent3"/>
                </a:solidFill>
                <a:latin typeface="Raleway"/>
                <a:ea typeface="Raleway"/>
                <a:cs typeface="Raleway"/>
                <a:sym typeface="Raleway"/>
              </a:rPr>
              <a:t>def nutri_score(e,su,so,sa,po):</a:t>
            </a:r>
            <a:endParaRPr sz="1100">
              <a:solidFill>
                <a:schemeClr val="accent3"/>
              </a:solidFill>
              <a:latin typeface="Raleway"/>
              <a:ea typeface="Raleway"/>
              <a:cs typeface="Raleway"/>
              <a:sym typeface="Raleway"/>
            </a:endParaRPr>
          </a:p>
          <a:p>
            <a:pPr indent="0" lvl="0" marL="0" rtl="0" algn="l">
              <a:spcBef>
                <a:spcPts val="0"/>
              </a:spcBef>
              <a:spcAft>
                <a:spcPts val="0"/>
              </a:spcAft>
              <a:buNone/>
            </a:pPr>
            <a:r>
              <a:rPr lang="en" sz="1100">
                <a:solidFill>
                  <a:schemeClr val="accent3"/>
                </a:solidFill>
                <a:latin typeface="Raleway"/>
                <a:ea typeface="Raleway"/>
                <a:cs typeface="Raleway"/>
                <a:sym typeface="Raleway"/>
              </a:rPr>
              <a:t>	if((np.isnan(e)) or (np.isnan(su)) or (np.isnan(so)) or (np.isnan(sa)) or (np.isnan(po))):</a:t>
            </a:r>
            <a:endParaRPr sz="1100">
              <a:solidFill>
                <a:schemeClr val="accent3"/>
              </a:solidFill>
              <a:latin typeface="Raleway"/>
              <a:ea typeface="Raleway"/>
              <a:cs typeface="Raleway"/>
              <a:sym typeface="Raleway"/>
            </a:endParaRPr>
          </a:p>
          <a:p>
            <a:pPr indent="0" lvl="0" marL="0" rtl="0" algn="l">
              <a:spcBef>
                <a:spcPts val="0"/>
              </a:spcBef>
              <a:spcAft>
                <a:spcPts val="0"/>
              </a:spcAft>
              <a:buNone/>
            </a:pPr>
            <a:r>
              <a:rPr lang="en" sz="1100">
                <a:solidFill>
                  <a:schemeClr val="accent3"/>
                </a:solidFill>
                <a:latin typeface="Raleway"/>
                <a:ea typeface="Raleway"/>
                <a:cs typeface="Raleway"/>
                <a:sym typeface="Raleway"/>
              </a:rPr>
              <a:t>    	return np.nan</a:t>
            </a:r>
            <a:endParaRPr sz="1100">
              <a:solidFill>
                <a:schemeClr val="accent3"/>
              </a:solidFill>
              <a:latin typeface="Raleway"/>
              <a:ea typeface="Raleway"/>
              <a:cs typeface="Raleway"/>
              <a:sym typeface="Raleway"/>
            </a:endParaRPr>
          </a:p>
          <a:p>
            <a:pPr indent="0" lvl="0" marL="0" rtl="0" algn="l">
              <a:spcBef>
                <a:spcPts val="0"/>
              </a:spcBef>
              <a:spcAft>
                <a:spcPts val="0"/>
              </a:spcAft>
              <a:buNone/>
            </a:pPr>
            <a:r>
              <a:rPr lang="en" sz="1100">
                <a:solidFill>
                  <a:schemeClr val="accent3"/>
                </a:solidFill>
                <a:latin typeface="Raleway"/>
                <a:ea typeface="Raleway"/>
                <a:cs typeface="Raleway"/>
                <a:sym typeface="Raleway"/>
              </a:rPr>
              <a:t>	else:</a:t>
            </a:r>
            <a:endParaRPr sz="1100">
              <a:solidFill>
                <a:schemeClr val="accent3"/>
              </a:solidFill>
              <a:latin typeface="Raleway"/>
              <a:ea typeface="Raleway"/>
              <a:cs typeface="Raleway"/>
              <a:sym typeface="Raleway"/>
            </a:endParaRPr>
          </a:p>
          <a:p>
            <a:pPr indent="0" lvl="0" marL="0" rtl="0" algn="l">
              <a:spcBef>
                <a:spcPts val="0"/>
              </a:spcBef>
              <a:spcAft>
                <a:spcPts val="0"/>
              </a:spcAft>
              <a:buNone/>
            </a:pPr>
            <a:r>
              <a:rPr lang="en" sz="1100">
                <a:solidFill>
                  <a:schemeClr val="accent3"/>
                </a:solidFill>
                <a:latin typeface="Raleway"/>
                <a:ea typeface="Raleway"/>
                <a:cs typeface="Raleway"/>
                <a:sym typeface="Raleway"/>
              </a:rPr>
              <a:t>    	return (e + su +so+sa-po-2)</a:t>
            </a:r>
            <a:endParaRPr sz="1100">
              <a:solidFill>
                <a:schemeClr val="accent3"/>
              </a:solidFill>
              <a:latin typeface="Raleway"/>
              <a:ea typeface="Raleway"/>
              <a:cs typeface="Raleway"/>
              <a:sym typeface="Raleway"/>
            </a:endParaRPr>
          </a:p>
          <a:p>
            <a:pPr indent="0" lvl="0" marL="0" rtl="0" algn="l">
              <a:spcBef>
                <a:spcPts val="0"/>
              </a:spcBef>
              <a:spcAft>
                <a:spcPts val="0"/>
              </a:spcAft>
              <a:buNone/>
            </a:pPr>
            <a:r>
              <a:rPr lang="en" sz="1100">
                <a:solidFill>
                  <a:schemeClr val="accent3"/>
                </a:solidFill>
                <a:latin typeface="Raleway"/>
                <a:ea typeface="Raleway"/>
                <a:cs typeface="Raleway"/>
                <a:sym typeface="Raleway"/>
              </a:rPr>
              <a:t>    </a:t>
            </a:r>
            <a:endParaRPr sz="1100">
              <a:solidFill>
                <a:schemeClr val="accent3"/>
              </a:solidFill>
              <a:latin typeface="Raleway"/>
              <a:ea typeface="Raleway"/>
              <a:cs typeface="Raleway"/>
              <a:sym typeface="Raleway"/>
            </a:endParaRPr>
          </a:p>
          <a:p>
            <a:pPr indent="0" lvl="0" marL="0" rtl="0" algn="l">
              <a:spcBef>
                <a:spcPts val="0"/>
              </a:spcBef>
              <a:spcAft>
                <a:spcPts val="0"/>
              </a:spcAft>
              <a:buNone/>
            </a:pPr>
            <a:r>
              <a:rPr lang="en" sz="1100">
                <a:solidFill>
                  <a:schemeClr val="accent3"/>
                </a:solidFill>
                <a:latin typeface="Raleway"/>
                <a:ea typeface="Raleway"/>
                <a:cs typeface="Raleway"/>
                <a:sym typeface="Raleway"/>
              </a:rPr>
              <a:t>Products['nutriscore_score'] = Products.apply(lambda row :nutri_score(row['energy_100g_N'] , row['sugars_100g_N'] ,</a:t>
            </a:r>
            <a:endParaRPr sz="1100">
              <a:solidFill>
                <a:schemeClr val="accent3"/>
              </a:solidFill>
              <a:latin typeface="Raleway"/>
              <a:ea typeface="Raleway"/>
              <a:cs typeface="Raleway"/>
              <a:sym typeface="Raleway"/>
            </a:endParaRPr>
          </a:p>
          <a:p>
            <a:pPr indent="0" lvl="0" marL="0" rtl="0" algn="l">
              <a:spcBef>
                <a:spcPts val="0"/>
              </a:spcBef>
              <a:spcAft>
                <a:spcPts val="0"/>
              </a:spcAft>
              <a:buNone/>
            </a:pPr>
            <a:r>
              <a:rPr lang="en" sz="1100">
                <a:solidFill>
                  <a:schemeClr val="accent3"/>
                </a:solidFill>
                <a:latin typeface="Raleway"/>
                <a:ea typeface="Raleway"/>
                <a:cs typeface="Raleway"/>
                <a:sym typeface="Raleway"/>
              </a:rPr>
              <a:t>                                                                   	row['sodium_100g_N'] , row['saturated-fat_100g_N'] , row['proteins_100g_N']),axis = 1)  	</a:t>
            </a:r>
            <a:endParaRPr sz="1100">
              <a:solidFill>
                <a:schemeClr val="accent3"/>
              </a:solidFill>
              <a:latin typeface="Raleway"/>
              <a:ea typeface="Raleway"/>
              <a:cs typeface="Raleway"/>
              <a:sym typeface="Raleway"/>
            </a:endParaRPr>
          </a:p>
          <a:p>
            <a:pPr indent="0" lvl="0" marL="0" rtl="0" algn="l">
              <a:spcBef>
                <a:spcPts val="0"/>
              </a:spcBef>
              <a:spcAft>
                <a:spcPts val="0"/>
              </a:spcAft>
              <a:buNone/>
            </a:pPr>
            <a:r>
              <a:t/>
            </a:r>
            <a:endParaRPr sz="1100">
              <a:solidFill>
                <a:schemeClr val="accent3"/>
              </a:solidFill>
              <a:latin typeface="Raleway"/>
              <a:ea typeface="Raleway"/>
              <a:cs typeface="Raleway"/>
              <a:sym typeface="Raleway"/>
            </a:endParaRPr>
          </a:p>
          <a:p>
            <a:pPr indent="0" lvl="0" marL="0" rtl="0" algn="ctr">
              <a:spcBef>
                <a:spcPts val="0"/>
              </a:spcBef>
              <a:spcAft>
                <a:spcPts val="0"/>
              </a:spcAft>
              <a:buNone/>
            </a:pPr>
            <a:r>
              <a:t/>
            </a:r>
            <a:endParaRPr sz="1100">
              <a:solidFill>
                <a:schemeClr val="accent3"/>
              </a:solidFill>
              <a:latin typeface="Raleway"/>
              <a:ea typeface="Raleway"/>
              <a:cs typeface="Raleway"/>
              <a:sym typeface="Raleway"/>
            </a:endParaRPr>
          </a:p>
        </p:txBody>
      </p:sp>
      <p:sp>
        <p:nvSpPr>
          <p:cNvPr id="8422" name="Google Shape;8422;p60"/>
          <p:cNvSpPr txBox="1"/>
          <p:nvPr/>
        </p:nvSpPr>
        <p:spPr>
          <a:xfrm>
            <a:off x="4829175" y="1457325"/>
            <a:ext cx="4287600" cy="363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a:latin typeface="Raleway"/>
                <a:ea typeface="Raleway"/>
                <a:cs typeface="Raleway"/>
                <a:sym typeface="Raleway"/>
              </a:rPr>
              <a:t>conditions = [</a:t>
            </a:r>
            <a:endParaRPr>
              <a:latin typeface="Raleway"/>
              <a:ea typeface="Raleway"/>
              <a:cs typeface="Raleway"/>
              <a:sym typeface="Raleway"/>
            </a:endParaRPr>
          </a:p>
          <a:p>
            <a:pPr indent="0" lvl="0" marL="0" rtl="0" algn="l">
              <a:spcBef>
                <a:spcPts val="0"/>
              </a:spcBef>
              <a:spcAft>
                <a:spcPts val="0"/>
              </a:spcAft>
              <a:buClr>
                <a:schemeClr val="dk1"/>
              </a:buClr>
              <a:buSzPts val="1100"/>
              <a:buFont typeface="Arial"/>
              <a:buNone/>
            </a:pPr>
            <a:r>
              <a:rPr lang="en">
                <a:latin typeface="Raleway"/>
                <a:ea typeface="Raleway"/>
                <a:cs typeface="Raleway"/>
                <a:sym typeface="Raleway"/>
              </a:rPr>
              <a:t>	(Products['nutriscore_score'].isna()),</a:t>
            </a:r>
            <a:endParaRPr>
              <a:latin typeface="Raleway"/>
              <a:ea typeface="Raleway"/>
              <a:cs typeface="Raleway"/>
              <a:sym typeface="Raleway"/>
            </a:endParaRPr>
          </a:p>
          <a:p>
            <a:pPr indent="0" lvl="0" marL="0" rtl="0" algn="l">
              <a:spcBef>
                <a:spcPts val="0"/>
              </a:spcBef>
              <a:spcAft>
                <a:spcPts val="0"/>
              </a:spcAft>
              <a:buClr>
                <a:schemeClr val="dk1"/>
              </a:buClr>
              <a:buSzPts val="1100"/>
              <a:buFont typeface="Arial"/>
              <a:buNone/>
            </a:pPr>
            <a:r>
              <a:rPr lang="en">
                <a:latin typeface="Raleway"/>
                <a:ea typeface="Raleway"/>
                <a:cs typeface="Raleway"/>
                <a:sym typeface="Raleway"/>
              </a:rPr>
              <a:t>	(Products['nutriscore_score'] &lt;= -1),</a:t>
            </a:r>
            <a:endParaRPr>
              <a:latin typeface="Raleway"/>
              <a:ea typeface="Raleway"/>
              <a:cs typeface="Raleway"/>
              <a:sym typeface="Raleway"/>
            </a:endParaRPr>
          </a:p>
          <a:p>
            <a:pPr indent="0" lvl="0" marL="0" rtl="0" algn="l">
              <a:spcBef>
                <a:spcPts val="0"/>
              </a:spcBef>
              <a:spcAft>
                <a:spcPts val="0"/>
              </a:spcAft>
              <a:buClr>
                <a:schemeClr val="dk1"/>
              </a:buClr>
              <a:buSzPts val="1100"/>
              <a:buFont typeface="Arial"/>
              <a:buNone/>
            </a:pPr>
            <a:r>
              <a:rPr lang="en">
                <a:latin typeface="Raleway"/>
                <a:ea typeface="Raleway"/>
                <a:cs typeface="Raleway"/>
                <a:sym typeface="Raleway"/>
              </a:rPr>
              <a:t>	(Products['nutriscore_score'] &gt;= 0) &amp; (Products['nutriscore_score'] &lt;= 2),</a:t>
            </a:r>
            <a:endParaRPr>
              <a:latin typeface="Raleway"/>
              <a:ea typeface="Raleway"/>
              <a:cs typeface="Raleway"/>
              <a:sym typeface="Raleway"/>
            </a:endParaRPr>
          </a:p>
          <a:p>
            <a:pPr indent="0" lvl="0" marL="0" rtl="0" algn="l">
              <a:spcBef>
                <a:spcPts val="0"/>
              </a:spcBef>
              <a:spcAft>
                <a:spcPts val="0"/>
              </a:spcAft>
              <a:buClr>
                <a:schemeClr val="dk1"/>
              </a:buClr>
              <a:buSzPts val="1100"/>
              <a:buFont typeface="Arial"/>
              <a:buNone/>
            </a:pPr>
            <a:r>
              <a:rPr lang="en">
                <a:latin typeface="Raleway"/>
                <a:ea typeface="Raleway"/>
                <a:cs typeface="Raleway"/>
                <a:sym typeface="Raleway"/>
              </a:rPr>
              <a:t>	(Products['nutriscore_score'] &gt;= 3) &amp; (Products['nutriscore_score'] &lt;= 10),</a:t>
            </a:r>
            <a:endParaRPr>
              <a:latin typeface="Raleway"/>
              <a:ea typeface="Raleway"/>
              <a:cs typeface="Raleway"/>
              <a:sym typeface="Raleway"/>
            </a:endParaRPr>
          </a:p>
          <a:p>
            <a:pPr indent="0" lvl="0" marL="0" rtl="0" algn="l">
              <a:spcBef>
                <a:spcPts val="0"/>
              </a:spcBef>
              <a:spcAft>
                <a:spcPts val="0"/>
              </a:spcAft>
              <a:buClr>
                <a:schemeClr val="dk1"/>
              </a:buClr>
              <a:buSzPts val="1100"/>
              <a:buFont typeface="Arial"/>
              <a:buNone/>
            </a:pPr>
            <a:r>
              <a:rPr lang="en">
                <a:latin typeface="Raleway"/>
                <a:ea typeface="Raleway"/>
                <a:cs typeface="Raleway"/>
                <a:sym typeface="Raleway"/>
              </a:rPr>
              <a:t>	(Products['nutriscore_score'] &gt;= 11) &amp; (Products['nutriscore_score'] &lt;= 18),</a:t>
            </a:r>
            <a:endParaRPr>
              <a:latin typeface="Raleway"/>
              <a:ea typeface="Raleway"/>
              <a:cs typeface="Raleway"/>
              <a:sym typeface="Raleway"/>
            </a:endParaRPr>
          </a:p>
          <a:p>
            <a:pPr indent="0" lvl="0" marL="0" rtl="0" algn="l">
              <a:spcBef>
                <a:spcPts val="0"/>
              </a:spcBef>
              <a:spcAft>
                <a:spcPts val="0"/>
              </a:spcAft>
              <a:buClr>
                <a:schemeClr val="dk1"/>
              </a:buClr>
              <a:buSzPts val="1100"/>
              <a:buFont typeface="Arial"/>
              <a:buNone/>
            </a:pPr>
            <a:r>
              <a:rPr lang="en">
                <a:latin typeface="Raleway"/>
                <a:ea typeface="Raleway"/>
                <a:cs typeface="Raleway"/>
                <a:sym typeface="Raleway"/>
              </a:rPr>
              <a:t>	(Products['nutriscore_score'] &gt;= 19) &amp; (Products['nutriscore_score'] &lt;= 40)</a:t>
            </a:r>
            <a:endParaRPr>
              <a:latin typeface="Raleway"/>
              <a:ea typeface="Raleway"/>
              <a:cs typeface="Raleway"/>
              <a:sym typeface="Raleway"/>
            </a:endParaRPr>
          </a:p>
          <a:p>
            <a:pPr indent="0" lvl="0" marL="0" rtl="0" algn="l">
              <a:spcBef>
                <a:spcPts val="0"/>
              </a:spcBef>
              <a:spcAft>
                <a:spcPts val="0"/>
              </a:spcAft>
              <a:buClr>
                <a:schemeClr val="dk1"/>
              </a:buClr>
              <a:buSzPts val="1100"/>
              <a:buFont typeface="Arial"/>
              <a:buNone/>
            </a:pPr>
            <a:r>
              <a:rPr lang="en">
                <a:latin typeface="Raleway"/>
                <a:ea typeface="Raleway"/>
                <a:cs typeface="Raleway"/>
                <a:sym typeface="Raleway"/>
              </a:rPr>
              <a:t>	]</a:t>
            </a:r>
            <a:endParaRPr>
              <a:latin typeface="Raleway"/>
              <a:ea typeface="Raleway"/>
              <a:cs typeface="Raleway"/>
              <a:sym typeface="Raleway"/>
            </a:endParaRPr>
          </a:p>
          <a:p>
            <a:pPr indent="0" lvl="0" marL="0" rtl="0" algn="l">
              <a:spcBef>
                <a:spcPts val="0"/>
              </a:spcBef>
              <a:spcAft>
                <a:spcPts val="0"/>
              </a:spcAft>
              <a:buClr>
                <a:schemeClr val="dk1"/>
              </a:buClr>
              <a:buSzPts val="1100"/>
              <a:buFont typeface="Arial"/>
              <a:buNone/>
            </a:pPr>
            <a:r>
              <a:rPr lang="en">
                <a:latin typeface="Raleway"/>
                <a:ea typeface="Raleway"/>
                <a:cs typeface="Raleway"/>
                <a:sym typeface="Raleway"/>
              </a:rPr>
              <a:t>values = [np.NaN,"a", "b", "c", "d","e"]</a:t>
            </a:r>
            <a:endParaRPr>
              <a:latin typeface="Raleway"/>
              <a:ea typeface="Raleway"/>
              <a:cs typeface="Raleway"/>
              <a:sym typeface="Raleway"/>
            </a:endParaRPr>
          </a:p>
          <a:p>
            <a:pPr indent="0" lvl="0" marL="0" rtl="0" algn="l">
              <a:spcBef>
                <a:spcPts val="0"/>
              </a:spcBef>
              <a:spcAft>
                <a:spcPts val="0"/>
              </a:spcAft>
              <a:buClr>
                <a:schemeClr val="dk1"/>
              </a:buClr>
              <a:buSzPts val="1100"/>
              <a:buFont typeface="Arial"/>
              <a:buNone/>
            </a:pPr>
            <a:r>
              <a:rPr lang="en">
                <a:latin typeface="Raleway"/>
                <a:ea typeface="Raleway"/>
                <a:cs typeface="Raleway"/>
                <a:sym typeface="Raleway"/>
              </a:rPr>
              <a:t>Products['nutriscore_grade'] = np.select(conditions, values)</a:t>
            </a:r>
            <a:endParaRPr>
              <a:latin typeface="Raleway"/>
              <a:ea typeface="Raleway"/>
              <a:cs typeface="Raleway"/>
              <a:sym typeface="Raleway"/>
            </a:endParaRPr>
          </a:p>
          <a:p>
            <a:pPr indent="0" lvl="0" marL="0" rtl="0" algn="l">
              <a:spcBef>
                <a:spcPts val="0"/>
              </a:spcBef>
              <a:spcAft>
                <a:spcPts val="0"/>
              </a:spcAft>
              <a:buNone/>
            </a:pPr>
            <a:r>
              <a:rPr lang="en">
                <a:latin typeface="Raleway"/>
                <a:ea typeface="Raleway"/>
                <a:cs typeface="Raleway"/>
                <a:sym typeface="Raleway"/>
              </a:rPr>
              <a:t>Products.head()</a:t>
            </a:r>
            <a:endParaRPr>
              <a:latin typeface="Raleway"/>
              <a:ea typeface="Raleway"/>
              <a:cs typeface="Raleway"/>
              <a:sym typeface="Raleway"/>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26" name="Shape 8426"/>
        <p:cNvGrpSpPr/>
        <p:nvPr/>
      </p:nvGrpSpPr>
      <p:grpSpPr>
        <a:xfrm>
          <a:off x="0" y="0"/>
          <a:ext cx="0" cy="0"/>
          <a:chOff x="0" y="0"/>
          <a:chExt cx="0" cy="0"/>
        </a:xfrm>
      </p:grpSpPr>
      <p:sp>
        <p:nvSpPr>
          <p:cNvPr id="8427" name="Google Shape;8427;p61"/>
          <p:cNvSpPr txBox="1"/>
          <p:nvPr>
            <p:ph type="title"/>
          </p:nvPr>
        </p:nvSpPr>
        <p:spPr>
          <a:xfrm>
            <a:off x="369075" y="655575"/>
            <a:ext cx="83787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The Spreading of the data after data cleaning</a:t>
            </a:r>
            <a:endParaRPr/>
          </a:p>
        </p:txBody>
      </p:sp>
      <p:sp>
        <p:nvSpPr>
          <p:cNvPr id="8428" name="Google Shape;8428;p6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8429" name="Google Shape;8429;p61"/>
          <p:cNvPicPr preferRelativeResize="0"/>
          <p:nvPr/>
        </p:nvPicPr>
        <p:blipFill>
          <a:blip r:embed="rId3">
            <a:alphaModFix/>
          </a:blip>
          <a:stretch>
            <a:fillRect/>
          </a:stretch>
        </p:blipFill>
        <p:spPr>
          <a:xfrm>
            <a:off x="0" y="1380675"/>
            <a:ext cx="3505075" cy="1752550"/>
          </a:xfrm>
          <a:prstGeom prst="rect">
            <a:avLst/>
          </a:prstGeom>
          <a:noFill/>
          <a:ln>
            <a:noFill/>
          </a:ln>
        </p:spPr>
      </p:pic>
      <p:pic>
        <p:nvPicPr>
          <p:cNvPr id="8430" name="Google Shape;8430;p61"/>
          <p:cNvPicPr preferRelativeResize="0"/>
          <p:nvPr/>
        </p:nvPicPr>
        <p:blipFill>
          <a:blip r:embed="rId4">
            <a:alphaModFix/>
          </a:blip>
          <a:stretch>
            <a:fillRect/>
          </a:stretch>
        </p:blipFill>
        <p:spPr>
          <a:xfrm>
            <a:off x="2693476" y="1188351"/>
            <a:ext cx="6811750" cy="2271701"/>
          </a:xfrm>
          <a:prstGeom prst="rect">
            <a:avLst/>
          </a:prstGeom>
          <a:noFill/>
          <a:ln>
            <a:noFill/>
          </a:ln>
        </p:spPr>
      </p:pic>
      <p:sp>
        <p:nvSpPr>
          <p:cNvPr id="8431" name="Google Shape;8431;p61"/>
          <p:cNvSpPr txBox="1"/>
          <p:nvPr/>
        </p:nvSpPr>
        <p:spPr>
          <a:xfrm>
            <a:off x="557550" y="3427550"/>
            <a:ext cx="66825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aleway"/>
                <a:ea typeface="Raleway"/>
                <a:cs typeface="Raleway"/>
                <a:sym typeface="Raleway"/>
              </a:rPr>
              <a:t>1 .The Distribution of various features using boxplot</a:t>
            </a:r>
            <a:endParaRPr>
              <a:latin typeface="Raleway"/>
              <a:ea typeface="Raleway"/>
              <a:cs typeface="Raleway"/>
              <a:sym typeface="Raleway"/>
            </a:endParaRPr>
          </a:p>
          <a:p>
            <a:pPr indent="0" lvl="0" marL="0" rtl="0" algn="l">
              <a:spcBef>
                <a:spcPts val="0"/>
              </a:spcBef>
              <a:spcAft>
                <a:spcPts val="0"/>
              </a:spcAft>
              <a:buNone/>
            </a:pPr>
            <a:r>
              <a:rPr lang="en">
                <a:latin typeface="Raleway"/>
                <a:ea typeface="Raleway"/>
                <a:cs typeface="Raleway"/>
                <a:sym typeface="Raleway"/>
              </a:rPr>
              <a:t>2 . Boxplot </a:t>
            </a:r>
            <a:r>
              <a:rPr lang="en">
                <a:latin typeface="Raleway"/>
                <a:ea typeface="Raleway"/>
                <a:cs typeface="Raleway"/>
                <a:sym typeface="Raleway"/>
              </a:rPr>
              <a:t>explains</a:t>
            </a:r>
            <a:r>
              <a:rPr lang="en">
                <a:latin typeface="Raleway"/>
                <a:ea typeface="Raleway"/>
                <a:cs typeface="Raleway"/>
                <a:sym typeface="Raleway"/>
              </a:rPr>
              <a:t> how our data is spead and we can use outliers using this graph</a:t>
            </a:r>
            <a:endParaRPr>
              <a:latin typeface="Raleway"/>
              <a:ea typeface="Raleway"/>
              <a:cs typeface="Raleway"/>
              <a:sym typeface="Raleway"/>
            </a:endParaRPr>
          </a:p>
          <a:p>
            <a:pPr indent="0" lvl="0" marL="0" rtl="0" algn="l">
              <a:spcBef>
                <a:spcPts val="0"/>
              </a:spcBef>
              <a:spcAft>
                <a:spcPts val="0"/>
              </a:spcAft>
              <a:buNone/>
            </a:pPr>
            <a:r>
              <a:rPr lang="en">
                <a:latin typeface="Raleway"/>
                <a:ea typeface="Raleway"/>
                <a:cs typeface="Raleway"/>
                <a:sym typeface="Raleway"/>
              </a:rPr>
              <a:t>3 . We can </a:t>
            </a:r>
            <a:r>
              <a:rPr lang="en">
                <a:latin typeface="Raleway"/>
                <a:ea typeface="Raleway"/>
                <a:cs typeface="Raleway"/>
                <a:sym typeface="Raleway"/>
              </a:rPr>
              <a:t>explain</a:t>
            </a:r>
            <a:r>
              <a:rPr lang="en">
                <a:latin typeface="Raleway"/>
                <a:ea typeface="Raleway"/>
                <a:cs typeface="Raleway"/>
                <a:sym typeface="Raleway"/>
              </a:rPr>
              <a:t> whether the data is uniformly symmetric in </a:t>
            </a:r>
            <a:r>
              <a:rPr lang="en">
                <a:latin typeface="Raleway"/>
                <a:ea typeface="Raleway"/>
                <a:cs typeface="Raleway"/>
                <a:sym typeface="Raleway"/>
              </a:rPr>
              <a:t>distribution</a:t>
            </a:r>
            <a:r>
              <a:rPr lang="en">
                <a:latin typeface="Raleway"/>
                <a:ea typeface="Raleway"/>
                <a:cs typeface="Raleway"/>
                <a:sym typeface="Raleway"/>
              </a:rPr>
              <a:t> or has left skewness or Right skewness</a:t>
            </a:r>
            <a:endParaRPr>
              <a:latin typeface="Raleway"/>
              <a:ea typeface="Raleway"/>
              <a:cs typeface="Raleway"/>
              <a:sym typeface="Raleway"/>
            </a:endParaRPr>
          </a:p>
          <a:p>
            <a:pPr indent="0" lvl="0" marL="0" rtl="0" algn="l">
              <a:spcBef>
                <a:spcPts val="0"/>
              </a:spcBef>
              <a:spcAft>
                <a:spcPts val="0"/>
              </a:spcAft>
              <a:buNone/>
            </a:pPr>
            <a:r>
              <a:rPr lang="en">
                <a:latin typeface="Raleway"/>
                <a:ea typeface="Raleway"/>
                <a:cs typeface="Raleway"/>
                <a:sym typeface="Raleway"/>
              </a:rPr>
              <a:t>4. The points above of viscous are called outliers</a:t>
            </a:r>
            <a:endParaRPr>
              <a:latin typeface="Raleway"/>
              <a:ea typeface="Raleway"/>
              <a:cs typeface="Raleway"/>
              <a:sym typeface="Raleway"/>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35" name="Shape 8435"/>
        <p:cNvGrpSpPr/>
        <p:nvPr/>
      </p:nvGrpSpPr>
      <p:grpSpPr>
        <a:xfrm>
          <a:off x="0" y="0"/>
          <a:ext cx="0" cy="0"/>
          <a:chOff x="0" y="0"/>
          <a:chExt cx="0" cy="0"/>
        </a:xfrm>
      </p:grpSpPr>
      <p:pic>
        <p:nvPicPr>
          <p:cNvPr id="8436" name="Google Shape;8436;p62"/>
          <p:cNvPicPr preferRelativeResize="0"/>
          <p:nvPr/>
        </p:nvPicPr>
        <p:blipFill>
          <a:blip r:embed="rId3">
            <a:alphaModFix amt="62000"/>
          </a:blip>
          <a:stretch>
            <a:fillRect/>
          </a:stretch>
        </p:blipFill>
        <p:spPr>
          <a:xfrm rot="-1411927">
            <a:off x="1759006" y="1564006"/>
            <a:ext cx="1931598" cy="1266430"/>
          </a:xfrm>
          <a:prstGeom prst="rect">
            <a:avLst/>
          </a:prstGeom>
          <a:noFill/>
          <a:ln>
            <a:noFill/>
          </a:ln>
        </p:spPr>
      </p:pic>
      <p:pic>
        <p:nvPicPr>
          <p:cNvPr id="8437" name="Google Shape;8437;p62"/>
          <p:cNvPicPr preferRelativeResize="0"/>
          <p:nvPr/>
        </p:nvPicPr>
        <p:blipFill>
          <a:blip r:embed="rId4">
            <a:alphaModFix amt="62000"/>
          </a:blip>
          <a:stretch>
            <a:fillRect/>
          </a:stretch>
        </p:blipFill>
        <p:spPr>
          <a:xfrm rot="-1411927">
            <a:off x="5584231" y="1564006"/>
            <a:ext cx="1931598" cy="1266430"/>
          </a:xfrm>
          <a:prstGeom prst="rect">
            <a:avLst/>
          </a:prstGeom>
          <a:noFill/>
          <a:ln>
            <a:noFill/>
          </a:ln>
        </p:spPr>
      </p:pic>
      <p:pic>
        <p:nvPicPr>
          <p:cNvPr id="8438" name="Google Shape;8438;p62"/>
          <p:cNvPicPr preferRelativeResize="0"/>
          <p:nvPr/>
        </p:nvPicPr>
        <p:blipFill>
          <a:blip r:embed="rId5">
            <a:alphaModFix amt="62000"/>
          </a:blip>
          <a:stretch>
            <a:fillRect/>
          </a:stretch>
        </p:blipFill>
        <p:spPr>
          <a:xfrm rot="-1411927">
            <a:off x="1759006" y="3001758"/>
            <a:ext cx="1931598" cy="1266430"/>
          </a:xfrm>
          <a:prstGeom prst="rect">
            <a:avLst/>
          </a:prstGeom>
          <a:noFill/>
          <a:ln>
            <a:noFill/>
          </a:ln>
        </p:spPr>
      </p:pic>
      <p:pic>
        <p:nvPicPr>
          <p:cNvPr id="8439" name="Google Shape;8439;p62"/>
          <p:cNvPicPr preferRelativeResize="0"/>
          <p:nvPr/>
        </p:nvPicPr>
        <p:blipFill>
          <a:blip r:embed="rId6">
            <a:alphaModFix amt="62000"/>
          </a:blip>
          <a:stretch>
            <a:fillRect/>
          </a:stretch>
        </p:blipFill>
        <p:spPr>
          <a:xfrm rot="-1411927">
            <a:off x="5584231" y="2934808"/>
            <a:ext cx="1931598" cy="1266430"/>
          </a:xfrm>
          <a:prstGeom prst="rect">
            <a:avLst/>
          </a:prstGeom>
          <a:noFill/>
          <a:ln>
            <a:noFill/>
          </a:ln>
        </p:spPr>
      </p:pic>
      <p:sp>
        <p:nvSpPr>
          <p:cNvPr id="8440" name="Google Shape;8440;p62"/>
          <p:cNvSpPr txBox="1"/>
          <p:nvPr>
            <p:ph idx="15" type="title"/>
          </p:nvPr>
        </p:nvSpPr>
        <p:spPr>
          <a:xfrm>
            <a:off x="720000" y="540000"/>
            <a:ext cx="77109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KNN</a:t>
            </a:r>
            <a:endParaRPr/>
          </a:p>
        </p:txBody>
      </p:sp>
      <p:sp>
        <p:nvSpPr>
          <p:cNvPr id="8441" name="Google Shape;8441;p62"/>
          <p:cNvSpPr txBox="1"/>
          <p:nvPr>
            <p:ph idx="5" type="subTitle"/>
          </p:nvPr>
        </p:nvSpPr>
        <p:spPr>
          <a:xfrm>
            <a:off x="1839901" y="2606177"/>
            <a:ext cx="2506200" cy="57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8442" name="Google Shape;8442;p62"/>
          <p:cNvSpPr txBox="1"/>
          <p:nvPr>
            <p:ph idx="6" type="subTitle"/>
          </p:nvPr>
        </p:nvSpPr>
        <p:spPr>
          <a:xfrm>
            <a:off x="5562875" y="2606725"/>
            <a:ext cx="2930100" cy="5727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2"/>
              </a:buClr>
              <a:buSzPts val="1100"/>
              <a:buFont typeface="Arial"/>
              <a:buNone/>
            </a:pPr>
            <a:r>
              <a:rPr lang="en"/>
              <a:t>Faire un Analyse K pour trouver le meilleur K a utiliser</a:t>
            </a:r>
            <a:endParaRPr/>
          </a:p>
          <a:p>
            <a:pPr indent="0" lvl="0" marL="0" rtl="0" algn="l">
              <a:spcBef>
                <a:spcPts val="0"/>
              </a:spcBef>
              <a:spcAft>
                <a:spcPts val="0"/>
              </a:spcAft>
              <a:buNone/>
            </a:pPr>
            <a:r>
              <a:t/>
            </a:r>
            <a:endParaRPr/>
          </a:p>
        </p:txBody>
      </p:sp>
      <p:sp>
        <p:nvSpPr>
          <p:cNvPr id="8443" name="Google Shape;8443;p62"/>
          <p:cNvSpPr txBox="1"/>
          <p:nvPr>
            <p:ph idx="7" type="subTitle"/>
          </p:nvPr>
        </p:nvSpPr>
        <p:spPr>
          <a:xfrm>
            <a:off x="1839901" y="3993854"/>
            <a:ext cx="2506200" cy="5727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2"/>
              </a:buClr>
              <a:buSzPts val="1100"/>
              <a:buFont typeface="Arial"/>
              <a:buNone/>
            </a:pPr>
            <a:r>
              <a:rPr lang="en"/>
              <a:t>Fiaire l’operation pour trouver les donner manquante</a:t>
            </a:r>
            <a:endParaRPr/>
          </a:p>
          <a:p>
            <a:pPr indent="0" lvl="0" marL="0" rtl="0" algn="l">
              <a:spcBef>
                <a:spcPts val="0"/>
              </a:spcBef>
              <a:spcAft>
                <a:spcPts val="0"/>
              </a:spcAft>
              <a:buClr>
                <a:schemeClr val="dk2"/>
              </a:buClr>
              <a:buSzPts val="1100"/>
              <a:buFont typeface="Arial"/>
              <a:buNone/>
            </a:pPr>
            <a:r>
              <a:t/>
            </a:r>
            <a:endParaRPr/>
          </a:p>
        </p:txBody>
      </p:sp>
      <p:grpSp>
        <p:nvGrpSpPr>
          <p:cNvPr id="8444" name="Google Shape;8444;p62"/>
          <p:cNvGrpSpPr/>
          <p:nvPr/>
        </p:nvGrpSpPr>
        <p:grpSpPr>
          <a:xfrm>
            <a:off x="2968930" y="1205450"/>
            <a:ext cx="3206130" cy="174750"/>
            <a:chOff x="3962000" y="4060525"/>
            <a:chExt cx="2324125" cy="174750"/>
          </a:xfrm>
        </p:grpSpPr>
        <p:sp>
          <p:nvSpPr>
            <p:cNvPr id="8445" name="Google Shape;8445;p62"/>
            <p:cNvSpPr/>
            <p:nvPr/>
          </p:nvSpPr>
          <p:spPr>
            <a:xfrm>
              <a:off x="3962000" y="4060525"/>
              <a:ext cx="1117875" cy="168975"/>
            </a:xfrm>
            <a:custGeom>
              <a:rect b="b" l="l" r="r" t="t"/>
              <a:pathLst>
                <a:path extrusionOk="0" h="6759" w="44715">
                  <a:moveTo>
                    <a:pt x="9249" y="189"/>
                  </a:moveTo>
                  <a:lnTo>
                    <a:pt x="9605" y="168"/>
                  </a:lnTo>
                  <a:cubicBezTo>
                    <a:pt x="9730" y="377"/>
                    <a:pt x="10023" y="377"/>
                    <a:pt x="10128" y="168"/>
                  </a:cubicBezTo>
                  <a:lnTo>
                    <a:pt x="11048" y="168"/>
                  </a:lnTo>
                  <a:cubicBezTo>
                    <a:pt x="11174" y="377"/>
                    <a:pt x="11404" y="356"/>
                    <a:pt x="11572" y="440"/>
                  </a:cubicBezTo>
                  <a:cubicBezTo>
                    <a:pt x="11969" y="607"/>
                    <a:pt x="12199" y="440"/>
                    <a:pt x="12262" y="42"/>
                  </a:cubicBezTo>
                  <a:lnTo>
                    <a:pt x="12618" y="42"/>
                  </a:lnTo>
                  <a:cubicBezTo>
                    <a:pt x="13078" y="838"/>
                    <a:pt x="13517" y="838"/>
                    <a:pt x="14041" y="42"/>
                  </a:cubicBezTo>
                  <a:cubicBezTo>
                    <a:pt x="14229" y="1"/>
                    <a:pt x="14396" y="1"/>
                    <a:pt x="14564" y="63"/>
                  </a:cubicBezTo>
                  <a:cubicBezTo>
                    <a:pt x="14606" y="210"/>
                    <a:pt x="14731" y="314"/>
                    <a:pt x="14878" y="335"/>
                  </a:cubicBezTo>
                  <a:cubicBezTo>
                    <a:pt x="15422" y="461"/>
                    <a:pt x="16007" y="398"/>
                    <a:pt x="16510" y="168"/>
                  </a:cubicBezTo>
                  <a:cubicBezTo>
                    <a:pt x="16865" y="147"/>
                    <a:pt x="17221" y="168"/>
                    <a:pt x="17577" y="231"/>
                  </a:cubicBezTo>
                  <a:cubicBezTo>
                    <a:pt x="17807" y="607"/>
                    <a:pt x="18372" y="628"/>
                    <a:pt x="18455" y="1193"/>
                  </a:cubicBezTo>
                  <a:cubicBezTo>
                    <a:pt x="18623" y="900"/>
                    <a:pt x="18790" y="628"/>
                    <a:pt x="18979" y="356"/>
                  </a:cubicBezTo>
                  <a:cubicBezTo>
                    <a:pt x="19292" y="294"/>
                    <a:pt x="19606" y="314"/>
                    <a:pt x="19920" y="419"/>
                  </a:cubicBezTo>
                  <a:cubicBezTo>
                    <a:pt x="20108" y="566"/>
                    <a:pt x="20339" y="712"/>
                    <a:pt x="20569" y="817"/>
                  </a:cubicBezTo>
                  <a:cubicBezTo>
                    <a:pt x="20924" y="900"/>
                    <a:pt x="21301" y="963"/>
                    <a:pt x="21301" y="398"/>
                  </a:cubicBezTo>
                  <a:cubicBezTo>
                    <a:pt x="21887" y="294"/>
                    <a:pt x="22494" y="294"/>
                    <a:pt x="23059" y="398"/>
                  </a:cubicBezTo>
                  <a:cubicBezTo>
                    <a:pt x="23059" y="858"/>
                    <a:pt x="23414" y="1130"/>
                    <a:pt x="23561" y="1507"/>
                  </a:cubicBezTo>
                  <a:cubicBezTo>
                    <a:pt x="23833" y="1361"/>
                    <a:pt x="23833" y="1130"/>
                    <a:pt x="23896" y="963"/>
                  </a:cubicBezTo>
                  <a:cubicBezTo>
                    <a:pt x="23937" y="754"/>
                    <a:pt x="23958" y="566"/>
                    <a:pt x="23958" y="356"/>
                  </a:cubicBezTo>
                  <a:cubicBezTo>
                    <a:pt x="24314" y="294"/>
                    <a:pt x="24670" y="314"/>
                    <a:pt x="25005" y="398"/>
                  </a:cubicBezTo>
                  <a:cubicBezTo>
                    <a:pt x="25025" y="545"/>
                    <a:pt x="25005" y="796"/>
                    <a:pt x="25214" y="796"/>
                  </a:cubicBezTo>
                  <a:cubicBezTo>
                    <a:pt x="25549" y="796"/>
                    <a:pt x="25946" y="796"/>
                    <a:pt x="26072" y="335"/>
                  </a:cubicBezTo>
                  <a:lnTo>
                    <a:pt x="28206" y="356"/>
                  </a:lnTo>
                  <a:cubicBezTo>
                    <a:pt x="28248" y="628"/>
                    <a:pt x="28436" y="670"/>
                    <a:pt x="28666" y="670"/>
                  </a:cubicBezTo>
                  <a:cubicBezTo>
                    <a:pt x="29336" y="712"/>
                    <a:pt x="30005" y="607"/>
                    <a:pt x="30696" y="733"/>
                  </a:cubicBezTo>
                  <a:cubicBezTo>
                    <a:pt x="30947" y="796"/>
                    <a:pt x="31031" y="566"/>
                    <a:pt x="31051" y="335"/>
                  </a:cubicBezTo>
                  <a:cubicBezTo>
                    <a:pt x="31282" y="294"/>
                    <a:pt x="31533" y="314"/>
                    <a:pt x="31742" y="419"/>
                  </a:cubicBezTo>
                  <a:cubicBezTo>
                    <a:pt x="31805" y="586"/>
                    <a:pt x="31972" y="691"/>
                    <a:pt x="32139" y="670"/>
                  </a:cubicBezTo>
                  <a:lnTo>
                    <a:pt x="32997" y="670"/>
                  </a:lnTo>
                  <a:cubicBezTo>
                    <a:pt x="32997" y="900"/>
                    <a:pt x="32997" y="1151"/>
                    <a:pt x="33311" y="1193"/>
                  </a:cubicBezTo>
                  <a:cubicBezTo>
                    <a:pt x="33520" y="1235"/>
                    <a:pt x="33709" y="1130"/>
                    <a:pt x="33813" y="942"/>
                  </a:cubicBezTo>
                  <a:cubicBezTo>
                    <a:pt x="33855" y="817"/>
                    <a:pt x="33876" y="670"/>
                    <a:pt x="33876" y="545"/>
                  </a:cubicBezTo>
                  <a:cubicBezTo>
                    <a:pt x="34169" y="503"/>
                    <a:pt x="34483" y="524"/>
                    <a:pt x="34755" y="607"/>
                  </a:cubicBezTo>
                  <a:cubicBezTo>
                    <a:pt x="34755" y="712"/>
                    <a:pt x="34839" y="817"/>
                    <a:pt x="34943" y="858"/>
                  </a:cubicBezTo>
                  <a:cubicBezTo>
                    <a:pt x="34880" y="1193"/>
                    <a:pt x="35173" y="1507"/>
                    <a:pt x="35006" y="1863"/>
                  </a:cubicBezTo>
                  <a:cubicBezTo>
                    <a:pt x="34943" y="2009"/>
                    <a:pt x="35069" y="2156"/>
                    <a:pt x="35215" y="2198"/>
                  </a:cubicBezTo>
                  <a:cubicBezTo>
                    <a:pt x="35383" y="2239"/>
                    <a:pt x="35571" y="2198"/>
                    <a:pt x="35676" y="2051"/>
                  </a:cubicBezTo>
                  <a:cubicBezTo>
                    <a:pt x="35822" y="1947"/>
                    <a:pt x="35759" y="1821"/>
                    <a:pt x="35676" y="1674"/>
                  </a:cubicBezTo>
                  <a:cubicBezTo>
                    <a:pt x="35424" y="1256"/>
                    <a:pt x="35550" y="984"/>
                    <a:pt x="36010" y="858"/>
                  </a:cubicBezTo>
                  <a:cubicBezTo>
                    <a:pt x="36261" y="879"/>
                    <a:pt x="36533" y="775"/>
                    <a:pt x="36722" y="1026"/>
                  </a:cubicBezTo>
                  <a:cubicBezTo>
                    <a:pt x="36408" y="1172"/>
                    <a:pt x="36345" y="1444"/>
                    <a:pt x="36366" y="1737"/>
                  </a:cubicBezTo>
                  <a:lnTo>
                    <a:pt x="36303" y="1779"/>
                  </a:lnTo>
                  <a:lnTo>
                    <a:pt x="36324" y="1821"/>
                  </a:lnTo>
                  <a:lnTo>
                    <a:pt x="36366" y="1737"/>
                  </a:lnTo>
                  <a:cubicBezTo>
                    <a:pt x="36638" y="1695"/>
                    <a:pt x="36889" y="2051"/>
                    <a:pt x="37182" y="1800"/>
                  </a:cubicBezTo>
                  <a:cubicBezTo>
                    <a:pt x="37119" y="1528"/>
                    <a:pt x="36826" y="1340"/>
                    <a:pt x="36910" y="1026"/>
                  </a:cubicBezTo>
                  <a:cubicBezTo>
                    <a:pt x="37224" y="1005"/>
                    <a:pt x="37517" y="879"/>
                    <a:pt x="37789" y="691"/>
                  </a:cubicBezTo>
                  <a:lnTo>
                    <a:pt x="38145" y="691"/>
                  </a:lnTo>
                  <a:lnTo>
                    <a:pt x="38312" y="858"/>
                  </a:lnTo>
                  <a:cubicBezTo>
                    <a:pt x="38626" y="1172"/>
                    <a:pt x="38689" y="1633"/>
                    <a:pt x="38919" y="2030"/>
                  </a:cubicBezTo>
                  <a:cubicBezTo>
                    <a:pt x="38856" y="1444"/>
                    <a:pt x="39421" y="1277"/>
                    <a:pt x="39567" y="858"/>
                  </a:cubicBezTo>
                  <a:lnTo>
                    <a:pt x="39923" y="858"/>
                  </a:lnTo>
                  <a:cubicBezTo>
                    <a:pt x="39965" y="1382"/>
                    <a:pt x="40676" y="1298"/>
                    <a:pt x="40739" y="1821"/>
                  </a:cubicBezTo>
                  <a:cubicBezTo>
                    <a:pt x="40781" y="1821"/>
                    <a:pt x="40844" y="1821"/>
                    <a:pt x="40886" y="1821"/>
                  </a:cubicBezTo>
                  <a:cubicBezTo>
                    <a:pt x="41534" y="1800"/>
                    <a:pt x="42141" y="1528"/>
                    <a:pt x="42580" y="1026"/>
                  </a:cubicBezTo>
                  <a:lnTo>
                    <a:pt x="42580" y="1026"/>
                  </a:lnTo>
                  <a:cubicBezTo>
                    <a:pt x="42873" y="1068"/>
                    <a:pt x="43145" y="1110"/>
                    <a:pt x="43438" y="1151"/>
                  </a:cubicBezTo>
                  <a:cubicBezTo>
                    <a:pt x="43522" y="1151"/>
                    <a:pt x="43606" y="1172"/>
                    <a:pt x="43606" y="1277"/>
                  </a:cubicBezTo>
                  <a:cubicBezTo>
                    <a:pt x="43606" y="1361"/>
                    <a:pt x="43564" y="1444"/>
                    <a:pt x="43501" y="1486"/>
                  </a:cubicBezTo>
                  <a:cubicBezTo>
                    <a:pt x="43417" y="1549"/>
                    <a:pt x="43292" y="1591"/>
                    <a:pt x="43187" y="1612"/>
                  </a:cubicBezTo>
                  <a:cubicBezTo>
                    <a:pt x="42706" y="1716"/>
                    <a:pt x="42476" y="1947"/>
                    <a:pt x="42706" y="2470"/>
                  </a:cubicBezTo>
                  <a:cubicBezTo>
                    <a:pt x="42748" y="2574"/>
                    <a:pt x="42580" y="2721"/>
                    <a:pt x="42727" y="2888"/>
                  </a:cubicBezTo>
                  <a:cubicBezTo>
                    <a:pt x="42978" y="2867"/>
                    <a:pt x="43145" y="2532"/>
                    <a:pt x="43459" y="2637"/>
                  </a:cubicBezTo>
                  <a:cubicBezTo>
                    <a:pt x="43501" y="3014"/>
                    <a:pt x="43836" y="3035"/>
                    <a:pt x="44087" y="3181"/>
                  </a:cubicBezTo>
                  <a:cubicBezTo>
                    <a:pt x="44317" y="3327"/>
                    <a:pt x="44715" y="3474"/>
                    <a:pt x="44610" y="3976"/>
                  </a:cubicBezTo>
                  <a:cubicBezTo>
                    <a:pt x="44422" y="4687"/>
                    <a:pt x="44338" y="4813"/>
                    <a:pt x="43606" y="4750"/>
                  </a:cubicBezTo>
                  <a:cubicBezTo>
                    <a:pt x="43229" y="4708"/>
                    <a:pt x="42852" y="4646"/>
                    <a:pt x="42497" y="4520"/>
                  </a:cubicBezTo>
                  <a:cubicBezTo>
                    <a:pt x="41848" y="4311"/>
                    <a:pt x="41158" y="4436"/>
                    <a:pt x="40614" y="4813"/>
                  </a:cubicBezTo>
                  <a:cubicBezTo>
                    <a:pt x="40132" y="5232"/>
                    <a:pt x="40090" y="5232"/>
                    <a:pt x="39693" y="4667"/>
                  </a:cubicBezTo>
                  <a:cubicBezTo>
                    <a:pt x="39609" y="4520"/>
                    <a:pt x="39526" y="4248"/>
                    <a:pt x="39358" y="4311"/>
                  </a:cubicBezTo>
                  <a:cubicBezTo>
                    <a:pt x="38730" y="4604"/>
                    <a:pt x="38437" y="4206"/>
                    <a:pt x="38186" y="3683"/>
                  </a:cubicBezTo>
                  <a:cubicBezTo>
                    <a:pt x="37747" y="4018"/>
                    <a:pt x="37391" y="4415"/>
                    <a:pt x="36826" y="4102"/>
                  </a:cubicBezTo>
                  <a:cubicBezTo>
                    <a:pt x="36826" y="4708"/>
                    <a:pt x="36826" y="4708"/>
                    <a:pt x="36387" y="5294"/>
                  </a:cubicBezTo>
                  <a:cubicBezTo>
                    <a:pt x="36324" y="5378"/>
                    <a:pt x="36261" y="5483"/>
                    <a:pt x="36199" y="5587"/>
                  </a:cubicBezTo>
                  <a:cubicBezTo>
                    <a:pt x="35843" y="6048"/>
                    <a:pt x="35822" y="6027"/>
                    <a:pt x="35383" y="5692"/>
                  </a:cubicBezTo>
                  <a:cubicBezTo>
                    <a:pt x="35215" y="5566"/>
                    <a:pt x="35173" y="5399"/>
                    <a:pt x="35069" y="5273"/>
                  </a:cubicBezTo>
                  <a:cubicBezTo>
                    <a:pt x="34818" y="5001"/>
                    <a:pt x="34336" y="5106"/>
                    <a:pt x="34253" y="5483"/>
                  </a:cubicBezTo>
                  <a:cubicBezTo>
                    <a:pt x="34044" y="6089"/>
                    <a:pt x="33813" y="6131"/>
                    <a:pt x="33248" y="5817"/>
                  </a:cubicBezTo>
                  <a:cubicBezTo>
                    <a:pt x="32914" y="5629"/>
                    <a:pt x="32851" y="5252"/>
                    <a:pt x="32558" y="5043"/>
                  </a:cubicBezTo>
                  <a:cubicBezTo>
                    <a:pt x="32453" y="4960"/>
                    <a:pt x="32391" y="4771"/>
                    <a:pt x="32202" y="4897"/>
                  </a:cubicBezTo>
                  <a:cubicBezTo>
                    <a:pt x="32098" y="4980"/>
                    <a:pt x="32160" y="5106"/>
                    <a:pt x="32202" y="5232"/>
                  </a:cubicBezTo>
                  <a:cubicBezTo>
                    <a:pt x="32411" y="5817"/>
                    <a:pt x="32391" y="5817"/>
                    <a:pt x="31847" y="6068"/>
                  </a:cubicBezTo>
                  <a:cubicBezTo>
                    <a:pt x="31637" y="6173"/>
                    <a:pt x="31428" y="6278"/>
                    <a:pt x="31240" y="6424"/>
                  </a:cubicBezTo>
                  <a:cubicBezTo>
                    <a:pt x="31031" y="6550"/>
                    <a:pt x="30717" y="6633"/>
                    <a:pt x="30570" y="6487"/>
                  </a:cubicBezTo>
                  <a:cubicBezTo>
                    <a:pt x="30131" y="6110"/>
                    <a:pt x="29901" y="6424"/>
                    <a:pt x="29650" y="6696"/>
                  </a:cubicBezTo>
                  <a:cubicBezTo>
                    <a:pt x="28875" y="6759"/>
                    <a:pt x="28101" y="6717"/>
                    <a:pt x="27327" y="6612"/>
                  </a:cubicBezTo>
                  <a:cubicBezTo>
                    <a:pt x="27285" y="6550"/>
                    <a:pt x="27243" y="6445"/>
                    <a:pt x="27181" y="6424"/>
                  </a:cubicBezTo>
                  <a:cubicBezTo>
                    <a:pt x="27034" y="6403"/>
                    <a:pt x="26992" y="6529"/>
                    <a:pt x="26971" y="6633"/>
                  </a:cubicBezTo>
                  <a:cubicBezTo>
                    <a:pt x="26804" y="6696"/>
                    <a:pt x="26616" y="6675"/>
                    <a:pt x="26448" y="6592"/>
                  </a:cubicBezTo>
                  <a:cubicBezTo>
                    <a:pt x="26302" y="5964"/>
                    <a:pt x="26218" y="5880"/>
                    <a:pt x="25758" y="6110"/>
                  </a:cubicBezTo>
                  <a:cubicBezTo>
                    <a:pt x="25507" y="6236"/>
                    <a:pt x="25297" y="6424"/>
                    <a:pt x="25025" y="6320"/>
                  </a:cubicBezTo>
                  <a:cubicBezTo>
                    <a:pt x="24481" y="6131"/>
                    <a:pt x="23833" y="6257"/>
                    <a:pt x="23372" y="5817"/>
                  </a:cubicBezTo>
                  <a:cubicBezTo>
                    <a:pt x="23268" y="5692"/>
                    <a:pt x="23100" y="5671"/>
                    <a:pt x="22954" y="5713"/>
                  </a:cubicBezTo>
                  <a:cubicBezTo>
                    <a:pt x="22536" y="5943"/>
                    <a:pt x="22410" y="5692"/>
                    <a:pt x="22284" y="5336"/>
                  </a:cubicBezTo>
                  <a:cubicBezTo>
                    <a:pt x="22222" y="5169"/>
                    <a:pt x="22264" y="4897"/>
                    <a:pt x="21887" y="4855"/>
                  </a:cubicBezTo>
                  <a:cubicBezTo>
                    <a:pt x="21971" y="5629"/>
                    <a:pt x="21510" y="5985"/>
                    <a:pt x="20883" y="6257"/>
                  </a:cubicBezTo>
                  <a:cubicBezTo>
                    <a:pt x="20820" y="6278"/>
                    <a:pt x="20799" y="6403"/>
                    <a:pt x="20757" y="6487"/>
                  </a:cubicBezTo>
                  <a:lnTo>
                    <a:pt x="20422" y="6487"/>
                  </a:lnTo>
                  <a:cubicBezTo>
                    <a:pt x="20150" y="6110"/>
                    <a:pt x="20108" y="6110"/>
                    <a:pt x="19899" y="6508"/>
                  </a:cubicBezTo>
                  <a:cubicBezTo>
                    <a:pt x="19418" y="6571"/>
                    <a:pt x="18937" y="6571"/>
                    <a:pt x="18476" y="6508"/>
                  </a:cubicBezTo>
                  <a:cubicBezTo>
                    <a:pt x="18455" y="6445"/>
                    <a:pt x="18435" y="6340"/>
                    <a:pt x="18414" y="6340"/>
                  </a:cubicBezTo>
                  <a:cubicBezTo>
                    <a:pt x="17598" y="6215"/>
                    <a:pt x="16823" y="5880"/>
                    <a:pt x="16154" y="5399"/>
                  </a:cubicBezTo>
                  <a:cubicBezTo>
                    <a:pt x="15986" y="5273"/>
                    <a:pt x="15735" y="5315"/>
                    <a:pt x="15589" y="5462"/>
                  </a:cubicBezTo>
                  <a:cubicBezTo>
                    <a:pt x="15422" y="5629"/>
                    <a:pt x="15275" y="5796"/>
                    <a:pt x="15108" y="5985"/>
                  </a:cubicBezTo>
                  <a:cubicBezTo>
                    <a:pt x="14940" y="6027"/>
                    <a:pt x="14752" y="6027"/>
                    <a:pt x="14564" y="5985"/>
                  </a:cubicBezTo>
                  <a:cubicBezTo>
                    <a:pt x="14208" y="5566"/>
                    <a:pt x="14041" y="5566"/>
                    <a:pt x="13685" y="5985"/>
                  </a:cubicBezTo>
                  <a:cubicBezTo>
                    <a:pt x="13497" y="6027"/>
                    <a:pt x="13329" y="6006"/>
                    <a:pt x="13162" y="5922"/>
                  </a:cubicBezTo>
                  <a:cubicBezTo>
                    <a:pt x="13036" y="5608"/>
                    <a:pt x="12848" y="5608"/>
                    <a:pt x="12639" y="5838"/>
                  </a:cubicBezTo>
                  <a:lnTo>
                    <a:pt x="11551" y="5817"/>
                  </a:lnTo>
                  <a:cubicBezTo>
                    <a:pt x="11446" y="5629"/>
                    <a:pt x="11153" y="5629"/>
                    <a:pt x="11028" y="5817"/>
                  </a:cubicBezTo>
                  <a:cubicBezTo>
                    <a:pt x="10797" y="5859"/>
                    <a:pt x="10546" y="5859"/>
                    <a:pt x="10316" y="5817"/>
                  </a:cubicBezTo>
                  <a:cubicBezTo>
                    <a:pt x="10002" y="5399"/>
                    <a:pt x="9835" y="5378"/>
                    <a:pt x="9437" y="5755"/>
                  </a:cubicBezTo>
                  <a:cubicBezTo>
                    <a:pt x="8663" y="5922"/>
                    <a:pt x="7889" y="5817"/>
                    <a:pt x="7115" y="5817"/>
                  </a:cubicBezTo>
                  <a:cubicBezTo>
                    <a:pt x="6906" y="5608"/>
                    <a:pt x="6717" y="5608"/>
                    <a:pt x="6592" y="5901"/>
                  </a:cubicBezTo>
                  <a:cubicBezTo>
                    <a:pt x="6362" y="6006"/>
                    <a:pt x="6131" y="6027"/>
                    <a:pt x="5880" y="6006"/>
                  </a:cubicBezTo>
                  <a:cubicBezTo>
                    <a:pt x="5462" y="5587"/>
                    <a:pt x="4771" y="5524"/>
                    <a:pt x="4269" y="5880"/>
                  </a:cubicBezTo>
                  <a:cubicBezTo>
                    <a:pt x="3516" y="5796"/>
                    <a:pt x="2805" y="5504"/>
                    <a:pt x="2072" y="5315"/>
                  </a:cubicBezTo>
                  <a:cubicBezTo>
                    <a:pt x="1110" y="5085"/>
                    <a:pt x="670" y="4290"/>
                    <a:pt x="377" y="3432"/>
                  </a:cubicBezTo>
                  <a:cubicBezTo>
                    <a:pt x="210" y="2909"/>
                    <a:pt x="1" y="2407"/>
                    <a:pt x="210" y="1821"/>
                  </a:cubicBezTo>
                  <a:cubicBezTo>
                    <a:pt x="482" y="1026"/>
                    <a:pt x="984" y="586"/>
                    <a:pt x="1800" y="524"/>
                  </a:cubicBezTo>
                  <a:cubicBezTo>
                    <a:pt x="2219" y="503"/>
                    <a:pt x="2637" y="524"/>
                    <a:pt x="3035" y="503"/>
                  </a:cubicBezTo>
                  <a:cubicBezTo>
                    <a:pt x="3453" y="1319"/>
                    <a:pt x="4144" y="545"/>
                    <a:pt x="4667" y="796"/>
                  </a:cubicBezTo>
                  <a:cubicBezTo>
                    <a:pt x="4834" y="879"/>
                    <a:pt x="5022" y="817"/>
                    <a:pt x="5106" y="649"/>
                  </a:cubicBezTo>
                  <a:cubicBezTo>
                    <a:pt x="5127" y="566"/>
                    <a:pt x="5169" y="482"/>
                    <a:pt x="5190" y="398"/>
                  </a:cubicBezTo>
                  <a:cubicBezTo>
                    <a:pt x="5357" y="356"/>
                    <a:pt x="5525" y="356"/>
                    <a:pt x="5713" y="398"/>
                  </a:cubicBezTo>
                  <a:cubicBezTo>
                    <a:pt x="5713" y="628"/>
                    <a:pt x="5943" y="775"/>
                    <a:pt x="6152" y="691"/>
                  </a:cubicBezTo>
                  <a:cubicBezTo>
                    <a:pt x="6550" y="566"/>
                    <a:pt x="6947" y="503"/>
                    <a:pt x="7366" y="524"/>
                  </a:cubicBezTo>
                  <a:cubicBezTo>
                    <a:pt x="7533" y="524"/>
                    <a:pt x="7617" y="398"/>
                    <a:pt x="7659" y="252"/>
                  </a:cubicBezTo>
                  <a:cubicBezTo>
                    <a:pt x="7952" y="189"/>
                    <a:pt x="8245" y="168"/>
                    <a:pt x="8538" y="231"/>
                  </a:cubicBezTo>
                  <a:cubicBezTo>
                    <a:pt x="8852" y="628"/>
                    <a:pt x="8956" y="628"/>
                    <a:pt x="9249" y="189"/>
                  </a:cubicBezTo>
                  <a:close/>
                  <a:moveTo>
                    <a:pt x="40216" y="3181"/>
                  </a:moveTo>
                  <a:cubicBezTo>
                    <a:pt x="40237" y="3014"/>
                    <a:pt x="40132" y="2930"/>
                    <a:pt x="39986" y="2867"/>
                  </a:cubicBezTo>
                  <a:cubicBezTo>
                    <a:pt x="39860" y="2783"/>
                    <a:pt x="39672" y="2846"/>
                    <a:pt x="39630" y="2993"/>
                  </a:cubicBezTo>
                  <a:cubicBezTo>
                    <a:pt x="39567" y="3139"/>
                    <a:pt x="39672" y="3307"/>
                    <a:pt x="39818" y="3327"/>
                  </a:cubicBezTo>
                  <a:cubicBezTo>
                    <a:pt x="39965" y="3348"/>
                    <a:pt x="40111" y="3348"/>
                    <a:pt x="40216" y="3181"/>
                  </a:cubicBezTo>
                  <a:close/>
                  <a:moveTo>
                    <a:pt x="30654" y="1089"/>
                  </a:moveTo>
                  <a:cubicBezTo>
                    <a:pt x="30633" y="1151"/>
                    <a:pt x="30591" y="1214"/>
                    <a:pt x="30612" y="1235"/>
                  </a:cubicBezTo>
                  <a:cubicBezTo>
                    <a:pt x="30612" y="1277"/>
                    <a:pt x="30696" y="1298"/>
                    <a:pt x="30738" y="1319"/>
                  </a:cubicBezTo>
                  <a:cubicBezTo>
                    <a:pt x="30759" y="1256"/>
                    <a:pt x="30821" y="1193"/>
                    <a:pt x="30800" y="1172"/>
                  </a:cubicBezTo>
                  <a:cubicBezTo>
                    <a:pt x="30779" y="1130"/>
                    <a:pt x="30717" y="1130"/>
                    <a:pt x="30654" y="1110"/>
                  </a:cubicBezTo>
                  <a:close/>
                  <a:moveTo>
                    <a:pt x="31888" y="1444"/>
                  </a:moveTo>
                  <a:cubicBezTo>
                    <a:pt x="31867" y="1382"/>
                    <a:pt x="31847" y="1319"/>
                    <a:pt x="31826" y="1298"/>
                  </a:cubicBezTo>
                  <a:cubicBezTo>
                    <a:pt x="31784" y="1277"/>
                    <a:pt x="31721" y="1319"/>
                    <a:pt x="31679" y="1340"/>
                  </a:cubicBezTo>
                  <a:cubicBezTo>
                    <a:pt x="31700" y="1402"/>
                    <a:pt x="31700" y="1465"/>
                    <a:pt x="31742" y="1486"/>
                  </a:cubicBezTo>
                  <a:cubicBezTo>
                    <a:pt x="31784" y="1507"/>
                    <a:pt x="31826" y="1465"/>
                    <a:pt x="31888" y="1444"/>
                  </a:cubicBezTo>
                  <a:close/>
                  <a:moveTo>
                    <a:pt x="43417" y="3286"/>
                  </a:moveTo>
                  <a:cubicBezTo>
                    <a:pt x="43355" y="3265"/>
                    <a:pt x="43313" y="3223"/>
                    <a:pt x="43271" y="3223"/>
                  </a:cubicBezTo>
                  <a:cubicBezTo>
                    <a:pt x="43229" y="3244"/>
                    <a:pt x="43229" y="3327"/>
                    <a:pt x="43208" y="3369"/>
                  </a:cubicBezTo>
                  <a:cubicBezTo>
                    <a:pt x="43250" y="3390"/>
                    <a:pt x="43313" y="3453"/>
                    <a:pt x="43334" y="3432"/>
                  </a:cubicBezTo>
                  <a:cubicBezTo>
                    <a:pt x="43375" y="3411"/>
                    <a:pt x="43396" y="3348"/>
                    <a:pt x="43417" y="3307"/>
                  </a:cubicBezTo>
                  <a:close/>
                  <a:moveTo>
                    <a:pt x="35989" y="5001"/>
                  </a:moveTo>
                  <a:cubicBezTo>
                    <a:pt x="35969" y="5064"/>
                    <a:pt x="35948" y="5106"/>
                    <a:pt x="35927" y="5148"/>
                  </a:cubicBezTo>
                  <a:cubicBezTo>
                    <a:pt x="35969" y="5169"/>
                    <a:pt x="36031" y="5232"/>
                    <a:pt x="36052" y="5211"/>
                  </a:cubicBezTo>
                  <a:cubicBezTo>
                    <a:pt x="36094" y="5190"/>
                    <a:pt x="36115" y="5127"/>
                    <a:pt x="36136" y="5064"/>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6" name="Google Shape;8446;p62"/>
            <p:cNvSpPr/>
            <p:nvPr/>
          </p:nvSpPr>
          <p:spPr>
            <a:xfrm>
              <a:off x="4702700" y="4077275"/>
              <a:ext cx="1172275" cy="158000"/>
            </a:xfrm>
            <a:custGeom>
              <a:rect b="b" l="l" r="r" t="t"/>
              <a:pathLst>
                <a:path extrusionOk="0" h="6320" w="46891">
                  <a:moveTo>
                    <a:pt x="14019" y="1716"/>
                  </a:moveTo>
                  <a:cubicBezTo>
                    <a:pt x="13538" y="1862"/>
                    <a:pt x="13350" y="2197"/>
                    <a:pt x="13099" y="2239"/>
                  </a:cubicBezTo>
                  <a:cubicBezTo>
                    <a:pt x="12952" y="2072"/>
                    <a:pt x="13141" y="1925"/>
                    <a:pt x="13078" y="1800"/>
                  </a:cubicBezTo>
                  <a:cubicBezTo>
                    <a:pt x="12869" y="1277"/>
                    <a:pt x="13078" y="1067"/>
                    <a:pt x="13559" y="963"/>
                  </a:cubicBezTo>
                  <a:cubicBezTo>
                    <a:pt x="13685" y="942"/>
                    <a:pt x="13789" y="900"/>
                    <a:pt x="13894" y="837"/>
                  </a:cubicBezTo>
                  <a:cubicBezTo>
                    <a:pt x="13957" y="774"/>
                    <a:pt x="13978" y="691"/>
                    <a:pt x="13978" y="628"/>
                  </a:cubicBezTo>
                  <a:cubicBezTo>
                    <a:pt x="13978" y="523"/>
                    <a:pt x="13915" y="502"/>
                    <a:pt x="13810" y="481"/>
                  </a:cubicBezTo>
                  <a:cubicBezTo>
                    <a:pt x="13517" y="460"/>
                    <a:pt x="13245" y="419"/>
                    <a:pt x="12973" y="377"/>
                  </a:cubicBezTo>
                  <a:cubicBezTo>
                    <a:pt x="12994" y="188"/>
                    <a:pt x="13057" y="21"/>
                    <a:pt x="13287" y="105"/>
                  </a:cubicBezTo>
                  <a:cubicBezTo>
                    <a:pt x="13601" y="209"/>
                    <a:pt x="13894" y="293"/>
                    <a:pt x="14187" y="63"/>
                  </a:cubicBezTo>
                  <a:cubicBezTo>
                    <a:pt x="15317" y="0"/>
                    <a:pt x="16447" y="21"/>
                    <a:pt x="17597" y="126"/>
                  </a:cubicBezTo>
                  <a:cubicBezTo>
                    <a:pt x="17869" y="460"/>
                    <a:pt x="18016" y="460"/>
                    <a:pt x="18288" y="126"/>
                  </a:cubicBezTo>
                  <a:cubicBezTo>
                    <a:pt x="18539" y="42"/>
                    <a:pt x="18811" y="42"/>
                    <a:pt x="19041" y="168"/>
                  </a:cubicBezTo>
                  <a:cubicBezTo>
                    <a:pt x="19083" y="188"/>
                    <a:pt x="19104" y="188"/>
                    <a:pt x="19146" y="209"/>
                  </a:cubicBezTo>
                  <a:lnTo>
                    <a:pt x="20087" y="230"/>
                  </a:lnTo>
                  <a:cubicBezTo>
                    <a:pt x="20548" y="523"/>
                    <a:pt x="21008" y="732"/>
                    <a:pt x="21468" y="230"/>
                  </a:cubicBezTo>
                  <a:cubicBezTo>
                    <a:pt x="22012" y="168"/>
                    <a:pt x="22556" y="188"/>
                    <a:pt x="23079" y="293"/>
                  </a:cubicBezTo>
                  <a:cubicBezTo>
                    <a:pt x="23100" y="398"/>
                    <a:pt x="23142" y="502"/>
                    <a:pt x="23268" y="502"/>
                  </a:cubicBezTo>
                  <a:cubicBezTo>
                    <a:pt x="23393" y="481"/>
                    <a:pt x="23414" y="377"/>
                    <a:pt x="23435" y="272"/>
                  </a:cubicBezTo>
                  <a:cubicBezTo>
                    <a:pt x="23665" y="209"/>
                    <a:pt x="23916" y="188"/>
                    <a:pt x="24147" y="230"/>
                  </a:cubicBezTo>
                  <a:cubicBezTo>
                    <a:pt x="24272" y="398"/>
                    <a:pt x="24377" y="398"/>
                    <a:pt x="24502" y="230"/>
                  </a:cubicBezTo>
                  <a:cubicBezTo>
                    <a:pt x="24795" y="188"/>
                    <a:pt x="25088" y="188"/>
                    <a:pt x="25381" y="272"/>
                  </a:cubicBezTo>
                  <a:cubicBezTo>
                    <a:pt x="25758" y="670"/>
                    <a:pt x="25946" y="670"/>
                    <a:pt x="26281" y="251"/>
                  </a:cubicBezTo>
                  <a:cubicBezTo>
                    <a:pt x="26804" y="188"/>
                    <a:pt x="27348" y="188"/>
                    <a:pt x="27871" y="272"/>
                  </a:cubicBezTo>
                  <a:cubicBezTo>
                    <a:pt x="27871" y="523"/>
                    <a:pt x="28080" y="732"/>
                    <a:pt x="28331" y="732"/>
                  </a:cubicBezTo>
                  <a:cubicBezTo>
                    <a:pt x="28666" y="753"/>
                    <a:pt x="28980" y="816"/>
                    <a:pt x="29273" y="921"/>
                  </a:cubicBezTo>
                  <a:cubicBezTo>
                    <a:pt x="29817" y="1088"/>
                    <a:pt x="30382" y="900"/>
                    <a:pt x="30717" y="440"/>
                  </a:cubicBezTo>
                  <a:cubicBezTo>
                    <a:pt x="30947" y="377"/>
                    <a:pt x="31198" y="398"/>
                    <a:pt x="31428" y="481"/>
                  </a:cubicBezTo>
                  <a:cubicBezTo>
                    <a:pt x="31574" y="837"/>
                    <a:pt x="31763" y="858"/>
                    <a:pt x="31951" y="502"/>
                  </a:cubicBezTo>
                  <a:cubicBezTo>
                    <a:pt x="32537" y="356"/>
                    <a:pt x="33144" y="356"/>
                    <a:pt x="33730" y="523"/>
                  </a:cubicBezTo>
                  <a:cubicBezTo>
                    <a:pt x="33960" y="858"/>
                    <a:pt x="34190" y="816"/>
                    <a:pt x="34441" y="544"/>
                  </a:cubicBezTo>
                  <a:lnTo>
                    <a:pt x="35508" y="586"/>
                  </a:lnTo>
                  <a:cubicBezTo>
                    <a:pt x="35675" y="795"/>
                    <a:pt x="35759" y="712"/>
                    <a:pt x="35843" y="502"/>
                  </a:cubicBezTo>
                  <a:lnTo>
                    <a:pt x="38333" y="649"/>
                  </a:lnTo>
                  <a:cubicBezTo>
                    <a:pt x="38375" y="858"/>
                    <a:pt x="38479" y="1088"/>
                    <a:pt x="38709" y="1025"/>
                  </a:cubicBezTo>
                  <a:cubicBezTo>
                    <a:pt x="39191" y="921"/>
                    <a:pt x="39651" y="1088"/>
                    <a:pt x="40090" y="1151"/>
                  </a:cubicBezTo>
                  <a:cubicBezTo>
                    <a:pt x="40467" y="1235"/>
                    <a:pt x="40844" y="1151"/>
                    <a:pt x="41157" y="921"/>
                  </a:cubicBezTo>
                  <a:cubicBezTo>
                    <a:pt x="41576" y="900"/>
                    <a:pt x="41994" y="921"/>
                    <a:pt x="42413" y="1025"/>
                  </a:cubicBezTo>
                  <a:cubicBezTo>
                    <a:pt x="42476" y="1235"/>
                    <a:pt x="42580" y="1339"/>
                    <a:pt x="42748" y="1109"/>
                  </a:cubicBezTo>
                  <a:cubicBezTo>
                    <a:pt x="43166" y="1067"/>
                    <a:pt x="43585" y="1088"/>
                    <a:pt x="44003" y="1172"/>
                  </a:cubicBezTo>
                  <a:cubicBezTo>
                    <a:pt x="44066" y="1402"/>
                    <a:pt x="44170" y="1528"/>
                    <a:pt x="44359" y="1256"/>
                  </a:cubicBezTo>
                  <a:lnTo>
                    <a:pt x="45405" y="1318"/>
                  </a:lnTo>
                  <a:cubicBezTo>
                    <a:pt x="45426" y="1423"/>
                    <a:pt x="45468" y="1569"/>
                    <a:pt x="45593" y="1590"/>
                  </a:cubicBezTo>
                  <a:cubicBezTo>
                    <a:pt x="46137" y="1695"/>
                    <a:pt x="46409" y="2113"/>
                    <a:pt x="46744" y="2469"/>
                  </a:cubicBezTo>
                  <a:cubicBezTo>
                    <a:pt x="46890" y="2616"/>
                    <a:pt x="46890" y="2699"/>
                    <a:pt x="46807" y="2909"/>
                  </a:cubicBezTo>
                  <a:cubicBezTo>
                    <a:pt x="46660" y="3369"/>
                    <a:pt x="46263" y="3704"/>
                    <a:pt x="46137" y="4164"/>
                  </a:cubicBezTo>
                  <a:cubicBezTo>
                    <a:pt x="46074" y="4394"/>
                    <a:pt x="46116" y="4666"/>
                    <a:pt x="45823" y="4750"/>
                  </a:cubicBezTo>
                  <a:cubicBezTo>
                    <a:pt x="45551" y="4813"/>
                    <a:pt x="45426" y="4541"/>
                    <a:pt x="45258" y="4394"/>
                  </a:cubicBezTo>
                  <a:cubicBezTo>
                    <a:pt x="45175" y="4310"/>
                    <a:pt x="45133" y="4206"/>
                    <a:pt x="45049" y="4143"/>
                  </a:cubicBezTo>
                  <a:cubicBezTo>
                    <a:pt x="44840" y="3892"/>
                    <a:pt x="44610" y="3892"/>
                    <a:pt x="44547" y="4227"/>
                  </a:cubicBezTo>
                  <a:cubicBezTo>
                    <a:pt x="44484" y="4603"/>
                    <a:pt x="44296" y="4520"/>
                    <a:pt x="44003" y="4541"/>
                  </a:cubicBezTo>
                  <a:cubicBezTo>
                    <a:pt x="43313" y="4582"/>
                    <a:pt x="42622" y="4771"/>
                    <a:pt x="41911" y="4541"/>
                  </a:cubicBezTo>
                  <a:cubicBezTo>
                    <a:pt x="41785" y="4499"/>
                    <a:pt x="41680" y="4582"/>
                    <a:pt x="41597" y="4645"/>
                  </a:cubicBezTo>
                  <a:cubicBezTo>
                    <a:pt x="41325" y="4834"/>
                    <a:pt x="41011" y="4917"/>
                    <a:pt x="40697" y="4875"/>
                  </a:cubicBezTo>
                  <a:cubicBezTo>
                    <a:pt x="40488" y="4854"/>
                    <a:pt x="40446" y="5022"/>
                    <a:pt x="40425" y="5168"/>
                  </a:cubicBezTo>
                  <a:cubicBezTo>
                    <a:pt x="37831" y="5252"/>
                    <a:pt x="35236" y="5168"/>
                    <a:pt x="32662" y="4896"/>
                  </a:cubicBezTo>
                  <a:cubicBezTo>
                    <a:pt x="31951" y="4813"/>
                    <a:pt x="31240" y="4813"/>
                    <a:pt x="30528" y="4896"/>
                  </a:cubicBezTo>
                  <a:cubicBezTo>
                    <a:pt x="29712" y="5022"/>
                    <a:pt x="28875" y="5022"/>
                    <a:pt x="28059" y="4896"/>
                  </a:cubicBezTo>
                  <a:cubicBezTo>
                    <a:pt x="27473" y="4792"/>
                    <a:pt x="26888" y="4813"/>
                    <a:pt x="26302" y="4938"/>
                  </a:cubicBezTo>
                  <a:cubicBezTo>
                    <a:pt x="25130" y="5273"/>
                    <a:pt x="23895" y="5106"/>
                    <a:pt x="22703" y="5168"/>
                  </a:cubicBezTo>
                  <a:cubicBezTo>
                    <a:pt x="21343" y="5252"/>
                    <a:pt x="20004" y="5357"/>
                    <a:pt x="18644" y="5440"/>
                  </a:cubicBezTo>
                  <a:cubicBezTo>
                    <a:pt x="18413" y="5461"/>
                    <a:pt x="18183" y="5482"/>
                    <a:pt x="17953" y="5482"/>
                  </a:cubicBezTo>
                  <a:cubicBezTo>
                    <a:pt x="16405" y="5378"/>
                    <a:pt x="14898" y="5670"/>
                    <a:pt x="13371" y="5775"/>
                  </a:cubicBezTo>
                  <a:cubicBezTo>
                    <a:pt x="13141" y="5796"/>
                    <a:pt x="12911" y="5838"/>
                    <a:pt x="12659" y="5838"/>
                  </a:cubicBezTo>
                  <a:cubicBezTo>
                    <a:pt x="11090" y="5838"/>
                    <a:pt x="9563" y="5838"/>
                    <a:pt x="7993" y="5963"/>
                  </a:cubicBezTo>
                  <a:cubicBezTo>
                    <a:pt x="6236" y="6110"/>
                    <a:pt x="4478" y="6026"/>
                    <a:pt x="2700" y="6047"/>
                  </a:cubicBezTo>
                  <a:cubicBezTo>
                    <a:pt x="2051" y="6026"/>
                    <a:pt x="1403" y="6110"/>
                    <a:pt x="775" y="6256"/>
                  </a:cubicBezTo>
                  <a:cubicBezTo>
                    <a:pt x="503" y="6319"/>
                    <a:pt x="189" y="6235"/>
                    <a:pt x="1" y="6026"/>
                  </a:cubicBezTo>
                  <a:cubicBezTo>
                    <a:pt x="252" y="5754"/>
                    <a:pt x="482" y="5440"/>
                    <a:pt x="921" y="5838"/>
                  </a:cubicBezTo>
                  <a:cubicBezTo>
                    <a:pt x="1068" y="5963"/>
                    <a:pt x="1382" y="5901"/>
                    <a:pt x="1591" y="5754"/>
                  </a:cubicBezTo>
                  <a:cubicBezTo>
                    <a:pt x="1800" y="5629"/>
                    <a:pt x="1988" y="5503"/>
                    <a:pt x="2198" y="5398"/>
                  </a:cubicBezTo>
                  <a:cubicBezTo>
                    <a:pt x="2742" y="5126"/>
                    <a:pt x="2763" y="5147"/>
                    <a:pt x="2553" y="4562"/>
                  </a:cubicBezTo>
                  <a:cubicBezTo>
                    <a:pt x="2511" y="4457"/>
                    <a:pt x="2449" y="4331"/>
                    <a:pt x="2553" y="4248"/>
                  </a:cubicBezTo>
                  <a:cubicBezTo>
                    <a:pt x="2742" y="4101"/>
                    <a:pt x="2804" y="4290"/>
                    <a:pt x="2909" y="4373"/>
                  </a:cubicBezTo>
                  <a:cubicBezTo>
                    <a:pt x="3202" y="4582"/>
                    <a:pt x="3265" y="4959"/>
                    <a:pt x="3600" y="5168"/>
                  </a:cubicBezTo>
                  <a:cubicBezTo>
                    <a:pt x="4164" y="5482"/>
                    <a:pt x="4374" y="5419"/>
                    <a:pt x="4604" y="4813"/>
                  </a:cubicBezTo>
                  <a:cubicBezTo>
                    <a:pt x="4708" y="4436"/>
                    <a:pt x="5169" y="4331"/>
                    <a:pt x="5420" y="4603"/>
                  </a:cubicBezTo>
                  <a:cubicBezTo>
                    <a:pt x="5524" y="4729"/>
                    <a:pt x="5566" y="4917"/>
                    <a:pt x="5734" y="5022"/>
                  </a:cubicBezTo>
                  <a:cubicBezTo>
                    <a:pt x="6173" y="5378"/>
                    <a:pt x="6194" y="5378"/>
                    <a:pt x="6550" y="4917"/>
                  </a:cubicBezTo>
                  <a:cubicBezTo>
                    <a:pt x="6613" y="4813"/>
                    <a:pt x="6675" y="4708"/>
                    <a:pt x="6738" y="4624"/>
                  </a:cubicBezTo>
                  <a:cubicBezTo>
                    <a:pt x="7177" y="4038"/>
                    <a:pt x="7177" y="4038"/>
                    <a:pt x="7177" y="3432"/>
                  </a:cubicBezTo>
                  <a:cubicBezTo>
                    <a:pt x="7721" y="3745"/>
                    <a:pt x="8098" y="3369"/>
                    <a:pt x="8537" y="3034"/>
                  </a:cubicBezTo>
                  <a:cubicBezTo>
                    <a:pt x="8789" y="3557"/>
                    <a:pt x="9082" y="3934"/>
                    <a:pt x="9709" y="3662"/>
                  </a:cubicBezTo>
                  <a:cubicBezTo>
                    <a:pt x="9877" y="3578"/>
                    <a:pt x="9960" y="3850"/>
                    <a:pt x="10044" y="3997"/>
                  </a:cubicBezTo>
                  <a:cubicBezTo>
                    <a:pt x="10442" y="4562"/>
                    <a:pt x="10483" y="4562"/>
                    <a:pt x="10965" y="4143"/>
                  </a:cubicBezTo>
                  <a:cubicBezTo>
                    <a:pt x="11509" y="3766"/>
                    <a:pt x="12220" y="3641"/>
                    <a:pt x="12869" y="3850"/>
                  </a:cubicBezTo>
                  <a:cubicBezTo>
                    <a:pt x="13224" y="3976"/>
                    <a:pt x="13601" y="4059"/>
                    <a:pt x="13978" y="4080"/>
                  </a:cubicBezTo>
                  <a:cubicBezTo>
                    <a:pt x="14710" y="4164"/>
                    <a:pt x="14794" y="4017"/>
                    <a:pt x="14982" y="3306"/>
                  </a:cubicBezTo>
                  <a:cubicBezTo>
                    <a:pt x="15087" y="2804"/>
                    <a:pt x="14731" y="2699"/>
                    <a:pt x="14459" y="2511"/>
                  </a:cubicBezTo>
                  <a:cubicBezTo>
                    <a:pt x="14166" y="2344"/>
                    <a:pt x="13873" y="2365"/>
                    <a:pt x="13999" y="1737"/>
                  </a:cubicBezTo>
                  <a:cubicBezTo>
                    <a:pt x="13978" y="1465"/>
                    <a:pt x="13873" y="1569"/>
                    <a:pt x="13852" y="1800"/>
                  </a:cubicBezTo>
                  <a:cubicBezTo>
                    <a:pt x="13852" y="1862"/>
                    <a:pt x="13747" y="1988"/>
                    <a:pt x="13936" y="1988"/>
                  </a:cubicBezTo>
                  <a:cubicBezTo>
                    <a:pt x="14103" y="1967"/>
                    <a:pt x="14291" y="1988"/>
                    <a:pt x="14333" y="1737"/>
                  </a:cubicBezTo>
                  <a:cubicBezTo>
                    <a:pt x="14354" y="1611"/>
                    <a:pt x="14312" y="1507"/>
                    <a:pt x="14019" y="1716"/>
                  </a:cubicBezTo>
                  <a:close/>
                  <a:moveTo>
                    <a:pt x="16509" y="1318"/>
                  </a:moveTo>
                  <a:cubicBezTo>
                    <a:pt x="16488" y="984"/>
                    <a:pt x="16363" y="732"/>
                    <a:pt x="16091" y="753"/>
                  </a:cubicBezTo>
                  <a:cubicBezTo>
                    <a:pt x="15735" y="795"/>
                    <a:pt x="15547" y="1172"/>
                    <a:pt x="15359" y="1423"/>
                  </a:cubicBezTo>
                  <a:cubicBezTo>
                    <a:pt x="15254" y="1590"/>
                    <a:pt x="15400" y="1988"/>
                    <a:pt x="15568" y="2218"/>
                  </a:cubicBezTo>
                  <a:cubicBezTo>
                    <a:pt x="15631" y="2260"/>
                    <a:pt x="15714" y="2260"/>
                    <a:pt x="15798" y="2239"/>
                  </a:cubicBezTo>
                  <a:cubicBezTo>
                    <a:pt x="16007" y="1883"/>
                    <a:pt x="16468" y="1716"/>
                    <a:pt x="16509" y="1318"/>
                  </a:cubicBezTo>
                  <a:close/>
                  <a:moveTo>
                    <a:pt x="43898" y="2176"/>
                  </a:moveTo>
                  <a:cubicBezTo>
                    <a:pt x="43857" y="2197"/>
                    <a:pt x="43773" y="2218"/>
                    <a:pt x="43752" y="2239"/>
                  </a:cubicBezTo>
                  <a:cubicBezTo>
                    <a:pt x="43689" y="2532"/>
                    <a:pt x="43752" y="2825"/>
                    <a:pt x="43919" y="3076"/>
                  </a:cubicBezTo>
                  <a:cubicBezTo>
                    <a:pt x="44045" y="3327"/>
                    <a:pt x="44338" y="3432"/>
                    <a:pt x="44610" y="3327"/>
                  </a:cubicBezTo>
                  <a:cubicBezTo>
                    <a:pt x="44777" y="3264"/>
                    <a:pt x="45049" y="3222"/>
                    <a:pt x="44986" y="2950"/>
                  </a:cubicBezTo>
                  <a:cubicBezTo>
                    <a:pt x="44945" y="2720"/>
                    <a:pt x="44840" y="2469"/>
                    <a:pt x="44505" y="2616"/>
                  </a:cubicBezTo>
                  <a:cubicBezTo>
                    <a:pt x="44170" y="2762"/>
                    <a:pt x="44108" y="2595"/>
                    <a:pt x="44108" y="2302"/>
                  </a:cubicBezTo>
                  <a:cubicBezTo>
                    <a:pt x="44108" y="2197"/>
                    <a:pt x="44003" y="2155"/>
                    <a:pt x="43898" y="2176"/>
                  </a:cubicBezTo>
                  <a:close/>
                  <a:moveTo>
                    <a:pt x="41911" y="2783"/>
                  </a:moveTo>
                  <a:cubicBezTo>
                    <a:pt x="41932" y="2741"/>
                    <a:pt x="41994" y="2678"/>
                    <a:pt x="41973" y="2637"/>
                  </a:cubicBezTo>
                  <a:cubicBezTo>
                    <a:pt x="41953" y="2616"/>
                    <a:pt x="41890" y="2595"/>
                    <a:pt x="41827" y="2574"/>
                  </a:cubicBezTo>
                  <a:cubicBezTo>
                    <a:pt x="41806" y="2616"/>
                    <a:pt x="41764" y="2678"/>
                    <a:pt x="41785" y="2720"/>
                  </a:cubicBezTo>
                  <a:cubicBezTo>
                    <a:pt x="41785" y="2762"/>
                    <a:pt x="41869" y="2762"/>
                    <a:pt x="41911" y="2783"/>
                  </a:cubicBezTo>
                  <a:close/>
                  <a:moveTo>
                    <a:pt x="9312" y="4854"/>
                  </a:moveTo>
                  <a:cubicBezTo>
                    <a:pt x="9354" y="4875"/>
                    <a:pt x="9416" y="4917"/>
                    <a:pt x="9458" y="4917"/>
                  </a:cubicBezTo>
                  <a:cubicBezTo>
                    <a:pt x="9479" y="4896"/>
                    <a:pt x="9500" y="4813"/>
                    <a:pt x="9521" y="4771"/>
                  </a:cubicBezTo>
                  <a:cubicBezTo>
                    <a:pt x="9458" y="4750"/>
                    <a:pt x="9416" y="4708"/>
                    <a:pt x="9374" y="4708"/>
                  </a:cubicBezTo>
                  <a:cubicBezTo>
                    <a:pt x="9333" y="4729"/>
                    <a:pt x="9333" y="4792"/>
                    <a:pt x="9312" y="4854"/>
                  </a:cubicBezTo>
                  <a:close/>
                  <a:moveTo>
                    <a:pt x="16070" y="3327"/>
                  </a:moveTo>
                  <a:lnTo>
                    <a:pt x="15924" y="3264"/>
                  </a:lnTo>
                  <a:cubicBezTo>
                    <a:pt x="15903" y="3327"/>
                    <a:pt x="15861" y="3369"/>
                    <a:pt x="15882" y="3411"/>
                  </a:cubicBezTo>
                  <a:cubicBezTo>
                    <a:pt x="15882" y="3453"/>
                    <a:pt x="15965" y="3453"/>
                    <a:pt x="16007" y="3473"/>
                  </a:cubicBezTo>
                  <a:close/>
                  <a:moveTo>
                    <a:pt x="42685" y="3327"/>
                  </a:moveTo>
                  <a:cubicBezTo>
                    <a:pt x="42643" y="3306"/>
                    <a:pt x="42580" y="3264"/>
                    <a:pt x="42538" y="3285"/>
                  </a:cubicBezTo>
                  <a:cubicBezTo>
                    <a:pt x="42517" y="3285"/>
                    <a:pt x="42497" y="3369"/>
                    <a:pt x="42476" y="3411"/>
                  </a:cubicBezTo>
                  <a:cubicBezTo>
                    <a:pt x="42538" y="3432"/>
                    <a:pt x="42580" y="3494"/>
                    <a:pt x="42622" y="3473"/>
                  </a:cubicBezTo>
                  <a:cubicBezTo>
                    <a:pt x="42664" y="3473"/>
                    <a:pt x="42685" y="3390"/>
                    <a:pt x="42706" y="3327"/>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7" name="Google Shape;8447;p62"/>
            <p:cNvSpPr/>
            <p:nvPr/>
          </p:nvSpPr>
          <p:spPr>
            <a:xfrm>
              <a:off x="5713850" y="4108125"/>
              <a:ext cx="572275" cy="107250"/>
            </a:xfrm>
            <a:custGeom>
              <a:rect b="b" l="l" r="r" t="t"/>
              <a:pathLst>
                <a:path extrusionOk="0" h="4290" w="22891">
                  <a:moveTo>
                    <a:pt x="0" y="3913"/>
                  </a:moveTo>
                  <a:cubicBezTo>
                    <a:pt x="21" y="3746"/>
                    <a:pt x="63" y="3600"/>
                    <a:pt x="272" y="3620"/>
                  </a:cubicBezTo>
                  <a:cubicBezTo>
                    <a:pt x="586" y="3662"/>
                    <a:pt x="921" y="3579"/>
                    <a:pt x="1172" y="3390"/>
                  </a:cubicBezTo>
                  <a:cubicBezTo>
                    <a:pt x="1276" y="3328"/>
                    <a:pt x="1381" y="3244"/>
                    <a:pt x="1486" y="3286"/>
                  </a:cubicBezTo>
                  <a:cubicBezTo>
                    <a:pt x="2197" y="3495"/>
                    <a:pt x="2887" y="3328"/>
                    <a:pt x="3578" y="3286"/>
                  </a:cubicBezTo>
                  <a:cubicBezTo>
                    <a:pt x="3871" y="3244"/>
                    <a:pt x="4059" y="3348"/>
                    <a:pt x="4122" y="2972"/>
                  </a:cubicBezTo>
                  <a:cubicBezTo>
                    <a:pt x="4185" y="2637"/>
                    <a:pt x="4415" y="2637"/>
                    <a:pt x="4624" y="2867"/>
                  </a:cubicBezTo>
                  <a:cubicBezTo>
                    <a:pt x="4708" y="2951"/>
                    <a:pt x="4771" y="3076"/>
                    <a:pt x="4854" y="3139"/>
                  </a:cubicBezTo>
                  <a:cubicBezTo>
                    <a:pt x="5001" y="3286"/>
                    <a:pt x="5147" y="3558"/>
                    <a:pt x="5419" y="3474"/>
                  </a:cubicBezTo>
                  <a:cubicBezTo>
                    <a:pt x="5691" y="3411"/>
                    <a:pt x="5649" y="3139"/>
                    <a:pt x="5712" y="2909"/>
                  </a:cubicBezTo>
                  <a:cubicBezTo>
                    <a:pt x="5838" y="2449"/>
                    <a:pt x="6235" y="2114"/>
                    <a:pt x="6403" y="1633"/>
                  </a:cubicBezTo>
                  <a:cubicBezTo>
                    <a:pt x="6465" y="1444"/>
                    <a:pt x="6465" y="1361"/>
                    <a:pt x="6340" y="1214"/>
                  </a:cubicBezTo>
                  <a:cubicBezTo>
                    <a:pt x="5984" y="838"/>
                    <a:pt x="5712" y="419"/>
                    <a:pt x="5168" y="335"/>
                  </a:cubicBezTo>
                  <a:cubicBezTo>
                    <a:pt x="5043" y="315"/>
                    <a:pt x="5022" y="168"/>
                    <a:pt x="5001" y="43"/>
                  </a:cubicBezTo>
                  <a:cubicBezTo>
                    <a:pt x="6800" y="1"/>
                    <a:pt x="8579" y="231"/>
                    <a:pt x="10378" y="315"/>
                  </a:cubicBezTo>
                  <a:cubicBezTo>
                    <a:pt x="10880" y="335"/>
                    <a:pt x="11382" y="335"/>
                    <a:pt x="11864" y="377"/>
                  </a:cubicBezTo>
                  <a:cubicBezTo>
                    <a:pt x="14584" y="545"/>
                    <a:pt x="17283" y="649"/>
                    <a:pt x="19940" y="1235"/>
                  </a:cubicBezTo>
                  <a:cubicBezTo>
                    <a:pt x="20463" y="1340"/>
                    <a:pt x="20986" y="1361"/>
                    <a:pt x="21509" y="1423"/>
                  </a:cubicBezTo>
                  <a:cubicBezTo>
                    <a:pt x="21656" y="1444"/>
                    <a:pt x="21802" y="1486"/>
                    <a:pt x="21928" y="1528"/>
                  </a:cubicBezTo>
                  <a:cubicBezTo>
                    <a:pt x="22346" y="1675"/>
                    <a:pt x="22890" y="2239"/>
                    <a:pt x="22870" y="2491"/>
                  </a:cubicBezTo>
                  <a:cubicBezTo>
                    <a:pt x="22870" y="2825"/>
                    <a:pt x="22200" y="3600"/>
                    <a:pt x="21865" y="3746"/>
                  </a:cubicBezTo>
                  <a:cubicBezTo>
                    <a:pt x="21321" y="3976"/>
                    <a:pt x="20735" y="3851"/>
                    <a:pt x="20212" y="3767"/>
                  </a:cubicBezTo>
                  <a:cubicBezTo>
                    <a:pt x="18664" y="3537"/>
                    <a:pt x="17116" y="3600"/>
                    <a:pt x="15567" y="3369"/>
                  </a:cubicBezTo>
                  <a:cubicBezTo>
                    <a:pt x="15274" y="3369"/>
                    <a:pt x="14981" y="3390"/>
                    <a:pt x="14688" y="3453"/>
                  </a:cubicBezTo>
                  <a:cubicBezTo>
                    <a:pt x="13035" y="3453"/>
                    <a:pt x="11445" y="3976"/>
                    <a:pt x="9771" y="3892"/>
                  </a:cubicBezTo>
                  <a:cubicBezTo>
                    <a:pt x="9123" y="3913"/>
                    <a:pt x="8474" y="3872"/>
                    <a:pt x="7846" y="3746"/>
                  </a:cubicBezTo>
                  <a:cubicBezTo>
                    <a:pt x="7574" y="3704"/>
                    <a:pt x="7302" y="3725"/>
                    <a:pt x="7051" y="3809"/>
                  </a:cubicBezTo>
                  <a:cubicBezTo>
                    <a:pt x="5398" y="4290"/>
                    <a:pt x="3724" y="4018"/>
                    <a:pt x="2051" y="3976"/>
                  </a:cubicBezTo>
                  <a:cubicBezTo>
                    <a:pt x="1360" y="3997"/>
                    <a:pt x="690" y="3976"/>
                    <a:pt x="0" y="3913"/>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8" name="Google Shape;8448;p62"/>
            <p:cNvSpPr/>
            <p:nvPr/>
          </p:nvSpPr>
          <p:spPr>
            <a:xfrm>
              <a:off x="4481425" y="4181875"/>
              <a:ext cx="142325" cy="46600"/>
            </a:xfrm>
            <a:custGeom>
              <a:rect b="b" l="l" r="r" t="t"/>
              <a:pathLst>
                <a:path extrusionOk="0" h="1864" w="5693">
                  <a:moveTo>
                    <a:pt x="1" y="1633"/>
                  </a:moveTo>
                  <a:cubicBezTo>
                    <a:pt x="43" y="1549"/>
                    <a:pt x="64" y="1424"/>
                    <a:pt x="106" y="1403"/>
                  </a:cubicBezTo>
                  <a:cubicBezTo>
                    <a:pt x="733" y="1131"/>
                    <a:pt x="1215" y="775"/>
                    <a:pt x="1131" y="1"/>
                  </a:cubicBezTo>
                  <a:cubicBezTo>
                    <a:pt x="1487" y="43"/>
                    <a:pt x="1466" y="315"/>
                    <a:pt x="1507" y="482"/>
                  </a:cubicBezTo>
                  <a:cubicBezTo>
                    <a:pt x="1633" y="838"/>
                    <a:pt x="1779" y="1089"/>
                    <a:pt x="2198" y="859"/>
                  </a:cubicBezTo>
                  <a:cubicBezTo>
                    <a:pt x="2344" y="817"/>
                    <a:pt x="2512" y="838"/>
                    <a:pt x="2616" y="963"/>
                  </a:cubicBezTo>
                  <a:cubicBezTo>
                    <a:pt x="3077" y="1403"/>
                    <a:pt x="3725" y="1277"/>
                    <a:pt x="4248" y="1466"/>
                  </a:cubicBezTo>
                  <a:cubicBezTo>
                    <a:pt x="4541" y="1570"/>
                    <a:pt x="4751" y="1382"/>
                    <a:pt x="4981" y="1256"/>
                  </a:cubicBezTo>
                  <a:cubicBezTo>
                    <a:pt x="5441" y="1026"/>
                    <a:pt x="5546" y="1110"/>
                    <a:pt x="5692" y="1738"/>
                  </a:cubicBezTo>
                  <a:cubicBezTo>
                    <a:pt x="5462" y="1842"/>
                    <a:pt x="5232" y="1863"/>
                    <a:pt x="5002" y="1821"/>
                  </a:cubicBezTo>
                  <a:cubicBezTo>
                    <a:pt x="3328" y="1549"/>
                    <a:pt x="1654" y="1738"/>
                    <a:pt x="1" y="1633"/>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9" name="Google Shape;8449;p62"/>
            <p:cNvSpPr/>
            <p:nvPr/>
          </p:nvSpPr>
          <p:spPr>
            <a:xfrm>
              <a:off x="4339675" y="4191825"/>
              <a:ext cx="84250" cy="31400"/>
            </a:xfrm>
            <a:custGeom>
              <a:rect b="b" l="l" r="r" t="t"/>
              <a:pathLst>
                <a:path extrusionOk="0" h="1256" w="3370">
                  <a:moveTo>
                    <a:pt x="1" y="712"/>
                  </a:moveTo>
                  <a:cubicBezTo>
                    <a:pt x="168" y="544"/>
                    <a:pt x="315" y="356"/>
                    <a:pt x="482" y="189"/>
                  </a:cubicBezTo>
                  <a:cubicBezTo>
                    <a:pt x="628" y="21"/>
                    <a:pt x="879" y="0"/>
                    <a:pt x="1047" y="126"/>
                  </a:cubicBezTo>
                  <a:cubicBezTo>
                    <a:pt x="1716" y="607"/>
                    <a:pt x="2491" y="921"/>
                    <a:pt x="3307" y="1068"/>
                  </a:cubicBezTo>
                  <a:cubicBezTo>
                    <a:pt x="3328" y="1068"/>
                    <a:pt x="3348" y="1172"/>
                    <a:pt x="3369" y="1235"/>
                  </a:cubicBezTo>
                  <a:cubicBezTo>
                    <a:pt x="2888" y="1256"/>
                    <a:pt x="2428" y="1193"/>
                    <a:pt x="1988" y="1026"/>
                  </a:cubicBezTo>
                  <a:cubicBezTo>
                    <a:pt x="1340" y="837"/>
                    <a:pt x="670" y="712"/>
                    <a:pt x="1" y="712"/>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0" name="Google Shape;8450;p62"/>
            <p:cNvSpPr/>
            <p:nvPr/>
          </p:nvSpPr>
          <p:spPr>
            <a:xfrm>
              <a:off x="5399450" y="4080400"/>
              <a:ext cx="70650" cy="23575"/>
            </a:xfrm>
            <a:custGeom>
              <a:rect b="b" l="l" r="r" t="t"/>
              <a:pathLst>
                <a:path extrusionOk="0" h="943" w="2826">
                  <a:moveTo>
                    <a:pt x="2826" y="315"/>
                  </a:moveTo>
                  <a:cubicBezTo>
                    <a:pt x="2491" y="754"/>
                    <a:pt x="1926" y="942"/>
                    <a:pt x="1403" y="775"/>
                  </a:cubicBezTo>
                  <a:cubicBezTo>
                    <a:pt x="1089" y="670"/>
                    <a:pt x="775" y="607"/>
                    <a:pt x="461" y="587"/>
                  </a:cubicBezTo>
                  <a:cubicBezTo>
                    <a:pt x="210" y="587"/>
                    <a:pt x="1" y="377"/>
                    <a:pt x="1" y="126"/>
                  </a:cubicBezTo>
                  <a:cubicBezTo>
                    <a:pt x="942" y="1"/>
                    <a:pt x="1884" y="294"/>
                    <a:pt x="2826" y="315"/>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1" name="Google Shape;8451;p62"/>
            <p:cNvSpPr/>
            <p:nvPr/>
          </p:nvSpPr>
          <p:spPr>
            <a:xfrm>
              <a:off x="5661000" y="4092950"/>
              <a:ext cx="70650" cy="14675"/>
            </a:xfrm>
            <a:custGeom>
              <a:rect b="b" l="l" r="r" t="t"/>
              <a:pathLst>
                <a:path extrusionOk="0" h="587" w="2826">
                  <a:moveTo>
                    <a:pt x="2825" y="294"/>
                  </a:moveTo>
                  <a:cubicBezTo>
                    <a:pt x="2512" y="503"/>
                    <a:pt x="2135" y="587"/>
                    <a:pt x="1758" y="503"/>
                  </a:cubicBezTo>
                  <a:cubicBezTo>
                    <a:pt x="1319" y="440"/>
                    <a:pt x="859" y="273"/>
                    <a:pt x="377" y="398"/>
                  </a:cubicBezTo>
                  <a:cubicBezTo>
                    <a:pt x="147" y="440"/>
                    <a:pt x="43" y="210"/>
                    <a:pt x="1" y="1"/>
                  </a:cubicBezTo>
                  <a:cubicBezTo>
                    <a:pt x="942" y="85"/>
                    <a:pt x="1905" y="43"/>
                    <a:pt x="2825" y="294"/>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2" name="Google Shape;8452;p62"/>
            <p:cNvSpPr/>
            <p:nvPr/>
          </p:nvSpPr>
          <p:spPr>
            <a:xfrm>
              <a:off x="4834525" y="4073075"/>
              <a:ext cx="28275" cy="43450"/>
            </a:xfrm>
            <a:custGeom>
              <a:rect b="b" l="l" r="r" t="t"/>
              <a:pathLst>
                <a:path extrusionOk="0" h="1738" w="1131">
                  <a:moveTo>
                    <a:pt x="1130" y="356"/>
                  </a:moveTo>
                  <a:cubicBezTo>
                    <a:pt x="649" y="482"/>
                    <a:pt x="523" y="754"/>
                    <a:pt x="796" y="1172"/>
                  </a:cubicBezTo>
                  <a:cubicBezTo>
                    <a:pt x="879" y="1319"/>
                    <a:pt x="942" y="1445"/>
                    <a:pt x="796" y="1549"/>
                  </a:cubicBezTo>
                  <a:cubicBezTo>
                    <a:pt x="670" y="1696"/>
                    <a:pt x="503" y="1737"/>
                    <a:pt x="335" y="1696"/>
                  </a:cubicBezTo>
                  <a:cubicBezTo>
                    <a:pt x="189" y="1654"/>
                    <a:pt x="63" y="1507"/>
                    <a:pt x="126" y="1361"/>
                  </a:cubicBezTo>
                  <a:cubicBezTo>
                    <a:pt x="293" y="1005"/>
                    <a:pt x="0" y="691"/>
                    <a:pt x="63" y="356"/>
                  </a:cubicBezTo>
                  <a:cubicBezTo>
                    <a:pt x="231" y="356"/>
                    <a:pt x="377" y="294"/>
                    <a:pt x="419" y="105"/>
                  </a:cubicBezTo>
                  <a:cubicBezTo>
                    <a:pt x="649" y="1"/>
                    <a:pt x="879" y="126"/>
                    <a:pt x="1109" y="147"/>
                  </a:cubicBezTo>
                  <a:cubicBezTo>
                    <a:pt x="1130" y="210"/>
                    <a:pt x="1130" y="294"/>
                    <a:pt x="1130" y="356"/>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3" name="Google Shape;8453;p62"/>
            <p:cNvSpPr/>
            <p:nvPr/>
          </p:nvSpPr>
          <p:spPr>
            <a:xfrm>
              <a:off x="4920300" y="4077275"/>
              <a:ext cx="30900" cy="34025"/>
            </a:xfrm>
            <a:custGeom>
              <a:rect b="b" l="l" r="r" t="t"/>
              <a:pathLst>
                <a:path extrusionOk="0" h="1361" w="1236">
                  <a:moveTo>
                    <a:pt x="880" y="0"/>
                  </a:moveTo>
                  <a:cubicBezTo>
                    <a:pt x="942" y="126"/>
                    <a:pt x="1089" y="209"/>
                    <a:pt x="1235" y="188"/>
                  </a:cubicBezTo>
                  <a:cubicBezTo>
                    <a:pt x="1089" y="607"/>
                    <a:pt x="524" y="774"/>
                    <a:pt x="608" y="1360"/>
                  </a:cubicBezTo>
                  <a:cubicBezTo>
                    <a:pt x="378" y="963"/>
                    <a:pt x="315" y="523"/>
                    <a:pt x="1" y="188"/>
                  </a:cubicBezTo>
                  <a:lnTo>
                    <a:pt x="168" y="42"/>
                  </a:ln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4" name="Google Shape;8454;p62"/>
            <p:cNvSpPr/>
            <p:nvPr/>
          </p:nvSpPr>
          <p:spPr>
            <a:xfrm>
              <a:off x="4068725" y="4198100"/>
              <a:ext cx="40300" cy="14150"/>
            </a:xfrm>
            <a:custGeom>
              <a:rect b="b" l="l" r="r" t="t"/>
              <a:pathLst>
                <a:path extrusionOk="0" h="566" w="1612">
                  <a:moveTo>
                    <a:pt x="0" y="356"/>
                  </a:moveTo>
                  <a:cubicBezTo>
                    <a:pt x="502" y="1"/>
                    <a:pt x="1172" y="63"/>
                    <a:pt x="1611" y="482"/>
                  </a:cubicBezTo>
                  <a:cubicBezTo>
                    <a:pt x="1067" y="565"/>
                    <a:pt x="523" y="524"/>
                    <a:pt x="0" y="356"/>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5" name="Google Shape;8455;p62"/>
            <p:cNvSpPr/>
            <p:nvPr/>
          </p:nvSpPr>
          <p:spPr>
            <a:xfrm>
              <a:off x="4304100" y="4198625"/>
              <a:ext cx="22000" cy="16750"/>
            </a:xfrm>
            <a:custGeom>
              <a:rect b="b" l="l" r="r" t="t"/>
              <a:pathLst>
                <a:path extrusionOk="0" h="670" w="880">
                  <a:moveTo>
                    <a:pt x="1" y="440"/>
                  </a:moveTo>
                  <a:cubicBezTo>
                    <a:pt x="357" y="21"/>
                    <a:pt x="524" y="0"/>
                    <a:pt x="880" y="440"/>
                  </a:cubicBezTo>
                  <a:cubicBezTo>
                    <a:pt x="587" y="670"/>
                    <a:pt x="294" y="503"/>
                    <a:pt x="1" y="44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6" name="Google Shape;8456;p62"/>
            <p:cNvSpPr/>
            <p:nvPr/>
          </p:nvSpPr>
          <p:spPr>
            <a:xfrm>
              <a:off x="4197925" y="4194450"/>
              <a:ext cx="22000" cy="12050"/>
            </a:xfrm>
            <a:custGeom>
              <a:rect b="b" l="l" r="r" t="t"/>
              <a:pathLst>
                <a:path extrusionOk="0" h="482" w="880">
                  <a:moveTo>
                    <a:pt x="0" y="377"/>
                  </a:moveTo>
                  <a:cubicBezTo>
                    <a:pt x="398" y="0"/>
                    <a:pt x="565" y="21"/>
                    <a:pt x="879" y="439"/>
                  </a:cubicBezTo>
                  <a:cubicBezTo>
                    <a:pt x="586" y="481"/>
                    <a:pt x="272" y="460"/>
                    <a:pt x="0" y="377"/>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7" name="Google Shape;8457;p62"/>
            <p:cNvSpPr/>
            <p:nvPr/>
          </p:nvSpPr>
          <p:spPr>
            <a:xfrm>
              <a:off x="4126775" y="4200200"/>
              <a:ext cx="13100" cy="10475"/>
            </a:xfrm>
            <a:custGeom>
              <a:rect b="b" l="l" r="r" t="t"/>
              <a:pathLst>
                <a:path extrusionOk="0" h="419" w="524">
                  <a:moveTo>
                    <a:pt x="1" y="314"/>
                  </a:moveTo>
                  <a:cubicBezTo>
                    <a:pt x="126" y="0"/>
                    <a:pt x="315" y="0"/>
                    <a:pt x="524" y="209"/>
                  </a:cubicBezTo>
                  <a:cubicBezTo>
                    <a:pt x="398" y="377"/>
                    <a:pt x="168" y="419"/>
                    <a:pt x="1" y="314"/>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8" name="Google Shape;8458;p62"/>
            <p:cNvSpPr/>
            <p:nvPr/>
          </p:nvSpPr>
          <p:spPr>
            <a:xfrm>
              <a:off x="4277425" y="4200200"/>
              <a:ext cx="13100" cy="9950"/>
            </a:xfrm>
            <a:custGeom>
              <a:rect b="b" l="l" r="r" t="t"/>
              <a:pathLst>
                <a:path extrusionOk="0" h="398" w="524">
                  <a:moveTo>
                    <a:pt x="1" y="251"/>
                  </a:moveTo>
                  <a:cubicBezTo>
                    <a:pt x="231" y="0"/>
                    <a:pt x="398" y="0"/>
                    <a:pt x="524" y="335"/>
                  </a:cubicBezTo>
                  <a:cubicBezTo>
                    <a:pt x="356" y="398"/>
                    <a:pt x="147" y="377"/>
                    <a:pt x="1" y="25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9" name="Google Shape;8459;p62"/>
            <p:cNvSpPr/>
            <p:nvPr/>
          </p:nvSpPr>
          <p:spPr>
            <a:xfrm>
              <a:off x="4459475" y="4212750"/>
              <a:ext cx="13100" cy="11000"/>
            </a:xfrm>
            <a:custGeom>
              <a:rect b="b" l="l" r="r" t="t"/>
              <a:pathLst>
                <a:path extrusionOk="0" h="440" w="524">
                  <a:moveTo>
                    <a:pt x="0" y="398"/>
                  </a:moveTo>
                  <a:cubicBezTo>
                    <a:pt x="209" y="0"/>
                    <a:pt x="272" y="0"/>
                    <a:pt x="523" y="377"/>
                  </a:cubicBezTo>
                  <a:cubicBezTo>
                    <a:pt x="335" y="440"/>
                    <a:pt x="168" y="440"/>
                    <a:pt x="0" y="398"/>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0" name="Google Shape;8460;p62"/>
            <p:cNvSpPr/>
            <p:nvPr/>
          </p:nvSpPr>
          <p:spPr>
            <a:xfrm>
              <a:off x="5762475" y="4100800"/>
              <a:ext cx="8925" cy="9450"/>
            </a:xfrm>
            <a:custGeom>
              <a:rect b="b" l="l" r="r" t="t"/>
              <a:pathLst>
                <a:path extrusionOk="0" h="378" w="357">
                  <a:moveTo>
                    <a:pt x="357" y="168"/>
                  </a:moveTo>
                  <a:cubicBezTo>
                    <a:pt x="189" y="377"/>
                    <a:pt x="85" y="273"/>
                    <a:pt x="1" y="63"/>
                  </a:cubicBezTo>
                  <a:cubicBezTo>
                    <a:pt x="126" y="1"/>
                    <a:pt x="294" y="43"/>
                    <a:pt x="357" y="168"/>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1" name="Google Shape;8461;p62"/>
            <p:cNvSpPr/>
            <p:nvPr/>
          </p:nvSpPr>
          <p:spPr>
            <a:xfrm>
              <a:off x="5802775" y="4104475"/>
              <a:ext cx="8900" cy="10475"/>
            </a:xfrm>
            <a:custGeom>
              <a:rect b="b" l="l" r="r" t="t"/>
              <a:pathLst>
                <a:path extrusionOk="0" h="419" w="356">
                  <a:moveTo>
                    <a:pt x="356" y="147"/>
                  </a:moveTo>
                  <a:cubicBezTo>
                    <a:pt x="167" y="419"/>
                    <a:pt x="63" y="293"/>
                    <a:pt x="0" y="42"/>
                  </a:cubicBezTo>
                  <a:cubicBezTo>
                    <a:pt x="126" y="0"/>
                    <a:pt x="272" y="42"/>
                    <a:pt x="356" y="147"/>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2" name="Google Shape;8462;p62"/>
            <p:cNvSpPr/>
            <p:nvPr/>
          </p:nvSpPr>
          <p:spPr>
            <a:xfrm>
              <a:off x="4636800" y="4220600"/>
              <a:ext cx="8900" cy="6825"/>
            </a:xfrm>
            <a:custGeom>
              <a:rect b="b" l="l" r="r" t="t"/>
              <a:pathLst>
                <a:path extrusionOk="0" h="273" w="356">
                  <a:moveTo>
                    <a:pt x="0" y="230"/>
                  </a:moveTo>
                  <a:cubicBezTo>
                    <a:pt x="21" y="126"/>
                    <a:pt x="63" y="0"/>
                    <a:pt x="189" y="21"/>
                  </a:cubicBezTo>
                  <a:cubicBezTo>
                    <a:pt x="251" y="21"/>
                    <a:pt x="293" y="147"/>
                    <a:pt x="356" y="209"/>
                  </a:cubicBezTo>
                  <a:cubicBezTo>
                    <a:pt x="230" y="272"/>
                    <a:pt x="105" y="272"/>
                    <a:pt x="0" y="23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3" name="Google Shape;8463;p62"/>
            <p:cNvSpPr/>
            <p:nvPr/>
          </p:nvSpPr>
          <p:spPr>
            <a:xfrm>
              <a:off x="4237675" y="4200725"/>
              <a:ext cx="13100" cy="5775"/>
            </a:xfrm>
            <a:custGeom>
              <a:rect b="b" l="l" r="r" t="t"/>
              <a:pathLst>
                <a:path extrusionOk="0" h="231" w="524">
                  <a:moveTo>
                    <a:pt x="1" y="188"/>
                  </a:moveTo>
                  <a:cubicBezTo>
                    <a:pt x="126" y="0"/>
                    <a:pt x="398" y="0"/>
                    <a:pt x="524" y="188"/>
                  </a:cubicBezTo>
                  <a:cubicBezTo>
                    <a:pt x="356" y="230"/>
                    <a:pt x="168" y="230"/>
                    <a:pt x="1" y="188"/>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4" name="Google Shape;8464;p62"/>
            <p:cNvSpPr/>
            <p:nvPr/>
          </p:nvSpPr>
          <p:spPr>
            <a:xfrm>
              <a:off x="4960075" y="4079350"/>
              <a:ext cx="66975" cy="27225"/>
            </a:xfrm>
            <a:custGeom>
              <a:rect b="b" l="l" r="r" t="t"/>
              <a:pathLst>
                <a:path extrusionOk="0" h="1089" w="2679">
                  <a:moveTo>
                    <a:pt x="0" y="105"/>
                  </a:moveTo>
                  <a:cubicBezTo>
                    <a:pt x="147" y="85"/>
                    <a:pt x="314" y="1"/>
                    <a:pt x="439" y="43"/>
                  </a:cubicBezTo>
                  <a:cubicBezTo>
                    <a:pt x="1172" y="273"/>
                    <a:pt x="1946" y="85"/>
                    <a:pt x="2678" y="294"/>
                  </a:cubicBezTo>
                  <a:cubicBezTo>
                    <a:pt x="2239" y="775"/>
                    <a:pt x="1632" y="1068"/>
                    <a:pt x="983" y="1089"/>
                  </a:cubicBezTo>
                  <a:cubicBezTo>
                    <a:pt x="921" y="1089"/>
                    <a:pt x="879" y="1089"/>
                    <a:pt x="816" y="1089"/>
                  </a:cubicBezTo>
                  <a:cubicBezTo>
                    <a:pt x="774" y="566"/>
                    <a:pt x="42" y="629"/>
                    <a:pt x="0" y="105"/>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5" name="Google Shape;8465;p62"/>
            <p:cNvSpPr/>
            <p:nvPr/>
          </p:nvSpPr>
          <p:spPr>
            <a:xfrm>
              <a:off x="4871150" y="4086675"/>
              <a:ext cx="20425" cy="25150"/>
            </a:xfrm>
            <a:custGeom>
              <a:rect b="b" l="l" r="r" t="t"/>
              <a:pathLst>
                <a:path extrusionOk="0" h="1006" w="817">
                  <a:moveTo>
                    <a:pt x="377" y="1"/>
                  </a:moveTo>
                  <a:lnTo>
                    <a:pt x="544" y="1"/>
                  </a:lnTo>
                  <a:cubicBezTo>
                    <a:pt x="460" y="315"/>
                    <a:pt x="753" y="482"/>
                    <a:pt x="816" y="754"/>
                  </a:cubicBezTo>
                  <a:cubicBezTo>
                    <a:pt x="523" y="1005"/>
                    <a:pt x="272" y="670"/>
                    <a:pt x="0" y="712"/>
                  </a:cubicBezTo>
                  <a:cubicBezTo>
                    <a:pt x="0" y="398"/>
                    <a:pt x="42" y="126"/>
                    <a:pt x="377" y="1"/>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6" name="Google Shape;8466;p62"/>
            <p:cNvSpPr/>
            <p:nvPr/>
          </p:nvSpPr>
          <p:spPr>
            <a:xfrm>
              <a:off x="4951175" y="4130100"/>
              <a:ext cx="16750" cy="14150"/>
            </a:xfrm>
            <a:custGeom>
              <a:rect b="b" l="l" r="r" t="t"/>
              <a:pathLst>
                <a:path extrusionOk="0" h="566" w="670">
                  <a:moveTo>
                    <a:pt x="649" y="398"/>
                  </a:moveTo>
                  <a:cubicBezTo>
                    <a:pt x="544" y="565"/>
                    <a:pt x="398" y="565"/>
                    <a:pt x="251" y="544"/>
                  </a:cubicBezTo>
                  <a:cubicBezTo>
                    <a:pt x="105" y="524"/>
                    <a:pt x="0" y="356"/>
                    <a:pt x="63" y="210"/>
                  </a:cubicBezTo>
                  <a:cubicBezTo>
                    <a:pt x="105" y="63"/>
                    <a:pt x="293" y="0"/>
                    <a:pt x="419" y="84"/>
                  </a:cubicBezTo>
                  <a:cubicBezTo>
                    <a:pt x="565" y="147"/>
                    <a:pt x="670" y="231"/>
                    <a:pt x="649" y="398"/>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7" name="Google Shape;8467;p62"/>
            <p:cNvSpPr/>
            <p:nvPr/>
          </p:nvSpPr>
          <p:spPr>
            <a:xfrm>
              <a:off x="5042200" y="4141075"/>
              <a:ext cx="5250" cy="5775"/>
            </a:xfrm>
            <a:custGeom>
              <a:rect b="b" l="l" r="r" t="t"/>
              <a:pathLst>
                <a:path extrusionOk="0" h="231" w="210">
                  <a:moveTo>
                    <a:pt x="209" y="85"/>
                  </a:moveTo>
                  <a:cubicBezTo>
                    <a:pt x="188" y="126"/>
                    <a:pt x="167" y="210"/>
                    <a:pt x="126" y="210"/>
                  </a:cubicBezTo>
                  <a:cubicBezTo>
                    <a:pt x="105" y="231"/>
                    <a:pt x="42" y="189"/>
                    <a:pt x="0" y="168"/>
                  </a:cubicBezTo>
                  <a:cubicBezTo>
                    <a:pt x="21" y="105"/>
                    <a:pt x="21" y="22"/>
                    <a:pt x="63" y="22"/>
                  </a:cubicBezTo>
                  <a:cubicBezTo>
                    <a:pt x="105" y="1"/>
                    <a:pt x="147" y="43"/>
                    <a:pt x="209" y="85"/>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8" name="Google Shape;8468;p62"/>
            <p:cNvSpPr/>
            <p:nvPr/>
          </p:nvSpPr>
          <p:spPr>
            <a:xfrm>
              <a:off x="4860150" y="4186075"/>
              <a:ext cx="5250" cy="5250"/>
            </a:xfrm>
            <a:custGeom>
              <a:rect b="b" l="l" r="r" t="t"/>
              <a:pathLst>
                <a:path extrusionOk="0" h="210" w="210">
                  <a:moveTo>
                    <a:pt x="63" y="0"/>
                  </a:moveTo>
                  <a:lnTo>
                    <a:pt x="210" y="63"/>
                  </a:lnTo>
                  <a:cubicBezTo>
                    <a:pt x="189" y="105"/>
                    <a:pt x="168" y="189"/>
                    <a:pt x="126" y="189"/>
                  </a:cubicBezTo>
                  <a:cubicBezTo>
                    <a:pt x="105" y="210"/>
                    <a:pt x="43" y="168"/>
                    <a:pt x="1" y="147"/>
                  </a:cubicBezTo>
                  <a:cubicBezTo>
                    <a:pt x="22" y="84"/>
                    <a:pt x="22" y="42"/>
                    <a:pt x="63"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9" name="Google Shape;8469;p62"/>
            <p:cNvSpPr/>
            <p:nvPr/>
          </p:nvSpPr>
          <p:spPr>
            <a:xfrm>
              <a:off x="4869575" y="4104475"/>
              <a:ext cx="2100" cy="1575"/>
            </a:xfrm>
            <a:custGeom>
              <a:rect b="b" l="l" r="r" t="t"/>
              <a:pathLst>
                <a:path extrusionOk="0" h="63" w="84">
                  <a:moveTo>
                    <a:pt x="84" y="0"/>
                  </a:moveTo>
                  <a:lnTo>
                    <a:pt x="42" y="63"/>
                  </a:lnTo>
                  <a:lnTo>
                    <a:pt x="0" y="21"/>
                  </a:ln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0" name="Google Shape;8470;p62"/>
            <p:cNvSpPr/>
            <p:nvPr/>
          </p:nvSpPr>
          <p:spPr>
            <a:xfrm>
              <a:off x="5084025" y="4095575"/>
              <a:ext cx="31425" cy="38725"/>
            </a:xfrm>
            <a:custGeom>
              <a:rect b="b" l="l" r="r" t="t"/>
              <a:pathLst>
                <a:path extrusionOk="0" h="1549" w="1257">
                  <a:moveTo>
                    <a:pt x="1256" y="586"/>
                  </a:moveTo>
                  <a:cubicBezTo>
                    <a:pt x="1215" y="984"/>
                    <a:pt x="733" y="1151"/>
                    <a:pt x="545" y="1528"/>
                  </a:cubicBezTo>
                  <a:cubicBezTo>
                    <a:pt x="461" y="1549"/>
                    <a:pt x="378" y="1528"/>
                    <a:pt x="315" y="1486"/>
                  </a:cubicBezTo>
                  <a:cubicBezTo>
                    <a:pt x="147" y="1256"/>
                    <a:pt x="1" y="858"/>
                    <a:pt x="106" y="712"/>
                  </a:cubicBezTo>
                  <a:cubicBezTo>
                    <a:pt x="294" y="440"/>
                    <a:pt x="482" y="84"/>
                    <a:pt x="838" y="42"/>
                  </a:cubicBezTo>
                  <a:cubicBezTo>
                    <a:pt x="1110" y="0"/>
                    <a:pt x="1235" y="252"/>
                    <a:pt x="1256" y="586"/>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1" name="Google Shape;8471;p62"/>
            <p:cNvSpPr/>
            <p:nvPr/>
          </p:nvSpPr>
          <p:spPr>
            <a:xfrm>
              <a:off x="5794925" y="4131675"/>
              <a:ext cx="34025" cy="31400"/>
            </a:xfrm>
            <a:custGeom>
              <a:rect b="b" l="l" r="r" t="t"/>
              <a:pathLst>
                <a:path extrusionOk="0" h="1256" w="1361">
                  <a:moveTo>
                    <a:pt x="209" y="0"/>
                  </a:moveTo>
                  <a:cubicBezTo>
                    <a:pt x="314" y="0"/>
                    <a:pt x="419" y="21"/>
                    <a:pt x="419" y="126"/>
                  </a:cubicBezTo>
                  <a:cubicBezTo>
                    <a:pt x="419" y="419"/>
                    <a:pt x="502" y="565"/>
                    <a:pt x="816" y="419"/>
                  </a:cubicBezTo>
                  <a:cubicBezTo>
                    <a:pt x="1151" y="272"/>
                    <a:pt x="1256" y="544"/>
                    <a:pt x="1297" y="774"/>
                  </a:cubicBezTo>
                  <a:cubicBezTo>
                    <a:pt x="1360" y="1046"/>
                    <a:pt x="1088" y="1088"/>
                    <a:pt x="921" y="1151"/>
                  </a:cubicBezTo>
                  <a:cubicBezTo>
                    <a:pt x="649" y="1256"/>
                    <a:pt x="356" y="1130"/>
                    <a:pt x="230" y="900"/>
                  </a:cubicBezTo>
                  <a:cubicBezTo>
                    <a:pt x="63" y="649"/>
                    <a:pt x="0" y="356"/>
                    <a:pt x="63" y="63"/>
                  </a:cubicBezTo>
                  <a:cubicBezTo>
                    <a:pt x="84" y="42"/>
                    <a:pt x="168" y="21"/>
                    <a:pt x="209"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2" name="Google Shape;8472;p62"/>
            <p:cNvSpPr/>
            <p:nvPr/>
          </p:nvSpPr>
          <p:spPr>
            <a:xfrm>
              <a:off x="5046900" y="4113350"/>
              <a:ext cx="15200" cy="13625"/>
            </a:xfrm>
            <a:custGeom>
              <a:rect b="b" l="l" r="r" t="t"/>
              <a:pathLst>
                <a:path extrusionOk="0" h="545" w="608">
                  <a:moveTo>
                    <a:pt x="398" y="22"/>
                  </a:moveTo>
                  <a:cubicBezTo>
                    <a:pt x="523" y="43"/>
                    <a:pt x="607" y="168"/>
                    <a:pt x="565" y="294"/>
                  </a:cubicBezTo>
                  <a:cubicBezTo>
                    <a:pt x="544" y="524"/>
                    <a:pt x="335" y="524"/>
                    <a:pt x="168" y="524"/>
                  </a:cubicBezTo>
                  <a:cubicBezTo>
                    <a:pt x="0" y="545"/>
                    <a:pt x="84" y="398"/>
                    <a:pt x="84" y="357"/>
                  </a:cubicBezTo>
                  <a:cubicBezTo>
                    <a:pt x="105" y="106"/>
                    <a:pt x="210" y="1"/>
                    <a:pt x="398" y="22"/>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3" name="Google Shape;8473;p62"/>
            <p:cNvSpPr/>
            <p:nvPr/>
          </p:nvSpPr>
          <p:spPr>
            <a:xfrm>
              <a:off x="5746800" y="4141600"/>
              <a:ext cx="5775" cy="5250"/>
            </a:xfrm>
            <a:custGeom>
              <a:rect b="b" l="l" r="r" t="t"/>
              <a:pathLst>
                <a:path extrusionOk="0" h="210" w="231">
                  <a:moveTo>
                    <a:pt x="147" y="210"/>
                  </a:moveTo>
                  <a:cubicBezTo>
                    <a:pt x="105" y="189"/>
                    <a:pt x="21" y="189"/>
                    <a:pt x="21" y="147"/>
                  </a:cubicBezTo>
                  <a:cubicBezTo>
                    <a:pt x="0" y="105"/>
                    <a:pt x="42" y="43"/>
                    <a:pt x="63" y="1"/>
                  </a:cubicBezTo>
                  <a:cubicBezTo>
                    <a:pt x="126" y="22"/>
                    <a:pt x="189" y="43"/>
                    <a:pt x="209" y="64"/>
                  </a:cubicBezTo>
                  <a:cubicBezTo>
                    <a:pt x="230" y="105"/>
                    <a:pt x="168" y="168"/>
                    <a:pt x="147" y="21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4" name="Google Shape;8474;p62"/>
            <p:cNvSpPr/>
            <p:nvPr/>
          </p:nvSpPr>
          <p:spPr>
            <a:xfrm>
              <a:off x="4935475" y="4194950"/>
              <a:ext cx="5250" cy="5275"/>
            </a:xfrm>
            <a:custGeom>
              <a:rect b="b" l="l" r="r" t="t"/>
              <a:pathLst>
                <a:path extrusionOk="0" h="211" w="210">
                  <a:moveTo>
                    <a:pt x="1" y="147"/>
                  </a:moveTo>
                  <a:cubicBezTo>
                    <a:pt x="22" y="85"/>
                    <a:pt x="22" y="22"/>
                    <a:pt x="63" y="1"/>
                  </a:cubicBezTo>
                  <a:cubicBezTo>
                    <a:pt x="105" y="1"/>
                    <a:pt x="168" y="43"/>
                    <a:pt x="210" y="64"/>
                  </a:cubicBezTo>
                  <a:cubicBezTo>
                    <a:pt x="189" y="106"/>
                    <a:pt x="168" y="189"/>
                    <a:pt x="147" y="210"/>
                  </a:cubicBezTo>
                  <a:cubicBezTo>
                    <a:pt x="105" y="210"/>
                    <a:pt x="43" y="168"/>
                    <a:pt x="1" y="147"/>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5" name="Google Shape;8475;p62"/>
            <p:cNvSpPr/>
            <p:nvPr/>
          </p:nvSpPr>
          <p:spPr>
            <a:xfrm>
              <a:off x="5099200" y="4158875"/>
              <a:ext cx="5775" cy="5250"/>
            </a:xfrm>
            <a:custGeom>
              <a:rect b="b" l="l" r="r" t="t"/>
              <a:pathLst>
                <a:path extrusionOk="0" h="210" w="231">
                  <a:moveTo>
                    <a:pt x="231" y="63"/>
                  </a:moveTo>
                  <a:lnTo>
                    <a:pt x="168" y="209"/>
                  </a:lnTo>
                  <a:cubicBezTo>
                    <a:pt x="105" y="189"/>
                    <a:pt x="43" y="168"/>
                    <a:pt x="22" y="147"/>
                  </a:cubicBezTo>
                  <a:cubicBezTo>
                    <a:pt x="1" y="105"/>
                    <a:pt x="64" y="42"/>
                    <a:pt x="84" y="0"/>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6" name="Google Shape;8476;p62"/>
            <p:cNvSpPr/>
            <p:nvPr/>
          </p:nvSpPr>
          <p:spPr>
            <a:xfrm>
              <a:off x="5764575" y="4158875"/>
              <a:ext cx="5775" cy="5250"/>
            </a:xfrm>
            <a:custGeom>
              <a:rect b="b" l="l" r="r" t="t"/>
              <a:pathLst>
                <a:path extrusionOk="0" h="210" w="231">
                  <a:moveTo>
                    <a:pt x="231" y="63"/>
                  </a:moveTo>
                  <a:cubicBezTo>
                    <a:pt x="210" y="105"/>
                    <a:pt x="189" y="189"/>
                    <a:pt x="147" y="209"/>
                  </a:cubicBezTo>
                  <a:cubicBezTo>
                    <a:pt x="126" y="209"/>
                    <a:pt x="63" y="168"/>
                    <a:pt x="1" y="147"/>
                  </a:cubicBezTo>
                  <a:cubicBezTo>
                    <a:pt x="22" y="105"/>
                    <a:pt x="42" y="21"/>
                    <a:pt x="84" y="0"/>
                  </a:cubicBezTo>
                  <a:cubicBezTo>
                    <a:pt x="105" y="0"/>
                    <a:pt x="168" y="63"/>
                    <a:pt x="231" y="63"/>
                  </a:cubicBezTo>
                  <a:close/>
                </a:path>
              </a:pathLst>
            </a:custGeom>
            <a:solidFill>
              <a:schemeClr val="lt2">
                <a:alpha val="334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77" name="Google Shape;8477;p62"/>
          <p:cNvSpPr txBox="1"/>
          <p:nvPr>
            <p:ph idx="1" type="subTitle"/>
          </p:nvPr>
        </p:nvSpPr>
        <p:spPr>
          <a:xfrm>
            <a:off x="1535424" y="3429700"/>
            <a:ext cx="3392400" cy="406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lang="en"/>
              <a:t>Feed to the KNN imputer</a:t>
            </a:r>
            <a:endParaRPr/>
          </a:p>
        </p:txBody>
      </p:sp>
      <p:sp>
        <p:nvSpPr>
          <p:cNvPr id="8478" name="Google Shape;8478;p62"/>
          <p:cNvSpPr txBox="1"/>
          <p:nvPr>
            <p:ph idx="2" type="subTitle"/>
          </p:nvPr>
        </p:nvSpPr>
        <p:spPr>
          <a:xfrm>
            <a:off x="5562876" y="3462723"/>
            <a:ext cx="2244600" cy="34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lang="en"/>
              <a:t>Import NAN</a:t>
            </a:r>
            <a:endParaRPr/>
          </a:p>
        </p:txBody>
      </p:sp>
      <p:sp>
        <p:nvSpPr>
          <p:cNvPr id="8479" name="Google Shape;8479;p62"/>
          <p:cNvSpPr txBox="1"/>
          <p:nvPr>
            <p:ph idx="3" type="subTitle"/>
          </p:nvPr>
        </p:nvSpPr>
        <p:spPr>
          <a:xfrm>
            <a:off x="1558199" y="2041275"/>
            <a:ext cx="3392400" cy="406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Finding NAN values</a:t>
            </a:r>
            <a:endParaRPr/>
          </a:p>
        </p:txBody>
      </p:sp>
      <p:sp>
        <p:nvSpPr>
          <p:cNvPr id="8480" name="Google Shape;8480;p62"/>
          <p:cNvSpPr txBox="1"/>
          <p:nvPr>
            <p:ph idx="4" type="subTitle"/>
          </p:nvPr>
        </p:nvSpPr>
        <p:spPr>
          <a:xfrm>
            <a:off x="5562875" y="2041275"/>
            <a:ext cx="3051600" cy="406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lang="en"/>
              <a:t>Find the optimal  K</a:t>
            </a:r>
            <a:endParaRPr/>
          </a:p>
        </p:txBody>
      </p:sp>
      <p:sp>
        <p:nvSpPr>
          <p:cNvPr id="8481" name="Google Shape;8481;p62"/>
          <p:cNvSpPr txBox="1"/>
          <p:nvPr>
            <p:ph idx="8" type="subTitle"/>
          </p:nvPr>
        </p:nvSpPr>
        <p:spPr>
          <a:xfrm>
            <a:off x="5562876" y="3993854"/>
            <a:ext cx="2506200" cy="57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Utiliser les meme forumle poru remplir le Nutrigrade</a:t>
            </a:r>
            <a:endParaRPr/>
          </a:p>
        </p:txBody>
      </p:sp>
      <p:sp>
        <p:nvSpPr>
          <p:cNvPr id="8482" name="Google Shape;8482;p62"/>
          <p:cNvSpPr txBox="1"/>
          <p:nvPr>
            <p:ph type="title"/>
          </p:nvPr>
        </p:nvSpPr>
        <p:spPr>
          <a:xfrm>
            <a:off x="4787600" y="3429712"/>
            <a:ext cx="742500" cy="406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sp>
        <p:nvSpPr>
          <p:cNvPr id="8483" name="Google Shape;8483;p62"/>
          <p:cNvSpPr txBox="1"/>
          <p:nvPr>
            <p:ph idx="9" type="title"/>
          </p:nvPr>
        </p:nvSpPr>
        <p:spPr>
          <a:xfrm>
            <a:off x="4787600" y="2041273"/>
            <a:ext cx="742500" cy="406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8484" name="Google Shape;8484;p62"/>
          <p:cNvSpPr txBox="1"/>
          <p:nvPr>
            <p:ph idx="13" type="title"/>
          </p:nvPr>
        </p:nvSpPr>
        <p:spPr>
          <a:xfrm>
            <a:off x="1074924" y="3429712"/>
            <a:ext cx="742500" cy="406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8485" name="Google Shape;8485;p62"/>
          <p:cNvSpPr txBox="1"/>
          <p:nvPr>
            <p:ph idx="14" type="title"/>
          </p:nvPr>
        </p:nvSpPr>
        <p:spPr>
          <a:xfrm>
            <a:off x="1074924" y="2041273"/>
            <a:ext cx="742500" cy="406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8486" name="Google Shape;8486;p6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90" name="Shape 8490"/>
        <p:cNvGrpSpPr/>
        <p:nvPr/>
      </p:nvGrpSpPr>
      <p:grpSpPr>
        <a:xfrm>
          <a:off x="0" y="0"/>
          <a:ext cx="0" cy="0"/>
          <a:chOff x="0" y="0"/>
          <a:chExt cx="0" cy="0"/>
        </a:xfrm>
      </p:grpSpPr>
      <p:sp>
        <p:nvSpPr>
          <p:cNvPr id="8491" name="Google Shape;8491;p63"/>
          <p:cNvSpPr txBox="1"/>
          <p:nvPr>
            <p:ph idx="15" type="title"/>
          </p:nvPr>
        </p:nvSpPr>
        <p:spPr>
          <a:xfrm>
            <a:off x="720000" y="540000"/>
            <a:ext cx="77109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See NAN values </a:t>
            </a:r>
            <a:endParaRPr/>
          </a:p>
        </p:txBody>
      </p:sp>
      <p:sp>
        <p:nvSpPr>
          <p:cNvPr id="8492" name="Google Shape;8492;p6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8493" name="Google Shape;8493;p63"/>
          <p:cNvPicPr preferRelativeResize="0"/>
          <p:nvPr/>
        </p:nvPicPr>
        <p:blipFill>
          <a:blip r:embed="rId3">
            <a:alphaModFix/>
          </a:blip>
          <a:stretch>
            <a:fillRect/>
          </a:stretch>
        </p:blipFill>
        <p:spPr>
          <a:xfrm>
            <a:off x="152400" y="1265100"/>
            <a:ext cx="5650727" cy="2260300"/>
          </a:xfrm>
          <a:prstGeom prst="rect">
            <a:avLst/>
          </a:prstGeom>
          <a:noFill/>
          <a:ln>
            <a:noFill/>
          </a:ln>
        </p:spPr>
      </p:pic>
      <p:sp>
        <p:nvSpPr>
          <p:cNvPr id="8494" name="Google Shape;8494;p63"/>
          <p:cNvSpPr txBox="1"/>
          <p:nvPr/>
        </p:nvSpPr>
        <p:spPr>
          <a:xfrm>
            <a:off x="5763850" y="1327100"/>
            <a:ext cx="2960400" cy="2986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aleway"/>
                <a:ea typeface="Raleway"/>
                <a:cs typeface="Raleway"/>
                <a:sym typeface="Raleway"/>
              </a:rPr>
              <a:t>After Cleaning as much as we can </a:t>
            </a:r>
            <a:r>
              <a:rPr lang="en">
                <a:latin typeface="Raleway"/>
                <a:ea typeface="Raleway"/>
                <a:cs typeface="Raleway"/>
                <a:sym typeface="Raleway"/>
              </a:rPr>
              <a:t>without</a:t>
            </a:r>
            <a:r>
              <a:rPr lang="en">
                <a:latin typeface="Raleway"/>
                <a:ea typeface="Raleway"/>
                <a:cs typeface="Raleway"/>
                <a:sym typeface="Raleway"/>
              </a:rPr>
              <a:t> using KNN imputer. We need now to get a big enough  NAN free Data set to be able to predict the the Optimal “K” that we will be using on the whole data without  any Discrimination.</a:t>
            </a:r>
            <a:endParaRPr>
              <a:latin typeface="Raleway"/>
              <a:ea typeface="Raleway"/>
              <a:cs typeface="Raleway"/>
              <a:sym typeface="Raleway"/>
            </a:endParaRPr>
          </a:p>
          <a:p>
            <a:pPr indent="0" lvl="0" marL="0" rtl="0" algn="l">
              <a:spcBef>
                <a:spcPts val="0"/>
              </a:spcBef>
              <a:spcAft>
                <a:spcPts val="0"/>
              </a:spcAft>
              <a:buNone/>
            </a:pPr>
            <a:r>
              <a:t/>
            </a:r>
            <a:endParaRPr>
              <a:latin typeface="Raleway"/>
              <a:ea typeface="Raleway"/>
              <a:cs typeface="Raleway"/>
              <a:sym typeface="Raleway"/>
            </a:endParaRPr>
          </a:p>
          <a:p>
            <a:pPr indent="0" lvl="0" marL="0" rtl="0" algn="l">
              <a:spcBef>
                <a:spcPts val="0"/>
              </a:spcBef>
              <a:spcAft>
                <a:spcPts val="0"/>
              </a:spcAft>
              <a:buNone/>
            </a:pPr>
            <a:r>
              <a:rPr lang="en">
                <a:latin typeface="Raleway"/>
                <a:ea typeface="Raleway"/>
                <a:cs typeface="Raleway"/>
                <a:sym typeface="Raleway"/>
              </a:rPr>
              <a:t>We are planing to remove the lowest values and that has no effect on the Nutrigrate what’s so ever</a:t>
            </a:r>
            <a:endParaRPr>
              <a:latin typeface="Raleway"/>
              <a:ea typeface="Raleway"/>
              <a:cs typeface="Raleway"/>
              <a:sym typeface="Raleway"/>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98" name="Shape 8498"/>
        <p:cNvGrpSpPr/>
        <p:nvPr/>
      </p:nvGrpSpPr>
      <p:grpSpPr>
        <a:xfrm>
          <a:off x="0" y="0"/>
          <a:ext cx="0" cy="0"/>
          <a:chOff x="0" y="0"/>
          <a:chExt cx="0" cy="0"/>
        </a:xfrm>
      </p:grpSpPr>
      <p:sp>
        <p:nvSpPr>
          <p:cNvPr id="8499" name="Google Shape;8499;p64"/>
          <p:cNvSpPr txBox="1"/>
          <p:nvPr/>
        </p:nvSpPr>
        <p:spPr>
          <a:xfrm>
            <a:off x="713250" y="4341894"/>
            <a:ext cx="7717500" cy="572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solidFill>
                <a:schemeClr val="accent3"/>
              </a:solidFill>
              <a:latin typeface="Raleway"/>
              <a:ea typeface="Raleway"/>
              <a:cs typeface="Raleway"/>
              <a:sym typeface="Raleway"/>
            </a:endParaRPr>
          </a:p>
        </p:txBody>
      </p:sp>
      <p:sp>
        <p:nvSpPr>
          <p:cNvPr id="8500" name="Google Shape;8500;p64"/>
          <p:cNvSpPr txBox="1"/>
          <p:nvPr>
            <p:ph type="title"/>
          </p:nvPr>
        </p:nvSpPr>
        <p:spPr>
          <a:xfrm>
            <a:off x="716550" y="655575"/>
            <a:ext cx="77109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See the  Accurracy K </a:t>
            </a:r>
            <a:endParaRPr/>
          </a:p>
          <a:p>
            <a:pPr indent="0" lvl="0" marL="0" rtl="0" algn="ctr">
              <a:spcBef>
                <a:spcPts val="0"/>
              </a:spcBef>
              <a:spcAft>
                <a:spcPts val="0"/>
              </a:spcAft>
              <a:buClr>
                <a:schemeClr val="dk1"/>
              </a:buClr>
              <a:buSzPts val="1100"/>
              <a:buFont typeface="Arial"/>
              <a:buNone/>
            </a:pPr>
            <a:r>
              <a:t/>
            </a:r>
            <a:endParaRPr/>
          </a:p>
          <a:p>
            <a:pPr indent="0" lvl="0" marL="0" rtl="0" algn="ctr">
              <a:spcBef>
                <a:spcPts val="0"/>
              </a:spcBef>
              <a:spcAft>
                <a:spcPts val="0"/>
              </a:spcAft>
              <a:buNone/>
            </a:pPr>
            <a:r>
              <a:t/>
            </a:r>
            <a:endParaRPr/>
          </a:p>
        </p:txBody>
      </p:sp>
      <p:pic>
        <p:nvPicPr>
          <p:cNvPr id="8501" name="Google Shape;8501;p64"/>
          <p:cNvPicPr preferRelativeResize="0"/>
          <p:nvPr/>
        </p:nvPicPr>
        <p:blipFill>
          <a:blip r:embed="rId3">
            <a:alphaModFix/>
          </a:blip>
          <a:stretch>
            <a:fillRect/>
          </a:stretch>
        </p:blipFill>
        <p:spPr>
          <a:xfrm>
            <a:off x="478820" y="1228278"/>
            <a:ext cx="4623475" cy="3025725"/>
          </a:xfrm>
          <a:prstGeom prst="rect">
            <a:avLst/>
          </a:prstGeom>
          <a:noFill/>
          <a:ln>
            <a:noFill/>
          </a:ln>
        </p:spPr>
      </p:pic>
      <p:sp>
        <p:nvSpPr>
          <p:cNvPr id="8502" name="Google Shape;8502;p64"/>
          <p:cNvSpPr txBox="1"/>
          <p:nvPr/>
        </p:nvSpPr>
        <p:spPr>
          <a:xfrm>
            <a:off x="989425" y="4350375"/>
            <a:ext cx="45231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aleway"/>
                <a:ea typeface="Raleway"/>
                <a:cs typeface="Raleway"/>
                <a:sym typeface="Raleway"/>
              </a:rPr>
              <a:t>Imputation des nuscro et nugrade. Jeu donnes finale</a:t>
            </a:r>
            <a:endParaRPr>
              <a:latin typeface="Raleway"/>
              <a:ea typeface="Raleway"/>
              <a:cs typeface="Raleway"/>
              <a:sym typeface="Raleway"/>
            </a:endParaRPr>
          </a:p>
          <a:p>
            <a:pPr indent="0" lvl="0" marL="0" rtl="0" algn="l">
              <a:spcBef>
                <a:spcPts val="0"/>
              </a:spcBef>
              <a:spcAft>
                <a:spcPts val="0"/>
              </a:spcAft>
              <a:buNone/>
            </a:pPr>
            <a:r>
              <a:rPr lang="en">
                <a:latin typeface="Raleway"/>
                <a:ea typeface="Raleway"/>
                <a:cs typeface="Raleway"/>
                <a:sym typeface="Raleway"/>
              </a:rPr>
              <a:t>Taux de donner manquante</a:t>
            </a:r>
            <a:endParaRPr>
              <a:latin typeface="Raleway"/>
              <a:ea typeface="Raleway"/>
              <a:cs typeface="Raleway"/>
              <a:sym typeface="Raleway"/>
            </a:endParaRPr>
          </a:p>
        </p:txBody>
      </p:sp>
      <p:sp>
        <p:nvSpPr>
          <p:cNvPr id="8503" name="Google Shape;8503;p6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8504" name="Google Shape;8504;p64"/>
          <p:cNvSpPr txBox="1"/>
          <p:nvPr/>
        </p:nvSpPr>
        <p:spPr>
          <a:xfrm>
            <a:off x="5503600" y="1361575"/>
            <a:ext cx="3253500" cy="3848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aleway"/>
                <a:ea typeface="Raleway"/>
                <a:cs typeface="Raleway"/>
                <a:sym typeface="Raleway"/>
              </a:rPr>
              <a:t>is imputer ,this doesn't have accuracy or performance measures</a:t>
            </a:r>
            <a:endParaRPr>
              <a:latin typeface="Raleway"/>
              <a:ea typeface="Raleway"/>
              <a:cs typeface="Raleway"/>
              <a:sym typeface="Raleway"/>
            </a:endParaRPr>
          </a:p>
          <a:p>
            <a:pPr indent="0" lvl="0" marL="0" rtl="0" algn="l">
              <a:spcBef>
                <a:spcPts val="0"/>
              </a:spcBef>
              <a:spcAft>
                <a:spcPts val="0"/>
              </a:spcAft>
              <a:buNone/>
            </a:pPr>
            <a:r>
              <a:t/>
            </a:r>
            <a:endParaRPr>
              <a:latin typeface="Raleway"/>
              <a:ea typeface="Raleway"/>
              <a:cs typeface="Raleway"/>
              <a:sym typeface="Raleway"/>
            </a:endParaRPr>
          </a:p>
          <a:p>
            <a:pPr indent="0" lvl="0" marL="0" rtl="0" algn="l">
              <a:spcBef>
                <a:spcPts val="0"/>
              </a:spcBef>
              <a:spcAft>
                <a:spcPts val="0"/>
              </a:spcAft>
              <a:buNone/>
            </a:pPr>
            <a:r>
              <a:rPr lang="en">
                <a:latin typeface="Raleway"/>
                <a:ea typeface="Raleway"/>
                <a:cs typeface="Raleway"/>
                <a:sym typeface="Raleway"/>
              </a:rPr>
              <a:t>for majority vote for categorical imputing</a:t>
            </a:r>
            <a:endParaRPr>
              <a:latin typeface="Raleway"/>
              <a:ea typeface="Raleway"/>
              <a:cs typeface="Raleway"/>
              <a:sym typeface="Raleway"/>
            </a:endParaRPr>
          </a:p>
          <a:p>
            <a:pPr indent="0" lvl="0" marL="0" rtl="0" algn="l">
              <a:spcBef>
                <a:spcPts val="0"/>
              </a:spcBef>
              <a:spcAft>
                <a:spcPts val="0"/>
              </a:spcAft>
              <a:buNone/>
            </a:pPr>
            <a:r>
              <a:t/>
            </a:r>
            <a:endParaRPr>
              <a:latin typeface="Raleway"/>
              <a:ea typeface="Raleway"/>
              <a:cs typeface="Raleway"/>
              <a:sym typeface="Raleway"/>
            </a:endParaRPr>
          </a:p>
          <a:p>
            <a:pPr indent="0" lvl="0" marL="0" rtl="0" algn="l">
              <a:spcBef>
                <a:spcPts val="0"/>
              </a:spcBef>
              <a:spcAft>
                <a:spcPts val="0"/>
              </a:spcAft>
              <a:buNone/>
            </a:pPr>
            <a:r>
              <a:rPr lang="en">
                <a:latin typeface="Raleway"/>
                <a:ea typeface="Raleway"/>
                <a:cs typeface="Raleway"/>
                <a:sym typeface="Raleway"/>
              </a:rPr>
              <a:t>genrally thety are float and we represent them as continuous values</a:t>
            </a:r>
            <a:endParaRPr>
              <a:latin typeface="Raleway"/>
              <a:ea typeface="Raleway"/>
              <a:cs typeface="Raleway"/>
              <a:sym typeface="Raleway"/>
            </a:endParaRPr>
          </a:p>
          <a:p>
            <a:pPr indent="0" lvl="0" marL="0" rtl="0" algn="l">
              <a:spcBef>
                <a:spcPts val="0"/>
              </a:spcBef>
              <a:spcAft>
                <a:spcPts val="0"/>
              </a:spcAft>
              <a:buNone/>
            </a:pPr>
            <a:r>
              <a:t/>
            </a:r>
            <a:endParaRPr>
              <a:latin typeface="Raleway"/>
              <a:ea typeface="Raleway"/>
              <a:cs typeface="Raleway"/>
              <a:sym typeface="Raleway"/>
            </a:endParaRPr>
          </a:p>
          <a:p>
            <a:pPr indent="0" lvl="0" marL="0" rtl="0" algn="l">
              <a:spcBef>
                <a:spcPts val="0"/>
              </a:spcBef>
              <a:spcAft>
                <a:spcPts val="0"/>
              </a:spcAft>
              <a:buNone/>
            </a:pPr>
            <a:r>
              <a:rPr lang="en">
                <a:latin typeface="Raleway"/>
                <a:ea typeface="Raleway"/>
                <a:cs typeface="Raleway"/>
                <a:sym typeface="Raleway"/>
              </a:rPr>
              <a:t>for contious -&gt;we take averages values fron n_neiugbors</a:t>
            </a:r>
            <a:endParaRPr>
              <a:latin typeface="Raleway"/>
              <a:ea typeface="Raleway"/>
              <a:cs typeface="Raleway"/>
              <a:sym typeface="Raleway"/>
            </a:endParaRPr>
          </a:p>
          <a:p>
            <a:pPr indent="0" lvl="0" marL="0" rtl="0" algn="l">
              <a:spcBef>
                <a:spcPts val="0"/>
              </a:spcBef>
              <a:spcAft>
                <a:spcPts val="0"/>
              </a:spcAft>
              <a:buNone/>
            </a:pPr>
            <a:r>
              <a:t/>
            </a:r>
            <a:endParaRPr>
              <a:latin typeface="Raleway"/>
              <a:ea typeface="Raleway"/>
              <a:cs typeface="Raleway"/>
              <a:sym typeface="Raleway"/>
            </a:endParaRPr>
          </a:p>
          <a:p>
            <a:pPr indent="0" lvl="0" marL="0" rtl="0" algn="l">
              <a:spcBef>
                <a:spcPts val="0"/>
              </a:spcBef>
              <a:spcAft>
                <a:spcPts val="0"/>
              </a:spcAft>
              <a:buNone/>
            </a:pPr>
            <a:r>
              <a:t/>
            </a:r>
            <a:endParaRPr>
              <a:latin typeface="Raleway"/>
              <a:ea typeface="Raleway"/>
              <a:cs typeface="Raleway"/>
              <a:sym typeface="Raleway"/>
            </a:endParaRPr>
          </a:p>
          <a:p>
            <a:pPr indent="0" lvl="0" marL="0" rtl="0" algn="l">
              <a:spcBef>
                <a:spcPts val="0"/>
              </a:spcBef>
              <a:spcAft>
                <a:spcPts val="0"/>
              </a:spcAft>
              <a:buNone/>
            </a:pPr>
            <a:r>
              <a:t/>
            </a:r>
            <a:endParaRPr>
              <a:latin typeface="Raleway"/>
              <a:ea typeface="Raleway"/>
              <a:cs typeface="Raleway"/>
              <a:sym typeface="Raleway"/>
            </a:endParaRPr>
          </a:p>
          <a:p>
            <a:pPr indent="0" lvl="0" marL="0" rtl="0" algn="l">
              <a:spcBef>
                <a:spcPts val="0"/>
              </a:spcBef>
              <a:spcAft>
                <a:spcPts val="0"/>
              </a:spcAft>
              <a:buClr>
                <a:schemeClr val="dk1"/>
              </a:buClr>
              <a:buSzPts val="1100"/>
              <a:buFont typeface="Arial"/>
              <a:buNone/>
            </a:pPr>
            <a:r>
              <a:t/>
            </a:r>
            <a:endParaRPr>
              <a:latin typeface="Raleway"/>
              <a:ea typeface="Raleway"/>
              <a:cs typeface="Raleway"/>
              <a:sym typeface="Raleway"/>
            </a:endParaRPr>
          </a:p>
          <a:p>
            <a:pPr indent="0" lvl="0" marL="0" rtl="0" algn="l">
              <a:spcBef>
                <a:spcPts val="0"/>
              </a:spcBef>
              <a:spcAft>
                <a:spcPts val="0"/>
              </a:spcAft>
              <a:buClr>
                <a:schemeClr val="dk1"/>
              </a:buClr>
              <a:buSzPts val="1100"/>
              <a:buFont typeface="Arial"/>
              <a:buNone/>
            </a:pPr>
            <a:r>
              <a:t/>
            </a:r>
            <a:endParaRPr>
              <a:latin typeface="Raleway"/>
              <a:ea typeface="Raleway"/>
              <a:cs typeface="Raleway"/>
              <a:sym typeface="Raleway"/>
            </a:endParaRPr>
          </a:p>
          <a:p>
            <a:pPr indent="0" lvl="0" marL="0" rtl="0" algn="l">
              <a:spcBef>
                <a:spcPts val="0"/>
              </a:spcBef>
              <a:spcAft>
                <a:spcPts val="0"/>
              </a:spcAft>
              <a:buNone/>
            </a:pPr>
            <a:r>
              <a:t/>
            </a:r>
            <a:endParaRPr>
              <a:latin typeface="Raleway"/>
              <a:ea typeface="Raleway"/>
              <a:cs typeface="Raleway"/>
              <a:sym typeface="Raleway"/>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08" name="Shape 8508"/>
        <p:cNvGrpSpPr/>
        <p:nvPr/>
      </p:nvGrpSpPr>
      <p:grpSpPr>
        <a:xfrm>
          <a:off x="0" y="0"/>
          <a:ext cx="0" cy="0"/>
          <a:chOff x="0" y="0"/>
          <a:chExt cx="0" cy="0"/>
        </a:xfrm>
      </p:grpSpPr>
      <p:sp>
        <p:nvSpPr>
          <p:cNvPr id="8509" name="Google Shape;8509;p65"/>
          <p:cNvSpPr txBox="1"/>
          <p:nvPr>
            <p:ph type="title"/>
          </p:nvPr>
        </p:nvSpPr>
        <p:spPr>
          <a:xfrm>
            <a:off x="716550" y="655575"/>
            <a:ext cx="77109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510" name="Google Shape;8510;p6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8511" name="Google Shape;8511;p65"/>
          <p:cNvSpPr txBox="1"/>
          <p:nvPr/>
        </p:nvSpPr>
        <p:spPr>
          <a:xfrm>
            <a:off x="1342800" y="1680475"/>
            <a:ext cx="4523100" cy="212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a:latin typeface="Raleway"/>
                <a:ea typeface="Raleway"/>
                <a:cs typeface="Raleway"/>
                <a:sym typeface="Raleway"/>
              </a:rPr>
              <a:t>1. How did you import data</a:t>
            </a:r>
            <a:endParaRPr>
              <a:latin typeface="Raleway"/>
              <a:ea typeface="Raleway"/>
              <a:cs typeface="Raleway"/>
              <a:sym typeface="Raleway"/>
            </a:endParaRPr>
          </a:p>
          <a:p>
            <a:pPr indent="0" lvl="0" marL="0" rtl="0" algn="l">
              <a:spcBef>
                <a:spcPts val="0"/>
              </a:spcBef>
              <a:spcAft>
                <a:spcPts val="0"/>
              </a:spcAft>
              <a:buClr>
                <a:schemeClr val="dk1"/>
              </a:buClr>
              <a:buSzPts val="1100"/>
              <a:buFont typeface="Arial"/>
              <a:buNone/>
            </a:pPr>
            <a:r>
              <a:rPr lang="en">
                <a:latin typeface="Raleway"/>
                <a:ea typeface="Raleway"/>
                <a:cs typeface="Raleway"/>
                <a:sym typeface="Raleway"/>
              </a:rPr>
              <a:t>2. Describing your data set</a:t>
            </a:r>
            <a:endParaRPr>
              <a:latin typeface="Raleway"/>
              <a:ea typeface="Raleway"/>
              <a:cs typeface="Raleway"/>
              <a:sym typeface="Raleway"/>
            </a:endParaRPr>
          </a:p>
          <a:p>
            <a:pPr indent="0" lvl="0" marL="0" rtl="0" algn="l">
              <a:spcBef>
                <a:spcPts val="0"/>
              </a:spcBef>
              <a:spcAft>
                <a:spcPts val="0"/>
              </a:spcAft>
              <a:buClr>
                <a:schemeClr val="dk1"/>
              </a:buClr>
              <a:buSzPts val="1100"/>
              <a:buFont typeface="Arial"/>
              <a:buNone/>
            </a:pPr>
            <a:r>
              <a:rPr lang="en">
                <a:latin typeface="Raleway"/>
                <a:ea typeface="Raleway"/>
                <a:cs typeface="Raleway"/>
                <a:sym typeface="Raleway"/>
              </a:rPr>
              <a:t>2.data cleaning</a:t>
            </a:r>
            <a:endParaRPr>
              <a:latin typeface="Raleway"/>
              <a:ea typeface="Raleway"/>
              <a:cs typeface="Raleway"/>
              <a:sym typeface="Raleway"/>
            </a:endParaRPr>
          </a:p>
          <a:p>
            <a:pPr indent="0" lvl="0" marL="0" rtl="0" algn="l">
              <a:spcBef>
                <a:spcPts val="0"/>
              </a:spcBef>
              <a:spcAft>
                <a:spcPts val="0"/>
              </a:spcAft>
              <a:buClr>
                <a:schemeClr val="dk1"/>
              </a:buClr>
              <a:buSzPts val="1100"/>
              <a:buFont typeface="Arial"/>
              <a:buNone/>
            </a:pPr>
            <a:r>
              <a:rPr lang="en">
                <a:latin typeface="Raleway"/>
                <a:ea typeface="Raleway"/>
                <a:cs typeface="Raleway"/>
                <a:sym typeface="Raleway"/>
              </a:rPr>
              <a:t>3. data visualization</a:t>
            </a:r>
            <a:endParaRPr>
              <a:latin typeface="Raleway"/>
              <a:ea typeface="Raleway"/>
              <a:cs typeface="Raleway"/>
              <a:sym typeface="Raleway"/>
            </a:endParaRPr>
          </a:p>
          <a:p>
            <a:pPr indent="0" lvl="0" marL="0" rtl="0" algn="l">
              <a:spcBef>
                <a:spcPts val="0"/>
              </a:spcBef>
              <a:spcAft>
                <a:spcPts val="0"/>
              </a:spcAft>
              <a:buClr>
                <a:schemeClr val="dk1"/>
              </a:buClr>
              <a:buSzPts val="1100"/>
              <a:buFont typeface="Arial"/>
              <a:buNone/>
            </a:pPr>
            <a:r>
              <a:rPr lang="en">
                <a:latin typeface="Raleway"/>
                <a:ea typeface="Raleway"/>
                <a:cs typeface="Raleway"/>
                <a:sym typeface="Raleway"/>
              </a:rPr>
              <a:t>4. stats analysis</a:t>
            </a:r>
            <a:endParaRPr>
              <a:latin typeface="Raleway"/>
              <a:ea typeface="Raleway"/>
              <a:cs typeface="Raleway"/>
              <a:sym typeface="Raleway"/>
            </a:endParaRPr>
          </a:p>
          <a:p>
            <a:pPr indent="0" lvl="0" marL="0" rtl="0" algn="l">
              <a:spcBef>
                <a:spcPts val="0"/>
              </a:spcBef>
              <a:spcAft>
                <a:spcPts val="0"/>
              </a:spcAft>
              <a:buClr>
                <a:schemeClr val="dk1"/>
              </a:buClr>
              <a:buSzPts val="1100"/>
              <a:buFont typeface="Arial"/>
              <a:buNone/>
            </a:pPr>
            <a:r>
              <a:rPr lang="en">
                <a:latin typeface="Raleway"/>
                <a:ea typeface="Raleway"/>
                <a:cs typeface="Raleway"/>
                <a:sym typeface="Raleway"/>
              </a:rPr>
              <a:t>5. modeling</a:t>
            </a:r>
            <a:endParaRPr>
              <a:latin typeface="Raleway"/>
              <a:ea typeface="Raleway"/>
              <a:cs typeface="Raleway"/>
              <a:sym typeface="Raleway"/>
            </a:endParaRPr>
          </a:p>
          <a:p>
            <a:pPr indent="0" lvl="0" marL="0" rtl="0" algn="l">
              <a:spcBef>
                <a:spcPts val="0"/>
              </a:spcBef>
              <a:spcAft>
                <a:spcPts val="0"/>
              </a:spcAft>
              <a:buClr>
                <a:schemeClr val="dk1"/>
              </a:buClr>
              <a:buSzPts val="1100"/>
              <a:buFont typeface="Arial"/>
              <a:buNone/>
            </a:pPr>
            <a:r>
              <a:rPr lang="en">
                <a:latin typeface="Raleway"/>
                <a:ea typeface="Raleway"/>
                <a:cs typeface="Raleway"/>
                <a:sym typeface="Raleway"/>
              </a:rPr>
              <a:t>5. performance</a:t>
            </a:r>
            <a:endParaRPr>
              <a:latin typeface="Raleway"/>
              <a:ea typeface="Raleway"/>
              <a:cs typeface="Raleway"/>
              <a:sym typeface="Raleway"/>
            </a:endParaRPr>
          </a:p>
          <a:p>
            <a:pPr indent="0" lvl="0" marL="0" rtl="0" algn="l">
              <a:spcBef>
                <a:spcPts val="0"/>
              </a:spcBef>
              <a:spcAft>
                <a:spcPts val="0"/>
              </a:spcAft>
              <a:buClr>
                <a:schemeClr val="dk1"/>
              </a:buClr>
              <a:buSzPts val="1100"/>
              <a:buFont typeface="Arial"/>
              <a:buNone/>
            </a:pPr>
            <a:r>
              <a:t/>
            </a:r>
            <a:endParaRPr>
              <a:latin typeface="Raleway"/>
              <a:ea typeface="Raleway"/>
              <a:cs typeface="Raleway"/>
              <a:sym typeface="Raleway"/>
            </a:endParaRPr>
          </a:p>
          <a:p>
            <a:pPr indent="0" lvl="0" marL="0" rtl="0" algn="l">
              <a:spcBef>
                <a:spcPts val="0"/>
              </a:spcBef>
              <a:spcAft>
                <a:spcPts val="0"/>
              </a:spcAft>
              <a:buNone/>
            </a:pPr>
            <a:r>
              <a:t/>
            </a:r>
            <a:endParaRPr>
              <a:latin typeface="Raleway"/>
              <a:ea typeface="Raleway"/>
              <a:cs typeface="Raleway"/>
              <a:sym typeface="Raleway"/>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15" name="Shape 8515"/>
        <p:cNvGrpSpPr/>
        <p:nvPr/>
      </p:nvGrpSpPr>
      <p:grpSpPr>
        <a:xfrm>
          <a:off x="0" y="0"/>
          <a:ext cx="0" cy="0"/>
          <a:chOff x="0" y="0"/>
          <a:chExt cx="0" cy="0"/>
        </a:xfrm>
      </p:grpSpPr>
      <p:sp>
        <p:nvSpPr>
          <p:cNvPr id="8516" name="Google Shape;8516;p66"/>
          <p:cNvSpPr/>
          <p:nvPr/>
        </p:nvSpPr>
        <p:spPr>
          <a:xfrm>
            <a:off x="2427911" y="970025"/>
            <a:ext cx="4181103" cy="3274036"/>
          </a:xfrm>
          <a:custGeom>
            <a:rect b="b" l="l" r="r" t="t"/>
            <a:pathLst>
              <a:path extrusionOk="0" h="15784" w="15784">
                <a:moveTo>
                  <a:pt x="1" y="1"/>
                </a:moveTo>
                <a:lnTo>
                  <a:pt x="1" y="15783"/>
                </a:lnTo>
                <a:lnTo>
                  <a:pt x="15783" y="15783"/>
                </a:lnTo>
                <a:lnTo>
                  <a:pt x="15783" y="1"/>
                </a:lnTo>
                <a:close/>
              </a:path>
            </a:pathLst>
          </a:custGeom>
          <a:solidFill>
            <a:srgbClr val="FFD400">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7" name="Google Shape;8517;p66"/>
          <p:cNvSpPr txBox="1"/>
          <p:nvPr>
            <p:ph type="title"/>
          </p:nvPr>
        </p:nvSpPr>
        <p:spPr>
          <a:xfrm>
            <a:off x="2643450" y="2197025"/>
            <a:ext cx="3857100" cy="1482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Resultats</a:t>
            </a:r>
            <a:endParaRPr/>
          </a:p>
        </p:txBody>
      </p:sp>
      <p:sp>
        <p:nvSpPr>
          <p:cNvPr id="8518" name="Google Shape;8518;p66"/>
          <p:cNvSpPr txBox="1"/>
          <p:nvPr>
            <p:ph idx="2" type="title"/>
          </p:nvPr>
        </p:nvSpPr>
        <p:spPr>
          <a:xfrm>
            <a:off x="3844116" y="1425648"/>
            <a:ext cx="1456500" cy="1030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grpSp>
        <p:nvGrpSpPr>
          <p:cNvPr id="8519" name="Google Shape;8519;p66"/>
          <p:cNvGrpSpPr/>
          <p:nvPr/>
        </p:nvGrpSpPr>
        <p:grpSpPr>
          <a:xfrm>
            <a:off x="2799464" y="3286264"/>
            <a:ext cx="3553525" cy="175275"/>
            <a:chOff x="3998100" y="4633825"/>
            <a:chExt cx="2329875" cy="175275"/>
          </a:xfrm>
        </p:grpSpPr>
        <p:sp>
          <p:nvSpPr>
            <p:cNvPr id="8520" name="Google Shape;8520;p66"/>
            <p:cNvSpPr/>
            <p:nvPr/>
          </p:nvSpPr>
          <p:spPr>
            <a:xfrm>
              <a:off x="4853875" y="4633825"/>
              <a:ext cx="1023725" cy="161150"/>
            </a:xfrm>
            <a:custGeom>
              <a:rect b="b" l="l" r="r" t="t"/>
              <a:pathLst>
                <a:path extrusionOk="0" h="6446" w="40949">
                  <a:moveTo>
                    <a:pt x="2449" y="524"/>
                  </a:moveTo>
                  <a:lnTo>
                    <a:pt x="2993" y="545"/>
                  </a:lnTo>
                  <a:cubicBezTo>
                    <a:pt x="3055" y="629"/>
                    <a:pt x="3097" y="629"/>
                    <a:pt x="3160" y="566"/>
                  </a:cubicBezTo>
                  <a:cubicBezTo>
                    <a:pt x="3641" y="503"/>
                    <a:pt x="4123" y="503"/>
                    <a:pt x="4583" y="587"/>
                  </a:cubicBezTo>
                  <a:cubicBezTo>
                    <a:pt x="4646" y="670"/>
                    <a:pt x="4667" y="775"/>
                    <a:pt x="4729" y="796"/>
                  </a:cubicBezTo>
                  <a:cubicBezTo>
                    <a:pt x="4897" y="838"/>
                    <a:pt x="4918" y="691"/>
                    <a:pt x="4939" y="587"/>
                  </a:cubicBezTo>
                  <a:cubicBezTo>
                    <a:pt x="5587" y="503"/>
                    <a:pt x="6257" y="503"/>
                    <a:pt x="6905" y="587"/>
                  </a:cubicBezTo>
                  <a:cubicBezTo>
                    <a:pt x="7261" y="984"/>
                    <a:pt x="7428" y="984"/>
                    <a:pt x="7784" y="587"/>
                  </a:cubicBezTo>
                  <a:cubicBezTo>
                    <a:pt x="8600" y="503"/>
                    <a:pt x="9437" y="503"/>
                    <a:pt x="10274" y="608"/>
                  </a:cubicBezTo>
                  <a:cubicBezTo>
                    <a:pt x="10316" y="670"/>
                    <a:pt x="10337" y="796"/>
                    <a:pt x="10400" y="817"/>
                  </a:cubicBezTo>
                  <a:cubicBezTo>
                    <a:pt x="10567" y="859"/>
                    <a:pt x="10588" y="712"/>
                    <a:pt x="10630" y="608"/>
                  </a:cubicBezTo>
                  <a:lnTo>
                    <a:pt x="10985" y="608"/>
                  </a:lnTo>
                  <a:cubicBezTo>
                    <a:pt x="11237" y="963"/>
                    <a:pt x="11278" y="963"/>
                    <a:pt x="11509" y="587"/>
                  </a:cubicBezTo>
                  <a:cubicBezTo>
                    <a:pt x="12157" y="524"/>
                    <a:pt x="12806" y="524"/>
                    <a:pt x="13454" y="587"/>
                  </a:cubicBezTo>
                  <a:cubicBezTo>
                    <a:pt x="13747" y="1005"/>
                    <a:pt x="13852" y="1005"/>
                    <a:pt x="14166" y="587"/>
                  </a:cubicBezTo>
                  <a:cubicBezTo>
                    <a:pt x="14752" y="524"/>
                    <a:pt x="15338" y="503"/>
                    <a:pt x="15944" y="545"/>
                  </a:cubicBezTo>
                  <a:cubicBezTo>
                    <a:pt x="16154" y="817"/>
                    <a:pt x="16488" y="712"/>
                    <a:pt x="16760" y="817"/>
                  </a:cubicBezTo>
                  <a:cubicBezTo>
                    <a:pt x="17032" y="942"/>
                    <a:pt x="17263" y="775"/>
                    <a:pt x="17346" y="461"/>
                  </a:cubicBezTo>
                  <a:cubicBezTo>
                    <a:pt x="18120" y="357"/>
                    <a:pt x="18895" y="315"/>
                    <a:pt x="19669" y="378"/>
                  </a:cubicBezTo>
                  <a:cubicBezTo>
                    <a:pt x="19711" y="419"/>
                    <a:pt x="19773" y="482"/>
                    <a:pt x="19815" y="482"/>
                  </a:cubicBezTo>
                  <a:cubicBezTo>
                    <a:pt x="21029" y="503"/>
                    <a:pt x="22221" y="503"/>
                    <a:pt x="23435" y="524"/>
                  </a:cubicBezTo>
                  <a:cubicBezTo>
                    <a:pt x="23602" y="524"/>
                    <a:pt x="23707" y="398"/>
                    <a:pt x="23728" y="252"/>
                  </a:cubicBezTo>
                  <a:cubicBezTo>
                    <a:pt x="24084" y="168"/>
                    <a:pt x="24439" y="168"/>
                    <a:pt x="24795" y="231"/>
                  </a:cubicBezTo>
                  <a:cubicBezTo>
                    <a:pt x="25025" y="629"/>
                    <a:pt x="25088" y="629"/>
                    <a:pt x="25318" y="252"/>
                  </a:cubicBezTo>
                  <a:lnTo>
                    <a:pt x="26030" y="189"/>
                  </a:lnTo>
                  <a:cubicBezTo>
                    <a:pt x="26553" y="524"/>
                    <a:pt x="27159" y="294"/>
                    <a:pt x="27703" y="461"/>
                  </a:cubicBezTo>
                  <a:cubicBezTo>
                    <a:pt x="27871" y="503"/>
                    <a:pt x="27955" y="252"/>
                    <a:pt x="27996" y="85"/>
                  </a:cubicBezTo>
                  <a:cubicBezTo>
                    <a:pt x="28227" y="1"/>
                    <a:pt x="28478" y="22"/>
                    <a:pt x="28708" y="106"/>
                  </a:cubicBezTo>
                  <a:cubicBezTo>
                    <a:pt x="29147" y="503"/>
                    <a:pt x="29691" y="503"/>
                    <a:pt x="30235" y="398"/>
                  </a:cubicBezTo>
                  <a:cubicBezTo>
                    <a:pt x="30256" y="398"/>
                    <a:pt x="30277" y="294"/>
                    <a:pt x="30298" y="252"/>
                  </a:cubicBezTo>
                  <a:lnTo>
                    <a:pt x="30821" y="252"/>
                  </a:lnTo>
                  <a:cubicBezTo>
                    <a:pt x="31198" y="650"/>
                    <a:pt x="31428" y="650"/>
                    <a:pt x="31867" y="273"/>
                  </a:cubicBezTo>
                  <a:lnTo>
                    <a:pt x="32913" y="357"/>
                  </a:lnTo>
                  <a:cubicBezTo>
                    <a:pt x="33018" y="524"/>
                    <a:pt x="33144" y="566"/>
                    <a:pt x="33269" y="378"/>
                  </a:cubicBezTo>
                  <a:cubicBezTo>
                    <a:pt x="34169" y="357"/>
                    <a:pt x="35048" y="378"/>
                    <a:pt x="35947" y="440"/>
                  </a:cubicBezTo>
                  <a:cubicBezTo>
                    <a:pt x="36010" y="712"/>
                    <a:pt x="36198" y="712"/>
                    <a:pt x="36429" y="712"/>
                  </a:cubicBezTo>
                  <a:cubicBezTo>
                    <a:pt x="36784" y="712"/>
                    <a:pt x="37161" y="670"/>
                    <a:pt x="37475" y="775"/>
                  </a:cubicBezTo>
                  <a:cubicBezTo>
                    <a:pt x="37893" y="942"/>
                    <a:pt x="37621" y="1403"/>
                    <a:pt x="37726" y="1717"/>
                  </a:cubicBezTo>
                  <a:cubicBezTo>
                    <a:pt x="37768" y="1800"/>
                    <a:pt x="37830" y="1863"/>
                    <a:pt x="37914" y="1884"/>
                  </a:cubicBezTo>
                  <a:cubicBezTo>
                    <a:pt x="38040" y="1884"/>
                    <a:pt x="38144" y="1800"/>
                    <a:pt x="38165" y="1675"/>
                  </a:cubicBezTo>
                  <a:cubicBezTo>
                    <a:pt x="38186" y="1591"/>
                    <a:pt x="38186" y="1486"/>
                    <a:pt x="38144" y="1403"/>
                  </a:cubicBezTo>
                  <a:cubicBezTo>
                    <a:pt x="37977" y="984"/>
                    <a:pt x="38270" y="880"/>
                    <a:pt x="38563" y="817"/>
                  </a:cubicBezTo>
                  <a:cubicBezTo>
                    <a:pt x="38939" y="712"/>
                    <a:pt x="39253" y="942"/>
                    <a:pt x="39483" y="1403"/>
                  </a:cubicBezTo>
                  <a:cubicBezTo>
                    <a:pt x="39651" y="1821"/>
                    <a:pt x="39944" y="2156"/>
                    <a:pt x="40341" y="2344"/>
                  </a:cubicBezTo>
                  <a:cubicBezTo>
                    <a:pt x="40927" y="2595"/>
                    <a:pt x="40948" y="2721"/>
                    <a:pt x="40781" y="3453"/>
                  </a:cubicBezTo>
                  <a:cubicBezTo>
                    <a:pt x="39776" y="3328"/>
                    <a:pt x="39776" y="3349"/>
                    <a:pt x="40069" y="4165"/>
                  </a:cubicBezTo>
                  <a:cubicBezTo>
                    <a:pt x="39295" y="4290"/>
                    <a:pt x="39295" y="4290"/>
                    <a:pt x="38939" y="4039"/>
                  </a:cubicBezTo>
                  <a:cubicBezTo>
                    <a:pt x="38521" y="3704"/>
                    <a:pt x="38207" y="3746"/>
                    <a:pt x="37893" y="4207"/>
                  </a:cubicBezTo>
                  <a:cubicBezTo>
                    <a:pt x="37454" y="4834"/>
                    <a:pt x="37328" y="4834"/>
                    <a:pt x="36847" y="4290"/>
                  </a:cubicBezTo>
                  <a:cubicBezTo>
                    <a:pt x="36742" y="4186"/>
                    <a:pt x="36659" y="4060"/>
                    <a:pt x="36491" y="4144"/>
                  </a:cubicBezTo>
                  <a:cubicBezTo>
                    <a:pt x="36345" y="4186"/>
                    <a:pt x="36282" y="4374"/>
                    <a:pt x="36366" y="4499"/>
                  </a:cubicBezTo>
                  <a:cubicBezTo>
                    <a:pt x="36450" y="4751"/>
                    <a:pt x="36491" y="5023"/>
                    <a:pt x="36470" y="5295"/>
                  </a:cubicBezTo>
                  <a:lnTo>
                    <a:pt x="35947" y="5315"/>
                  </a:lnTo>
                  <a:cubicBezTo>
                    <a:pt x="35843" y="5169"/>
                    <a:pt x="35654" y="5106"/>
                    <a:pt x="35487" y="5169"/>
                  </a:cubicBezTo>
                  <a:cubicBezTo>
                    <a:pt x="34525" y="5420"/>
                    <a:pt x="33541" y="5295"/>
                    <a:pt x="32558" y="5336"/>
                  </a:cubicBezTo>
                  <a:cubicBezTo>
                    <a:pt x="32348" y="5336"/>
                    <a:pt x="32160" y="5336"/>
                    <a:pt x="32056" y="5567"/>
                  </a:cubicBezTo>
                  <a:lnTo>
                    <a:pt x="31700" y="5608"/>
                  </a:lnTo>
                  <a:cubicBezTo>
                    <a:pt x="31679" y="5504"/>
                    <a:pt x="31658" y="5399"/>
                    <a:pt x="31512" y="5399"/>
                  </a:cubicBezTo>
                  <a:cubicBezTo>
                    <a:pt x="31386" y="5399"/>
                    <a:pt x="31365" y="5525"/>
                    <a:pt x="31344" y="5629"/>
                  </a:cubicBezTo>
                  <a:lnTo>
                    <a:pt x="30988" y="5671"/>
                  </a:lnTo>
                  <a:cubicBezTo>
                    <a:pt x="30737" y="5441"/>
                    <a:pt x="30361" y="5441"/>
                    <a:pt x="30110" y="5671"/>
                  </a:cubicBezTo>
                  <a:lnTo>
                    <a:pt x="29754" y="5650"/>
                  </a:lnTo>
                  <a:cubicBezTo>
                    <a:pt x="29712" y="5504"/>
                    <a:pt x="29649" y="5357"/>
                    <a:pt x="29482" y="5357"/>
                  </a:cubicBezTo>
                  <a:lnTo>
                    <a:pt x="27536" y="5357"/>
                  </a:lnTo>
                  <a:cubicBezTo>
                    <a:pt x="27369" y="5357"/>
                    <a:pt x="27306" y="5504"/>
                    <a:pt x="27285" y="5671"/>
                  </a:cubicBezTo>
                  <a:cubicBezTo>
                    <a:pt x="26574" y="5859"/>
                    <a:pt x="25862" y="5922"/>
                    <a:pt x="25130" y="5839"/>
                  </a:cubicBezTo>
                  <a:cubicBezTo>
                    <a:pt x="25025" y="5671"/>
                    <a:pt x="24900" y="5671"/>
                    <a:pt x="24795" y="5839"/>
                  </a:cubicBezTo>
                  <a:cubicBezTo>
                    <a:pt x="24565" y="5880"/>
                    <a:pt x="24314" y="5880"/>
                    <a:pt x="24084" y="5818"/>
                  </a:cubicBezTo>
                  <a:cubicBezTo>
                    <a:pt x="24000" y="5336"/>
                    <a:pt x="23644" y="5211"/>
                    <a:pt x="23309" y="5399"/>
                  </a:cubicBezTo>
                  <a:cubicBezTo>
                    <a:pt x="22912" y="5629"/>
                    <a:pt x="22682" y="5483"/>
                    <a:pt x="22347" y="5315"/>
                  </a:cubicBezTo>
                  <a:cubicBezTo>
                    <a:pt x="21803" y="5064"/>
                    <a:pt x="21217" y="4751"/>
                    <a:pt x="20673" y="5357"/>
                  </a:cubicBezTo>
                  <a:cubicBezTo>
                    <a:pt x="20548" y="5504"/>
                    <a:pt x="20359" y="5504"/>
                    <a:pt x="20192" y="5504"/>
                  </a:cubicBezTo>
                  <a:cubicBezTo>
                    <a:pt x="19669" y="5546"/>
                    <a:pt x="19167" y="5253"/>
                    <a:pt x="18623" y="5462"/>
                  </a:cubicBezTo>
                  <a:cubicBezTo>
                    <a:pt x="18476" y="5525"/>
                    <a:pt x="18330" y="5336"/>
                    <a:pt x="18246" y="5169"/>
                  </a:cubicBezTo>
                  <a:cubicBezTo>
                    <a:pt x="18016" y="4730"/>
                    <a:pt x="17723" y="4771"/>
                    <a:pt x="17346" y="4960"/>
                  </a:cubicBezTo>
                  <a:cubicBezTo>
                    <a:pt x="17179" y="5064"/>
                    <a:pt x="16928" y="5064"/>
                    <a:pt x="16781" y="5190"/>
                  </a:cubicBezTo>
                  <a:cubicBezTo>
                    <a:pt x="16447" y="5441"/>
                    <a:pt x="16028" y="5504"/>
                    <a:pt x="15631" y="5357"/>
                  </a:cubicBezTo>
                  <a:cubicBezTo>
                    <a:pt x="14814" y="5085"/>
                    <a:pt x="13936" y="5106"/>
                    <a:pt x="13141" y="5441"/>
                  </a:cubicBezTo>
                  <a:cubicBezTo>
                    <a:pt x="12701" y="5608"/>
                    <a:pt x="12220" y="5671"/>
                    <a:pt x="11760" y="5587"/>
                  </a:cubicBezTo>
                  <a:cubicBezTo>
                    <a:pt x="11237" y="5525"/>
                    <a:pt x="11069" y="5755"/>
                    <a:pt x="10965" y="6173"/>
                  </a:cubicBezTo>
                  <a:lnTo>
                    <a:pt x="10441" y="6173"/>
                  </a:lnTo>
                  <a:cubicBezTo>
                    <a:pt x="10169" y="5587"/>
                    <a:pt x="9960" y="6069"/>
                    <a:pt x="9730" y="6194"/>
                  </a:cubicBezTo>
                  <a:cubicBezTo>
                    <a:pt x="9040" y="6194"/>
                    <a:pt x="8328" y="6215"/>
                    <a:pt x="7617" y="6194"/>
                  </a:cubicBezTo>
                  <a:cubicBezTo>
                    <a:pt x="6236" y="6173"/>
                    <a:pt x="4855" y="6445"/>
                    <a:pt x="3474" y="6362"/>
                  </a:cubicBezTo>
                  <a:cubicBezTo>
                    <a:pt x="3244" y="6341"/>
                    <a:pt x="3014" y="6404"/>
                    <a:pt x="2783" y="6278"/>
                  </a:cubicBezTo>
                  <a:cubicBezTo>
                    <a:pt x="2825" y="5943"/>
                    <a:pt x="2721" y="5546"/>
                    <a:pt x="3223" y="5420"/>
                  </a:cubicBezTo>
                  <a:cubicBezTo>
                    <a:pt x="3537" y="5357"/>
                    <a:pt x="3390" y="5127"/>
                    <a:pt x="3265" y="4939"/>
                  </a:cubicBezTo>
                  <a:cubicBezTo>
                    <a:pt x="3202" y="4834"/>
                    <a:pt x="3202" y="4709"/>
                    <a:pt x="3348" y="4646"/>
                  </a:cubicBezTo>
                  <a:cubicBezTo>
                    <a:pt x="3453" y="4604"/>
                    <a:pt x="3599" y="4646"/>
                    <a:pt x="3641" y="4771"/>
                  </a:cubicBezTo>
                  <a:cubicBezTo>
                    <a:pt x="3725" y="4918"/>
                    <a:pt x="3662" y="5148"/>
                    <a:pt x="3830" y="5253"/>
                  </a:cubicBezTo>
                  <a:cubicBezTo>
                    <a:pt x="3976" y="5357"/>
                    <a:pt x="4248" y="5587"/>
                    <a:pt x="4353" y="5315"/>
                  </a:cubicBezTo>
                  <a:cubicBezTo>
                    <a:pt x="4499" y="4876"/>
                    <a:pt x="4959" y="5023"/>
                    <a:pt x="5190" y="4730"/>
                  </a:cubicBezTo>
                  <a:cubicBezTo>
                    <a:pt x="5336" y="4520"/>
                    <a:pt x="5545" y="4625"/>
                    <a:pt x="5692" y="4834"/>
                  </a:cubicBezTo>
                  <a:cubicBezTo>
                    <a:pt x="5796" y="5002"/>
                    <a:pt x="5901" y="5169"/>
                    <a:pt x="6048" y="5336"/>
                  </a:cubicBezTo>
                  <a:cubicBezTo>
                    <a:pt x="6257" y="5546"/>
                    <a:pt x="6654" y="5587"/>
                    <a:pt x="6696" y="5378"/>
                  </a:cubicBezTo>
                  <a:cubicBezTo>
                    <a:pt x="6759" y="5169"/>
                    <a:pt x="6822" y="5148"/>
                    <a:pt x="7010" y="5127"/>
                  </a:cubicBezTo>
                  <a:cubicBezTo>
                    <a:pt x="7282" y="5106"/>
                    <a:pt x="7575" y="5064"/>
                    <a:pt x="7889" y="5023"/>
                  </a:cubicBezTo>
                  <a:cubicBezTo>
                    <a:pt x="7763" y="5357"/>
                    <a:pt x="7533" y="5713"/>
                    <a:pt x="8140" y="5650"/>
                  </a:cubicBezTo>
                  <a:cubicBezTo>
                    <a:pt x="8349" y="5629"/>
                    <a:pt x="8558" y="5922"/>
                    <a:pt x="8768" y="5650"/>
                  </a:cubicBezTo>
                  <a:cubicBezTo>
                    <a:pt x="8412" y="4876"/>
                    <a:pt x="8412" y="4876"/>
                    <a:pt x="9207" y="4876"/>
                  </a:cubicBezTo>
                  <a:cubicBezTo>
                    <a:pt x="9228" y="4876"/>
                    <a:pt x="9270" y="4792"/>
                    <a:pt x="9291" y="4751"/>
                  </a:cubicBezTo>
                  <a:cubicBezTo>
                    <a:pt x="8914" y="4499"/>
                    <a:pt x="8914" y="4499"/>
                    <a:pt x="8642" y="4499"/>
                  </a:cubicBezTo>
                  <a:cubicBezTo>
                    <a:pt x="8119" y="4520"/>
                    <a:pt x="7638" y="4520"/>
                    <a:pt x="7177" y="4227"/>
                  </a:cubicBezTo>
                  <a:cubicBezTo>
                    <a:pt x="6864" y="4018"/>
                    <a:pt x="6487" y="3976"/>
                    <a:pt x="6152" y="4123"/>
                  </a:cubicBezTo>
                  <a:cubicBezTo>
                    <a:pt x="5859" y="4227"/>
                    <a:pt x="5566" y="4248"/>
                    <a:pt x="5273" y="4207"/>
                  </a:cubicBezTo>
                  <a:cubicBezTo>
                    <a:pt x="5148" y="4207"/>
                    <a:pt x="5043" y="4123"/>
                    <a:pt x="5022" y="4018"/>
                  </a:cubicBezTo>
                  <a:cubicBezTo>
                    <a:pt x="4980" y="3893"/>
                    <a:pt x="5022" y="3767"/>
                    <a:pt x="5148" y="3725"/>
                  </a:cubicBezTo>
                  <a:cubicBezTo>
                    <a:pt x="5503" y="3516"/>
                    <a:pt x="5817" y="3223"/>
                    <a:pt x="6340" y="3432"/>
                  </a:cubicBezTo>
                  <a:cubicBezTo>
                    <a:pt x="6696" y="3579"/>
                    <a:pt x="7136" y="3600"/>
                    <a:pt x="7449" y="3809"/>
                  </a:cubicBezTo>
                  <a:cubicBezTo>
                    <a:pt x="7617" y="3663"/>
                    <a:pt x="7659" y="3411"/>
                    <a:pt x="7575" y="3370"/>
                  </a:cubicBezTo>
                  <a:cubicBezTo>
                    <a:pt x="6989" y="3119"/>
                    <a:pt x="6822" y="2135"/>
                    <a:pt x="5922" y="2428"/>
                  </a:cubicBezTo>
                  <a:cubicBezTo>
                    <a:pt x="5671" y="2491"/>
                    <a:pt x="5483" y="2323"/>
                    <a:pt x="5294" y="2156"/>
                  </a:cubicBezTo>
                  <a:cubicBezTo>
                    <a:pt x="5127" y="1989"/>
                    <a:pt x="4918" y="1821"/>
                    <a:pt x="4771" y="1968"/>
                  </a:cubicBezTo>
                  <a:cubicBezTo>
                    <a:pt x="4374" y="2302"/>
                    <a:pt x="3976" y="2177"/>
                    <a:pt x="3537" y="2135"/>
                  </a:cubicBezTo>
                  <a:cubicBezTo>
                    <a:pt x="3286" y="2093"/>
                    <a:pt x="1716" y="1821"/>
                    <a:pt x="1549" y="1696"/>
                  </a:cubicBezTo>
                  <a:cubicBezTo>
                    <a:pt x="1214" y="1445"/>
                    <a:pt x="838" y="1277"/>
                    <a:pt x="419" y="1214"/>
                  </a:cubicBezTo>
                  <a:cubicBezTo>
                    <a:pt x="63" y="1173"/>
                    <a:pt x="1" y="963"/>
                    <a:pt x="1" y="670"/>
                  </a:cubicBezTo>
                  <a:cubicBezTo>
                    <a:pt x="440" y="670"/>
                    <a:pt x="879" y="691"/>
                    <a:pt x="1319" y="670"/>
                  </a:cubicBezTo>
                  <a:cubicBezTo>
                    <a:pt x="1758" y="650"/>
                    <a:pt x="2114" y="838"/>
                    <a:pt x="2449" y="524"/>
                  </a:cubicBezTo>
                  <a:close/>
                  <a:moveTo>
                    <a:pt x="9772" y="4792"/>
                  </a:moveTo>
                  <a:cubicBezTo>
                    <a:pt x="9730" y="4960"/>
                    <a:pt x="9814" y="5148"/>
                    <a:pt x="10002" y="5211"/>
                  </a:cubicBezTo>
                  <a:cubicBezTo>
                    <a:pt x="10128" y="5295"/>
                    <a:pt x="10316" y="5211"/>
                    <a:pt x="10358" y="5064"/>
                  </a:cubicBezTo>
                  <a:cubicBezTo>
                    <a:pt x="10462" y="4730"/>
                    <a:pt x="10609" y="4646"/>
                    <a:pt x="10985" y="4688"/>
                  </a:cubicBezTo>
                  <a:cubicBezTo>
                    <a:pt x="11362" y="4751"/>
                    <a:pt x="11697" y="4499"/>
                    <a:pt x="11739" y="4123"/>
                  </a:cubicBezTo>
                  <a:cubicBezTo>
                    <a:pt x="11760" y="4018"/>
                    <a:pt x="11843" y="3893"/>
                    <a:pt x="11739" y="3788"/>
                  </a:cubicBezTo>
                  <a:cubicBezTo>
                    <a:pt x="11655" y="3704"/>
                    <a:pt x="11509" y="3704"/>
                    <a:pt x="11425" y="3788"/>
                  </a:cubicBezTo>
                  <a:cubicBezTo>
                    <a:pt x="11132" y="4144"/>
                    <a:pt x="10818" y="4039"/>
                    <a:pt x="10483" y="3914"/>
                  </a:cubicBezTo>
                  <a:cubicBezTo>
                    <a:pt x="10190" y="3830"/>
                    <a:pt x="9960" y="3914"/>
                    <a:pt x="9918" y="4269"/>
                  </a:cubicBezTo>
                  <a:cubicBezTo>
                    <a:pt x="9877" y="4458"/>
                    <a:pt x="9835" y="4625"/>
                    <a:pt x="9772" y="4792"/>
                  </a:cubicBezTo>
                  <a:close/>
                  <a:moveTo>
                    <a:pt x="39023" y="2282"/>
                  </a:moveTo>
                  <a:cubicBezTo>
                    <a:pt x="39149" y="2261"/>
                    <a:pt x="39295" y="2240"/>
                    <a:pt x="39295" y="2093"/>
                  </a:cubicBezTo>
                  <a:cubicBezTo>
                    <a:pt x="39295" y="1947"/>
                    <a:pt x="39170" y="1821"/>
                    <a:pt x="39023" y="1821"/>
                  </a:cubicBezTo>
                  <a:cubicBezTo>
                    <a:pt x="38877" y="1800"/>
                    <a:pt x="38730" y="1926"/>
                    <a:pt x="38730" y="2072"/>
                  </a:cubicBezTo>
                  <a:cubicBezTo>
                    <a:pt x="38730" y="2261"/>
                    <a:pt x="38877" y="2282"/>
                    <a:pt x="39023" y="2282"/>
                  </a:cubicBezTo>
                  <a:close/>
                  <a:moveTo>
                    <a:pt x="19711" y="942"/>
                  </a:moveTo>
                  <a:cubicBezTo>
                    <a:pt x="19606" y="942"/>
                    <a:pt x="19522" y="1026"/>
                    <a:pt x="19522" y="1110"/>
                  </a:cubicBezTo>
                  <a:cubicBezTo>
                    <a:pt x="19501" y="1361"/>
                    <a:pt x="19690" y="1403"/>
                    <a:pt x="19878" y="1403"/>
                  </a:cubicBezTo>
                  <a:cubicBezTo>
                    <a:pt x="19983" y="1403"/>
                    <a:pt x="20129" y="1340"/>
                    <a:pt x="20087" y="1214"/>
                  </a:cubicBezTo>
                  <a:cubicBezTo>
                    <a:pt x="20045" y="1005"/>
                    <a:pt x="19857" y="963"/>
                    <a:pt x="19711" y="942"/>
                  </a:cubicBezTo>
                  <a:close/>
                  <a:moveTo>
                    <a:pt x="18225" y="1863"/>
                  </a:moveTo>
                  <a:cubicBezTo>
                    <a:pt x="18225" y="1738"/>
                    <a:pt x="18162" y="1675"/>
                    <a:pt x="18079" y="1675"/>
                  </a:cubicBezTo>
                  <a:cubicBezTo>
                    <a:pt x="17974" y="1654"/>
                    <a:pt x="17911" y="1738"/>
                    <a:pt x="17911" y="1821"/>
                  </a:cubicBezTo>
                  <a:cubicBezTo>
                    <a:pt x="17911" y="1947"/>
                    <a:pt x="17953" y="2072"/>
                    <a:pt x="18100" y="2030"/>
                  </a:cubicBezTo>
                  <a:cubicBezTo>
                    <a:pt x="18162" y="2010"/>
                    <a:pt x="18183" y="1905"/>
                    <a:pt x="18225" y="1863"/>
                  </a:cubicBezTo>
                  <a:close/>
                  <a:moveTo>
                    <a:pt x="20485" y="1884"/>
                  </a:moveTo>
                  <a:lnTo>
                    <a:pt x="20317" y="1821"/>
                  </a:lnTo>
                  <a:cubicBezTo>
                    <a:pt x="20296" y="1884"/>
                    <a:pt x="20255" y="1947"/>
                    <a:pt x="20276" y="1968"/>
                  </a:cubicBezTo>
                  <a:cubicBezTo>
                    <a:pt x="20276" y="2010"/>
                    <a:pt x="20359" y="2010"/>
                    <a:pt x="20401" y="2051"/>
                  </a:cubicBezTo>
                  <a:cubicBezTo>
                    <a:pt x="20443" y="1989"/>
                    <a:pt x="20464" y="1926"/>
                    <a:pt x="20485" y="1884"/>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1" name="Google Shape;8521;p66"/>
            <p:cNvSpPr/>
            <p:nvPr/>
          </p:nvSpPr>
          <p:spPr>
            <a:xfrm>
              <a:off x="4232975" y="4637500"/>
              <a:ext cx="852650" cy="163225"/>
            </a:xfrm>
            <a:custGeom>
              <a:rect b="b" l="l" r="r" t="t"/>
              <a:pathLst>
                <a:path extrusionOk="0" h="6529" w="34106">
                  <a:moveTo>
                    <a:pt x="24816" y="544"/>
                  </a:moveTo>
                  <a:cubicBezTo>
                    <a:pt x="24816" y="837"/>
                    <a:pt x="24878" y="1026"/>
                    <a:pt x="25234" y="1088"/>
                  </a:cubicBezTo>
                  <a:cubicBezTo>
                    <a:pt x="25632" y="1130"/>
                    <a:pt x="26029" y="1298"/>
                    <a:pt x="26364" y="1570"/>
                  </a:cubicBezTo>
                  <a:cubicBezTo>
                    <a:pt x="26510" y="1674"/>
                    <a:pt x="28101" y="1967"/>
                    <a:pt x="28352" y="1988"/>
                  </a:cubicBezTo>
                  <a:cubicBezTo>
                    <a:pt x="28770" y="2051"/>
                    <a:pt x="29189" y="2176"/>
                    <a:pt x="29586" y="1821"/>
                  </a:cubicBezTo>
                  <a:cubicBezTo>
                    <a:pt x="29754" y="1674"/>
                    <a:pt x="29963" y="1883"/>
                    <a:pt x="30109" y="2030"/>
                  </a:cubicBezTo>
                  <a:cubicBezTo>
                    <a:pt x="30256" y="2176"/>
                    <a:pt x="30486" y="2365"/>
                    <a:pt x="30737" y="2281"/>
                  </a:cubicBezTo>
                  <a:cubicBezTo>
                    <a:pt x="31637" y="2009"/>
                    <a:pt x="31804" y="2972"/>
                    <a:pt x="32390" y="3244"/>
                  </a:cubicBezTo>
                  <a:cubicBezTo>
                    <a:pt x="32474" y="3285"/>
                    <a:pt x="32432" y="3516"/>
                    <a:pt x="32264" y="3662"/>
                  </a:cubicBezTo>
                  <a:cubicBezTo>
                    <a:pt x="31930" y="3474"/>
                    <a:pt x="31511" y="3432"/>
                    <a:pt x="31156" y="3306"/>
                  </a:cubicBezTo>
                  <a:cubicBezTo>
                    <a:pt x="30632" y="3097"/>
                    <a:pt x="30319" y="3369"/>
                    <a:pt x="29942" y="3578"/>
                  </a:cubicBezTo>
                  <a:cubicBezTo>
                    <a:pt x="29837" y="3641"/>
                    <a:pt x="29775" y="3767"/>
                    <a:pt x="29816" y="3871"/>
                  </a:cubicBezTo>
                  <a:cubicBezTo>
                    <a:pt x="29858" y="3997"/>
                    <a:pt x="29963" y="4060"/>
                    <a:pt x="30088" y="4060"/>
                  </a:cubicBezTo>
                  <a:cubicBezTo>
                    <a:pt x="30381" y="4122"/>
                    <a:pt x="30674" y="4101"/>
                    <a:pt x="30967" y="3997"/>
                  </a:cubicBezTo>
                  <a:cubicBezTo>
                    <a:pt x="31281" y="3850"/>
                    <a:pt x="31679" y="3892"/>
                    <a:pt x="31972" y="4101"/>
                  </a:cubicBezTo>
                  <a:cubicBezTo>
                    <a:pt x="32453" y="4394"/>
                    <a:pt x="32934" y="4373"/>
                    <a:pt x="33457" y="4352"/>
                  </a:cubicBezTo>
                  <a:cubicBezTo>
                    <a:pt x="33729" y="4352"/>
                    <a:pt x="33729" y="4332"/>
                    <a:pt x="34106" y="4624"/>
                  </a:cubicBezTo>
                  <a:cubicBezTo>
                    <a:pt x="34064" y="4666"/>
                    <a:pt x="34043" y="4750"/>
                    <a:pt x="34001" y="4750"/>
                  </a:cubicBezTo>
                  <a:cubicBezTo>
                    <a:pt x="33227" y="4729"/>
                    <a:pt x="33227" y="4729"/>
                    <a:pt x="33583" y="5524"/>
                  </a:cubicBezTo>
                  <a:cubicBezTo>
                    <a:pt x="33373" y="5754"/>
                    <a:pt x="33164" y="5482"/>
                    <a:pt x="32955" y="5524"/>
                  </a:cubicBezTo>
                  <a:cubicBezTo>
                    <a:pt x="32348" y="5587"/>
                    <a:pt x="32578" y="5231"/>
                    <a:pt x="32704" y="4896"/>
                  </a:cubicBezTo>
                  <a:cubicBezTo>
                    <a:pt x="32369" y="4938"/>
                    <a:pt x="32097" y="4980"/>
                    <a:pt x="31804" y="4980"/>
                  </a:cubicBezTo>
                  <a:cubicBezTo>
                    <a:pt x="31637" y="4980"/>
                    <a:pt x="31574" y="4980"/>
                    <a:pt x="31511" y="5252"/>
                  </a:cubicBezTo>
                  <a:cubicBezTo>
                    <a:pt x="31448" y="5503"/>
                    <a:pt x="31051" y="5399"/>
                    <a:pt x="30863" y="5189"/>
                  </a:cubicBezTo>
                  <a:cubicBezTo>
                    <a:pt x="30716" y="5043"/>
                    <a:pt x="30591" y="4876"/>
                    <a:pt x="30486" y="4708"/>
                  </a:cubicBezTo>
                  <a:cubicBezTo>
                    <a:pt x="30339" y="4499"/>
                    <a:pt x="30151" y="4394"/>
                    <a:pt x="29984" y="4604"/>
                  </a:cubicBezTo>
                  <a:cubicBezTo>
                    <a:pt x="29775" y="4896"/>
                    <a:pt x="29293" y="4729"/>
                    <a:pt x="29147" y="5189"/>
                  </a:cubicBezTo>
                  <a:cubicBezTo>
                    <a:pt x="29063" y="5440"/>
                    <a:pt x="28791" y="5231"/>
                    <a:pt x="28624" y="5106"/>
                  </a:cubicBezTo>
                  <a:cubicBezTo>
                    <a:pt x="28477" y="5001"/>
                    <a:pt x="28540" y="4792"/>
                    <a:pt x="28456" y="4624"/>
                  </a:cubicBezTo>
                  <a:cubicBezTo>
                    <a:pt x="28394" y="4520"/>
                    <a:pt x="28268" y="4457"/>
                    <a:pt x="28163" y="4520"/>
                  </a:cubicBezTo>
                  <a:cubicBezTo>
                    <a:pt x="28017" y="4562"/>
                    <a:pt x="28017" y="4687"/>
                    <a:pt x="28080" y="4813"/>
                  </a:cubicBezTo>
                  <a:cubicBezTo>
                    <a:pt x="28205" y="4980"/>
                    <a:pt x="28352" y="5210"/>
                    <a:pt x="28038" y="5294"/>
                  </a:cubicBezTo>
                  <a:cubicBezTo>
                    <a:pt x="27515" y="5420"/>
                    <a:pt x="27640" y="5796"/>
                    <a:pt x="27598" y="6131"/>
                  </a:cubicBezTo>
                  <a:lnTo>
                    <a:pt x="26029" y="6089"/>
                  </a:lnTo>
                  <a:cubicBezTo>
                    <a:pt x="25841" y="5650"/>
                    <a:pt x="25841" y="5650"/>
                    <a:pt x="25318" y="6047"/>
                  </a:cubicBezTo>
                  <a:lnTo>
                    <a:pt x="24795" y="6068"/>
                  </a:lnTo>
                  <a:cubicBezTo>
                    <a:pt x="24669" y="5880"/>
                    <a:pt x="24565" y="5880"/>
                    <a:pt x="24439" y="6068"/>
                  </a:cubicBezTo>
                  <a:lnTo>
                    <a:pt x="24083" y="6047"/>
                  </a:lnTo>
                  <a:cubicBezTo>
                    <a:pt x="24041" y="5775"/>
                    <a:pt x="23895" y="5671"/>
                    <a:pt x="23644" y="5754"/>
                  </a:cubicBezTo>
                  <a:cubicBezTo>
                    <a:pt x="23184" y="5964"/>
                    <a:pt x="22744" y="5943"/>
                    <a:pt x="22389" y="5545"/>
                  </a:cubicBezTo>
                  <a:cubicBezTo>
                    <a:pt x="22284" y="5420"/>
                    <a:pt x="22117" y="5336"/>
                    <a:pt x="21991" y="5440"/>
                  </a:cubicBezTo>
                  <a:cubicBezTo>
                    <a:pt x="21656" y="5733"/>
                    <a:pt x="21091" y="5712"/>
                    <a:pt x="20882" y="6236"/>
                  </a:cubicBezTo>
                  <a:lnTo>
                    <a:pt x="19480" y="6257"/>
                  </a:lnTo>
                  <a:cubicBezTo>
                    <a:pt x="19355" y="6068"/>
                    <a:pt x="19229" y="6068"/>
                    <a:pt x="19104" y="6257"/>
                  </a:cubicBezTo>
                  <a:lnTo>
                    <a:pt x="18769" y="6257"/>
                  </a:lnTo>
                  <a:cubicBezTo>
                    <a:pt x="18539" y="5985"/>
                    <a:pt x="18350" y="5985"/>
                    <a:pt x="18225" y="6340"/>
                  </a:cubicBezTo>
                  <a:cubicBezTo>
                    <a:pt x="17827" y="6445"/>
                    <a:pt x="17388" y="6466"/>
                    <a:pt x="16990" y="6403"/>
                  </a:cubicBezTo>
                  <a:cubicBezTo>
                    <a:pt x="16865" y="6005"/>
                    <a:pt x="16802" y="5503"/>
                    <a:pt x="16216" y="5985"/>
                  </a:cubicBezTo>
                  <a:cubicBezTo>
                    <a:pt x="16091" y="6089"/>
                    <a:pt x="15944" y="5964"/>
                    <a:pt x="15798" y="5964"/>
                  </a:cubicBezTo>
                  <a:cubicBezTo>
                    <a:pt x="15546" y="5964"/>
                    <a:pt x="15588" y="6173"/>
                    <a:pt x="15567" y="6340"/>
                  </a:cubicBezTo>
                  <a:cubicBezTo>
                    <a:pt x="15274" y="6424"/>
                    <a:pt x="14961" y="6424"/>
                    <a:pt x="14668" y="6340"/>
                  </a:cubicBezTo>
                  <a:cubicBezTo>
                    <a:pt x="14479" y="5943"/>
                    <a:pt x="14228" y="6026"/>
                    <a:pt x="13977" y="6257"/>
                  </a:cubicBezTo>
                  <a:cubicBezTo>
                    <a:pt x="12847" y="6319"/>
                    <a:pt x="11717" y="6298"/>
                    <a:pt x="10609" y="6194"/>
                  </a:cubicBezTo>
                  <a:cubicBezTo>
                    <a:pt x="10567" y="5838"/>
                    <a:pt x="10211" y="5880"/>
                    <a:pt x="10002" y="5754"/>
                  </a:cubicBezTo>
                  <a:cubicBezTo>
                    <a:pt x="9374" y="5399"/>
                    <a:pt x="9269" y="5461"/>
                    <a:pt x="9186" y="6236"/>
                  </a:cubicBezTo>
                  <a:cubicBezTo>
                    <a:pt x="8244" y="6529"/>
                    <a:pt x="7303" y="6382"/>
                    <a:pt x="6340" y="6361"/>
                  </a:cubicBezTo>
                  <a:cubicBezTo>
                    <a:pt x="6361" y="6005"/>
                    <a:pt x="6884" y="6131"/>
                    <a:pt x="6884" y="5733"/>
                  </a:cubicBezTo>
                  <a:cubicBezTo>
                    <a:pt x="6884" y="5294"/>
                    <a:pt x="7240" y="5064"/>
                    <a:pt x="7554" y="4855"/>
                  </a:cubicBezTo>
                  <a:cubicBezTo>
                    <a:pt x="7847" y="4708"/>
                    <a:pt x="8077" y="4478"/>
                    <a:pt x="8244" y="4185"/>
                  </a:cubicBezTo>
                  <a:cubicBezTo>
                    <a:pt x="8391" y="3871"/>
                    <a:pt x="8265" y="3348"/>
                    <a:pt x="8035" y="3327"/>
                  </a:cubicBezTo>
                  <a:cubicBezTo>
                    <a:pt x="7658" y="3306"/>
                    <a:pt x="7847" y="3704"/>
                    <a:pt x="7658" y="3829"/>
                  </a:cubicBezTo>
                  <a:cubicBezTo>
                    <a:pt x="7637" y="3850"/>
                    <a:pt x="7596" y="3829"/>
                    <a:pt x="7512" y="3850"/>
                  </a:cubicBezTo>
                  <a:cubicBezTo>
                    <a:pt x="7344" y="3557"/>
                    <a:pt x="7282" y="3160"/>
                    <a:pt x="6905" y="2972"/>
                  </a:cubicBezTo>
                  <a:cubicBezTo>
                    <a:pt x="6800" y="2909"/>
                    <a:pt x="6717" y="2783"/>
                    <a:pt x="6759" y="2679"/>
                  </a:cubicBezTo>
                  <a:cubicBezTo>
                    <a:pt x="6989" y="2218"/>
                    <a:pt x="6549" y="1904"/>
                    <a:pt x="6528" y="1507"/>
                  </a:cubicBezTo>
                  <a:cubicBezTo>
                    <a:pt x="6528" y="1256"/>
                    <a:pt x="6445" y="984"/>
                    <a:pt x="6131" y="1005"/>
                  </a:cubicBezTo>
                  <a:cubicBezTo>
                    <a:pt x="5838" y="1047"/>
                    <a:pt x="5712" y="1256"/>
                    <a:pt x="5691" y="1570"/>
                  </a:cubicBezTo>
                  <a:cubicBezTo>
                    <a:pt x="5587" y="2030"/>
                    <a:pt x="5545" y="2511"/>
                    <a:pt x="5545" y="2972"/>
                  </a:cubicBezTo>
                  <a:cubicBezTo>
                    <a:pt x="4457" y="3034"/>
                    <a:pt x="4101" y="2030"/>
                    <a:pt x="3369" y="1591"/>
                  </a:cubicBezTo>
                  <a:cubicBezTo>
                    <a:pt x="3160" y="1465"/>
                    <a:pt x="3118" y="1067"/>
                    <a:pt x="2720" y="1235"/>
                  </a:cubicBezTo>
                  <a:cubicBezTo>
                    <a:pt x="2386" y="1381"/>
                    <a:pt x="2114" y="1026"/>
                    <a:pt x="1779" y="1151"/>
                  </a:cubicBezTo>
                  <a:cubicBezTo>
                    <a:pt x="1695" y="1172"/>
                    <a:pt x="1590" y="1235"/>
                    <a:pt x="1632" y="1319"/>
                  </a:cubicBezTo>
                  <a:cubicBezTo>
                    <a:pt x="1758" y="1695"/>
                    <a:pt x="1590" y="2030"/>
                    <a:pt x="1465" y="2344"/>
                  </a:cubicBezTo>
                  <a:cubicBezTo>
                    <a:pt x="1298" y="2762"/>
                    <a:pt x="1800" y="2972"/>
                    <a:pt x="1821" y="3327"/>
                  </a:cubicBezTo>
                  <a:cubicBezTo>
                    <a:pt x="942" y="3432"/>
                    <a:pt x="544" y="2783"/>
                    <a:pt x="0" y="2323"/>
                  </a:cubicBezTo>
                  <a:cubicBezTo>
                    <a:pt x="565" y="1863"/>
                    <a:pt x="607" y="1339"/>
                    <a:pt x="230" y="754"/>
                  </a:cubicBezTo>
                  <a:cubicBezTo>
                    <a:pt x="189" y="628"/>
                    <a:pt x="147" y="523"/>
                    <a:pt x="147" y="398"/>
                  </a:cubicBezTo>
                  <a:cubicBezTo>
                    <a:pt x="314" y="398"/>
                    <a:pt x="523" y="440"/>
                    <a:pt x="670" y="251"/>
                  </a:cubicBezTo>
                  <a:lnTo>
                    <a:pt x="1381" y="210"/>
                  </a:lnTo>
                  <a:cubicBezTo>
                    <a:pt x="1904" y="691"/>
                    <a:pt x="2909" y="670"/>
                    <a:pt x="3683" y="147"/>
                  </a:cubicBezTo>
                  <a:cubicBezTo>
                    <a:pt x="4457" y="21"/>
                    <a:pt x="5231" y="0"/>
                    <a:pt x="6005" y="126"/>
                  </a:cubicBezTo>
                  <a:cubicBezTo>
                    <a:pt x="6319" y="565"/>
                    <a:pt x="6675" y="461"/>
                    <a:pt x="7052" y="231"/>
                  </a:cubicBezTo>
                  <a:lnTo>
                    <a:pt x="7951" y="293"/>
                  </a:lnTo>
                  <a:cubicBezTo>
                    <a:pt x="8202" y="670"/>
                    <a:pt x="8244" y="670"/>
                    <a:pt x="8474" y="293"/>
                  </a:cubicBezTo>
                  <a:lnTo>
                    <a:pt x="8851" y="251"/>
                  </a:lnTo>
                  <a:lnTo>
                    <a:pt x="9730" y="754"/>
                  </a:lnTo>
                  <a:cubicBezTo>
                    <a:pt x="10253" y="900"/>
                    <a:pt x="10776" y="984"/>
                    <a:pt x="11132" y="419"/>
                  </a:cubicBezTo>
                  <a:cubicBezTo>
                    <a:pt x="11278" y="419"/>
                    <a:pt x="11404" y="377"/>
                    <a:pt x="11487" y="251"/>
                  </a:cubicBezTo>
                  <a:lnTo>
                    <a:pt x="11843" y="293"/>
                  </a:lnTo>
                  <a:cubicBezTo>
                    <a:pt x="11927" y="649"/>
                    <a:pt x="12241" y="586"/>
                    <a:pt x="12492" y="586"/>
                  </a:cubicBezTo>
                  <a:lnTo>
                    <a:pt x="15212" y="586"/>
                  </a:lnTo>
                  <a:cubicBezTo>
                    <a:pt x="15254" y="837"/>
                    <a:pt x="15107" y="1235"/>
                    <a:pt x="15337" y="1339"/>
                  </a:cubicBezTo>
                  <a:cubicBezTo>
                    <a:pt x="15798" y="1528"/>
                    <a:pt x="16216" y="1904"/>
                    <a:pt x="16781" y="1821"/>
                  </a:cubicBezTo>
                  <a:cubicBezTo>
                    <a:pt x="16907" y="1800"/>
                    <a:pt x="17032" y="1800"/>
                    <a:pt x="17074" y="1674"/>
                  </a:cubicBezTo>
                  <a:cubicBezTo>
                    <a:pt x="17116" y="1486"/>
                    <a:pt x="16990" y="1402"/>
                    <a:pt x="16844" y="1339"/>
                  </a:cubicBezTo>
                  <a:cubicBezTo>
                    <a:pt x="16739" y="1298"/>
                    <a:pt x="16614" y="1298"/>
                    <a:pt x="16509" y="1298"/>
                  </a:cubicBezTo>
                  <a:cubicBezTo>
                    <a:pt x="16028" y="1298"/>
                    <a:pt x="15902" y="984"/>
                    <a:pt x="15923" y="586"/>
                  </a:cubicBezTo>
                  <a:cubicBezTo>
                    <a:pt x="16342" y="607"/>
                    <a:pt x="16760" y="544"/>
                    <a:pt x="17179" y="419"/>
                  </a:cubicBezTo>
                  <a:cubicBezTo>
                    <a:pt x="17137" y="921"/>
                    <a:pt x="17471" y="1088"/>
                    <a:pt x="17869" y="1088"/>
                  </a:cubicBezTo>
                  <a:cubicBezTo>
                    <a:pt x="18287" y="1067"/>
                    <a:pt x="18706" y="1193"/>
                    <a:pt x="19041" y="1465"/>
                  </a:cubicBezTo>
                  <a:cubicBezTo>
                    <a:pt x="18999" y="1088"/>
                    <a:pt x="18978" y="837"/>
                    <a:pt x="18936" y="586"/>
                  </a:cubicBezTo>
                  <a:cubicBezTo>
                    <a:pt x="19145" y="586"/>
                    <a:pt x="19355" y="607"/>
                    <a:pt x="19480" y="377"/>
                  </a:cubicBezTo>
                  <a:lnTo>
                    <a:pt x="20171" y="377"/>
                  </a:lnTo>
                  <a:cubicBezTo>
                    <a:pt x="20233" y="795"/>
                    <a:pt x="20568" y="837"/>
                    <a:pt x="20861" y="942"/>
                  </a:cubicBezTo>
                  <a:cubicBezTo>
                    <a:pt x="21489" y="1151"/>
                    <a:pt x="22158" y="1130"/>
                    <a:pt x="22765" y="1402"/>
                  </a:cubicBezTo>
                  <a:cubicBezTo>
                    <a:pt x="23330" y="1653"/>
                    <a:pt x="23665" y="1339"/>
                    <a:pt x="23728" y="586"/>
                  </a:cubicBezTo>
                  <a:lnTo>
                    <a:pt x="23916" y="356"/>
                  </a:lnTo>
                  <a:lnTo>
                    <a:pt x="24418" y="356"/>
                  </a:lnTo>
                  <a:cubicBezTo>
                    <a:pt x="24502" y="503"/>
                    <a:pt x="24669" y="565"/>
                    <a:pt x="24816" y="544"/>
                  </a:cubicBezTo>
                  <a:close/>
                  <a:moveTo>
                    <a:pt x="9207" y="3871"/>
                  </a:moveTo>
                  <a:cubicBezTo>
                    <a:pt x="9416" y="3892"/>
                    <a:pt x="9541" y="3788"/>
                    <a:pt x="9541" y="3641"/>
                  </a:cubicBezTo>
                  <a:cubicBezTo>
                    <a:pt x="9541" y="3411"/>
                    <a:pt x="9374" y="3244"/>
                    <a:pt x="9165" y="3223"/>
                  </a:cubicBezTo>
                  <a:cubicBezTo>
                    <a:pt x="9018" y="3181"/>
                    <a:pt x="8872" y="3306"/>
                    <a:pt x="8893" y="3474"/>
                  </a:cubicBezTo>
                  <a:cubicBezTo>
                    <a:pt x="8872" y="3662"/>
                    <a:pt x="8997" y="3850"/>
                    <a:pt x="9207" y="3871"/>
                  </a:cubicBezTo>
                  <a:close/>
                  <a:moveTo>
                    <a:pt x="7386" y="1109"/>
                  </a:moveTo>
                  <a:cubicBezTo>
                    <a:pt x="7386" y="984"/>
                    <a:pt x="7261" y="900"/>
                    <a:pt x="7156" y="921"/>
                  </a:cubicBezTo>
                  <a:cubicBezTo>
                    <a:pt x="7031" y="921"/>
                    <a:pt x="6926" y="1026"/>
                    <a:pt x="6947" y="1151"/>
                  </a:cubicBezTo>
                  <a:cubicBezTo>
                    <a:pt x="6926" y="1319"/>
                    <a:pt x="7072" y="1423"/>
                    <a:pt x="7240" y="1381"/>
                  </a:cubicBezTo>
                  <a:cubicBezTo>
                    <a:pt x="7365" y="1360"/>
                    <a:pt x="7407" y="1256"/>
                    <a:pt x="7386" y="1130"/>
                  </a:cubicBezTo>
                  <a:close/>
                  <a:moveTo>
                    <a:pt x="24209" y="4206"/>
                  </a:moveTo>
                  <a:cubicBezTo>
                    <a:pt x="24167" y="4185"/>
                    <a:pt x="24104" y="4143"/>
                    <a:pt x="24062" y="4143"/>
                  </a:cubicBezTo>
                  <a:cubicBezTo>
                    <a:pt x="24041" y="4164"/>
                    <a:pt x="24021" y="4248"/>
                    <a:pt x="24000" y="4290"/>
                  </a:cubicBezTo>
                  <a:cubicBezTo>
                    <a:pt x="24041" y="4311"/>
                    <a:pt x="24104" y="4352"/>
                    <a:pt x="24146" y="4352"/>
                  </a:cubicBezTo>
                  <a:cubicBezTo>
                    <a:pt x="24188" y="4332"/>
                    <a:pt x="24188" y="4269"/>
                    <a:pt x="24209" y="4227"/>
                  </a:cubicBezTo>
                  <a:close/>
                  <a:moveTo>
                    <a:pt x="21028" y="1381"/>
                  </a:moveTo>
                  <a:cubicBezTo>
                    <a:pt x="20966" y="1339"/>
                    <a:pt x="20903" y="1298"/>
                    <a:pt x="20882" y="1319"/>
                  </a:cubicBezTo>
                  <a:cubicBezTo>
                    <a:pt x="20840" y="1319"/>
                    <a:pt x="20840" y="1402"/>
                    <a:pt x="20798" y="1465"/>
                  </a:cubicBezTo>
                  <a:cubicBezTo>
                    <a:pt x="20861" y="1486"/>
                    <a:pt x="20924" y="1528"/>
                    <a:pt x="20945" y="1507"/>
                  </a:cubicBezTo>
                  <a:cubicBezTo>
                    <a:pt x="20987" y="1486"/>
                    <a:pt x="21008" y="1423"/>
                    <a:pt x="21028" y="1381"/>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2" name="Google Shape;8522;p66"/>
            <p:cNvSpPr/>
            <p:nvPr/>
          </p:nvSpPr>
          <p:spPr>
            <a:xfrm>
              <a:off x="5753075" y="4641150"/>
              <a:ext cx="574900" cy="128200"/>
            </a:xfrm>
            <a:custGeom>
              <a:rect b="b" l="l" r="r" t="t"/>
              <a:pathLst>
                <a:path extrusionOk="0" h="5128" w="22996">
                  <a:moveTo>
                    <a:pt x="544" y="4960"/>
                  </a:moveTo>
                  <a:cubicBezTo>
                    <a:pt x="565" y="4688"/>
                    <a:pt x="523" y="4416"/>
                    <a:pt x="419" y="4186"/>
                  </a:cubicBezTo>
                  <a:cubicBezTo>
                    <a:pt x="335" y="4039"/>
                    <a:pt x="398" y="3872"/>
                    <a:pt x="544" y="3809"/>
                  </a:cubicBezTo>
                  <a:cubicBezTo>
                    <a:pt x="712" y="3746"/>
                    <a:pt x="816" y="3851"/>
                    <a:pt x="900" y="3976"/>
                  </a:cubicBezTo>
                  <a:cubicBezTo>
                    <a:pt x="1381" y="4520"/>
                    <a:pt x="1528" y="4499"/>
                    <a:pt x="1946" y="3893"/>
                  </a:cubicBezTo>
                  <a:cubicBezTo>
                    <a:pt x="2281" y="3432"/>
                    <a:pt x="2574" y="3390"/>
                    <a:pt x="2992" y="3704"/>
                  </a:cubicBezTo>
                  <a:cubicBezTo>
                    <a:pt x="3348" y="3976"/>
                    <a:pt x="3348" y="3976"/>
                    <a:pt x="4143" y="3851"/>
                  </a:cubicBezTo>
                  <a:cubicBezTo>
                    <a:pt x="3829" y="3014"/>
                    <a:pt x="3850" y="3014"/>
                    <a:pt x="4855" y="3139"/>
                  </a:cubicBezTo>
                  <a:cubicBezTo>
                    <a:pt x="5001" y="2386"/>
                    <a:pt x="4980" y="2261"/>
                    <a:pt x="4415" y="2009"/>
                  </a:cubicBezTo>
                  <a:cubicBezTo>
                    <a:pt x="4018" y="1821"/>
                    <a:pt x="3704" y="1486"/>
                    <a:pt x="3557" y="1089"/>
                  </a:cubicBezTo>
                  <a:cubicBezTo>
                    <a:pt x="3327" y="608"/>
                    <a:pt x="2992" y="398"/>
                    <a:pt x="2637" y="503"/>
                  </a:cubicBezTo>
                  <a:cubicBezTo>
                    <a:pt x="2323" y="587"/>
                    <a:pt x="2030" y="670"/>
                    <a:pt x="2218" y="1089"/>
                  </a:cubicBezTo>
                  <a:cubicBezTo>
                    <a:pt x="2239" y="1173"/>
                    <a:pt x="2260" y="1256"/>
                    <a:pt x="2239" y="1361"/>
                  </a:cubicBezTo>
                  <a:cubicBezTo>
                    <a:pt x="2218" y="1465"/>
                    <a:pt x="2093" y="1549"/>
                    <a:pt x="1967" y="1549"/>
                  </a:cubicBezTo>
                  <a:cubicBezTo>
                    <a:pt x="1883" y="1528"/>
                    <a:pt x="1821" y="1465"/>
                    <a:pt x="1800" y="1403"/>
                  </a:cubicBezTo>
                  <a:cubicBezTo>
                    <a:pt x="1674" y="1089"/>
                    <a:pt x="1967" y="608"/>
                    <a:pt x="1528" y="461"/>
                  </a:cubicBezTo>
                  <a:cubicBezTo>
                    <a:pt x="1214" y="336"/>
                    <a:pt x="837" y="398"/>
                    <a:pt x="482" y="398"/>
                  </a:cubicBezTo>
                  <a:cubicBezTo>
                    <a:pt x="272" y="398"/>
                    <a:pt x="63" y="377"/>
                    <a:pt x="0" y="126"/>
                  </a:cubicBezTo>
                  <a:cubicBezTo>
                    <a:pt x="2072" y="22"/>
                    <a:pt x="4143" y="64"/>
                    <a:pt x="6215" y="64"/>
                  </a:cubicBezTo>
                  <a:cubicBezTo>
                    <a:pt x="7449" y="1"/>
                    <a:pt x="8684" y="22"/>
                    <a:pt x="9939" y="105"/>
                  </a:cubicBezTo>
                  <a:cubicBezTo>
                    <a:pt x="11320" y="252"/>
                    <a:pt x="12701" y="126"/>
                    <a:pt x="14082" y="377"/>
                  </a:cubicBezTo>
                  <a:cubicBezTo>
                    <a:pt x="14375" y="419"/>
                    <a:pt x="14668" y="419"/>
                    <a:pt x="14961" y="398"/>
                  </a:cubicBezTo>
                  <a:cubicBezTo>
                    <a:pt x="16572" y="398"/>
                    <a:pt x="18204" y="524"/>
                    <a:pt x="19815" y="733"/>
                  </a:cubicBezTo>
                  <a:cubicBezTo>
                    <a:pt x="20066" y="796"/>
                    <a:pt x="20338" y="796"/>
                    <a:pt x="20589" y="775"/>
                  </a:cubicBezTo>
                  <a:cubicBezTo>
                    <a:pt x="21426" y="629"/>
                    <a:pt x="22054" y="1026"/>
                    <a:pt x="22702" y="1486"/>
                  </a:cubicBezTo>
                  <a:cubicBezTo>
                    <a:pt x="22995" y="1675"/>
                    <a:pt x="22933" y="1863"/>
                    <a:pt x="22870" y="2156"/>
                  </a:cubicBezTo>
                  <a:cubicBezTo>
                    <a:pt x="22807" y="2428"/>
                    <a:pt x="22828" y="2805"/>
                    <a:pt x="22430" y="2805"/>
                  </a:cubicBezTo>
                  <a:cubicBezTo>
                    <a:pt x="22054" y="2846"/>
                    <a:pt x="21656" y="2993"/>
                    <a:pt x="21321" y="3181"/>
                  </a:cubicBezTo>
                  <a:cubicBezTo>
                    <a:pt x="21133" y="3286"/>
                    <a:pt x="20945" y="3349"/>
                    <a:pt x="20736" y="3349"/>
                  </a:cubicBezTo>
                  <a:cubicBezTo>
                    <a:pt x="19689" y="3244"/>
                    <a:pt x="18727" y="3788"/>
                    <a:pt x="17681" y="3746"/>
                  </a:cubicBezTo>
                  <a:cubicBezTo>
                    <a:pt x="17555" y="3725"/>
                    <a:pt x="17451" y="3746"/>
                    <a:pt x="17346" y="3809"/>
                  </a:cubicBezTo>
                  <a:cubicBezTo>
                    <a:pt x="16321" y="4541"/>
                    <a:pt x="15170" y="4248"/>
                    <a:pt x="14082" y="4227"/>
                  </a:cubicBezTo>
                  <a:cubicBezTo>
                    <a:pt x="13391" y="4186"/>
                    <a:pt x="12680" y="4186"/>
                    <a:pt x="11990" y="4269"/>
                  </a:cubicBezTo>
                  <a:cubicBezTo>
                    <a:pt x="11006" y="4395"/>
                    <a:pt x="10002" y="4227"/>
                    <a:pt x="9018" y="4458"/>
                  </a:cubicBezTo>
                  <a:cubicBezTo>
                    <a:pt x="7951" y="4709"/>
                    <a:pt x="6842" y="4667"/>
                    <a:pt x="5775" y="4730"/>
                  </a:cubicBezTo>
                  <a:cubicBezTo>
                    <a:pt x="4018" y="4855"/>
                    <a:pt x="2281" y="5127"/>
                    <a:pt x="544" y="4960"/>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3" name="Google Shape;8523;p66"/>
            <p:cNvSpPr/>
            <p:nvPr/>
          </p:nvSpPr>
          <p:spPr>
            <a:xfrm>
              <a:off x="3998100" y="4643250"/>
              <a:ext cx="445175" cy="158525"/>
            </a:xfrm>
            <a:custGeom>
              <a:rect b="b" l="l" r="r" t="t"/>
              <a:pathLst>
                <a:path extrusionOk="0" h="6341" w="17807">
                  <a:moveTo>
                    <a:pt x="9563" y="147"/>
                  </a:moveTo>
                  <a:cubicBezTo>
                    <a:pt x="9563" y="252"/>
                    <a:pt x="9604" y="377"/>
                    <a:pt x="9646" y="482"/>
                  </a:cubicBezTo>
                  <a:cubicBezTo>
                    <a:pt x="10023" y="1068"/>
                    <a:pt x="9981" y="1591"/>
                    <a:pt x="9437" y="2051"/>
                  </a:cubicBezTo>
                  <a:cubicBezTo>
                    <a:pt x="9981" y="2511"/>
                    <a:pt x="10358" y="3160"/>
                    <a:pt x="11237" y="3055"/>
                  </a:cubicBezTo>
                  <a:cubicBezTo>
                    <a:pt x="11216" y="2700"/>
                    <a:pt x="10713" y="2511"/>
                    <a:pt x="10881" y="2072"/>
                  </a:cubicBezTo>
                  <a:cubicBezTo>
                    <a:pt x="11006" y="1758"/>
                    <a:pt x="11174" y="1423"/>
                    <a:pt x="11048" y="1068"/>
                  </a:cubicBezTo>
                  <a:cubicBezTo>
                    <a:pt x="11027" y="963"/>
                    <a:pt x="11111" y="900"/>
                    <a:pt x="11195" y="879"/>
                  </a:cubicBezTo>
                  <a:cubicBezTo>
                    <a:pt x="11529" y="754"/>
                    <a:pt x="11822" y="1109"/>
                    <a:pt x="12157" y="963"/>
                  </a:cubicBezTo>
                  <a:cubicBezTo>
                    <a:pt x="12534" y="796"/>
                    <a:pt x="12576" y="1193"/>
                    <a:pt x="12785" y="1319"/>
                  </a:cubicBezTo>
                  <a:cubicBezTo>
                    <a:pt x="13517" y="1758"/>
                    <a:pt x="13873" y="2762"/>
                    <a:pt x="14982" y="2721"/>
                  </a:cubicBezTo>
                  <a:cubicBezTo>
                    <a:pt x="14961" y="2239"/>
                    <a:pt x="15003" y="1758"/>
                    <a:pt x="15107" y="1298"/>
                  </a:cubicBezTo>
                  <a:cubicBezTo>
                    <a:pt x="15149" y="984"/>
                    <a:pt x="15296" y="775"/>
                    <a:pt x="15568" y="754"/>
                  </a:cubicBezTo>
                  <a:cubicBezTo>
                    <a:pt x="15819" y="712"/>
                    <a:pt x="15923" y="984"/>
                    <a:pt x="15944" y="1235"/>
                  </a:cubicBezTo>
                  <a:cubicBezTo>
                    <a:pt x="15965" y="1633"/>
                    <a:pt x="16405" y="1946"/>
                    <a:pt x="16175" y="2407"/>
                  </a:cubicBezTo>
                  <a:cubicBezTo>
                    <a:pt x="16133" y="2511"/>
                    <a:pt x="16216" y="2658"/>
                    <a:pt x="16321" y="2700"/>
                  </a:cubicBezTo>
                  <a:cubicBezTo>
                    <a:pt x="16698" y="2888"/>
                    <a:pt x="16760" y="3306"/>
                    <a:pt x="16928" y="3578"/>
                  </a:cubicBezTo>
                  <a:cubicBezTo>
                    <a:pt x="17011" y="3578"/>
                    <a:pt x="17053" y="3578"/>
                    <a:pt x="17074" y="3578"/>
                  </a:cubicBezTo>
                  <a:cubicBezTo>
                    <a:pt x="17263" y="3453"/>
                    <a:pt x="17074" y="3055"/>
                    <a:pt x="17451" y="3076"/>
                  </a:cubicBezTo>
                  <a:cubicBezTo>
                    <a:pt x="17681" y="3097"/>
                    <a:pt x="17807" y="3599"/>
                    <a:pt x="17660" y="3934"/>
                  </a:cubicBezTo>
                  <a:cubicBezTo>
                    <a:pt x="17493" y="4206"/>
                    <a:pt x="17263" y="4436"/>
                    <a:pt x="16970" y="4604"/>
                  </a:cubicBezTo>
                  <a:cubicBezTo>
                    <a:pt x="16656" y="4813"/>
                    <a:pt x="16300" y="5022"/>
                    <a:pt x="16300" y="5462"/>
                  </a:cubicBezTo>
                  <a:cubicBezTo>
                    <a:pt x="16300" y="5859"/>
                    <a:pt x="15777" y="5755"/>
                    <a:pt x="15777" y="6089"/>
                  </a:cubicBezTo>
                  <a:cubicBezTo>
                    <a:pt x="15547" y="6173"/>
                    <a:pt x="15296" y="6194"/>
                    <a:pt x="15066" y="6131"/>
                  </a:cubicBezTo>
                  <a:cubicBezTo>
                    <a:pt x="15066" y="5817"/>
                    <a:pt x="15066" y="5482"/>
                    <a:pt x="15024" y="5169"/>
                  </a:cubicBezTo>
                  <a:cubicBezTo>
                    <a:pt x="15003" y="5043"/>
                    <a:pt x="14877" y="4938"/>
                    <a:pt x="14752" y="4980"/>
                  </a:cubicBezTo>
                  <a:cubicBezTo>
                    <a:pt x="14626" y="4980"/>
                    <a:pt x="14563" y="5085"/>
                    <a:pt x="14542" y="5210"/>
                  </a:cubicBezTo>
                  <a:cubicBezTo>
                    <a:pt x="14459" y="5441"/>
                    <a:pt x="14689" y="5650"/>
                    <a:pt x="14584" y="5901"/>
                  </a:cubicBezTo>
                  <a:cubicBezTo>
                    <a:pt x="14291" y="6047"/>
                    <a:pt x="13936" y="6006"/>
                    <a:pt x="13685" y="5796"/>
                  </a:cubicBezTo>
                  <a:cubicBezTo>
                    <a:pt x="13224" y="5524"/>
                    <a:pt x="13308" y="5922"/>
                    <a:pt x="13287" y="6173"/>
                  </a:cubicBezTo>
                  <a:lnTo>
                    <a:pt x="12931" y="6173"/>
                  </a:lnTo>
                  <a:cubicBezTo>
                    <a:pt x="12889" y="5859"/>
                    <a:pt x="13015" y="5524"/>
                    <a:pt x="12785" y="5169"/>
                  </a:cubicBezTo>
                  <a:cubicBezTo>
                    <a:pt x="12178" y="5901"/>
                    <a:pt x="11383" y="5587"/>
                    <a:pt x="10651" y="5650"/>
                  </a:cubicBezTo>
                  <a:cubicBezTo>
                    <a:pt x="10546" y="5650"/>
                    <a:pt x="10421" y="5608"/>
                    <a:pt x="10337" y="5524"/>
                  </a:cubicBezTo>
                  <a:cubicBezTo>
                    <a:pt x="9835" y="5127"/>
                    <a:pt x="9793" y="5148"/>
                    <a:pt x="9521" y="5650"/>
                  </a:cubicBezTo>
                  <a:cubicBezTo>
                    <a:pt x="9458" y="5796"/>
                    <a:pt x="9458" y="6006"/>
                    <a:pt x="9249" y="6047"/>
                  </a:cubicBezTo>
                  <a:cubicBezTo>
                    <a:pt x="8872" y="5713"/>
                    <a:pt x="8851" y="5692"/>
                    <a:pt x="8412" y="5901"/>
                  </a:cubicBezTo>
                  <a:cubicBezTo>
                    <a:pt x="8182" y="6027"/>
                    <a:pt x="8035" y="5901"/>
                    <a:pt x="7847" y="5838"/>
                  </a:cubicBezTo>
                  <a:cubicBezTo>
                    <a:pt x="7366" y="5629"/>
                    <a:pt x="6759" y="5838"/>
                    <a:pt x="6361" y="6319"/>
                  </a:cubicBezTo>
                  <a:lnTo>
                    <a:pt x="5106" y="6340"/>
                  </a:lnTo>
                  <a:cubicBezTo>
                    <a:pt x="4750" y="6047"/>
                    <a:pt x="4269" y="6236"/>
                    <a:pt x="3871" y="6089"/>
                  </a:cubicBezTo>
                  <a:cubicBezTo>
                    <a:pt x="3767" y="6047"/>
                    <a:pt x="3725" y="6236"/>
                    <a:pt x="3704" y="6340"/>
                  </a:cubicBezTo>
                  <a:lnTo>
                    <a:pt x="3348" y="6340"/>
                  </a:lnTo>
                  <a:cubicBezTo>
                    <a:pt x="3202" y="5880"/>
                    <a:pt x="2930" y="5964"/>
                    <a:pt x="2637" y="6173"/>
                  </a:cubicBezTo>
                  <a:cubicBezTo>
                    <a:pt x="2323" y="6173"/>
                    <a:pt x="2009" y="6068"/>
                    <a:pt x="1737" y="5880"/>
                  </a:cubicBezTo>
                  <a:cubicBezTo>
                    <a:pt x="1905" y="5127"/>
                    <a:pt x="1800" y="4897"/>
                    <a:pt x="1089" y="4646"/>
                  </a:cubicBezTo>
                  <a:cubicBezTo>
                    <a:pt x="963" y="4604"/>
                    <a:pt x="817" y="4604"/>
                    <a:pt x="670" y="4604"/>
                  </a:cubicBezTo>
                  <a:cubicBezTo>
                    <a:pt x="607" y="4541"/>
                    <a:pt x="565" y="4478"/>
                    <a:pt x="503" y="4436"/>
                  </a:cubicBezTo>
                  <a:cubicBezTo>
                    <a:pt x="670" y="4164"/>
                    <a:pt x="691" y="3830"/>
                    <a:pt x="900" y="3558"/>
                  </a:cubicBezTo>
                  <a:cubicBezTo>
                    <a:pt x="1109" y="3286"/>
                    <a:pt x="1109" y="2930"/>
                    <a:pt x="921" y="2658"/>
                  </a:cubicBezTo>
                  <a:cubicBezTo>
                    <a:pt x="754" y="2407"/>
                    <a:pt x="565" y="2051"/>
                    <a:pt x="168" y="2386"/>
                  </a:cubicBezTo>
                  <a:cubicBezTo>
                    <a:pt x="126" y="2428"/>
                    <a:pt x="1" y="2323"/>
                    <a:pt x="21" y="2239"/>
                  </a:cubicBezTo>
                  <a:cubicBezTo>
                    <a:pt x="21" y="2135"/>
                    <a:pt x="63" y="2030"/>
                    <a:pt x="105" y="2009"/>
                  </a:cubicBezTo>
                  <a:cubicBezTo>
                    <a:pt x="545" y="1800"/>
                    <a:pt x="1026" y="1653"/>
                    <a:pt x="1528" y="1591"/>
                  </a:cubicBezTo>
                  <a:cubicBezTo>
                    <a:pt x="1737" y="1591"/>
                    <a:pt x="1988" y="1549"/>
                    <a:pt x="2009" y="1298"/>
                  </a:cubicBezTo>
                  <a:cubicBezTo>
                    <a:pt x="2051" y="984"/>
                    <a:pt x="1716" y="1109"/>
                    <a:pt x="1570" y="1005"/>
                  </a:cubicBezTo>
                  <a:cubicBezTo>
                    <a:pt x="1528" y="963"/>
                    <a:pt x="1507" y="900"/>
                    <a:pt x="1486" y="858"/>
                  </a:cubicBezTo>
                  <a:cubicBezTo>
                    <a:pt x="1570" y="649"/>
                    <a:pt x="1946" y="691"/>
                    <a:pt x="1926" y="398"/>
                  </a:cubicBezTo>
                  <a:lnTo>
                    <a:pt x="2449" y="356"/>
                  </a:lnTo>
                  <a:cubicBezTo>
                    <a:pt x="2721" y="691"/>
                    <a:pt x="3265" y="377"/>
                    <a:pt x="3516" y="837"/>
                  </a:cubicBezTo>
                  <a:cubicBezTo>
                    <a:pt x="3704" y="1172"/>
                    <a:pt x="3955" y="1109"/>
                    <a:pt x="4039" y="712"/>
                  </a:cubicBezTo>
                  <a:cubicBezTo>
                    <a:pt x="4102" y="545"/>
                    <a:pt x="4164" y="398"/>
                    <a:pt x="4206" y="231"/>
                  </a:cubicBezTo>
                  <a:cubicBezTo>
                    <a:pt x="4562" y="147"/>
                    <a:pt x="4918" y="147"/>
                    <a:pt x="5273" y="210"/>
                  </a:cubicBezTo>
                  <a:cubicBezTo>
                    <a:pt x="5378" y="733"/>
                    <a:pt x="5378" y="733"/>
                    <a:pt x="5755" y="482"/>
                  </a:cubicBezTo>
                  <a:lnTo>
                    <a:pt x="5985" y="356"/>
                  </a:lnTo>
                  <a:lnTo>
                    <a:pt x="6340" y="356"/>
                  </a:lnTo>
                  <a:cubicBezTo>
                    <a:pt x="6445" y="712"/>
                    <a:pt x="6508" y="1068"/>
                    <a:pt x="6152" y="1361"/>
                  </a:cubicBezTo>
                  <a:cubicBezTo>
                    <a:pt x="5922" y="1549"/>
                    <a:pt x="5901" y="1884"/>
                    <a:pt x="6089" y="2093"/>
                  </a:cubicBezTo>
                  <a:cubicBezTo>
                    <a:pt x="6236" y="2323"/>
                    <a:pt x="6424" y="2511"/>
                    <a:pt x="6738" y="2428"/>
                  </a:cubicBezTo>
                  <a:cubicBezTo>
                    <a:pt x="7156" y="2323"/>
                    <a:pt x="7700" y="2825"/>
                    <a:pt x="7993" y="2177"/>
                  </a:cubicBezTo>
                  <a:cubicBezTo>
                    <a:pt x="7993" y="2156"/>
                    <a:pt x="8161" y="2197"/>
                    <a:pt x="8244" y="2197"/>
                  </a:cubicBezTo>
                  <a:cubicBezTo>
                    <a:pt x="8558" y="2197"/>
                    <a:pt x="9270" y="1570"/>
                    <a:pt x="9312" y="1277"/>
                  </a:cubicBezTo>
                  <a:cubicBezTo>
                    <a:pt x="9332" y="1151"/>
                    <a:pt x="9312" y="984"/>
                    <a:pt x="9207" y="963"/>
                  </a:cubicBezTo>
                  <a:cubicBezTo>
                    <a:pt x="8516" y="900"/>
                    <a:pt x="8788" y="440"/>
                    <a:pt x="8830" y="84"/>
                  </a:cubicBezTo>
                  <a:cubicBezTo>
                    <a:pt x="9060" y="1"/>
                    <a:pt x="9291" y="1"/>
                    <a:pt x="9521" y="42"/>
                  </a:cubicBezTo>
                  <a:cubicBezTo>
                    <a:pt x="9542" y="84"/>
                    <a:pt x="9542" y="105"/>
                    <a:pt x="9563" y="147"/>
                  </a:cubicBezTo>
                  <a:close/>
                  <a:moveTo>
                    <a:pt x="12304" y="2407"/>
                  </a:moveTo>
                  <a:cubicBezTo>
                    <a:pt x="12345" y="2386"/>
                    <a:pt x="12471" y="2365"/>
                    <a:pt x="12471" y="2323"/>
                  </a:cubicBezTo>
                  <a:cubicBezTo>
                    <a:pt x="12534" y="2177"/>
                    <a:pt x="12429" y="2114"/>
                    <a:pt x="12304" y="2114"/>
                  </a:cubicBezTo>
                  <a:cubicBezTo>
                    <a:pt x="12220" y="2114"/>
                    <a:pt x="12136" y="2156"/>
                    <a:pt x="12136" y="2260"/>
                  </a:cubicBezTo>
                  <a:cubicBezTo>
                    <a:pt x="12115" y="2344"/>
                    <a:pt x="12178" y="2407"/>
                    <a:pt x="12304" y="2407"/>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4" name="Google Shape;8524;p66"/>
            <p:cNvSpPr/>
            <p:nvPr/>
          </p:nvSpPr>
          <p:spPr>
            <a:xfrm>
              <a:off x="5127975" y="4751525"/>
              <a:ext cx="328525" cy="37700"/>
            </a:xfrm>
            <a:custGeom>
              <a:rect b="b" l="l" r="r" t="t"/>
              <a:pathLst>
                <a:path extrusionOk="0" h="1508" w="13141">
                  <a:moveTo>
                    <a:pt x="1" y="1424"/>
                  </a:moveTo>
                  <a:cubicBezTo>
                    <a:pt x="126" y="1005"/>
                    <a:pt x="314" y="796"/>
                    <a:pt x="817" y="859"/>
                  </a:cubicBezTo>
                  <a:cubicBezTo>
                    <a:pt x="1277" y="921"/>
                    <a:pt x="1758" y="879"/>
                    <a:pt x="2198" y="691"/>
                  </a:cubicBezTo>
                  <a:cubicBezTo>
                    <a:pt x="2993" y="377"/>
                    <a:pt x="3871" y="335"/>
                    <a:pt x="4687" y="607"/>
                  </a:cubicBezTo>
                  <a:cubicBezTo>
                    <a:pt x="5085" y="775"/>
                    <a:pt x="5503" y="712"/>
                    <a:pt x="5838" y="461"/>
                  </a:cubicBezTo>
                  <a:cubicBezTo>
                    <a:pt x="5985" y="335"/>
                    <a:pt x="6215" y="315"/>
                    <a:pt x="6403" y="231"/>
                  </a:cubicBezTo>
                  <a:cubicBezTo>
                    <a:pt x="6759" y="43"/>
                    <a:pt x="7073" y="1"/>
                    <a:pt x="7282" y="419"/>
                  </a:cubicBezTo>
                  <a:cubicBezTo>
                    <a:pt x="7366" y="587"/>
                    <a:pt x="7512" y="796"/>
                    <a:pt x="7680" y="733"/>
                  </a:cubicBezTo>
                  <a:cubicBezTo>
                    <a:pt x="8203" y="503"/>
                    <a:pt x="8726" y="796"/>
                    <a:pt x="9228" y="775"/>
                  </a:cubicBezTo>
                  <a:cubicBezTo>
                    <a:pt x="9416" y="754"/>
                    <a:pt x="9584" y="775"/>
                    <a:pt x="9730" y="628"/>
                  </a:cubicBezTo>
                  <a:cubicBezTo>
                    <a:pt x="10274" y="22"/>
                    <a:pt x="10860" y="335"/>
                    <a:pt x="11404" y="587"/>
                  </a:cubicBezTo>
                  <a:cubicBezTo>
                    <a:pt x="11739" y="733"/>
                    <a:pt x="11969" y="900"/>
                    <a:pt x="12345" y="670"/>
                  </a:cubicBezTo>
                  <a:cubicBezTo>
                    <a:pt x="12701" y="461"/>
                    <a:pt x="13036" y="607"/>
                    <a:pt x="13141" y="1068"/>
                  </a:cubicBezTo>
                  <a:cubicBezTo>
                    <a:pt x="12053" y="1089"/>
                    <a:pt x="10944" y="1068"/>
                    <a:pt x="9856" y="1131"/>
                  </a:cubicBezTo>
                  <a:cubicBezTo>
                    <a:pt x="8140" y="1235"/>
                    <a:pt x="6403" y="1256"/>
                    <a:pt x="4667" y="1319"/>
                  </a:cubicBezTo>
                  <a:cubicBezTo>
                    <a:pt x="3118" y="1403"/>
                    <a:pt x="1570" y="1507"/>
                    <a:pt x="1" y="1424"/>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5" name="Google Shape;8525;p66"/>
            <p:cNvSpPr/>
            <p:nvPr/>
          </p:nvSpPr>
          <p:spPr>
            <a:xfrm>
              <a:off x="4146125" y="4641675"/>
              <a:ext cx="85825" cy="71700"/>
            </a:xfrm>
            <a:custGeom>
              <a:rect b="b" l="l" r="r" t="t"/>
              <a:pathLst>
                <a:path extrusionOk="0" h="2868" w="3433">
                  <a:moveTo>
                    <a:pt x="2930" y="105"/>
                  </a:moveTo>
                  <a:cubicBezTo>
                    <a:pt x="2888" y="461"/>
                    <a:pt x="2616" y="921"/>
                    <a:pt x="3307" y="984"/>
                  </a:cubicBezTo>
                  <a:cubicBezTo>
                    <a:pt x="3411" y="984"/>
                    <a:pt x="3432" y="1172"/>
                    <a:pt x="3411" y="1298"/>
                  </a:cubicBezTo>
                  <a:cubicBezTo>
                    <a:pt x="3370" y="1591"/>
                    <a:pt x="2658" y="2219"/>
                    <a:pt x="2344" y="2219"/>
                  </a:cubicBezTo>
                  <a:cubicBezTo>
                    <a:pt x="2261" y="2219"/>
                    <a:pt x="2114" y="2177"/>
                    <a:pt x="2114" y="2198"/>
                  </a:cubicBezTo>
                  <a:cubicBezTo>
                    <a:pt x="1800" y="2867"/>
                    <a:pt x="1256" y="2365"/>
                    <a:pt x="838" y="2449"/>
                  </a:cubicBezTo>
                  <a:cubicBezTo>
                    <a:pt x="524" y="2532"/>
                    <a:pt x="336" y="2344"/>
                    <a:pt x="189" y="2114"/>
                  </a:cubicBezTo>
                  <a:cubicBezTo>
                    <a:pt x="1" y="1905"/>
                    <a:pt x="43" y="1570"/>
                    <a:pt x="252" y="1382"/>
                  </a:cubicBezTo>
                  <a:cubicBezTo>
                    <a:pt x="629" y="1089"/>
                    <a:pt x="545" y="733"/>
                    <a:pt x="440" y="377"/>
                  </a:cubicBezTo>
                  <a:cubicBezTo>
                    <a:pt x="608" y="377"/>
                    <a:pt x="754" y="315"/>
                    <a:pt x="796" y="126"/>
                  </a:cubicBezTo>
                  <a:cubicBezTo>
                    <a:pt x="1026" y="22"/>
                    <a:pt x="1277" y="1"/>
                    <a:pt x="1507" y="84"/>
                  </a:cubicBezTo>
                  <a:cubicBezTo>
                    <a:pt x="1759" y="461"/>
                    <a:pt x="1800" y="461"/>
                    <a:pt x="2031" y="84"/>
                  </a:cubicBezTo>
                  <a:cubicBezTo>
                    <a:pt x="2323" y="1"/>
                    <a:pt x="2637" y="22"/>
                    <a:pt x="2930" y="105"/>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6" name="Google Shape;8526;p66"/>
            <p:cNvSpPr/>
            <p:nvPr/>
          </p:nvSpPr>
          <p:spPr>
            <a:xfrm>
              <a:off x="4157125" y="4770875"/>
              <a:ext cx="166375" cy="35075"/>
            </a:xfrm>
            <a:custGeom>
              <a:rect b="b" l="l" r="r" t="t"/>
              <a:pathLst>
                <a:path extrusionOk="0" h="1403" w="6655">
                  <a:moveTo>
                    <a:pt x="0" y="1194"/>
                  </a:moveTo>
                  <a:cubicBezTo>
                    <a:pt x="419" y="712"/>
                    <a:pt x="1026" y="503"/>
                    <a:pt x="1507" y="712"/>
                  </a:cubicBezTo>
                  <a:cubicBezTo>
                    <a:pt x="1695" y="796"/>
                    <a:pt x="1821" y="901"/>
                    <a:pt x="2072" y="796"/>
                  </a:cubicBezTo>
                  <a:cubicBezTo>
                    <a:pt x="2490" y="566"/>
                    <a:pt x="2511" y="587"/>
                    <a:pt x="2888" y="922"/>
                  </a:cubicBezTo>
                  <a:cubicBezTo>
                    <a:pt x="3097" y="880"/>
                    <a:pt x="3097" y="670"/>
                    <a:pt x="3181" y="524"/>
                  </a:cubicBezTo>
                  <a:cubicBezTo>
                    <a:pt x="3432" y="1"/>
                    <a:pt x="3474" y="1"/>
                    <a:pt x="3976" y="398"/>
                  </a:cubicBezTo>
                  <a:cubicBezTo>
                    <a:pt x="4080" y="482"/>
                    <a:pt x="4185" y="524"/>
                    <a:pt x="4311" y="524"/>
                  </a:cubicBezTo>
                  <a:cubicBezTo>
                    <a:pt x="5022" y="461"/>
                    <a:pt x="5838" y="775"/>
                    <a:pt x="6424" y="43"/>
                  </a:cubicBezTo>
                  <a:cubicBezTo>
                    <a:pt x="6654" y="398"/>
                    <a:pt x="6528" y="733"/>
                    <a:pt x="6570" y="1047"/>
                  </a:cubicBezTo>
                  <a:cubicBezTo>
                    <a:pt x="4792" y="1403"/>
                    <a:pt x="3013" y="1173"/>
                    <a:pt x="1235" y="1235"/>
                  </a:cubicBezTo>
                  <a:cubicBezTo>
                    <a:pt x="816" y="1235"/>
                    <a:pt x="419" y="1214"/>
                    <a:pt x="0" y="1194"/>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7" name="Google Shape;8527;p66"/>
            <p:cNvSpPr/>
            <p:nvPr/>
          </p:nvSpPr>
          <p:spPr>
            <a:xfrm>
              <a:off x="4737750" y="4641675"/>
              <a:ext cx="88950" cy="35600"/>
            </a:xfrm>
            <a:custGeom>
              <a:rect b="b" l="l" r="r" t="t"/>
              <a:pathLst>
                <a:path extrusionOk="0" h="1424" w="3558">
                  <a:moveTo>
                    <a:pt x="3558" y="377"/>
                  </a:moveTo>
                  <a:cubicBezTo>
                    <a:pt x="3474" y="1110"/>
                    <a:pt x="3160" y="1424"/>
                    <a:pt x="2595" y="1172"/>
                  </a:cubicBezTo>
                  <a:cubicBezTo>
                    <a:pt x="1967" y="921"/>
                    <a:pt x="1319" y="942"/>
                    <a:pt x="691" y="733"/>
                  </a:cubicBezTo>
                  <a:cubicBezTo>
                    <a:pt x="377" y="628"/>
                    <a:pt x="42" y="587"/>
                    <a:pt x="1" y="168"/>
                  </a:cubicBezTo>
                  <a:cubicBezTo>
                    <a:pt x="147" y="22"/>
                    <a:pt x="377" y="1"/>
                    <a:pt x="545" y="105"/>
                  </a:cubicBezTo>
                  <a:cubicBezTo>
                    <a:pt x="649" y="461"/>
                    <a:pt x="963" y="356"/>
                    <a:pt x="1214" y="356"/>
                  </a:cubicBezTo>
                  <a:cubicBezTo>
                    <a:pt x="1988" y="419"/>
                    <a:pt x="2783" y="231"/>
                    <a:pt x="3558" y="377"/>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8" name="Google Shape;8528;p66"/>
            <p:cNvSpPr/>
            <p:nvPr/>
          </p:nvSpPr>
          <p:spPr>
            <a:xfrm>
              <a:off x="4756050" y="4770350"/>
              <a:ext cx="79550" cy="27225"/>
            </a:xfrm>
            <a:custGeom>
              <a:rect b="b" l="l" r="r" t="t"/>
              <a:pathLst>
                <a:path extrusionOk="0" h="1089" w="3182">
                  <a:moveTo>
                    <a:pt x="1" y="901"/>
                  </a:moveTo>
                  <a:cubicBezTo>
                    <a:pt x="189" y="378"/>
                    <a:pt x="754" y="398"/>
                    <a:pt x="1110" y="106"/>
                  </a:cubicBezTo>
                  <a:cubicBezTo>
                    <a:pt x="1235" y="1"/>
                    <a:pt x="1403" y="85"/>
                    <a:pt x="1486" y="189"/>
                  </a:cubicBezTo>
                  <a:cubicBezTo>
                    <a:pt x="1863" y="608"/>
                    <a:pt x="2282" y="608"/>
                    <a:pt x="2763" y="419"/>
                  </a:cubicBezTo>
                  <a:cubicBezTo>
                    <a:pt x="2993" y="315"/>
                    <a:pt x="3160" y="440"/>
                    <a:pt x="3181" y="691"/>
                  </a:cubicBezTo>
                  <a:cubicBezTo>
                    <a:pt x="2302" y="963"/>
                    <a:pt x="1382" y="922"/>
                    <a:pt x="482" y="1026"/>
                  </a:cubicBezTo>
                  <a:cubicBezTo>
                    <a:pt x="315" y="1089"/>
                    <a:pt x="126" y="1026"/>
                    <a:pt x="1" y="901"/>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9" name="Google Shape;8529;p66"/>
            <p:cNvSpPr/>
            <p:nvPr/>
          </p:nvSpPr>
          <p:spPr>
            <a:xfrm>
              <a:off x="5655775" y="4760950"/>
              <a:ext cx="97325" cy="21475"/>
            </a:xfrm>
            <a:custGeom>
              <a:rect b="b" l="l" r="r" t="t"/>
              <a:pathLst>
                <a:path extrusionOk="0" h="859" w="3893">
                  <a:moveTo>
                    <a:pt x="0" y="461"/>
                  </a:moveTo>
                  <a:cubicBezTo>
                    <a:pt x="105" y="210"/>
                    <a:pt x="293" y="230"/>
                    <a:pt x="503" y="210"/>
                  </a:cubicBezTo>
                  <a:cubicBezTo>
                    <a:pt x="1486" y="189"/>
                    <a:pt x="2469" y="314"/>
                    <a:pt x="3432" y="42"/>
                  </a:cubicBezTo>
                  <a:cubicBezTo>
                    <a:pt x="3599" y="0"/>
                    <a:pt x="3788" y="63"/>
                    <a:pt x="3892" y="210"/>
                  </a:cubicBezTo>
                  <a:cubicBezTo>
                    <a:pt x="3139" y="461"/>
                    <a:pt x="2428" y="858"/>
                    <a:pt x="1570" y="565"/>
                  </a:cubicBezTo>
                  <a:cubicBezTo>
                    <a:pt x="1089" y="398"/>
                    <a:pt x="524" y="607"/>
                    <a:pt x="0" y="461"/>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0" name="Google Shape;8530;p66"/>
            <p:cNvSpPr/>
            <p:nvPr/>
          </p:nvSpPr>
          <p:spPr>
            <a:xfrm>
              <a:off x="4661900" y="4641675"/>
              <a:ext cx="47625" cy="31425"/>
            </a:xfrm>
            <a:custGeom>
              <a:rect b="b" l="l" r="r" t="t"/>
              <a:pathLst>
                <a:path extrusionOk="0" h="1257" w="1905">
                  <a:moveTo>
                    <a:pt x="22" y="210"/>
                  </a:moveTo>
                  <a:lnTo>
                    <a:pt x="22" y="64"/>
                  </a:lnTo>
                  <a:cubicBezTo>
                    <a:pt x="314" y="1"/>
                    <a:pt x="628" y="1"/>
                    <a:pt x="921" y="84"/>
                  </a:cubicBezTo>
                  <a:cubicBezTo>
                    <a:pt x="1089" y="587"/>
                    <a:pt x="1507" y="294"/>
                    <a:pt x="1800" y="377"/>
                  </a:cubicBezTo>
                  <a:cubicBezTo>
                    <a:pt x="1842" y="628"/>
                    <a:pt x="1863" y="880"/>
                    <a:pt x="1905" y="1256"/>
                  </a:cubicBezTo>
                  <a:cubicBezTo>
                    <a:pt x="1570" y="1005"/>
                    <a:pt x="1151" y="880"/>
                    <a:pt x="733" y="900"/>
                  </a:cubicBezTo>
                  <a:cubicBezTo>
                    <a:pt x="335" y="900"/>
                    <a:pt x="1" y="712"/>
                    <a:pt x="22" y="210"/>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1" name="Google Shape;8531;p66"/>
            <p:cNvSpPr/>
            <p:nvPr/>
          </p:nvSpPr>
          <p:spPr>
            <a:xfrm>
              <a:off x="4328700" y="4766700"/>
              <a:ext cx="46050" cy="36125"/>
            </a:xfrm>
            <a:custGeom>
              <a:rect b="b" l="l" r="r" t="t"/>
              <a:pathLst>
                <a:path extrusionOk="0" h="1445" w="1842">
                  <a:moveTo>
                    <a:pt x="63" y="1214"/>
                  </a:moveTo>
                  <a:cubicBezTo>
                    <a:pt x="84" y="984"/>
                    <a:pt x="0" y="586"/>
                    <a:pt x="461" y="858"/>
                  </a:cubicBezTo>
                  <a:cubicBezTo>
                    <a:pt x="712" y="1068"/>
                    <a:pt x="1067" y="1089"/>
                    <a:pt x="1360" y="963"/>
                  </a:cubicBezTo>
                  <a:cubicBezTo>
                    <a:pt x="1486" y="712"/>
                    <a:pt x="1235" y="503"/>
                    <a:pt x="1318" y="272"/>
                  </a:cubicBezTo>
                  <a:cubicBezTo>
                    <a:pt x="1360" y="147"/>
                    <a:pt x="1402" y="42"/>
                    <a:pt x="1549" y="42"/>
                  </a:cubicBezTo>
                  <a:cubicBezTo>
                    <a:pt x="1674" y="0"/>
                    <a:pt x="1779" y="84"/>
                    <a:pt x="1800" y="210"/>
                  </a:cubicBezTo>
                  <a:cubicBezTo>
                    <a:pt x="1821" y="544"/>
                    <a:pt x="1821" y="858"/>
                    <a:pt x="1842" y="1193"/>
                  </a:cubicBezTo>
                  <a:cubicBezTo>
                    <a:pt x="1277" y="1423"/>
                    <a:pt x="628" y="1444"/>
                    <a:pt x="63" y="1214"/>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2" name="Google Shape;8532;p66"/>
            <p:cNvSpPr/>
            <p:nvPr/>
          </p:nvSpPr>
          <p:spPr>
            <a:xfrm>
              <a:off x="4059825" y="4643250"/>
              <a:ext cx="44500" cy="28275"/>
            </a:xfrm>
            <a:custGeom>
              <a:rect b="b" l="l" r="r" t="t"/>
              <a:pathLst>
                <a:path extrusionOk="0" h="1131" w="1780">
                  <a:moveTo>
                    <a:pt x="1779" y="189"/>
                  </a:moveTo>
                  <a:cubicBezTo>
                    <a:pt x="1716" y="356"/>
                    <a:pt x="1653" y="524"/>
                    <a:pt x="1612" y="691"/>
                  </a:cubicBezTo>
                  <a:cubicBezTo>
                    <a:pt x="1486" y="1047"/>
                    <a:pt x="1256" y="1130"/>
                    <a:pt x="1089" y="817"/>
                  </a:cubicBezTo>
                  <a:cubicBezTo>
                    <a:pt x="817" y="356"/>
                    <a:pt x="273" y="649"/>
                    <a:pt x="1" y="314"/>
                  </a:cubicBezTo>
                  <a:cubicBezTo>
                    <a:pt x="565" y="1"/>
                    <a:pt x="1172" y="231"/>
                    <a:pt x="1779" y="189"/>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3" name="Google Shape;8533;p66"/>
            <p:cNvSpPr/>
            <p:nvPr/>
          </p:nvSpPr>
          <p:spPr>
            <a:xfrm>
              <a:off x="5535975" y="4766700"/>
              <a:ext cx="62275" cy="7875"/>
            </a:xfrm>
            <a:custGeom>
              <a:rect b="b" l="l" r="r" t="t"/>
              <a:pathLst>
                <a:path extrusionOk="0" h="315" w="2491">
                  <a:moveTo>
                    <a:pt x="1" y="314"/>
                  </a:moveTo>
                  <a:cubicBezTo>
                    <a:pt x="43" y="168"/>
                    <a:pt x="106" y="0"/>
                    <a:pt x="273" y="0"/>
                  </a:cubicBezTo>
                  <a:lnTo>
                    <a:pt x="2198" y="0"/>
                  </a:lnTo>
                  <a:cubicBezTo>
                    <a:pt x="2365" y="0"/>
                    <a:pt x="2449" y="147"/>
                    <a:pt x="2491" y="293"/>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4" name="Google Shape;8534;p66"/>
            <p:cNvSpPr/>
            <p:nvPr/>
          </p:nvSpPr>
          <p:spPr>
            <a:xfrm>
              <a:off x="4463125" y="4771400"/>
              <a:ext cx="35600" cy="20950"/>
            </a:xfrm>
            <a:custGeom>
              <a:rect b="b" l="l" r="r" t="t"/>
              <a:pathLst>
                <a:path extrusionOk="0" h="838" w="1424">
                  <a:moveTo>
                    <a:pt x="1" y="838"/>
                  </a:moveTo>
                  <a:cubicBezTo>
                    <a:pt x="84" y="64"/>
                    <a:pt x="189" y="1"/>
                    <a:pt x="817" y="356"/>
                  </a:cubicBezTo>
                  <a:cubicBezTo>
                    <a:pt x="1026" y="482"/>
                    <a:pt x="1382" y="440"/>
                    <a:pt x="1423" y="796"/>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5" name="Google Shape;8535;p66"/>
            <p:cNvSpPr/>
            <p:nvPr/>
          </p:nvSpPr>
          <p:spPr>
            <a:xfrm>
              <a:off x="4622150" y="4774550"/>
              <a:ext cx="36125" cy="23550"/>
            </a:xfrm>
            <a:custGeom>
              <a:rect b="b" l="l" r="r" t="t"/>
              <a:pathLst>
                <a:path extrusionOk="0" h="942" w="1445">
                  <a:moveTo>
                    <a:pt x="21" y="816"/>
                  </a:moveTo>
                  <a:cubicBezTo>
                    <a:pt x="42" y="670"/>
                    <a:pt x="0" y="440"/>
                    <a:pt x="252" y="440"/>
                  </a:cubicBezTo>
                  <a:cubicBezTo>
                    <a:pt x="398" y="440"/>
                    <a:pt x="544" y="586"/>
                    <a:pt x="670" y="482"/>
                  </a:cubicBezTo>
                  <a:cubicBezTo>
                    <a:pt x="1277" y="0"/>
                    <a:pt x="1319" y="482"/>
                    <a:pt x="1444" y="879"/>
                  </a:cubicBezTo>
                  <a:cubicBezTo>
                    <a:pt x="963" y="942"/>
                    <a:pt x="482" y="921"/>
                    <a:pt x="21" y="816"/>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6" name="Google Shape;8536;p66"/>
            <p:cNvSpPr/>
            <p:nvPr/>
          </p:nvSpPr>
          <p:spPr>
            <a:xfrm>
              <a:off x="4090700" y="4793900"/>
              <a:ext cx="35575" cy="15200"/>
            </a:xfrm>
            <a:custGeom>
              <a:rect b="b" l="l" r="r" t="t"/>
              <a:pathLst>
                <a:path extrusionOk="0" h="608" w="1423">
                  <a:moveTo>
                    <a:pt x="0" y="314"/>
                  </a:moveTo>
                  <a:cubicBezTo>
                    <a:pt x="21" y="189"/>
                    <a:pt x="63" y="1"/>
                    <a:pt x="167" y="42"/>
                  </a:cubicBezTo>
                  <a:cubicBezTo>
                    <a:pt x="565" y="210"/>
                    <a:pt x="1046" y="1"/>
                    <a:pt x="1423" y="314"/>
                  </a:cubicBezTo>
                  <a:cubicBezTo>
                    <a:pt x="942" y="607"/>
                    <a:pt x="460" y="503"/>
                    <a:pt x="0" y="314"/>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7" name="Google Shape;8537;p66"/>
            <p:cNvSpPr/>
            <p:nvPr/>
          </p:nvSpPr>
          <p:spPr>
            <a:xfrm>
              <a:off x="5097625" y="4772975"/>
              <a:ext cx="17300" cy="20950"/>
            </a:xfrm>
            <a:custGeom>
              <a:rect b="b" l="l" r="r" t="t"/>
              <a:pathLst>
                <a:path extrusionOk="0" h="838" w="692">
                  <a:moveTo>
                    <a:pt x="1" y="607"/>
                  </a:moveTo>
                  <a:cubicBezTo>
                    <a:pt x="210" y="482"/>
                    <a:pt x="440" y="1"/>
                    <a:pt x="691" y="586"/>
                  </a:cubicBezTo>
                  <a:cubicBezTo>
                    <a:pt x="524" y="817"/>
                    <a:pt x="168" y="838"/>
                    <a:pt x="1" y="607"/>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8" name="Google Shape;8538;p66"/>
            <p:cNvSpPr/>
            <p:nvPr/>
          </p:nvSpPr>
          <p:spPr>
            <a:xfrm>
              <a:off x="4866425" y="4778200"/>
              <a:ext cx="18350" cy="15725"/>
            </a:xfrm>
            <a:custGeom>
              <a:rect b="b" l="l" r="r" t="t"/>
              <a:pathLst>
                <a:path extrusionOk="0" h="629" w="734">
                  <a:moveTo>
                    <a:pt x="1" y="398"/>
                  </a:moveTo>
                  <a:cubicBezTo>
                    <a:pt x="524" y="1"/>
                    <a:pt x="524" y="1"/>
                    <a:pt x="733" y="440"/>
                  </a:cubicBezTo>
                  <a:cubicBezTo>
                    <a:pt x="524" y="629"/>
                    <a:pt x="189" y="608"/>
                    <a:pt x="1" y="398"/>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9" name="Google Shape;8539;p66"/>
            <p:cNvSpPr/>
            <p:nvPr/>
          </p:nvSpPr>
          <p:spPr>
            <a:xfrm>
              <a:off x="5607125" y="4768800"/>
              <a:ext cx="22000" cy="12050"/>
            </a:xfrm>
            <a:custGeom>
              <a:rect b="b" l="l" r="r" t="t"/>
              <a:pathLst>
                <a:path extrusionOk="0" h="482" w="880">
                  <a:moveTo>
                    <a:pt x="1" y="230"/>
                  </a:moveTo>
                  <a:cubicBezTo>
                    <a:pt x="252" y="0"/>
                    <a:pt x="628" y="0"/>
                    <a:pt x="879" y="230"/>
                  </a:cubicBezTo>
                  <a:cubicBezTo>
                    <a:pt x="628" y="481"/>
                    <a:pt x="252" y="481"/>
                    <a:pt x="1" y="230"/>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0" name="Google Shape;8540;p66"/>
            <p:cNvSpPr/>
            <p:nvPr/>
          </p:nvSpPr>
          <p:spPr>
            <a:xfrm>
              <a:off x="4130450" y="4645350"/>
              <a:ext cx="17800" cy="15175"/>
            </a:xfrm>
            <a:custGeom>
              <a:rect b="b" l="l" r="r" t="t"/>
              <a:pathLst>
                <a:path extrusionOk="0" h="607" w="712">
                  <a:moveTo>
                    <a:pt x="712" y="230"/>
                  </a:moveTo>
                  <a:lnTo>
                    <a:pt x="502" y="356"/>
                  </a:lnTo>
                  <a:cubicBezTo>
                    <a:pt x="105" y="607"/>
                    <a:pt x="105" y="607"/>
                    <a:pt x="0" y="84"/>
                  </a:cubicBezTo>
                  <a:cubicBezTo>
                    <a:pt x="230" y="21"/>
                    <a:pt x="481" y="0"/>
                    <a:pt x="712" y="42"/>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1" name="Google Shape;8541;p66"/>
            <p:cNvSpPr/>
            <p:nvPr/>
          </p:nvSpPr>
          <p:spPr>
            <a:xfrm>
              <a:off x="4582925" y="4785525"/>
              <a:ext cx="17800" cy="12575"/>
            </a:xfrm>
            <a:custGeom>
              <a:rect b="b" l="l" r="r" t="t"/>
              <a:pathLst>
                <a:path extrusionOk="0" h="503" w="712">
                  <a:moveTo>
                    <a:pt x="0" y="294"/>
                  </a:moveTo>
                  <a:cubicBezTo>
                    <a:pt x="251" y="84"/>
                    <a:pt x="523" y="1"/>
                    <a:pt x="712" y="377"/>
                  </a:cubicBezTo>
                  <a:cubicBezTo>
                    <a:pt x="481" y="503"/>
                    <a:pt x="188" y="482"/>
                    <a:pt x="0" y="294"/>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2" name="Google Shape;8542;p66"/>
            <p:cNvSpPr/>
            <p:nvPr/>
          </p:nvSpPr>
          <p:spPr>
            <a:xfrm>
              <a:off x="4689100" y="4786575"/>
              <a:ext cx="13625" cy="11000"/>
            </a:xfrm>
            <a:custGeom>
              <a:rect b="b" l="l" r="r" t="t"/>
              <a:pathLst>
                <a:path extrusionOk="0" h="440" w="545">
                  <a:moveTo>
                    <a:pt x="1" y="356"/>
                  </a:moveTo>
                  <a:cubicBezTo>
                    <a:pt x="126" y="1"/>
                    <a:pt x="314" y="1"/>
                    <a:pt x="545" y="252"/>
                  </a:cubicBezTo>
                  <a:cubicBezTo>
                    <a:pt x="398" y="419"/>
                    <a:pt x="189" y="440"/>
                    <a:pt x="1" y="356"/>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3" name="Google Shape;8543;p66"/>
            <p:cNvSpPr/>
            <p:nvPr/>
          </p:nvSpPr>
          <p:spPr>
            <a:xfrm>
              <a:off x="5638000" y="4767750"/>
              <a:ext cx="8900" cy="6825"/>
            </a:xfrm>
            <a:custGeom>
              <a:rect b="b" l="l" r="r" t="t"/>
              <a:pathLst>
                <a:path extrusionOk="0" h="273" w="356">
                  <a:moveTo>
                    <a:pt x="0" y="230"/>
                  </a:moveTo>
                  <a:cubicBezTo>
                    <a:pt x="21" y="126"/>
                    <a:pt x="42" y="21"/>
                    <a:pt x="167" y="21"/>
                  </a:cubicBezTo>
                  <a:cubicBezTo>
                    <a:pt x="314" y="0"/>
                    <a:pt x="335" y="126"/>
                    <a:pt x="356" y="210"/>
                  </a:cubicBezTo>
                  <a:cubicBezTo>
                    <a:pt x="251" y="272"/>
                    <a:pt x="126" y="272"/>
                    <a:pt x="0" y="230"/>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4" name="Google Shape;8544;p66"/>
            <p:cNvSpPr/>
            <p:nvPr/>
          </p:nvSpPr>
          <p:spPr>
            <a:xfrm>
              <a:off x="4711600" y="4788150"/>
              <a:ext cx="8925" cy="8925"/>
            </a:xfrm>
            <a:custGeom>
              <a:rect b="b" l="l" r="r" t="t"/>
              <a:pathLst>
                <a:path extrusionOk="0" h="357" w="357">
                  <a:moveTo>
                    <a:pt x="0" y="189"/>
                  </a:moveTo>
                  <a:cubicBezTo>
                    <a:pt x="105" y="0"/>
                    <a:pt x="231" y="21"/>
                    <a:pt x="356" y="189"/>
                  </a:cubicBezTo>
                  <a:cubicBezTo>
                    <a:pt x="231" y="356"/>
                    <a:pt x="105" y="356"/>
                    <a:pt x="0" y="189"/>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5" name="Google Shape;8545;p66"/>
            <p:cNvSpPr/>
            <p:nvPr/>
          </p:nvSpPr>
          <p:spPr>
            <a:xfrm>
              <a:off x="4844450" y="4783450"/>
              <a:ext cx="8925" cy="9425"/>
            </a:xfrm>
            <a:custGeom>
              <a:rect b="b" l="l" r="r" t="t"/>
              <a:pathLst>
                <a:path extrusionOk="0" h="377" w="357">
                  <a:moveTo>
                    <a:pt x="1" y="188"/>
                  </a:moveTo>
                  <a:cubicBezTo>
                    <a:pt x="126" y="0"/>
                    <a:pt x="252" y="21"/>
                    <a:pt x="357" y="209"/>
                  </a:cubicBezTo>
                  <a:cubicBezTo>
                    <a:pt x="231" y="377"/>
                    <a:pt x="126" y="356"/>
                    <a:pt x="1" y="188"/>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6" name="Google Shape;8546;p66"/>
            <p:cNvSpPr/>
            <p:nvPr/>
          </p:nvSpPr>
          <p:spPr>
            <a:xfrm>
              <a:off x="5474250" y="4775075"/>
              <a:ext cx="8400" cy="8400"/>
            </a:xfrm>
            <a:custGeom>
              <a:rect b="b" l="l" r="r" t="t"/>
              <a:pathLst>
                <a:path extrusionOk="0" h="336" w="336">
                  <a:moveTo>
                    <a:pt x="1" y="168"/>
                  </a:moveTo>
                  <a:cubicBezTo>
                    <a:pt x="106" y="0"/>
                    <a:pt x="231" y="0"/>
                    <a:pt x="336" y="168"/>
                  </a:cubicBezTo>
                  <a:cubicBezTo>
                    <a:pt x="231" y="335"/>
                    <a:pt x="106" y="335"/>
                    <a:pt x="1" y="168"/>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7" name="Google Shape;8547;p66"/>
            <p:cNvSpPr/>
            <p:nvPr/>
          </p:nvSpPr>
          <p:spPr>
            <a:xfrm>
              <a:off x="5097125" y="4725900"/>
              <a:ext cx="52850" cy="39775"/>
            </a:xfrm>
            <a:custGeom>
              <a:rect b="b" l="l" r="r" t="t"/>
              <a:pathLst>
                <a:path extrusionOk="0" h="1591" w="2114">
                  <a:moveTo>
                    <a:pt x="42" y="1109"/>
                  </a:moveTo>
                  <a:cubicBezTo>
                    <a:pt x="84" y="942"/>
                    <a:pt x="147" y="754"/>
                    <a:pt x="167" y="586"/>
                  </a:cubicBezTo>
                  <a:cubicBezTo>
                    <a:pt x="209" y="210"/>
                    <a:pt x="439" y="126"/>
                    <a:pt x="732" y="231"/>
                  </a:cubicBezTo>
                  <a:cubicBezTo>
                    <a:pt x="1088" y="335"/>
                    <a:pt x="1402" y="461"/>
                    <a:pt x="1695" y="105"/>
                  </a:cubicBezTo>
                  <a:cubicBezTo>
                    <a:pt x="1779" y="0"/>
                    <a:pt x="1925" y="0"/>
                    <a:pt x="2009" y="105"/>
                  </a:cubicBezTo>
                  <a:cubicBezTo>
                    <a:pt x="2113" y="210"/>
                    <a:pt x="2030" y="314"/>
                    <a:pt x="2009" y="419"/>
                  </a:cubicBezTo>
                  <a:cubicBezTo>
                    <a:pt x="1967" y="796"/>
                    <a:pt x="1611" y="1068"/>
                    <a:pt x="1255" y="1005"/>
                  </a:cubicBezTo>
                  <a:cubicBezTo>
                    <a:pt x="879" y="963"/>
                    <a:pt x="732" y="1026"/>
                    <a:pt x="607" y="1360"/>
                  </a:cubicBezTo>
                  <a:cubicBezTo>
                    <a:pt x="565" y="1528"/>
                    <a:pt x="398" y="1591"/>
                    <a:pt x="251" y="1528"/>
                  </a:cubicBezTo>
                  <a:cubicBezTo>
                    <a:pt x="84" y="1444"/>
                    <a:pt x="0" y="1277"/>
                    <a:pt x="42" y="1109"/>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8" name="Google Shape;8548;p66"/>
            <p:cNvSpPr/>
            <p:nvPr/>
          </p:nvSpPr>
          <p:spPr>
            <a:xfrm>
              <a:off x="5821600" y="4678825"/>
              <a:ext cx="14150" cy="12050"/>
            </a:xfrm>
            <a:custGeom>
              <a:rect b="b" l="l" r="r" t="t"/>
              <a:pathLst>
                <a:path extrusionOk="0" h="482" w="566">
                  <a:moveTo>
                    <a:pt x="314" y="482"/>
                  </a:moveTo>
                  <a:cubicBezTo>
                    <a:pt x="168" y="482"/>
                    <a:pt x="0" y="461"/>
                    <a:pt x="21" y="272"/>
                  </a:cubicBezTo>
                  <a:cubicBezTo>
                    <a:pt x="0" y="105"/>
                    <a:pt x="147" y="0"/>
                    <a:pt x="293" y="0"/>
                  </a:cubicBezTo>
                  <a:cubicBezTo>
                    <a:pt x="461" y="0"/>
                    <a:pt x="565" y="126"/>
                    <a:pt x="565" y="293"/>
                  </a:cubicBezTo>
                  <a:cubicBezTo>
                    <a:pt x="565" y="461"/>
                    <a:pt x="440" y="461"/>
                    <a:pt x="314" y="482"/>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9" name="Google Shape;8549;p66"/>
            <p:cNvSpPr/>
            <p:nvPr/>
          </p:nvSpPr>
          <p:spPr>
            <a:xfrm>
              <a:off x="5341400" y="4657375"/>
              <a:ext cx="15725" cy="11525"/>
            </a:xfrm>
            <a:custGeom>
              <a:rect b="b" l="l" r="r" t="t"/>
              <a:pathLst>
                <a:path extrusionOk="0" h="461" w="629">
                  <a:moveTo>
                    <a:pt x="210" y="0"/>
                  </a:moveTo>
                  <a:cubicBezTo>
                    <a:pt x="356" y="21"/>
                    <a:pt x="544" y="84"/>
                    <a:pt x="586" y="272"/>
                  </a:cubicBezTo>
                  <a:cubicBezTo>
                    <a:pt x="628" y="398"/>
                    <a:pt x="482" y="461"/>
                    <a:pt x="377" y="461"/>
                  </a:cubicBezTo>
                  <a:cubicBezTo>
                    <a:pt x="189" y="461"/>
                    <a:pt x="0" y="419"/>
                    <a:pt x="21" y="168"/>
                  </a:cubicBezTo>
                  <a:cubicBezTo>
                    <a:pt x="21" y="84"/>
                    <a:pt x="105" y="0"/>
                    <a:pt x="210" y="0"/>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0" name="Google Shape;8550;p66"/>
            <p:cNvSpPr/>
            <p:nvPr/>
          </p:nvSpPr>
          <p:spPr>
            <a:xfrm>
              <a:off x="5301650" y="4675150"/>
              <a:ext cx="7875" cy="9975"/>
            </a:xfrm>
            <a:custGeom>
              <a:rect b="b" l="l" r="r" t="t"/>
              <a:pathLst>
                <a:path extrusionOk="0" h="399" w="315">
                  <a:moveTo>
                    <a:pt x="314" y="210"/>
                  </a:moveTo>
                  <a:cubicBezTo>
                    <a:pt x="272" y="252"/>
                    <a:pt x="251" y="357"/>
                    <a:pt x="189" y="357"/>
                  </a:cubicBezTo>
                  <a:cubicBezTo>
                    <a:pt x="42" y="398"/>
                    <a:pt x="21" y="273"/>
                    <a:pt x="0" y="168"/>
                  </a:cubicBezTo>
                  <a:cubicBezTo>
                    <a:pt x="0" y="85"/>
                    <a:pt x="63" y="1"/>
                    <a:pt x="168" y="1"/>
                  </a:cubicBezTo>
                  <a:cubicBezTo>
                    <a:pt x="251" y="22"/>
                    <a:pt x="293" y="85"/>
                    <a:pt x="314" y="210"/>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1" name="Google Shape;8551;p66"/>
            <p:cNvSpPr/>
            <p:nvPr/>
          </p:nvSpPr>
          <p:spPr>
            <a:xfrm>
              <a:off x="5360225" y="4679350"/>
              <a:ext cx="5775" cy="5250"/>
            </a:xfrm>
            <a:custGeom>
              <a:rect b="b" l="l" r="r" t="t"/>
              <a:pathLst>
                <a:path extrusionOk="0" h="210" w="231">
                  <a:moveTo>
                    <a:pt x="231" y="63"/>
                  </a:moveTo>
                  <a:cubicBezTo>
                    <a:pt x="210" y="105"/>
                    <a:pt x="189" y="168"/>
                    <a:pt x="168" y="209"/>
                  </a:cubicBezTo>
                  <a:cubicBezTo>
                    <a:pt x="105" y="189"/>
                    <a:pt x="42" y="189"/>
                    <a:pt x="22" y="147"/>
                  </a:cubicBezTo>
                  <a:cubicBezTo>
                    <a:pt x="1" y="105"/>
                    <a:pt x="63" y="42"/>
                    <a:pt x="84" y="0"/>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2" name="Google Shape;8552;p66"/>
            <p:cNvSpPr/>
            <p:nvPr/>
          </p:nvSpPr>
          <p:spPr>
            <a:xfrm>
              <a:off x="4611175" y="4651100"/>
              <a:ext cx="50225" cy="32975"/>
            </a:xfrm>
            <a:custGeom>
              <a:rect b="b" l="l" r="r" t="t"/>
              <a:pathLst>
                <a:path extrusionOk="0" h="1319" w="2009">
                  <a:moveTo>
                    <a:pt x="105" y="0"/>
                  </a:moveTo>
                  <a:lnTo>
                    <a:pt x="837" y="0"/>
                  </a:lnTo>
                  <a:cubicBezTo>
                    <a:pt x="816" y="398"/>
                    <a:pt x="942" y="691"/>
                    <a:pt x="1402" y="691"/>
                  </a:cubicBezTo>
                  <a:cubicBezTo>
                    <a:pt x="1527" y="691"/>
                    <a:pt x="1632" y="712"/>
                    <a:pt x="1758" y="754"/>
                  </a:cubicBezTo>
                  <a:cubicBezTo>
                    <a:pt x="1883" y="795"/>
                    <a:pt x="2009" y="900"/>
                    <a:pt x="1967" y="1067"/>
                  </a:cubicBezTo>
                  <a:cubicBezTo>
                    <a:pt x="1925" y="1214"/>
                    <a:pt x="1799" y="1214"/>
                    <a:pt x="1695" y="1235"/>
                  </a:cubicBezTo>
                  <a:cubicBezTo>
                    <a:pt x="1109" y="1319"/>
                    <a:pt x="691" y="942"/>
                    <a:pt x="230" y="733"/>
                  </a:cubicBezTo>
                  <a:cubicBezTo>
                    <a:pt x="0" y="649"/>
                    <a:pt x="146" y="251"/>
                    <a:pt x="105" y="0"/>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3" name="Google Shape;8553;p66"/>
            <p:cNvSpPr/>
            <p:nvPr/>
          </p:nvSpPr>
          <p:spPr>
            <a:xfrm>
              <a:off x="4476200" y="4645875"/>
              <a:ext cx="35600" cy="15175"/>
            </a:xfrm>
            <a:custGeom>
              <a:rect b="b" l="l" r="r" t="t"/>
              <a:pathLst>
                <a:path extrusionOk="0" h="607" w="1424">
                  <a:moveTo>
                    <a:pt x="1" y="377"/>
                  </a:moveTo>
                  <a:cubicBezTo>
                    <a:pt x="1" y="168"/>
                    <a:pt x="189" y="0"/>
                    <a:pt x="398" y="42"/>
                  </a:cubicBezTo>
                  <a:lnTo>
                    <a:pt x="1424" y="42"/>
                  </a:lnTo>
                  <a:cubicBezTo>
                    <a:pt x="1068" y="607"/>
                    <a:pt x="545" y="523"/>
                    <a:pt x="1" y="377"/>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4" name="Google Shape;8554;p66"/>
            <p:cNvSpPr/>
            <p:nvPr/>
          </p:nvSpPr>
          <p:spPr>
            <a:xfrm>
              <a:off x="4454750" y="4717525"/>
              <a:ext cx="16775" cy="17300"/>
            </a:xfrm>
            <a:custGeom>
              <a:rect b="b" l="l" r="r" t="t"/>
              <a:pathLst>
                <a:path extrusionOk="0" h="692" w="671">
                  <a:moveTo>
                    <a:pt x="336" y="670"/>
                  </a:moveTo>
                  <a:cubicBezTo>
                    <a:pt x="126" y="649"/>
                    <a:pt x="1" y="461"/>
                    <a:pt x="22" y="273"/>
                  </a:cubicBezTo>
                  <a:cubicBezTo>
                    <a:pt x="1" y="126"/>
                    <a:pt x="147" y="1"/>
                    <a:pt x="294" y="43"/>
                  </a:cubicBezTo>
                  <a:cubicBezTo>
                    <a:pt x="503" y="43"/>
                    <a:pt x="670" y="231"/>
                    <a:pt x="649" y="440"/>
                  </a:cubicBezTo>
                  <a:cubicBezTo>
                    <a:pt x="670" y="607"/>
                    <a:pt x="545" y="691"/>
                    <a:pt x="336" y="670"/>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5" name="Google Shape;8555;p66"/>
            <p:cNvSpPr/>
            <p:nvPr/>
          </p:nvSpPr>
          <p:spPr>
            <a:xfrm>
              <a:off x="4406100" y="4660500"/>
              <a:ext cx="12075" cy="13125"/>
            </a:xfrm>
            <a:custGeom>
              <a:rect b="b" l="l" r="r" t="t"/>
              <a:pathLst>
                <a:path extrusionOk="0" h="525" w="483">
                  <a:moveTo>
                    <a:pt x="461" y="210"/>
                  </a:moveTo>
                  <a:cubicBezTo>
                    <a:pt x="482" y="336"/>
                    <a:pt x="440" y="440"/>
                    <a:pt x="315" y="461"/>
                  </a:cubicBezTo>
                  <a:cubicBezTo>
                    <a:pt x="147" y="524"/>
                    <a:pt x="1" y="399"/>
                    <a:pt x="22" y="252"/>
                  </a:cubicBezTo>
                  <a:cubicBezTo>
                    <a:pt x="1" y="127"/>
                    <a:pt x="106" y="22"/>
                    <a:pt x="231" y="22"/>
                  </a:cubicBezTo>
                  <a:cubicBezTo>
                    <a:pt x="336" y="1"/>
                    <a:pt x="461" y="85"/>
                    <a:pt x="461" y="210"/>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6" name="Google Shape;8556;p66"/>
            <p:cNvSpPr/>
            <p:nvPr/>
          </p:nvSpPr>
          <p:spPr>
            <a:xfrm>
              <a:off x="4832950" y="4741075"/>
              <a:ext cx="5250" cy="5775"/>
            </a:xfrm>
            <a:custGeom>
              <a:rect b="b" l="l" r="r" t="t"/>
              <a:pathLst>
                <a:path extrusionOk="0" h="231" w="210">
                  <a:moveTo>
                    <a:pt x="210" y="84"/>
                  </a:moveTo>
                  <a:cubicBezTo>
                    <a:pt x="189" y="126"/>
                    <a:pt x="189" y="209"/>
                    <a:pt x="147" y="209"/>
                  </a:cubicBezTo>
                  <a:cubicBezTo>
                    <a:pt x="105" y="230"/>
                    <a:pt x="42" y="189"/>
                    <a:pt x="1" y="168"/>
                  </a:cubicBezTo>
                  <a:cubicBezTo>
                    <a:pt x="22" y="105"/>
                    <a:pt x="42" y="42"/>
                    <a:pt x="63" y="21"/>
                  </a:cubicBezTo>
                  <a:cubicBezTo>
                    <a:pt x="105" y="0"/>
                    <a:pt x="168" y="63"/>
                    <a:pt x="210" y="84"/>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7" name="Google Shape;8557;p66"/>
            <p:cNvSpPr/>
            <p:nvPr/>
          </p:nvSpPr>
          <p:spPr>
            <a:xfrm>
              <a:off x="4753450" y="4670450"/>
              <a:ext cx="5250" cy="5250"/>
            </a:xfrm>
            <a:custGeom>
              <a:rect b="b" l="l" r="r" t="t"/>
              <a:pathLst>
                <a:path extrusionOk="0" h="210" w="210">
                  <a:moveTo>
                    <a:pt x="209" y="63"/>
                  </a:moveTo>
                  <a:cubicBezTo>
                    <a:pt x="189" y="105"/>
                    <a:pt x="168" y="189"/>
                    <a:pt x="126" y="210"/>
                  </a:cubicBezTo>
                  <a:cubicBezTo>
                    <a:pt x="105" y="210"/>
                    <a:pt x="42" y="168"/>
                    <a:pt x="0" y="147"/>
                  </a:cubicBezTo>
                  <a:cubicBezTo>
                    <a:pt x="21" y="105"/>
                    <a:pt x="21" y="21"/>
                    <a:pt x="63" y="1"/>
                  </a:cubicBezTo>
                  <a:cubicBezTo>
                    <a:pt x="105" y="1"/>
                    <a:pt x="147" y="42"/>
                    <a:pt x="209" y="63"/>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8" name="Google Shape;8558;p66"/>
            <p:cNvSpPr/>
            <p:nvPr/>
          </p:nvSpPr>
          <p:spPr>
            <a:xfrm>
              <a:off x="4300975" y="4696075"/>
              <a:ext cx="10475" cy="7350"/>
            </a:xfrm>
            <a:custGeom>
              <a:rect b="b" l="l" r="r" t="t"/>
              <a:pathLst>
                <a:path extrusionOk="0" h="294" w="419">
                  <a:moveTo>
                    <a:pt x="189" y="294"/>
                  </a:moveTo>
                  <a:cubicBezTo>
                    <a:pt x="63" y="273"/>
                    <a:pt x="0" y="231"/>
                    <a:pt x="21" y="147"/>
                  </a:cubicBezTo>
                  <a:cubicBezTo>
                    <a:pt x="21" y="43"/>
                    <a:pt x="105" y="1"/>
                    <a:pt x="189" y="1"/>
                  </a:cubicBezTo>
                  <a:cubicBezTo>
                    <a:pt x="314" y="1"/>
                    <a:pt x="419" y="64"/>
                    <a:pt x="356" y="210"/>
                  </a:cubicBezTo>
                  <a:cubicBezTo>
                    <a:pt x="356" y="252"/>
                    <a:pt x="230" y="294"/>
                    <a:pt x="189" y="294"/>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559" name="Google Shape;8559;p66"/>
          <p:cNvSpPr/>
          <p:nvPr/>
        </p:nvSpPr>
        <p:spPr>
          <a:xfrm flipH="1">
            <a:off x="6004429" y="769214"/>
            <a:ext cx="985447" cy="1030488"/>
          </a:xfrm>
          <a:custGeom>
            <a:rect b="b" l="l" r="r" t="t"/>
            <a:pathLst>
              <a:path extrusionOk="0" h="18097" w="17306">
                <a:moveTo>
                  <a:pt x="12123" y="1"/>
                </a:moveTo>
                <a:lnTo>
                  <a:pt x="0" y="13177"/>
                </a:lnTo>
                <a:lnTo>
                  <a:pt x="44" y="13265"/>
                </a:lnTo>
                <a:lnTo>
                  <a:pt x="132" y="13485"/>
                </a:lnTo>
                <a:lnTo>
                  <a:pt x="308" y="13529"/>
                </a:lnTo>
                <a:lnTo>
                  <a:pt x="483" y="13617"/>
                </a:lnTo>
                <a:lnTo>
                  <a:pt x="571" y="13792"/>
                </a:lnTo>
                <a:lnTo>
                  <a:pt x="659" y="13968"/>
                </a:lnTo>
                <a:lnTo>
                  <a:pt x="835" y="14056"/>
                </a:lnTo>
                <a:lnTo>
                  <a:pt x="1011" y="14100"/>
                </a:lnTo>
                <a:lnTo>
                  <a:pt x="1098" y="14275"/>
                </a:lnTo>
                <a:lnTo>
                  <a:pt x="1142" y="14495"/>
                </a:lnTo>
                <a:lnTo>
                  <a:pt x="1186" y="14495"/>
                </a:lnTo>
                <a:lnTo>
                  <a:pt x="1362" y="14539"/>
                </a:lnTo>
                <a:lnTo>
                  <a:pt x="1538" y="14627"/>
                </a:lnTo>
                <a:lnTo>
                  <a:pt x="1625" y="14802"/>
                </a:lnTo>
                <a:lnTo>
                  <a:pt x="1669" y="14978"/>
                </a:lnTo>
                <a:lnTo>
                  <a:pt x="1713" y="14978"/>
                </a:lnTo>
                <a:lnTo>
                  <a:pt x="1889" y="15066"/>
                </a:lnTo>
                <a:lnTo>
                  <a:pt x="2065" y="15110"/>
                </a:lnTo>
                <a:lnTo>
                  <a:pt x="2109" y="15286"/>
                </a:lnTo>
                <a:lnTo>
                  <a:pt x="2196" y="15461"/>
                </a:lnTo>
                <a:lnTo>
                  <a:pt x="2196" y="15505"/>
                </a:lnTo>
                <a:lnTo>
                  <a:pt x="2416" y="15549"/>
                </a:lnTo>
                <a:lnTo>
                  <a:pt x="2592" y="15593"/>
                </a:lnTo>
                <a:lnTo>
                  <a:pt x="2636" y="15813"/>
                </a:lnTo>
                <a:lnTo>
                  <a:pt x="2723" y="15988"/>
                </a:lnTo>
                <a:lnTo>
                  <a:pt x="2899" y="16032"/>
                </a:lnTo>
                <a:lnTo>
                  <a:pt x="3119" y="16120"/>
                </a:lnTo>
                <a:lnTo>
                  <a:pt x="3163" y="16296"/>
                </a:lnTo>
                <a:lnTo>
                  <a:pt x="3251" y="16471"/>
                </a:lnTo>
                <a:lnTo>
                  <a:pt x="3251" y="16515"/>
                </a:lnTo>
                <a:lnTo>
                  <a:pt x="3426" y="16559"/>
                </a:lnTo>
                <a:lnTo>
                  <a:pt x="3646" y="16603"/>
                </a:lnTo>
                <a:lnTo>
                  <a:pt x="3690" y="16823"/>
                </a:lnTo>
                <a:lnTo>
                  <a:pt x="3778" y="16998"/>
                </a:lnTo>
                <a:lnTo>
                  <a:pt x="3953" y="17042"/>
                </a:lnTo>
                <a:lnTo>
                  <a:pt x="4129" y="17130"/>
                </a:lnTo>
                <a:lnTo>
                  <a:pt x="4217" y="17306"/>
                </a:lnTo>
                <a:lnTo>
                  <a:pt x="4305" y="17482"/>
                </a:lnTo>
                <a:lnTo>
                  <a:pt x="4480" y="17569"/>
                </a:lnTo>
                <a:lnTo>
                  <a:pt x="4656" y="17613"/>
                </a:lnTo>
                <a:lnTo>
                  <a:pt x="4744" y="17789"/>
                </a:lnTo>
                <a:lnTo>
                  <a:pt x="4832" y="18009"/>
                </a:lnTo>
                <a:lnTo>
                  <a:pt x="5007" y="18053"/>
                </a:lnTo>
                <a:lnTo>
                  <a:pt x="5095" y="18097"/>
                </a:lnTo>
                <a:lnTo>
                  <a:pt x="5183" y="18009"/>
                </a:lnTo>
                <a:lnTo>
                  <a:pt x="17305" y="4920"/>
                </a:lnTo>
                <a:lnTo>
                  <a:pt x="17261" y="4876"/>
                </a:lnTo>
                <a:lnTo>
                  <a:pt x="17218" y="4657"/>
                </a:lnTo>
                <a:lnTo>
                  <a:pt x="17174" y="4657"/>
                </a:lnTo>
                <a:lnTo>
                  <a:pt x="16998" y="4613"/>
                </a:lnTo>
                <a:lnTo>
                  <a:pt x="16822" y="4525"/>
                </a:lnTo>
                <a:lnTo>
                  <a:pt x="16734" y="4349"/>
                </a:lnTo>
                <a:lnTo>
                  <a:pt x="16690" y="4173"/>
                </a:lnTo>
                <a:lnTo>
                  <a:pt x="16647" y="4173"/>
                </a:lnTo>
                <a:lnTo>
                  <a:pt x="16471" y="4086"/>
                </a:lnTo>
                <a:lnTo>
                  <a:pt x="16295" y="4042"/>
                </a:lnTo>
                <a:lnTo>
                  <a:pt x="16251" y="3866"/>
                </a:lnTo>
                <a:lnTo>
                  <a:pt x="16163" y="3646"/>
                </a:lnTo>
                <a:lnTo>
                  <a:pt x="15944" y="3602"/>
                </a:lnTo>
                <a:lnTo>
                  <a:pt x="15768" y="3558"/>
                </a:lnTo>
                <a:lnTo>
                  <a:pt x="15724" y="3339"/>
                </a:lnTo>
                <a:lnTo>
                  <a:pt x="15636" y="3163"/>
                </a:lnTo>
                <a:lnTo>
                  <a:pt x="15461" y="3075"/>
                </a:lnTo>
                <a:lnTo>
                  <a:pt x="15241" y="3031"/>
                </a:lnTo>
                <a:lnTo>
                  <a:pt x="15197" y="2856"/>
                </a:lnTo>
                <a:lnTo>
                  <a:pt x="15109" y="2680"/>
                </a:lnTo>
                <a:lnTo>
                  <a:pt x="15109" y="2636"/>
                </a:lnTo>
                <a:lnTo>
                  <a:pt x="14934" y="2592"/>
                </a:lnTo>
                <a:lnTo>
                  <a:pt x="14758" y="2548"/>
                </a:lnTo>
                <a:lnTo>
                  <a:pt x="14670" y="2329"/>
                </a:lnTo>
                <a:lnTo>
                  <a:pt x="14582" y="2153"/>
                </a:lnTo>
                <a:lnTo>
                  <a:pt x="14407" y="2109"/>
                </a:lnTo>
                <a:lnTo>
                  <a:pt x="14231" y="2021"/>
                </a:lnTo>
                <a:lnTo>
                  <a:pt x="14143" y="1846"/>
                </a:lnTo>
                <a:lnTo>
                  <a:pt x="14055" y="1670"/>
                </a:lnTo>
                <a:lnTo>
                  <a:pt x="13880" y="1582"/>
                </a:lnTo>
                <a:lnTo>
                  <a:pt x="13704" y="1538"/>
                </a:lnTo>
                <a:lnTo>
                  <a:pt x="13616" y="1362"/>
                </a:lnTo>
                <a:lnTo>
                  <a:pt x="13572" y="1143"/>
                </a:lnTo>
                <a:lnTo>
                  <a:pt x="13528" y="1143"/>
                </a:lnTo>
                <a:lnTo>
                  <a:pt x="13352" y="1099"/>
                </a:lnTo>
                <a:lnTo>
                  <a:pt x="13177" y="1011"/>
                </a:lnTo>
                <a:lnTo>
                  <a:pt x="13089" y="835"/>
                </a:lnTo>
                <a:lnTo>
                  <a:pt x="13045" y="660"/>
                </a:lnTo>
                <a:lnTo>
                  <a:pt x="13001" y="660"/>
                </a:lnTo>
                <a:lnTo>
                  <a:pt x="12825" y="572"/>
                </a:lnTo>
                <a:lnTo>
                  <a:pt x="12650" y="528"/>
                </a:lnTo>
                <a:lnTo>
                  <a:pt x="12562" y="352"/>
                </a:lnTo>
                <a:lnTo>
                  <a:pt x="12518" y="133"/>
                </a:lnTo>
                <a:lnTo>
                  <a:pt x="12298" y="89"/>
                </a:lnTo>
                <a:lnTo>
                  <a:pt x="1212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0" name="Google Shape;8560;p66"/>
          <p:cNvSpPr/>
          <p:nvPr/>
        </p:nvSpPr>
        <p:spPr>
          <a:xfrm flipH="1">
            <a:off x="2252104" y="3461539"/>
            <a:ext cx="985447" cy="1030488"/>
          </a:xfrm>
          <a:custGeom>
            <a:rect b="b" l="l" r="r" t="t"/>
            <a:pathLst>
              <a:path extrusionOk="0" h="18097" w="17306">
                <a:moveTo>
                  <a:pt x="12123" y="1"/>
                </a:moveTo>
                <a:lnTo>
                  <a:pt x="0" y="13177"/>
                </a:lnTo>
                <a:lnTo>
                  <a:pt x="44" y="13265"/>
                </a:lnTo>
                <a:lnTo>
                  <a:pt x="132" y="13485"/>
                </a:lnTo>
                <a:lnTo>
                  <a:pt x="308" y="13529"/>
                </a:lnTo>
                <a:lnTo>
                  <a:pt x="483" y="13617"/>
                </a:lnTo>
                <a:lnTo>
                  <a:pt x="571" y="13792"/>
                </a:lnTo>
                <a:lnTo>
                  <a:pt x="659" y="13968"/>
                </a:lnTo>
                <a:lnTo>
                  <a:pt x="835" y="14056"/>
                </a:lnTo>
                <a:lnTo>
                  <a:pt x="1011" y="14100"/>
                </a:lnTo>
                <a:lnTo>
                  <a:pt x="1098" y="14275"/>
                </a:lnTo>
                <a:lnTo>
                  <a:pt x="1142" y="14495"/>
                </a:lnTo>
                <a:lnTo>
                  <a:pt x="1186" y="14495"/>
                </a:lnTo>
                <a:lnTo>
                  <a:pt x="1362" y="14539"/>
                </a:lnTo>
                <a:lnTo>
                  <a:pt x="1538" y="14627"/>
                </a:lnTo>
                <a:lnTo>
                  <a:pt x="1625" y="14802"/>
                </a:lnTo>
                <a:lnTo>
                  <a:pt x="1669" y="14978"/>
                </a:lnTo>
                <a:lnTo>
                  <a:pt x="1713" y="14978"/>
                </a:lnTo>
                <a:lnTo>
                  <a:pt x="1889" y="15066"/>
                </a:lnTo>
                <a:lnTo>
                  <a:pt x="2065" y="15110"/>
                </a:lnTo>
                <a:lnTo>
                  <a:pt x="2109" y="15286"/>
                </a:lnTo>
                <a:lnTo>
                  <a:pt x="2196" y="15461"/>
                </a:lnTo>
                <a:lnTo>
                  <a:pt x="2196" y="15505"/>
                </a:lnTo>
                <a:lnTo>
                  <a:pt x="2416" y="15549"/>
                </a:lnTo>
                <a:lnTo>
                  <a:pt x="2592" y="15593"/>
                </a:lnTo>
                <a:lnTo>
                  <a:pt x="2636" y="15813"/>
                </a:lnTo>
                <a:lnTo>
                  <a:pt x="2723" y="15988"/>
                </a:lnTo>
                <a:lnTo>
                  <a:pt x="2899" y="16032"/>
                </a:lnTo>
                <a:lnTo>
                  <a:pt x="3119" y="16120"/>
                </a:lnTo>
                <a:lnTo>
                  <a:pt x="3163" y="16296"/>
                </a:lnTo>
                <a:lnTo>
                  <a:pt x="3251" y="16471"/>
                </a:lnTo>
                <a:lnTo>
                  <a:pt x="3251" y="16515"/>
                </a:lnTo>
                <a:lnTo>
                  <a:pt x="3426" y="16559"/>
                </a:lnTo>
                <a:lnTo>
                  <a:pt x="3646" y="16603"/>
                </a:lnTo>
                <a:lnTo>
                  <a:pt x="3690" y="16823"/>
                </a:lnTo>
                <a:lnTo>
                  <a:pt x="3778" y="16998"/>
                </a:lnTo>
                <a:lnTo>
                  <a:pt x="3953" y="17042"/>
                </a:lnTo>
                <a:lnTo>
                  <a:pt x="4129" y="17130"/>
                </a:lnTo>
                <a:lnTo>
                  <a:pt x="4217" y="17306"/>
                </a:lnTo>
                <a:lnTo>
                  <a:pt x="4305" y="17482"/>
                </a:lnTo>
                <a:lnTo>
                  <a:pt x="4480" y="17569"/>
                </a:lnTo>
                <a:lnTo>
                  <a:pt x="4656" y="17613"/>
                </a:lnTo>
                <a:lnTo>
                  <a:pt x="4744" y="17789"/>
                </a:lnTo>
                <a:lnTo>
                  <a:pt x="4832" y="18009"/>
                </a:lnTo>
                <a:lnTo>
                  <a:pt x="5007" y="18053"/>
                </a:lnTo>
                <a:lnTo>
                  <a:pt x="5095" y="18097"/>
                </a:lnTo>
                <a:lnTo>
                  <a:pt x="5183" y="18009"/>
                </a:lnTo>
                <a:lnTo>
                  <a:pt x="17305" y="4920"/>
                </a:lnTo>
                <a:lnTo>
                  <a:pt x="17261" y="4876"/>
                </a:lnTo>
                <a:lnTo>
                  <a:pt x="17218" y="4657"/>
                </a:lnTo>
                <a:lnTo>
                  <a:pt x="17174" y="4657"/>
                </a:lnTo>
                <a:lnTo>
                  <a:pt x="16998" y="4613"/>
                </a:lnTo>
                <a:lnTo>
                  <a:pt x="16822" y="4525"/>
                </a:lnTo>
                <a:lnTo>
                  <a:pt x="16734" y="4349"/>
                </a:lnTo>
                <a:lnTo>
                  <a:pt x="16690" y="4173"/>
                </a:lnTo>
                <a:lnTo>
                  <a:pt x="16647" y="4173"/>
                </a:lnTo>
                <a:lnTo>
                  <a:pt x="16471" y="4086"/>
                </a:lnTo>
                <a:lnTo>
                  <a:pt x="16295" y="4042"/>
                </a:lnTo>
                <a:lnTo>
                  <a:pt x="16251" y="3866"/>
                </a:lnTo>
                <a:lnTo>
                  <a:pt x="16163" y="3646"/>
                </a:lnTo>
                <a:lnTo>
                  <a:pt x="15944" y="3602"/>
                </a:lnTo>
                <a:lnTo>
                  <a:pt x="15768" y="3558"/>
                </a:lnTo>
                <a:lnTo>
                  <a:pt x="15724" y="3339"/>
                </a:lnTo>
                <a:lnTo>
                  <a:pt x="15636" y="3163"/>
                </a:lnTo>
                <a:lnTo>
                  <a:pt x="15461" y="3075"/>
                </a:lnTo>
                <a:lnTo>
                  <a:pt x="15241" y="3031"/>
                </a:lnTo>
                <a:lnTo>
                  <a:pt x="15197" y="2856"/>
                </a:lnTo>
                <a:lnTo>
                  <a:pt x="15109" y="2680"/>
                </a:lnTo>
                <a:lnTo>
                  <a:pt x="15109" y="2636"/>
                </a:lnTo>
                <a:lnTo>
                  <a:pt x="14934" y="2592"/>
                </a:lnTo>
                <a:lnTo>
                  <a:pt x="14758" y="2548"/>
                </a:lnTo>
                <a:lnTo>
                  <a:pt x="14670" y="2329"/>
                </a:lnTo>
                <a:lnTo>
                  <a:pt x="14582" y="2153"/>
                </a:lnTo>
                <a:lnTo>
                  <a:pt x="14407" y="2109"/>
                </a:lnTo>
                <a:lnTo>
                  <a:pt x="14231" y="2021"/>
                </a:lnTo>
                <a:lnTo>
                  <a:pt x="14143" y="1846"/>
                </a:lnTo>
                <a:lnTo>
                  <a:pt x="14055" y="1670"/>
                </a:lnTo>
                <a:lnTo>
                  <a:pt x="13880" y="1582"/>
                </a:lnTo>
                <a:lnTo>
                  <a:pt x="13704" y="1538"/>
                </a:lnTo>
                <a:lnTo>
                  <a:pt x="13616" y="1362"/>
                </a:lnTo>
                <a:lnTo>
                  <a:pt x="13572" y="1143"/>
                </a:lnTo>
                <a:lnTo>
                  <a:pt x="13528" y="1143"/>
                </a:lnTo>
                <a:lnTo>
                  <a:pt x="13352" y="1099"/>
                </a:lnTo>
                <a:lnTo>
                  <a:pt x="13177" y="1011"/>
                </a:lnTo>
                <a:lnTo>
                  <a:pt x="13089" y="835"/>
                </a:lnTo>
                <a:lnTo>
                  <a:pt x="13045" y="660"/>
                </a:lnTo>
                <a:lnTo>
                  <a:pt x="13001" y="660"/>
                </a:lnTo>
                <a:lnTo>
                  <a:pt x="12825" y="572"/>
                </a:lnTo>
                <a:lnTo>
                  <a:pt x="12650" y="528"/>
                </a:lnTo>
                <a:lnTo>
                  <a:pt x="12562" y="352"/>
                </a:lnTo>
                <a:lnTo>
                  <a:pt x="12518" y="133"/>
                </a:lnTo>
                <a:lnTo>
                  <a:pt x="12298" y="89"/>
                </a:lnTo>
                <a:lnTo>
                  <a:pt x="1212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1" name="Google Shape;8561;p6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65" name="Shape 8565"/>
        <p:cNvGrpSpPr/>
        <p:nvPr/>
      </p:nvGrpSpPr>
      <p:grpSpPr>
        <a:xfrm>
          <a:off x="0" y="0"/>
          <a:ext cx="0" cy="0"/>
          <a:chOff x="0" y="0"/>
          <a:chExt cx="0" cy="0"/>
        </a:xfrm>
      </p:grpSpPr>
      <p:sp>
        <p:nvSpPr>
          <p:cNvPr id="8566" name="Google Shape;8566;p67"/>
          <p:cNvSpPr txBox="1"/>
          <p:nvPr/>
        </p:nvSpPr>
        <p:spPr>
          <a:xfrm>
            <a:off x="1198625" y="4017775"/>
            <a:ext cx="6296400" cy="1131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solidFill>
                  <a:schemeClr val="accent3"/>
                </a:solidFill>
                <a:latin typeface="Raleway"/>
                <a:ea typeface="Raleway"/>
                <a:cs typeface="Raleway"/>
                <a:sym typeface="Raleway"/>
              </a:rPr>
              <a:t>We notice that after cleaning we see a stronger correlation of reason that the badly recorded data and the NANs affect the correlation</a:t>
            </a:r>
            <a:endParaRPr sz="1500">
              <a:solidFill>
                <a:schemeClr val="accent3"/>
              </a:solidFill>
              <a:latin typeface="Raleway"/>
              <a:ea typeface="Raleway"/>
              <a:cs typeface="Raleway"/>
              <a:sym typeface="Raleway"/>
            </a:endParaRPr>
          </a:p>
        </p:txBody>
      </p:sp>
      <p:sp>
        <p:nvSpPr>
          <p:cNvPr id="8567" name="Google Shape;8567;p67"/>
          <p:cNvSpPr txBox="1"/>
          <p:nvPr>
            <p:ph type="title"/>
          </p:nvPr>
        </p:nvSpPr>
        <p:spPr>
          <a:xfrm>
            <a:off x="324375" y="655575"/>
            <a:ext cx="85617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 </a:t>
            </a:r>
            <a:r>
              <a:rPr lang="en"/>
              <a:t>Corrélation</a:t>
            </a:r>
            <a:r>
              <a:rPr lang="en"/>
              <a:t> des </a:t>
            </a:r>
            <a:r>
              <a:rPr lang="en"/>
              <a:t>données</a:t>
            </a:r>
            <a:r>
              <a:rPr lang="en"/>
              <a:t> avant et a</a:t>
            </a:r>
            <a:r>
              <a:rPr lang="en"/>
              <a:t>près</a:t>
            </a:r>
            <a:r>
              <a:rPr lang="en"/>
              <a:t> nettoyage</a:t>
            </a:r>
            <a:endParaRPr/>
          </a:p>
        </p:txBody>
      </p:sp>
      <p:sp>
        <p:nvSpPr>
          <p:cNvPr id="8568" name="Google Shape;8568;p67"/>
          <p:cNvSpPr txBox="1"/>
          <p:nvPr/>
        </p:nvSpPr>
        <p:spPr>
          <a:xfrm>
            <a:off x="3533632" y="3714743"/>
            <a:ext cx="2143200" cy="406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chemeClr val="accent3"/>
                </a:solidFill>
                <a:latin typeface="Caveat Brush"/>
                <a:ea typeface="Caveat Brush"/>
                <a:cs typeface="Caveat Brush"/>
                <a:sym typeface="Caveat Brush"/>
              </a:rPr>
              <a:t>What we see</a:t>
            </a:r>
            <a:endParaRPr b="1" sz="2000">
              <a:solidFill>
                <a:schemeClr val="accent3"/>
              </a:solidFill>
              <a:latin typeface="Caveat Brush"/>
              <a:ea typeface="Caveat Brush"/>
              <a:cs typeface="Caveat Brush"/>
              <a:sym typeface="Caveat Brush"/>
            </a:endParaRPr>
          </a:p>
        </p:txBody>
      </p:sp>
      <p:pic>
        <p:nvPicPr>
          <p:cNvPr id="8569" name="Google Shape;8569;p67"/>
          <p:cNvPicPr preferRelativeResize="0"/>
          <p:nvPr/>
        </p:nvPicPr>
        <p:blipFill>
          <a:blip r:embed="rId3">
            <a:alphaModFix/>
          </a:blip>
          <a:stretch>
            <a:fillRect/>
          </a:stretch>
        </p:blipFill>
        <p:spPr>
          <a:xfrm>
            <a:off x="1198625" y="1335838"/>
            <a:ext cx="2772826" cy="2271327"/>
          </a:xfrm>
          <a:prstGeom prst="rect">
            <a:avLst/>
          </a:prstGeom>
          <a:noFill/>
          <a:ln>
            <a:noFill/>
          </a:ln>
        </p:spPr>
      </p:pic>
      <p:pic>
        <p:nvPicPr>
          <p:cNvPr id="8570" name="Google Shape;8570;p67"/>
          <p:cNvPicPr preferRelativeResize="0"/>
          <p:nvPr/>
        </p:nvPicPr>
        <p:blipFill>
          <a:blip r:embed="rId4">
            <a:alphaModFix/>
          </a:blip>
          <a:stretch>
            <a:fillRect/>
          </a:stretch>
        </p:blipFill>
        <p:spPr>
          <a:xfrm>
            <a:off x="4722057" y="1439163"/>
            <a:ext cx="2772818" cy="2265175"/>
          </a:xfrm>
          <a:prstGeom prst="rect">
            <a:avLst/>
          </a:prstGeom>
          <a:noFill/>
          <a:ln>
            <a:noFill/>
          </a:ln>
        </p:spPr>
      </p:pic>
      <p:sp>
        <p:nvSpPr>
          <p:cNvPr id="8571" name="Google Shape;8571;p6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60" name="Shape 7360"/>
        <p:cNvGrpSpPr/>
        <p:nvPr/>
      </p:nvGrpSpPr>
      <p:grpSpPr>
        <a:xfrm>
          <a:off x="0" y="0"/>
          <a:ext cx="0" cy="0"/>
          <a:chOff x="0" y="0"/>
          <a:chExt cx="0" cy="0"/>
        </a:xfrm>
      </p:grpSpPr>
      <p:sp>
        <p:nvSpPr>
          <p:cNvPr id="7361" name="Google Shape;7361;p41"/>
          <p:cNvSpPr txBox="1"/>
          <p:nvPr>
            <p:ph type="title"/>
          </p:nvPr>
        </p:nvSpPr>
        <p:spPr>
          <a:xfrm>
            <a:off x="716550" y="655575"/>
            <a:ext cx="77109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Problematique</a:t>
            </a:r>
            <a:endParaRPr/>
          </a:p>
        </p:txBody>
      </p:sp>
      <p:sp>
        <p:nvSpPr>
          <p:cNvPr id="7362" name="Google Shape;7362;p41"/>
          <p:cNvSpPr txBox="1"/>
          <p:nvPr/>
        </p:nvSpPr>
        <p:spPr>
          <a:xfrm>
            <a:off x="361225" y="1228275"/>
            <a:ext cx="8331600" cy="3342300"/>
          </a:xfrm>
          <a:prstGeom prst="rect">
            <a:avLst/>
          </a:prstGeom>
          <a:noFill/>
          <a:ln>
            <a:noFill/>
          </a:ln>
        </p:spPr>
        <p:txBody>
          <a:bodyPr anchorCtr="0" anchor="t" bIns="91425" lIns="91425" spcFirstLastPara="1" rIns="91425" wrap="square" tIns="91425">
            <a:spAutoFit/>
          </a:bodyPr>
          <a:lstStyle/>
          <a:p>
            <a:pPr indent="-298450" lvl="0" marL="457200" rtl="0" algn="l">
              <a:lnSpc>
                <a:spcPct val="115000"/>
              </a:lnSpc>
              <a:spcBef>
                <a:spcPts val="1200"/>
              </a:spcBef>
              <a:spcAft>
                <a:spcPts val="0"/>
              </a:spcAft>
              <a:buClr>
                <a:schemeClr val="dk1"/>
              </a:buClr>
              <a:buSzPts val="1100"/>
              <a:buChar char="●"/>
            </a:pPr>
            <a:r>
              <a:rPr lang="en" sz="1100">
                <a:solidFill>
                  <a:schemeClr val="dk1"/>
                </a:solidFill>
              </a:rPr>
              <a:t>Un </a:t>
            </a:r>
            <a:r>
              <a:rPr b="1" lang="en" sz="1100">
                <a:solidFill>
                  <a:schemeClr val="dk1"/>
                </a:solidFill>
              </a:rPr>
              <a:t>notebook du nettoyage</a:t>
            </a:r>
            <a:r>
              <a:rPr lang="en" sz="1100">
                <a:solidFill>
                  <a:schemeClr val="dk1"/>
                </a:solidFill>
              </a:rPr>
              <a:t> des données (non cleané, pour comprendre votre démarche). </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 sz="1100">
                <a:solidFill>
                  <a:schemeClr val="dk1"/>
                </a:solidFill>
              </a:rPr>
              <a:t>Un </a:t>
            </a:r>
            <a:r>
              <a:rPr b="1" lang="en" sz="1100">
                <a:solidFill>
                  <a:schemeClr val="dk1"/>
                </a:solidFill>
              </a:rPr>
              <a:t>notebook d’exploration</a:t>
            </a:r>
            <a:r>
              <a:rPr lang="en" sz="1100">
                <a:solidFill>
                  <a:schemeClr val="dk1"/>
                </a:solidFill>
              </a:rPr>
              <a:t> comportant une analyse univariée, multivariée, une réduction dimensionnelle, ainsi que les différentes questions de recherches associées (non cleané, pour comprendre votre démarche).</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 sz="1100">
                <a:solidFill>
                  <a:schemeClr val="dk1"/>
                </a:solidFill>
              </a:rPr>
              <a:t>Une </a:t>
            </a:r>
            <a:r>
              <a:rPr b="1" lang="en" sz="1100">
                <a:solidFill>
                  <a:schemeClr val="dk1"/>
                </a:solidFill>
              </a:rPr>
              <a:t>présentation</a:t>
            </a:r>
            <a:r>
              <a:rPr lang="en" sz="1100">
                <a:solidFill>
                  <a:schemeClr val="dk1"/>
                </a:solidFill>
              </a:rPr>
              <a:t>, à utiliser en support pour la soutenance, comprenant :</a:t>
            </a:r>
            <a:endParaRPr sz="1100">
              <a:solidFill>
                <a:schemeClr val="dk1"/>
              </a:solidFill>
            </a:endParaRPr>
          </a:p>
          <a:p>
            <a:pPr indent="-298450" lvl="1" marL="914400" rtl="0" algn="l">
              <a:lnSpc>
                <a:spcPct val="115000"/>
              </a:lnSpc>
              <a:spcBef>
                <a:spcPts val="0"/>
              </a:spcBef>
              <a:spcAft>
                <a:spcPts val="0"/>
              </a:spcAft>
              <a:buClr>
                <a:schemeClr val="dk1"/>
              </a:buClr>
              <a:buSzPts val="1100"/>
              <a:buChar char="○"/>
            </a:pPr>
            <a:r>
              <a:rPr lang="en" sz="1100">
                <a:solidFill>
                  <a:schemeClr val="dk1"/>
                </a:solidFill>
              </a:rPr>
              <a:t>La présentation de votre idée d’application.</a:t>
            </a:r>
            <a:endParaRPr sz="1100">
              <a:solidFill>
                <a:schemeClr val="dk1"/>
              </a:solidFill>
            </a:endParaRPr>
          </a:p>
          <a:p>
            <a:pPr indent="-298450" lvl="1" marL="914400" rtl="0" algn="l">
              <a:lnSpc>
                <a:spcPct val="115000"/>
              </a:lnSpc>
              <a:spcBef>
                <a:spcPts val="0"/>
              </a:spcBef>
              <a:spcAft>
                <a:spcPts val="0"/>
              </a:spcAft>
              <a:buClr>
                <a:schemeClr val="dk1"/>
              </a:buClr>
              <a:buSzPts val="1100"/>
              <a:buChar char="○"/>
            </a:pPr>
            <a:r>
              <a:rPr lang="en" sz="1100">
                <a:solidFill>
                  <a:schemeClr val="dk1"/>
                </a:solidFill>
              </a:rPr>
              <a:t>Les opérations de nettoyage effectuées.</a:t>
            </a:r>
            <a:endParaRPr sz="1100">
              <a:solidFill>
                <a:schemeClr val="dk1"/>
              </a:solidFill>
            </a:endParaRPr>
          </a:p>
          <a:p>
            <a:pPr indent="-298450" lvl="1" marL="914400" rtl="0" algn="l">
              <a:lnSpc>
                <a:spcPct val="115000"/>
              </a:lnSpc>
              <a:spcBef>
                <a:spcPts val="0"/>
              </a:spcBef>
              <a:spcAft>
                <a:spcPts val="0"/>
              </a:spcAft>
              <a:buClr>
                <a:schemeClr val="dk1"/>
              </a:buClr>
              <a:buSzPts val="1100"/>
              <a:buChar char="○"/>
            </a:pPr>
            <a:r>
              <a:rPr lang="en" sz="1100">
                <a:solidFill>
                  <a:schemeClr val="dk1"/>
                </a:solidFill>
              </a:rPr>
              <a:t>La description et l'analyse univariée des différentes variables importantes avec les visualisations associées.</a:t>
            </a:r>
            <a:endParaRPr sz="1100">
              <a:solidFill>
                <a:schemeClr val="dk1"/>
              </a:solidFill>
            </a:endParaRPr>
          </a:p>
          <a:p>
            <a:pPr indent="-298450" lvl="1" marL="914400" rtl="0" algn="l">
              <a:lnSpc>
                <a:spcPct val="115000"/>
              </a:lnSpc>
              <a:spcBef>
                <a:spcPts val="0"/>
              </a:spcBef>
              <a:spcAft>
                <a:spcPts val="0"/>
              </a:spcAft>
              <a:buClr>
                <a:schemeClr val="dk1"/>
              </a:buClr>
              <a:buSzPts val="1100"/>
              <a:buChar char="○"/>
            </a:pPr>
            <a:r>
              <a:rPr lang="en" sz="1100">
                <a:solidFill>
                  <a:schemeClr val="dk1"/>
                </a:solidFill>
              </a:rPr>
              <a:t>L’analyse multivariée et les résultats statistiques associés, en lien avec votre idée d’application.</a:t>
            </a:r>
            <a:endParaRPr sz="1100">
              <a:solidFill>
                <a:schemeClr val="dk1"/>
              </a:solidFill>
            </a:endParaRPr>
          </a:p>
          <a:p>
            <a:pPr indent="-298450" lvl="1" marL="914400" rtl="0" algn="l">
              <a:lnSpc>
                <a:spcPct val="115000"/>
              </a:lnSpc>
              <a:spcBef>
                <a:spcPts val="0"/>
              </a:spcBef>
              <a:spcAft>
                <a:spcPts val="0"/>
              </a:spcAft>
              <a:buClr>
                <a:schemeClr val="dk1"/>
              </a:buClr>
              <a:buSzPts val="1100"/>
              <a:buChar char="○"/>
            </a:pPr>
            <a:r>
              <a:rPr lang="en" sz="1100">
                <a:solidFill>
                  <a:schemeClr val="dk1"/>
                </a:solidFill>
              </a:rPr>
              <a:t>3 observations solidement étayées (graphes et/ou tests statistiques à l’appui au besoin) évaluant la pertinence et la faisabilité de votre application.</a:t>
            </a:r>
            <a:endParaRPr sz="1100">
              <a:solidFill>
                <a:schemeClr val="dk1"/>
              </a:solidFill>
            </a:endParaRPr>
          </a:p>
          <a:p>
            <a:pPr indent="-298450" lvl="1" marL="914400" rtl="0" algn="l">
              <a:lnSpc>
                <a:spcPct val="115000"/>
              </a:lnSpc>
              <a:spcBef>
                <a:spcPts val="0"/>
              </a:spcBef>
              <a:spcAft>
                <a:spcPts val="0"/>
              </a:spcAft>
              <a:buClr>
                <a:schemeClr val="dk1"/>
              </a:buClr>
              <a:buSzPts val="1100"/>
              <a:buChar char="○"/>
            </a:pPr>
            <a:r>
              <a:rPr lang="en" sz="1100">
                <a:solidFill>
                  <a:schemeClr val="dk1"/>
                </a:solidFill>
              </a:rPr>
              <a:t>La synthèse des différentes conclusions sur la faisabilité de votre projet.</a:t>
            </a:r>
            <a:endParaRPr sz="1100">
              <a:solidFill>
                <a:schemeClr val="dk1"/>
              </a:solidFill>
            </a:endParaRPr>
          </a:p>
          <a:p>
            <a:pPr indent="0" lvl="0" marL="0" rtl="0" algn="l">
              <a:spcBef>
                <a:spcPts val="1200"/>
              </a:spcBef>
              <a:spcAft>
                <a:spcPts val="0"/>
              </a:spcAft>
              <a:buNone/>
            </a:pPr>
            <a:r>
              <a:t/>
            </a:r>
            <a:endParaRPr>
              <a:latin typeface="Raleway"/>
              <a:ea typeface="Raleway"/>
              <a:cs typeface="Raleway"/>
              <a:sym typeface="Raleway"/>
            </a:endParaRPr>
          </a:p>
          <a:p>
            <a:pPr indent="0" lvl="0" marL="0" rtl="0" algn="l">
              <a:spcBef>
                <a:spcPts val="0"/>
              </a:spcBef>
              <a:spcAft>
                <a:spcPts val="0"/>
              </a:spcAft>
              <a:buNone/>
            </a:pPr>
            <a:r>
              <a:t/>
            </a:r>
            <a:endParaRPr>
              <a:latin typeface="Raleway"/>
              <a:ea typeface="Raleway"/>
              <a:cs typeface="Raleway"/>
              <a:sym typeface="Raleway"/>
            </a:endParaRPr>
          </a:p>
          <a:p>
            <a:pPr indent="0" lvl="0" marL="0" rtl="0" algn="l">
              <a:spcBef>
                <a:spcPts val="0"/>
              </a:spcBef>
              <a:spcAft>
                <a:spcPts val="0"/>
              </a:spcAft>
              <a:buNone/>
            </a:pPr>
            <a:br>
              <a:rPr lang="en">
                <a:latin typeface="Raleway"/>
                <a:ea typeface="Raleway"/>
                <a:cs typeface="Raleway"/>
                <a:sym typeface="Raleway"/>
              </a:rPr>
            </a:br>
            <a:endParaRPr>
              <a:latin typeface="Raleway"/>
              <a:ea typeface="Raleway"/>
              <a:cs typeface="Raleway"/>
              <a:sym typeface="Raleway"/>
            </a:endParaRPr>
          </a:p>
        </p:txBody>
      </p:sp>
      <p:sp>
        <p:nvSpPr>
          <p:cNvPr id="7363" name="Google Shape;7363;p4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75" name="Shape 8575"/>
        <p:cNvGrpSpPr/>
        <p:nvPr/>
      </p:nvGrpSpPr>
      <p:grpSpPr>
        <a:xfrm>
          <a:off x="0" y="0"/>
          <a:ext cx="0" cy="0"/>
          <a:chOff x="0" y="0"/>
          <a:chExt cx="0" cy="0"/>
        </a:xfrm>
      </p:grpSpPr>
      <p:sp>
        <p:nvSpPr>
          <p:cNvPr id="8576" name="Google Shape;8576;p68"/>
          <p:cNvSpPr txBox="1"/>
          <p:nvPr>
            <p:ph type="title"/>
          </p:nvPr>
        </p:nvSpPr>
        <p:spPr>
          <a:xfrm>
            <a:off x="716550" y="655575"/>
            <a:ext cx="77109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577" name="Google Shape;8577;p6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8578" name="Google Shape;8578;p68"/>
          <p:cNvSpPr txBox="1"/>
          <p:nvPr/>
        </p:nvSpPr>
        <p:spPr>
          <a:xfrm>
            <a:off x="1866900" y="1581150"/>
            <a:ext cx="51360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Raleway"/>
              <a:ea typeface="Raleway"/>
              <a:cs typeface="Raleway"/>
              <a:sym typeface="Raleway"/>
            </a:endParaRPr>
          </a:p>
          <a:p>
            <a:pPr indent="0" lvl="0" marL="0" rtl="0" algn="l">
              <a:spcBef>
                <a:spcPts val="0"/>
              </a:spcBef>
              <a:spcAft>
                <a:spcPts val="0"/>
              </a:spcAft>
              <a:buClr>
                <a:schemeClr val="dk1"/>
              </a:buClr>
              <a:buSzPts val="1100"/>
              <a:buFont typeface="Arial"/>
              <a:buNone/>
            </a:pPr>
            <a:r>
              <a:t/>
            </a:r>
            <a:endParaRPr>
              <a:latin typeface="Raleway"/>
              <a:ea typeface="Raleway"/>
              <a:cs typeface="Raleway"/>
              <a:sym typeface="Raleway"/>
            </a:endParaRPr>
          </a:p>
          <a:p>
            <a:pPr indent="0" lvl="0" marL="0" rtl="0" algn="l">
              <a:spcBef>
                <a:spcPts val="0"/>
              </a:spcBef>
              <a:spcAft>
                <a:spcPts val="0"/>
              </a:spcAft>
              <a:buNone/>
            </a:pPr>
            <a:r>
              <a:t/>
            </a:r>
            <a:endParaRPr>
              <a:latin typeface="Raleway"/>
              <a:ea typeface="Raleway"/>
              <a:cs typeface="Raleway"/>
              <a:sym typeface="Raleway"/>
            </a:endParaRPr>
          </a:p>
        </p:txBody>
      </p:sp>
      <p:pic>
        <p:nvPicPr>
          <p:cNvPr id="8579" name="Google Shape;8579;p68"/>
          <p:cNvPicPr preferRelativeResize="0"/>
          <p:nvPr/>
        </p:nvPicPr>
        <p:blipFill>
          <a:blip r:embed="rId3">
            <a:alphaModFix/>
          </a:blip>
          <a:stretch>
            <a:fillRect/>
          </a:stretch>
        </p:blipFill>
        <p:spPr>
          <a:xfrm>
            <a:off x="4889625" y="2251125"/>
            <a:ext cx="3667158" cy="2426251"/>
          </a:xfrm>
          <a:prstGeom prst="rect">
            <a:avLst/>
          </a:prstGeom>
          <a:noFill/>
          <a:ln>
            <a:noFill/>
          </a:ln>
        </p:spPr>
      </p:pic>
      <p:pic>
        <p:nvPicPr>
          <p:cNvPr id="8580" name="Google Shape;8580;p68"/>
          <p:cNvPicPr preferRelativeResize="0"/>
          <p:nvPr/>
        </p:nvPicPr>
        <p:blipFill>
          <a:blip r:embed="rId4">
            <a:alphaModFix/>
          </a:blip>
          <a:stretch>
            <a:fillRect/>
          </a:stretch>
        </p:blipFill>
        <p:spPr>
          <a:xfrm>
            <a:off x="427275" y="2027135"/>
            <a:ext cx="4790401" cy="2874241"/>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84" name="Shape 8584"/>
        <p:cNvGrpSpPr/>
        <p:nvPr/>
      </p:nvGrpSpPr>
      <p:grpSpPr>
        <a:xfrm>
          <a:off x="0" y="0"/>
          <a:ext cx="0" cy="0"/>
          <a:chOff x="0" y="0"/>
          <a:chExt cx="0" cy="0"/>
        </a:xfrm>
      </p:grpSpPr>
      <p:sp>
        <p:nvSpPr>
          <p:cNvPr id="8585" name="Google Shape;8585;p69"/>
          <p:cNvSpPr txBox="1"/>
          <p:nvPr>
            <p:ph type="title"/>
          </p:nvPr>
        </p:nvSpPr>
        <p:spPr>
          <a:xfrm>
            <a:off x="716550" y="655575"/>
            <a:ext cx="77109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Analyse univariee</a:t>
            </a:r>
            <a:endParaRPr/>
          </a:p>
        </p:txBody>
      </p:sp>
      <p:pic>
        <p:nvPicPr>
          <p:cNvPr id="8586" name="Google Shape;8586;p69"/>
          <p:cNvPicPr preferRelativeResize="0"/>
          <p:nvPr/>
        </p:nvPicPr>
        <p:blipFill>
          <a:blip r:embed="rId3">
            <a:alphaModFix/>
          </a:blip>
          <a:stretch>
            <a:fillRect/>
          </a:stretch>
        </p:blipFill>
        <p:spPr>
          <a:xfrm>
            <a:off x="4626728" y="1380675"/>
            <a:ext cx="4229100" cy="2790825"/>
          </a:xfrm>
          <a:prstGeom prst="rect">
            <a:avLst/>
          </a:prstGeom>
          <a:noFill/>
          <a:ln>
            <a:noFill/>
          </a:ln>
        </p:spPr>
      </p:pic>
      <p:pic>
        <p:nvPicPr>
          <p:cNvPr id="8587" name="Google Shape;8587;p69"/>
          <p:cNvPicPr preferRelativeResize="0"/>
          <p:nvPr/>
        </p:nvPicPr>
        <p:blipFill>
          <a:blip r:embed="rId4">
            <a:alphaModFix/>
          </a:blip>
          <a:stretch>
            <a:fillRect/>
          </a:stretch>
        </p:blipFill>
        <p:spPr>
          <a:xfrm>
            <a:off x="152400" y="1380675"/>
            <a:ext cx="4245043" cy="2808818"/>
          </a:xfrm>
          <a:prstGeom prst="rect">
            <a:avLst/>
          </a:prstGeom>
          <a:noFill/>
          <a:ln>
            <a:noFill/>
          </a:ln>
        </p:spPr>
      </p:pic>
      <p:sp>
        <p:nvSpPr>
          <p:cNvPr id="8588" name="Google Shape;8588;p6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8589" name="Google Shape;8589;p69"/>
          <p:cNvSpPr txBox="1"/>
          <p:nvPr/>
        </p:nvSpPr>
        <p:spPr>
          <a:xfrm>
            <a:off x="321975" y="4189500"/>
            <a:ext cx="45231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Raleway"/>
                <a:ea typeface="Raleway"/>
                <a:cs typeface="Raleway"/>
                <a:sym typeface="Raleway"/>
              </a:rPr>
              <a:t>Distribution of our data set Bell -curve or Gaussian curve with bimodal right sku</a:t>
            </a:r>
            <a:endParaRPr>
              <a:solidFill>
                <a:schemeClr val="dk1"/>
              </a:solidFill>
              <a:latin typeface="Raleway"/>
              <a:ea typeface="Raleway"/>
              <a:cs typeface="Raleway"/>
              <a:sym typeface="Raleway"/>
            </a:endParaRPr>
          </a:p>
          <a:p>
            <a:pPr indent="0" lvl="0" marL="0" rtl="0" algn="l">
              <a:spcBef>
                <a:spcPts val="0"/>
              </a:spcBef>
              <a:spcAft>
                <a:spcPts val="0"/>
              </a:spcAft>
              <a:buClr>
                <a:schemeClr val="dk1"/>
              </a:buClr>
              <a:buSzPts val="1100"/>
              <a:buFont typeface="Arial"/>
              <a:buNone/>
            </a:pPr>
            <a:r>
              <a:t/>
            </a:r>
            <a:endParaRPr>
              <a:solidFill>
                <a:schemeClr val="dk1"/>
              </a:solidFill>
              <a:latin typeface="Raleway"/>
              <a:ea typeface="Raleway"/>
              <a:cs typeface="Raleway"/>
              <a:sym typeface="Raleway"/>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93" name="Shape 8593"/>
        <p:cNvGrpSpPr/>
        <p:nvPr/>
      </p:nvGrpSpPr>
      <p:grpSpPr>
        <a:xfrm>
          <a:off x="0" y="0"/>
          <a:ext cx="0" cy="0"/>
          <a:chOff x="0" y="0"/>
          <a:chExt cx="0" cy="0"/>
        </a:xfrm>
      </p:grpSpPr>
      <p:sp>
        <p:nvSpPr>
          <p:cNvPr id="8594" name="Google Shape;8594;p70"/>
          <p:cNvSpPr txBox="1"/>
          <p:nvPr/>
        </p:nvSpPr>
        <p:spPr>
          <a:xfrm>
            <a:off x="713250" y="4341894"/>
            <a:ext cx="7717500" cy="572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accent3"/>
                </a:solidFill>
                <a:latin typeface="Raleway"/>
                <a:ea typeface="Raleway"/>
                <a:cs typeface="Raleway"/>
                <a:sym typeface="Raleway"/>
              </a:rPr>
              <a:t>Expliquer c’est quoi kdeplot probabilite  </a:t>
            </a:r>
            <a:endParaRPr sz="1000">
              <a:solidFill>
                <a:schemeClr val="accent3"/>
              </a:solidFill>
              <a:latin typeface="Raleway"/>
              <a:ea typeface="Raleway"/>
              <a:cs typeface="Raleway"/>
              <a:sym typeface="Raleway"/>
            </a:endParaRPr>
          </a:p>
        </p:txBody>
      </p:sp>
      <p:sp>
        <p:nvSpPr>
          <p:cNvPr id="8595" name="Google Shape;8595;p70"/>
          <p:cNvSpPr txBox="1"/>
          <p:nvPr>
            <p:ph type="title"/>
          </p:nvPr>
        </p:nvSpPr>
        <p:spPr>
          <a:xfrm>
            <a:off x="716550" y="655575"/>
            <a:ext cx="77109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Univariable</a:t>
            </a:r>
            <a:endParaRPr/>
          </a:p>
        </p:txBody>
      </p:sp>
      <p:pic>
        <p:nvPicPr>
          <p:cNvPr id="8596" name="Google Shape;8596;p70"/>
          <p:cNvPicPr preferRelativeResize="0"/>
          <p:nvPr/>
        </p:nvPicPr>
        <p:blipFill>
          <a:blip r:embed="rId3">
            <a:alphaModFix/>
          </a:blip>
          <a:stretch>
            <a:fillRect/>
          </a:stretch>
        </p:blipFill>
        <p:spPr>
          <a:xfrm>
            <a:off x="152400" y="1380675"/>
            <a:ext cx="4321928" cy="2808818"/>
          </a:xfrm>
          <a:prstGeom prst="rect">
            <a:avLst/>
          </a:prstGeom>
          <a:noFill/>
          <a:ln>
            <a:noFill/>
          </a:ln>
        </p:spPr>
      </p:pic>
      <p:pic>
        <p:nvPicPr>
          <p:cNvPr id="8597" name="Google Shape;8597;p70"/>
          <p:cNvPicPr preferRelativeResize="0"/>
          <p:nvPr/>
        </p:nvPicPr>
        <p:blipFill>
          <a:blip r:embed="rId4">
            <a:alphaModFix/>
          </a:blip>
          <a:stretch>
            <a:fillRect/>
          </a:stretch>
        </p:blipFill>
        <p:spPr>
          <a:xfrm>
            <a:off x="4626728" y="1380675"/>
            <a:ext cx="4364872" cy="2701247"/>
          </a:xfrm>
          <a:prstGeom prst="rect">
            <a:avLst/>
          </a:prstGeom>
          <a:noFill/>
          <a:ln>
            <a:noFill/>
          </a:ln>
        </p:spPr>
      </p:pic>
      <p:sp>
        <p:nvSpPr>
          <p:cNvPr id="8598" name="Google Shape;8598;p7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02" name="Shape 8602"/>
        <p:cNvGrpSpPr/>
        <p:nvPr/>
      </p:nvGrpSpPr>
      <p:grpSpPr>
        <a:xfrm>
          <a:off x="0" y="0"/>
          <a:ext cx="0" cy="0"/>
          <a:chOff x="0" y="0"/>
          <a:chExt cx="0" cy="0"/>
        </a:xfrm>
      </p:grpSpPr>
      <p:sp>
        <p:nvSpPr>
          <p:cNvPr id="8603" name="Google Shape;8603;p71"/>
          <p:cNvSpPr txBox="1"/>
          <p:nvPr/>
        </p:nvSpPr>
        <p:spPr>
          <a:xfrm>
            <a:off x="713250" y="4341894"/>
            <a:ext cx="7717500" cy="572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accent3"/>
                </a:solidFill>
                <a:latin typeface="Raleway"/>
                <a:ea typeface="Raleway"/>
                <a:cs typeface="Raleway"/>
                <a:sym typeface="Raleway"/>
              </a:rPr>
              <a:t>Sorting a mettre</a:t>
            </a:r>
            <a:endParaRPr sz="1000">
              <a:solidFill>
                <a:schemeClr val="accent3"/>
              </a:solidFill>
              <a:latin typeface="Raleway"/>
              <a:ea typeface="Raleway"/>
              <a:cs typeface="Raleway"/>
              <a:sym typeface="Raleway"/>
            </a:endParaRPr>
          </a:p>
        </p:txBody>
      </p:sp>
      <p:sp>
        <p:nvSpPr>
          <p:cNvPr id="8604" name="Google Shape;8604;p71"/>
          <p:cNvSpPr txBox="1"/>
          <p:nvPr>
            <p:ph type="title"/>
          </p:nvPr>
        </p:nvSpPr>
        <p:spPr>
          <a:xfrm>
            <a:off x="716550" y="655575"/>
            <a:ext cx="77109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Univariable</a:t>
            </a:r>
            <a:endParaRPr/>
          </a:p>
        </p:txBody>
      </p:sp>
      <p:pic>
        <p:nvPicPr>
          <p:cNvPr id="8605" name="Google Shape;8605;p71"/>
          <p:cNvPicPr preferRelativeResize="0"/>
          <p:nvPr/>
        </p:nvPicPr>
        <p:blipFill>
          <a:blip r:embed="rId3">
            <a:alphaModFix/>
          </a:blip>
          <a:stretch>
            <a:fillRect/>
          </a:stretch>
        </p:blipFill>
        <p:spPr>
          <a:xfrm>
            <a:off x="2163500" y="1389675"/>
            <a:ext cx="4581525" cy="2790825"/>
          </a:xfrm>
          <a:prstGeom prst="rect">
            <a:avLst/>
          </a:prstGeom>
          <a:noFill/>
          <a:ln>
            <a:noFill/>
          </a:ln>
        </p:spPr>
      </p:pic>
      <p:sp>
        <p:nvSpPr>
          <p:cNvPr id="8606" name="Google Shape;8606;p7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10" name="Shape 8610"/>
        <p:cNvGrpSpPr/>
        <p:nvPr/>
      </p:nvGrpSpPr>
      <p:grpSpPr>
        <a:xfrm>
          <a:off x="0" y="0"/>
          <a:ext cx="0" cy="0"/>
          <a:chOff x="0" y="0"/>
          <a:chExt cx="0" cy="0"/>
        </a:xfrm>
      </p:grpSpPr>
      <p:sp>
        <p:nvSpPr>
          <p:cNvPr id="8611" name="Google Shape;8611;p72"/>
          <p:cNvSpPr txBox="1"/>
          <p:nvPr/>
        </p:nvSpPr>
        <p:spPr>
          <a:xfrm>
            <a:off x="713250" y="4341894"/>
            <a:ext cx="7717500" cy="572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solidFill>
                <a:schemeClr val="accent3"/>
              </a:solidFill>
              <a:latin typeface="Raleway"/>
              <a:ea typeface="Raleway"/>
              <a:cs typeface="Raleway"/>
              <a:sym typeface="Raleway"/>
            </a:endParaRPr>
          </a:p>
        </p:txBody>
      </p:sp>
      <p:sp>
        <p:nvSpPr>
          <p:cNvPr id="8612" name="Google Shape;8612;p72"/>
          <p:cNvSpPr txBox="1"/>
          <p:nvPr>
            <p:ph type="title"/>
          </p:nvPr>
        </p:nvSpPr>
        <p:spPr>
          <a:xfrm>
            <a:off x="716550" y="655575"/>
            <a:ext cx="77109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Bi Variable</a:t>
            </a:r>
            <a:endParaRPr/>
          </a:p>
        </p:txBody>
      </p:sp>
      <p:pic>
        <p:nvPicPr>
          <p:cNvPr id="8613" name="Google Shape;8613;p72"/>
          <p:cNvPicPr preferRelativeResize="0"/>
          <p:nvPr/>
        </p:nvPicPr>
        <p:blipFill>
          <a:blip r:embed="rId3">
            <a:alphaModFix/>
          </a:blip>
          <a:stretch>
            <a:fillRect/>
          </a:stretch>
        </p:blipFill>
        <p:spPr>
          <a:xfrm>
            <a:off x="713250" y="1394438"/>
            <a:ext cx="4276725" cy="2781300"/>
          </a:xfrm>
          <a:prstGeom prst="rect">
            <a:avLst/>
          </a:prstGeom>
          <a:noFill/>
          <a:ln>
            <a:noFill/>
          </a:ln>
        </p:spPr>
      </p:pic>
      <p:pic>
        <p:nvPicPr>
          <p:cNvPr id="8614" name="Google Shape;8614;p72"/>
          <p:cNvPicPr preferRelativeResize="0"/>
          <p:nvPr/>
        </p:nvPicPr>
        <p:blipFill>
          <a:blip r:embed="rId4">
            <a:alphaModFix/>
          </a:blip>
          <a:stretch>
            <a:fillRect/>
          </a:stretch>
        </p:blipFill>
        <p:spPr>
          <a:xfrm>
            <a:off x="5142375" y="1380675"/>
            <a:ext cx="3418412" cy="2808819"/>
          </a:xfrm>
          <a:prstGeom prst="rect">
            <a:avLst/>
          </a:prstGeom>
          <a:noFill/>
          <a:ln>
            <a:noFill/>
          </a:ln>
        </p:spPr>
      </p:pic>
      <p:sp>
        <p:nvSpPr>
          <p:cNvPr id="8615" name="Google Shape;8615;p7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19" name="Shape 8619"/>
        <p:cNvGrpSpPr/>
        <p:nvPr/>
      </p:nvGrpSpPr>
      <p:grpSpPr>
        <a:xfrm>
          <a:off x="0" y="0"/>
          <a:ext cx="0" cy="0"/>
          <a:chOff x="0" y="0"/>
          <a:chExt cx="0" cy="0"/>
        </a:xfrm>
      </p:grpSpPr>
      <p:sp>
        <p:nvSpPr>
          <p:cNvPr id="8620" name="Google Shape;8620;p73"/>
          <p:cNvSpPr txBox="1"/>
          <p:nvPr/>
        </p:nvSpPr>
        <p:spPr>
          <a:xfrm>
            <a:off x="713250" y="4341894"/>
            <a:ext cx="7717500" cy="572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solidFill>
                <a:schemeClr val="accent3"/>
              </a:solidFill>
              <a:latin typeface="Raleway"/>
              <a:ea typeface="Raleway"/>
              <a:cs typeface="Raleway"/>
              <a:sym typeface="Raleway"/>
            </a:endParaRPr>
          </a:p>
        </p:txBody>
      </p:sp>
      <p:sp>
        <p:nvSpPr>
          <p:cNvPr id="8621" name="Google Shape;8621;p73"/>
          <p:cNvSpPr txBox="1"/>
          <p:nvPr>
            <p:ph type="title"/>
          </p:nvPr>
        </p:nvSpPr>
        <p:spPr>
          <a:xfrm>
            <a:off x="716550" y="655575"/>
            <a:ext cx="77109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Tri variable</a:t>
            </a:r>
            <a:endParaRPr/>
          </a:p>
        </p:txBody>
      </p:sp>
      <p:pic>
        <p:nvPicPr>
          <p:cNvPr id="8622" name="Google Shape;8622;p73"/>
          <p:cNvPicPr preferRelativeResize="0"/>
          <p:nvPr/>
        </p:nvPicPr>
        <p:blipFill>
          <a:blip r:embed="rId3">
            <a:alphaModFix/>
          </a:blip>
          <a:stretch>
            <a:fillRect/>
          </a:stretch>
        </p:blipFill>
        <p:spPr>
          <a:xfrm>
            <a:off x="152400" y="1380675"/>
            <a:ext cx="4124325" cy="2714625"/>
          </a:xfrm>
          <a:prstGeom prst="rect">
            <a:avLst/>
          </a:prstGeom>
          <a:noFill/>
          <a:ln>
            <a:noFill/>
          </a:ln>
        </p:spPr>
      </p:pic>
      <p:pic>
        <p:nvPicPr>
          <p:cNvPr id="8623" name="Google Shape;8623;p73"/>
          <p:cNvPicPr preferRelativeResize="0"/>
          <p:nvPr/>
        </p:nvPicPr>
        <p:blipFill>
          <a:blip r:embed="rId4">
            <a:alphaModFix/>
          </a:blip>
          <a:stretch>
            <a:fillRect/>
          </a:stretch>
        </p:blipFill>
        <p:spPr>
          <a:xfrm>
            <a:off x="4429125" y="1380675"/>
            <a:ext cx="4171236" cy="2808819"/>
          </a:xfrm>
          <a:prstGeom prst="rect">
            <a:avLst/>
          </a:prstGeom>
          <a:noFill/>
          <a:ln>
            <a:noFill/>
          </a:ln>
        </p:spPr>
      </p:pic>
      <p:sp>
        <p:nvSpPr>
          <p:cNvPr id="8624" name="Google Shape;8624;p7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28" name="Shape 8628"/>
        <p:cNvGrpSpPr/>
        <p:nvPr/>
      </p:nvGrpSpPr>
      <p:grpSpPr>
        <a:xfrm>
          <a:off x="0" y="0"/>
          <a:ext cx="0" cy="0"/>
          <a:chOff x="0" y="0"/>
          <a:chExt cx="0" cy="0"/>
        </a:xfrm>
      </p:grpSpPr>
      <p:sp>
        <p:nvSpPr>
          <p:cNvPr id="8629" name="Google Shape;8629;p74"/>
          <p:cNvSpPr txBox="1"/>
          <p:nvPr/>
        </p:nvSpPr>
        <p:spPr>
          <a:xfrm>
            <a:off x="713250" y="4341894"/>
            <a:ext cx="7717500" cy="572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solidFill>
                <a:schemeClr val="accent3"/>
              </a:solidFill>
              <a:latin typeface="Raleway"/>
              <a:ea typeface="Raleway"/>
              <a:cs typeface="Raleway"/>
              <a:sym typeface="Raleway"/>
            </a:endParaRPr>
          </a:p>
        </p:txBody>
      </p:sp>
      <p:sp>
        <p:nvSpPr>
          <p:cNvPr id="8630" name="Google Shape;8630;p74"/>
          <p:cNvSpPr txBox="1"/>
          <p:nvPr>
            <p:ph type="title"/>
          </p:nvPr>
        </p:nvSpPr>
        <p:spPr>
          <a:xfrm>
            <a:off x="716550" y="655575"/>
            <a:ext cx="77109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Tri Variable</a:t>
            </a:r>
            <a:endParaRPr/>
          </a:p>
        </p:txBody>
      </p:sp>
      <p:sp>
        <p:nvSpPr>
          <p:cNvPr id="8631" name="Google Shape;8631;p7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8632" name="Google Shape;8632;p74"/>
          <p:cNvPicPr preferRelativeResize="0"/>
          <p:nvPr/>
        </p:nvPicPr>
        <p:blipFill>
          <a:blip r:embed="rId3">
            <a:alphaModFix/>
          </a:blip>
          <a:stretch>
            <a:fillRect/>
          </a:stretch>
        </p:blipFill>
        <p:spPr>
          <a:xfrm>
            <a:off x="4847050" y="1443500"/>
            <a:ext cx="3949100" cy="2569200"/>
          </a:xfrm>
          <a:prstGeom prst="rect">
            <a:avLst/>
          </a:prstGeom>
          <a:noFill/>
          <a:ln>
            <a:noFill/>
          </a:ln>
        </p:spPr>
      </p:pic>
      <p:pic>
        <p:nvPicPr>
          <p:cNvPr id="8633" name="Google Shape;8633;p74"/>
          <p:cNvPicPr preferRelativeResize="0"/>
          <p:nvPr/>
        </p:nvPicPr>
        <p:blipFill>
          <a:blip r:embed="rId4">
            <a:alphaModFix/>
          </a:blip>
          <a:stretch>
            <a:fillRect/>
          </a:stretch>
        </p:blipFill>
        <p:spPr>
          <a:xfrm>
            <a:off x="309450" y="1720319"/>
            <a:ext cx="3286460" cy="212952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37" name="Shape 8637"/>
        <p:cNvGrpSpPr/>
        <p:nvPr/>
      </p:nvGrpSpPr>
      <p:grpSpPr>
        <a:xfrm>
          <a:off x="0" y="0"/>
          <a:ext cx="0" cy="0"/>
          <a:chOff x="0" y="0"/>
          <a:chExt cx="0" cy="0"/>
        </a:xfrm>
      </p:grpSpPr>
      <p:sp>
        <p:nvSpPr>
          <p:cNvPr id="8638" name="Google Shape;8638;p75"/>
          <p:cNvSpPr txBox="1"/>
          <p:nvPr>
            <p:ph type="title"/>
          </p:nvPr>
        </p:nvSpPr>
        <p:spPr>
          <a:xfrm>
            <a:off x="716550" y="655575"/>
            <a:ext cx="77109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Multivariable</a:t>
            </a:r>
            <a:endParaRPr/>
          </a:p>
        </p:txBody>
      </p:sp>
      <p:pic>
        <p:nvPicPr>
          <p:cNvPr id="8639" name="Google Shape;8639;p75"/>
          <p:cNvPicPr preferRelativeResize="0"/>
          <p:nvPr/>
        </p:nvPicPr>
        <p:blipFill>
          <a:blip r:embed="rId3">
            <a:alphaModFix/>
          </a:blip>
          <a:stretch>
            <a:fillRect/>
          </a:stretch>
        </p:blipFill>
        <p:spPr>
          <a:xfrm>
            <a:off x="402225" y="1228275"/>
            <a:ext cx="7291503" cy="3610425"/>
          </a:xfrm>
          <a:prstGeom prst="rect">
            <a:avLst/>
          </a:prstGeom>
          <a:noFill/>
          <a:ln>
            <a:noFill/>
          </a:ln>
        </p:spPr>
      </p:pic>
      <p:pic>
        <p:nvPicPr>
          <p:cNvPr id="8640" name="Google Shape;8640;p75"/>
          <p:cNvPicPr preferRelativeResize="0"/>
          <p:nvPr/>
        </p:nvPicPr>
        <p:blipFill>
          <a:blip r:embed="rId4">
            <a:alphaModFix/>
          </a:blip>
          <a:stretch>
            <a:fillRect/>
          </a:stretch>
        </p:blipFill>
        <p:spPr>
          <a:xfrm>
            <a:off x="402225" y="4944000"/>
            <a:ext cx="7208126" cy="199500"/>
          </a:xfrm>
          <a:prstGeom prst="rect">
            <a:avLst/>
          </a:prstGeom>
          <a:noFill/>
          <a:ln>
            <a:noFill/>
          </a:ln>
        </p:spPr>
      </p:pic>
      <p:sp>
        <p:nvSpPr>
          <p:cNvPr id="8641" name="Google Shape;8641;p7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45" name="Shape 8645"/>
        <p:cNvGrpSpPr/>
        <p:nvPr/>
      </p:nvGrpSpPr>
      <p:grpSpPr>
        <a:xfrm>
          <a:off x="0" y="0"/>
          <a:ext cx="0" cy="0"/>
          <a:chOff x="0" y="0"/>
          <a:chExt cx="0" cy="0"/>
        </a:xfrm>
      </p:grpSpPr>
      <p:sp>
        <p:nvSpPr>
          <p:cNvPr id="8646" name="Google Shape;8646;p76"/>
          <p:cNvSpPr txBox="1"/>
          <p:nvPr>
            <p:ph type="title"/>
          </p:nvPr>
        </p:nvSpPr>
        <p:spPr>
          <a:xfrm>
            <a:off x="716550" y="655575"/>
            <a:ext cx="77109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Multivariable</a:t>
            </a:r>
            <a:endParaRPr/>
          </a:p>
        </p:txBody>
      </p:sp>
      <p:pic>
        <p:nvPicPr>
          <p:cNvPr id="8647" name="Google Shape;8647;p76"/>
          <p:cNvPicPr preferRelativeResize="0"/>
          <p:nvPr/>
        </p:nvPicPr>
        <p:blipFill>
          <a:blip r:embed="rId3">
            <a:alphaModFix/>
          </a:blip>
          <a:stretch>
            <a:fillRect/>
          </a:stretch>
        </p:blipFill>
        <p:spPr>
          <a:xfrm>
            <a:off x="1086888" y="1228275"/>
            <a:ext cx="6970220" cy="3610425"/>
          </a:xfrm>
          <a:prstGeom prst="rect">
            <a:avLst/>
          </a:prstGeom>
          <a:noFill/>
          <a:ln>
            <a:noFill/>
          </a:ln>
        </p:spPr>
      </p:pic>
      <p:sp>
        <p:nvSpPr>
          <p:cNvPr id="8648" name="Google Shape;8648;p7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52" name="Shape 8652"/>
        <p:cNvGrpSpPr/>
        <p:nvPr/>
      </p:nvGrpSpPr>
      <p:grpSpPr>
        <a:xfrm>
          <a:off x="0" y="0"/>
          <a:ext cx="0" cy="0"/>
          <a:chOff x="0" y="0"/>
          <a:chExt cx="0" cy="0"/>
        </a:xfrm>
      </p:grpSpPr>
      <p:sp>
        <p:nvSpPr>
          <p:cNvPr id="8653" name="Google Shape;8653;p77"/>
          <p:cNvSpPr txBox="1"/>
          <p:nvPr>
            <p:ph type="title"/>
          </p:nvPr>
        </p:nvSpPr>
        <p:spPr>
          <a:xfrm>
            <a:off x="716550" y="655575"/>
            <a:ext cx="77109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654" name="Google Shape;8654;p7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8655" name="Google Shape;8655;p77"/>
          <p:cNvPicPr preferRelativeResize="0"/>
          <p:nvPr/>
        </p:nvPicPr>
        <p:blipFill>
          <a:blip r:embed="rId3">
            <a:alphaModFix/>
          </a:blip>
          <a:stretch>
            <a:fillRect/>
          </a:stretch>
        </p:blipFill>
        <p:spPr>
          <a:xfrm>
            <a:off x="3035825" y="1352475"/>
            <a:ext cx="2923891" cy="280881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67" name="Shape 7367"/>
        <p:cNvGrpSpPr/>
        <p:nvPr/>
      </p:nvGrpSpPr>
      <p:grpSpPr>
        <a:xfrm>
          <a:off x="0" y="0"/>
          <a:ext cx="0" cy="0"/>
          <a:chOff x="0" y="0"/>
          <a:chExt cx="0" cy="0"/>
        </a:xfrm>
      </p:grpSpPr>
      <p:sp>
        <p:nvSpPr>
          <p:cNvPr id="7368" name="Google Shape;7368;p42"/>
          <p:cNvSpPr txBox="1"/>
          <p:nvPr>
            <p:ph type="title"/>
          </p:nvPr>
        </p:nvSpPr>
        <p:spPr>
          <a:xfrm>
            <a:off x="716550" y="655575"/>
            <a:ext cx="77109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Description</a:t>
            </a:r>
            <a:r>
              <a:rPr lang="en"/>
              <a:t> des Donnees</a:t>
            </a:r>
            <a:endParaRPr/>
          </a:p>
        </p:txBody>
      </p:sp>
      <p:sp>
        <p:nvSpPr>
          <p:cNvPr id="7369" name="Google Shape;7369;p42"/>
          <p:cNvSpPr txBox="1"/>
          <p:nvPr/>
        </p:nvSpPr>
        <p:spPr>
          <a:xfrm>
            <a:off x="439750" y="1259700"/>
            <a:ext cx="8331600" cy="1693200"/>
          </a:xfrm>
          <a:prstGeom prst="rect">
            <a:avLst/>
          </a:prstGeom>
          <a:noFill/>
          <a:ln>
            <a:noFill/>
          </a:ln>
        </p:spPr>
        <p:txBody>
          <a:bodyPr anchorCtr="0" anchor="t" bIns="91425" lIns="91425" spcFirstLastPara="1" rIns="91425" wrap="square" tIns="91425">
            <a:spAutoFit/>
          </a:bodyPr>
          <a:lstStyle/>
          <a:p>
            <a:pPr indent="-298450" lvl="0" marL="457200" rtl="0" algn="l">
              <a:spcBef>
                <a:spcPts val="0"/>
              </a:spcBef>
              <a:spcAft>
                <a:spcPts val="0"/>
              </a:spcAft>
              <a:buClr>
                <a:schemeClr val="dk1"/>
              </a:buClr>
              <a:buSzPts val="1100"/>
              <a:buChar char="●"/>
            </a:pPr>
            <a:r>
              <a:rPr lang="en">
                <a:solidFill>
                  <a:schemeClr val="dk1"/>
                </a:solidFill>
                <a:latin typeface="Raleway"/>
                <a:ea typeface="Raleway"/>
                <a:cs typeface="Raleway"/>
                <a:sym typeface="Raleway"/>
              </a:rPr>
              <a:t>Description of the DATA</a:t>
            </a:r>
            <a:endParaRPr>
              <a:solidFill>
                <a:schemeClr val="dk1"/>
              </a:solidFill>
              <a:latin typeface="Raleway"/>
              <a:ea typeface="Raleway"/>
              <a:cs typeface="Raleway"/>
              <a:sym typeface="Raleway"/>
            </a:endParaRPr>
          </a:p>
          <a:p>
            <a:pPr indent="-298450" lvl="1" marL="914400" rtl="0" algn="l">
              <a:spcBef>
                <a:spcPts val="0"/>
              </a:spcBef>
              <a:spcAft>
                <a:spcPts val="0"/>
              </a:spcAft>
              <a:buClr>
                <a:schemeClr val="dk1"/>
              </a:buClr>
              <a:buSzPts val="1100"/>
              <a:buChar char="○"/>
            </a:pPr>
            <a:r>
              <a:rPr lang="en">
                <a:solidFill>
                  <a:schemeClr val="dk1"/>
                </a:solidFill>
                <a:latin typeface="Raleway"/>
                <a:ea typeface="Raleway"/>
                <a:cs typeface="Raleway"/>
                <a:sym typeface="Raleway"/>
              </a:rPr>
              <a:t>Les columns represented the information of each products from the description to details of the products from composition, manufacturing , nutritional values and others</a:t>
            </a:r>
            <a:endParaRPr>
              <a:solidFill>
                <a:schemeClr val="dk1"/>
              </a:solidFill>
              <a:latin typeface="Raleway"/>
              <a:ea typeface="Raleway"/>
              <a:cs typeface="Raleway"/>
              <a:sym typeface="Raleway"/>
            </a:endParaRPr>
          </a:p>
          <a:p>
            <a:pPr indent="-298450" lvl="1" marL="914400" rtl="0" algn="l">
              <a:spcBef>
                <a:spcPts val="0"/>
              </a:spcBef>
              <a:spcAft>
                <a:spcPts val="0"/>
              </a:spcAft>
              <a:buClr>
                <a:schemeClr val="dk1"/>
              </a:buClr>
              <a:buSzPts val="1100"/>
              <a:buChar char="○"/>
            </a:pPr>
            <a:r>
              <a:rPr lang="en">
                <a:solidFill>
                  <a:schemeClr val="dk1"/>
                </a:solidFill>
                <a:latin typeface="Raleway"/>
                <a:ea typeface="Raleway"/>
                <a:cs typeface="Raleway"/>
                <a:sym typeface="Raleway"/>
              </a:rPr>
              <a:t>The rows represent the numbers of product registered </a:t>
            </a:r>
            <a:endParaRPr>
              <a:latin typeface="Raleway"/>
              <a:ea typeface="Raleway"/>
              <a:cs typeface="Raleway"/>
              <a:sym typeface="Raleway"/>
            </a:endParaRPr>
          </a:p>
          <a:p>
            <a:pPr indent="0" lvl="0" marL="0" rtl="0" algn="l">
              <a:spcBef>
                <a:spcPts val="0"/>
              </a:spcBef>
              <a:spcAft>
                <a:spcPts val="0"/>
              </a:spcAft>
              <a:buNone/>
            </a:pPr>
            <a:r>
              <a:t/>
            </a:r>
            <a:endParaRPr>
              <a:latin typeface="Raleway"/>
              <a:ea typeface="Raleway"/>
              <a:cs typeface="Raleway"/>
              <a:sym typeface="Raleway"/>
            </a:endParaRPr>
          </a:p>
          <a:p>
            <a:pPr indent="0" lvl="0" marL="0" rtl="0" algn="l">
              <a:spcBef>
                <a:spcPts val="0"/>
              </a:spcBef>
              <a:spcAft>
                <a:spcPts val="0"/>
              </a:spcAft>
              <a:buNone/>
            </a:pPr>
            <a:br>
              <a:rPr lang="en">
                <a:latin typeface="Raleway"/>
                <a:ea typeface="Raleway"/>
                <a:cs typeface="Raleway"/>
                <a:sym typeface="Raleway"/>
              </a:rPr>
            </a:br>
            <a:endParaRPr>
              <a:latin typeface="Raleway"/>
              <a:ea typeface="Raleway"/>
              <a:cs typeface="Raleway"/>
              <a:sym typeface="Raleway"/>
            </a:endParaRPr>
          </a:p>
        </p:txBody>
      </p:sp>
      <p:sp>
        <p:nvSpPr>
          <p:cNvPr id="7370" name="Google Shape;7370;p4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59" name="Shape 8659"/>
        <p:cNvGrpSpPr/>
        <p:nvPr/>
      </p:nvGrpSpPr>
      <p:grpSpPr>
        <a:xfrm>
          <a:off x="0" y="0"/>
          <a:ext cx="0" cy="0"/>
          <a:chOff x="0" y="0"/>
          <a:chExt cx="0" cy="0"/>
        </a:xfrm>
      </p:grpSpPr>
      <p:sp>
        <p:nvSpPr>
          <p:cNvPr id="8660" name="Google Shape;8660;p78"/>
          <p:cNvSpPr/>
          <p:nvPr/>
        </p:nvSpPr>
        <p:spPr>
          <a:xfrm>
            <a:off x="2482886" y="985725"/>
            <a:ext cx="4181103" cy="3274036"/>
          </a:xfrm>
          <a:custGeom>
            <a:rect b="b" l="l" r="r" t="t"/>
            <a:pathLst>
              <a:path extrusionOk="0" h="15784" w="15784">
                <a:moveTo>
                  <a:pt x="1" y="1"/>
                </a:moveTo>
                <a:lnTo>
                  <a:pt x="1" y="15783"/>
                </a:lnTo>
                <a:lnTo>
                  <a:pt x="15783" y="15783"/>
                </a:lnTo>
                <a:lnTo>
                  <a:pt x="15783" y="1"/>
                </a:lnTo>
                <a:close/>
              </a:path>
            </a:pathLst>
          </a:custGeom>
          <a:solidFill>
            <a:srgbClr val="FFD400">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solidFill>
                <a:schemeClr val="accent3"/>
              </a:solidFill>
              <a:latin typeface="Raleway"/>
              <a:ea typeface="Raleway"/>
              <a:cs typeface="Raleway"/>
              <a:sym typeface="Raleway"/>
            </a:endParaRPr>
          </a:p>
        </p:txBody>
      </p:sp>
      <p:sp>
        <p:nvSpPr>
          <p:cNvPr id="8661" name="Google Shape;8661;p78"/>
          <p:cNvSpPr/>
          <p:nvPr/>
        </p:nvSpPr>
        <p:spPr>
          <a:xfrm>
            <a:off x="3516407" y="3637954"/>
            <a:ext cx="2190938" cy="212"/>
          </a:xfrm>
          <a:custGeom>
            <a:rect b="b" l="l" r="r" t="t"/>
            <a:pathLst>
              <a:path extrusionOk="0" fill="none" h="1" w="10409">
                <a:moveTo>
                  <a:pt x="1" y="0"/>
                </a:moveTo>
                <a:lnTo>
                  <a:pt x="10408" y="0"/>
                </a:lnTo>
              </a:path>
            </a:pathLst>
          </a:custGeom>
          <a:noFill/>
          <a:ln cap="flat" cmpd="sng" w="3850">
            <a:solidFill>
              <a:srgbClr val="92807D"/>
            </a:solidFill>
            <a:prstDash val="solid"/>
            <a:miter lim="1181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2" name="Google Shape;8662;p78"/>
          <p:cNvSpPr txBox="1"/>
          <p:nvPr>
            <p:ph type="title"/>
          </p:nvPr>
        </p:nvSpPr>
        <p:spPr>
          <a:xfrm>
            <a:off x="2482875" y="2197025"/>
            <a:ext cx="4181100" cy="1482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statistical test</a:t>
            </a:r>
            <a:endParaRPr/>
          </a:p>
        </p:txBody>
      </p:sp>
      <p:sp>
        <p:nvSpPr>
          <p:cNvPr id="8663" name="Google Shape;8663;p78"/>
          <p:cNvSpPr txBox="1"/>
          <p:nvPr>
            <p:ph idx="1" type="subTitle"/>
          </p:nvPr>
        </p:nvSpPr>
        <p:spPr>
          <a:xfrm>
            <a:off x="3140316" y="3410225"/>
            <a:ext cx="2864100" cy="682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Analyse Pearson. ANOVA, PCA et Chi2 test</a:t>
            </a:r>
            <a:endParaRPr/>
          </a:p>
        </p:txBody>
      </p:sp>
      <p:sp>
        <p:nvSpPr>
          <p:cNvPr id="8664" name="Google Shape;8664;p78"/>
          <p:cNvSpPr/>
          <p:nvPr/>
        </p:nvSpPr>
        <p:spPr>
          <a:xfrm>
            <a:off x="2252104" y="769214"/>
            <a:ext cx="985447" cy="1030488"/>
          </a:xfrm>
          <a:custGeom>
            <a:rect b="b" l="l" r="r" t="t"/>
            <a:pathLst>
              <a:path extrusionOk="0" h="18097" w="17306">
                <a:moveTo>
                  <a:pt x="12123" y="1"/>
                </a:moveTo>
                <a:lnTo>
                  <a:pt x="0" y="13177"/>
                </a:lnTo>
                <a:lnTo>
                  <a:pt x="44" y="13265"/>
                </a:lnTo>
                <a:lnTo>
                  <a:pt x="132" y="13485"/>
                </a:lnTo>
                <a:lnTo>
                  <a:pt x="308" y="13529"/>
                </a:lnTo>
                <a:lnTo>
                  <a:pt x="483" y="13617"/>
                </a:lnTo>
                <a:lnTo>
                  <a:pt x="571" y="13792"/>
                </a:lnTo>
                <a:lnTo>
                  <a:pt x="659" y="13968"/>
                </a:lnTo>
                <a:lnTo>
                  <a:pt x="835" y="14056"/>
                </a:lnTo>
                <a:lnTo>
                  <a:pt x="1011" y="14100"/>
                </a:lnTo>
                <a:lnTo>
                  <a:pt x="1098" y="14275"/>
                </a:lnTo>
                <a:lnTo>
                  <a:pt x="1142" y="14495"/>
                </a:lnTo>
                <a:lnTo>
                  <a:pt x="1186" y="14495"/>
                </a:lnTo>
                <a:lnTo>
                  <a:pt x="1362" y="14539"/>
                </a:lnTo>
                <a:lnTo>
                  <a:pt x="1538" y="14627"/>
                </a:lnTo>
                <a:lnTo>
                  <a:pt x="1625" y="14802"/>
                </a:lnTo>
                <a:lnTo>
                  <a:pt x="1669" y="14978"/>
                </a:lnTo>
                <a:lnTo>
                  <a:pt x="1713" y="14978"/>
                </a:lnTo>
                <a:lnTo>
                  <a:pt x="1889" y="15066"/>
                </a:lnTo>
                <a:lnTo>
                  <a:pt x="2065" y="15110"/>
                </a:lnTo>
                <a:lnTo>
                  <a:pt x="2109" y="15286"/>
                </a:lnTo>
                <a:lnTo>
                  <a:pt x="2196" y="15461"/>
                </a:lnTo>
                <a:lnTo>
                  <a:pt x="2196" y="15505"/>
                </a:lnTo>
                <a:lnTo>
                  <a:pt x="2416" y="15549"/>
                </a:lnTo>
                <a:lnTo>
                  <a:pt x="2592" y="15593"/>
                </a:lnTo>
                <a:lnTo>
                  <a:pt x="2636" y="15813"/>
                </a:lnTo>
                <a:lnTo>
                  <a:pt x="2723" y="15988"/>
                </a:lnTo>
                <a:lnTo>
                  <a:pt x="2899" y="16032"/>
                </a:lnTo>
                <a:lnTo>
                  <a:pt x="3119" y="16120"/>
                </a:lnTo>
                <a:lnTo>
                  <a:pt x="3163" y="16296"/>
                </a:lnTo>
                <a:lnTo>
                  <a:pt x="3251" y="16471"/>
                </a:lnTo>
                <a:lnTo>
                  <a:pt x="3251" y="16515"/>
                </a:lnTo>
                <a:lnTo>
                  <a:pt x="3426" y="16559"/>
                </a:lnTo>
                <a:lnTo>
                  <a:pt x="3646" y="16603"/>
                </a:lnTo>
                <a:lnTo>
                  <a:pt x="3690" y="16823"/>
                </a:lnTo>
                <a:lnTo>
                  <a:pt x="3778" y="16998"/>
                </a:lnTo>
                <a:lnTo>
                  <a:pt x="3953" y="17042"/>
                </a:lnTo>
                <a:lnTo>
                  <a:pt x="4129" y="17130"/>
                </a:lnTo>
                <a:lnTo>
                  <a:pt x="4217" y="17306"/>
                </a:lnTo>
                <a:lnTo>
                  <a:pt x="4305" y="17482"/>
                </a:lnTo>
                <a:lnTo>
                  <a:pt x="4480" y="17569"/>
                </a:lnTo>
                <a:lnTo>
                  <a:pt x="4656" y="17613"/>
                </a:lnTo>
                <a:lnTo>
                  <a:pt x="4744" y="17789"/>
                </a:lnTo>
                <a:lnTo>
                  <a:pt x="4832" y="18009"/>
                </a:lnTo>
                <a:lnTo>
                  <a:pt x="5007" y="18053"/>
                </a:lnTo>
                <a:lnTo>
                  <a:pt x="5095" y="18097"/>
                </a:lnTo>
                <a:lnTo>
                  <a:pt x="5183" y="18009"/>
                </a:lnTo>
                <a:lnTo>
                  <a:pt x="17305" y="4920"/>
                </a:lnTo>
                <a:lnTo>
                  <a:pt x="17261" y="4876"/>
                </a:lnTo>
                <a:lnTo>
                  <a:pt x="17218" y="4657"/>
                </a:lnTo>
                <a:lnTo>
                  <a:pt x="17174" y="4657"/>
                </a:lnTo>
                <a:lnTo>
                  <a:pt x="16998" y="4613"/>
                </a:lnTo>
                <a:lnTo>
                  <a:pt x="16822" y="4525"/>
                </a:lnTo>
                <a:lnTo>
                  <a:pt x="16734" y="4349"/>
                </a:lnTo>
                <a:lnTo>
                  <a:pt x="16690" y="4173"/>
                </a:lnTo>
                <a:lnTo>
                  <a:pt x="16647" y="4173"/>
                </a:lnTo>
                <a:lnTo>
                  <a:pt x="16471" y="4086"/>
                </a:lnTo>
                <a:lnTo>
                  <a:pt x="16295" y="4042"/>
                </a:lnTo>
                <a:lnTo>
                  <a:pt x="16251" y="3866"/>
                </a:lnTo>
                <a:lnTo>
                  <a:pt x="16163" y="3646"/>
                </a:lnTo>
                <a:lnTo>
                  <a:pt x="15944" y="3602"/>
                </a:lnTo>
                <a:lnTo>
                  <a:pt x="15768" y="3558"/>
                </a:lnTo>
                <a:lnTo>
                  <a:pt x="15724" y="3339"/>
                </a:lnTo>
                <a:lnTo>
                  <a:pt x="15636" y="3163"/>
                </a:lnTo>
                <a:lnTo>
                  <a:pt x="15461" y="3075"/>
                </a:lnTo>
                <a:lnTo>
                  <a:pt x="15241" y="3031"/>
                </a:lnTo>
                <a:lnTo>
                  <a:pt x="15197" y="2856"/>
                </a:lnTo>
                <a:lnTo>
                  <a:pt x="15109" y="2680"/>
                </a:lnTo>
                <a:lnTo>
                  <a:pt x="15109" y="2636"/>
                </a:lnTo>
                <a:lnTo>
                  <a:pt x="14934" y="2592"/>
                </a:lnTo>
                <a:lnTo>
                  <a:pt x="14758" y="2548"/>
                </a:lnTo>
                <a:lnTo>
                  <a:pt x="14670" y="2329"/>
                </a:lnTo>
                <a:lnTo>
                  <a:pt x="14582" y="2153"/>
                </a:lnTo>
                <a:lnTo>
                  <a:pt x="14407" y="2109"/>
                </a:lnTo>
                <a:lnTo>
                  <a:pt x="14231" y="2021"/>
                </a:lnTo>
                <a:lnTo>
                  <a:pt x="14143" y="1846"/>
                </a:lnTo>
                <a:lnTo>
                  <a:pt x="14055" y="1670"/>
                </a:lnTo>
                <a:lnTo>
                  <a:pt x="13880" y="1582"/>
                </a:lnTo>
                <a:lnTo>
                  <a:pt x="13704" y="1538"/>
                </a:lnTo>
                <a:lnTo>
                  <a:pt x="13616" y="1362"/>
                </a:lnTo>
                <a:lnTo>
                  <a:pt x="13572" y="1143"/>
                </a:lnTo>
                <a:lnTo>
                  <a:pt x="13528" y="1143"/>
                </a:lnTo>
                <a:lnTo>
                  <a:pt x="13352" y="1099"/>
                </a:lnTo>
                <a:lnTo>
                  <a:pt x="13177" y="1011"/>
                </a:lnTo>
                <a:lnTo>
                  <a:pt x="13089" y="835"/>
                </a:lnTo>
                <a:lnTo>
                  <a:pt x="13045" y="660"/>
                </a:lnTo>
                <a:lnTo>
                  <a:pt x="13001" y="660"/>
                </a:lnTo>
                <a:lnTo>
                  <a:pt x="12825" y="572"/>
                </a:lnTo>
                <a:lnTo>
                  <a:pt x="12650" y="528"/>
                </a:lnTo>
                <a:lnTo>
                  <a:pt x="12562" y="352"/>
                </a:lnTo>
                <a:lnTo>
                  <a:pt x="12518" y="133"/>
                </a:lnTo>
                <a:lnTo>
                  <a:pt x="12298" y="89"/>
                </a:lnTo>
                <a:lnTo>
                  <a:pt x="1212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5" name="Google Shape;8665;p78"/>
          <p:cNvSpPr txBox="1"/>
          <p:nvPr>
            <p:ph idx="2" type="title"/>
          </p:nvPr>
        </p:nvSpPr>
        <p:spPr>
          <a:xfrm>
            <a:off x="3844116" y="1425648"/>
            <a:ext cx="1456500" cy="1030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sp>
        <p:nvSpPr>
          <p:cNvPr id="8666" name="Google Shape;8666;p78"/>
          <p:cNvSpPr/>
          <p:nvPr/>
        </p:nvSpPr>
        <p:spPr>
          <a:xfrm>
            <a:off x="6004429" y="3461539"/>
            <a:ext cx="985447" cy="1030488"/>
          </a:xfrm>
          <a:custGeom>
            <a:rect b="b" l="l" r="r" t="t"/>
            <a:pathLst>
              <a:path extrusionOk="0" h="18097" w="17306">
                <a:moveTo>
                  <a:pt x="12123" y="1"/>
                </a:moveTo>
                <a:lnTo>
                  <a:pt x="0" y="13177"/>
                </a:lnTo>
                <a:lnTo>
                  <a:pt x="44" y="13265"/>
                </a:lnTo>
                <a:lnTo>
                  <a:pt x="132" y="13485"/>
                </a:lnTo>
                <a:lnTo>
                  <a:pt x="308" y="13529"/>
                </a:lnTo>
                <a:lnTo>
                  <a:pt x="483" y="13617"/>
                </a:lnTo>
                <a:lnTo>
                  <a:pt x="571" y="13792"/>
                </a:lnTo>
                <a:lnTo>
                  <a:pt x="659" y="13968"/>
                </a:lnTo>
                <a:lnTo>
                  <a:pt x="835" y="14056"/>
                </a:lnTo>
                <a:lnTo>
                  <a:pt x="1011" y="14100"/>
                </a:lnTo>
                <a:lnTo>
                  <a:pt x="1098" y="14275"/>
                </a:lnTo>
                <a:lnTo>
                  <a:pt x="1142" y="14495"/>
                </a:lnTo>
                <a:lnTo>
                  <a:pt x="1186" y="14495"/>
                </a:lnTo>
                <a:lnTo>
                  <a:pt x="1362" y="14539"/>
                </a:lnTo>
                <a:lnTo>
                  <a:pt x="1538" y="14627"/>
                </a:lnTo>
                <a:lnTo>
                  <a:pt x="1625" y="14802"/>
                </a:lnTo>
                <a:lnTo>
                  <a:pt x="1669" y="14978"/>
                </a:lnTo>
                <a:lnTo>
                  <a:pt x="1713" y="14978"/>
                </a:lnTo>
                <a:lnTo>
                  <a:pt x="1889" y="15066"/>
                </a:lnTo>
                <a:lnTo>
                  <a:pt x="2065" y="15110"/>
                </a:lnTo>
                <a:lnTo>
                  <a:pt x="2109" y="15286"/>
                </a:lnTo>
                <a:lnTo>
                  <a:pt x="2196" y="15461"/>
                </a:lnTo>
                <a:lnTo>
                  <a:pt x="2196" y="15505"/>
                </a:lnTo>
                <a:lnTo>
                  <a:pt x="2416" y="15549"/>
                </a:lnTo>
                <a:lnTo>
                  <a:pt x="2592" y="15593"/>
                </a:lnTo>
                <a:lnTo>
                  <a:pt x="2636" y="15813"/>
                </a:lnTo>
                <a:lnTo>
                  <a:pt x="2723" y="15988"/>
                </a:lnTo>
                <a:lnTo>
                  <a:pt x="2899" y="16032"/>
                </a:lnTo>
                <a:lnTo>
                  <a:pt x="3119" y="16120"/>
                </a:lnTo>
                <a:lnTo>
                  <a:pt x="3163" y="16296"/>
                </a:lnTo>
                <a:lnTo>
                  <a:pt x="3251" y="16471"/>
                </a:lnTo>
                <a:lnTo>
                  <a:pt x="3251" y="16515"/>
                </a:lnTo>
                <a:lnTo>
                  <a:pt x="3426" y="16559"/>
                </a:lnTo>
                <a:lnTo>
                  <a:pt x="3646" y="16603"/>
                </a:lnTo>
                <a:lnTo>
                  <a:pt x="3690" y="16823"/>
                </a:lnTo>
                <a:lnTo>
                  <a:pt x="3778" y="16998"/>
                </a:lnTo>
                <a:lnTo>
                  <a:pt x="3953" y="17042"/>
                </a:lnTo>
                <a:lnTo>
                  <a:pt x="4129" y="17130"/>
                </a:lnTo>
                <a:lnTo>
                  <a:pt x="4217" y="17306"/>
                </a:lnTo>
                <a:lnTo>
                  <a:pt x="4305" y="17482"/>
                </a:lnTo>
                <a:lnTo>
                  <a:pt x="4480" y="17569"/>
                </a:lnTo>
                <a:lnTo>
                  <a:pt x="4656" y="17613"/>
                </a:lnTo>
                <a:lnTo>
                  <a:pt x="4744" y="17789"/>
                </a:lnTo>
                <a:lnTo>
                  <a:pt x="4832" y="18009"/>
                </a:lnTo>
                <a:lnTo>
                  <a:pt x="5007" y="18053"/>
                </a:lnTo>
                <a:lnTo>
                  <a:pt x="5095" y="18097"/>
                </a:lnTo>
                <a:lnTo>
                  <a:pt x="5183" y="18009"/>
                </a:lnTo>
                <a:lnTo>
                  <a:pt x="17305" y="4920"/>
                </a:lnTo>
                <a:lnTo>
                  <a:pt x="17261" y="4876"/>
                </a:lnTo>
                <a:lnTo>
                  <a:pt x="17218" y="4657"/>
                </a:lnTo>
                <a:lnTo>
                  <a:pt x="17174" y="4657"/>
                </a:lnTo>
                <a:lnTo>
                  <a:pt x="16998" y="4613"/>
                </a:lnTo>
                <a:lnTo>
                  <a:pt x="16822" y="4525"/>
                </a:lnTo>
                <a:lnTo>
                  <a:pt x="16734" y="4349"/>
                </a:lnTo>
                <a:lnTo>
                  <a:pt x="16690" y="4173"/>
                </a:lnTo>
                <a:lnTo>
                  <a:pt x="16647" y="4173"/>
                </a:lnTo>
                <a:lnTo>
                  <a:pt x="16471" y="4086"/>
                </a:lnTo>
                <a:lnTo>
                  <a:pt x="16295" y="4042"/>
                </a:lnTo>
                <a:lnTo>
                  <a:pt x="16251" y="3866"/>
                </a:lnTo>
                <a:lnTo>
                  <a:pt x="16163" y="3646"/>
                </a:lnTo>
                <a:lnTo>
                  <a:pt x="15944" y="3602"/>
                </a:lnTo>
                <a:lnTo>
                  <a:pt x="15768" y="3558"/>
                </a:lnTo>
                <a:lnTo>
                  <a:pt x="15724" y="3339"/>
                </a:lnTo>
                <a:lnTo>
                  <a:pt x="15636" y="3163"/>
                </a:lnTo>
                <a:lnTo>
                  <a:pt x="15461" y="3075"/>
                </a:lnTo>
                <a:lnTo>
                  <a:pt x="15241" y="3031"/>
                </a:lnTo>
                <a:lnTo>
                  <a:pt x="15197" y="2856"/>
                </a:lnTo>
                <a:lnTo>
                  <a:pt x="15109" y="2680"/>
                </a:lnTo>
                <a:lnTo>
                  <a:pt x="15109" y="2636"/>
                </a:lnTo>
                <a:lnTo>
                  <a:pt x="14934" y="2592"/>
                </a:lnTo>
                <a:lnTo>
                  <a:pt x="14758" y="2548"/>
                </a:lnTo>
                <a:lnTo>
                  <a:pt x="14670" y="2329"/>
                </a:lnTo>
                <a:lnTo>
                  <a:pt x="14582" y="2153"/>
                </a:lnTo>
                <a:lnTo>
                  <a:pt x="14407" y="2109"/>
                </a:lnTo>
                <a:lnTo>
                  <a:pt x="14231" y="2021"/>
                </a:lnTo>
                <a:lnTo>
                  <a:pt x="14143" y="1846"/>
                </a:lnTo>
                <a:lnTo>
                  <a:pt x="14055" y="1670"/>
                </a:lnTo>
                <a:lnTo>
                  <a:pt x="13880" y="1582"/>
                </a:lnTo>
                <a:lnTo>
                  <a:pt x="13704" y="1538"/>
                </a:lnTo>
                <a:lnTo>
                  <a:pt x="13616" y="1362"/>
                </a:lnTo>
                <a:lnTo>
                  <a:pt x="13572" y="1143"/>
                </a:lnTo>
                <a:lnTo>
                  <a:pt x="13528" y="1143"/>
                </a:lnTo>
                <a:lnTo>
                  <a:pt x="13352" y="1099"/>
                </a:lnTo>
                <a:lnTo>
                  <a:pt x="13177" y="1011"/>
                </a:lnTo>
                <a:lnTo>
                  <a:pt x="13089" y="835"/>
                </a:lnTo>
                <a:lnTo>
                  <a:pt x="13045" y="660"/>
                </a:lnTo>
                <a:lnTo>
                  <a:pt x="13001" y="660"/>
                </a:lnTo>
                <a:lnTo>
                  <a:pt x="12825" y="572"/>
                </a:lnTo>
                <a:lnTo>
                  <a:pt x="12650" y="528"/>
                </a:lnTo>
                <a:lnTo>
                  <a:pt x="12562" y="352"/>
                </a:lnTo>
                <a:lnTo>
                  <a:pt x="12518" y="133"/>
                </a:lnTo>
                <a:lnTo>
                  <a:pt x="12298" y="89"/>
                </a:lnTo>
                <a:lnTo>
                  <a:pt x="1212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667" name="Google Shape;8667;p78"/>
          <p:cNvGrpSpPr/>
          <p:nvPr/>
        </p:nvGrpSpPr>
        <p:grpSpPr>
          <a:xfrm>
            <a:off x="3082314" y="3286264"/>
            <a:ext cx="2978279" cy="175275"/>
            <a:chOff x="3998100" y="4633825"/>
            <a:chExt cx="2329875" cy="175275"/>
          </a:xfrm>
        </p:grpSpPr>
        <p:sp>
          <p:nvSpPr>
            <p:cNvPr id="8668" name="Google Shape;8668;p78"/>
            <p:cNvSpPr/>
            <p:nvPr/>
          </p:nvSpPr>
          <p:spPr>
            <a:xfrm>
              <a:off x="4853875" y="4633825"/>
              <a:ext cx="1023725" cy="161150"/>
            </a:xfrm>
            <a:custGeom>
              <a:rect b="b" l="l" r="r" t="t"/>
              <a:pathLst>
                <a:path extrusionOk="0" h="6446" w="40949">
                  <a:moveTo>
                    <a:pt x="2449" y="524"/>
                  </a:moveTo>
                  <a:lnTo>
                    <a:pt x="2993" y="545"/>
                  </a:lnTo>
                  <a:cubicBezTo>
                    <a:pt x="3055" y="629"/>
                    <a:pt x="3097" y="629"/>
                    <a:pt x="3160" y="566"/>
                  </a:cubicBezTo>
                  <a:cubicBezTo>
                    <a:pt x="3641" y="503"/>
                    <a:pt x="4123" y="503"/>
                    <a:pt x="4583" y="587"/>
                  </a:cubicBezTo>
                  <a:cubicBezTo>
                    <a:pt x="4646" y="670"/>
                    <a:pt x="4667" y="775"/>
                    <a:pt x="4729" y="796"/>
                  </a:cubicBezTo>
                  <a:cubicBezTo>
                    <a:pt x="4897" y="838"/>
                    <a:pt x="4918" y="691"/>
                    <a:pt x="4939" y="587"/>
                  </a:cubicBezTo>
                  <a:cubicBezTo>
                    <a:pt x="5587" y="503"/>
                    <a:pt x="6257" y="503"/>
                    <a:pt x="6905" y="587"/>
                  </a:cubicBezTo>
                  <a:cubicBezTo>
                    <a:pt x="7261" y="984"/>
                    <a:pt x="7428" y="984"/>
                    <a:pt x="7784" y="587"/>
                  </a:cubicBezTo>
                  <a:cubicBezTo>
                    <a:pt x="8600" y="503"/>
                    <a:pt x="9437" y="503"/>
                    <a:pt x="10274" y="608"/>
                  </a:cubicBezTo>
                  <a:cubicBezTo>
                    <a:pt x="10316" y="670"/>
                    <a:pt x="10337" y="796"/>
                    <a:pt x="10400" y="817"/>
                  </a:cubicBezTo>
                  <a:cubicBezTo>
                    <a:pt x="10567" y="859"/>
                    <a:pt x="10588" y="712"/>
                    <a:pt x="10630" y="608"/>
                  </a:cubicBezTo>
                  <a:lnTo>
                    <a:pt x="10985" y="608"/>
                  </a:lnTo>
                  <a:cubicBezTo>
                    <a:pt x="11237" y="963"/>
                    <a:pt x="11278" y="963"/>
                    <a:pt x="11509" y="587"/>
                  </a:cubicBezTo>
                  <a:cubicBezTo>
                    <a:pt x="12157" y="524"/>
                    <a:pt x="12806" y="524"/>
                    <a:pt x="13454" y="587"/>
                  </a:cubicBezTo>
                  <a:cubicBezTo>
                    <a:pt x="13747" y="1005"/>
                    <a:pt x="13852" y="1005"/>
                    <a:pt x="14166" y="587"/>
                  </a:cubicBezTo>
                  <a:cubicBezTo>
                    <a:pt x="14752" y="524"/>
                    <a:pt x="15338" y="503"/>
                    <a:pt x="15944" y="545"/>
                  </a:cubicBezTo>
                  <a:cubicBezTo>
                    <a:pt x="16154" y="817"/>
                    <a:pt x="16488" y="712"/>
                    <a:pt x="16760" y="817"/>
                  </a:cubicBezTo>
                  <a:cubicBezTo>
                    <a:pt x="17032" y="942"/>
                    <a:pt x="17263" y="775"/>
                    <a:pt x="17346" y="461"/>
                  </a:cubicBezTo>
                  <a:cubicBezTo>
                    <a:pt x="18120" y="357"/>
                    <a:pt x="18895" y="315"/>
                    <a:pt x="19669" y="378"/>
                  </a:cubicBezTo>
                  <a:cubicBezTo>
                    <a:pt x="19711" y="419"/>
                    <a:pt x="19773" y="482"/>
                    <a:pt x="19815" y="482"/>
                  </a:cubicBezTo>
                  <a:cubicBezTo>
                    <a:pt x="21029" y="503"/>
                    <a:pt x="22221" y="503"/>
                    <a:pt x="23435" y="524"/>
                  </a:cubicBezTo>
                  <a:cubicBezTo>
                    <a:pt x="23602" y="524"/>
                    <a:pt x="23707" y="398"/>
                    <a:pt x="23728" y="252"/>
                  </a:cubicBezTo>
                  <a:cubicBezTo>
                    <a:pt x="24084" y="168"/>
                    <a:pt x="24439" y="168"/>
                    <a:pt x="24795" y="231"/>
                  </a:cubicBezTo>
                  <a:cubicBezTo>
                    <a:pt x="25025" y="629"/>
                    <a:pt x="25088" y="629"/>
                    <a:pt x="25318" y="252"/>
                  </a:cubicBezTo>
                  <a:lnTo>
                    <a:pt x="26030" y="189"/>
                  </a:lnTo>
                  <a:cubicBezTo>
                    <a:pt x="26553" y="524"/>
                    <a:pt x="27159" y="294"/>
                    <a:pt x="27703" y="461"/>
                  </a:cubicBezTo>
                  <a:cubicBezTo>
                    <a:pt x="27871" y="503"/>
                    <a:pt x="27955" y="252"/>
                    <a:pt x="27996" y="85"/>
                  </a:cubicBezTo>
                  <a:cubicBezTo>
                    <a:pt x="28227" y="1"/>
                    <a:pt x="28478" y="22"/>
                    <a:pt x="28708" y="106"/>
                  </a:cubicBezTo>
                  <a:cubicBezTo>
                    <a:pt x="29147" y="503"/>
                    <a:pt x="29691" y="503"/>
                    <a:pt x="30235" y="398"/>
                  </a:cubicBezTo>
                  <a:cubicBezTo>
                    <a:pt x="30256" y="398"/>
                    <a:pt x="30277" y="294"/>
                    <a:pt x="30298" y="252"/>
                  </a:cubicBezTo>
                  <a:lnTo>
                    <a:pt x="30821" y="252"/>
                  </a:lnTo>
                  <a:cubicBezTo>
                    <a:pt x="31198" y="650"/>
                    <a:pt x="31428" y="650"/>
                    <a:pt x="31867" y="273"/>
                  </a:cubicBezTo>
                  <a:lnTo>
                    <a:pt x="32913" y="357"/>
                  </a:lnTo>
                  <a:cubicBezTo>
                    <a:pt x="33018" y="524"/>
                    <a:pt x="33144" y="566"/>
                    <a:pt x="33269" y="378"/>
                  </a:cubicBezTo>
                  <a:cubicBezTo>
                    <a:pt x="34169" y="357"/>
                    <a:pt x="35048" y="378"/>
                    <a:pt x="35947" y="440"/>
                  </a:cubicBezTo>
                  <a:cubicBezTo>
                    <a:pt x="36010" y="712"/>
                    <a:pt x="36198" y="712"/>
                    <a:pt x="36429" y="712"/>
                  </a:cubicBezTo>
                  <a:cubicBezTo>
                    <a:pt x="36784" y="712"/>
                    <a:pt x="37161" y="670"/>
                    <a:pt x="37475" y="775"/>
                  </a:cubicBezTo>
                  <a:cubicBezTo>
                    <a:pt x="37893" y="942"/>
                    <a:pt x="37621" y="1403"/>
                    <a:pt x="37726" y="1717"/>
                  </a:cubicBezTo>
                  <a:cubicBezTo>
                    <a:pt x="37768" y="1800"/>
                    <a:pt x="37830" y="1863"/>
                    <a:pt x="37914" y="1884"/>
                  </a:cubicBezTo>
                  <a:cubicBezTo>
                    <a:pt x="38040" y="1884"/>
                    <a:pt x="38144" y="1800"/>
                    <a:pt x="38165" y="1675"/>
                  </a:cubicBezTo>
                  <a:cubicBezTo>
                    <a:pt x="38186" y="1591"/>
                    <a:pt x="38186" y="1486"/>
                    <a:pt x="38144" y="1403"/>
                  </a:cubicBezTo>
                  <a:cubicBezTo>
                    <a:pt x="37977" y="984"/>
                    <a:pt x="38270" y="880"/>
                    <a:pt x="38563" y="817"/>
                  </a:cubicBezTo>
                  <a:cubicBezTo>
                    <a:pt x="38939" y="712"/>
                    <a:pt x="39253" y="942"/>
                    <a:pt x="39483" y="1403"/>
                  </a:cubicBezTo>
                  <a:cubicBezTo>
                    <a:pt x="39651" y="1821"/>
                    <a:pt x="39944" y="2156"/>
                    <a:pt x="40341" y="2344"/>
                  </a:cubicBezTo>
                  <a:cubicBezTo>
                    <a:pt x="40927" y="2595"/>
                    <a:pt x="40948" y="2721"/>
                    <a:pt x="40781" y="3453"/>
                  </a:cubicBezTo>
                  <a:cubicBezTo>
                    <a:pt x="39776" y="3328"/>
                    <a:pt x="39776" y="3349"/>
                    <a:pt x="40069" y="4165"/>
                  </a:cubicBezTo>
                  <a:cubicBezTo>
                    <a:pt x="39295" y="4290"/>
                    <a:pt x="39295" y="4290"/>
                    <a:pt x="38939" y="4039"/>
                  </a:cubicBezTo>
                  <a:cubicBezTo>
                    <a:pt x="38521" y="3704"/>
                    <a:pt x="38207" y="3746"/>
                    <a:pt x="37893" y="4207"/>
                  </a:cubicBezTo>
                  <a:cubicBezTo>
                    <a:pt x="37454" y="4834"/>
                    <a:pt x="37328" y="4834"/>
                    <a:pt x="36847" y="4290"/>
                  </a:cubicBezTo>
                  <a:cubicBezTo>
                    <a:pt x="36742" y="4186"/>
                    <a:pt x="36659" y="4060"/>
                    <a:pt x="36491" y="4144"/>
                  </a:cubicBezTo>
                  <a:cubicBezTo>
                    <a:pt x="36345" y="4186"/>
                    <a:pt x="36282" y="4374"/>
                    <a:pt x="36366" y="4499"/>
                  </a:cubicBezTo>
                  <a:cubicBezTo>
                    <a:pt x="36450" y="4751"/>
                    <a:pt x="36491" y="5023"/>
                    <a:pt x="36470" y="5295"/>
                  </a:cubicBezTo>
                  <a:lnTo>
                    <a:pt x="35947" y="5315"/>
                  </a:lnTo>
                  <a:cubicBezTo>
                    <a:pt x="35843" y="5169"/>
                    <a:pt x="35654" y="5106"/>
                    <a:pt x="35487" y="5169"/>
                  </a:cubicBezTo>
                  <a:cubicBezTo>
                    <a:pt x="34525" y="5420"/>
                    <a:pt x="33541" y="5295"/>
                    <a:pt x="32558" y="5336"/>
                  </a:cubicBezTo>
                  <a:cubicBezTo>
                    <a:pt x="32348" y="5336"/>
                    <a:pt x="32160" y="5336"/>
                    <a:pt x="32056" y="5567"/>
                  </a:cubicBezTo>
                  <a:lnTo>
                    <a:pt x="31700" y="5608"/>
                  </a:lnTo>
                  <a:cubicBezTo>
                    <a:pt x="31679" y="5504"/>
                    <a:pt x="31658" y="5399"/>
                    <a:pt x="31512" y="5399"/>
                  </a:cubicBezTo>
                  <a:cubicBezTo>
                    <a:pt x="31386" y="5399"/>
                    <a:pt x="31365" y="5525"/>
                    <a:pt x="31344" y="5629"/>
                  </a:cubicBezTo>
                  <a:lnTo>
                    <a:pt x="30988" y="5671"/>
                  </a:lnTo>
                  <a:cubicBezTo>
                    <a:pt x="30737" y="5441"/>
                    <a:pt x="30361" y="5441"/>
                    <a:pt x="30110" y="5671"/>
                  </a:cubicBezTo>
                  <a:lnTo>
                    <a:pt x="29754" y="5650"/>
                  </a:lnTo>
                  <a:cubicBezTo>
                    <a:pt x="29712" y="5504"/>
                    <a:pt x="29649" y="5357"/>
                    <a:pt x="29482" y="5357"/>
                  </a:cubicBezTo>
                  <a:lnTo>
                    <a:pt x="27536" y="5357"/>
                  </a:lnTo>
                  <a:cubicBezTo>
                    <a:pt x="27369" y="5357"/>
                    <a:pt x="27306" y="5504"/>
                    <a:pt x="27285" y="5671"/>
                  </a:cubicBezTo>
                  <a:cubicBezTo>
                    <a:pt x="26574" y="5859"/>
                    <a:pt x="25862" y="5922"/>
                    <a:pt x="25130" y="5839"/>
                  </a:cubicBezTo>
                  <a:cubicBezTo>
                    <a:pt x="25025" y="5671"/>
                    <a:pt x="24900" y="5671"/>
                    <a:pt x="24795" y="5839"/>
                  </a:cubicBezTo>
                  <a:cubicBezTo>
                    <a:pt x="24565" y="5880"/>
                    <a:pt x="24314" y="5880"/>
                    <a:pt x="24084" y="5818"/>
                  </a:cubicBezTo>
                  <a:cubicBezTo>
                    <a:pt x="24000" y="5336"/>
                    <a:pt x="23644" y="5211"/>
                    <a:pt x="23309" y="5399"/>
                  </a:cubicBezTo>
                  <a:cubicBezTo>
                    <a:pt x="22912" y="5629"/>
                    <a:pt x="22682" y="5483"/>
                    <a:pt x="22347" y="5315"/>
                  </a:cubicBezTo>
                  <a:cubicBezTo>
                    <a:pt x="21803" y="5064"/>
                    <a:pt x="21217" y="4751"/>
                    <a:pt x="20673" y="5357"/>
                  </a:cubicBezTo>
                  <a:cubicBezTo>
                    <a:pt x="20548" y="5504"/>
                    <a:pt x="20359" y="5504"/>
                    <a:pt x="20192" y="5504"/>
                  </a:cubicBezTo>
                  <a:cubicBezTo>
                    <a:pt x="19669" y="5546"/>
                    <a:pt x="19167" y="5253"/>
                    <a:pt x="18623" y="5462"/>
                  </a:cubicBezTo>
                  <a:cubicBezTo>
                    <a:pt x="18476" y="5525"/>
                    <a:pt x="18330" y="5336"/>
                    <a:pt x="18246" y="5169"/>
                  </a:cubicBezTo>
                  <a:cubicBezTo>
                    <a:pt x="18016" y="4730"/>
                    <a:pt x="17723" y="4771"/>
                    <a:pt x="17346" y="4960"/>
                  </a:cubicBezTo>
                  <a:cubicBezTo>
                    <a:pt x="17179" y="5064"/>
                    <a:pt x="16928" y="5064"/>
                    <a:pt x="16781" y="5190"/>
                  </a:cubicBezTo>
                  <a:cubicBezTo>
                    <a:pt x="16447" y="5441"/>
                    <a:pt x="16028" y="5504"/>
                    <a:pt x="15631" y="5357"/>
                  </a:cubicBezTo>
                  <a:cubicBezTo>
                    <a:pt x="14814" y="5085"/>
                    <a:pt x="13936" y="5106"/>
                    <a:pt x="13141" y="5441"/>
                  </a:cubicBezTo>
                  <a:cubicBezTo>
                    <a:pt x="12701" y="5608"/>
                    <a:pt x="12220" y="5671"/>
                    <a:pt x="11760" y="5587"/>
                  </a:cubicBezTo>
                  <a:cubicBezTo>
                    <a:pt x="11237" y="5525"/>
                    <a:pt x="11069" y="5755"/>
                    <a:pt x="10965" y="6173"/>
                  </a:cubicBezTo>
                  <a:lnTo>
                    <a:pt x="10441" y="6173"/>
                  </a:lnTo>
                  <a:cubicBezTo>
                    <a:pt x="10169" y="5587"/>
                    <a:pt x="9960" y="6069"/>
                    <a:pt x="9730" y="6194"/>
                  </a:cubicBezTo>
                  <a:cubicBezTo>
                    <a:pt x="9040" y="6194"/>
                    <a:pt x="8328" y="6215"/>
                    <a:pt x="7617" y="6194"/>
                  </a:cubicBezTo>
                  <a:cubicBezTo>
                    <a:pt x="6236" y="6173"/>
                    <a:pt x="4855" y="6445"/>
                    <a:pt x="3474" y="6362"/>
                  </a:cubicBezTo>
                  <a:cubicBezTo>
                    <a:pt x="3244" y="6341"/>
                    <a:pt x="3014" y="6404"/>
                    <a:pt x="2783" y="6278"/>
                  </a:cubicBezTo>
                  <a:cubicBezTo>
                    <a:pt x="2825" y="5943"/>
                    <a:pt x="2721" y="5546"/>
                    <a:pt x="3223" y="5420"/>
                  </a:cubicBezTo>
                  <a:cubicBezTo>
                    <a:pt x="3537" y="5357"/>
                    <a:pt x="3390" y="5127"/>
                    <a:pt x="3265" y="4939"/>
                  </a:cubicBezTo>
                  <a:cubicBezTo>
                    <a:pt x="3202" y="4834"/>
                    <a:pt x="3202" y="4709"/>
                    <a:pt x="3348" y="4646"/>
                  </a:cubicBezTo>
                  <a:cubicBezTo>
                    <a:pt x="3453" y="4604"/>
                    <a:pt x="3599" y="4646"/>
                    <a:pt x="3641" y="4771"/>
                  </a:cubicBezTo>
                  <a:cubicBezTo>
                    <a:pt x="3725" y="4918"/>
                    <a:pt x="3662" y="5148"/>
                    <a:pt x="3830" y="5253"/>
                  </a:cubicBezTo>
                  <a:cubicBezTo>
                    <a:pt x="3976" y="5357"/>
                    <a:pt x="4248" y="5587"/>
                    <a:pt x="4353" y="5315"/>
                  </a:cubicBezTo>
                  <a:cubicBezTo>
                    <a:pt x="4499" y="4876"/>
                    <a:pt x="4959" y="5023"/>
                    <a:pt x="5190" y="4730"/>
                  </a:cubicBezTo>
                  <a:cubicBezTo>
                    <a:pt x="5336" y="4520"/>
                    <a:pt x="5545" y="4625"/>
                    <a:pt x="5692" y="4834"/>
                  </a:cubicBezTo>
                  <a:cubicBezTo>
                    <a:pt x="5796" y="5002"/>
                    <a:pt x="5901" y="5169"/>
                    <a:pt x="6048" y="5336"/>
                  </a:cubicBezTo>
                  <a:cubicBezTo>
                    <a:pt x="6257" y="5546"/>
                    <a:pt x="6654" y="5587"/>
                    <a:pt x="6696" y="5378"/>
                  </a:cubicBezTo>
                  <a:cubicBezTo>
                    <a:pt x="6759" y="5169"/>
                    <a:pt x="6822" y="5148"/>
                    <a:pt x="7010" y="5127"/>
                  </a:cubicBezTo>
                  <a:cubicBezTo>
                    <a:pt x="7282" y="5106"/>
                    <a:pt x="7575" y="5064"/>
                    <a:pt x="7889" y="5023"/>
                  </a:cubicBezTo>
                  <a:cubicBezTo>
                    <a:pt x="7763" y="5357"/>
                    <a:pt x="7533" y="5713"/>
                    <a:pt x="8140" y="5650"/>
                  </a:cubicBezTo>
                  <a:cubicBezTo>
                    <a:pt x="8349" y="5629"/>
                    <a:pt x="8558" y="5922"/>
                    <a:pt x="8768" y="5650"/>
                  </a:cubicBezTo>
                  <a:cubicBezTo>
                    <a:pt x="8412" y="4876"/>
                    <a:pt x="8412" y="4876"/>
                    <a:pt x="9207" y="4876"/>
                  </a:cubicBezTo>
                  <a:cubicBezTo>
                    <a:pt x="9228" y="4876"/>
                    <a:pt x="9270" y="4792"/>
                    <a:pt x="9291" y="4751"/>
                  </a:cubicBezTo>
                  <a:cubicBezTo>
                    <a:pt x="8914" y="4499"/>
                    <a:pt x="8914" y="4499"/>
                    <a:pt x="8642" y="4499"/>
                  </a:cubicBezTo>
                  <a:cubicBezTo>
                    <a:pt x="8119" y="4520"/>
                    <a:pt x="7638" y="4520"/>
                    <a:pt x="7177" y="4227"/>
                  </a:cubicBezTo>
                  <a:cubicBezTo>
                    <a:pt x="6864" y="4018"/>
                    <a:pt x="6487" y="3976"/>
                    <a:pt x="6152" y="4123"/>
                  </a:cubicBezTo>
                  <a:cubicBezTo>
                    <a:pt x="5859" y="4227"/>
                    <a:pt x="5566" y="4248"/>
                    <a:pt x="5273" y="4207"/>
                  </a:cubicBezTo>
                  <a:cubicBezTo>
                    <a:pt x="5148" y="4207"/>
                    <a:pt x="5043" y="4123"/>
                    <a:pt x="5022" y="4018"/>
                  </a:cubicBezTo>
                  <a:cubicBezTo>
                    <a:pt x="4980" y="3893"/>
                    <a:pt x="5022" y="3767"/>
                    <a:pt x="5148" y="3725"/>
                  </a:cubicBezTo>
                  <a:cubicBezTo>
                    <a:pt x="5503" y="3516"/>
                    <a:pt x="5817" y="3223"/>
                    <a:pt x="6340" y="3432"/>
                  </a:cubicBezTo>
                  <a:cubicBezTo>
                    <a:pt x="6696" y="3579"/>
                    <a:pt x="7136" y="3600"/>
                    <a:pt x="7449" y="3809"/>
                  </a:cubicBezTo>
                  <a:cubicBezTo>
                    <a:pt x="7617" y="3663"/>
                    <a:pt x="7659" y="3411"/>
                    <a:pt x="7575" y="3370"/>
                  </a:cubicBezTo>
                  <a:cubicBezTo>
                    <a:pt x="6989" y="3119"/>
                    <a:pt x="6822" y="2135"/>
                    <a:pt x="5922" y="2428"/>
                  </a:cubicBezTo>
                  <a:cubicBezTo>
                    <a:pt x="5671" y="2491"/>
                    <a:pt x="5483" y="2323"/>
                    <a:pt x="5294" y="2156"/>
                  </a:cubicBezTo>
                  <a:cubicBezTo>
                    <a:pt x="5127" y="1989"/>
                    <a:pt x="4918" y="1821"/>
                    <a:pt x="4771" y="1968"/>
                  </a:cubicBezTo>
                  <a:cubicBezTo>
                    <a:pt x="4374" y="2302"/>
                    <a:pt x="3976" y="2177"/>
                    <a:pt x="3537" y="2135"/>
                  </a:cubicBezTo>
                  <a:cubicBezTo>
                    <a:pt x="3286" y="2093"/>
                    <a:pt x="1716" y="1821"/>
                    <a:pt x="1549" y="1696"/>
                  </a:cubicBezTo>
                  <a:cubicBezTo>
                    <a:pt x="1214" y="1445"/>
                    <a:pt x="838" y="1277"/>
                    <a:pt x="419" y="1214"/>
                  </a:cubicBezTo>
                  <a:cubicBezTo>
                    <a:pt x="63" y="1173"/>
                    <a:pt x="1" y="963"/>
                    <a:pt x="1" y="670"/>
                  </a:cubicBezTo>
                  <a:cubicBezTo>
                    <a:pt x="440" y="670"/>
                    <a:pt x="879" y="691"/>
                    <a:pt x="1319" y="670"/>
                  </a:cubicBezTo>
                  <a:cubicBezTo>
                    <a:pt x="1758" y="650"/>
                    <a:pt x="2114" y="838"/>
                    <a:pt x="2449" y="524"/>
                  </a:cubicBezTo>
                  <a:close/>
                  <a:moveTo>
                    <a:pt x="9772" y="4792"/>
                  </a:moveTo>
                  <a:cubicBezTo>
                    <a:pt x="9730" y="4960"/>
                    <a:pt x="9814" y="5148"/>
                    <a:pt x="10002" y="5211"/>
                  </a:cubicBezTo>
                  <a:cubicBezTo>
                    <a:pt x="10128" y="5295"/>
                    <a:pt x="10316" y="5211"/>
                    <a:pt x="10358" y="5064"/>
                  </a:cubicBezTo>
                  <a:cubicBezTo>
                    <a:pt x="10462" y="4730"/>
                    <a:pt x="10609" y="4646"/>
                    <a:pt x="10985" y="4688"/>
                  </a:cubicBezTo>
                  <a:cubicBezTo>
                    <a:pt x="11362" y="4751"/>
                    <a:pt x="11697" y="4499"/>
                    <a:pt x="11739" y="4123"/>
                  </a:cubicBezTo>
                  <a:cubicBezTo>
                    <a:pt x="11760" y="4018"/>
                    <a:pt x="11843" y="3893"/>
                    <a:pt x="11739" y="3788"/>
                  </a:cubicBezTo>
                  <a:cubicBezTo>
                    <a:pt x="11655" y="3704"/>
                    <a:pt x="11509" y="3704"/>
                    <a:pt x="11425" y="3788"/>
                  </a:cubicBezTo>
                  <a:cubicBezTo>
                    <a:pt x="11132" y="4144"/>
                    <a:pt x="10818" y="4039"/>
                    <a:pt x="10483" y="3914"/>
                  </a:cubicBezTo>
                  <a:cubicBezTo>
                    <a:pt x="10190" y="3830"/>
                    <a:pt x="9960" y="3914"/>
                    <a:pt x="9918" y="4269"/>
                  </a:cubicBezTo>
                  <a:cubicBezTo>
                    <a:pt x="9877" y="4458"/>
                    <a:pt x="9835" y="4625"/>
                    <a:pt x="9772" y="4792"/>
                  </a:cubicBezTo>
                  <a:close/>
                  <a:moveTo>
                    <a:pt x="39023" y="2282"/>
                  </a:moveTo>
                  <a:cubicBezTo>
                    <a:pt x="39149" y="2261"/>
                    <a:pt x="39295" y="2240"/>
                    <a:pt x="39295" y="2093"/>
                  </a:cubicBezTo>
                  <a:cubicBezTo>
                    <a:pt x="39295" y="1947"/>
                    <a:pt x="39170" y="1821"/>
                    <a:pt x="39023" y="1821"/>
                  </a:cubicBezTo>
                  <a:cubicBezTo>
                    <a:pt x="38877" y="1800"/>
                    <a:pt x="38730" y="1926"/>
                    <a:pt x="38730" y="2072"/>
                  </a:cubicBezTo>
                  <a:cubicBezTo>
                    <a:pt x="38730" y="2261"/>
                    <a:pt x="38877" y="2282"/>
                    <a:pt x="39023" y="2282"/>
                  </a:cubicBezTo>
                  <a:close/>
                  <a:moveTo>
                    <a:pt x="19711" y="942"/>
                  </a:moveTo>
                  <a:cubicBezTo>
                    <a:pt x="19606" y="942"/>
                    <a:pt x="19522" y="1026"/>
                    <a:pt x="19522" y="1110"/>
                  </a:cubicBezTo>
                  <a:cubicBezTo>
                    <a:pt x="19501" y="1361"/>
                    <a:pt x="19690" y="1403"/>
                    <a:pt x="19878" y="1403"/>
                  </a:cubicBezTo>
                  <a:cubicBezTo>
                    <a:pt x="19983" y="1403"/>
                    <a:pt x="20129" y="1340"/>
                    <a:pt x="20087" y="1214"/>
                  </a:cubicBezTo>
                  <a:cubicBezTo>
                    <a:pt x="20045" y="1005"/>
                    <a:pt x="19857" y="963"/>
                    <a:pt x="19711" y="942"/>
                  </a:cubicBezTo>
                  <a:close/>
                  <a:moveTo>
                    <a:pt x="18225" y="1863"/>
                  </a:moveTo>
                  <a:cubicBezTo>
                    <a:pt x="18225" y="1738"/>
                    <a:pt x="18162" y="1675"/>
                    <a:pt x="18079" y="1675"/>
                  </a:cubicBezTo>
                  <a:cubicBezTo>
                    <a:pt x="17974" y="1654"/>
                    <a:pt x="17911" y="1738"/>
                    <a:pt x="17911" y="1821"/>
                  </a:cubicBezTo>
                  <a:cubicBezTo>
                    <a:pt x="17911" y="1947"/>
                    <a:pt x="17953" y="2072"/>
                    <a:pt x="18100" y="2030"/>
                  </a:cubicBezTo>
                  <a:cubicBezTo>
                    <a:pt x="18162" y="2010"/>
                    <a:pt x="18183" y="1905"/>
                    <a:pt x="18225" y="1863"/>
                  </a:cubicBezTo>
                  <a:close/>
                  <a:moveTo>
                    <a:pt x="20485" y="1884"/>
                  </a:moveTo>
                  <a:lnTo>
                    <a:pt x="20317" y="1821"/>
                  </a:lnTo>
                  <a:cubicBezTo>
                    <a:pt x="20296" y="1884"/>
                    <a:pt x="20255" y="1947"/>
                    <a:pt x="20276" y="1968"/>
                  </a:cubicBezTo>
                  <a:cubicBezTo>
                    <a:pt x="20276" y="2010"/>
                    <a:pt x="20359" y="2010"/>
                    <a:pt x="20401" y="2051"/>
                  </a:cubicBezTo>
                  <a:cubicBezTo>
                    <a:pt x="20443" y="1989"/>
                    <a:pt x="20464" y="1926"/>
                    <a:pt x="20485" y="1884"/>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9" name="Google Shape;8669;p78"/>
            <p:cNvSpPr/>
            <p:nvPr/>
          </p:nvSpPr>
          <p:spPr>
            <a:xfrm>
              <a:off x="4232975" y="4637500"/>
              <a:ext cx="852650" cy="163225"/>
            </a:xfrm>
            <a:custGeom>
              <a:rect b="b" l="l" r="r" t="t"/>
              <a:pathLst>
                <a:path extrusionOk="0" h="6529" w="34106">
                  <a:moveTo>
                    <a:pt x="24816" y="544"/>
                  </a:moveTo>
                  <a:cubicBezTo>
                    <a:pt x="24816" y="837"/>
                    <a:pt x="24878" y="1026"/>
                    <a:pt x="25234" y="1088"/>
                  </a:cubicBezTo>
                  <a:cubicBezTo>
                    <a:pt x="25632" y="1130"/>
                    <a:pt x="26029" y="1298"/>
                    <a:pt x="26364" y="1570"/>
                  </a:cubicBezTo>
                  <a:cubicBezTo>
                    <a:pt x="26510" y="1674"/>
                    <a:pt x="28101" y="1967"/>
                    <a:pt x="28352" y="1988"/>
                  </a:cubicBezTo>
                  <a:cubicBezTo>
                    <a:pt x="28770" y="2051"/>
                    <a:pt x="29189" y="2176"/>
                    <a:pt x="29586" y="1821"/>
                  </a:cubicBezTo>
                  <a:cubicBezTo>
                    <a:pt x="29754" y="1674"/>
                    <a:pt x="29963" y="1883"/>
                    <a:pt x="30109" y="2030"/>
                  </a:cubicBezTo>
                  <a:cubicBezTo>
                    <a:pt x="30256" y="2176"/>
                    <a:pt x="30486" y="2365"/>
                    <a:pt x="30737" y="2281"/>
                  </a:cubicBezTo>
                  <a:cubicBezTo>
                    <a:pt x="31637" y="2009"/>
                    <a:pt x="31804" y="2972"/>
                    <a:pt x="32390" y="3244"/>
                  </a:cubicBezTo>
                  <a:cubicBezTo>
                    <a:pt x="32474" y="3285"/>
                    <a:pt x="32432" y="3516"/>
                    <a:pt x="32264" y="3662"/>
                  </a:cubicBezTo>
                  <a:cubicBezTo>
                    <a:pt x="31930" y="3474"/>
                    <a:pt x="31511" y="3432"/>
                    <a:pt x="31156" y="3306"/>
                  </a:cubicBezTo>
                  <a:cubicBezTo>
                    <a:pt x="30632" y="3097"/>
                    <a:pt x="30319" y="3369"/>
                    <a:pt x="29942" y="3578"/>
                  </a:cubicBezTo>
                  <a:cubicBezTo>
                    <a:pt x="29837" y="3641"/>
                    <a:pt x="29775" y="3767"/>
                    <a:pt x="29816" y="3871"/>
                  </a:cubicBezTo>
                  <a:cubicBezTo>
                    <a:pt x="29858" y="3997"/>
                    <a:pt x="29963" y="4060"/>
                    <a:pt x="30088" y="4060"/>
                  </a:cubicBezTo>
                  <a:cubicBezTo>
                    <a:pt x="30381" y="4122"/>
                    <a:pt x="30674" y="4101"/>
                    <a:pt x="30967" y="3997"/>
                  </a:cubicBezTo>
                  <a:cubicBezTo>
                    <a:pt x="31281" y="3850"/>
                    <a:pt x="31679" y="3892"/>
                    <a:pt x="31972" y="4101"/>
                  </a:cubicBezTo>
                  <a:cubicBezTo>
                    <a:pt x="32453" y="4394"/>
                    <a:pt x="32934" y="4373"/>
                    <a:pt x="33457" y="4352"/>
                  </a:cubicBezTo>
                  <a:cubicBezTo>
                    <a:pt x="33729" y="4352"/>
                    <a:pt x="33729" y="4332"/>
                    <a:pt x="34106" y="4624"/>
                  </a:cubicBezTo>
                  <a:cubicBezTo>
                    <a:pt x="34064" y="4666"/>
                    <a:pt x="34043" y="4750"/>
                    <a:pt x="34001" y="4750"/>
                  </a:cubicBezTo>
                  <a:cubicBezTo>
                    <a:pt x="33227" y="4729"/>
                    <a:pt x="33227" y="4729"/>
                    <a:pt x="33583" y="5524"/>
                  </a:cubicBezTo>
                  <a:cubicBezTo>
                    <a:pt x="33373" y="5754"/>
                    <a:pt x="33164" y="5482"/>
                    <a:pt x="32955" y="5524"/>
                  </a:cubicBezTo>
                  <a:cubicBezTo>
                    <a:pt x="32348" y="5587"/>
                    <a:pt x="32578" y="5231"/>
                    <a:pt x="32704" y="4896"/>
                  </a:cubicBezTo>
                  <a:cubicBezTo>
                    <a:pt x="32369" y="4938"/>
                    <a:pt x="32097" y="4980"/>
                    <a:pt x="31804" y="4980"/>
                  </a:cubicBezTo>
                  <a:cubicBezTo>
                    <a:pt x="31637" y="4980"/>
                    <a:pt x="31574" y="4980"/>
                    <a:pt x="31511" y="5252"/>
                  </a:cubicBezTo>
                  <a:cubicBezTo>
                    <a:pt x="31448" y="5503"/>
                    <a:pt x="31051" y="5399"/>
                    <a:pt x="30863" y="5189"/>
                  </a:cubicBezTo>
                  <a:cubicBezTo>
                    <a:pt x="30716" y="5043"/>
                    <a:pt x="30591" y="4876"/>
                    <a:pt x="30486" y="4708"/>
                  </a:cubicBezTo>
                  <a:cubicBezTo>
                    <a:pt x="30339" y="4499"/>
                    <a:pt x="30151" y="4394"/>
                    <a:pt x="29984" y="4604"/>
                  </a:cubicBezTo>
                  <a:cubicBezTo>
                    <a:pt x="29775" y="4896"/>
                    <a:pt x="29293" y="4729"/>
                    <a:pt x="29147" y="5189"/>
                  </a:cubicBezTo>
                  <a:cubicBezTo>
                    <a:pt x="29063" y="5440"/>
                    <a:pt x="28791" y="5231"/>
                    <a:pt x="28624" y="5106"/>
                  </a:cubicBezTo>
                  <a:cubicBezTo>
                    <a:pt x="28477" y="5001"/>
                    <a:pt x="28540" y="4792"/>
                    <a:pt x="28456" y="4624"/>
                  </a:cubicBezTo>
                  <a:cubicBezTo>
                    <a:pt x="28394" y="4520"/>
                    <a:pt x="28268" y="4457"/>
                    <a:pt x="28163" y="4520"/>
                  </a:cubicBezTo>
                  <a:cubicBezTo>
                    <a:pt x="28017" y="4562"/>
                    <a:pt x="28017" y="4687"/>
                    <a:pt x="28080" y="4813"/>
                  </a:cubicBezTo>
                  <a:cubicBezTo>
                    <a:pt x="28205" y="4980"/>
                    <a:pt x="28352" y="5210"/>
                    <a:pt x="28038" y="5294"/>
                  </a:cubicBezTo>
                  <a:cubicBezTo>
                    <a:pt x="27515" y="5420"/>
                    <a:pt x="27640" y="5796"/>
                    <a:pt x="27598" y="6131"/>
                  </a:cubicBezTo>
                  <a:lnTo>
                    <a:pt x="26029" y="6089"/>
                  </a:lnTo>
                  <a:cubicBezTo>
                    <a:pt x="25841" y="5650"/>
                    <a:pt x="25841" y="5650"/>
                    <a:pt x="25318" y="6047"/>
                  </a:cubicBezTo>
                  <a:lnTo>
                    <a:pt x="24795" y="6068"/>
                  </a:lnTo>
                  <a:cubicBezTo>
                    <a:pt x="24669" y="5880"/>
                    <a:pt x="24565" y="5880"/>
                    <a:pt x="24439" y="6068"/>
                  </a:cubicBezTo>
                  <a:lnTo>
                    <a:pt x="24083" y="6047"/>
                  </a:lnTo>
                  <a:cubicBezTo>
                    <a:pt x="24041" y="5775"/>
                    <a:pt x="23895" y="5671"/>
                    <a:pt x="23644" y="5754"/>
                  </a:cubicBezTo>
                  <a:cubicBezTo>
                    <a:pt x="23184" y="5964"/>
                    <a:pt x="22744" y="5943"/>
                    <a:pt x="22389" y="5545"/>
                  </a:cubicBezTo>
                  <a:cubicBezTo>
                    <a:pt x="22284" y="5420"/>
                    <a:pt x="22117" y="5336"/>
                    <a:pt x="21991" y="5440"/>
                  </a:cubicBezTo>
                  <a:cubicBezTo>
                    <a:pt x="21656" y="5733"/>
                    <a:pt x="21091" y="5712"/>
                    <a:pt x="20882" y="6236"/>
                  </a:cubicBezTo>
                  <a:lnTo>
                    <a:pt x="19480" y="6257"/>
                  </a:lnTo>
                  <a:cubicBezTo>
                    <a:pt x="19355" y="6068"/>
                    <a:pt x="19229" y="6068"/>
                    <a:pt x="19104" y="6257"/>
                  </a:cubicBezTo>
                  <a:lnTo>
                    <a:pt x="18769" y="6257"/>
                  </a:lnTo>
                  <a:cubicBezTo>
                    <a:pt x="18539" y="5985"/>
                    <a:pt x="18350" y="5985"/>
                    <a:pt x="18225" y="6340"/>
                  </a:cubicBezTo>
                  <a:cubicBezTo>
                    <a:pt x="17827" y="6445"/>
                    <a:pt x="17388" y="6466"/>
                    <a:pt x="16990" y="6403"/>
                  </a:cubicBezTo>
                  <a:cubicBezTo>
                    <a:pt x="16865" y="6005"/>
                    <a:pt x="16802" y="5503"/>
                    <a:pt x="16216" y="5985"/>
                  </a:cubicBezTo>
                  <a:cubicBezTo>
                    <a:pt x="16091" y="6089"/>
                    <a:pt x="15944" y="5964"/>
                    <a:pt x="15798" y="5964"/>
                  </a:cubicBezTo>
                  <a:cubicBezTo>
                    <a:pt x="15546" y="5964"/>
                    <a:pt x="15588" y="6173"/>
                    <a:pt x="15567" y="6340"/>
                  </a:cubicBezTo>
                  <a:cubicBezTo>
                    <a:pt x="15274" y="6424"/>
                    <a:pt x="14961" y="6424"/>
                    <a:pt x="14668" y="6340"/>
                  </a:cubicBezTo>
                  <a:cubicBezTo>
                    <a:pt x="14479" y="5943"/>
                    <a:pt x="14228" y="6026"/>
                    <a:pt x="13977" y="6257"/>
                  </a:cubicBezTo>
                  <a:cubicBezTo>
                    <a:pt x="12847" y="6319"/>
                    <a:pt x="11717" y="6298"/>
                    <a:pt x="10609" y="6194"/>
                  </a:cubicBezTo>
                  <a:cubicBezTo>
                    <a:pt x="10567" y="5838"/>
                    <a:pt x="10211" y="5880"/>
                    <a:pt x="10002" y="5754"/>
                  </a:cubicBezTo>
                  <a:cubicBezTo>
                    <a:pt x="9374" y="5399"/>
                    <a:pt x="9269" y="5461"/>
                    <a:pt x="9186" y="6236"/>
                  </a:cubicBezTo>
                  <a:cubicBezTo>
                    <a:pt x="8244" y="6529"/>
                    <a:pt x="7303" y="6382"/>
                    <a:pt x="6340" y="6361"/>
                  </a:cubicBezTo>
                  <a:cubicBezTo>
                    <a:pt x="6361" y="6005"/>
                    <a:pt x="6884" y="6131"/>
                    <a:pt x="6884" y="5733"/>
                  </a:cubicBezTo>
                  <a:cubicBezTo>
                    <a:pt x="6884" y="5294"/>
                    <a:pt x="7240" y="5064"/>
                    <a:pt x="7554" y="4855"/>
                  </a:cubicBezTo>
                  <a:cubicBezTo>
                    <a:pt x="7847" y="4708"/>
                    <a:pt x="8077" y="4478"/>
                    <a:pt x="8244" y="4185"/>
                  </a:cubicBezTo>
                  <a:cubicBezTo>
                    <a:pt x="8391" y="3871"/>
                    <a:pt x="8265" y="3348"/>
                    <a:pt x="8035" y="3327"/>
                  </a:cubicBezTo>
                  <a:cubicBezTo>
                    <a:pt x="7658" y="3306"/>
                    <a:pt x="7847" y="3704"/>
                    <a:pt x="7658" y="3829"/>
                  </a:cubicBezTo>
                  <a:cubicBezTo>
                    <a:pt x="7637" y="3850"/>
                    <a:pt x="7596" y="3829"/>
                    <a:pt x="7512" y="3850"/>
                  </a:cubicBezTo>
                  <a:cubicBezTo>
                    <a:pt x="7344" y="3557"/>
                    <a:pt x="7282" y="3160"/>
                    <a:pt x="6905" y="2972"/>
                  </a:cubicBezTo>
                  <a:cubicBezTo>
                    <a:pt x="6800" y="2909"/>
                    <a:pt x="6717" y="2783"/>
                    <a:pt x="6759" y="2679"/>
                  </a:cubicBezTo>
                  <a:cubicBezTo>
                    <a:pt x="6989" y="2218"/>
                    <a:pt x="6549" y="1904"/>
                    <a:pt x="6528" y="1507"/>
                  </a:cubicBezTo>
                  <a:cubicBezTo>
                    <a:pt x="6528" y="1256"/>
                    <a:pt x="6445" y="984"/>
                    <a:pt x="6131" y="1005"/>
                  </a:cubicBezTo>
                  <a:cubicBezTo>
                    <a:pt x="5838" y="1047"/>
                    <a:pt x="5712" y="1256"/>
                    <a:pt x="5691" y="1570"/>
                  </a:cubicBezTo>
                  <a:cubicBezTo>
                    <a:pt x="5587" y="2030"/>
                    <a:pt x="5545" y="2511"/>
                    <a:pt x="5545" y="2972"/>
                  </a:cubicBezTo>
                  <a:cubicBezTo>
                    <a:pt x="4457" y="3034"/>
                    <a:pt x="4101" y="2030"/>
                    <a:pt x="3369" y="1591"/>
                  </a:cubicBezTo>
                  <a:cubicBezTo>
                    <a:pt x="3160" y="1465"/>
                    <a:pt x="3118" y="1067"/>
                    <a:pt x="2720" y="1235"/>
                  </a:cubicBezTo>
                  <a:cubicBezTo>
                    <a:pt x="2386" y="1381"/>
                    <a:pt x="2114" y="1026"/>
                    <a:pt x="1779" y="1151"/>
                  </a:cubicBezTo>
                  <a:cubicBezTo>
                    <a:pt x="1695" y="1172"/>
                    <a:pt x="1590" y="1235"/>
                    <a:pt x="1632" y="1319"/>
                  </a:cubicBezTo>
                  <a:cubicBezTo>
                    <a:pt x="1758" y="1695"/>
                    <a:pt x="1590" y="2030"/>
                    <a:pt x="1465" y="2344"/>
                  </a:cubicBezTo>
                  <a:cubicBezTo>
                    <a:pt x="1298" y="2762"/>
                    <a:pt x="1800" y="2972"/>
                    <a:pt x="1821" y="3327"/>
                  </a:cubicBezTo>
                  <a:cubicBezTo>
                    <a:pt x="942" y="3432"/>
                    <a:pt x="544" y="2783"/>
                    <a:pt x="0" y="2323"/>
                  </a:cubicBezTo>
                  <a:cubicBezTo>
                    <a:pt x="565" y="1863"/>
                    <a:pt x="607" y="1339"/>
                    <a:pt x="230" y="754"/>
                  </a:cubicBezTo>
                  <a:cubicBezTo>
                    <a:pt x="189" y="628"/>
                    <a:pt x="147" y="523"/>
                    <a:pt x="147" y="398"/>
                  </a:cubicBezTo>
                  <a:cubicBezTo>
                    <a:pt x="314" y="398"/>
                    <a:pt x="523" y="440"/>
                    <a:pt x="670" y="251"/>
                  </a:cubicBezTo>
                  <a:lnTo>
                    <a:pt x="1381" y="210"/>
                  </a:lnTo>
                  <a:cubicBezTo>
                    <a:pt x="1904" y="691"/>
                    <a:pt x="2909" y="670"/>
                    <a:pt x="3683" y="147"/>
                  </a:cubicBezTo>
                  <a:cubicBezTo>
                    <a:pt x="4457" y="21"/>
                    <a:pt x="5231" y="0"/>
                    <a:pt x="6005" y="126"/>
                  </a:cubicBezTo>
                  <a:cubicBezTo>
                    <a:pt x="6319" y="565"/>
                    <a:pt x="6675" y="461"/>
                    <a:pt x="7052" y="231"/>
                  </a:cubicBezTo>
                  <a:lnTo>
                    <a:pt x="7951" y="293"/>
                  </a:lnTo>
                  <a:cubicBezTo>
                    <a:pt x="8202" y="670"/>
                    <a:pt x="8244" y="670"/>
                    <a:pt x="8474" y="293"/>
                  </a:cubicBezTo>
                  <a:lnTo>
                    <a:pt x="8851" y="251"/>
                  </a:lnTo>
                  <a:lnTo>
                    <a:pt x="9730" y="754"/>
                  </a:lnTo>
                  <a:cubicBezTo>
                    <a:pt x="10253" y="900"/>
                    <a:pt x="10776" y="984"/>
                    <a:pt x="11132" y="419"/>
                  </a:cubicBezTo>
                  <a:cubicBezTo>
                    <a:pt x="11278" y="419"/>
                    <a:pt x="11404" y="377"/>
                    <a:pt x="11487" y="251"/>
                  </a:cubicBezTo>
                  <a:lnTo>
                    <a:pt x="11843" y="293"/>
                  </a:lnTo>
                  <a:cubicBezTo>
                    <a:pt x="11927" y="649"/>
                    <a:pt x="12241" y="586"/>
                    <a:pt x="12492" y="586"/>
                  </a:cubicBezTo>
                  <a:lnTo>
                    <a:pt x="15212" y="586"/>
                  </a:lnTo>
                  <a:cubicBezTo>
                    <a:pt x="15254" y="837"/>
                    <a:pt x="15107" y="1235"/>
                    <a:pt x="15337" y="1339"/>
                  </a:cubicBezTo>
                  <a:cubicBezTo>
                    <a:pt x="15798" y="1528"/>
                    <a:pt x="16216" y="1904"/>
                    <a:pt x="16781" y="1821"/>
                  </a:cubicBezTo>
                  <a:cubicBezTo>
                    <a:pt x="16907" y="1800"/>
                    <a:pt x="17032" y="1800"/>
                    <a:pt x="17074" y="1674"/>
                  </a:cubicBezTo>
                  <a:cubicBezTo>
                    <a:pt x="17116" y="1486"/>
                    <a:pt x="16990" y="1402"/>
                    <a:pt x="16844" y="1339"/>
                  </a:cubicBezTo>
                  <a:cubicBezTo>
                    <a:pt x="16739" y="1298"/>
                    <a:pt x="16614" y="1298"/>
                    <a:pt x="16509" y="1298"/>
                  </a:cubicBezTo>
                  <a:cubicBezTo>
                    <a:pt x="16028" y="1298"/>
                    <a:pt x="15902" y="984"/>
                    <a:pt x="15923" y="586"/>
                  </a:cubicBezTo>
                  <a:cubicBezTo>
                    <a:pt x="16342" y="607"/>
                    <a:pt x="16760" y="544"/>
                    <a:pt x="17179" y="419"/>
                  </a:cubicBezTo>
                  <a:cubicBezTo>
                    <a:pt x="17137" y="921"/>
                    <a:pt x="17471" y="1088"/>
                    <a:pt x="17869" y="1088"/>
                  </a:cubicBezTo>
                  <a:cubicBezTo>
                    <a:pt x="18287" y="1067"/>
                    <a:pt x="18706" y="1193"/>
                    <a:pt x="19041" y="1465"/>
                  </a:cubicBezTo>
                  <a:cubicBezTo>
                    <a:pt x="18999" y="1088"/>
                    <a:pt x="18978" y="837"/>
                    <a:pt x="18936" y="586"/>
                  </a:cubicBezTo>
                  <a:cubicBezTo>
                    <a:pt x="19145" y="586"/>
                    <a:pt x="19355" y="607"/>
                    <a:pt x="19480" y="377"/>
                  </a:cubicBezTo>
                  <a:lnTo>
                    <a:pt x="20171" y="377"/>
                  </a:lnTo>
                  <a:cubicBezTo>
                    <a:pt x="20233" y="795"/>
                    <a:pt x="20568" y="837"/>
                    <a:pt x="20861" y="942"/>
                  </a:cubicBezTo>
                  <a:cubicBezTo>
                    <a:pt x="21489" y="1151"/>
                    <a:pt x="22158" y="1130"/>
                    <a:pt x="22765" y="1402"/>
                  </a:cubicBezTo>
                  <a:cubicBezTo>
                    <a:pt x="23330" y="1653"/>
                    <a:pt x="23665" y="1339"/>
                    <a:pt x="23728" y="586"/>
                  </a:cubicBezTo>
                  <a:lnTo>
                    <a:pt x="23916" y="356"/>
                  </a:lnTo>
                  <a:lnTo>
                    <a:pt x="24418" y="356"/>
                  </a:lnTo>
                  <a:cubicBezTo>
                    <a:pt x="24502" y="503"/>
                    <a:pt x="24669" y="565"/>
                    <a:pt x="24816" y="544"/>
                  </a:cubicBezTo>
                  <a:close/>
                  <a:moveTo>
                    <a:pt x="9207" y="3871"/>
                  </a:moveTo>
                  <a:cubicBezTo>
                    <a:pt x="9416" y="3892"/>
                    <a:pt x="9541" y="3788"/>
                    <a:pt x="9541" y="3641"/>
                  </a:cubicBezTo>
                  <a:cubicBezTo>
                    <a:pt x="9541" y="3411"/>
                    <a:pt x="9374" y="3244"/>
                    <a:pt x="9165" y="3223"/>
                  </a:cubicBezTo>
                  <a:cubicBezTo>
                    <a:pt x="9018" y="3181"/>
                    <a:pt x="8872" y="3306"/>
                    <a:pt x="8893" y="3474"/>
                  </a:cubicBezTo>
                  <a:cubicBezTo>
                    <a:pt x="8872" y="3662"/>
                    <a:pt x="8997" y="3850"/>
                    <a:pt x="9207" y="3871"/>
                  </a:cubicBezTo>
                  <a:close/>
                  <a:moveTo>
                    <a:pt x="7386" y="1109"/>
                  </a:moveTo>
                  <a:cubicBezTo>
                    <a:pt x="7386" y="984"/>
                    <a:pt x="7261" y="900"/>
                    <a:pt x="7156" y="921"/>
                  </a:cubicBezTo>
                  <a:cubicBezTo>
                    <a:pt x="7031" y="921"/>
                    <a:pt x="6926" y="1026"/>
                    <a:pt x="6947" y="1151"/>
                  </a:cubicBezTo>
                  <a:cubicBezTo>
                    <a:pt x="6926" y="1319"/>
                    <a:pt x="7072" y="1423"/>
                    <a:pt x="7240" y="1381"/>
                  </a:cubicBezTo>
                  <a:cubicBezTo>
                    <a:pt x="7365" y="1360"/>
                    <a:pt x="7407" y="1256"/>
                    <a:pt x="7386" y="1130"/>
                  </a:cubicBezTo>
                  <a:close/>
                  <a:moveTo>
                    <a:pt x="24209" y="4206"/>
                  </a:moveTo>
                  <a:cubicBezTo>
                    <a:pt x="24167" y="4185"/>
                    <a:pt x="24104" y="4143"/>
                    <a:pt x="24062" y="4143"/>
                  </a:cubicBezTo>
                  <a:cubicBezTo>
                    <a:pt x="24041" y="4164"/>
                    <a:pt x="24021" y="4248"/>
                    <a:pt x="24000" y="4290"/>
                  </a:cubicBezTo>
                  <a:cubicBezTo>
                    <a:pt x="24041" y="4311"/>
                    <a:pt x="24104" y="4352"/>
                    <a:pt x="24146" y="4352"/>
                  </a:cubicBezTo>
                  <a:cubicBezTo>
                    <a:pt x="24188" y="4332"/>
                    <a:pt x="24188" y="4269"/>
                    <a:pt x="24209" y="4227"/>
                  </a:cubicBezTo>
                  <a:close/>
                  <a:moveTo>
                    <a:pt x="21028" y="1381"/>
                  </a:moveTo>
                  <a:cubicBezTo>
                    <a:pt x="20966" y="1339"/>
                    <a:pt x="20903" y="1298"/>
                    <a:pt x="20882" y="1319"/>
                  </a:cubicBezTo>
                  <a:cubicBezTo>
                    <a:pt x="20840" y="1319"/>
                    <a:pt x="20840" y="1402"/>
                    <a:pt x="20798" y="1465"/>
                  </a:cubicBezTo>
                  <a:cubicBezTo>
                    <a:pt x="20861" y="1486"/>
                    <a:pt x="20924" y="1528"/>
                    <a:pt x="20945" y="1507"/>
                  </a:cubicBezTo>
                  <a:cubicBezTo>
                    <a:pt x="20987" y="1486"/>
                    <a:pt x="21008" y="1423"/>
                    <a:pt x="21028" y="1381"/>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0" name="Google Shape;8670;p78"/>
            <p:cNvSpPr/>
            <p:nvPr/>
          </p:nvSpPr>
          <p:spPr>
            <a:xfrm>
              <a:off x="5753075" y="4641150"/>
              <a:ext cx="574900" cy="128200"/>
            </a:xfrm>
            <a:custGeom>
              <a:rect b="b" l="l" r="r" t="t"/>
              <a:pathLst>
                <a:path extrusionOk="0" h="5128" w="22996">
                  <a:moveTo>
                    <a:pt x="544" y="4960"/>
                  </a:moveTo>
                  <a:cubicBezTo>
                    <a:pt x="565" y="4688"/>
                    <a:pt x="523" y="4416"/>
                    <a:pt x="419" y="4186"/>
                  </a:cubicBezTo>
                  <a:cubicBezTo>
                    <a:pt x="335" y="4039"/>
                    <a:pt x="398" y="3872"/>
                    <a:pt x="544" y="3809"/>
                  </a:cubicBezTo>
                  <a:cubicBezTo>
                    <a:pt x="712" y="3746"/>
                    <a:pt x="816" y="3851"/>
                    <a:pt x="900" y="3976"/>
                  </a:cubicBezTo>
                  <a:cubicBezTo>
                    <a:pt x="1381" y="4520"/>
                    <a:pt x="1528" y="4499"/>
                    <a:pt x="1946" y="3893"/>
                  </a:cubicBezTo>
                  <a:cubicBezTo>
                    <a:pt x="2281" y="3432"/>
                    <a:pt x="2574" y="3390"/>
                    <a:pt x="2992" y="3704"/>
                  </a:cubicBezTo>
                  <a:cubicBezTo>
                    <a:pt x="3348" y="3976"/>
                    <a:pt x="3348" y="3976"/>
                    <a:pt x="4143" y="3851"/>
                  </a:cubicBezTo>
                  <a:cubicBezTo>
                    <a:pt x="3829" y="3014"/>
                    <a:pt x="3850" y="3014"/>
                    <a:pt x="4855" y="3139"/>
                  </a:cubicBezTo>
                  <a:cubicBezTo>
                    <a:pt x="5001" y="2386"/>
                    <a:pt x="4980" y="2261"/>
                    <a:pt x="4415" y="2009"/>
                  </a:cubicBezTo>
                  <a:cubicBezTo>
                    <a:pt x="4018" y="1821"/>
                    <a:pt x="3704" y="1486"/>
                    <a:pt x="3557" y="1089"/>
                  </a:cubicBezTo>
                  <a:cubicBezTo>
                    <a:pt x="3327" y="608"/>
                    <a:pt x="2992" y="398"/>
                    <a:pt x="2637" y="503"/>
                  </a:cubicBezTo>
                  <a:cubicBezTo>
                    <a:pt x="2323" y="587"/>
                    <a:pt x="2030" y="670"/>
                    <a:pt x="2218" y="1089"/>
                  </a:cubicBezTo>
                  <a:cubicBezTo>
                    <a:pt x="2239" y="1173"/>
                    <a:pt x="2260" y="1256"/>
                    <a:pt x="2239" y="1361"/>
                  </a:cubicBezTo>
                  <a:cubicBezTo>
                    <a:pt x="2218" y="1465"/>
                    <a:pt x="2093" y="1549"/>
                    <a:pt x="1967" y="1549"/>
                  </a:cubicBezTo>
                  <a:cubicBezTo>
                    <a:pt x="1883" y="1528"/>
                    <a:pt x="1821" y="1465"/>
                    <a:pt x="1800" y="1403"/>
                  </a:cubicBezTo>
                  <a:cubicBezTo>
                    <a:pt x="1674" y="1089"/>
                    <a:pt x="1967" y="608"/>
                    <a:pt x="1528" y="461"/>
                  </a:cubicBezTo>
                  <a:cubicBezTo>
                    <a:pt x="1214" y="336"/>
                    <a:pt x="837" y="398"/>
                    <a:pt x="482" y="398"/>
                  </a:cubicBezTo>
                  <a:cubicBezTo>
                    <a:pt x="272" y="398"/>
                    <a:pt x="63" y="377"/>
                    <a:pt x="0" y="126"/>
                  </a:cubicBezTo>
                  <a:cubicBezTo>
                    <a:pt x="2072" y="22"/>
                    <a:pt x="4143" y="64"/>
                    <a:pt x="6215" y="64"/>
                  </a:cubicBezTo>
                  <a:cubicBezTo>
                    <a:pt x="7449" y="1"/>
                    <a:pt x="8684" y="22"/>
                    <a:pt x="9939" y="105"/>
                  </a:cubicBezTo>
                  <a:cubicBezTo>
                    <a:pt x="11320" y="252"/>
                    <a:pt x="12701" y="126"/>
                    <a:pt x="14082" y="377"/>
                  </a:cubicBezTo>
                  <a:cubicBezTo>
                    <a:pt x="14375" y="419"/>
                    <a:pt x="14668" y="419"/>
                    <a:pt x="14961" y="398"/>
                  </a:cubicBezTo>
                  <a:cubicBezTo>
                    <a:pt x="16572" y="398"/>
                    <a:pt x="18204" y="524"/>
                    <a:pt x="19815" y="733"/>
                  </a:cubicBezTo>
                  <a:cubicBezTo>
                    <a:pt x="20066" y="796"/>
                    <a:pt x="20338" y="796"/>
                    <a:pt x="20589" y="775"/>
                  </a:cubicBezTo>
                  <a:cubicBezTo>
                    <a:pt x="21426" y="629"/>
                    <a:pt x="22054" y="1026"/>
                    <a:pt x="22702" y="1486"/>
                  </a:cubicBezTo>
                  <a:cubicBezTo>
                    <a:pt x="22995" y="1675"/>
                    <a:pt x="22933" y="1863"/>
                    <a:pt x="22870" y="2156"/>
                  </a:cubicBezTo>
                  <a:cubicBezTo>
                    <a:pt x="22807" y="2428"/>
                    <a:pt x="22828" y="2805"/>
                    <a:pt x="22430" y="2805"/>
                  </a:cubicBezTo>
                  <a:cubicBezTo>
                    <a:pt x="22054" y="2846"/>
                    <a:pt x="21656" y="2993"/>
                    <a:pt x="21321" y="3181"/>
                  </a:cubicBezTo>
                  <a:cubicBezTo>
                    <a:pt x="21133" y="3286"/>
                    <a:pt x="20945" y="3349"/>
                    <a:pt x="20736" y="3349"/>
                  </a:cubicBezTo>
                  <a:cubicBezTo>
                    <a:pt x="19689" y="3244"/>
                    <a:pt x="18727" y="3788"/>
                    <a:pt x="17681" y="3746"/>
                  </a:cubicBezTo>
                  <a:cubicBezTo>
                    <a:pt x="17555" y="3725"/>
                    <a:pt x="17451" y="3746"/>
                    <a:pt x="17346" y="3809"/>
                  </a:cubicBezTo>
                  <a:cubicBezTo>
                    <a:pt x="16321" y="4541"/>
                    <a:pt x="15170" y="4248"/>
                    <a:pt x="14082" y="4227"/>
                  </a:cubicBezTo>
                  <a:cubicBezTo>
                    <a:pt x="13391" y="4186"/>
                    <a:pt x="12680" y="4186"/>
                    <a:pt x="11990" y="4269"/>
                  </a:cubicBezTo>
                  <a:cubicBezTo>
                    <a:pt x="11006" y="4395"/>
                    <a:pt x="10002" y="4227"/>
                    <a:pt x="9018" y="4458"/>
                  </a:cubicBezTo>
                  <a:cubicBezTo>
                    <a:pt x="7951" y="4709"/>
                    <a:pt x="6842" y="4667"/>
                    <a:pt x="5775" y="4730"/>
                  </a:cubicBezTo>
                  <a:cubicBezTo>
                    <a:pt x="4018" y="4855"/>
                    <a:pt x="2281" y="5127"/>
                    <a:pt x="544" y="4960"/>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1" name="Google Shape;8671;p78"/>
            <p:cNvSpPr/>
            <p:nvPr/>
          </p:nvSpPr>
          <p:spPr>
            <a:xfrm>
              <a:off x="3998100" y="4643250"/>
              <a:ext cx="445175" cy="158525"/>
            </a:xfrm>
            <a:custGeom>
              <a:rect b="b" l="l" r="r" t="t"/>
              <a:pathLst>
                <a:path extrusionOk="0" h="6341" w="17807">
                  <a:moveTo>
                    <a:pt x="9563" y="147"/>
                  </a:moveTo>
                  <a:cubicBezTo>
                    <a:pt x="9563" y="252"/>
                    <a:pt x="9604" y="377"/>
                    <a:pt x="9646" y="482"/>
                  </a:cubicBezTo>
                  <a:cubicBezTo>
                    <a:pt x="10023" y="1068"/>
                    <a:pt x="9981" y="1591"/>
                    <a:pt x="9437" y="2051"/>
                  </a:cubicBezTo>
                  <a:cubicBezTo>
                    <a:pt x="9981" y="2511"/>
                    <a:pt x="10358" y="3160"/>
                    <a:pt x="11237" y="3055"/>
                  </a:cubicBezTo>
                  <a:cubicBezTo>
                    <a:pt x="11216" y="2700"/>
                    <a:pt x="10713" y="2511"/>
                    <a:pt x="10881" y="2072"/>
                  </a:cubicBezTo>
                  <a:cubicBezTo>
                    <a:pt x="11006" y="1758"/>
                    <a:pt x="11174" y="1423"/>
                    <a:pt x="11048" y="1068"/>
                  </a:cubicBezTo>
                  <a:cubicBezTo>
                    <a:pt x="11027" y="963"/>
                    <a:pt x="11111" y="900"/>
                    <a:pt x="11195" y="879"/>
                  </a:cubicBezTo>
                  <a:cubicBezTo>
                    <a:pt x="11529" y="754"/>
                    <a:pt x="11822" y="1109"/>
                    <a:pt x="12157" y="963"/>
                  </a:cubicBezTo>
                  <a:cubicBezTo>
                    <a:pt x="12534" y="796"/>
                    <a:pt x="12576" y="1193"/>
                    <a:pt x="12785" y="1319"/>
                  </a:cubicBezTo>
                  <a:cubicBezTo>
                    <a:pt x="13517" y="1758"/>
                    <a:pt x="13873" y="2762"/>
                    <a:pt x="14982" y="2721"/>
                  </a:cubicBezTo>
                  <a:cubicBezTo>
                    <a:pt x="14961" y="2239"/>
                    <a:pt x="15003" y="1758"/>
                    <a:pt x="15107" y="1298"/>
                  </a:cubicBezTo>
                  <a:cubicBezTo>
                    <a:pt x="15149" y="984"/>
                    <a:pt x="15296" y="775"/>
                    <a:pt x="15568" y="754"/>
                  </a:cubicBezTo>
                  <a:cubicBezTo>
                    <a:pt x="15819" y="712"/>
                    <a:pt x="15923" y="984"/>
                    <a:pt x="15944" y="1235"/>
                  </a:cubicBezTo>
                  <a:cubicBezTo>
                    <a:pt x="15965" y="1633"/>
                    <a:pt x="16405" y="1946"/>
                    <a:pt x="16175" y="2407"/>
                  </a:cubicBezTo>
                  <a:cubicBezTo>
                    <a:pt x="16133" y="2511"/>
                    <a:pt x="16216" y="2658"/>
                    <a:pt x="16321" y="2700"/>
                  </a:cubicBezTo>
                  <a:cubicBezTo>
                    <a:pt x="16698" y="2888"/>
                    <a:pt x="16760" y="3306"/>
                    <a:pt x="16928" y="3578"/>
                  </a:cubicBezTo>
                  <a:cubicBezTo>
                    <a:pt x="17011" y="3578"/>
                    <a:pt x="17053" y="3578"/>
                    <a:pt x="17074" y="3578"/>
                  </a:cubicBezTo>
                  <a:cubicBezTo>
                    <a:pt x="17263" y="3453"/>
                    <a:pt x="17074" y="3055"/>
                    <a:pt x="17451" y="3076"/>
                  </a:cubicBezTo>
                  <a:cubicBezTo>
                    <a:pt x="17681" y="3097"/>
                    <a:pt x="17807" y="3599"/>
                    <a:pt x="17660" y="3934"/>
                  </a:cubicBezTo>
                  <a:cubicBezTo>
                    <a:pt x="17493" y="4206"/>
                    <a:pt x="17263" y="4436"/>
                    <a:pt x="16970" y="4604"/>
                  </a:cubicBezTo>
                  <a:cubicBezTo>
                    <a:pt x="16656" y="4813"/>
                    <a:pt x="16300" y="5022"/>
                    <a:pt x="16300" y="5462"/>
                  </a:cubicBezTo>
                  <a:cubicBezTo>
                    <a:pt x="16300" y="5859"/>
                    <a:pt x="15777" y="5755"/>
                    <a:pt x="15777" y="6089"/>
                  </a:cubicBezTo>
                  <a:cubicBezTo>
                    <a:pt x="15547" y="6173"/>
                    <a:pt x="15296" y="6194"/>
                    <a:pt x="15066" y="6131"/>
                  </a:cubicBezTo>
                  <a:cubicBezTo>
                    <a:pt x="15066" y="5817"/>
                    <a:pt x="15066" y="5482"/>
                    <a:pt x="15024" y="5169"/>
                  </a:cubicBezTo>
                  <a:cubicBezTo>
                    <a:pt x="15003" y="5043"/>
                    <a:pt x="14877" y="4938"/>
                    <a:pt x="14752" y="4980"/>
                  </a:cubicBezTo>
                  <a:cubicBezTo>
                    <a:pt x="14626" y="4980"/>
                    <a:pt x="14563" y="5085"/>
                    <a:pt x="14542" y="5210"/>
                  </a:cubicBezTo>
                  <a:cubicBezTo>
                    <a:pt x="14459" y="5441"/>
                    <a:pt x="14689" y="5650"/>
                    <a:pt x="14584" y="5901"/>
                  </a:cubicBezTo>
                  <a:cubicBezTo>
                    <a:pt x="14291" y="6047"/>
                    <a:pt x="13936" y="6006"/>
                    <a:pt x="13685" y="5796"/>
                  </a:cubicBezTo>
                  <a:cubicBezTo>
                    <a:pt x="13224" y="5524"/>
                    <a:pt x="13308" y="5922"/>
                    <a:pt x="13287" y="6173"/>
                  </a:cubicBezTo>
                  <a:lnTo>
                    <a:pt x="12931" y="6173"/>
                  </a:lnTo>
                  <a:cubicBezTo>
                    <a:pt x="12889" y="5859"/>
                    <a:pt x="13015" y="5524"/>
                    <a:pt x="12785" y="5169"/>
                  </a:cubicBezTo>
                  <a:cubicBezTo>
                    <a:pt x="12178" y="5901"/>
                    <a:pt x="11383" y="5587"/>
                    <a:pt x="10651" y="5650"/>
                  </a:cubicBezTo>
                  <a:cubicBezTo>
                    <a:pt x="10546" y="5650"/>
                    <a:pt x="10421" y="5608"/>
                    <a:pt x="10337" y="5524"/>
                  </a:cubicBezTo>
                  <a:cubicBezTo>
                    <a:pt x="9835" y="5127"/>
                    <a:pt x="9793" y="5148"/>
                    <a:pt x="9521" y="5650"/>
                  </a:cubicBezTo>
                  <a:cubicBezTo>
                    <a:pt x="9458" y="5796"/>
                    <a:pt x="9458" y="6006"/>
                    <a:pt x="9249" y="6047"/>
                  </a:cubicBezTo>
                  <a:cubicBezTo>
                    <a:pt x="8872" y="5713"/>
                    <a:pt x="8851" y="5692"/>
                    <a:pt x="8412" y="5901"/>
                  </a:cubicBezTo>
                  <a:cubicBezTo>
                    <a:pt x="8182" y="6027"/>
                    <a:pt x="8035" y="5901"/>
                    <a:pt x="7847" y="5838"/>
                  </a:cubicBezTo>
                  <a:cubicBezTo>
                    <a:pt x="7366" y="5629"/>
                    <a:pt x="6759" y="5838"/>
                    <a:pt x="6361" y="6319"/>
                  </a:cubicBezTo>
                  <a:lnTo>
                    <a:pt x="5106" y="6340"/>
                  </a:lnTo>
                  <a:cubicBezTo>
                    <a:pt x="4750" y="6047"/>
                    <a:pt x="4269" y="6236"/>
                    <a:pt x="3871" y="6089"/>
                  </a:cubicBezTo>
                  <a:cubicBezTo>
                    <a:pt x="3767" y="6047"/>
                    <a:pt x="3725" y="6236"/>
                    <a:pt x="3704" y="6340"/>
                  </a:cubicBezTo>
                  <a:lnTo>
                    <a:pt x="3348" y="6340"/>
                  </a:lnTo>
                  <a:cubicBezTo>
                    <a:pt x="3202" y="5880"/>
                    <a:pt x="2930" y="5964"/>
                    <a:pt x="2637" y="6173"/>
                  </a:cubicBezTo>
                  <a:cubicBezTo>
                    <a:pt x="2323" y="6173"/>
                    <a:pt x="2009" y="6068"/>
                    <a:pt x="1737" y="5880"/>
                  </a:cubicBezTo>
                  <a:cubicBezTo>
                    <a:pt x="1905" y="5127"/>
                    <a:pt x="1800" y="4897"/>
                    <a:pt x="1089" y="4646"/>
                  </a:cubicBezTo>
                  <a:cubicBezTo>
                    <a:pt x="963" y="4604"/>
                    <a:pt x="817" y="4604"/>
                    <a:pt x="670" y="4604"/>
                  </a:cubicBezTo>
                  <a:cubicBezTo>
                    <a:pt x="607" y="4541"/>
                    <a:pt x="565" y="4478"/>
                    <a:pt x="503" y="4436"/>
                  </a:cubicBezTo>
                  <a:cubicBezTo>
                    <a:pt x="670" y="4164"/>
                    <a:pt x="691" y="3830"/>
                    <a:pt x="900" y="3558"/>
                  </a:cubicBezTo>
                  <a:cubicBezTo>
                    <a:pt x="1109" y="3286"/>
                    <a:pt x="1109" y="2930"/>
                    <a:pt x="921" y="2658"/>
                  </a:cubicBezTo>
                  <a:cubicBezTo>
                    <a:pt x="754" y="2407"/>
                    <a:pt x="565" y="2051"/>
                    <a:pt x="168" y="2386"/>
                  </a:cubicBezTo>
                  <a:cubicBezTo>
                    <a:pt x="126" y="2428"/>
                    <a:pt x="1" y="2323"/>
                    <a:pt x="21" y="2239"/>
                  </a:cubicBezTo>
                  <a:cubicBezTo>
                    <a:pt x="21" y="2135"/>
                    <a:pt x="63" y="2030"/>
                    <a:pt x="105" y="2009"/>
                  </a:cubicBezTo>
                  <a:cubicBezTo>
                    <a:pt x="545" y="1800"/>
                    <a:pt x="1026" y="1653"/>
                    <a:pt x="1528" y="1591"/>
                  </a:cubicBezTo>
                  <a:cubicBezTo>
                    <a:pt x="1737" y="1591"/>
                    <a:pt x="1988" y="1549"/>
                    <a:pt x="2009" y="1298"/>
                  </a:cubicBezTo>
                  <a:cubicBezTo>
                    <a:pt x="2051" y="984"/>
                    <a:pt x="1716" y="1109"/>
                    <a:pt x="1570" y="1005"/>
                  </a:cubicBezTo>
                  <a:cubicBezTo>
                    <a:pt x="1528" y="963"/>
                    <a:pt x="1507" y="900"/>
                    <a:pt x="1486" y="858"/>
                  </a:cubicBezTo>
                  <a:cubicBezTo>
                    <a:pt x="1570" y="649"/>
                    <a:pt x="1946" y="691"/>
                    <a:pt x="1926" y="398"/>
                  </a:cubicBezTo>
                  <a:lnTo>
                    <a:pt x="2449" y="356"/>
                  </a:lnTo>
                  <a:cubicBezTo>
                    <a:pt x="2721" y="691"/>
                    <a:pt x="3265" y="377"/>
                    <a:pt x="3516" y="837"/>
                  </a:cubicBezTo>
                  <a:cubicBezTo>
                    <a:pt x="3704" y="1172"/>
                    <a:pt x="3955" y="1109"/>
                    <a:pt x="4039" y="712"/>
                  </a:cubicBezTo>
                  <a:cubicBezTo>
                    <a:pt x="4102" y="545"/>
                    <a:pt x="4164" y="398"/>
                    <a:pt x="4206" y="231"/>
                  </a:cubicBezTo>
                  <a:cubicBezTo>
                    <a:pt x="4562" y="147"/>
                    <a:pt x="4918" y="147"/>
                    <a:pt x="5273" y="210"/>
                  </a:cubicBezTo>
                  <a:cubicBezTo>
                    <a:pt x="5378" y="733"/>
                    <a:pt x="5378" y="733"/>
                    <a:pt x="5755" y="482"/>
                  </a:cubicBezTo>
                  <a:lnTo>
                    <a:pt x="5985" y="356"/>
                  </a:lnTo>
                  <a:lnTo>
                    <a:pt x="6340" y="356"/>
                  </a:lnTo>
                  <a:cubicBezTo>
                    <a:pt x="6445" y="712"/>
                    <a:pt x="6508" y="1068"/>
                    <a:pt x="6152" y="1361"/>
                  </a:cubicBezTo>
                  <a:cubicBezTo>
                    <a:pt x="5922" y="1549"/>
                    <a:pt x="5901" y="1884"/>
                    <a:pt x="6089" y="2093"/>
                  </a:cubicBezTo>
                  <a:cubicBezTo>
                    <a:pt x="6236" y="2323"/>
                    <a:pt x="6424" y="2511"/>
                    <a:pt x="6738" y="2428"/>
                  </a:cubicBezTo>
                  <a:cubicBezTo>
                    <a:pt x="7156" y="2323"/>
                    <a:pt x="7700" y="2825"/>
                    <a:pt x="7993" y="2177"/>
                  </a:cubicBezTo>
                  <a:cubicBezTo>
                    <a:pt x="7993" y="2156"/>
                    <a:pt x="8161" y="2197"/>
                    <a:pt x="8244" y="2197"/>
                  </a:cubicBezTo>
                  <a:cubicBezTo>
                    <a:pt x="8558" y="2197"/>
                    <a:pt x="9270" y="1570"/>
                    <a:pt x="9312" y="1277"/>
                  </a:cubicBezTo>
                  <a:cubicBezTo>
                    <a:pt x="9332" y="1151"/>
                    <a:pt x="9312" y="984"/>
                    <a:pt x="9207" y="963"/>
                  </a:cubicBezTo>
                  <a:cubicBezTo>
                    <a:pt x="8516" y="900"/>
                    <a:pt x="8788" y="440"/>
                    <a:pt x="8830" y="84"/>
                  </a:cubicBezTo>
                  <a:cubicBezTo>
                    <a:pt x="9060" y="1"/>
                    <a:pt x="9291" y="1"/>
                    <a:pt x="9521" y="42"/>
                  </a:cubicBezTo>
                  <a:cubicBezTo>
                    <a:pt x="9542" y="84"/>
                    <a:pt x="9542" y="105"/>
                    <a:pt x="9563" y="147"/>
                  </a:cubicBezTo>
                  <a:close/>
                  <a:moveTo>
                    <a:pt x="12304" y="2407"/>
                  </a:moveTo>
                  <a:cubicBezTo>
                    <a:pt x="12345" y="2386"/>
                    <a:pt x="12471" y="2365"/>
                    <a:pt x="12471" y="2323"/>
                  </a:cubicBezTo>
                  <a:cubicBezTo>
                    <a:pt x="12534" y="2177"/>
                    <a:pt x="12429" y="2114"/>
                    <a:pt x="12304" y="2114"/>
                  </a:cubicBezTo>
                  <a:cubicBezTo>
                    <a:pt x="12220" y="2114"/>
                    <a:pt x="12136" y="2156"/>
                    <a:pt x="12136" y="2260"/>
                  </a:cubicBezTo>
                  <a:cubicBezTo>
                    <a:pt x="12115" y="2344"/>
                    <a:pt x="12178" y="2407"/>
                    <a:pt x="12304" y="2407"/>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2" name="Google Shape;8672;p78"/>
            <p:cNvSpPr/>
            <p:nvPr/>
          </p:nvSpPr>
          <p:spPr>
            <a:xfrm>
              <a:off x="5127975" y="4751525"/>
              <a:ext cx="328525" cy="37700"/>
            </a:xfrm>
            <a:custGeom>
              <a:rect b="b" l="l" r="r" t="t"/>
              <a:pathLst>
                <a:path extrusionOk="0" h="1508" w="13141">
                  <a:moveTo>
                    <a:pt x="1" y="1424"/>
                  </a:moveTo>
                  <a:cubicBezTo>
                    <a:pt x="126" y="1005"/>
                    <a:pt x="314" y="796"/>
                    <a:pt x="817" y="859"/>
                  </a:cubicBezTo>
                  <a:cubicBezTo>
                    <a:pt x="1277" y="921"/>
                    <a:pt x="1758" y="879"/>
                    <a:pt x="2198" y="691"/>
                  </a:cubicBezTo>
                  <a:cubicBezTo>
                    <a:pt x="2993" y="377"/>
                    <a:pt x="3871" y="335"/>
                    <a:pt x="4687" y="607"/>
                  </a:cubicBezTo>
                  <a:cubicBezTo>
                    <a:pt x="5085" y="775"/>
                    <a:pt x="5503" y="712"/>
                    <a:pt x="5838" y="461"/>
                  </a:cubicBezTo>
                  <a:cubicBezTo>
                    <a:pt x="5985" y="335"/>
                    <a:pt x="6215" y="315"/>
                    <a:pt x="6403" y="231"/>
                  </a:cubicBezTo>
                  <a:cubicBezTo>
                    <a:pt x="6759" y="43"/>
                    <a:pt x="7073" y="1"/>
                    <a:pt x="7282" y="419"/>
                  </a:cubicBezTo>
                  <a:cubicBezTo>
                    <a:pt x="7366" y="587"/>
                    <a:pt x="7512" y="796"/>
                    <a:pt x="7680" y="733"/>
                  </a:cubicBezTo>
                  <a:cubicBezTo>
                    <a:pt x="8203" y="503"/>
                    <a:pt x="8726" y="796"/>
                    <a:pt x="9228" y="775"/>
                  </a:cubicBezTo>
                  <a:cubicBezTo>
                    <a:pt x="9416" y="754"/>
                    <a:pt x="9584" y="775"/>
                    <a:pt x="9730" y="628"/>
                  </a:cubicBezTo>
                  <a:cubicBezTo>
                    <a:pt x="10274" y="22"/>
                    <a:pt x="10860" y="335"/>
                    <a:pt x="11404" y="587"/>
                  </a:cubicBezTo>
                  <a:cubicBezTo>
                    <a:pt x="11739" y="733"/>
                    <a:pt x="11969" y="900"/>
                    <a:pt x="12345" y="670"/>
                  </a:cubicBezTo>
                  <a:cubicBezTo>
                    <a:pt x="12701" y="461"/>
                    <a:pt x="13036" y="607"/>
                    <a:pt x="13141" y="1068"/>
                  </a:cubicBezTo>
                  <a:cubicBezTo>
                    <a:pt x="12053" y="1089"/>
                    <a:pt x="10944" y="1068"/>
                    <a:pt x="9856" y="1131"/>
                  </a:cubicBezTo>
                  <a:cubicBezTo>
                    <a:pt x="8140" y="1235"/>
                    <a:pt x="6403" y="1256"/>
                    <a:pt x="4667" y="1319"/>
                  </a:cubicBezTo>
                  <a:cubicBezTo>
                    <a:pt x="3118" y="1403"/>
                    <a:pt x="1570" y="1507"/>
                    <a:pt x="1" y="1424"/>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3" name="Google Shape;8673;p78"/>
            <p:cNvSpPr/>
            <p:nvPr/>
          </p:nvSpPr>
          <p:spPr>
            <a:xfrm>
              <a:off x="4146125" y="4641675"/>
              <a:ext cx="85825" cy="71700"/>
            </a:xfrm>
            <a:custGeom>
              <a:rect b="b" l="l" r="r" t="t"/>
              <a:pathLst>
                <a:path extrusionOk="0" h="2868" w="3433">
                  <a:moveTo>
                    <a:pt x="2930" y="105"/>
                  </a:moveTo>
                  <a:cubicBezTo>
                    <a:pt x="2888" y="461"/>
                    <a:pt x="2616" y="921"/>
                    <a:pt x="3307" y="984"/>
                  </a:cubicBezTo>
                  <a:cubicBezTo>
                    <a:pt x="3411" y="984"/>
                    <a:pt x="3432" y="1172"/>
                    <a:pt x="3411" y="1298"/>
                  </a:cubicBezTo>
                  <a:cubicBezTo>
                    <a:pt x="3370" y="1591"/>
                    <a:pt x="2658" y="2219"/>
                    <a:pt x="2344" y="2219"/>
                  </a:cubicBezTo>
                  <a:cubicBezTo>
                    <a:pt x="2261" y="2219"/>
                    <a:pt x="2114" y="2177"/>
                    <a:pt x="2114" y="2198"/>
                  </a:cubicBezTo>
                  <a:cubicBezTo>
                    <a:pt x="1800" y="2867"/>
                    <a:pt x="1256" y="2365"/>
                    <a:pt x="838" y="2449"/>
                  </a:cubicBezTo>
                  <a:cubicBezTo>
                    <a:pt x="524" y="2532"/>
                    <a:pt x="336" y="2344"/>
                    <a:pt x="189" y="2114"/>
                  </a:cubicBezTo>
                  <a:cubicBezTo>
                    <a:pt x="1" y="1905"/>
                    <a:pt x="43" y="1570"/>
                    <a:pt x="252" y="1382"/>
                  </a:cubicBezTo>
                  <a:cubicBezTo>
                    <a:pt x="629" y="1089"/>
                    <a:pt x="545" y="733"/>
                    <a:pt x="440" y="377"/>
                  </a:cubicBezTo>
                  <a:cubicBezTo>
                    <a:pt x="608" y="377"/>
                    <a:pt x="754" y="315"/>
                    <a:pt x="796" y="126"/>
                  </a:cubicBezTo>
                  <a:cubicBezTo>
                    <a:pt x="1026" y="22"/>
                    <a:pt x="1277" y="1"/>
                    <a:pt x="1507" y="84"/>
                  </a:cubicBezTo>
                  <a:cubicBezTo>
                    <a:pt x="1759" y="461"/>
                    <a:pt x="1800" y="461"/>
                    <a:pt x="2031" y="84"/>
                  </a:cubicBezTo>
                  <a:cubicBezTo>
                    <a:pt x="2323" y="1"/>
                    <a:pt x="2637" y="22"/>
                    <a:pt x="2930" y="105"/>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4" name="Google Shape;8674;p78"/>
            <p:cNvSpPr/>
            <p:nvPr/>
          </p:nvSpPr>
          <p:spPr>
            <a:xfrm>
              <a:off x="4157125" y="4770875"/>
              <a:ext cx="166375" cy="35075"/>
            </a:xfrm>
            <a:custGeom>
              <a:rect b="b" l="l" r="r" t="t"/>
              <a:pathLst>
                <a:path extrusionOk="0" h="1403" w="6655">
                  <a:moveTo>
                    <a:pt x="0" y="1194"/>
                  </a:moveTo>
                  <a:cubicBezTo>
                    <a:pt x="419" y="712"/>
                    <a:pt x="1026" y="503"/>
                    <a:pt x="1507" y="712"/>
                  </a:cubicBezTo>
                  <a:cubicBezTo>
                    <a:pt x="1695" y="796"/>
                    <a:pt x="1821" y="901"/>
                    <a:pt x="2072" y="796"/>
                  </a:cubicBezTo>
                  <a:cubicBezTo>
                    <a:pt x="2490" y="566"/>
                    <a:pt x="2511" y="587"/>
                    <a:pt x="2888" y="922"/>
                  </a:cubicBezTo>
                  <a:cubicBezTo>
                    <a:pt x="3097" y="880"/>
                    <a:pt x="3097" y="670"/>
                    <a:pt x="3181" y="524"/>
                  </a:cubicBezTo>
                  <a:cubicBezTo>
                    <a:pt x="3432" y="1"/>
                    <a:pt x="3474" y="1"/>
                    <a:pt x="3976" y="398"/>
                  </a:cubicBezTo>
                  <a:cubicBezTo>
                    <a:pt x="4080" y="482"/>
                    <a:pt x="4185" y="524"/>
                    <a:pt x="4311" y="524"/>
                  </a:cubicBezTo>
                  <a:cubicBezTo>
                    <a:pt x="5022" y="461"/>
                    <a:pt x="5838" y="775"/>
                    <a:pt x="6424" y="43"/>
                  </a:cubicBezTo>
                  <a:cubicBezTo>
                    <a:pt x="6654" y="398"/>
                    <a:pt x="6528" y="733"/>
                    <a:pt x="6570" y="1047"/>
                  </a:cubicBezTo>
                  <a:cubicBezTo>
                    <a:pt x="4792" y="1403"/>
                    <a:pt x="3013" y="1173"/>
                    <a:pt x="1235" y="1235"/>
                  </a:cubicBezTo>
                  <a:cubicBezTo>
                    <a:pt x="816" y="1235"/>
                    <a:pt x="419" y="1214"/>
                    <a:pt x="0" y="1194"/>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5" name="Google Shape;8675;p78"/>
            <p:cNvSpPr/>
            <p:nvPr/>
          </p:nvSpPr>
          <p:spPr>
            <a:xfrm>
              <a:off x="4737750" y="4641675"/>
              <a:ext cx="88950" cy="35600"/>
            </a:xfrm>
            <a:custGeom>
              <a:rect b="b" l="l" r="r" t="t"/>
              <a:pathLst>
                <a:path extrusionOk="0" h="1424" w="3558">
                  <a:moveTo>
                    <a:pt x="3558" y="377"/>
                  </a:moveTo>
                  <a:cubicBezTo>
                    <a:pt x="3474" y="1110"/>
                    <a:pt x="3160" y="1424"/>
                    <a:pt x="2595" y="1172"/>
                  </a:cubicBezTo>
                  <a:cubicBezTo>
                    <a:pt x="1967" y="921"/>
                    <a:pt x="1319" y="942"/>
                    <a:pt x="691" y="733"/>
                  </a:cubicBezTo>
                  <a:cubicBezTo>
                    <a:pt x="377" y="628"/>
                    <a:pt x="42" y="587"/>
                    <a:pt x="1" y="168"/>
                  </a:cubicBezTo>
                  <a:cubicBezTo>
                    <a:pt x="147" y="22"/>
                    <a:pt x="377" y="1"/>
                    <a:pt x="545" y="105"/>
                  </a:cubicBezTo>
                  <a:cubicBezTo>
                    <a:pt x="649" y="461"/>
                    <a:pt x="963" y="356"/>
                    <a:pt x="1214" y="356"/>
                  </a:cubicBezTo>
                  <a:cubicBezTo>
                    <a:pt x="1988" y="419"/>
                    <a:pt x="2783" y="231"/>
                    <a:pt x="3558" y="377"/>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6" name="Google Shape;8676;p78"/>
            <p:cNvSpPr/>
            <p:nvPr/>
          </p:nvSpPr>
          <p:spPr>
            <a:xfrm>
              <a:off x="4756050" y="4770350"/>
              <a:ext cx="79550" cy="27225"/>
            </a:xfrm>
            <a:custGeom>
              <a:rect b="b" l="l" r="r" t="t"/>
              <a:pathLst>
                <a:path extrusionOk="0" h="1089" w="3182">
                  <a:moveTo>
                    <a:pt x="1" y="901"/>
                  </a:moveTo>
                  <a:cubicBezTo>
                    <a:pt x="189" y="378"/>
                    <a:pt x="754" y="398"/>
                    <a:pt x="1110" y="106"/>
                  </a:cubicBezTo>
                  <a:cubicBezTo>
                    <a:pt x="1235" y="1"/>
                    <a:pt x="1403" y="85"/>
                    <a:pt x="1486" y="189"/>
                  </a:cubicBezTo>
                  <a:cubicBezTo>
                    <a:pt x="1863" y="608"/>
                    <a:pt x="2282" y="608"/>
                    <a:pt x="2763" y="419"/>
                  </a:cubicBezTo>
                  <a:cubicBezTo>
                    <a:pt x="2993" y="315"/>
                    <a:pt x="3160" y="440"/>
                    <a:pt x="3181" y="691"/>
                  </a:cubicBezTo>
                  <a:cubicBezTo>
                    <a:pt x="2302" y="963"/>
                    <a:pt x="1382" y="922"/>
                    <a:pt x="482" y="1026"/>
                  </a:cubicBezTo>
                  <a:cubicBezTo>
                    <a:pt x="315" y="1089"/>
                    <a:pt x="126" y="1026"/>
                    <a:pt x="1" y="901"/>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7" name="Google Shape;8677;p78"/>
            <p:cNvSpPr/>
            <p:nvPr/>
          </p:nvSpPr>
          <p:spPr>
            <a:xfrm>
              <a:off x="5655775" y="4760950"/>
              <a:ext cx="97325" cy="21475"/>
            </a:xfrm>
            <a:custGeom>
              <a:rect b="b" l="l" r="r" t="t"/>
              <a:pathLst>
                <a:path extrusionOk="0" h="859" w="3893">
                  <a:moveTo>
                    <a:pt x="0" y="461"/>
                  </a:moveTo>
                  <a:cubicBezTo>
                    <a:pt x="105" y="210"/>
                    <a:pt x="293" y="230"/>
                    <a:pt x="503" y="210"/>
                  </a:cubicBezTo>
                  <a:cubicBezTo>
                    <a:pt x="1486" y="189"/>
                    <a:pt x="2469" y="314"/>
                    <a:pt x="3432" y="42"/>
                  </a:cubicBezTo>
                  <a:cubicBezTo>
                    <a:pt x="3599" y="0"/>
                    <a:pt x="3788" y="63"/>
                    <a:pt x="3892" y="210"/>
                  </a:cubicBezTo>
                  <a:cubicBezTo>
                    <a:pt x="3139" y="461"/>
                    <a:pt x="2428" y="858"/>
                    <a:pt x="1570" y="565"/>
                  </a:cubicBezTo>
                  <a:cubicBezTo>
                    <a:pt x="1089" y="398"/>
                    <a:pt x="524" y="607"/>
                    <a:pt x="0" y="461"/>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8" name="Google Shape;8678;p78"/>
            <p:cNvSpPr/>
            <p:nvPr/>
          </p:nvSpPr>
          <p:spPr>
            <a:xfrm>
              <a:off x="4661900" y="4641675"/>
              <a:ext cx="47625" cy="31425"/>
            </a:xfrm>
            <a:custGeom>
              <a:rect b="b" l="l" r="r" t="t"/>
              <a:pathLst>
                <a:path extrusionOk="0" h="1257" w="1905">
                  <a:moveTo>
                    <a:pt x="22" y="210"/>
                  </a:moveTo>
                  <a:lnTo>
                    <a:pt x="22" y="64"/>
                  </a:lnTo>
                  <a:cubicBezTo>
                    <a:pt x="314" y="1"/>
                    <a:pt x="628" y="1"/>
                    <a:pt x="921" y="84"/>
                  </a:cubicBezTo>
                  <a:cubicBezTo>
                    <a:pt x="1089" y="587"/>
                    <a:pt x="1507" y="294"/>
                    <a:pt x="1800" y="377"/>
                  </a:cubicBezTo>
                  <a:cubicBezTo>
                    <a:pt x="1842" y="628"/>
                    <a:pt x="1863" y="880"/>
                    <a:pt x="1905" y="1256"/>
                  </a:cubicBezTo>
                  <a:cubicBezTo>
                    <a:pt x="1570" y="1005"/>
                    <a:pt x="1151" y="880"/>
                    <a:pt x="733" y="900"/>
                  </a:cubicBezTo>
                  <a:cubicBezTo>
                    <a:pt x="335" y="900"/>
                    <a:pt x="1" y="712"/>
                    <a:pt x="22" y="210"/>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9" name="Google Shape;8679;p78"/>
            <p:cNvSpPr/>
            <p:nvPr/>
          </p:nvSpPr>
          <p:spPr>
            <a:xfrm>
              <a:off x="4328700" y="4766700"/>
              <a:ext cx="46050" cy="36125"/>
            </a:xfrm>
            <a:custGeom>
              <a:rect b="b" l="l" r="r" t="t"/>
              <a:pathLst>
                <a:path extrusionOk="0" h="1445" w="1842">
                  <a:moveTo>
                    <a:pt x="63" y="1214"/>
                  </a:moveTo>
                  <a:cubicBezTo>
                    <a:pt x="84" y="984"/>
                    <a:pt x="0" y="586"/>
                    <a:pt x="461" y="858"/>
                  </a:cubicBezTo>
                  <a:cubicBezTo>
                    <a:pt x="712" y="1068"/>
                    <a:pt x="1067" y="1089"/>
                    <a:pt x="1360" y="963"/>
                  </a:cubicBezTo>
                  <a:cubicBezTo>
                    <a:pt x="1486" y="712"/>
                    <a:pt x="1235" y="503"/>
                    <a:pt x="1318" y="272"/>
                  </a:cubicBezTo>
                  <a:cubicBezTo>
                    <a:pt x="1360" y="147"/>
                    <a:pt x="1402" y="42"/>
                    <a:pt x="1549" y="42"/>
                  </a:cubicBezTo>
                  <a:cubicBezTo>
                    <a:pt x="1674" y="0"/>
                    <a:pt x="1779" y="84"/>
                    <a:pt x="1800" y="210"/>
                  </a:cubicBezTo>
                  <a:cubicBezTo>
                    <a:pt x="1821" y="544"/>
                    <a:pt x="1821" y="858"/>
                    <a:pt x="1842" y="1193"/>
                  </a:cubicBezTo>
                  <a:cubicBezTo>
                    <a:pt x="1277" y="1423"/>
                    <a:pt x="628" y="1444"/>
                    <a:pt x="63" y="1214"/>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0" name="Google Shape;8680;p78"/>
            <p:cNvSpPr/>
            <p:nvPr/>
          </p:nvSpPr>
          <p:spPr>
            <a:xfrm>
              <a:off x="4059825" y="4643250"/>
              <a:ext cx="44500" cy="28275"/>
            </a:xfrm>
            <a:custGeom>
              <a:rect b="b" l="l" r="r" t="t"/>
              <a:pathLst>
                <a:path extrusionOk="0" h="1131" w="1780">
                  <a:moveTo>
                    <a:pt x="1779" y="189"/>
                  </a:moveTo>
                  <a:cubicBezTo>
                    <a:pt x="1716" y="356"/>
                    <a:pt x="1653" y="524"/>
                    <a:pt x="1612" y="691"/>
                  </a:cubicBezTo>
                  <a:cubicBezTo>
                    <a:pt x="1486" y="1047"/>
                    <a:pt x="1256" y="1130"/>
                    <a:pt x="1089" y="817"/>
                  </a:cubicBezTo>
                  <a:cubicBezTo>
                    <a:pt x="817" y="356"/>
                    <a:pt x="273" y="649"/>
                    <a:pt x="1" y="314"/>
                  </a:cubicBezTo>
                  <a:cubicBezTo>
                    <a:pt x="565" y="1"/>
                    <a:pt x="1172" y="231"/>
                    <a:pt x="1779" y="189"/>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1" name="Google Shape;8681;p78"/>
            <p:cNvSpPr/>
            <p:nvPr/>
          </p:nvSpPr>
          <p:spPr>
            <a:xfrm>
              <a:off x="5535975" y="4766700"/>
              <a:ext cx="62275" cy="7875"/>
            </a:xfrm>
            <a:custGeom>
              <a:rect b="b" l="l" r="r" t="t"/>
              <a:pathLst>
                <a:path extrusionOk="0" h="315" w="2491">
                  <a:moveTo>
                    <a:pt x="1" y="314"/>
                  </a:moveTo>
                  <a:cubicBezTo>
                    <a:pt x="43" y="168"/>
                    <a:pt x="106" y="0"/>
                    <a:pt x="273" y="0"/>
                  </a:cubicBezTo>
                  <a:lnTo>
                    <a:pt x="2198" y="0"/>
                  </a:lnTo>
                  <a:cubicBezTo>
                    <a:pt x="2365" y="0"/>
                    <a:pt x="2449" y="147"/>
                    <a:pt x="2491" y="293"/>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2" name="Google Shape;8682;p78"/>
            <p:cNvSpPr/>
            <p:nvPr/>
          </p:nvSpPr>
          <p:spPr>
            <a:xfrm>
              <a:off x="4463125" y="4771400"/>
              <a:ext cx="35600" cy="20950"/>
            </a:xfrm>
            <a:custGeom>
              <a:rect b="b" l="l" r="r" t="t"/>
              <a:pathLst>
                <a:path extrusionOk="0" h="838" w="1424">
                  <a:moveTo>
                    <a:pt x="1" y="838"/>
                  </a:moveTo>
                  <a:cubicBezTo>
                    <a:pt x="84" y="64"/>
                    <a:pt x="189" y="1"/>
                    <a:pt x="817" y="356"/>
                  </a:cubicBezTo>
                  <a:cubicBezTo>
                    <a:pt x="1026" y="482"/>
                    <a:pt x="1382" y="440"/>
                    <a:pt x="1423" y="796"/>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3" name="Google Shape;8683;p78"/>
            <p:cNvSpPr/>
            <p:nvPr/>
          </p:nvSpPr>
          <p:spPr>
            <a:xfrm>
              <a:off x="4622150" y="4774550"/>
              <a:ext cx="36125" cy="23550"/>
            </a:xfrm>
            <a:custGeom>
              <a:rect b="b" l="l" r="r" t="t"/>
              <a:pathLst>
                <a:path extrusionOk="0" h="942" w="1445">
                  <a:moveTo>
                    <a:pt x="21" y="816"/>
                  </a:moveTo>
                  <a:cubicBezTo>
                    <a:pt x="42" y="670"/>
                    <a:pt x="0" y="440"/>
                    <a:pt x="252" y="440"/>
                  </a:cubicBezTo>
                  <a:cubicBezTo>
                    <a:pt x="398" y="440"/>
                    <a:pt x="544" y="586"/>
                    <a:pt x="670" y="482"/>
                  </a:cubicBezTo>
                  <a:cubicBezTo>
                    <a:pt x="1277" y="0"/>
                    <a:pt x="1319" y="482"/>
                    <a:pt x="1444" y="879"/>
                  </a:cubicBezTo>
                  <a:cubicBezTo>
                    <a:pt x="963" y="942"/>
                    <a:pt x="482" y="921"/>
                    <a:pt x="21" y="816"/>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4" name="Google Shape;8684;p78"/>
            <p:cNvSpPr/>
            <p:nvPr/>
          </p:nvSpPr>
          <p:spPr>
            <a:xfrm>
              <a:off x="4090700" y="4793900"/>
              <a:ext cx="35575" cy="15200"/>
            </a:xfrm>
            <a:custGeom>
              <a:rect b="b" l="l" r="r" t="t"/>
              <a:pathLst>
                <a:path extrusionOk="0" h="608" w="1423">
                  <a:moveTo>
                    <a:pt x="0" y="314"/>
                  </a:moveTo>
                  <a:cubicBezTo>
                    <a:pt x="21" y="189"/>
                    <a:pt x="63" y="1"/>
                    <a:pt x="167" y="42"/>
                  </a:cubicBezTo>
                  <a:cubicBezTo>
                    <a:pt x="565" y="210"/>
                    <a:pt x="1046" y="1"/>
                    <a:pt x="1423" y="314"/>
                  </a:cubicBezTo>
                  <a:cubicBezTo>
                    <a:pt x="942" y="607"/>
                    <a:pt x="460" y="503"/>
                    <a:pt x="0" y="314"/>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5" name="Google Shape;8685;p78"/>
            <p:cNvSpPr/>
            <p:nvPr/>
          </p:nvSpPr>
          <p:spPr>
            <a:xfrm>
              <a:off x="5097625" y="4772975"/>
              <a:ext cx="17300" cy="20950"/>
            </a:xfrm>
            <a:custGeom>
              <a:rect b="b" l="l" r="r" t="t"/>
              <a:pathLst>
                <a:path extrusionOk="0" h="838" w="692">
                  <a:moveTo>
                    <a:pt x="1" y="607"/>
                  </a:moveTo>
                  <a:cubicBezTo>
                    <a:pt x="210" y="482"/>
                    <a:pt x="440" y="1"/>
                    <a:pt x="691" y="586"/>
                  </a:cubicBezTo>
                  <a:cubicBezTo>
                    <a:pt x="524" y="817"/>
                    <a:pt x="168" y="838"/>
                    <a:pt x="1" y="607"/>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6" name="Google Shape;8686;p78"/>
            <p:cNvSpPr/>
            <p:nvPr/>
          </p:nvSpPr>
          <p:spPr>
            <a:xfrm>
              <a:off x="4866425" y="4778200"/>
              <a:ext cx="18350" cy="15725"/>
            </a:xfrm>
            <a:custGeom>
              <a:rect b="b" l="l" r="r" t="t"/>
              <a:pathLst>
                <a:path extrusionOk="0" h="629" w="734">
                  <a:moveTo>
                    <a:pt x="1" y="398"/>
                  </a:moveTo>
                  <a:cubicBezTo>
                    <a:pt x="524" y="1"/>
                    <a:pt x="524" y="1"/>
                    <a:pt x="733" y="440"/>
                  </a:cubicBezTo>
                  <a:cubicBezTo>
                    <a:pt x="524" y="629"/>
                    <a:pt x="189" y="608"/>
                    <a:pt x="1" y="398"/>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7" name="Google Shape;8687;p78"/>
            <p:cNvSpPr/>
            <p:nvPr/>
          </p:nvSpPr>
          <p:spPr>
            <a:xfrm>
              <a:off x="5607125" y="4768800"/>
              <a:ext cx="22000" cy="12050"/>
            </a:xfrm>
            <a:custGeom>
              <a:rect b="b" l="l" r="r" t="t"/>
              <a:pathLst>
                <a:path extrusionOk="0" h="482" w="880">
                  <a:moveTo>
                    <a:pt x="1" y="230"/>
                  </a:moveTo>
                  <a:cubicBezTo>
                    <a:pt x="252" y="0"/>
                    <a:pt x="628" y="0"/>
                    <a:pt x="879" y="230"/>
                  </a:cubicBezTo>
                  <a:cubicBezTo>
                    <a:pt x="628" y="481"/>
                    <a:pt x="252" y="481"/>
                    <a:pt x="1" y="230"/>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8" name="Google Shape;8688;p78"/>
            <p:cNvSpPr/>
            <p:nvPr/>
          </p:nvSpPr>
          <p:spPr>
            <a:xfrm>
              <a:off x="4130450" y="4645350"/>
              <a:ext cx="17800" cy="15175"/>
            </a:xfrm>
            <a:custGeom>
              <a:rect b="b" l="l" r="r" t="t"/>
              <a:pathLst>
                <a:path extrusionOk="0" h="607" w="712">
                  <a:moveTo>
                    <a:pt x="712" y="230"/>
                  </a:moveTo>
                  <a:lnTo>
                    <a:pt x="502" y="356"/>
                  </a:lnTo>
                  <a:cubicBezTo>
                    <a:pt x="105" y="607"/>
                    <a:pt x="105" y="607"/>
                    <a:pt x="0" y="84"/>
                  </a:cubicBezTo>
                  <a:cubicBezTo>
                    <a:pt x="230" y="21"/>
                    <a:pt x="481" y="0"/>
                    <a:pt x="712" y="42"/>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9" name="Google Shape;8689;p78"/>
            <p:cNvSpPr/>
            <p:nvPr/>
          </p:nvSpPr>
          <p:spPr>
            <a:xfrm>
              <a:off x="4582925" y="4785525"/>
              <a:ext cx="17800" cy="12575"/>
            </a:xfrm>
            <a:custGeom>
              <a:rect b="b" l="l" r="r" t="t"/>
              <a:pathLst>
                <a:path extrusionOk="0" h="503" w="712">
                  <a:moveTo>
                    <a:pt x="0" y="294"/>
                  </a:moveTo>
                  <a:cubicBezTo>
                    <a:pt x="251" y="84"/>
                    <a:pt x="523" y="1"/>
                    <a:pt x="712" y="377"/>
                  </a:cubicBezTo>
                  <a:cubicBezTo>
                    <a:pt x="481" y="503"/>
                    <a:pt x="188" y="482"/>
                    <a:pt x="0" y="294"/>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0" name="Google Shape;8690;p78"/>
            <p:cNvSpPr/>
            <p:nvPr/>
          </p:nvSpPr>
          <p:spPr>
            <a:xfrm>
              <a:off x="4689100" y="4786575"/>
              <a:ext cx="13625" cy="11000"/>
            </a:xfrm>
            <a:custGeom>
              <a:rect b="b" l="l" r="r" t="t"/>
              <a:pathLst>
                <a:path extrusionOk="0" h="440" w="545">
                  <a:moveTo>
                    <a:pt x="1" y="356"/>
                  </a:moveTo>
                  <a:cubicBezTo>
                    <a:pt x="126" y="1"/>
                    <a:pt x="314" y="1"/>
                    <a:pt x="545" y="252"/>
                  </a:cubicBezTo>
                  <a:cubicBezTo>
                    <a:pt x="398" y="419"/>
                    <a:pt x="189" y="440"/>
                    <a:pt x="1" y="356"/>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1" name="Google Shape;8691;p78"/>
            <p:cNvSpPr/>
            <p:nvPr/>
          </p:nvSpPr>
          <p:spPr>
            <a:xfrm>
              <a:off x="5638000" y="4767750"/>
              <a:ext cx="8900" cy="6825"/>
            </a:xfrm>
            <a:custGeom>
              <a:rect b="b" l="l" r="r" t="t"/>
              <a:pathLst>
                <a:path extrusionOk="0" h="273" w="356">
                  <a:moveTo>
                    <a:pt x="0" y="230"/>
                  </a:moveTo>
                  <a:cubicBezTo>
                    <a:pt x="21" y="126"/>
                    <a:pt x="42" y="21"/>
                    <a:pt x="167" y="21"/>
                  </a:cubicBezTo>
                  <a:cubicBezTo>
                    <a:pt x="314" y="0"/>
                    <a:pt x="335" y="126"/>
                    <a:pt x="356" y="210"/>
                  </a:cubicBezTo>
                  <a:cubicBezTo>
                    <a:pt x="251" y="272"/>
                    <a:pt x="126" y="272"/>
                    <a:pt x="0" y="230"/>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2" name="Google Shape;8692;p78"/>
            <p:cNvSpPr/>
            <p:nvPr/>
          </p:nvSpPr>
          <p:spPr>
            <a:xfrm>
              <a:off x="4711600" y="4788150"/>
              <a:ext cx="8925" cy="8925"/>
            </a:xfrm>
            <a:custGeom>
              <a:rect b="b" l="l" r="r" t="t"/>
              <a:pathLst>
                <a:path extrusionOk="0" h="357" w="357">
                  <a:moveTo>
                    <a:pt x="0" y="189"/>
                  </a:moveTo>
                  <a:cubicBezTo>
                    <a:pt x="105" y="0"/>
                    <a:pt x="231" y="21"/>
                    <a:pt x="356" y="189"/>
                  </a:cubicBezTo>
                  <a:cubicBezTo>
                    <a:pt x="231" y="356"/>
                    <a:pt x="105" y="356"/>
                    <a:pt x="0" y="189"/>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3" name="Google Shape;8693;p78"/>
            <p:cNvSpPr/>
            <p:nvPr/>
          </p:nvSpPr>
          <p:spPr>
            <a:xfrm>
              <a:off x="4844450" y="4783450"/>
              <a:ext cx="8925" cy="9425"/>
            </a:xfrm>
            <a:custGeom>
              <a:rect b="b" l="l" r="r" t="t"/>
              <a:pathLst>
                <a:path extrusionOk="0" h="377" w="357">
                  <a:moveTo>
                    <a:pt x="1" y="188"/>
                  </a:moveTo>
                  <a:cubicBezTo>
                    <a:pt x="126" y="0"/>
                    <a:pt x="252" y="21"/>
                    <a:pt x="357" y="209"/>
                  </a:cubicBezTo>
                  <a:cubicBezTo>
                    <a:pt x="231" y="377"/>
                    <a:pt x="126" y="356"/>
                    <a:pt x="1" y="188"/>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4" name="Google Shape;8694;p78"/>
            <p:cNvSpPr/>
            <p:nvPr/>
          </p:nvSpPr>
          <p:spPr>
            <a:xfrm>
              <a:off x="5474250" y="4775075"/>
              <a:ext cx="8400" cy="8400"/>
            </a:xfrm>
            <a:custGeom>
              <a:rect b="b" l="l" r="r" t="t"/>
              <a:pathLst>
                <a:path extrusionOk="0" h="336" w="336">
                  <a:moveTo>
                    <a:pt x="1" y="168"/>
                  </a:moveTo>
                  <a:cubicBezTo>
                    <a:pt x="106" y="0"/>
                    <a:pt x="231" y="0"/>
                    <a:pt x="336" y="168"/>
                  </a:cubicBezTo>
                  <a:cubicBezTo>
                    <a:pt x="231" y="335"/>
                    <a:pt x="106" y="335"/>
                    <a:pt x="1" y="168"/>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5" name="Google Shape;8695;p78"/>
            <p:cNvSpPr/>
            <p:nvPr/>
          </p:nvSpPr>
          <p:spPr>
            <a:xfrm>
              <a:off x="5097125" y="4725900"/>
              <a:ext cx="52850" cy="39775"/>
            </a:xfrm>
            <a:custGeom>
              <a:rect b="b" l="l" r="r" t="t"/>
              <a:pathLst>
                <a:path extrusionOk="0" h="1591" w="2114">
                  <a:moveTo>
                    <a:pt x="42" y="1109"/>
                  </a:moveTo>
                  <a:cubicBezTo>
                    <a:pt x="84" y="942"/>
                    <a:pt x="147" y="754"/>
                    <a:pt x="167" y="586"/>
                  </a:cubicBezTo>
                  <a:cubicBezTo>
                    <a:pt x="209" y="210"/>
                    <a:pt x="439" y="126"/>
                    <a:pt x="732" y="231"/>
                  </a:cubicBezTo>
                  <a:cubicBezTo>
                    <a:pt x="1088" y="335"/>
                    <a:pt x="1402" y="461"/>
                    <a:pt x="1695" y="105"/>
                  </a:cubicBezTo>
                  <a:cubicBezTo>
                    <a:pt x="1779" y="0"/>
                    <a:pt x="1925" y="0"/>
                    <a:pt x="2009" y="105"/>
                  </a:cubicBezTo>
                  <a:cubicBezTo>
                    <a:pt x="2113" y="210"/>
                    <a:pt x="2030" y="314"/>
                    <a:pt x="2009" y="419"/>
                  </a:cubicBezTo>
                  <a:cubicBezTo>
                    <a:pt x="1967" y="796"/>
                    <a:pt x="1611" y="1068"/>
                    <a:pt x="1255" y="1005"/>
                  </a:cubicBezTo>
                  <a:cubicBezTo>
                    <a:pt x="879" y="963"/>
                    <a:pt x="732" y="1026"/>
                    <a:pt x="607" y="1360"/>
                  </a:cubicBezTo>
                  <a:cubicBezTo>
                    <a:pt x="565" y="1528"/>
                    <a:pt x="398" y="1591"/>
                    <a:pt x="251" y="1528"/>
                  </a:cubicBezTo>
                  <a:cubicBezTo>
                    <a:pt x="84" y="1444"/>
                    <a:pt x="0" y="1277"/>
                    <a:pt x="42" y="1109"/>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6" name="Google Shape;8696;p78"/>
            <p:cNvSpPr/>
            <p:nvPr/>
          </p:nvSpPr>
          <p:spPr>
            <a:xfrm>
              <a:off x="5821600" y="4678825"/>
              <a:ext cx="14150" cy="12050"/>
            </a:xfrm>
            <a:custGeom>
              <a:rect b="b" l="l" r="r" t="t"/>
              <a:pathLst>
                <a:path extrusionOk="0" h="482" w="566">
                  <a:moveTo>
                    <a:pt x="314" y="482"/>
                  </a:moveTo>
                  <a:cubicBezTo>
                    <a:pt x="168" y="482"/>
                    <a:pt x="0" y="461"/>
                    <a:pt x="21" y="272"/>
                  </a:cubicBezTo>
                  <a:cubicBezTo>
                    <a:pt x="0" y="105"/>
                    <a:pt x="147" y="0"/>
                    <a:pt x="293" y="0"/>
                  </a:cubicBezTo>
                  <a:cubicBezTo>
                    <a:pt x="461" y="0"/>
                    <a:pt x="565" y="126"/>
                    <a:pt x="565" y="293"/>
                  </a:cubicBezTo>
                  <a:cubicBezTo>
                    <a:pt x="565" y="461"/>
                    <a:pt x="440" y="461"/>
                    <a:pt x="314" y="482"/>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7" name="Google Shape;8697;p78"/>
            <p:cNvSpPr/>
            <p:nvPr/>
          </p:nvSpPr>
          <p:spPr>
            <a:xfrm>
              <a:off x="5341400" y="4657375"/>
              <a:ext cx="15725" cy="11525"/>
            </a:xfrm>
            <a:custGeom>
              <a:rect b="b" l="l" r="r" t="t"/>
              <a:pathLst>
                <a:path extrusionOk="0" h="461" w="629">
                  <a:moveTo>
                    <a:pt x="210" y="0"/>
                  </a:moveTo>
                  <a:cubicBezTo>
                    <a:pt x="356" y="21"/>
                    <a:pt x="544" y="84"/>
                    <a:pt x="586" y="272"/>
                  </a:cubicBezTo>
                  <a:cubicBezTo>
                    <a:pt x="628" y="398"/>
                    <a:pt x="482" y="461"/>
                    <a:pt x="377" y="461"/>
                  </a:cubicBezTo>
                  <a:cubicBezTo>
                    <a:pt x="189" y="461"/>
                    <a:pt x="0" y="419"/>
                    <a:pt x="21" y="168"/>
                  </a:cubicBezTo>
                  <a:cubicBezTo>
                    <a:pt x="21" y="84"/>
                    <a:pt x="105" y="0"/>
                    <a:pt x="210" y="0"/>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8" name="Google Shape;8698;p78"/>
            <p:cNvSpPr/>
            <p:nvPr/>
          </p:nvSpPr>
          <p:spPr>
            <a:xfrm>
              <a:off x="5301650" y="4675150"/>
              <a:ext cx="7875" cy="9975"/>
            </a:xfrm>
            <a:custGeom>
              <a:rect b="b" l="l" r="r" t="t"/>
              <a:pathLst>
                <a:path extrusionOk="0" h="399" w="315">
                  <a:moveTo>
                    <a:pt x="314" y="210"/>
                  </a:moveTo>
                  <a:cubicBezTo>
                    <a:pt x="272" y="252"/>
                    <a:pt x="251" y="357"/>
                    <a:pt x="189" y="357"/>
                  </a:cubicBezTo>
                  <a:cubicBezTo>
                    <a:pt x="42" y="398"/>
                    <a:pt x="21" y="273"/>
                    <a:pt x="0" y="168"/>
                  </a:cubicBezTo>
                  <a:cubicBezTo>
                    <a:pt x="0" y="85"/>
                    <a:pt x="63" y="1"/>
                    <a:pt x="168" y="1"/>
                  </a:cubicBezTo>
                  <a:cubicBezTo>
                    <a:pt x="251" y="22"/>
                    <a:pt x="293" y="85"/>
                    <a:pt x="314" y="210"/>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9" name="Google Shape;8699;p78"/>
            <p:cNvSpPr/>
            <p:nvPr/>
          </p:nvSpPr>
          <p:spPr>
            <a:xfrm>
              <a:off x="5360225" y="4679350"/>
              <a:ext cx="5775" cy="5250"/>
            </a:xfrm>
            <a:custGeom>
              <a:rect b="b" l="l" r="r" t="t"/>
              <a:pathLst>
                <a:path extrusionOk="0" h="210" w="231">
                  <a:moveTo>
                    <a:pt x="231" y="63"/>
                  </a:moveTo>
                  <a:cubicBezTo>
                    <a:pt x="210" y="105"/>
                    <a:pt x="189" y="168"/>
                    <a:pt x="168" y="209"/>
                  </a:cubicBezTo>
                  <a:cubicBezTo>
                    <a:pt x="105" y="189"/>
                    <a:pt x="42" y="189"/>
                    <a:pt x="22" y="147"/>
                  </a:cubicBezTo>
                  <a:cubicBezTo>
                    <a:pt x="1" y="105"/>
                    <a:pt x="63" y="42"/>
                    <a:pt x="84" y="0"/>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0" name="Google Shape;8700;p78"/>
            <p:cNvSpPr/>
            <p:nvPr/>
          </p:nvSpPr>
          <p:spPr>
            <a:xfrm>
              <a:off x="4611175" y="4651100"/>
              <a:ext cx="50225" cy="32975"/>
            </a:xfrm>
            <a:custGeom>
              <a:rect b="b" l="l" r="r" t="t"/>
              <a:pathLst>
                <a:path extrusionOk="0" h="1319" w="2009">
                  <a:moveTo>
                    <a:pt x="105" y="0"/>
                  </a:moveTo>
                  <a:lnTo>
                    <a:pt x="837" y="0"/>
                  </a:lnTo>
                  <a:cubicBezTo>
                    <a:pt x="816" y="398"/>
                    <a:pt x="942" y="691"/>
                    <a:pt x="1402" y="691"/>
                  </a:cubicBezTo>
                  <a:cubicBezTo>
                    <a:pt x="1527" y="691"/>
                    <a:pt x="1632" y="712"/>
                    <a:pt x="1758" y="754"/>
                  </a:cubicBezTo>
                  <a:cubicBezTo>
                    <a:pt x="1883" y="795"/>
                    <a:pt x="2009" y="900"/>
                    <a:pt x="1967" y="1067"/>
                  </a:cubicBezTo>
                  <a:cubicBezTo>
                    <a:pt x="1925" y="1214"/>
                    <a:pt x="1799" y="1214"/>
                    <a:pt x="1695" y="1235"/>
                  </a:cubicBezTo>
                  <a:cubicBezTo>
                    <a:pt x="1109" y="1319"/>
                    <a:pt x="691" y="942"/>
                    <a:pt x="230" y="733"/>
                  </a:cubicBezTo>
                  <a:cubicBezTo>
                    <a:pt x="0" y="649"/>
                    <a:pt x="146" y="251"/>
                    <a:pt x="105" y="0"/>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1" name="Google Shape;8701;p78"/>
            <p:cNvSpPr/>
            <p:nvPr/>
          </p:nvSpPr>
          <p:spPr>
            <a:xfrm>
              <a:off x="4476200" y="4645875"/>
              <a:ext cx="35600" cy="15175"/>
            </a:xfrm>
            <a:custGeom>
              <a:rect b="b" l="l" r="r" t="t"/>
              <a:pathLst>
                <a:path extrusionOk="0" h="607" w="1424">
                  <a:moveTo>
                    <a:pt x="1" y="377"/>
                  </a:moveTo>
                  <a:cubicBezTo>
                    <a:pt x="1" y="168"/>
                    <a:pt x="189" y="0"/>
                    <a:pt x="398" y="42"/>
                  </a:cubicBezTo>
                  <a:lnTo>
                    <a:pt x="1424" y="42"/>
                  </a:lnTo>
                  <a:cubicBezTo>
                    <a:pt x="1068" y="607"/>
                    <a:pt x="545" y="523"/>
                    <a:pt x="1" y="377"/>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2" name="Google Shape;8702;p78"/>
            <p:cNvSpPr/>
            <p:nvPr/>
          </p:nvSpPr>
          <p:spPr>
            <a:xfrm>
              <a:off x="4454750" y="4717525"/>
              <a:ext cx="16775" cy="17300"/>
            </a:xfrm>
            <a:custGeom>
              <a:rect b="b" l="l" r="r" t="t"/>
              <a:pathLst>
                <a:path extrusionOk="0" h="692" w="671">
                  <a:moveTo>
                    <a:pt x="336" y="670"/>
                  </a:moveTo>
                  <a:cubicBezTo>
                    <a:pt x="126" y="649"/>
                    <a:pt x="1" y="461"/>
                    <a:pt x="22" y="273"/>
                  </a:cubicBezTo>
                  <a:cubicBezTo>
                    <a:pt x="1" y="126"/>
                    <a:pt x="147" y="1"/>
                    <a:pt x="294" y="43"/>
                  </a:cubicBezTo>
                  <a:cubicBezTo>
                    <a:pt x="503" y="43"/>
                    <a:pt x="670" y="231"/>
                    <a:pt x="649" y="440"/>
                  </a:cubicBezTo>
                  <a:cubicBezTo>
                    <a:pt x="670" y="607"/>
                    <a:pt x="545" y="691"/>
                    <a:pt x="336" y="670"/>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3" name="Google Shape;8703;p78"/>
            <p:cNvSpPr/>
            <p:nvPr/>
          </p:nvSpPr>
          <p:spPr>
            <a:xfrm>
              <a:off x="4406100" y="4660500"/>
              <a:ext cx="12075" cy="13125"/>
            </a:xfrm>
            <a:custGeom>
              <a:rect b="b" l="l" r="r" t="t"/>
              <a:pathLst>
                <a:path extrusionOk="0" h="525" w="483">
                  <a:moveTo>
                    <a:pt x="461" y="210"/>
                  </a:moveTo>
                  <a:cubicBezTo>
                    <a:pt x="482" y="336"/>
                    <a:pt x="440" y="440"/>
                    <a:pt x="315" y="461"/>
                  </a:cubicBezTo>
                  <a:cubicBezTo>
                    <a:pt x="147" y="524"/>
                    <a:pt x="1" y="399"/>
                    <a:pt x="22" y="252"/>
                  </a:cubicBezTo>
                  <a:cubicBezTo>
                    <a:pt x="1" y="127"/>
                    <a:pt x="106" y="22"/>
                    <a:pt x="231" y="22"/>
                  </a:cubicBezTo>
                  <a:cubicBezTo>
                    <a:pt x="336" y="1"/>
                    <a:pt x="461" y="85"/>
                    <a:pt x="461" y="210"/>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4" name="Google Shape;8704;p78"/>
            <p:cNvSpPr/>
            <p:nvPr/>
          </p:nvSpPr>
          <p:spPr>
            <a:xfrm>
              <a:off x="4832950" y="4741075"/>
              <a:ext cx="5250" cy="5775"/>
            </a:xfrm>
            <a:custGeom>
              <a:rect b="b" l="l" r="r" t="t"/>
              <a:pathLst>
                <a:path extrusionOk="0" h="231" w="210">
                  <a:moveTo>
                    <a:pt x="210" y="84"/>
                  </a:moveTo>
                  <a:cubicBezTo>
                    <a:pt x="189" y="126"/>
                    <a:pt x="189" y="209"/>
                    <a:pt x="147" y="209"/>
                  </a:cubicBezTo>
                  <a:cubicBezTo>
                    <a:pt x="105" y="230"/>
                    <a:pt x="42" y="189"/>
                    <a:pt x="1" y="168"/>
                  </a:cubicBezTo>
                  <a:cubicBezTo>
                    <a:pt x="22" y="105"/>
                    <a:pt x="42" y="42"/>
                    <a:pt x="63" y="21"/>
                  </a:cubicBezTo>
                  <a:cubicBezTo>
                    <a:pt x="105" y="0"/>
                    <a:pt x="168" y="63"/>
                    <a:pt x="210" y="84"/>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5" name="Google Shape;8705;p78"/>
            <p:cNvSpPr/>
            <p:nvPr/>
          </p:nvSpPr>
          <p:spPr>
            <a:xfrm>
              <a:off x="4753450" y="4670450"/>
              <a:ext cx="5250" cy="5250"/>
            </a:xfrm>
            <a:custGeom>
              <a:rect b="b" l="l" r="r" t="t"/>
              <a:pathLst>
                <a:path extrusionOk="0" h="210" w="210">
                  <a:moveTo>
                    <a:pt x="209" y="63"/>
                  </a:moveTo>
                  <a:cubicBezTo>
                    <a:pt x="189" y="105"/>
                    <a:pt x="168" y="189"/>
                    <a:pt x="126" y="210"/>
                  </a:cubicBezTo>
                  <a:cubicBezTo>
                    <a:pt x="105" y="210"/>
                    <a:pt x="42" y="168"/>
                    <a:pt x="0" y="147"/>
                  </a:cubicBezTo>
                  <a:cubicBezTo>
                    <a:pt x="21" y="105"/>
                    <a:pt x="21" y="21"/>
                    <a:pt x="63" y="1"/>
                  </a:cubicBezTo>
                  <a:cubicBezTo>
                    <a:pt x="105" y="1"/>
                    <a:pt x="147" y="42"/>
                    <a:pt x="209" y="63"/>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6" name="Google Shape;8706;p78"/>
            <p:cNvSpPr/>
            <p:nvPr/>
          </p:nvSpPr>
          <p:spPr>
            <a:xfrm>
              <a:off x="4300975" y="4696075"/>
              <a:ext cx="10475" cy="7350"/>
            </a:xfrm>
            <a:custGeom>
              <a:rect b="b" l="l" r="r" t="t"/>
              <a:pathLst>
                <a:path extrusionOk="0" h="294" w="419">
                  <a:moveTo>
                    <a:pt x="189" y="294"/>
                  </a:moveTo>
                  <a:cubicBezTo>
                    <a:pt x="63" y="273"/>
                    <a:pt x="0" y="231"/>
                    <a:pt x="21" y="147"/>
                  </a:cubicBezTo>
                  <a:cubicBezTo>
                    <a:pt x="21" y="43"/>
                    <a:pt x="105" y="1"/>
                    <a:pt x="189" y="1"/>
                  </a:cubicBezTo>
                  <a:cubicBezTo>
                    <a:pt x="314" y="1"/>
                    <a:pt x="419" y="64"/>
                    <a:pt x="356" y="210"/>
                  </a:cubicBezTo>
                  <a:cubicBezTo>
                    <a:pt x="356" y="252"/>
                    <a:pt x="230" y="294"/>
                    <a:pt x="189" y="294"/>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07" name="Google Shape;8707;p7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11" name="Shape 8711"/>
        <p:cNvGrpSpPr/>
        <p:nvPr/>
      </p:nvGrpSpPr>
      <p:grpSpPr>
        <a:xfrm>
          <a:off x="0" y="0"/>
          <a:ext cx="0" cy="0"/>
          <a:chOff x="0" y="0"/>
          <a:chExt cx="0" cy="0"/>
        </a:xfrm>
      </p:grpSpPr>
      <p:pic>
        <p:nvPicPr>
          <p:cNvPr id="8712" name="Google Shape;8712;p79"/>
          <p:cNvPicPr preferRelativeResize="0"/>
          <p:nvPr/>
        </p:nvPicPr>
        <p:blipFill>
          <a:blip r:embed="rId3">
            <a:alphaModFix amt="75000"/>
          </a:blip>
          <a:stretch>
            <a:fillRect/>
          </a:stretch>
        </p:blipFill>
        <p:spPr>
          <a:xfrm rot="5400000">
            <a:off x="6813671" y="1195212"/>
            <a:ext cx="1214625" cy="1713237"/>
          </a:xfrm>
          <a:prstGeom prst="rect">
            <a:avLst/>
          </a:prstGeom>
          <a:noFill/>
          <a:ln>
            <a:noFill/>
          </a:ln>
        </p:spPr>
      </p:pic>
      <p:sp>
        <p:nvSpPr>
          <p:cNvPr id="8713" name="Google Shape;8713;p79"/>
          <p:cNvSpPr txBox="1"/>
          <p:nvPr>
            <p:ph type="title"/>
          </p:nvPr>
        </p:nvSpPr>
        <p:spPr>
          <a:xfrm>
            <a:off x="2854950" y="2217000"/>
            <a:ext cx="77109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 Person</a:t>
            </a:r>
            <a:endParaRPr/>
          </a:p>
        </p:txBody>
      </p:sp>
      <p:pic>
        <p:nvPicPr>
          <p:cNvPr id="8714" name="Google Shape;8714;p79"/>
          <p:cNvPicPr preferRelativeResize="0"/>
          <p:nvPr/>
        </p:nvPicPr>
        <p:blipFill>
          <a:blip r:embed="rId4">
            <a:alphaModFix amt="79000"/>
          </a:blip>
          <a:stretch>
            <a:fillRect/>
          </a:stretch>
        </p:blipFill>
        <p:spPr>
          <a:xfrm>
            <a:off x="1069809" y="1437600"/>
            <a:ext cx="1785129" cy="1228438"/>
          </a:xfrm>
          <a:prstGeom prst="rect">
            <a:avLst/>
          </a:prstGeom>
          <a:noFill/>
          <a:ln>
            <a:noFill/>
          </a:ln>
        </p:spPr>
      </p:pic>
      <p:pic>
        <p:nvPicPr>
          <p:cNvPr id="8715" name="Google Shape;8715;p79"/>
          <p:cNvPicPr preferRelativeResize="0"/>
          <p:nvPr/>
        </p:nvPicPr>
        <p:blipFill>
          <a:blip r:embed="rId5">
            <a:alphaModFix amt="68000"/>
          </a:blip>
          <a:stretch>
            <a:fillRect/>
          </a:stretch>
        </p:blipFill>
        <p:spPr>
          <a:xfrm rot="10800000">
            <a:off x="3913993" y="3169255"/>
            <a:ext cx="2044153" cy="1081229"/>
          </a:xfrm>
          <a:prstGeom prst="rect">
            <a:avLst/>
          </a:prstGeom>
          <a:noFill/>
          <a:ln>
            <a:noFill/>
          </a:ln>
        </p:spPr>
      </p:pic>
      <p:pic>
        <p:nvPicPr>
          <p:cNvPr id="8716" name="Google Shape;8716;p79"/>
          <p:cNvPicPr preferRelativeResize="0"/>
          <p:nvPr/>
        </p:nvPicPr>
        <p:blipFill>
          <a:blip r:embed="rId6">
            <a:alphaModFix amt="62000"/>
          </a:blip>
          <a:stretch>
            <a:fillRect/>
          </a:stretch>
        </p:blipFill>
        <p:spPr>
          <a:xfrm>
            <a:off x="6813659" y="2710890"/>
            <a:ext cx="1214654" cy="1840360"/>
          </a:xfrm>
          <a:prstGeom prst="rect">
            <a:avLst/>
          </a:prstGeom>
          <a:noFill/>
          <a:ln>
            <a:noFill/>
          </a:ln>
        </p:spPr>
      </p:pic>
      <p:pic>
        <p:nvPicPr>
          <p:cNvPr id="8717" name="Google Shape;8717;p79"/>
          <p:cNvPicPr preferRelativeResize="0"/>
          <p:nvPr/>
        </p:nvPicPr>
        <p:blipFill>
          <a:blip r:embed="rId7">
            <a:alphaModFix amt="72000"/>
          </a:blip>
          <a:stretch>
            <a:fillRect/>
          </a:stretch>
        </p:blipFill>
        <p:spPr>
          <a:xfrm>
            <a:off x="4097949" y="1313943"/>
            <a:ext cx="1522861" cy="1475752"/>
          </a:xfrm>
          <a:prstGeom prst="rect">
            <a:avLst/>
          </a:prstGeom>
          <a:noFill/>
          <a:ln>
            <a:noFill/>
          </a:ln>
        </p:spPr>
      </p:pic>
      <p:pic>
        <p:nvPicPr>
          <p:cNvPr id="8718" name="Google Shape;8718;p79"/>
          <p:cNvPicPr preferRelativeResize="0"/>
          <p:nvPr/>
        </p:nvPicPr>
        <p:blipFill>
          <a:blip r:embed="rId8">
            <a:alphaModFix amt="58999"/>
          </a:blip>
          <a:stretch>
            <a:fillRect/>
          </a:stretch>
        </p:blipFill>
        <p:spPr>
          <a:xfrm>
            <a:off x="1030200" y="3073843"/>
            <a:ext cx="1940194" cy="1272054"/>
          </a:xfrm>
          <a:prstGeom prst="rect">
            <a:avLst/>
          </a:prstGeom>
          <a:noFill/>
          <a:ln>
            <a:noFill/>
          </a:ln>
        </p:spPr>
      </p:pic>
      <p:pic>
        <p:nvPicPr>
          <p:cNvPr id="8719" name="Google Shape;8719;p79"/>
          <p:cNvPicPr preferRelativeResize="0"/>
          <p:nvPr/>
        </p:nvPicPr>
        <p:blipFill>
          <a:blip r:embed="rId9">
            <a:alphaModFix/>
          </a:blip>
          <a:stretch>
            <a:fillRect/>
          </a:stretch>
        </p:blipFill>
        <p:spPr>
          <a:xfrm>
            <a:off x="378933" y="713450"/>
            <a:ext cx="5121642" cy="4250474"/>
          </a:xfrm>
          <a:prstGeom prst="rect">
            <a:avLst/>
          </a:prstGeom>
          <a:noFill/>
          <a:ln>
            <a:noFill/>
          </a:ln>
        </p:spPr>
      </p:pic>
      <p:sp>
        <p:nvSpPr>
          <p:cNvPr id="8720" name="Google Shape;8720;p7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24" name="Shape 8724"/>
        <p:cNvGrpSpPr/>
        <p:nvPr/>
      </p:nvGrpSpPr>
      <p:grpSpPr>
        <a:xfrm>
          <a:off x="0" y="0"/>
          <a:ext cx="0" cy="0"/>
          <a:chOff x="0" y="0"/>
          <a:chExt cx="0" cy="0"/>
        </a:xfrm>
      </p:grpSpPr>
      <p:sp>
        <p:nvSpPr>
          <p:cNvPr id="8725" name="Google Shape;8725;p80"/>
          <p:cNvSpPr txBox="1"/>
          <p:nvPr>
            <p:ph type="title"/>
          </p:nvPr>
        </p:nvSpPr>
        <p:spPr>
          <a:xfrm>
            <a:off x="716550" y="655575"/>
            <a:ext cx="77109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Anova</a:t>
            </a:r>
            <a:endParaRPr/>
          </a:p>
        </p:txBody>
      </p:sp>
      <p:pic>
        <p:nvPicPr>
          <p:cNvPr id="8726" name="Google Shape;8726;p80"/>
          <p:cNvPicPr preferRelativeResize="0"/>
          <p:nvPr/>
        </p:nvPicPr>
        <p:blipFill>
          <a:blip r:embed="rId3">
            <a:alphaModFix amt="79000"/>
          </a:blip>
          <a:stretch>
            <a:fillRect/>
          </a:stretch>
        </p:blipFill>
        <p:spPr>
          <a:xfrm>
            <a:off x="1069809" y="1437600"/>
            <a:ext cx="1785129" cy="1228438"/>
          </a:xfrm>
          <a:prstGeom prst="rect">
            <a:avLst/>
          </a:prstGeom>
          <a:noFill/>
          <a:ln>
            <a:noFill/>
          </a:ln>
        </p:spPr>
      </p:pic>
      <p:pic>
        <p:nvPicPr>
          <p:cNvPr id="8727" name="Google Shape;8727;p80"/>
          <p:cNvPicPr preferRelativeResize="0"/>
          <p:nvPr/>
        </p:nvPicPr>
        <p:blipFill>
          <a:blip r:embed="rId4">
            <a:alphaModFix amt="75000"/>
          </a:blip>
          <a:stretch>
            <a:fillRect/>
          </a:stretch>
        </p:blipFill>
        <p:spPr>
          <a:xfrm rot="5400000">
            <a:off x="6813671" y="1195200"/>
            <a:ext cx="1214625" cy="1713237"/>
          </a:xfrm>
          <a:prstGeom prst="rect">
            <a:avLst/>
          </a:prstGeom>
          <a:noFill/>
          <a:ln>
            <a:noFill/>
          </a:ln>
        </p:spPr>
      </p:pic>
      <p:pic>
        <p:nvPicPr>
          <p:cNvPr id="8728" name="Google Shape;8728;p80"/>
          <p:cNvPicPr preferRelativeResize="0"/>
          <p:nvPr/>
        </p:nvPicPr>
        <p:blipFill>
          <a:blip r:embed="rId5">
            <a:alphaModFix amt="68000"/>
          </a:blip>
          <a:stretch>
            <a:fillRect/>
          </a:stretch>
        </p:blipFill>
        <p:spPr>
          <a:xfrm rot="10800000">
            <a:off x="3913993" y="3169255"/>
            <a:ext cx="2044153" cy="1081229"/>
          </a:xfrm>
          <a:prstGeom prst="rect">
            <a:avLst/>
          </a:prstGeom>
          <a:noFill/>
          <a:ln>
            <a:noFill/>
          </a:ln>
        </p:spPr>
      </p:pic>
      <p:pic>
        <p:nvPicPr>
          <p:cNvPr id="8729" name="Google Shape;8729;p80"/>
          <p:cNvPicPr preferRelativeResize="0"/>
          <p:nvPr/>
        </p:nvPicPr>
        <p:blipFill>
          <a:blip r:embed="rId6">
            <a:alphaModFix amt="62000"/>
          </a:blip>
          <a:stretch>
            <a:fillRect/>
          </a:stretch>
        </p:blipFill>
        <p:spPr>
          <a:xfrm>
            <a:off x="6813659" y="2710890"/>
            <a:ext cx="1214654" cy="1840360"/>
          </a:xfrm>
          <a:prstGeom prst="rect">
            <a:avLst/>
          </a:prstGeom>
          <a:noFill/>
          <a:ln>
            <a:noFill/>
          </a:ln>
        </p:spPr>
      </p:pic>
      <p:pic>
        <p:nvPicPr>
          <p:cNvPr id="8730" name="Google Shape;8730;p80"/>
          <p:cNvPicPr preferRelativeResize="0"/>
          <p:nvPr/>
        </p:nvPicPr>
        <p:blipFill>
          <a:blip r:embed="rId7">
            <a:alphaModFix amt="72000"/>
          </a:blip>
          <a:stretch>
            <a:fillRect/>
          </a:stretch>
        </p:blipFill>
        <p:spPr>
          <a:xfrm>
            <a:off x="4097949" y="1313943"/>
            <a:ext cx="1522861" cy="1475752"/>
          </a:xfrm>
          <a:prstGeom prst="rect">
            <a:avLst/>
          </a:prstGeom>
          <a:noFill/>
          <a:ln>
            <a:noFill/>
          </a:ln>
        </p:spPr>
      </p:pic>
      <p:pic>
        <p:nvPicPr>
          <p:cNvPr id="8731" name="Google Shape;8731;p80"/>
          <p:cNvPicPr preferRelativeResize="0"/>
          <p:nvPr/>
        </p:nvPicPr>
        <p:blipFill>
          <a:blip r:embed="rId8">
            <a:alphaModFix amt="58999"/>
          </a:blip>
          <a:stretch>
            <a:fillRect/>
          </a:stretch>
        </p:blipFill>
        <p:spPr>
          <a:xfrm>
            <a:off x="1030200" y="3073843"/>
            <a:ext cx="1940194" cy="1272054"/>
          </a:xfrm>
          <a:prstGeom prst="rect">
            <a:avLst/>
          </a:prstGeom>
          <a:noFill/>
          <a:ln>
            <a:noFill/>
          </a:ln>
        </p:spPr>
      </p:pic>
      <p:pic>
        <p:nvPicPr>
          <p:cNvPr id="8732" name="Google Shape;8732;p80"/>
          <p:cNvPicPr preferRelativeResize="0"/>
          <p:nvPr/>
        </p:nvPicPr>
        <p:blipFill>
          <a:blip r:embed="rId9">
            <a:alphaModFix/>
          </a:blip>
          <a:stretch>
            <a:fillRect/>
          </a:stretch>
        </p:blipFill>
        <p:spPr>
          <a:xfrm>
            <a:off x="2582925" y="1437588"/>
            <a:ext cx="3981450" cy="3171825"/>
          </a:xfrm>
          <a:prstGeom prst="rect">
            <a:avLst/>
          </a:prstGeom>
          <a:noFill/>
          <a:ln>
            <a:noFill/>
          </a:ln>
        </p:spPr>
      </p:pic>
      <p:sp>
        <p:nvSpPr>
          <p:cNvPr id="8733" name="Google Shape;8733;p8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37" name="Shape 8737"/>
        <p:cNvGrpSpPr/>
        <p:nvPr/>
      </p:nvGrpSpPr>
      <p:grpSpPr>
        <a:xfrm>
          <a:off x="0" y="0"/>
          <a:ext cx="0" cy="0"/>
          <a:chOff x="0" y="0"/>
          <a:chExt cx="0" cy="0"/>
        </a:xfrm>
      </p:grpSpPr>
      <p:sp>
        <p:nvSpPr>
          <p:cNvPr id="8738" name="Google Shape;8738;p81"/>
          <p:cNvSpPr txBox="1"/>
          <p:nvPr>
            <p:ph type="title"/>
          </p:nvPr>
        </p:nvSpPr>
        <p:spPr>
          <a:xfrm>
            <a:off x="716550" y="655575"/>
            <a:ext cx="77109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PCA</a:t>
            </a:r>
            <a:endParaRPr/>
          </a:p>
        </p:txBody>
      </p:sp>
      <p:pic>
        <p:nvPicPr>
          <p:cNvPr id="8739" name="Google Shape;8739;p81"/>
          <p:cNvPicPr preferRelativeResize="0"/>
          <p:nvPr/>
        </p:nvPicPr>
        <p:blipFill>
          <a:blip r:embed="rId3">
            <a:alphaModFix amt="79000"/>
          </a:blip>
          <a:stretch>
            <a:fillRect/>
          </a:stretch>
        </p:blipFill>
        <p:spPr>
          <a:xfrm>
            <a:off x="1069809" y="1437600"/>
            <a:ext cx="1785129" cy="1228438"/>
          </a:xfrm>
          <a:prstGeom prst="rect">
            <a:avLst/>
          </a:prstGeom>
          <a:noFill/>
          <a:ln>
            <a:noFill/>
          </a:ln>
        </p:spPr>
      </p:pic>
      <p:pic>
        <p:nvPicPr>
          <p:cNvPr id="8740" name="Google Shape;8740;p81"/>
          <p:cNvPicPr preferRelativeResize="0"/>
          <p:nvPr/>
        </p:nvPicPr>
        <p:blipFill>
          <a:blip r:embed="rId4">
            <a:alphaModFix amt="75000"/>
          </a:blip>
          <a:stretch>
            <a:fillRect/>
          </a:stretch>
        </p:blipFill>
        <p:spPr>
          <a:xfrm rot="5400000">
            <a:off x="6813671" y="1195200"/>
            <a:ext cx="1214625" cy="1713237"/>
          </a:xfrm>
          <a:prstGeom prst="rect">
            <a:avLst/>
          </a:prstGeom>
          <a:noFill/>
          <a:ln>
            <a:noFill/>
          </a:ln>
        </p:spPr>
      </p:pic>
      <p:pic>
        <p:nvPicPr>
          <p:cNvPr id="8741" name="Google Shape;8741;p81"/>
          <p:cNvPicPr preferRelativeResize="0"/>
          <p:nvPr/>
        </p:nvPicPr>
        <p:blipFill>
          <a:blip r:embed="rId5">
            <a:alphaModFix amt="68000"/>
          </a:blip>
          <a:stretch>
            <a:fillRect/>
          </a:stretch>
        </p:blipFill>
        <p:spPr>
          <a:xfrm rot="10800000">
            <a:off x="3913993" y="3169255"/>
            <a:ext cx="2044153" cy="1081229"/>
          </a:xfrm>
          <a:prstGeom prst="rect">
            <a:avLst/>
          </a:prstGeom>
          <a:noFill/>
          <a:ln>
            <a:noFill/>
          </a:ln>
        </p:spPr>
      </p:pic>
      <p:pic>
        <p:nvPicPr>
          <p:cNvPr id="8742" name="Google Shape;8742;p81"/>
          <p:cNvPicPr preferRelativeResize="0"/>
          <p:nvPr/>
        </p:nvPicPr>
        <p:blipFill>
          <a:blip r:embed="rId6">
            <a:alphaModFix amt="62000"/>
          </a:blip>
          <a:stretch>
            <a:fillRect/>
          </a:stretch>
        </p:blipFill>
        <p:spPr>
          <a:xfrm>
            <a:off x="6813659" y="2710890"/>
            <a:ext cx="1214654" cy="1840360"/>
          </a:xfrm>
          <a:prstGeom prst="rect">
            <a:avLst/>
          </a:prstGeom>
          <a:noFill/>
          <a:ln>
            <a:noFill/>
          </a:ln>
        </p:spPr>
      </p:pic>
      <p:pic>
        <p:nvPicPr>
          <p:cNvPr id="8743" name="Google Shape;8743;p81"/>
          <p:cNvPicPr preferRelativeResize="0"/>
          <p:nvPr/>
        </p:nvPicPr>
        <p:blipFill>
          <a:blip r:embed="rId7">
            <a:alphaModFix amt="72000"/>
          </a:blip>
          <a:stretch>
            <a:fillRect/>
          </a:stretch>
        </p:blipFill>
        <p:spPr>
          <a:xfrm>
            <a:off x="4097949" y="1313943"/>
            <a:ext cx="1522861" cy="1475752"/>
          </a:xfrm>
          <a:prstGeom prst="rect">
            <a:avLst/>
          </a:prstGeom>
          <a:noFill/>
          <a:ln>
            <a:noFill/>
          </a:ln>
        </p:spPr>
      </p:pic>
      <p:pic>
        <p:nvPicPr>
          <p:cNvPr id="8744" name="Google Shape;8744;p81"/>
          <p:cNvPicPr preferRelativeResize="0"/>
          <p:nvPr/>
        </p:nvPicPr>
        <p:blipFill>
          <a:blip r:embed="rId8">
            <a:alphaModFix amt="58999"/>
          </a:blip>
          <a:stretch>
            <a:fillRect/>
          </a:stretch>
        </p:blipFill>
        <p:spPr>
          <a:xfrm>
            <a:off x="1030200" y="3073843"/>
            <a:ext cx="1940194" cy="1272054"/>
          </a:xfrm>
          <a:prstGeom prst="rect">
            <a:avLst/>
          </a:prstGeom>
          <a:noFill/>
          <a:ln>
            <a:noFill/>
          </a:ln>
        </p:spPr>
      </p:pic>
      <p:sp>
        <p:nvSpPr>
          <p:cNvPr id="8745" name="Google Shape;8745;p8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8746" name="Google Shape;8746;p81"/>
          <p:cNvPicPr preferRelativeResize="0"/>
          <p:nvPr/>
        </p:nvPicPr>
        <p:blipFill>
          <a:blip r:embed="rId9">
            <a:alphaModFix/>
          </a:blip>
          <a:stretch>
            <a:fillRect/>
          </a:stretch>
        </p:blipFill>
        <p:spPr>
          <a:xfrm>
            <a:off x="462750" y="1183334"/>
            <a:ext cx="2738750" cy="1736944"/>
          </a:xfrm>
          <a:prstGeom prst="rect">
            <a:avLst/>
          </a:prstGeom>
          <a:noFill/>
          <a:ln>
            <a:noFill/>
          </a:ln>
        </p:spPr>
      </p:pic>
      <p:pic>
        <p:nvPicPr>
          <p:cNvPr id="8747" name="Google Shape;8747;p81"/>
          <p:cNvPicPr preferRelativeResize="0"/>
          <p:nvPr/>
        </p:nvPicPr>
        <p:blipFill>
          <a:blip r:embed="rId10">
            <a:alphaModFix/>
          </a:blip>
          <a:stretch>
            <a:fillRect/>
          </a:stretch>
        </p:blipFill>
        <p:spPr>
          <a:xfrm>
            <a:off x="415625" y="2927025"/>
            <a:ext cx="2916125" cy="1933775"/>
          </a:xfrm>
          <a:prstGeom prst="rect">
            <a:avLst/>
          </a:prstGeom>
          <a:noFill/>
          <a:ln>
            <a:noFill/>
          </a:ln>
        </p:spPr>
      </p:pic>
      <p:pic>
        <p:nvPicPr>
          <p:cNvPr id="8748" name="Google Shape;8748;p81"/>
          <p:cNvPicPr preferRelativeResize="0"/>
          <p:nvPr/>
        </p:nvPicPr>
        <p:blipFill>
          <a:blip r:embed="rId11">
            <a:alphaModFix/>
          </a:blip>
          <a:stretch>
            <a:fillRect/>
          </a:stretch>
        </p:blipFill>
        <p:spPr>
          <a:xfrm>
            <a:off x="3432950" y="1183325"/>
            <a:ext cx="3952063" cy="367747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52" name="Shape 8752"/>
        <p:cNvGrpSpPr/>
        <p:nvPr/>
      </p:nvGrpSpPr>
      <p:grpSpPr>
        <a:xfrm>
          <a:off x="0" y="0"/>
          <a:ext cx="0" cy="0"/>
          <a:chOff x="0" y="0"/>
          <a:chExt cx="0" cy="0"/>
        </a:xfrm>
      </p:grpSpPr>
      <p:sp>
        <p:nvSpPr>
          <p:cNvPr id="8753" name="Google Shape;8753;p82"/>
          <p:cNvSpPr txBox="1"/>
          <p:nvPr>
            <p:ph type="title"/>
          </p:nvPr>
        </p:nvSpPr>
        <p:spPr>
          <a:xfrm>
            <a:off x="716550" y="655575"/>
            <a:ext cx="77109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PCA </a:t>
            </a:r>
            <a:r>
              <a:rPr lang="en"/>
              <a:t>test</a:t>
            </a:r>
            <a:endParaRPr/>
          </a:p>
        </p:txBody>
      </p:sp>
      <p:pic>
        <p:nvPicPr>
          <p:cNvPr id="8754" name="Google Shape;8754;p82"/>
          <p:cNvPicPr preferRelativeResize="0"/>
          <p:nvPr/>
        </p:nvPicPr>
        <p:blipFill>
          <a:blip r:embed="rId3">
            <a:alphaModFix amt="79000"/>
          </a:blip>
          <a:stretch>
            <a:fillRect/>
          </a:stretch>
        </p:blipFill>
        <p:spPr>
          <a:xfrm>
            <a:off x="1069809" y="1437600"/>
            <a:ext cx="1785129" cy="1228438"/>
          </a:xfrm>
          <a:prstGeom prst="rect">
            <a:avLst/>
          </a:prstGeom>
          <a:noFill/>
          <a:ln>
            <a:noFill/>
          </a:ln>
        </p:spPr>
      </p:pic>
      <p:pic>
        <p:nvPicPr>
          <p:cNvPr id="8755" name="Google Shape;8755;p82"/>
          <p:cNvPicPr preferRelativeResize="0"/>
          <p:nvPr/>
        </p:nvPicPr>
        <p:blipFill>
          <a:blip r:embed="rId4">
            <a:alphaModFix amt="75000"/>
          </a:blip>
          <a:stretch>
            <a:fillRect/>
          </a:stretch>
        </p:blipFill>
        <p:spPr>
          <a:xfrm rot="5400000">
            <a:off x="6813671" y="1195200"/>
            <a:ext cx="1214625" cy="1713237"/>
          </a:xfrm>
          <a:prstGeom prst="rect">
            <a:avLst/>
          </a:prstGeom>
          <a:noFill/>
          <a:ln>
            <a:noFill/>
          </a:ln>
        </p:spPr>
      </p:pic>
      <p:pic>
        <p:nvPicPr>
          <p:cNvPr id="8756" name="Google Shape;8756;p82"/>
          <p:cNvPicPr preferRelativeResize="0"/>
          <p:nvPr/>
        </p:nvPicPr>
        <p:blipFill>
          <a:blip r:embed="rId5">
            <a:alphaModFix amt="68000"/>
          </a:blip>
          <a:stretch>
            <a:fillRect/>
          </a:stretch>
        </p:blipFill>
        <p:spPr>
          <a:xfrm rot="10800000">
            <a:off x="3913993" y="3169255"/>
            <a:ext cx="2044153" cy="1081229"/>
          </a:xfrm>
          <a:prstGeom prst="rect">
            <a:avLst/>
          </a:prstGeom>
          <a:noFill/>
          <a:ln>
            <a:noFill/>
          </a:ln>
        </p:spPr>
      </p:pic>
      <p:pic>
        <p:nvPicPr>
          <p:cNvPr id="8757" name="Google Shape;8757;p82"/>
          <p:cNvPicPr preferRelativeResize="0"/>
          <p:nvPr/>
        </p:nvPicPr>
        <p:blipFill>
          <a:blip r:embed="rId6">
            <a:alphaModFix amt="62000"/>
          </a:blip>
          <a:stretch>
            <a:fillRect/>
          </a:stretch>
        </p:blipFill>
        <p:spPr>
          <a:xfrm>
            <a:off x="6813659" y="2710890"/>
            <a:ext cx="1214654" cy="1840360"/>
          </a:xfrm>
          <a:prstGeom prst="rect">
            <a:avLst/>
          </a:prstGeom>
          <a:noFill/>
          <a:ln>
            <a:noFill/>
          </a:ln>
        </p:spPr>
      </p:pic>
      <p:pic>
        <p:nvPicPr>
          <p:cNvPr id="8758" name="Google Shape;8758;p82"/>
          <p:cNvPicPr preferRelativeResize="0"/>
          <p:nvPr/>
        </p:nvPicPr>
        <p:blipFill>
          <a:blip r:embed="rId7">
            <a:alphaModFix amt="72000"/>
          </a:blip>
          <a:stretch>
            <a:fillRect/>
          </a:stretch>
        </p:blipFill>
        <p:spPr>
          <a:xfrm>
            <a:off x="4097949" y="1313943"/>
            <a:ext cx="1522861" cy="1475752"/>
          </a:xfrm>
          <a:prstGeom prst="rect">
            <a:avLst/>
          </a:prstGeom>
          <a:noFill/>
          <a:ln>
            <a:noFill/>
          </a:ln>
        </p:spPr>
      </p:pic>
      <p:pic>
        <p:nvPicPr>
          <p:cNvPr id="8759" name="Google Shape;8759;p82"/>
          <p:cNvPicPr preferRelativeResize="0"/>
          <p:nvPr/>
        </p:nvPicPr>
        <p:blipFill>
          <a:blip r:embed="rId8">
            <a:alphaModFix amt="58999"/>
          </a:blip>
          <a:stretch>
            <a:fillRect/>
          </a:stretch>
        </p:blipFill>
        <p:spPr>
          <a:xfrm>
            <a:off x="1030200" y="3073843"/>
            <a:ext cx="1940194" cy="1272054"/>
          </a:xfrm>
          <a:prstGeom prst="rect">
            <a:avLst/>
          </a:prstGeom>
          <a:noFill/>
          <a:ln>
            <a:noFill/>
          </a:ln>
        </p:spPr>
      </p:pic>
      <p:sp>
        <p:nvSpPr>
          <p:cNvPr id="8760" name="Google Shape;8760;p8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8761" name="Google Shape;8761;p82"/>
          <p:cNvSpPr txBox="1"/>
          <p:nvPr/>
        </p:nvSpPr>
        <p:spPr>
          <a:xfrm>
            <a:off x="463325" y="1177900"/>
            <a:ext cx="8261100" cy="3964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en" sz="950">
                <a:solidFill>
                  <a:schemeClr val="dk1"/>
                </a:solidFill>
                <a:highlight>
                  <a:srgbClr val="FFFFFF"/>
                </a:highlight>
              </a:rPr>
              <a:t>ell PCA, as suggested above by does help you remove features with the least correlation and use mash the features together such that they have the highest correlation.</a:t>
            </a:r>
            <a:endParaRPr sz="950">
              <a:solidFill>
                <a:schemeClr val="dk1"/>
              </a:solidFill>
              <a:highlight>
                <a:srgbClr val="FFFFFF"/>
              </a:highlight>
            </a:endParaRPr>
          </a:p>
          <a:p>
            <a:pPr indent="0" lvl="0" marL="0" rtl="0" algn="l">
              <a:lnSpc>
                <a:spcPct val="115000"/>
              </a:lnSpc>
              <a:spcBef>
                <a:spcPts val="1100"/>
              </a:spcBef>
              <a:spcAft>
                <a:spcPts val="0"/>
              </a:spcAft>
              <a:buClr>
                <a:schemeClr val="dk1"/>
              </a:buClr>
              <a:buSzPts val="1100"/>
              <a:buFont typeface="Arial"/>
              <a:buNone/>
            </a:pPr>
            <a:r>
              <a:rPr lang="en" sz="950">
                <a:solidFill>
                  <a:schemeClr val="dk1"/>
                </a:solidFill>
                <a:highlight>
                  <a:srgbClr val="FFFFFF"/>
                </a:highlight>
              </a:rPr>
              <a:t>To answer your question, how to visualize higher dimensions using PCA</a:t>
            </a:r>
            <a:endParaRPr sz="950">
              <a:solidFill>
                <a:schemeClr val="dk1"/>
              </a:solidFill>
              <a:highlight>
                <a:srgbClr val="FFFFFF"/>
              </a:highlight>
            </a:endParaRPr>
          </a:p>
          <a:p>
            <a:pPr indent="0" lvl="0" marL="0" rtl="0" algn="l">
              <a:lnSpc>
                <a:spcPct val="115000"/>
              </a:lnSpc>
              <a:spcBef>
                <a:spcPts val="1100"/>
              </a:spcBef>
              <a:spcAft>
                <a:spcPts val="0"/>
              </a:spcAft>
              <a:buClr>
                <a:schemeClr val="dk1"/>
              </a:buClr>
              <a:buSzPts val="1100"/>
              <a:buFont typeface="Arial"/>
              <a:buNone/>
            </a:pPr>
            <a:r>
              <a:rPr lang="en" sz="950">
                <a:solidFill>
                  <a:schemeClr val="dk1"/>
                </a:solidFill>
                <a:highlight>
                  <a:srgbClr val="FFFFFF"/>
                </a:highlight>
              </a:rPr>
              <a:t>Transform the feature matrix with the number of components of your data set to 2 or 3 This ensures you can represent your dataset in 2 or 3 dimensions. To simply see your answer just plot this transformed matrix into a 2d or 3d plot respectively. This helps you visualize a higher dimensionality data as a 2d or 3d entity so while using regression or some predictive modeling technique you can assess the trend of data. Should we use PCA in machine learning algorithms more often?</a:t>
            </a:r>
            <a:endParaRPr sz="950">
              <a:solidFill>
                <a:schemeClr val="dk1"/>
              </a:solidFill>
              <a:highlight>
                <a:srgbClr val="FFFFFF"/>
              </a:highlight>
            </a:endParaRPr>
          </a:p>
          <a:p>
            <a:pPr indent="0" lvl="0" marL="0" rtl="0" algn="l">
              <a:lnSpc>
                <a:spcPct val="115000"/>
              </a:lnSpc>
              <a:spcBef>
                <a:spcPts val="1100"/>
              </a:spcBef>
              <a:spcAft>
                <a:spcPts val="0"/>
              </a:spcAft>
              <a:buClr>
                <a:schemeClr val="dk1"/>
              </a:buClr>
              <a:buSzPts val="1100"/>
              <a:buFont typeface="Arial"/>
              <a:buNone/>
            </a:pPr>
            <a:r>
              <a:rPr lang="en" sz="950">
                <a:solidFill>
                  <a:schemeClr val="dk1"/>
                </a:solidFill>
                <a:highlight>
                  <a:srgbClr val="FFFFFF"/>
                </a:highlight>
              </a:rPr>
              <a:t>Well, that strictly depends, using PCA reduces the accuracy of your data set so unless you need to save up some space caused due to a lot of features with bad correlation and the overall accuracy doesn't matter. If your machine learning model scenario is similar to this then it is ok to proceed.</a:t>
            </a:r>
            <a:endParaRPr sz="950">
              <a:solidFill>
                <a:schemeClr val="dk1"/>
              </a:solidFill>
              <a:highlight>
                <a:srgbClr val="FFFFFF"/>
              </a:highlight>
            </a:endParaRPr>
          </a:p>
          <a:p>
            <a:pPr indent="0" lvl="0" marL="0" rtl="0" algn="l">
              <a:lnSpc>
                <a:spcPct val="115000"/>
              </a:lnSpc>
              <a:spcBef>
                <a:spcPts val="1100"/>
              </a:spcBef>
              <a:spcAft>
                <a:spcPts val="0"/>
              </a:spcAft>
              <a:buClr>
                <a:schemeClr val="dk1"/>
              </a:buClr>
              <a:buSzPts val="1100"/>
              <a:buFont typeface="Arial"/>
              <a:buNone/>
            </a:pPr>
            <a:r>
              <a:rPr lang="en" sz="950">
                <a:solidFill>
                  <a:schemeClr val="dk1"/>
                </a:solidFill>
                <a:highlight>
                  <a:srgbClr val="FFFFFF"/>
                </a:highlight>
              </a:rPr>
              <a:t>However, most use of PCA is as you asked before for visualizing higher dimensionality data to determine the data trend and to check which model fits best.</a:t>
            </a:r>
            <a:endParaRPr sz="950">
              <a:solidFill>
                <a:schemeClr val="dk1"/>
              </a:solidFill>
              <a:highlight>
                <a:srgbClr val="FFFFFF"/>
              </a:highlight>
            </a:endParaRPr>
          </a:p>
          <a:p>
            <a:pPr indent="0" lvl="0" marL="0" rtl="0" algn="l">
              <a:lnSpc>
                <a:spcPct val="115000"/>
              </a:lnSpc>
              <a:spcBef>
                <a:spcPts val="1100"/>
              </a:spcBef>
              <a:spcAft>
                <a:spcPts val="0"/>
              </a:spcAft>
              <a:buClr>
                <a:schemeClr val="dk1"/>
              </a:buClr>
              <a:buSzPts val="1100"/>
              <a:buFont typeface="Arial"/>
              <a:buNone/>
            </a:pPr>
            <a:r>
              <a:rPr lang="en" sz="950">
                <a:solidFill>
                  <a:schemeClr val="dk1"/>
                </a:solidFill>
                <a:highlight>
                  <a:srgbClr val="FFFFFF"/>
                </a:highlight>
              </a:rPr>
              <a:t>It is often the case that to solve a machine learning problem we have to deal with multiple features. Because of this, the learning process can take a long time and sometimes the solution is not acceptable. This is the curse of dimensionality. To deal with the above problems sometimes it is enough to reduce the number of features. But by reducing dimensionality we lose some information. Therefore, we should get rid of the information that does not interfere with the model. Sometimes we can remove noise and irrelevant details, so a model will achieve better results on a test set. When two independent variables interact very strongly, i.e., the correlation coefficient is close to 1 or -1, we provide the algorithm with the same information in two dimensions, which is redundancy. It is an unnecessary increase in dimensionality.</a:t>
            </a:r>
            <a:endParaRPr sz="950">
              <a:solidFill>
                <a:schemeClr val="dk1"/>
              </a:solidFill>
              <a:highlight>
                <a:srgbClr val="FFFFFF"/>
              </a:highlight>
            </a:endParaRPr>
          </a:p>
          <a:p>
            <a:pPr indent="0" lvl="0" marL="0" rtl="0" algn="l">
              <a:spcBef>
                <a:spcPts val="0"/>
              </a:spcBef>
              <a:spcAft>
                <a:spcPts val="0"/>
              </a:spcAft>
              <a:buNone/>
            </a:pPr>
            <a:r>
              <a:t/>
            </a:r>
            <a:endParaRPr>
              <a:latin typeface="Raleway"/>
              <a:ea typeface="Raleway"/>
              <a:cs typeface="Raleway"/>
              <a:sym typeface="Raleway"/>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65" name="Shape 8765"/>
        <p:cNvGrpSpPr/>
        <p:nvPr/>
      </p:nvGrpSpPr>
      <p:grpSpPr>
        <a:xfrm>
          <a:off x="0" y="0"/>
          <a:ext cx="0" cy="0"/>
          <a:chOff x="0" y="0"/>
          <a:chExt cx="0" cy="0"/>
        </a:xfrm>
      </p:grpSpPr>
      <p:sp>
        <p:nvSpPr>
          <p:cNvPr id="8766" name="Google Shape;8766;p83"/>
          <p:cNvSpPr txBox="1"/>
          <p:nvPr>
            <p:ph type="title"/>
          </p:nvPr>
        </p:nvSpPr>
        <p:spPr>
          <a:xfrm>
            <a:off x="716550" y="655575"/>
            <a:ext cx="77109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Chi2 test</a:t>
            </a:r>
            <a:endParaRPr/>
          </a:p>
        </p:txBody>
      </p:sp>
      <p:pic>
        <p:nvPicPr>
          <p:cNvPr id="8767" name="Google Shape;8767;p83"/>
          <p:cNvPicPr preferRelativeResize="0"/>
          <p:nvPr/>
        </p:nvPicPr>
        <p:blipFill>
          <a:blip r:embed="rId3">
            <a:alphaModFix amt="79000"/>
          </a:blip>
          <a:stretch>
            <a:fillRect/>
          </a:stretch>
        </p:blipFill>
        <p:spPr>
          <a:xfrm>
            <a:off x="1069809" y="1437600"/>
            <a:ext cx="1785129" cy="1228438"/>
          </a:xfrm>
          <a:prstGeom prst="rect">
            <a:avLst/>
          </a:prstGeom>
          <a:noFill/>
          <a:ln>
            <a:noFill/>
          </a:ln>
        </p:spPr>
      </p:pic>
      <p:pic>
        <p:nvPicPr>
          <p:cNvPr id="8768" name="Google Shape;8768;p83"/>
          <p:cNvPicPr preferRelativeResize="0"/>
          <p:nvPr/>
        </p:nvPicPr>
        <p:blipFill>
          <a:blip r:embed="rId4">
            <a:alphaModFix amt="75000"/>
          </a:blip>
          <a:stretch>
            <a:fillRect/>
          </a:stretch>
        </p:blipFill>
        <p:spPr>
          <a:xfrm rot="5400000">
            <a:off x="6813671" y="1195200"/>
            <a:ext cx="1214625" cy="1713237"/>
          </a:xfrm>
          <a:prstGeom prst="rect">
            <a:avLst/>
          </a:prstGeom>
          <a:noFill/>
          <a:ln>
            <a:noFill/>
          </a:ln>
        </p:spPr>
      </p:pic>
      <p:pic>
        <p:nvPicPr>
          <p:cNvPr id="8769" name="Google Shape;8769;p83"/>
          <p:cNvPicPr preferRelativeResize="0"/>
          <p:nvPr/>
        </p:nvPicPr>
        <p:blipFill>
          <a:blip r:embed="rId5">
            <a:alphaModFix amt="68000"/>
          </a:blip>
          <a:stretch>
            <a:fillRect/>
          </a:stretch>
        </p:blipFill>
        <p:spPr>
          <a:xfrm rot="10800000">
            <a:off x="3913993" y="3169255"/>
            <a:ext cx="2044153" cy="1081229"/>
          </a:xfrm>
          <a:prstGeom prst="rect">
            <a:avLst/>
          </a:prstGeom>
          <a:noFill/>
          <a:ln>
            <a:noFill/>
          </a:ln>
        </p:spPr>
      </p:pic>
      <p:pic>
        <p:nvPicPr>
          <p:cNvPr id="8770" name="Google Shape;8770;p83"/>
          <p:cNvPicPr preferRelativeResize="0"/>
          <p:nvPr/>
        </p:nvPicPr>
        <p:blipFill>
          <a:blip r:embed="rId6">
            <a:alphaModFix amt="62000"/>
          </a:blip>
          <a:stretch>
            <a:fillRect/>
          </a:stretch>
        </p:blipFill>
        <p:spPr>
          <a:xfrm>
            <a:off x="6813659" y="2710890"/>
            <a:ext cx="1214654" cy="1840360"/>
          </a:xfrm>
          <a:prstGeom prst="rect">
            <a:avLst/>
          </a:prstGeom>
          <a:noFill/>
          <a:ln>
            <a:noFill/>
          </a:ln>
        </p:spPr>
      </p:pic>
      <p:pic>
        <p:nvPicPr>
          <p:cNvPr id="8771" name="Google Shape;8771;p83"/>
          <p:cNvPicPr preferRelativeResize="0"/>
          <p:nvPr/>
        </p:nvPicPr>
        <p:blipFill>
          <a:blip r:embed="rId7">
            <a:alphaModFix amt="72000"/>
          </a:blip>
          <a:stretch>
            <a:fillRect/>
          </a:stretch>
        </p:blipFill>
        <p:spPr>
          <a:xfrm>
            <a:off x="4097949" y="1313943"/>
            <a:ext cx="1522861" cy="1475752"/>
          </a:xfrm>
          <a:prstGeom prst="rect">
            <a:avLst/>
          </a:prstGeom>
          <a:noFill/>
          <a:ln>
            <a:noFill/>
          </a:ln>
        </p:spPr>
      </p:pic>
      <p:pic>
        <p:nvPicPr>
          <p:cNvPr id="8772" name="Google Shape;8772;p83"/>
          <p:cNvPicPr preferRelativeResize="0"/>
          <p:nvPr/>
        </p:nvPicPr>
        <p:blipFill>
          <a:blip r:embed="rId8">
            <a:alphaModFix amt="58999"/>
          </a:blip>
          <a:stretch>
            <a:fillRect/>
          </a:stretch>
        </p:blipFill>
        <p:spPr>
          <a:xfrm>
            <a:off x="1030200" y="3073843"/>
            <a:ext cx="1940194" cy="1272054"/>
          </a:xfrm>
          <a:prstGeom prst="rect">
            <a:avLst/>
          </a:prstGeom>
          <a:noFill/>
          <a:ln>
            <a:noFill/>
          </a:ln>
        </p:spPr>
      </p:pic>
      <p:pic>
        <p:nvPicPr>
          <p:cNvPr id="8773" name="Google Shape;8773;p83"/>
          <p:cNvPicPr preferRelativeResize="0"/>
          <p:nvPr/>
        </p:nvPicPr>
        <p:blipFill>
          <a:blip r:embed="rId9">
            <a:alphaModFix/>
          </a:blip>
          <a:stretch>
            <a:fillRect/>
          </a:stretch>
        </p:blipFill>
        <p:spPr>
          <a:xfrm>
            <a:off x="0" y="1660576"/>
            <a:ext cx="9144001" cy="2516847"/>
          </a:xfrm>
          <a:prstGeom prst="rect">
            <a:avLst/>
          </a:prstGeom>
          <a:noFill/>
          <a:ln>
            <a:noFill/>
          </a:ln>
        </p:spPr>
      </p:pic>
      <p:sp>
        <p:nvSpPr>
          <p:cNvPr id="8774" name="Google Shape;8774;p83"/>
          <p:cNvSpPr txBox="1"/>
          <p:nvPr/>
        </p:nvSpPr>
        <p:spPr>
          <a:xfrm>
            <a:off x="1287850" y="4421050"/>
            <a:ext cx="45231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aleway"/>
                <a:ea typeface="Raleway"/>
                <a:cs typeface="Raleway"/>
                <a:sym typeface="Raleway"/>
              </a:rPr>
              <a:t>Open food facts nova entre le nutri score et et le Nutri grade.   </a:t>
            </a:r>
            <a:r>
              <a:rPr lang="en">
                <a:solidFill>
                  <a:schemeClr val="dk1"/>
                </a:solidFill>
                <a:latin typeface="Raleway"/>
                <a:ea typeface="Raleway"/>
                <a:cs typeface="Raleway"/>
                <a:sym typeface="Raleway"/>
              </a:rPr>
              <a:t>Nova a part , faire ca en graphique quantingence</a:t>
            </a:r>
            <a:endParaRPr>
              <a:latin typeface="Raleway"/>
              <a:ea typeface="Raleway"/>
              <a:cs typeface="Raleway"/>
              <a:sym typeface="Raleway"/>
            </a:endParaRPr>
          </a:p>
        </p:txBody>
      </p:sp>
      <p:sp>
        <p:nvSpPr>
          <p:cNvPr id="8775" name="Google Shape;8775;p8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79" name="Shape 8779"/>
        <p:cNvGrpSpPr/>
        <p:nvPr/>
      </p:nvGrpSpPr>
      <p:grpSpPr>
        <a:xfrm>
          <a:off x="0" y="0"/>
          <a:ext cx="0" cy="0"/>
          <a:chOff x="0" y="0"/>
          <a:chExt cx="0" cy="0"/>
        </a:xfrm>
      </p:grpSpPr>
      <p:sp>
        <p:nvSpPr>
          <p:cNvPr id="8780" name="Google Shape;8780;p84"/>
          <p:cNvSpPr txBox="1"/>
          <p:nvPr>
            <p:ph type="title"/>
          </p:nvPr>
        </p:nvSpPr>
        <p:spPr>
          <a:xfrm>
            <a:off x="716550" y="655575"/>
            <a:ext cx="77109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WHY </a:t>
            </a:r>
            <a:r>
              <a:rPr lang="en"/>
              <a:t>Chi2 test</a:t>
            </a:r>
            <a:endParaRPr/>
          </a:p>
        </p:txBody>
      </p:sp>
      <p:sp>
        <p:nvSpPr>
          <p:cNvPr id="8781" name="Google Shape;8781;p8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8782" name="Google Shape;8782;p84"/>
          <p:cNvSpPr txBox="1"/>
          <p:nvPr/>
        </p:nvSpPr>
        <p:spPr>
          <a:xfrm>
            <a:off x="5127800" y="1468450"/>
            <a:ext cx="3604200" cy="3942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lang="en" sz="800">
                <a:solidFill>
                  <a:schemeClr val="dk1"/>
                </a:solidFill>
              </a:rPr>
              <a:t>C</a:t>
            </a:r>
            <a:r>
              <a:rPr b="1" lang="en" sz="800">
                <a:solidFill>
                  <a:schemeClr val="dk1"/>
                </a:solidFill>
              </a:rPr>
              <a:t>hi</a:t>
            </a:r>
            <a:r>
              <a:rPr lang="en" sz="800">
                <a:solidFill>
                  <a:schemeClr val="dk1"/>
                </a:solidFill>
              </a:rPr>
              <a:t>-square test is a very well know and famous test that is used to determine whether there is a statistically significant difference between the expected frequencies and the observed frequencies in one or more categories of categorical variables. In machine learning, the Chi-square test can be used to check the association of variables among categorical variables. Based on the test results we can eliminate those variables which are not strongly associated with the response variable. Alternatively, we can also check the association of independent variables among themselves and can drop those variables which are strongly associated with each other. The concept is the same as Pearson’s correlation coefficient test, but the difference is quite evident.</a:t>
            </a:r>
            <a:endParaRPr sz="800">
              <a:solidFill>
                <a:schemeClr val="dk1"/>
              </a:solidFill>
            </a:endParaRPr>
          </a:p>
          <a:p>
            <a:pPr indent="0" lvl="0" marL="0" rtl="0" algn="l">
              <a:lnSpc>
                <a:spcPct val="115000"/>
              </a:lnSpc>
              <a:spcBef>
                <a:spcPts val="1800"/>
              </a:spcBef>
              <a:spcAft>
                <a:spcPts val="0"/>
              </a:spcAft>
              <a:buNone/>
            </a:pPr>
            <a:r>
              <a:rPr b="1" lang="en">
                <a:solidFill>
                  <a:schemeClr val="dk1"/>
                </a:solidFill>
              </a:rPr>
              <a:t>Correlation vs Chi-square test</a:t>
            </a:r>
            <a:endParaRPr b="1">
              <a:solidFill>
                <a:schemeClr val="dk1"/>
              </a:solidFill>
            </a:endParaRPr>
          </a:p>
          <a:p>
            <a:pPr indent="0" lvl="0" marL="0" rtl="0" algn="l">
              <a:lnSpc>
                <a:spcPct val="115000"/>
              </a:lnSpc>
              <a:spcBef>
                <a:spcPts val="1200"/>
              </a:spcBef>
              <a:spcAft>
                <a:spcPts val="0"/>
              </a:spcAft>
              <a:buNone/>
            </a:pPr>
            <a:r>
              <a:rPr lang="en" sz="800">
                <a:solidFill>
                  <a:schemeClr val="dk1"/>
                </a:solidFill>
              </a:rPr>
              <a:t>Pearson’s correlation coefficient is used to illustrate the relationship between two continuous variables, such as years of education completed and income. The Chi-square test of Independence determines whether there is an association between two categorical variables i.e. whether the variables are independent or related like for example if education level and marital status are related for all people in some country.</a:t>
            </a:r>
            <a:endParaRPr sz="800">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sz="1100">
              <a:solidFill>
                <a:schemeClr val="dk1"/>
              </a:solidFill>
            </a:endParaRPr>
          </a:p>
          <a:p>
            <a:pPr indent="0" lvl="0" marL="0" rtl="0" algn="l">
              <a:spcBef>
                <a:spcPts val="1200"/>
              </a:spcBef>
              <a:spcAft>
                <a:spcPts val="0"/>
              </a:spcAft>
              <a:buNone/>
            </a:pPr>
            <a:r>
              <a:t/>
            </a:r>
            <a:endParaRPr>
              <a:latin typeface="Raleway"/>
              <a:ea typeface="Raleway"/>
              <a:cs typeface="Raleway"/>
              <a:sym typeface="Raleway"/>
            </a:endParaRPr>
          </a:p>
        </p:txBody>
      </p:sp>
      <p:pic>
        <p:nvPicPr>
          <p:cNvPr id="8783" name="Google Shape;8783;p84"/>
          <p:cNvPicPr preferRelativeResize="0"/>
          <p:nvPr/>
        </p:nvPicPr>
        <p:blipFill>
          <a:blip r:embed="rId3">
            <a:alphaModFix/>
          </a:blip>
          <a:stretch>
            <a:fillRect/>
          </a:stretch>
        </p:blipFill>
        <p:spPr>
          <a:xfrm>
            <a:off x="851300" y="1374225"/>
            <a:ext cx="3583431" cy="361042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87" name="Shape 8787"/>
        <p:cNvGrpSpPr/>
        <p:nvPr/>
      </p:nvGrpSpPr>
      <p:grpSpPr>
        <a:xfrm>
          <a:off x="0" y="0"/>
          <a:ext cx="0" cy="0"/>
          <a:chOff x="0" y="0"/>
          <a:chExt cx="0" cy="0"/>
        </a:xfrm>
      </p:grpSpPr>
      <p:sp>
        <p:nvSpPr>
          <p:cNvPr id="8788" name="Google Shape;8788;p85"/>
          <p:cNvSpPr txBox="1"/>
          <p:nvPr>
            <p:ph type="title"/>
          </p:nvPr>
        </p:nvSpPr>
        <p:spPr>
          <a:xfrm>
            <a:off x="716550" y="655575"/>
            <a:ext cx="77109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Result </a:t>
            </a:r>
            <a:endParaRPr/>
          </a:p>
        </p:txBody>
      </p:sp>
      <p:sp>
        <p:nvSpPr>
          <p:cNvPr id="8789" name="Google Shape;8789;p8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8790" name="Google Shape;8790;p85"/>
          <p:cNvSpPr txBox="1"/>
          <p:nvPr/>
        </p:nvSpPr>
        <p:spPr>
          <a:xfrm>
            <a:off x="408350" y="1413475"/>
            <a:ext cx="3321600" cy="341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a:latin typeface="Raleway"/>
                <a:ea typeface="Raleway"/>
                <a:cs typeface="Raleway"/>
                <a:sym typeface="Raleway"/>
              </a:rPr>
              <a:t>sns.set_style("whitegrid")</a:t>
            </a:r>
            <a:endParaRPr>
              <a:latin typeface="Raleway"/>
              <a:ea typeface="Raleway"/>
              <a:cs typeface="Raleway"/>
              <a:sym typeface="Raleway"/>
            </a:endParaRPr>
          </a:p>
          <a:p>
            <a:pPr indent="0" lvl="0" marL="0" rtl="0" algn="l">
              <a:spcBef>
                <a:spcPts val="0"/>
              </a:spcBef>
              <a:spcAft>
                <a:spcPts val="0"/>
              </a:spcAft>
              <a:buClr>
                <a:schemeClr val="dk1"/>
              </a:buClr>
              <a:buSzPts val="1100"/>
              <a:buFont typeface="Arial"/>
              <a:buNone/>
            </a:pPr>
            <a:r>
              <a:rPr lang="en">
                <a:latin typeface="Raleway"/>
                <a:ea typeface="Raleway"/>
                <a:cs typeface="Raleway"/>
                <a:sym typeface="Raleway"/>
              </a:rPr>
              <a:t>sns.FacetGrid(iris, hue="species", size=4) \</a:t>
            </a:r>
            <a:endParaRPr>
              <a:latin typeface="Raleway"/>
              <a:ea typeface="Raleway"/>
              <a:cs typeface="Raleway"/>
              <a:sym typeface="Raleway"/>
            </a:endParaRPr>
          </a:p>
          <a:p>
            <a:pPr indent="0" lvl="0" marL="0" rtl="0" algn="l">
              <a:spcBef>
                <a:spcPts val="0"/>
              </a:spcBef>
              <a:spcAft>
                <a:spcPts val="0"/>
              </a:spcAft>
              <a:buClr>
                <a:schemeClr val="dk1"/>
              </a:buClr>
              <a:buSzPts val="1100"/>
              <a:buFont typeface="Arial"/>
              <a:buNone/>
            </a:pPr>
            <a:r>
              <a:rPr lang="en">
                <a:latin typeface="Raleway"/>
                <a:ea typeface="Raleway"/>
                <a:cs typeface="Raleway"/>
                <a:sym typeface="Raleway"/>
              </a:rPr>
              <a:t>  .map(plt.scatter, "sepal_length", "sepal_width") \</a:t>
            </a:r>
            <a:endParaRPr>
              <a:latin typeface="Raleway"/>
              <a:ea typeface="Raleway"/>
              <a:cs typeface="Raleway"/>
              <a:sym typeface="Raleway"/>
            </a:endParaRPr>
          </a:p>
          <a:p>
            <a:pPr indent="0" lvl="0" marL="0" rtl="0" algn="l">
              <a:spcBef>
                <a:spcPts val="0"/>
              </a:spcBef>
              <a:spcAft>
                <a:spcPts val="0"/>
              </a:spcAft>
              <a:buClr>
                <a:schemeClr val="dk1"/>
              </a:buClr>
              <a:buSzPts val="1100"/>
              <a:buFont typeface="Arial"/>
              <a:buNone/>
            </a:pPr>
            <a:r>
              <a:rPr lang="en">
                <a:latin typeface="Raleway"/>
                <a:ea typeface="Raleway"/>
                <a:cs typeface="Raleway"/>
                <a:sym typeface="Raleway"/>
              </a:rPr>
              <a:t>  .add_legend()</a:t>
            </a:r>
            <a:endParaRPr>
              <a:latin typeface="Raleway"/>
              <a:ea typeface="Raleway"/>
              <a:cs typeface="Raleway"/>
              <a:sym typeface="Raleway"/>
            </a:endParaRPr>
          </a:p>
          <a:p>
            <a:pPr indent="0" lvl="0" marL="0" rtl="0" algn="l">
              <a:spcBef>
                <a:spcPts val="0"/>
              </a:spcBef>
              <a:spcAft>
                <a:spcPts val="0"/>
              </a:spcAft>
              <a:buClr>
                <a:schemeClr val="dk1"/>
              </a:buClr>
              <a:buSzPts val="1100"/>
              <a:buFont typeface="Arial"/>
              <a:buNone/>
            </a:pPr>
            <a:r>
              <a:rPr lang="en">
                <a:latin typeface="Raleway"/>
                <a:ea typeface="Raleway"/>
                <a:cs typeface="Raleway"/>
                <a:sym typeface="Raleway"/>
              </a:rPr>
              <a:t>plt.show()</a:t>
            </a:r>
            <a:endParaRPr>
              <a:latin typeface="Raleway"/>
              <a:ea typeface="Raleway"/>
              <a:cs typeface="Raleway"/>
              <a:sym typeface="Raleway"/>
            </a:endParaRPr>
          </a:p>
          <a:p>
            <a:pPr indent="0" lvl="0" marL="0" rtl="0" algn="l">
              <a:spcBef>
                <a:spcPts val="0"/>
              </a:spcBef>
              <a:spcAft>
                <a:spcPts val="0"/>
              </a:spcAft>
              <a:buNone/>
            </a:pPr>
            <a:r>
              <a:t/>
            </a:r>
            <a:endParaRPr>
              <a:latin typeface="Raleway"/>
              <a:ea typeface="Raleway"/>
              <a:cs typeface="Raleway"/>
              <a:sym typeface="Raleway"/>
            </a:endParaRPr>
          </a:p>
          <a:p>
            <a:pPr indent="0" lvl="0" marL="0" rtl="0" algn="l">
              <a:spcBef>
                <a:spcPts val="0"/>
              </a:spcBef>
              <a:spcAft>
                <a:spcPts val="0"/>
              </a:spcAft>
              <a:buNone/>
            </a:pPr>
            <a:r>
              <a:t/>
            </a:r>
            <a:endParaRPr>
              <a:latin typeface="Raleway"/>
              <a:ea typeface="Raleway"/>
              <a:cs typeface="Raleway"/>
              <a:sym typeface="Raleway"/>
            </a:endParaRPr>
          </a:p>
          <a:p>
            <a:pPr indent="0" lvl="0" marL="0" rtl="0" algn="l">
              <a:spcBef>
                <a:spcPts val="0"/>
              </a:spcBef>
              <a:spcAft>
                <a:spcPts val="0"/>
              </a:spcAft>
              <a:buClr>
                <a:schemeClr val="dk1"/>
              </a:buClr>
              <a:buSzPts val="1100"/>
              <a:buFont typeface="Arial"/>
              <a:buNone/>
            </a:pPr>
            <a:r>
              <a:rPr lang="en">
                <a:latin typeface="Raleway"/>
                <a:ea typeface="Raleway"/>
                <a:cs typeface="Raleway"/>
                <a:sym typeface="Raleway"/>
              </a:rPr>
              <a:t>sns.set_style("whitegrid");</a:t>
            </a:r>
            <a:endParaRPr>
              <a:latin typeface="Raleway"/>
              <a:ea typeface="Raleway"/>
              <a:cs typeface="Raleway"/>
              <a:sym typeface="Raleway"/>
            </a:endParaRPr>
          </a:p>
          <a:p>
            <a:pPr indent="0" lvl="0" marL="0" rtl="0" algn="l">
              <a:spcBef>
                <a:spcPts val="0"/>
              </a:spcBef>
              <a:spcAft>
                <a:spcPts val="0"/>
              </a:spcAft>
              <a:buClr>
                <a:schemeClr val="dk1"/>
              </a:buClr>
              <a:buSzPts val="1100"/>
              <a:buFont typeface="Arial"/>
              <a:buNone/>
            </a:pPr>
            <a:r>
              <a:rPr lang="en">
                <a:latin typeface="Raleway"/>
                <a:ea typeface="Raleway"/>
                <a:cs typeface="Raleway"/>
                <a:sym typeface="Raleway"/>
              </a:rPr>
              <a:t>sns.pairplot(iris, hue="species", size=3);</a:t>
            </a:r>
            <a:endParaRPr>
              <a:latin typeface="Raleway"/>
              <a:ea typeface="Raleway"/>
              <a:cs typeface="Raleway"/>
              <a:sym typeface="Raleway"/>
            </a:endParaRPr>
          </a:p>
          <a:p>
            <a:pPr indent="0" lvl="0" marL="0" rtl="0" algn="l">
              <a:spcBef>
                <a:spcPts val="0"/>
              </a:spcBef>
              <a:spcAft>
                <a:spcPts val="0"/>
              </a:spcAft>
              <a:buClr>
                <a:schemeClr val="dk1"/>
              </a:buClr>
              <a:buSzPts val="1100"/>
              <a:buFont typeface="Arial"/>
              <a:buNone/>
            </a:pPr>
            <a:r>
              <a:rPr lang="en">
                <a:latin typeface="Raleway"/>
                <a:ea typeface="Raleway"/>
                <a:cs typeface="Raleway"/>
                <a:sym typeface="Raleway"/>
              </a:rPr>
              <a:t>plt.show()</a:t>
            </a:r>
            <a:endParaRPr>
              <a:latin typeface="Raleway"/>
              <a:ea typeface="Raleway"/>
              <a:cs typeface="Raleway"/>
              <a:sym typeface="Raleway"/>
            </a:endParaRPr>
          </a:p>
          <a:p>
            <a:pPr indent="0" lvl="0" marL="0" rtl="0" algn="l">
              <a:spcBef>
                <a:spcPts val="0"/>
              </a:spcBef>
              <a:spcAft>
                <a:spcPts val="0"/>
              </a:spcAft>
              <a:buNone/>
            </a:pPr>
            <a:r>
              <a:t/>
            </a:r>
            <a:endParaRPr>
              <a:latin typeface="Raleway"/>
              <a:ea typeface="Raleway"/>
              <a:cs typeface="Raleway"/>
              <a:sym typeface="Raleway"/>
            </a:endParaRPr>
          </a:p>
          <a:p>
            <a:pPr indent="0" lvl="0" marL="0" rtl="0" algn="l">
              <a:spcBef>
                <a:spcPts val="0"/>
              </a:spcBef>
              <a:spcAft>
                <a:spcPts val="0"/>
              </a:spcAft>
              <a:buNone/>
            </a:pPr>
            <a:r>
              <a:t/>
            </a:r>
            <a:endParaRPr>
              <a:latin typeface="Raleway"/>
              <a:ea typeface="Raleway"/>
              <a:cs typeface="Raleway"/>
              <a:sym typeface="Raleway"/>
            </a:endParaRPr>
          </a:p>
          <a:p>
            <a:pPr indent="0" lvl="0" marL="0" rtl="0" algn="l">
              <a:spcBef>
                <a:spcPts val="0"/>
              </a:spcBef>
              <a:spcAft>
                <a:spcPts val="0"/>
              </a:spcAft>
              <a:buNone/>
            </a:pPr>
            <a:r>
              <a:t/>
            </a:r>
            <a:endParaRPr>
              <a:latin typeface="Raleway"/>
              <a:ea typeface="Raleway"/>
              <a:cs typeface="Raleway"/>
              <a:sym typeface="Raleway"/>
            </a:endParaRPr>
          </a:p>
        </p:txBody>
      </p:sp>
      <p:pic>
        <p:nvPicPr>
          <p:cNvPr id="8791" name="Google Shape;8791;p85"/>
          <p:cNvPicPr preferRelativeResize="0"/>
          <p:nvPr/>
        </p:nvPicPr>
        <p:blipFill>
          <a:blip r:embed="rId3">
            <a:alphaModFix/>
          </a:blip>
          <a:stretch>
            <a:fillRect/>
          </a:stretch>
        </p:blipFill>
        <p:spPr>
          <a:xfrm>
            <a:off x="4840375" y="1413475"/>
            <a:ext cx="3952875" cy="3038475"/>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95" name="Shape 8795"/>
        <p:cNvGrpSpPr/>
        <p:nvPr/>
      </p:nvGrpSpPr>
      <p:grpSpPr>
        <a:xfrm>
          <a:off x="0" y="0"/>
          <a:ext cx="0" cy="0"/>
          <a:chOff x="0" y="0"/>
          <a:chExt cx="0" cy="0"/>
        </a:xfrm>
      </p:grpSpPr>
      <p:sp>
        <p:nvSpPr>
          <p:cNvPr id="8796" name="Google Shape;8796;p86"/>
          <p:cNvSpPr/>
          <p:nvPr/>
        </p:nvSpPr>
        <p:spPr>
          <a:xfrm>
            <a:off x="2482886" y="985725"/>
            <a:ext cx="4181103" cy="3274036"/>
          </a:xfrm>
          <a:custGeom>
            <a:rect b="b" l="l" r="r" t="t"/>
            <a:pathLst>
              <a:path extrusionOk="0" h="15784" w="15784">
                <a:moveTo>
                  <a:pt x="1" y="1"/>
                </a:moveTo>
                <a:lnTo>
                  <a:pt x="1" y="15783"/>
                </a:lnTo>
                <a:lnTo>
                  <a:pt x="15783" y="15783"/>
                </a:lnTo>
                <a:lnTo>
                  <a:pt x="15783" y="1"/>
                </a:lnTo>
                <a:close/>
              </a:path>
            </a:pathLst>
          </a:custGeom>
          <a:solidFill>
            <a:srgbClr val="FFD400">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7" name="Google Shape;8797;p86"/>
          <p:cNvSpPr txBox="1"/>
          <p:nvPr>
            <p:ph type="title"/>
          </p:nvPr>
        </p:nvSpPr>
        <p:spPr>
          <a:xfrm>
            <a:off x="2643450" y="2197025"/>
            <a:ext cx="3857100" cy="1482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KNAP SACK</a:t>
            </a:r>
            <a:endParaRPr/>
          </a:p>
        </p:txBody>
      </p:sp>
      <p:sp>
        <p:nvSpPr>
          <p:cNvPr id="8798" name="Google Shape;8798;p86"/>
          <p:cNvSpPr txBox="1"/>
          <p:nvPr>
            <p:ph idx="1" type="subTitle"/>
          </p:nvPr>
        </p:nvSpPr>
        <p:spPr>
          <a:xfrm>
            <a:off x="3140316" y="3410225"/>
            <a:ext cx="2864100" cy="682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Creation du platform Knapsack</a:t>
            </a:r>
            <a:endParaRPr/>
          </a:p>
        </p:txBody>
      </p:sp>
      <p:sp>
        <p:nvSpPr>
          <p:cNvPr id="8799" name="Google Shape;8799;p86"/>
          <p:cNvSpPr txBox="1"/>
          <p:nvPr>
            <p:ph idx="2" type="title"/>
          </p:nvPr>
        </p:nvSpPr>
        <p:spPr>
          <a:xfrm>
            <a:off x="3844116" y="1425648"/>
            <a:ext cx="1456500" cy="1030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05</a:t>
            </a:r>
            <a:endParaRPr/>
          </a:p>
        </p:txBody>
      </p:sp>
      <p:grpSp>
        <p:nvGrpSpPr>
          <p:cNvPr id="8800" name="Google Shape;8800;p86"/>
          <p:cNvGrpSpPr/>
          <p:nvPr/>
        </p:nvGrpSpPr>
        <p:grpSpPr>
          <a:xfrm>
            <a:off x="2799464" y="3286264"/>
            <a:ext cx="3553525" cy="175275"/>
            <a:chOff x="3998100" y="4633825"/>
            <a:chExt cx="2329875" cy="175275"/>
          </a:xfrm>
        </p:grpSpPr>
        <p:sp>
          <p:nvSpPr>
            <p:cNvPr id="8801" name="Google Shape;8801;p86"/>
            <p:cNvSpPr/>
            <p:nvPr/>
          </p:nvSpPr>
          <p:spPr>
            <a:xfrm>
              <a:off x="4853875" y="4633825"/>
              <a:ext cx="1023725" cy="161150"/>
            </a:xfrm>
            <a:custGeom>
              <a:rect b="b" l="l" r="r" t="t"/>
              <a:pathLst>
                <a:path extrusionOk="0" h="6446" w="40949">
                  <a:moveTo>
                    <a:pt x="2449" y="524"/>
                  </a:moveTo>
                  <a:lnTo>
                    <a:pt x="2993" y="545"/>
                  </a:lnTo>
                  <a:cubicBezTo>
                    <a:pt x="3055" y="629"/>
                    <a:pt x="3097" y="629"/>
                    <a:pt x="3160" y="566"/>
                  </a:cubicBezTo>
                  <a:cubicBezTo>
                    <a:pt x="3641" y="503"/>
                    <a:pt x="4123" y="503"/>
                    <a:pt x="4583" y="587"/>
                  </a:cubicBezTo>
                  <a:cubicBezTo>
                    <a:pt x="4646" y="670"/>
                    <a:pt x="4667" y="775"/>
                    <a:pt x="4729" y="796"/>
                  </a:cubicBezTo>
                  <a:cubicBezTo>
                    <a:pt x="4897" y="838"/>
                    <a:pt x="4918" y="691"/>
                    <a:pt x="4939" y="587"/>
                  </a:cubicBezTo>
                  <a:cubicBezTo>
                    <a:pt x="5587" y="503"/>
                    <a:pt x="6257" y="503"/>
                    <a:pt x="6905" y="587"/>
                  </a:cubicBezTo>
                  <a:cubicBezTo>
                    <a:pt x="7261" y="984"/>
                    <a:pt x="7428" y="984"/>
                    <a:pt x="7784" y="587"/>
                  </a:cubicBezTo>
                  <a:cubicBezTo>
                    <a:pt x="8600" y="503"/>
                    <a:pt x="9437" y="503"/>
                    <a:pt x="10274" y="608"/>
                  </a:cubicBezTo>
                  <a:cubicBezTo>
                    <a:pt x="10316" y="670"/>
                    <a:pt x="10337" y="796"/>
                    <a:pt x="10400" y="817"/>
                  </a:cubicBezTo>
                  <a:cubicBezTo>
                    <a:pt x="10567" y="859"/>
                    <a:pt x="10588" y="712"/>
                    <a:pt x="10630" y="608"/>
                  </a:cubicBezTo>
                  <a:lnTo>
                    <a:pt x="10985" y="608"/>
                  </a:lnTo>
                  <a:cubicBezTo>
                    <a:pt x="11237" y="963"/>
                    <a:pt x="11278" y="963"/>
                    <a:pt x="11509" y="587"/>
                  </a:cubicBezTo>
                  <a:cubicBezTo>
                    <a:pt x="12157" y="524"/>
                    <a:pt x="12806" y="524"/>
                    <a:pt x="13454" y="587"/>
                  </a:cubicBezTo>
                  <a:cubicBezTo>
                    <a:pt x="13747" y="1005"/>
                    <a:pt x="13852" y="1005"/>
                    <a:pt x="14166" y="587"/>
                  </a:cubicBezTo>
                  <a:cubicBezTo>
                    <a:pt x="14752" y="524"/>
                    <a:pt x="15338" y="503"/>
                    <a:pt x="15944" y="545"/>
                  </a:cubicBezTo>
                  <a:cubicBezTo>
                    <a:pt x="16154" y="817"/>
                    <a:pt x="16488" y="712"/>
                    <a:pt x="16760" y="817"/>
                  </a:cubicBezTo>
                  <a:cubicBezTo>
                    <a:pt x="17032" y="942"/>
                    <a:pt x="17263" y="775"/>
                    <a:pt x="17346" y="461"/>
                  </a:cubicBezTo>
                  <a:cubicBezTo>
                    <a:pt x="18120" y="357"/>
                    <a:pt x="18895" y="315"/>
                    <a:pt x="19669" y="378"/>
                  </a:cubicBezTo>
                  <a:cubicBezTo>
                    <a:pt x="19711" y="419"/>
                    <a:pt x="19773" y="482"/>
                    <a:pt x="19815" y="482"/>
                  </a:cubicBezTo>
                  <a:cubicBezTo>
                    <a:pt x="21029" y="503"/>
                    <a:pt x="22221" y="503"/>
                    <a:pt x="23435" y="524"/>
                  </a:cubicBezTo>
                  <a:cubicBezTo>
                    <a:pt x="23602" y="524"/>
                    <a:pt x="23707" y="398"/>
                    <a:pt x="23728" y="252"/>
                  </a:cubicBezTo>
                  <a:cubicBezTo>
                    <a:pt x="24084" y="168"/>
                    <a:pt x="24439" y="168"/>
                    <a:pt x="24795" y="231"/>
                  </a:cubicBezTo>
                  <a:cubicBezTo>
                    <a:pt x="25025" y="629"/>
                    <a:pt x="25088" y="629"/>
                    <a:pt x="25318" y="252"/>
                  </a:cubicBezTo>
                  <a:lnTo>
                    <a:pt x="26030" y="189"/>
                  </a:lnTo>
                  <a:cubicBezTo>
                    <a:pt x="26553" y="524"/>
                    <a:pt x="27159" y="294"/>
                    <a:pt x="27703" y="461"/>
                  </a:cubicBezTo>
                  <a:cubicBezTo>
                    <a:pt x="27871" y="503"/>
                    <a:pt x="27955" y="252"/>
                    <a:pt x="27996" y="85"/>
                  </a:cubicBezTo>
                  <a:cubicBezTo>
                    <a:pt x="28227" y="1"/>
                    <a:pt x="28478" y="22"/>
                    <a:pt x="28708" y="106"/>
                  </a:cubicBezTo>
                  <a:cubicBezTo>
                    <a:pt x="29147" y="503"/>
                    <a:pt x="29691" y="503"/>
                    <a:pt x="30235" y="398"/>
                  </a:cubicBezTo>
                  <a:cubicBezTo>
                    <a:pt x="30256" y="398"/>
                    <a:pt x="30277" y="294"/>
                    <a:pt x="30298" y="252"/>
                  </a:cubicBezTo>
                  <a:lnTo>
                    <a:pt x="30821" y="252"/>
                  </a:lnTo>
                  <a:cubicBezTo>
                    <a:pt x="31198" y="650"/>
                    <a:pt x="31428" y="650"/>
                    <a:pt x="31867" y="273"/>
                  </a:cubicBezTo>
                  <a:lnTo>
                    <a:pt x="32913" y="357"/>
                  </a:lnTo>
                  <a:cubicBezTo>
                    <a:pt x="33018" y="524"/>
                    <a:pt x="33144" y="566"/>
                    <a:pt x="33269" y="378"/>
                  </a:cubicBezTo>
                  <a:cubicBezTo>
                    <a:pt x="34169" y="357"/>
                    <a:pt x="35048" y="378"/>
                    <a:pt x="35947" y="440"/>
                  </a:cubicBezTo>
                  <a:cubicBezTo>
                    <a:pt x="36010" y="712"/>
                    <a:pt x="36198" y="712"/>
                    <a:pt x="36429" y="712"/>
                  </a:cubicBezTo>
                  <a:cubicBezTo>
                    <a:pt x="36784" y="712"/>
                    <a:pt x="37161" y="670"/>
                    <a:pt x="37475" y="775"/>
                  </a:cubicBezTo>
                  <a:cubicBezTo>
                    <a:pt x="37893" y="942"/>
                    <a:pt x="37621" y="1403"/>
                    <a:pt x="37726" y="1717"/>
                  </a:cubicBezTo>
                  <a:cubicBezTo>
                    <a:pt x="37768" y="1800"/>
                    <a:pt x="37830" y="1863"/>
                    <a:pt x="37914" y="1884"/>
                  </a:cubicBezTo>
                  <a:cubicBezTo>
                    <a:pt x="38040" y="1884"/>
                    <a:pt x="38144" y="1800"/>
                    <a:pt x="38165" y="1675"/>
                  </a:cubicBezTo>
                  <a:cubicBezTo>
                    <a:pt x="38186" y="1591"/>
                    <a:pt x="38186" y="1486"/>
                    <a:pt x="38144" y="1403"/>
                  </a:cubicBezTo>
                  <a:cubicBezTo>
                    <a:pt x="37977" y="984"/>
                    <a:pt x="38270" y="880"/>
                    <a:pt x="38563" y="817"/>
                  </a:cubicBezTo>
                  <a:cubicBezTo>
                    <a:pt x="38939" y="712"/>
                    <a:pt x="39253" y="942"/>
                    <a:pt x="39483" y="1403"/>
                  </a:cubicBezTo>
                  <a:cubicBezTo>
                    <a:pt x="39651" y="1821"/>
                    <a:pt x="39944" y="2156"/>
                    <a:pt x="40341" y="2344"/>
                  </a:cubicBezTo>
                  <a:cubicBezTo>
                    <a:pt x="40927" y="2595"/>
                    <a:pt x="40948" y="2721"/>
                    <a:pt x="40781" y="3453"/>
                  </a:cubicBezTo>
                  <a:cubicBezTo>
                    <a:pt x="39776" y="3328"/>
                    <a:pt x="39776" y="3349"/>
                    <a:pt x="40069" y="4165"/>
                  </a:cubicBezTo>
                  <a:cubicBezTo>
                    <a:pt x="39295" y="4290"/>
                    <a:pt x="39295" y="4290"/>
                    <a:pt x="38939" y="4039"/>
                  </a:cubicBezTo>
                  <a:cubicBezTo>
                    <a:pt x="38521" y="3704"/>
                    <a:pt x="38207" y="3746"/>
                    <a:pt x="37893" y="4207"/>
                  </a:cubicBezTo>
                  <a:cubicBezTo>
                    <a:pt x="37454" y="4834"/>
                    <a:pt x="37328" y="4834"/>
                    <a:pt x="36847" y="4290"/>
                  </a:cubicBezTo>
                  <a:cubicBezTo>
                    <a:pt x="36742" y="4186"/>
                    <a:pt x="36659" y="4060"/>
                    <a:pt x="36491" y="4144"/>
                  </a:cubicBezTo>
                  <a:cubicBezTo>
                    <a:pt x="36345" y="4186"/>
                    <a:pt x="36282" y="4374"/>
                    <a:pt x="36366" y="4499"/>
                  </a:cubicBezTo>
                  <a:cubicBezTo>
                    <a:pt x="36450" y="4751"/>
                    <a:pt x="36491" y="5023"/>
                    <a:pt x="36470" y="5295"/>
                  </a:cubicBezTo>
                  <a:lnTo>
                    <a:pt x="35947" y="5315"/>
                  </a:lnTo>
                  <a:cubicBezTo>
                    <a:pt x="35843" y="5169"/>
                    <a:pt x="35654" y="5106"/>
                    <a:pt x="35487" y="5169"/>
                  </a:cubicBezTo>
                  <a:cubicBezTo>
                    <a:pt x="34525" y="5420"/>
                    <a:pt x="33541" y="5295"/>
                    <a:pt x="32558" y="5336"/>
                  </a:cubicBezTo>
                  <a:cubicBezTo>
                    <a:pt x="32348" y="5336"/>
                    <a:pt x="32160" y="5336"/>
                    <a:pt x="32056" y="5567"/>
                  </a:cubicBezTo>
                  <a:lnTo>
                    <a:pt x="31700" y="5608"/>
                  </a:lnTo>
                  <a:cubicBezTo>
                    <a:pt x="31679" y="5504"/>
                    <a:pt x="31658" y="5399"/>
                    <a:pt x="31512" y="5399"/>
                  </a:cubicBezTo>
                  <a:cubicBezTo>
                    <a:pt x="31386" y="5399"/>
                    <a:pt x="31365" y="5525"/>
                    <a:pt x="31344" y="5629"/>
                  </a:cubicBezTo>
                  <a:lnTo>
                    <a:pt x="30988" y="5671"/>
                  </a:lnTo>
                  <a:cubicBezTo>
                    <a:pt x="30737" y="5441"/>
                    <a:pt x="30361" y="5441"/>
                    <a:pt x="30110" y="5671"/>
                  </a:cubicBezTo>
                  <a:lnTo>
                    <a:pt x="29754" y="5650"/>
                  </a:lnTo>
                  <a:cubicBezTo>
                    <a:pt x="29712" y="5504"/>
                    <a:pt x="29649" y="5357"/>
                    <a:pt x="29482" y="5357"/>
                  </a:cubicBezTo>
                  <a:lnTo>
                    <a:pt x="27536" y="5357"/>
                  </a:lnTo>
                  <a:cubicBezTo>
                    <a:pt x="27369" y="5357"/>
                    <a:pt x="27306" y="5504"/>
                    <a:pt x="27285" y="5671"/>
                  </a:cubicBezTo>
                  <a:cubicBezTo>
                    <a:pt x="26574" y="5859"/>
                    <a:pt x="25862" y="5922"/>
                    <a:pt x="25130" y="5839"/>
                  </a:cubicBezTo>
                  <a:cubicBezTo>
                    <a:pt x="25025" y="5671"/>
                    <a:pt x="24900" y="5671"/>
                    <a:pt x="24795" y="5839"/>
                  </a:cubicBezTo>
                  <a:cubicBezTo>
                    <a:pt x="24565" y="5880"/>
                    <a:pt x="24314" y="5880"/>
                    <a:pt x="24084" y="5818"/>
                  </a:cubicBezTo>
                  <a:cubicBezTo>
                    <a:pt x="24000" y="5336"/>
                    <a:pt x="23644" y="5211"/>
                    <a:pt x="23309" y="5399"/>
                  </a:cubicBezTo>
                  <a:cubicBezTo>
                    <a:pt x="22912" y="5629"/>
                    <a:pt x="22682" y="5483"/>
                    <a:pt x="22347" y="5315"/>
                  </a:cubicBezTo>
                  <a:cubicBezTo>
                    <a:pt x="21803" y="5064"/>
                    <a:pt x="21217" y="4751"/>
                    <a:pt x="20673" y="5357"/>
                  </a:cubicBezTo>
                  <a:cubicBezTo>
                    <a:pt x="20548" y="5504"/>
                    <a:pt x="20359" y="5504"/>
                    <a:pt x="20192" y="5504"/>
                  </a:cubicBezTo>
                  <a:cubicBezTo>
                    <a:pt x="19669" y="5546"/>
                    <a:pt x="19167" y="5253"/>
                    <a:pt x="18623" y="5462"/>
                  </a:cubicBezTo>
                  <a:cubicBezTo>
                    <a:pt x="18476" y="5525"/>
                    <a:pt x="18330" y="5336"/>
                    <a:pt x="18246" y="5169"/>
                  </a:cubicBezTo>
                  <a:cubicBezTo>
                    <a:pt x="18016" y="4730"/>
                    <a:pt x="17723" y="4771"/>
                    <a:pt x="17346" y="4960"/>
                  </a:cubicBezTo>
                  <a:cubicBezTo>
                    <a:pt x="17179" y="5064"/>
                    <a:pt x="16928" y="5064"/>
                    <a:pt x="16781" y="5190"/>
                  </a:cubicBezTo>
                  <a:cubicBezTo>
                    <a:pt x="16447" y="5441"/>
                    <a:pt x="16028" y="5504"/>
                    <a:pt x="15631" y="5357"/>
                  </a:cubicBezTo>
                  <a:cubicBezTo>
                    <a:pt x="14814" y="5085"/>
                    <a:pt x="13936" y="5106"/>
                    <a:pt x="13141" y="5441"/>
                  </a:cubicBezTo>
                  <a:cubicBezTo>
                    <a:pt x="12701" y="5608"/>
                    <a:pt x="12220" y="5671"/>
                    <a:pt x="11760" y="5587"/>
                  </a:cubicBezTo>
                  <a:cubicBezTo>
                    <a:pt x="11237" y="5525"/>
                    <a:pt x="11069" y="5755"/>
                    <a:pt x="10965" y="6173"/>
                  </a:cubicBezTo>
                  <a:lnTo>
                    <a:pt x="10441" y="6173"/>
                  </a:lnTo>
                  <a:cubicBezTo>
                    <a:pt x="10169" y="5587"/>
                    <a:pt x="9960" y="6069"/>
                    <a:pt x="9730" y="6194"/>
                  </a:cubicBezTo>
                  <a:cubicBezTo>
                    <a:pt x="9040" y="6194"/>
                    <a:pt x="8328" y="6215"/>
                    <a:pt x="7617" y="6194"/>
                  </a:cubicBezTo>
                  <a:cubicBezTo>
                    <a:pt x="6236" y="6173"/>
                    <a:pt x="4855" y="6445"/>
                    <a:pt x="3474" y="6362"/>
                  </a:cubicBezTo>
                  <a:cubicBezTo>
                    <a:pt x="3244" y="6341"/>
                    <a:pt x="3014" y="6404"/>
                    <a:pt x="2783" y="6278"/>
                  </a:cubicBezTo>
                  <a:cubicBezTo>
                    <a:pt x="2825" y="5943"/>
                    <a:pt x="2721" y="5546"/>
                    <a:pt x="3223" y="5420"/>
                  </a:cubicBezTo>
                  <a:cubicBezTo>
                    <a:pt x="3537" y="5357"/>
                    <a:pt x="3390" y="5127"/>
                    <a:pt x="3265" y="4939"/>
                  </a:cubicBezTo>
                  <a:cubicBezTo>
                    <a:pt x="3202" y="4834"/>
                    <a:pt x="3202" y="4709"/>
                    <a:pt x="3348" y="4646"/>
                  </a:cubicBezTo>
                  <a:cubicBezTo>
                    <a:pt x="3453" y="4604"/>
                    <a:pt x="3599" y="4646"/>
                    <a:pt x="3641" y="4771"/>
                  </a:cubicBezTo>
                  <a:cubicBezTo>
                    <a:pt x="3725" y="4918"/>
                    <a:pt x="3662" y="5148"/>
                    <a:pt x="3830" y="5253"/>
                  </a:cubicBezTo>
                  <a:cubicBezTo>
                    <a:pt x="3976" y="5357"/>
                    <a:pt x="4248" y="5587"/>
                    <a:pt x="4353" y="5315"/>
                  </a:cubicBezTo>
                  <a:cubicBezTo>
                    <a:pt x="4499" y="4876"/>
                    <a:pt x="4959" y="5023"/>
                    <a:pt x="5190" y="4730"/>
                  </a:cubicBezTo>
                  <a:cubicBezTo>
                    <a:pt x="5336" y="4520"/>
                    <a:pt x="5545" y="4625"/>
                    <a:pt x="5692" y="4834"/>
                  </a:cubicBezTo>
                  <a:cubicBezTo>
                    <a:pt x="5796" y="5002"/>
                    <a:pt x="5901" y="5169"/>
                    <a:pt x="6048" y="5336"/>
                  </a:cubicBezTo>
                  <a:cubicBezTo>
                    <a:pt x="6257" y="5546"/>
                    <a:pt x="6654" y="5587"/>
                    <a:pt x="6696" y="5378"/>
                  </a:cubicBezTo>
                  <a:cubicBezTo>
                    <a:pt x="6759" y="5169"/>
                    <a:pt x="6822" y="5148"/>
                    <a:pt x="7010" y="5127"/>
                  </a:cubicBezTo>
                  <a:cubicBezTo>
                    <a:pt x="7282" y="5106"/>
                    <a:pt x="7575" y="5064"/>
                    <a:pt x="7889" y="5023"/>
                  </a:cubicBezTo>
                  <a:cubicBezTo>
                    <a:pt x="7763" y="5357"/>
                    <a:pt x="7533" y="5713"/>
                    <a:pt x="8140" y="5650"/>
                  </a:cubicBezTo>
                  <a:cubicBezTo>
                    <a:pt x="8349" y="5629"/>
                    <a:pt x="8558" y="5922"/>
                    <a:pt x="8768" y="5650"/>
                  </a:cubicBezTo>
                  <a:cubicBezTo>
                    <a:pt x="8412" y="4876"/>
                    <a:pt x="8412" y="4876"/>
                    <a:pt x="9207" y="4876"/>
                  </a:cubicBezTo>
                  <a:cubicBezTo>
                    <a:pt x="9228" y="4876"/>
                    <a:pt x="9270" y="4792"/>
                    <a:pt x="9291" y="4751"/>
                  </a:cubicBezTo>
                  <a:cubicBezTo>
                    <a:pt x="8914" y="4499"/>
                    <a:pt x="8914" y="4499"/>
                    <a:pt x="8642" y="4499"/>
                  </a:cubicBezTo>
                  <a:cubicBezTo>
                    <a:pt x="8119" y="4520"/>
                    <a:pt x="7638" y="4520"/>
                    <a:pt x="7177" y="4227"/>
                  </a:cubicBezTo>
                  <a:cubicBezTo>
                    <a:pt x="6864" y="4018"/>
                    <a:pt x="6487" y="3976"/>
                    <a:pt x="6152" y="4123"/>
                  </a:cubicBezTo>
                  <a:cubicBezTo>
                    <a:pt x="5859" y="4227"/>
                    <a:pt x="5566" y="4248"/>
                    <a:pt x="5273" y="4207"/>
                  </a:cubicBezTo>
                  <a:cubicBezTo>
                    <a:pt x="5148" y="4207"/>
                    <a:pt x="5043" y="4123"/>
                    <a:pt x="5022" y="4018"/>
                  </a:cubicBezTo>
                  <a:cubicBezTo>
                    <a:pt x="4980" y="3893"/>
                    <a:pt x="5022" y="3767"/>
                    <a:pt x="5148" y="3725"/>
                  </a:cubicBezTo>
                  <a:cubicBezTo>
                    <a:pt x="5503" y="3516"/>
                    <a:pt x="5817" y="3223"/>
                    <a:pt x="6340" y="3432"/>
                  </a:cubicBezTo>
                  <a:cubicBezTo>
                    <a:pt x="6696" y="3579"/>
                    <a:pt x="7136" y="3600"/>
                    <a:pt x="7449" y="3809"/>
                  </a:cubicBezTo>
                  <a:cubicBezTo>
                    <a:pt x="7617" y="3663"/>
                    <a:pt x="7659" y="3411"/>
                    <a:pt x="7575" y="3370"/>
                  </a:cubicBezTo>
                  <a:cubicBezTo>
                    <a:pt x="6989" y="3119"/>
                    <a:pt x="6822" y="2135"/>
                    <a:pt x="5922" y="2428"/>
                  </a:cubicBezTo>
                  <a:cubicBezTo>
                    <a:pt x="5671" y="2491"/>
                    <a:pt x="5483" y="2323"/>
                    <a:pt x="5294" y="2156"/>
                  </a:cubicBezTo>
                  <a:cubicBezTo>
                    <a:pt x="5127" y="1989"/>
                    <a:pt x="4918" y="1821"/>
                    <a:pt x="4771" y="1968"/>
                  </a:cubicBezTo>
                  <a:cubicBezTo>
                    <a:pt x="4374" y="2302"/>
                    <a:pt x="3976" y="2177"/>
                    <a:pt x="3537" y="2135"/>
                  </a:cubicBezTo>
                  <a:cubicBezTo>
                    <a:pt x="3286" y="2093"/>
                    <a:pt x="1716" y="1821"/>
                    <a:pt x="1549" y="1696"/>
                  </a:cubicBezTo>
                  <a:cubicBezTo>
                    <a:pt x="1214" y="1445"/>
                    <a:pt x="838" y="1277"/>
                    <a:pt x="419" y="1214"/>
                  </a:cubicBezTo>
                  <a:cubicBezTo>
                    <a:pt x="63" y="1173"/>
                    <a:pt x="1" y="963"/>
                    <a:pt x="1" y="670"/>
                  </a:cubicBezTo>
                  <a:cubicBezTo>
                    <a:pt x="440" y="670"/>
                    <a:pt x="879" y="691"/>
                    <a:pt x="1319" y="670"/>
                  </a:cubicBezTo>
                  <a:cubicBezTo>
                    <a:pt x="1758" y="650"/>
                    <a:pt x="2114" y="838"/>
                    <a:pt x="2449" y="524"/>
                  </a:cubicBezTo>
                  <a:close/>
                  <a:moveTo>
                    <a:pt x="9772" y="4792"/>
                  </a:moveTo>
                  <a:cubicBezTo>
                    <a:pt x="9730" y="4960"/>
                    <a:pt x="9814" y="5148"/>
                    <a:pt x="10002" y="5211"/>
                  </a:cubicBezTo>
                  <a:cubicBezTo>
                    <a:pt x="10128" y="5295"/>
                    <a:pt x="10316" y="5211"/>
                    <a:pt x="10358" y="5064"/>
                  </a:cubicBezTo>
                  <a:cubicBezTo>
                    <a:pt x="10462" y="4730"/>
                    <a:pt x="10609" y="4646"/>
                    <a:pt x="10985" y="4688"/>
                  </a:cubicBezTo>
                  <a:cubicBezTo>
                    <a:pt x="11362" y="4751"/>
                    <a:pt x="11697" y="4499"/>
                    <a:pt x="11739" y="4123"/>
                  </a:cubicBezTo>
                  <a:cubicBezTo>
                    <a:pt x="11760" y="4018"/>
                    <a:pt x="11843" y="3893"/>
                    <a:pt x="11739" y="3788"/>
                  </a:cubicBezTo>
                  <a:cubicBezTo>
                    <a:pt x="11655" y="3704"/>
                    <a:pt x="11509" y="3704"/>
                    <a:pt x="11425" y="3788"/>
                  </a:cubicBezTo>
                  <a:cubicBezTo>
                    <a:pt x="11132" y="4144"/>
                    <a:pt x="10818" y="4039"/>
                    <a:pt x="10483" y="3914"/>
                  </a:cubicBezTo>
                  <a:cubicBezTo>
                    <a:pt x="10190" y="3830"/>
                    <a:pt x="9960" y="3914"/>
                    <a:pt x="9918" y="4269"/>
                  </a:cubicBezTo>
                  <a:cubicBezTo>
                    <a:pt x="9877" y="4458"/>
                    <a:pt x="9835" y="4625"/>
                    <a:pt x="9772" y="4792"/>
                  </a:cubicBezTo>
                  <a:close/>
                  <a:moveTo>
                    <a:pt x="39023" y="2282"/>
                  </a:moveTo>
                  <a:cubicBezTo>
                    <a:pt x="39149" y="2261"/>
                    <a:pt x="39295" y="2240"/>
                    <a:pt x="39295" y="2093"/>
                  </a:cubicBezTo>
                  <a:cubicBezTo>
                    <a:pt x="39295" y="1947"/>
                    <a:pt x="39170" y="1821"/>
                    <a:pt x="39023" y="1821"/>
                  </a:cubicBezTo>
                  <a:cubicBezTo>
                    <a:pt x="38877" y="1800"/>
                    <a:pt x="38730" y="1926"/>
                    <a:pt x="38730" y="2072"/>
                  </a:cubicBezTo>
                  <a:cubicBezTo>
                    <a:pt x="38730" y="2261"/>
                    <a:pt x="38877" y="2282"/>
                    <a:pt x="39023" y="2282"/>
                  </a:cubicBezTo>
                  <a:close/>
                  <a:moveTo>
                    <a:pt x="19711" y="942"/>
                  </a:moveTo>
                  <a:cubicBezTo>
                    <a:pt x="19606" y="942"/>
                    <a:pt x="19522" y="1026"/>
                    <a:pt x="19522" y="1110"/>
                  </a:cubicBezTo>
                  <a:cubicBezTo>
                    <a:pt x="19501" y="1361"/>
                    <a:pt x="19690" y="1403"/>
                    <a:pt x="19878" y="1403"/>
                  </a:cubicBezTo>
                  <a:cubicBezTo>
                    <a:pt x="19983" y="1403"/>
                    <a:pt x="20129" y="1340"/>
                    <a:pt x="20087" y="1214"/>
                  </a:cubicBezTo>
                  <a:cubicBezTo>
                    <a:pt x="20045" y="1005"/>
                    <a:pt x="19857" y="963"/>
                    <a:pt x="19711" y="942"/>
                  </a:cubicBezTo>
                  <a:close/>
                  <a:moveTo>
                    <a:pt x="18225" y="1863"/>
                  </a:moveTo>
                  <a:cubicBezTo>
                    <a:pt x="18225" y="1738"/>
                    <a:pt x="18162" y="1675"/>
                    <a:pt x="18079" y="1675"/>
                  </a:cubicBezTo>
                  <a:cubicBezTo>
                    <a:pt x="17974" y="1654"/>
                    <a:pt x="17911" y="1738"/>
                    <a:pt x="17911" y="1821"/>
                  </a:cubicBezTo>
                  <a:cubicBezTo>
                    <a:pt x="17911" y="1947"/>
                    <a:pt x="17953" y="2072"/>
                    <a:pt x="18100" y="2030"/>
                  </a:cubicBezTo>
                  <a:cubicBezTo>
                    <a:pt x="18162" y="2010"/>
                    <a:pt x="18183" y="1905"/>
                    <a:pt x="18225" y="1863"/>
                  </a:cubicBezTo>
                  <a:close/>
                  <a:moveTo>
                    <a:pt x="20485" y="1884"/>
                  </a:moveTo>
                  <a:lnTo>
                    <a:pt x="20317" y="1821"/>
                  </a:lnTo>
                  <a:cubicBezTo>
                    <a:pt x="20296" y="1884"/>
                    <a:pt x="20255" y="1947"/>
                    <a:pt x="20276" y="1968"/>
                  </a:cubicBezTo>
                  <a:cubicBezTo>
                    <a:pt x="20276" y="2010"/>
                    <a:pt x="20359" y="2010"/>
                    <a:pt x="20401" y="2051"/>
                  </a:cubicBezTo>
                  <a:cubicBezTo>
                    <a:pt x="20443" y="1989"/>
                    <a:pt x="20464" y="1926"/>
                    <a:pt x="20485" y="1884"/>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2" name="Google Shape;8802;p86"/>
            <p:cNvSpPr/>
            <p:nvPr/>
          </p:nvSpPr>
          <p:spPr>
            <a:xfrm>
              <a:off x="4232975" y="4637500"/>
              <a:ext cx="852650" cy="163225"/>
            </a:xfrm>
            <a:custGeom>
              <a:rect b="b" l="l" r="r" t="t"/>
              <a:pathLst>
                <a:path extrusionOk="0" h="6529" w="34106">
                  <a:moveTo>
                    <a:pt x="24816" y="544"/>
                  </a:moveTo>
                  <a:cubicBezTo>
                    <a:pt x="24816" y="837"/>
                    <a:pt x="24878" y="1026"/>
                    <a:pt x="25234" y="1088"/>
                  </a:cubicBezTo>
                  <a:cubicBezTo>
                    <a:pt x="25632" y="1130"/>
                    <a:pt x="26029" y="1298"/>
                    <a:pt x="26364" y="1570"/>
                  </a:cubicBezTo>
                  <a:cubicBezTo>
                    <a:pt x="26510" y="1674"/>
                    <a:pt x="28101" y="1967"/>
                    <a:pt x="28352" y="1988"/>
                  </a:cubicBezTo>
                  <a:cubicBezTo>
                    <a:pt x="28770" y="2051"/>
                    <a:pt x="29189" y="2176"/>
                    <a:pt x="29586" y="1821"/>
                  </a:cubicBezTo>
                  <a:cubicBezTo>
                    <a:pt x="29754" y="1674"/>
                    <a:pt x="29963" y="1883"/>
                    <a:pt x="30109" y="2030"/>
                  </a:cubicBezTo>
                  <a:cubicBezTo>
                    <a:pt x="30256" y="2176"/>
                    <a:pt x="30486" y="2365"/>
                    <a:pt x="30737" y="2281"/>
                  </a:cubicBezTo>
                  <a:cubicBezTo>
                    <a:pt x="31637" y="2009"/>
                    <a:pt x="31804" y="2972"/>
                    <a:pt x="32390" y="3244"/>
                  </a:cubicBezTo>
                  <a:cubicBezTo>
                    <a:pt x="32474" y="3285"/>
                    <a:pt x="32432" y="3516"/>
                    <a:pt x="32264" y="3662"/>
                  </a:cubicBezTo>
                  <a:cubicBezTo>
                    <a:pt x="31930" y="3474"/>
                    <a:pt x="31511" y="3432"/>
                    <a:pt x="31156" y="3306"/>
                  </a:cubicBezTo>
                  <a:cubicBezTo>
                    <a:pt x="30632" y="3097"/>
                    <a:pt x="30319" y="3369"/>
                    <a:pt x="29942" y="3578"/>
                  </a:cubicBezTo>
                  <a:cubicBezTo>
                    <a:pt x="29837" y="3641"/>
                    <a:pt x="29775" y="3767"/>
                    <a:pt x="29816" y="3871"/>
                  </a:cubicBezTo>
                  <a:cubicBezTo>
                    <a:pt x="29858" y="3997"/>
                    <a:pt x="29963" y="4060"/>
                    <a:pt x="30088" y="4060"/>
                  </a:cubicBezTo>
                  <a:cubicBezTo>
                    <a:pt x="30381" y="4122"/>
                    <a:pt x="30674" y="4101"/>
                    <a:pt x="30967" y="3997"/>
                  </a:cubicBezTo>
                  <a:cubicBezTo>
                    <a:pt x="31281" y="3850"/>
                    <a:pt x="31679" y="3892"/>
                    <a:pt x="31972" y="4101"/>
                  </a:cubicBezTo>
                  <a:cubicBezTo>
                    <a:pt x="32453" y="4394"/>
                    <a:pt x="32934" y="4373"/>
                    <a:pt x="33457" y="4352"/>
                  </a:cubicBezTo>
                  <a:cubicBezTo>
                    <a:pt x="33729" y="4352"/>
                    <a:pt x="33729" y="4332"/>
                    <a:pt x="34106" y="4624"/>
                  </a:cubicBezTo>
                  <a:cubicBezTo>
                    <a:pt x="34064" y="4666"/>
                    <a:pt x="34043" y="4750"/>
                    <a:pt x="34001" y="4750"/>
                  </a:cubicBezTo>
                  <a:cubicBezTo>
                    <a:pt x="33227" y="4729"/>
                    <a:pt x="33227" y="4729"/>
                    <a:pt x="33583" y="5524"/>
                  </a:cubicBezTo>
                  <a:cubicBezTo>
                    <a:pt x="33373" y="5754"/>
                    <a:pt x="33164" y="5482"/>
                    <a:pt x="32955" y="5524"/>
                  </a:cubicBezTo>
                  <a:cubicBezTo>
                    <a:pt x="32348" y="5587"/>
                    <a:pt x="32578" y="5231"/>
                    <a:pt x="32704" y="4896"/>
                  </a:cubicBezTo>
                  <a:cubicBezTo>
                    <a:pt x="32369" y="4938"/>
                    <a:pt x="32097" y="4980"/>
                    <a:pt x="31804" y="4980"/>
                  </a:cubicBezTo>
                  <a:cubicBezTo>
                    <a:pt x="31637" y="4980"/>
                    <a:pt x="31574" y="4980"/>
                    <a:pt x="31511" y="5252"/>
                  </a:cubicBezTo>
                  <a:cubicBezTo>
                    <a:pt x="31448" y="5503"/>
                    <a:pt x="31051" y="5399"/>
                    <a:pt x="30863" y="5189"/>
                  </a:cubicBezTo>
                  <a:cubicBezTo>
                    <a:pt x="30716" y="5043"/>
                    <a:pt x="30591" y="4876"/>
                    <a:pt x="30486" y="4708"/>
                  </a:cubicBezTo>
                  <a:cubicBezTo>
                    <a:pt x="30339" y="4499"/>
                    <a:pt x="30151" y="4394"/>
                    <a:pt x="29984" y="4604"/>
                  </a:cubicBezTo>
                  <a:cubicBezTo>
                    <a:pt x="29775" y="4896"/>
                    <a:pt x="29293" y="4729"/>
                    <a:pt x="29147" y="5189"/>
                  </a:cubicBezTo>
                  <a:cubicBezTo>
                    <a:pt x="29063" y="5440"/>
                    <a:pt x="28791" y="5231"/>
                    <a:pt x="28624" y="5106"/>
                  </a:cubicBezTo>
                  <a:cubicBezTo>
                    <a:pt x="28477" y="5001"/>
                    <a:pt x="28540" y="4792"/>
                    <a:pt x="28456" y="4624"/>
                  </a:cubicBezTo>
                  <a:cubicBezTo>
                    <a:pt x="28394" y="4520"/>
                    <a:pt x="28268" y="4457"/>
                    <a:pt x="28163" y="4520"/>
                  </a:cubicBezTo>
                  <a:cubicBezTo>
                    <a:pt x="28017" y="4562"/>
                    <a:pt x="28017" y="4687"/>
                    <a:pt x="28080" y="4813"/>
                  </a:cubicBezTo>
                  <a:cubicBezTo>
                    <a:pt x="28205" y="4980"/>
                    <a:pt x="28352" y="5210"/>
                    <a:pt x="28038" y="5294"/>
                  </a:cubicBezTo>
                  <a:cubicBezTo>
                    <a:pt x="27515" y="5420"/>
                    <a:pt x="27640" y="5796"/>
                    <a:pt x="27598" y="6131"/>
                  </a:cubicBezTo>
                  <a:lnTo>
                    <a:pt x="26029" y="6089"/>
                  </a:lnTo>
                  <a:cubicBezTo>
                    <a:pt x="25841" y="5650"/>
                    <a:pt x="25841" y="5650"/>
                    <a:pt x="25318" y="6047"/>
                  </a:cubicBezTo>
                  <a:lnTo>
                    <a:pt x="24795" y="6068"/>
                  </a:lnTo>
                  <a:cubicBezTo>
                    <a:pt x="24669" y="5880"/>
                    <a:pt x="24565" y="5880"/>
                    <a:pt x="24439" y="6068"/>
                  </a:cubicBezTo>
                  <a:lnTo>
                    <a:pt x="24083" y="6047"/>
                  </a:lnTo>
                  <a:cubicBezTo>
                    <a:pt x="24041" y="5775"/>
                    <a:pt x="23895" y="5671"/>
                    <a:pt x="23644" y="5754"/>
                  </a:cubicBezTo>
                  <a:cubicBezTo>
                    <a:pt x="23184" y="5964"/>
                    <a:pt x="22744" y="5943"/>
                    <a:pt x="22389" y="5545"/>
                  </a:cubicBezTo>
                  <a:cubicBezTo>
                    <a:pt x="22284" y="5420"/>
                    <a:pt x="22117" y="5336"/>
                    <a:pt x="21991" y="5440"/>
                  </a:cubicBezTo>
                  <a:cubicBezTo>
                    <a:pt x="21656" y="5733"/>
                    <a:pt x="21091" y="5712"/>
                    <a:pt x="20882" y="6236"/>
                  </a:cubicBezTo>
                  <a:lnTo>
                    <a:pt x="19480" y="6257"/>
                  </a:lnTo>
                  <a:cubicBezTo>
                    <a:pt x="19355" y="6068"/>
                    <a:pt x="19229" y="6068"/>
                    <a:pt x="19104" y="6257"/>
                  </a:cubicBezTo>
                  <a:lnTo>
                    <a:pt x="18769" y="6257"/>
                  </a:lnTo>
                  <a:cubicBezTo>
                    <a:pt x="18539" y="5985"/>
                    <a:pt x="18350" y="5985"/>
                    <a:pt x="18225" y="6340"/>
                  </a:cubicBezTo>
                  <a:cubicBezTo>
                    <a:pt x="17827" y="6445"/>
                    <a:pt x="17388" y="6466"/>
                    <a:pt x="16990" y="6403"/>
                  </a:cubicBezTo>
                  <a:cubicBezTo>
                    <a:pt x="16865" y="6005"/>
                    <a:pt x="16802" y="5503"/>
                    <a:pt x="16216" y="5985"/>
                  </a:cubicBezTo>
                  <a:cubicBezTo>
                    <a:pt x="16091" y="6089"/>
                    <a:pt x="15944" y="5964"/>
                    <a:pt x="15798" y="5964"/>
                  </a:cubicBezTo>
                  <a:cubicBezTo>
                    <a:pt x="15546" y="5964"/>
                    <a:pt x="15588" y="6173"/>
                    <a:pt x="15567" y="6340"/>
                  </a:cubicBezTo>
                  <a:cubicBezTo>
                    <a:pt x="15274" y="6424"/>
                    <a:pt x="14961" y="6424"/>
                    <a:pt x="14668" y="6340"/>
                  </a:cubicBezTo>
                  <a:cubicBezTo>
                    <a:pt x="14479" y="5943"/>
                    <a:pt x="14228" y="6026"/>
                    <a:pt x="13977" y="6257"/>
                  </a:cubicBezTo>
                  <a:cubicBezTo>
                    <a:pt x="12847" y="6319"/>
                    <a:pt x="11717" y="6298"/>
                    <a:pt x="10609" y="6194"/>
                  </a:cubicBezTo>
                  <a:cubicBezTo>
                    <a:pt x="10567" y="5838"/>
                    <a:pt x="10211" y="5880"/>
                    <a:pt x="10002" y="5754"/>
                  </a:cubicBezTo>
                  <a:cubicBezTo>
                    <a:pt x="9374" y="5399"/>
                    <a:pt x="9269" y="5461"/>
                    <a:pt x="9186" y="6236"/>
                  </a:cubicBezTo>
                  <a:cubicBezTo>
                    <a:pt x="8244" y="6529"/>
                    <a:pt x="7303" y="6382"/>
                    <a:pt x="6340" y="6361"/>
                  </a:cubicBezTo>
                  <a:cubicBezTo>
                    <a:pt x="6361" y="6005"/>
                    <a:pt x="6884" y="6131"/>
                    <a:pt x="6884" y="5733"/>
                  </a:cubicBezTo>
                  <a:cubicBezTo>
                    <a:pt x="6884" y="5294"/>
                    <a:pt x="7240" y="5064"/>
                    <a:pt x="7554" y="4855"/>
                  </a:cubicBezTo>
                  <a:cubicBezTo>
                    <a:pt x="7847" y="4708"/>
                    <a:pt x="8077" y="4478"/>
                    <a:pt x="8244" y="4185"/>
                  </a:cubicBezTo>
                  <a:cubicBezTo>
                    <a:pt x="8391" y="3871"/>
                    <a:pt x="8265" y="3348"/>
                    <a:pt x="8035" y="3327"/>
                  </a:cubicBezTo>
                  <a:cubicBezTo>
                    <a:pt x="7658" y="3306"/>
                    <a:pt x="7847" y="3704"/>
                    <a:pt x="7658" y="3829"/>
                  </a:cubicBezTo>
                  <a:cubicBezTo>
                    <a:pt x="7637" y="3850"/>
                    <a:pt x="7596" y="3829"/>
                    <a:pt x="7512" y="3850"/>
                  </a:cubicBezTo>
                  <a:cubicBezTo>
                    <a:pt x="7344" y="3557"/>
                    <a:pt x="7282" y="3160"/>
                    <a:pt x="6905" y="2972"/>
                  </a:cubicBezTo>
                  <a:cubicBezTo>
                    <a:pt x="6800" y="2909"/>
                    <a:pt x="6717" y="2783"/>
                    <a:pt x="6759" y="2679"/>
                  </a:cubicBezTo>
                  <a:cubicBezTo>
                    <a:pt x="6989" y="2218"/>
                    <a:pt x="6549" y="1904"/>
                    <a:pt x="6528" y="1507"/>
                  </a:cubicBezTo>
                  <a:cubicBezTo>
                    <a:pt x="6528" y="1256"/>
                    <a:pt x="6445" y="984"/>
                    <a:pt x="6131" y="1005"/>
                  </a:cubicBezTo>
                  <a:cubicBezTo>
                    <a:pt x="5838" y="1047"/>
                    <a:pt x="5712" y="1256"/>
                    <a:pt x="5691" y="1570"/>
                  </a:cubicBezTo>
                  <a:cubicBezTo>
                    <a:pt x="5587" y="2030"/>
                    <a:pt x="5545" y="2511"/>
                    <a:pt x="5545" y="2972"/>
                  </a:cubicBezTo>
                  <a:cubicBezTo>
                    <a:pt x="4457" y="3034"/>
                    <a:pt x="4101" y="2030"/>
                    <a:pt x="3369" y="1591"/>
                  </a:cubicBezTo>
                  <a:cubicBezTo>
                    <a:pt x="3160" y="1465"/>
                    <a:pt x="3118" y="1067"/>
                    <a:pt x="2720" y="1235"/>
                  </a:cubicBezTo>
                  <a:cubicBezTo>
                    <a:pt x="2386" y="1381"/>
                    <a:pt x="2114" y="1026"/>
                    <a:pt x="1779" y="1151"/>
                  </a:cubicBezTo>
                  <a:cubicBezTo>
                    <a:pt x="1695" y="1172"/>
                    <a:pt x="1590" y="1235"/>
                    <a:pt x="1632" y="1319"/>
                  </a:cubicBezTo>
                  <a:cubicBezTo>
                    <a:pt x="1758" y="1695"/>
                    <a:pt x="1590" y="2030"/>
                    <a:pt x="1465" y="2344"/>
                  </a:cubicBezTo>
                  <a:cubicBezTo>
                    <a:pt x="1298" y="2762"/>
                    <a:pt x="1800" y="2972"/>
                    <a:pt x="1821" y="3327"/>
                  </a:cubicBezTo>
                  <a:cubicBezTo>
                    <a:pt x="942" y="3432"/>
                    <a:pt x="544" y="2783"/>
                    <a:pt x="0" y="2323"/>
                  </a:cubicBezTo>
                  <a:cubicBezTo>
                    <a:pt x="565" y="1863"/>
                    <a:pt x="607" y="1339"/>
                    <a:pt x="230" y="754"/>
                  </a:cubicBezTo>
                  <a:cubicBezTo>
                    <a:pt x="189" y="628"/>
                    <a:pt x="147" y="523"/>
                    <a:pt x="147" y="398"/>
                  </a:cubicBezTo>
                  <a:cubicBezTo>
                    <a:pt x="314" y="398"/>
                    <a:pt x="523" y="440"/>
                    <a:pt x="670" y="251"/>
                  </a:cubicBezTo>
                  <a:lnTo>
                    <a:pt x="1381" y="210"/>
                  </a:lnTo>
                  <a:cubicBezTo>
                    <a:pt x="1904" y="691"/>
                    <a:pt x="2909" y="670"/>
                    <a:pt x="3683" y="147"/>
                  </a:cubicBezTo>
                  <a:cubicBezTo>
                    <a:pt x="4457" y="21"/>
                    <a:pt x="5231" y="0"/>
                    <a:pt x="6005" y="126"/>
                  </a:cubicBezTo>
                  <a:cubicBezTo>
                    <a:pt x="6319" y="565"/>
                    <a:pt x="6675" y="461"/>
                    <a:pt x="7052" y="231"/>
                  </a:cubicBezTo>
                  <a:lnTo>
                    <a:pt x="7951" y="293"/>
                  </a:lnTo>
                  <a:cubicBezTo>
                    <a:pt x="8202" y="670"/>
                    <a:pt x="8244" y="670"/>
                    <a:pt x="8474" y="293"/>
                  </a:cubicBezTo>
                  <a:lnTo>
                    <a:pt x="8851" y="251"/>
                  </a:lnTo>
                  <a:lnTo>
                    <a:pt x="9730" y="754"/>
                  </a:lnTo>
                  <a:cubicBezTo>
                    <a:pt x="10253" y="900"/>
                    <a:pt x="10776" y="984"/>
                    <a:pt x="11132" y="419"/>
                  </a:cubicBezTo>
                  <a:cubicBezTo>
                    <a:pt x="11278" y="419"/>
                    <a:pt x="11404" y="377"/>
                    <a:pt x="11487" y="251"/>
                  </a:cubicBezTo>
                  <a:lnTo>
                    <a:pt x="11843" y="293"/>
                  </a:lnTo>
                  <a:cubicBezTo>
                    <a:pt x="11927" y="649"/>
                    <a:pt x="12241" y="586"/>
                    <a:pt x="12492" y="586"/>
                  </a:cubicBezTo>
                  <a:lnTo>
                    <a:pt x="15212" y="586"/>
                  </a:lnTo>
                  <a:cubicBezTo>
                    <a:pt x="15254" y="837"/>
                    <a:pt x="15107" y="1235"/>
                    <a:pt x="15337" y="1339"/>
                  </a:cubicBezTo>
                  <a:cubicBezTo>
                    <a:pt x="15798" y="1528"/>
                    <a:pt x="16216" y="1904"/>
                    <a:pt x="16781" y="1821"/>
                  </a:cubicBezTo>
                  <a:cubicBezTo>
                    <a:pt x="16907" y="1800"/>
                    <a:pt x="17032" y="1800"/>
                    <a:pt x="17074" y="1674"/>
                  </a:cubicBezTo>
                  <a:cubicBezTo>
                    <a:pt x="17116" y="1486"/>
                    <a:pt x="16990" y="1402"/>
                    <a:pt x="16844" y="1339"/>
                  </a:cubicBezTo>
                  <a:cubicBezTo>
                    <a:pt x="16739" y="1298"/>
                    <a:pt x="16614" y="1298"/>
                    <a:pt x="16509" y="1298"/>
                  </a:cubicBezTo>
                  <a:cubicBezTo>
                    <a:pt x="16028" y="1298"/>
                    <a:pt x="15902" y="984"/>
                    <a:pt x="15923" y="586"/>
                  </a:cubicBezTo>
                  <a:cubicBezTo>
                    <a:pt x="16342" y="607"/>
                    <a:pt x="16760" y="544"/>
                    <a:pt x="17179" y="419"/>
                  </a:cubicBezTo>
                  <a:cubicBezTo>
                    <a:pt x="17137" y="921"/>
                    <a:pt x="17471" y="1088"/>
                    <a:pt x="17869" y="1088"/>
                  </a:cubicBezTo>
                  <a:cubicBezTo>
                    <a:pt x="18287" y="1067"/>
                    <a:pt x="18706" y="1193"/>
                    <a:pt x="19041" y="1465"/>
                  </a:cubicBezTo>
                  <a:cubicBezTo>
                    <a:pt x="18999" y="1088"/>
                    <a:pt x="18978" y="837"/>
                    <a:pt x="18936" y="586"/>
                  </a:cubicBezTo>
                  <a:cubicBezTo>
                    <a:pt x="19145" y="586"/>
                    <a:pt x="19355" y="607"/>
                    <a:pt x="19480" y="377"/>
                  </a:cubicBezTo>
                  <a:lnTo>
                    <a:pt x="20171" y="377"/>
                  </a:lnTo>
                  <a:cubicBezTo>
                    <a:pt x="20233" y="795"/>
                    <a:pt x="20568" y="837"/>
                    <a:pt x="20861" y="942"/>
                  </a:cubicBezTo>
                  <a:cubicBezTo>
                    <a:pt x="21489" y="1151"/>
                    <a:pt x="22158" y="1130"/>
                    <a:pt x="22765" y="1402"/>
                  </a:cubicBezTo>
                  <a:cubicBezTo>
                    <a:pt x="23330" y="1653"/>
                    <a:pt x="23665" y="1339"/>
                    <a:pt x="23728" y="586"/>
                  </a:cubicBezTo>
                  <a:lnTo>
                    <a:pt x="23916" y="356"/>
                  </a:lnTo>
                  <a:lnTo>
                    <a:pt x="24418" y="356"/>
                  </a:lnTo>
                  <a:cubicBezTo>
                    <a:pt x="24502" y="503"/>
                    <a:pt x="24669" y="565"/>
                    <a:pt x="24816" y="544"/>
                  </a:cubicBezTo>
                  <a:close/>
                  <a:moveTo>
                    <a:pt x="9207" y="3871"/>
                  </a:moveTo>
                  <a:cubicBezTo>
                    <a:pt x="9416" y="3892"/>
                    <a:pt x="9541" y="3788"/>
                    <a:pt x="9541" y="3641"/>
                  </a:cubicBezTo>
                  <a:cubicBezTo>
                    <a:pt x="9541" y="3411"/>
                    <a:pt x="9374" y="3244"/>
                    <a:pt x="9165" y="3223"/>
                  </a:cubicBezTo>
                  <a:cubicBezTo>
                    <a:pt x="9018" y="3181"/>
                    <a:pt x="8872" y="3306"/>
                    <a:pt x="8893" y="3474"/>
                  </a:cubicBezTo>
                  <a:cubicBezTo>
                    <a:pt x="8872" y="3662"/>
                    <a:pt x="8997" y="3850"/>
                    <a:pt x="9207" y="3871"/>
                  </a:cubicBezTo>
                  <a:close/>
                  <a:moveTo>
                    <a:pt x="7386" y="1109"/>
                  </a:moveTo>
                  <a:cubicBezTo>
                    <a:pt x="7386" y="984"/>
                    <a:pt x="7261" y="900"/>
                    <a:pt x="7156" y="921"/>
                  </a:cubicBezTo>
                  <a:cubicBezTo>
                    <a:pt x="7031" y="921"/>
                    <a:pt x="6926" y="1026"/>
                    <a:pt x="6947" y="1151"/>
                  </a:cubicBezTo>
                  <a:cubicBezTo>
                    <a:pt x="6926" y="1319"/>
                    <a:pt x="7072" y="1423"/>
                    <a:pt x="7240" y="1381"/>
                  </a:cubicBezTo>
                  <a:cubicBezTo>
                    <a:pt x="7365" y="1360"/>
                    <a:pt x="7407" y="1256"/>
                    <a:pt x="7386" y="1130"/>
                  </a:cubicBezTo>
                  <a:close/>
                  <a:moveTo>
                    <a:pt x="24209" y="4206"/>
                  </a:moveTo>
                  <a:cubicBezTo>
                    <a:pt x="24167" y="4185"/>
                    <a:pt x="24104" y="4143"/>
                    <a:pt x="24062" y="4143"/>
                  </a:cubicBezTo>
                  <a:cubicBezTo>
                    <a:pt x="24041" y="4164"/>
                    <a:pt x="24021" y="4248"/>
                    <a:pt x="24000" y="4290"/>
                  </a:cubicBezTo>
                  <a:cubicBezTo>
                    <a:pt x="24041" y="4311"/>
                    <a:pt x="24104" y="4352"/>
                    <a:pt x="24146" y="4352"/>
                  </a:cubicBezTo>
                  <a:cubicBezTo>
                    <a:pt x="24188" y="4332"/>
                    <a:pt x="24188" y="4269"/>
                    <a:pt x="24209" y="4227"/>
                  </a:cubicBezTo>
                  <a:close/>
                  <a:moveTo>
                    <a:pt x="21028" y="1381"/>
                  </a:moveTo>
                  <a:cubicBezTo>
                    <a:pt x="20966" y="1339"/>
                    <a:pt x="20903" y="1298"/>
                    <a:pt x="20882" y="1319"/>
                  </a:cubicBezTo>
                  <a:cubicBezTo>
                    <a:pt x="20840" y="1319"/>
                    <a:pt x="20840" y="1402"/>
                    <a:pt x="20798" y="1465"/>
                  </a:cubicBezTo>
                  <a:cubicBezTo>
                    <a:pt x="20861" y="1486"/>
                    <a:pt x="20924" y="1528"/>
                    <a:pt x="20945" y="1507"/>
                  </a:cubicBezTo>
                  <a:cubicBezTo>
                    <a:pt x="20987" y="1486"/>
                    <a:pt x="21008" y="1423"/>
                    <a:pt x="21028" y="1381"/>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3" name="Google Shape;8803;p86"/>
            <p:cNvSpPr/>
            <p:nvPr/>
          </p:nvSpPr>
          <p:spPr>
            <a:xfrm>
              <a:off x="5753075" y="4641150"/>
              <a:ext cx="574900" cy="128200"/>
            </a:xfrm>
            <a:custGeom>
              <a:rect b="b" l="l" r="r" t="t"/>
              <a:pathLst>
                <a:path extrusionOk="0" h="5128" w="22996">
                  <a:moveTo>
                    <a:pt x="544" y="4960"/>
                  </a:moveTo>
                  <a:cubicBezTo>
                    <a:pt x="565" y="4688"/>
                    <a:pt x="523" y="4416"/>
                    <a:pt x="419" y="4186"/>
                  </a:cubicBezTo>
                  <a:cubicBezTo>
                    <a:pt x="335" y="4039"/>
                    <a:pt x="398" y="3872"/>
                    <a:pt x="544" y="3809"/>
                  </a:cubicBezTo>
                  <a:cubicBezTo>
                    <a:pt x="712" y="3746"/>
                    <a:pt x="816" y="3851"/>
                    <a:pt x="900" y="3976"/>
                  </a:cubicBezTo>
                  <a:cubicBezTo>
                    <a:pt x="1381" y="4520"/>
                    <a:pt x="1528" y="4499"/>
                    <a:pt x="1946" y="3893"/>
                  </a:cubicBezTo>
                  <a:cubicBezTo>
                    <a:pt x="2281" y="3432"/>
                    <a:pt x="2574" y="3390"/>
                    <a:pt x="2992" y="3704"/>
                  </a:cubicBezTo>
                  <a:cubicBezTo>
                    <a:pt x="3348" y="3976"/>
                    <a:pt x="3348" y="3976"/>
                    <a:pt x="4143" y="3851"/>
                  </a:cubicBezTo>
                  <a:cubicBezTo>
                    <a:pt x="3829" y="3014"/>
                    <a:pt x="3850" y="3014"/>
                    <a:pt x="4855" y="3139"/>
                  </a:cubicBezTo>
                  <a:cubicBezTo>
                    <a:pt x="5001" y="2386"/>
                    <a:pt x="4980" y="2261"/>
                    <a:pt x="4415" y="2009"/>
                  </a:cubicBezTo>
                  <a:cubicBezTo>
                    <a:pt x="4018" y="1821"/>
                    <a:pt x="3704" y="1486"/>
                    <a:pt x="3557" y="1089"/>
                  </a:cubicBezTo>
                  <a:cubicBezTo>
                    <a:pt x="3327" y="608"/>
                    <a:pt x="2992" y="398"/>
                    <a:pt x="2637" y="503"/>
                  </a:cubicBezTo>
                  <a:cubicBezTo>
                    <a:pt x="2323" y="587"/>
                    <a:pt x="2030" y="670"/>
                    <a:pt x="2218" y="1089"/>
                  </a:cubicBezTo>
                  <a:cubicBezTo>
                    <a:pt x="2239" y="1173"/>
                    <a:pt x="2260" y="1256"/>
                    <a:pt x="2239" y="1361"/>
                  </a:cubicBezTo>
                  <a:cubicBezTo>
                    <a:pt x="2218" y="1465"/>
                    <a:pt x="2093" y="1549"/>
                    <a:pt x="1967" y="1549"/>
                  </a:cubicBezTo>
                  <a:cubicBezTo>
                    <a:pt x="1883" y="1528"/>
                    <a:pt x="1821" y="1465"/>
                    <a:pt x="1800" y="1403"/>
                  </a:cubicBezTo>
                  <a:cubicBezTo>
                    <a:pt x="1674" y="1089"/>
                    <a:pt x="1967" y="608"/>
                    <a:pt x="1528" y="461"/>
                  </a:cubicBezTo>
                  <a:cubicBezTo>
                    <a:pt x="1214" y="336"/>
                    <a:pt x="837" y="398"/>
                    <a:pt x="482" y="398"/>
                  </a:cubicBezTo>
                  <a:cubicBezTo>
                    <a:pt x="272" y="398"/>
                    <a:pt x="63" y="377"/>
                    <a:pt x="0" y="126"/>
                  </a:cubicBezTo>
                  <a:cubicBezTo>
                    <a:pt x="2072" y="22"/>
                    <a:pt x="4143" y="64"/>
                    <a:pt x="6215" y="64"/>
                  </a:cubicBezTo>
                  <a:cubicBezTo>
                    <a:pt x="7449" y="1"/>
                    <a:pt x="8684" y="22"/>
                    <a:pt x="9939" y="105"/>
                  </a:cubicBezTo>
                  <a:cubicBezTo>
                    <a:pt x="11320" y="252"/>
                    <a:pt x="12701" y="126"/>
                    <a:pt x="14082" y="377"/>
                  </a:cubicBezTo>
                  <a:cubicBezTo>
                    <a:pt x="14375" y="419"/>
                    <a:pt x="14668" y="419"/>
                    <a:pt x="14961" y="398"/>
                  </a:cubicBezTo>
                  <a:cubicBezTo>
                    <a:pt x="16572" y="398"/>
                    <a:pt x="18204" y="524"/>
                    <a:pt x="19815" y="733"/>
                  </a:cubicBezTo>
                  <a:cubicBezTo>
                    <a:pt x="20066" y="796"/>
                    <a:pt x="20338" y="796"/>
                    <a:pt x="20589" y="775"/>
                  </a:cubicBezTo>
                  <a:cubicBezTo>
                    <a:pt x="21426" y="629"/>
                    <a:pt x="22054" y="1026"/>
                    <a:pt x="22702" y="1486"/>
                  </a:cubicBezTo>
                  <a:cubicBezTo>
                    <a:pt x="22995" y="1675"/>
                    <a:pt x="22933" y="1863"/>
                    <a:pt x="22870" y="2156"/>
                  </a:cubicBezTo>
                  <a:cubicBezTo>
                    <a:pt x="22807" y="2428"/>
                    <a:pt x="22828" y="2805"/>
                    <a:pt x="22430" y="2805"/>
                  </a:cubicBezTo>
                  <a:cubicBezTo>
                    <a:pt x="22054" y="2846"/>
                    <a:pt x="21656" y="2993"/>
                    <a:pt x="21321" y="3181"/>
                  </a:cubicBezTo>
                  <a:cubicBezTo>
                    <a:pt x="21133" y="3286"/>
                    <a:pt x="20945" y="3349"/>
                    <a:pt x="20736" y="3349"/>
                  </a:cubicBezTo>
                  <a:cubicBezTo>
                    <a:pt x="19689" y="3244"/>
                    <a:pt x="18727" y="3788"/>
                    <a:pt x="17681" y="3746"/>
                  </a:cubicBezTo>
                  <a:cubicBezTo>
                    <a:pt x="17555" y="3725"/>
                    <a:pt x="17451" y="3746"/>
                    <a:pt x="17346" y="3809"/>
                  </a:cubicBezTo>
                  <a:cubicBezTo>
                    <a:pt x="16321" y="4541"/>
                    <a:pt x="15170" y="4248"/>
                    <a:pt x="14082" y="4227"/>
                  </a:cubicBezTo>
                  <a:cubicBezTo>
                    <a:pt x="13391" y="4186"/>
                    <a:pt x="12680" y="4186"/>
                    <a:pt x="11990" y="4269"/>
                  </a:cubicBezTo>
                  <a:cubicBezTo>
                    <a:pt x="11006" y="4395"/>
                    <a:pt x="10002" y="4227"/>
                    <a:pt x="9018" y="4458"/>
                  </a:cubicBezTo>
                  <a:cubicBezTo>
                    <a:pt x="7951" y="4709"/>
                    <a:pt x="6842" y="4667"/>
                    <a:pt x="5775" y="4730"/>
                  </a:cubicBezTo>
                  <a:cubicBezTo>
                    <a:pt x="4018" y="4855"/>
                    <a:pt x="2281" y="5127"/>
                    <a:pt x="544" y="4960"/>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4" name="Google Shape;8804;p86"/>
            <p:cNvSpPr/>
            <p:nvPr/>
          </p:nvSpPr>
          <p:spPr>
            <a:xfrm>
              <a:off x="3998100" y="4643250"/>
              <a:ext cx="445175" cy="158525"/>
            </a:xfrm>
            <a:custGeom>
              <a:rect b="b" l="l" r="r" t="t"/>
              <a:pathLst>
                <a:path extrusionOk="0" h="6341" w="17807">
                  <a:moveTo>
                    <a:pt x="9563" y="147"/>
                  </a:moveTo>
                  <a:cubicBezTo>
                    <a:pt x="9563" y="252"/>
                    <a:pt x="9604" y="377"/>
                    <a:pt x="9646" y="482"/>
                  </a:cubicBezTo>
                  <a:cubicBezTo>
                    <a:pt x="10023" y="1068"/>
                    <a:pt x="9981" y="1591"/>
                    <a:pt x="9437" y="2051"/>
                  </a:cubicBezTo>
                  <a:cubicBezTo>
                    <a:pt x="9981" y="2511"/>
                    <a:pt x="10358" y="3160"/>
                    <a:pt x="11237" y="3055"/>
                  </a:cubicBezTo>
                  <a:cubicBezTo>
                    <a:pt x="11216" y="2700"/>
                    <a:pt x="10713" y="2511"/>
                    <a:pt x="10881" y="2072"/>
                  </a:cubicBezTo>
                  <a:cubicBezTo>
                    <a:pt x="11006" y="1758"/>
                    <a:pt x="11174" y="1423"/>
                    <a:pt x="11048" y="1068"/>
                  </a:cubicBezTo>
                  <a:cubicBezTo>
                    <a:pt x="11027" y="963"/>
                    <a:pt x="11111" y="900"/>
                    <a:pt x="11195" y="879"/>
                  </a:cubicBezTo>
                  <a:cubicBezTo>
                    <a:pt x="11529" y="754"/>
                    <a:pt x="11822" y="1109"/>
                    <a:pt x="12157" y="963"/>
                  </a:cubicBezTo>
                  <a:cubicBezTo>
                    <a:pt x="12534" y="796"/>
                    <a:pt x="12576" y="1193"/>
                    <a:pt x="12785" y="1319"/>
                  </a:cubicBezTo>
                  <a:cubicBezTo>
                    <a:pt x="13517" y="1758"/>
                    <a:pt x="13873" y="2762"/>
                    <a:pt x="14982" y="2721"/>
                  </a:cubicBezTo>
                  <a:cubicBezTo>
                    <a:pt x="14961" y="2239"/>
                    <a:pt x="15003" y="1758"/>
                    <a:pt x="15107" y="1298"/>
                  </a:cubicBezTo>
                  <a:cubicBezTo>
                    <a:pt x="15149" y="984"/>
                    <a:pt x="15296" y="775"/>
                    <a:pt x="15568" y="754"/>
                  </a:cubicBezTo>
                  <a:cubicBezTo>
                    <a:pt x="15819" y="712"/>
                    <a:pt x="15923" y="984"/>
                    <a:pt x="15944" y="1235"/>
                  </a:cubicBezTo>
                  <a:cubicBezTo>
                    <a:pt x="15965" y="1633"/>
                    <a:pt x="16405" y="1946"/>
                    <a:pt x="16175" y="2407"/>
                  </a:cubicBezTo>
                  <a:cubicBezTo>
                    <a:pt x="16133" y="2511"/>
                    <a:pt x="16216" y="2658"/>
                    <a:pt x="16321" y="2700"/>
                  </a:cubicBezTo>
                  <a:cubicBezTo>
                    <a:pt x="16698" y="2888"/>
                    <a:pt x="16760" y="3306"/>
                    <a:pt x="16928" y="3578"/>
                  </a:cubicBezTo>
                  <a:cubicBezTo>
                    <a:pt x="17011" y="3578"/>
                    <a:pt x="17053" y="3578"/>
                    <a:pt x="17074" y="3578"/>
                  </a:cubicBezTo>
                  <a:cubicBezTo>
                    <a:pt x="17263" y="3453"/>
                    <a:pt x="17074" y="3055"/>
                    <a:pt x="17451" y="3076"/>
                  </a:cubicBezTo>
                  <a:cubicBezTo>
                    <a:pt x="17681" y="3097"/>
                    <a:pt x="17807" y="3599"/>
                    <a:pt x="17660" y="3934"/>
                  </a:cubicBezTo>
                  <a:cubicBezTo>
                    <a:pt x="17493" y="4206"/>
                    <a:pt x="17263" y="4436"/>
                    <a:pt x="16970" y="4604"/>
                  </a:cubicBezTo>
                  <a:cubicBezTo>
                    <a:pt x="16656" y="4813"/>
                    <a:pt x="16300" y="5022"/>
                    <a:pt x="16300" y="5462"/>
                  </a:cubicBezTo>
                  <a:cubicBezTo>
                    <a:pt x="16300" y="5859"/>
                    <a:pt x="15777" y="5755"/>
                    <a:pt x="15777" y="6089"/>
                  </a:cubicBezTo>
                  <a:cubicBezTo>
                    <a:pt x="15547" y="6173"/>
                    <a:pt x="15296" y="6194"/>
                    <a:pt x="15066" y="6131"/>
                  </a:cubicBezTo>
                  <a:cubicBezTo>
                    <a:pt x="15066" y="5817"/>
                    <a:pt x="15066" y="5482"/>
                    <a:pt x="15024" y="5169"/>
                  </a:cubicBezTo>
                  <a:cubicBezTo>
                    <a:pt x="15003" y="5043"/>
                    <a:pt x="14877" y="4938"/>
                    <a:pt x="14752" y="4980"/>
                  </a:cubicBezTo>
                  <a:cubicBezTo>
                    <a:pt x="14626" y="4980"/>
                    <a:pt x="14563" y="5085"/>
                    <a:pt x="14542" y="5210"/>
                  </a:cubicBezTo>
                  <a:cubicBezTo>
                    <a:pt x="14459" y="5441"/>
                    <a:pt x="14689" y="5650"/>
                    <a:pt x="14584" y="5901"/>
                  </a:cubicBezTo>
                  <a:cubicBezTo>
                    <a:pt x="14291" y="6047"/>
                    <a:pt x="13936" y="6006"/>
                    <a:pt x="13685" y="5796"/>
                  </a:cubicBezTo>
                  <a:cubicBezTo>
                    <a:pt x="13224" y="5524"/>
                    <a:pt x="13308" y="5922"/>
                    <a:pt x="13287" y="6173"/>
                  </a:cubicBezTo>
                  <a:lnTo>
                    <a:pt x="12931" y="6173"/>
                  </a:lnTo>
                  <a:cubicBezTo>
                    <a:pt x="12889" y="5859"/>
                    <a:pt x="13015" y="5524"/>
                    <a:pt x="12785" y="5169"/>
                  </a:cubicBezTo>
                  <a:cubicBezTo>
                    <a:pt x="12178" y="5901"/>
                    <a:pt x="11383" y="5587"/>
                    <a:pt x="10651" y="5650"/>
                  </a:cubicBezTo>
                  <a:cubicBezTo>
                    <a:pt x="10546" y="5650"/>
                    <a:pt x="10421" y="5608"/>
                    <a:pt x="10337" y="5524"/>
                  </a:cubicBezTo>
                  <a:cubicBezTo>
                    <a:pt x="9835" y="5127"/>
                    <a:pt x="9793" y="5148"/>
                    <a:pt x="9521" y="5650"/>
                  </a:cubicBezTo>
                  <a:cubicBezTo>
                    <a:pt x="9458" y="5796"/>
                    <a:pt x="9458" y="6006"/>
                    <a:pt x="9249" y="6047"/>
                  </a:cubicBezTo>
                  <a:cubicBezTo>
                    <a:pt x="8872" y="5713"/>
                    <a:pt x="8851" y="5692"/>
                    <a:pt x="8412" y="5901"/>
                  </a:cubicBezTo>
                  <a:cubicBezTo>
                    <a:pt x="8182" y="6027"/>
                    <a:pt x="8035" y="5901"/>
                    <a:pt x="7847" y="5838"/>
                  </a:cubicBezTo>
                  <a:cubicBezTo>
                    <a:pt x="7366" y="5629"/>
                    <a:pt x="6759" y="5838"/>
                    <a:pt x="6361" y="6319"/>
                  </a:cubicBezTo>
                  <a:lnTo>
                    <a:pt x="5106" y="6340"/>
                  </a:lnTo>
                  <a:cubicBezTo>
                    <a:pt x="4750" y="6047"/>
                    <a:pt x="4269" y="6236"/>
                    <a:pt x="3871" y="6089"/>
                  </a:cubicBezTo>
                  <a:cubicBezTo>
                    <a:pt x="3767" y="6047"/>
                    <a:pt x="3725" y="6236"/>
                    <a:pt x="3704" y="6340"/>
                  </a:cubicBezTo>
                  <a:lnTo>
                    <a:pt x="3348" y="6340"/>
                  </a:lnTo>
                  <a:cubicBezTo>
                    <a:pt x="3202" y="5880"/>
                    <a:pt x="2930" y="5964"/>
                    <a:pt x="2637" y="6173"/>
                  </a:cubicBezTo>
                  <a:cubicBezTo>
                    <a:pt x="2323" y="6173"/>
                    <a:pt x="2009" y="6068"/>
                    <a:pt x="1737" y="5880"/>
                  </a:cubicBezTo>
                  <a:cubicBezTo>
                    <a:pt x="1905" y="5127"/>
                    <a:pt x="1800" y="4897"/>
                    <a:pt x="1089" y="4646"/>
                  </a:cubicBezTo>
                  <a:cubicBezTo>
                    <a:pt x="963" y="4604"/>
                    <a:pt x="817" y="4604"/>
                    <a:pt x="670" y="4604"/>
                  </a:cubicBezTo>
                  <a:cubicBezTo>
                    <a:pt x="607" y="4541"/>
                    <a:pt x="565" y="4478"/>
                    <a:pt x="503" y="4436"/>
                  </a:cubicBezTo>
                  <a:cubicBezTo>
                    <a:pt x="670" y="4164"/>
                    <a:pt x="691" y="3830"/>
                    <a:pt x="900" y="3558"/>
                  </a:cubicBezTo>
                  <a:cubicBezTo>
                    <a:pt x="1109" y="3286"/>
                    <a:pt x="1109" y="2930"/>
                    <a:pt x="921" y="2658"/>
                  </a:cubicBezTo>
                  <a:cubicBezTo>
                    <a:pt x="754" y="2407"/>
                    <a:pt x="565" y="2051"/>
                    <a:pt x="168" y="2386"/>
                  </a:cubicBezTo>
                  <a:cubicBezTo>
                    <a:pt x="126" y="2428"/>
                    <a:pt x="1" y="2323"/>
                    <a:pt x="21" y="2239"/>
                  </a:cubicBezTo>
                  <a:cubicBezTo>
                    <a:pt x="21" y="2135"/>
                    <a:pt x="63" y="2030"/>
                    <a:pt x="105" y="2009"/>
                  </a:cubicBezTo>
                  <a:cubicBezTo>
                    <a:pt x="545" y="1800"/>
                    <a:pt x="1026" y="1653"/>
                    <a:pt x="1528" y="1591"/>
                  </a:cubicBezTo>
                  <a:cubicBezTo>
                    <a:pt x="1737" y="1591"/>
                    <a:pt x="1988" y="1549"/>
                    <a:pt x="2009" y="1298"/>
                  </a:cubicBezTo>
                  <a:cubicBezTo>
                    <a:pt x="2051" y="984"/>
                    <a:pt x="1716" y="1109"/>
                    <a:pt x="1570" y="1005"/>
                  </a:cubicBezTo>
                  <a:cubicBezTo>
                    <a:pt x="1528" y="963"/>
                    <a:pt x="1507" y="900"/>
                    <a:pt x="1486" y="858"/>
                  </a:cubicBezTo>
                  <a:cubicBezTo>
                    <a:pt x="1570" y="649"/>
                    <a:pt x="1946" y="691"/>
                    <a:pt x="1926" y="398"/>
                  </a:cubicBezTo>
                  <a:lnTo>
                    <a:pt x="2449" y="356"/>
                  </a:lnTo>
                  <a:cubicBezTo>
                    <a:pt x="2721" y="691"/>
                    <a:pt x="3265" y="377"/>
                    <a:pt x="3516" y="837"/>
                  </a:cubicBezTo>
                  <a:cubicBezTo>
                    <a:pt x="3704" y="1172"/>
                    <a:pt x="3955" y="1109"/>
                    <a:pt x="4039" y="712"/>
                  </a:cubicBezTo>
                  <a:cubicBezTo>
                    <a:pt x="4102" y="545"/>
                    <a:pt x="4164" y="398"/>
                    <a:pt x="4206" y="231"/>
                  </a:cubicBezTo>
                  <a:cubicBezTo>
                    <a:pt x="4562" y="147"/>
                    <a:pt x="4918" y="147"/>
                    <a:pt x="5273" y="210"/>
                  </a:cubicBezTo>
                  <a:cubicBezTo>
                    <a:pt x="5378" y="733"/>
                    <a:pt x="5378" y="733"/>
                    <a:pt x="5755" y="482"/>
                  </a:cubicBezTo>
                  <a:lnTo>
                    <a:pt x="5985" y="356"/>
                  </a:lnTo>
                  <a:lnTo>
                    <a:pt x="6340" y="356"/>
                  </a:lnTo>
                  <a:cubicBezTo>
                    <a:pt x="6445" y="712"/>
                    <a:pt x="6508" y="1068"/>
                    <a:pt x="6152" y="1361"/>
                  </a:cubicBezTo>
                  <a:cubicBezTo>
                    <a:pt x="5922" y="1549"/>
                    <a:pt x="5901" y="1884"/>
                    <a:pt x="6089" y="2093"/>
                  </a:cubicBezTo>
                  <a:cubicBezTo>
                    <a:pt x="6236" y="2323"/>
                    <a:pt x="6424" y="2511"/>
                    <a:pt x="6738" y="2428"/>
                  </a:cubicBezTo>
                  <a:cubicBezTo>
                    <a:pt x="7156" y="2323"/>
                    <a:pt x="7700" y="2825"/>
                    <a:pt x="7993" y="2177"/>
                  </a:cubicBezTo>
                  <a:cubicBezTo>
                    <a:pt x="7993" y="2156"/>
                    <a:pt x="8161" y="2197"/>
                    <a:pt x="8244" y="2197"/>
                  </a:cubicBezTo>
                  <a:cubicBezTo>
                    <a:pt x="8558" y="2197"/>
                    <a:pt x="9270" y="1570"/>
                    <a:pt x="9312" y="1277"/>
                  </a:cubicBezTo>
                  <a:cubicBezTo>
                    <a:pt x="9332" y="1151"/>
                    <a:pt x="9312" y="984"/>
                    <a:pt x="9207" y="963"/>
                  </a:cubicBezTo>
                  <a:cubicBezTo>
                    <a:pt x="8516" y="900"/>
                    <a:pt x="8788" y="440"/>
                    <a:pt x="8830" y="84"/>
                  </a:cubicBezTo>
                  <a:cubicBezTo>
                    <a:pt x="9060" y="1"/>
                    <a:pt x="9291" y="1"/>
                    <a:pt x="9521" y="42"/>
                  </a:cubicBezTo>
                  <a:cubicBezTo>
                    <a:pt x="9542" y="84"/>
                    <a:pt x="9542" y="105"/>
                    <a:pt x="9563" y="147"/>
                  </a:cubicBezTo>
                  <a:close/>
                  <a:moveTo>
                    <a:pt x="12304" y="2407"/>
                  </a:moveTo>
                  <a:cubicBezTo>
                    <a:pt x="12345" y="2386"/>
                    <a:pt x="12471" y="2365"/>
                    <a:pt x="12471" y="2323"/>
                  </a:cubicBezTo>
                  <a:cubicBezTo>
                    <a:pt x="12534" y="2177"/>
                    <a:pt x="12429" y="2114"/>
                    <a:pt x="12304" y="2114"/>
                  </a:cubicBezTo>
                  <a:cubicBezTo>
                    <a:pt x="12220" y="2114"/>
                    <a:pt x="12136" y="2156"/>
                    <a:pt x="12136" y="2260"/>
                  </a:cubicBezTo>
                  <a:cubicBezTo>
                    <a:pt x="12115" y="2344"/>
                    <a:pt x="12178" y="2407"/>
                    <a:pt x="12304" y="2407"/>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5" name="Google Shape;8805;p86"/>
            <p:cNvSpPr/>
            <p:nvPr/>
          </p:nvSpPr>
          <p:spPr>
            <a:xfrm>
              <a:off x="5127975" y="4751525"/>
              <a:ext cx="328525" cy="37700"/>
            </a:xfrm>
            <a:custGeom>
              <a:rect b="b" l="l" r="r" t="t"/>
              <a:pathLst>
                <a:path extrusionOk="0" h="1508" w="13141">
                  <a:moveTo>
                    <a:pt x="1" y="1424"/>
                  </a:moveTo>
                  <a:cubicBezTo>
                    <a:pt x="126" y="1005"/>
                    <a:pt x="314" y="796"/>
                    <a:pt x="817" y="859"/>
                  </a:cubicBezTo>
                  <a:cubicBezTo>
                    <a:pt x="1277" y="921"/>
                    <a:pt x="1758" y="879"/>
                    <a:pt x="2198" y="691"/>
                  </a:cubicBezTo>
                  <a:cubicBezTo>
                    <a:pt x="2993" y="377"/>
                    <a:pt x="3871" y="335"/>
                    <a:pt x="4687" y="607"/>
                  </a:cubicBezTo>
                  <a:cubicBezTo>
                    <a:pt x="5085" y="775"/>
                    <a:pt x="5503" y="712"/>
                    <a:pt x="5838" y="461"/>
                  </a:cubicBezTo>
                  <a:cubicBezTo>
                    <a:pt x="5985" y="335"/>
                    <a:pt x="6215" y="315"/>
                    <a:pt x="6403" y="231"/>
                  </a:cubicBezTo>
                  <a:cubicBezTo>
                    <a:pt x="6759" y="43"/>
                    <a:pt x="7073" y="1"/>
                    <a:pt x="7282" y="419"/>
                  </a:cubicBezTo>
                  <a:cubicBezTo>
                    <a:pt x="7366" y="587"/>
                    <a:pt x="7512" y="796"/>
                    <a:pt x="7680" y="733"/>
                  </a:cubicBezTo>
                  <a:cubicBezTo>
                    <a:pt x="8203" y="503"/>
                    <a:pt x="8726" y="796"/>
                    <a:pt x="9228" y="775"/>
                  </a:cubicBezTo>
                  <a:cubicBezTo>
                    <a:pt x="9416" y="754"/>
                    <a:pt x="9584" y="775"/>
                    <a:pt x="9730" y="628"/>
                  </a:cubicBezTo>
                  <a:cubicBezTo>
                    <a:pt x="10274" y="22"/>
                    <a:pt x="10860" y="335"/>
                    <a:pt x="11404" y="587"/>
                  </a:cubicBezTo>
                  <a:cubicBezTo>
                    <a:pt x="11739" y="733"/>
                    <a:pt x="11969" y="900"/>
                    <a:pt x="12345" y="670"/>
                  </a:cubicBezTo>
                  <a:cubicBezTo>
                    <a:pt x="12701" y="461"/>
                    <a:pt x="13036" y="607"/>
                    <a:pt x="13141" y="1068"/>
                  </a:cubicBezTo>
                  <a:cubicBezTo>
                    <a:pt x="12053" y="1089"/>
                    <a:pt x="10944" y="1068"/>
                    <a:pt x="9856" y="1131"/>
                  </a:cubicBezTo>
                  <a:cubicBezTo>
                    <a:pt x="8140" y="1235"/>
                    <a:pt x="6403" y="1256"/>
                    <a:pt x="4667" y="1319"/>
                  </a:cubicBezTo>
                  <a:cubicBezTo>
                    <a:pt x="3118" y="1403"/>
                    <a:pt x="1570" y="1507"/>
                    <a:pt x="1" y="1424"/>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6" name="Google Shape;8806;p86"/>
            <p:cNvSpPr/>
            <p:nvPr/>
          </p:nvSpPr>
          <p:spPr>
            <a:xfrm>
              <a:off x="4146125" y="4641675"/>
              <a:ext cx="85825" cy="71700"/>
            </a:xfrm>
            <a:custGeom>
              <a:rect b="b" l="l" r="r" t="t"/>
              <a:pathLst>
                <a:path extrusionOk="0" h="2868" w="3433">
                  <a:moveTo>
                    <a:pt x="2930" y="105"/>
                  </a:moveTo>
                  <a:cubicBezTo>
                    <a:pt x="2888" y="461"/>
                    <a:pt x="2616" y="921"/>
                    <a:pt x="3307" y="984"/>
                  </a:cubicBezTo>
                  <a:cubicBezTo>
                    <a:pt x="3411" y="984"/>
                    <a:pt x="3432" y="1172"/>
                    <a:pt x="3411" y="1298"/>
                  </a:cubicBezTo>
                  <a:cubicBezTo>
                    <a:pt x="3370" y="1591"/>
                    <a:pt x="2658" y="2219"/>
                    <a:pt x="2344" y="2219"/>
                  </a:cubicBezTo>
                  <a:cubicBezTo>
                    <a:pt x="2261" y="2219"/>
                    <a:pt x="2114" y="2177"/>
                    <a:pt x="2114" y="2198"/>
                  </a:cubicBezTo>
                  <a:cubicBezTo>
                    <a:pt x="1800" y="2867"/>
                    <a:pt x="1256" y="2365"/>
                    <a:pt x="838" y="2449"/>
                  </a:cubicBezTo>
                  <a:cubicBezTo>
                    <a:pt x="524" y="2532"/>
                    <a:pt x="336" y="2344"/>
                    <a:pt x="189" y="2114"/>
                  </a:cubicBezTo>
                  <a:cubicBezTo>
                    <a:pt x="1" y="1905"/>
                    <a:pt x="43" y="1570"/>
                    <a:pt x="252" y="1382"/>
                  </a:cubicBezTo>
                  <a:cubicBezTo>
                    <a:pt x="629" y="1089"/>
                    <a:pt x="545" y="733"/>
                    <a:pt x="440" y="377"/>
                  </a:cubicBezTo>
                  <a:cubicBezTo>
                    <a:pt x="608" y="377"/>
                    <a:pt x="754" y="315"/>
                    <a:pt x="796" y="126"/>
                  </a:cubicBezTo>
                  <a:cubicBezTo>
                    <a:pt x="1026" y="22"/>
                    <a:pt x="1277" y="1"/>
                    <a:pt x="1507" y="84"/>
                  </a:cubicBezTo>
                  <a:cubicBezTo>
                    <a:pt x="1759" y="461"/>
                    <a:pt x="1800" y="461"/>
                    <a:pt x="2031" y="84"/>
                  </a:cubicBezTo>
                  <a:cubicBezTo>
                    <a:pt x="2323" y="1"/>
                    <a:pt x="2637" y="22"/>
                    <a:pt x="2930" y="105"/>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7" name="Google Shape;8807;p86"/>
            <p:cNvSpPr/>
            <p:nvPr/>
          </p:nvSpPr>
          <p:spPr>
            <a:xfrm>
              <a:off x="4157125" y="4770875"/>
              <a:ext cx="166375" cy="35075"/>
            </a:xfrm>
            <a:custGeom>
              <a:rect b="b" l="l" r="r" t="t"/>
              <a:pathLst>
                <a:path extrusionOk="0" h="1403" w="6655">
                  <a:moveTo>
                    <a:pt x="0" y="1194"/>
                  </a:moveTo>
                  <a:cubicBezTo>
                    <a:pt x="419" y="712"/>
                    <a:pt x="1026" y="503"/>
                    <a:pt x="1507" y="712"/>
                  </a:cubicBezTo>
                  <a:cubicBezTo>
                    <a:pt x="1695" y="796"/>
                    <a:pt x="1821" y="901"/>
                    <a:pt x="2072" y="796"/>
                  </a:cubicBezTo>
                  <a:cubicBezTo>
                    <a:pt x="2490" y="566"/>
                    <a:pt x="2511" y="587"/>
                    <a:pt x="2888" y="922"/>
                  </a:cubicBezTo>
                  <a:cubicBezTo>
                    <a:pt x="3097" y="880"/>
                    <a:pt x="3097" y="670"/>
                    <a:pt x="3181" y="524"/>
                  </a:cubicBezTo>
                  <a:cubicBezTo>
                    <a:pt x="3432" y="1"/>
                    <a:pt x="3474" y="1"/>
                    <a:pt x="3976" y="398"/>
                  </a:cubicBezTo>
                  <a:cubicBezTo>
                    <a:pt x="4080" y="482"/>
                    <a:pt x="4185" y="524"/>
                    <a:pt x="4311" y="524"/>
                  </a:cubicBezTo>
                  <a:cubicBezTo>
                    <a:pt x="5022" y="461"/>
                    <a:pt x="5838" y="775"/>
                    <a:pt x="6424" y="43"/>
                  </a:cubicBezTo>
                  <a:cubicBezTo>
                    <a:pt x="6654" y="398"/>
                    <a:pt x="6528" y="733"/>
                    <a:pt x="6570" y="1047"/>
                  </a:cubicBezTo>
                  <a:cubicBezTo>
                    <a:pt x="4792" y="1403"/>
                    <a:pt x="3013" y="1173"/>
                    <a:pt x="1235" y="1235"/>
                  </a:cubicBezTo>
                  <a:cubicBezTo>
                    <a:pt x="816" y="1235"/>
                    <a:pt x="419" y="1214"/>
                    <a:pt x="0" y="1194"/>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8" name="Google Shape;8808;p86"/>
            <p:cNvSpPr/>
            <p:nvPr/>
          </p:nvSpPr>
          <p:spPr>
            <a:xfrm>
              <a:off x="4737750" y="4641675"/>
              <a:ext cx="88950" cy="35600"/>
            </a:xfrm>
            <a:custGeom>
              <a:rect b="b" l="l" r="r" t="t"/>
              <a:pathLst>
                <a:path extrusionOk="0" h="1424" w="3558">
                  <a:moveTo>
                    <a:pt x="3558" y="377"/>
                  </a:moveTo>
                  <a:cubicBezTo>
                    <a:pt x="3474" y="1110"/>
                    <a:pt x="3160" y="1424"/>
                    <a:pt x="2595" y="1172"/>
                  </a:cubicBezTo>
                  <a:cubicBezTo>
                    <a:pt x="1967" y="921"/>
                    <a:pt x="1319" y="942"/>
                    <a:pt x="691" y="733"/>
                  </a:cubicBezTo>
                  <a:cubicBezTo>
                    <a:pt x="377" y="628"/>
                    <a:pt x="42" y="587"/>
                    <a:pt x="1" y="168"/>
                  </a:cubicBezTo>
                  <a:cubicBezTo>
                    <a:pt x="147" y="22"/>
                    <a:pt x="377" y="1"/>
                    <a:pt x="545" y="105"/>
                  </a:cubicBezTo>
                  <a:cubicBezTo>
                    <a:pt x="649" y="461"/>
                    <a:pt x="963" y="356"/>
                    <a:pt x="1214" y="356"/>
                  </a:cubicBezTo>
                  <a:cubicBezTo>
                    <a:pt x="1988" y="419"/>
                    <a:pt x="2783" y="231"/>
                    <a:pt x="3558" y="377"/>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9" name="Google Shape;8809;p86"/>
            <p:cNvSpPr/>
            <p:nvPr/>
          </p:nvSpPr>
          <p:spPr>
            <a:xfrm>
              <a:off x="4756050" y="4770350"/>
              <a:ext cx="79550" cy="27225"/>
            </a:xfrm>
            <a:custGeom>
              <a:rect b="b" l="l" r="r" t="t"/>
              <a:pathLst>
                <a:path extrusionOk="0" h="1089" w="3182">
                  <a:moveTo>
                    <a:pt x="1" y="901"/>
                  </a:moveTo>
                  <a:cubicBezTo>
                    <a:pt x="189" y="378"/>
                    <a:pt x="754" y="398"/>
                    <a:pt x="1110" y="106"/>
                  </a:cubicBezTo>
                  <a:cubicBezTo>
                    <a:pt x="1235" y="1"/>
                    <a:pt x="1403" y="85"/>
                    <a:pt x="1486" y="189"/>
                  </a:cubicBezTo>
                  <a:cubicBezTo>
                    <a:pt x="1863" y="608"/>
                    <a:pt x="2282" y="608"/>
                    <a:pt x="2763" y="419"/>
                  </a:cubicBezTo>
                  <a:cubicBezTo>
                    <a:pt x="2993" y="315"/>
                    <a:pt x="3160" y="440"/>
                    <a:pt x="3181" y="691"/>
                  </a:cubicBezTo>
                  <a:cubicBezTo>
                    <a:pt x="2302" y="963"/>
                    <a:pt x="1382" y="922"/>
                    <a:pt x="482" y="1026"/>
                  </a:cubicBezTo>
                  <a:cubicBezTo>
                    <a:pt x="315" y="1089"/>
                    <a:pt x="126" y="1026"/>
                    <a:pt x="1" y="901"/>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0" name="Google Shape;8810;p86"/>
            <p:cNvSpPr/>
            <p:nvPr/>
          </p:nvSpPr>
          <p:spPr>
            <a:xfrm>
              <a:off x="5655775" y="4760950"/>
              <a:ext cx="97325" cy="21475"/>
            </a:xfrm>
            <a:custGeom>
              <a:rect b="b" l="l" r="r" t="t"/>
              <a:pathLst>
                <a:path extrusionOk="0" h="859" w="3893">
                  <a:moveTo>
                    <a:pt x="0" y="461"/>
                  </a:moveTo>
                  <a:cubicBezTo>
                    <a:pt x="105" y="210"/>
                    <a:pt x="293" y="230"/>
                    <a:pt x="503" y="210"/>
                  </a:cubicBezTo>
                  <a:cubicBezTo>
                    <a:pt x="1486" y="189"/>
                    <a:pt x="2469" y="314"/>
                    <a:pt x="3432" y="42"/>
                  </a:cubicBezTo>
                  <a:cubicBezTo>
                    <a:pt x="3599" y="0"/>
                    <a:pt x="3788" y="63"/>
                    <a:pt x="3892" y="210"/>
                  </a:cubicBezTo>
                  <a:cubicBezTo>
                    <a:pt x="3139" y="461"/>
                    <a:pt x="2428" y="858"/>
                    <a:pt x="1570" y="565"/>
                  </a:cubicBezTo>
                  <a:cubicBezTo>
                    <a:pt x="1089" y="398"/>
                    <a:pt x="524" y="607"/>
                    <a:pt x="0" y="461"/>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1" name="Google Shape;8811;p86"/>
            <p:cNvSpPr/>
            <p:nvPr/>
          </p:nvSpPr>
          <p:spPr>
            <a:xfrm>
              <a:off x="4661900" y="4641675"/>
              <a:ext cx="47625" cy="31425"/>
            </a:xfrm>
            <a:custGeom>
              <a:rect b="b" l="l" r="r" t="t"/>
              <a:pathLst>
                <a:path extrusionOk="0" h="1257" w="1905">
                  <a:moveTo>
                    <a:pt x="22" y="210"/>
                  </a:moveTo>
                  <a:lnTo>
                    <a:pt x="22" y="64"/>
                  </a:lnTo>
                  <a:cubicBezTo>
                    <a:pt x="314" y="1"/>
                    <a:pt x="628" y="1"/>
                    <a:pt x="921" y="84"/>
                  </a:cubicBezTo>
                  <a:cubicBezTo>
                    <a:pt x="1089" y="587"/>
                    <a:pt x="1507" y="294"/>
                    <a:pt x="1800" y="377"/>
                  </a:cubicBezTo>
                  <a:cubicBezTo>
                    <a:pt x="1842" y="628"/>
                    <a:pt x="1863" y="880"/>
                    <a:pt x="1905" y="1256"/>
                  </a:cubicBezTo>
                  <a:cubicBezTo>
                    <a:pt x="1570" y="1005"/>
                    <a:pt x="1151" y="880"/>
                    <a:pt x="733" y="900"/>
                  </a:cubicBezTo>
                  <a:cubicBezTo>
                    <a:pt x="335" y="900"/>
                    <a:pt x="1" y="712"/>
                    <a:pt x="22" y="210"/>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2" name="Google Shape;8812;p86"/>
            <p:cNvSpPr/>
            <p:nvPr/>
          </p:nvSpPr>
          <p:spPr>
            <a:xfrm>
              <a:off x="4328700" y="4766700"/>
              <a:ext cx="46050" cy="36125"/>
            </a:xfrm>
            <a:custGeom>
              <a:rect b="b" l="l" r="r" t="t"/>
              <a:pathLst>
                <a:path extrusionOk="0" h="1445" w="1842">
                  <a:moveTo>
                    <a:pt x="63" y="1214"/>
                  </a:moveTo>
                  <a:cubicBezTo>
                    <a:pt x="84" y="984"/>
                    <a:pt x="0" y="586"/>
                    <a:pt x="461" y="858"/>
                  </a:cubicBezTo>
                  <a:cubicBezTo>
                    <a:pt x="712" y="1068"/>
                    <a:pt x="1067" y="1089"/>
                    <a:pt x="1360" y="963"/>
                  </a:cubicBezTo>
                  <a:cubicBezTo>
                    <a:pt x="1486" y="712"/>
                    <a:pt x="1235" y="503"/>
                    <a:pt x="1318" y="272"/>
                  </a:cubicBezTo>
                  <a:cubicBezTo>
                    <a:pt x="1360" y="147"/>
                    <a:pt x="1402" y="42"/>
                    <a:pt x="1549" y="42"/>
                  </a:cubicBezTo>
                  <a:cubicBezTo>
                    <a:pt x="1674" y="0"/>
                    <a:pt x="1779" y="84"/>
                    <a:pt x="1800" y="210"/>
                  </a:cubicBezTo>
                  <a:cubicBezTo>
                    <a:pt x="1821" y="544"/>
                    <a:pt x="1821" y="858"/>
                    <a:pt x="1842" y="1193"/>
                  </a:cubicBezTo>
                  <a:cubicBezTo>
                    <a:pt x="1277" y="1423"/>
                    <a:pt x="628" y="1444"/>
                    <a:pt x="63" y="1214"/>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3" name="Google Shape;8813;p86"/>
            <p:cNvSpPr/>
            <p:nvPr/>
          </p:nvSpPr>
          <p:spPr>
            <a:xfrm>
              <a:off x="4059825" y="4643250"/>
              <a:ext cx="44500" cy="28275"/>
            </a:xfrm>
            <a:custGeom>
              <a:rect b="b" l="l" r="r" t="t"/>
              <a:pathLst>
                <a:path extrusionOk="0" h="1131" w="1780">
                  <a:moveTo>
                    <a:pt x="1779" y="189"/>
                  </a:moveTo>
                  <a:cubicBezTo>
                    <a:pt x="1716" y="356"/>
                    <a:pt x="1653" y="524"/>
                    <a:pt x="1612" y="691"/>
                  </a:cubicBezTo>
                  <a:cubicBezTo>
                    <a:pt x="1486" y="1047"/>
                    <a:pt x="1256" y="1130"/>
                    <a:pt x="1089" y="817"/>
                  </a:cubicBezTo>
                  <a:cubicBezTo>
                    <a:pt x="817" y="356"/>
                    <a:pt x="273" y="649"/>
                    <a:pt x="1" y="314"/>
                  </a:cubicBezTo>
                  <a:cubicBezTo>
                    <a:pt x="565" y="1"/>
                    <a:pt x="1172" y="231"/>
                    <a:pt x="1779" y="189"/>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4" name="Google Shape;8814;p86"/>
            <p:cNvSpPr/>
            <p:nvPr/>
          </p:nvSpPr>
          <p:spPr>
            <a:xfrm>
              <a:off x="5535975" y="4766700"/>
              <a:ext cx="62275" cy="7875"/>
            </a:xfrm>
            <a:custGeom>
              <a:rect b="b" l="l" r="r" t="t"/>
              <a:pathLst>
                <a:path extrusionOk="0" h="315" w="2491">
                  <a:moveTo>
                    <a:pt x="1" y="314"/>
                  </a:moveTo>
                  <a:cubicBezTo>
                    <a:pt x="43" y="168"/>
                    <a:pt x="106" y="0"/>
                    <a:pt x="273" y="0"/>
                  </a:cubicBezTo>
                  <a:lnTo>
                    <a:pt x="2198" y="0"/>
                  </a:lnTo>
                  <a:cubicBezTo>
                    <a:pt x="2365" y="0"/>
                    <a:pt x="2449" y="147"/>
                    <a:pt x="2491" y="293"/>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5" name="Google Shape;8815;p86"/>
            <p:cNvSpPr/>
            <p:nvPr/>
          </p:nvSpPr>
          <p:spPr>
            <a:xfrm>
              <a:off x="4463125" y="4771400"/>
              <a:ext cx="35600" cy="20950"/>
            </a:xfrm>
            <a:custGeom>
              <a:rect b="b" l="l" r="r" t="t"/>
              <a:pathLst>
                <a:path extrusionOk="0" h="838" w="1424">
                  <a:moveTo>
                    <a:pt x="1" y="838"/>
                  </a:moveTo>
                  <a:cubicBezTo>
                    <a:pt x="84" y="64"/>
                    <a:pt x="189" y="1"/>
                    <a:pt x="817" y="356"/>
                  </a:cubicBezTo>
                  <a:cubicBezTo>
                    <a:pt x="1026" y="482"/>
                    <a:pt x="1382" y="440"/>
                    <a:pt x="1423" y="796"/>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6" name="Google Shape;8816;p86"/>
            <p:cNvSpPr/>
            <p:nvPr/>
          </p:nvSpPr>
          <p:spPr>
            <a:xfrm>
              <a:off x="4622150" y="4774550"/>
              <a:ext cx="36125" cy="23550"/>
            </a:xfrm>
            <a:custGeom>
              <a:rect b="b" l="l" r="r" t="t"/>
              <a:pathLst>
                <a:path extrusionOk="0" h="942" w="1445">
                  <a:moveTo>
                    <a:pt x="21" y="816"/>
                  </a:moveTo>
                  <a:cubicBezTo>
                    <a:pt x="42" y="670"/>
                    <a:pt x="0" y="440"/>
                    <a:pt x="252" y="440"/>
                  </a:cubicBezTo>
                  <a:cubicBezTo>
                    <a:pt x="398" y="440"/>
                    <a:pt x="544" y="586"/>
                    <a:pt x="670" y="482"/>
                  </a:cubicBezTo>
                  <a:cubicBezTo>
                    <a:pt x="1277" y="0"/>
                    <a:pt x="1319" y="482"/>
                    <a:pt x="1444" y="879"/>
                  </a:cubicBezTo>
                  <a:cubicBezTo>
                    <a:pt x="963" y="942"/>
                    <a:pt x="482" y="921"/>
                    <a:pt x="21" y="816"/>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7" name="Google Shape;8817;p86"/>
            <p:cNvSpPr/>
            <p:nvPr/>
          </p:nvSpPr>
          <p:spPr>
            <a:xfrm>
              <a:off x="4090700" y="4793900"/>
              <a:ext cx="35575" cy="15200"/>
            </a:xfrm>
            <a:custGeom>
              <a:rect b="b" l="l" r="r" t="t"/>
              <a:pathLst>
                <a:path extrusionOk="0" h="608" w="1423">
                  <a:moveTo>
                    <a:pt x="0" y="314"/>
                  </a:moveTo>
                  <a:cubicBezTo>
                    <a:pt x="21" y="189"/>
                    <a:pt x="63" y="1"/>
                    <a:pt x="167" y="42"/>
                  </a:cubicBezTo>
                  <a:cubicBezTo>
                    <a:pt x="565" y="210"/>
                    <a:pt x="1046" y="1"/>
                    <a:pt x="1423" y="314"/>
                  </a:cubicBezTo>
                  <a:cubicBezTo>
                    <a:pt x="942" y="607"/>
                    <a:pt x="460" y="503"/>
                    <a:pt x="0" y="314"/>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8" name="Google Shape;8818;p86"/>
            <p:cNvSpPr/>
            <p:nvPr/>
          </p:nvSpPr>
          <p:spPr>
            <a:xfrm>
              <a:off x="5097625" y="4772975"/>
              <a:ext cx="17300" cy="20950"/>
            </a:xfrm>
            <a:custGeom>
              <a:rect b="b" l="l" r="r" t="t"/>
              <a:pathLst>
                <a:path extrusionOk="0" h="838" w="692">
                  <a:moveTo>
                    <a:pt x="1" y="607"/>
                  </a:moveTo>
                  <a:cubicBezTo>
                    <a:pt x="210" y="482"/>
                    <a:pt x="440" y="1"/>
                    <a:pt x="691" y="586"/>
                  </a:cubicBezTo>
                  <a:cubicBezTo>
                    <a:pt x="524" y="817"/>
                    <a:pt x="168" y="838"/>
                    <a:pt x="1" y="607"/>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9" name="Google Shape;8819;p86"/>
            <p:cNvSpPr/>
            <p:nvPr/>
          </p:nvSpPr>
          <p:spPr>
            <a:xfrm>
              <a:off x="4866425" y="4778200"/>
              <a:ext cx="18350" cy="15725"/>
            </a:xfrm>
            <a:custGeom>
              <a:rect b="b" l="l" r="r" t="t"/>
              <a:pathLst>
                <a:path extrusionOk="0" h="629" w="734">
                  <a:moveTo>
                    <a:pt x="1" y="398"/>
                  </a:moveTo>
                  <a:cubicBezTo>
                    <a:pt x="524" y="1"/>
                    <a:pt x="524" y="1"/>
                    <a:pt x="733" y="440"/>
                  </a:cubicBezTo>
                  <a:cubicBezTo>
                    <a:pt x="524" y="629"/>
                    <a:pt x="189" y="608"/>
                    <a:pt x="1" y="398"/>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0" name="Google Shape;8820;p86"/>
            <p:cNvSpPr/>
            <p:nvPr/>
          </p:nvSpPr>
          <p:spPr>
            <a:xfrm>
              <a:off x="5607125" y="4768800"/>
              <a:ext cx="22000" cy="12050"/>
            </a:xfrm>
            <a:custGeom>
              <a:rect b="b" l="l" r="r" t="t"/>
              <a:pathLst>
                <a:path extrusionOk="0" h="482" w="880">
                  <a:moveTo>
                    <a:pt x="1" y="230"/>
                  </a:moveTo>
                  <a:cubicBezTo>
                    <a:pt x="252" y="0"/>
                    <a:pt x="628" y="0"/>
                    <a:pt x="879" y="230"/>
                  </a:cubicBezTo>
                  <a:cubicBezTo>
                    <a:pt x="628" y="481"/>
                    <a:pt x="252" y="481"/>
                    <a:pt x="1" y="230"/>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1" name="Google Shape;8821;p86"/>
            <p:cNvSpPr/>
            <p:nvPr/>
          </p:nvSpPr>
          <p:spPr>
            <a:xfrm>
              <a:off x="4130450" y="4645350"/>
              <a:ext cx="17800" cy="15175"/>
            </a:xfrm>
            <a:custGeom>
              <a:rect b="b" l="l" r="r" t="t"/>
              <a:pathLst>
                <a:path extrusionOk="0" h="607" w="712">
                  <a:moveTo>
                    <a:pt x="712" y="230"/>
                  </a:moveTo>
                  <a:lnTo>
                    <a:pt x="502" y="356"/>
                  </a:lnTo>
                  <a:cubicBezTo>
                    <a:pt x="105" y="607"/>
                    <a:pt x="105" y="607"/>
                    <a:pt x="0" y="84"/>
                  </a:cubicBezTo>
                  <a:cubicBezTo>
                    <a:pt x="230" y="21"/>
                    <a:pt x="481" y="0"/>
                    <a:pt x="712" y="42"/>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2" name="Google Shape;8822;p86"/>
            <p:cNvSpPr/>
            <p:nvPr/>
          </p:nvSpPr>
          <p:spPr>
            <a:xfrm>
              <a:off x="4582925" y="4785525"/>
              <a:ext cx="17800" cy="12575"/>
            </a:xfrm>
            <a:custGeom>
              <a:rect b="b" l="l" r="r" t="t"/>
              <a:pathLst>
                <a:path extrusionOk="0" h="503" w="712">
                  <a:moveTo>
                    <a:pt x="0" y="294"/>
                  </a:moveTo>
                  <a:cubicBezTo>
                    <a:pt x="251" y="84"/>
                    <a:pt x="523" y="1"/>
                    <a:pt x="712" y="377"/>
                  </a:cubicBezTo>
                  <a:cubicBezTo>
                    <a:pt x="481" y="503"/>
                    <a:pt x="188" y="482"/>
                    <a:pt x="0" y="294"/>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3" name="Google Shape;8823;p86"/>
            <p:cNvSpPr/>
            <p:nvPr/>
          </p:nvSpPr>
          <p:spPr>
            <a:xfrm>
              <a:off x="4689100" y="4786575"/>
              <a:ext cx="13625" cy="11000"/>
            </a:xfrm>
            <a:custGeom>
              <a:rect b="b" l="l" r="r" t="t"/>
              <a:pathLst>
                <a:path extrusionOk="0" h="440" w="545">
                  <a:moveTo>
                    <a:pt x="1" y="356"/>
                  </a:moveTo>
                  <a:cubicBezTo>
                    <a:pt x="126" y="1"/>
                    <a:pt x="314" y="1"/>
                    <a:pt x="545" y="252"/>
                  </a:cubicBezTo>
                  <a:cubicBezTo>
                    <a:pt x="398" y="419"/>
                    <a:pt x="189" y="440"/>
                    <a:pt x="1" y="356"/>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4" name="Google Shape;8824;p86"/>
            <p:cNvSpPr/>
            <p:nvPr/>
          </p:nvSpPr>
          <p:spPr>
            <a:xfrm>
              <a:off x="5638000" y="4767750"/>
              <a:ext cx="8900" cy="6825"/>
            </a:xfrm>
            <a:custGeom>
              <a:rect b="b" l="l" r="r" t="t"/>
              <a:pathLst>
                <a:path extrusionOk="0" h="273" w="356">
                  <a:moveTo>
                    <a:pt x="0" y="230"/>
                  </a:moveTo>
                  <a:cubicBezTo>
                    <a:pt x="21" y="126"/>
                    <a:pt x="42" y="21"/>
                    <a:pt x="167" y="21"/>
                  </a:cubicBezTo>
                  <a:cubicBezTo>
                    <a:pt x="314" y="0"/>
                    <a:pt x="335" y="126"/>
                    <a:pt x="356" y="210"/>
                  </a:cubicBezTo>
                  <a:cubicBezTo>
                    <a:pt x="251" y="272"/>
                    <a:pt x="126" y="272"/>
                    <a:pt x="0" y="230"/>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5" name="Google Shape;8825;p86"/>
            <p:cNvSpPr/>
            <p:nvPr/>
          </p:nvSpPr>
          <p:spPr>
            <a:xfrm>
              <a:off x="4711600" y="4788150"/>
              <a:ext cx="8925" cy="8925"/>
            </a:xfrm>
            <a:custGeom>
              <a:rect b="b" l="l" r="r" t="t"/>
              <a:pathLst>
                <a:path extrusionOk="0" h="357" w="357">
                  <a:moveTo>
                    <a:pt x="0" y="189"/>
                  </a:moveTo>
                  <a:cubicBezTo>
                    <a:pt x="105" y="0"/>
                    <a:pt x="231" y="21"/>
                    <a:pt x="356" y="189"/>
                  </a:cubicBezTo>
                  <a:cubicBezTo>
                    <a:pt x="231" y="356"/>
                    <a:pt x="105" y="356"/>
                    <a:pt x="0" y="189"/>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6" name="Google Shape;8826;p86"/>
            <p:cNvSpPr/>
            <p:nvPr/>
          </p:nvSpPr>
          <p:spPr>
            <a:xfrm>
              <a:off x="4844450" y="4783450"/>
              <a:ext cx="8925" cy="9425"/>
            </a:xfrm>
            <a:custGeom>
              <a:rect b="b" l="l" r="r" t="t"/>
              <a:pathLst>
                <a:path extrusionOk="0" h="377" w="357">
                  <a:moveTo>
                    <a:pt x="1" y="188"/>
                  </a:moveTo>
                  <a:cubicBezTo>
                    <a:pt x="126" y="0"/>
                    <a:pt x="252" y="21"/>
                    <a:pt x="357" y="209"/>
                  </a:cubicBezTo>
                  <a:cubicBezTo>
                    <a:pt x="231" y="377"/>
                    <a:pt x="126" y="356"/>
                    <a:pt x="1" y="188"/>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7" name="Google Shape;8827;p86"/>
            <p:cNvSpPr/>
            <p:nvPr/>
          </p:nvSpPr>
          <p:spPr>
            <a:xfrm>
              <a:off x="5474250" y="4775075"/>
              <a:ext cx="8400" cy="8400"/>
            </a:xfrm>
            <a:custGeom>
              <a:rect b="b" l="l" r="r" t="t"/>
              <a:pathLst>
                <a:path extrusionOk="0" h="336" w="336">
                  <a:moveTo>
                    <a:pt x="1" y="168"/>
                  </a:moveTo>
                  <a:cubicBezTo>
                    <a:pt x="106" y="0"/>
                    <a:pt x="231" y="0"/>
                    <a:pt x="336" y="168"/>
                  </a:cubicBezTo>
                  <a:cubicBezTo>
                    <a:pt x="231" y="335"/>
                    <a:pt x="106" y="335"/>
                    <a:pt x="1" y="168"/>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8" name="Google Shape;8828;p86"/>
            <p:cNvSpPr/>
            <p:nvPr/>
          </p:nvSpPr>
          <p:spPr>
            <a:xfrm>
              <a:off x="5097125" y="4725900"/>
              <a:ext cx="52850" cy="39775"/>
            </a:xfrm>
            <a:custGeom>
              <a:rect b="b" l="l" r="r" t="t"/>
              <a:pathLst>
                <a:path extrusionOk="0" h="1591" w="2114">
                  <a:moveTo>
                    <a:pt x="42" y="1109"/>
                  </a:moveTo>
                  <a:cubicBezTo>
                    <a:pt x="84" y="942"/>
                    <a:pt x="147" y="754"/>
                    <a:pt x="167" y="586"/>
                  </a:cubicBezTo>
                  <a:cubicBezTo>
                    <a:pt x="209" y="210"/>
                    <a:pt x="439" y="126"/>
                    <a:pt x="732" y="231"/>
                  </a:cubicBezTo>
                  <a:cubicBezTo>
                    <a:pt x="1088" y="335"/>
                    <a:pt x="1402" y="461"/>
                    <a:pt x="1695" y="105"/>
                  </a:cubicBezTo>
                  <a:cubicBezTo>
                    <a:pt x="1779" y="0"/>
                    <a:pt x="1925" y="0"/>
                    <a:pt x="2009" y="105"/>
                  </a:cubicBezTo>
                  <a:cubicBezTo>
                    <a:pt x="2113" y="210"/>
                    <a:pt x="2030" y="314"/>
                    <a:pt x="2009" y="419"/>
                  </a:cubicBezTo>
                  <a:cubicBezTo>
                    <a:pt x="1967" y="796"/>
                    <a:pt x="1611" y="1068"/>
                    <a:pt x="1255" y="1005"/>
                  </a:cubicBezTo>
                  <a:cubicBezTo>
                    <a:pt x="879" y="963"/>
                    <a:pt x="732" y="1026"/>
                    <a:pt x="607" y="1360"/>
                  </a:cubicBezTo>
                  <a:cubicBezTo>
                    <a:pt x="565" y="1528"/>
                    <a:pt x="398" y="1591"/>
                    <a:pt x="251" y="1528"/>
                  </a:cubicBezTo>
                  <a:cubicBezTo>
                    <a:pt x="84" y="1444"/>
                    <a:pt x="0" y="1277"/>
                    <a:pt x="42" y="1109"/>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9" name="Google Shape;8829;p86"/>
            <p:cNvSpPr/>
            <p:nvPr/>
          </p:nvSpPr>
          <p:spPr>
            <a:xfrm>
              <a:off x="5821600" y="4678825"/>
              <a:ext cx="14150" cy="12050"/>
            </a:xfrm>
            <a:custGeom>
              <a:rect b="b" l="l" r="r" t="t"/>
              <a:pathLst>
                <a:path extrusionOk="0" h="482" w="566">
                  <a:moveTo>
                    <a:pt x="314" y="482"/>
                  </a:moveTo>
                  <a:cubicBezTo>
                    <a:pt x="168" y="482"/>
                    <a:pt x="0" y="461"/>
                    <a:pt x="21" y="272"/>
                  </a:cubicBezTo>
                  <a:cubicBezTo>
                    <a:pt x="0" y="105"/>
                    <a:pt x="147" y="0"/>
                    <a:pt x="293" y="0"/>
                  </a:cubicBezTo>
                  <a:cubicBezTo>
                    <a:pt x="461" y="0"/>
                    <a:pt x="565" y="126"/>
                    <a:pt x="565" y="293"/>
                  </a:cubicBezTo>
                  <a:cubicBezTo>
                    <a:pt x="565" y="461"/>
                    <a:pt x="440" y="461"/>
                    <a:pt x="314" y="482"/>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0" name="Google Shape;8830;p86"/>
            <p:cNvSpPr/>
            <p:nvPr/>
          </p:nvSpPr>
          <p:spPr>
            <a:xfrm>
              <a:off x="5341400" y="4657375"/>
              <a:ext cx="15725" cy="11525"/>
            </a:xfrm>
            <a:custGeom>
              <a:rect b="b" l="l" r="r" t="t"/>
              <a:pathLst>
                <a:path extrusionOk="0" h="461" w="629">
                  <a:moveTo>
                    <a:pt x="210" y="0"/>
                  </a:moveTo>
                  <a:cubicBezTo>
                    <a:pt x="356" y="21"/>
                    <a:pt x="544" y="84"/>
                    <a:pt x="586" y="272"/>
                  </a:cubicBezTo>
                  <a:cubicBezTo>
                    <a:pt x="628" y="398"/>
                    <a:pt x="482" y="461"/>
                    <a:pt x="377" y="461"/>
                  </a:cubicBezTo>
                  <a:cubicBezTo>
                    <a:pt x="189" y="461"/>
                    <a:pt x="0" y="419"/>
                    <a:pt x="21" y="168"/>
                  </a:cubicBezTo>
                  <a:cubicBezTo>
                    <a:pt x="21" y="84"/>
                    <a:pt x="105" y="0"/>
                    <a:pt x="210" y="0"/>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1" name="Google Shape;8831;p86"/>
            <p:cNvSpPr/>
            <p:nvPr/>
          </p:nvSpPr>
          <p:spPr>
            <a:xfrm>
              <a:off x="5301650" y="4675150"/>
              <a:ext cx="7875" cy="9975"/>
            </a:xfrm>
            <a:custGeom>
              <a:rect b="b" l="l" r="r" t="t"/>
              <a:pathLst>
                <a:path extrusionOk="0" h="399" w="315">
                  <a:moveTo>
                    <a:pt x="314" y="210"/>
                  </a:moveTo>
                  <a:cubicBezTo>
                    <a:pt x="272" y="252"/>
                    <a:pt x="251" y="357"/>
                    <a:pt x="189" y="357"/>
                  </a:cubicBezTo>
                  <a:cubicBezTo>
                    <a:pt x="42" y="398"/>
                    <a:pt x="21" y="273"/>
                    <a:pt x="0" y="168"/>
                  </a:cubicBezTo>
                  <a:cubicBezTo>
                    <a:pt x="0" y="85"/>
                    <a:pt x="63" y="1"/>
                    <a:pt x="168" y="1"/>
                  </a:cubicBezTo>
                  <a:cubicBezTo>
                    <a:pt x="251" y="22"/>
                    <a:pt x="293" y="85"/>
                    <a:pt x="314" y="210"/>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2" name="Google Shape;8832;p86"/>
            <p:cNvSpPr/>
            <p:nvPr/>
          </p:nvSpPr>
          <p:spPr>
            <a:xfrm>
              <a:off x="5360225" y="4679350"/>
              <a:ext cx="5775" cy="5250"/>
            </a:xfrm>
            <a:custGeom>
              <a:rect b="b" l="l" r="r" t="t"/>
              <a:pathLst>
                <a:path extrusionOk="0" h="210" w="231">
                  <a:moveTo>
                    <a:pt x="231" y="63"/>
                  </a:moveTo>
                  <a:cubicBezTo>
                    <a:pt x="210" y="105"/>
                    <a:pt x="189" y="168"/>
                    <a:pt x="168" y="209"/>
                  </a:cubicBezTo>
                  <a:cubicBezTo>
                    <a:pt x="105" y="189"/>
                    <a:pt x="42" y="189"/>
                    <a:pt x="22" y="147"/>
                  </a:cubicBezTo>
                  <a:cubicBezTo>
                    <a:pt x="1" y="105"/>
                    <a:pt x="63" y="42"/>
                    <a:pt x="84" y="0"/>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3" name="Google Shape;8833;p86"/>
            <p:cNvSpPr/>
            <p:nvPr/>
          </p:nvSpPr>
          <p:spPr>
            <a:xfrm>
              <a:off x="4611175" y="4651100"/>
              <a:ext cx="50225" cy="32975"/>
            </a:xfrm>
            <a:custGeom>
              <a:rect b="b" l="l" r="r" t="t"/>
              <a:pathLst>
                <a:path extrusionOk="0" h="1319" w="2009">
                  <a:moveTo>
                    <a:pt x="105" y="0"/>
                  </a:moveTo>
                  <a:lnTo>
                    <a:pt x="837" y="0"/>
                  </a:lnTo>
                  <a:cubicBezTo>
                    <a:pt x="816" y="398"/>
                    <a:pt x="942" y="691"/>
                    <a:pt x="1402" y="691"/>
                  </a:cubicBezTo>
                  <a:cubicBezTo>
                    <a:pt x="1527" y="691"/>
                    <a:pt x="1632" y="712"/>
                    <a:pt x="1758" y="754"/>
                  </a:cubicBezTo>
                  <a:cubicBezTo>
                    <a:pt x="1883" y="795"/>
                    <a:pt x="2009" y="900"/>
                    <a:pt x="1967" y="1067"/>
                  </a:cubicBezTo>
                  <a:cubicBezTo>
                    <a:pt x="1925" y="1214"/>
                    <a:pt x="1799" y="1214"/>
                    <a:pt x="1695" y="1235"/>
                  </a:cubicBezTo>
                  <a:cubicBezTo>
                    <a:pt x="1109" y="1319"/>
                    <a:pt x="691" y="942"/>
                    <a:pt x="230" y="733"/>
                  </a:cubicBezTo>
                  <a:cubicBezTo>
                    <a:pt x="0" y="649"/>
                    <a:pt x="146" y="251"/>
                    <a:pt x="105" y="0"/>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4" name="Google Shape;8834;p86"/>
            <p:cNvSpPr/>
            <p:nvPr/>
          </p:nvSpPr>
          <p:spPr>
            <a:xfrm>
              <a:off x="4476200" y="4645875"/>
              <a:ext cx="35600" cy="15175"/>
            </a:xfrm>
            <a:custGeom>
              <a:rect b="b" l="l" r="r" t="t"/>
              <a:pathLst>
                <a:path extrusionOk="0" h="607" w="1424">
                  <a:moveTo>
                    <a:pt x="1" y="377"/>
                  </a:moveTo>
                  <a:cubicBezTo>
                    <a:pt x="1" y="168"/>
                    <a:pt x="189" y="0"/>
                    <a:pt x="398" y="42"/>
                  </a:cubicBezTo>
                  <a:lnTo>
                    <a:pt x="1424" y="42"/>
                  </a:lnTo>
                  <a:cubicBezTo>
                    <a:pt x="1068" y="607"/>
                    <a:pt x="545" y="523"/>
                    <a:pt x="1" y="377"/>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5" name="Google Shape;8835;p86"/>
            <p:cNvSpPr/>
            <p:nvPr/>
          </p:nvSpPr>
          <p:spPr>
            <a:xfrm>
              <a:off x="4454750" y="4717525"/>
              <a:ext cx="16775" cy="17300"/>
            </a:xfrm>
            <a:custGeom>
              <a:rect b="b" l="l" r="r" t="t"/>
              <a:pathLst>
                <a:path extrusionOk="0" h="692" w="671">
                  <a:moveTo>
                    <a:pt x="336" y="670"/>
                  </a:moveTo>
                  <a:cubicBezTo>
                    <a:pt x="126" y="649"/>
                    <a:pt x="1" y="461"/>
                    <a:pt x="22" y="273"/>
                  </a:cubicBezTo>
                  <a:cubicBezTo>
                    <a:pt x="1" y="126"/>
                    <a:pt x="147" y="1"/>
                    <a:pt x="294" y="43"/>
                  </a:cubicBezTo>
                  <a:cubicBezTo>
                    <a:pt x="503" y="43"/>
                    <a:pt x="670" y="231"/>
                    <a:pt x="649" y="440"/>
                  </a:cubicBezTo>
                  <a:cubicBezTo>
                    <a:pt x="670" y="607"/>
                    <a:pt x="545" y="691"/>
                    <a:pt x="336" y="670"/>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6" name="Google Shape;8836;p86"/>
            <p:cNvSpPr/>
            <p:nvPr/>
          </p:nvSpPr>
          <p:spPr>
            <a:xfrm>
              <a:off x="4406100" y="4660500"/>
              <a:ext cx="12075" cy="13125"/>
            </a:xfrm>
            <a:custGeom>
              <a:rect b="b" l="l" r="r" t="t"/>
              <a:pathLst>
                <a:path extrusionOk="0" h="525" w="483">
                  <a:moveTo>
                    <a:pt x="461" y="210"/>
                  </a:moveTo>
                  <a:cubicBezTo>
                    <a:pt x="482" y="336"/>
                    <a:pt x="440" y="440"/>
                    <a:pt x="315" y="461"/>
                  </a:cubicBezTo>
                  <a:cubicBezTo>
                    <a:pt x="147" y="524"/>
                    <a:pt x="1" y="399"/>
                    <a:pt x="22" y="252"/>
                  </a:cubicBezTo>
                  <a:cubicBezTo>
                    <a:pt x="1" y="127"/>
                    <a:pt x="106" y="22"/>
                    <a:pt x="231" y="22"/>
                  </a:cubicBezTo>
                  <a:cubicBezTo>
                    <a:pt x="336" y="1"/>
                    <a:pt x="461" y="85"/>
                    <a:pt x="461" y="210"/>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7" name="Google Shape;8837;p86"/>
            <p:cNvSpPr/>
            <p:nvPr/>
          </p:nvSpPr>
          <p:spPr>
            <a:xfrm>
              <a:off x="4832950" y="4741075"/>
              <a:ext cx="5250" cy="5775"/>
            </a:xfrm>
            <a:custGeom>
              <a:rect b="b" l="l" r="r" t="t"/>
              <a:pathLst>
                <a:path extrusionOk="0" h="231" w="210">
                  <a:moveTo>
                    <a:pt x="210" y="84"/>
                  </a:moveTo>
                  <a:cubicBezTo>
                    <a:pt x="189" y="126"/>
                    <a:pt x="189" y="209"/>
                    <a:pt x="147" y="209"/>
                  </a:cubicBezTo>
                  <a:cubicBezTo>
                    <a:pt x="105" y="230"/>
                    <a:pt x="42" y="189"/>
                    <a:pt x="1" y="168"/>
                  </a:cubicBezTo>
                  <a:cubicBezTo>
                    <a:pt x="22" y="105"/>
                    <a:pt x="42" y="42"/>
                    <a:pt x="63" y="21"/>
                  </a:cubicBezTo>
                  <a:cubicBezTo>
                    <a:pt x="105" y="0"/>
                    <a:pt x="168" y="63"/>
                    <a:pt x="210" y="84"/>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8" name="Google Shape;8838;p86"/>
            <p:cNvSpPr/>
            <p:nvPr/>
          </p:nvSpPr>
          <p:spPr>
            <a:xfrm>
              <a:off x="4753450" y="4670450"/>
              <a:ext cx="5250" cy="5250"/>
            </a:xfrm>
            <a:custGeom>
              <a:rect b="b" l="l" r="r" t="t"/>
              <a:pathLst>
                <a:path extrusionOk="0" h="210" w="210">
                  <a:moveTo>
                    <a:pt x="209" y="63"/>
                  </a:moveTo>
                  <a:cubicBezTo>
                    <a:pt x="189" y="105"/>
                    <a:pt x="168" y="189"/>
                    <a:pt x="126" y="210"/>
                  </a:cubicBezTo>
                  <a:cubicBezTo>
                    <a:pt x="105" y="210"/>
                    <a:pt x="42" y="168"/>
                    <a:pt x="0" y="147"/>
                  </a:cubicBezTo>
                  <a:cubicBezTo>
                    <a:pt x="21" y="105"/>
                    <a:pt x="21" y="21"/>
                    <a:pt x="63" y="1"/>
                  </a:cubicBezTo>
                  <a:cubicBezTo>
                    <a:pt x="105" y="1"/>
                    <a:pt x="147" y="42"/>
                    <a:pt x="209" y="63"/>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9" name="Google Shape;8839;p86"/>
            <p:cNvSpPr/>
            <p:nvPr/>
          </p:nvSpPr>
          <p:spPr>
            <a:xfrm>
              <a:off x="4300975" y="4696075"/>
              <a:ext cx="10475" cy="7350"/>
            </a:xfrm>
            <a:custGeom>
              <a:rect b="b" l="l" r="r" t="t"/>
              <a:pathLst>
                <a:path extrusionOk="0" h="294" w="419">
                  <a:moveTo>
                    <a:pt x="189" y="294"/>
                  </a:moveTo>
                  <a:cubicBezTo>
                    <a:pt x="63" y="273"/>
                    <a:pt x="0" y="231"/>
                    <a:pt x="21" y="147"/>
                  </a:cubicBezTo>
                  <a:cubicBezTo>
                    <a:pt x="21" y="43"/>
                    <a:pt x="105" y="1"/>
                    <a:pt x="189" y="1"/>
                  </a:cubicBezTo>
                  <a:cubicBezTo>
                    <a:pt x="314" y="1"/>
                    <a:pt x="419" y="64"/>
                    <a:pt x="356" y="210"/>
                  </a:cubicBezTo>
                  <a:cubicBezTo>
                    <a:pt x="356" y="252"/>
                    <a:pt x="230" y="294"/>
                    <a:pt x="189" y="294"/>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40" name="Google Shape;8840;p86"/>
          <p:cNvSpPr/>
          <p:nvPr/>
        </p:nvSpPr>
        <p:spPr>
          <a:xfrm flipH="1">
            <a:off x="6004429" y="769214"/>
            <a:ext cx="985447" cy="1030488"/>
          </a:xfrm>
          <a:custGeom>
            <a:rect b="b" l="l" r="r" t="t"/>
            <a:pathLst>
              <a:path extrusionOk="0" h="18097" w="17306">
                <a:moveTo>
                  <a:pt x="12123" y="1"/>
                </a:moveTo>
                <a:lnTo>
                  <a:pt x="0" y="13177"/>
                </a:lnTo>
                <a:lnTo>
                  <a:pt x="44" y="13265"/>
                </a:lnTo>
                <a:lnTo>
                  <a:pt x="132" y="13485"/>
                </a:lnTo>
                <a:lnTo>
                  <a:pt x="308" y="13529"/>
                </a:lnTo>
                <a:lnTo>
                  <a:pt x="483" y="13617"/>
                </a:lnTo>
                <a:lnTo>
                  <a:pt x="571" y="13792"/>
                </a:lnTo>
                <a:lnTo>
                  <a:pt x="659" y="13968"/>
                </a:lnTo>
                <a:lnTo>
                  <a:pt x="835" y="14056"/>
                </a:lnTo>
                <a:lnTo>
                  <a:pt x="1011" y="14100"/>
                </a:lnTo>
                <a:lnTo>
                  <a:pt x="1098" y="14275"/>
                </a:lnTo>
                <a:lnTo>
                  <a:pt x="1142" y="14495"/>
                </a:lnTo>
                <a:lnTo>
                  <a:pt x="1186" y="14495"/>
                </a:lnTo>
                <a:lnTo>
                  <a:pt x="1362" y="14539"/>
                </a:lnTo>
                <a:lnTo>
                  <a:pt x="1538" y="14627"/>
                </a:lnTo>
                <a:lnTo>
                  <a:pt x="1625" y="14802"/>
                </a:lnTo>
                <a:lnTo>
                  <a:pt x="1669" y="14978"/>
                </a:lnTo>
                <a:lnTo>
                  <a:pt x="1713" y="14978"/>
                </a:lnTo>
                <a:lnTo>
                  <a:pt x="1889" y="15066"/>
                </a:lnTo>
                <a:lnTo>
                  <a:pt x="2065" y="15110"/>
                </a:lnTo>
                <a:lnTo>
                  <a:pt x="2109" y="15286"/>
                </a:lnTo>
                <a:lnTo>
                  <a:pt x="2196" y="15461"/>
                </a:lnTo>
                <a:lnTo>
                  <a:pt x="2196" y="15505"/>
                </a:lnTo>
                <a:lnTo>
                  <a:pt x="2416" y="15549"/>
                </a:lnTo>
                <a:lnTo>
                  <a:pt x="2592" y="15593"/>
                </a:lnTo>
                <a:lnTo>
                  <a:pt x="2636" y="15813"/>
                </a:lnTo>
                <a:lnTo>
                  <a:pt x="2723" y="15988"/>
                </a:lnTo>
                <a:lnTo>
                  <a:pt x="2899" y="16032"/>
                </a:lnTo>
                <a:lnTo>
                  <a:pt x="3119" y="16120"/>
                </a:lnTo>
                <a:lnTo>
                  <a:pt x="3163" y="16296"/>
                </a:lnTo>
                <a:lnTo>
                  <a:pt x="3251" y="16471"/>
                </a:lnTo>
                <a:lnTo>
                  <a:pt x="3251" y="16515"/>
                </a:lnTo>
                <a:lnTo>
                  <a:pt x="3426" y="16559"/>
                </a:lnTo>
                <a:lnTo>
                  <a:pt x="3646" y="16603"/>
                </a:lnTo>
                <a:lnTo>
                  <a:pt x="3690" y="16823"/>
                </a:lnTo>
                <a:lnTo>
                  <a:pt x="3778" y="16998"/>
                </a:lnTo>
                <a:lnTo>
                  <a:pt x="3953" y="17042"/>
                </a:lnTo>
                <a:lnTo>
                  <a:pt x="4129" y="17130"/>
                </a:lnTo>
                <a:lnTo>
                  <a:pt x="4217" y="17306"/>
                </a:lnTo>
                <a:lnTo>
                  <a:pt x="4305" y="17482"/>
                </a:lnTo>
                <a:lnTo>
                  <a:pt x="4480" y="17569"/>
                </a:lnTo>
                <a:lnTo>
                  <a:pt x="4656" y="17613"/>
                </a:lnTo>
                <a:lnTo>
                  <a:pt x="4744" y="17789"/>
                </a:lnTo>
                <a:lnTo>
                  <a:pt x="4832" y="18009"/>
                </a:lnTo>
                <a:lnTo>
                  <a:pt x="5007" y="18053"/>
                </a:lnTo>
                <a:lnTo>
                  <a:pt x="5095" y="18097"/>
                </a:lnTo>
                <a:lnTo>
                  <a:pt x="5183" y="18009"/>
                </a:lnTo>
                <a:lnTo>
                  <a:pt x="17305" y="4920"/>
                </a:lnTo>
                <a:lnTo>
                  <a:pt x="17261" y="4876"/>
                </a:lnTo>
                <a:lnTo>
                  <a:pt x="17218" y="4657"/>
                </a:lnTo>
                <a:lnTo>
                  <a:pt x="17174" y="4657"/>
                </a:lnTo>
                <a:lnTo>
                  <a:pt x="16998" y="4613"/>
                </a:lnTo>
                <a:lnTo>
                  <a:pt x="16822" y="4525"/>
                </a:lnTo>
                <a:lnTo>
                  <a:pt x="16734" y="4349"/>
                </a:lnTo>
                <a:lnTo>
                  <a:pt x="16690" y="4173"/>
                </a:lnTo>
                <a:lnTo>
                  <a:pt x="16647" y="4173"/>
                </a:lnTo>
                <a:lnTo>
                  <a:pt x="16471" y="4086"/>
                </a:lnTo>
                <a:lnTo>
                  <a:pt x="16295" y="4042"/>
                </a:lnTo>
                <a:lnTo>
                  <a:pt x="16251" y="3866"/>
                </a:lnTo>
                <a:lnTo>
                  <a:pt x="16163" y="3646"/>
                </a:lnTo>
                <a:lnTo>
                  <a:pt x="15944" y="3602"/>
                </a:lnTo>
                <a:lnTo>
                  <a:pt x="15768" y="3558"/>
                </a:lnTo>
                <a:lnTo>
                  <a:pt x="15724" y="3339"/>
                </a:lnTo>
                <a:lnTo>
                  <a:pt x="15636" y="3163"/>
                </a:lnTo>
                <a:lnTo>
                  <a:pt x="15461" y="3075"/>
                </a:lnTo>
                <a:lnTo>
                  <a:pt x="15241" y="3031"/>
                </a:lnTo>
                <a:lnTo>
                  <a:pt x="15197" y="2856"/>
                </a:lnTo>
                <a:lnTo>
                  <a:pt x="15109" y="2680"/>
                </a:lnTo>
                <a:lnTo>
                  <a:pt x="15109" y="2636"/>
                </a:lnTo>
                <a:lnTo>
                  <a:pt x="14934" y="2592"/>
                </a:lnTo>
                <a:lnTo>
                  <a:pt x="14758" y="2548"/>
                </a:lnTo>
                <a:lnTo>
                  <a:pt x="14670" y="2329"/>
                </a:lnTo>
                <a:lnTo>
                  <a:pt x="14582" y="2153"/>
                </a:lnTo>
                <a:lnTo>
                  <a:pt x="14407" y="2109"/>
                </a:lnTo>
                <a:lnTo>
                  <a:pt x="14231" y="2021"/>
                </a:lnTo>
                <a:lnTo>
                  <a:pt x="14143" y="1846"/>
                </a:lnTo>
                <a:lnTo>
                  <a:pt x="14055" y="1670"/>
                </a:lnTo>
                <a:lnTo>
                  <a:pt x="13880" y="1582"/>
                </a:lnTo>
                <a:lnTo>
                  <a:pt x="13704" y="1538"/>
                </a:lnTo>
                <a:lnTo>
                  <a:pt x="13616" y="1362"/>
                </a:lnTo>
                <a:lnTo>
                  <a:pt x="13572" y="1143"/>
                </a:lnTo>
                <a:lnTo>
                  <a:pt x="13528" y="1143"/>
                </a:lnTo>
                <a:lnTo>
                  <a:pt x="13352" y="1099"/>
                </a:lnTo>
                <a:lnTo>
                  <a:pt x="13177" y="1011"/>
                </a:lnTo>
                <a:lnTo>
                  <a:pt x="13089" y="835"/>
                </a:lnTo>
                <a:lnTo>
                  <a:pt x="13045" y="660"/>
                </a:lnTo>
                <a:lnTo>
                  <a:pt x="13001" y="660"/>
                </a:lnTo>
                <a:lnTo>
                  <a:pt x="12825" y="572"/>
                </a:lnTo>
                <a:lnTo>
                  <a:pt x="12650" y="528"/>
                </a:lnTo>
                <a:lnTo>
                  <a:pt x="12562" y="352"/>
                </a:lnTo>
                <a:lnTo>
                  <a:pt x="12518" y="133"/>
                </a:lnTo>
                <a:lnTo>
                  <a:pt x="12298" y="89"/>
                </a:lnTo>
                <a:lnTo>
                  <a:pt x="1212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1" name="Google Shape;8841;p86"/>
          <p:cNvSpPr/>
          <p:nvPr/>
        </p:nvSpPr>
        <p:spPr>
          <a:xfrm flipH="1">
            <a:off x="2252104" y="3461539"/>
            <a:ext cx="985447" cy="1030488"/>
          </a:xfrm>
          <a:custGeom>
            <a:rect b="b" l="l" r="r" t="t"/>
            <a:pathLst>
              <a:path extrusionOk="0" h="18097" w="17306">
                <a:moveTo>
                  <a:pt x="12123" y="1"/>
                </a:moveTo>
                <a:lnTo>
                  <a:pt x="0" y="13177"/>
                </a:lnTo>
                <a:lnTo>
                  <a:pt x="44" y="13265"/>
                </a:lnTo>
                <a:lnTo>
                  <a:pt x="132" y="13485"/>
                </a:lnTo>
                <a:lnTo>
                  <a:pt x="308" y="13529"/>
                </a:lnTo>
                <a:lnTo>
                  <a:pt x="483" y="13617"/>
                </a:lnTo>
                <a:lnTo>
                  <a:pt x="571" y="13792"/>
                </a:lnTo>
                <a:lnTo>
                  <a:pt x="659" y="13968"/>
                </a:lnTo>
                <a:lnTo>
                  <a:pt x="835" y="14056"/>
                </a:lnTo>
                <a:lnTo>
                  <a:pt x="1011" y="14100"/>
                </a:lnTo>
                <a:lnTo>
                  <a:pt x="1098" y="14275"/>
                </a:lnTo>
                <a:lnTo>
                  <a:pt x="1142" y="14495"/>
                </a:lnTo>
                <a:lnTo>
                  <a:pt x="1186" y="14495"/>
                </a:lnTo>
                <a:lnTo>
                  <a:pt x="1362" y="14539"/>
                </a:lnTo>
                <a:lnTo>
                  <a:pt x="1538" y="14627"/>
                </a:lnTo>
                <a:lnTo>
                  <a:pt x="1625" y="14802"/>
                </a:lnTo>
                <a:lnTo>
                  <a:pt x="1669" y="14978"/>
                </a:lnTo>
                <a:lnTo>
                  <a:pt x="1713" y="14978"/>
                </a:lnTo>
                <a:lnTo>
                  <a:pt x="1889" y="15066"/>
                </a:lnTo>
                <a:lnTo>
                  <a:pt x="2065" y="15110"/>
                </a:lnTo>
                <a:lnTo>
                  <a:pt x="2109" y="15286"/>
                </a:lnTo>
                <a:lnTo>
                  <a:pt x="2196" y="15461"/>
                </a:lnTo>
                <a:lnTo>
                  <a:pt x="2196" y="15505"/>
                </a:lnTo>
                <a:lnTo>
                  <a:pt x="2416" y="15549"/>
                </a:lnTo>
                <a:lnTo>
                  <a:pt x="2592" y="15593"/>
                </a:lnTo>
                <a:lnTo>
                  <a:pt x="2636" y="15813"/>
                </a:lnTo>
                <a:lnTo>
                  <a:pt x="2723" y="15988"/>
                </a:lnTo>
                <a:lnTo>
                  <a:pt x="2899" y="16032"/>
                </a:lnTo>
                <a:lnTo>
                  <a:pt x="3119" y="16120"/>
                </a:lnTo>
                <a:lnTo>
                  <a:pt x="3163" y="16296"/>
                </a:lnTo>
                <a:lnTo>
                  <a:pt x="3251" y="16471"/>
                </a:lnTo>
                <a:lnTo>
                  <a:pt x="3251" y="16515"/>
                </a:lnTo>
                <a:lnTo>
                  <a:pt x="3426" y="16559"/>
                </a:lnTo>
                <a:lnTo>
                  <a:pt x="3646" y="16603"/>
                </a:lnTo>
                <a:lnTo>
                  <a:pt x="3690" y="16823"/>
                </a:lnTo>
                <a:lnTo>
                  <a:pt x="3778" y="16998"/>
                </a:lnTo>
                <a:lnTo>
                  <a:pt x="3953" y="17042"/>
                </a:lnTo>
                <a:lnTo>
                  <a:pt x="4129" y="17130"/>
                </a:lnTo>
                <a:lnTo>
                  <a:pt x="4217" y="17306"/>
                </a:lnTo>
                <a:lnTo>
                  <a:pt x="4305" y="17482"/>
                </a:lnTo>
                <a:lnTo>
                  <a:pt x="4480" y="17569"/>
                </a:lnTo>
                <a:lnTo>
                  <a:pt x="4656" y="17613"/>
                </a:lnTo>
                <a:lnTo>
                  <a:pt x="4744" y="17789"/>
                </a:lnTo>
                <a:lnTo>
                  <a:pt x="4832" y="18009"/>
                </a:lnTo>
                <a:lnTo>
                  <a:pt x="5007" y="18053"/>
                </a:lnTo>
                <a:lnTo>
                  <a:pt x="5095" y="18097"/>
                </a:lnTo>
                <a:lnTo>
                  <a:pt x="5183" y="18009"/>
                </a:lnTo>
                <a:lnTo>
                  <a:pt x="17305" y="4920"/>
                </a:lnTo>
                <a:lnTo>
                  <a:pt x="17261" y="4876"/>
                </a:lnTo>
                <a:lnTo>
                  <a:pt x="17218" y="4657"/>
                </a:lnTo>
                <a:lnTo>
                  <a:pt x="17174" y="4657"/>
                </a:lnTo>
                <a:lnTo>
                  <a:pt x="16998" y="4613"/>
                </a:lnTo>
                <a:lnTo>
                  <a:pt x="16822" y="4525"/>
                </a:lnTo>
                <a:lnTo>
                  <a:pt x="16734" y="4349"/>
                </a:lnTo>
                <a:lnTo>
                  <a:pt x="16690" y="4173"/>
                </a:lnTo>
                <a:lnTo>
                  <a:pt x="16647" y="4173"/>
                </a:lnTo>
                <a:lnTo>
                  <a:pt x="16471" y="4086"/>
                </a:lnTo>
                <a:lnTo>
                  <a:pt x="16295" y="4042"/>
                </a:lnTo>
                <a:lnTo>
                  <a:pt x="16251" y="3866"/>
                </a:lnTo>
                <a:lnTo>
                  <a:pt x="16163" y="3646"/>
                </a:lnTo>
                <a:lnTo>
                  <a:pt x="15944" y="3602"/>
                </a:lnTo>
                <a:lnTo>
                  <a:pt x="15768" y="3558"/>
                </a:lnTo>
                <a:lnTo>
                  <a:pt x="15724" y="3339"/>
                </a:lnTo>
                <a:lnTo>
                  <a:pt x="15636" y="3163"/>
                </a:lnTo>
                <a:lnTo>
                  <a:pt x="15461" y="3075"/>
                </a:lnTo>
                <a:lnTo>
                  <a:pt x="15241" y="3031"/>
                </a:lnTo>
                <a:lnTo>
                  <a:pt x="15197" y="2856"/>
                </a:lnTo>
                <a:lnTo>
                  <a:pt x="15109" y="2680"/>
                </a:lnTo>
                <a:lnTo>
                  <a:pt x="15109" y="2636"/>
                </a:lnTo>
                <a:lnTo>
                  <a:pt x="14934" y="2592"/>
                </a:lnTo>
                <a:lnTo>
                  <a:pt x="14758" y="2548"/>
                </a:lnTo>
                <a:lnTo>
                  <a:pt x="14670" y="2329"/>
                </a:lnTo>
                <a:lnTo>
                  <a:pt x="14582" y="2153"/>
                </a:lnTo>
                <a:lnTo>
                  <a:pt x="14407" y="2109"/>
                </a:lnTo>
                <a:lnTo>
                  <a:pt x="14231" y="2021"/>
                </a:lnTo>
                <a:lnTo>
                  <a:pt x="14143" y="1846"/>
                </a:lnTo>
                <a:lnTo>
                  <a:pt x="14055" y="1670"/>
                </a:lnTo>
                <a:lnTo>
                  <a:pt x="13880" y="1582"/>
                </a:lnTo>
                <a:lnTo>
                  <a:pt x="13704" y="1538"/>
                </a:lnTo>
                <a:lnTo>
                  <a:pt x="13616" y="1362"/>
                </a:lnTo>
                <a:lnTo>
                  <a:pt x="13572" y="1143"/>
                </a:lnTo>
                <a:lnTo>
                  <a:pt x="13528" y="1143"/>
                </a:lnTo>
                <a:lnTo>
                  <a:pt x="13352" y="1099"/>
                </a:lnTo>
                <a:lnTo>
                  <a:pt x="13177" y="1011"/>
                </a:lnTo>
                <a:lnTo>
                  <a:pt x="13089" y="835"/>
                </a:lnTo>
                <a:lnTo>
                  <a:pt x="13045" y="660"/>
                </a:lnTo>
                <a:lnTo>
                  <a:pt x="13001" y="660"/>
                </a:lnTo>
                <a:lnTo>
                  <a:pt x="12825" y="572"/>
                </a:lnTo>
                <a:lnTo>
                  <a:pt x="12650" y="528"/>
                </a:lnTo>
                <a:lnTo>
                  <a:pt x="12562" y="352"/>
                </a:lnTo>
                <a:lnTo>
                  <a:pt x="12518" y="133"/>
                </a:lnTo>
                <a:lnTo>
                  <a:pt x="12298" y="89"/>
                </a:lnTo>
                <a:lnTo>
                  <a:pt x="1212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2" name="Google Shape;8842;p8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46" name="Shape 8846"/>
        <p:cNvGrpSpPr/>
        <p:nvPr/>
      </p:nvGrpSpPr>
      <p:grpSpPr>
        <a:xfrm>
          <a:off x="0" y="0"/>
          <a:ext cx="0" cy="0"/>
          <a:chOff x="0" y="0"/>
          <a:chExt cx="0" cy="0"/>
        </a:xfrm>
      </p:grpSpPr>
      <p:sp>
        <p:nvSpPr>
          <p:cNvPr id="8847" name="Google Shape;8847;p87"/>
          <p:cNvSpPr txBox="1"/>
          <p:nvPr>
            <p:ph type="title"/>
          </p:nvPr>
        </p:nvSpPr>
        <p:spPr>
          <a:xfrm>
            <a:off x="716550" y="655575"/>
            <a:ext cx="77109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Knapsack</a:t>
            </a:r>
            <a:endParaRPr/>
          </a:p>
        </p:txBody>
      </p:sp>
      <p:pic>
        <p:nvPicPr>
          <p:cNvPr id="8848" name="Google Shape;8848;p87"/>
          <p:cNvPicPr preferRelativeResize="0"/>
          <p:nvPr/>
        </p:nvPicPr>
        <p:blipFill>
          <a:blip r:embed="rId3">
            <a:alphaModFix amt="79000"/>
          </a:blip>
          <a:stretch>
            <a:fillRect/>
          </a:stretch>
        </p:blipFill>
        <p:spPr>
          <a:xfrm>
            <a:off x="1069809" y="1437600"/>
            <a:ext cx="1785129" cy="1228438"/>
          </a:xfrm>
          <a:prstGeom prst="rect">
            <a:avLst/>
          </a:prstGeom>
          <a:noFill/>
          <a:ln>
            <a:noFill/>
          </a:ln>
        </p:spPr>
      </p:pic>
      <p:pic>
        <p:nvPicPr>
          <p:cNvPr id="8849" name="Google Shape;8849;p87"/>
          <p:cNvPicPr preferRelativeResize="0"/>
          <p:nvPr/>
        </p:nvPicPr>
        <p:blipFill>
          <a:blip r:embed="rId4">
            <a:alphaModFix amt="75000"/>
          </a:blip>
          <a:stretch>
            <a:fillRect/>
          </a:stretch>
        </p:blipFill>
        <p:spPr>
          <a:xfrm rot="5400000">
            <a:off x="6813671" y="1195200"/>
            <a:ext cx="1214625" cy="1713237"/>
          </a:xfrm>
          <a:prstGeom prst="rect">
            <a:avLst/>
          </a:prstGeom>
          <a:noFill/>
          <a:ln>
            <a:noFill/>
          </a:ln>
        </p:spPr>
      </p:pic>
      <p:pic>
        <p:nvPicPr>
          <p:cNvPr id="8850" name="Google Shape;8850;p87"/>
          <p:cNvPicPr preferRelativeResize="0"/>
          <p:nvPr/>
        </p:nvPicPr>
        <p:blipFill>
          <a:blip r:embed="rId5">
            <a:alphaModFix amt="68000"/>
          </a:blip>
          <a:stretch>
            <a:fillRect/>
          </a:stretch>
        </p:blipFill>
        <p:spPr>
          <a:xfrm rot="10800000">
            <a:off x="3913993" y="3169255"/>
            <a:ext cx="2044153" cy="1081229"/>
          </a:xfrm>
          <a:prstGeom prst="rect">
            <a:avLst/>
          </a:prstGeom>
          <a:noFill/>
          <a:ln>
            <a:noFill/>
          </a:ln>
        </p:spPr>
      </p:pic>
      <p:pic>
        <p:nvPicPr>
          <p:cNvPr id="8851" name="Google Shape;8851;p87"/>
          <p:cNvPicPr preferRelativeResize="0"/>
          <p:nvPr/>
        </p:nvPicPr>
        <p:blipFill>
          <a:blip r:embed="rId6">
            <a:alphaModFix amt="62000"/>
          </a:blip>
          <a:stretch>
            <a:fillRect/>
          </a:stretch>
        </p:blipFill>
        <p:spPr>
          <a:xfrm>
            <a:off x="6813659" y="2710890"/>
            <a:ext cx="1214654" cy="1840360"/>
          </a:xfrm>
          <a:prstGeom prst="rect">
            <a:avLst/>
          </a:prstGeom>
          <a:noFill/>
          <a:ln>
            <a:noFill/>
          </a:ln>
        </p:spPr>
      </p:pic>
      <p:pic>
        <p:nvPicPr>
          <p:cNvPr id="8852" name="Google Shape;8852;p87"/>
          <p:cNvPicPr preferRelativeResize="0"/>
          <p:nvPr/>
        </p:nvPicPr>
        <p:blipFill>
          <a:blip r:embed="rId7">
            <a:alphaModFix amt="72000"/>
          </a:blip>
          <a:stretch>
            <a:fillRect/>
          </a:stretch>
        </p:blipFill>
        <p:spPr>
          <a:xfrm>
            <a:off x="4097949" y="1313943"/>
            <a:ext cx="1522861" cy="1475752"/>
          </a:xfrm>
          <a:prstGeom prst="rect">
            <a:avLst/>
          </a:prstGeom>
          <a:noFill/>
          <a:ln>
            <a:noFill/>
          </a:ln>
        </p:spPr>
      </p:pic>
      <p:pic>
        <p:nvPicPr>
          <p:cNvPr id="8853" name="Google Shape;8853;p87"/>
          <p:cNvPicPr preferRelativeResize="0"/>
          <p:nvPr/>
        </p:nvPicPr>
        <p:blipFill>
          <a:blip r:embed="rId8">
            <a:alphaModFix amt="58999"/>
          </a:blip>
          <a:stretch>
            <a:fillRect/>
          </a:stretch>
        </p:blipFill>
        <p:spPr>
          <a:xfrm>
            <a:off x="1030200" y="3073843"/>
            <a:ext cx="1940194" cy="1272054"/>
          </a:xfrm>
          <a:prstGeom prst="rect">
            <a:avLst/>
          </a:prstGeom>
          <a:noFill/>
          <a:ln>
            <a:noFill/>
          </a:ln>
        </p:spPr>
      </p:pic>
      <p:pic>
        <p:nvPicPr>
          <p:cNvPr id="8854" name="Google Shape;8854;p87"/>
          <p:cNvPicPr preferRelativeResize="0"/>
          <p:nvPr/>
        </p:nvPicPr>
        <p:blipFill>
          <a:blip r:embed="rId9">
            <a:alphaModFix/>
          </a:blip>
          <a:stretch>
            <a:fillRect/>
          </a:stretch>
        </p:blipFill>
        <p:spPr>
          <a:xfrm>
            <a:off x="166875" y="2729441"/>
            <a:ext cx="9143999" cy="1970618"/>
          </a:xfrm>
          <a:prstGeom prst="rect">
            <a:avLst/>
          </a:prstGeom>
          <a:noFill/>
          <a:ln>
            <a:noFill/>
          </a:ln>
        </p:spPr>
      </p:pic>
      <p:sp>
        <p:nvSpPr>
          <p:cNvPr id="8855" name="Google Shape;8855;p8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8856" name="Google Shape;8856;p87"/>
          <p:cNvSpPr txBox="1"/>
          <p:nvPr/>
        </p:nvSpPr>
        <p:spPr>
          <a:xfrm>
            <a:off x="298400" y="1190400"/>
            <a:ext cx="8535900" cy="153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dk1"/>
                </a:solidFill>
              </a:rPr>
              <a:t>The </a:t>
            </a:r>
            <a:r>
              <a:rPr b="1" lang="en" sz="1100">
                <a:solidFill>
                  <a:schemeClr val="dk1"/>
                </a:solidFill>
              </a:rPr>
              <a:t>knapsack problem</a:t>
            </a:r>
            <a:r>
              <a:rPr lang="en" sz="1100">
                <a:solidFill>
                  <a:schemeClr val="dk1"/>
                </a:solidFill>
              </a:rPr>
              <a:t> is a problem in</a:t>
            </a:r>
            <a:r>
              <a:rPr lang="en" sz="1100">
                <a:solidFill>
                  <a:schemeClr val="dk1"/>
                </a:solidFill>
                <a:uFill>
                  <a:noFill/>
                </a:uFill>
                <a:hlinkClick r:id="rId10">
                  <a:extLst>
                    <a:ext uri="{A12FA001-AC4F-418D-AE19-62706E023703}">
                      <ahyp:hlinkClr val="tx"/>
                    </a:ext>
                  </a:extLst>
                </a:hlinkClick>
              </a:rPr>
              <a:t> </a:t>
            </a:r>
            <a:r>
              <a:rPr lang="en" sz="1100" u="sng">
                <a:solidFill>
                  <a:schemeClr val="hlink"/>
                </a:solidFill>
                <a:hlinkClick r:id="rId11"/>
              </a:rPr>
              <a:t>combinatorial optimization</a:t>
            </a:r>
            <a:r>
              <a:rPr lang="en" sz="1100">
                <a:solidFill>
                  <a:schemeClr val="dk1"/>
                </a:solidFill>
              </a:rPr>
              <a:t>: Given a set of items, each with a weight and a value, determine the number of each item to include in a collection so that the total weight is less than or equal to a given limit and the total value is as large as possible. </a:t>
            </a:r>
            <a:endParaRPr sz="1100">
              <a:solidFill>
                <a:schemeClr val="dk1"/>
              </a:solidFill>
            </a:endParaRPr>
          </a:p>
          <a:p>
            <a:pPr indent="0" lvl="0" marL="0" rtl="0" algn="l">
              <a:spcBef>
                <a:spcPts val="0"/>
              </a:spcBef>
              <a:spcAft>
                <a:spcPts val="0"/>
              </a:spcAft>
              <a:buNone/>
            </a:pPr>
            <a:r>
              <a:t/>
            </a:r>
            <a:endParaRPr sz="1100">
              <a:solidFill>
                <a:schemeClr val="dk1"/>
              </a:solidFill>
            </a:endParaRPr>
          </a:p>
          <a:p>
            <a:pPr indent="0" lvl="0" marL="0" rtl="0" algn="l">
              <a:spcBef>
                <a:spcPts val="0"/>
              </a:spcBef>
              <a:spcAft>
                <a:spcPts val="0"/>
              </a:spcAft>
              <a:buNone/>
            </a:pPr>
            <a:r>
              <a:rPr lang="en" sz="1100">
                <a:solidFill>
                  <a:schemeClr val="dk1"/>
                </a:solidFill>
              </a:rPr>
              <a:t>I have </a:t>
            </a:r>
            <a:r>
              <a:rPr lang="en" sz="1100">
                <a:solidFill>
                  <a:schemeClr val="dk1"/>
                </a:solidFill>
              </a:rPr>
              <a:t>combined</a:t>
            </a:r>
            <a:r>
              <a:rPr lang="en" sz="1100">
                <a:solidFill>
                  <a:schemeClr val="dk1"/>
                </a:solidFill>
              </a:rPr>
              <a:t> several code to my </a:t>
            </a:r>
            <a:r>
              <a:rPr lang="en" sz="1100">
                <a:solidFill>
                  <a:schemeClr val="dk1"/>
                </a:solidFill>
              </a:rPr>
              <a:t>Knapsack</a:t>
            </a:r>
            <a:r>
              <a:rPr lang="en" sz="1100">
                <a:solidFill>
                  <a:schemeClr val="dk1"/>
                </a:solidFill>
              </a:rPr>
              <a:t> formula to create my option</a:t>
            </a:r>
            <a:endParaRPr sz="1100">
              <a:solidFill>
                <a:schemeClr val="dk1"/>
              </a:solidFill>
            </a:endParaRPr>
          </a:p>
          <a:p>
            <a:pPr indent="0" lvl="0" marL="0" rtl="0" algn="l">
              <a:spcBef>
                <a:spcPts val="0"/>
              </a:spcBef>
              <a:spcAft>
                <a:spcPts val="0"/>
              </a:spcAft>
              <a:buNone/>
            </a:pPr>
            <a:r>
              <a:rPr lang="en" sz="1100">
                <a:solidFill>
                  <a:schemeClr val="dk1"/>
                </a:solidFill>
              </a:rPr>
              <a:t>The platform will analy the gender, the county the intake ( Calories, Protein, Sugar , fat ) and the product the person is interested to eat on this day.</a:t>
            </a:r>
            <a:endParaRPr sz="1100">
              <a:solidFill>
                <a:schemeClr val="dk1"/>
              </a:solidFill>
            </a:endParaRPr>
          </a:p>
          <a:p>
            <a:pPr indent="0" lvl="0" marL="0" rtl="0" algn="l">
              <a:spcBef>
                <a:spcPts val="0"/>
              </a:spcBef>
              <a:spcAft>
                <a:spcPts val="0"/>
              </a:spcAft>
              <a:buNone/>
            </a:pPr>
            <a:r>
              <a:rPr lang="en" sz="1100">
                <a:solidFill>
                  <a:schemeClr val="dk1"/>
                </a:solidFill>
              </a:rPr>
              <a:t>Then it will find the optimal combination of products he would be able to eat during the day.</a:t>
            </a:r>
            <a:endParaRPr sz="1100">
              <a:solidFill>
                <a:schemeClr val="dk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74" name="Shape 7374"/>
        <p:cNvGrpSpPr/>
        <p:nvPr/>
      </p:nvGrpSpPr>
      <p:grpSpPr>
        <a:xfrm>
          <a:off x="0" y="0"/>
          <a:ext cx="0" cy="0"/>
          <a:chOff x="0" y="0"/>
          <a:chExt cx="0" cy="0"/>
        </a:xfrm>
      </p:grpSpPr>
      <p:sp>
        <p:nvSpPr>
          <p:cNvPr id="7375" name="Google Shape;7375;p43"/>
          <p:cNvSpPr/>
          <p:nvPr/>
        </p:nvSpPr>
        <p:spPr>
          <a:xfrm>
            <a:off x="2482886" y="985725"/>
            <a:ext cx="4181103" cy="3274036"/>
          </a:xfrm>
          <a:custGeom>
            <a:rect b="b" l="l" r="r" t="t"/>
            <a:pathLst>
              <a:path extrusionOk="0" h="15784" w="15784">
                <a:moveTo>
                  <a:pt x="1" y="1"/>
                </a:moveTo>
                <a:lnTo>
                  <a:pt x="1" y="15783"/>
                </a:lnTo>
                <a:lnTo>
                  <a:pt x="15783" y="15783"/>
                </a:lnTo>
                <a:lnTo>
                  <a:pt x="15783" y="1"/>
                </a:lnTo>
                <a:close/>
              </a:path>
            </a:pathLst>
          </a:custGeom>
          <a:solidFill>
            <a:srgbClr val="FFD400">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6" name="Google Shape;7376;p43"/>
          <p:cNvSpPr/>
          <p:nvPr/>
        </p:nvSpPr>
        <p:spPr>
          <a:xfrm>
            <a:off x="3516407" y="3637954"/>
            <a:ext cx="2190938" cy="212"/>
          </a:xfrm>
          <a:custGeom>
            <a:rect b="b" l="l" r="r" t="t"/>
            <a:pathLst>
              <a:path extrusionOk="0" fill="none" h="1" w="10409">
                <a:moveTo>
                  <a:pt x="1" y="0"/>
                </a:moveTo>
                <a:lnTo>
                  <a:pt x="10408" y="0"/>
                </a:lnTo>
              </a:path>
            </a:pathLst>
          </a:custGeom>
          <a:noFill/>
          <a:ln cap="flat" cmpd="sng" w="3850">
            <a:solidFill>
              <a:srgbClr val="92807D"/>
            </a:solidFill>
            <a:prstDash val="solid"/>
            <a:miter lim="1181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7" name="Google Shape;7377;p43"/>
          <p:cNvSpPr txBox="1"/>
          <p:nvPr>
            <p:ph type="title"/>
          </p:nvPr>
        </p:nvSpPr>
        <p:spPr>
          <a:xfrm>
            <a:off x="3104616" y="2197022"/>
            <a:ext cx="2935500" cy="1482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DATA</a:t>
            </a:r>
            <a:endParaRPr/>
          </a:p>
        </p:txBody>
      </p:sp>
      <p:sp>
        <p:nvSpPr>
          <p:cNvPr id="7378" name="Google Shape;7378;p43"/>
          <p:cNvSpPr txBox="1"/>
          <p:nvPr>
            <p:ph idx="1" type="subTitle"/>
          </p:nvPr>
        </p:nvSpPr>
        <p:spPr>
          <a:xfrm>
            <a:off x="3140316" y="3410225"/>
            <a:ext cx="2864100" cy="682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 Data Analysis</a:t>
            </a:r>
            <a:endParaRPr/>
          </a:p>
          <a:p>
            <a:pPr indent="0" lvl="0" marL="0" rtl="0" algn="ctr">
              <a:spcBef>
                <a:spcPts val="0"/>
              </a:spcBef>
              <a:spcAft>
                <a:spcPts val="0"/>
              </a:spcAft>
              <a:buNone/>
            </a:pPr>
            <a:r>
              <a:rPr lang="en"/>
              <a:t>Data Selection</a:t>
            </a:r>
            <a:endParaRPr/>
          </a:p>
        </p:txBody>
      </p:sp>
      <p:sp>
        <p:nvSpPr>
          <p:cNvPr id="7379" name="Google Shape;7379;p43"/>
          <p:cNvSpPr/>
          <p:nvPr/>
        </p:nvSpPr>
        <p:spPr>
          <a:xfrm>
            <a:off x="2252104" y="769214"/>
            <a:ext cx="985447" cy="1030488"/>
          </a:xfrm>
          <a:custGeom>
            <a:rect b="b" l="l" r="r" t="t"/>
            <a:pathLst>
              <a:path extrusionOk="0" h="18097" w="17306">
                <a:moveTo>
                  <a:pt x="12123" y="1"/>
                </a:moveTo>
                <a:lnTo>
                  <a:pt x="0" y="13177"/>
                </a:lnTo>
                <a:lnTo>
                  <a:pt x="44" y="13265"/>
                </a:lnTo>
                <a:lnTo>
                  <a:pt x="132" y="13485"/>
                </a:lnTo>
                <a:lnTo>
                  <a:pt x="308" y="13529"/>
                </a:lnTo>
                <a:lnTo>
                  <a:pt x="483" y="13617"/>
                </a:lnTo>
                <a:lnTo>
                  <a:pt x="571" y="13792"/>
                </a:lnTo>
                <a:lnTo>
                  <a:pt x="659" y="13968"/>
                </a:lnTo>
                <a:lnTo>
                  <a:pt x="835" y="14056"/>
                </a:lnTo>
                <a:lnTo>
                  <a:pt x="1011" y="14100"/>
                </a:lnTo>
                <a:lnTo>
                  <a:pt x="1098" y="14275"/>
                </a:lnTo>
                <a:lnTo>
                  <a:pt x="1142" y="14495"/>
                </a:lnTo>
                <a:lnTo>
                  <a:pt x="1186" y="14495"/>
                </a:lnTo>
                <a:lnTo>
                  <a:pt x="1362" y="14539"/>
                </a:lnTo>
                <a:lnTo>
                  <a:pt x="1538" y="14627"/>
                </a:lnTo>
                <a:lnTo>
                  <a:pt x="1625" y="14802"/>
                </a:lnTo>
                <a:lnTo>
                  <a:pt x="1669" y="14978"/>
                </a:lnTo>
                <a:lnTo>
                  <a:pt x="1713" y="14978"/>
                </a:lnTo>
                <a:lnTo>
                  <a:pt x="1889" y="15066"/>
                </a:lnTo>
                <a:lnTo>
                  <a:pt x="2065" y="15110"/>
                </a:lnTo>
                <a:lnTo>
                  <a:pt x="2109" y="15286"/>
                </a:lnTo>
                <a:lnTo>
                  <a:pt x="2196" y="15461"/>
                </a:lnTo>
                <a:lnTo>
                  <a:pt x="2196" y="15505"/>
                </a:lnTo>
                <a:lnTo>
                  <a:pt x="2416" y="15549"/>
                </a:lnTo>
                <a:lnTo>
                  <a:pt x="2592" y="15593"/>
                </a:lnTo>
                <a:lnTo>
                  <a:pt x="2636" y="15813"/>
                </a:lnTo>
                <a:lnTo>
                  <a:pt x="2723" y="15988"/>
                </a:lnTo>
                <a:lnTo>
                  <a:pt x="2899" y="16032"/>
                </a:lnTo>
                <a:lnTo>
                  <a:pt x="3119" y="16120"/>
                </a:lnTo>
                <a:lnTo>
                  <a:pt x="3163" y="16296"/>
                </a:lnTo>
                <a:lnTo>
                  <a:pt x="3251" y="16471"/>
                </a:lnTo>
                <a:lnTo>
                  <a:pt x="3251" y="16515"/>
                </a:lnTo>
                <a:lnTo>
                  <a:pt x="3426" y="16559"/>
                </a:lnTo>
                <a:lnTo>
                  <a:pt x="3646" y="16603"/>
                </a:lnTo>
                <a:lnTo>
                  <a:pt x="3690" y="16823"/>
                </a:lnTo>
                <a:lnTo>
                  <a:pt x="3778" y="16998"/>
                </a:lnTo>
                <a:lnTo>
                  <a:pt x="3953" y="17042"/>
                </a:lnTo>
                <a:lnTo>
                  <a:pt x="4129" y="17130"/>
                </a:lnTo>
                <a:lnTo>
                  <a:pt x="4217" y="17306"/>
                </a:lnTo>
                <a:lnTo>
                  <a:pt x="4305" y="17482"/>
                </a:lnTo>
                <a:lnTo>
                  <a:pt x="4480" y="17569"/>
                </a:lnTo>
                <a:lnTo>
                  <a:pt x="4656" y="17613"/>
                </a:lnTo>
                <a:lnTo>
                  <a:pt x="4744" y="17789"/>
                </a:lnTo>
                <a:lnTo>
                  <a:pt x="4832" y="18009"/>
                </a:lnTo>
                <a:lnTo>
                  <a:pt x="5007" y="18053"/>
                </a:lnTo>
                <a:lnTo>
                  <a:pt x="5095" y="18097"/>
                </a:lnTo>
                <a:lnTo>
                  <a:pt x="5183" y="18009"/>
                </a:lnTo>
                <a:lnTo>
                  <a:pt x="17305" y="4920"/>
                </a:lnTo>
                <a:lnTo>
                  <a:pt x="17261" y="4876"/>
                </a:lnTo>
                <a:lnTo>
                  <a:pt x="17218" y="4657"/>
                </a:lnTo>
                <a:lnTo>
                  <a:pt x="17174" y="4657"/>
                </a:lnTo>
                <a:lnTo>
                  <a:pt x="16998" y="4613"/>
                </a:lnTo>
                <a:lnTo>
                  <a:pt x="16822" y="4525"/>
                </a:lnTo>
                <a:lnTo>
                  <a:pt x="16734" y="4349"/>
                </a:lnTo>
                <a:lnTo>
                  <a:pt x="16690" y="4173"/>
                </a:lnTo>
                <a:lnTo>
                  <a:pt x="16647" y="4173"/>
                </a:lnTo>
                <a:lnTo>
                  <a:pt x="16471" y="4086"/>
                </a:lnTo>
                <a:lnTo>
                  <a:pt x="16295" y="4042"/>
                </a:lnTo>
                <a:lnTo>
                  <a:pt x="16251" y="3866"/>
                </a:lnTo>
                <a:lnTo>
                  <a:pt x="16163" y="3646"/>
                </a:lnTo>
                <a:lnTo>
                  <a:pt x="15944" y="3602"/>
                </a:lnTo>
                <a:lnTo>
                  <a:pt x="15768" y="3558"/>
                </a:lnTo>
                <a:lnTo>
                  <a:pt x="15724" y="3339"/>
                </a:lnTo>
                <a:lnTo>
                  <a:pt x="15636" y="3163"/>
                </a:lnTo>
                <a:lnTo>
                  <a:pt x="15461" y="3075"/>
                </a:lnTo>
                <a:lnTo>
                  <a:pt x="15241" y="3031"/>
                </a:lnTo>
                <a:lnTo>
                  <a:pt x="15197" y="2856"/>
                </a:lnTo>
                <a:lnTo>
                  <a:pt x="15109" y="2680"/>
                </a:lnTo>
                <a:lnTo>
                  <a:pt x="15109" y="2636"/>
                </a:lnTo>
                <a:lnTo>
                  <a:pt x="14934" y="2592"/>
                </a:lnTo>
                <a:lnTo>
                  <a:pt x="14758" y="2548"/>
                </a:lnTo>
                <a:lnTo>
                  <a:pt x="14670" y="2329"/>
                </a:lnTo>
                <a:lnTo>
                  <a:pt x="14582" y="2153"/>
                </a:lnTo>
                <a:lnTo>
                  <a:pt x="14407" y="2109"/>
                </a:lnTo>
                <a:lnTo>
                  <a:pt x="14231" y="2021"/>
                </a:lnTo>
                <a:lnTo>
                  <a:pt x="14143" y="1846"/>
                </a:lnTo>
                <a:lnTo>
                  <a:pt x="14055" y="1670"/>
                </a:lnTo>
                <a:lnTo>
                  <a:pt x="13880" y="1582"/>
                </a:lnTo>
                <a:lnTo>
                  <a:pt x="13704" y="1538"/>
                </a:lnTo>
                <a:lnTo>
                  <a:pt x="13616" y="1362"/>
                </a:lnTo>
                <a:lnTo>
                  <a:pt x="13572" y="1143"/>
                </a:lnTo>
                <a:lnTo>
                  <a:pt x="13528" y="1143"/>
                </a:lnTo>
                <a:lnTo>
                  <a:pt x="13352" y="1099"/>
                </a:lnTo>
                <a:lnTo>
                  <a:pt x="13177" y="1011"/>
                </a:lnTo>
                <a:lnTo>
                  <a:pt x="13089" y="835"/>
                </a:lnTo>
                <a:lnTo>
                  <a:pt x="13045" y="660"/>
                </a:lnTo>
                <a:lnTo>
                  <a:pt x="13001" y="660"/>
                </a:lnTo>
                <a:lnTo>
                  <a:pt x="12825" y="572"/>
                </a:lnTo>
                <a:lnTo>
                  <a:pt x="12650" y="528"/>
                </a:lnTo>
                <a:lnTo>
                  <a:pt x="12562" y="352"/>
                </a:lnTo>
                <a:lnTo>
                  <a:pt x="12518" y="133"/>
                </a:lnTo>
                <a:lnTo>
                  <a:pt x="12298" y="89"/>
                </a:lnTo>
                <a:lnTo>
                  <a:pt x="1212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0" name="Google Shape;7380;p43"/>
          <p:cNvSpPr txBox="1"/>
          <p:nvPr>
            <p:ph idx="2" type="title"/>
          </p:nvPr>
        </p:nvSpPr>
        <p:spPr>
          <a:xfrm>
            <a:off x="3844116" y="1425648"/>
            <a:ext cx="1456500" cy="1030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7381" name="Google Shape;7381;p43"/>
          <p:cNvSpPr/>
          <p:nvPr/>
        </p:nvSpPr>
        <p:spPr>
          <a:xfrm>
            <a:off x="6004429" y="3461539"/>
            <a:ext cx="985447" cy="1030488"/>
          </a:xfrm>
          <a:custGeom>
            <a:rect b="b" l="l" r="r" t="t"/>
            <a:pathLst>
              <a:path extrusionOk="0" h="18097" w="17306">
                <a:moveTo>
                  <a:pt x="12123" y="1"/>
                </a:moveTo>
                <a:lnTo>
                  <a:pt x="0" y="13177"/>
                </a:lnTo>
                <a:lnTo>
                  <a:pt x="44" y="13265"/>
                </a:lnTo>
                <a:lnTo>
                  <a:pt x="132" y="13485"/>
                </a:lnTo>
                <a:lnTo>
                  <a:pt x="308" y="13529"/>
                </a:lnTo>
                <a:lnTo>
                  <a:pt x="483" y="13617"/>
                </a:lnTo>
                <a:lnTo>
                  <a:pt x="571" y="13792"/>
                </a:lnTo>
                <a:lnTo>
                  <a:pt x="659" y="13968"/>
                </a:lnTo>
                <a:lnTo>
                  <a:pt x="835" y="14056"/>
                </a:lnTo>
                <a:lnTo>
                  <a:pt x="1011" y="14100"/>
                </a:lnTo>
                <a:lnTo>
                  <a:pt x="1098" y="14275"/>
                </a:lnTo>
                <a:lnTo>
                  <a:pt x="1142" y="14495"/>
                </a:lnTo>
                <a:lnTo>
                  <a:pt x="1186" y="14495"/>
                </a:lnTo>
                <a:lnTo>
                  <a:pt x="1362" y="14539"/>
                </a:lnTo>
                <a:lnTo>
                  <a:pt x="1538" y="14627"/>
                </a:lnTo>
                <a:lnTo>
                  <a:pt x="1625" y="14802"/>
                </a:lnTo>
                <a:lnTo>
                  <a:pt x="1669" y="14978"/>
                </a:lnTo>
                <a:lnTo>
                  <a:pt x="1713" y="14978"/>
                </a:lnTo>
                <a:lnTo>
                  <a:pt x="1889" y="15066"/>
                </a:lnTo>
                <a:lnTo>
                  <a:pt x="2065" y="15110"/>
                </a:lnTo>
                <a:lnTo>
                  <a:pt x="2109" y="15286"/>
                </a:lnTo>
                <a:lnTo>
                  <a:pt x="2196" y="15461"/>
                </a:lnTo>
                <a:lnTo>
                  <a:pt x="2196" y="15505"/>
                </a:lnTo>
                <a:lnTo>
                  <a:pt x="2416" y="15549"/>
                </a:lnTo>
                <a:lnTo>
                  <a:pt x="2592" y="15593"/>
                </a:lnTo>
                <a:lnTo>
                  <a:pt x="2636" y="15813"/>
                </a:lnTo>
                <a:lnTo>
                  <a:pt x="2723" y="15988"/>
                </a:lnTo>
                <a:lnTo>
                  <a:pt x="2899" y="16032"/>
                </a:lnTo>
                <a:lnTo>
                  <a:pt x="3119" y="16120"/>
                </a:lnTo>
                <a:lnTo>
                  <a:pt x="3163" y="16296"/>
                </a:lnTo>
                <a:lnTo>
                  <a:pt x="3251" y="16471"/>
                </a:lnTo>
                <a:lnTo>
                  <a:pt x="3251" y="16515"/>
                </a:lnTo>
                <a:lnTo>
                  <a:pt x="3426" y="16559"/>
                </a:lnTo>
                <a:lnTo>
                  <a:pt x="3646" y="16603"/>
                </a:lnTo>
                <a:lnTo>
                  <a:pt x="3690" y="16823"/>
                </a:lnTo>
                <a:lnTo>
                  <a:pt x="3778" y="16998"/>
                </a:lnTo>
                <a:lnTo>
                  <a:pt x="3953" y="17042"/>
                </a:lnTo>
                <a:lnTo>
                  <a:pt x="4129" y="17130"/>
                </a:lnTo>
                <a:lnTo>
                  <a:pt x="4217" y="17306"/>
                </a:lnTo>
                <a:lnTo>
                  <a:pt x="4305" y="17482"/>
                </a:lnTo>
                <a:lnTo>
                  <a:pt x="4480" y="17569"/>
                </a:lnTo>
                <a:lnTo>
                  <a:pt x="4656" y="17613"/>
                </a:lnTo>
                <a:lnTo>
                  <a:pt x="4744" y="17789"/>
                </a:lnTo>
                <a:lnTo>
                  <a:pt x="4832" y="18009"/>
                </a:lnTo>
                <a:lnTo>
                  <a:pt x="5007" y="18053"/>
                </a:lnTo>
                <a:lnTo>
                  <a:pt x="5095" y="18097"/>
                </a:lnTo>
                <a:lnTo>
                  <a:pt x="5183" y="18009"/>
                </a:lnTo>
                <a:lnTo>
                  <a:pt x="17305" y="4920"/>
                </a:lnTo>
                <a:lnTo>
                  <a:pt x="17261" y="4876"/>
                </a:lnTo>
                <a:lnTo>
                  <a:pt x="17218" y="4657"/>
                </a:lnTo>
                <a:lnTo>
                  <a:pt x="17174" y="4657"/>
                </a:lnTo>
                <a:lnTo>
                  <a:pt x="16998" y="4613"/>
                </a:lnTo>
                <a:lnTo>
                  <a:pt x="16822" y="4525"/>
                </a:lnTo>
                <a:lnTo>
                  <a:pt x="16734" y="4349"/>
                </a:lnTo>
                <a:lnTo>
                  <a:pt x="16690" y="4173"/>
                </a:lnTo>
                <a:lnTo>
                  <a:pt x="16647" y="4173"/>
                </a:lnTo>
                <a:lnTo>
                  <a:pt x="16471" y="4086"/>
                </a:lnTo>
                <a:lnTo>
                  <a:pt x="16295" y="4042"/>
                </a:lnTo>
                <a:lnTo>
                  <a:pt x="16251" y="3866"/>
                </a:lnTo>
                <a:lnTo>
                  <a:pt x="16163" y="3646"/>
                </a:lnTo>
                <a:lnTo>
                  <a:pt x="15944" y="3602"/>
                </a:lnTo>
                <a:lnTo>
                  <a:pt x="15768" y="3558"/>
                </a:lnTo>
                <a:lnTo>
                  <a:pt x="15724" y="3339"/>
                </a:lnTo>
                <a:lnTo>
                  <a:pt x="15636" y="3163"/>
                </a:lnTo>
                <a:lnTo>
                  <a:pt x="15461" y="3075"/>
                </a:lnTo>
                <a:lnTo>
                  <a:pt x="15241" y="3031"/>
                </a:lnTo>
                <a:lnTo>
                  <a:pt x="15197" y="2856"/>
                </a:lnTo>
                <a:lnTo>
                  <a:pt x="15109" y="2680"/>
                </a:lnTo>
                <a:lnTo>
                  <a:pt x="15109" y="2636"/>
                </a:lnTo>
                <a:lnTo>
                  <a:pt x="14934" y="2592"/>
                </a:lnTo>
                <a:lnTo>
                  <a:pt x="14758" y="2548"/>
                </a:lnTo>
                <a:lnTo>
                  <a:pt x="14670" y="2329"/>
                </a:lnTo>
                <a:lnTo>
                  <a:pt x="14582" y="2153"/>
                </a:lnTo>
                <a:lnTo>
                  <a:pt x="14407" y="2109"/>
                </a:lnTo>
                <a:lnTo>
                  <a:pt x="14231" y="2021"/>
                </a:lnTo>
                <a:lnTo>
                  <a:pt x="14143" y="1846"/>
                </a:lnTo>
                <a:lnTo>
                  <a:pt x="14055" y="1670"/>
                </a:lnTo>
                <a:lnTo>
                  <a:pt x="13880" y="1582"/>
                </a:lnTo>
                <a:lnTo>
                  <a:pt x="13704" y="1538"/>
                </a:lnTo>
                <a:lnTo>
                  <a:pt x="13616" y="1362"/>
                </a:lnTo>
                <a:lnTo>
                  <a:pt x="13572" y="1143"/>
                </a:lnTo>
                <a:lnTo>
                  <a:pt x="13528" y="1143"/>
                </a:lnTo>
                <a:lnTo>
                  <a:pt x="13352" y="1099"/>
                </a:lnTo>
                <a:lnTo>
                  <a:pt x="13177" y="1011"/>
                </a:lnTo>
                <a:lnTo>
                  <a:pt x="13089" y="835"/>
                </a:lnTo>
                <a:lnTo>
                  <a:pt x="13045" y="660"/>
                </a:lnTo>
                <a:lnTo>
                  <a:pt x="13001" y="660"/>
                </a:lnTo>
                <a:lnTo>
                  <a:pt x="12825" y="572"/>
                </a:lnTo>
                <a:lnTo>
                  <a:pt x="12650" y="528"/>
                </a:lnTo>
                <a:lnTo>
                  <a:pt x="12562" y="352"/>
                </a:lnTo>
                <a:lnTo>
                  <a:pt x="12518" y="133"/>
                </a:lnTo>
                <a:lnTo>
                  <a:pt x="12298" y="89"/>
                </a:lnTo>
                <a:lnTo>
                  <a:pt x="1212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82" name="Google Shape;7382;p43"/>
          <p:cNvGrpSpPr/>
          <p:nvPr/>
        </p:nvGrpSpPr>
        <p:grpSpPr>
          <a:xfrm>
            <a:off x="3082314" y="3286264"/>
            <a:ext cx="2978279" cy="175275"/>
            <a:chOff x="3998100" y="4633825"/>
            <a:chExt cx="2329875" cy="175275"/>
          </a:xfrm>
        </p:grpSpPr>
        <p:sp>
          <p:nvSpPr>
            <p:cNvPr id="7383" name="Google Shape;7383;p43"/>
            <p:cNvSpPr/>
            <p:nvPr/>
          </p:nvSpPr>
          <p:spPr>
            <a:xfrm>
              <a:off x="4853875" y="4633825"/>
              <a:ext cx="1023725" cy="161150"/>
            </a:xfrm>
            <a:custGeom>
              <a:rect b="b" l="l" r="r" t="t"/>
              <a:pathLst>
                <a:path extrusionOk="0" h="6446" w="40949">
                  <a:moveTo>
                    <a:pt x="2449" y="524"/>
                  </a:moveTo>
                  <a:lnTo>
                    <a:pt x="2993" y="545"/>
                  </a:lnTo>
                  <a:cubicBezTo>
                    <a:pt x="3055" y="629"/>
                    <a:pt x="3097" y="629"/>
                    <a:pt x="3160" y="566"/>
                  </a:cubicBezTo>
                  <a:cubicBezTo>
                    <a:pt x="3641" y="503"/>
                    <a:pt x="4123" y="503"/>
                    <a:pt x="4583" y="587"/>
                  </a:cubicBezTo>
                  <a:cubicBezTo>
                    <a:pt x="4646" y="670"/>
                    <a:pt x="4667" y="775"/>
                    <a:pt x="4729" y="796"/>
                  </a:cubicBezTo>
                  <a:cubicBezTo>
                    <a:pt x="4897" y="838"/>
                    <a:pt x="4918" y="691"/>
                    <a:pt x="4939" y="587"/>
                  </a:cubicBezTo>
                  <a:cubicBezTo>
                    <a:pt x="5587" y="503"/>
                    <a:pt x="6257" y="503"/>
                    <a:pt x="6905" y="587"/>
                  </a:cubicBezTo>
                  <a:cubicBezTo>
                    <a:pt x="7261" y="984"/>
                    <a:pt x="7428" y="984"/>
                    <a:pt x="7784" y="587"/>
                  </a:cubicBezTo>
                  <a:cubicBezTo>
                    <a:pt x="8600" y="503"/>
                    <a:pt x="9437" y="503"/>
                    <a:pt x="10274" y="608"/>
                  </a:cubicBezTo>
                  <a:cubicBezTo>
                    <a:pt x="10316" y="670"/>
                    <a:pt x="10337" y="796"/>
                    <a:pt x="10400" y="817"/>
                  </a:cubicBezTo>
                  <a:cubicBezTo>
                    <a:pt x="10567" y="859"/>
                    <a:pt x="10588" y="712"/>
                    <a:pt x="10630" y="608"/>
                  </a:cubicBezTo>
                  <a:lnTo>
                    <a:pt x="10985" y="608"/>
                  </a:lnTo>
                  <a:cubicBezTo>
                    <a:pt x="11237" y="963"/>
                    <a:pt x="11278" y="963"/>
                    <a:pt x="11509" y="587"/>
                  </a:cubicBezTo>
                  <a:cubicBezTo>
                    <a:pt x="12157" y="524"/>
                    <a:pt x="12806" y="524"/>
                    <a:pt x="13454" y="587"/>
                  </a:cubicBezTo>
                  <a:cubicBezTo>
                    <a:pt x="13747" y="1005"/>
                    <a:pt x="13852" y="1005"/>
                    <a:pt x="14166" y="587"/>
                  </a:cubicBezTo>
                  <a:cubicBezTo>
                    <a:pt x="14752" y="524"/>
                    <a:pt x="15338" y="503"/>
                    <a:pt x="15944" y="545"/>
                  </a:cubicBezTo>
                  <a:cubicBezTo>
                    <a:pt x="16154" y="817"/>
                    <a:pt x="16488" y="712"/>
                    <a:pt x="16760" y="817"/>
                  </a:cubicBezTo>
                  <a:cubicBezTo>
                    <a:pt x="17032" y="942"/>
                    <a:pt x="17263" y="775"/>
                    <a:pt x="17346" y="461"/>
                  </a:cubicBezTo>
                  <a:cubicBezTo>
                    <a:pt x="18120" y="357"/>
                    <a:pt x="18895" y="315"/>
                    <a:pt x="19669" y="378"/>
                  </a:cubicBezTo>
                  <a:cubicBezTo>
                    <a:pt x="19711" y="419"/>
                    <a:pt x="19773" y="482"/>
                    <a:pt x="19815" y="482"/>
                  </a:cubicBezTo>
                  <a:cubicBezTo>
                    <a:pt x="21029" y="503"/>
                    <a:pt x="22221" y="503"/>
                    <a:pt x="23435" y="524"/>
                  </a:cubicBezTo>
                  <a:cubicBezTo>
                    <a:pt x="23602" y="524"/>
                    <a:pt x="23707" y="398"/>
                    <a:pt x="23728" y="252"/>
                  </a:cubicBezTo>
                  <a:cubicBezTo>
                    <a:pt x="24084" y="168"/>
                    <a:pt x="24439" y="168"/>
                    <a:pt x="24795" y="231"/>
                  </a:cubicBezTo>
                  <a:cubicBezTo>
                    <a:pt x="25025" y="629"/>
                    <a:pt x="25088" y="629"/>
                    <a:pt x="25318" y="252"/>
                  </a:cubicBezTo>
                  <a:lnTo>
                    <a:pt x="26030" y="189"/>
                  </a:lnTo>
                  <a:cubicBezTo>
                    <a:pt x="26553" y="524"/>
                    <a:pt x="27159" y="294"/>
                    <a:pt x="27703" y="461"/>
                  </a:cubicBezTo>
                  <a:cubicBezTo>
                    <a:pt x="27871" y="503"/>
                    <a:pt x="27955" y="252"/>
                    <a:pt x="27996" y="85"/>
                  </a:cubicBezTo>
                  <a:cubicBezTo>
                    <a:pt x="28227" y="1"/>
                    <a:pt x="28478" y="22"/>
                    <a:pt x="28708" y="106"/>
                  </a:cubicBezTo>
                  <a:cubicBezTo>
                    <a:pt x="29147" y="503"/>
                    <a:pt x="29691" y="503"/>
                    <a:pt x="30235" y="398"/>
                  </a:cubicBezTo>
                  <a:cubicBezTo>
                    <a:pt x="30256" y="398"/>
                    <a:pt x="30277" y="294"/>
                    <a:pt x="30298" y="252"/>
                  </a:cubicBezTo>
                  <a:lnTo>
                    <a:pt x="30821" y="252"/>
                  </a:lnTo>
                  <a:cubicBezTo>
                    <a:pt x="31198" y="650"/>
                    <a:pt x="31428" y="650"/>
                    <a:pt x="31867" y="273"/>
                  </a:cubicBezTo>
                  <a:lnTo>
                    <a:pt x="32913" y="357"/>
                  </a:lnTo>
                  <a:cubicBezTo>
                    <a:pt x="33018" y="524"/>
                    <a:pt x="33144" y="566"/>
                    <a:pt x="33269" y="378"/>
                  </a:cubicBezTo>
                  <a:cubicBezTo>
                    <a:pt x="34169" y="357"/>
                    <a:pt x="35048" y="378"/>
                    <a:pt x="35947" y="440"/>
                  </a:cubicBezTo>
                  <a:cubicBezTo>
                    <a:pt x="36010" y="712"/>
                    <a:pt x="36198" y="712"/>
                    <a:pt x="36429" y="712"/>
                  </a:cubicBezTo>
                  <a:cubicBezTo>
                    <a:pt x="36784" y="712"/>
                    <a:pt x="37161" y="670"/>
                    <a:pt x="37475" y="775"/>
                  </a:cubicBezTo>
                  <a:cubicBezTo>
                    <a:pt x="37893" y="942"/>
                    <a:pt x="37621" y="1403"/>
                    <a:pt x="37726" y="1717"/>
                  </a:cubicBezTo>
                  <a:cubicBezTo>
                    <a:pt x="37768" y="1800"/>
                    <a:pt x="37830" y="1863"/>
                    <a:pt x="37914" y="1884"/>
                  </a:cubicBezTo>
                  <a:cubicBezTo>
                    <a:pt x="38040" y="1884"/>
                    <a:pt x="38144" y="1800"/>
                    <a:pt x="38165" y="1675"/>
                  </a:cubicBezTo>
                  <a:cubicBezTo>
                    <a:pt x="38186" y="1591"/>
                    <a:pt x="38186" y="1486"/>
                    <a:pt x="38144" y="1403"/>
                  </a:cubicBezTo>
                  <a:cubicBezTo>
                    <a:pt x="37977" y="984"/>
                    <a:pt x="38270" y="880"/>
                    <a:pt x="38563" y="817"/>
                  </a:cubicBezTo>
                  <a:cubicBezTo>
                    <a:pt x="38939" y="712"/>
                    <a:pt x="39253" y="942"/>
                    <a:pt x="39483" y="1403"/>
                  </a:cubicBezTo>
                  <a:cubicBezTo>
                    <a:pt x="39651" y="1821"/>
                    <a:pt x="39944" y="2156"/>
                    <a:pt x="40341" y="2344"/>
                  </a:cubicBezTo>
                  <a:cubicBezTo>
                    <a:pt x="40927" y="2595"/>
                    <a:pt x="40948" y="2721"/>
                    <a:pt x="40781" y="3453"/>
                  </a:cubicBezTo>
                  <a:cubicBezTo>
                    <a:pt x="39776" y="3328"/>
                    <a:pt x="39776" y="3349"/>
                    <a:pt x="40069" y="4165"/>
                  </a:cubicBezTo>
                  <a:cubicBezTo>
                    <a:pt x="39295" y="4290"/>
                    <a:pt x="39295" y="4290"/>
                    <a:pt x="38939" y="4039"/>
                  </a:cubicBezTo>
                  <a:cubicBezTo>
                    <a:pt x="38521" y="3704"/>
                    <a:pt x="38207" y="3746"/>
                    <a:pt x="37893" y="4207"/>
                  </a:cubicBezTo>
                  <a:cubicBezTo>
                    <a:pt x="37454" y="4834"/>
                    <a:pt x="37328" y="4834"/>
                    <a:pt x="36847" y="4290"/>
                  </a:cubicBezTo>
                  <a:cubicBezTo>
                    <a:pt x="36742" y="4186"/>
                    <a:pt x="36659" y="4060"/>
                    <a:pt x="36491" y="4144"/>
                  </a:cubicBezTo>
                  <a:cubicBezTo>
                    <a:pt x="36345" y="4186"/>
                    <a:pt x="36282" y="4374"/>
                    <a:pt x="36366" y="4499"/>
                  </a:cubicBezTo>
                  <a:cubicBezTo>
                    <a:pt x="36450" y="4751"/>
                    <a:pt x="36491" y="5023"/>
                    <a:pt x="36470" y="5295"/>
                  </a:cubicBezTo>
                  <a:lnTo>
                    <a:pt x="35947" y="5315"/>
                  </a:lnTo>
                  <a:cubicBezTo>
                    <a:pt x="35843" y="5169"/>
                    <a:pt x="35654" y="5106"/>
                    <a:pt x="35487" y="5169"/>
                  </a:cubicBezTo>
                  <a:cubicBezTo>
                    <a:pt x="34525" y="5420"/>
                    <a:pt x="33541" y="5295"/>
                    <a:pt x="32558" y="5336"/>
                  </a:cubicBezTo>
                  <a:cubicBezTo>
                    <a:pt x="32348" y="5336"/>
                    <a:pt x="32160" y="5336"/>
                    <a:pt x="32056" y="5567"/>
                  </a:cubicBezTo>
                  <a:lnTo>
                    <a:pt x="31700" y="5608"/>
                  </a:lnTo>
                  <a:cubicBezTo>
                    <a:pt x="31679" y="5504"/>
                    <a:pt x="31658" y="5399"/>
                    <a:pt x="31512" y="5399"/>
                  </a:cubicBezTo>
                  <a:cubicBezTo>
                    <a:pt x="31386" y="5399"/>
                    <a:pt x="31365" y="5525"/>
                    <a:pt x="31344" y="5629"/>
                  </a:cubicBezTo>
                  <a:lnTo>
                    <a:pt x="30988" y="5671"/>
                  </a:lnTo>
                  <a:cubicBezTo>
                    <a:pt x="30737" y="5441"/>
                    <a:pt x="30361" y="5441"/>
                    <a:pt x="30110" y="5671"/>
                  </a:cubicBezTo>
                  <a:lnTo>
                    <a:pt x="29754" y="5650"/>
                  </a:lnTo>
                  <a:cubicBezTo>
                    <a:pt x="29712" y="5504"/>
                    <a:pt x="29649" y="5357"/>
                    <a:pt x="29482" y="5357"/>
                  </a:cubicBezTo>
                  <a:lnTo>
                    <a:pt x="27536" y="5357"/>
                  </a:lnTo>
                  <a:cubicBezTo>
                    <a:pt x="27369" y="5357"/>
                    <a:pt x="27306" y="5504"/>
                    <a:pt x="27285" y="5671"/>
                  </a:cubicBezTo>
                  <a:cubicBezTo>
                    <a:pt x="26574" y="5859"/>
                    <a:pt x="25862" y="5922"/>
                    <a:pt x="25130" y="5839"/>
                  </a:cubicBezTo>
                  <a:cubicBezTo>
                    <a:pt x="25025" y="5671"/>
                    <a:pt x="24900" y="5671"/>
                    <a:pt x="24795" y="5839"/>
                  </a:cubicBezTo>
                  <a:cubicBezTo>
                    <a:pt x="24565" y="5880"/>
                    <a:pt x="24314" y="5880"/>
                    <a:pt x="24084" y="5818"/>
                  </a:cubicBezTo>
                  <a:cubicBezTo>
                    <a:pt x="24000" y="5336"/>
                    <a:pt x="23644" y="5211"/>
                    <a:pt x="23309" y="5399"/>
                  </a:cubicBezTo>
                  <a:cubicBezTo>
                    <a:pt x="22912" y="5629"/>
                    <a:pt x="22682" y="5483"/>
                    <a:pt x="22347" y="5315"/>
                  </a:cubicBezTo>
                  <a:cubicBezTo>
                    <a:pt x="21803" y="5064"/>
                    <a:pt x="21217" y="4751"/>
                    <a:pt x="20673" y="5357"/>
                  </a:cubicBezTo>
                  <a:cubicBezTo>
                    <a:pt x="20548" y="5504"/>
                    <a:pt x="20359" y="5504"/>
                    <a:pt x="20192" y="5504"/>
                  </a:cubicBezTo>
                  <a:cubicBezTo>
                    <a:pt x="19669" y="5546"/>
                    <a:pt x="19167" y="5253"/>
                    <a:pt x="18623" y="5462"/>
                  </a:cubicBezTo>
                  <a:cubicBezTo>
                    <a:pt x="18476" y="5525"/>
                    <a:pt x="18330" y="5336"/>
                    <a:pt x="18246" y="5169"/>
                  </a:cubicBezTo>
                  <a:cubicBezTo>
                    <a:pt x="18016" y="4730"/>
                    <a:pt x="17723" y="4771"/>
                    <a:pt x="17346" y="4960"/>
                  </a:cubicBezTo>
                  <a:cubicBezTo>
                    <a:pt x="17179" y="5064"/>
                    <a:pt x="16928" y="5064"/>
                    <a:pt x="16781" y="5190"/>
                  </a:cubicBezTo>
                  <a:cubicBezTo>
                    <a:pt x="16447" y="5441"/>
                    <a:pt x="16028" y="5504"/>
                    <a:pt x="15631" y="5357"/>
                  </a:cubicBezTo>
                  <a:cubicBezTo>
                    <a:pt x="14814" y="5085"/>
                    <a:pt x="13936" y="5106"/>
                    <a:pt x="13141" y="5441"/>
                  </a:cubicBezTo>
                  <a:cubicBezTo>
                    <a:pt x="12701" y="5608"/>
                    <a:pt x="12220" y="5671"/>
                    <a:pt x="11760" y="5587"/>
                  </a:cubicBezTo>
                  <a:cubicBezTo>
                    <a:pt x="11237" y="5525"/>
                    <a:pt x="11069" y="5755"/>
                    <a:pt x="10965" y="6173"/>
                  </a:cubicBezTo>
                  <a:lnTo>
                    <a:pt x="10441" y="6173"/>
                  </a:lnTo>
                  <a:cubicBezTo>
                    <a:pt x="10169" y="5587"/>
                    <a:pt x="9960" y="6069"/>
                    <a:pt x="9730" y="6194"/>
                  </a:cubicBezTo>
                  <a:cubicBezTo>
                    <a:pt x="9040" y="6194"/>
                    <a:pt x="8328" y="6215"/>
                    <a:pt x="7617" y="6194"/>
                  </a:cubicBezTo>
                  <a:cubicBezTo>
                    <a:pt x="6236" y="6173"/>
                    <a:pt x="4855" y="6445"/>
                    <a:pt x="3474" y="6362"/>
                  </a:cubicBezTo>
                  <a:cubicBezTo>
                    <a:pt x="3244" y="6341"/>
                    <a:pt x="3014" y="6404"/>
                    <a:pt x="2783" y="6278"/>
                  </a:cubicBezTo>
                  <a:cubicBezTo>
                    <a:pt x="2825" y="5943"/>
                    <a:pt x="2721" y="5546"/>
                    <a:pt x="3223" y="5420"/>
                  </a:cubicBezTo>
                  <a:cubicBezTo>
                    <a:pt x="3537" y="5357"/>
                    <a:pt x="3390" y="5127"/>
                    <a:pt x="3265" y="4939"/>
                  </a:cubicBezTo>
                  <a:cubicBezTo>
                    <a:pt x="3202" y="4834"/>
                    <a:pt x="3202" y="4709"/>
                    <a:pt x="3348" y="4646"/>
                  </a:cubicBezTo>
                  <a:cubicBezTo>
                    <a:pt x="3453" y="4604"/>
                    <a:pt x="3599" y="4646"/>
                    <a:pt x="3641" y="4771"/>
                  </a:cubicBezTo>
                  <a:cubicBezTo>
                    <a:pt x="3725" y="4918"/>
                    <a:pt x="3662" y="5148"/>
                    <a:pt x="3830" y="5253"/>
                  </a:cubicBezTo>
                  <a:cubicBezTo>
                    <a:pt x="3976" y="5357"/>
                    <a:pt x="4248" y="5587"/>
                    <a:pt x="4353" y="5315"/>
                  </a:cubicBezTo>
                  <a:cubicBezTo>
                    <a:pt x="4499" y="4876"/>
                    <a:pt x="4959" y="5023"/>
                    <a:pt x="5190" y="4730"/>
                  </a:cubicBezTo>
                  <a:cubicBezTo>
                    <a:pt x="5336" y="4520"/>
                    <a:pt x="5545" y="4625"/>
                    <a:pt x="5692" y="4834"/>
                  </a:cubicBezTo>
                  <a:cubicBezTo>
                    <a:pt x="5796" y="5002"/>
                    <a:pt x="5901" y="5169"/>
                    <a:pt x="6048" y="5336"/>
                  </a:cubicBezTo>
                  <a:cubicBezTo>
                    <a:pt x="6257" y="5546"/>
                    <a:pt x="6654" y="5587"/>
                    <a:pt x="6696" y="5378"/>
                  </a:cubicBezTo>
                  <a:cubicBezTo>
                    <a:pt x="6759" y="5169"/>
                    <a:pt x="6822" y="5148"/>
                    <a:pt x="7010" y="5127"/>
                  </a:cubicBezTo>
                  <a:cubicBezTo>
                    <a:pt x="7282" y="5106"/>
                    <a:pt x="7575" y="5064"/>
                    <a:pt x="7889" y="5023"/>
                  </a:cubicBezTo>
                  <a:cubicBezTo>
                    <a:pt x="7763" y="5357"/>
                    <a:pt x="7533" y="5713"/>
                    <a:pt x="8140" y="5650"/>
                  </a:cubicBezTo>
                  <a:cubicBezTo>
                    <a:pt x="8349" y="5629"/>
                    <a:pt x="8558" y="5922"/>
                    <a:pt x="8768" y="5650"/>
                  </a:cubicBezTo>
                  <a:cubicBezTo>
                    <a:pt x="8412" y="4876"/>
                    <a:pt x="8412" y="4876"/>
                    <a:pt x="9207" y="4876"/>
                  </a:cubicBezTo>
                  <a:cubicBezTo>
                    <a:pt x="9228" y="4876"/>
                    <a:pt x="9270" y="4792"/>
                    <a:pt x="9291" y="4751"/>
                  </a:cubicBezTo>
                  <a:cubicBezTo>
                    <a:pt x="8914" y="4499"/>
                    <a:pt x="8914" y="4499"/>
                    <a:pt x="8642" y="4499"/>
                  </a:cubicBezTo>
                  <a:cubicBezTo>
                    <a:pt x="8119" y="4520"/>
                    <a:pt x="7638" y="4520"/>
                    <a:pt x="7177" y="4227"/>
                  </a:cubicBezTo>
                  <a:cubicBezTo>
                    <a:pt x="6864" y="4018"/>
                    <a:pt x="6487" y="3976"/>
                    <a:pt x="6152" y="4123"/>
                  </a:cubicBezTo>
                  <a:cubicBezTo>
                    <a:pt x="5859" y="4227"/>
                    <a:pt x="5566" y="4248"/>
                    <a:pt x="5273" y="4207"/>
                  </a:cubicBezTo>
                  <a:cubicBezTo>
                    <a:pt x="5148" y="4207"/>
                    <a:pt x="5043" y="4123"/>
                    <a:pt x="5022" y="4018"/>
                  </a:cubicBezTo>
                  <a:cubicBezTo>
                    <a:pt x="4980" y="3893"/>
                    <a:pt x="5022" y="3767"/>
                    <a:pt x="5148" y="3725"/>
                  </a:cubicBezTo>
                  <a:cubicBezTo>
                    <a:pt x="5503" y="3516"/>
                    <a:pt x="5817" y="3223"/>
                    <a:pt x="6340" y="3432"/>
                  </a:cubicBezTo>
                  <a:cubicBezTo>
                    <a:pt x="6696" y="3579"/>
                    <a:pt x="7136" y="3600"/>
                    <a:pt x="7449" y="3809"/>
                  </a:cubicBezTo>
                  <a:cubicBezTo>
                    <a:pt x="7617" y="3663"/>
                    <a:pt x="7659" y="3411"/>
                    <a:pt x="7575" y="3370"/>
                  </a:cubicBezTo>
                  <a:cubicBezTo>
                    <a:pt x="6989" y="3119"/>
                    <a:pt x="6822" y="2135"/>
                    <a:pt x="5922" y="2428"/>
                  </a:cubicBezTo>
                  <a:cubicBezTo>
                    <a:pt x="5671" y="2491"/>
                    <a:pt x="5483" y="2323"/>
                    <a:pt x="5294" y="2156"/>
                  </a:cubicBezTo>
                  <a:cubicBezTo>
                    <a:pt x="5127" y="1989"/>
                    <a:pt x="4918" y="1821"/>
                    <a:pt x="4771" y="1968"/>
                  </a:cubicBezTo>
                  <a:cubicBezTo>
                    <a:pt x="4374" y="2302"/>
                    <a:pt x="3976" y="2177"/>
                    <a:pt x="3537" y="2135"/>
                  </a:cubicBezTo>
                  <a:cubicBezTo>
                    <a:pt x="3286" y="2093"/>
                    <a:pt x="1716" y="1821"/>
                    <a:pt x="1549" y="1696"/>
                  </a:cubicBezTo>
                  <a:cubicBezTo>
                    <a:pt x="1214" y="1445"/>
                    <a:pt x="838" y="1277"/>
                    <a:pt x="419" y="1214"/>
                  </a:cubicBezTo>
                  <a:cubicBezTo>
                    <a:pt x="63" y="1173"/>
                    <a:pt x="1" y="963"/>
                    <a:pt x="1" y="670"/>
                  </a:cubicBezTo>
                  <a:cubicBezTo>
                    <a:pt x="440" y="670"/>
                    <a:pt x="879" y="691"/>
                    <a:pt x="1319" y="670"/>
                  </a:cubicBezTo>
                  <a:cubicBezTo>
                    <a:pt x="1758" y="650"/>
                    <a:pt x="2114" y="838"/>
                    <a:pt x="2449" y="524"/>
                  </a:cubicBezTo>
                  <a:close/>
                  <a:moveTo>
                    <a:pt x="9772" y="4792"/>
                  </a:moveTo>
                  <a:cubicBezTo>
                    <a:pt x="9730" y="4960"/>
                    <a:pt x="9814" y="5148"/>
                    <a:pt x="10002" y="5211"/>
                  </a:cubicBezTo>
                  <a:cubicBezTo>
                    <a:pt x="10128" y="5295"/>
                    <a:pt x="10316" y="5211"/>
                    <a:pt x="10358" y="5064"/>
                  </a:cubicBezTo>
                  <a:cubicBezTo>
                    <a:pt x="10462" y="4730"/>
                    <a:pt x="10609" y="4646"/>
                    <a:pt x="10985" y="4688"/>
                  </a:cubicBezTo>
                  <a:cubicBezTo>
                    <a:pt x="11362" y="4751"/>
                    <a:pt x="11697" y="4499"/>
                    <a:pt x="11739" y="4123"/>
                  </a:cubicBezTo>
                  <a:cubicBezTo>
                    <a:pt x="11760" y="4018"/>
                    <a:pt x="11843" y="3893"/>
                    <a:pt x="11739" y="3788"/>
                  </a:cubicBezTo>
                  <a:cubicBezTo>
                    <a:pt x="11655" y="3704"/>
                    <a:pt x="11509" y="3704"/>
                    <a:pt x="11425" y="3788"/>
                  </a:cubicBezTo>
                  <a:cubicBezTo>
                    <a:pt x="11132" y="4144"/>
                    <a:pt x="10818" y="4039"/>
                    <a:pt x="10483" y="3914"/>
                  </a:cubicBezTo>
                  <a:cubicBezTo>
                    <a:pt x="10190" y="3830"/>
                    <a:pt x="9960" y="3914"/>
                    <a:pt x="9918" y="4269"/>
                  </a:cubicBezTo>
                  <a:cubicBezTo>
                    <a:pt x="9877" y="4458"/>
                    <a:pt x="9835" y="4625"/>
                    <a:pt x="9772" y="4792"/>
                  </a:cubicBezTo>
                  <a:close/>
                  <a:moveTo>
                    <a:pt x="39023" y="2282"/>
                  </a:moveTo>
                  <a:cubicBezTo>
                    <a:pt x="39149" y="2261"/>
                    <a:pt x="39295" y="2240"/>
                    <a:pt x="39295" y="2093"/>
                  </a:cubicBezTo>
                  <a:cubicBezTo>
                    <a:pt x="39295" y="1947"/>
                    <a:pt x="39170" y="1821"/>
                    <a:pt x="39023" y="1821"/>
                  </a:cubicBezTo>
                  <a:cubicBezTo>
                    <a:pt x="38877" y="1800"/>
                    <a:pt x="38730" y="1926"/>
                    <a:pt x="38730" y="2072"/>
                  </a:cubicBezTo>
                  <a:cubicBezTo>
                    <a:pt x="38730" y="2261"/>
                    <a:pt x="38877" y="2282"/>
                    <a:pt x="39023" y="2282"/>
                  </a:cubicBezTo>
                  <a:close/>
                  <a:moveTo>
                    <a:pt x="19711" y="942"/>
                  </a:moveTo>
                  <a:cubicBezTo>
                    <a:pt x="19606" y="942"/>
                    <a:pt x="19522" y="1026"/>
                    <a:pt x="19522" y="1110"/>
                  </a:cubicBezTo>
                  <a:cubicBezTo>
                    <a:pt x="19501" y="1361"/>
                    <a:pt x="19690" y="1403"/>
                    <a:pt x="19878" y="1403"/>
                  </a:cubicBezTo>
                  <a:cubicBezTo>
                    <a:pt x="19983" y="1403"/>
                    <a:pt x="20129" y="1340"/>
                    <a:pt x="20087" y="1214"/>
                  </a:cubicBezTo>
                  <a:cubicBezTo>
                    <a:pt x="20045" y="1005"/>
                    <a:pt x="19857" y="963"/>
                    <a:pt x="19711" y="942"/>
                  </a:cubicBezTo>
                  <a:close/>
                  <a:moveTo>
                    <a:pt x="18225" y="1863"/>
                  </a:moveTo>
                  <a:cubicBezTo>
                    <a:pt x="18225" y="1738"/>
                    <a:pt x="18162" y="1675"/>
                    <a:pt x="18079" y="1675"/>
                  </a:cubicBezTo>
                  <a:cubicBezTo>
                    <a:pt x="17974" y="1654"/>
                    <a:pt x="17911" y="1738"/>
                    <a:pt x="17911" y="1821"/>
                  </a:cubicBezTo>
                  <a:cubicBezTo>
                    <a:pt x="17911" y="1947"/>
                    <a:pt x="17953" y="2072"/>
                    <a:pt x="18100" y="2030"/>
                  </a:cubicBezTo>
                  <a:cubicBezTo>
                    <a:pt x="18162" y="2010"/>
                    <a:pt x="18183" y="1905"/>
                    <a:pt x="18225" y="1863"/>
                  </a:cubicBezTo>
                  <a:close/>
                  <a:moveTo>
                    <a:pt x="20485" y="1884"/>
                  </a:moveTo>
                  <a:lnTo>
                    <a:pt x="20317" y="1821"/>
                  </a:lnTo>
                  <a:cubicBezTo>
                    <a:pt x="20296" y="1884"/>
                    <a:pt x="20255" y="1947"/>
                    <a:pt x="20276" y="1968"/>
                  </a:cubicBezTo>
                  <a:cubicBezTo>
                    <a:pt x="20276" y="2010"/>
                    <a:pt x="20359" y="2010"/>
                    <a:pt x="20401" y="2051"/>
                  </a:cubicBezTo>
                  <a:cubicBezTo>
                    <a:pt x="20443" y="1989"/>
                    <a:pt x="20464" y="1926"/>
                    <a:pt x="20485" y="1884"/>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4" name="Google Shape;7384;p43"/>
            <p:cNvSpPr/>
            <p:nvPr/>
          </p:nvSpPr>
          <p:spPr>
            <a:xfrm>
              <a:off x="4232975" y="4637500"/>
              <a:ext cx="852650" cy="163225"/>
            </a:xfrm>
            <a:custGeom>
              <a:rect b="b" l="l" r="r" t="t"/>
              <a:pathLst>
                <a:path extrusionOk="0" h="6529" w="34106">
                  <a:moveTo>
                    <a:pt x="24816" y="544"/>
                  </a:moveTo>
                  <a:cubicBezTo>
                    <a:pt x="24816" y="837"/>
                    <a:pt x="24878" y="1026"/>
                    <a:pt x="25234" y="1088"/>
                  </a:cubicBezTo>
                  <a:cubicBezTo>
                    <a:pt x="25632" y="1130"/>
                    <a:pt x="26029" y="1298"/>
                    <a:pt x="26364" y="1570"/>
                  </a:cubicBezTo>
                  <a:cubicBezTo>
                    <a:pt x="26510" y="1674"/>
                    <a:pt x="28101" y="1967"/>
                    <a:pt x="28352" y="1988"/>
                  </a:cubicBezTo>
                  <a:cubicBezTo>
                    <a:pt x="28770" y="2051"/>
                    <a:pt x="29189" y="2176"/>
                    <a:pt x="29586" y="1821"/>
                  </a:cubicBezTo>
                  <a:cubicBezTo>
                    <a:pt x="29754" y="1674"/>
                    <a:pt x="29963" y="1883"/>
                    <a:pt x="30109" y="2030"/>
                  </a:cubicBezTo>
                  <a:cubicBezTo>
                    <a:pt x="30256" y="2176"/>
                    <a:pt x="30486" y="2365"/>
                    <a:pt x="30737" y="2281"/>
                  </a:cubicBezTo>
                  <a:cubicBezTo>
                    <a:pt x="31637" y="2009"/>
                    <a:pt x="31804" y="2972"/>
                    <a:pt x="32390" y="3244"/>
                  </a:cubicBezTo>
                  <a:cubicBezTo>
                    <a:pt x="32474" y="3285"/>
                    <a:pt x="32432" y="3516"/>
                    <a:pt x="32264" y="3662"/>
                  </a:cubicBezTo>
                  <a:cubicBezTo>
                    <a:pt x="31930" y="3474"/>
                    <a:pt x="31511" y="3432"/>
                    <a:pt x="31156" y="3306"/>
                  </a:cubicBezTo>
                  <a:cubicBezTo>
                    <a:pt x="30632" y="3097"/>
                    <a:pt x="30319" y="3369"/>
                    <a:pt x="29942" y="3578"/>
                  </a:cubicBezTo>
                  <a:cubicBezTo>
                    <a:pt x="29837" y="3641"/>
                    <a:pt x="29775" y="3767"/>
                    <a:pt x="29816" y="3871"/>
                  </a:cubicBezTo>
                  <a:cubicBezTo>
                    <a:pt x="29858" y="3997"/>
                    <a:pt x="29963" y="4060"/>
                    <a:pt x="30088" y="4060"/>
                  </a:cubicBezTo>
                  <a:cubicBezTo>
                    <a:pt x="30381" y="4122"/>
                    <a:pt x="30674" y="4101"/>
                    <a:pt x="30967" y="3997"/>
                  </a:cubicBezTo>
                  <a:cubicBezTo>
                    <a:pt x="31281" y="3850"/>
                    <a:pt x="31679" y="3892"/>
                    <a:pt x="31972" y="4101"/>
                  </a:cubicBezTo>
                  <a:cubicBezTo>
                    <a:pt x="32453" y="4394"/>
                    <a:pt x="32934" y="4373"/>
                    <a:pt x="33457" y="4352"/>
                  </a:cubicBezTo>
                  <a:cubicBezTo>
                    <a:pt x="33729" y="4352"/>
                    <a:pt x="33729" y="4332"/>
                    <a:pt x="34106" y="4624"/>
                  </a:cubicBezTo>
                  <a:cubicBezTo>
                    <a:pt x="34064" y="4666"/>
                    <a:pt x="34043" y="4750"/>
                    <a:pt x="34001" y="4750"/>
                  </a:cubicBezTo>
                  <a:cubicBezTo>
                    <a:pt x="33227" y="4729"/>
                    <a:pt x="33227" y="4729"/>
                    <a:pt x="33583" y="5524"/>
                  </a:cubicBezTo>
                  <a:cubicBezTo>
                    <a:pt x="33373" y="5754"/>
                    <a:pt x="33164" y="5482"/>
                    <a:pt x="32955" y="5524"/>
                  </a:cubicBezTo>
                  <a:cubicBezTo>
                    <a:pt x="32348" y="5587"/>
                    <a:pt x="32578" y="5231"/>
                    <a:pt x="32704" y="4896"/>
                  </a:cubicBezTo>
                  <a:cubicBezTo>
                    <a:pt x="32369" y="4938"/>
                    <a:pt x="32097" y="4980"/>
                    <a:pt x="31804" y="4980"/>
                  </a:cubicBezTo>
                  <a:cubicBezTo>
                    <a:pt x="31637" y="4980"/>
                    <a:pt x="31574" y="4980"/>
                    <a:pt x="31511" y="5252"/>
                  </a:cubicBezTo>
                  <a:cubicBezTo>
                    <a:pt x="31448" y="5503"/>
                    <a:pt x="31051" y="5399"/>
                    <a:pt x="30863" y="5189"/>
                  </a:cubicBezTo>
                  <a:cubicBezTo>
                    <a:pt x="30716" y="5043"/>
                    <a:pt x="30591" y="4876"/>
                    <a:pt x="30486" y="4708"/>
                  </a:cubicBezTo>
                  <a:cubicBezTo>
                    <a:pt x="30339" y="4499"/>
                    <a:pt x="30151" y="4394"/>
                    <a:pt x="29984" y="4604"/>
                  </a:cubicBezTo>
                  <a:cubicBezTo>
                    <a:pt x="29775" y="4896"/>
                    <a:pt x="29293" y="4729"/>
                    <a:pt x="29147" y="5189"/>
                  </a:cubicBezTo>
                  <a:cubicBezTo>
                    <a:pt x="29063" y="5440"/>
                    <a:pt x="28791" y="5231"/>
                    <a:pt x="28624" y="5106"/>
                  </a:cubicBezTo>
                  <a:cubicBezTo>
                    <a:pt x="28477" y="5001"/>
                    <a:pt x="28540" y="4792"/>
                    <a:pt x="28456" y="4624"/>
                  </a:cubicBezTo>
                  <a:cubicBezTo>
                    <a:pt x="28394" y="4520"/>
                    <a:pt x="28268" y="4457"/>
                    <a:pt x="28163" y="4520"/>
                  </a:cubicBezTo>
                  <a:cubicBezTo>
                    <a:pt x="28017" y="4562"/>
                    <a:pt x="28017" y="4687"/>
                    <a:pt x="28080" y="4813"/>
                  </a:cubicBezTo>
                  <a:cubicBezTo>
                    <a:pt x="28205" y="4980"/>
                    <a:pt x="28352" y="5210"/>
                    <a:pt x="28038" y="5294"/>
                  </a:cubicBezTo>
                  <a:cubicBezTo>
                    <a:pt x="27515" y="5420"/>
                    <a:pt x="27640" y="5796"/>
                    <a:pt x="27598" y="6131"/>
                  </a:cubicBezTo>
                  <a:lnTo>
                    <a:pt x="26029" y="6089"/>
                  </a:lnTo>
                  <a:cubicBezTo>
                    <a:pt x="25841" y="5650"/>
                    <a:pt x="25841" y="5650"/>
                    <a:pt x="25318" y="6047"/>
                  </a:cubicBezTo>
                  <a:lnTo>
                    <a:pt x="24795" y="6068"/>
                  </a:lnTo>
                  <a:cubicBezTo>
                    <a:pt x="24669" y="5880"/>
                    <a:pt x="24565" y="5880"/>
                    <a:pt x="24439" y="6068"/>
                  </a:cubicBezTo>
                  <a:lnTo>
                    <a:pt x="24083" y="6047"/>
                  </a:lnTo>
                  <a:cubicBezTo>
                    <a:pt x="24041" y="5775"/>
                    <a:pt x="23895" y="5671"/>
                    <a:pt x="23644" y="5754"/>
                  </a:cubicBezTo>
                  <a:cubicBezTo>
                    <a:pt x="23184" y="5964"/>
                    <a:pt x="22744" y="5943"/>
                    <a:pt x="22389" y="5545"/>
                  </a:cubicBezTo>
                  <a:cubicBezTo>
                    <a:pt x="22284" y="5420"/>
                    <a:pt x="22117" y="5336"/>
                    <a:pt x="21991" y="5440"/>
                  </a:cubicBezTo>
                  <a:cubicBezTo>
                    <a:pt x="21656" y="5733"/>
                    <a:pt x="21091" y="5712"/>
                    <a:pt x="20882" y="6236"/>
                  </a:cubicBezTo>
                  <a:lnTo>
                    <a:pt x="19480" y="6257"/>
                  </a:lnTo>
                  <a:cubicBezTo>
                    <a:pt x="19355" y="6068"/>
                    <a:pt x="19229" y="6068"/>
                    <a:pt x="19104" y="6257"/>
                  </a:cubicBezTo>
                  <a:lnTo>
                    <a:pt x="18769" y="6257"/>
                  </a:lnTo>
                  <a:cubicBezTo>
                    <a:pt x="18539" y="5985"/>
                    <a:pt x="18350" y="5985"/>
                    <a:pt x="18225" y="6340"/>
                  </a:cubicBezTo>
                  <a:cubicBezTo>
                    <a:pt x="17827" y="6445"/>
                    <a:pt x="17388" y="6466"/>
                    <a:pt x="16990" y="6403"/>
                  </a:cubicBezTo>
                  <a:cubicBezTo>
                    <a:pt x="16865" y="6005"/>
                    <a:pt x="16802" y="5503"/>
                    <a:pt x="16216" y="5985"/>
                  </a:cubicBezTo>
                  <a:cubicBezTo>
                    <a:pt x="16091" y="6089"/>
                    <a:pt x="15944" y="5964"/>
                    <a:pt x="15798" y="5964"/>
                  </a:cubicBezTo>
                  <a:cubicBezTo>
                    <a:pt x="15546" y="5964"/>
                    <a:pt x="15588" y="6173"/>
                    <a:pt x="15567" y="6340"/>
                  </a:cubicBezTo>
                  <a:cubicBezTo>
                    <a:pt x="15274" y="6424"/>
                    <a:pt x="14961" y="6424"/>
                    <a:pt x="14668" y="6340"/>
                  </a:cubicBezTo>
                  <a:cubicBezTo>
                    <a:pt x="14479" y="5943"/>
                    <a:pt x="14228" y="6026"/>
                    <a:pt x="13977" y="6257"/>
                  </a:cubicBezTo>
                  <a:cubicBezTo>
                    <a:pt x="12847" y="6319"/>
                    <a:pt x="11717" y="6298"/>
                    <a:pt x="10609" y="6194"/>
                  </a:cubicBezTo>
                  <a:cubicBezTo>
                    <a:pt x="10567" y="5838"/>
                    <a:pt x="10211" y="5880"/>
                    <a:pt x="10002" y="5754"/>
                  </a:cubicBezTo>
                  <a:cubicBezTo>
                    <a:pt x="9374" y="5399"/>
                    <a:pt x="9269" y="5461"/>
                    <a:pt x="9186" y="6236"/>
                  </a:cubicBezTo>
                  <a:cubicBezTo>
                    <a:pt x="8244" y="6529"/>
                    <a:pt x="7303" y="6382"/>
                    <a:pt x="6340" y="6361"/>
                  </a:cubicBezTo>
                  <a:cubicBezTo>
                    <a:pt x="6361" y="6005"/>
                    <a:pt x="6884" y="6131"/>
                    <a:pt x="6884" y="5733"/>
                  </a:cubicBezTo>
                  <a:cubicBezTo>
                    <a:pt x="6884" y="5294"/>
                    <a:pt x="7240" y="5064"/>
                    <a:pt x="7554" y="4855"/>
                  </a:cubicBezTo>
                  <a:cubicBezTo>
                    <a:pt x="7847" y="4708"/>
                    <a:pt x="8077" y="4478"/>
                    <a:pt x="8244" y="4185"/>
                  </a:cubicBezTo>
                  <a:cubicBezTo>
                    <a:pt x="8391" y="3871"/>
                    <a:pt x="8265" y="3348"/>
                    <a:pt x="8035" y="3327"/>
                  </a:cubicBezTo>
                  <a:cubicBezTo>
                    <a:pt x="7658" y="3306"/>
                    <a:pt x="7847" y="3704"/>
                    <a:pt x="7658" y="3829"/>
                  </a:cubicBezTo>
                  <a:cubicBezTo>
                    <a:pt x="7637" y="3850"/>
                    <a:pt x="7596" y="3829"/>
                    <a:pt x="7512" y="3850"/>
                  </a:cubicBezTo>
                  <a:cubicBezTo>
                    <a:pt x="7344" y="3557"/>
                    <a:pt x="7282" y="3160"/>
                    <a:pt x="6905" y="2972"/>
                  </a:cubicBezTo>
                  <a:cubicBezTo>
                    <a:pt x="6800" y="2909"/>
                    <a:pt x="6717" y="2783"/>
                    <a:pt x="6759" y="2679"/>
                  </a:cubicBezTo>
                  <a:cubicBezTo>
                    <a:pt x="6989" y="2218"/>
                    <a:pt x="6549" y="1904"/>
                    <a:pt x="6528" y="1507"/>
                  </a:cubicBezTo>
                  <a:cubicBezTo>
                    <a:pt x="6528" y="1256"/>
                    <a:pt x="6445" y="984"/>
                    <a:pt x="6131" y="1005"/>
                  </a:cubicBezTo>
                  <a:cubicBezTo>
                    <a:pt x="5838" y="1047"/>
                    <a:pt x="5712" y="1256"/>
                    <a:pt x="5691" y="1570"/>
                  </a:cubicBezTo>
                  <a:cubicBezTo>
                    <a:pt x="5587" y="2030"/>
                    <a:pt x="5545" y="2511"/>
                    <a:pt x="5545" y="2972"/>
                  </a:cubicBezTo>
                  <a:cubicBezTo>
                    <a:pt x="4457" y="3034"/>
                    <a:pt x="4101" y="2030"/>
                    <a:pt x="3369" y="1591"/>
                  </a:cubicBezTo>
                  <a:cubicBezTo>
                    <a:pt x="3160" y="1465"/>
                    <a:pt x="3118" y="1067"/>
                    <a:pt x="2720" y="1235"/>
                  </a:cubicBezTo>
                  <a:cubicBezTo>
                    <a:pt x="2386" y="1381"/>
                    <a:pt x="2114" y="1026"/>
                    <a:pt x="1779" y="1151"/>
                  </a:cubicBezTo>
                  <a:cubicBezTo>
                    <a:pt x="1695" y="1172"/>
                    <a:pt x="1590" y="1235"/>
                    <a:pt x="1632" y="1319"/>
                  </a:cubicBezTo>
                  <a:cubicBezTo>
                    <a:pt x="1758" y="1695"/>
                    <a:pt x="1590" y="2030"/>
                    <a:pt x="1465" y="2344"/>
                  </a:cubicBezTo>
                  <a:cubicBezTo>
                    <a:pt x="1298" y="2762"/>
                    <a:pt x="1800" y="2972"/>
                    <a:pt x="1821" y="3327"/>
                  </a:cubicBezTo>
                  <a:cubicBezTo>
                    <a:pt x="942" y="3432"/>
                    <a:pt x="544" y="2783"/>
                    <a:pt x="0" y="2323"/>
                  </a:cubicBezTo>
                  <a:cubicBezTo>
                    <a:pt x="565" y="1863"/>
                    <a:pt x="607" y="1339"/>
                    <a:pt x="230" y="754"/>
                  </a:cubicBezTo>
                  <a:cubicBezTo>
                    <a:pt x="189" y="628"/>
                    <a:pt x="147" y="523"/>
                    <a:pt x="147" y="398"/>
                  </a:cubicBezTo>
                  <a:cubicBezTo>
                    <a:pt x="314" y="398"/>
                    <a:pt x="523" y="440"/>
                    <a:pt x="670" y="251"/>
                  </a:cubicBezTo>
                  <a:lnTo>
                    <a:pt x="1381" y="210"/>
                  </a:lnTo>
                  <a:cubicBezTo>
                    <a:pt x="1904" y="691"/>
                    <a:pt x="2909" y="670"/>
                    <a:pt x="3683" y="147"/>
                  </a:cubicBezTo>
                  <a:cubicBezTo>
                    <a:pt x="4457" y="21"/>
                    <a:pt x="5231" y="0"/>
                    <a:pt x="6005" y="126"/>
                  </a:cubicBezTo>
                  <a:cubicBezTo>
                    <a:pt x="6319" y="565"/>
                    <a:pt x="6675" y="461"/>
                    <a:pt x="7052" y="231"/>
                  </a:cubicBezTo>
                  <a:lnTo>
                    <a:pt x="7951" y="293"/>
                  </a:lnTo>
                  <a:cubicBezTo>
                    <a:pt x="8202" y="670"/>
                    <a:pt x="8244" y="670"/>
                    <a:pt x="8474" y="293"/>
                  </a:cubicBezTo>
                  <a:lnTo>
                    <a:pt x="8851" y="251"/>
                  </a:lnTo>
                  <a:lnTo>
                    <a:pt x="9730" y="754"/>
                  </a:lnTo>
                  <a:cubicBezTo>
                    <a:pt x="10253" y="900"/>
                    <a:pt x="10776" y="984"/>
                    <a:pt x="11132" y="419"/>
                  </a:cubicBezTo>
                  <a:cubicBezTo>
                    <a:pt x="11278" y="419"/>
                    <a:pt x="11404" y="377"/>
                    <a:pt x="11487" y="251"/>
                  </a:cubicBezTo>
                  <a:lnTo>
                    <a:pt x="11843" y="293"/>
                  </a:lnTo>
                  <a:cubicBezTo>
                    <a:pt x="11927" y="649"/>
                    <a:pt x="12241" y="586"/>
                    <a:pt x="12492" y="586"/>
                  </a:cubicBezTo>
                  <a:lnTo>
                    <a:pt x="15212" y="586"/>
                  </a:lnTo>
                  <a:cubicBezTo>
                    <a:pt x="15254" y="837"/>
                    <a:pt x="15107" y="1235"/>
                    <a:pt x="15337" y="1339"/>
                  </a:cubicBezTo>
                  <a:cubicBezTo>
                    <a:pt x="15798" y="1528"/>
                    <a:pt x="16216" y="1904"/>
                    <a:pt x="16781" y="1821"/>
                  </a:cubicBezTo>
                  <a:cubicBezTo>
                    <a:pt x="16907" y="1800"/>
                    <a:pt x="17032" y="1800"/>
                    <a:pt x="17074" y="1674"/>
                  </a:cubicBezTo>
                  <a:cubicBezTo>
                    <a:pt x="17116" y="1486"/>
                    <a:pt x="16990" y="1402"/>
                    <a:pt x="16844" y="1339"/>
                  </a:cubicBezTo>
                  <a:cubicBezTo>
                    <a:pt x="16739" y="1298"/>
                    <a:pt x="16614" y="1298"/>
                    <a:pt x="16509" y="1298"/>
                  </a:cubicBezTo>
                  <a:cubicBezTo>
                    <a:pt x="16028" y="1298"/>
                    <a:pt x="15902" y="984"/>
                    <a:pt x="15923" y="586"/>
                  </a:cubicBezTo>
                  <a:cubicBezTo>
                    <a:pt x="16342" y="607"/>
                    <a:pt x="16760" y="544"/>
                    <a:pt x="17179" y="419"/>
                  </a:cubicBezTo>
                  <a:cubicBezTo>
                    <a:pt x="17137" y="921"/>
                    <a:pt x="17471" y="1088"/>
                    <a:pt x="17869" y="1088"/>
                  </a:cubicBezTo>
                  <a:cubicBezTo>
                    <a:pt x="18287" y="1067"/>
                    <a:pt x="18706" y="1193"/>
                    <a:pt x="19041" y="1465"/>
                  </a:cubicBezTo>
                  <a:cubicBezTo>
                    <a:pt x="18999" y="1088"/>
                    <a:pt x="18978" y="837"/>
                    <a:pt x="18936" y="586"/>
                  </a:cubicBezTo>
                  <a:cubicBezTo>
                    <a:pt x="19145" y="586"/>
                    <a:pt x="19355" y="607"/>
                    <a:pt x="19480" y="377"/>
                  </a:cubicBezTo>
                  <a:lnTo>
                    <a:pt x="20171" y="377"/>
                  </a:lnTo>
                  <a:cubicBezTo>
                    <a:pt x="20233" y="795"/>
                    <a:pt x="20568" y="837"/>
                    <a:pt x="20861" y="942"/>
                  </a:cubicBezTo>
                  <a:cubicBezTo>
                    <a:pt x="21489" y="1151"/>
                    <a:pt x="22158" y="1130"/>
                    <a:pt x="22765" y="1402"/>
                  </a:cubicBezTo>
                  <a:cubicBezTo>
                    <a:pt x="23330" y="1653"/>
                    <a:pt x="23665" y="1339"/>
                    <a:pt x="23728" y="586"/>
                  </a:cubicBezTo>
                  <a:lnTo>
                    <a:pt x="23916" y="356"/>
                  </a:lnTo>
                  <a:lnTo>
                    <a:pt x="24418" y="356"/>
                  </a:lnTo>
                  <a:cubicBezTo>
                    <a:pt x="24502" y="503"/>
                    <a:pt x="24669" y="565"/>
                    <a:pt x="24816" y="544"/>
                  </a:cubicBezTo>
                  <a:close/>
                  <a:moveTo>
                    <a:pt x="9207" y="3871"/>
                  </a:moveTo>
                  <a:cubicBezTo>
                    <a:pt x="9416" y="3892"/>
                    <a:pt x="9541" y="3788"/>
                    <a:pt x="9541" y="3641"/>
                  </a:cubicBezTo>
                  <a:cubicBezTo>
                    <a:pt x="9541" y="3411"/>
                    <a:pt x="9374" y="3244"/>
                    <a:pt x="9165" y="3223"/>
                  </a:cubicBezTo>
                  <a:cubicBezTo>
                    <a:pt x="9018" y="3181"/>
                    <a:pt x="8872" y="3306"/>
                    <a:pt x="8893" y="3474"/>
                  </a:cubicBezTo>
                  <a:cubicBezTo>
                    <a:pt x="8872" y="3662"/>
                    <a:pt x="8997" y="3850"/>
                    <a:pt x="9207" y="3871"/>
                  </a:cubicBezTo>
                  <a:close/>
                  <a:moveTo>
                    <a:pt x="7386" y="1109"/>
                  </a:moveTo>
                  <a:cubicBezTo>
                    <a:pt x="7386" y="984"/>
                    <a:pt x="7261" y="900"/>
                    <a:pt x="7156" y="921"/>
                  </a:cubicBezTo>
                  <a:cubicBezTo>
                    <a:pt x="7031" y="921"/>
                    <a:pt x="6926" y="1026"/>
                    <a:pt x="6947" y="1151"/>
                  </a:cubicBezTo>
                  <a:cubicBezTo>
                    <a:pt x="6926" y="1319"/>
                    <a:pt x="7072" y="1423"/>
                    <a:pt x="7240" y="1381"/>
                  </a:cubicBezTo>
                  <a:cubicBezTo>
                    <a:pt x="7365" y="1360"/>
                    <a:pt x="7407" y="1256"/>
                    <a:pt x="7386" y="1130"/>
                  </a:cubicBezTo>
                  <a:close/>
                  <a:moveTo>
                    <a:pt x="24209" y="4206"/>
                  </a:moveTo>
                  <a:cubicBezTo>
                    <a:pt x="24167" y="4185"/>
                    <a:pt x="24104" y="4143"/>
                    <a:pt x="24062" y="4143"/>
                  </a:cubicBezTo>
                  <a:cubicBezTo>
                    <a:pt x="24041" y="4164"/>
                    <a:pt x="24021" y="4248"/>
                    <a:pt x="24000" y="4290"/>
                  </a:cubicBezTo>
                  <a:cubicBezTo>
                    <a:pt x="24041" y="4311"/>
                    <a:pt x="24104" y="4352"/>
                    <a:pt x="24146" y="4352"/>
                  </a:cubicBezTo>
                  <a:cubicBezTo>
                    <a:pt x="24188" y="4332"/>
                    <a:pt x="24188" y="4269"/>
                    <a:pt x="24209" y="4227"/>
                  </a:cubicBezTo>
                  <a:close/>
                  <a:moveTo>
                    <a:pt x="21028" y="1381"/>
                  </a:moveTo>
                  <a:cubicBezTo>
                    <a:pt x="20966" y="1339"/>
                    <a:pt x="20903" y="1298"/>
                    <a:pt x="20882" y="1319"/>
                  </a:cubicBezTo>
                  <a:cubicBezTo>
                    <a:pt x="20840" y="1319"/>
                    <a:pt x="20840" y="1402"/>
                    <a:pt x="20798" y="1465"/>
                  </a:cubicBezTo>
                  <a:cubicBezTo>
                    <a:pt x="20861" y="1486"/>
                    <a:pt x="20924" y="1528"/>
                    <a:pt x="20945" y="1507"/>
                  </a:cubicBezTo>
                  <a:cubicBezTo>
                    <a:pt x="20987" y="1486"/>
                    <a:pt x="21008" y="1423"/>
                    <a:pt x="21028" y="1381"/>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5" name="Google Shape;7385;p43"/>
            <p:cNvSpPr/>
            <p:nvPr/>
          </p:nvSpPr>
          <p:spPr>
            <a:xfrm>
              <a:off x="5753075" y="4641150"/>
              <a:ext cx="574900" cy="128200"/>
            </a:xfrm>
            <a:custGeom>
              <a:rect b="b" l="l" r="r" t="t"/>
              <a:pathLst>
                <a:path extrusionOk="0" h="5128" w="22996">
                  <a:moveTo>
                    <a:pt x="544" y="4960"/>
                  </a:moveTo>
                  <a:cubicBezTo>
                    <a:pt x="565" y="4688"/>
                    <a:pt x="523" y="4416"/>
                    <a:pt x="419" y="4186"/>
                  </a:cubicBezTo>
                  <a:cubicBezTo>
                    <a:pt x="335" y="4039"/>
                    <a:pt x="398" y="3872"/>
                    <a:pt x="544" y="3809"/>
                  </a:cubicBezTo>
                  <a:cubicBezTo>
                    <a:pt x="712" y="3746"/>
                    <a:pt x="816" y="3851"/>
                    <a:pt x="900" y="3976"/>
                  </a:cubicBezTo>
                  <a:cubicBezTo>
                    <a:pt x="1381" y="4520"/>
                    <a:pt x="1528" y="4499"/>
                    <a:pt x="1946" y="3893"/>
                  </a:cubicBezTo>
                  <a:cubicBezTo>
                    <a:pt x="2281" y="3432"/>
                    <a:pt x="2574" y="3390"/>
                    <a:pt x="2992" y="3704"/>
                  </a:cubicBezTo>
                  <a:cubicBezTo>
                    <a:pt x="3348" y="3976"/>
                    <a:pt x="3348" y="3976"/>
                    <a:pt x="4143" y="3851"/>
                  </a:cubicBezTo>
                  <a:cubicBezTo>
                    <a:pt x="3829" y="3014"/>
                    <a:pt x="3850" y="3014"/>
                    <a:pt x="4855" y="3139"/>
                  </a:cubicBezTo>
                  <a:cubicBezTo>
                    <a:pt x="5001" y="2386"/>
                    <a:pt x="4980" y="2261"/>
                    <a:pt x="4415" y="2009"/>
                  </a:cubicBezTo>
                  <a:cubicBezTo>
                    <a:pt x="4018" y="1821"/>
                    <a:pt x="3704" y="1486"/>
                    <a:pt x="3557" y="1089"/>
                  </a:cubicBezTo>
                  <a:cubicBezTo>
                    <a:pt x="3327" y="608"/>
                    <a:pt x="2992" y="398"/>
                    <a:pt x="2637" y="503"/>
                  </a:cubicBezTo>
                  <a:cubicBezTo>
                    <a:pt x="2323" y="587"/>
                    <a:pt x="2030" y="670"/>
                    <a:pt x="2218" y="1089"/>
                  </a:cubicBezTo>
                  <a:cubicBezTo>
                    <a:pt x="2239" y="1173"/>
                    <a:pt x="2260" y="1256"/>
                    <a:pt x="2239" y="1361"/>
                  </a:cubicBezTo>
                  <a:cubicBezTo>
                    <a:pt x="2218" y="1465"/>
                    <a:pt x="2093" y="1549"/>
                    <a:pt x="1967" y="1549"/>
                  </a:cubicBezTo>
                  <a:cubicBezTo>
                    <a:pt x="1883" y="1528"/>
                    <a:pt x="1821" y="1465"/>
                    <a:pt x="1800" y="1403"/>
                  </a:cubicBezTo>
                  <a:cubicBezTo>
                    <a:pt x="1674" y="1089"/>
                    <a:pt x="1967" y="608"/>
                    <a:pt x="1528" y="461"/>
                  </a:cubicBezTo>
                  <a:cubicBezTo>
                    <a:pt x="1214" y="336"/>
                    <a:pt x="837" y="398"/>
                    <a:pt x="482" y="398"/>
                  </a:cubicBezTo>
                  <a:cubicBezTo>
                    <a:pt x="272" y="398"/>
                    <a:pt x="63" y="377"/>
                    <a:pt x="0" y="126"/>
                  </a:cubicBezTo>
                  <a:cubicBezTo>
                    <a:pt x="2072" y="22"/>
                    <a:pt x="4143" y="64"/>
                    <a:pt x="6215" y="64"/>
                  </a:cubicBezTo>
                  <a:cubicBezTo>
                    <a:pt x="7449" y="1"/>
                    <a:pt x="8684" y="22"/>
                    <a:pt x="9939" y="105"/>
                  </a:cubicBezTo>
                  <a:cubicBezTo>
                    <a:pt x="11320" y="252"/>
                    <a:pt x="12701" y="126"/>
                    <a:pt x="14082" y="377"/>
                  </a:cubicBezTo>
                  <a:cubicBezTo>
                    <a:pt x="14375" y="419"/>
                    <a:pt x="14668" y="419"/>
                    <a:pt x="14961" y="398"/>
                  </a:cubicBezTo>
                  <a:cubicBezTo>
                    <a:pt x="16572" y="398"/>
                    <a:pt x="18204" y="524"/>
                    <a:pt x="19815" y="733"/>
                  </a:cubicBezTo>
                  <a:cubicBezTo>
                    <a:pt x="20066" y="796"/>
                    <a:pt x="20338" y="796"/>
                    <a:pt x="20589" y="775"/>
                  </a:cubicBezTo>
                  <a:cubicBezTo>
                    <a:pt x="21426" y="629"/>
                    <a:pt x="22054" y="1026"/>
                    <a:pt x="22702" y="1486"/>
                  </a:cubicBezTo>
                  <a:cubicBezTo>
                    <a:pt x="22995" y="1675"/>
                    <a:pt x="22933" y="1863"/>
                    <a:pt x="22870" y="2156"/>
                  </a:cubicBezTo>
                  <a:cubicBezTo>
                    <a:pt x="22807" y="2428"/>
                    <a:pt x="22828" y="2805"/>
                    <a:pt x="22430" y="2805"/>
                  </a:cubicBezTo>
                  <a:cubicBezTo>
                    <a:pt x="22054" y="2846"/>
                    <a:pt x="21656" y="2993"/>
                    <a:pt x="21321" y="3181"/>
                  </a:cubicBezTo>
                  <a:cubicBezTo>
                    <a:pt x="21133" y="3286"/>
                    <a:pt x="20945" y="3349"/>
                    <a:pt x="20736" y="3349"/>
                  </a:cubicBezTo>
                  <a:cubicBezTo>
                    <a:pt x="19689" y="3244"/>
                    <a:pt x="18727" y="3788"/>
                    <a:pt x="17681" y="3746"/>
                  </a:cubicBezTo>
                  <a:cubicBezTo>
                    <a:pt x="17555" y="3725"/>
                    <a:pt x="17451" y="3746"/>
                    <a:pt x="17346" y="3809"/>
                  </a:cubicBezTo>
                  <a:cubicBezTo>
                    <a:pt x="16321" y="4541"/>
                    <a:pt x="15170" y="4248"/>
                    <a:pt x="14082" y="4227"/>
                  </a:cubicBezTo>
                  <a:cubicBezTo>
                    <a:pt x="13391" y="4186"/>
                    <a:pt x="12680" y="4186"/>
                    <a:pt x="11990" y="4269"/>
                  </a:cubicBezTo>
                  <a:cubicBezTo>
                    <a:pt x="11006" y="4395"/>
                    <a:pt x="10002" y="4227"/>
                    <a:pt x="9018" y="4458"/>
                  </a:cubicBezTo>
                  <a:cubicBezTo>
                    <a:pt x="7951" y="4709"/>
                    <a:pt x="6842" y="4667"/>
                    <a:pt x="5775" y="4730"/>
                  </a:cubicBezTo>
                  <a:cubicBezTo>
                    <a:pt x="4018" y="4855"/>
                    <a:pt x="2281" y="5127"/>
                    <a:pt x="544" y="4960"/>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6" name="Google Shape;7386;p43"/>
            <p:cNvSpPr/>
            <p:nvPr/>
          </p:nvSpPr>
          <p:spPr>
            <a:xfrm>
              <a:off x="3998100" y="4643250"/>
              <a:ext cx="445175" cy="158525"/>
            </a:xfrm>
            <a:custGeom>
              <a:rect b="b" l="l" r="r" t="t"/>
              <a:pathLst>
                <a:path extrusionOk="0" h="6341" w="17807">
                  <a:moveTo>
                    <a:pt x="9563" y="147"/>
                  </a:moveTo>
                  <a:cubicBezTo>
                    <a:pt x="9563" y="252"/>
                    <a:pt x="9604" y="377"/>
                    <a:pt x="9646" y="482"/>
                  </a:cubicBezTo>
                  <a:cubicBezTo>
                    <a:pt x="10023" y="1068"/>
                    <a:pt x="9981" y="1591"/>
                    <a:pt x="9437" y="2051"/>
                  </a:cubicBezTo>
                  <a:cubicBezTo>
                    <a:pt x="9981" y="2511"/>
                    <a:pt x="10358" y="3160"/>
                    <a:pt x="11237" y="3055"/>
                  </a:cubicBezTo>
                  <a:cubicBezTo>
                    <a:pt x="11216" y="2700"/>
                    <a:pt x="10713" y="2511"/>
                    <a:pt x="10881" y="2072"/>
                  </a:cubicBezTo>
                  <a:cubicBezTo>
                    <a:pt x="11006" y="1758"/>
                    <a:pt x="11174" y="1423"/>
                    <a:pt x="11048" y="1068"/>
                  </a:cubicBezTo>
                  <a:cubicBezTo>
                    <a:pt x="11027" y="963"/>
                    <a:pt x="11111" y="900"/>
                    <a:pt x="11195" y="879"/>
                  </a:cubicBezTo>
                  <a:cubicBezTo>
                    <a:pt x="11529" y="754"/>
                    <a:pt x="11822" y="1109"/>
                    <a:pt x="12157" y="963"/>
                  </a:cubicBezTo>
                  <a:cubicBezTo>
                    <a:pt x="12534" y="796"/>
                    <a:pt x="12576" y="1193"/>
                    <a:pt x="12785" y="1319"/>
                  </a:cubicBezTo>
                  <a:cubicBezTo>
                    <a:pt x="13517" y="1758"/>
                    <a:pt x="13873" y="2762"/>
                    <a:pt x="14982" y="2721"/>
                  </a:cubicBezTo>
                  <a:cubicBezTo>
                    <a:pt x="14961" y="2239"/>
                    <a:pt x="15003" y="1758"/>
                    <a:pt x="15107" y="1298"/>
                  </a:cubicBezTo>
                  <a:cubicBezTo>
                    <a:pt x="15149" y="984"/>
                    <a:pt x="15296" y="775"/>
                    <a:pt x="15568" y="754"/>
                  </a:cubicBezTo>
                  <a:cubicBezTo>
                    <a:pt x="15819" y="712"/>
                    <a:pt x="15923" y="984"/>
                    <a:pt x="15944" y="1235"/>
                  </a:cubicBezTo>
                  <a:cubicBezTo>
                    <a:pt x="15965" y="1633"/>
                    <a:pt x="16405" y="1946"/>
                    <a:pt x="16175" y="2407"/>
                  </a:cubicBezTo>
                  <a:cubicBezTo>
                    <a:pt x="16133" y="2511"/>
                    <a:pt x="16216" y="2658"/>
                    <a:pt x="16321" y="2700"/>
                  </a:cubicBezTo>
                  <a:cubicBezTo>
                    <a:pt x="16698" y="2888"/>
                    <a:pt x="16760" y="3306"/>
                    <a:pt x="16928" y="3578"/>
                  </a:cubicBezTo>
                  <a:cubicBezTo>
                    <a:pt x="17011" y="3578"/>
                    <a:pt x="17053" y="3578"/>
                    <a:pt x="17074" y="3578"/>
                  </a:cubicBezTo>
                  <a:cubicBezTo>
                    <a:pt x="17263" y="3453"/>
                    <a:pt x="17074" y="3055"/>
                    <a:pt x="17451" y="3076"/>
                  </a:cubicBezTo>
                  <a:cubicBezTo>
                    <a:pt x="17681" y="3097"/>
                    <a:pt x="17807" y="3599"/>
                    <a:pt x="17660" y="3934"/>
                  </a:cubicBezTo>
                  <a:cubicBezTo>
                    <a:pt x="17493" y="4206"/>
                    <a:pt x="17263" y="4436"/>
                    <a:pt x="16970" y="4604"/>
                  </a:cubicBezTo>
                  <a:cubicBezTo>
                    <a:pt x="16656" y="4813"/>
                    <a:pt x="16300" y="5022"/>
                    <a:pt x="16300" y="5462"/>
                  </a:cubicBezTo>
                  <a:cubicBezTo>
                    <a:pt x="16300" y="5859"/>
                    <a:pt x="15777" y="5755"/>
                    <a:pt x="15777" y="6089"/>
                  </a:cubicBezTo>
                  <a:cubicBezTo>
                    <a:pt x="15547" y="6173"/>
                    <a:pt x="15296" y="6194"/>
                    <a:pt x="15066" y="6131"/>
                  </a:cubicBezTo>
                  <a:cubicBezTo>
                    <a:pt x="15066" y="5817"/>
                    <a:pt x="15066" y="5482"/>
                    <a:pt x="15024" y="5169"/>
                  </a:cubicBezTo>
                  <a:cubicBezTo>
                    <a:pt x="15003" y="5043"/>
                    <a:pt x="14877" y="4938"/>
                    <a:pt x="14752" y="4980"/>
                  </a:cubicBezTo>
                  <a:cubicBezTo>
                    <a:pt x="14626" y="4980"/>
                    <a:pt x="14563" y="5085"/>
                    <a:pt x="14542" y="5210"/>
                  </a:cubicBezTo>
                  <a:cubicBezTo>
                    <a:pt x="14459" y="5441"/>
                    <a:pt x="14689" y="5650"/>
                    <a:pt x="14584" y="5901"/>
                  </a:cubicBezTo>
                  <a:cubicBezTo>
                    <a:pt x="14291" y="6047"/>
                    <a:pt x="13936" y="6006"/>
                    <a:pt x="13685" y="5796"/>
                  </a:cubicBezTo>
                  <a:cubicBezTo>
                    <a:pt x="13224" y="5524"/>
                    <a:pt x="13308" y="5922"/>
                    <a:pt x="13287" y="6173"/>
                  </a:cubicBezTo>
                  <a:lnTo>
                    <a:pt x="12931" y="6173"/>
                  </a:lnTo>
                  <a:cubicBezTo>
                    <a:pt x="12889" y="5859"/>
                    <a:pt x="13015" y="5524"/>
                    <a:pt x="12785" y="5169"/>
                  </a:cubicBezTo>
                  <a:cubicBezTo>
                    <a:pt x="12178" y="5901"/>
                    <a:pt x="11383" y="5587"/>
                    <a:pt x="10651" y="5650"/>
                  </a:cubicBezTo>
                  <a:cubicBezTo>
                    <a:pt x="10546" y="5650"/>
                    <a:pt x="10421" y="5608"/>
                    <a:pt x="10337" y="5524"/>
                  </a:cubicBezTo>
                  <a:cubicBezTo>
                    <a:pt x="9835" y="5127"/>
                    <a:pt x="9793" y="5148"/>
                    <a:pt x="9521" y="5650"/>
                  </a:cubicBezTo>
                  <a:cubicBezTo>
                    <a:pt x="9458" y="5796"/>
                    <a:pt x="9458" y="6006"/>
                    <a:pt x="9249" y="6047"/>
                  </a:cubicBezTo>
                  <a:cubicBezTo>
                    <a:pt x="8872" y="5713"/>
                    <a:pt x="8851" y="5692"/>
                    <a:pt x="8412" y="5901"/>
                  </a:cubicBezTo>
                  <a:cubicBezTo>
                    <a:pt x="8182" y="6027"/>
                    <a:pt x="8035" y="5901"/>
                    <a:pt x="7847" y="5838"/>
                  </a:cubicBezTo>
                  <a:cubicBezTo>
                    <a:pt x="7366" y="5629"/>
                    <a:pt x="6759" y="5838"/>
                    <a:pt x="6361" y="6319"/>
                  </a:cubicBezTo>
                  <a:lnTo>
                    <a:pt x="5106" y="6340"/>
                  </a:lnTo>
                  <a:cubicBezTo>
                    <a:pt x="4750" y="6047"/>
                    <a:pt x="4269" y="6236"/>
                    <a:pt x="3871" y="6089"/>
                  </a:cubicBezTo>
                  <a:cubicBezTo>
                    <a:pt x="3767" y="6047"/>
                    <a:pt x="3725" y="6236"/>
                    <a:pt x="3704" y="6340"/>
                  </a:cubicBezTo>
                  <a:lnTo>
                    <a:pt x="3348" y="6340"/>
                  </a:lnTo>
                  <a:cubicBezTo>
                    <a:pt x="3202" y="5880"/>
                    <a:pt x="2930" y="5964"/>
                    <a:pt x="2637" y="6173"/>
                  </a:cubicBezTo>
                  <a:cubicBezTo>
                    <a:pt x="2323" y="6173"/>
                    <a:pt x="2009" y="6068"/>
                    <a:pt x="1737" y="5880"/>
                  </a:cubicBezTo>
                  <a:cubicBezTo>
                    <a:pt x="1905" y="5127"/>
                    <a:pt x="1800" y="4897"/>
                    <a:pt x="1089" y="4646"/>
                  </a:cubicBezTo>
                  <a:cubicBezTo>
                    <a:pt x="963" y="4604"/>
                    <a:pt x="817" y="4604"/>
                    <a:pt x="670" y="4604"/>
                  </a:cubicBezTo>
                  <a:cubicBezTo>
                    <a:pt x="607" y="4541"/>
                    <a:pt x="565" y="4478"/>
                    <a:pt x="503" y="4436"/>
                  </a:cubicBezTo>
                  <a:cubicBezTo>
                    <a:pt x="670" y="4164"/>
                    <a:pt x="691" y="3830"/>
                    <a:pt x="900" y="3558"/>
                  </a:cubicBezTo>
                  <a:cubicBezTo>
                    <a:pt x="1109" y="3286"/>
                    <a:pt x="1109" y="2930"/>
                    <a:pt x="921" y="2658"/>
                  </a:cubicBezTo>
                  <a:cubicBezTo>
                    <a:pt x="754" y="2407"/>
                    <a:pt x="565" y="2051"/>
                    <a:pt x="168" y="2386"/>
                  </a:cubicBezTo>
                  <a:cubicBezTo>
                    <a:pt x="126" y="2428"/>
                    <a:pt x="1" y="2323"/>
                    <a:pt x="21" y="2239"/>
                  </a:cubicBezTo>
                  <a:cubicBezTo>
                    <a:pt x="21" y="2135"/>
                    <a:pt x="63" y="2030"/>
                    <a:pt x="105" y="2009"/>
                  </a:cubicBezTo>
                  <a:cubicBezTo>
                    <a:pt x="545" y="1800"/>
                    <a:pt x="1026" y="1653"/>
                    <a:pt x="1528" y="1591"/>
                  </a:cubicBezTo>
                  <a:cubicBezTo>
                    <a:pt x="1737" y="1591"/>
                    <a:pt x="1988" y="1549"/>
                    <a:pt x="2009" y="1298"/>
                  </a:cubicBezTo>
                  <a:cubicBezTo>
                    <a:pt x="2051" y="984"/>
                    <a:pt x="1716" y="1109"/>
                    <a:pt x="1570" y="1005"/>
                  </a:cubicBezTo>
                  <a:cubicBezTo>
                    <a:pt x="1528" y="963"/>
                    <a:pt x="1507" y="900"/>
                    <a:pt x="1486" y="858"/>
                  </a:cubicBezTo>
                  <a:cubicBezTo>
                    <a:pt x="1570" y="649"/>
                    <a:pt x="1946" y="691"/>
                    <a:pt x="1926" y="398"/>
                  </a:cubicBezTo>
                  <a:lnTo>
                    <a:pt x="2449" y="356"/>
                  </a:lnTo>
                  <a:cubicBezTo>
                    <a:pt x="2721" y="691"/>
                    <a:pt x="3265" y="377"/>
                    <a:pt x="3516" y="837"/>
                  </a:cubicBezTo>
                  <a:cubicBezTo>
                    <a:pt x="3704" y="1172"/>
                    <a:pt x="3955" y="1109"/>
                    <a:pt x="4039" y="712"/>
                  </a:cubicBezTo>
                  <a:cubicBezTo>
                    <a:pt x="4102" y="545"/>
                    <a:pt x="4164" y="398"/>
                    <a:pt x="4206" y="231"/>
                  </a:cubicBezTo>
                  <a:cubicBezTo>
                    <a:pt x="4562" y="147"/>
                    <a:pt x="4918" y="147"/>
                    <a:pt x="5273" y="210"/>
                  </a:cubicBezTo>
                  <a:cubicBezTo>
                    <a:pt x="5378" y="733"/>
                    <a:pt x="5378" y="733"/>
                    <a:pt x="5755" y="482"/>
                  </a:cubicBezTo>
                  <a:lnTo>
                    <a:pt x="5985" y="356"/>
                  </a:lnTo>
                  <a:lnTo>
                    <a:pt x="6340" y="356"/>
                  </a:lnTo>
                  <a:cubicBezTo>
                    <a:pt x="6445" y="712"/>
                    <a:pt x="6508" y="1068"/>
                    <a:pt x="6152" y="1361"/>
                  </a:cubicBezTo>
                  <a:cubicBezTo>
                    <a:pt x="5922" y="1549"/>
                    <a:pt x="5901" y="1884"/>
                    <a:pt x="6089" y="2093"/>
                  </a:cubicBezTo>
                  <a:cubicBezTo>
                    <a:pt x="6236" y="2323"/>
                    <a:pt x="6424" y="2511"/>
                    <a:pt x="6738" y="2428"/>
                  </a:cubicBezTo>
                  <a:cubicBezTo>
                    <a:pt x="7156" y="2323"/>
                    <a:pt x="7700" y="2825"/>
                    <a:pt x="7993" y="2177"/>
                  </a:cubicBezTo>
                  <a:cubicBezTo>
                    <a:pt x="7993" y="2156"/>
                    <a:pt x="8161" y="2197"/>
                    <a:pt x="8244" y="2197"/>
                  </a:cubicBezTo>
                  <a:cubicBezTo>
                    <a:pt x="8558" y="2197"/>
                    <a:pt x="9270" y="1570"/>
                    <a:pt x="9312" y="1277"/>
                  </a:cubicBezTo>
                  <a:cubicBezTo>
                    <a:pt x="9332" y="1151"/>
                    <a:pt x="9312" y="984"/>
                    <a:pt x="9207" y="963"/>
                  </a:cubicBezTo>
                  <a:cubicBezTo>
                    <a:pt x="8516" y="900"/>
                    <a:pt x="8788" y="440"/>
                    <a:pt x="8830" y="84"/>
                  </a:cubicBezTo>
                  <a:cubicBezTo>
                    <a:pt x="9060" y="1"/>
                    <a:pt x="9291" y="1"/>
                    <a:pt x="9521" y="42"/>
                  </a:cubicBezTo>
                  <a:cubicBezTo>
                    <a:pt x="9542" y="84"/>
                    <a:pt x="9542" y="105"/>
                    <a:pt x="9563" y="147"/>
                  </a:cubicBezTo>
                  <a:close/>
                  <a:moveTo>
                    <a:pt x="12304" y="2407"/>
                  </a:moveTo>
                  <a:cubicBezTo>
                    <a:pt x="12345" y="2386"/>
                    <a:pt x="12471" y="2365"/>
                    <a:pt x="12471" y="2323"/>
                  </a:cubicBezTo>
                  <a:cubicBezTo>
                    <a:pt x="12534" y="2177"/>
                    <a:pt x="12429" y="2114"/>
                    <a:pt x="12304" y="2114"/>
                  </a:cubicBezTo>
                  <a:cubicBezTo>
                    <a:pt x="12220" y="2114"/>
                    <a:pt x="12136" y="2156"/>
                    <a:pt x="12136" y="2260"/>
                  </a:cubicBezTo>
                  <a:cubicBezTo>
                    <a:pt x="12115" y="2344"/>
                    <a:pt x="12178" y="2407"/>
                    <a:pt x="12304" y="2407"/>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7" name="Google Shape;7387;p43"/>
            <p:cNvSpPr/>
            <p:nvPr/>
          </p:nvSpPr>
          <p:spPr>
            <a:xfrm>
              <a:off x="5127975" y="4751525"/>
              <a:ext cx="328525" cy="37700"/>
            </a:xfrm>
            <a:custGeom>
              <a:rect b="b" l="l" r="r" t="t"/>
              <a:pathLst>
                <a:path extrusionOk="0" h="1508" w="13141">
                  <a:moveTo>
                    <a:pt x="1" y="1424"/>
                  </a:moveTo>
                  <a:cubicBezTo>
                    <a:pt x="126" y="1005"/>
                    <a:pt x="314" y="796"/>
                    <a:pt x="817" y="859"/>
                  </a:cubicBezTo>
                  <a:cubicBezTo>
                    <a:pt x="1277" y="921"/>
                    <a:pt x="1758" y="879"/>
                    <a:pt x="2198" y="691"/>
                  </a:cubicBezTo>
                  <a:cubicBezTo>
                    <a:pt x="2993" y="377"/>
                    <a:pt x="3871" y="335"/>
                    <a:pt x="4687" y="607"/>
                  </a:cubicBezTo>
                  <a:cubicBezTo>
                    <a:pt x="5085" y="775"/>
                    <a:pt x="5503" y="712"/>
                    <a:pt x="5838" y="461"/>
                  </a:cubicBezTo>
                  <a:cubicBezTo>
                    <a:pt x="5985" y="335"/>
                    <a:pt x="6215" y="315"/>
                    <a:pt x="6403" y="231"/>
                  </a:cubicBezTo>
                  <a:cubicBezTo>
                    <a:pt x="6759" y="43"/>
                    <a:pt x="7073" y="1"/>
                    <a:pt x="7282" y="419"/>
                  </a:cubicBezTo>
                  <a:cubicBezTo>
                    <a:pt x="7366" y="587"/>
                    <a:pt x="7512" y="796"/>
                    <a:pt x="7680" y="733"/>
                  </a:cubicBezTo>
                  <a:cubicBezTo>
                    <a:pt x="8203" y="503"/>
                    <a:pt x="8726" y="796"/>
                    <a:pt x="9228" y="775"/>
                  </a:cubicBezTo>
                  <a:cubicBezTo>
                    <a:pt x="9416" y="754"/>
                    <a:pt x="9584" y="775"/>
                    <a:pt x="9730" y="628"/>
                  </a:cubicBezTo>
                  <a:cubicBezTo>
                    <a:pt x="10274" y="22"/>
                    <a:pt x="10860" y="335"/>
                    <a:pt x="11404" y="587"/>
                  </a:cubicBezTo>
                  <a:cubicBezTo>
                    <a:pt x="11739" y="733"/>
                    <a:pt x="11969" y="900"/>
                    <a:pt x="12345" y="670"/>
                  </a:cubicBezTo>
                  <a:cubicBezTo>
                    <a:pt x="12701" y="461"/>
                    <a:pt x="13036" y="607"/>
                    <a:pt x="13141" y="1068"/>
                  </a:cubicBezTo>
                  <a:cubicBezTo>
                    <a:pt x="12053" y="1089"/>
                    <a:pt x="10944" y="1068"/>
                    <a:pt x="9856" y="1131"/>
                  </a:cubicBezTo>
                  <a:cubicBezTo>
                    <a:pt x="8140" y="1235"/>
                    <a:pt x="6403" y="1256"/>
                    <a:pt x="4667" y="1319"/>
                  </a:cubicBezTo>
                  <a:cubicBezTo>
                    <a:pt x="3118" y="1403"/>
                    <a:pt x="1570" y="1507"/>
                    <a:pt x="1" y="1424"/>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8" name="Google Shape;7388;p43"/>
            <p:cNvSpPr/>
            <p:nvPr/>
          </p:nvSpPr>
          <p:spPr>
            <a:xfrm>
              <a:off x="4146125" y="4641675"/>
              <a:ext cx="85825" cy="71700"/>
            </a:xfrm>
            <a:custGeom>
              <a:rect b="b" l="l" r="r" t="t"/>
              <a:pathLst>
                <a:path extrusionOk="0" h="2868" w="3433">
                  <a:moveTo>
                    <a:pt x="2930" y="105"/>
                  </a:moveTo>
                  <a:cubicBezTo>
                    <a:pt x="2888" y="461"/>
                    <a:pt x="2616" y="921"/>
                    <a:pt x="3307" y="984"/>
                  </a:cubicBezTo>
                  <a:cubicBezTo>
                    <a:pt x="3411" y="984"/>
                    <a:pt x="3432" y="1172"/>
                    <a:pt x="3411" y="1298"/>
                  </a:cubicBezTo>
                  <a:cubicBezTo>
                    <a:pt x="3370" y="1591"/>
                    <a:pt x="2658" y="2219"/>
                    <a:pt x="2344" y="2219"/>
                  </a:cubicBezTo>
                  <a:cubicBezTo>
                    <a:pt x="2261" y="2219"/>
                    <a:pt x="2114" y="2177"/>
                    <a:pt x="2114" y="2198"/>
                  </a:cubicBezTo>
                  <a:cubicBezTo>
                    <a:pt x="1800" y="2867"/>
                    <a:pt x="1256" y="2365"/>
                    <a:pt x="838" y="2449"/>
                  </a:cubicBezTo>
                  <a:cubicBezTo>
                    <a:pt x="524" y="2532"/>
                    <a:pt x="336" y="2344"/>
                    <a:pt x="189" y="2114"/>
                  </a:cubicBezTo>
                  <a:cubicBezTo>
                    <a:pt x="1" y="1905"/>
                    <a:pt x="43" y="1570"/>
                    <a:pt x="252" y="1382"/>
                  </a:cubicBezTo>
                  <a:cubicBezTo>
                    <a:pt x="629" y="1089"/>
                    <a:pt x="545" y="733"/>
                    <a:pt x="440" y="377"/>
                  </a:cubicBezTo>
                  <a:cubicBezTo>
                    <a:pt x="608" y="377"/>
                    <a:pt x="754" y="315"/>
                    <a:pt x="796" y="126"/>
                  </a:cubicBezTo>
                  <a:cubicBezTo>
                    <a:pt x="1026" y="22"/>
                    <a:pt x="1277" y="1"/>
                    <a:pt x="1507" y="84"/>
                  </a:cubicBezTo>
                  <a:cubicBezTo>
                    <a:pt x="1759" y="461"/>
                    <a:pt x="1800" y="461"/>
                    <a:pt x="2031" y="84"/>
                  </a:cubicBezTo>
                  <a:cubicBezTo>
                    <a:pt x="2323" y="1"/>
                    <a:pt x="2637" y="22"/>
                    <a:pt x="2930" y="105"/>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9" name="Google Shape;7389;p43"/>
            <p:cNvSpPr/>
            <p:nvPr/>
          </p:nvSpPr>
          <p:spPr>
            <a:xfrm>
              <a:off x="4157125" y="4770875"/>
              <a:ext cx="166375" cy="35075"/>
            </a:xfrm>
            <a:custGeom>
              <a:rect b="b" l="l" r="r" t="t"/>
              <a:pathLst>
                <a:path extrusionOk="0" h="1403" w="6655">
                  <a:moveTo>
                    <a:pt x="0" y="1194"/>
                  </a:moveTo>
                  <a:cubicBezTo>
                    <a:pt x="419" y="712"/>
                    <a:pt x="1026" y="503"/>
                    <a:pt x="1507" y="712"/>
                  </a:cubicBezTo>
                  <a:cubicBezTo>
                    <a:pt x="1695" y="796"/>
                    <a:pt x="1821" y="901"/>
                    <a:pt x="2072" y="796"/>
                  </a:cubicBezTo>
                  <a:cubicBezTo>
                    <a:pt x="2490" y="566"/>
                    <a:pt x="2511" y="587"/>
                    <a:pt x="2888" y="922"/>
                  </a:cubicBezTo>
                  <a:cubicBezTo>
                    <a:pt x="3097" y="880"/>
                    <a:pt x="3097" y="670"/>
                    <a:pt x="3181" y="524"/>
                  </a:cubicBezTo>
                  <a:cubicBezTo>
                    <a:pt x="3432" y="1"/>
                    <a:pt x="3474" y="1"/>
                    <a:pt x="3976" y="398"/>
                  </a:cubicBezTo>
                  <a:cubicBezTo>
                    <a:pt x="4080" y="482"/>
                    <a:pt x="4185" y="524"/>
                    <a:pt x="4311" y="524"/>
                  </a:cubicBezTo>
                  <a:cubicBezTo>
                    <a:pt x="5022" y="461"/>
                    <a:pt x="5838" y="775"/>
                    <a:pt x="6424" y="43"/>
                  </a:cubicBezTo>
                  <a:cubicBezTo>
                    <a:pt x="6654" y="398"/>
                    <a:pt x="6528" y="733"/>
                    <a:pt x="6570" y="1047"/>
                  </a:cubicBezTo>
                  <a:cubicBezTo>
                    <a:pt x="4792" y="1403"/>
                    <a:pt x="3013" y="1173"/>
                    <a:pt x="1235" y="1235"/>
                  </a:cubicBezTo>
                  <a:cubicBezTo>
                    <a:pt x="816" y="1235"/>
                    <a:pt x="419" y="1214"/>
                    <a:pt x="0" y="1194"/>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0" name="Google Shape;7390;p43"/>
            <p:cNvSpPr/>
            <p:nvPr/>
          </p:nvSpPr>
          <p:spPr>
            <a:xfrm>
              <a:off x="4737750" y="4641675"/>
              <a:ext cx="88950" cy="35600"/>
            </a:xfrm>
            <a:custGeom>
              <a:rect b="b" l="l" r="r" t="t"/>
              <a:pathLst>
                <a:path extrusionOk="0" h="1424" w="3558">
                  <a:moveTo>
                    <a:pt x="3558" y="377"/>
                  </a:moveTo>
                  <a:cubicBezTo>
                    <a:pt x="3474" y="1110"/>
                    <a:pt x="3160" y="1424"/>
                    <a:pt x="2595" y="1172"/>
                  </a:cubicBezTo>
                  <a:cubicBezTo>
                    <a:pt x="1967" y="921"/>
                    <a:pt x="1319" y="942"/>
                    <a:pt x="691" y="733"/>
                  </a:cubicBezTo>
                  <a:cubicBezTo>
                    <a:pt x="377" y="628"/>
                    <a:pt x="42" y="587"/>
                    <a:pt x="1" y="168"/>
                  </a:cubicBezTo>
                  <a:cubicBezTo>
                    <a:pt x="147" y="22"/>
                    <a:pt x="377" y="1"/>
                    <a:pt x="545" y="105"/>
                  </a:cubicBezTo>
                  <a:cubicBezTo>
                    <a:pt x="649" y="461"/>
                    <a:pt x="963" y="356"/>
                    <a:pt x="1214" y="356"/>
                  </a:cubicBezTo>
                  <a:cubicBezTo>
                    <a:pt x="1988" y="419"/>
                    <a:pt x="2783" y="231"/>
                    <a:pt x="3558" y="377"/>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1" name="Google Shape;7391;p43"/>
            <p:cNvSpPr/>
            <p:nvPr/>
          </p:nvSpPr>
          <p:spPr>
            <a:xfrm>
              <a:off x="4756050" y="4770350"/>
              <a:ext cx="79550" cy="27225"/>
            </a:xfrm>
            <a:custGeom>
              <a:rect b="b" l="l" r="r" t="t"/>
              <a:pathLst>
                <a:path extrusionOk="0" h="1089" w="3182">
                  <a:moveTo>
                    <a:pt x="1" y="901"/>
                  </a:moveTo>
                  <a:cubicBezTo>
                    <a:pt x="189" y="378"/>
                    <a:pt x="754" y="398"/>
                    <a:pt x="1110" y="106"/>
                  </a:cubicBezTo>
                  <a:cubicBezTo>
                    <a:pt x="1235" y="1"/>
                    <a:pt x="1403" y="85"/>
                    <a:pt x="1486" y="189"/>
                  </a:cubicBezTo>
                  <a:cubicBezTo>
                    <a:pt x="1863" y="608"/>
                    <a:pt x="2282" y="608"/>
                    <a:pt x="2763" y="419"/>
                  </a:cubicBezTo>
                  <a:cubicBezTo>
                    <a:pt x="2993" y="315"/>
                    <a:pt x="3160" y="440"/>
                    <a:pt x="3181" y="691"/>
                  </a:cubicBezTo>
                  <a:cubicBezTo>
                    <a:pt x="2302" y="963"/>
                    <a:pt x="1382" y="922"/>
                    <a:pt x="482" y="1026"/>
                  </a:cubicBezTo>
                  <a:cubicBezTo>
                    <a:pt x="315" y="1089"/>
                    <a:pt x="126" y="1026"/>
                    <a:pt x="1" y="901"/>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2" name="Google Shape;7392;p43"/>
            <p:cNvSpPr/>
            <p:nvPr/>
          </p:nvSpPr>
          <p:spPr>
            <a:xfrm>
              <a:off x="5655775" y="4760950"/>
              <a:ext cx="97325" cy="21475"/>
            </a:xfrm>
            <a:custGeom>
              <a:rect b="b" l="l" r="r" t="t"/>
              <a:pathLst>
                <a:path extrusionOk="0" h="859" w="3893">
                  <a:moveTo>
                    <a:pt x="0" y="461"/>
                  </a:moveTo>
                  <a:cubicBezTo>
                    <a:pt x="105" y="210"/>
                    <a:pt x="293" y="230"/>
                    <a:pt x="503" y="210"/>
                  </a:cubicBezTo>
                  <a:cubicBezTo>
                    <a:pt x="1486" y="189"/>
                    <a:pt x="2469" y="314"/>
                    <a:pt x="3432" y="42"/>
                  </a:cubicBezTo>
                  <a:cubicBezTo>
                    <a:pt x="3599" y="0"/>
                    <a:pt x="3788" y="63"/>
                    <a:pt x="3892" y="210"/>
                  </a:cubicBezTo>
                  <a:cubicBezTo>
                    <a:pt x="3139" y="461"/>
                    <a:pt x="2428" y="858"/>
                    <a:pt x="1570" y="565"/>
                  </a:cubicBezTo>
                  <a:cubicBezTo>
                    <a:pt x="1089" y="398"/>
                    <a:pt x="524" y="607"/>
                    <a:pt x="0" y="461"/>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3" name="Google Shape;7393;p43"/>
            <p:cNvSpPr/>
            <p:nvPr/>
          </p:nvSpPr>
          <p:spPr>
            <a:xfrm>
              <a:off x="4661900" y="4641675"/>
              <a:ext cx="47625" cy="31425"/>
            </a:xfrm>
            <a:custGeom>
              <a:rect b="b" l="l" r="r" t="t"/>
              <a:pathLst>
                <a:path extrusionOk="0" h="1257" w="1905">
                  <a:moveTo>
                    <a:pt x="22" y="210"/>
                  </a:moveTo>
                  <a:lnTo>
                    <a:pt x="22" y="64"/>
                  </a:lnTo>
                  <a:cubicBezTo>
                    <a:pt x="314" y="1"/>
                    <a:pt x="628" y="1"/>
                    <a:pt x="921" y="84"/>
                  </a:cubicBezTo>
                  <a:cubicBezTo>
                    <a:pt x="1089" y="587"/>
                    <a:pt x="1507" y="294"/>
                    <a:pt x="1800" y="377"/>
                  </a:cubicBezTo>
                  <a:cubicBezTo>
                    <a:pt x="1842" y="628"/>
                    <a:pt x="1863" y="880"/>
                    <a:pt x="1905" y="1256"/>
                  </a:cubicBezTo>
                  <a:cubicBezTo>
                    <a:pt x="1570" y="1005"/>
                    <a:pt x="1151" y="880"/>
                    <a:pt x="733" y="900"/>
                  </a:cubicBezTo>
                  <a:cubicBezTo>
                    <a:pt x="335" y="900"/>
                    <a:pt x="1" y="712"/>
                    <a:pt x="22" y="210"/>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4" name="Google Shape;7394;p43"/>
            <p:cNvSpPr/>
            <p:nvPr/>
          </p:nvSpPr>
          <p:spPr>
            <a:xfrm>
              <a:off x="4328700" y="4766700"/>
              <a:ext cx="46050" cy="36125"/>
            </a:xfrm>
            <a:custGeom>
              <a:rect b="b" l="l" r="r" t="t"/>
              <a:pathLst>
                <a:path extrusionOk="0" h="1445" w="1842">
                  <a:moveTo>
                    <a:pt x="63" y="1214"/>
                  </a:moveTo>
                  <a:cubicBezTo>
                    <a:pt x="84" y="984"/>
                    <a:pt x="0" y="586"/>
                    <a:pt x="461" y="858"/>
                  </a:cubicBezTo>
                  <a:cubicBezTo>
                    <a:pt x="712" y="1068"/>
                    <a:pt x="1067" y="1089"/>
                    <a:pt x="1360" y="963"/>
                  </a:cubicBezTo>
                  <a:cubicBezTo>
                    <a:pt x="1486" y="712"/>
                    <a:pt x="1235" y="503"/>
                    <a:pt x="1318" y="272"/>
                  </a:cubicBezTo>
                  <a:cubicBezTo>
                    <a:pt x="1360" y="147"/>
                    <a:pt x="1402" y="42"/>
                    <a:pt x="1549" y="42"/>
                  </a:cubicBezTo>
                  <a:cubicBezTo>
                    <a:pt x="1674" y="0"/>
                    <a:pt x="1779" y="84"/>
                    <a:pt x="1800" y="210"/>
                  </a:cubicBezTo>
                  <a:cubicBezTo>
                    <a:pt x="1821" y="544"/>
                    <a:pt x="1821" y="858"/>
                    <a:pt x="1842" y="1193"/>
                  </a:cubicBezTo>
                  <a:cubicBezTo>
                    <a:pt x="1277" y="1423"/>
                    <a:pt x="628" y="1444"/>
                    <a:pt x="63" y="1214"/>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5" name="Google Shape;7395;p43"/>
            <p:cNvSpPr/>
            <p:nvPr/>
          </p:nvSpPr>
          <p:spPr>
            <a:xfrm>
              <a:off x="4059825" y="4643250"/>
              <a:ext cx="44500" cy="28275"/>
            </a:xfrm>
            <a:custGeom>
              <a:rect b="b" l="l" r="r" t="t"/>
              <a:pathLst>
                <a:path extrusionOk="0" h="1131" w="1780">
                  <a:moveTo>
                    <a:pt x="1779" y="189"/>
                  </a:moveTo>
                  <a:cubicBezTo>
                    <a:pt x="1716" y="356"/>
                    <a:pt x="1653" y="524"/>
                    <a:pt x="1612" y="691"/>
                  </a:cubicBezTo>
                  <a:cubicBezTo>
                    <a:pt x="1486" y="1047"/>
                    <a:pt x="1256" y="1130"/>
                    <a:pt x="1089" y="817"/>
                  </a:cubicBezTo>
                  <a:cubicBezTo>
                    <a:pt x="817" y="356"/>
                    <a:pt x="273" y="649"/>
                    <a:pt x="1" y="314"/>
                  </a:cubicBezTo>
                  <a:cubicBezTo>
                    <a:pt x="565" y="1"/>
                    <a:pt x="1172" y="231"/>
                    <a:pt x="1779" y="189"/>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6" name="Google Shape;7396;p43"/>
            <p:cNvSpPr/>
            <p:nvPr/>
          </p:nvSpPr>
          <p:spPr>
            <a:xfrm>
              <a:off x="5535975" y="4766700"/>
              <a:ext cx="62275" cy="7875"/>
            </a:xfrm>
            <a:custGeom>
              <a:rect b="b" l="l" r="r" t="t"/>
              <a:pathLst>
                <a:path extrusionOk="0" h="315" w="2491">
                  <a:moveTo>
                    <a:pt x="1" y="314"/>
                  </a:moveTo>
                  <a:cubicBezTo>
                    <a:pt x="43" y="168"/>
                    <a:pt x="106" y="0"/>
                    <a:pt x="273" y="0"/>
                  </a:cubicBezTo>
                  <a:lnTo>
                    <a:pt x="2198" y="0"/>
                  </a:lnTo>
                  <a:cubicBezTo>
                    <a:pt x="2365" y="0"/>
                    <a:pt x="2449" y="147"/>
                    <a:pt x="2491" y="293"/>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7" name="Google Shape;7397;p43"/>
            <p:cNvSpPr/>
            <p:nvPr/>
          </p:nvSpPr>
          <p:spPr>
            <a:xfrm>
              <a:off x="4463125" y="4771400"/>
              <a:ext cx="35600" cy="20950"/>
            </a:xfrm>
            <a:custGeom>
              <a:rect b="b" l="l" r="r" t="t"/>
              <a:pathLst>
                <a:path extrusionOk="0" h="838" w="1424">
                  <a:moveTo>
                    <a:pt x="1" y="838"/>
                  </a:moveTo>
                  <a:cubicBezTo>
                    <a:pt x="84" y="64"/>
                    <a:pt x="189" y="1"/>
                    <a:pt x="817" y="356"/>
                  </a:cubicBezTo>
                  <a:cubicBezTo>
                    <a:pt x="1026" y="482"/>
                    <a:pt x="1382" y="440"/>
                    <a:pt x="1423" y="796"/>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8" name="Google Shape;7398;p43"/>
            <p:cNvSpPr/>
            <p:nvPr/>
          </p:nvSpPr>
          <p:spPr>
            <a:xfrm>
              <a:off x="4622150" y="4774550"/>
              <a:ext cx="36125" cy="23550"/>
            </a:xfrm>
            <a:custGeom>
              <a:rect b="b" l="l" r="r" t="t"/>
              <a:pathLst>
                <a:path extrusionOk="0" h="942" w="1445">
                  <a:moveTo>
                    <a:pt x="21" y="816"/>
                  </a:moveTo>
                  <a:cubicBezTo>
                    <a:pt x="42" y="670"/>
                    <a:pt x="0" y="440"/>
                    <a:pt x="252" y="440"/>
                  </a:cubicBezTo>
                  <a:cubicBezTo>
                    <a:pt x="398" y="440"/>
                    <a:pt x="544" y="586"/>
                    <a:pt x="670" y="482"/>
                  </a:cubicBezTo>
                  <a:cubicBezTo>
                    <a:pt x="1277" y="0"/>
                    <a:pt x="1319" y="482"/>
                    <a:pt x="1444" y="879"/>
                  </a:cubicBezTo>
                  <a:cubicBezTo>
                    <a:pt x="963" y="942"/>
                    <a:pt x="482" y="921"/>
                    <a:pt x="21" y="816"/>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9" name="Google Shape;7399;p43"/>
            <p:cNvSpPr/>
            <p:nvPr/>
          </p:nvSpPr>
          <p:spPr>
            <a:xfrm>
              <a:off x="4090700" y="4793900"/>
              <a:ext cx="35575" cy="15200"/>
            </a:xfrm>
            <a:custGeom>
              <a:rect b="b" l="l" r="r" t="t"/>
              <a:pathLst>
                <a:path extrusionOk="0" h="608" w="1423">
                  <a:moveTo>
                    <a:pt x="0" y="314"/>
                  </a:moveTo>
                  <a:cubicBezTo>
                    <a:pt x="21" y="189"/>
                    <a:pt x="63" y="1"/>
                    <a:pt x="167" y="42"/>
                  </a:cubicBezTo>
                  <a:cubicBezTo>
                    <a:pt x="565" y="210"/>
                    <a:pt x="1046" y="1"/>
                    <a:pt x="1423" y="314"/>
                  </a:cubicBezTo>
                  <a:cubicBezTo>
                    <a:pt x="942" y="607"/>
                    <a:pt x="460" y="503"/>
                    <a:pt x="0" y="314"/>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0" name="Google Shape;7400;p43"/>
            <p:cNvSpPr/>
            <p:nvPr/>
          </p:nvSpPr>
          <p:spPr>
            <a:xfrm>
              <a:off x="5097625" y="4772975"/>
              <a:ext cx="17300" cy="20950"/>
            </a:xfrm>
            <a:custGeom>
              <a:rect b="b" l="l" r="r" t="t"/>
              <a:pathLst>
                <a:path extrusionOk="0" h="838" w="692">
                  <a:moveTo>
                    <a:pt x="1" y="607"/>
                  </a:moveTo>
                  <a:cubicBezTo>
                    <a:pt x="210" y="482"/>
                    <a:pt x="440" y="1"/>
                    <a:pt x="691" y="586"/>
                  </a:cubicBezTo>
                  <a:cubicBezTo>
                    <a:pt x="524" y="817"/>
                    <a:pt x="168" y="838"/>
                    <a:pt x="1" y="607"/>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1" name="Google Shape;7401;p43"/>
            <p:cNvSpPr/>
            <p:nvPr/>
          </p:nvSpPr>
          <p:spPr>
            <a:xfrm>
              <a:off x="4866425" y="4778200"/>
              <a:ext cx="18350" cy="15725"/>
            </a:xfrm>
            <a:custGeom>
              <a:rect b="b" l="l" r="r" t="t"/>
              <a:pathLst>
                <a:path extrusionOk="0" h="629" w="734">
                  <a:moveTo>
                    <a:pt x="1" y="398"/>
                  </a:moveTo>
                  <a:cubicBezTo>
                    <a:pt x="524" y="1"/>
                    <a:pt x="524" y="1"/>
                    <a:pt x="733" y="440"/>
                  </a:cubicBezTo>
                  <a:cubicBezTo>
                    <a:pt x="524" y="629"/>
                    <a:pt x="189" y="608"/>
                    <a:pt x="1" y="398"/>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2" name="Google Shape;7402;p43"/>
            <p:cNvSpPr/>
            <p:nvPr/>
          </p:nvSpPr>
          <p:spPr>
            <a:xfrm>
              <a:off x="5607125" y="4768800"/>
              <a:ext cx="22000" cy="12050"/>
            </a:xfrm>
            <a:custGeom>
              <a:rect b="b" l="l" r="r" t="t"/>
              <a:pathLst>
                <a:path extrusionOk="0" h="482" w="880">
                  <a:moveTo>
                    <a:pt x="1" y="230"/>
                  </a:moveTo>
                  <a:cubicBezTo>
                    <a:pt x="252" y="0"/>
                    <a:pt x="628" y="0"/>
                    <a:pt x="879" y="230"/>
                  </a:cubicBezTo>
                  <a:cubicBezTo>
                    <a:pt x="628" y="481"/>
                    <a:pt x="252" y="481"/>
                    <a:pt x="1" y="230"/>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3" name="Google Shape;7403;p43"/>
            <p:cNvSpPr/>
            <p:nvPr/>
          </p:nvSpPr>
          <p:spPr>
            <a:xfrm>
              <a:off x="4130450" y="4645350"/>
              <a:ext cx="17800" cy="15175"/>
            </a:xfrm>
            <a:custGeom>
              <a:rect b="b" l="l" r="r" t="t"/>
              <a:pathLst>
                <a:path extrusionOk="0" h="607" w="712">
                  <a:moveTo>
                    <a:pt x="712" y="230"/>
                  </a:moveTo>
                  <a:lnTo>
                    <a:pt x="502" y="356"/>
                  </a:lnTo>
                  <a:cubicBezTo>
                    <a:pt x="105" y="607"/>
                    <a:pt x="105" y="607"/>
                    <a:pt x="0" y="84"/>
                  </a:cubicBezTo>
                  <a:cubicBezTo>
                    <a:pt x="230" y="21"/>
                    <a:pt x="481" y="0"/>
                    <a:pt x="712" y="42"/>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4" name="Google Shape;7404;p43"/>
            <p:cNvSpPr/>
            <p:nvPr/>
          </p:nvSpPr>
          <p:spPr>
            <a:xfrm>
              <a:off x="4582925" y="4785525"/>
              <a:ext cx="17800" cy="12575"/>
            </a:xfrm>
            <a:custGeom>
              <a:rect b="b" l="l" r="r" t="t"/>
              <a:pathLst>
                <a:path extrusionOk="0" h="503" w="712">
                  <a:moveTo>
                    <a:pt x="0" y="294"/>
                  </a:moveTo>
                  <a:cubicBezTo>
                    <a:pt x="251" y="84"/>
                    <a:pt x="523" y="1"/>
                    <a:pt x="712" y="377"/>
                  </a:cubicBezTo>
                  <a:cubicBezTo>
                    <a:pt x="481" y="503"/>
                    <a:pt x="188" y="482"/>
                    <a:pt x="0" y="294"/>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5" name="Google Shape;7405;p43"/>
            <p:cNvSpPr/>
            <p:nvPr/>
          </p:nvSpPr>
          <p:spPr>
            <a:xfrm>
              <a:off x="4689100" y="4786575"/>
              <a:ext cx="13625" cy="11000"/>
            </a:xfrm>
            <a:custGeom>
              <a:rect b="b" l="l" r="r" t="t"/>
              <a:pathLst>
                <a:path extrusionOk="0" h="440" w="545">
                  <a:moveTo>
                    <a:pt x="1" y="356"/>
                  </a:moveTo>
                  <a:cubicBezTo>
                    <a:pt x="126" y="1"/>
                    <a:pt x="314" y="1"/>
                    <a:pt x="545" y="252"/>
                  </a:cubicBezTo>
                  <a:cubicBezTo>
                    <a:pt x="398" y="419"/>
                    <a:pt x="189" y="440"/>
                    <a:pt x="1" y="356"/>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6" name="Google Shape;7406;p43"/>
            <p:cNvSpPr/>
            <p:nvPr/>
          </p:nvSpPr>
          <p:spPr>
            <a:xfrm>
              <a:off x="5638000" y="4767750"/>
              <a:ext cx="8900" cy="6825"/>
            </a:xfrm>
            <a:custGeom>
              <a:rect b="b" l="l" r="r" t="t"/>
              <a:pathLst>
                <a:path extrusionOk="0" h="273" w="356">
                  <a:moveTo>
                    <a:pt x="0" y="230"/>
                  </a:moveTo>
                  <a:cubicBezTo>
                    <a:pt x="21" y="126"/>
                    <a:pt x="42" y="21"/>
                    <a:pt x="167" y="21"/>
                  </a:cubicBezTo>
                  <a:cubicBezTo>
                    <a:pt x="314" y="0"/>
                    <a:pt x="335" y="126"/>
                    <a:pt x="356" y="210"/>
                  </a:cubicBezTo>
                  <a:cubicBezTo>
                    <a:pt x="251" y="272"/>
                    <a:pt x="126" y="272"/>
                    <a:pt x="0" y="230"/>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7" name="Google Shape;7407;p43"/>
            <p:cNvSpPr/>
            <p:nvPr/>
          </p:nvSpPr>
          <p:spPr>
            <a:xfrm>
              <a:off x="4711600" y="4788150"/>
              <a:ext cx="8925" cy="8925"/>
            </a:xfrm>
            <a:custGeom>
              <a:rect b="b" l="l" r="r" t="t"/>
              <a:pathLst>
                <a:path extrusionOk="0" h="357" w="357">
                  <a:moveTo>
                    <a:pt x="0" y="189"/>
                  </a:moveTo>
                  <a:cubicBezTo>
                    <a:pt x="105" y="0"/>
                    <a:pt x="231" y="21"/>
                    <a:pt x="356" y="189"/>
                  </a:cubicBezTo>
                  <a:cubicBezTo>
                    <a:pt x="231" y="356"/>
                    <a:pt x="105" y="356"/>
                    <a:pt x="0" y="189"/>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8" name="Google Shape;7408;p43"/>
            <p:cNvSpPr/>
            <p:nvPr/>
          </p:nvSpPr>
          <p:spPr>
            <a:xfrm>
              <a:off x="4844450" y="4783450"/>
              <a:ext cx="8925" cy="9425"/>
            </a:xfrm>
            <a:custGeom>
              <a:rect b="b" l="l" r="r" t="t"/>
              <a:pathLst>
                <a:path extrusionOk="0" h="377" w="357">
                  <a:moveTo>
                    <a:pt x="1" y="188"/>
                  </a:moveTo>
                  <a:cubicBezTo>
                    <a:pt x="126" y="0"/>
                    <a:pt x="252" y="21"/>
                    <a:pt x="357" y="209"/>
                  </a:cubicBezTo>
                  <a:cubicBezTo>
                    <a:pt x="231" y="377"/>
                    <a:pt x="126" y="356"/>
                    <a:pt x="1" y="188"/>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9" name="Google Shape;7409;p43"/>
            <p:cNvSpPr/>
            <p:nvPr/>
          </p:nvSpPr>
          <p:spPr>
            <a:xfrm>
              <a:off x="5474250" y="4775075"/>
              <a:ext cx="8400" cy="8400"/>
            </a:xfrm>
            <a:custGeom>
              <a:rect b="b" l="l" r="r" t="t"/>
              <a:pathLst>
                <a:path extrusionOk="0" h="336" w="336">
                  <a:moveTo>
                    <a:pt x="1" y="168"/>
                  </a:moveTo>
                  <a:cubicBezTo>
                    <a:pt x="106" y="0"/>
                    <a:pt x="231" y="0"/>
                    <a:pt x="336" y="168"/>
                  </a:cubicBezTo>
                  <a:cubicBezTo>
                    <a:pt x="231" y="335"/>
                    <a:pt x="106" y="335"/>
                    <a:pt x="1" y="168"/>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0" name="Google Shape;7410;p43"/>
            <p:cNvSpPr/>
            <p:nvPr/>
          </p:nvSpPr>
          <p:spPr>
            <a:xfrm>
              <a:off x="5097125" y="4725900"/>
              <a:ext cx="52850" cy="39775"/>
            </a:xfrm>
            <a:custGeom>
              <a:rect b="b" l="l" r="r" t="t"/>
              <a:pathLst>
                <a:path extrusionOk="0" h="1591" w="2114">
                  <a:moveTo>
                    <a:pt x="42" y="1109"/>
                  </a:moveTo>
                  <a:cubicBezTo>
                    <a:pt x="84" y="942"/>
                    <a:pt x="147" y="754"/>
                    <a:pt x="167" y="586"/>
                  </a:cubicBezTo>
                  <a:cubicBezTo>
                    <a:pt x="209" y="210"/>
                    <a:pt x="439" y="126"/>
                    <a:pt x="732" y="231"/>
                  </a:cubicBezTo>
                  <a:cubicBezTo>
                    <a:pt x="1088" y="335"/>
                    <a:pt x="1402" y="461"/>
                    <a:pt x="1695" y="105"/>
                  </a:cubicBezTo>
                  <a:cubicBezTo>
                    <a:pt x="1779" y="0"/>
                    <a:pt x="1925" y="0"/>
                    <a:pt x="2009" y="105"/>
                  </a:cubicBezTo>
                  <a:cubicBezTo>
                    <a:pt x="2113" y="210"/>
                    <a:pt x="2030" y="314"/>
                    <a:pt x="2009" y="419"/>
                  </a:cubicBezTo>
                  <a:cubicBezTo>
                    <a:pt x="1967" y="796"/>
                    <a:pt x="1611" y="1068"/>
                    <a:pt x="1255" y="1005"/>
                  </a:cubicBezTo>
                  <a:cubicBezTo>
                    <a:pt x="879" y="963"/>
                    <a:pt x="732" y="1026"/>
                    <a:pt x="607" y="1360"/>
                  </a:cubicBezTo>
                  <a:cubicBezTo>
                    <a:pt x="565" y="1528"/>
                    <a:pt x="398" y="1591"/>
                    <a:pt x="251" y="1528"/>
                  </a:cubicBezTo>
                  <a:cubicBezTo>
                    <a:pt x="84" y="1444"/>
                    <a:pt x="0" y="1277"/>
                    <a:pt x="42" y="1109"/>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1" name="Google Shape;7411;p43"/>
            <p:cNvSpPr/>
            <p:nvPr/>
          </p:nvSpPr>
          <p:spPr>
            <a:xfrm>
              <a:off x="5821600" y="4678825"/>
              <a:ext cx="14150" cy="12050"/>
            </a:xfrm>
            <a:custGeom>
              <a:rect b="b" l="l" r="r" t="t"/>
              <a:pathLst>
                <a:path extrusionOk="0" h="482" w="566">
                  <a:moveTo>
                    <a:pt x="314" y="482"/>
                  </a:moveTo>
                  <a:cubicBezTo>
                    <a:pt x="168" y="482"/>
                    <a:pt x="0" y="461"/>
                    <a:pt x="21" y="272"/>
                  </a:cubicBezTo>
                  <a:cubicBezTo>
                    <a:pt x="0" y="105"/>
                    <a:pt x="147" y="0"/>
                    <a:pt x="293" y="0"/>
                  </a:cubicBezTo>
                  <a:cubicBezTo>
                    <a:pt x="461" y="0"/>
                    <a:pt x="565" y="126"/>
                    <a:pt x="565" y="293"/>
                  </a:cubicBezTo>
                  <a:cubicBezTo>
                    <a:pt x="565" y="461"/>
                    <a:pt x="440" y="461"/>
                    <a:pt x="314" y="482"/>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2" name="Google Shape;7412;p43"/>
            <p:cNvSpPr/>
            <p:nvPr/>
          </p:nvSpPr>
          <p:spPr>
            <a:xfrm>
              <a:off x="5341400" y="4657375"/>
              <a:ext cx="15725" cy="11525"/>
            </a:xfrm>
            <a:custGeom>
              <a:rect b="b" l="l" r="r" t="t"/>
              <a:pathLst>
                <a:path extrusionOk="0" h="461" w="629">
                  <a:moveTo>
                    <a:pt x="210" y="0"/>
                  </a:moveTo>
                  <a:cubicBezTo>
                    <a:pt x="356" y="21"/>
                    <a:pt x="544" y="84"/>
                    <a:pt x="586" y="272"/>
                  </a:cubicBezTo>
                  <a:cubicBezTo>
                    <a:pt x="628" y="398"/>
                    <a:pt x="482" y="461"/>
                    <a:pt x="377" y="461"/>
                  </a:cubicBezTo>
                  <a:cubicBezTo>
                    <a:pt x="189" y="461"/>
                    <a:pt x="0" y="419"/>
                    <a:pt x="21" y="168"/>
                  </a:cubicBezTo>
                  <a:cubicBezTo>
                    <a:pt x="21" y="84"/>
                    <a:pt x="105" y="0"/>
                    <a:pt x="210" y="0"/>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3" name="Google Shape;7413;p43"/>
            <p:cNvSpPr/>
            <p:nvPr/>
          </p:nvSpPr>
          <p:spPr>
            <a:xfrm>
              <a:off x="5301650" y="4675150"/>
              <a:ext cx="7875" cy="9975"/>
            </a:xfrm>
            <a:custGeom>
              <a:rect b="b" l="l" r="r" t="t"/>
              <a:pathLst>
                <a:path extrusionOk="0" h="399" w="315">
                  <a:moveTo>
                    <a:pt x="314" y="210"/>
                  </a:moveTo>
                  <a:cubicBezTo>
                    <a:pt x="272" y="252"/>
                    <a:pt x="251" y="357"/>
                    <a:pt x="189" y="357"/>
                  </a:cubicBezTo>
                  <a:cubicBezTo>
                    <a:pt x="42" y="398"/>
                    <a:pt x="21" y="273"/>
                    <a:pt x="0" y="168"/>
                  </a:cubicBezTo>
                  <a:cubicBezTo>
                    <a:pt x="0" y="85"/>
                    <a:pt x="63" y="1"/>
                    <a:pt x="168" y="1"/>
                  </a:cubicBezTo>
                  <a:cubicBezTo>
                    <a:pt x="251" y="22"/>
                    <a:pt x="293" y="85"/>
                    <a:pt x="314" y="210"/>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4" name="Google Shape;7414;p43"/>
            <p:cNvSpPr/>
            <p:nvPr/>
          </p:nvSpPr>
          <p:spPr>
            <a:xfrm>
              <a:off x="5360225" y="4679350"/>
              <a:ext cx="5775" cy="5250"/>
            </a:xfrm>
            <a:custGeom>
              <a:rect b="b" l="l" r="r" t="t"/>
              <a:pathLst>
                <a:path extrusionOk="0" h="210" w="231">
                  <a:moveTo>
                    <a:pt x="231" y="63"/>
                  </a:moveTo>
                  <a:cubicBezTo>
                    <a:pt x="210" y="105"/>
                    <a:pt x="189" y="168"/>
                    <a:pt x="168" y="209"/>
                  </a:cubicBezTo>
                  <a:cubicBezTo>
                    <a:pt x="105" y="189"/>
                    <a:pt x="42" y="189"/>
                    <a:pt x="22" y="147"/>
                  </a:cubicBezTo>
                  <a:cubicBezTo>
                    <a:pt x="1" y="105"/>
                    <a:pt x="63" y="42"/>
                    <a:pt x="84" y="0"/>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5" name="Google Shape;7415;p43"/>
            <p:cNvSpPr/>
            <p:nvPr/>
          </p:nvSpPr>
          <p:spPr>
            <a:xfrm>
              <a:off x="4611175" y="4651100"/>
              <a:ext cx="50225" cy="32975"/>
            </a:xfrm>
            <a:custGeom>
              <a:rect b="b" l="l" r="r" t="t"/>
              <a:pathLst>
                <a:path extrusionOk="0" h="1319" w="2009">
                  <a:moveTo>
                    <a:pt x="105" y="0"/>
                  </a:moveTo>
                  <a:lnTo>
                    <a:pt x="837" y="0"/>
                  </a:lnTo>
                  <a:cubicBezTo>
                    <a:pt x="816" y="398"/>
                    <a:pt x="942" y="691"/>
                    <a:pt x="1402" y="691"/>
                  </a:cubicBezTo>
                  <a:cubicBezTo>
                    <a:pt x="1527" y="691"/>
                    <a:pt x="1632" y="712"/>
                    <a:pt x="1758" y="754"/>
                  </a:cubicBezTo>
                  <a:cubicBezTo>
                    <a:pt x="1883" y="795"/>
                    <a:pt x="2009" y="900"/>
                    <a:pt x="1967" y="1067"/>
                  </a:cubicBezTo>
                  <a:cubicBezTo>
                    <a:pt x="1925" y="1214"/>
                    <a:pt x="1799" y="1214"/>
                    <a:pt x="1695" y="1235"/>
                  </a:cubicBezTo>
                  <a:cubicBezTo>
                    <a:pt x="1109" y="1319"/>
                    <a:pt x="691" y="942"/>
                    <a:pt x="230" y="733"/>
                  </a:cubicBezTo>
                  <a:cubicBezTo>
                    <a:pt x="0" y="649"/>
                    <a:pt x="146" y="251"/>
                    <a:pt x="105" y="0"/>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6" name="Google Shape;7416;p43"/>
            <p:cNvSpPr/>
            <p:nvPr/>
          </p:nvSpPr>
          <p:spPr>
            <a:xfrm>
              <a:off x="4476200" y="4645875"/>
              <a:ext cx="35600" cy="15175"/>
            </a:xfrm>
            <a:custGeom>
              <a:rect b="b" l="l" r="r" t="t"/>
              <a:pathLst>
                <a:path extrusionOk="0" h="607" w="1424">
                  <a:moveTo>
                    <a:pt x="1" y="377"/>
                  </a:moveTo>
                  <a:cubicBezTo>
                    <a:pt x="1" y="168"/>
                    <a:pt x="189" y="0"/>
                    <a:pt x="398" y="42"/>
                  </a:cubicBezTo>
                  <a:lnTo>
                    <a:pt x="1424" y="42"/>
                  </a:lnTo>
                  <a:cubicBezTo>
                    <a:pt x="1068" y="607"/>
                    <a:pt x="545" y="523"/>
                    <a:pt x="1" y="377"/>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7" name="Google Shape;7417;p43"/>
            <p:cNvSpPr/>
            <p:nvPr/>
          </p:nvSpPr>
          <p:spPr>
            <a:xfrm>
              <a:off x="4454750" y="4717525"/>
              <a:ext cx="16775" cy="17300"/>
            </a:xfrm>
            <a:custGeom>
              <a:rect b="b" l="l" r="r" t="t"/>
              <a:pathLst>
                <a:path extrusionOk="0" h="692" w="671">
                  <a:moveTo>
                    <a:pt x="336" y="670"/>
                  </a:moveTo>
                  <a:cubicBezTo>
                    <a:pt x="126" y="649"/>
                    <a:pt x="1" y="461"/>
                    <a:pt x="22" y="273"/>
                  </a:cubicBezTo>
                  <a:cubicBezTo>
                    <a:pt x="1" y="126"/>
                    <a:pt x="147" y="1"/>
                    <a:pt x="294" y="43"/>
                  </a:cubicBezTo>
                  <a:cubicBezTo>
                    <a:pt x="503" y="43"/>
                    <a:pt x="670" y="231"/>
                    <a:pt x="649" y="440"/>
                  </a:cubicBezTo>
                  <a:cubicBezTo>
                    <a:pt x="670" y="607"/>
                    <a:pt x="545" y="691"/>
                    <a:pt x="336" y="670"/>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8" name="Google Shape;7418;p43"/>
            <p:cNvSpPr/>
            <p:nvPr/>
          </p:nvSpPr>
          <p:spPr>
            <a:xfrm>
              <a:off x="4406100" y="4660500"/>
              <a:ext cx="12075" cy="13125"/>
            </a:xfrm>
            <a:custGeom>
              <a:rect b="b" l="l" r="r" t="t"/>
              <a:pathLst>
                <a:path extrusionOk="0" h="525" w="483">
                  <a:moveTo>
                    <a:pt x="461" y="210"/>
                  </a:moveTo>
                  <a:cubicBezTo>
                    <a:pt x="482" y="336"/>
                    <a:pt x="440" y="440"/>
                    <a:pt x="315" y="461"/>
                  </a:cubicBezTo>
                  <a:cubicBezTo>
                    <a:pt x="147" y="524"/>
                    <a:pt x="1" y="399"/>
                    <a:pt x="22" y="252"/>
                  </a:cubicBezTo>
                  <a:cubicBezTo>
                    <a:pt x="1" y="127"/>
                    <a:pt x="106" y="22"/>
                    <a:pt x="231" y="22"/>
                  </a:cubicBezTo>
                  <a:cubicBezTo>
                    <a:pt x="336" y="1"/>
                    <a:pt x="461" y="85"/>
                    <a:pt x="461" y="210"/>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9" name="Google Shape;7419;p43"/>
            <p:cNvSpPr/>
            <p:nvPr/>
          </p:nvSpPr>
          <p:spPr>
            <a:xfrm>
              <a:off x="4832950" y="4741075"/>
              <a:ext cx="5250" cy="5775"/>
            </a:xfrm>
            <a:custGeom>
              <a:rect b="b" l="l" r="r" t="t"/>
              <a:pathLst>
                <a:path extrusionOk="0" h="231" w="210">
                  <a:moveTo>
                    <a:pt x="210" y="84"/>
                  </a:moveTo>
                  <a:cubicBezTo>
                    <a:pt x="189" y="126"/>
                    <a:pt x="189" y="209"/>
                    <a:pt x="147" y="209"/>
                  </a:cubicBezTo>
                  <a:cubicBezTo>
                    <a:pt x="105" y="230"/>
                    <a:pt x="42" y="189"/>
                    <a:pt x="1" y="168"/>
                  </a:cubicBezTo>
                  <a:cubicBezTo>
                    <a:pt x="22" y="105"/>
                    <a:pt x="42" y="42"/>
                    <a:pt x="63" y="21"/>
                  </a:cubicBezTo>
                  <a:cubicBezTo>
                    <a:pt x="105" y="0"/>
                    <a:pt x="168" y="63"/>
                    <a:pt x="210" y="84"/>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0" name="Google Shape;7420;p43"/>
            <p:cNvSpPr/>
            <p:nvPr/>
          </p:nvSpPr>
          <p:spPr>
            <a:xfrm>
              <a:off x="4753450" y="4670450"/>
              <a:ext cx="5250" cy="5250"/>
            </a:xfrm>
            <a:custGeom>
              <a:rect b="b" l="l" r="r" t="t"/>
              <a:pathLst>
                <a:path extrusionOk="0" h="210" w="210">
                  <a:moveTo>
                    <a:pt x="209" y="63"/>
                  </a:moveTo>
                  <a:cubicBezTo>
                    <a:pt x="189" y="105"/>
                    <a:pt x="168" y="189"/>
                    <a:pt x="126" y="210"/>
                  </a:cubicBezTo>
                  <a:cubicBezTo>
                    <a:pt x="105" y="210"/>
                    <a:pt x="42" y="168"/>
                    <a:pt x="0" y="147"/>
                  </a:cubicBezTo>
                  <a:cubicBezTo>
                    <a:pt x="21" y="105"/>
                    <a:pt x="21" y="21"/>
                    <a:pt x="63" y="1"/>
                  </a:cubicBezTo>
                  <a:cubicBezTo>
                    <a:pt x="105" y="1"/>
                    <a:pt x="147" y="42"/>
                    <a:pt x="209" y="63"/>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1" name="Google Shape;7421;p43"/>
            <p:cNvSpPr/>
            <p:nvPr/>
          </p:nvSpPr>
          <p:spPr>
            <a:xfrm>
              <a:off x="4300975" y="4696075"/>
              <a:ext cx="10475" cy="7350"/>
            </a:xfrm>
            <a:custGeom>
              <a:rect b="b" l="l" r="r" t="t"/>
              <a:pathLst>
                <a:path extrusionOk="0" h="294" w="419">
                  <a:moveTo>
                    <a:pt x="189" y="294"/>
                  </a:moveTo>
                  <a:cubicBezTo>
                    <a:pt x="63" y="273"/>
                    <a:pt x="0" y="231"/>
                    <a:pt x="21" y="147"/>
                  </a:cubicBezTo>
                  <a:cubicBezTo>
                    <a:pt x="21" y="43"/>
                    <a:pt x="105" y="1"/>
                    <a:pt x="189" y="1"/>
                  </a:cubicBezTo>
                  <a:cubicBezTo>
                    <a:pt x="314" y="1"/>
                    <a:pt x="419" y="64"/>
                    <a:pt x="356" y="210"/>
                  </a:cubicBezTo>
                  <a:cubicBezTo>
                    <a:pt x="356" y="252"/>
                    <a:pt x="230" y="294"/>
                    <a:pt x="189" y="294"/>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22" name="Google Shape;7422;p4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60" name="Shape 8860"/>
        <p:cNvGrpSpPr/>
        <p:nvPr/>
      </p:nvGrpSpPr>
      <p:grpSpPr>
        <a:xfrm>
          <a:off x="0" y="0"/>
          <a:ext cx="0" cy="0"/>
          <a:chOff x="0" y="0"/>
          <a:chExt cx="0" cy="0"/>
        </a:xfrm>
      </p:grpSpPr>
      <p:sp>
        <p:nvSpPr>
          <p:cNvPr id="8861" name="Google Shape;8861;p88"/>
          <p:cNvSpPr txBox="1"/>
          <p:nvPr>
            <p:ph type="title"/>
          </p:nvPr>
        </p:nvSpPr>
        <p:spPr>
          <a:xfrm>
            <a:off x="716550" y="655575"/>
            <a:ext cx="77109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Knapsack</a:t>
            </a:r>
            <a:endParaRPr/>
          </a:p>
        </p:txBody>
      </p:sp>
      <p:pic>
        <p:nvPicPr>
          <p:cNvPr id="8862" name="Google Shape;8862;p88"/>
          <p:cNvPicPr preferRelativeResize="0"/>
          <p:nvPr/>
        </p:nvPicPr>
        <p:blipFill>
          <a:blip r:embed="rId3">
            <a:alphaModFix amt="79000"/>
          </a:blip>
          <a:stretch>
            <a:fillRect/>
          </a:stretch>
        </p:blipFill>
        <p:spPr>
          <a:xfrm>
            <a:off x="1069809" y="1437600"/>
            <a:ext cx="1785129" cy="1228438"/>
          </a:xfrm>
          <a:prstGeom prst="rect">
            <a:avLst/>
          </a:prstGeom>
          <a:noFill/>
          <a:ln>
            <a:noFill/>
          </a:ln>
        </p:spPr>
      </p:pic>
      <p:pic>
        <p:nvPicPr>
          <p:cNvPr id="8863" name="Google Shape;8863;p88"/>
          <p:cNvPicPr preferRelativeResize="0"/>
          <p:nvPr/>
        </p:nvPicPr>
        <p:blipFill>
          <a:blip r:embed="rId4">
            <a:alphaModFix amt="75000"/>
          </a:blip>
          <a:stretch>
            <a:fillRect/>
          </a:stretch>
        </p:blipFill>
        <p:spPr>
          <a:xfrm rot="5400000">
            <a:off x="6813671" y="1195200"/>
            <a:ext cx="1214625" cy="1713237"/>
          </a:xfrm>
          <a:prstGeom prst="rect">
            <a:avLst/>
          </a:prstGeom>
          <a:noFill/>
          <a:ln>
            <a:noFill/>
          </a:ln>
        </p:spPr>
      </p:pic>
      <p:pic>
        <p:nvPicPr>
          <p:cNvPr id="8864" name="Google Shape;8864;p88"/>
          <p:cNvPicPr preferRelativeResize="0"/>
          <p:nvPr/>
        </p:nvPicPr>
        <p:blipFill>
          <a:blip r:embed="rId5">
            <a:alphaModFix amt="68000"/>
          </a:blip>
          <a:stretch>
            <a:fillRect/>
          </a:stretch>
        </p:blipFill>
        <p:spPr>
          <a:xfrm rot="10800000">
            <a:off x="3913993" y="3169255"/>
            <a:ext cx="2044153" cy="1081229"/>
          </a:xfrm>
          <a:prstGeom prst="rect">
            <a:avLst/>
          </a:prstGeom>
          <a:noFill/>
          <a:ln>
            <a:noFill/>
          </a:ln>
        </p:spPr>
      </p:pic>
      <p:pic>
        <p:nvPicPr>
          <p:cNvPr id="8865" name="Google Shape;8865;p88"/>
          <p:cNvPicPr preferRelativeResize="0"/>
          <p:nvPr/>
        </p:nvPicPr>
        <p:blipFill>
          <a:blip r:embed="rId6">
            <a:alphaModFix amt="62000"/>
          </a:blip>
          <a:stretch>
            <a:fillRect/>
          </a:stretch>
        </p:blipFill>
        <p:spPr>
          <a:xfrm>
            <a:off x="6813659" y="2710890"/>
            <a:ext cx="1214654" cy="1840360"/>
          </a:xfrm>
          <a:prstGeom prst="rect">
            <a:avLst/>
          </a:prstGeom>
          <a:noFill/>
          <a:ln>
            <a:noFill/>
          </a:ln>
        </p:spPr>
      </p:pic>
      <p:pic>
        <p:nvPicPr>
          <p:cNvPr id="8866" name="Google Shape;8866;p88"/>
          <p:cNvPicPr preferRelativeResize="0"/>
          <p:nvPr/>
        </p:nvPicPr>
        <p:blipFill>
          <a:blip r:embed="rId7">
            <a:alphaModFix amt="72000"/>
          </a:blip>
          <a:stretch>
            <a:fillRect/>
          </a:stretch>
        </p:blipFill>
        <p:spPr>
          <a:xfrm>
            <a:off x="4097949" y="1313943"/>
            <a:ext cx="1522861" cy="1475752"/>
          </a:xfrm>
          <a:prstGeom prst="rect">
            <a:avLst/>
          </a:prstGeom>
          <a:noFill/>
          <a:ln>
            <a:noFill/>
          </a:ln>
        </p:spPr>
      </p:pic>
      <p:pic>
        <p:nvPicPr>
          <p:cNvPr id="8867" name="Google Shape;8867;p88"/>
          <p:cNvPicPr preferRelativeResize="0"/>
          <p:nvPr/>
        </p:nvPicPr>
        <p:blipFill>
          <a:blip r:embed="rId8">
            <a:alphaModFix amt="58999"/>
          </a:blip>
          <a:stretch>
            <a:fillRect/>
          </a:stretch>
        </p:blipFill>
        <p:spPr>
          <a:xfrm>
            <a:off x="1030200" y="3073843"/>
            <a:ext cx="1940194" cy="1272054"/>
          </a:xfrm>
          <a:prstGeom prst="rect">
            <a:avLst/>
          </a:prstGeom>
          <a:noFill/>
          <a:ln>
            <a:noFill/>
          </a:ln>
        </p:spPr>
      </p:pic>
      <p:pic>
        <p:nvPicPr>
          <p:cNvPr id="8868" name="Google Shape;8868;p88"/>
          <p:cNvPicPr preferRelativeResize="0"/>
          <p:nvPr/>
        </p:nvPicPr>
        <p:blipFill>
          <a:blip r:embed="rId9">
            <a:alphaModFix/>
          </a:blip>
          <a:stretch>
            <a:fillRect/>
          </a:stretch>
        </p:blipFill>
        <p:spPr>
          <a:xfrm>
            <a:off x="132600" y="1313961"/>
            <a:ext cx="9144001" cy="2993328"/>
          </a:xfrm>
          <a:prstGeom prst="rect">
            <a:avLst/>
          </a:prstGeom>
          <a:noFill/>
          <a:ln>
            <a:noFill/>
          </a:ln>
        </p:spPr>
      </p:pic>
      <p:sp>
        <p:nvSpPr>
          <p:cNvPr id="8869" name="Google Shape;8869;p8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73" name="Shape 8873"/>
        <p:cNvGrpSpPr/>
        <p:nvPr/>
      </p:nvGrpSpPr>
      <p:grpSpPr>
        <a:xfrm>
          <a:off x="0" y="0"/>
          <a:ext cx="0" cy="0"/>
          <a:chOff x="0" y="0"/>
          <a:chExt cx="0" cy="0"/>
        </a:xfrm>
      </p:grpSpPr>
      <p:sp>
        <p:nvSpPr>
          <p:cNvPr id="8874" name="Google Shape;8874;p89"/>
          <p:cNvSpPr/>
          <p:nvPr/>
        </p:nvSpPr>
        <p:spPr>
          <a:xfrm>
            <a:off x="2482886" y="985725"/>
            <a:ext cx="4181103" cy="3274036"/>
          </a:xfrm>
          <a:custGeom>
            <a:rect b="b" l="l" r="r" t="t"/>
            <a:pathLst>
              <a:path extrusionOk="0" h="15784" w="15784">
                <a:moveTo>
                  <a:pt x="1" y="1"/>
                </a:moveTo>
                <a:lnTo>
                  <a:pt x="1" y="15783"/>
                </a:lnTo>
                <a:lnTo>
                  <a:pt x="15783" y="15783"/>
                </a:lnTo>
                <a:lnTo>
                  <a:pt x="15783" y="1"/>
                </a:lnTo>
                <a:close/>
              </a:path>
            </a:pathLst>
          </a:custGeom>
          <a:solidFill>
            <a:srgbClr val="FFD400">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solidFill>
                <a:schemeClr val="accent3"/>
              </a:solidFill>
              <a:latin typeface="Raleway"/>
              <a:ea typeface="Raleway"/>
              <a:cs typeface="Raleway"/>
              <a:sym typeface="Raleway"/>
            </a:endParaRPr>
          </a:p>
        </p:txBody>
      </p:sp>
      <p:sp>
        <p:nvSpPr>
          <p:cNvPr id="8875" name="Google Shape;8875;p89"/>
          <p:cNvSpPr/>
          <p:nvPr/>
        </p:nvSpPr>
        <p:spPr>
          <a:xfrm>
            <a:off x="3516407" y="3637954"/>
            <a:ext cx="2190938" cy="212"/>
          </a:xfrm>
          <a:custGeom>
            <a:rect b="b" l="l" r="r" t="t"/>
            <a:pathLst>
              <a:path extrusionOk="0" fill="none" h="1" w="10409">
                <a:moveTo>
                  <a:pt x="1" y="0"/>
                </a:moveTo>
                <a:lnTo>
                  <a:pt x="10408" y="0"/>
                </a:lnTo>
              </a:path>
            </a:pathLst>
          </a:custGeom>
          <a:noFill/>
          <a:ln cap="flat" cmpd="sng" w="3850">
            <a:solidFill>
              <a:srgbClr val="92807D"/>
            </a:solidFill>
            <a:prstDash val="solid"/>
            <a:miter lim="1181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6" name="Google Shape;8876;p89"/>
          <p:cNvSpPr txBox="1"/>
          <p:nvPr>
            <p:ph type="title"/>
          </p:nvPr>
        </p:nvSpPr>
        <p:spPr>
          <a:xfrm>
            <a:off x="2482875" y="2197025"/>
            <a:ext cx="4181100" cy="1482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.Py Programing</a:t>
            </a:r>
            <a:endParaRPr/>
          </a:p>
        </p:txBody>
      </p:sp>
      <p:sp>
        <p:nvSpPr>
          <p:cNvPr id="8877" name="Google Shape;8877;p89"/>
          <p:cNvSpPr/>
          <p:nvPr/>
        </p:nvSpPr>
        <p:spPr>
          <a:xfrm>
            <a:off x="2252104" y="769214"/>
            <a:ext cx="985447" cy="1030488"/>
          </a:xfrm>
          <a:custGeom>
            <a:rect b="b" l="l" r="r" t="t"/>
            <a:pathLst>
              <a:path extrusionOk="0" h="18097" w="17306">
                <a:moveTo>
                  <a:pt x="12123" y="1"/>
                </a:moveTo>
                <a:lnTo>
                  <a:pt x="0" y="13177"/>
                </a:lnTo>
                <a:lnTo>
                  <a:pt x="44" y="13265"/>
                </a:lnTo>
                <a:lnTo>
                  <a:pt x="132" y="13485"/>
                </a:lnTo>
                <a:lnTo>
                  <a:pt x="308" y="13529"/>
                </a:lnTo>
                <a:lnTo>
                  <a:pt x="483" y="13617"/>
                </a:lnTo>
                <a:lnTo>
                  <a:pt x="571" y="13792"/>
                </a:lnTo>
                <a:lnTo>
                  <a:pt x="659" y="13968"/>
                </a:lnTo>
                <a:lnTo>
                  <a:pt x="835" y="14056"/>
                </a:lnTo>
                <a:lnTo>
                  <a:pt x="1011" y="14100"/>
                </a:lnTo>
                <a:lnTo>
                  <a:pt x="1098" y="14275"/>
                </a:lnTo>
                <a:lnTo>
                  <a:pt x="1142" y="14495"/>
                </a:lnTo>
                <a:lnTo>
                  <a:pt x="1186" y="14495"/>
                </a:lnTo>
                <a:lnTo>
                  <a:pt x="1362" y="14539"/>
                </a:lnTo>
                <a:lnTo>
                  <a:pt x="1538" y="14627"/>
                </a:lnTo>
                <a:lnTo>
                  <a:pt x="1625" y="14802"/>
                </a:lnTo>
                <a:lnTo>
                  <a:pt x="1669" y="14978"/>
                </a:lnTo>
                <a:lnTo>
                  <a:pt x="1713" y="14978"/>
                </a:lnTo>
                <a:lnTo>
                  <a:pt x="1889" y="15066"/>
                </a:lnTo>
                <a:lnTo>
                  <a:pt x="2065" y="15110"/>
                </a:lnTo>
                <a:lnTo>
                  <a:pt x="2109" y="15286"/>
                </a:lnTo>
                <a:lnTo>
                  <a:pt x="2196" y="15461"/>
                </a:lnTo>
                <a:lnTo>
                  <a:pt x="2196" y="15505"/>
                </a:lnTo>
                <a:lnTo>
                  <a:pt x="2416" y="15549"/>
                </a:lnTo>
                <a:lnTo>
                  <a:pt x="2592" y="15593"/>
                </a:lnTo>
                <a:lnTo>
                  <a:pt x="2636" y="15813"/>
                </a:lnTo>
                <a:lnTo>
                  <a:pt x="2723" y="15988"/>
                </a:lnTo>
                <a:lnTo>
                  <a:pt x="2899" y="16032"/>
                </a:lnTo>
                <a:lnTo>
                  <a:pt x="3119" y="16120"/>
                </a:lnTo>
                <a:lnTo>
                  <a:pt x="3163" y="16296"/>
                </a:lnTo>
                <a:lnTo>
                  <a:pt x="3251" y="16471"/>
                </a:lnTo>
                <a:lnTo>
                  <a:pt x="3251" y="16515"/>
                </a:lnTo>
                <a:lnTo>
                  <a:pt x="3426" y="16559"/>
                </a:lnTo>
                <a:lnTo>
                  <a:pt x="3646" y="16603"/>
                </a:lnTo>
                <a:lnTo>
                  <a:pt x="3690" y="16823"/>
                </a:lnTo>
                <a:lnTo>
                  <a:pt x="3778" y="16998"/>
                </a:lnTo>
                <a:lnTo>
                  <a:pt x="3953" y="17042"/>
                </a:lnTo>
                <a:lnTo>
                  <a:pt x="4129" y="17130"/>
                </a:lnTo>
                <a:lnTo>
                  <a:pt x="4217" y="17306"/>
                </a:lnTo>
                <a:lnTo>
                  <a:pt x="4305" y="17482"/>
                </a:lnTo>
                <a:lnTo>
                  <a:pt x="4480" y="17569"/>
                </a:lnTo>
                <a:lnTo>
                  <a:pt x="4656" y="17613"/>
                </a:lnTo>
                <a:lnTo>
                  <a:pt x="4744" y="17789"/>
                </a:lnTo>
                <a:lnTo>
                  <a:pt x="4832" y="18009"/>
                </a:lnTo>
                <a:lnTo>
                  <a:pt x="5007" y="18053"/>
                </a:lnTo>
                <a:lnTo>
                  <a:pt x="5095" y="18097"/>
                </a:lnTo>
                <a:lnTo>
                  <a:pt x="5183" y="18009"/>
                </a:lnTo>
                <a:lnTo>
                  <a:pt x="17305" y="4920"/>
                </a:lnTo>
                <a:lnTo>
                  <a:pt x="17261" y="4876"/>
                </a:lnTo>
                <a:lnTo>
                  <a:pt x="17218" y="4657"/>
                </a:lnTo>
                <a:lnTo>
                  <a:pt x="17174" y="4657"/>
                </a:lnTo>
                <a:lnTo>
                  <a:pt x="16998" y="4613"/>
                </a:lnTo>
                <a:lnTo>
                  <a:pt x="16822" y="4525"/>
                </a:lnTo>
                <a:lnTo>
                  <a:pt x="16734" y="4349"/>
                </a:lnTo>
                <a:lnTo>
                  <a:pt x="16690" y="4173"/>
                </a:lnTo>
                <a:lnTo>
                  <a:pt x="16647" y="4173"/>
                </a:lnTo>
                <a:lnTo>
                  <a:pt x="16471" y="4086"/>
                </a:lnTo>
                <a:lnTo>
                  <a:pt x="16295" y="4042"/>
                </a:lnTo>
                <a:lnTo>
                  <a:pt x="16251" y="3866"/>
                </a:lnTo>
                <a:lnTo>
                  <a:pt x="16163" y="3646"/>
                </a:lnTo>
                <a:lnTo>
                  <a:pt x="15944" y="3602"/>
                </a:lnTo>
                <a:lnTo>
                  <a:pt x="15768" y="3558"/>
                </a:lnTo>
                <a:lnTo>
                  <a:pt x="15724" y="3339"/>
                </a:lnTo>
                <a:lnTo>
                  <a:pt x="15636" y="3163"/>
                </a:lnTo>
                <a:lnTo>
                  <a:pt x="15461" y="3075"/>
                </a:lnTo>
                <a:lnTo>
                  <a:pt x="15241" y="3031"/>
                </a:lnTo>
                <a:lnTo>
                  <a:pt x="15197" y="2856"/>
                </a:lnTo>
                <a:lnTo>
                  <a:pt x="15109" y="2680"/>
                </a:lnTo>
                <a:lnTo>
                  <a:pt x="15109" y="2636"/>
                </a:lnTo>
                <a:lnTo>
                  <a:pt x="14934" y="2592"/>
                </a:lnTo>
                <a:lnTo>
                  <a:pt x="14758" y="2548"/>
                </a:lnTo>
                <a:lnTo>
                  <a:pt x="14670" y="2329"/>
                </a:lnTo>
                <a:lnTo>
                  <a:pt x="14582" y="2153"/>
                </a:lnTo>
                <a:lnTo>
                  <a:pt x="14407" y="2109"/>
                </a:lnTo>
                <a:lnTo>
                  <a:pt x="14231" y="2021"/>
                </a:lnTo>
                <a:lnTo>
                  <a:pt x="14143" y="1846"/>
                </a:lnTo>
                <a:lnTo>
                  <a:pt x="14055" y="1670"/>
                </a:lnTo>
                <a:lnTo>
                  <a:pt x="13880" y="1582"/>
                </a:lnTo>
                <a:lnTo>
                  <a:pt x="13704" y="1538"/>
                </a:lnTo>
                <a:lnTo>
                  <a:pt x="13616" y="1362"/>
                </a:lnTo>
                <a:lnTo>
                  <a:pt x="13572" y="1143"/>
                </a:lnTo>
                <a:lnTo>
                  <a:pt x="13528" y="1143"/>
                </a:lnTo>
                <a:lnTo>
                  <a:pt x="13352" y="1099"/>
                </a:lnTo>
                <a:lnTo>
                  <a:pt x="13177" y="1011"/>
                </a:lnTo>
                <a:lnTo>
                  <a:pt x="13089" y="835"/>
                </a:lnTo>
                <a:lnTo>
                  <a:pt x="13045" y="660"/>
                </a:lnTo>
                <a:lnTo>
                  <a:pt x="13001" y="660"/>
                </a:lnTo>
                <a:lnTo>
                  <a:pt x="12825" y="572"/>
                </a:lnTo>
                <a:lnTo>
                  <a:pt x="12650" y="528"/>
                </a:lnTo>
                <a:lnTo>
                  <a:pt x="12562" y="352"/>
                </a:lnTo>
                <a:lnTo>
                  <a:pt x="12518" y="133"/>
                </a:lnTo>
                <a:lnTo>
                  <a:pt x="12298" y="89"/>
                </a:lnTo>
                <a:lnTo>
                  <a:pt x="1212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8" name="Google Shape;8878;p89"/>
          <p:cNvSpPr txBox="1"/>
          <p:nvPr>
            <p:ph idx="2" type="title"/>
          </p:nvPr>
        </p:nvSpPr>
        <p:spPr>
          <a:xfrm>
            <a:off x="3844116" y="1425648"/>
            <a:ext cx="1456500" cy="1030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sp>
        <p:nvSpPr>
          <p:cNvPr id="8879" name="Google Shape;8879;p89"/>
          <p:cNvSpPr/>
          <p:nvPr/>
        </p:nvSpPr>
        <p:spPr>
          <a:xfrm>
            <a:off x="6004429" y="3461539"/>
            <a:ext cx="985447" cy="1030488"/>
          </a:xfrm>
          <a:custGeom>
            <a:rect b="b" l="l" r="r" t="t"/>
            <a:pathLst>
              <a:path extrusionOk="0" h="18097" w="17306">
                <a:moveTo>
                  <a:pt x="12123" y="1"/>
                </a:moveTo>
                <a:lnTo>
                  <a:pt x="0" y="13177"/>
                </a:lnTo>
                <a:lnTo>
                  <a:pt x="44" y="13265"/>
                </a:lnTo>
                <a:lnTo>
                  <a:pt x="132" y="13485"/>
                </a:lnTo>
                <a:lnTo>
                  <a:pt x="308" y="13529"/>
                </a:lnTo>
                <a:lnTo>
                  <a:pt x="483" y="13617"/>
                </a:lnTo>
                <a:lnTo>
                  <a:pt x="571" y="13792"/>
                </a:lnTo>
                <a:lnTo>
                  <a:pt x="659" y="13968"/>
                </a:lnTo>
                <a:lnTo>
                  <a:pt x="835" y="14056"/>
                </a:lnTo>
                <a:lnTo>
                  <a:pt x="1011" y="14100"/>
                </a:lnTo>
                <a:lnTo>
                  <a:pt x="1098" y="14275"/>
                </a:lnTo>
                <a:lnTo>
                  <a:pt x="1142" y="14495"/>
                </a:lnTo>
                <a:lnTo>
                  <a:pt x="1186" y="14495"/>
                </a:lnTo>
                <a:lnTo>
                  <a:pt x="1362" y="14539"/>
                </a:lnTo>
                <a:lnTo>
                  <a:pt x="1538" y="14627"/>
                </a:lnTo>
                <a:lnTo>
                  <a:pt x="1625" y="14802"/>
                </a:lnTo>
                <a:lnTo>
                  <a:pt x="1669" y="14978"/>
                </a:lnTo>
                <a:lnTo>
                  <a:pt x="1713" y="14978"/>
                </a:lnTo>
                <a:lnTo>
                  <a:pt x="1889" y="15066"/>
                </a:lnTo>
                <a:lnTo>
                  <a:pt x="2065" y="15110"/>
                </a:lnTo>
                <a:lnTo>
                  <a:pt x="2109" y="15286"/>
                </a:lnTo>
                <a:lnTo>
                  <a:pt x="2196" y="15461"/>
                </a:lnTo>
                <a:lnTo>
                  <a:pt x="2196" y="15505"/>
                </a:lnTo>
                <a:lnTo>
                  <a:pt x="2416" y="15549"/>
                </a:lnTo>
                <a:lnTo>
                  <a:pt x="2592" y="15593"/>
                </a:lnTo>
                <a:lnTo>
                  <a:pt x="2636" y="15813"/>
                </a:lnTo>
                <a:lnTo>
                  <a:pt x="2723" y="15988"/>
                </a:lnTo>
                <a:lnTo>
                  <a:pt x="2899" y="16032"/>
                </a:lnTo>
                <a:lnTo>
                  <a:pt x="3119" y="16120"/>
                </a:lnTo>
                <a:lnTo>
                  <a:pt x="3163" y="16296"/>
                </a:lnTo>
                <a:lnTo>
                  <a:pt x="3251" y="16471"/>
                </a:lnTo>
                <a:lnTo>
                  <a:pt x="3251" y="16515"/>
                </a:lnTo>
                <a:lnTo>
                  <a:pt x="3426" y="16559"/>
                </a:lnTo>
                <a:lnTo>
                  <a:pt x="3646" y="16603"/>
                </a:lnTo>
                <a:lnTo>
                  <a:pt x="3690" y="16823"/>
                </a:lnTo>
                <a:lnTo>
                  <a:pt x="3778" y="16998"/>
                </a:lnTo>
                <a:lnTo>
                  <a:pt x="3953" y="17042"/>
                </a:lnTo>
                <a:lnTo>
                  <a:pt x="4129" y="17130"/>
                </a:lnTo>
                <a:lnTo>
                  <a:pt x="4217" y="17306"/>
                </a:lnTo>
                <a:lnTo>
                  <a:pt x="4305" y="17482"/>
                </a:lnTo>
                <a:lnTo>
                  <a:pt x="4480" y="17569"/>
                </a:lnTo>
                <a:lnTo>
                  <a:pt x="4656" y="17613"/>
                </a:lnTo>
                <a:lnTo>
                  <a:pt x="4744" y="17789"/>
                </a:lnTo>
                <a:lnTo>
                  <a:pt x="4832" y="18009"/>
                </a:lnTo>
                <a:lnTo>
                  <a:pt x="5007" y="18053"/>
                </a:lnTo>
                <a:lnTo>
                  <a:pt x="5095" y="18097"/>
                </a:lnTo>
                <a:lnTo>
                  <a:pt x="5183" y="18009"/>
                </a:lnTo>
                <a:lnTo>
                  <a:pt x="17305" y="4920"/>
                </a:lnTo>
                <a:lnTo>
                  <a:pt x="17261" y="4876"/>
                </a:lnTo>
                <a:lnTo>
                  <a:pt x="17218" y="4657"/>
                </a:lnTo>
                <a:lnTo>
                  <a:pt x="17174" y="4657"/>
                </a:lnTo>
                <a:lnTo>
                  <a:pt x="16998" y="4613"/>
                </a:lnTo>
                <a:lnTo>
                  <a:pt x="16822" y="4525"/>
                </a:lnTo>
                <a:lnTo>
                  <a:pt x="16734" y="4349"/>
                </a:lnTo>
                <a:lnTo>
                  <a:pt x="16690" y="4173"/>
                </a:lnTo>
                <a:lnTo>
                  <a:pt x="16647" y="4173"/>
                </a:lnTo>
                <a:lnTo>
                  <a:pt x="16471" y="4086"/>
                </a:lnTo>
                <a:lnTo>
                  <a:pt x="16295" y="4042"/>
                </a:lnTo>
                <a:lnTo>
                  <a:pt x="16251" y="3866"/>
                </a:lnTo>
                <a:lnTo>
                  <a:pt x="16163" y="3646"/>
                </a:lnTo>
                <a:lnTo>
                  <a:pt x="15944" y="3602"/>
                </a:lnTo>
                <a:lnTo>
                  <a:pt x="15768" y="3558"/>
                </a:lnTo>
                <a:lnTo>
                  <a:pt x="15724" y="3339"/>
                </a:lnTo>
                <a:lnTo>
                  <a:pt x="15636" y="3163"/>
                </a:lnTo>
                <a:lnTo>
                  <a:pt x="15461" y="3075"/>
                </a:lnTo>
                <a:lnTo>
                  <a:pt x="15241" y="3031"/>
                </a:lnTo>
                <a:lnTo>
                  <a:pt x="15197" y="2856"/>
                </a:lnTo>
                <a:lnTo>
                  <a:pt x="15109" y="2680"/>
                </a:lnTo>
                <a:lnTo>
                  <a:pt x="15109" y="2636"/>
                </a:lnTo>
                <a:lnTo>
                  <a:pt x="14934" y="2592"/>
                </a:lnTo>
                <a:lnTo>
                  <a:pt x="14758" y="2548"/>
                </a:lnTo>
                <a:lnTo>
                  <a:pt x="14670" y="2329"/>
                </a:lnTo>
                <a:lnTo>
                  <a:pt x="14582" y="2153"/>
                </a:lnTo>
                <a:lnTo>
                  <a:pt x="14407" y="2109"/>
                </a:lnTo>
                <a:lnTo>
                  <a:pt x="14231" y="2021"/>
                </a:lnTo>
                <a:lnTo>
                  <a:pt x="14143" y="1846"/>
                </a:lnTo>
                <a:lnTo>
                  <a:pt x="14055" y="1670"/>
                </a:lnTo>
                <a:lnTo>
                  <a:pt x="13880" y="1582"/>
                </a:lnTo>
                <a:lnTo>
                  <a:pt x="13704" y="1538"/>
                </a:lnTo>
                <a:lnTo>
                  <a:pt x="13616" y="1362"/>
                </a:lnTo>
                <a:lnTo>
                  <a:pt x="13572" y="1143"/>
                </a:lnTo>
                <a:lnTo>
                  <a:pt x="13528" y="1143"/>
                </a:lnTo>
                <a:lnTo>
                  <a:pt x="13352" y="1099"/>
                </a:lnTo>
                <a:lnTo>
                  <a:pt x="13177" y="1011"/>
                </a:lnTo>
                <a:lnTo>
                  <a:pt x="13089" y="835"/>
                </a:lnTo>
                <a:lnTo>
                  <a:pt x="13045" y="660"/>
                </a:lnTo>
                <a:lnTo>
                  <a:pt x="13001" y="660"/>
                </a:lnTo>
                <a:lnTo>
                  <a:pt x="12825" y="572"/>
                </a:lnTo>
                <a:lnTo>
                  <a:pt x="12650" y="528"/>
                </a:lnTo>
                <a:lnTo>
                  <a:pt x="12562" y="352"/>
                </a:lnTo>
                <a:lnTo>
                  <a:pt x="12518" y="133"/>
                </a:lnTo>
                <a:lnTo>
                  <a:pt x="12298" y="89"/>
                </a:lnTo>
                <a:lnTo>
                  <a:pt x="1212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80" name="Google Shape;8880;p89"/>
          <p:cNvGrpSpPr/>
          <p:nvPr/>
        </p:nvGrpSpPr>
        <p:grpSpPr>
          <a:xfrm>
            <a:off x="3082314" y="3286264"/>
            <a:ext cx="2978279" cy="175275"/>
            <a:chOff x="3998100" y="4633825"/>
            <a:chExt cx="2329875" cy="175275"/>
          </a:xfrm>
        </p:grpSpPr>
        <p:sp>
          <p:nvSpPr>
            <p:cNvPr id="8881" name="Google Shape;8881;p89"/>
            <p:cNvSpPr/>
            <p:nvPr/>
          </p:nvSpPr>
          <p:spPr>
            <a:xfrm>
              <a:off x="4853875" y="4633825"/>
              <a:ext cx="1023725" cy="161150"/>
            </a:xfrm>
            <a:custGeom>
              <a:rect b="b" l="l" r="r" t="t"/>
              <a:pathLst>
                <a:path extrusionOk="0" h="6446" w="40949">
                  <a:moveTo>
                    <a:pt x="2449" y="524"/>
                  </a:moveTo>
                  <a:lnTo>
                    <a:pt x="2993" y="545"/>
                  </a:lnTo>
                  <a:cubicBezTo>
                    <a:pt x="3055" y="629"/>
                    <a:pt x="3097" y="629"/>
                    <a:pt x="3160" y="566"/>
                  </a:cubicBezTo>
                  <a:cubicBezTo>
                    <a:pt x="3641" y="503"/>
                    <a:pt x="4123" y="503"/>
                    <a:pt x="4583" y="587"/>
                  </a:cubicBezTo>
                  <a:cubicBezTo>
                    <a:pt x="4646" y="670"/>
                    <a:pt x="4667" y="775"/>
                    <a:pt x="4729" y="796"/>
                  </a:cubicBezTo>
                  <a:cubicBezTo>
                    <a:pt x="4897" y="838"/>
                    <a:pt x="4918" y="691"/>
                    <a:pt x="4939" y="587"/>
                  </a:cubicBezTo>
                  <a:cubicBezTo>
                    <a:pt x="5587" y="503"/>
                    <a:pt x="6257" y="503"/>
                    <a:pt x="6905" y="587"/>
                  </a:cubicBezTo>
                  <a:cubicBezTo>
                    <a:pt x="7261" y="984"/>
                    <a:pt x="7428" y="984"/>
                    <a:pt x="7784" y="587"/>
                  </a:cubicBezTo>
                  <a:cubicBezTo>
                    <a:pt x="8600" y="503"/>
                    <a:pt x="9437" y="503"/>
                    <a:pt x="10274" y="608"/>
                  </a:cubicBezTo>
                  <a:cubicBezTo>
                    <a:pt x="10316" y="670"/>
                    <a:pt x="10337" y="796"/>
                    <a:pt x="10400" y="817"/>
                  </a:cubicBezTo>
                  <a:cubicBezTo>
                    <a:pt x="10567" y="859"/>
                    <a:pt x="10588" y="712"/>
                    <a:pt x="10630" y="608"/>
                  </a:cubicBezTo>
                  <a:lnTo>
                    <a:pt x="10985" y="608"/>
                  </a:lnTo>
                  <a:cubicBezTo>
                    <a:pt x="11237" y="963"/>
                    <a:pt x="11278" y="963"/>
                    <a:pt x="11509" y="587"/>
                  </a:cubicBezTo>
                  <a:cubicBezTo>
                    <a:pt x="12157" y="524"/>
                    <a:pt x="12806" y="524"/>
                    <a:pt x="13454" y="587"/>
                  </a:cubicBezTo>
                  <a:cubicBezTo>
                    <a:pt x="13747" y="1005"/>
                    <a:pt x="13852" y="1005"/>
                    <a:pt x="14166" y="587"/>
                  </a:cubicBezTo>
                  <a:cubicBezTo>
                    <a:pt x="14752" y="524"/>
                    <a:pt x="15338" y="503"/>
                    <a:pt x="15944" y="545"/>
                  </a:cubicBezTo>
                  <a:cubicBezTo>
                    <a:pt x="16154" y="817"/>
                    <a:pt x="16488" y="712"/>
                    <a:pt x="16760" y="817"/>
                  </a:cubicBezTo>
                  <a:cubicBezTo>
                    <a:pt x="17032" y="942"/>
                    <a:pt x="17263" y="775"/>
                    <a:pt x="17346" y="461"/>
                  </a:cubicBezTo>
                  <a:cubicBezTo>
                    <a:pt x="18120" y="357"/>
                    <a:pt x="18895" y="315"/>
                    <a:pt x="19669" y="378"/>
                  </a:cubicBezTo>
                  <a:cubicBezTo>
                    <a:pt x="19711" y="419"/>
                    <a:pt x="19773" y="482"/>
                    <a:pt x="19815" y="482"/>
                  </a:cubicBezTo>
                  <a:cubicBezTo>
                    <a:pt x="21029" y="503"/>
                    <a:pt x="22221" y="503"/>
                    <a:pt x="23435" y="524"/>
                  </a:cubicBezTo>
                  <a:cubicBezTo>
                    <a:pt x="23602" y="524"/>
                    <a:pt x="23707" y="398"/>
                    <a:pt x="23728" y="252"/>
                  </a:cubicBezTo>
                  <a:cubicBezTo>
                    <a:pt x="24084" y="168"/>
                    <a:pt x="24439" y="168"/>
                    <a:pt x="24795" y="231"/>
                  </a:cubicBezTo>
                  <a:cubicBezTo>
                    <a:pt x="25025" y="629"/>
                    <a:pt x="25088" y="629"/>
                    <a:pt x="25318" y="252"/>
                  </a:cubicBezTo>
                  <a:lnTo>
                    <a:pt x="26030" y="189"/>
                  </a:lnTo>
                  <a:cubicBezTo>
                    <a:pt x="26553" y="524"/>
                    <a:pt x="27159" y="294"/>
                    <a:pt x="27703" y="461"/>
                  </a:cubicBezTo>
                  <a:cubicBezTo>
                    <a:pt x="27871" y="503"/>
                    <a:pt x="27955" y="252"/>
                    <a:pt x="27996" y="85"/>
                  </a:cubicBezTo>
                  <a:cubicBezTo>
                    <a:pt x="28227" y="1"/>
                    <a:pt x="28478" y="22"/>
                    <a:pt x="28708" y="106"/>
                  </a:cubicBezTo>
                  <a:cubicBezTo>
                    <a:pt x="29147" y="503"/>
                    <a:pt x="29691" y="503"/>
                    <a:pt x="30235" y="398"/>
                  </a:cubicBezTo>
                  <a:cubicBezTo>
                    <a:pt x="30256" y="398"/>
                    <a:pt x="30277" y="294"/>
                    <a:pt x="30298" y="252"/>
                  </a:cubicBezTo>
                  <a:lnTo>
                    <a:pt x="30821" y="252"/>
                  </a:lnTo>
                  <a:cubicBezTo>
                    <a:pt x="31198" y="650"/>
                    <a:pt x="31428" y="650"/>
                    <a:pt x="31867" y="273"/>
                  </a:cubicBezTo>
                  <a:lnTo>
                    <a:pt x="32913" y="357"/>
                  </a:lnTo>
                  <a:cubicBezTo>
                    <a:pt x="33018" y="524"/>
                    <a:pt x="33144" y="566"/>
                    <a:pt x="33269" y="378"/>
                  </a:cubicBezTo>
                  <a:cubicBezTo>
                    <a:pt x="34169" y="357"/>
                    <a:pt x="35048" y="378"/>
                    <a:pt x="35947" y="440"/>
                  </a:cubicBezTo>
                  <a:cubicBezTo>
                    <a:pt x="36010" y="712"/>
                    <a:pt x="36198" y="712"/>
                    <a:pt x="36429" y="712"/>
                  </a:cubicBezTo>
                  <a:cubicBezTo>
                    <a:pt x="36784" y="712"/>
                    <a:pt x="37161" y="670"/>
                    <a:pt x="37475" y="775"/>
                  </a:cubicBezTo>
                  <a:cubicBezTo>
                    <a:pt x="37893" y="942"/>
                    <a:pt x="37621" y="1403"/>
                    <a:pt x="37726" y="1717"/>
                  </a:cubicBezTo>
                  <a:cubicBezTo>
                    <a:pt x="37768" y="1800"/>
                    <a:pt x="37830" y="1863"/>
                    <a:pt x="37914" y="1884"/>
                  </a:cubicBezTo>
                  <a:cubicBezTo>
                    <a:pt x="38040" y="1884"/>
                    <a:pt x="38144" y="1800"/>
                    <a:pt x="38165" y="1675"/>
                  </a:cubicBezTo>
                  <a:cubicBezTo>
                    <a:pt x="38186" y="1591"/>
                    <a:pt x="38186" y="1486"/>
                    <a:pt x="38144" y="1403"/>
                  </a:cubicBezTo>
                  <a:cubicBezTo>
                    <a:pt x="37977" y="984"/>
                    <a:pt x="38270" y="880"/>
                    <a:pt x="38563" y="817"/>
                  </a:cubicBezTo>
                  <a:cubicBezTo>
                    <a:pt x="38939" y="712"/>
                    <a:pt x="39253" y="942"/>
                    <a:pt x="39483" y="1403"/>
                  </a:cubicBezTo>
                  <a:cubicBezTo>
                    <a:pt x="39651" y="1821"/>
                    <a:pt x="39944" y="2156"/>
                    <a:pt x="40341" y="2344"/>
                  </a:cubicBezTo>
                  <a:cubicBezTo>
                    <a:pt x="40927" y="2595"/>
                    <a:pt x="40948" y="2721"/>
                    <a:pt x="40781" y="3453"/>
                  </a:cubicBezTo>
                  <a:cubicBezTo>
                    <a:pt x="39776" y="3328"/>
                    <a:pt x="39776" y="3349"/>
                    <a:pt x="40069" y="4165"/>
                  </a:cubicBezTo>
                  <a:cubicBezTo>
                    <a:pt x="39295" y="4290"/>
                    <a:pt x="39295" y="4290"/>
                    <a:pt x="38939" y="4039"/>
                  </a:cubicBezTo>
                  <a:cubicBezTo>
                    <a:pt x="38521" y="3704"/>
                    <a:pt x="38207" y="3746"/>
                    <a:pt x="37893" y="4207"/>
                  </a:cubicBezTo>
                  <a:cubicBezTo>
                    <a:pt x="37454" y="4834"/>
                    <a:pt x="37328" y="4834"/>
                    <a:pt x="36847" y="4290"/>
                  </a:cubicBezTo>
                  <a:cubicBezTo>
                    <a:pt x="36742" y="4186"/>
                    <a:pt x="36659" y="4060"/>
                    <a:pt x="36491" y="4144"/>
                  </a:cubicBezTo>
                  <a:cubicBezTo>
                    <a:pt x="36345" y="4186"/>
                    <a:pt x="36282" y="4374"/>
                    <a:pt x="36366" y="4499"/>
                  </a:cubicBezTo>
                  <a:cubicBezTo>
                    <a:pt x="36450" y="4751"/>
                    <a:pt x="36491" y="5023"/>
                    <a:pt x="36470" y="5295"/>
                  </a:cubicBezTo>
                  <a:lnTo>
                    <a:pt x="35947" y="5315"/>
                  </a:lnTo>
                  <a:cubicBezTo>
                    <a:pt x="35843" y="5169"/>
                    <a:pt x="35654" y="5106"/>
                    <a:pt x="35487" y="5169"/>
                  </a:cubicBezTo>
                  <a:cubicBezTo>
                    <a:pt x="34525" y="5420"/>
                    <a:pt x="33541" y="5295"/>
                    <a:pt x="32558" y="5336"/>
                  </a:cubicBezTo>
                  <a:cubicBezTo>
                    <a:pt x="32348" y="5336"/>
                    <a:pt x="32160" y="5336"/>
                    <a:pt x="32056" y="5567"/>
                  </a:cubicBezTo>
                  <a:lnTo>
                    <a:pt x="31700" y="5608"/>
                  </a:lnTo>
                  <a:cubicBezTo>
                    <a:pt x="31679" y="5504"/>
                    <a:pt x="31658" y="5399"/>
                    <a:pt x="31512" y="5399"/>
                  </a:cubicBezTo>
                  <a:cubicBezTo>
                    <a:pt x="31386" y="5399"/>
                    <a:pt x="31365" y="5525"/>
                    <a:pt x="31344" y="5629"/>
                  </a:cubicBezTo>
                  <a:lnTo>
                    <a:pt x="30988" y="5671"/>
                  </a:lnTo>
                  <a:cubicBezTo>
                    <a:pt x="30737" y="5441"/>
                    <a:pt x="30361" y="5441"/>
                    <a:pt x="30110" y="5671"/>
                  </a:cubicBezTo>
                  <a:lnTo>
                    <a:pt x="29754" y="5650"/>
                  </a:lnTo>
                  <a:cubicBezTo>
                    <a:pt x="29712" y="5504"/>
                    <a:pt x="29649" y="5357"/>
                    <a:pt x="29482" y="5357"/>
                  </a:cubicBezTo>
                  <a:lnTo>
                    <a:pt x="27536" y="5357"/>
                  </a:lnTo>
                  <a:cubicBezTo>
                    <a:pt x="27369" y="5357"/>
                    <a:pt x="27306" y="5504"/>
                    <a:pt x="27285" y="5671"/>
                  </a:cubicBezTo>
                  <a:cubicBezTo>
                    <a:pt x="26574" y="5859"/>
                    <a:pt x="25862" y="5922"/>
                    <a:pt x="25130" y="5839"/>
                  </a:cubicBezTo>
                  <a:cubicBezTo>
                    <a:pt x="25025" y="5671"/>
                    <a:pt x="24900" y="5671"/>
                    <a:pt x="24795" y="5839"/>
                  </a:cubicBezTo>
                  <a:cubicBezTo>
                    <a:pt x="24565" y="5880"/>
                    <a:pt x="24314" y="5880"/>
                    <a:pt x="24084" y="5818"/>
                  </a:cubicBezTo>
                  <a:cubicBezTo>
                    <a:pt x="24000" y="5336"/>
                    <a:pt x="23644" y="5211"/>
                    <a:pt x="23309" y="5399"/>
                  </a:cubicBezTo>
                  <a:cubicBezTo>
                    <a:pt x="22912" y="5629"/>
                    <a:pt x="22682" y="5483"/>
                    <a:pt x="22347" y="5315"/>
                  </a:cubicBezTo>
                  <a:cubicBezTo>
                    <a:pt x="21803" y="5064"/>
                    <a:pt x="21217" y="4751"/>
                    <a:pt x="20673" y="5357"/>
                  </a:cubicBezTo>
                  <a:cubicBezTo>
                    <a:pt x="20548" y="5504"/>
                    <a:pt x="20359" y="5504"/>
                    <a:pt x="20192" y="5504"/>
                  </a:cubicBezTo>
                  <a:cubicBezTo>
                    <a:pt x="19669" y="5546"/>
                    <a:pt x="19167" y="5253"/>
                    <a:pt x="18623" y="5462"/>
                  </a:cubicBezTo>
                  <a:cubicBezTo>
                    <a:pt x="18476" y="5525"/>
                    <a:pt x="18330" y="5336"/>
                    <a:pt x="18246" y="5169"/>
                  </a:cubicBezTo>
                  <a:cubicBezTo>
                    <a:pt x="18016" y="4730"/>
                    <a:pt x="17723" y="4771"/>
                    <a:pt x="17346" y="4960"/>
                  </a:cubicBezTo>
                  <a:cubicBezTo>
                    <a:pt x="17179" y="5064"/>
                    <a:pt x="16928" y="5064"/>
                    <a:pt x="16781" y="5190"/>
                  </a:cubicBezTo>
                  <a:cubicBezTo>
                    <a:pt x="16447" y="5441"/>
                    <a:pt x="16028" y="5504"/>
                    <a:pt x="15631" y="5357"/>
                  </a:cubicBezTo>
                  <a:cubicBezTo>
                    <a:pt x="14814" y="5085"/>
                    <a:pt x="13936" y="5106"/>
                    <a:pt x="13141" y="5441"/>
                  </a:cubicBezTo>
                  <a:cubicBezTo>
                    <a:pt x="12701" y="5608"/>
                    <a:pt x="12220" y="5671"/>
                    <a:pt x="11760" y="5587"/>
                  </a:cubicBezTo>
                  <a:cubicBezTo>
                    <a:pt x="11237" y="5525"/>
                    <a:pt x="11069" y="5755"/>
                    <a:pt x="10965" y="6173"/>
                  </a:cubicBezTo>
                  <a:lnTo>
                    <a:pt x="10441" y="6173"/>
                  </a:lnTo>
                  <a:cubicBezTo>
                    <a:pt x="10169" y="5587"/>
                    <a:pt x="9960" y="6069"/>
                    <a:pt x="9730" y="6194"/>
                  </a:cubicBezTo>
                  <a:cubicBezTo>
                    <a:pt x="9040" y="6194"/>
                    <a:pt x="8328" y="6215"/>
                    <a:pt x="7617" y="6194"/>
                  </a:cubicBezTo>
                  <a:cubicBezTo>
                    <a:pt x="6236" y="6173"/>
                    <a:pt x="4855" y="6445"/>
                    <a:pt x="3474" y="6362"/>
                  </a:cubicBezTo>
                  <a:cubicBezTo>
                    <a:pt x="3244" y="6341"/>
                    <a:pt x="3014" y="6404"/>
                    <a:pt x="2783" y="6278"/>
                  </a:cubicBezTo>
                  <a:cubicBezTo>
                    <a:pt x="2825" y="5943"/>
                    <a:pt x="2721" y="5546"/>
                    <a:pt x="3223" y="5420"/>
                  </a:cubicBezTo>
                  <a:cubicBezTo>
                    <a:pt x="3537" y="5357"/>
                    <a:pt x="3390" y="5127"/>
                    <a:pt x="3265" y="4939"/>
                  </a:cubicBezTo>
                  <a:cubicBezTo>
                    <a:pt x="3202" y="4834"/>
                    <a:pt x="3202" y="4709"/>
                    <a:pt x="3348" y="4646"/>
                  </a:cubicBezTo>
                  <a:cubicBezTo>
                    <a:pt x="3453" y="4604"/>
                    <a:pt x="3599" y="4646"/>
                    <a:pt x="3641" y="4771"/>
                  </a:cubicBezTo>
                  <a:cubicBezTo>
                    <a:pt x="3725" y="4918"/>
                    <a:pt x="3662" y="5148"/>
                    <a:pt x="3830" y="5253"/>
                  </a:cubicBezTo>
                  <a:cubicBezTo>
                    <a:pt x="3976" y="5357"/>
                    <a:pt x="4248" y="5587"/>
                    <a:pt x="4353" y="5315"/>
                  </a:cubicBezTo>
                  <a:cubicBezTo>
                    <a:pt x="4499" y="4876"/>
                    <a:pt x="4959" y="5023"/>
                    <a:pt x="5190" y="4730"/>
                  </a:cubicBezTo>
                  <a:cubicBezTo>
                    <a:pt x="5336" y="4520"/>
                    <a:pt x="5545" y="4625"/>
                    <a:pt x="5692" y="4834"/>
                  </a:cubicBezTo>
                  <a:cubicBezTo>
                    <a:pt x="5796" y="5002"/>
                    <a:pt x="5901" y="5169"/>
                    <a:pt x="6048" y="5336"/>
                  </a:cubicBezTo>
                  <a:cubicBezTo>
                    <a:pt x="6257" y="5546"/>
                    <a:pt x="6654" y="5587"/>
                    <a:pt x="6696" y="5378"/>
                  </a:cubicBezTo>
                  <a:cubicBezTo>
                    <a:pt x="6759" y="5169"/>
                    <a:pt x="6822" y="5148"/>
                    <a:pt x="7010" y="5127"/>
                  </a:cubicBezTo>
                  <a:cubicBezTo>
                    <a:pt x="7282" y="5106"/>
                    <a:pt x="7575" y="5064"/>
                    <a:pt x="7889" y="5023"/>
                  </a:cubicBezTo>
                  <a:cubicBezTo>
                    <a:pt x="7763" y="5357"/>
                    <a:pt x="7533" y="5713"/>
                    <a:pt x="8140" y="5650"/>
                  </a:cubicBezTo>
                  <a:cubicBezTo>
                    <a:pt x="8349" y="5629"/>
                    <a:pt x="8558" y="5922"/>
                    <a:pt x="8768" y="5650"/>
                  </a:cubicBezTo>
                  <a:cubicBezTo>
                    <a:pt x="8412" y="4876"/>
                    <a:pt x="8412" y="4876"/>
                    <a:pt x="9207" y="4876"/>
                  </a:cubicBezTo>
                  <a:cubicBezTo>
                    <a:pt x="9228" y="4876"/>
                    <a:pt x="9270" y="4792"/>
                    <a:pt x="9291" y="4751"/>
                  </a:cubicBezTo>
                  <a:cubicBezTo>
                    <a:pt x="8914" y="4499"/>
                    <a:pt x="8914" y="4499"/>
                    <a:pt x="8642" y="4499"/>
                  </a:cubicBezTo>
                  <a:cubicBezTo>
                    <a:pt x="8119" y="4520"/>
                    <a:pt x="7638" y="4520"/>
                    <a:pt x="7177" y="4227"/>
                  </a:cubicBezTo>
                  <a:cubicBezTo>
                    <a:pt x="6864" y="4018"/>
                    <a:pt x="6487" y="3976"/>
                    <a:pt x="6152" y="4123"/>
                  </a:cubicBezTo>
                  <a:cubicBezTo>
                    <a:pt x="5859" y="4227"/>
                    <a:pt x="5566" y="4248"/>
                    <a:pt x="5273" y="4207"/>
                  </a:cubicBezTo>
                  <a:cubicBezTo>
                    <a:pt x="5148" y="4207"/>
                    <a:pt x="5043" y="4123"/>
                    <a:pt x="5022" y="4018"/>
                  </a:cubicBezTo>
                  <a:cubicBezTo>
                    <a:pt x="4980" y="3893"/>
                    <a:pt x="5022" y="3767"/>
                    <a:pt x="5148" y="3725"/>
                  </a:cubicBezTo>
                  <a:cubicBezTo>
                    <a:pt x="5503" y="3516"/>
                    <a:pt x="5817" y="3223"/>
                    <a:pt x="6340" y="3432"/>
                  </a:cubicBezTo>
                  <a:cubicBezTo>
                    <a:pt x="6696" y="3579"/>
                    <a:pt x="7136" y="3600"/>
                    <a:pt x="7449" y="3809"/>
                  </a:cubicBezTo>
                  <a:cubicBezTo>
                    <a:pt x="7617" y="3663"/>
                    <a:pt x="7659" y="3411"/>
                    <a:pt x="7575" y="3370"/>
                  </a:cubicBezTo>
                  <a:cubicBezTo>
                    <a:pt x="6989" y="3119"/>
                    <a:pt x="6822" y="2135"/>
                    <a:pt x="5922" y="2428"/>
                  </a:cubicBezTo>
                  <a:cubicBezTo>
                    <a:pt x="5671" y="2491"/>
                    <a:pt x="5483" y="2323"/>
                    <a:pt x="5294" y="2156"/>
                  </a:cubicBezTo>
                  <a:cubicBezTo>
                    <a:pt x="5127" y="1989"/>
                    <a:pt x="4918" y="1821"/>
                    <a:pt x="4771" y="1968"/>
                  </a:cubicBezTo>
                  <a:cubicBezTo>
                    <a:pt x="4374" y="2302"/>
                    <a:pt x="3976" y="2177"/>
                    <a:pt x="3537" y="2135"/>
                  </a:cubicBezTo>
                  <a:cubicBezTo>
                    <a:pt x="3286" y="2093"/>
                    <a:pt x="1716" y="1821"/>
                    <a:pt x="1549" y="1696"/>
                  </a:cubicBezTo>
                  <a:cubicBezTo>
                    <a:pt x="1214" y="1445"/>
                    <a:pt x="838" y="1277"/>
                    <a:pt x="419" y="1214"/>
                  </a:cubicBezTo>
                  <a:cubicBezTo>
                    <a:pt x="63" y="1173"/>
                    <a:pt x="1" y="963"/>
                    <a:pt x="1" y="670"/>
                  </a:cubicBezTo>
                  <a:cubicBezTo>
                    <a:pt x="440" y="670"/>
                    <a:pt x="879" y="691"/>
                    <a:pt x="1319" y="670"/>
                  </a:cubicBezTo>
                  <a:cubicBezTo>
                    <a:pt x="1758" y="650"/>
                    <a:pt x="2114" y="838"/>
                    <a:pt x="2449" y="524"/>
                  </a:cubicBezTo>
                  <a:close/>
                  <a:moveTo>
                    <a:pt x="9772" y="4792"/>
                  </a:moveTo>
                  <a:cubicBezTo>
                    <a:pt x="9730" y="4960"/>
                    <a:pt x="9814" y="5148"/>
                    <a:pt x="10002" y="5211"/>
                  </a:cubicBezTo>
                  <a:cubicBezTo>
                    <a:pt x="10128" y="5295"/>
                    <a:pt x="10316" y="5211"/>
                    <a:pt x="10358" y="5064"/>
                  </a:cubicBezTo>
                  <a:cubicBezTo>
                    <a:pt x="10462" y="4730"/>
                    <a:pt x="10609" y="4646"/>
                    <a:pt x="10985" y="4688"/>
                  </a:cubicBezTo>
                  <a:cubicBezTo>
                    <a:pt x="11362" y="4751"/>
                    <a:pt x="11697" y="4499"/>
                    <a:pt x="11739" y="4123"/>
                  </a:cubicBezTo>
                  <a:cubicBezTo>
                    <a:pt x="11760" y="4018"/>
                    <a:pt x="11843" y="3893"/>
                    <a:pt x="11739" y="3788"/>
                  </a:cubicBezTo>
                  <a:cubicBezTo>
                    <a:pt x="11655" y="3704"/>
                    <a:pt x="11509" y="3704"/>
                    <a:pt x="11425" y="3788"/>
                  </a:cubicBezTo>
                  <a:cubicBezTo>
                    <a:pt x="11132" y="4144"/>
                    <a:pt x="10818" y="4039"/>
                    <a:pt x="10483" y="3914"/>
                  </a:cubicBezTo>
                  <a:cubicBezTo>
                    <a:pt x="10190" y="3830"/>
                    <a:pt x="9960" y="3914"/>
                    <a:pt x="9918" y="4269"/>
                  </a:cubicBezTo>
                  <a:cubicBezTo>
                    <a:pt x="9877" y="4458"/>
                    <a:pt x="9835" y="4625"/>
                    <a:pt x="9772" y="4792"/>
                  </a:cubicBezTo>
                  <a:close/>
                  <a:moveTo>
                    <a:pt x="39023" y="2282"/>
                  </a:moveTo>
                  <a:cubicBezTo>
                    <a:pt x="39149" y="2261"/>
                    <a:pt x="39295" y="2240"/>
                    <a:pt x="39295" y="2093"/>
                  </a:cubicBezTo>
                  <a:cubicBezTo>
                    <a:pt x="39295" y="1947"/>
                    <a:pt x="39170" y="1821"/>
                    <a:pt x="39023" y="1821"/>
                  </a:cubicBezTo>
                  <a:cubicBezTo>
                    <a:pt x="38877" y="1800"/>
                    <a:pt x="38730" y="1926"/>
                    <a:pt x="38730" y="2072"/>
                  </a:cubicBezTo>
                  <a:cubicBezTo>
                    <a:pt x="38730" y="2261"/>
                    <a:pt x="38877" y="2282"/>
                    <a:pt x="39023" y="2282"/>
                  </a:cubicBezTo>
                  <a:close/>
                  <a:moveTo>
                    <a:pt x="19711" y="942"/>
                  </a:moveTo>
                  <a:cubicBezTo>
                    <a:pt x="19606" y="942"/>
                    <a:pt x="19522" y="1026"/>
                    <a:pt x="19522" y="1110"/>
                  </a:cubicBezTo>
                  <a:cubicBezTo>
                    <a:pt x="19501" y="1361"/>
                    <a:pt x="19690" y="1403"/>
                    <a:pt x="19878" y="1403"/>
                  </a:cubicBezTo>
                  <a:cubicBezTo>
                    <a:pt x="19983" y="1403"/>
                    <a:pt x="20129" y="1340"/>
                    <a:pt x="20087" y="1214"/>
                  </a:cubicBezTo>
                  <a:cubicBezTo>
                    <a:pt x="20045" y="1005"/>
                    <a:pt x="19857" y="963"/>
                    <a:pt x="19711" y="942"/>
                  </a:cubicBezTo>
                  <a:close/>
                  <a:moveTo>
                    <a:pt x="18225" y="1863"/>
                  </a:moveTo>
                  <a:cubicBezTo>
                    <a:pt x="18225" y="1738"/>
                    <a:pt x="18162" y="1675"/>
                    <a:pt x="18079" y="1675"/>
                  </a:cubicBezTo>
                  <a:cubicBezTo>
                    <a:pt x="17974" y="1654"/>
                    <a:pt x="17911" y="1738"/>
                    <a:pt x="17911" y="1821"/>
                  </a:cubicBezTo>
                  <a:cubicBezTo>
                    <a:pt x="17911" y="1947"/>
                    <a:pt x="17953" y="2072"/>
                    <a:pt x="18100" y="2030"/>
                  </a:cubicBezTo>
                  <a:cubicBezTo>
                    <a:pt x="18162" y="2010"/>
                    <a:pt x="18183" y="1905"/>
                    <a:pt x="18225" y="1863"/>
                  </a:cubicBezTo>
                  <a:close/>
                  <a:moveTo>
                    <a:pt x="20485" y="1884"/>
                  </a:moveTo>
                  <a:lnTo>
                    <a:pt x="20317" y="1821"/>
                  </a:lnTo>
                  <a:cubicBezTo>
                    <a:pt x="20296" y="1884"/>
                    <a:pt x="20255" y="1947"/>
                    <a:pt x="20276" y="1968"/>
                  </a:cubicBezTo>
                  <a:cubicBezTo>
                    <a:pt x="20276" y="2010"/>
                    <a:pt x="20359" y="2010"/>
                    <a:pt x="20401" y="2051"/>
                  </a:cubicBezTo>
                  <a:cubicBezTo>
                    <a:pt x="20443" y="1989"/>
                    <a:pt x="20464" y="1926"/>
                    <a:pt x="20485" y="1884"/>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2" name="Google Shape;8882;p89"/>
            <p:cNvSpPr/>
            <p:nvPr/>
          </p:nvSpPr>
          <p:spPr>
            <a:xfrm>
              <a:off x="4232975" y="4637500"/>
              <a:ext cx="852650" cy="163225"/>
            </a:xfrm>
            <a:custGeom>
              <a:rect b="b" l="l" r="r" t="t"/>
              <a:pathLst>
                <a:path extrusionOk="0" h="6529" w="34106">
                  <a:moveTo>
                    <a:pt x="24816" y="544"/>
                  </a:moveTo>
                  <a:cubicBezTo>
                    <a:pt x="24816" y="837"/>
                    <a:pt x="24878" y="1026"/>
                    <a:pt x="25234" y="1088"/>
                  </a:cubicBezTo>
                  <a:cubicBezTo>
                    <a:pt x="25632" y="1130"/>
                    <a:pt x="26029" y="1298"/>
                    <a:pt x="26364" y="1570"/>
                  </a:cubicBezTo>
                  <a:cubicBezTo>
                    <a:pt x="26510" y="1674"/>
                    <a:pt x="28101" y="1967"/>
                    <a:pt x="28352" y="1988"/>
                  </a:cubicBezTo>
                  <a:cubicBezTo>
                    <a:pt x="28770" y="2051"/>
                    <a:pt x="29189" y="2176"/>
                    <a:pt x="29586" y="1821"/>
                  </a:cubicBezTo>
                  <a:cubicBezTo>
                    <a:pt x="29754" y="1674"/>
                    <a:pt x="29963" y="1883"/>
                    <a:pt x="30109" y="2030"/>
                  </a:cubicBezTo>
                  <a:cubicBezTo>
                    <a:pt x="30256" y="2176"/>
                    <a:pt x="30486" y="2365"/>
                    <a:pt x="30737" y="2281"/>
                  </a:cubicBezTo>
                  <a:cubicBezTo>
                    <a:pt x="31637" y="2009"/>
                    <a:pt x="31804" y="2972"/>
                    <a:pt x="32390" y="3244"/>
                  </a:cubicBezTo>
                  <a:cubicBezTo>
                    <a:pt x="32474" y="3285"/>
                    <a:pt x="32432" y="3516"/>
                    <a:pt x="32264" y="3662"/>
                  </a:cubicBezTo>
                  <a:cubicBezTo>
                    <a:pt x="31930" y="3474"/>
                    <a:pt x="31511" y="3432"/>
                    <a:pt x="31156" y="3306"/>
                  </a:cubicBezTo>
                  <a:cubicBezTo>
                    <a:pt x="30632" y="3097"/>
                    <a:pt x="30319" y="3369"/>
                    <a:pt x="29942" y="3578"/>
                  </a:cubicBezTo>
                  <a:cubicBezTo>
                    <a:pt x="29837" y="3641"/>
                    <a:pt x="29775" y="3767"/>
                    <a:pt x="29816" y="3871"/>
                  </a:cubicBezTo>
                  <a:cubicBezTo>
                    <a:pt x="29858" y="3997"/>
                    <a:pt x="29963" y="4060"/>
                    <a:pt x="30088" y="4060"/>
                  </a:cubicBezTo>
                  <a:cubicBezTo>
                    <a:pt x="30381" y="4122"/>
                    <a:pt x="30674" y="4101"/>
                    <a:pt x="30967" y="3997"/>
                  </a:cubicBezTo>
                  <a:cubicBezTo>
                    <a:pt x="31281" y="3850"/>
                    <a:pt x="31679" y="3892"/>
                    <a:pt x="31972" y="4101"/>
                  </a:cubicBezTo>
                  <a:cubicBezTo>
                    <a:pt x="32453" y="4394"/>
                    <a:pt x="32934" y="4373"/>
                    <a:pt x="33457" y="4352"/>
                  </a:cubicBezTo>
                  <a:cubicBezTo>
                    <a:pt x="33729" y="4352"/>
                    <a:pt x="33729" y="4332"/>
                    <a:pt x="34106" y="4624"/>
                  </a:cubicBezTo>
                  <a:cubicBezTo>
                    <a:pt x="34064" y="4666"/>
                    <a:pt x="34043" y="4750"/>
                    <a:pt x="34001" y="4750"/>
                  </a:cubicBezTo>
                  <a:cubicBezTo>
                    <a:pt x="33227" y="4729"/>
                    <a:pt x="33227" y="4729"/>
                    <a:pt x="33583" y="5524"/>
                  </a:cubicBezTo>
                  <a:cubicBezTo>
                    <a:pt x="33373" y="5754"/>
                    <a:pt x="33164" y="5482"/>
                    <a:pt x="32955" y="5524"/>
                  </a:cubicBezTo>
                  <a:cubicBezTo>
                    <a:pt x="32348" y="5587"/>
                    <a:pt x="32578" y="5231"/>
                    <a:pt x="32704" y="4896"/>
                  </a:cubicBezTo>
                  <a:cubicBezTo>
                    <a:pt x="32369" y="4938"/>
                    <a:pt x="32097" y="4980"/>
                    <a:pt x="31804" y="4980"/>
                  </a:cubicBezTo>
                  <a:cubicBezTo>
                    <a:pt x="31637" y="4980"/>
                    <a:pt x="31574" y="4980"/>
                    <a:pt x="31511" y="5252"/>
                  </a:cubicBezTo>
                  <a:cubicBezTo>
                    <a:pt x="31448" y="5503"/>
                    <a:pt x="31051" y="5399"/>
                    <a:pt x="30863" y="5189"/>
                  </a:cubicBezTo>
                  <a:cubicBezTo>
                    <a:pt x="30716" y="5043"/>
                    <a:pt x="30591" y="4876"/>
                    <a:pt x="30486" y="4708"/>
                  </a:cubicBezTo>
                  <a:cubicBezTo>
                    <a:pt x="30339" y="4499"/>
                    <a:pt x="30151" y="4394"/>
                    <a:pt x="29984" y="4604"/>
                  </a:cubicBezTo>
                  <a:cubicBezTo>
                    <a:pt x="29775" y="4896"/>
                    <a:pt x="29293" y="4729"/>
                    <a:pt x="29147" y="5189"/>
                  </a:cubicBezTo>
                  <a:cubicBezTo>
                    <a:pt x="29063" y="5440"/>
                    <a:pt x="28791" y="5231"/>
                    <a:pt x="28624" y="5106"/>
                  </a:cubicBezTo>
                  <a:cubicBezTo>
                    <a:pt x="28477" y="5001"/>
                    <a:pt x="28540" y="4792"/>
                    <a:pt x="28456" y="4624"/>
                  </a:cubicBezTo>
                  <a:cubicBezTo>
                    <a:pt x="28394" y="4520"/>
                    <a:pt x="28268" y="4457"/>
                    <a:pt x="28163" y="4520"/>
                  </a:cubicBezTo>
                  <a:cubicBezTo>
                    <a:pt x="28017" y="4562"/>
                    <a:pt x="28017" y="4687"/>
                    <a:pt x="28080" y="4813"/>
                  </a:cubicBezTo>
                  <a:cubicBezTo>
                    <a:pt x="28205" y="4980"/>
                    <a:pt x="28352" y="5210"/>
                    <a:pt x="28038" y="5294"/>
                  </a:cubicBezTo>
                  <a:cubicBezTo>
                    <a:pt x="27515" y="5420"/>
                    <a:pt x="27640" y="5796"/>
                    <a:pt x="27598" y="6131"/>
                  </a:cubicBezTo>
                  <a:lnTo>
                    <a:pt x="26029" y="6089"/>
                  </a:lnTo>
                  <a:cubicBezTo>
                    <a:pt x="25841" y="5650"/>
                    <a:pt x="25841" y="5650"/>
                    <a:pt x="25318" y="6047"/>
                  </a:cubicBezTo>
                  <a:lnTo>
                    <a:pt x="24795" y="6068"/>
                  </a:lnTo>
                  <a:cubicBezTo>
                    <a:pt x="24669" y="5880"/>
                    <a:pt x="24565" y="5880"/>
                    <a:pt x="24439" y="6068"/>
                  </a:cubicBezTo>
                  <a:lnTo>
                    <a:pt x="24083" y="6047"/>
                  </a:lnTo>
                  <a:cubicBezTo>
                    <a:pt x="24041" y="5775"/>
                    <a:pt x="23895" y="5671"/>
                    <a:pt x="23644" y="5754"/>
                  </a:cubicBezTo>
                  <a:cubicBezTo>
                    <a:pt x="23184" y="5964"/>
                    <a:pt x="22744" y="5943"/>
                    <a:pt x="22389" y="5545"/>
                  </a:cubicBezTo>
                  <a:cubicBezTo>
                    <a:pt x="22284" y="5420"/>
                    <a:pt x="22117" y="5336"/>
                    <a:pt x="21991" y="5440"/>
                  </a:cubicBezTo>
                  <a:cubicBezTo>
                    <a:pt x="21656" y="5733"/>
                    <a:pt x="21091" y="5712"/>
                    <a:pt x="20882" y="6236"/>
                  </a:cubicBezTo>
                  <a:lnTo>
                    <a:pt x="19480" y="6257"/>
                  </a:lnTo>
                  <a:cubicBezTo>
                    <a:pt x="19355" y="6068"/>
                    <a:pt x="19229" y="6068"/>
                    <a:pt x="19104" y="6257"/>
                  </a:cubicBezTo>
                  <a:lnTo>
                    <a:pt x="18769" y="6257"/>
                  </a:lnTo>
                  <a:cubicBezTo>
                    <a:pt x="18539" y="5985"/>
                    <a:pt x="18350" y="5985"/>
                    <a:pt x="18225" y="6340"/>
                  </a:cubicBezTo>
                  <a:cubicBezTo>
                    <a:pt x="17827" y="6445"/>
                    <a:pt x="17388" y="6466"/>
                    <a:pt x="16990" y="6403"/>
                  </a:cubicBezTo>
                  <a:cubicBezTo>
                    <a:pt x="16865" y="6005"/>
                    <a:pt x="16802" y="5503"/>
                    <a:pt x="16216" y="5985"/>
                  </a:cubicBezTo>
                  <a:cubicBezTo>
                    <a:pt x="16091" y="6089"/>
                    <a:pt x="15944" y="5964"/>
                    <a:pt x="15798" y="5964"/>
                  </a:cubicBezTo>
                  <a:cubicBezTo>
                    <a:pt x="15546" y="5964"/>
                    <a:pt x="15588" y="6173"/>
                    <a:pt x="15567" y="6340"/>
                  </a:cubicBezTo>
                  <a:cubicBezTo>
                    <a:pt x="15274" y="6424"/>
                    <a:pt x="14961" y="6424"/>
                    <a:pt x="14668" y="6340"/>
                  </a:cubicBezTo>
                  <a:cubicBezTo>
                    <a:pt x="14479" y="5943"/>
                    <a:pt x="14228" y="6026"/>
                    <a:pt x="13977" y="6257"/>
                  </a:cubicBezTo>
                  <a:cubicBezTo>
                    <a:pt x="12847" y="6319"/>
                    <a:pt x="11717" y="6298"/>
                    <a:pt x="10609" y="6194"/>
                  </a:cubicBezTo>
                  <a:cubicBezTo>
                    <a:pt x="10567" y="5838"/>
                    <a:pt x="10211" y="5880"/>
                    <a:pt x="10002" y="5754"/>
                  </a:cubicBezTo>
                  <a:cubicBezTo>
                    <a:pt x="9374" y="5399"/>
                    <a:pt x="9269" y="5461"/>
                    <a:pt x="9186" y="6236"/>
                  </a:cubicBezTo>
                  <a:cubicBezTo>
                    <a:pt x="8244" y="6529"/>
                    <a:pt x="7303" y="6382"/>
                    <a:pt x="6340" y="6361"/>
                  </a:cubicBezTo>
                  <a:cubicBezTo>
                    <a:pt x="6361" y="6005"/>
                    <a:pt x="6884" y="6131"/>
                    <a:pt x="6884" y="5733"/>
                  </a:cubicBezTo>
                  <a:cubicBezTo>
                    <a:pt x="6884" y="5294"/>
                    <a:pt x="7240" y="5064"/>
                    <a:pt x="7554" y="4855"/>
                  </a:cubicBezTo>
                  <a:cubicBezTo>
                    <a:pt x="7847" y="4708"/>
                    <a:pt x="8077" y="4478"/>
                    <a:pt x="8244" y="4185"/>
                  </a:cubicBezTo>
                  <a:cubicBezTo>
                    <a:pt x="8391" y="3871"/>
                    <a:pt x="8265" y="3348"/>
                    <a:pt x="8035" y="3327"/>
                  </a:cubicBezTo>
                  <a:cubicBezTo>
                    <a:pt x="7658" y="3306"/>
                    <a:pt x="7847" y="3704"/>
                    <a:pt x="7658" y="3829"/>
                  </a:cubicBezTo>
                  <a:cubicBezTo>
                    <a:pt x="7637" y="3850"/>
                    <a:pt x="7596" y="3829"/>
                    <a:pt x="7512" y="3850"/>
                  </a:cubicBezTo>
                  <a:cubicBezTo>
                    <a:pt x="7344" y="3557"/>
                    <a:pt x="7282" y="3160"/>
                    <a:pt x="6905" y="2972"/>
                  </a:cubicBezTo>
                  <a:cubicBezTo>
                    <a:pt x="6800" y="2909"/>
                    <a:pt x="6717" y="2783"/>
                    <a:pt x="6759" y="2679"/>
                  </a:cubicBezTo>
                  <a:cubicBezTo>
                    <a:pt x="6989" y="2218"/>
                    <a:pt x="6549" y="1904"/>
                    <a:pt x="6528" y="1507"/>
                  </a:cubicBezTo>
                  <a:cubicBezTo>
                    <a:pt x="6528" y="1256"/>
                    <a:pt x="6445" y="984"/>
                    <a:pt x="6131" y="1005"/>
                  </a:cubicBezTo>
                  <a:cubicBezTo>
                    <a:pt x="5838" y="1047"/>
                    <a:pt x="5712" y="1256"/>
                    <a:pt x="5691" y="1570"/>
                  </a:cubicBezTo>
                  <a:cubicBezTo>
                    <a:pt x="5587" y="2030"/>
                    <a:pt x="5545" y="2511"/>
                    <a:pt x="5545" y="2972"/>
                  </a:cubicBezTo>
                  <a:cubicBezTo>
                    <a:pt x="4457" y="3034"/>
                    <a:pt x="4101" y="2030"/>
                    <a:pt x="3369" y="1591"/>
                  </a:cubicBezTo>
                  <a:cubicBezTo>
                    <a:pt x="3160" y="1465"/>
                    <a:pt x="3118" y="1067"/>
                    <a:pt x="2720" y="1235"/>
                  </a:cubicBezTo>
                  <a:cubicBezTo>
                    <a:pt x="2386" y="1381"/>
                    <a:pt x="2114" y="1026"/>
                    <a:pt x="1779" y="1151"/>
                  </a:cubicBezTo>
                  <a:cubicBezTo>
                    <a:pt x="1695" y="1172"/>
                    <a:pt x="1590" y="1235"/>
                    <a:pt x="1632" y="1319"/>
                  </a:cubicBezTo>
                  <a:cubicBezTo>
                    <a:pt x="1758" y="1695"/>
                    <a:pt x="1590" y="2030"/>
                    <a:pt x="1465" y="2344"/>
                  </a:cubicBezTo>
                  <a:cubicBezTo>
                    <a:pt x="1298" y="2762"/>
                    <a:pt x="1800" y="2972"/>
                    <a:pt x="1821" y="3327"/>
                  </a:cubicBezTo>
                  <a:cubicBezTo>
                    <a:pt x="942" y="3432"/>
                    <a:pt x="544" y="2783"/>
                    <a:pt x="0" y="2323"/>
                  </a:cubicBezTo>
                  <a:cubicBezTo>
                    <a:pt x="565" y="1863"/>
                    <a:pt x="607" y="1339"/>
                    <a:pt x="230" y="754"/>
                  </a:cubicBezTo>
                  <a:cubicBezTo>
                    <a:pt x="189" y="628"/>
                    <a:pt x="147" y="523"/>
                    <a:pt x="147" y="398"/>
                  </a:cubicBezTo>
                  <a:cubicBezTo>
                    <a:pt x="314" y="398"/>
                    <a:pt x="523" y="440"/>
                    <a:pt x="670" y="251"/>
                  </a:cubicBezTo>
                  <a:lnTo>
                    <a:pt x="1381" y="210"/>
                  </a:lnTo>
                  <a:cubicBezTo>
                    <a:pt x="1904" y="691"/>
                    <a:pt x="2909" y="670"/>
                    <a:pt x="3683" y="147"/>
                  </a:cubicBezTo>
                  <a:cubicBezTo>
                    <a:pt x="4457" y="21"/>
                    <a:pt x="5231" y="0"/>
                    <a:pt x="6005" y="126"/>
                  </a:cubicBezTo>
                  <a:cubicBezTo>
                    <a:pt x="6319" y="565"/>
                    <a:pt x="6675" y="461"/>
                    <a:pt x="7052" y="231"/>
                  </a:cubicBezTo>
                  <a:lnTo>
                    <a:pt x="7951" y="293"/>
                  </a:lnTo>
                  <a:cubicBezTo>
                    <a:pt x="8202" y="670"/>
                    <a:pt x="8244" y="670"/>
                    <a:pt x="8474" y="293"/>
                  </a:cubicBezTo>
                  <a:lnTo>
                    <a:pt x="8851" y="251"/>
                  </a:lnTo>
                  <a:lnTo>
                    <a:pt x="9730" y="754"/>
                  </a:lnTo>
                  <a:cubicBezTo>
                    <a:pt x="10253" y="900"/>
                    <a:pt x="10776" y="984"/>
                    <a:pt x="11132" y="419"/>
                  </a:cubicBezTo>
                  <a:cubicBezTo>
                    <a:pt x="11278" y="419"/>
                    <a:pt x="11404" y="377"/>
                    <a:pt x="11487" y="251"/>
                  </a:cubicBezTo>
                  <a:lnTo>
                    <a:pt x="11843" y="293"/>
                  </a:lnTo>
                  <a:cubicBezTo>
                    <a:pt x="11927" y="649"/>
                    <a:pt x="12241" y="586"/>
                    <a:pt x="12492" y="586"/>
                  </a:cubicBezTo>
                  <a:lnTo>
                    <a:pt x="15212" y="586"/>
                  </a:lnTo>
                  <a:cubicBezTo>
                    <a:pt x="15254" y="837"/>
                    <a:pt x="15107" y="1235"/>
                    <a:pt x="15337" y="1339"/>
                  </a:cubicBezTo>
                  <a:cubicBezTo>
                    <a:pt x="15798" y="1528"/>
                    <a:pt x="16216" y="1904"/>
                    <a:pt x="16781" y="1821"/>
                  </a:cubicBezTo>
                  <a:cubicBezTo>
                    <a:pt x="16907" y="1800"/>
                    <a:pt x="17032" y="1800"/>
                    <a:pt x="17074" y="1674"/>
                  </a:cubicBezTo>
                  <a:cubicBezTo>
                    <a:pt x="17116" y="1486"/>
                    <a:pt x="16990" y="1402"/>
                    <a:pt x="16844" y="1339"/>
                  </a:cubicBezTo>
                  <a:cubicBezTo>
                    <a:pt x="16739" y="1298"/>
                    <a:pt x="16614" y="1298"/>
                    <a:pt x="16509" y="1298"/>
                  </a:cubicBezTo>
                  <a:cubicBezTo>
                    <a:pt x="16028" y="1298"/>
                    <a:pt x="15902" y="984"/>
                    <a:pt x="15923" y="586"/>
                  </a:cubicBezTo>
                  <a:cubicBezTo>
                    <a:pt x="16342" y="607"/>
                    <a:pt x="16760" y="544"/>
                    <a:pt x="17179" y="419"/>
                  </a:cubicBezTo>
                  <a:cubicBezTo>
                    <a:pt x="17137" y="921"/>
                    <a:pt x="17471" y="1088"/>
                    <a:pt x="17869" y="1088"/>
                  </a:cubicBezTo>
                  <a:cubicBezTo>
                    <a:pt x="18287" y="1067"/>
                    <a:pt x="18706" y="1193"/>
                    <a:pt x="19041" y="1465"/>
                  </a:cubicBezTo>
                  <a:cubicBezTo>
                    <a:pt x="18999" y="1088"/>
                    <a:pt x="18978" y="837"/>
                    <a:pt x="18936" y="586"/>
                  </a:cubicBezTo>
                  <a:cubicBezTo>
                    <a:pt x="19145" y="586"/>
                    <a:pt x="19355" y="607"/>
                    <a:pt x="19480" y="377"/>
                  </a:cubicBezTo>
                  <a:lnTo>
                    <a:pt x="20171" y="377"/>
                  </a:lnTo>
                  <a:cubicBezTo>
                    <a:pt x="20233" y="795"/>
                    <a:pt x="20568" y="837"/>
                    <a:pt x="20861" y="942"/>
                  </a:cubicBezTo>
                  <a:cubicBezTo>
                    <a:pt x="21489" y="1151"/>
                    <a:pt x="22158" y="1130"/>
                    <a:pt x="22765" y="1402"/>
                  </a:cubicBezTo>
                  <a:cubicBezTo>
                    <a:pt x="23330" y="1653"/>
                    <a:pt x="23665" y="1339"/>
                    <a:pt x="23728" y="586"/>
                  </a:cubicBezTo>
                  <a:lnTo>
                    <a:pt x="23916" y="356"/>
                  </a:lnTo>
                  <a:lnTo>
                    <a:pt x="24418" y="356"/>
                  </a:lnTo>
                  <a:cubicBezTo>
                    <a:pt x="24502" y="503"/>
                    <a:pt x="24669" y="565"/>
                    <a:pt x="24816" y="544"/>
                  </a:cubicBezTo>
                  <a:close/>
                  <a:moveTo>
                    <a:pt x="9207" y="3871"/>
                  </a:moveTo>
                  <a:cubicBezTo>
                    <a:pt x="9416" y="3892"/>
                    <a:pt x="9541" y="3788"/>
                    <a:pt x="9541" y="3641"/>
                  </a:cubicBezTo>
                  <a:cubicBezTo>
                    <a:pt x="9541" y="3411"/>
                    <a:pt x="9374" y="3244"/>
                    <a:pt x="9165" y="3223"/>
                  </a:cubicBezTo>
                  <a:cubicBezTo>
                    <a:pt x="9018" y="3181"/>
                    <a:pt x="8872" y="3306"/>
                    <a:pt x="8893" y="3474"/>
                  </a:cubicBezTo>
                  <a:cubicBezTo>
                    <a:pt x="8872" y="3662"/>
                    <a:pt x="8997" y="3850"/>
                    <a:pt x="9207" y="3871"/>
                  </a:cubicBezTo>
                  <a:close/>
                  <a:moveTo>
                    <a:pt x="7386" y="1109"/>
                  </a:moveTo>
                  <a:cubicBezTo>
                    <a:pt x="7386" y="984"/>
                    <a:pt x="7261" y="900"/>
                    <a:pt x="7156" y="921"/>
                  </a:cubicBezTo>
                  <a:cubicBezTo>
                    <a:pt x="7031" y="921"/>
                    <a:pt x="6926" y="1026"/>
                    <a:pt x="6947" y="1151"/>
                  </a:cubicBezTo>
                  <a:cubicBezTo>
                    <a:pt x="6926" y="1319"/>
                    <a:pt x="7072" y="1423"/>
                    <a:pt x="7240" y="1381"/>
                  </a:cubicBezTo>
                  <a:cubicBezTo>
                    <a:pt x="7365" y="1360"/>
                    <a:pt x="7407" y="1256"/>
                    <a:pt x="7386" y="1130"/>
                  </a:cubicBezTo>
                  <a:close/>
                  <a:moveTo>
                    <a:pt x="24209" y="4206"/>
                  </a:moveTo>
                  <a:cubicBezTo>
                    <a:pt x="24167" y="4185"/>
                    <a:pt x="24104" y="4143"/>
                    <a:pt x="24062" y="4143"/>
                  </a:cubicBezTo>
                  <a:cubicBezTo>
                    <a:pt x="24041" y="4164"/>
                    <a:pt x="24021" y="4248"/>
                    <a:pt x="24000" y="4290"/>
                  </a:cubicBezTo>
                  <a:cubicBezTo>
                    <a:pt x="24041" y="4311"/>
                    <a:pt x="24104" y="4352"/>
                    <a:pt x="24146" y="4352"/>
                  </a:cubicBezTo>
                  <a:cubicBezTo>
                    <a:pt x="24188" y="4332"/>
                    <a:pt x="24188" y="4269"/>
                    <a:pt x="24209" y="4227"/>
                  </a:cubicBezTo>
                  <a:close/>
                  <a:moveTo>
                    <a:pt x="21028" y="1381"/>
                  </a:moveTo>
                  <a:cubicBezTo>
                    <a:pt x="20966" y="1339"/>
                    <a:pt x="20903" y="1298"/>
                    <a:pt x="20882" y="1319"/>
                  </a:cubicBezTo>
                  <a:cubicBezTo>
                    <a:pt x="20840" y="1319"/>
                    <a:pt x="20840" y="1402"/>
                    <a:pt x="20798" y="1465"/>
                  </a:cubicBezTo>
                  <a:cubicBezTo>
                    <a:pt x="20861" y="1486"/>
                    <a:pt x="20924" y="1528"/>
                    <a:pt x="20945" y="1507"/>
                  </a:cubicBezTo>
                  <a:cubicBezTo>
                    <a:pt x="20987" y="1486"/>
                    <a:pt x="21008" y="1423"/>
                    <a:pt x="21028" y="1381"/>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3" name="Google Shape;8883;p89"/>
            <p:cNvSpPr/>
            <p:nvPr/>
          </p:nvSpPr>
          <p:spPr>
            <a:xfrm>
              <a:off x="5753075" y="4641150"/>
              <a:ext cx="574900" cy="128200"/>
            </a:xfrm>
            <a:custGeom>
              <a:rect b="b" l="l" r="r" t="t"/>
              <a:pathLst>
                <a:path extrusionOk="0" h="5128" w="22996">
                  <a:moveTo>
                    <a:pt x="544" y="4960"/>
                  </a:moveTo>
                  <a:cubicBezTo>
                    <a:pt x="565" y="4688"/>
                    <a:pt x="523" y="4416"/>
                    <a:pt x="419" y="4186"/>
                  </a:cubicBezTo>
                  <a:cubicBezTo>
                    <a:pt x="335" y="4039"/>
                    <a:pt x="398" y="3872"/>
                    <a:pt x="544" y="3809"/>
                  </a:cubicBezTo>
                  <a:cubicBezTo>
                    <a:pt x="712" y="3746"/>
                    <a:pt x="816" y="3851"/>
                    <a:pt x="900" y="3976"/>
                  </a:cubicBezTo>
                  <a:cubicBezTo>
                    <a:pt x="1381" y="4520"/>
                    <a:pt x="1528" y="4499"/>
                    <a:pt x="1946" y="3893"/>
                  </a:cubicBezTo>
                  <a:cubicBezTo>
                    <a:pt x="2281" y="3432"/>
                    <a:pt x="2574" y="3390"/>
                    <a:pt x="2992" y="3704"/>
                  </a:cubicBezTo>
                  <a:cubicBezTo>
                    <a:pt x="3348" y="3976"/>
                    <a:pt x="3348" y="3976"/>
                    <a:pt x="4143" y="3851"/>
                  </a:cubicBezTo>
                  <a:cubicBezTo>
                    <a:pt x="3829" y="3014"/>
                    <a:pt x="3850" y="3014"/>
                    <a:pt x="4855" y="3139"/>
                  </a:cubicBezTo>
                  <a:cubicBezTo>
                    <a:pt x="5001" y="2386"/>
                    <a:pt x="4980" y="2261"/>
                    <a:pt x="4415" y="2009"/>
                  </a:cubicBezTo>
                  <a:cubicBezTo>
                    <a:pt x="4018" y="1821"/>
                    <a:pt x="3704" y="1486"/>
                    <a:pt x="3557" y="1089"/>
                  </a:cubicBezTo>
                  <a:cubicBezTo>
                    <a:pt x="3327" y="608"/>
                    <a:pt x="2992" y="398"/>
                    <a:pt x="2637" y="503"/>
                  </a:cubicBezTo>
                  <a:cubicBezTo>
                    <a:pt x="2323" y="587"/>
                    <a:pt x="2030" y="670"/>
                    <a:pt x="2218" y="1089"/>
                  </a:cubicBezTo>
                  <a:cubicBezTo>
                    <a:pt x="2239" y="1173"/>
                    <a:pt x="2260" y="1256"/>
                    <a:pt x="2239" y="1361"/>
                  </a:cubicBezTo>
                  <a:cubicBezTo>
                    <a:pt x="2218" y="1465"/>
                    <a:pt x="2093" y="1549"/>
                    <a:pt x="1967" y="1549"/>
                  </a:cubicBezTo>
                  <a:cubicBezTo>
                    <a:pt x="1883" y="1528"/>
                    <a:pt x="1821" y="1465"/>
                    <a:pt x="1800" y="1403"/>
                  </a:cubicBezTo>
                  <a:cubicBezTo>
                    <a:pt x="1674" y="1089"/>
                    <a:pt x="1967" y="608"/>
                    <a:pt x="1528" y="461"/>
                  </a:cubicBezTo>
                  <a:cubicBezTo>
                    <a:pt x="1214" y="336"/>
                    <a:pt x="837" y="398"/>
                    <a:pt x="482" y="398"/>
                  </a:cubicBezTo>
                  <a:cubicBezTo>
                    <a:pt x="272" y="398"/>
                    <a:pt x="63" y="377"/>
                    <a:pt x="0" y="126"/>
                  </a:cubicBezTo>
                  <a:cubicBezTo>
                    <a:pt x="2072" y="22"/>
                    <a:pt x="4143" y="64"/>
                    <a:pt x="6215" y="64"/>
                  </a:cubicBezTo>
                  <a:cubicBezTo>
                    <a:pt x="7449" y="1"/>
                    <a:pt x="8684" y="22"/>
                    <a:pt x="9939" y="105"/>
                  </a:cubicBezTo>
                  <a:cubicBezTo>
                    <a:pt x="11320" y="252"/>
                    <a:pt x="12701" y="126"/>
                    <a:pt x="14082" y="377"/>
                  </a:cubicBezTo>
                  <a:cubicBezTo>
                    <a:pt x="14375" y="419"/>
                    <a:pt x="14668" y="419"/>
                    <a:pt x="14961" y="398"/>
                  </a:cubicBezTo>
                  <a:cubicBezTo>
                    <a:pt x="16572" y="398"/>
                    <a:pt x="18204" y="524"/>
                    <a:pt x="19815" y="733"/>
                  </a:cubicBezTo>
                  <a:cubicBezTo>
                    <a:pt x="20066" y="796"/>
                    <a:pt x="20338" y="796"/>
                    <a:pt x="20589" y="775"/>
                  </a:cubicBezTo>
                  <a:cubicBezTo>
                    <a:pt x="21426" y="629"/>
                    <a:pt x="22054" y="1026"/>
                    <a:pt x="22702" y="1486"/>
                  </a:cubicBezTo>
                  <a:cubicBezTo>
                    <a:pt x="22995" y="1675"/>
                    <a:pt x="22933" y="1863"/>
                    <a:pt x="22870" y="2156"/>
                  </a:cubicBezTo>
                  <a:cubicBezTo>
                    <a:pt x="22807" y="2428"/>
                    <a:pt x="22828" y="2805"/>
                    <a:pt x="22430" y="2805"/>
                  </a:cubicBezTo>
                  <a:cubicBezTo>
                    <a:pt x="22054" y="2846"/>
                    <a:pt x="21656" y="2993"/>
                    <a:pt x="21321" y="3181"/>
                  </a:cubicBezTo>
                  <a:cubicBezTo>
                    <a:pt x="21133" y="3286"/>
                    <a:pt x="20945" y="3349"/>
                    <a:pt x="20736" y="3349"/>
                  </a:cubicBezTo>
                  <a:cubicBezTo>
                    <a:pt x="19689" y="3244"/>
                    <a:pt x="18727" y="3788"/>
                    <a:pt x="17681" y="3746"/>
                  </a:cubicBezTo>
                  <a:cubicBezTo>
                    <a:pt x="17555" y="3725"/>
                    <a:pt x="17451" y="3746"/>
                    <a:pt x="17346" y="3809"/>
                  </a:cubicBezTo>
                  <a:cubicBezTo>
                    <a:pt x="16321" y="4541"/>
                    <a:pt x="15170" y="4248"/>
                    <a:pt x="14082" y="4227"/>
                  </a:cubicBezTo>
                  <a:cubicBezTo>
                    <a:pt x="13391" y="4186"/>
                    <a:pt x="12680" y="4186"/>
                    <a:pt x="11990" y="4269"/>
                  </a:cubicBezTo>
                  <a:cubicBezTo>
                    <a:pt x="11006" y="4395"/>
                    <a:pt x="10002" y="4227"/>
                    <a:pt x="9018" y="4458"/>
                  </a:cubicBezTo>
                  <a:cubicBezTo>
                    <a:pt x="7951" y="4709"/>
                    <a:pt x="6842" y="4667"/>
                    <a:pt x="5775" y="4730"/>
                  </a:cubicBezTo>
                  <a:cubicBezTo>
                    <a:pt x="4018" y="4855"/>
                    <a:pt x="2281" y="5127"/>
                    <a:pt x="544" y="4960"/>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4" name="Google Shape;8884;p89"/>
            <p:cNvSpPr/>
            <p:nvPr/>
          </p:nvSpPr>
          <p:spPr>
            <a:xfrm>
              <a:off x="3998100" y="4643250"/>
              <a:ext cx="445175" cy="158525"/>
            </a:xfrm>
            <a:custGeom>
              <a:rect b="b" l="l" r="r" t="t"/>
              <a:pathLst>
                <a:path extrusionOk="0" h="6341" w="17807">
                  <a:moveTo>
                    <a:pt x="9563" y="147"/>
                  </a:moveTo>
                  <a:cubicBezTo>
                    <a:pt x="9563" y="252"/>
                    <a:pt x="9604" y="377"/>
                    <a:pt x="9646" y="482"/>
                  </a:cubicBezTo>
                  <a:cubicBezTo>
                    <a:pt x="10023" y="1068"/>
                    <a:pt x="9981" y="1591"/>
                    <a:pt x="9437" y="2051"/>
                  </a:cubicBezTo>
                  <a:cubicBezTo>
                    <a:pt x="9981" y="2511"/>
                    <a:pt x="10358" y="3160"/>
                    <a:pt x="11237" y="3055"/>
                  </a:cubicBezTo>
                  <a:cubicBezTo>
                    <a:pt x="11216" y="2700"/>
                    <a:pt x="10713" y="2511"/>
                    <a:pt x="10881" y="2072"/>
                  </a:cubicBezTo>
                  <a:cubicBezTo>
                    <a:pt x="11006" y="1758"/>
                    <a:pt x="11174" y="1423"/>
                    <a:pt x="11048" y="1068"/>
                  </a:cubicBezTo>
                  <a:cubicBezTo>
                    <a:pt x="11027" y="963"/>
                    <a:pt x="11111" y="900"/>
                    <a:pt x="11195" y="879"/>
                  </a:cubicBezTo>
                  <a:cubicBezTo>
                    <a:pt x="11529" y="754"/>
                    <a:pt x="11822" y="1109"/>
                    <a:pt x="12157" y="963"/>
                  </a:cubicBezTo>
                  <a:cubicBezTo>
                    <a:pt x="12534" y="796"/>
                    <a:pt x="12576" y="1193"/>
                    <a:pt x="12785" y="1319"/>
                  </a:cubicBezTo>
                  <a:cubicBezTo>
                    <a:pt x="13517" y="1758"/>
                    <a:pt x="13873" y="2762"/>
                    <a:pt x="14982" y="2721"/>
                  </a:cubicBezTo>
                  <a:cubicBezTo>
                    <a:pt x="14961" y="2239"/>
                    <a:pt x="15003" y="1758"/>
                    <a:pt x="15107" y="1298"/>
                  </a:cubicBezTo>
                  <a:cubicBezTo>
                    <a:pt x="15149" y="984"/>
                    <a:pt x="15296" y="775"/>
                    <a:pt x="15568" y="754"/>
                  </a:cubicBezTo>
                  <a:cubicBezTo>
                    <a:pt x="15819" y="712"/>
                    <a:pt x="15923" y="984"/>
                    <a:pt x="15944" y="1235"/>
                  </a:cubicBezTo>
                  <a:cubicBezTo>
                    <a:pt x="15965" y="1633"/>
                    <a:pt x="16405" y="1946"/>
                    <a:pt x="16175" y="2407"/>
                  </a:cubicBezTo>
                  <a:cubicBezTo>
                    <a:pt x="16133" y="2511"/>
                    <a:pt x="16216" y="2658"/>
                    <a:pt x="16321" y="2700"/>
                  </a:cubicBezTo>
                  <a:cubicBezTo>
                    <a:pt x="16698" y="2888"/>
                    <a:pt x="16760" y="3306"/>
                    <a:pt x="16928" y="3578"/>
                  </a:cubicBezTo>
                  <a:cubicBezTo>
                    <a:pt x="17011" y="3578"/>
                    <a:pt x="17053" y="3578"/>
                    <a:pt x="17074" y="3578"/>
                  </a:cubicBezTo>
                  <a:cubicBezTo>
                    <a:pt x="17263" y="3453"/>
                    <a:pt x="17074" y="3055"/>
                    <a:pt x="17451" y="3076"/>
                  </a:cubicBezTo>
                  <a:cubicBezTo>
                    <a:pt x="17681" y="3097"/>
                    <a:pt x="17807" y="3599"/>
                    <a:pt x="17660" y="3934"/>
                  </a:cubicBezTo>
                  <a:cubicBezTo>
                    <a:pt x="17493" y="4206"/>
                    <a:pt x="17263" y="4436"/>
                    <a:pt x="16970" y="4604"/>
                  </a:cubicBezTo>
                  <a:cubicBezTo>
                    <a:pt x="16656" y="4813"/>
                    <a:pt x="16300" y="5022"/>
                    <a:pt x="16300" y="5462"/>
                  </a:cubicBezTo>
                  <a:cubicBezTo>
                    <a:pt x="16300" y="5859"/>
                    <a:pt x="15777" y="5755"/>
                    <a:pt x="15777" y="6089"/>
                  </a:cubicBezTo>
                  <a:cubicBezTo>
                    <a:pt x="15547" y="6173"/>
                    <a:pt x="15296" y="6194"/>
                    <a:pt x="15066" y="6131"/>
                  </a:cubicBezTo>
                  <a:cubicBezTo>
                    <a:pt x="15066" y="5817"/>
                    <a:pt x="15066" y="5482"/>
                    <a:pt x="15024" y="5169"/>
                  </a:cubicBezTo>
                  <a:cubicBezTo>
                    <a:pt x="15003" y="5043"/>
                    <a:pt x="14877" y="4938"/>
                    <a:pt x="14752" y="4980"/>
                  </a:cubicBezTo>
                  <a:cubicBezTo>
                    <a:pt x="14626" y="4980"/>
                    <a:pt x="14563" y="5085"/>
                    <a:pt x="14542" y="5210"/>
                  </a:cubicBezTo>
                  <a:cubicBezTo>
                    <a:pt x="14459" y="5441"/>
                    <a:pt x="14689" y="5650"/>
                    <a:pt x="14584" y="5901"/>
                  </a:cubicBezTo>
                  <a:cubicBezTo>
                    <a:pt x="14291" y="6047"/>
                    <a:pt x="13936" y="6006"/>
                    <a:pt x="13685" y="5796"/>
                  </a:cubicBezTo>
                  <a:cubicBezTo>
                    <a:pt x="13224" y="5524"/>
                    <a:pt x="13308" y="5922"/>
                    <a:pt x="13287" y="6173"/>
                  </a:cubicBezTo>
                  <a:lnTo>
                    <a:pt x="12931" y="6173"/>
                  </a:lnTo>
                  <a:cubicBezTo>
                    <a:pt x="12889" y="5859"/>
                    <a:pt x="13015" y="5524"/>
                    <a:pt x="12785" y="5169"/>
                  </a:cubicBezTo>
                  <a:cubicBezTo>
                    <a:pt x="12178" y="5901"/>
                    <a:pt x="11383" y="5587"/>
                    <a:pt x="10651" y="5650"/>
                  </a:cubicBezTo>
                  <a:cubicBezTo>
                    <a:pt x="10546" y="5650"/>
                    <a:pt x="10421" y="5608"/>
                    <a:pt x="10337" y="5524"/>
                  </a:cubicBezTo>
                  <a:cubicBezTo>
                    <a:pt x="9835" y="5127"/>
                    <a:pt x="9793" y="5148"/>
                    <a:pt x="9521" y="5650"/>
                  </a:cubicBezTo>
                  <a:cubicBezTo>
                    <a:pt x="9458" y="5796"/>
                    <a:pt x="9458" y="6006"/>
                    <a:pt x="9249" y="6047"/>
                  </a:cubicBezTo>
                  <a:cubicBezTo>
                    <a:pt x="8872" y="5713"/>
                    <a:pt x="8851" y="5692"/>
                    <a:pt x="8412" y="5901"/>
                  </a:cubicBezTo>
                  <a:cubicBezTo>
                    <a:pt x="8182" y="6027"/>
                    <a:pt x="8035" y="5901"/>
                    <a:pt x="7847" y="5838"/>
                  </a:cubicBezTo>
                  <a:cubicBezTo>
                    <a:pt x="7366" y="5629"/>
                    <a:pt x="6759" y="5838"/>
                    <a:pt x="6361" y="6319"/>
                  </a:cubicBezTo>
                  <a:lnTo>
                    <a:pt x="5106" y="6340"/>
                  </a:lnTo>
                  <a:cubicBezTo>
                    <a:pt x="4750" y="6047"/>
                    <a:pt x="4269" y="6236"/>
                    <a:pt x="3871" y="6089"/>
                  </a:cubicBezTo>
                  <a:cubicBezTo>
                    <a:pt x="3767" y="6047"/>
                    <a:pt x="3725" y="6236"/>
                    <a:pt x="3704" y="6340"/>
                  </a:cubicBezTo>
                  <a:lnTo>
                    <a:pt x="3348" y="6340"/>
                  </a:lnTo>
                  <a:cubicBezTo>
                    <a:pt x="3202" y="5880"/>
                    <a:pt x="2930" y="5964"/>
                    <a:pt x="2637" y="6173"/>
                  </a:cubicBezTo>
                  <a:cubicBezTo>
                    <a:pt x="2323" y="6173"/>
                    <a:pt x="2009" y="6068"/>
                    <a:pt x="1737" y="5880"/>
                  </a:cubicBezTo>
                  <a:cubicBezTo>
                    <a:pt x="1905" y="5127"/>
                    <a:pt x="1800" y="4897"/>
                    <a:pt x="1089" y="4646"/>
                  </a:cubicBezTo>
                  <a:cubicBezTo>
                    <a:pt x="963" y="4604"/>
                    <a:pt x="817" y="4604"/>
                    <a:pt x="670" y="4604"/>
                  </a:cubicBezTo>
                  <a:cubicBezTo>
                    <a:pt x="607" y="4541"/>
                    <a:pt x="565" y="4478"/>
                    <a:pt x="503" y="4436"/>
                  </a:cubicBezTo>
                  <a:cubicBezTo>
                    <a:pt x="670" y="4164"/>
                    <a:pt x="691" y="3830"/>
                    <a:pt x="900" y="3558"/>
                  </a:cubicBezTo>
                  <a:cubicBezTo>
                    <a:pt x="1109" y="3286"/>
                    <a:pt x="1109" y="2930"/>
                    <a:pt x="921" y="2658"/>
                  </a:cubicBezTo>
                  <a:cubicBezTo>
                    <a:pt x="754" y="2407"/>
                    <a:pt x="565" y="2051"/>
                    <a:pt x="168" y="2386"/>
                  </a:cubicBezTo>
                  <a:cubicBezTo>
                    <a:pt x="126" y="2428"/>
                    <a:pt x="1" y="2323"/>
                    <a:pt x="21" y="2239"/>
                  </a:cubicBezTo>
                  <a:cubicBezTo>
                    <a:pt x="21" y="2135"/>
                    <a:pt x="63" y="2030"/>
                    <a:pt x="105" y="2009"/>
                  </a:cubicBezTo>
                  <a:cubicBezTo>
                    <a:pt x="545" y="1800"/>
                    <a:pt x="1026" y="1653"/>
                    <a:pt x="1528" y="1591"/>
                  </a:cubicBezTo>
                  <a:cubicBezTo>
                    <a:pt x="1737" y="1591"/>
                    <a:pt x="1988" y="1549"/>
                    <a:pt x="2009" y="1298"/>
                  </a:cubicBezTo>
                  <a:cubicBezTo>
                    <a:pt x="2051" y="984"/>
                    <a:pt x="1716" y="1109"/>
                    <a:pt x="1570" y="1005"/>
                  </a:cubicBezTo>
                  <a:cubicBezTo>
                    <a:pt x="1528" y="963"/>
                    <a:pt x="1507" y="900"/>
                    <a:pt x="1486" y="858"/>
                  </a:cubicBezTo>
                  <a:cubicBezTo>
                    <a:pt x="1570" y="649"/>
                    <a:pt x="1946" y="691"/>
                    <a:pt x="1926" y="398"/>
                  </a:cubicBezTo>
                  <a:lnTo>
                    <a:pt x="2449" y="356"/>
                  </a:lnTo>
                  <a:cubicBezTo>
                    <a:pt x="2721" y="691"/>
                    <a:pt x="3265" y="377"/>
                    <a:pt x="3516" y="837"/>
                  </a:cubicBezTo>
                  <a:cubicBezTo>
                    <a:pt x="3704" y="1172"/>
                    <a:pt x="3955" y="1109"/>
                    <a:pt x="4039" y="712"/>
                  </a:cubicBezTo>
                  <a:cubicBezTo>
                    <a:pt x="4102" y="545"/>
                    <a:pt x="4164" y="398"/>
                    <a:pt x="4206" y="231"/>
                  </a:cubicBezTo>
                  <a:cubicBezTo>
                    <a:pt x="4562" y="147"/>
                    <a:pt x="4918" y="147"/>
                    <a:pt x="5273" y="210"/>
                  </a:cubicBezTo>
                  <a:cubicBezTo>
                    <a:pt x="5378" y="733"/>
                    <a:pt x="5378" y="733"/>
                    <a:pt x="5755" y="482"/>
                  </a:cubicBezTo>
                  <a:lnTo>
                    <a:pt x="5985" y="356"/>
                  </a:lnTo>
                  <a:lnTo>
                    <a:pt x="6340" y="356"/>
                  </a:lnTo>
                  <a:cubicBezTo>
                    <a:pt x="6445" y="712"/>
                    <a:pt x="6508" y="1068"/>
                    <a:pt x="6152" y="1361"/>
                  </a:cubicBezTo>
                  <a:cubicBezTo>
                    <a:pt x="5922" y="1549"/>
                    <a:pt x="5901" y="1884"/>
                    <a:pt x="6089" y="2093"/>
                  </a:cubicBezTo>
                  <a:cubicBezTo>
                    <a:pt x="6236" y="2323"/>
                    <a:pt x="6424" y="2511"/>
                    <a:pt x="6738" y="2428"/>
                  </a:cubicBezTo>
                  <a:cubicBezTo>
                    <a:pt x="7156" y="2323"/>
                    <a:pt x="7700" y="2825"/>
                    <a:pt x="7993" y="2177"/>
                  </a:cubicBezTo>
                  <a:cubicBezTo>
                    <a:pt x="7993" y="2156"/>
                    <a:pt x="8161" y="2197"/>
                    <a:pt x="8244" y="2197"/>
                  </a:cubicBezTo>
                  <a:cubicBezTo>
                    <a:pt x="8558" y="2197"/>
                    <a:pt x="9270" y="1570"/>
                    <a:pt x="9312" y="1277"/>
                  </a:cubicBezTo>
                  <a:cubicBezTo>
                    <a:pt x="9332" y="1151"/>
                    <a:pt x="9312" y="984"/>
                    <a:pt x="9207" y="963"/>
                  </a:cubicBezTo>
                  <a:cubicBezTo>
                    <a:pt x="8516" y="900"/>
                    <a:pt x="8788" y="440"/>
                    <a:pt x="8830" y="84"/>
                  </a:cubicBezTo>
                  <a:cubicBezTo>
                    <a:pt x="9060" y="1"/>
                    <a:pt x="9291" y="1"/>
                    <a:pt x="9521" y="42"/>
                  </a:cubicBezTo>
                  <a:cubicBezTo>
                    <a:pt x="9542" y="84"/>
                    <a:pt x="9542" y="105"/>
                    <a:pt x="9563" y="147"/>
                  </a:cubicBezTo>
                  <a:close/>
                  <a:moveTo>
                    <a:pt x="12304" y="2407"/>
                  </a:moveTo>
                  <a:cubicBezTo>
                    <a:pt x="12345" y="2386"/>
                    <a:pt x="12471" y="2365"/>
                    <a:pt x="12471" y="2323"/>
                  </a:cubicBezTo>
                  <a:cubicBezTo>
                    <a:pt x="12534" y="2177"/>
                    <a:pt x="12429" y="2114"/>
                    <a:pt x="12304" y="2114"/>
                  </a:cubicBezTo>
                  <a:cubicBezTo>
                    <a:pt x="12220" y="2114"/>
                    <a:pt x="12136" y="2156"/>
                    <a:pt x="12136" y="2260"/>
                  </a:cubicBezTo>
                  <a:cubicBezTo>
                    <a:pt x="12115" y="2344"/>
                    <a:pt x="12178" y="2407"/>
                    <a:pt x="12304" y="2407"/>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5" name="Google Shape;8885;p89"/>
            <p:cNvSpPr/>
            <p:nvPr/>
          </p:nvSpPr>
          <p:spPr>
            <a:xfrm>
              <a:off x="5127975" y="4751525"/>
              <a:ext cx="328525" cy="37700"/>
            </a:xfrm>
            <a:custGeom>
              <a:rect b="b" l="l" r="r" t="t"/>
              <a:pathLst>
                <a:path extrusionOk="0" h="1508" w="13141">
                  <a:moveTo>
                    <a:pt x="1" y="1424"/>
                  </a:moveTo>
                  <a:cubicBezTo>
                    <a:pt x="126" y="1005"/>
                    <a:pt x="314" y="796"/>
                    <a:pt x="817" y="859"/>
                  </a:cubicBezTo>
                  <a:cubicBezTo>
                    <a:pt x="1277" y="921"/>
                    <a:pt x="1758" y="879"/>
                    <a:pt x="2198" y="691"/>
                  </a:cubicBezTo>
                  <a:cubicBezTo>
                    <a:pt x="2993" y="377"/>
                    <a:pt x="3871" y="335"/>
                    <a:pt x="4687" y="607"/>
                  </a:cubicBezTo>
                  <a:cubicBezTo>
                    <a:pt x="5085" y="775"/>
                    <a:pt x="5503" y="712"/>
                    <a:pt x="5838" y="461"/>
                  </a:cubicBezTo>
                  <a:cubicBezTo>
                    <a:pt x="5985" y="335"/>
                    <a:pt x="6215" y="315"/>
                    <a:pt x="6403" y="231"/>
                  </a:cubicBezTo>
                  <a:cubicBezTo>
                    <a:pt x="6759" y="43"/>
                    <a:pt x="7073" y="1"/>
                    <a:pt x="7282" y="419"/>
                  </a:cubicBezTo>
                  <a:cubicBezTo>
                    <a:pt x="7366" y="587"/>
                    <a:pt x="7512" y="796"/>
                    <a:pt x="7680" y="733"/>
                  </a:cubicBezTo>
                  <a:cubicBezTo>
                    <a:pt x="8203" y="503"/>
                    <a:pt x="8726" y="796"/>
                    <a:pt x="9228" y="775"/>
                  </a:cubicBezTo>
                  <a:cubicBezTo>
                    <a:pt x="9416" y="754"/>
                    <a:pt x="9584" y="775"/>
                    <a:pt x="9730" y="628"/>
                  </a:cubicBezTo>
                  <a:cubicBezTo>
                    <a:pt x="10274" y="22"/>
                    <a:pt x="10860" y="335"/>
                    <a:pt x="11404" y="587"/>
                  </a:cubicBezTo>
                  <a:cubicBezTo>
                    <a:pt x="11739" y="733"/>
                    <a:pt x="11969" y="900"/>
                    <a:pt x="12345" y="670"/>
                  </a:cubicBezTo>
                  <a:cubicBezTo>
                    <a:pt x="12701" y="461"/>
                    <a:pt x="13036" y="607"/>
                    <a:pt x="13141" y="1068"/>
                  </a:cubicBezTo>
                  <a:cubicBezTo>
                    <a:pt x="12053" y="1089"/>
                    <a:pt x="10944" y="1068"/>
                    <a:pt x="9856" y="1131"/>
                  </a:cubicBezTo>
                  <a:cubicBezTo>
                    <a:pt x="8140" y="1235"/>
                    <a:pt x="6403" y="1256"/>
                    <a:pt x="4667" y="1319"/>
                  </a:cubicBezTo>
                  <a:cubicBezTo>
                    <a:pt x="3118" y="1403"/>
                    <a:pt x="1570" y="1507"/>
                    <a:pt x="1" y="1424"/>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6" name="Google Shape;8886;p89"/>
            <p:cNvSpPr/>
            <p:nvPr/>
          </p:nvSpPr>
          <p:spPr>
            <a:xfrm>
              <a:off x="4146125" y="4641675"/>
              <a:ext cx="85825" cy="71700"/>
            </a:xfrm>
            <a:custGeom>
              <a:rect b="b" l="l" r="r" t="t"/>
              <a:pathLst>
                <a:path extrusionOk="0" h="2868" w="3433">
                  <a:moveTo>
                    <a:pt x="2930" y="105"/>
                  </a:moveTo>
                  <a:cubicBezTo>
                    <a:pt x="2888" y="461"/>
                    <a:pt x="2616" y="921"/>
                    <a:pt x="3307" y="984"/>
                  </a:cubicBezTo>
                  <a:cubicBezTo>
                    <a:pt x="3411" y="984"/>
                    <a:pt x="3432" y="1172"/>
                    <a:pt x="3411" y="1298"/>
                  </a:cubicBezTo>
                  <a:cubicBezTo>
                    <a:pt x="3370" y="1591"/>
                    <a:pt x="2658" y="2219"/>
                    <a:pt x="2344" y="2219"/>
                  </a:cubicBezTo>
                  <a:cubicBezTo>
                    <a:pt x="2261" y="2219"/>
                    <a:pt x="2114" y="2177"/>
                    <a:pt x="2114" y="2198"/>
                  </a:cubicBezTo>
                  <a:cubicBezTo>
                    <a:pt x="1800" y="2867"/>
                    <a:pt x="1256" y="2365"/>
                    <a:pt x="838" y="2449"/>
                  </a:cubicBezTo>
                  <a:cubicBezTo>
                    <a:pt x="524" y="2532"/>
                    <a:pt x="336" y="2344"/>
                    <a:pt x="189" y="2114"/>
                  </a:cubicBezTo>
                  <a:cubicBezTo>
                    <a:pt x="1" y="1905"/>
                    <a:pt x="43" y="1570"/>
                    <a:pt x="252" y="1382"/>
                  </a:cubicBezTo>
                  <a:cubicBezTo>
                    <a:pt x="629" y="1089"/>
                    <a:pt x="545" y="733"/>
                    <a:pt x="440" y="377"/>
                  </a:cubicBezTo>
                  <a:cubicBezTo>
                    <a:pt x="608" y="377"/>
                    <a:pt x="754" y="315"/>
                    <a:pt x="796" y="126"/>
                  </a:cubicBezTo>
                  <a:cubicBezTo>
                    <a:pt x="1026" y="22"/>
                    <a:pt x="1277" y="1"/>
                    <a:pt x="1507" y="84"/>
                  </a:cubicBezTo>
                  <a:cubicBezTo>
                    <a:pt x="1759" y="461"/>
                    <a:pt x="1800" y="461"/>
                    <a:pt x="2031" y="84"/>
                  </a:cubicBezTo>
                  <a:cubicBezTo>
                    <a:pt x="2323" y="1"/>
                    <a:pt x="2637" y="22"/>
                    <a:pt x="2930" y="105"/>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7" name="Google Shape;8887;p89"/>
            <p:cNvSpPr/>
            <p:nvPr/>
          </p:nvSpPr>
          <p:spPr>
            <a:xfrm>
              <a:off x="4157125" y="4770875"/>
              <a:ext cx="166375" cy="35075"/>
            </a:xfrm>
            <a:custGeom>
              <a:rect b="b" l="l" r="r" t="t"/>
              <a:pathLst>
                <a:path extrusionOk="0" h="1403" w="6655">
                  <a:moveTo>
                    <a:pt x="0" y="1194"/>
                  </a:moveTo>
                  <a:cubicBezTo>
                    <a:pt x="419" y="712"/>
                    <a:pt x="1026" y="503"/>
                    <a:pt x="1507" y="712"/>
                  </a:cubicBezTo>
                  <a:cubicBezTo>
                    <a:pt x="1695" y="796"/>
                    <a:pt x="1821" y="901"/>
                    <a:pt x="2072" y="796"/>
                  </a:cubicBezTo>
                  <a:cubicBezTo>
                    <a:pt x="2490" y="566"/>
                    <a:pt x="2511" y="587"/>
                    <a:pt x="2888" y="922"/>
                  </a:cubicBezTo>
                  <a:cubicBezTo>
                    <a:pt x="3097" y="880"/>
                    <a:pt x="3097" y="670"/>
                    <a:pt x="3181" y="524"/>
                  </a:cubicBezTo>
                  <a:cubicBezTo>
                    <a:pt x="3432" y="1"/>
                    <a:pt x="3474" y="1"/>
                    <a:pt x="3976" y="398"/>
                  </a:cubicBezTo>
                  <a:cubicBezTo>
                    <a:pt x="4080" y="482"/>
                    <a:pt x="4185" y="524"/>
                    <a:pt x="4311" y="524"/>
                  </a:cubicBezTo>
                  <a:cubicBezTo>
                    <a:pt x="5022" y="461"/>
                    <a:pt x="5838" y="775"/>
                    <a:pt x="6424" y="43"/>
                  </a:cubicBezTo>
                  <a:cubicBezTo>
                    <a:pt x="6654" y="398"/>
                    <a:pt x="6528" y="733"/>
                    <a:pt x="6570" y="1047"/>
                  </a:cubicBezTo>
                  <a:cubicBezTo>
                    <a:pt x="4792" y="1403"/>
                    <a:pt x="3013" y="1173"/>
                    <a:pt x="1235" y="1235"/>
                  </a:cubicBezTo>
                  <a:cubicBezTo>
                    <a:pt x="816" y="1235"/>
                    <a:pt x="419" y="1214"/>
                    <a:pt x="0" y="1194"/>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8" name="Google Shape;8888;p89"/>
            <p:cNvSpPr/>
            <p:nvPr/>
          </p:nvSpPr>
          <p:spPr>
            <a:xfrm>
              <a:off x="4737750" y="4641675"/>
              <a:ext cx="88950" cy="35600"/>
            </a:xfrm>
            <a:custGeom>
              <a:rect b="b" l="l" r="r" t="t"/>
              <a:pathLst>
                <a:path extrusionOk="0" h="1424" w="3558">
                  <a:moveTo>
                    <a:pt x="3558" y="377"/>
                  </a:moveTo>
                  <a:cubicBezTo>
                    <a:pt x="3474" y="1110"/>
                    <a:pt x="3160" y="1424"/>
                    <a:pt x="2595" y="1172"/>
                  </a:cubicBezTo>
                  <a:cubicBezTo>
                    <a:pt x="1967" y="921"/>
                    <a:pt x="1319" y="942"/>
                    <a:pt x="691" y="733"/>
                  </a:cubicBezTo>
                  <a:cubicBezTo>
                    <a:pt x="377" y="628"/>
                    <a:pt x="42" y="587"/>
                    <a:pt x="1" y="168"/>
                  </a:cubicBezTo>
                  <a:cubicBezTo>
                    <a:pt x="147" y="22"/>
                    <a:pt x="377" y="1"/>
                    <a:pt x="545" y="105"/>
                  </a:cubicBezTo>
                  <a:cubicBezTo>
                    <a:pt x="649" y="461"/>
                    <a:pt x="963" y="356"/>
                    <a:pt x="1214" y="356"/>
                  </a:cubicBezTo>
                  <a:cubicBezTo>
                    <a:pt x="1988" y="419"/>
                    <a:pt x="2783" y="231"/>
                    <a:pt x="3558" y="377"/>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9" name="Google Shape;8889;p89"/>
            <p:cNvSpPr/>
            <p:nvPr/>
          </p:nvSpPr>
          <p:spPr>
            <a:xfrm>
              <a:off x="4756050" y="4770350"/>
              <a:ext cx="79550" cy="27225"/>
            </a:xfrm>
            <a:custGeom>
              <a:rect b="b" l="l" r="r" t="t"/>
              <a:pathLst>
                <a:path extrusionOk="0" h="1089" w="3182">
                  <a:moveTo>
                    <a:pt x="1" y="901"/>
                  </a:moveTo>
                  <a:cubicBezTo>
                    <a:pt x="189" y="378"/>
                    <a:pt x="754" y="398"/>
                    <a:pt x="1110" y="106"/>
                  </a:cubicBezTo>
                  <a:cubicBezTo>
                    <a:pt x="1235" y="1"/>
                    <a:pt x="1403" y="85"/>
                    <a:pt x="1486" y="189"/>
                  </a:cubicBezTo>
                  <a:cubicBezTo>
                    <a:pt x="1863" y="608"/>
                    <a:pt x="2282" y="608"/>
                    <a:pt x="2763" y="419"/>
                  </a:cubicBezTo>
                  <a:cubicBezTo>
                    <a:pt x="2993" y="315"/>
                    <a:pt x="3160" y="440"/>
                    <a:pt x="3181" y="691"/>
                  </a:cubicBezTo>
                  <a:cubicBezTo>
                    <a:pt x="2302" y="963"/>
                    <a:pt x="1382" y="922"/>
                    <a:pt x="482" y="1026"/>
                  </a:cubicBezTo>
                  <a:cubicBezTo>
                    <a:pt x="315" y="1089"/>
                    <a:pt x="126" y="1026"/>
                    <a:pt x="1" y="901"/>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0" name="Google Shape;8890;p89"/>
            <p:cNvSpPr/>
            <p:nvPr/>
          </p:nvSpPr>
          <p:spPr>
            <a:xfrm>
              <a:off x="5655775" y="4760950"/>
              <a:ext cx="97325" cy="21475"/>
            </a:xfrm>
            <a:custGeom>
              <a:rect b="b" l="l" r="r" t="t"/>
              <a:pathLst>
                <a:path extrusionOk="0" h="859" w="3893">
                  <a:moveTo>
                    <a:pt x="0" y="461"/>
                  </a:moveTo>
                  <a:cubicBezTo>
                    <a:pt x="105" y="210"/>
                    <a:pt x="293" y="230"/>
                    <a:pt x="503" y="210"/>
                  </a:cubicBezTo>
                  <a:cubicBezTo>
                    <a:pt x="1486" y="189"/>
                    <a:pt x="2469" y="314"/>
                    <a:pt x="3432" y="42"/>
                  </a:cubicBezTo>
                  <a:cubicBezTo>
                    <a:pt x="3599" y="0"/>
                    <a:pt x="3788" y="63"/>
                    <a:pt x="3892" y="210"/>
                  </a:cubicBezTo>
                  <a:cubicBezTo>
                    <a:pt x="3139" y="461"/>
                    <a:pt x="2428" y="858"/>
                    <a:pt x="1570" y="565"/>
                  </a:cubicBezTo>
                  <a:cubicBezTo>
                    <a:pt x="1089" y="398"/>
                    <a:pt x="524" y="607"/>
                    <a:pt x="0" y="461"/>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1" name="Google Shape;8891;p89"/>
            <p:cNvSpPr/>
            <p:nvPr/>
          </p:nvSpPr>
          <p:spPr>
            <a:xfrm>
              <a:off x="4661900" y="4641675"/>
              <a:ext cx="47625" cy="31425"/>
            </a:xfrm>
            <a:custGeom>
              <a:rect b="b" l="l" r="r" t="t"/>
              <a:pathLst>
                <a:path extrusionOk="0" h="1257" w="1905">
                  <a:moveTo>
                    <a:pt x="22" y="210"/>
                  </a:moveTo>
                  <a:lnTo>
                    <a:pt x="22" y="64"/>
                  </a:lnTo>
                  <a:cubicBezTo>
                    <a:pt x="314" y="1"/>
                    <a:pt x="628" y="1"/>
                    <a:pt x="921" y="84"/>
                  </a:cubicBezTo>
                  <a:cubicBezTo>
                    <a:pt x="1089" y="587"/>
                    <a:pt x="1507" y="294"/>
                    <a:pt x="1800" y="377"/>
                  </a:cubicBezTo>
                  <a:cubicBezTo>
                    <a:pt x="1842" y="628"/>
                    <a:pt x="1863" y="880"/>
                    <a:pt x="1905" y="1256"/>
                  </a:cubicBezTo>
                  <a:cubicBezTo>
                    <a:pt x="1570" y="1005"/>
                    <a:pt x="1151" y="880"/>
                    <a:pt x="733" y="900"/>
                  </a:cubicBezTo>
                  <a:cubicBezTo>
                    <a:pt x="335" y="900"/>
                    <a:pt x="1" y="712"/>
                    <a:pt x="22" y="210"/>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2" name="Google Shape;8892;p89"/>
            <p:cNvSpPr/>
            <p:nvPr/>
          </p:nvSpPr>
          <p:spPr>
            <a:xfrm>
              <a:off x="4328700" y="4766700"/>
              <a:ext cx="46050" cy="36125"/>
            </a:xfrm>
            <a:custGeom>
              <a:rect b="b" l="l" r="r" t="t"/>
              <a:pathLst>
                <a:path extrusionOk="0" h="1445" w="1842">
                  <a:moveTo>
                    <a:pt x="63" y="1214"/>
                  </a:moveTo>
                  <a:cubicBezTo>
                    <a:pt x="84" y="984"/>
                    <a:pt x="0" y="586"/>
                    <a:pt x="461" y="858"/>
                  </a:cubicBezTo>
                  <a:cubicBezTo>
                    <a:pt x="712" y="1068"/>
                    <a:pt x="1067" y="1089"/>
                    <a:pt x="1360" y="963"/>
                  </a:cubicBezTo>
                  <a:cubicBezTo>
                    <a:pt x="1486" y="712"/>
                    <a:pt x="1235" y="503"/>
                    <a:pt x="1318" y="272"/>
                  </a:cubicBezTo>
                  <a:cubicBezTo>
                    <a:pt x="1360" y="147"/>
                    <a:pt x="1402" y="42"/>
                    <a:pt x="1549" y="42"/>
                  </a:cubicBezTo>
                  <a:cubicBezTo>
                    <a:pt x="1674" y="0"/>
                    <a:pt x="1779" y="84"/>
                    <a:pt x="1800" y="210"/>
                  </a:cubicBezTo>
                  <a:cubicBezTo>
                    <a:pt x="1821" y="544"/>
                    <a:pt x="1821" y="858"/>
                    <a:pt x="1842" y="1193"/>
                  </a:cubicBezTo>
                  <a:cubicBezTo>
                    <a:pt x="1277" y="1423"/>
                    <a:pt x="628" y="1444"/>
                    <a:pt x="63" y="1214"/>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3" name="Google Shape;8893;p89"/>
            <p:cNvSpPr/>
            <p:nvPr/>
          </p:nvSpPr>
          <p:spPr>
            <a:xfrm>
              <a:off x="4059825" y="4643250"/>
              <a:ext cx="44500" cy="28275"/>
            </a:xfrm>
            <a:custGeom>
              <a:rect b="b" l="l" r="r" t="t"/>
              <a:pathLst>
                <a:path extrusionOk="0" h="1131" w="1780">
                  <a:moveTo>
                    <a:pt x="1779" y="189"/>
                  </a:moveTo>
                  <a:cubicBezTo>
                    <a:pt x="1716" y="356"/>
                    <a:pt x="1653" y="524"/>
                    <a:pt x="1612" y="691"/>
                  </a:cubicBezTo>
                  <a:cubicBezTo>
                    <a:pt x="1486" y="1047"/>
                    <a:pt x="1256" y="1130"/>
                    <a:pt x="1089" y="817"/>
                  </a:cubicBezTo>
                  <a:cubicBezTo>
                    <a:pt x="817" y="356"/>
                    <a:pt x="273" y="649"/>
                    <a:pt x="1" y="314"/>
                  </a:cubicBezTo>
                  <a:cubicBezTo>
                    <a:pt x="565" y="1"/>
                    <a:pt x="1172" y="231"/>
                    <a:pt x="1779" y="189"/>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4" name="Google Shape;8894;p89"/>
            <p:cNvSpPr/>
            <p:nvPr/>
          </p:nvSpPr>
          <p:spPr>
            <a:xfrm>
              <a:off x="5535975" y="4766700"/>
              <a:ext cx="62275" cy="7875"/>
            </a:xfrm>
            <a:custGeom>
              <a:rect b="b" l="l" r="r" t="t"/>
              <a:pathLst>
                <a:path extrusionOk="0" h="315" w="2491">
                  <a:moveTo>
                    <a:pt x="1" y="314"/>
                  </a:moveTo>
                  <a:cubicBezTo>
                    <a:pt x="43" y="168"/>
                    <a:pt x="106" y="0"/>
                    <a:pt x="273" y="0"/>
                  </a:cubicBezTo>
                  <a:lnTo>
                    <a:pt x="2198" y="0"/>
                  </a:lnTo>
                  <a:cubicBezTo>
                    <a:pt x="2365" y="0"/>
                    <a:pt x="2449" y="147"/>
                    <a:pt x="2491" y="293"/>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5" name="Google Shape;8895;p89"/>
            <p:cNvSpPr/>
            <p:nvPr/>
          </p:nvSpPr>
          <p:spPr>
            <a:xfrm>
              <a:off x="4463125" y="4771400"/>
              <a:ext cx="35600" cy="20950"/>
            </a:xfrm>
            <a:custGeom>
              <a:rect b="b" l="l" r="r" t="t"/>
              <a:pathLst>
                <a:path extrusionOk="0" h="838" w="1424">
                  <a:moveTo>
                    <a:pt x="1" y="838"/>
                  </a:moveTo>
                  <a:cubicBezTo>
                    <a:pt x="84" y="64"/>
                    <a:pt x="189" y="1"/>
                    <a:pt x="817" y="356"/>
                  </a:cubicBezTo>
                  <a:cubicBezTo>
                    <a:pt x="1026" y="482"/>
                    <a:pt x="1382" y="440"/>
                    <a:pt x="1423" y="796"/>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6" name="Google Shape;8896;p89"/>
            <p:cNvSpPr/>
            <p:nvPr/>
          </p:nvSpPr>
          <p:spPr>
            <a:xfrm>
              <a:off x="4622150" y="4774550"/>
              <a:ext cx="36125" cy="23550"/>
            </a:xfrm>
            <a:custGeom>
              <a:rect b="b" l="l" r="r" t="t"/>
              <a:pathLst>
                <a:path extrusionOk="0" h="942" w="1445">
                  <a:moveTo>
                    <a:pt x="21" y="816"/>
                  </a:moveTo>
                  <a:cubicBezTo>
                    <a:pt x="42" y="670"/>
                    <a:pt x="0" y="440"/>
                    <a:pt x="252" y="440"/>
                  </a:cubicBezTo>
                  <a:cubicBezTo>
                    <a:pt x="398" y="440"/>
                    <a:pt x="544" y="586"/>
                    <a:pt x="670" y="482"/>
                  </a:cubicBezTo>
                  <a:cubicBezTo>
                    <a:pt x="1277" y="0"/>
                    <a:pt x="1319" y="482"/>
                    <a:pt x="1444" y="879"/>
                  </a:cubicBezTo>
                  <a:cubicBezTo>
                    <a:pt x="963" y="942"/>
                    <a:pt x="482" y="921"/>
                    <a:pt x="21" y="816"/>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7" name="Google Shape;8897;p89"/>
            <p:cNvSpPr/>
            <p:nvPr/>
          </p:nvSpPr>
          <p:spPr>
            <a:xfrm>
              <a:off x="4090700" y="4793900"/>
              <a:ext cx="35575" cy="15200"/>
            </a:xfrm>
            <a:custGeom>
              <a:rect b="b" l="l" r="r" t="t"/>
              <a:pathLst>
                <a:path extrusionOk="0" h="608" w="1423">
                  <a:moveTo>
                    <a:pt x="0" y="314"/>
                  </a:moveTo>
                  <a:cubicBezTo>
                    <a:pt x="21" y="189"/>
                    <a:pt x="63" y="1"/>
                    <a:pt x="167" y="42"/>
                  </a:cubicBezTo>
                  <a:cubicBezTo>
                    <a:pt x="565" y="210"/>
                    <a:pt x="1046" y="1"/>
                    <a:pt x="1423" y="314"/>
                  </a:cubicBezTo>
                  <a:cubicBezTo>
                    <a:pt x="942" y="607"/>
                    <a:pt x="460" y="503"/>
                    <a:pt x="0" y="314"/>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8" name="Google Shape;8898;p89"/>
            <p:cNvSpPr/>
            <p:nvPr/>
          </p:nvSpPr>
          <p:spPr>
            <a:xfrm>
              <a:off x="5097625" y="4772975"/>
              <a:ext cx="17300" cy="20950"/>
            </a:xfrm>
            <a:custGeom>
              <a:rect b="b" l="l" r="r" t="t"/>
              <a:pathLst>
                <a:path extrusionOk="0" h="838" w="692">
                  <a:moveTo>
                    <a:pt x="1" y="607"/>
                  </a:moveTo>
                  <a:cubicBezTo>
                    <a:pt x="210" y="482"/>
                    <a:pt x="440" y="1"/>
                    <a:pt x="691" y="586"/>
                  </a:cubicBezTo>
                  <a:cubicBezTo>
                    <a:pt x="524" y="817"/>
                    <a:pt x="168" y="838"/>
                    <a:pt x="1" y="607"/>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9" name="Google Shape;8899;p89"/>
            <p:cNvSpPr/>
            <p:nvPr/>
          </p:nvSpPr>
          <p:spPr>
            <a:xfrm>
              <a:off x="4866425" y="4778200"/>
              <a:ext cx="18350" cy="15725"/>
            </a:xfrm>
            <a:custGeom>
              <a:rect b="b" l="l" r="r" t="t"/>
              <a:pathLst>
                <a:path extrusionOk="0" h="629" w="734">
                  <a:moveTo>
                    <a:pt x="1" y="398"/>
                  </a:moveTo>
                  <a:cubicBezTo>
                    <a:pt x="524" y="1"/>
                    <a:pt x="524" y="1"/>
                    <a:pt x="733" y="440"/>
                  </a:cubicBezTo>
                  <a:cubicBezTo>
                    <a:pt x="524" y="629"/>
                    <a:pt x="189" y="608"/>
                    <a:pt x="1" y="398"/>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0" name="Google Shape;8900;p89"/>
            <p:cNvSpPr/>
            <p:nvPr/>
          </p:nvSpPr>
          <p:spPr>
            <a:xfrm>
              <a:off x="5607125" y="4768800"/>
              <a:ext cx="22000" cy="12050"/>
            </a:xfrm>
            <a:custGeom>
              <a:rect b="b" l="l" r="r" t="t"/>
              <a:pathLst>
                <a:path extrusionOk="0" h="482" w="880">
                  <a:moveTo>
                    <a:pt x="1" y="230"/>
                  </a:moveTo>
                  <a:cubicBezTo>
                    <a:pt x="252" y="0"/>
                    <a:pt x="628" y="0"/>
                    <a:pt x="879" y="230"/>
                  </a:cubicBezTo>
                  <a:cubicBezTo>
                    <a:pt x="628" y="481"/>
                    <a:pt x="252" y="481"/>
                    <a:pt x="1" y="230"/>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1" name="Google Shape;8901;p89"/>
            <p:cNvSpPr/>
            <p:nvPr/>
          </p:nvSpPr>
          <p:spPr>
            <a:xfrm>
              <a:off x="4130450" y="4645350"/>
              <a:ext cx="17800" cy="15175"/>
            </a:xfrm>
            <a:custGeom>
              <a:rect b="b" l="l" r="r" t="t"/>
              <a:pathLst>
                <a:path extrusionOk="0" h="607" w="712">
                  <a:moveTo>
                    <a:pt x="712" y="230"/>
                  </a:moveTo>
                  <a:lnTo>
                    <a:pt x="502" y="356"/>
                  </a:lnTo>
                  <a:cubicBezTo>
                    <a:pt x="105" y="607"/>
                    <a:pt x="105" y="607"/>
                    <a:pt x="0" y="84"/>
                  </a:cubicBezTo>
                  <a:cubicBezTo>
                    <a:pt x="230" y="21"/>
                    <a:pt x="481" y="0"/>
                    <a:pt x="712" y="42"/>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2" name="Google Shape;8902;p89"/>
            <p:cNvSpPr/>
            <p:nvPr/>
          </p:nvSpPr>
          <p:spPr>
            <a:xfrm>
              <a:off x="4582925" y="4785525"/>
              <a:ext cx="17800" cy="12575"/>
            </a:xfrm>
            <a:custGeom>
              <a:rect b="b" l="l" r="r" t="t"/>
              <a:pathLst>
                <a:path extrusionOk="0" h="503" w="712">
                  <a:moveTo>
                    <a:pt x="0" y="294"/>
                  </a:moveTo>
                  <a:cubicBezTo>
                    <a:pt x="251" y="84"/>
                    <a:pt x="523" y="1"/>
                    <a:pt x="712" y="377"/>
                  </a:cubicBezTo>
                  <a:cubicBezTo>
                    <a:pt x="481" y="503"/>
                    <a:pt x="188" y="482"/>
                    <a:pt x="0" y="294"/>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3" name="Google Shape;8903;p89"/>
            <p:cNvSpPr/>
            <p:nvPr/>
          </p:nvSpPr>
          <p:spPr>
            <a:xfrm>
              <a:off x="4689100" y="4786575"/>
              <a:ext cx="13625" cy="11000"/>
            </a:xfrm>
            <a:custGeom>
              <a:rect b="b" l="l" r="r" t="t"/>
              <a:pathLst>
                <a:path extrusionOk="0" h="440" w="545">
                  <a:moveTo>
                    <a:pt x="1" y="356"/>
                  </a:moveTo>
                  <a:cubicBezTo>
                    <a:pt x="126" y="1"/>
                    <a:pt x="314" y="1"/>
                    <a:pt x="545" y="252"/>
                  </a:cubicBezTo>
                  <a:cubicBezTo>
                    <a:pt x="398" y="419"/>
                    <a:pt x="189" y="440"/>
                    <a:pt x="1" y="356"/>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4" name="Google Shape;8904;p89"/>
            <p:cNvSpPr/>
            <p:nvPr/>
          </p:nvSpPr>
          <p:spPr>
            <a:xfrm>
              <a:off x="5638000" y="4767750"/>
              <a:ext cx="8900" cy="6825"/>
            </a:xfrm>
            <a:custGeom>
              <a:rect b="b" l="l" r="r" t="t"/>
              <a:pathLst>
                <a:path extrusionOk="0" h="273" w="356">
                  <a:moveTo>
                    <a:pt x="0" y="230"/>
                  </a:moveTo>
                  <a:cubicBezTo>
                    <a:pt x="21" y="126"/>
                    <a:pt x="42" y="21"/>
                    <a:pt x="167" y="21"/>
                  </a:cubicBezTo>
                  <a:cubicBezTo>
                    <a:pt x="314" y="0"/>
                    <a:pt x="335" y="126"/>
                    <a:pt x="356" y="210"/>
                  </a:cubicBezTo>
                  <a:cubicBezTo>
                    <a:pt x="251" y="272"/>
                    <a:pt x="126" y="272"/>
                    <a:pt x="0" y="230"/>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5" name="Google Shape;8905;p89"/>
            <p:cNvSpPr/>
            <p:nvPr/>
          </p:nvSpPr>
          <p:spPr>
            <a:xfrm>
              <a:off x="4711600" y="4788150"/>
              <a:ext cx="8925" cy="8925"/>
            </a:xfrm>
            <a:custGeom>
              <a:rect b="b" l="l" r="r" t="t"/>
              <a:pathLst>
                <a:path extrusionOk="0" h="357" w="357">
                  <a:moveTo>
                    <a:pt x="0" y="189"/>
                  </a:moveTo>
                  <a:cubicBezTo>
                    <a:pt x="105" y="0"/>
                    <a:pt x="231" y="21"/>
                    <a:pt x="356" y="189"/>
                  </a:cubicBezTo>
                  <a:cubicBezTo>
                    <a:pt x="231" y="356"/>
                    <a:pt x="105" y="356"/>
                    <a:pt x="0" y="189"/>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6" name="Google Shape;8906;p89"/>
            <p:cNvSpPr/>
            <p:nvPr/>
          </p:nvSpPr>
          <p:spPr>
            <a:xfrm>
              <a:off x="4844450" y="4783450"/>
              <a:ext cx="8925" cy="9425"/>
            </a:xfrm>
            <a:custGeom>
              <a:rect b="b" l="l" r="r" t="t"/>
              <a:pathLst>
                <a:path extrusionOk="0" h="377" w="357">
                  <a:moveTo>
                    <a:pt x="1" y="188"/>
                  </a:moveTo>
                  <a:cubicBezTo>
                    <a:pt x="126" y="0"/>
                    <a:pt x="252" y="21"/>
                    <a:pt x="357" y="209"/>
                  </a:cubicBezTo>
                  <a:cubicBezTo>
                    <a:pt x="231" y="377"/>
                    <a:pt x="126" y="356"/>
                    <a:pt x="1" y="188"/>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7" name="Google Shape;8907;p89"/>
            <p:cNvSpPr/>
            <p:nvPr/>
          </p:nvSpPr>
          <p:spPr>
            <a:xfrm>
              <a:off x="5474250" y="4775075"/>
              <a:ext cx="8400" cy="8400"/>
            </a:xfrm>
            <a:custGeom>
              <a:rect b="b" l="l" r="r" t="t"/>
              <a:pathLst>
                <a:path extrusionOk="0" h="336" w="336">
                  <a:moveTo>
                    <a:pt x="1" y="168"/>
                  </a:moveTo>
                  <a:cubicBezTo>
                    <a:pt x="106" y="0"/>
                    <a:pt x="231" y="0"/>
                    <a:pt x="336" y="168"/>
                  </a:cubicBezTo>
                  <a:cubicBezTo>
                    <a:pt x="231" y="335"/>
                    <a:pt x="106" y="335"/>
                    <a:pt x="1" y="168"/>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8" name="Google Shape;8908;p89"/>
            <p:cNvSpPr/>
            <p:nvPr/>
          </p:nvSpPr>
          <p:spPr>
            <a:xfrm>
              <a:off x="5097125" y="4725900"/>
              <a:ext cx="52850" cy="39775"/>
            </a:xfrm>
            <a:custGeom>
              <a:rect b="b" l="l" r="r" t="t"/>
              <a:pathLst>
                <a:path extrusionOk="0" h="1591" w="2114">
                  <a:moveTo>
                    <a:pt x="42" y="1109"/>
                  </a:moveTo>
                  <a:cubicBezTo>
                    <a:pt x="84" y="942"/>
                    <a:pt x="147" y="754"/>
                    <a:pt x="167" y="586"/>
                  </a:cubicBezTo>
                  <a:cubicBezTo>
                    <a:pt x="209" y="210"/>
                    <a:pt x="439" y="126"/>
                    <a:pt x="732" y="231"/>
                  </a:cubicBezTo>
                  <a:cubicBezTo>
                    <a:pt x="1088" y="335"/>
                    <a:pt x="1402" y="461"/>
                    <a:pt x="1695" y="105"/>
                  </a:cubicBezTo>
                  <a:cubicBezTo>
                    <a:pt x="1779" y="0"/>
                    <a:pt x="1925" y="0"/>
                    <a:pt x="2009" y="105"/>
                  </a:cubicBezTo>
                  <a:cubicBezTo>
                    <a:pt x="2113" y="210"/>
                    <a:pt x="2030" y="314"/>
                    <a:pt x="2009" y="419"/>
                  </a:cubicBezTo>
                  <a:cubicBezTo>
                    <a:pt x="1967" y="796"/>
                    <a:pt x="1611" y="1068"/>
                    <a:pt x="1255" y="1005"/>
                  </a:cubicBezTo>
                  <a:cubicBezTo>
                    <a:pt x="879" y="963"/>
                    <a:pt x="732" y="1026"/>
                    <a:pt x="607" y="1360"/>
                  </a:cubicBezTo>
                  <a:cubicBezTo>
                    <a:pt x="565" y="1528"/>
                    <a:pt x="398" y="1591"/>
                    <a:pt x="251" y="1528"/>
                  </a:cubicBezTo>
                  <a:cubicBezTo>
                    <a:pt x="84" y="1444"/>
                    <a:pt x="0" y="1277"/>
                    <a:pt x="42" y="1109"/>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9" name="Google Shape;8909;p89"/>
            <p:cNvSpPr/>
            <p:nvPr/>
          </p:nvSpPr>
          <p:spPr>
            <a:xfrm>
              <a:off x="5821600" y="4678825"/>
              <a:ext cx="14150" cy="12050"/>
            </a:xfrm>
            <a:custGeom>
              <a:rect b="b" l="l" r="r" t="t"/>
              <a:pathLst>
                <a:path extrusionOk="0" h="482" w="566">
                  <a:moveTo>
                    <a:pt x="314" y="482"/>
                  </a:moveTo>
                  <a:cubicBezTo>
                    <a:pt x="168" y="482"/>
                    <a:pt x="0" y="461"/>
                    <a:pt x="21" y="272"/>
                  </a:cubicBezTo>
                  <a:cubicBezTo>
                    <a:pt x="0" y="105"/>
                    <a:pt x="147" y="0"/>
                    <a:pt x="293" y="0"/>
                  </a:cubicBezTo>
                  <a:cubicBezTo>
                    <a:pt x="461" y="0"/>
                    <a:pt x="565" y="126"/>
                    <a:pt x="565" y="293"/>
                  </a:cubicBezTo>
                  <a:cubicBezTo>
                    <a:pt x="565" y="461"/>
                    <a:pt x="440" y="461"/>
                    <a:pt x="314" y="482"/>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0" name="Google Shape;8910;p89"/>
            <p:cNvSpPr/>
            <p:nvPr/>
          </p:nvSpPr>
          <p:spPr>
            <a:xfrm>
              <a:off x="5341400" y="4657375"/>
              <a:ext cx="15725" cy="11525"/>
            </a:xfrm>
            <a:custGeom>
              <a:rect b="b" l="l" r="r" t="t"/>
              <a:pathLst>
                <a:path extrusionOk="0" h="461" w="629">
                  <a:moveTo>
                    <a:pt x="210" y="0"/>
                  </a:moveTo>
                  <a:cubicBezTo>
                    <a:pt x="356" y="21"/>
                    <a:pt x="544" y="84"/>
                    <a:pt x="586" y="272"/>
                  </a:cubicBezTo>
                  <a:cubicBezTo>
                    <a:pt x="628" y="398"/>
                    <a:pt x="482" y="461"/>
                    <a:pt x="377" y="461"/>
                  </a:cubicBezTo>
                  <a:cubicBezTo>
                    <a:pt x="189" y="461"/>
                    <a:pt x="0" y="419"/>
                    <a:pt x="21" y="168"/>
                  </a:cubicBezTo>
                  <a:cubicBezTo>
                    <a:pt x="21" y="84"/>
                    <a:pt x="105" y="0"/>
                    <a:pt x="210" y="0"/>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1" name="Google Shape;8911;p89"/>
            <p:cNvSpPr/>
            <p:nvPr/>
          </p:nvSpPr>
          <p:spPr>
            <a:xfrm>
              <a:off x="5301650" y="4675150"/>
              <a:ext cx="7875" cy="9975"/>
            </a:xfrm>
            <a:custGeom>
              <a:rect b="b" l="l" r="r" t="t"/>
              <a:pathLst>
                <a:path extrusionOk="0" h="399" w="315">
                  <a:moveTo>
                    <a:pt x="314" y="210"/>
                  </a:moveTo>
                  <a:cubicBezTo>
                    <a:pt x="272" y="252"/>
                    <a:pt x="251" y="357"/>
                    <a:pt x="189" y="357"/>
                  </a:cubicBezTo>
                  <a:cubicBezTo>
                    <a:pt x="42" y="398"/>
                    <a:pt x="21" y="273"/>
                    <a:pt x="0" y="168"/>
                  </a:cubicBezTo>
                  <a:cubicBezTo>
                    <a:pt x="0" y="85"/>
                    <a:pt x="63" y="1"/>
                    <a:pt x="168" y="1"/>
                  </a:cubicBezTo>
                  <a:cubicBezTo>
                    <a:pt x="251" y="22"/>
                    <a:pt x="293" y="85"/>
                    <a:pt x="314" y="210"/>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2" name="Google Shape;8912;p89"/>
            <p:cNvSpPr/>
            <p:nvPr/>
          </p:nvSpPr>
          <p:spPr>
            <a:xfrm>
              <a:off x="5360225" y="4679350"/>
              <a:ext cx="5775" cy="5250"/>
            </a:xfrm>
            <a:custGeom>
              <a:rect b="b" l="l" r="r" t="t"/>
              <a:pathLst>
                <a:path extrusionOk="0" h="210" w="231">
                  <a:moveTo>
                    <a:pt x="231" y="63"/>
                  </a:moveTo>
                  <a:cubicBezTo>
                    <a:pt x="210" y="105"/>
                    <a:pt x="189" y="168"/>
                    <a:pt x="168" y="209"/>
                  </a:cubicBezTo>
                  <a:cubicBezTo>
                    <a:pt x="105" y="189"/>
                    <a:pt x="42" y="189"/>
                    <a:pt x="22" y="147"/>
                  </a:cubicBezTo>
                  <a:cubicBezTo>
                    <a:pt x="1" y="105"/>
                    <a:pt x="63" y="42"/>
                    <a:pt x="84" y="0"/>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3" name="Google Shape;8913;p89"/>
            <p:cNvSpPr/>
            <p:nvPr/>
          </p:nvSpPr>
          <p:spPr>
            <a:xfrm>
              <a:off x="4611175" y="4651100"/>
              <a:ext cx="50225" cy="32975"/>
            </a:xfrm>
            <a:custGeom>
              <a:rect b="b" l="l" r="r" t="t"/>
              <a:pathLst>
                <a:path extrusionOk="0" h="1319" w="2009">
                  <a:moveTo>
                    <a:pt x="105" y="0"/>
                  </a:moveTo>
                  <a:lnTo>
                    <a:pt x="837" y="0"/>
                  </a:lnTo>
                  <a:cubicBezTo>
                    <a:pt x="816" y="398"/>
                    <a:pt x="942" y="691"/>
                    <a:pt x="1402" y="691"/>
                  </a:cubicBezTo>
                  <a:cubicBezTo>
                    <a:pt x="1527" y="691"/>
                    <a:pt x="1632" y="712"/>
                    <a:pt x="1758" y="754"/>
                  </a:cubicBezTo>
                  <a:cubicBezTo>
                    <a:pt x="1883" y="795"/>
                    <a:pt x="2009" y="900"/>
                    <a:pt x="1967" y="1067"/>
                  </a:cubicBezTo>
                  <a:cubicBezTo>
                    <a:pt x="1925" y="1214"/>
                    <a:pt x="1799" y="1214"/>
                    <a:pt x="1695" y="1235"/>
                  </a:cubicBezTo>
                  <a:cubicBezTo>
                    <a:pt x="1109" y="1319"/>
                    <a:pt x="691" y="942"/>
                    <a:pt x="230" y="733"/>
                  </a:cubicBezTo>
                  <a:cubicBezTo>
                    <a:pt x="0" y="649"/>
                    <a:pt x="146" y="251"/>
                    <a:pt x="105" y="0"/>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4" name="Google Shape;8914;p89"/>
            <p:cNvSpPr/>
            <p:nvPr/>
          </p:nvSpPr>
          <p:spPr>
            <a:xfrm>
              <a:off x="4476200" y="4645875"/>
              <a:ext cx="35600" cy="15175"/>
            </a:xfrm>
            <a:custGeom>
              <a:rect b="b" l="l" r="r" t="t"/>
              <a:pathLst>
                <a:path extrusionOk="0" h="607" w="1424">
                  <a:moveTo>
                    <a:pt x="1" y="377"/>
                  </a:moveTo>
                  <a:cubicBezTo>
                    <a:pt x="1" y="168"/>
                    <a:pt x="189" y="0"/>
                    <a:pt x="398" y="42"/>
                  </a:cubicBezTo>
                  <a:lnTo>
                    <a:pt x="1424" y="42"/>
                  </a:lnTo>
                  <a:cubicBezTo>
                    <a:pt x="1068" y="607"/>
                    <a:pt x="545" y="523"/>
                    <a:pt x="1" y="377"/>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5" name="Google Shape;8915;p89"/>
            <p:cNvSpPr/>
            <p:nvPr/>
          </p:nvSpPr>
          <p:spPr>
            <a:xfrm>
              <a:off x="4454750" y="4717525"/>
              <a:ext cx="16775" cy="17300"/>
            </a:xfrm>
            <a:custGeom>
              <a:rect b="b" l="l" r="r" t="t"/>
              <a:pathLst>
                <a:path extrusionOk="0" h="692" w="671">
                  <a:moveTo>
                    <a:pt x="336" y="670"/>
                  </a:moveTo>
                  <a:cubicBezTo>
                    <a:pt x="126" y="649"/>
                    <a:pt x="1" y="461"/>
                    <a:pt x="22" y="273"/>
                  </a:cubicBezTo>
                  <a:cubicBezTo>
                    <a:pt x="1" y="126"/>
                    <a:pt x="147" y="1"/>
                    <a:pt x="294" y="43"/>
                  </a:cubicBezTo>
                  <a:cubicBezTo>
                    <a:pt x="503" y="43"/>
                    <a:pt x="670" y="231"/>
                    <a:pt x="649" y="440"/>
                  </a:cubicBezTo>
                  <a:cubicBezTo>
                    <a:pt x="670" y="607"/>
                    <a:pt x="545" y="691"/>
                    <a:pt x="336" y="670"/>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6" name="Google Shape;8916;p89"/>
            <p:cNvSpPr/>
            <p:nvPr/>
          </p:nvSpPr>
          <p:spPr>
            <a:xfrm>
              <a:off x="4406100" y="4660500"/>
              <a:ext cx="12075" cy="13125"/>
            </a:xfrm>
            <a:custGeom>
              <a:rect b="b" l="l" r="r" t="t"/>
              <a:pathLst>
                <a:path extrusionOk="0" h="525" w="483">
                  <a:moveTo>
                    <a:pt x="461" y="210"/>
                  </a:moveTo>
                  <a:cubicBezTo>
                    <a:pt x="482" y="336"/>
                    <a:pt x="440" y="440"/>
                    <a:pt x="315" y="461"/>
                  </a:cubicBezTo>
                  <a:cubicBezTo>
                    <a:pt x="147" y="524"/>
                    <a:pt x="1" y="399"/>
                    <a:pt x="22" y="252"/>
                  </a:cubicBezTo>
                  <a:cubicBezTo>
                    <a:pt x="1" y="127"/>
                    <a:pt x="106" y="22"/>
                    <a:pt x="231" y="22"/>
                  </a:cubicBezTo>
                  <a:cubicBezTo>
                    <a:pt x="336" y="1"/>
                    <a:pt x="461" y="85"/>
                    <a:pt x="461" y="210"/>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7" name="Google Shape;8917;p89"/>
            <p:cNvSpPr/>
            <p:nvPr/>
          </p:nvSpPr>
          <p:spPr>
            <a:xfrm>
              <a:off x="4832950" y="4741075"/>
              <a:ext cx="5250" cy="5775"/>
            </a:xfrm>
            <a:custGeom>
              <a:rect b="b" l="l" r="r" t="t"/>
              <a:pathLst>
                <a:path extrusionOk="0" h="231" w="210">
                  <a:moveTo>
                    <a:pt x="210" y="84"/>
                  </a:moveTo>
                  <a:cubicBezTo>
                    <a:pt x="189" y="126"/>
                    <a:pt x="189" y="209"/>
                    <a:pt x="147" y="209"/>
                  </a:cubicBezTo>
                  <a:cubicBezTo>
                    <a:pt x="105" y="230"/>
                    <a:pt x="42" y="189"/>
                    <a:pt x="1" y="168"/>
                  </a:cubicBezTo>
                  <a:cubicBezTo>
                    <a:pt x="22" y="105"/>
                    <a:pt x="42" y="42"/>
                    <a:pt x="63" y="21"/>
                  </a:cubicBezTo>
                  <a:cubicBezTo>
                    <a:pt x="105" y="0"/>
                    <a:pt x="168" y="63"/>
                    <a:pt x="210" y="84"/>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8" name="Google Shape;8918;p89"/>
            <p:cNvSpPr/>
            <p:nvPr/>
          </p:nvSpPr>
          <p:spPr>
            <a:xfrm>
              <a:off x="4753450" y="4670450"/>
              <a:ext cx="5250" cy="5250"/>
            </a:xfrm>
            <a:custGeom>
              <a:rect b="b" l="l" r="r" t="t"/>
              <a:pathLst>
                <a:path extrusionOk="0" h="210" w="210">
                  <a:moveTo>
                    <a:pt x="209" y="63"/>
                  </a:moveTo>
                  <a:cubicBezTo>
                    <a:pt x="189" y="105"/>
                    <a:pt x="168" y="189"/>
                    <a:pt x="126" y="210"/>
                  </a:cubicBezTo>
                  <a:cubicBezTo>
                    <a:pt x="105" y="210"/>
                    <a:pt x="42" y="168"/>
                    <a:pt x="0" y="147"/>
                  </a:cubicBezTo>
                  <a:cubicBezTo>
                    <a:pt x="21" y="105"/>
                    <a:pt x="21" y="21"/>
                    <a:pt x="63" y="1"/>
                  </a:cubicBezTo>
                  <a:cubicBezTo>
                    <a:pt x="105" y="1"/>
                    <a:pt x="147" y="42"/>
                    <a:pt x="209" y="63"/>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9" name="Google Shape;8919;p89"/>
            <p:cNvSpPr/>
            <p:nvPr/>
          </p:nvSpPr>
          <p:spPr>
            <a:xfrm>
              <a:off x="4300975" y="4696075"/>
              <a:ext cx="10475" cy="7350"/>
            </a:xfrm>
            <a:custGeom>
              <a:rect b="b" l="l" r="r" t="t"/>
              <a:pathLst>
                <a:path extrusionOk="0" h="294" w="419">
                  <a:moveTo>
                    <a:pt x="189" y="294"/>
                  </a:moveTo>
                  <a:cubicBezTo>
                    <a:pt x="63" y="273"/>
                    <a:pt x="0" y="231"/>
                    <a:pt x="21" y="147"/>
                  </a:cubicBezTo>
                  <a:cubicBezTo>
                    <a:pt x="21" y="43"/>
                    <a:pt x="105" y="1"/>
                    <a:pt x="189" y="1"/>
                  </a:cubicBezTo>
                  <a:cubicBezTo>
                    <a:pt x="314" y="1"/>
                    <a:pt x="419" y="64"/>
                    <a:pt x="356" y="210"/>
                  </a:cubicBezTo>
                  <a:cubicBezTo>
                    <a:pt x="356" y="252"/>
                    <a:pt x="230" y="294"/>
                    <a:pt x="189" y="294"/>
                  </a:cubicBezTo>
                  <a:close/>
                </a:path>
              </a:pathLst>
            </a:custGeom>
            <a:solidFill>
              <a:schemeClr val="lt2">
                <a:alpha val="339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20" name="Google Shape;8920;p8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24" name="Shape 8924"/>
        <p:cNvGrpSpPr/>
        <p:nvPr/>
      </p:nvGrpSpPr>
      <p:grpSpPr>
        <a:xfrm>
          <a:off x="0" y="0"/>
          <a:ext cx="0" cy="0"/>
          <a:chOff x="0" y="0"/>
          <a:chExt cx="0" cy="0"/>
        </a:xfrm>
      </p:grpSpPr>
      <p:pic>
        <p:nvPicPr>
          <p:cNvPr id="8925" name="Google Shape;8925;p90"/>
          <p:cNvPicPr preferRelativeResize="0"/>
          <p:nvPr/>
        </p:nvPicPr>
        <p:blipFill>
          <a:blip r:embed="rId3">
            <a:alphaModFix amt="38000"/>
          </a:blip>
          <a:stretch>
            <a:fillRect/>
          </a:stretch>
        </p:blipFill>
        <p:spPr>
          <a:xfrm rot="5400000">
            <a:off x="3713563" y="90137"/>
            <a:ext cx="1727325" cy="4268100"/>
          </a:xfrm>
          <a:prstGeom prst="rect">
            <a:avLst/>
          </a:prstGeom>
          <a:noFill/>
          <a:ln>
            <a:noFill/>
          </a:ln>
        </p:spPr>
      </p:pic>
      <p:sp>
        <p:nvSpPr>
          <p:cNvPr id="8926" name="Google Shape;8926;p90"/>
          <p:cNvSpPr txBox="1"/>
          <p:nvPr>
            <p:ph type="title"/>
          </p:nvPr>
        </p:nvSpPr>
        <p:spPr>
          <a:xfrm>
            <a:off x="1955250" y="1521421"/>
            <a:ext cx="5233500" cy="1265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Thank You </a:t>
            </a:r>
            <a:endParaRPr/>
          </a:p>
        </p:txBody>
      </p:sp>
      <p:sp>
        <p:nvSpPr>
          <p:cNvPr id="8927" name="Google Shape;8927;p9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26" name="Shape 7426"/>
        <p:cNvGrpSpPr/>
        <p:nvPr/>
      </p:nvGrpSpPr>
      <p:grpSpPr>
        <a:xfrm>
          <a:off x="0" y="0"/>
          <a:ext cx="0" cy="0"/>
          <a:chOff x="0" y="0"/>
          <a:chExt cx="0" cy="0"/>
        </a:xfrm>
      </p:grpSpPr>
      <p:sp>
        <p:nvSpPr>
          <p:cNvPr id="7427" name="Google Shape;7427;p44"/>
          <p:cNvSpPr txBox="1"/>
          <p:nvPr>
            <p:ph type="title"/>
          </p:nvPr>
        </p:nvSpPr>
        <p:spPr>
          <a:xfrm>
            <a:off x="716550" y="655575"/>
            <a:ext cx="77109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Seeing Missing Data</a:t>
            </a:r>
            <a:endParaRPr/>
          </a:p>
        </p:txBody>
      </p:sp>
      <p:sp>
        <p:nvSpPr>
          <p:cNvPr id="7428" name="Google Shape;7428;p44"/>
          <p:cNvSpPr txBox="1"/>
          <p:nvPr/>
        </p:nvSpPr>
        <p:spPr>
          <a:xfrm>
            <a:off x="771525" y="1571625"/>
            <a:ext cx="7710900" cy="3151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lang="en" sz="1300">
                <a:solidFill>
                  <a:schemeClr val="accent3"/>
                </a:solidFill>
                <a:latin typeface="Raleway"/>
                <a:ea typeface="Raleway"/>
                <a:cs typeface="Raleway"/>
                <a:sym typeface="Raleway"/>
              </a:rPr>
              <a:t>Package: msno</a:t>
            </a:r>
            <a:endParaRPr sz="1300">
              <a:solidFill>
                <a:schemeClr val="accent3"/>
              </a:solidFill>
              <a:latin typeface="Raleway"/>
              <a:ea typeface="Raleway"/>
              <a:cs typeface="Raleway"/>
              <a:sym typeface="Raleway"/>
            </a:endParaRPr>
          </a:p>
          <a:p>
            <a:pPr indent="0" lvl="0" marL="0" rtl="0" algn="ctr">
              <a:spcBef>
                <a:spcPts val="0"/>
              </a:spcBef>
              <a:spcAft>
                <a:spcPts val="0"/>
              </a:spcAft>
              <a:buClr>
                <a:schemeClr val="dk1"/>
              </a:buClr>
              <a:buSzPts val="1100"/>
              <a:buFont typeface="Arial"/>
              <a:buNone/>
            </a:pPr>
            <a:r>
              <a:rPr lang="en" sz="1300">
                <a:solidFill>
                  <a:schemeClr val="accent3"/>
                </a:solidFill>
                <a:latin typeface="Raleway"/>
                <a:ea typeface="Raleway"/>
                <a:cs typeface="Raleway"/>
                <a:sym typeface="Raleway"/>
              </a:rPr>
              <a:t>This helps us see the correlation of missing data between columns.</a:t>
            </a:r>
            <a:endParaRPr sz="1300">
              <a:solidFill>
                <a:schemeClr val="accent3"/>
              </a:solidFill>
              <a:latin typeface="Raleway"/>
              <a:ea typeface="Raleway"/>
              <a:cs typeface="Raleway"/>
              <a:sym typeface="Raleway"/>
            </a:endParaRPr>
          </a:p>
          <a:p>
            <a:pPr indent="0" lvl="0" marL="0" rtl="0" algn="ctr">
              <a:spcBef>
                <a:spcPts val="0"/>
              </a:spcBef>
              <a:spcAft>
                <a:spcPts val="0"/>
              </a:spcAft>
              <a:buClr>
                <a:schemeClr val="dk1"/>
              </a:buClr>
              <a:buSzPts val="1100"/>
              <a:buFont typeface="Arial"/>
              <a:buNone/>
            </a:pPr>
            <a:r>
              <a:t/>
            </a:r>
            <a:endParaRPr sz="1300">
              <a:solidFill>
                <a:schemeClr val="accent3"/>
              </a:solidFill>
              <a:latin typeface="Raleway"/>
              <a:ea typeface="Raleway"/>
              <a:cs typeface="Raleway"/>
              <a:sym typeface="Raleway"/>
            </a:endParaRPr>
          </a:p>
          <a:p>
            <a:pPr indent="0" lvl="0" marL="0" rtl="0" algn="l">
              <a:spcBef>
                <a:spcPts val="0"/>
              </a:spcBef>
              <a:spcAft>
                <a:spcPts val="0"/>
              </a:spcAft>
              <a:buClr>
                <a:schemeClr val="dk1"/>
              </a:buClr>
              <a:buSzPts val="1100"/>
              <a:buFont typeface="Arial"/>
              <a:buNone/>
            </a:pPr>
            <a:r>
              <a:t/>
            </a:r>
            <a:endParaRPr sz="1300">
              <a:solidFill>
                <a:schemeClr val="accent3"/>
              </a:solidFill>
              <a:latin typeface="Raleway"/>
              <a:ea typeface="Raleway"/>
              <a:cs typeface="Raleway"/>
              <a:sym typeface="Raleway"/>
            </a:endParaRPr>
          </a:p>
          <a:p>
            <a:pPr indent="0" lvl="0" marL="0" rtl="0" algn="l">
              <a:lnSpc>
                <a:spcPct val="115000"/>
              </a:lnSpc>
              <a:spcBef>
                <a:spcPts val="1200"/>
              </a:spcBef>
              <a:spcAft>
                <a:spcPts val="0"/>
              </a:spcAft>
              <a:buNone/>
            </a:pPr>
            <a:r>
              <a:rPr lang="en" sz="1300">
                <a:solidFill>
                  <a:schemeClr val="accent3"/>
                </a:solidFill>
                <a:latin typeface="Raleway"/>
                <a:ea typeface="Raleway"/>
                <a:cs typeface="Raleway"/>
                <a:sym typeface="Raleway"/>
              </a:rPr>
              <a:t>It’s hard to know what to do with null values in our data. Most times, it’s easier to drop them and follow with what’s left.</a:t>
            </a:r>
            <a:endParaRPr sz="1300">
              <a:solidFill>
                <a:schemeClr val="accent3"/>
              </a:solidFill>
              <a:latin typeface="Raleway"/>
              <a:ea typeface="Raleway"/>
              <a:cs typeface="Raleway"/>
              <a:sym typeface="Raleway"/>
            </a:endParaRPr>
          </a:p>
          <a:p>
            <a:pPr indent="0" lvl="0" marL="0" rtl="0" algn="l">
              <a:lnSpc>
                <a:spcPct val="115000"/>
              </a:lnSpc>
              <a:spcBef>
                <a:spcPts val="1200"/>
              </a:spcBef>
              <a:spcAft>
                <a:spcPts val="0"/>
              </a:spcAft>
              <a:buNone/>
            </a:pPr>
            <a:r>
              <a:rPr lang="en" sz="1300">
                <a:solidFill>
                  <a:schemeClr val="accent3"/>
                </a:solidFill>
                <a:latin typeface="Raleway"/>
                <a:ea typeface="Raleway"/>
                <a:cs typeface="Raleway"/>
                <a:sym typeface="Raleway"/>
              </a:rPr>
              <a:t>But they can eventually have meaning and can be investigated. Taking some time to have a good look at them can often bring a better understanding of how the data was collected and even reveal some patterns in it.</a:t>
            </a:r>
            <a:endParaRPr sz="1300">
              <a:solidFill>
                <a:schemeClr val="accent3"/>
              </a:solidFill>
              <a:latin typeface="Raleway"/>
              <a:ea typeface="Raleway"/>
              <a:cs typeface="Raleway"/>
              <a:sym typeface="Raleway"/>
            </a:endParaRPr>
          </a:p>
          <a:p>
            <a:pPr indent="0" lvl="0" marL="0" rtl="0" algn="ctr">
              <a:spcBef>
                <a:spcPts val="1200"/>
              </a:spcBef>
              <a:spcAft>
                <a:spcPts val="0"/>
              </a:spcAft>
              <a:buClr>
                <a:schemeClr val="dk1"/>
              </a:buClr>
              <a:buSzPts val="1100"/>
              <a:buFont typeface="Arial"/>
              <a:buNone/>
            </a:pPr>
            <a:r>
              <a:t/>
            </a:r>
            <a:endParaRPr sz="1300">
              <a:solidFill>
                <a:schemeClr val="accent3"/>
              </a:solidFill>
              <a:latin typeface="Raleway"/>
              <a:ea typeface="Raleway"/>
              <a:cs typeface="Raleway"/>
              <a:sym typeface="Raleway"/>
            </a:endParaRPr>
          </a:p>
          <a:p>
            <a:pPr indent="0" lvl="0" marL="0" rtl="0" algn="ctr">
              <a:spcBef>
                <a:spcPts val="0"/>
              </a:spcBef>
              <a:spcAft>
                <a:spcPts val="0"/>
              </a:spcAft>
              <a:buClr>
                <a:schemeClr val="dk1"/>
              </a:buClr>
              <a:buSzPts val="1100"/>
              <a:buFont typeface="Arial"/>
              <a:buNone/>
            </a:pPr>
            <a:r>
              <a:rPr lang="en" sz="900">
                <a:solidFill>
                  <a:schemeClr val="accent3"/>
                </a:solidFill>
                <a:latin typeface="Raleway"/>
                <a:ea typeface="Raleway"/>
                <a:cs typeface="Raleway"/>
                <a:sym typeface="Raleway"/>
              </a:rPr>
              <a:t> </a:t>
            </a:r>
            <a:endParaRPr sz="900">
              <a:solidFill>
                <a:schemeClr val="accent3"/>
              </a:solidFill>
              <a:latin typeface="Raleway"/>
              <a:ea typeface="Raleway"/>
              <a:cs typeface="Raleway"/>
              <a:sym typeface="Raleway"/>
            </a:endParaRPr>
          </a:p>
          <a:p>
            <a:pPr indent="0" lvl="0" marL="0" rtl="0" algn="l">
              <a:spcBef>
                <a:spcPts val="0"/>
              </a:spcBef>
              <a:spcAft>
                <a:spcPts val="0"/>
              </a:spcAft>
              <a:buNone/>
            </a:pPr>
            <a:r>
              <a:t/>
            </a:r>
            <a:endParaRPr>
              <a:latin typeface="Raleway"/>
              <a:ea typeface="Raleway"/>
              <a:cs typeface="Raleway"/>
              <a:sym typeface="Raleway"/>
            </a:endParaRPr>
          </a:p>
        </p:txBody>
      </p:sp>
      <p:sp>
        <p:nvSpPr>
          <p:cNvPr id="7429" name="Google Shape;7429;p4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33" name="Shape 7433"/>
        <p:cNvGrpSpPr/>
        <p:nvPr/>
      </p:nvGrpSpPr>
      <p:grpSpPr>
        <a:xfrm>
          <a:off x="0" y="0"/>
          <a:ext cx="0" cy="0"/>
          <a:chOff x="0" y="0"/>
          <a:chExt cx="0" cy="0"/>
        </a:xfrm>
      </p:grpSpPr>
      <p:sp>
        <p:nvSpPr>
          <p:cNvPr id="7434" name="Google Shape;7434;p45"/>
          <p:cNvSpPr txBox="1"/>
          <p:nvPr/>
        </p:nvSpPr>
        <p:spPr>
          <a:xfrm>
            <a:off x="3325100" y="1350775"/>
            <a:ext cx="5105400" cy="23634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sz="1000">
                <a:solidFill>
                  <a:schemeClr val="accent3"/>
                </a:solidFill>
                <a:latin typeface="Raleway"/>
                <a:ea typeface="Raleway"/>
                <a:cs typeface="Raleway"/>
                <a:sym typeface="Raleway"/>
              </a:rPr>
              <a:t>This bar chart represents the number of records in each column. Here we have two scales, one telling the exact amount of values in the field (right) and the other representing the proportion to the total number of rows.</a:t>
            </a:r>
            <a:endParaRPr sz="1000">
              <a:solidFill>
                <a:schemeClr val="accent3"/>
              </a:solidFill>
              <a:latin typeface="Raleway"/>
              <a:ea typeface="Raleway"/>
              <a:cs typeface="Raleway"/>
              <a:sym typeface="Raleway"/>
            </a:endParaRPr>
          </a:p>
          <a:p>
            <a:pPr indent="0" lvl="0" marL="0" rtl="0" algn="l">
              <a:lnSpc>
                <a:spcPct val="115000"/>
              </a:lnSpc>
              <a:spcBef>
                <a:spcPts val="1200"/>
              </a:spcBef>
              <a:spcAft>
                <a:spcPts val="0"/>
              </a:spcAft>
              <a:buNone/>
            </a:pPr>
            <a:r>
              <a:rPr lang="en" sz="1000">
                <a:solidFill>
                  <a:schemeClr val="accent3"/>
                </a:solidFill>
                <a:latin typeface="Raleway"/>
                <a:ea typeface="Raleway"/>
                <a:cs typeface="Raleway"/>
                <a:sym typeface="Raleway"/>
              </a:rPr>
              <a:t>Starting with a bar chart allows us to quickly tell if we’ll need to spend more time analyzing the null values or not.</a:t>
            </a:r>
            <a:endParaRPr sz="1000">
              <a:solidFill>
                <a:schemeClr val="accent3"/>
              </a:solidFill>
              <a:latin typeface="Raleway"/>
              <a:ea typeface="Raleway"/>
              <a:cs typeface="Raleway"/>
              <a:sym typeface="Raleway"/>
            </a:endParaRPr>
          </a:p>
          <a:p>
            <a:pPr indent="0" lvl="0" marL="0" rtl="0" algn="l">
              <a:lnSpc>
                <a:spcPct val="115000"/>
              </a:lnSpc>
              <a:spcBef>
                <a:spcPts val="1200"/>
              </a:spcBef>
              <a:spcAft>
                <a:spcPts val="0"/>
              </a:spcAft>
              <a:buNone/>
            </a:pPr>
            <a:r>
              <a:rPr lang="en" sz="1000">
                <a:solidFill>
                  <a:schemeClr val="accent3"/>
                </a:solidFill>
                <a:latin typeface="Raleway"/>
                <a:ea typeface="Raleway"/>
                <a:cs typeface="Raleway"/>
                <a:sym typeface="Raleway"/>
              </a:rPr>
              <a:t>In this case we have </a:t>
            </a:r>
            <a:r>
              <a:rPr lang="en" sz="1000">
                <a:solidFill>
                  <a:schemeClr val="accent3"/>
                </a:solidFill>
                <a:latin typeface="Raleway"/>
                <a:ea typeface="Raleway"/>
                <a:cs typeface="Raleway"/>
                <a:sym typeface="Raleway"/>
              </a:rPr>
              <a:t>selection</a:t>
            </a:r>
            <a:r>
              <a:rPr lang="en" sz="1000">
                <a:solidFill>
                  <a:schemeClr val="accent3"/>
                </a:solidFill>
                <a:latin typeface="Raleway"/>
                <a:ea typeface="Raleway"/>
                <a:cs typeface="Raleway"/>
                <a:sym typeface="Raleway"/>
              </a:rPr>
              <a:t> 2 types of variables </a:t>
            </a:r>
            <a:endParaRPr sz="1000">
              <a:solidFill>
                <a:schemeClr val="accent3"/>
              </a:solidFill>
              <a:latin typeface="Raleway"/>
              <a:ea typeface="Raleway"/>
              <a:cs typeface="Raleway"/>
              <a:sym typeface="Raleway"/>
            </a:endParaRPr>
          </a:p>
          <a:p>
            <a:pPr indent="-292100" lvl="0" marL="457200" rtl="0" algn="l">
              <a:lnSpc>
                <a:spcPct val="115000"/>
              </a:lnSpc>
              <a:spcBef>
                <a:spcPts val="1200"/>
              </a:spcBef>
              <a:spcAft>
                <a:spcPts val="0"/>
              </a:spcAft>
              <a:buClr>
                <a:schemeClr val="accent3"/>
              </a:buClr>
              <a:buSzPts val="1000"/>
              <a:buFont typeface="Raleway"/>
              <a:buAutoNum type="arabicParenR"/>
            </a:pPr>
            <a:r>
              <a:rPr lang="en" sz="1000">
                <a:solidFill>
                  <a:schemeClr val="accent3"/>
                </a:solidFill>
                <a:latin typeface="Raleway"/>
                <a:ea typeface="Raleway"/>
                <a:cs typeface="Raleway"/>
                <a:sym typeface="Raleway"/>
              </a:rPr>
              <a:t>Variable of interest :</a:t>
            </a:r>
            <a:endParaRPr sz="1000">
              <a:solidFill>
                <a:schemeClr val="accent3"/>
              </a:solidFill>
              <a:latin typeface="Raleway"/>
              <a:ea typeface="Raleway"/>
              <a:cs typeface="Raleway"/>
              <a:sym typeface="Raleway"/>
            </a:endParaRPr>
          </a:p>
          <a:p>
            <a:pPr indent="-292100" lvl="0" marL="457200" rtl="0" algn="l">
              <a:lnSpc>
                <a:spcPct val="115000"/>
              </a:lnSpc>
              <a:spcBef>
                <a:spcPts val="0"/>
              </a:spcBef>
              <a:spcAft>
                <a:spcPts val="0"/>
              </a:spcAft>
              <a:buClr>
                <a:schemeClr val="accent3"/>
              </a:buClr>
              <a:buSzPts val="1000"/>
              <a:buFont typeface="Raleway"/>
              <a:buAutoNum type="arabicParenR"/>
            </a:pPr>
            <a:r>
              <a:rPr lang="en" sz="1000">
                <a:solidFill>
                  <a:schemeClr val="accent3"/>
                </a:solidFill>
                <a:latin typeface="Raleway"/>
                <a:ea typeface="Raleway"/>
                <a:cs typeface="Raleway"/>
                <a:sym typeface="Raleway"/>
              </a:rPr>
              <a:t>relevant variable :</a:t>
            </a:r>
            <a:endParaRPr sz="1000">
              <a:solidFill>
                <a:schemeClr val="accent3"/>
              </a:solidFill>
              <a:latin typeface="Raleway"/>
              <a:ea typeface="Raleway"/>
              <a:cs typeface="Raleway"/>
              <a:sym typeface="Raleway"/>
            </a:endParaRPr>
          </a:p>
          <a:p>
            <a:pPr indent="0" lvl="0" marL="0" rtl="0" algn="ctr">
              <a:spcBef>
                <a:spcPts val="1200"/>
              </a:spcBef>
              <a:spcAft>
                <a:spcPts val="0"/>
              </a:spcAft>
              <a:buNone/>
            </a:pPr>
            <a:r>
              <a:t/>
            </a:r>
            <a:endParaRPr sz="1500">
              <a:solidFill>
                <a:schemeClr val="accent3"/>
              </a:solidFill>
              <a:latin typeface="Raleway"/>
              <a:ea typeface="Raleway"/>
              <a:cs typeface="Raleway"/>
              <a:sym typeface="Raleway"/>
            </a:endParaRPr>
          </a:p>
        </p:txBody>
      </p:sp>
      <p:sp>
        <p:nvSpPr>
          <p:cNvPr id="7435" name="Google Shape;7435;p45"/>
          <p:cNvSpPr txBox="1"/>
          <p:nvPr/>
        </p:nvSpPr>
        <p:spPr>
          <a:xfrm>
            <a:off x="3167425" y="3548875"/>
            <a:ext cx="5263200" cy="1322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accent3"/>
                </a:solidFill>
                <a:latin typeface="Raleway"/>
                <a:ea typeface="Raleway"/>
                <a:cs typeface="Raleway"/>
                <a:sym typeface="Raleway"/>
              </a:rPr>
              <a:t>Les variable </a:t>
            </a:r>
            <a:r>
              <a:rPr lang="en" sz="1000">
                <a:solidFill>
                  <a:schemeClr val="accent3"/>
                </a:solidFill>
                <a:latin typeface="Raleway"/>
                <a:ea typeface="Raleway"/>
                <a:cs typeface="Raleway"/>
                <a:sym typeface="Raleway"/>
              </a:rPr>
              <a:t>d'intérêt</a:t>
            </a:r>
            <a:r>
              <a:rPr lang="en" sz="1000">
                <a:solidFill>
                  <a:schemeClr val="accent3"/>
                </a:solidFill>
                <a:latin typeface="Raleway"/>
                <a:ea typeface="Raleway"/>
                <a:cs typeface="Raleway"/>
                <a:sym typeface="Raleway"/>
              </a:rPr>
              <a:t> et pertinente : </a:t>
            </a:r>
            <a:endParaRPr sz="1000">
              <a:solidFill>
                <a:schemeClr val="accent3"/>
              </a:solidFill>
              <a:latin typeface="Raleway"/>
              <a:ea typeface="Raleway"/>
              <a:cs typeface="Raleway"/>
              <a:sym typeface="Raleway"/>
            </a:endParaRPr>
          </a:p>
          <a:p>
            <a:pPr indent="0" lvl="0" marL="0" rtl="0" algn="ctr">
              <a:spcBef>
                <a:spcPts val="0"/>
              </a:spcBef>
              <a:spcAft>
                <a:spcPts val="0"/>
              </a:spcAft>
              <a:buClr>
                <a:schemeClr val="dk1"/>
              </a:buClr>
              <a:buSzPts val="1100"/>
              <a:buFont typeface="Arial"/>
              <a:buNone/>
            </a:pPr>
            <a:r>
              <a:rPr lang="en" sz="1000">
                <a:solidFill>
                  <a:schemeClr val="accent3"/>
                </a:solidFill>
                <a:latin typeface="Raleway"/>
                <a:ea typeface="Raleway"/>
                <a:cs typeface="Raleway"/>
                <a:sym typeface="Raleway"/>
              </a:rPr>
              <a:t>Products = Product[[ 'nutriscore_score' ,'nutriscore_grade','energy-kcal_100g', 'energy_100g', 'fat_100g', 'saturated-fat_100g',</a:t>
            </a:r>
            <a:endParaRPr sz="1000">
              <a:solidFill>
                <a:schemeClr val="accent3"/>
              </a:solidFill>
              <a:latin typeface="Raleway"/>
              <a:ea typeface="Raleway"/>
              <a:cs typeface="Raleway"/>
              <a:sym typeface="Raleway"/>
            </a:endParaRPr>
          </a:p>
          <a:p>
            <a:pPr indent="0" lvl="0" marL="0" rtl="0" algn="ctr">
              <a:spcBef>
                <a:spcPts val="0"/>
              </a:spcBef>
              <a:spcAft>
                <a:spcPts val="0"/>
              </a:spcAft>
              <a:buClr>
                <a:schemeClr val="dk1"/>
              </a:buClr>
              <a:buSzPts val="1100"/>
              <a:buFont typeface="Arial"/>
              <a:buNone/>
            </a:pPr>
            <a:r>
              <a:rPr lang="en" sz="1000">
                <a:solidFill>
                  <a:schemeClr val="accent3"/>
                </a:solidFill>
                <a:latin typeface="Raleway"/>
                <a:ea typeface="Raleway"/>
                <a:cs typeface="Raleway"/>
                <a:sym typeface="Raleway"/>
              </a:rPr>
              <a:t>                	'carbohydrates_100g', 'sugars_100g', 'fiber_100g', 'proteins_100g',</a:t>
            </a:r>
            <a:endParaRPr sz="1000">
              <a:solidFill>
                <a:schemeClr val="accent3"/>
              </a:solidFill>
              <a:latin typeface="Raleway"/>
              <a:ea typeface="Raleway"/>
              <a:cs typeface="Raleway"/>
              <a:sym typeface="Raleway"/>
            </a:endParaRPr>
          </a:p>
          <a:p>
            <a:pPr indent="0" lvl="0" marL="0" rtl="0" algn="ctr">
              <a:spcBef>
                <a:spcPts val="0"/>
              </a:spcBef>
              <a:spcAft>
                <a:spcPts val="0"/>
              </a:spcAft>
              <a:buNone/>
            </a:pPr>
            <a:r>
              <a:rPr lang="en" sz="1000">
                <a:solidFill>
                  <a:schemeClr val="accent3"/>
                </a:solidFill>
                <a:latin typeface="Raleway"/>
                <a:ea typeface="Raleway"/>
                <a:cs typeface="Raleway"/>
                <a:sym typeface="Raleway"/>
              </a:rPr>
              <a:t>                	'salt_100g', 'sodium_100g',"cholesterol_100g","potassium_100g","countries_en"]]</a:t>
            </a:r>
            <a:endParaRPr sz="1000">
              <a:solidFill>
                <a:schemeClr val="accent3"/>
              </a:solidFill>
              <a:latin typeface="Raleway"/>
              <a:ea typeface="Raleway"/>
              <a:cs typeface="Raleway"/>
              <a:sym typeface="Raleway"/>
            </a:endParaRPr>
          </a:p>
        </p:txBody>
      </p:sp>
      <p:sp>
        <p:nvSpPr>
          <p:cNvPr id="7436" name="Google Shape;7436;p45"/>
          <p:cNvSpPr txBox="1"/>
          <p:nvPr>
            <p:ph type="title"/>
          </p:nvPr>
        </p:nvSpPr>
        <p:spPr>
          <a:xfrm>
            <a:off x="3077150" y="655575"/>
            <a:ext cx="53502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Existing Valuables</a:t>
            </a:r>
            <a:endParaRPr/>
          </a:p>
        </p:txBody>
      </p:sp>
      <p:sp>
        <p:nvSpPr>
          <p:cNvPr id="7437" name="Google Shape;7437;p45"/>
          <p:cNvSpPr txBox="1"/>
          <p:nvPr/>
        </p:nvSpPr>
        <p:spPr>
          <a:xfrm>
            <a:off x="3020302" y="1047725"/>
            <a:ext cx="5417700" cy="406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chemeClr val="accent3"/>
                </a:solidFill>
                <a:latin typeface="Caveat Brush"/>
                <a:ea typeface="Caveat Brush"/>
                <a:cs typeface="Caveat Brush"/>
                <a:sym typeface="Caveat Brush"/>
              </a:rPr>
              <a:t>Selection determining by nutri score</a:t>
            </a:r>
            <a:endParaRPr b="1" sz="2000">
              <a:solidFill>
                <a:schemeClr val="accent3"/>
              </a:solidFill>
              <a:latin typeface="Caveat Brush"/>
              <a:ea typeface="Caveat Brush"/>
              <a:cs typeface="Caveat Brush"/>
              <a:sym typeface="Caveat Brush"/>
            </a:endParaRPr>
          </a:p>
        </p:txBody>
      </p:sp>
      <p:pic>
        <p:nvPicPr>
          <p:cNvPr id="7438" name="Google Shape;7438;p45"/>
          <p:cNvPicPr preferRelativeResize="0"/>
          <p:nvPr/>
        </p:nvPicPr>
        <p:blipFill>
          <a:blip r:embed="rId3">
            <a:alphaModFix/>
          </a:blip>
          <a:stretch>
            <a:fillRect/>
          </a:stretch>
        </p:blipFill>
        <p:spPr>
          <a:xfrm>
            <a:off x="713250" y="0"/>
            <a:ext cx="2363900" cy="5143499"/>
          </a:xfrm>
          <a:prstGeom prst="rect">
            <a:avLst/>
          </a:prstGeom>
          <a:noFill/>
          <a:ln>
            <a:noFill/>
          </a:ln>
        </p:spPr>
      </p:pic>
      <p:sp>
        <p:nvSpPr>
          <p:cNvPr id="7439" name="Google Shape;7439;p4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43" name="Shape 7443"/>
        <p:cNvGrpSpPr/>
        <p:nvPr/>
      </p:nvGrpSpPr>
      <p:grpSpPr>
        <a:xfrm>
          <a:off x="0" y="0"/>
          <a:ext cx="0" cy="0"/>
          <a:chOff x="0" y="0"/>
          <a:chExt cx="0" cy="0"/>
        </a:xfrm>
      </p:grpSpPr>
      <p:sp>
        <p:nvSpPr>
          <p:cNvPr id="7444" name="Google Shape;7444;p46"/>
          <p:cNvSpPr txBox="1"/>
          <p:nvPr/>
        </p:nvSpPr>
        <p:spPr>
          <a:xfrm>
            <a:off x="6117225" y="1641200"/>
            <a:ext cx="2596800" cy="3050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500">
                <a:solidFill>
                  <a:schemeClr val="accent3"/>
                </a:solidFill>
                <a:latin typeface="Raleway"/>
                <a:ea typeface="Raleway"/>
                <a:cs typeface="Raleway"/>
                <a:sym typeface="Raleway"/>
              </a:rPr>
              <a:t>After selecting our </a:t>
            </a:r>
            <a:r>
              <a:rPr lang="en" sz="1500">
                <a:solidFill>
                  <a:schemeClr val="accent3"/>
                </a:solidFill>
                <a:latin typeface="Raleway"/>
                <a:ea typeface="Raleway"/>
                <a:cs typeface="Raleway"/>
                <a:sym typeface="Raleway"/>
              </a:rPr>
              <a:t>columns</a:t>
            </a:r>
            <a:r>
              <a:rPr lang="en" sz="1500">
                <a:solidFill>
                  <a:schemeClr val="accent3"/>
                </a:solidFill>
                <a:latin typeface="Raleway"/>
                <a:ea typeface="Raleway"/>
                <a:cs typeface="Raleway"/>
                <a:sym typeface="Raleway"/>
              </a:rPr>
              <a:t> we are going to analyse and invest time on it . We need wish </a:t>
            </a:r>
            <a:r>
              <a:rPr lang="en" sz="1500">
                <a:solidFill>
                  <a:schemeClr val="accent3"/>
                </a:solidFill>
                <a:latin typeface="Raleway"/>
                <a:ea typeface="Raleway"/>
                <a:cs typeface="Raleway"/>
                <a:sym typeface="Raleway"/>
              </a:rPr>
              <a:t>columns</a:t>
            </a:r>
            <a:r>
              <a:rPr lang="en" sz="1500">
                <a:solidFill>
                  <a:schemeClr val="accent3"/>
                </a:solidFill>
                <a:latin typeface="Raleway"/>
                <a:ea typeface="Raleway"/>
                <a:cs typeface="Raleway"/>
                <a:sym typeface="Raleway"/>
              </a:rPr>
              <a:t> we can fill with formulas and KNN and other means and </a:t>
            </a:r>
            <a:r>
              <a:rPr lang="en" sz="1500">
                <a:solidFill>
                  <a:schemeClr val="accent3"/>
                </a:solidFill>
                <a:latin typeface="Raleway"/>
                <a:ea typeface="Raleway"/>
                <a:cs typeface="Raleway"/>
                <a:sym typeface="Raleway"/>
              </a:rPr>
              <a:t>which</a:t>
            </a:r>
            <a:r>
              <a:rPr lang="en" sz="1500">
                <a:solidFill>
                  <a:schemeClr val="accent3"/>
                </a:solidFill>
                <a:latin typeface="Raleway"/>
                <a:ea typeface="Raleway"/>
                <a:cs typeface="Raleway"/>
                <a:sym typeface="Raleway"/>
              </a:rPr>
              <a:t> we would need to Remove.</a:t>
            </a:r>
            <a:endParaRPr sz="1500">
              <a:solidFill>
                <a:schemeClr val="accent3"/>
              </a:solidFill>
              <a:latin typeface="Raleway"/>
              <a:ea typeface="Raleway"/>
              <a:cs typeface="Raleway"/>
              <a:sym typeface="Raleway"/>
            </a:endParaRPr>
          </a:p>
        </p:txBody>
      </p:sp>
      <p:sp>
        <p:nvSpPr>
          <p:cNvPr id="7445" name="Google Shape;7445;p46"/>
          <p:cNvSpPr txBox="1"/>
          <p:nvPr>
            <p:ph type="title"/>
          </p:nvPr>
        </p:nvSpPr>
        <p:spPr>
          <a:xfrm>
            <a:off x="716550" y="655575"/>
            <a:ext cx="77109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Our Selection </a:t>
            </a:r>
            <a:endParaRPr/>
          </a:p>
        </p:txBody>
      </p:sp>
      <p:sp>
        <p:nvSpPr>
          <p:cNvPr id="7446" name="Google Shape;7446;p46"/>
          <p:cNvSpPr txBox="1"/>
          <p:nvPr/>
        </p:nvSpPr>
        <p:spPr>
          <a:xfrm>
            <a:off x="6342432" y="1276318"/>
            <a:ext cx="2143200" cy="406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chemeClr val="accent3"/>
                </a:solidFill>
                <a:latin typeface="Caveat Brush"/>
                <a:ea typeface="Caveat Brush"/>
                <a:cs typeface="Caveat Brush"/>
                <a:sym typeface="Caveat Brush"/>
              </a:rPr>
              <a:t>What we see</a:t>
            </a:r>
            <a:endParaRPr b="1" sz="2000">
              <a:solidFill>
                <a:schemeClr val="accent3"/>
              </a:solidFill>
              <a:latin typeface="Caveat Brush"/>
              <a:ea typeface="Caveat Brush"/>
              <a:cs typeface="Caveat Brush"/>
              <a:sym typeface="Caveat Brush"/>
            </a:endParaRPr>
          </a:p>
        </p:txBody>
      </p:sp>
      <p:pic>
        <p:nvPicPr>
          <p:cNvPr id="7447" name="Google Shape;7447;p46"/>
          <p:cNvPicPr preferRelativeResize="0"/>
          <p:nvPr/>
        </p:nvPicPr>
        <p:blipFill>
          <a:blip r:embed="rId3">
            <a:alphaModFix/>
          </a:blip>
          <a:stretch>
            <a:fillRect/>
          </a:stretch>
        </p:blipFill>
        <p:spPr>
          <a:xfrm>
            <a:off x="116350" y="1255602"/>
            <a:ext cx="6264549" cy="2505825"/>
          </a:xfrm>
          <a:prstGeom prst="rect">
            <a:avLst/>
          </a:prstGeom>
          <a:noFill/>
          <a:ln>
            <a:noFill/>
          </a:ln>
        </p:spPr>
      </p:pic>
      <p:sp>
        <p:nvSpPr>
          <p:cNvPr id="7448" name="Google Shape;7448;p4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52" name="Shape 7452"/>
        <p:cNvGrpSpPr/>
        <p:nvPr/>
      </p:nvGrpSpPr>
      <p:grpSpPr>
        <a:xfrm>
          <a:off x="0" y="0"/>
          <a:ext cx="0" cy="0"/>
          <a:chOff x="0" y="0"/>
          <a:chExt cx="0" cy="0"/>
        </a:xfrm>
      </p:grpSpPr>
      <p:sp>
        <p:nvSpPr>
          <p:cNvPr id="7453" name="Google Shape;7453;p47"/>
          <p:cNvSpPr txBox="1"/>
          <p:nvPr/>
        </p:nvSpPr>
        <p:spPr>
          <a:xfrm>
            <a:off x="4870700" y="1683138"/>
            <a:ext cx="3874800" cy="27615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sz="1000">
                <a:solidFill>
                  <a:schemeClr val="accent3"/>
                </a:solidFill>
                <a:latin typeface="Raleway"/>
                <a:ea typeface="Raleway"/>
                <a:cs typeface="Raleway"/>
                <a:sym typeface="Raleway"/>
              </a:rPr>
              <a:t>A matrix tells us exactly where the missing values are, in our example, the data is sorted with the newest records on top.</a:t>
            </a:r>
            <a:endParaRPr sz="1000">
              <a:solidFill>
                <a:schemeClr val="accent3"/>
              </a:solidFill>
              <a:latin typeface="Raleway"/>
              <a:ea typeface="Raleway"/>
              <a:cs typeface="Raleway"/>
              <a:sym typeface="Raleway"/>
            </a:endParaRPr>
          </a:p>
          <a:p>
            <a:pPr indent="0" lvl="0" marL="0" rtl="0" algn="ctr">
              <a:spcBef>
                <a:spcPts val="1200"/>
              </a:spcBef>
              <a:spcAft>
                <a:spcPts val="0"/>
              </a:spcAft>
              <a:buNone/>
            </a:pPr>
            <a:r>
              <a:rPr lang="en" sz="1000">
                <a:solidFill>
                  <a:schemeClr val="accent3"/>
                </a:solidFill>
                <a:latin typeface="Raleway"/>
                <a:ea typeface="Raleway"/>
                <a:cs typeface="Raleway"/>
                <a:sym typeface="Raleway"/>
              </a:rPr>
              <a:t>We can already have some valuable insights by looking at the matrix and knowing how our data is arranged. Here we can see that the data collected changed at some point, where fields such as cholesterol , potassium and fiber are light </a:t>
            </a:r>
            <a:r>
              <a:rPr lang="en" sz="1000">
                <a:solidFill>
                  <a:schemeClr val="accent3"/>
                </a:solidFill>
                <a:latin typeface="Raleway"/>
                <a:ea typeface="Raleway"/>
                <a:cs typeface="Raleway"/>
                <a:sym typeface="Raleway"/>
              </a:rPr>
              <a:t>compare</a:t>
            </a:r>
            <a:r>
              <a:rPr lang="en" sz="1000">
                <a:solidFill>
                  <a:schemeClr val="accent3"/>
                </a:solidFill>
                <a:latin typeface="Raleway"/>
                <a:ea typeface="Raleway"/>
                <a:cs typeface="Raleway"/>
                <a:sym typeface="Raleway"/>
              </a:rPr>
              <a:t> to the other. But we do know that fiber is part of NOVA, the </a:t>
            </a:r>
            <a:r>
              <a:rPr lang="en" sz="1000">
                <a:solidFill>
                  <a:schemeClr val="accent3"/>
                </a:solidFill>
                <a:latin typeface="Raleway"/>
                <a:ea typeface="Raleway"/>
                <a:cs typeface="Raleway"/>
                <a:sym typeface="Raleway"/>
              </a:rPr>
              <a:t>Carbohydrate</a:t>
            </a:r>
            <a:r>
              <a:rPr lang="en" sz="1000">
                <a:solidFill>
                  <a:schemeClr val="accent3"/>
                </a:solidFill>
                <a:latin typeface="Raleway"/>
                <a:ea typeface="Raleway"/>
                <a:cs typeface="Raleway"/>
                <a:sym typeface="Raleway"/>
              </a:rPr>
              <a:t> and </a:t>
            </a:r>
            <a:r>
              <a:rPr lang="en" sz="1000">
                <a:solidFill>
                  <a:schemeClr val="accent3"/>
                </a:solidFill>
                <a:latin typeface="Raleway"/>
                <a:ea typeface="Raleway"/>
                <a:cs typeface="Raleway"/>
                <a:sym typeface="Raleway"/>
              </a:rPr>
              <a:t>Potassium</a:t>
            </a:r>
            <a:r>
              <a:rPr lang="en" sz="1000">
                <a:solidFill>
                  <a:schemeClr val="accent3"/>
                </a:solidFill>
                <a:latin typeface="Raleway"/>
                <a:ea typeface="Raleway"/>
                <a:cs typeface="Raleway"/>
                <a:sym typeface="Raleway"/>
              </a:rPr>
              <a:t> is a </a:t>
            </a:r>
            <a:r>
              <a:rPr lang="en" sz="1000">
                <a:solidFill>
                  <a:schemeClr val="accent3"/>
                </a:solidFill>
                <a:latin typeface="Raleway"/>
                <a:ea typeface="Raleway"/>
                <a:cs typeface="Raleway"/>
                <a:sym typeface="Raleway"/>
              </a:rPr>
              <a:t>relevant</a:t>
            </a:r>
            <a:r>
              <a:rPr lang="en" sz="1000">
                <a:solidFill>
                  <a:schemeClr val="accent3"/>
                </a:solidFill>
                <a:latin typeface="Raleway"/>
                <a:ea typeface="Raleway"/>
                <a:cs typeface="Raleway"/>
                <a:sym typeface="Raleway"/>
              </a:rPr>
              <a:t> component of the </a:t>
            </a:r>
            <a:r>
              <a:rPr lang="en" sz="1000">
                <a:solidFill>
                  <a:schemeClr val="accent3"/>
                </a:solidFill>
                <a:latin typeface="Raleway"/>
                <a:ea typeface="Raleway"/>
                <a:cs typeface="Raleway"/>
                <a:sym typeface="Raleway"/>
              </a:rPr>
              <a:t>weight</a:t>
            </a:r>
            <a:r>
              <a:rPr lang="en" sz="1000">
                <a:solidFill>
                  <a:schemeClr val="accent3"/>
                </a:solidFill>
                <a:latin typeface="Raleway"/>
                <a:ea typeface="Raleway"/>
                <a:cs typeface="Raleway"/>
                <a:sym typeface="Raleway"/>
              </a:rPr>
              <a:t> of the product. Knowing well that Fiber is a component that is hard because there’s not known formula to find it,  to fil, as well for </a:t>
            </a:r>
            <a:r>
              <a:rPr lang="en" sz="1000">
                <a:solidFill>
                  <a:schemeClr val="accent3"/>
                </a:solidFill>
                <a:latin typeface="Raleway"/>
                <a:ea typeface="Raleway"/>
                <a:cs typeface="Raleway"/>
                <a:sym typeface="Raleway"/>
              </a:rPr>
              <a:t>Potassium</a:t>
            </a:r>
            <a:r>
              <a:rPr lang="en" sz="1000">
                <a:solidFill>
                  <a:schemeClr val="accent3"/>
                </a:solidFill>
                <a:latin typeface="Raleway"/>
                <a:ea typeface="Raleway"/>
                <a:cs typeface="Raleway"/>
                <a:sym typeface="Raleway"/>
              </a:rPr>
              <a:t>.  In such  we do need KNN to impute the data.</a:t>
            </a:r>
            <a:endParaRPr sz="1500">
              <a:solidFill>
                <a:schemeClr val="accent3"/>
              </a:solidFill>
              <a:latin typeface="Raleway"/>
              <a:ea typeface="Raleway"/>
              <a:cs typeface="Raleway"/>
              <a:sym typeface="Raleway"/>
            </a:endParaRPr>
          </a:p>
        </p:txBody>
      </p:sp>
      <p:sp>
        <p:nvSpPr>
          <p:cNvPr id="7454" name="Google Shape;7454;p47"/>
          <p:cNvSpPr txBox="1"/>
          <p:nvPr>
            <p:ph type="title"/>
          </p:nvPr>
        </p:nvSpPr>
        <p:spPr>
          <a:xfrm>
            <a:off x="716550" y="655575"/>
            <a:ext cx="77109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Notres Selection </a:t>
            </a:r>
            <a:endParaRPr/>
          </a:p>
        </p:txBody>
      </p:sp>
      <p:sp>
        <p:nvSpPr>
          <p:cNvPr id="7455" name="Google Shape;7455;p47"/>
          <p:cNvSpPr txBox="1"/>
          <p:nvPr/>
        </p:nvSpPr>
        <p:spPr>
          <a:xfrm>
            <a:off x="5467282" y="1276318"/>
            <a:ext cx="2143200" cy="406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chemeClr val="accent3"/>
                </a:solidFill>
                <a:latin typeface="Caveat Brush"/>
                <a:ea typeface="Caveat Brush"/>
                <a:cs typeface="Caveat Brush"/>
                <a:sym typeface="Caveat Brush"/>
              </a:rPr>
              <a:t>What we see</a:t>
            </a:r>
            <a:endParaRPr b="1" sz="2000">
              <a:solidFill>
                <a:schemeClr val="accent3"/>
              </a:solidFill>
              <a:latin typeface="Caveat Brush"/>
              <a:ea typeface="Caveat Brush"/>
              <a:cs typeface="Caveat Brush"/>
              <a:sym typeface="Caveat Brush"/>
            </a:endParaRPr>
          </a:p>
        </p:txBody>
      </p:sp>
      <p:pic>
        <p:nvPicPr>
          <p:cNvPr id="7456" name="Google Shape;7456;p47"/>
          <p:cNvPicPr preferRelativeResize="0"/>
          <p:nvPr/>
        </p:nvPicPr>
        <p:blipFill>
          <a:blip r:embed="rId3">
            <a:alphaModFix/>
          </a:blip>
          <a:stretch>
            <a:fillRect/>
          </a:stretch>
        </p:blipFill>
        <p:spPr>
          <a:xfrm>
            <a:off x="419400" y="1352888"/>
            <a:ext cx="3610426" cy="3610426"/>
          </a:xfrm>
          <a:prstGeom prst="rect">
            <a:avLst/>
          </a:prstGeom>
          <a:noFill/>
          <a:ln>
            <a:noFill/>
          </a:ln>
        </p:spPr>
      </p:pic>
      <p:sp>
        <p:nvSpPr>
          <p:cNvPr id="7457" name="Google Shape;7457;p4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Handa Notebook Thesis by Slidesgo">
  <a:themeElements>
    <a:clrScheme name="Simple Light">
      <a:dk1>
        <a:srgbClr val="000000"/>
      </a:dk1>
      <a:lt1>
        <a:srgbClr val="FFFFFF"/>
      </a:lt1>
      <a:dk2>
        <a:srgbClr val="595959"/>
      </a:dk2>
      <a:lt2>
        <a:srgbClr val="FF7884"/>
      </a:lt2>
      <a:accent1>
        <a:srgbClr val="FFB5BD"/>
      </a:accent1>
      <a:accent2>
        <a:srgbClr val="FFCF60"/>
      </a:accent2>
      <a:accent3>
        <a:srgbClr val="00426E"/>
      </a:accent3>
      <a:accent4>
        <a:srgbClr val="81C7C7"/>
      </a:accent4>
      <a:accent5>
        <a:srgbClr val="003D6A"/>
      </a:accent5>
      <a:accent6>
        <a:srgbClr val="A8BFCE"/>
      </a:accent6>
      <a:hlink>
        <a:srgbClr val="003D6A"/>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